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4" r:id="rId26"/>
    <p:sldId id="282" r:id="rId27"/>
    <p:sldId id="283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73" r:id="rId36"/>
    <p:sldId id="27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8T01:44:45.8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2328 529 0,'0'0'0,"-21"0"15,0 0 1,0 0-16,0 0 0,-1 0 16,1 0-16,0 0 0,0-21 15,0 21-15,0 0 0,-22 0 16,22 0-16,0 0 0,-21 0 0,20 0 16,1 0-16,0 0 0,0 0 15,0 0-15,42 0 47,0 0-47,0 0 0,22 0 16,-22 0-16,21-21 0,0 21 15,22 0-15,-22 0 0,22-21 0,-1 21 16,22 0-16,-22-21 0,1 21 16,21 0-16,-22-22 0,1 22 15,-1-21-15,1 21 0,-22 0 0,21-21 16,-20 21-16,-1 0 0,0 0 15,1 0-15,-22 0 0,0 0 0,0 0 16,0 0-16,-42 0 47,0 0-47,21 21 0,-21-21 16,0 0-16</inkml:trace>
  <inkml:trace contextRef="#ctx0" brushRef="#br0" timeOffset="526.33">2879 487 0,'0'0'0,"0"-21"31,-22 21-31,1 0 16,21 21 0,0 0-16,-21 0 0,21 0 15,0 1-15,-21-1 0,21 0 0,0 21 16,0-21-16,0 22 0,0-1 16,0-21-16,0 22 0,0-1 0,-21 0 15,21 1-15,0-1 16,0-21-16,-21 21 0,21-20 0,0 20 15,0-21-15,0 21 0,-22-20 16,1-1-16,21 0 0,-21 0 16,0-21-16,0 21 0,0 0 0,-1-21 15,1 22-15,0-1 0,0-21 16,-21 0-16,20 0 0,1 0 0,-21 0 16,21 0-16,0 0 0,-22-21 15,22 21-15,-21-22 0,21 1 0,-1 0 16,1 0-16,0-21 0,0 20 15,0 1-15,21 0 0,-21 0 16,21 0-16,0 0 16,0-1-16,21 22 47,0 0-47,0 0 15,0 0-15,0 0 0,1 0 0,-1 0 16</inkml:trace>
  <inkml:trace contextRef="#ctx0" brushRef="#br0" timeOffset="1294.63">4000 550 0,'0'0'0,"43"-63"16,-43 42-16,0 0 16,0-1-16,0 1 15,-21 21 1,-1 0 0,1 0-16,-21 0 15,21 21-15,0-21 0,-1 22 0,-20-1 16,0 0-16,21 0 0,-22 0 15,22 22-15,0-22 0,0 0 16,0-21-16,-1 21 0,22 0 16,-21-21-16,21 21 0,0 1 0,0-1 31,21-21-31,1 0 0,-1 0 0,0 0 16,0 0-16,0 0 0,0 21 15,1-21-15,-1 0 0,0 0 0,21 0 16,-21 0-16,1 21 0,-1-21 15,0 0-15,0 21 0,0-21 0,0 0 16,1 21-16,-1 1 0,0-1 16,-21 0-16,21 0 15,-21 0-15,0 0 0,0 1 16,0-1-16,0 0 0,0 0 16,0 0-16,-21 22 0,0-22 0,-22 0 15,22 0-15,-21 0 0,21 0 16,-22 1-16,1-22 0,0 21 0,-1-21 15,1 0-15,0 21 0,-22-21 16,22 0-16,0 0 0,-1 0 0,1 0 16,0 0-16,-1 0 0,22 0 15,-21-21-15,21 21 0,-22-21 0,22 21 16,0-22-16,21 1 16,0 0-1,21 21 1,0-21-16,0 21 0,1 0 15</inkml:trace>
  <inkml:trace contextRef="#ctx0" brushRef="#br0" timeOffset="1935.19">4678 550 0,'0'0'0,"0"-42"15,0 21-15,-21 21 16,-1 0-1,1 0-15,21 21 16,-21-21-16,0 21 0,0 22 0,21-22 16,-21 0-16,-1 21 15,1-21-15,0 22 0,0-1 0,0-21 16,0 22-16,21-1 0,0 0 16,-22 1-16,22-22 0,-21 21 15,21-21-15,0 22 0,0-22 0,0 0 16,0 0-16,0 0 0,21 0 15,1 1-15,-1-1 0,0-21 0,0 0 16,0 21-16,0-21 0,1 0 16,-1 0-16,21 0 0,-21 0 0,0 0 15,22-21-15,-22 0 0,0 21 16,21-22-16,-20 1 0,-1 0 0,21 0 16,-21-21-16,0 20 15,1-20-15,-1 0 0,0-1 0,-21 1 16,0 0-16,0-1 0,0 1 15,0 21-15,0-21 0,0-1 0,-21 22 16,0 0-16,-1-21 0,1 20 16,0 22-16,-21-21 0,21 21 0,-1 0 15,1 0-15,-21 0 0,21 0 16,0 0-16,-1 0 0,1 0 0,0 0 16,0 21-16,0-21 0,0 22 15,21-1-15,0 0 16,0 0-1,21-21-15,0 0 16</inkml:trace>
  <inkml:trace contextRef="#ctx0" brushRef="#br0" timeOffset="2338.44">5715 487 0,'0'0'0,"-21"0"0,0 0 16,-1 0-16,1 0 16,0 0-16,0 0 0,0 21 0,0 0 15,-1 0-15,1 1 0,0-1 16,0 0-16,0 21 0,0 1 0,-1-22 15,1 21-15,21 0 0,-21 1 16,0-1-16,21 0 0,0 1 0,-21-1 16,21-21-16,-21 22 0,21-22 15,-22 21-15,22-21 0,0 0 0,0 1 16,-21-1-16,21 0 0,-21-21 16,21 21-16,0-42 46,0 0-46,21 0 16,0-22-16,-21 22 0,22-21 0,-1-1 16,0 1-16,0 0 0,0-22 15</inkml:trace>
  <inkml:trace contextRef="#ctx0" brushRef="#br0" timeOffset="2622.12">5567 529 0,'0'0'0,"21"-42"0,0 21 15,-21 0-15,21 21 16,0 0-16,1 21 15,-22 0 1,21 0-16,0 0 0,-21 0 0,21 1 16,0 20-16,0 0 0,1-21 15,-1 22-15,0-1 0,0 0 0,0 1 16,0-1-16,1 0 0,-1 1 16,0-1-16,0 0 0,-21-20 0,0-1 15,21 21-15,-21-21 0,21-21 16,-21 21-16,22-21 15,-1 0 1,0-21 0,-21 0-16,21 0 15,-21-21-15,0 20 0,0-20 16,21 0-16,-21-1 0,21 1 0,-21 0 16</inkml:trace>
  <inkml:trace contextRef="#ctx0" brushRef="#br0" timeOffset="2888.44">6286 233 0,'0'0'0,"0"-21"0,0 42 31,0 0-15,0 0-16,0 22 0,0-1 15,0 0-15,0 1 0,0-1 0,-21 21 16,21-20-16,-21 20 0,21-20 15,0-1-15,0 21 0,0-20 0,-21-1 16,21 0-16,0-20 0,0 20 16,0-21-16,0 0 0,0 0 0,0 1 15,0-1-15,-21-21 32</inkml:trace>
  <inkml:trace contextRef="#ctx0" brushRef="#br0" timeOffset="3806.29">63 1143 0,'0'0'0,"-21"0"0,-21 0 31,84 0 0,1 0-31,-1 0 0,0 0 0,22 0 16,-22 0-16,22 0 16,20-21-16,-20 21 0,-1 0 0,1 0 15,-1 0-15,-20-21 0,20 21 16,1 0-16,-22 0 0,0 0 15,22 0-15,-22 0 0,0 0 0,1 0 16,-22 0-16,21 0 0,-21 0 16,1 0-16,-1 0 0,0 0 15,0 0-15,-42 0 47,0 0-47,0 0 16,-1 0-16,1 0 0,21-21 15,-21-1-15,0 1 16</inkml:trace>
  <inkml:trace contextRef="#ctx0" brushRef="#br0" timeOffset="4245.84">1016 614 0,'0'21'16,"0"0"-16,0 0 16,0 1-16,0-1 0,21 0 15,-21 0-15,21 0 0,0 0 16,-21 1-16,22-1 0,-1 0 0,21-21 16,-21 21-16,22 0 0,-22-21 15,21 21-15,0-21 0,-20 0 16,20 0-16,0 0 0,-21 0 0,22 0 15,-22 0-15,0 0 0,0 0 16,0 0-16,-42 0 31,0 0-15,0 0-16,-21 0 0,20 22 0,1-22 16,0 21-16,-21 0 0,21 21 15,-1-21-15,1 22 0,-21-22 16,21 21-16,0 1 0,-1-22 0,1 21 15,0-21-15,21 0 0,-21 22 16,21-22-16,-21-21 0,21 21 16,0 0-16,0 0 0,-21-21 15,21 22-15,-22-22 16</inkml:trace>
  <inkml:trace contextRef="#ctx0" brushRef="#br0" timeOffset="6494.07">254 2604 0,'0'0'0,"-42"0"15,20 0-15,1 0 16,21 21 0,21-21-1,1 0 1,-1 0-16,21 21 0,0-21 0,1 21 15,-1-21-15,0 0 0,22 0 16,-1 0-16,1 21 0,-1-21 16,1 0-16,-1 0 0,22 0 0,-21 0 15,20 0-15,1 0 0,0 0 16,-1 0-16,1 0 0,-22 0 0,1-21 16,-1 21-16,1-21 0,-22 21 15,1 0-15,-1 0 0,-21 0 0,0-21 16,0 21-16,1 0 15,-22-21 32,-22 21-31,1 0-16,21-22 0</inkml:trace>
  <inkml:trace contextRef="#ctx0" brushRef="#br0" timeOffset="7106.8">1439 2244 0,'21'84'31,"1"-84"-31,-22 22 0,21-1 0,0 0 16,0 0-1,0 0-15,0-21 0,1 21 0,-1-21 16,0 0-16,0 22 0,0-22 15,0 0-15,22 0 0,-22 0 16,0 21-16,0-21 0,0 0 16,1 0-16,-22 21 15,0 0 17,0 0-32,-22-21 0,22 21 15,-21 1-15,0-22 0,0 21 16,0 0-16,-22 0 0,22 0 15,-21 0-15,0 1 0,-1-1 0,1 21 16,0-21-16,-1 0 0,22 1 16,-21-1-16,-1 0 0,22 0 15,-21 0-15,21 0 0,0-21 16,21 22-16,-22-22 0,1 0 16,21 21-16,0-42 93,0-1-77</inkml:trace>
  <inkml:trace contextRef="#ctx0" brushRef="#br0" timeOffset="9378.42">2519 2074 0,'0'-21'0,"-21"21"32,-1 0-17,22 21 1,0 1 0,0-1-16,0 0 15,0 0-15,0 0 16,0 0-16,22 1 0,-1-1 0,0 0 15,0-21 1,21 0-16,-20 21 0,-1-21 0,0 0 16,21 0-16,-21 0 0,22 0 15,-22 0-15,0 0 0,21-21 0,-20 0 16,-1 21-16,21-21 0,-21-1 16,0 1-16,1 0 0,-22 0 15,21 0-15,-21 0 0,0-1 16,0 1-16,0 0 15,-21 21 1,-1 0-16,1 21 16,0 0-1,21 1-15,-21-1 0,21 0 0,0 0 16,0 21-16,-21-20 0,21 20 16,0 0-16,0 1 0,0-1 0,0 0 15,0 1-15,0-1 0,0 0 16,0 1-16,0-1 0,0 0 0,0 1 15,0-22-15,0 21 0,0-21 16,0 22-16,21-22 0,-21 0 0,0 0 16,0 0-16,0 0 0,0 1 15,-21-1-15,0-21 0,-1 21 16,1-21-16,0 0 0,0 0 16,0 0-16,0 0 0,-1 0 15,1-21-15,-21 0 0,21 21 16,0-22-16,-1 1 0,1 0 0,0 0 15,0 21-15,21-21 0,0 0 16,-21 21-16,21-22 0,0 1 0,0 0 31,21 21-15,0-21-16,0 21 0,0 0 16,1 0-16,-1 0 0</inkml:trace>
  <inkml:trace contextRef="#ctx0" brushRef="#br0" timeOffset="9988.56">3344 2561 0,'0'0'0,"-21"0"0,-21 0 31,21 0-31,-1 21 16,22 1-16,0-1 15,0 0-15,0 21 0,0-21 16,0 1-16,0 20 0,0-21 0,0 0 16,0 22-16,0-22 0,0 0 15,0 21-15,-21-21 0,21 1 0,0-1 16,0 0-16,0 0 15,0 0-15,0-42 47,0 0-47,0 0 0,-21 0 16,21-1-16,0 1 0,0 0 16,0-21-16,0 21 0,0-22 0,0 1 15,21 0-15,0 20 16,1-20-16,-1 0 0,21 21 0,-21-1 15,22-20-15,-22 21 0,21 21 16,0-21-16,-20 21 0,20 0 0,-21 0 16,21 0-16,-20 21 0,-1 0 15,0 0-15,0 0 0,-21 22 0,0-22 16,0 21-16,0-21 0,0 22 16,0-1-16,0-21 0,0 22 0,0-22 15,0 21-15,-21-21 0,0 0 16,21 1-16,-21-1 0,21 0 0,-22 0 15,22-42 32,0 0-47,22 21 16,-1-21-16,-21-22 0</inkml:trace>
  <inkml:trace contextRef="#ctx0" brushRef="#br0" timeOffset="10298.7">4085 2159 0,'0'0'0,"0"42"15,0-20-15,0 20 16,0-21-16,0 21 0,-21 1 0,21-1 15,-21 0-15,21 1 0,0 20 16,0-20-16,-21-1 0,-1 21 0,22-20 16,-21-1-16,21-21 0,0 22 15,0-22-15,0 21 0,0-21 0,0 0 16,0 1-16,21-22 31,1 0-31,-1 0 16,-21-22-16,21 22 15,-21-21-15,21 0 0</inkml:trace>
  <inkml:trace contextRef="#ctx0" brushRef="#br0" timeOffset="10503.38">3873 2688 0,'0'0'0,"22"0"47,-1-21-47,0 21 16,0 0-16,0-21 0,0 21 0,1 0 15,-1 0-15,0-21 0,0 0 16,0 21-16,0 0 0,1-22 16</inkml:trace>
  <inkml:trace contextRef="#ctx0" brushRef="#br0" timeOffset="11026.01">4508 2667 0,'0'0'16,"-42"-42"0,42 21-16,0-1 0,0 1 15,0 0 1,21 21-16,0 0 0,1 0 16,-1 0-16,0 0 15,21 21-15,-21 0 0,1 1 0,20-1 16,-21 0-16,0 0 0,0 0 15,1 22-15,-1-22 0,-21 0 0,0 21 16,0-21-16,0 22 0,0-22 16,0 0-16,-21 0 0,-1 0 0,1 1 15,0-1-15,0 0 0,0-21 16,0 0-16,21-21 31,0 0-31,0-1 16,0 1-16,0-21 0,21 21 15,0 0-15,-21-22 0,21 22 16,0-21-16,0 21 0,-21-22 16,22 22-16,-1 0 0,0 0 15,0 0-15,0-1 0,0 1 16,1 21-16,-1 0 0,0 0 16,0 0-16,0 0 15</inkml:trace>
  <inkml:trace contextRef="#ctx0" brushRef="#br0" timeOffset="11490.63">5355 2540 0,'0'0'0,"0"-21"31,0 0-31,-21 21 0,0 0 0,0 0 15,-1 0-15,1 21 16,0-21-16,0 21 0,21 0 16,-21 0-16,0 22 0,21-22 15,-22 21-15,22-21 0,0 22 0,-21-22 16,21 21-16,0-21 0,0 1 16,0-1-16,0 0 0,0 0 0,0 0 15,0 0-15,21-21 0,-21 22 0,22-22 16,-1 0-16,0 0 15,0 0-15,0 0 0,22 0 0,-22 0 16,21 0-16,-21 0 0,0-22 16,22 22-16,-22-21 0,21 0 0,-21 0 15,1 0-15,-1 0 0,0-1 16,-21-20-16,0 21 0,0-21 0,0 20 16,0-20-16,0 0 0,0 21 15,0-22-15,0 22 0,-21 0 0,0 0 16,-1 0-16,1-1 0,0 22 15,-21 0-15,21 0 0,-1 0 0,1 0 16,0 0-16,0 0 0,21 22 16,-21-1-16,0 0 15,21 0-15,0 0 16</inkml:trace>
  <inkml:trace contextRef="#ctx0" brushRef="#br0" timeOffset="12754.23">6562 2604 0,'0'0'0,"0"-22"0,-85-62 16,64 63 0,0 21-16,-1-22 0,1 22 0,0 0 15,0 0-15,-21 0 0,20 0 16,1 0-16,0 22 0,0-1 0,-21 0 16,20 0-16,1 21 0,0 1 15,0-1-15,-21 0 0,20 1 0,1-1 16,21 0-16,-21-20 0,21 20 15,0 0-15,0-21 0,0 22 16,0-22-16,0 0 0,21 0 0,0 0 16,1-21-16,-1 0 15,0 0-15,0 0 0,0 0 0,22 0 16,-22 0-16,21-21 0,-21 21 16,22-21-16,-22 0 0,21-21 0,0 20 15,1 1-15,-22-21 0,21 0 0,1-1 16,-22-20-16,21 20 0,-21-20 15,0-1-15,1 22 0,-1-21 0,0-1 16,-21 1-16,21 20 0,-21-20 16,0 20-16,0 1 0,0 0 15,0-1-15,0 22 0,0 0 16,0 0-16,0 0 0,-21 21 0,0 0 16,0 0-16,-1 21 15,1 0-15,21 0 0,-21 0 0,0 22 16,21-1-16,0 0 0,0 1 15,0-1-15,0 0 0,-21 22 0,21-22 16,0 22-16,0-22 0,0 0 16,0 22-16,0-22 0,0 1 0,0-22 15,21 21-15,0-21 0,-21 22 16,21-22-16,0 0 0,1-21 0,-22 21 16,21-21-16,0 0 0,0 0 15,0 0-15,0 0 0,1 0 16,-1 0-16,0 0 0,0-21 0,21 0 15,-20 0-15,-1-1 0,0-20 16,0 21-16,0 0 0,0-22 0,1 1 16,-1 21-16,0-21 0,-21 20 15,0 1-15,21 0 0,-21 0 0,0 0 16,0 42 15,-21 0-15,21 0-16,0 0 0,0 22 0,0-22 15,-21 0-15,21 21 0,0-20 16,0-1-16,0 0 0,0 21 16,0-21-16,0 1 0,0-1 0,0 0 15,21 0-15,0-21 16,0 0-16,0 0 0,1 0 16,-1 0-16,0 0 0,0 0 15,0 0-15,0-21 0,22 0 0,-22 0 16,0-1-16,0 1 0,0 0 15,22 0-15,-22-21 0,0 20 0,-21-20 16,21 21-16,-21-21 0,21 20 16,-21-20-16,0 21 0,0 0 15,0 0-15,0-1 0,-21 44 32,21-1-17,-21 0-15,21 21 0,0-21 16,0 22-16,0-22 0,0 21 0,0-21 15,0 1-15,0 20 0,0-21 16,0 0-16,0 0 0,0 1 0,21-1 16,0 0-16,1-21 15,-1 21-15,0-21 0,21 0 0,-21 0 16,1 0-16,20 0 0,-21 0 16,21-21-16,-20 0 0</inkml:trace>
  <inkml:trace contextRef="#ctx0" brushRef="#br0" timeOffset="14435">8191 2371 0,'0'0'0,"0"-21"0,0-1 16,-21 22-16,0 0 0,0 0 16,0 0-16,0 0 0,21 22 0,-22-1 15,1 0-15,0 0 0,0 21 16,21-20-16,-21 20 0,21 0 0,-21-21 15,21 22-15,-22-1 0,22-21 16,0 22-16,0-22 0,0 21 16,0-21-16,0 0 0,0 1 0,22-1 15,-1 0-15,0-21 0,-21 21 16,21-21-16,21 21 0,-20-21 0,-1 0 16,21 0-16,-21 0 0,22 0 15,-22-21-15,21 0 0,0 21 0,-20-21 16,20 0-16,0-1 0,1-20 0,-22 0 15,21-1-15,0 1 0,-20 0 16,20-22-16,-21 1 0,0-1 16,0 22-16,1-22 0,-1 1 15,-21 21-15,0-22 0,0 22 0,0-1 16,0 22-16,0-21 0,0 21 16,0 0-16,0-1 0,0 1 0,-21 21 15,-1 21 1,1 1-16,21-1 0,-21 0 15,21 21-15,0 1 0,0-1 0,-21 0 16,21 1-16,-21-1 0,21 0 16,0 1-16,0 20 0,0-21 0,-21 1 15,21 20-15,0-20 0,0-1 16,0-21-16,0 21 0,0-20 0,0 20 16,21-21-16,0 0 15,0 0-15,0-21 0,0 0 16,22 0-16,-22 0 0,0 0 0,21 0 15,-20 0-15,-1-21 0,21 0 16,-21 0-16,0 0 0,1 0 0,-1-1 16,0-20-16,0 21 0,0 0 15,-21-22-15,0 22 0,21 0 0,-21 0 16,0 0-16,0 0 0,0-1 16,0 44 15,0-1-31,0 0 0,-21 0 15,21 0-15,-21 0 0,21 22 0,0-22 16,0 0-16,0 0 0,0 22 16,0-22-16,0 0 0,0 0 15,0 0-15,21-21 0,0 0 16,1 21-16,-1-21 0,0 0 0,0 0 16,0 0-16,22 0 0,-22-21 0,0 21 15,21-21-15,-21 0 0,1 0 16,20 0-16,-21-1 0,0 1 0,0-21 15,1 21-15,-1-22 0,0 22 16,-21-21-16,0 21 0,21 0 0,-21-1 16,0 1-16,21 0 0,-42 42 47,21 0-47,-21 1 0,21-1 15,-21 21-15,21-21 0,0 22 0,0-22 16,0 21-16,0-21 0,0 0 15,0 1-15,0 20 0,0-21 0,0 0 16,0 0-16,21-21 16,0 0-16,0 0 0,0 0 0,1 0 15,-1 0-15,0 0 0,21 0 16,-21-21-16,1 21 0,-1-21 0,0 0 16,0 0-16,-21 0 0,21-1 0,-21 1 15,0-21-15,0 21 16,0 0-16,-21-22 0,0 22 0,-21 0 15,20 0-15,1 0 0,0 21 16,-21 0-16,21-22 0,-1 22 0,1 0 16,0 0-16,42 0 31,0 0-15,1 0-16,20-21 0,-21 21 0,21 0 15,1-21-15,-1 0 0,0 21 0,22-21 16,-22 21-16,1 0 15,-1-21-15,-21 21 0,21 0 0,-20 0 16,20 0-16,-21 0 0,0 0 0,0 0 16,1 0-1,-22 21-15,0 0 0,0 0 16,0 0-16,0 0 0,0 1 16,0-1-16,0 21 0,0-21 0,0 0 15,0 22-15,0-22 0,0 0 16,0 0-16,0 0 0,0 1 0,0-1 15,-22 0-15,22 0 0,-21 0 16,21 0-16,-21-21 16,21 22-16,-21-22 15,21-22 17,0 1-32,0 0 0,0 0 15,0 0-15,21-22 0,0 22 16,0-21-16,1 0 0,-1-1 0,21 1 15,-21 0-15,22-1 0,-22 1 16,21 0-16,0 20 0,-20-20 0,20 21 16,0 0-16,1 0 0,-22 21 15,21 0-15,-21 0 0,0 0 0,1 0 16,-1 21-16,0 0 0,-21 0 0,0 0 16,0 22-16,0-1 0,0 0 15,0 1-15,0-1 0,0 0 16,0 1-16,0-1 0,0-21 15,0 21-15,0-20 0,0 20 0,0-21 16,21 0-16,0 0 0,0-21 16,1 0-16,20 0 0,-21 0 15,21 0-15,-20 0 0,20-21 0,-21 0 16,21 21-16,-20-21 0,20 0 16,-21-22-16,0 22 0,0-21 0,1 21 15,-1-22-15,0 1 0,-21 21 0,0-21 16,0-1-16,21 1 0,-21 0 15,0-1-15,0 22 0,-21-21 16,0-1-16</inkml:trace>
  <inkml:trace contextRef="#ctx0" brushRef="#br0" timeOffset="14657.87">10308 1799 0,'0'0'0,"-21"0"0,-21 21 32,42 1 15,-22-22-16,1 0-31,-21 21 0</inkml:trace>
  <inkml:trace contextRef="#ctx0" brushRef="#br0" timeOffset="14871.75">8636 2265 0,'0'0'0,"-21"0"0,0 21 16,42-21-1,0 0-15,0 0 16,0 0-16,22 0 0,-1 0 0,0 0 16,1 0-16,-1 0 0,0-21 0,1 21 15,-1-21-15,0 21 0,1-21 16,-1 21-16,0-22 0,-21 22 0,22-21 16</inkml:trace>
  <inkml:trace contextRef="#ctx0" brushRef="#br0" timeOffset="15610.32">12636 2159 0,'0'0'0,"0"-21"0,0 0 0,0 0 16,0-1-16,0 1 0,0 0 0,0 0 15,0 0-15,0 0 16,-21 21-1,21 21 1,0 0 0,-21 21-16,21-21 0,0 22 0,-21-22 15,21 21-15,-21 22 0,21-22 16,-21 22-16,-1-1 0,1 1 0,0-1 16,-21 1-16,21-22 0,-1 21 15,1-20-15,0-1 0,0 0 0,0-20 16,21 20-16,0-21 0,0 0 15,0-42 17,0 0-17,21 21-15,0-42 0,-21 20 0,21 1 16,0-21-16,1 21 0</inkml:trace>
  <inkml:trace contextRef="#ctx0" brushRef="#br0" timeOffset="15998.57">12806 2328 0,'0'0'0,"21"0"16,-21 22-1,0-1-15,-21 21 0,0-21 16,21 0-16,-22 22 0,1-22 16,21 21-16,0-21 0,-21 22 0,21-1 15,-21-21-15,21 0 0,0 22 16,0-22-16,0 0 0,0 0 15,0 0-15,0 1 16,21-22-16,0 0 0,0 0 0,1 0 16,-1 0-16,0 0 0,21 0 0,-21 0 15,22-22-15,-22 1 0,21 0 16,-21 21-16,1-42 0,-1 21 0,0-1 16,0-20-16,-21 21 0,0-21 15,0 20-15,0-20 0,0 21 0,-21-21 16,-21 20-16,20 1 0,1 0 15,-21 21-15,21 0 0,0-21 16,-22 21-16,22 0 0,0 0 16,0 0-16,0 0 15</inkml:trace>
  <inkml:trace contextRef="#ctx0" brushRef="#br0" timeOffset="16225.96">12382 2286 0,'22'-21'31,"-1"21"-15,0 0-16,21 0 0,-21 0 0,22 0 15,-1-21-15,-21 21 0,22 0 16,-1 0-16,0 0 0,1 0 0,-1 0 16,-21 0-16,0 0 0,0 0 15,1-21-15</inkml:trace>
  <inkml:trace contextRef="#ctx0" brushRef="#br0" timeOffset="16855">14922 2074 0,'0'0'0,"-21"0"16,0 0-1,0 0-15,0 0 0,0 22 0,-1-1 16,1 0-16,0 0 0,0 0 16,0 0-16,0 22 0,-1-1 15,22 0-15,-21 1 0,0-1 0,0 0 16,0 22-16,0-22 0,-1 1 16,1-1-16,21-21 0,0 21 0,-21-20 15,21-1-15,0 0 0,0 0 0,0 0 16,0 0-16,0-42 31,21 0-15,-21 0-16,0 0 0,0 0 15,0-22-15,21 1 0,1 21 0,-22-22 16,21-20-16,-21 21 0,21-1 16,0 1-16,0 0 0,0-1 0,1 1 15,-22 0-15,21 20 0,0-20 16,0 21-16,0 0 0,-21 0 0,21 21 15,1-22-15,-1 22 0,0 0 16,0 0-16,0 0 0,0 0 0,1 22 16,-1-1-16,0 0 0,-21 0 15,21 0-15,0 22 0,0-1 0,-21-21 16,0 21-16,0 22 0,0-22 0,0 1 16,0-1-16,0 0 0,0 1 15,0-22-15,0 21 0,0-21 0,0 0 16,0 1-16,0-1 15,0 0-15,-21 0 16,0-21-16,0-21 31,0 0-31,0 0 0,-1 21 0,1-22 16</inkml:trace>
  <inkml:trace contextRef="#ctx0" brushRef="#br0" timeOffset="17054.32">14351 2540 0,'0'0'0,"21"0"16,0 0-16,0 0 15,1 0-15,-1 0 0,21 0 0,0 0 16,-20 0-16,20 0 0,0-21 0,1 21 16,-1 0-16,0-21 0,22 21 15,-22-21-15,0 21 0,22-22 0,-22 22 16,1 0-16,-1-21 0,-21 0 15,21 21-15,-20-21 0,20 21 0</inkml:trace>
  <inkml:trace contextRef="#ctx0" brushRef="#br0" timeOffset="17347.02">15769 2053 0,'0'0'0,"0"21"16,-21 1-16,21-1 0,-21 0 16,21 0-16,0 0 0,0 22 15,0-22-15,-21 21 0,21 0 0,-22-20 16,22 20-16,0 0 0,0 1 16,-21-1-16,21 0 0,-21 1 15,21-22-15,-21 21 0,21-21 0,0 0 16,0 1-16,0-1 0,0 0 15,0 0-15,0-42 32,21 0-17,-21 0-15</inkml:trace>
  <inkml:trace contextRef="#ctx0" brushRef="#br0" timeOffset="17686.86">15663 2223 0,'0'0'0,"0"-22"0,21 1 16,-21 0-16,0 0 0,0 0 16,22 0-16,-1-1 0,0 1 0,0 21 15,0-21-15,0 0 0,1 21 16,-1 0-16,21-21 0,-21 21 0,22 0 16,-22 0-16,0 0 0,21 21 15,-21-21-15,1 21 0,-22 0 0,0 0 16,0 1-16,0-1 0,0 0 15,-22 0-15,1 0 0,0 0 0,-21 1 16,21-1-16,-22-21 0,1 21 0,21 0 16,0-21-16,-22 21 0,22-21 15,0 21-15,0-21 0,0 0 16,-1 0-16,22 22 16,-21-22-16,42 0 46,1 0-46,-1 0 16,0-22-16</inkml:trace>
  <inkml:trace contextRef="#ctx0" brushRef="#br0" timeOffset="18022.4">16700 2032 0,'0'-42'16,"0"63"15,0 0-15,-21 21-16,21-20 16,-21-1-16,21 21 0,-21-21 0,21 0 15,0 22-15,-21-1 0,0-21 0,21 22 16,-22-1-16,22-21 0,0 21 15,0 1-15,-21-22 0,21 0 16,0 21-16,0-20 0,-21-1 16,21 0-16,0 0 0,0 0 15,0-42 17,0 0-17</inkml:trace>
  <inkml:trace contextRef="#ctx0" brushRef="#br0" timeOffset="18350.31">16277 2646 0,'0'0'0,"-21"21"0,0 0 0,21 0 0,-21 1 15,21-1-15,-22 0 0,22 0 16,0 0-16,0 0 0,0 1 15,0-1-15,22 0 0,-1-21 0,0 21 16,0-21-16,21 21 0,-20-21 16,20 0-16,0 21 0,-21-21 0,22 0 15,-1 0-15,0 0 0,-20 0 16,20 0-16,-21 0 0,0 0 0,0 0 16,1 0-16,-1 0 0,0-21 0,0 21 15,-21-21-15,21 0 16,0 21-16,-21-21 0,0 0 0,0-1 15,22 1-15,-22 0 0,21 21 16,-21-21-16,0 0 0,0 0 0,0-1 16,0 1-16,0 0 0,0 0 0,0 0 15,0 0-15,0-1 0</inkml:trace>
  <inkml:trace contextRef="#ctx0" brushRef="#br0" timeOffset="18685.91">16425 2011 0,'0'0'0,"21"-21"15,1 21-15,-1 0 16,0 0-16,21-21 15,-21-1-15,1 22 0,-1-21 0,21 21 16,-21-21-16,22 21 0,-1-21 0,-21 21 16,21 0-16,1-21 0,-22 21 15,21 0-15,-21 0 0,1 0 16,20-21-16,-21 21 0,0 0 16,-42 0 15,0 0-16,0 0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8T02:22:53.9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2180 931 0,'-21'-21'0,"0"21"16,21-21-16,-21 21 16,-1 0-1,22-21-15,-21 21 0,0 0 16,42 0 46,0 0-62,22-21 0,-22 21 16,21 0-16,1 0 0,-1 0 0,21-21 16,-20 21-16,20 0 0,1 0 15,-22-22-15,22 22 0,-22 0 16,21 0-16,-20-21 0,-1 21 0,0 0 15,1 0-15,-1 0 0,-21 0 16,22 0-16,-22 0 0,0 0 0,0 0 16,0-21-1</inkml:trace>
  <inkml:trace contextRef="#ctx0" brushRef="#br0" timeOffset="473.42">2730 868 0,'-21'0'15,"0"0"-15,0 0 32,0 0-17,21 21 1,0 0-16,0 0 15,0 1-15,0-1 0,0 0 16,0 21-16,0-21 0,0 22 0,0-22 16,0 21-16,0-21 0,0 22 0,21-1 15,-21 0-15,0-20 0,0 20 16,0 0-16,0-21 0,0 22 0,0-1 16,-21-21-16,0 22 0,21-22 15,-22 21-15,1-21 0,0 0 0,21 1 16,-21-1-16,0 0 0,0-21 15,-1 21-15,1-21 0,0 0 0,0 0 16,0 0-16,-22 0 16,22 0-16,-21 0 0,21-21 0,-22 21 15,22-21-15,-21 0 0,21-1 16,-22 22-16,22-21 0,0 0 0,0 0 16,0 21-16,21-21 0,0 0 15,-21 21-15,21-22 0,0 1 16,0 0-1,21 21 1,0-21-16,0 0 0,0 21 16</inkml:trace>
  <inkml:trace contextRef="#ctx0" brushRef="#br0" timeOffset="1047.69">3514 995 0,'0'0'0,"0"-21"0,21 21 0,-21-21 16,0-1-16,0 1 15,-21 21 1,-1 0-16,1 0 15,0 0-15,0 0 0,-21 21 16,20-21-16,1 22 0,-21-1 0,0 0 16,20 0-16,1 0 0,-21 0 15,21 1-15,0-1 0,-1 0 0,22 0 16,0 0-16,0 0 16,0 1-16,0-1 0,22 0 15,-1-21-15,21 21 16,-21-21-16,0 21 0,22-21 0,-22 0 15,21 21-15,-21-21 0,22 0 0,-22 22 16,21-22-16,-21 0 16,22 21-16,-22-21 0,0 0 0,0 21 15,0-21-15,-21 21 0,0 0 16,0 0-16,0 1 16,-21-22-16,-21 21 0,21-21 15,-22 21-15,1-21 0,0 21 16,-1-21-16,1 0 0,0 21 0,-1-21 15,1 0-15,21 0 0,-21 0 16,20 0-16,-20 0 0,21 0 0,0 0 16,0 0-16,-1 0 0,1 0 15,21-21-15,-21 21 16,21-21 0,21 21-16,0-21 15,1 21-15,-1-21 0,0 21 0,21-22 16</inkml:trace>
  <inkml:trace contextRef="#ctx0" brushRef="#br0" timeOffset="1552.21">4127 931 0,'0'0'0,"-63"0"16,42 0-16,0 0 16,-1 22-16,1-1 0,0 0 15,0 0-15,0 0 0,0 22 0,-1-22 16,1 21-16,0-21 0,0 22 16,21-1-16,0-21 0,-21 21 0,21-20 15,0-1-15,0 0 0,0 21 16,0-21-16,0 1 0,21-22 0,0 21 15,0 0-15,0-21 0,1 0 16,20 21-16,-21-21 0,0 0 0,22 0 16,-22 0-16,21 0 0,-21 0 15,0 0-15,22-21 0,-22 0 16,0 21-16,0-21 0,0-1 0,1 22 16,-1-21-16,-21 0 0,0 0 15,21-21-15,-21 20 0,0 1 0,0-21 16,0 0-16,0-1 0,0 22 0,-21-21 15,0-1-15,-1 22 0,1-21 16,0 21-16,0 0 0,0-1 0,0 22 16,-1 0-16,1 0 15,0 0-15,0 0 0,21 22 16,0-1-16,-21 0 0,21 0 16,0 0-16,0 0 0,0 1 15,0-1-15,0 0 16,21-21-16</inkml:trace>
  <inkml:trace contextRef="#ctx0" brushRef="#br0" timeOffset="1849.35">4826 953 0,'0'-22'15,"0"44"1,0-1-16,-21 0 16,21 0-16,-21 0 0,21 22 15,0-22-15,-22 0 0,22 21 0,-21-21 16,0 22-16,21-22 0,-21 21 0,21-21 16,0 1-16,-21 20 0,21-21 15,0 0-15,-21 0 0,21 1 16,0-1-16,0 0 15,21-21 1,0 0 0</inkml:trace>
  <inkml:trace contextRef="#ctx0" brushRef="#br0" timeOffset="2148.09">4805 995 0,'0'0'0,"0"-21"16,0 0-16,21 21 31,0 0-31,0 21 16,0 0-16,1 0 0,-1 21 16,0-20-16,-21-1 0,21 21 15,0 0-15,0-20 0,1 20 0,-1-21 16,0 0-16,-21 22 0,21-22 15,-21 0-15,21 0 0,-21 0 0,0 0 16,21-21-16,-21 22 16,22-22-16,-1 0 15,0-22 1,-21 1 0,0 0-16</inkml:trace>
  <inkml:trace contextRef="#ctx0" brushRef="#br0" timeOffset="2412.96">5376 804 0,'0'0'0,"0"-21"0,0 0 32,0 42-17,0 0-15,0 1 16,-21 20-16,21-21 0,-21 21 0,21 1 15,-21-1-15,21 0 0,0 1 0,-21-1 16,-1-21-16,1 22 0,21-1 16,-21 0-16,21-21 0,-21 1 15,0-1-15,21 21 0,0-21 16,0 0-16,-21 1 0,21-1 16</inkml:trace>
  <inkml:trace contextRef="#ctx0" brushRef="#br0" timeOffset="2459.13">5270 1376 0,'43'-42'16</inkml:trace>
  <inkml:trace contextRef="#ctx0" brushRef="#br0" timeOffset="3547.62">7493 635 0,'0'0'0,"0"-21"32,0 42-1,0 0-31,0 0 0,0 1 0,0 20 15,0 0-15,0 22 0,-21-22 0,21 22 16,-21-1-16,-1 1 0,22-22 16,0 21-16,-21-20 0,0-1 0,0 0 15,21 1-15,-21-1 0,0-21 16,21 22-16,-22-22 0,22 0 0,-21 0 16,0-21-1,21-21 1,0 0-1,0 0-15,0-1 0,0 1 16,0 0-16,0-21 0,0-1 0,0 22 16,0-21-16,0 0 0,0-1 15,0 22-15,21 0 0,-21 0 0,21 0 16,-21-1-16,22 22 0,-1 0 16,-21 22-16,21-1 0,-21 0 15,21 0-15,-21 0 0,21 22 16,-21-22-16,21 21 0,-21-21 15,22 0-15,-1 22 0,-21-22 0,21 0 16,0 0-16,-21 0 0,21 1 0,0-1 16,1 0-16,20-21 0,-21 21 15,0-21-15,22 0 0,-1 0 0,-21 0 16,21 0-16,1 0 0,-1 0 16,-21 0-16,22-21 0,-22 0 0,21 21 15,-21-43-15,0 22 0,1 0 0,-1-21 16,0-1-16,0 1 0,-21 0 15,0-1-15,21 1 0,-21-21 0,0-1 16,0 22-16,0-22 0,0 22 16,0-22-16,0 22 0,-21 0 15,0-1-15,-21 1 0,20 0 0,-20 21 16,21-22-16,-21 22 0,-1 0 16,1 0-16,0 0 0,-1 21 0,1 0 15,0 0-15,-1 0 0,1 21 16,21 0-16,-22 0 0,22 21 0,0 1 15,0-1-15,0 0 0,0 1 16,21 20-16,0-20 0,0-1 0,0 0 16,0 1-16,21-1 0,0 0 15,21 1-15,-21-22 0,22 21 0,-1-21 16,0 0-16,1 1 0,-1-22 16,22 21-16,-22-21 0,0 0 15,22 0-15,-22 0 0,0 0 0,1 0 16</inkml:trace>
  <inkml:trace contextRef="#ctx0" brushRef="#br0" timeOffset="3672.78">8869 1080 0,'0'-22'15</inkml:trace>
  <inkml:trace contextRef="#ctx0" brushRef="#br0" timeOffset="4120.43">8805 910 0,'-42'-42'16,"21"42"0,0 0-16,-1 0 0,1 0 0,0 0 15,0 0-15,0 0 0,0 0 16,-1 21-16,1 0 0,0 22 0,0-22 16,21 21-16,-21 0 0,0 1 15,-1-1-15,1-21 0,0 22 0,0-1 16,21 0-16,0-21 0,0 1 15,0 20-15,0-21 0,0 0 0,0 0 16,0 1-16,21-1 0,0-21 16,22 0-1,-22 0-15,0 0 0,0 0 0,21 0 16,-20-21-16,-1 21 0,21-22 0,-21-20 16,22 21-16,-22 0 0,0-22 15,21 1-15,-21 21 0,1-21 0,-1-1 16,0 1-16,-21 21 0,21-22 15,-21 22-15,21 0 0,-21 0 0,0 0 16,0 0-16,0 42 31,0 0-31,0 0 0,0 21 0,0-20 16,0-1-16,0 21 0,-21-21 16,21 22-16,0-22 0,-21 21 15,21-21-15,0 0 0,0 22 0,0-22 16,0 0-16,0 0 15,0 0-15,0 1 0,21-22 16,0 0-16,0 0 0,1 0 16,-1 0-16,0-22 15,0 1-15,0 0 0</inkml:trace>
  <inkml:trace contextRef="#ctx0" brushRef="#br0" timeOffset="4457.12">9567 529 0,'0'0'0,"0"-21"32,0 42-17,0 0-15,0 1 16,-21-1-16,21 21 0,-21-21 0,21 22 15,-21 20-15,21-21 0,0 1 16,0 20-16,-21-20 0,-1 20 0,22-21 16,-21 1-16,21-1 0,0 0 0,-21 1 15,21-1-15,-21-21 16,21 0-16,0 1 0,-21 20 0,21-21 16,0 0-16,0 0 0,0 1 15,21-22 16,0 0-31,0-22 16</inkml:trace>
  <inkml:trace contextRef="#ctx0" brushRef="#br0" timeOffset="5089.06">10223 1143 0,'-21'-42'16,"42"84"-16,-42-105 0,21 41 15,0 1-15,0 0 0,0-21 0,0 21 16,-21-1-16,0 1 0,21 0 16,-21 0-16,0 0 0,-1 21 0,1-21 15,0 21-15,0 0 16,0 0-16,0 0 0,-1 0 0,1 0 15,0 21-15,-21-21 0,21 21 0,-1 0 16,1 21-16,0-20 0,0 20 16,0-21-16,0 21 0,-1-20 0,1 20 15,0 0-15,21-21 0,0 22 16,-21-22-16,21 21 0,0-21 0,0 1 16,0-1-16,0 0 0,0 0 0,0 0 15,0 0-15,21-21 16,0 0-16,0 22 0,1-22 15,-1 0-15,0 0 0,0 0 16,21 0-16,-20-22 0,-1 1 0,0 0 16,0 0-16,21 0 0,-20 0 15,-1-1-15,0-20 0,0 21 16,0-21-16,0 20 0,1-20 0,-1 21 16,-21 0-16,0 0 0,0-1 0,21 1 15,-21 0 1,0 42-1,0 0 1,0 1-16,0-1 0,0 21 0,0-21 16,0 0-16,-21 1 0,21 20 0,0-21 15,0 0-15,0 0 0,0 1 16,0-1-16,0 0 16,0 0-16,0 0 0,21-21 15,0 0 1,-21 21-16,21-21 0,0 0 0,1 0 15,-1 0-15,0-21 0,0 0 16,21 0-16</inkml:trace>
  <inkml:trace contextRef="#ctx0" brushRef="#br0" timeOffset="5536.62">9271 508 0,'0'0'0,"-21"0"0,0 21 15,42-21 17,0 0-32,0 0 0,21 0 0,1 0 15,-1 0-15,0 0 0,22 0 16,-1 0-16,1 0 0,-1 0 0,1 0 15,-1 0-15,1 0 0,-22 0 0,22 0 16,-22 0-16,0 0 0,-20 0 16,20 0-16,-21 0 0,0 0 0,0 0 15,-21 21 17,-21-21-32,0 0 0,0 0 15,-21 0-15</inkml:trace>
  <inkml:trace contextRef="#ctx0" brushRef="#br0" timeOffset="6715.96">1609 2159 0,'0'0'0,"-22"0"0,-20-21 31,42 0-31,-21 21 0,42 0 47,21 0-47,-20-21 0,-1 21 15,0 0-15,21 0 0,1 0 0,-22 0 16,21 0-16,0 0 0,1 0 16,-1 0-16,22 0 0,-22 0 0,21 0 15,1 0-15,-1 0 0,1 0 0,21 0 16,-22 0-16,22 0 0,-1 0 16,1 0-16,21 0 0,-21 0 0,-1 0 15,1 0-15,21 0 0,0 0 16,-1 0-16,1 0 0,21 0 0,-21 0 15,21 0-15,0 0 0,0 0 16,0 0-16,21 0 0,-21 0 0,21 0 16,1 0-16,-1 0 0,-21 0 0,21 0 15,0 0-15,0 0 16,0 0-16,1 0 0,-1 0 0,0 0 16,0 0-16,21-22 0,-20 22 0,-1 0 15,0 0-15,0 0 0,-21 0 16,0 0-16,21 0 0,-21 0 0,0 0 15,0 0-15,-21 0 0,0 0 0,0 0 16,0 0-16,-1 0 0,-20 0 16,21 0-16,-21 0 0,-1 0 0,22 0 15,-21 0-15,-1 0 0,1 0 16,0 0-16,-1 0 0,-20 0 0,-1 0 16,22 0-16,-21 0 0,-1-21 0,1 21 15,-1 0-15,1 0 0,-1 0 16,1 0-16,-22 0 0,21 0 15,-20 0-15,20 0 0,-20 0 0,-1 0 16,0 0-16,-21 0 0,22 0 0,-1 0 16,-21 0-16,0 0 0,22 0 15,-22 0-15,0 0 0,0 0 0,0 0 16,1 0-16,-1 0 0,0 0 16,0 0-16,0 0 15,-21-21 1,-21 0-1,0 21 1,0-21-16,0 21 0</inkml:trace>
  <inkml:trace contextRef="#ctx0" brushRef="#br0" timeOffset="6859.87">10329 2011 0,'0'0'16,"-21"0"-16,0 0 0,21 21 15,-21-21-15,0 0 0,-1 0 0,22 21 16,-21-21 0,0 0-16</inkml:trace>
  <inkml:trace contextRef="#ctx0" brushRef="#br0" timeOffset="47640.01">1693 3768 0,'0'0'0,"0"-21"15,0 42 32,0 0-31,0 0-16,0 0 16,0 0-16,0 1 15,0-1-15,0 0 16,21-21-16,1 0 15,-1 21-15,0-21 0,0 0 16,0 0-16,0 0 16,1 0-16,-1-21 0,0 21 0,0-21 15,0 21-15,-21-21 0,21-1 0,1 22 16,-1-21-16,-21 0 0,0 0 16,0 0-16,0 0 0,0-1 15,0 1 1,0 0-16,0 0 15,-21 21 1,-1 0-16,1 0 0,0 0 0,0 0 16,0 0-16,0 21 15,-22 0-15,22-21 0,0 21 0,0 1 16,0-1-16,-1 0 0,1 21 16,0-21-16,0 1 0,21 20 0,0-21 15,-21 0-15,21 22 0,0-22 16,0 21-16,0-21 0,0 0 0,21 1 15,0 20-15,-21-21 0,21-21 16,0 21-16,1 0 0,-1-21 16,0 0-16,0 22 0,21-22 15,-20 0-15,-1 0 0,0 0 0,0 0 16,21 0-16,-20 0 0,-1 0 16,0-22-16,0 1 0,-21 0 15,21 21-15,-21-21 0,0 0 16,-21 21-1,0 0 1,0 0-16,-22 0 0,22 21 0,0 0 16,-21 0-16,21 0 0,-1 1 15,-20-1-15,21 0 0,0 21 16,0-21-16,-1 1 0,1-1 0,0 21 16,21-21-16,0 0 0,0 1 15,0-1-15,0 0 0,0 0 0,0 0 16,0 0-16,0 1 0,0-1 15,21-21-15,0 21 0,1-21 0,-1 0 16,21 0-16,-21 0 16,0 0-16,1 0 0,-1 0 0,21 0 15,-21 0-15,0-21 0,1 21 16,-1-21-16,0 21 0,0-22 0</inkml:trace>
  <inkml:trace contextRef="#ctx0" brushRef="#br0" timeOffset="48480.17">2752 4212 0,'0'0'16,"0"-21"-16,0 0 0,0 0 15,0 0-15,-22 21 16,1 0-1,0 0-15,0 0 0,0 21 16,0 0-16,-22 0 0,22-21 16,0 42-16,0-20 0,0-1 15,-1 0-15,1 21 0,0-21 0,0 1 16,0-1-16,21 0 0,-21 0 16,21 0-16,0 0 0,0 1 0,0-1 15,0 0 1,21-21-16,0 0 0,0 0 15,0 0-15,0 0 0,1 0 0,-1 0 16,0 0-16,21-21 0,-21 21 16,1-21-16,-1-1 0,0 1 0,0 0 15,0 0-15,0 0 0,1 21 16,-1-21-16,0-1 0,-21 1 16,21 0-16,0 0 0,-21 0 15,0 42 32,0 0-31,0 0-16,0 0 0,0 1 15,0-1-15,0 21 0,-21-21 0,21 22 16,0-22-16,0 21 0,-21 0 0,21 1 16,0 20-16,0-20 0,0 20 15,0-21-15,0 22 0,21-1 0,-21-20 16,21 20-16,-21 1 0,0-22 15,0 22-15,0-22 0,21 0 16,-21 22-16,0-22 0,0 0 0,0 1 16,0-1-16,0 0 0,0 1 15,-21-1-15,0 0 0,0-20 0,21 20 16,-21 0-16,0-21 0,-1 1 0,-20 20 16,21-21-16,0 0 0,-22 0 15,22 1-15,-21-1 0,21 0 0,-22 0 16,22-21-16,-21 0 0,0 0 0,20 0 15,-20 0-15,0-21 0,21 0 16,-22 0-16,22-1 0,-21-20 0,21 0 16,-1-1-16,1-20 15,0-1-15,21 22 0,-21-21 0,21 20 16,0-20-16,0 20 0,0-20 0,0 21 16,0-1-16,0 1 0,0 0 15,21 20-15,0-20 0,0 21 0,1 0 16,-22-22-16,21 22 0,0 0 15,0 0-15,0 0 0,0 0 0,22-1 16,-22 1-16,0 0 0,0 0 16,0 0-16,22 0 0</inkml:trace>
  <inkml:trace contextRef="#ctx0" brushRef="#br0" timeOffset="48936.43">3577 4128 0,'0'21'31,"21"-21"0,0 0-15,-21-21 0,0-1-1,0 1 16,-21 21-15,21 21 15,0 1 1,0-1-32,0 0 15,0 0 1,21 0-16</inkml:trace>
  <inkml:trace contextRef="#ctx0" brushRef="#br0" timeOffset="49264.24">3598 4551 0,'0'21'32,"21"-21"-32,1 0 15,-22-21 1,0 42 78</inkml:trace>
  <inkml:trace contextRef="#ctx0" brushRef="#br0" timeOffset="51333.8">5440 3239 0,'21'0'140,"-21"-22"-124,21 22-16,-21-21 16,21 0-16,-21 0 15,-21 21 16,0 0-15,0 0 0,0 21-16,-1 0 15,22 0-15,0 1 0,-21-1 16,21 0-16,0 0 16,0 0-16,0 0 0,0 1 0,0-1 15,0 0-15,0 0 16,0 0-16,0 0 0,21-21 15,-21 22-15,22-22 16,-1 0-16,0 0 0,0 0 16,0 0-16,-21-22 15,0 1-15,21 21 16,-21-21-16,0 0 0,0 0 0,0 0 16,0-1-16,0 1 15,0 0-15,0 0 0,0 0 16,0 0-16,-21 21 15,0 21 17,21 0-32,-21 0 0,21 0 15,0 0-15,0 1 0,0-1 16,-21 0-16,21 0 0,-21 21 0,21-20 16,0-1-16,0 0 0,0 0 0,0 0 15,0 0-15,0 1 0,0-1 16,0 0-16,0 0 0,21-21 15,0 0-15,0 0 16</inkml:trace>
  <inkml:trace contextRef="#ctx0" brushRef="#br0" timeOffset="51999.81">6054 3302 0,'-22'0'16,"22"21"-16,0 0 16,-21-21-16,0 22 0,0-1 15,0 0-15,21 0 16,21-21 31,0 0-32,-21-21-15,0 0 0,21 21 16,-21-21-16,0-1 0,21 22 16,-21-21-16,0 0 0,0 0 0,0 0 15,0 0-15,-21 21 31,0 0-31,0 0 16,21 21-16,0 0 16,-21 0-16,0 0 0,21 0 15,-22 1-15,22-1 0,0 0 16,0 0-16,0 0 16,22-21-1,-1 0-15,0 0 16,0 0-16,-21-21 15,21 0-15,-21 0 16,21 21-16,-21-21 0,22-1 0,-22 1 16,0 0-1,-22 42 17,1 0-17,21 1-15,-21-1 0,21 21 0,-21-21 16,0 0-16,21 1 0,0-1 15,0 0-15,0 0 0,0 0 0,0 0 16,-21 1-16,21-1 16,0 0-16</inkml:trace>
  <inkml:trace contextRef="#ctx0" brushRef="#br0" timeOffset="52792.78">6943 3747 0,'21'-22'0,"0"22"0,-21-21 0,21 21 15,0-21-15,0 0 16,1 0-16,-1 0 0,0-1 15,-21 1-15,0 0 0,21 0 16,-21 0-16,0 0 0,0-1 16,0 1-1,-21 21-15,0 0 0,-22 0 16,22 0-16,-21 0 0,0 0 0,20 0 16,-20 21-16,0-21 0,-1 22 15,1-1-15,0 0 0,21-21 0,-22 21 16,22 0-16,0 0 0,21 1 15,0-1-15,0 0 0,0 0 16,0 0-16,0 0 0,0 1 16,0-1-16,21 0 0,0-21 15,0 21-15,1 0 0,-1-21 0,0 21 16,0 1-16,0-1 0,0-21 16,1 21-16,-1 0 0,0-21 15,21 21-15,-21 0 0,1 1 0,-1-22 16,0 21-16,0 0 0,0 0 15,0 0-15,-21 0 0,22 1 16,-22-1-16,0 0 0,0 0 16,0 0-16,0 0 15,-22-21-15,1 22 0,0-22 0,-21 21 16,21 0-16,-22-21 0,22 21 0,-21-21 16,-1 0-16,1 0 0,0 0 15,-1 0-15,1 0 0,0 0 0,21 0 16,-22 0-16,22-21 0,-21 21 15,21-21-15,-1 0 0,1-1 16,0 1-16,0 0 0,0 0 0,0 0 16,21 0-16,0-1 0,0 1 15,0 0-15,0 0 0,0 0 16,21 0 0,0-1-1,0 22-15</inkml:trace>
  <inkml:trace contextRef="#ctx0" brushRef="#br0" timeOffset="53672.39">7281 3874 0,'0'0'0,"21"-22"31,-21 1-15,0 42 31,0 1-32,0-1-15,0 21 16,0-21-16,0 0 0,0 22 0,0-22 15,0 21-15,0-21 0,0 1 16,0 20-16,0-21 0,0 0 16,0 0-16,0 1 0,0-1 0,0 0 15,22-21 1,-1 0-16,0 0 0,0 0 16,0 0-16,0 0 0,1 0 0,20-21 15,-21 0-15,0 21 0,0-22 16,22 1-16,-22-21 0,0 21 0,0-22 15,0 22-15,1-21 0,-1 0 16,0 20-16,-21-20 0,0 21 0,21-21 16,-21 20-16,21 1 0,-21 0 0,0 0 15,0 42 17,-21 21-17,21-20-15,-21-1 0,21 0 16,-21 21-16,21-21 0,-21 22 0,-1-22 15,22 21-15,0-21 0,-21 1 16,21-1-16,0 0 0,0 0 0,0 0 16,0 0-16,0 1 0,0-1 15,21-21 1,1 0-16,-1 0 0,0 0 0,0 0 16,0 0-16,0 0 0,1-21 0,-1-1 15,0 1-15,0 0 0</inkml:trace>
  <inkml:trace contextRef="#ctx0" brushRef="#br0" timeOffset="54300.52">8213 3366 0,'0'0'0,"0"21"31,0 0-31,0 0 0,0 0 16,0 0-16,0 22 0,0-22 0,0 21 16,0 1-16,0-1 15,-22 0-15,22-21 0,0 22 0,0-1 16,0 0-16,0 1 0,-21-1 0,21 0 16,-21-20-16,21 20 0,-21 0 15,21-21-15,0 1 0,0 20 0,0-21 16,0 0-16,0 0 0,0 1 15,0-44 17,0 1-17,0 0-15,0 0 0,0 0 0,0-22 16,0 22-16,0-21 0,0 21 16,21 0-16,-21-22 0,21 22 15,-21 0-15,21 0 0,-21 0 0,22-1 16,-1 1-16,0 21 0,0-21 0,21 21 15,-20 0-15,-1 0 16,0 0-16,21 0 0,-21 0 0,1 0 16,20 0-16,-21 0 0,0 21 15,0-21-15,1 21 0,-22 1 0,0-1 16,0 21-16,0-21 0,0 0 0,0 1 16,-22-1-16,-20 21 0,21-21 15,0 0-15,-22 1 0,1-1 16,21 0-16,-21 0 0,20 0 0,1-21 15,-21 21-15,21-21 0,0 0 16,21 22-16,-22-22 0,1 0 16,0 0-16,42 0 31,0 0-15,-21-22-16,22 22 0,-1 0 0,-21-21 15,21 21-15,0 0 16</inkml:trace>
  <inkml:trace contextRef="#ctx0" brushRef="#br0" timeOffset="54908.34">8721 4170 0,'21'-21'15,"-21"0"1,21-1-16,0 1 0,0-21 16,0 21-16,-21 0 0,22-22 15,-1 22-15,0 0 0,0 0 0,-21 0 16,21-1-16,-21 1 0,21 0 16,-21 0-1,0 42 16,0 0-15,0 0-16,0 1 0,0-1 0,-21 0 16,21 0-16,0 0 0,-21 22 15,21-22-15,0 21 0,0 0 0,-21 1 16,21-22-16,-21 21 0,21 1 0,-21-1 16,21 0-16,0 1 0,0 20 15,0-21-15,0 1 0,0-1 0,0 0 16,0 1-16,0 20 0,0-20 15,0-1-15,0 0 0,0 1 16,0 20-16,0-21 0,0-20 0,0 20 16,0 0-16,0 1 0,0-22 0,0 0 15,0 21-15,-22-21 0,1 1 0,21-1 16,-21 0-16,0 0 16,0 0-16,0 0 0,-1-21 0,1 22 15,0-22-15,0 0 0,0 21 0,0-21 16,-1 0-16,-20 0 0,21 0 15,0 0-15,0 0 0,-1 0 16,1 0-16,21-21 0,-21-1 16,21 1-16,0 0 15,0 0-15,0 0 16,0 0-16,0-1 0,0 1 0,-21 0 16,21-21-16,-21 21 0,21-22 0,-21 22 15</inkml:trace>
  <inkml:trace contextRef="#ctx0" brushRef="#br0" timeOffset="55788.41">8932 3535 0,'-21'0'0,"0"0"16,21 21-16,0 0 15,0 0 1,0 1-1,21-22 1,0 0-16,0 0 0,1 0 16,-1 0-16,0 0 0,0 0 15,0-22-15,0 1 16,1 0-16,-22 0 16,0 0-16,-22 21 31,1 0-31,0 0 0,0 0 15,0 0-15,21 21 16,-21 0-16,21 0 16,0 0-16,0 1 15,0-1 1,0 0-16,21-21 16,0 0-16,0 0 15</inkml:trace>
  <inkml:trace contextRef="#ctx0" brushRef="#br0" timeOffset="56259.63">9377 3958 0,'0'0'0,"0"21"15,21-21 17,0 0-17,0-21-15,-21 0 0,21 21 0,1-21 16,-1 21-16,-21-21 16,21 21-16,-21-21 0,21-1 0,-21 1 15,0 0-15,0 0 16,0 0-16,-21 21 15,0 0-15,0 0 16,-1 0-16,1 0 0,0 0 16,0 0-16,0 0 0,0 21 0,-1 0 15,1 0-15,0-21 0,0 21 0,0 1 16,21-1-16,0 21 0,-21-21 16,21 0-16,0 1 0,0-1 0,0 21 15,0-21-15,0 0 0,0 1 0,0-1 16,0 0-16,21-21 0,-21 21 15,21 0-15,0-21 0,0 0 16,0 21-16,1-21 0,-1 0 0,21 0 16,-21 0-16,0 0 0,22 0 15,-1 0-15,-21-21 0,22 0 0,-22 21 16,21-21-16,-21 0 0</inkml:trace>
  <inkml:trace contextRef="#ctx0" brushRef="#br0" timeOffset="56964.59">10202 3683 0,'0'0'0,"0"-63"32,-21 63-32,0 0 15,0 0 1,0 0-16,-1 21 0,1 0 15,0 0-15,21 0 0,-21 0 0,0 1 16,0-1-16,-1 21 0,1-21 16,0 22-16,21-22 0,0 0 0,-21 21 15,21-21-15,0 22 0,0-22 16,0 0-16,0 0 0,0 0 16,0 1-16,21-22 0,0 21 0,0-21 15,1 21-15,-1-21 0,21 0 16,0 0-16,-20 0 0,20-21 0,0 0 15,-21 21-15,22-22 0,-1 1 0,-21-21 16,22 21-16,-22-22 0,21 22 16,-21-21-16,0 0 0,1-1 0,-1 1 15,0 0-15,0-22 0,0 22 0,0-1 16,1 1-16,-1-21 0,0 20 16,-21 1-16,0 0 0,0 20 0,0-20 15,0 21-15,0-21 0,0 20 16,0 1-16,0 0 0,-21 21 31,0 0-15,-1 21-16,22 0 0,0 1 15,0-1-15,-21 21 0,21-21 16,-21 22-16,21-1 0,-21 0 0,21-21 16,0 22-16,0-1 0,0 0 0,-21 1 15,21-1-15,0-21 0,0 22 16,0-1-16,0-21 0,0 21 0,0-20 15,0 20-15,0-21 0,0 0 0,0 22 16,0-22-16,21 0 16,0 0-16,-21 0 0,21 0 0,0-21 15,1 22-15,-1-22 0,0 0 0,0 0 16,0 0-16,0 0 0,1 0 16,-1 0-16,0 0 0,0 0 0,0-22 15,0 22-15,1-21 0,-1 0 0,0 0 16,-21 0-16,21 0 0,0-1 15,0 1-15,-21 0 0,0 0 16,0 0-16,0 0 0</inkml:trace>
  <inkml:trace contextRef="#ctx0" brushRef="#br0" timeOffset="57299.83">10435 3556 0,'0'0'0,"-21"0"0,42 0 16,0 0 0,0 0-16,22 0 0,-22 0 15,21 0-15,1 0 0,-1 0 0,0 0 16,1 0-16,-22 0 0,21-21 15,0 21-15,-20 0 0,20 0 16,-21 0-16,0-21 0,0 21 0,1 0 16,-1 0-1,-42 0 32,21-21-47</inkml:trace>
  <inkml:trace contextRef="#ctx0" brushRef="#br0" timeOffset="57848.74">11536 2963 0,'-21'0'31,"21"22"-31,-22-1 15,22 0 1,0-42 47,0 0-48,0-1 1,0 44 46,0-1-62,0 0 0,0 0 16,0 0-16,0 0 16,0 1-16,0-1 0,0 0 15,0 0-15,0-42 63</inkml:trace>
  <inkml:trace contextRef="#ctx0" brushRef="#br0" timeOffset="58272.62">11811 2921 0,'0'0'0,"0"21"31,0 0-15,0 1 0,0-1-16,0 0 15,0-42 32,0 0-31,21-1-16,-21 1 15,21 21-15,-21-21 0,0 0 16,21 21 0,-21 21 15,0 0-31,0 0 15,0 1-15,0-1 0,0 0 0,0 0 16,0 0-16,-21 0 0,21 1 16,-21-1-16,21 0 0,-21 0 0,0 0 15,0-21-15,-1 21 0,22 1 0,-21-22 16,0 0-16,21 21 0,-21-21 16</inkml:trace>
  <inkml:trace contextRef="#ctx0" brushRef="#br0" timeOffset="59424.26">12996 3493 0,'21'0'16,"-42"0"47,42 0 15,1 0-78,-1 0 15,-21-22-15,0 1 16,0 0 0,-21 21-1,-1 0 1,1 0-1,0 0-15,21 21 0,0 0 16,-21-21-16,21 22 0,-21-22 16,21 21-16,0 0 31,21-21-15,0 0-1,0 0-15</inkml:trace>
  <inkml:trace contextRef="#ctx0" brushRef="#br0" timeOffset="60104.54">12890 3895 0,'0'21'31,"0"0"-31,22-21 16,-1 0-1,0 0 1,0 0-16,-21-21 16,21 21-16,-21-21 0,21 21 15,-21-21-15,0-1 16,-21 22 15,0 0-31,0 0 16,0 22-16,0-1 0,21 0 15,-22 0-15,22 0 0,-21 0 16,21 1 0,0-1-16,21-21 15,1 0-15,-1 0 16,0 0-16,0 0 16,-21-21-16,21-1 0,-21 1 15,0 0 1,0 0-16,0 0 0,-21 21 47,0 21-32,0-21 1,21 21-16,0 0 16,0-42 30,0 0-30,0 0 0,0 0-16</inkml:trace>
  <inkml:trace contextRef="#ctx0" brushRef="#br0" timeOffset="61260.62">14647 2709 0,'0'22'47,"0"-1"-47,-21-21 16,21 21-16,0 0 0,0 0 15,0 0 1,21-21 15,0 0-31,1 0 16,-22-21-16,0 0 0,21 0 15,-21 0 1,0 0-16,-21 21 31,-1 0-15,22 21-16,-21 0 15,0 0-15,21 0 0,0 0 16,0 1-16,0-1 0,0 0 16,0 0-16,21 0 15,0-21-15,1 0 16,-1 0-16,0 0 0</inkml:trace>
  <inkml:trace contextRef="#ctx0" brushRef="#br0" timeOffset="61666.57">15113 2794 0,'-21'0'16,"0"0"-1,-1 0-15,1 0 0,21 21 16,21-21 31,1 0-47,-1 0 15,0 0-15,0 0 0,0 0 16,-21-21-16,21 21 16,-21-21-16,0 0 15,0 0 1,-21 21-16,0 0 0,0 0 15,0 0-15,0 21 0,-1-21 16,1 21-16,21 0 0,0 0 16,-21 0-16,0 1 0,0-1 15,21 0-15,0 0 0,0 0 0,0 0 16,0 1-16,0-1 0,0 0 16,0 0-16,0 0 15</inkml:trace>
  <inkml:trace contextRef="#ctx0" brushRef="#br0" timeOffset="62036.38">15494 3090 0,'0'22'0,"0"-44"0,0 1 15,-21 21 17,21 21-32,-21 1 0,21-1 0,-22 0 15,1 0-15,21 21 0,-21 1 16,0-22-16,0 21 0,0 1 0,-1-1 15,-20 0-15,21 1 0,0-1 0,0-21 16,-1 21-16,1-20 0,21 20 16,0-21-16,-21 0 0,21 0 0,0 1 15,0-1-15,21-21 32,0 0-17,1 0-15</inkml:trace>
  <inkml:trace contextRef="#ctx0" brushRef="#br0" timeOffset="62416.63">15452 3239 0,'0'0'0,"0"-22"0,21-62 31,0 63-31,0-1 0,0 22 16,0-21-16,1 0 0,-1 21 15,0 0-15,0-21 0,0 21 0,22 0 16,-22 0-16,0 0 0,21 0 16,-21 0-16,1 21 0,-1 0 0,0-21 15,0 43-15,-21-22 0,21 0 16,-21 21-16,0 1 0,0-1 0,0 0 16,0-21-16,0 22 0,-21-1 15,21 0-15,-21-20 0,0 20 0,21-21 16,-21 0-16,21 22 0,0-22 0,0 0 15,-22-21-15,22 21 0,0 0 16,-21-21-16,21 21 16,0-42 31,-21 0-47,21 0 0,-21 21 15,21-21-15</inkml:trace>
  <inkml:trace contextRef="#ctx0" brushRef="#br0" timeOffset="62652.73">15303 3429 0,'0'0'0,"-21"0"0,42 0 32,1 0-17,-1 0-15,0 0 0,0 0 0,21 0 16,-20 0-16,-1 0 0,21 0 15,-21 0-15,22 0 0,-22-21 0,0 21 16,0 0-16,21 0 0,-20 0 16,-1 0-16,0 0 15,-21-21-15,21 21 32</inkml:trace>
  <inkml:trace contextRef="#ctx0" brushRef="#br0" timeOffset="63004.07">16341 3112 0,'0'0'0,"0"-22"16,0 44 31,0-1-47,0 0 0,0 0 15,0 21-15,-22-20 0,22 20 0,-21 0 16,21 1-16,-21-22 0,21 21 0,0 0 16,-21-20-16,0 20 0,21-21 15,0 0-15,0 0 0,-21 1 0,21-1 16,0 0-16,0 0 0,-22-21 0,22 21 15,0 0-15,22-42 47,-1 0-31,-21 0-16</inkml:trace>
  <inkml:trace contextRef="#ctx0" brushRef="#br0" timeOffset="63344.43">16256 3090 0,'0'0'0,"0"-21"15,0 0-15,21 21 16,0-21-16,0 21 0,1 0 16,-1 0-16,0 0 0,0-21 0,0 21 15,0 0-15,22 0 0,-22 0 16,0 0-16,0 21 0,-21 0 15,21-21-15,-21 21 0,0 0 16,0 1-16,0-1 0,0 0 16,0 0-16,0 0 0,-21 0 0,0 1 15,0-1-15,0-21 0,0 21 16,-1 0-16,22 0 0,-21-21 0,0 21 16,0-21-16,0 0 0,21 22 0,-21-22 15,21 21 1,0-42 15,21 21-31</inkml:trace>
  <inkml:trace contextRef="#ctx0" brushRef="#br0" timeOffset="63672.45">17018 3006 0,'-21'-21'31,"0"21"-31,21 21 16,-22 0-1,22 0-15,-21 0 0,21 0 0,-21 22 16,21-22-16,0 21 0,0-21 15,-21 22-15,0-1 0,21-21 0,-21 22 16,21-22-16,0 0 0,0 21 0,-22 1 16,22-22-16,0 0 15,0 0 1,22-21 0,-1 0-16,0-21 15,-21 0-15</inkml:trace>
  <inkml:trace contextRef="#ctx0" brushRef="#br0" timeOffset="63944.63">16722 3493 0,'0'0'0,"-22"21"0,1 42 31,21-42-31,0 1 0,0-1 0,0 0 15,21 0 1,1-21-16,-1 0 16,0 0-16,0 0 0,0 0 15,0 0-15,1 0 0,-1 0 0,0 0 16,0 0-16,0 0 0,0-21 16,1 21-16,-1-21 0,0 21 15,-21-21-15,21-1 0,-21 1 16,21 0-16,-21 0 0,0 0 15,0 0-15</inkml:trace>
  <inkml:trace contextRef="#ctx0" brushRef="#br0" timeOffset="64207.74">16827 2900 0,'0'0'0,"-21"0"0,0 0 0,21-21 32,21 21-17,0 0 1,1 0-16,-1 0 0,0 0 16,0 0-16,0 0 0,0 0 0,1 0 15,-1 0-15,0 0 0,0 0 31</inkml:trace>
  <inkml:trace contextRef="#ctx0" brushRef="#br0" timeOffset="64852.67">17886 2752 0,'21'0'31,"0"0"-31,0 0 16,22 0-16,-22-21 0,21 21 0,22 0 16,-22 0-16,21 0 0,1 0 15,-1 0-15,1 0 0,-22 0 0,22 0 16,-22 0-16,-21 0 0,22 0 16,-22 0-16,-42 0 31,-1 0-31,1 0 0,-21 0 0,21 0 15,-22 0-15,22 0 0,-21 0 0,21 0 16,0 0-16,-1 0 0,1 0 16,0 0-16</inkml:trace>
  <inkml:trace contextRef="#ctx0" brushRef="#br0" timeOffset="65108.42">18267 2752 0,'0'21'15,"-21"-21"-15,21 21 16,0 0-16,0 0 0,-22 1 15,22-1-15,0 0 0,0 0 16,0 21-16,-21-20 0,21 20 0,-21 0 16,0 1-16,21-1 0,-21 0 15,0 1-15,21 20 0,-22-21 0,22 1 16,0-1-16,-21 0 0,21-20 16,-21 20-16,21-21 0,0 21 15,-21-20-15,21-1 0,0 0 0,0 0 16,21-21-1,0 0 1,0 0-16,1-21 16,-1 0-16</inkml:trace>
  <inkml:trace contextRef="#ctx0" brushRef="#br0" timeOffset="65499.73">18542 3366 0,'21'0'15,"0"0"1,0 0-16,1 0 0,-1 0 16,0 0-16,0-22 0,0 22 0,0-21 15,1 0-15,-1 21 0,0-21 16,0 0-16,-21 0 0,21 21 0,-21-22 15,21 1-15,-21 0 16,-21 21 0,0 0-1,0 0-15,0 21 0,0 0 16,-1 1-16,1 20 0,0-21 0,-21 0 16,21 22-16,-1-22 0,1 0 15,0 0-15,21 0 0,0 0 0,-21 1 16,21-1-16,0 0 0,0 0 15,0 0-15,21-21 16,0 0-16,0 0 16,1 0-16,-1 0 0,0 0 15,21-21-15,-21 21 0,22-21 0</inkml:trace>
  <inkml:trace contextRef="#ctx0" brushRef="#br0" timeOffset="65932.75">19346 3217 0,'0'0'0,"-21"-21"31,0 21-31,0 0 0,0 0 0,-1 0 0,-20 0 16,21 0-16,0 0 0,0 0 16,-1 0-16,1 21 0,0 1 0,0-22 15,21 21-15,0 0 0,0 0 16,0 0-16,0 0 15,21 1-15,0-22 16,0 0-16,1 21 0,-1-21 16,0 0-16,0 21 0,0-21 0,22 0 15,-22 21-15,0-21 0,0 21 16,0-21-16,0 21 0,1-21 0,-1 22 16,0-1-16,-21 0 15,-21-21 1,0 21-16,-22 0 0,22-21 0,-21 0 15,21 0-15,-22 21 0,1-21 16,0 0-16,-1 0 0,22 0 16,0 0-16,-21 0 0,20 0 0,1 0 15,0 0-15,0 0 0,0 0 16,21-21 0,0 0-1,0 0-15,21 0 16,0 0-16,0 21 0</inkml:trace>
  <inkml:trace contextRef="#ctx0" brushRef="#br0" timeOffset="66503.61">19706 2667 0,'0'0'0,"21"-21"0,-21 42 47,0 0-47,0 0 0,-21 1 0,21 20 16,-21 0-16,21 1 0,-21-1 15,0 0-15,21 22 0,-22-22 0,1 0 16,0 1-16,0 20 0,21-20 15,-21-1-15,0 0 0,21-21 16,-22 22-16,22-1 0,0-21 0,0 0 16,0 1-16,0-1 0,0 0 15,22 0-15,-1 0 0,0-21 0,0 0 16,0 0-16,0 0 0,22 0 0,-22 0 16,0 0-16,21 0 0,-20-21 15,-1 21-15,21-21 0,-21 0 0,0 0 16,1-1-16,-1-20 0,0 21 15,0 0-15,0-22 0,-21 22 0,0 0 16,21 0-16,-21 0 16,0 42-1,0 0-15,-21 0 16,21 0-16,-21 1 0,21-1 16,0 0-16,-21 0 0,21 0 0,-21 0 15,21 1-15,0-1 0,0 0 16,21-21 15,0 0-31,0 0 16,0-21-16,1 0 15,-22-1-15,0 1 0,21 0 16,0 0-16</inkml:trace>
  <inkml:trace contextRef="#ctx0" brushRef="#br0" timeOffset="66700.5">20129 3006 0,'0'0'0,"-21"0"16,0 0-16,0 0 15,21-21-15,0 42 47</inkml:trace>
  <inkml:trace contextRef="#ctx0" brushRef="#br0" timeOffset="66888.39">19389 3112 0,'0'0'0,"-22"0"16,44 0 15,-1 0-31,0 0 0,21 0 16,-21 0-16,22 0 0,-1 0 15,0 0-15,-20 0 0,20 0 16,0 0-16,-21 0 0,22 0 0</inkml:trace>
  <inkml:trace contextRef="#ctx0" brushRef="#br0" timeOffset="67456.07">20256 3260 0,'0'0'0,"-21"21"15,21 0-15,0 0 16,0 0-16,-21-21 0,21 22 0,0-1 15,-21 0-15,21 0 0,0 0 16,0 0-16,0 1 0,0-1 0,0 0 16,0 0-16,0 0 15,0 0-15,0 1 16,0-44 31,0 1-32,0 0-15,0 0 0,0 0 16,0 0-16,0-22 0,0 22 0,0 0 16,21-21-16,0 20 0,-21-20 15,43 21-15,-22-21 0,0 20 0,21 1 16,-21 0-16,22 0 0,-1 0 0,0 21 16,22 0-16,-22 0 0,22 0 15,-22 0-15,0 0 0,1 21 0,-1 0 16,0 0-16,-20 0 0,-1 1 15,-21 20-15,0-21 0,0 0 0,0 0 16,0 22-16,0-22 0,-21 0 0,-1 0 16,1 0-16,0 1 0,0-22 15,0 21-15,0-21 0,-1 21 16,1-21-16,0 21 16,0-21-16,21-21 46,21 0-46,0 21 16</inkml:trace>
  <inkml:trace contextRef="#ctx0" brushRef="#br0" timeOffset="68212.45">21442 3217 0,'0'0'0,"0"-21"15,0 0-15,0 0 16,0 0-16,0 0 16,-21 21-16,-1 0 0,1 0 15,0 0-15,0 0 0,0 0 16,0 0-16,-1 21 0,1 0 0,0 0 16,-21 0-16,21 0 0,-1 1 0,1-1 15,21 0-15,-21 0 16,21 0-16,-21 0 0,21 1 0,0-1 15,0 0-15,0 0 0,0 0 16,21 0-16,0-21 0,0 0 16,1 0-16,-1 0 0,0 0 0,0 0 15,0 0-15,0 0 0,1 0 16,-1-21-16,0 21 0,0-21 0,0 21 16,0-21-16,-21 0 0,22 0 15,-1-1-15,0 1 0,-21 0 0,0 0 16,21 21-16,-21-21 0,21 21 15,-21-21-15,0 42 47,-21-21-47,21 21 0,-21 0 16,21 0-16,-21 0 0,0 1 16,-1-1-16,1 21 0,21-21 15,-21 22-15,0-22 0,21 21 0,0-21 16,-21 22-16,0-1 0,21 0 15,-22 1-15,22-22 0,0 42 0,-21-20 16,21-1-16,-21 0 0,21 22 0,0-22 16,-21 0-16,21 22 0,0-22 15,0 1-15,0-1 0,0 0 0,0 1 16,0-1-16,0-21 0,0 0 16,-21 22-16,21-22 0,-21 0 15,21 0-15,0 0 0,-22 0 16,1 1-16,0-22 0,0 21 15,0-21-15,0 0 0,-1 0 0,-20 0 16,21 0-16,0 0 0,-22 0 16,22 0-16,-21 0 0,0 0 0,-1 0 15,1 0-15,0-21 0,20-1 0,-20 22 16,21-21-16,0 21 0,0-21 16,-1 21-16,1-21 0,0 0 15,21 0-15,0-1 0,0 1 16,0 0-16,0-21 15,0 21-15,21-1 0,0-20 16,-21 0-16,22-1 0</inkml:trace>
  <inkml:trace contextRef="#ctx0" brushRef="#br0" timeOffset="68752.1">22013 2265 0,'0'0'0,"0"21"0,0 0 16,0 0 0,-21-21-1,0 0 16,0 0-31,21-21 16,0 0 0,0 0-1,0 0-15,21 21 16,0 0-16,0 0 16,0 0-1,-21 21 1,0 0-16,0 0 15,0 0-15,0 1 16,0-1-16,-21 0 0,21 0 16,-21-21-16,21 21 0</inkml:trace>
  <inkml:trace contextRef="#ctx0" brushRef="#br0" timeOffset="69200">22288 2286 0,'0'21'63,"-21"-21"-48,0 0 1,21-21 15,0 0-15,0 0-1,21 21 1,0 0 0,1 0-16,-1 0 15,0 0 1,-21 21 0,0 0-16,0 0 0,0 0 15,0 1-15,-21-1 16,0 21-16,21-21 0,-22 0 0,-20 1 15,21 20-15,0-21 0,-22 0 0</inkml:trace>
  <inkml:trace contextRef="#ctx0" brushRef="#br0" timeOffset="70408.03">13017 3535 0,'0'-21'0,"0"0"47,-21 21-47,0 0 0,0 0 16,42 0 62,-21 21 0,0 0-62,0 0-16,0 0 15</inkml:trace>
  <inkml:trace contextRef="#ctx0" brushRef="#br0" timeOffset="71323.73">12912 3937 0,'21'0'16,"0"0"-1,-21-21 17,-21 21-1,0 0-31,-1 0 15,22 21-15,0 0 16,-21-21-16,21 21 16,21-21 15,1 0-15,-1 0-16,0 0 15,-21-21 1,0 0-1,0 42 48,0 0-47,0 1-1,-21-22 1,0 0-1</inkml:trace>
  <inkml:trace contextRef="#ctx0" brushRef="#br0" timeOffset="78472.1">12996 3429 0,'0'21'15,"0"0"17,0 1-17,0-44 79,0 1-78,0 0-16,-21 21 31,0 0-31,0 0 16,0 21-16,-1-21 15,22 21 1,0 1-16,0-1 15,0 0 1,22-21 0,-1 0-16,0 0 15,0 0-15,0 0 0,-21-21 16,21 21 0,-21-21-16,0-1 15,0 1-15,-21 21 16,0 0-1,0 0-15,0 0 16,21 21 0,0 1-1,0-1-15,21-21 47,0 0-31,-21 21 15,0 0-31</inkml:trace>
  <inkml:trace contextRef="#ctx0" brushRef="#br0" timeOffset="79144.28">12933 3874 0,'-21'0'94,"-1"21"-94,1-21 15,21 21 1,21-21 15,1 0-15,-1 0-16,0 0 16,0 0-16,-21-21 15,0 0 1,0-1-16,0 1 15,-21 21-15,0 0 16,0 0 0,-1 0-16,1 0 15,21 21-15,0 1 16,0-1-16,0 0 16,0 0 15,21-21-16,1 0 1,-1-21 15,0 21-31,-21-21 16,0 0-16</inkml:trace>
  <inkml:trace contextRef="#ctx0" brushRef="#br0" timeOffset="89713.08">3260 7451 0,'-22'0'0,"1"0"15,0 0-15,0 0 16,0 0-16,0 0 0,-1 0 15,1 0-15,-21 0 0,21 0 16,0 0-16,-22 0 0,22 0 16,0 0-16,-21 0 0,20 0 0,-20 0 15,21 0-15,0 0 16,42 0 0,0 0-1,0 0-15,22 0 0,-1 0 16,0 0-16,22 0 0,-1 0 0,1 0 15,-1 0-15,22 0 0,-22 0 16,22 0-16,0 0 0,-22 0 0,22 0 16,-22 0-16,1 0 0,-22 0 15,22 0-15,-22 0 0,0 0 0,-20 0 16,-1 0-16,0 0 0,0 0 0,-42 0 31,0 0-15,0 0-1,-1 0-15,-20 0 0,21 0 0,0 0 16,-22 0-16,22 0 0</inkml:trace>
  <inkml:trace contextRef="#ctx0" brushRef="#br0" timeOffset="90148.68">3641 7451 0,'-22'0'31,"1"21"-15,21 0 0,0 0-16,0 0 0,0 1 0,0-1 15,0 0-15,0 0 0,0 0 0,0 22 16,0-22-16,0 21 0,0-21 16,0 22-16,0-1 0,0-21 0,0 21 15,0 1-15,0-1 0,0-21 16,0 22-16,0-1 0,0-21 0,0 21 15,0-20-15,0 20 0,0-21 0,0 0 16,0 0-16,0 1 0,0-1 16,-21 0-16,0 0 0,0-21 0,0 21 15,-1-21-15,1 0 0,-21 0 16,0 0-16,-1 0 0,1 0 16,0 0-16,-1 0 0,-20 0 0,20 0 15,1-21-15,21 0 0,-21 21 16,-1-21-16,22 21 0,0-21 0,0-1 15,0 22-15,-1-21 0,1 21 16,21-21-16,0 0 16,21 21-1,1 0-15,-1-21 0,0 0 16,21 21-16,-21-22 0,1 22 0,20-21 16,0 21-16</inkml:trace>
  <inkml:trace contextRef="#ctx0" brushRef="#br0" timeOffset="90700.46">4530 7747 0,'0'0'15,"21"-21"-15,0-21 16,-21 20-16,0 1 15,-21 21-15,0 0 16,-1 0-16,-20 0 0,21 0 16,-21 0-16,-1 21 0,1-21 15,0 22-15,-1-1 0,1 0 0,0 0 16,20 0-16,-20 22 0,21-22 0,0 0 16,0 0-16,-1 0 0,22 0 15,0 1-15,0-1 0,0 0 0,0 0 16,0 0-16,22-21 15,-1 0-15,21 21 0,-21-21 0,22 0 16,-22 0-16,21 22 0,0-22 0,1 0 16,-1 0-16,-21 21 0,22-21 15,-1 21-15,-21-21 0,0 21 0,0-21 16,1 21-16,-1 0 0,-21 1 16,0-1-1,0 0-15,-21-21 0,-22 21 0,22 0 16,-21-21-16,-1 21 0,1 1 0,0-22 15,-1 21-15,1-21 0,0 0 16,-1 21-16,22-21 0,-21 0 0,0 0 16,20 0-16,1 0 0,-21 0 15,21 0-15,0 0 0,-1 0 0,1-21 16,21 0 0,0-1-1,21 1-15,1 21 16,-1-21-16,0 21 0,0 0 15,0-21-15,0 21 0</inkml:trace>
  <inkml:trace contextRef="#ctx0" brushRef="#br0" timeOffset="91229.17">5228 7705 0,'0'0'0,"0"-21"16,-21-1-1,0 22-15,0 0 16,-1 0-16,1 0 0,0 0 0,0 22 16,0-22-16,0 21 15,-1 0-15,1 21 0,0-21 0,0 22 16,21-22-16,-21 21 0,0 1 0,-1-1 15,22 0-15,0 1 0,0-1 16,0-21-16,0 21 0,0-20 0,0-1 16,0 21-16,0-21 0,22-21 15,-1 21-15,0-21 0,0 0 0,0 0 16,22 0-16,-22 0 0,0 0 16,21 0-16,-21 0 0,22-21 15,-22 0-15,21 21 0,-21-21 0,22-21 16,-22 20-16,21 1 0,-21-21 0,1 0 15,-1 20-15,0-20 0,-21 0 16,0-1-16,0 1 0,0 0 0,0-1 16,0 22-16,0-21 0,-21 21 0,0 0 15,-1-1-15,-20 1 0,21 21 16,0 0-16,-22 0 0,22 0 0,0 0 16,-21 21-16,21 1 0,-1-22 15,1 21-15,0 0 0,0 0 0,0 21 16,21-20-16,-21-1 0,21 0 0,0 0 15,0 0-15,0 0 16,0 1-16,21-22 0,0 0 16,0 0-16,0 0 0</inkml:trace>
  <inkml:trace contextRef="#ctx0" brushRef="#br0" timeOffset="91529.44">5905 7641 0,'0'0'0,"22"0"0,-22-21 16,0 42 15,0 0-31,-22 1 0,22-1 16,-21 0-16,21 21 0,0-21 0,0 22 15,-21-1-15,21 0 0,-21 1 0,0-1 16,21 0-16,0 1 0,-21-22 15,-1 21-15,22 1 0,-21-22 0,21 0 16,0 0-16,0 0 0,0 0 0,0 1 16,21-44 15,1 1-31,-22 0 0,0 0 16,21 0-16</inkml:trace>
  <inkml:trace contextRef="#ctx0" brushRef="#br0" timeOffset="91804.06">5969 7641 0,'0'0'0,"0"-21"15,21 21 1,0 0-16,-21 21 0,21 0 16,-21 1-16,22-1 0,-1 0 0,-21 0 15,21 21-15,0-20 0,0 20 16,-21-21-16,21 21 0,1 1 15,-22-22-15,0 21 0,21-21 0,-21 1 16,21 20-16,0-21 0,-21 0 16,21 0-16,0 1 0,1-22 15,-1 0 1,0 0-16,-21-22 16,21 22-16,-21-21 15,21 0-15,-21 0 0,0 0 0,0-22 16,21 22-16</inkml:trace>
  <inkml:trace contextRef="#ctx0" brushRef="#br0" timeOffset="92061.43">6667 7430 0,'0'0'0,"-21"0"31,0 21-31,0 21 0,21-21 15,-21 22-15,0-22 0,-1 21 16,22 0-16,-21 1 0,0-1 0,0 0 16,0 1-16,0-1 0,-1 0 0,22-20 15,-21 20-15,21 0 0,-21-21 16,21 1-16,0 20 0,0-21 16,0 0-16,0 0 0</inkml:trace>
  <inkml:trace contextRef="#ctx0" brushRef="#br0" timeOffset="92864.01">8361 7345 0,'0'0'0,"-21"-64"16,21 43-1,0 0-15,0 0 0,0 0 0,0 0 16,21-1-16,0 22 0,-21-21 0,21 21 16,0-21-16,0 21 15,1 0-15,-1 0 0,0 21 16,21 0-16,-21 22 0,1-22 0,-1 21 15,21 1-15,-21 20 0,0-21 16,1 22-16,-22-22 0,0 1 0,21 20 16,-21-21-16,0 1 0,0-1 15,0 0-15,0 1 0,0-1 0,0-21 16,0 22-16,0-22 0,0 0 0,0 0 16,0 0-16,0-42 31,0 0-31,0 0 15,0 0-15,21-22 0,0 22 16,0-21-16,-21-1 0,21 1 0,22 0 16,-22-22-16,0 22 0,21-22 0,-20 1 15,20-1-15,-21 1 0,21-1 16,-20 22-16,20-21 0,-21 20 0,0 22 16,0 0-16,1 0 0,-1 0 15,-21-1-15,21 22 16,0 0-16,-21 22 15,0-1 1,0 0-16,21 0 0,-21 0 0,0 0 16,0 1-16,0-1 0,0 0 0,0 21 15,0-21-15</inkml:trace>
  <inkml:trace contextRef="#ctx0" brushRef="#br0" timeOffset="93483.99">9715 7789 0,'0'0'0,"22"0"0,62-63 32,-63 42-32,1 21 0,-22-21 0,0-1 15,21 1-15,-21 0 0,0 0 0,0 0 16,0 0-16,0-22 0,0 22 15,-21 0-15,-1 0 0,1 0 0,0-1 16,0 1-16,0 0 0,0 21 0,-1 0 16,1 0-16,-21 0 0,21 21 15,-22 0-15,22 1 0,0 20 0,-21-21 16,21 21-16,-22-20 0,22 20 0,0 0 16,0 1-16,0-1 0,-1-21 15,22 21-15,0 1 0,-21-22 0,21 21 16,0-21-16,0 1 0,0-1 0,0 0 15,0 0-15,21-21 16,1 0-16,-1 0 0,0 0 16,0 0-16,0-21 0,22 21 0,-22-21 15,21 0-15,-21-1 0,22 1 16,-22 0-16,21-21 0,0 21 0,-20-22 16,20 22-16,-21-21 0,0 21 0,0-22 15,1 1-15,-1 0 0,-21 20 16,0-20-16,0 21 0,0 0 0,0 0 15,-21 42 17,-1 0-32,22 0 0,-21 21 15,21-20-15,0 20 0,-21-21 16,21 21-16,0 1 0,0-22 0,0 21 16,0-21-16,0 1 0,0 20 0,0-21 15,0 0-15,0 0 0,21-21 16,0 22-16,1-1 0,-1-21 15,0 0-15,0 0 0,0 0 0,22 0 16,-22-21-16,0-1 0,0 1 16,0 21-16,0-42 0,1 21 0</inkml:trace>
  <inkml:trace contextRef="#ctx0" brushRef="#br0" timeOffset="94540.06">10435 6985 0,'0'0'0,"0"-42"16,0 63 0,0 0-1,-21 0-15,21 0 0,0 22 16,0-1-16,0 22 0,0-22 0,-21 21 16,21-20-16,-21 20 0,21-20 0,0 20 15,0-21-15,-22 1 0,22-1 16,-21 0-16,21-20 0,-21 20 0,21-21 15,0 21-15,0-20 0,0-1 16,0 0-16,0 0 16,0 0-16,21-21 15,0 0-15,1 0 16,-1-21-16,-21 0 0,21 0 0,0 0 16,0-1-16,0 1 0,22 0 15,-22 0-15,0-21 0,0 20 0,0-20 16,1 21-16,-1-21 0,0 20 0,0 1 15,-21 0-15,0 0 16,21 0-16,-21 42 31,0 0-31,0 0 16,0 0-16,0 1 0,-21 20 0,21-21 16,-21 0-16,21 0 0,0 22 0,0-22 15,0 0-15,0 0 0,0 0 16,0 1-16,0-1 0,0 0 0,21-21 15,-21 21-15,21 0 0,0-21 0,1 0 16,-1 0-16,0 0 0,0 0 16,0 0-16,22 0 0,-22 0 0,0-21 15,21 21-15,-21-21 0,1 0 0,20 0 16,-21-1-16,21 1 0,-20-21 16,-1 21-16,0-22 0,0 22 15,0-21-15,0 21 0,1 0 0,-1-1 16,-21-20-16,21 21 0,0 0 15,-21 0-15,0 42 32,-21 0-17,21 0-15,-21 0 0,0 0 16,21 22-16,0-22 0,-22 0 0,22 21 16,-21-20-16,21-1 0,0 0 0,0 0 15,0 0-15,0 0 0,0 1 16,0-1-16,0 0 0,21-21 15,1 21-15,-1-21 0,0 0 0,0 0 16,0 0-16,0 0 0,22 0 16,-22 0-16,21 0 0,-21 0 0,22 0 15,-1-21-15,-21 0 0,22 21 0,-22-21 16,21-1-16,-21 1 0,0 0 0,22-21 16,-22 21-16,-21-1 0,21-20 15,0 0-15,0 21 0,1-22 0,-22 22 16,0-21-16,21 21 0,-21-1 15,0 1-15,0 0 0,0 0 16,-21 21 0,-1 0-16,1 21 0,0 0 15,0 0-15,0 1 0,21 20 16,0-21-16,-21 21 0,21-20 0,0 20 16,-22-21-16,22 0 0,0 22 0,0-22 15,0 0-15,0 0 0,0 0 16,22 0-16,-1 1 0,0-1 15,0-21-15,0 0 0,0 0 0,1 0 16,-1 0-16,21 0 0,-21 0 16,0 0-16,22 0 0,-22 0 0,0 0 15,21 0-15,-20 0 0,20-21 16,-21 21-16,0-22 0,0 22 0,1-21 16,20 0-16,-21 0 15,0 21-15</inkml:trace>
  <inkml:trace contextRef="#ctx0" brushRef="#br0" timeOffset="94708.99">12277 7789 0,'0'0'0,"-22"0"47,1 0-32,0 0-15,0 0 16</inkml:trace>
  <inkml:trace contextRef="#ctx0" brushRef="#br0" timeOffset="95884.1">2963 8869 0,'0'0'0,"-21"0"0,-21-21 31,63 21 47,0 0-62,0 0-16,0 0 0,1 0 15,20 0-15,-21 0 0,21 0 0,1 0 16,20 0-16,-20 0 0,20 0 16,1 0-16,20 0 0,-20 0 0,20 0 15,-20 0-15,21 0 0,-1 0 0,1 0 16,0 0-16,-1 0 0,22 0 15,0 0-15,-21 0 0,42 0 0,-22 0 16,1 0-16,0 0 0,21 0 0,-21 21 16,0-21-16,21 0 0,0 0 15,-21 0-15,21 0 0,0 21 0,-22-21 16,22 0-16,-21 0 0,21 0 0,0 0 16,-21 0-16,21 0 0,0 0 15,0 0-15,0 0 0,0 0 16,0 0-16,21 0 0,-21 0 0,0 0 15,21 0-15,-21 0 0,0 0 0,0 0 16,0 0-16,22-21 0,-22 21 16,0 0-16,0 0 0,0-21 0,0 0 15,0 21-15,0 0 0,-22-22 0,22 22 16,0 0-16,-21-21 0,21 21 16,-21 0-16,21 0 0,-21-21 0,0 21 15,0 0-15,-1 0 0,1-21 0,0 21 16,0-21-16,0 21 15,-22 0-15,22 0 0,-21-21 0,0 21 16,-1 0-16,1 0 0,-22 0 0,1-22 16,-1 22-16,1 0 0,-22 0 15,22 0-15,-22-21 0,22 21 0,-22 0 16,0 0-16,-21 0 0,22-21 0,-22 21 16,0 0-16,0 0 15,0 0-15</inkml:trace>
  <inkml:trace contextRef="#ctx0" brushRef="#br0" timeOffset="96036.73">12277 8784 0,'0'0'0,"-22"21"31,1-21-15,21 22-1,-21-22-15</inkml:trace>
  <inkml:trace contextRef="#ctx0" brushRef="#br0" timeOffset="143076.6">1270 10012 0,'0'0'0,"0"-21"0,0 0 16,0-1-16,0 1 0,0 0 16,0 0-16,0 0 15,0 0-15,0-1 0,-21 1 0,21 0 16,-21 0 0,21 42 15,-22 21-16,22-20-15,0-1 0,0 21 0,0-21 16,0 22-16,-21-22 0,21 21 16,0 0-16,0-20 0,0 20 0,0-21 15,0 21-15,0-20 0,0-1 16,0 21-16,0-21 0,0 0 16,0 1-16,21-1 15,1-21-15,-1 0 31,0-21-31,0-1 0</inkml:trace>
  <inkml:trace contextRef="#ctx0" brushRef="#br0" timeOffset="143391.69">1609 10202 0,'0'0'0,"21"0"31,0 0-31,0 0 0,0 0 16,-21-21 0,0 0-16,0 0 31,-21 21-16,0 0 1,0 21-16</inkml:trace>
  <inkml:trace contextRef="#ctx0" brushRef="#br0" timeOffset="144284.25">3852 9821 0,'0'-21'0,"0"0"16,21 21-16,1-21 0,-22 0 16,21 21-16,0-21 0,-21-1 15,0 1-15,21 21 0,-21-21 0,0 0 16,0 0-16,0 0 16,-21 21-16,0 0 0,-22 0 15,22 0-15,0 0 0,-21 0 16,21 0-16,-22 0 0,22 0 0,-21 21 15,-1 0-15,22-21 0,0 21 0,0 0 16,0-21-16,0 21 0,-1 1 16,22-1-16,0 0 15,0 0-15,22 0 16,-1 0-16,0-21 16,21 22-16,-21-22 0,1 21 0,20-21 15,0 21-15,-21-21 0,22 21 16,-22-21-16,21 21 0,1 0 0,-22 1 15,0-22-15,0 21 0,0 0 16,0-21-16,-21 21 0,22 0 0,-22 0 16,0 1-16,-22-1 0,1 0 15,0-21-15,-21 21 0,-1 0 16,22-21-16,-42 21 0,20-21 0,1 0 16,0 0-16,-1 0 0,1 0 15,0 0-15,21 0 0,-22-21 16,1 21-16,21-21 0,0 0 0,-1 0 15,-20 0-15,21-1 0,0 1 16,21 0-16,-21 21 0,21-21 0,-22 0 16,22 0-16,0-1 15,22 22-15,-1 0 16,0-21-16,0 21 0,0 0 16,0 0-16,22-21 0,-22 21 0,21 0 15</inkml:trace>
  <inkml:trace contextRef="#ctx0" brushRef="#br0" timeOffset="144611.54">4297 9483 0,'0'0'15,"-21"-21"-15,-1 21 16,1 0-16,21 21 16,0 0-1,0 0-15,0 0 0,0 22 16,0-22-16,0 21 0,-21 0 0,21 1 16,-21-1-16,21 0 0,0 1 15,0-1-15,0-21 0,0 22 16,0-22-16,0 0 0,0 0 0,0 0 15,0 0-15,0 1 16</inkml:trace>
  <inkml:trace contextRef="#ctx0" brushRef="#br0" timeOffset="144859.99">4043 9843 0,'21'0'31,"0"0"-15,0 0-16,0 0 0,1-22 15,-1 22-15,0 0 0,21 0 0,-21-21 16,1 21-16,-1 0 16,0 0-16,0 0 0,0 0 15</inkml:trace>
  <inkml:trace contextRef="#ctx0" brushRef="#br0" timeOffset="145324.45">4487 9864 0,'0'0'0,"-21"-21"16,21-1-16,0 1 16,0 0-1,21 21-15,0 0 16,1-21-16,-1 21 15,0 0-15,0 0 0,21 0 0,-20 0 16,-1 0-16,0 21 0,0 0 0,0 0 16,-21 1-16,21-1 0,1 0 15,-22 0-15,0 21 0,0-20 0,0 20 16,0-21-16,0 0 0,0 0 0,-22 1 16,1-1-16,21 0 0,-21 0 15,0-21-15,0 21 0,0-42 47,21 0-47,0 0 0,0 0 16,0-1-16,0 1 15,0 0-15,21 0 0,-21 0 0,21 0 16,-21-1-16,0 1 0,21 0 0,0 0 16,-21 0-16,21 21 0,1-21 15,-1 21-15,0-22 16,0 22-16,0 0 15</inkml:trace>
  <inkml:trace contextRef="#ctx0" brushRef="#br0" timeOffset="145611.44">5122 9737 0,'0'0'0,"0"21"47,0 0-47,0 0 0,0 0 16,0 1-16,0-1 0,0 0 15,0 0-15,0 0 0,0 22 0,0-22 16,0 0-16,0 0 15,0 0-15,0 0 0,-21-21 16</inkml:trace>
  <inkml:trace contextRef="#ctx0" brushRef="#br0" timeOffset="145988.72">5165 9462 0,'0'0'0,"21"-22"15,-21-20 1,0 21-16,-21 21 16,-1 0-16,1 0 0,0 0 0,0 0 15,0 0-15,0 0 0,-1 21 16,22 0-16,-21-21 0,21 21 15,0 1-15,0-1 0,0 0 0,0 0 16,0 0-16,0 0 0,21 1 16,1-1-16,-22 0 0,21 0 0</inkml:trace>
  <inkml:trace contextRef="#ctx0" brushRef="#br0" timeOffset="146583.84">5524 9779 0,'0'21'31,"0"0"-15,0 1-16,0-1 16,0 0-16,0 0 0,0 0 15,0 0-15,-21 1 0,21-1 0,0 0 16,0 0-16,-21-21 0,21 21 16,0 0-16,-21-21 0,21 22 15,0-44 16,0 1-15,0 0-16,0 0 16,0 0-16,0 0 15,0-1-15,21-20 0,-21 21 0,21 0 16,0-22-16,1 22 0,-1-21 16,0 21-16,0 0 0,21-22 0,-20 22 15,20 0-15,0 0 0,1 21 0,-22-21 16,21 21-16,0-22 0,1 22 15,-22 0-15,21 0 0,-21 22 0,1-1 16,-1 0-16,0 0 0,-21 21 0,21-20 16,-21-1-16,0 21 0,0-21 15,0 22-15,0-22 0,-21 21 16,0-21-16,0 0 0,21 1 0,0-1 16,-22 0-16,1 0 15,21 0-15</inkml:trace>
  <inkml:trace contextRef="#ctx0" brushRef="#br0" timeOffset="147408.19">6794 9694 0,'0'0'0,"0"-21"0,0 0 0,-21 0 15,0 0-15,0 0 0,0-1 0,0 22 16,-1-21-16,1 0 0,0 21 16,0 0-16,0 0 0,-22 0 0,22 0 15,0 0-15,0 0 0,0 0 16,0 21-16,-1-21 0,1 21 0,0 1 15,0-1-15,0 21 0,21-21 0,-21 22 16,21-22-16,-22 21 16,1-21-16,21 22 0,0-22 0,0 21 15,0-21-15,0 0 0,0 1 0,0-1 16,0 0-16,0 0 0,0 0 16,21-21-16,1 0 15,-1 0-15,0 0 0,0 0 0,0 0 16,0 0-16,1-21 0,20 0 15,-21 0-15,0 21 0,0-21 0,1-22 16,-1 22-16,0 0 0,0 0 0,0 0 16,-21-1-16,0-20 0,21 42 15,-21-21-15,22 0 0,-22 0 0,0-1 16,0 44 15,0-1-15,0 0-16,0 21 0,0-21 15,0 1-15,0 20 0,0-21 16,0 21-16,0-20 0,0 20 0,-22 0 16,22 1-16,-21-22 0,21 21 0,0 0 15,0 1-15,0 20 0,0-20 16,0-1-16,0 0 0,0 1 0,0 20 16,0-21-16,0 1 0,0-1 0,0 0 15,21 1-15,1-1 16,-22 0-16,21-20 0,-21 20 0,0 0 15,0-21-15,0 22 0,0-22 0,0 21 16,0-21-16,0 1 0,-21 20 0,21-21 16,-22-21-16,1 21 0,21 0 15,-21-21-15,0 0 0,0 0 0,0 0 16,-1 0-16,1 0 0,0 0 0,-21-21 16,21 0-16,-1-21 0,1 21 15,-21-22-15,21 22 0,0-21 0,-1-1 16,22-20-16,0 21 0,-21-22 0,21 22 15,0-22-15,0 1 0,0-1 16,21 1-16,-21 20 0,22-20 0,-1 21 16,21-1-16,-21 22 0,0-21 15,22 21-15,-22-22 0,21 22 16,1 0-16,-22 0 0,0 0 0,21-1 16,-21 22-16,1-21 0,20 0 0,-21 21 15</inkml:trace>
  <inkml:trace contextRef="#ctx0" brushRef="#br0" timeOffset="148444.19">1122 11134 0,'0'0'0,"0"-21"15,21-22 1,0 22-16,0 21 0,-21-21 15,21 21-15,1 0 0,20-21 16,-21 21-16,0 0 0,0 0 0,1 0 16,20 0-16,-21 0 0,0 21 15,0 0-15,1 0 0,-1 0 0,0 22 16,-21-1-16,0 0 0,0 1 16,0 20-16,0-20 0,-21-1 15,0 0-15,-1 1 0,1-1 16,-21 0-16,21 1 0,-22-22 0,1 0 15,0 0-15,-1 0 0,1 0 16,0 1-16,21-22 0,-22 0 16,22 0-16,-21 0 0,21 0 0,-1 0 15,1-22-15,21 1 0,-21 0 16,21 0-16,-21 0 0,21 0 0,0-22 16,0 22-16,0-21 0,0 21 15,0-1-15,0-20 0,21 21 0,0 0 16,0 21-16,1-21 0,-1 21 15,21 0-15,-21 0 0,22 0 0,-22 21 16,21-21-16,-21 21 16,22 0-16,-22 0 0,0 0 0,0 1 0,0 20 15,-21-21-15,0 0 16,21 0-16,1 1 0,-22-1 16,0 0-16,0 0 15,21-21-15,0 0 16,0 0-1</inkml:trace>
  <inkml:trace contextRef="#ctx0" brushRef="#br0" timeOffset="148620.03">1778 11515 0,'0'0'0,"21"0"15</inkml:trace>
  <inkml:trace contextRef="#ctx0" brushRef="#br0" timeOffset="149083.74">2879 11091 0,'0'22'16,"0"-1"0,0 21-16,0-21 0,0 22 0,0-1 15,0 0-15,0 1 0,0-1 16,0 0-16,0 1 0,0-1 16,0 0-16,0-21 0,0 22 15,0-22-15,0 0 0,0 0 0,0 0 16,0 1-16</inkml:trace>
  <inkml:trace contextRef="#ctx0" brushRef="#br0" timeOffset="149552.85">2709 11240 0,'0'0'0,"0"-22"0,0 1 0,0 0 16,0 0-16,0 0 0,0 0 0,21-1 15,1 1-15,-1 0 0,0 21 16,0-21-16,0 21 0,0 0 16,22 0-16,-1 0 0,-21 21 0,22 0 15,-1 0-15,0 22 0,1-1 16,-1 0-16,0 1 0,1-1 0,-22 22 15,0-22-15,0 0 0,0 1 16,0-1-16,-21 0 0,0 1 0,0-22 16,0 0-16,0 21 0,0-21 15,0 1-15,0-44 32,0 1-17,0 0-15,0-21 0,0 21 0,0-22 16,22 1-16,-22-22 0,0 22 0,21-21 15,-21 20-15,0-20 0,21-1 16,0 22-16,-21 0 0,21 20 0,-21-20 16,0 21-16,21 0 0,-21 0 15,22 21-15,-1 0 16,0 0 0,-21 21-1,21 0-15,-21 0 16,21-21-16</inkml:trace>
  <inkml:trace contextRef="#ctx0" brushRef="#br0" timeOffset="150140.51">4127 11578 0,'64'-84'16,"-64"62"-16,21 1 0,-21 0 16,0-21-16,0 21 0,0-22 15,0 22-15,0-21 0,0-1 0,0 22 16,-21 0-16,0-21 0,0 21 16,-1 21-16,-20-22 0,21 22 0,0 0 15,0 0-15,-1 0 0,1 0 0,-21 22 16,21-1-16,0 0 0,-1 0 15,1 21-15,0 1 0,0-22 0,0 21 16,21 1-16,0-1 0,0 0 16,-21 1-16,21-1 0,0-21 15,0 21-15,0-20 0,0-1 0,21 0 16,0 0-16,0-21 0,-21 21 16,21-21-16,22 0 0,-22 0 0,0 0 15,0 0-15,0 0 0,0-21 0,1 21 16,-1-21-16,0 0 0,0 0 15,0-1-15,0 1 0,1 0 0,-1-21 16,-21 21-16,0-22 0,0 22 16,21-21-16,-21 21 0,0-22 0,0 22 15,0 0-15,0 0 0,0 42 32,0 0-17,0 0-15,0 0 0,0 1 0,0 20 16,0-21-16,21 0 0,-21 0 15,0 22-15,21-22 0,-21 0 0,21 0 16,1-21-16,-22 21 0,21 1 16,0-22-16,0 0 0,0 0 15,0 0-15,1 0 0,-1 0 0,21 0 16,-21-22-16,0 1 0</inkml:trace>
  <inkml:trace contextRef="#ctx0" brushRef="#br0" timeOffset="150855.99">4762 11134 0,'0'0'0,"-21"0"16,0 21-1,21 0-15,-21 0 16,21 0-16,0 1 0,0-1 16,0 21-16,0-21 0,0 0 0,-21 22 15,21-22-15,0 21 0,0-21 0,0 1 16,0-1-16,-21 0 0,21 0 15,0 0-15,0 0 0,0-42 63,0 0-63,0 0 0,0 0 16,0 0-16,0-22 0,0 22 0,0-21 15,0-1-15,21 22 0,0-21 0,0 21 16,-21-22-16,21 22 0,0 0 15,1 0-15,-1 0 0,0 21 0,0-21 16,106 21 0,-106 21-1,0 0-15,-21 21 0,0-21 0,22 22 16,-22-1-16,0 0 0,0 1 16,0-1-16,0-21 0,0 22 15,0-1-15,0-21 0,0 0 0,0 0 16,0 1-16,0-1 0,-22 0 15,22-42 17,0 0-17,0-1-15,0 1 0,0 0 0,0-21 16,0-1-16,22 22 0,-1-21 0,-21 0 16,21-1-16,0 1 0,0 0 15,0 20-15,1-20 0,-1 21 16,0 0-16,21 0 0,-21 21 0,1 0 15,20 0-15,0 0 0,-21 0 16,1 21-16,20 0 0,-21 0 0,0 0 16,0 22-16,1-22 0,-22 21 0,0 0 15,0-20-15,0 20 0,0 0 16,0-21-16,0 22 0,0-22 0,-22 0 16,22 0-16,0 0 0,-21 1 0,0-22 15,21 21-15,-21-21 0,21-21 47,0-1-31,21 1-16,0 0 0</inkml:trace>
  <inkml:trace contextRef="#ctx0" brushRef="#br0" timeOffset="151252.39">5863 11430 0,'64'0'31,"-43"0"-31,0 0 0,0 0 16,0-21-16,0 0 0,1 0 15,-1 21-15,0-22 0,0-20 0,0 21 16,-21 0-16,21 0 0,-21-22 0,22 22 15,-22 0-15,0 0 0,0 0 16,0-1-16,-22 22 16,1 0-16,0 0 0,0 0 0,0 22 15,-22-1-15,22 0 0,0 0 16,0 21-16,0 1 0,0-22 0,-1 21 16,22 1-16,0-22 0,0 21 15,0-21-15,0 0 0,0 22 0,22-22 16,-1 0-16,0-21 15,0 0-15,0 0 0,22 0 0,-22 0 16,21 0-16,-21 0 0,22 0 16,-22 0-16,21 0 0,-21-21 0,0 0 15,1 21-15,20-21 0,-42-1 0,21 1 16</inkml:trace>
  <inkml:trace contextRef="#ctx0" brushRef="#br0" timeOffset="152392.67">1206 12615 0,'0'0'0,"-42"-21"15,42 0 1,0 0-16,21 0 15,0 21-15,1-21 0,20 21 16,-21-22-16,0 22 0,22 0 0,-1 0 16,-21-21-16,21 21 0,-20 0 15,-1 0-15,21 0 0,-21 21 0,0 1 16,-21-1 0,0 0-16,0 21 0,0-21 0,-21 1 15,0 20-15,-21-21 0,21 21 16,-22 1-16,1-22 0,0 0 15,-1 0-15,1 0 0,21 1 0,0-22 16,-1 0-16,1 0 0,21-22 31,0 1-31,21 21 0,1-21 16,-1 0-16,21 21 0,-21-21 16,22 0-16,-1 21 0,0-22 0,1 22 15,-1 0-15,0 0 0,1 0 16,-1 0-16,0 0 0,1 0 0,-22 22 15,21-1-15,-21 0 16,0 21-16,1-21 0,-22 22 0,0-22 16,0 21-16,0-21 0,-22 22 15,1-1-15,-21-21 0,21 0 0,-22 22 16,1-22-16,0 0 0,-22 0 16,22-21-16,0 21 0,-1-21 15,1 0-15,0 0 0,20 0 0,-20 0 16,21 0-16,-21-21 0,20 21 15,1-21-15,21 0 0,-21 0 0,21 0 16,-21-1-16,21 1 0,0 0 16,-21 21-16,21-21 15,0 0 1,21 21-16,0 0 16</inkml:trace>
  <inkml:trace contextRef="#ctx0" brushRef="#br0" timeOffset="152606.12">2244 12827 0,'0'0'0,"21"0"0,-21-21 31,21 21 0,0 0-31,0 0 0,0 0 16,1 0-16,-1 0 0,0 0 16,0 0-16</inkml:trace>
  <inkml:trace contextRef="#ctx0" brushRef="#br0" timeOffset="153005.04">3302 12446 0,'-21'0'16,"21"21"15,-21 0-31,21 1 0,0-1 16,0 21-16,0-21 0,0 22 0,0 20 15,21-21-15,-21 1 0,0-1 16,0 0-16,0 22 0,0-22 0,0-21 15,21 22-15,-21-22 0,0 21 16,0-21-16,0 1 0,21-22 16,0 0-16,0-22 15</inkml:trace>
  <inkml:trace contextRef="#ctx0" brushRef="#br0" timeOffset="153623.25">3260 12488 0,'0'0'0,"0"-21"0,-22 0 0,22 0 15,0 0-15,0 0 16,0-1-16,22 1 0,-1 0 16,21 0-16,-21 21 15,22-21-15,-22 21 0,21 0 16,0 0-16,1 0 0,-1 0 15,0 21-15,1-21 0,-1 21 0,-21 21 16,0-20-16,1-1 0,-22 21 16,0 0-16,0-20 0,0 20 0,-43-21 15,22 21-15,-21-20 0,-1 20 0,-20-21 16,21 0-16,-1 22 0,-20-43 16,20 21-16,22-21 0,-21 0 0,21 0 15,0 0-15,21-21 16,0-1-16,0 1 0,0 0 15,21 21-15,0-21 0,21 0 16,-21 0-16,22 21 0,-22-22 16,21 22-16,1 0 0,-1 0 15,0 0-15,1 0 0,-1 0 0,0 0 16,1 0-16,-1 0 0,-21 0 0,21 22 16,-20-1-16,20 0 0,-21 0 15,0 0-15,0 0 0,1 1 0,-1 20 16,0-21-16,-21 0 0,0 22 15,0-22-15,0 21 0,0-21 0,0 22 16,0-22-16,-21 0 0,0 0 0,-1 21 16,-20-20-16,0-22 0,-1 21 15,1 0-15,0-21 0,-1 0 0,-20 0 16,21 0-16,-1 0 0,1 0 16,0 0-16,-1 0 0,1-21 15,21 0-15,-22 21 0,22-22 16,0 1-16,0 21 0,0-21 0,21 0 15,-21 21-15,21-21 16,0 0-16,21 21 16,0 0-16,-21-22 0,42 22 15,-21 0-15</inkml:trace>
  <inkml:trace contextRef="#ctx0" brushRef="#br0" timeOffset="154468.94">4339 12679 0,'0'-21'16,"0"0"-16,-21 21 0,0 0 16,0 0-16,-1 0 15,1 0-15,21 21 16,0 0-16,0 0 0,-21 0 0,21 22 15,0-22-15,0 21 0,0-21 0,-21 0 16,21 22-16,0-22 16,0 0-16,0 0 0,0 22 0,0-22 15,0 0-15,0 0 16,21-21-16,0 0 16,0 0-16,1 0 0,20-21 0,-21 0 15,0 21-15,0-21 0,1-1 16,-1 1-16,0 0 0,0 0 0,-21-21 15,0 20-15,0 1 0,0-21 16,0 21-16,0 0 0,0-22 0,0 22 16,-21 0-16,0 21 0,0-21 15,-1 0-15,1 21 0,0 0 0,0 0 16,0 0-16,0 0 0,21 21 31,21-21-15,0 0-16,0 0 15,21 0-15,-20 0 0,-1 0 0,21 0 16,-21 0-16,22 0 0,-22 0 0,21-21 16,-21 21-16,22 0 0,-22 0 15,0 0-15,21-22 0,-21 22 0,1 0 16,-1 0-16,0 0 16,0 0-16,-21 22 0,0-1 15,0 0-15,0 0 0,0 0 16,-21 0-16,0 1 0,21 20 15,0-21-15,-21 0 0,21 22 16,-22-22-16,22 0 0,0 0 16,-21 0-16,21 0 0,0 1 0,0-1 15,0 0-15,21-21 16,1 21-16,-1-21 16,0 0-16,0 0 0,0 0 15,0-21-15,1 21 0,-1-21 16,0 21-16,0-21 0,-21-1 0,21 1 15,-21 0-15,21 0 0,-21-21 0,0 20 16,0-20-16,0 21 16,0-21-16,-21 20 0,0 1 0,0 0 15,0 0-15,-22 0 0,22 21 16,0 0-16,0-21 0,0 21 0,0 0 16,-1 0-16,1 0 15,21 21 1,21-21-1,1 0-15,-1 0 0,0 0 16,0 0-16,21 0 0</inkml:trace>
  <inkml:trace contextRef="#ctx0" brushRef="#br0" timeOffset="154752.96">5482 12277 0,'0'0'0,"-21"0"0,-21 0 32,20 0-32,1 0 0,21 21 15,0 0-15,0 0 0,0 0 16,-21 22-16,21-22 0,0 21 0,0-21 16,0 22-16,0-22 0,0 21 15,-21 1-15,21-22 0,0 21 16,0 0-16,0-20 0,0 20 15,-21-21-15,21 21 0,0-20 0,0-1 16,0 0-16,0 0 0,0 0 16,21-42-1,0 21 1</inkml:trace>
  <inkml:trace contextRef="#ctx0" brushRef="#br0" timeOffset="155176.57">5715 12742 0,'-42'22'31,"63"-22"-15,0 0-1,0-22-15,0 22 0,0 0 0,1-21 16,20 21-16,-21-21 0,0 21 16,0 0-16,1-21 0,-1 0 0,0 21 15,-21-21-15,0-1 16,0 1 0,-21 21-16,0 0 15,-1 0-15,1 0 0,0 0 16,0 0-16,0 21 0,0-21 0,-22 22 15,22-1-15,0 0 0,21 0 0,-21 0 16,21 0-16,-21 1 0,21 20 16,0-21-16,0 0 0,0 0 0,0 1 15,0-1-15,21 0 0,0-21 16,0 21-16,0-21 0,22 21 16,-22-21-16,0 0 0,0 0 0,0 0 15,22 0-15,-22 0 0,21 0 16</inkml:trace>
  <inkml:trace contextRef="#ctx0" brushRef="#br0" timeOffset="155656.39">6646 12573 0,'0'0'0,"0"-21"0,-106-43 31,64 64-31,21 0 15,-21 0-15,20 22 0,-20-1 0,0 0 16,-1 0-16,22 0 0,-21 22 0,21-1 16,-22-21-16,22 21 15,0 1-15,0-22 0,0 21 0,21-21 16,0 22-16,0-22 0,0 0 0,0 0 16,21 0-16,0-21 0,0 22 15,0-22-15,1 0 0,-1 0 0,21 0 16,-21 0-16,22 0 0,-22-22 15,21 1-15,0 0 0,-20 0 0,20 0 16,-21-22-16,0 22 0,0-21 0,22-22 16,-22 22-16,0 21 15,-21 0-15,0-22 0,0 22 0,0 0 16,0 0-16,0 42 31,0 0-31,-21 0 16,21 1-16,-21-1 0,21 0 15,0 21-15,0-21 0,0 22 0,0-22 16,0 0-16,0 0 0,21 0 0,0 1 16,0-1-16,0 0 15,1-21-15,20 0 0,-21 0 0,0 0 16,0 0-16,1 0 0,-1-21 0,21 21 16,-21-21-16,0-1 0</inkml:trace>
  <inkml:trace contextRef="#ctx0" brushRef="#br0" timeOffset="156091.85">7112 12531 0,'0'0'0,"0"21"15,0 0 1,-21 0-16,21 0 0,0 1 0,-21-1 16,21 0-16,-22 21 0,22-21 15,-21 1-15,21-1 0,0 0 0,0 0 16,0 0-16,-21 0 0,21 1 15,-21-22 1,0 0 0,21-22-1,-21 1-15,21 0 16,0 0-16,0 0 0,0-22 0,0 22 16,0 0-16,0-21 0,0 21 0,0-1 15,21-20-15,0 21 0,0 0 16,21 0-16,-20-1 0,20 1 0,0 0 15,1 21-15,-1-21 0,0 21 16,1-21-16,-1 21 0,0 0 0,-21 0 16,22 21-16,-22 0 0,21 0 0,-21 0 15,-21 1-15,0-1 0,0 21 16,0-21-16,0 22 0,0-1 0,0-21 16,-21 21-16,0 1 0,0-1 15,0-21-15,0 22 0,-1-22 16,1 0-16,21 0 0,-21 0 0,0 0 15,0 1-15,0-1 0,-1-21 0,1 21 16,0-21-16,0 21 0</inkml:trace>
  <inkml:trace contextRef="#ctx0" brushRef="#br0" timeOffset="156956.72">1609 14182 0,'42'-106'32,"-42"85"-32,0 42 31,0 0-31,0 0 15,0 22-15,0-22 0,-21 21 0,21 0 16,-21 1-16,-1-22 0,1 21 16,0 1-16,0-1 0,0-21 0,0 21 15,-1-20-15,22-1 0,-21-21 16,21-21 15,21 21-31,1-22 0,-1 22 16,0 0-16,0-21 0,21 21 15,-20 0-15,20 0 0,-21-21 16,21 21-16,1-21 0,-22 21 0,21 0 16,-21-21-16,22 21 0,-22-21 15,0 21-15,0-22 0,0 1 0,1 21 16,-1-21-16,-21 0 0,0 0 16,0 0-16,0-1 0,0 1 15,0 0-15,-21 21 0,-1 0 16,22-21-16,-21 21 0,0 0 15,21 21-15,-21 0 16,21 0-16,0 1 0,0-1 0,0 21 16,0 0-16,0-20 15,0 20-15,0 0 0,0 1 0,-21-22 16,21 21-16,-21-21 0,21 0 16,0 1-16,0-1 0,0 0 0,0 0 15,21-21 1,0 0-1,-21-21-15,21 0 16</inkml:trace>
  <inkml:trace contextRef="#ctx0" brushRef="#br0" timeOffset="157128.57">2476 14436 0,'0'0'0,"0"-21"78</inkml:trace>
  <inkml:trace contextRef="#ctx0" brushRef="#br0" timeOffset="157532.1">3873 13970 0,'0'0'0,"22"-21"16,-22 42 0,0 0-16,0 0 15,-22 1-15,1-1 0,0 21 0,21-21 16,-21 22-16,0-22 0,0 21 15,-1 0-15,22 1 0,-21-1 0,0 0 16,0-20-16,21 20 0,0-21 0,0 0 16,0 22-16,0-22 15,0 0-15,21-21 16,0 0 0,0-21-16,-21 0 0,22-1 15</inkml:trace>
  <inkml:trace contextRef="#ctx0" brushRef="#br0" timeOffset="157968.68">3577 14161 0,'0'0'15,"-21"0"-15,0-22 0,0 1 0,21 0 16,0 0-16,0 0 0,0 0 16,21-1-16,0 1 0,0 0 0,0 0 15,22 0-15,-1 0 0,0 21 16,1 0-16,-1 0 0,0 0 15,22 0-15,-22 0 0,0 21 16,1 0-16,20 0 0,-20 0 0,-22 22 16,21-1-16,-21 0 0,22-21 15,-43 22-15,21 20 0,-21-20 0,0-1 16,0-21-16,0 21 0,0 1 0,0-22 16,0 0-16,0 0 0,0 0 15,0-42 16,0 0-31,0 0 0,0 0 0,0-22 16,0 22-16,0-21 16,0 0-16,0-1 0,0 1 0,21 0 15,-21-1-15,0 1 0,21 0 0,0-1 16,-21 1-16,21 21 0,1-22 16,-22 22-16,21 0 0,0 0 0,0 21 15,0 0 1,0 0-16,1 0 15,-1 21-15,-21 0 16,21-21-16,0 21 0</inkml:trace>
  <inkml:trace contextRef="#ctx0" brushRef="#br0" timeOffset="159007.57">5080 13991 0,'0'0'0,"0"-21"0,-21 0 15,0 21-15,-1 0 16,22 21 0,0 0-16,0 0 0,0 1 15,0-1-15,0 0 0,-21 0 16,21 0-16,0 22 0,0-22 15,0 0-15,0 21 0,0-21 0,0 22 16,0-22-16,0 0 0,0 0 16,0 0-16,21 1 0,-21-1 0,22-21 15,-1 0-15,0 0 0,0 0 16,0 0-16,0 0 0,1-21 16,-1 21-16,0-22 0,0 1 0,0 0 15,0 0-15,1-21 0,-1 20 16,0 1-16,0-21 0,-21 21 0,21-22 15,0 22-15,1-21 0,-22 21 0,0 0 16,21-1-16,-21 1 0,21 0 16,-21 42 15,0 0-15,0 1-16,0-1 0,-21 0 0,21 0 15,0 21-15,0-20 0,0-1 16,0 21-16,0-21 0,0 0 0,0 1 15,0-1-15,0 0 0,0 0 0,21 0 16,0 0-16,21-21 0,-20 22 16,20-22-16,-21 0 0,21 0 0,1 0 15,-1 0-15,0 0 0,1 0 16,-22-22-16,21 1 0,1 0 0,-22 0 16,21 0-16,-21 0 0,0-22 15,1 22-15,-1-21 0,-21-1 16,0 1-16,21 0 0,-21-1 0,21 1 15,-21 0-15,0-1 0,0 1 0,0 21 16,21 0-16,-21 0 0,0-1 16,0 1-16,0 42 15,0 1 1,0-1-16,-21 21 0,21-21 16,0 22-16,0-22 0,0 21 15,-21 0-15,21 1 0,0-22 0,0 21 16,0 1-16,0-22 0,0 21 0,0-21 15,0 0-15,0 22 0,21-22 16,0 0-16,0 0 0,1 0 16,-1 1-16,0-1 0,0-21 0,21 0 15,-20 0-15,-1 0 0,21 0 0,-21 0 16,0 0-16,22-21 0,-22-1 16,21 1-16,-21 0 0,22 0 0,-22 0 15,0-22-15,0 1 0,0 21 0,1-21 16,-22-1-16,21-20 0,-21 20 15,21 1-15,-21 0 0,0-22 0,0 43 16,0-21-16,0-1 0,0 22 16,0 0-16,0 42 31,-21 0-31,0 1 0,-1 20 16,22 0-16,-21 1 0,21-22 0,-21 21 15,21 0-15,0 1 0,0-1 0,0-21 16,0 22-16,0-22 0,0 0 15,0 0-15,21 0 0,0 0 0,1 1 16,-1-22-16,0 0 0,0 0 0,0 0 16,22 0-16,-22 0 0,0 0 15,0 0-15,0 0 0,0-22 0,1 1 16,-22 0-16</inkml:trace>
  <inkml:trace contextRef="#ctx0" brushRef="#br0" timeOffset="159620.89">1714 15685 0,'0'0'0,"22"0"0,-1 0 16,0-22-16,0 22 16,0 0-16,0-21 0,1 21 15,-1 0-15,0 0 0,0-21 0,21 21 16,-20 0-16,-1 0 0,0-21 15,21 21-15,-21 0 0,1 0 16,-44 0 0,1 0-1,0 0-15</inkml:trace>
  <inkml:trace contextRef="#ctx0" brushRef="#br0" timeOffset="160108.47">1736 15663 0,'0'0'0,"0"22"0,-22-22 16,22 21-16,-21-21 0,21 21 16,-21 0-16,21 0 15,0 0-15,0 1 16,0-1 0,21-42 30,0 21-30,1 0-16,-22-22 0,21 22 16,0 0-16,0 0 15,0-21-15,0 21 0,1 0 16,-1 0-16,0 0 0,0 0 16,0 0-16,22 21 0,-22 1 15,0-22-15,0 21 0,0 0 0,0 0 16,1 0-16,-1 0 0,-21 1 15,0-1-15,0 0 0,0 0 0,0 0 16,-43 0-16,22 1 0,0-1 16,-21 0-16,21-21 0,-22 21 15,1 0-15,0-21 0,-1 0 0,1 0 16,0 0-16,-1 0 0,22 0 16,-21 0-16,21 0 0,-1-21 15,1 21-15,21-21 16,0 0-16,21 21 15,1 0-15,-1 0 16,0 0-16,0-21 0,0 21 0,0 0 16,1 0-16,-1 0 0</inkml:trace>
  <inkml:trace contextRef="#ctx0" brushRef="#br0" timeOffset="160308.65">2561 15981 0,'0'0'0,"0"-21"94,21 21-94,0 0 0</inkml:trace>
  <inkml:trace contextRef="#ctx0" brushRef="#br0" timeOffset="160776.24">4064 15325 0,'0'0'0,"-42"211"16,42-168-16,0-1 15,0 0-15,-22-20 0,22 20 16,-21 0-16,0 1 0,21-22 15,0 0-15,0 21 0,0-21 16,0 1-16,0-1 0,0-42 31,0-1-15,0 1-16,0 0 0,0 0 0,0-21 16,21 20-16</inkml:trace>
  <inkml:trace contextRef="#ctx0" brushRef="#br0" timeOffset="161008.64">4085 15346 0,'0'0'0,"64"21"15,-43 0 1,0 0-16,0 1 0,0-1 16,0 0-16,1 21 0,-1-21 0,0 22 15,0-22-15,0 21 0,0-21 16,1 22-16,-22-22 0,0 21 0,0-21 15,0 22-15,0-22 0,-22 0 16,1 21-16,0-20 0,0-1 0,0-21 16,0 21-16,-1-21 0,1 0 15,0 0-15,0 0 0,0 0 16,0 0-16</inkml:trace>
  <inkml:trace contextRef="#ctx0" brushRef="#br0" timeOffset="161559.98">3895 15812 0,'42'-22'31,"-21"22"-31,0-21 0,0 0 0,1 21 16,-1-21-16,21 0 0,0 0 16,1 21-16,-1-22 0,0 1 15,22 21-15,-22-21 0,1 0 16,20 21-16,-21 0 0,1 0 0,-1 0 0,-21 0 15,0 0-15,22 21 16,-43 0-16,21-21 0,-21 21 0,21 1 16,-21-1-16,0 0 0,0 0 0,0 0 15,0 0-15,0 1 0,0-1 16,0 0-16,0 0 0,0 0 0,0 0 16,0 1-1,-21-22 16,21-22-31,0 1 0,-21 0 0,21 0 16,0-21-16,0 20 16,0 1-16,0 0 0,0-21 15,0 21-15,0-22 0,21 1 0,0 21 16,0 0-16,0-22 0,1 22 16,20 0-16,-21 0 0,21 0 0,1-1 15,-1 22-15,0 0 0,-20 0 16,20 0-16,0 0 0,1 22 0,-22-1 15,21 0-15,-21 21 0,0-21 16,1 1-16,-1 20 0,-21-21 0,0 21 16,0-20-16,0-1 0,0 21 0,-21-21 15,-1 0-15,22 22 0,-21-22 16,0 0-16,0 0 0,21 0 16,-21 1-16,21-44 31,0 1-31</inkml:trace>
  <inkml:trace contextRef="#ctx0" brushRef="#br0" timeOffset="162271.69">6625 15219 0,'0'0'0,"-21"0"31,0 21-15,0 0-16,-1 0 0,1 1 0,0-1 15,0 21-15,21-21 0,-21 22 16,21-1-16,-21 0 0,21-21 0,0 22 16,0-1-16,0-21 0,0 22 15,0-22-15,0 0 0,21 0 0,0 0 16,0 0-16,0-21 0,0 22 16,22-22-16,-22 0 0,21 0 15,-21 0-15,22 0 0,-22 0 0,21 0 16,-21 0-16,22-22 0,-22 22 0,0-21 15,21 0-15,-20 0 0,-1 0 16,-21 0-16,21-22 0,-21 22 0,0-21 16,0 21-16,0-22 0,0 1 15,-21 0-15,21-1 0,-21 1 0,-1 0 16,-20-1-16,21 22 0,0-21 16,-22 21-16,22 21 0,0 0 0,-21 0 15,21 0-15,-1 0 0,1 0 0,0 0 16,0 21-16,0 0 15,21 0-15,0 21 0,-21-20 0,21-1 16,0 21-16,0-21 0,0 0 16,0 22-16,0-22 0,0 0 0,0 0 15,21 0-15,0 1 0,0-22 16,21 0-16,-20 0 0,-1 0 16,21 0-16</inkml:trace>
  <inkml:trace contextRef="#ctx0" brushRef="#br0" timeOffset="162864.37">7366 14859 0,'0'0'0,"-21"0"16,0 21-1,-1 0-15,22 22 0,0-22 16,0 21-16,0 1 0,0-1 15,0 0-15,-21 1 0,21 20 0,0-21 16,0 1-16,0 20 0,0-20 16,0-1-16,0 0 0,0-21 0,-21 22 15,21-22-15,0 21 0,0-21 16,0 1-16,0-1 0,0 0 16,0-42 15,0 0-16,0-1-15,0 1 0,0 0 16,0 0-16,21 0 0,-21-22 16,21 22-16,-21 0 0,22 0 0,-1-21 15,-21 20-15,21 1 0,0 0 16,0 0-16,0 21 0,22-21 0,-22 21 16,0-21-16,0 21 0,22 0 15,-22 0-15,0 21 0,21 0 0,-21 0 16,1 0-16,-1 0 0,0 1 15,-21 20-15,0-21 0,0 0 16,0 0-16,0 22 0,0-22 0,0 0 16,0 0-16,-21 0 0,0 1 15,-1-1-15,-20 0 0,21-21 0,-21 21 16,20 0-16,-20-21 0,21 0 0,-21 0 16,20 0-16,1 0 0,0 0 15,0 0-15,0 0 0,0 0 0,-1 0 16,22-21 15,0 0-31,22 21 0,-1 0 16,0-21-16,0 21 15,0 0-15</inkml:trace>
  <inkml:trace contextRef="#ctx0" brushRef="#br0" timeOffset="163368.56">7959 15621 0,'0'0'0,"21"-21"15,42-43 1,-42 22-16,1 21 0,-22 0 16,0 0-16,21-1 0,-21 1 0,0 0 15,21 0-15,-21 0 16,0 42 15,0 0-31,0 0 16,0 22-16,0-22 0,0 0 0,0 21 15,0-21-15,0 22 0,0-1 16,0 0-16,0-20 0,0 20 0,0 0 16,-21 1-16,21 20 0,0-21 15,0 1-15,0 20 0,0-20 0,0-1 16,0 21-16,0-20 0,0-1 15,0 0-15,21 22 0,-21-22 16,0 1-16,0-22 0,0 21 0,0 0 16,0 1-16,0-22 0,0 0 0,0 21 15,0-20-15,0-1 0,0 0 16,-21-21-16,0 0 16,-1 0-16,1 0 15,0-21-15,0 21 16,0-21-16,21-1 0,-21 1 15,-1 21-15,22-21 0,-21 0 0,21 0 16,0 0-16,0-1 0,0 1 0,-21 0 16,21 0-16,0 0 15,0-22-15,0 22 0</inkml:trace>
  <inkml:trace contextRef="#ctx0" brushRef="#br0" timeOffset="163596.62">8191 15177 0,'0'0'0,"0"-22"0,-21-20 31,21 21-31,0 0 16,-21 21-16,21 21 46,0 0-46,21-21 0,0 21 16,1 0-16,-22 1 0,21-22 16</inkml:trace>
  <inkml:trace contextRef="#ctx0" brushRef="#br0" timeOffset="163932.75">8509 15388 0,'21'0'16,"0"0"-16,0 0 16,1-21-16,-1 0 0,-21 0 0,21 21 15,-21-21-15,21-1 0,-21 1 16,0 0-16,0 0 0,0 0 16,-21 21-1,0 0-15,0 0 0,-1 0 0,1 21 16,0-21-16,0 21 0,0 0 15,21 22-15,-21-22 0,21 0 0,-22 21 16,22-21-16,0 22 0,-21-22 16,21 0-16,0 21 0,0-20 15,0-1-15,0 0 0,21 0 0,1-21 16,-1 21-16,-21 0 0,21-21 16,21 0-16,-21 0 0,1 0 0,20 0 15,-21 0-15,0 0 0,22 0 16,-22-21-16,21 21 0</inkml:trace>
  <inkml:trace contextRef="#ctx0" brushRef="#br0" timeOffset="164468.35">9271 15219 0,'0'0'0,"0"-21"16,-21 21-1,0 0-15,-1 0 16,1 21-1,21 0-15,-21 0 0,21 0 0,0 1 16,-21 20-16,21-21 0,-21 0 16,21 22-16,0-22 0,0 0 0,0 21 15,0-21-15,0 1 0,0-1 0,21 0 16,0 0-16,0-21 16,0 0-16,1 0 0,20 0 15,-21 0-15,0 0 0,0 0 16,22-21-16,-22 0 0,0 0 0,0-1 15,0 1-15,22-21 0,-43 0 16,21-1-16,0 1 0,0 0 16,0-22-16,1 1 0,-1-1 0,0 22 15,-21-22-15,0 22 0,21 0 0,-21-1 16,0 1-16,0 21 0,0 0 16,0-1-16,0 1 0,-21 42 31,21 1-31,-21-1 0,0 0 0,21 21 15,-22-21-15,22 22 0,-21-1 16,0-21-16,21 43 0,0-22 0,0 0 16,0 1-16,0-1 0,0 0 15,0 1-15,0-1 0,0 0 16,0 1-16,0-22 0,0 0 0,0 21 16,21-20-16,0-22 0,1 21 15,-22 0-15,21-21 0,0 0 0,0 0 16,0 0-16,0 0 0,1 0 15,-1-21-15,0 21 0,0-21 16,0-1-16,0 1 0,1 0 0</inkml:trace>
  <inkml:trace contextRef="#ctx0" brushRef="#br0" timeOffset="164708.1">9567 15028 0,'0'0'0,"-42"0"16,63 0 0,0 0-1,0 0-15,22-21 0,-22 21 16,21 0-16,1-21 0,-1 21 0,0 0 16,1 0-16,-1-21 0,0 21 0,1 0 15,-22 0-15,0 0 0,0 0 16,0 0-16,0 0 15,-42 0 1</inkml:trace>
  <inkml:trace contextRef="#ctx0" brushRef="#br0" timeOffset="165560.67">1968 17039 0,'0'0'0,"0"-21"0,0-21 31,-21 42-31,0 0 0,0 0 0,0 0 16,0 21-16,21 0 0,-22 0 16,1 0-16,0 22 0,0-22 15,0 21-15,21 1 0,-21-1 16,-1 0-16,22 1 0,-21-1 0,21 0 15,0 1-15,0-1 0,0 0 16,0 1-16,0-22 0,21 21 0,1-21 16,-1 0-16,21-21 15,-21 0-15,22 0 0,-22 0 16,21 0-16,0 0 0,-20-21 0,20 0 16,0 0-16,-21 0 0,1 0 15,-22-1-15,0 1 0,0 0 0,0 0 16,0 0-16,-22 21 0,1-21 15,0 21-15,0 0 0,-21 0 16,20-22-16,-20 22 0,21 0 0,0 0 16,0 0-16,-1 22 0,1-22 15,21 21-15,0 0 0,-21-21 16,21 21-16,0 0 0,0 0 16,0 1-16,0-1 15,0 0-15,21-21 0,-21 21 16,21-21-16,1 0 0</inkml:trace>
  <inkml:trace contextRef="#ctx0" brushRef="#br0" timeOffset="165756.63">2561 17378 0,'0'0'0,"21"0"0,0 0 93,1 0-77,-1-21-16</inkml:trace>
  <inkml:trace contextRef="#ctx0" brushRef="#br0" timeOffset="166532.59">4403 17166 0,'0'-21'15,"0"0"1,0 0-16,0 0 16,0-1-16,0 1 15,0 0-15,-22 0 0,1 0 16,0 21-16,0-21 0,0-1 16,0 1-16,-1 21 0,1 0 0,0 0 15,0 0-15,0 0 0,0 0 16,-1 0-16,1 21 0,0 1 0,0-1 15,0 0-15,0 21 16,21-21-16,-22 22 0,1-22 0,21 21 16,-21 1-16,21-1 0,0-21 15,0 21-15,0-20 0,0-1 0,0 21 16,0-21-16,21-21 0,0 21 16,1-21-16,-1 22 0,0-22 15,0 0-15,0 0 0,0-22 0,1 1 16,20 21-16,-21-21 0,0 0 15,22 0-15,-22 0 0,0-1 0,21 1 16,-21 0-16,1 0 16,-1-21-16,0 20 0,-21 1 0,0 0 15,0 0-15,0 0 0,0 0 16,-21 21 0,21 21-1,0 0-15,0 0 0,0 0 16,0 0-16,0 22 0,0-22 15,0 0-15,0 0 0,0 0 0,21 1 16,-21-1-16,21-21 0,0 21 16,0-21-16,1 0 0,-1 0 0,0 0 15,0 0-15,0 0 0,0 0 16,1 0-16,20 0 0,-21-21 16,0 0-16,0-1 0,22 1 15</inkml:trace>
  <inkml:trace contextRef="#ctx0" brushRef="#br0" timeOffset="166971.54">4911 17060 0,'0'85'16,"0"-64"-16,0 0 16,0 1-16,0-1 0,0 0 15,0 0-15,0 0 0,0 0 0,0 1 16,-22-1-16,22 0 15,-21-21-15,0-21 47,21 0-47,0-1 0,-21-20 16,21 21-16,0 0 16,0 0-16,0-22 0,0 22 0,21-21 15,0 21-15,0-22 0,1 22 16,20-21-16,0 21 0,1-1 0,-1-20 15,0 42-15,1-21 0,-1 21 16,0 0-16,22 0 0,-22 21 0,0-21 16,1 42-16,-1-20 15,-21-1-15,0 21 0,1 0 0,-22-20 16,0 20-16,0 0 0,-22-21 16,1 22-16,0-22 0,0 21 0,0-21 15,-22 1-15,22-1 0,0 0 16,21 0-16,-21-21 0,21 21 0,-21-21 15</inkml:trace>
  <inkml:trace contextRef="#ctx0" brushRef="#br0" timeOffset="167737.13">6964 16955 0,'-21'-85'15,"21"64"1,-22 21-16,1-21 0,0 21 16,0 0-16,-21-22 15,20 22-15,1 0 0,-21 0 0,0 0 16,-1 0-16,1 22 0,0-1 16,20 0-16,-20 0 0,0 0 0,21 22 15,-1-22-15,1 21 0,0 0 16,21 1-16,0-1 0,0 0 0,0-20 15,0 20-15,0-21 0,0 0 16,21 0-16,0 1 0,1-1 0,-1-21 16,0 0-16,21 0 0,-21 0 15,1 0-15,20 0 0,-21 0 0,0 0 16,22-21-16,-22-1 16,0 1-16,21 0 0,-21 0 0,1 0 15,-1 0-15,0-1 0,0-20 16,0 21-16,-21-21 0,21-1 0,-21 22 15,0-21-15,0 21 0,0-1 16,0 1-16,0 42 16,0 1-1,0-1-15,0 0 0,0 0 0,0 21 16,0-20-16,0 20 0,0-21 16,0 0-16,0 22 0,0-22 0,0 0 15,0 0-15,22 0 0,-22 0 16,21 1-16,0-22 0,0 21 15,0-21-15,64-21 32,-64-1-32,0 1 0,0 0 15</inkml:trace>
  <inkml:trace contextRef="#ctx0" brushRef="#br0" timeOffset="168168.87">7281 17039 0,'0'0'0,"0"-21"0,-21 0 16,21 0-16,0 0 0,0-1 16,0 1-16,21 21 15,0-21-15,1 0 0,-1 21 0,21 0 16,-21 0-16,22 0 0,-22 0 16,21 0-16,-21 0 0,22 21 0,-22 0 15,0 0-15,0 1 0,0-1 16,0 21-16,1-21 0,-22 0 0,0 22 15,0-22-15,0 0 0,0 0 16,0 22-16,0-22 0,0 0 0,-22-21 16,22 21-16,-21 0 15,0 0-15,0-21 16,0 0-16,21-21 31,0 0-31,0 0 0,0 0 0,0 0 16,0-1-16,0 1 0,0 0 15,0 0-15,0-21 0,21 20 0,0 1 16,0 0-16,0 0 0,-21 0 16,22 0-16,-1-1 0,0 1 0,0 21 15,0-21-15,0 21 0,1 0 16,-1 0-16,0 0 0,0 0 16,0 0-16,0 0 0,1 0 15,-1 0-15,0 0 0</inkml:trace>
  <inkml:trace contextRef="#ctx0" brushRef="#br0" timeOffset="168671.64">8297 16912 0,'-21'-21'16,"21"0"-16,0 0 15,-21 0-15,21-1 16,0 1-16,0 0 0,21 21 16,0 0-1,0 0-15,1 0 0,-1 0 0,0 0 16,0 0-16,0 0 0,0 0 16,1 21-16,-1 0 0,0 1 0,0-1 15,0 0-15,0 0 0,1 0 16,-22 22-16,0-22 0,0 0 0,0 0 15,0 0-15,0 22 0,0-22 0,0 0 16,-22 0-16,1-21 0,21 21 16,-21 0-16,0-21 0,21 22 0,-21-22 15,0 0 1,-1 0 0,22-22-1,0 1-15,0 0 0,0 0 16,0 0-16,0 0 0,0-22 15,22 22-15,-1-21 0,0 21 0,-21-22 16,21 22-16,0-21 0,0 21 0,1-1 16,-1 1-16,0 21 0,0-21 15,0 21-15,0-21 0,1 21 0,-1 0 16,0 0-16,0 0 16,0 0-16,0 0 15</inkml:trace>
  <inkml:trace contextRef="#ctx0" brushRef="#br0" timeOffset="170044.65">9419 16891 0,'0'0'16,"21"-21"-16,0 0 15,-21 0-15,0-1 0,0 1 0,0 0 16,0 0-16,0 0 0,0 0 16,0-1-16,0 1 0,-21 0 15,0 21-15,0 0 0,0 0 16,0 0-16,-1 0 16,1 21-16,-21 0 0,21 1 0,0-1 15,-22 21-15,22-21 0,-21 22 16,21-22-16,-1 21 0,1 0 0,-21-20 15,42 20-15,-21-21 0,0 21 16,21-20-16,0-1 0,0 0 0,0 0 16,0 0-16,0 0 0,0 1 0,21-22 15,0 0-15,0 0 0,0 0 16,0 0-16,22 0 0,-22 0 16,0 0-16,21 0 0,-20-22 15,-1 22-15,0-21 0,0 0 0,0 0 16,0 0-16,1 0 0,-1-1 15,-21-20-15,0 0 0,21 21 0,-21-22 16,21 22-16,-21-21 0,0 21 0,0-1 16,0 1-16,0 0 0,0 42 31,0 0-15,0 1-16,0-1 0,0 0 0,0 0 15,0 21-15,0-20 0,0-1 16,0 21-16,0-21 0,0 0 15,0 1-15,21-1 0,0-21 16,-21 21-16,0 0 0,22-21 0,-1 0 16,0 21-16,0-21 0,0 0 0,0 0 15,1 0-15,-1 0 0,0-21 16,0 0-16,21 21 0,-20-21 0,-1 0 16,0-1-16,0-20 0,0 21 15,0-21-15,1 20 0,-1-20 0,0 21 16,-21-21-16,21 20 0,-21 1 15,21 0-15,-21 42 32,-21 0-17,21 1-15,-21-1 0,21 0 0,0 21 16,0-21-16,0 1 0,0-1 16,0 0-16,0 0 0,0 0 0,0 0 15,0 1-15,21-22 16,0 0-16,0 0 15,1 0-15,-1 0 0,0 0 0,0 0 16,21-22-16,-20 22 16,-1-21-16,0-21 0,0 21 0,0 0 0,0-1 15,-21-20-15,22 21 0,-22 0 16,21 0-16,-21-1 0,21 1 0,-21 0 16,0 0-16,0 42 46,0 0-46,0 0 0,0 1 16,0-1-16,-21 0 0,21 0 0,-21 21 16,-1-20-16,1 20 0,21-21 15,-21 21-15,0 1 0,0-22 0,21 21 16,0 1-16,0-1 0,-21 0 16,21 1-16,0-1 0,0 21 0,0-20 15,0 20-15,0-20 0,0 20 16,0-21-16,0 22 0,21-22 15,0 22-15,-21-22 0,21 0 0,0 22 16,-21-22-16,21 1 0,1 20 16,-22-21-16,0 1 0,21-1 0,-21 22 15,21-22-15,-21 0 0,0 1 16,0-1-16,0-21 0,0 21 16,0-20-16,0-1 0,0 21 0,0-21 15,-21-21-15,0 0 16,-1 0-16,1 0 0,0 0 0,-21-21 15,-1 0-15,1 0 0,0-22 16,-22 1-16,22 0 0,-22-1 0,22 1 16,-21-21-16,20-1 15,22 22-15,-21-22 0,21 1 0,-1 20 16,1-20-16,21-1 0,0 1 16,0-1-16,0 1 0,0-1 0,21 1 15,1-1-15,-1 22 0,21 0 16,-21-1-16,22 1 0,-1 0 0,0-1 15,1 22-15,-1 0 0,0-21 16,1 21-16,-1-1 0,0 1 16,1 0-16,-22 0 0,21 0 0,-21 21 15,0-21-15,-21-1 0,0 1 16,0 0 0,0 0-16,-21 21 15,0-21-15,0 0 0,0 21 0</inkml:trace>
  <inkml:trace contextRef="#ctx0" brushRef="#br0" timeOffset="204700.58">15600 7789 0,'21'-21'109,"0"0"-93,-21 0 15,0 0-15,0 0-1</inkml:trace>
  <inkml:trace contextRef="#ctx0" brushRef="#br0" timeOffset="205468.67">15663 7789 0,'21'0'31,"-21"-21"16,0 0-47,0 0 15,0 0 1,0 0-16,0-1 16,0 1-16,-21 21 15,0-21-15,0 21 0,0 0 16,-22 0-16,22 0 0,0 0 16,0 0-16,0 0 0,0 21 15,-1-21-15,1 21 0,-21 1 16,21-1-16,0-21 0,-22 21 0,22 0 15,0 0-15,0 0 0,0 1 16,-1-1-16,1 0 0,21 0 0,-21-21 16,21 21-16,0 0 0,0 1 15,21-1 1,0-21-16,1 0 0,-1 0 0,0 21 16,0-21-16,0 0 0,22 0 15,-22 0-15,21 21 0,-21-21 16,22 0-16,-22 21 0,21-21 0,-21 0 15,22 0-15,-22 21 0,0-21 16,0 0-16,21 22 0,-20-22 0,-1 21 16,0 0-16,0 0 15,-21 0-15,0 0 16,0 1-16,0-1 0,-21 0 16,0 0-16,-22-21 0,22 21 0,0 0 15,0-21-15,0 22 0,-22-22 16,22 0-16,-21 21 0,21-21 0,-22 21 15,1-21-15,0 0 0,-1 0 0,1 0 16,21 0-16,-21 0 0,-1 0 16,22-21-16,-21 0 0,21 21 0,-1-22 15,1 1-15,-21 0 0,21 0 16,0 0 0,21 0-1,21 21 16,0 0-31,0 0 0,0-22 0,0 22 16,22 0-16,-22-21 0</inkml:trace>
  <inkml:trace contextRef="#ctx0" brushRef="#br0" timeOffset="205827.91">16108 7535 0,'-21'-21'31,"21"42"-31,0 1 16,-22-22-16,22 42 0,0-21 0,-21 0 15,21 0-15,0 22 16,0-1-16,-21-21 0,0 22 0,0-1 16,0 0-16,21 22 0,-22-22 0,1 0 15,0 1-15,21-1 0,0-21 16,0 22-16,0-22 0,0 0 0,0 0 16,0 0-16,0 0 0,0 1 15,21-22 1,0-22-1,1 22-15</inkml:trace>
  <inkml:trace contextRef="#ctx0" brushRef="#br0" timeOffset="206081.4">15769 8022 0,'0'0'0,"0"-21"31,21 21-31,0 0 0,1 0 16,-1-21-16,0 21 16,0 0-16,0 0 0,0 0 15,1-21-15,20 21 0,-21 0 0,0 0 16,0 0-16,1-21 0,-1 21 15,0 0-15,0 0 0,0 0 0,0 0 16</inkml:trace>
  <inkml:trace contextRef="#ctx0" brushRef="#br0" timeOffset="206560.64">16404 7980 0,'0'0'0,"-21"0"0,21-21 0,0 0 16,0-1-16,0 1 15,21 0 1,0 21-16,0 0 16,1 0-16,-1 0 15,0 0-15,0 0 0,0 0 0,0 0 16,1 0-16,-1 0 0,0 0 0,0 21 15,0-21-15,0 21 0,1 1 16,-22-1-16,0 21 0,0-21 0,0 0 16,0 1-16,0-1 0,0 21 0,0-21 15,0 0-15,0 1 16,-22-1-16,1-21 0,0 21 0,21 0 16,-21-21-16,0 0 0,0 0 15,-1 0 1,22-21-1,0 0-15,0 0 16,0-1-16,0 1 0,0-21 0,0 21 16,0 0-16,22-1 0,-1-20 0,-21 21 15,0 0-15,21 21 0,0-21 16,-21-1-16,21 22 16,0 0-16,1-21 0,-1 21 15,0 0-15,0 0 16</inkml:trace>
  <inkml:trace contextRef="#ctx0" brushRef="#br0" timeOffset="206844.67">17039 8149 0,'0'43'31,"0"-65"16</inkml:trace>
  <inkml:trace contextRef="#ctx0" brushRef="#br0" timeOffset="207628.18">17103 7832 0,'0'0'0,"0"-21"0,-22 21 16,22 21 15,0 0-31,0 0 0,0 0 16,0 22-16,-21-22 0,21 0 16,0 21-16,0-21 0,0 1 15,0-1-15,0 0 0,0 0 0,0 0 16,0 0-16,-21 1 0,21-1 15,0 0-15,0-42 47,0 0-47,0-1 16</inkml:trace>
  <inkml:trace contextRef="#ctx0" brushRef="#br0" timeOffset="208088.08">17081 7493 0,'0'0'0,"0"21"16,-42 0 0,42 1-16,0-1 0,0 0 15,21-21 1,0 0-16,1 0 16,-1 0-16,0 0 0,0 0 15,0 0-15,0 0 0,1-21 16,-1 21-16,-21-21 0,21-1 15,-21 1-15,0 0 16,0 0-16,-21 0 16,0 21-16,-1 0 15,1 0-15,0 0 0,21 21 16,-21-21-16,21 21 0,-21 0 16,21 0-1,0 1-15,0-1 0,0 0 0,0 0 16,0 0-16,0 0 0,0 1 15,0-1-15,21-21 16,0 21-16,-21 0 0</inkml:trace>
  <inkml:trace contextRef="#ctx0" brushRef="#br0" timeOffset="208684.01">17568 7874 0,'0'21'31,"-21"0"-15,21 1-16,0-1 0,-21 0 15,21 0-15,0 0 0,0 0 0,0 1 16,0-1-16,0 0 0,0 0 15,0 0-15,0 0 0,0 1 16,-21-22 31,21-22-31,0 1-16,-21 21 0,21-21 0,0 0 15,0 0-15,0-22 0,0 22 0,0 0 16,0 0-16,0 0 0,0 0 15,21-1-15,0 1 0,0 0 0,0 0 16,0 0-16,1 0 0,20 21 0,-21-22 16,21 22-16,1 0 0,-1-21 15,-21 21-15,22 0 0,-1 0 16,0 0-16,1 0 0,-22 21 0,21-21 16,-21 22-16,0-1 0,1 0 15,-22 0-15,0 0 0,0 0 0,0 1 16,0 20-16,0-21 0,-22 0 15,1 0-15,0 22 0,0-22 0,0 0 16,0-21-16,21 21 0,0 0 0,-22-21 16,22 22-16,-21-22 0,0 0 15,21-22 48,0 1-63</inkml:trace>
  <inkml:trace contextRef="#ctx0" brushRef="#br0" timeOffset="209759.67">18711 7916 0,'0'0'0,"21"0"0,-21-42 16,0 21-16,0 0 16,0 0-1,-21 21-15,0-22 16,0 22-16,0 0 0,0 0 16,-1 0-16,1 0 0,0 0 15,0 0-15,0 0 0,0 22 0,-22-22 16,22 21-16,0 0 0,0 0 15,0 0-15,-1 0 0,1 1 0,0-1 16,21 0-16,0 0 0,-21 0 16,21 0-16,0 1 0,0-1 0,0 0 15,0 0-15,0 0 0,21-21 16,0 0 0,0 0-16,1 0 0,-1 0 0,0 0 15,21 0-15,-21 0 0,1 0 0,-1 0 16,0-21-16,0 0 0,0 21 15,0-21-15,-21 0 0,22-1 0,-1 1 16,0 0-16,-21 0 16,0 0-16,21 21 0,-21-21 0,0-1 15,21 22 1,-21-21 0,0 42 30,0 1-46,0-1 16,0 0-16,0 0 0,-21 0 0,21 0 16,0 1-16,0-1 0,-21 0 15,0 0-15,21 21 0,-21-20 0,-1 20 16,22-21-16,-21 21 0,21-20 0,-21 20 16,0-21-16,21 21 0,0 1 15,0-22-15,-21 21 0,21 1 0,0-1 16,-21 0-16,21 1 0,0-1 0,0 0 15,0 1-15,0 20 0,0-21 16,0 1-16,0 20 0,0-20 0,0-1 16,0 21-16,0-20 0,0-1 15,0 0-15,0 1 0,0-1 16,0 0-16,0 1 0,0-1 0,-22-21 16,22 22-16,0-22 0,0 21 0,-21-21 15,21 22-15,-21-22 0,21 0 16,0 0-16,-21 0 0,0-21 15,21 21-15,-21-21 0,-1 0 16,1 0-16,0 0 16,0 0-16,0 0 0,0 0 15,-1-21-15,-20 0 0,21 0 0,0 0 16,-22-22-16,22 22 0,0-21 16,0 0-16,-21-1 0,20-20 15,1 20-15,0 1 0,21-21 0,-21 20 16,0 1-16,21-22 0,0 22 0,0-21 15,0 20-15,0 1 0,0-22 16,0 22-16,0 0 0,0-1 0,0-20 16,21 21-16,0 20 0,0-20 0,0 0 15,1-1-15,-1 22 0,0 0 16,0 0-16,0-21 0,0 42 0,22-22 16,-22 1-16,0 0 0,0 21 0,0 0 15,1-21-15,-1 21 16,0 0-16,0-21 0,0 21 15,0 0-15,1 0 16,-1 0 0,0 0-1,0 0-15,-21-21 16</inkml:trace>
  <inkml:trace contextRef="#ctx0" brushRef="#br0" timeOffset="211403.51">19854 7895 0,'0'0'0,"-21"0"15,0 0-15,0 0 16,0 0-16,-1 0 15,44 0 17,-1 0-32,21 0 15,-21 0-15,22 0 0,-1 0 16,0 0-16,1 0 0,20 0 0,1 0 16,-1 0-16,22 0 0,-22-21 0,22 21 15,0 0-15,-22 0 0,22 0 16,-22-21-16,1 21 0,-22 0 0,22 0 15,-22 0-15,-21 0 0,21 0 0,-20 0 16,-1 0-16,-21-21 47,-21 21-31</inkml:trace>
  <inkml:trace contextRef="#ctx0" brushRef="#br0" timeOffset="211872.11">20955 7535 0,'0'0'0,"-21"0"0,0 0 16,-1 0-1,22 22 1,0-1-1,0 0-15,0 0 16,0 0-16,22 0 0,-22 1 16,21-22-16,0 21 0,0 0 0,0-21 15,0 21-15,1-21 0,-1 21 16,0-21-16,0 0 0,0 0 0,22 0 16,-22 21-16,0-21 0,0 0 15,0 0-15,0 0 0,1 0 16,-44 0 31,1 0-47,0 22 0,0-1 15,0-21-15,0 21 0,-1 0 0,1 0 16,-21 0-16,21 1 0,0 20 16,-1-21-16,-20 0 0,21 22 0,-21-22 15,20 21-15,1-21 0,0 0 0,0 1 16,0-1-16,0 0 0,-1 0 15,22 0-15,0 0 16,0-42 15,22 0-31</inkml:trace>
  <inkml:trace contextRef="#ctx0" brushRef="#br0" timeOffset="212455.91">22712 7176 0,'0'0'16,"0"21"0,-21-21-1,21 21-15,-22-21 0,22 21 0,-21 0 16,0-21-16,21 21 0,0 1 15,-21-1 1,21 0-16,21-21 31,0 0-31,0 0 16,1 0 0,-1-21-16,0 0 15,-21-1-15,21 22 0,-21-21 0,0 0 16,0 0-16,0 0 0,0 0 15,-21 21 1,0 0 0,0 0-16,-1 21 0,1 0 0,21 0 15,-21 0-15,0 0 0,0 1 0,21-1 16,0 0-16,-21 0 0,21 0 16,-22 0-16,22 1 0,0-1 0,0 0 15,0 0-15,22 0 16,-1-21-16,0 21 0,0-21 0,0 0 15,0 0-15,1 0 0,20 22 0,-21-22 16</inkml:trace>
  <inkml:trace contextRef="#ctx0" brushRef="#br0" timeOffset="212872.29">23135 7176 0,'-21'21'47,"0"0"-47,21 0 16,0 0-16,0 0 15,0 1-15,21-22 31,0 0-15,0-22 0,-21 1-16,0 0 15,0 0-15,0 0 16,0 0-16,-21 21 31,21 21-31,0 0 0,0 0 16,-21 0-16,21 0 0,-21 1 15,21 20-15,0-21 0,0 0 0,0 0 16,0 1-16,0-1 0,0 0 0,0 0 16,21-21-1,0 0-15</inkml:trace>
  <inkml:trace contextRef="#ctx0" brushRef="#br0" timeOffset="213863.43">25019 7154 0,'0'0'0,"21"0"0,-21 22 47,0-1-32,0 0-15,-21-21 16,21 21-1,-21-21 1,0 0 15,21-21-15,0 0 0,0 0-16,0-1 15,21 22-15,0-21 16,0 21-16,0 0 15,0 0-15,1 0 16,-1 0 0,-21 21-16,0 1 15,0-1-15,0 0 16,0 0-16,0 0 0,-21-21 0,21 21 16,-22 1-16,22-1 0,-21-21 0,21 21 15,-21-21 1,0 0-1,21-21 1,0 0 0,0-1-16,0 1 0,21 0 15,-21 0-15,21 21 0,0-21 16,-21 0-16,22 21 16,-1 0-16,0 21 15,-21 0 1,0 0-16,0 0 0,0 0 15,0 1-15,0-1 0,-21-21 16,0 21-16,-1 0 0,1 0 0,0 0 16,0-21-16,0 22 0</inkml:trace>
  <inkml:trace contextRef="#ctx0" brushRef="#br0" timeOffset="-214700.75">25612 7154 0,'-22'0'31,"1"0"-31,0 0 31,21 22-15,0-44 31,0 1-32,0 0-15,21 21 16,0 0 0,1 0-16,-1 0 15,0 0-15,-21 21 32,0 0-32,0 1 15,-21-22-15,21 21 16,-21-21-16,21 21 0,-22-21 15,1 0 1,0 0 0,21-21 15,0 0-15,0-1-16,0 1 15,21 21 1,-21-21-1,21 21-15,1 0 16,-22 21 0,0 0-16,0 1 15,0-1-15,0 0 16,0 0 0,-22-21-16,1 21 15,0-21 1,0 0-1,21-21 1,0 0 0,0 0-16,0 0 15,0-1-15,21 22 16,-21-21-16,21 0 0,0 21 31,1 0-31,-22 21 31,0 0-31,0 1 16,0-1-16,0 0 0,0 0 0,0 0 16,-22 0-16,1 1 0,0-1 15,0 0-15,0 0 0,21 0 0,-21 0 16,-1 1-16,1-1 0,0 0 16,0-21-16,21 21 0,-21 0 0,0-21 15,-1 0-15,1 21 0</inkml:trace>
  <inkml:trace contextRef="#ctx0" brushRef="#br0" timeOffset="-197264.99">14351 9716 0,'0'0'0,"0"-22"16,0 1-16,0 0 15,0 0-15,0 0 0,0 0 16,0-1-16,0 1 16,0 0-1,0 42 32,0 0-47,0 1 0,0-1 16,0 0-16,21 0 0,-21 21 15,0 1-15,0-22 0,0 21 0,0 1 0,0-1 16,0-21-16,0 21 0,0-20 16,0 20-16,0-21 0,0 0 15,21 0-15,-21 1 0,0-1 0,0 0 16,0-42 31,0 0-32,0-1-15,0 1 0,0 0 16,0-21-16,0 21 0,0-1 0,0 1 16,0-21-16,0 21 0,0-22 15,21 22-15,-21 0 0,0-21 16,22 21-16,-1-1 0,0-20 0,0 21 16,-21 0-16,21 0 0,0-1 15,1 1-15,-1 0 0,0 21 0,0 0 16,0 0-16,0 0 0,1 0 15,-1 0-15,-21 21 0,21 0 16,-21 1-16,0-1 0,0 21 0,21-21 16,-21 22-16,0-22 0,0 21 15,0-21-15,0 0 0,0 22 0,0-22 16,0 0-16,0 0 0,0 0 0,0 1 16,0-1-16,0 0 31,21-21 0,-21-21-15,21 21-16,-21-21 0</inkml:trace>
  <inkml:trace contextRef="#ctx0" brushRef="#br0" timeOffset="-195996.64">15134 9567 0,'0'0'0,"0"-21"16,0 42 31,0 1-47,0 20 15,0-21-15,0 0 0,0 0 0,-21 22 16,21-22-16,0 21 0,0-21 15,0 1-15,0-1 0,0 21 0,0-21 16,0 0-16,0 1 0,0-1 0,0 0 16,0 0-16,21-21 15,0 21-15,0-21 0,1 0 16,-1 0-16,0 0 16,0 0-16,0 0 0,0-21 15,1 0-15,-1 21 0,0-21 0,-21 0 16,21-1-16,0 1 0,0 0 0,1 0 15,-1-21-15,-21 20 0,21 1 16,-21 0-16,21-21 0,-21 21 0,0-1 16,0 1-16,0 0 0,0 0 0,0 0 15,0 42 17,0 0-17,0 0-15,0 0 0,0 1 0,0-1 16,0 0-16,0 21 0,0-21 15,0 1-15,0-1 0,0 0 16,0 0-16,0 0 0,0 0 0,0 1 16,0-1-16,21 0 0,0-21 15,1 0-15,-1 0 0,0 0 16,0 0-16,0 0 0,0 0 0,1 0 16,20-21-16,-21 21 0,0-21 0,0-1 15,1 1-15,-1 0 0,0 0 16,0 0-16,-21 0 0,21-1 0,0-20 15,-21 21-15,0 0 0,0-22 16,22 22-16,-22 0 0,0 0 16,0 0-16,0 42 31,0 0-31,0 0 16,-22 0-16,22 1 0,-21-1 0,21 21 15,0-21-15,0 0 0,0 1 16,0-1-16,-21 0 0,21 0 0,0 0 15,0 0-15,-21 1 0,21-1 0,0 0 16,0 0 0,0-42 31,0 0-47,0 0 0,0-1 15,0-20-15,0 21 0,21 0 16,-21 0-16,0-22 0,0 22 0,21 0 15,0-21-15,1 20 0,-22 1 0,21 21 16,0-21-16,0 0 0,0 21 16,0 0-16,1 0 0,-1 0 15,0 0-15,0 0 0,0 0 0,0 21 16,1 0-16,-22 0 0,0 22 16,21-22-16,-21 0 0,0 0 0,0 0 15,0 1-15,0-1 0,0 0 0,0 0 16,0 0-16,0 0 0,0 1 15,0-1 1,0-42 15,0-1-15,0 1-16,0 0 0,0 0 0,0 0 16,0 0-16,0-1 0,0 1 15,21-21-15,0 21 0,0 0 0,0-1 16,1 1-16,-1 21 0,0-21 0,0 0 15,0 21-15,22 0 16,-22 0-16,21 0 0,-21 0 0,0 0 16,1 0-16,-1 21 0,0 0 0,-21 0 15,21 1-15,-21-1 0,0 0 16,0 0-16,0 0 0,0 0 0,0 1 16,0-1-16,0 0 0,0 0 0,0 0 15,0 0-15,0 1 0,-21-1 16,21 0-16,0 0 15,0-42 17,0 0-17,0 0-15,0-1 0,21 1 16</inkml:trace>
  <inkml:trace contextRef="#ctx0" brushRef="#br0" timeOffset="-195368.06">17018 9292 0,'-21'-21'31,"21"42"-15,-21 0-16,21 1 0,0-1 15,0 0-15,0 0 0,0 0 0,0 22 16,0-1-16,0-21 15,-22 21-15,22 1 0,0-1 0,0-21 0,0 22 16,0-1-16,0-21 0,0 21 16,0-20-16,0-1 0,-21 0 15,21 0-15,0 0 0,0 0 0,0 1 16,0-1-16,0 0 16,0-42 15,0 0-16,0-1-15,0 1 0,0 0 16,0-21-16,0 21 0,0-1 16,0 1-16,0 0 0,21-21 15,-21 21-15,22-1 0,-1 1 0,0 0 16,0 0-16,0 0 0,0 21 16,1-21-16,-1 21 0,0 0 15,0 0-15,21 0 0,-20 0 0,-1 0 16,0 0-16,0 21 0,0-21 0,0 21 15,-21 0-15,0 0 0,0 0 16,0 22-16,0-22 0,0 0 0,0 0 16,0 0-16,-21 1 0,0-1 0,0 0 15,0 0-15,0 0 16,-22 0-16,22 1 0,0-22 0,0 21 16,-22 0-16,22-21 0,0 21 0,0-21 15,0 0-15,0 21 0,-1-21 0,1 0 16,21 21-16,-21-21 15,42-21 32,0 0-31</inkml:trace>
  <inkml:trace contextRef="#ctx0" brushRef="#br0" timeOffset="-194919.12">17462 9821 0,'0'0'16,"22"0"-16,-1 0 16,0 0-1,0-21-15,0 0 0,0 0 16,1 21-16,-1-21 15,0 0-15,0 21 0,-21-22 16,0 1-16,0 0 16,21 21-16,-21-21 15,-21 21 1,0 0 0,21 21-16,-21-21 15,21 21-15,-21 0 0,-1-21 0,22 22 16,0-1-16,-21 0 0,0 0 0,21 0 15,-21 0-15,21 1 0,0-1 16,0 0-16,0 0 0,0 0 16,0 0-16,0 1 15,21-22-15,0 21 16,0-21-16,1 0 16,-1 0-16,0 0 0,0 0 0,0 0 15,0 0-15,1 0 0,-1 0 16,0 0-16,0 0 15,-21-21-15,21 21 0</inkml:trace>
  <inkml:trace contextRef="#ctx0" brushRef="#br0" timeOffset="-194444.45">17886 9821 0,'0'-42'31,"0"21"-31,0 0 15,21 21-15,-21-21 16,21 21-16,0 0 16,-21-22-16,21 22 0,1 0 15,-1 0-15,0 0 0,0 0 16,0 0 0,0 0-16,-21 22 0,22-1 0,-22 0 15,0 0-15,0 0 0,0 0 16,0 1-16,0-1 15,0 0-15,0 0 0,0 0 16,0 0-16,0 1 16,0-1-16,-22-21 15,1 0 1,21-21 15,0-1-15,0 1-16,0 0 0,0 0 15,0 0-15,0 0 0,0-1 0,21 1 16,-21 0-16,22 0 16,-1 21-16,0-21 0,-21 0 15,21 21 1,0 0-16,-21-22 16,21 22-1,-21-21 1,22 21-16</inkml:trace>
  <inkml:trace contextRef="#ctx0" brushRef="#br0" timeOffset="-193824.59">18796 9546 0,'21'-21'16,"-21"0"-16,21 21 16,-21-21-16,0 0 31,-21 21-31,0 0 16,0 0-16,0 0 0,-22 21 15,22-21-15,0 21 0,-21 0 0,20-21 16,1 21-16,-21 0 0,21 1 15,0-1-15,-1 0 0,1 0 0,21 0 16,0 0-16,0 1 0,0-1 16,0 0-1,21-21-15,1 0 0,-1 21 16,0-21-16,0 0 0,0 0 0,22 0 16,-22 21-16,0-21 0,0 0 15,0 0-15,0 0 0,1 21 0,-1-21 16,0 22-16,-21-1 15,0 0 1,0 0-16,0 0 16,-21-21-16,21 21 0,-21-21 15,-1 22-15,1-22 0,0 0 16,0 21-16,0-21 0,0 0 16,-1 0-16,1 0 0,0 0 0,0 0 15,0 0-15,0 0 0,-1 0 16,1 0-16,0 0 15,0-21-15,0 21 0,21-22 0,-21 22 16,-1 0-16,22-21 0,-21 21 16,0-21-16,0 21 15</inkml:trace>
  <inkml:trace contextRef="#ctx0" brushRef="#br0" timeOffset="-192077.21">19918 9652 0,'0'21'0,"-21"-21"15,-1 0-15,1 21 16,0-21-1,0 0-15,0 0 32,42-21 61,0 21-93,0 0 0,0 0 16,22 0-16,-22 0 0,21-21 16,1 21-16,20 0 0,-21 0 0,22-21 15,21 21-15,-22 0 0,22 0 0,-22-21 16,22 21-16,0 0 0,-22 0 16,22-21-16,-22 21 0,1-22 0,-22 22 15,22 0-15,-22 0 0,0 0 0,1 0 16,-22-21-16,0 21 0,0 0 15,0 0-15,0 0 0,-21-21 32,-21 0 30</inkml:trace>
  <inkml:trace contextRef="#ctx0" brushRef="#br0" timeOffset="-191528.65">21145 9250 0,'0'21'47,"0"0"-47,0 0 15,0 1-15,0-1 16,22-21-16,-1 21 0,-21 0 0,21-21 16,0 21-16,0-21 0,0 0 0,1 21 15,20-21-15,-21 0 16,0 0-16,0 0 0,1 0 15,-1 0-15,0 0 0,0 0 0,0 0 16,0 0-16,1 0 0,-1 0 16,-21-21-16,21 21 0,0 0 15,-42 0 17,0 0-32,0 0 15,-1 21-15,1-21 0,0 22 16,0-1-16,0 0 0,0 0 15,-22 0-15,22 0 0,0 1 0,0 20 16,0-21-16,-22 21 0,22-20 16,0-1-16,0 21 0,0-21 15,21 0-15,-22 1 0,22-1 0,-21 0 16,21 0-16,-21-21 0,21 21 0,0 0 16,0-42 30,0 0-46,0 0 0,21 21 16,0-21-16,1 0 0,-22-1 0</inkml:trace>
  <inkml:trace contextRef="#ctx0" brushRef="#br0" timeOffset="-190456.03">22437 9186 0,'0'0'0,"0"-21"15,0 0-15,0 0 16,0 0-1,0 0-15,0 42 47,0 0-47,0 0 0,0 0 16,0 0-16,0 1 0,-22 20 0,22-21 16,0 21-16,0 1 0,0-22 0,-21 21 15,21 1-15,0-22 0,0 21 16,0-21-16,0 0 0,0 22 0,0-22 15,0 0-15,0 0 16,0 0-16,0 1 16,0-44 31,0 1-47,0 0 0,21 21 15,1-21-15,-22 0 0</inkml:trace>
  <inkml:trace contextRef="#ctx0" brushRef="#br0" timeOffset="-189796.67">23050 9313 0,'0'-21'0,"0"0"32,-21 21-32,21-21 0,0 0 15,-21 21-15,21-21 0,0-1 16,0 1-16,0 0 16,0 0-16,21 0 15,0 0-15,1 21 0,-1-22 0,0 1 16,0 21-16,0-21 0,0 21 15,1 0-15,-1 0 0,0 0 0,21 0 16,-21 0-16,1 0 0,-1 0 16,0 0-16,0 0 0,0 21 15,-21 0-15,0 1 0,0 20 0,0-21 16,0 21-16,-21-20 0,0 20 0,0-21 16,0 21-16,-22-20 0,22 20 15,0-21-15,-21 21 0,20-20 0,-20 20 16,21-21-16,-21 0 0,20 0 0,1 1 15,0-22-15,0 21 0,0-21 16,21-21 15,0-1-15,21 1-16,-21 0 0,21 0 0,0 0 0,0 0 16,1 21-16,-1-22 0,-21 1 15,21 21-15,0 0 0,0 0 16,0 0-16,1 0 0,-1 0 0,0 21 15,0 1-15,0-22 0,0 21 16,1 0-16,-1 0 0,0-21 16,-21 21-16,21 0 0,0-21 0,0 0 15,1 22-15,-1-22 0,0 0 16,0 0-16,0 0 16,0 0-16,1 0 15,-22-22-15,21 1 16,-21 0-16,21 21 15,-21-21-15,21 0 0</inkml:trace>
  <inkml:trace contextRef="#ctx0" brushRef="#br0" timeOffset="-189144.63">24172 9059 0,'0'0'0,"0"-21"0,-21-21 15,21 21-15,0 0 0,0-1 16,21 1 0,0 21-16,1 0 0,-1-21 15,0 21-15,0 0 0,0 0 0,0 0 16,1 0-16,-1 0 0,0 21 15,0 0-15,-21 1 0,0-1 0,21 0 16,-21 0-16,0 0 0,0 22 0,0-22 16,-21 0-16,0 21 0,-21-21 15,20 1-15,1-1 0,-21 0 0,21 0 16,-22 0-16,22 0 0,-21-21 16,21 22-16,0-22 0,-1 0 15,1 0-15,21-22 31,21 1-31,1 0 16,-1 21-16,0-21 0,21 21 0,-21 0 16,1-21-16,-1 21 0,0 0 0,0 0 15,21 0-15,-20 0 0,-1 0 16,21 0-16,-21 0 0,0 0 0,1 21 16,-1-21-16,0 21 0,0-21 0,-21 21 15,0 0-15,21 1 0,-21-1 16,0 0-16,0 0 15,0 0-15,0 0 0,-21-21 0,0 22 16,0-1-16,0 0 0,-22 0 0,22-21 16,-21 21-16,21 0 0,-22-21 15,22 22-15,-21-22 0,-1 0 0,22 0 16,-21 0-16,0 0 0,20 0 0,-20 0 16,21 0-16,0 0 0,0 0 15,-1 0-15,1 0 0,0 0 0,21-22 16,0 1-1,0 0 1,21 0-16,0 0 16,1 21-16,-1-21 0</inkml:trace>
  <inkml:trace contextRef="#ctx0" brushRef="#br0" timeOffset="-188745.07">25506 8488 0,'0'-42'15,"0"63"16,0 0-31,0 21 0,0-21 16,-21 22-16,21-1 0,-22 0 16,1 22-16,0-1 0,-21 1 0,21-1 15,-1 1-15,-20 21 0,21-22 0,-21 1 16,-1-1-16,22 1 0,-21-1 16,21-21-16,-1 22 0,-20-1 0,21-20 15,0-1-15,0 22 0,-1-43 0,22 21 16,0-21-16,-21 22 0,21-22 15,0 0-15,0 0 16,21-21 0,1-21-1,-22 0-15,21 0 0,0-22 16</inkml:trace>
  <inkml:trace contextRef="#ctx0" brushRef="#br0" timeOffset="-188117.03">26247 8848 0,'0'0'0,"-22"0"0,22-21 0,0-1 15,0 1-15,0 0 16,0 0-16,0 0 16,22 0-16,-1 21 15,0-22 1,0 22-16,0 0 0,0 0 15,1 0 1,-1 0-16,0 0 0,0 0 16,-21 22-16,21-1 0,-21 21 15,0-21-15,0 22 0,0-22 16,0 21-16,0 0 0,-21 1 0,0-1 16,-21-21-16,20 22 0,-20-1 0,21-21 15,-21 0-15,-1 22 16,1-22-16,0 0 0,20-21 0,-20 21 15,21-21-15,0 0 0,0 21 0,42-21 47,-21-21-47,42 21 0,-21 0 16,0 0-16,1-21 0,20 21 16,-21 0-16,21 0 0,-20 0 0,20 0 15,-21-21-15,0 21 0,22 0 0,-22 0 16,0 0-16,0 0 0,0 0 15,0 0-15,1 0 16,-22-21 15,0-1-31,21 22 16</inkml:trace>
  <inkml:trace contextRef="#ctx0" brushRef="#br0" timeOffset="-187484.45">26987 8763 0,'0'0'0,"0"-42"16,0 21-16,22-1 15,-1 1 1,21 21-16,-21 0 0,0 0 0,22-21 15,-22 21-15,21 0 0,-21 0 16,22 0-16,-22 0 0,0 0 0,0 0 16,0 0-16,1 21 0,-22 0 0,21-21 15,-21 22-15,0 20 0,0-21 16,0 0-16,-21 0 0,-1 22 0,1-22 16,0 0-16,-21 0 0,-1 22 0,22-22 15,-21 0-15,0-21 0,-1 21 16,22 0-16,0-21 0,0 0 15,0 21-15,-1-21 0,1 0 16,21-21 0,21 0-16,1 21 15,-1-21-15,0 0 0,0 21 0,0 0 16,0-21-16,1 21 0,20 0 16,-21 0-16,0 0 0,0 0 0,22 0 15,-22 0-15,0 0 0,0 21 16,0 0-16,1-21 0,-1 21 0,0 0 15,0 0-15,-21 1 0,0-1 16,0 0-16,0 0 16,0 0-16,0 0 0,0 1 15,0-1-15,-21-21 0,0 21 0,0 0 16,-22-21-16,22 21 0,0-21 0,-21 0 16,-1 21-16,22-21 0,-21 0 15,-1 0-15,22 0 0,-21 0 0,21 0 16,-22 0-16,22 0 0,0 0 0,0 0 15,0 0-15,42 0 47,0 0-47,0 0 16,0-21-16,1 0 0</inkml:trace>
  <inkml:trace contextRef="#ctx0" brushRef="#br0" timeOffset="-187103.1">27813 8975 0,'0'0'0,"0"-21"31,-21 21 1,0 0-17,21 21-15,0 0 16,21-21 93,0 0-93,0 0-16,0-21 0,0 21 16</inkml:trace>
  <inkml:trace contextRef="#ctx0" brushRef="#br0" timeOffset="-186803.72">28490 8615 0,'-21'0'31,"21"-21"-31,21 21 16,0 0-1,1 0-15,-1 0 0,21 0 16,-21 0-16,0 0 0,1 0 0,-1 0 16,0 0-16,21 0 0,-21 0 15,1 0-15,-1 0 0,0 0 16,-42 0 15,0 0-31,-1 0 16,22-21-16,-21 21 0,0 0 0,0 0 15,0 0-15</inkml:trace>
  <inkml:trace contextRef="#ctx0" brushRef="#br0" timeOffset="-186280.07">28490 8573 0,'0'0'0,"-21"21"0,0-21 16,0 21-16,0 0 0,-1-21 15,22 21-15,-21-21 0,21 21 16,0 1-16,-21-1 0,21 0 0,-21-21 15,21 21-15,0 0 0,0 0 16,0 1-16,0-1 16,21-21 31,0 0-32,0 0-15,1 0 16,-1 0-16,0 0 0,0 0 15,0 0-15,0 0 0,1-21 0,-1 21 16,0 0 0,-21 21-16,21-21 0,-21 21 15,21-21-15,-21 21 0,21-21 0,-21 21 16,0 0-16,0 1 0,0-1 16,0 0-16,0 0 15,0 0-15,0 0 0,0 1 16,0-1-16,0 0 15,-21 0-15,0-21 16,0 0-16,21 21 0,-21-21 0,0 0 16,-1 0-16,1 0 15,0 0-15,0 0 0,0 0 16,0 0-16,-1 0 16,1 0-1,21-21 16,0 0-15,0 0-16,21 0 0</inkml:trace>
  <inkml:trace contextRef="#ctx0" brushRef="#br0" timeOffset="-185691.1">29570 8573 0,'0'0'0,"0"-22"15,-21 22 16,-1 0-31,1 0 16,0 22-16,0-1 16,0 0-16,0 0 0,-1 0 0,1 0 15,0 1-15,0-1 0,0 21 16,0-21-16,-1 22 0,1-22 16,0 21-16,0 0 0,0-20 0,21 20 15,0-21-15,-21 21 0,21-20 16,0-1-16,0 21 0,0-21 0,0 0 15,0 1-15,21-22 0,-21 21 0,42 0 16,-21-21-16,0 0 0,1 21 16,-1-21-16,21 0 0,-21 0 0,22 0 15,-22 0-15,0 0 0,21 0 16,-21-21-16,1 0 0,-1 21 0,0-21 16,0-1-16,-21 1 0,0 0 0,21 0 15,-21 0-15,0 0 0,0-1 16,-21 22-16,0 0 15,0 0-15,0 0 0,-1 0 16,1 0-16,0 0 0,0 0 16,0 0-16,0 22 0,-1-1 0,1-21 15,0 21-15,0-21 0,0 21 0,0-21 16,-1 21-16,1-21 0,21 21 16,-21-21-16,21 22 0</inkml:trace>
  <inkml:trace contextRef="#ctx0" brushRef="#br0" timeOffset="-185476.65">29697 9462 0,'0'0'0,"0"-22"47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8T02:27:21.4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15219 10647 0,'0'21'47,"0"0"-47,0 0 0,0 22 15,0-22-15,0 21 0,0 1 16,0-1-16,0 0 0,0 1 0,0-1 16,0 0-16,0 22 0,0-22 0,0 0 15,0 1-15,0-1 0,0 0 16,21-20-16,-21 20 0,0-21 0,0 0 15,0 0-15,0 1 0,0-1 16,21-21 0,-21-21-1,21-1-15,-21 1 0,0 0 16,0 0-16,21 0 0,1 0 16,-22-1-16,21-20 0,-21 21 15,0-21-15</inkml:trace>
  <inkml:trace contextRef="#ctx0" brushRef="#br0" timeOffset="764.01">15261 10859 0,'0'0'0,"-21"0"16,0 0 0,21-22-16,0 1 15,0 0 1,21 0-16,0 0 0,0 21 16,0-21-16,1-1 0,20 22 0,-21-21 15,21 0-15,-20 0 0,20 21 16,0 0-16,-21-21 0,22 21 0,-22 0 15,0 0-15,21 21 0,-20 0 16,-1 0-16,-21 0 0,0 1 0,0-1 16,0 0-16,0 21 0,0-21 15,0 22-15,-21-22 0,-1 0 16,-20 21-16,0-20 0,21-1 0,-22 21 16,1-21-16,0 0 0,20 1 15,-20-1-15,21 0 0,0 0 0,0-21 16,-1 0-16,1 0 0,21-21 31,21 0-31,1 0 16,20-1-16,-21 22 15,0-21-15,0 0 0,22 21 0,-22 0 16,21 0-16,-21-21 0,1 21 16,20 0-16,-21 0 0,21 0 15,-20 0-15,-1 0 0,21 0 0,-21 0 16,0 21-16,1 0 0,-1 0 0,0 1 15,0-1-15,-21 0 0,0 0 16,21 21-16,-21-20 0,0-1 0,0 21 16,0-21-16,-21 22 0,0-22 15,0 0-15,0 21 0,-1-21 0,-20 1 16,21-1-16,-21 0 0,20 0 0,-20-21 16,21 21-16,-21-21 15,20 0-15,-20 0 0,21 0 0,-21 0 0,20 0 16,1 0-16,-21 0 0,21 0 15,0-21-15,-22 0 0,22 21 16,0-21-16,0 0 0,0 21 0,-1-22 16,1 1-1,21 0-15,21 21 32,-21-21-32,22 21 0,-1-21 15,0 21-15,0 0 0,0 0 0,22-21 16</inkml:trace>
  <inkml:trace contextRef="#ctx0" brushRef="#br0" timeOffset="2202.08">16235 11049 0,'0'0'0,"-21"0"31,21 21-31,-22 0 0,1 1 0,0-1 16,21 0-16,-21 0 0,0 21 0,0-20 15,21 20-15,0-21 0,-22 21 16,22-20-16,-21 20 0,21-21 16,0 0-16,0 0 0,0 1 15,0-1-15,0 0 0,21-21 0,1 0 16,-1 0-16,0 0 0,0 0 0,21 0 15,-20 0-15,20 0 0,-21 0 16,21-21-16,-20 0 0,20-1 0,-21 1 16,0 0-16,0 0 0,1 0 0,-1 0 15,-21-1-15,0-20 16,0 21-16,0 0 0,0-22 0,-21 22 0,-22 0 16,22 0-16,-21 0 15,21 0-15,-22 21 0,22 0 0,-21-22 16,-1 22-16,22 0 0,0 0 0,0 0 15,0 0-15,0 0 0,21 22 16,21-22 0,0 21-16,0-21 15,21 0-15,1 0 0,-1 0 0,0 0 16,1 0-16,20 0 0,-20 0 0,-1-21 16,21 21-16,-20 0 0,-1-22 15,0 22-15,-20 0 0,20-21 0,-21 21 16,0 0-16,0 0 0,1 0 0,-1 0 15,-21 21 32,0 1-47,-21-1 0,-1-21 0,22 42 16,0-21-16,-21 0 0,21 1 0,-21-1 16,21 0-16,-21 21 0,21-21 15,0 1-15,0-1 0,0 0 0,0 0 16,0 0-16,0 0 0,0 1 15,0-1-15,21-21 16,0 0-16,0 0 16,1 0-16,-1 0 15,0 0-15,0 0 0,0-21 0,0 21 16,1-22-16,-1 1 0,0 21 16,0-21-16,0 0 0,0 0 15,1 0-15,-22-1 0,0-20 0,0 21 16,0 0-16,0 0 0,0-1 0,-22 1 15,1 0-15,0 0 0,0 0 16,0 0-16,0 21 0,-1 0 0,1 0 16,-21 0-16,21 0 0,0 0 0,-1 0 15,1 0 1,21 21-16,21 0 31,1-21-31,-1 0 0,0 0 0,0 0 0,21 0 16,-20 0-16,20 0 0,-21-21 0,21 21 15,1-21-15,-1-1 16,0 1-16,22 0 0,-22 21 0,22-21 16,-22 0-16,0 0 0,1-22 0,-1 22 15,-21 0-15,0 0 0,1 0 16,-1-1-16,-21 1 0,0 0 0,0 0 16,0 0-16,0 0 0,-21-1 15,-1 22-15,1 0 16,0 0-16,0 22 15,0-1-15,21 0 0,-21 0 16,-1 0-16,22 22 0,-21-22 16,21 21-16,0 0 0,0-20 0,-21 20 15,21 0-15,0 1 0,0-1 16,0-21-16,0 21 0,0 1 0,0-22 16,0 0-16,0 21 0,0-20 15,0-1-15,21 0 0,0 0 0,1-21 16,-22 21-16,21-21 0,21 0 0,-21 0 15,0 0-15,1 0 0,-1 0 16,21 0-16,-21 0 0,0 0 0,22-21 16,-22 0-16,0 0 0,0 21 0,0-21 15,1-22-15,-1 22 0,-21 0 16,0 0-16,21-22 0,-21 22 16,0 0-16,0 0 0,0 0 15,0 0-15,0-1 0,-21 22 16,0 22-1,21-1 1,-22 0-16,22 0 0,-21 0 0,21 0 16,0 1-16,0-1 0,0 0 0,0 0 15,0 0-15,0 0 0,0 1 16,0-1-16,0 0 0,21-21 0,-21 21 16,22 0-16,-1-21 0,-21 21 0,21-21 15,0 0-15,0 22 16,0-22-16,1 0 0,-1 0 0,0 0 15,0 0-15,0 0 0,22 0 0,-22 0 16,0 0-16,21 0 0,-21 0 16,22-22-16,-22 1 0,21 0 0,-21 21 15</inkml:trace>
  <inkml:trace contextRef="#ctx0" brushRef="#br0" timeOffset="3264.19">18775 11197 0,'0'0'0,"21"-21"0,21-42 16,-21 41-16,-21 1 15,22 0-15,-22 0 0,0 0 16,0 0-16,0-1 16,-22 22-16,1 0 15,0 0-15,-21 0 0,21 0 0,-1 0 16,1 0-16,-21 0 0,21 22 16,0-1-16,-22 0 0,22 0 0,0 0 15,-21 22-15,20-22 0,1 21 0,0-21 16,21 0-16,-21 22 0,21-22 15,0 21-15,-21-21 0,21 1 0,0-1 16,0 0-16,0 0 0,0 0 0,21-21 16,0 21-16,0-21 0,0 0 15,1 0-15,-1 0 0,0 0 0,0 0 16,21 0-16,-20-21 0,-1 0 16,0 21-16,0-21 0,21 0 0,-20 0 15,-1-22-15,0 22 0,-21-21 16,21 21-16,0-22 0,-21 22 15,21 0-15,-21-21 0,0 20 0,0 1 16,0 42 15,0 1-15,-21-1-16,21 0 0,-21 0 0,21 0 16,0 0-16,0 1 15,0-1-15,0 0 0,0 0 0,0 0 0,0 0 16,0 1-16,0-1 0,21 0 15,0-21-15,1 0 0,-1 21 16,0-21-16,0 0 0,0 0 0,0 0 16,1 0-16,-1 0 0,21 0 0,-21-21 15,0 0-15,1 0 0,-1 21 16,0-22-16,-21-20 0,21 21 0,0 0 16,0-22-16,1 22 0,-22-21 15,0 21-15,21 0 0,-21-1 0,0 1 16,21 0-16,-21 0 15,-21 21 17,21 21-32,-21 0 15,21 0-15,-22 1 16,22 20-16,-21-21 0,21 0 0,0 0 16,-21 1-16,21-1 0,0 0 0,0 0 15,0 0-15,0 0 0,0 1 16,0-1-16,-21 0 0,21 0 15,0 0-15,0 0 0,0-42 63,0 0-47,0 0-16,0 0 0,0 0 0,0-22 15,0 22-15,21 0 0,0-21 0,-21 20 16,21-20-16,22 21 0,-22 0 15,0 0-15,0-1 0,22 1 0,-22 0 16,21 0-16,-21 0 0,0 21 0,22 0 16,-1-21-16,-21 21 0,22 0 15,-1 0-15,0 0 0,-21 0 0,1 21 16,-1 0-16,0-21 0,0 21 0,-21 0 16,0 0-16,0 22 0,0-22 15,0 0-15,0 0 0,0 22 0,0-22 16,0 0-16,-21 0 0,0 0 15,0 0-15,-1 1 0,1-1 0,0 0 16,0 0-16,0 0 0,0 0 16,-1 1-16,1-22 0,21 21 15,0 0-15,21-42 47,1 0-47,-1-1 0,0 1 16</inkml:trace>
  <inkml:trace contextRef="#ctx0" brushRef="#br0" timeOffset="3807.79">20468 11113 0,'0'0'0,"-21"0"0,-85 0 31,85 0-31,0 0 16,0 0-16,-1 0 15,22 21-15,22-21 31,-1 0-31,0 0 16,0 0-16,21 0 0,1 0 0,-1 0 16,0 0-16,1 0 0,20 0 15,1 0-15,-1 0 0,22 0 0,-22 0 16,22 21-16,-21-21 0,-1 0 16,1 0-16,-1 0 0,-21 0 15,22 0-15,-22 0 0,-21 0 0,1 0 16,-1 0-16,0 0 0,0 0 15,-21-21 17,-21 21-17,0 0 1,0 0 0,21-21 15,0-1-16,0 1-15,0 0 0,0 0 16,0 0-16</inkml:trace>
  <inkml:trace contextRef="#ctx0" brushRef="#br0" timeOffset="4271.72">21378 10922 0,'0'0'16,"0"-21"-16,-21 21 0,21-21 0,-21 0 16,0-1-1,0 22-15,-1 0 16,1 0-1,21 22-15,0-1 16,0 0-16,0 0 16,0 0-16,21 0 0,1 1 15,-1-22-15,0 21 0,0 0 16,0-21-16,22 21 0,-1-21 0,-21 21 16,21-21-16,-20 0 0,20 21 15,-21-21-15,21 0 0,-20 0 16,-1 0-16,21 0 0,-21 0 0,0 0 15,1 0-15,-1 0 16,-42 0 0,-1 0-1,1 0-15,0 0 0,-21 0 16,21 0-16,-1 0 0,1 22 0,0-22 16,0 21-16,0 0 0,0 0 15,-22 0-15,22-21 0,0 21 16,0 1-16,0-1 0,-1 0 0,1 0 15,0 0-15,0 0 16,21 1-16,-21-22 0,21 21 0,0 0 16,-21-21-16,-1 21 15,1-21-15,21 21 16,-21-21-16,0 0 16,0 0-1,0 0-15</inkml:trace>
  <inkml:trace contextRef="#ctx0" brushRef="#br0" timeOffset="6656.75">22860 10753 0,'0'0'0,"0"-21"15,0-1-15,0 1 0,21 0 16,-21 0-16,0 0 0,0 0 15,0-1-15,-21 22 32,0 0-17,21 22-15,-21-1 0,-1 0 16,1 0-16,0 21 0,21 1 0,-21-22 16,0 21-16,0 1 0,21-1 0,-22 0 15,22 1-15,0-1 0,0 0 16,0-21-16,0 22 0,0-1 15,0-21-15,0 0 0,0 22 0,0-22 16,0 0-16,22 0 0,-1-21 16,0 0-16,0 0 15,0 0-15,0 0 0,1 0 16,-1-21-16,0 21 0,0-21 16,0 0-16,0 0 0,1-1 15,-1 22-15,0-21 0,-21 0 0,0 0 16,21 0-16,-21 0 0,0-1 15,0 1-15</inkml:trace>
  <inkml:trace contextRef="#ctx0" brushRef="#br0" timeOffset="6884.09">22606 10964 0,'0'0'16,"21"0"15,0 0-15,0 0-16,1 0 0,-1 0 15,21 0-15,-21-21 16,0 21-16,22 0 0,-22 0 0,21 0 16,-21 0-16,22 0 0,-22 0 0,21-21 15,-21 21-15,22 0 0</inkml:trace>
  <inkml:trace contextRef="#ctx0" brushRef="#br0" timeOffset="7343.73">23368 10964 0,'-21'0'0,"0"0"0,21-21 31,0 0-16,0 0-15,21 0 16,0 21-16,0 0 16,0 0-16,0 0 0,22 0 0,-22 0 15,0 0-15,0 0 0,22 0 0,-22 0 16,0 21-16,0 0 0,0-21 16,0 21-16,-21 0 0,0 22 0,0-22 15,0 0-15,0 0 0,0 22 16,0-22-16,0 0 0,0 21 15,-21-21-15,0 1 0,0-1 0,0-21 16,0 21-16,21 0 0,-22-21 16,22-21 15,0 0-31,22 0 0,-1-1 16,0 1-16,-21-21 0,21 21 0,0 0 15,0-22-15,1 22 0,-1 0 0,0 0 16,0 0-16,0-1 0,0 22 15,-21-21-15,22 0 0,-1 21 0,0 0 16,0 0 0,0 0-16,0 0 15,1 0-15,-1 0 16</inkml:trace>
  <inkml:trace contextRef="#ctx0" brushRef="#br0" timeOffset="7775.59">24278 10880 0,'0'0'0,"0"21"47,0 0-32,-21 0-15,21 0 0,-21 1 0,21-1 16,-21 0-16,21 21 0,0-21 15,0 22-15,0-22 0,0 21 0,-22-21 16,22 1-16,0 20 0,0-21 0,0 0 16,0 0-16,22 1 15,-22-1-15,21-21 0,0 0 0,0 0 16,0 0-16,0 0 16,1 0-16,-1-21 0,0-1 15,21 1-15,-21 0 0,1 0 0,-1 0 16,0-22-16,-21 22 0,21-21 0,0 0 15,0 20-15,-21 1 0,0-21 16,0 21-16,0 0 0,0-1 0,22 22 16,-22-21-16,0 42 47,0 1-32,0-1 1,21-21-16</inkml:trace>
  <inkml:trace contextRef="#ctx0" brushRef="#br0" timeOffset="8204.71">24828 11091 0,'0'0'0,"22"0"31,-1 0-15,0 0-16,0 0 0,0 0 16,0 0-16,1-21 0,-1 21 15,0-21-15,21 21 0,-21-21 0,1 0 16,-1 21-16,0-21 0,0 21 0,0-22 16,-21 1-1,0 0-15,-21 21 16,21-21-16,-21 21 0,0 0 15,0 0-15,-22 0 0,22 0 16,0 0-16,-21 21 0,20-21 0,1 21 16,0 0-16,21 1 0,-21-1 15,21 0-15,0 0 0,-21 21 16,21-20-16,0-1 0,0 0 0,0 0 16,0 0-16,0 0 0,21 1 15,0-22-15,-21 21 0,21 0 0,0-21 16,1 0-16,-1 0 15,0 0-15,0 0 16,0 0-16,0 0 0,1 0 0,-1 0 16,0-21-16,0 0 0,0-1 0,22 1 15,-22 0-15</inkml:trace>
  <inkml:trace contextRef="#ctx0" brushRef="#br0" timeOffset="8540.07">26098 10499 0,'0'0'0,"0"-21"0,-42-1 31,21 22-15,0 0-16,0 22 0,21-1 15,-22 0-15,1 0 0,0 21 16,0 1-16,0-1 0,0 0 0,-1 1 15,1-1-15,-21 0 0,21 22 0,0-22 16,-1 1-16,-20 20 0,21-21 16,0 1-16,0 20 0,-1-20 0,1-1 15,0 0-15,21 1 0,0-22 0,-21 21 16,21-21-16,0 0 16,0 1-16,0-1 0,0 0 15,21-21 1,0 0-16,0-21 15,1 0-15,-1-1 0,0 1 0</inkml:trace>
  <inkml:trace contextRef="#ctx0" brushRef="#br0" timeOffset="9484.69">26374 10859 0,'0'21'16,"21"-42"30,0 21-46,0-22 16,21 1-16,-20 21 0,20-21 0,0 0 16,1 0-16,-1 0 0,0-1 15,1 1-15,-22-21 0,21 21 0,-21-22 16,0 22-16,1-21 16,-1 0-16,-21 20 0,0-20 0,0 21 15,0-21-15,0 20 0,-21 1 0,-1 0 16,1 0-16,0 21 0,0 0 15,0 0-15,0 0 0,-1 0 0,22 21 16,-21 0-16,0 0 0,0 22 0,0-1 16,0 0-16,21 1 0,-22 20 15,1 1-15,21-22 0,0 22 0,-21-1 16,0 1-16,0-1 0,21 1 16,-21-1-16,21 1 0,0-1 15,0 1-15,-22 20 0,22-20 0,-21-1 16,21 22-16,0-22 0,0 1 0,0-1 15,-21 1-15,21-1 0,-21 1 16,21-1-16,0-20 0,0-1 0,0 0 16,0 1-16,0-1 0,0-21 0,0 0 15,21 1-15,0-22 0,0 0 16,1 0-16,-1 0 0,0 0 0,21 0 16,-21-22-16,22 1 0,-22 0 0,21 0 15,1-21-15,-1 20 0,0-20 16,1 0-16,-22-1 0,21 1 0,0 0 15,1-1-15,-22-20 0,0 21 16,-21-1-16,0-20 0,0 20 0,0 1 16,-21-21-16,0 20 0,0 1 15,-22 0-15,1-1 0,0 1 0,-1 21 16,1-22-16,0 22 0,-1 21 16,1-21-16,21 21 0,-22 0 0,22 0 15,0 0-15,42 0 31,0 0-15,1-21-16,-1 21 0,0-21 16,21 21-16,-21 0 0,22-21 0,-1 21 15,-21-22-15,22 1 0,-1 21 0,0-21 16,1 0-16,-1 21 16,0-21-16</inkml:trace>
  <inkml:trace contextRef="#ctx0" brushRef="#br0" timeOffset="9980.56">27432 10795 0,'0'0'0,"0"-21"0,21-43 31,-21 43-31,0 0 0,-21 21 0,0 0 16,0 0-16,-1 0 0,1 0 16,0 0-16,0 0 0,0 21 15,0 0-15,-1 1 0,1-1 0,-21 0 16,21 21-16,0-21 0,-1 1 15,22-1-15,-21 21 0,21-21 16,-21 0-16,21 1 0,0-1 0,0 0 16,0 0-16,0 0 0,0 0 15,21-21-15,0 0 16,1 0-16,-1 0 0,0 0 16,0 0-16,0 0 0,0-21 15,1 0-15,-1 0 0,0 0 0,0 0 16,0-1-16,0 1 0,1 0 0,-22-21 15,0 21-15,0-1 0,21 1 16,-21 0-16,0 42 31,0 0-15,0 1-16,0-1 0,0 0 16,0 0-16,0 0 0,0 0 15,0 1-15,0-1 0,21 0 0,-21 0 16,21-21-16,-21 21 0,0 0 0,21-21 15,0 22-15,1-22 16,-22 21-16,21-21 0,0 0 0,0 0 16,0 0-1,0 0-15,-21-21 0,22-1 0,-1 1 16,0 0-16,-21 0 0,21 0 0</inkml:trace>
  <inkml:trace contextRef="#ctx0" brushRef="#br0" timeOffset="10259.94">27961 10456 0,'0'0'0,"21"-21"0,-21-21 31,0 63-15,0 0-16,0 0 16,-21 1-16,0 20 15,21-21-15,-21 21 0,21 1 0,0-1 0,-21 0 16,-1-20-16,22 20 0,0 0 15,0-21-15,-21 22 0,21-22 16,-21 0-16,21 21 0,0-20 0,0-1 16,0 0-16,0 0 0,0 0 0,0 0 15,0 1-15,0-1 16,21-21 0,0 0-1,1-21-15,-1-1 0</inkml:trace>
  <inkml:trace contextRef="#ctx0" brushRef="#br0" timeOffset="10772.04">28427 10816 0,'0'0'0,"21"-21"0,-21 0 16,0 0-16,0 0 15,21 21-15,-21-22 0,0 1 0,21 0 16,-21 0-16,0 0 15,0 0-15,-21 21 16,0 0-16,0 0 0,0 0 16,-22 21-16,22-21 0,0 21 15,0 0-15,0-21 0,21 21 0,-22 0 16,22 1 0,0-1-16,0 0 15,22-21-15,-22 21 16,21-21-16,0 21 0,0-21 15,0 21-15,0-21 0,1 22 0,-1-1 16,0-21-16,-21 21 0,21-21 0,0 21 16,0 0-16,-21 0 15,22-21-15,-22 22 0,21-22 0,-21 21 16,0 0-16,0 0 16,0 0-1,-21-21-15,-1 0 0,1 0 16,21 21-16,-21-21 0,0 0 15,0 0-15,-22 0 0,22 0 0,0 0 16,0 0-16,0 0 0,0 0 0,-1 0 16,1-21-16,0 21 15,21-21-15,-21 21 0,21-21 16,0 0 0,0 0-1,21 21 1,0 0-16,-21-22 0</inkml:trace>
  <inkml:trace contextRef="#ctx0" brushRef="#br0" timeOffset="11239.72">28935 10922 0,'0'0'0,"-21"0"31,42-21-15,0 0-1,0 21-15,0-21 0,0 21 16,1-22-16,-1 22 0,21-21 0,-21 0 16,0 0-16,1 21 0,-1-21 15,0 0-15,-21-1 0,0 1 16,21 0-16,-21 0 0,0 0 15,-21 21 1,0 0-16,0 0 0,-1 0 0,1 21 16,-21-21-16,21 21 0,-22 0 0,22 22 15,0-22-15,-21 0 0,21 0 16,21 21-16,-22-20 0,22-1 0,0 0 16,0 0-16,0 0 0,0 0 15,0 1-15,0-1 16,22-21-16,-1 0 0,0 21 0,0-21 15,0 0-15,0 0 0,1 0 16,20 0-16,-21 0 0,0 0 0,0 0 16,1-21-16,-1 0 0,0 21 0,0-22 15,0 22-15,0-21 0,-21 0 16,22 21-16,-22-21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8T02:27:57.8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1884 572 0,'-21'0'15,"21"-22"-15,-22 22 16,22-21 0,-21 21 15,0 0 0,21 21-15,0 1-1,0-1-15,0 0 16,0 0-16,0 0 16,0 0-16,0 1 15,21-22-15,0 21 0,1-21 16,-1 0-16,0 0 0,0 0 15,0 0-15,0 0 0,1 0 16,-1 0-16,0 0 0,21-21 16,-21-1-16,1 22 0,-1-21 15,0 0-15,0 0 16,0 0-16,-21 0 16,0-1-16,0 1 0,0 0 15,0 0-15,0 0 16,-21 21-16,0 0 0,0-21 15,0 21-15,-1 0 0,1 0 16,0 0-16,0 0 0,0 0 0,0 21 16,-22 0-16,22 0 0,0 0 15,-21 0-15,20 1 0,1-1 16,0 0-16,0 0 0,0 21 16,0-20-16,21-1 0,0 21 0,0-21 15,0 22-15,0-22 0,0 0 16,0 21-16,0-21 0,21 1 15,0-1-15,0 0 0,0-21 0,0 21 16,1 0-16,-1-21 0,0 0 16,0 0-16,0 0 0,0 0 0,1 0 15,-1 0-15,0 0 16,0 0-16,-21-21 16,0 0-1,-21 21 1,0 0-1,0 0-15,-1 0 0,1 21 16,0 0-16,0 0 0,-21 1 0,20-1 16,1 0-16,0 0 0,0 0 15,0 0-15,0 1 0,-1-1 0,22 0 16,-21 0-16,21 0 0,0 0 16,0 1-16,0-1 0,21-21 15,1 21-15,-1-21 0,0 0 16,0 0-16,0 0 0,0 21 0,1-21 15,-1 0-15,0 0 0,0 0 16,0 0-16,0 0 16,1 0-16,-1-21 15,0 0-15,0 21 0,0-21 0,0-1 16</inkml:trace>
  <inkml:trace contextRef="#ctx0" brushRef="#br0" timeOffset="952.11">3048 868 0,'-21'-64'31,"21"43"-31,-21 21 0,-1 0 15,1 0-15,0-21 0,0 21 0,0 0 16,0 0-16,-1 0 0,1 0 16,-21 0-16,21 21 0,0-21 0,-1 21 15,-20 1-15,21-1 0,0 0 16,0 0-16,-1 21 0,1-20 0,0-1 16,0 21-16,0-21 15,0 22-15,21-22 0,-22 0 0,22 0 0,0 0 16,0 0-16,0 1 15,22-22-15,-1 0 0,0 0 16,0 0-16,0 0 0,0 0 16,22 0-16,-22 0 0,0-22 0,21 22 15,-20-21-15,-1 0 0,0 0 16,0 21-16,0-21 0,0 0 0,1-1 16,-1 1-16,-21 0 0,21 0 15,-21 0-15,21 21 0,-21-21 0,0-1 16,21 22-16,-21-21 15,21 21-15,-21 21 47,0 1-31,0-1-16,0 0 0,0 0 16,0 0-16,0 0 0,0 22 0,0-22 15,0 0-15,0 21 0,0-20 16,0 20-16,0-21 0,0 21 0,0 1 15,0-22-15,0 21 0,0-21 16,0 22-16,0-1 0,0 0 0,0 1 16,0-1-16,0 0 0,0 1 15,0-1-15,0 0 0,0 1 0,0 20 16,0-20-16,0-22 0,0 21 16,0 0-16,0 1 0,0-22 15,0 21-15,0-21 0,0 22 0,0-22 16,0 0-16,0 21 0,0-20 15,0-1-15,-21 0 0,0 0 0,0 0 16,21 0-16,-21 1 0,0-1 0,-1 0 16,1-21-16,0 0 15,0 21-15,0-21 0,-22 0 0,22 0 16,-21 0-16,0 0 0,-1 0 16,1 0-16,-22-21 0,22 0 0,0 0 15,-1-1-15,1-20 16,21 0-16,-21 21 0,20-22 0,1 1 15,0 0-15,21-1 0,-21 22 16,21-21-16,0-1 0,0 22 0,0-21 16,0 21-16,21-22 0,0 22 15,0 0-15,-21 0 0,22-21 0,-1 20 16,-21 1-16,21 0 0,0 0 16,0 21-16,-21-21 0,21 0 0,1-1 15,-1 22 1,0-21-16,-21 0 15,21 21-15,0-21 0,0 21 16</inkml:trace>
  <inkml:trace contextRef="#ctx0" brushRef="#br0" timeOffset="1392.41">3598 995 0,'0'21'15,"21"-21"-15,-21 21 16,22-21-16,-1 0 15,0 0 1,-21-21 31,-21 21-31,0 0-16,-1 0 15,1 0 1,21 21-1,0 0 17,0 1-1,21-22-15,-21 21-16</inkml:trace>
  <inkml:trace contextRef="#ctx0" brushRef="#br0" timeOffset="1707.7">3598 1355 0,'0'0'0,"0"21"16,21-21 30,1 0-30,-44 0 47,1 0-48,0 0 16</inkml:trace>
  <inkml:trace contextRef="#ctx0" brushRef="#br0" timeOffset="3708.4">1037 2900 0,'0'0'0,"0"-21"16,21 21-16,-21-21 15,21-1 1,-21 1-16,0 0 16,0 0-1,-21 21 1,0 0-16,0 0 16,0 0-16,0 0 0,-1 0 15,-20 0-15,21 21 0,-21 0 0,20-21 16,-20 21-16,0 1 0,-1-1 15,1 0-15,0 0 0,-1 0 16,1 0-16,21 1 0,-21-1 0,20 0 16,-20 0-16,21 0 15,21 0 1,21-21 0,0 0-16,0 0 15,22 0-15,-22 0 0,21 0 16,1 0-16,-22 22 0,21-22 15,0 0-15,-20 0 0,20 21 0,-21-21 16,21 0-16,-20 21 0,-1 0 16,21-21-16,-21 21 0,0 0 0,1 1 15,-1-22-15,0 21 0,-21 0 16,21 0-16,-21 21 0,0-20 0,0-1 16,0 0-16,0 0 0,0 0 15,0 0-15,-21 1 0,0-1 0,0 21 16,-22-21-16,22 0 15,-21 1-15,-1-22 0,1 21 0,0 0 16,-1 0-16,1 0 0,0-21 16,-1 21-16,1-21 0,21 0 0,-21 0 15,20 0-15,1 0 0,0 0 16,21-21 15,21 21-31,-21-21 16,21 21-16,1 0 0,20 0 0,-21 0 15,0 0-15,0 0 0,22 0 16,-22 0-16,0 0 0,0 0 0,0 0 16,1 0-16,-1 0 0,0 21 15,-21 0-15,0 1 16,0-1-16,0 0 16,0 0-16,0 0 0,0 0 0,0 1 15,0-1-15,-21 0 0,0 21 16,-1 1-16,22-22 0,-21 21 0,0 0 15,0 1-15,0-1 16,21-21-16,-21 22 0,-1-1 0,1-21 16,21 21-16,0-20 0,-21 20 0,0-21 15,21 0-15,0 22 0,0-22 16,0 0-16,0 0 0,0 0 0,0 0 16,0 1-1,21-22-15,0 21 0,0-21 16,1 0-16,-1 0 0,21 0 15,-21 0-15,0 0 0,22 0 0,-22 0 16,0-21-16,0-1 0,0 22 16,1-21-16,-1 21 0,0 0 0,0-21 15,0 21-15,-21-21 16,0 0 15,21 21 110,-21-21 109,0-1-219</inkml:trace>
  <inkml:trace contextRef="#ctx0" brushRef="#br0" timeOffset="5228.17">1524 5144 0,'0'-22'0,"0"44"62,0-1-46,0 0 15,0-42 32,21 21-63,-21-21 15,0-1-15,0 1 16,0 0-16,-21 21 16,0 0-1,0 0-15,21 21 16,-22 0 0,1 1-16,21-1 0,0 0 15,-21 0-15,21 0 0,0 0 16,0 1-16,0-1 0,0 0 15,0 0 1,21-21-16,0 0 0,1 0 16,-1 0-16</inkml:trace>
  <inkml:trace contextRef="#ctx0" brushRef="#br0" timeOffset="5656.01">1863 5080 0,'0'21'16,"-22"0"-1,1 1 1,21-1-16,0 0 15,21-21 32,1 0-47,-22-21 16,0 0-16,0-1 16,0 1-1,0 0-15,-22 21 31,1 21-31,21 0 16,-21 1-16,0-22 0,21 21 16,0 0-16,0 0 0,-21 0 15,21 0-15,0 1 0,0-1 0,0 0 16,0 0-16,21-21 16,0 21-16,0-21 15,0 0-15</inkml:trace>
  <inkml:trace contextRef="#ctx0" brushRef="#br0" timeOffset="6296.1">2413 5186 0,'-42'-42'15,"20"42"1,22 21 0,0 0-16,0 0 15,0 0-15,0 0 0,0 1 16,0-1-16,0 0 0,0 0 0,0 21 15,0-20-15,0-1 0,0 21 16,0-21-16,0 0 0,0 1 0,0 20 16,0-21-16,0 0 15,0 0-15,0 1 16,-21-22-16,21-22 31,-21 1-15,21 0-16,-21 0 0,21 0 15,0 0-15,0-22 0,0 22 0,0-21 16,0 21-16,0-1 0,0-20 16,0 21-16,21-21 0,0 20 0,22 1 15,-22-21-15,21 21 0,-21 0 16,22 21-16,-1-22 0,0 1 16,1 21-16,20 0 0,-21 0 0,1 0 15,-22 21-15,21 1 0,1-1 16,-22 0-16,0 21 0,-21-21 0,0 22 15,0-22-15,0 21 0,0 1 16,0-22-16,-21 21 0,0-21 0,-1 0 16,1 1-16,0 20 0,0-21 15,21 0-15,-21 0 0,0-21 16,42 0 15,0-21-31,0 21 16,0-21-16</inkml:trace>
  <inkml:trace contextRef="#ctx0" brushRef="#br0" timeOffset="6916.29">3514 5376 0,'0'-21'0,"0"0"0,0 0 15,0 0 1,0 0-16,0-1 0,0 1 16,0 0-16,0 0 0,0 0 15,0 0-15,-22-1 0,1 22 16,0 0-16,21-21 0,-21 21 0,-21 0 15,20 0-15,1 0 0,0 0 16,0 21-16,0-21 0,-22 22 0,22-1 16,0 0-16,0 0 0,0 21 15,0-20-15,21 20 0,0-21 0,-22 21 16,22-20-16,-21-1 0,21 21 16,0-21-16,0 0 0,0 1 15,0-1-15,0 0 0,21-21 0,1 21 16,-1-21-16,0 0 15,0 0-15,0 0 0,0 0 0,22 0 16,-22 0-16,0-21 0,0 0 0,22 21 16,-22-21-16,0-1 0,0 1 15,0 0-15,0-21 0,1 21 0,-22-1 16,0-20-16,0 21 0,0 0 16,0 0-16,0-1 0,0 1 0,0 42 46,0 1-46,0-1 0,0 0 16,0 0-16,0 0 0,0 0 0,0 22 16,0-22-16,0 0 0,0 0 15,0 0-15,0 1 0,0-1 16,0 0-16,21-21 16,0 0-16,0 0 15,0 0-15,0 0 0,1-21 0</inkml:trace>
  <inkml:trace contextRef="#ctx0" brushRef="#br0" timeOffset="7639.96">3916 5144 0,'0'0'0,"-21"0"15,21 21-15,0 0 16,0 0-16,-22 0 0,22 0 15,0 1-15,0 20 0,0-21 0,0 0 16,-21 0-16,21 1 0,0-1 16,0 0-16,0 0 0,0 0 0,0 0 15,-21 1-15,21-1 16,0 0-16,-21-21 16,21-21 15,-21 21-31,21-21 15,0-1-15,0 1 0,0 0 0,0 0 16,0 0-16,0 0 0,0-22 16,0 22-16,21 0 0,-21 0 0,21-22 15,0 22-15,0 0 0,1 0 0,-1 0 16,0 21-16,0-21 0,0 21 16,0 0-16,1 0 0,-1 0 0,0 21 15,0 0-15,0 0 16,-21 0-16,0 22 15,21-22-15,-21 0 0,22 0 0,-22 0 16,0 0-16,0 1 0,0-1 0,0 0 16,0 0-16,0 0 0,0 0 15,0 1-15,0-1 0,0-42 47,0-1-31,0 1-16,0 0 0,0 0 15,0 0-15,0-22 16,21 22-16,0 0 0,0 0 0,0-21 0,0 20 16,1 1-16,20 0 0,0 0 15,-21 21-15,22-21 0,-1 21 16,0 0-16,-20 0 0,20 0 0,-21 0 16,0 21-16,0 0 0,-21 21 15,0-20-15,0-1 0,0 0 16,0 21-16,0-21 0,0 1 0,0-1 15,-21 21-15,21-21 0,-21 0 16,0-21-16,21 22 0,-21-1 0,21-42 63</inkml:trace>
  <inkml:trace contextRef="#ctx0" brushRef="#br0" timeOffset="8128.69">4974 5292 0,'0'0'0,"21"0"16,0 0-16,1 0 0,-1-21 15,0-1-15,0 22 16,0-21-16,0 0 0,-21 0 0,22 21 16,-1-21-16,-21 0 0,0-1 0,0 1 15,21 0-15,-21 0 0,0 0 16,0 0-16,0-1 15,-21 22-15,0 0 16,-1 0-16,1 0 0,0 22 16,0-22-16,0 21 0,0 0 15,-1 0-15,22 21 0,-21-20 0,0-1 16,21 0-16,0 21 0,0-21 16,0 1-16,0 20 0,0-21 0,0 0 15,0 0-15,0 1 0,21-1 16,0-21-16,1 0 0,-1 0 15,0 0-15,0 0 0,0 0 0,0 0 16,1 0-16,-1 0 0,21 0 0,-21-21 16,0 21-16,1-22 15,-1 1-15,0 21 0,0-21 0,0 0 0,-21 0 16,21 0-16</inkml:trace>
  <inkml:trace contextRef="#ctx0" brushRef="#br0" timeOffset="9943.71">6286 4805 0,'-21'0'16,"0"0"15,0 0-16,21 21-15,0 0 16,-21-21 0,0 0-1,-1 0 17,1 0-17,21-21-15,0 0 0,0 0 16,0 0-1,21 42 32,-21 0-47,22 0 16,-22 0-16,0 22 0,0-22 16,0 0-16,0 0 0,0 0 0,-22-21 15,1 21-15,21 1 0,-21-22 16,21 21-16</inkml:trace>
  <inkml:trace contextRef="#ctx0" brushRef="#br0" timeOffset="10327.59">6456 4741 0,'0'22'16,"0"-1"15,-21-21-15,21-21 15,0-1-16,0 1-15,0 0 16,21 21 0,0-21-16,0 21 15,0 0-15,0 0 16,1 21-16,-22 0 16,21 0-16,-21 22 0,0-22 0,0 0 15,0 0-15,0 22 0,0-22 0,-21 0 16,-1 0-16,1 0 15,21 0-15,-21 1 0,21-1 0,-21-21 16</inkml:trace>
  <inkml:trace contextRef="#ctx0" brushRef="#br0" timeOffset="10916.53">7726 4995 0,'21'-21'32,"-21"42"-1,-21-21-16,21 22-15,-21-22 0,21 21 16,-22 0-16,22 0 16,22-21 31,-22-21-47,0 0 15,0 0 1,0-1-1,-22 22 1,1 0 15,21 22-31,0-1 0,0 0 16,0 0 0</inkml:trace>
  <inkml:trace contextRef="#ctx0" brushRef="#br0" timeOffset="11572.06">7620 5376 0,'0'0'0,"-21"22"0,21-1 31,0 0 1,21-21-17,0 0-15,-21-21 31,0 0-15,-21 21 0,0 0-16,0 0 15,-1 0 1,1 0-16,21 21 16,-21 0-16,21 0 15,21-21 16,0 0-31,1 0 0,-1 0 32,0 0-32,-21-21 0,0 0 15,0 0 1,0-1 0,-21 22-1,0 0 1,21 22-16,-22-22 0,22 21 15,0 0 1,22-21 31,-1 0-31,0 0-1,-21-21-15,0 0 16,0-1-1</inkml:trace>
  <inkml:trace contextRef="#ctx0" brushRef="#br0" timeOffset="12111.85">7705 4974 0,'-22'21'31,"22"1"-31,0-1 16,22-42 31,-22-1-47,0 1 15,0 0 1,-22 21 15,1 0-31,0 21 16,21 0 0,-21-21-16,21 22 0,0-1 15,0 0 1,21-21 15,0 0-15,-21 21-1</inkml:trace>
  <inkml:trace contextRef="#ctx0" brushRef="#br0" timeOffset="12533.31">7641 5334 0,'0'21'16,"0"0"-1,21-21 17,0 0-17,1 0 1,-22-21 0,0 0-1,-22 21 16,1 0-15,0 21 0</inkml:trace>
  <inkml:trace contextRef="#ctx0" brushRef="#br0" timeOffset="13420.68">8530 4551 0,'21'0'141</inkml:trace>
  <inkml:trace contextRef="#ctx0" brushRef="#br0" timeOffset="14248.71">8636 4551 0,'-21'0'47,"21"-21"94,21 0-125,-21-1 109,0 1-79,21 21-14,-21-21-32,0 42 62,0 0-62,0 1 0,0-1 16,0 0-16,0 0 0,0 0 15,0 0-15,0 1 16,0-1-16,0 0 0,21-21 16,0 0-1,1 0-15,-1 0 16</inkml:trace>
  <inkml:trace contextRef="#ctx0" brushRef="#br0" timeOffset="14664.19">9017 4487 0,'-21'0'15,"21"-21"32,-21 21 0,-1 0-31,1 0-16,21 21 0,-21-21 15,21 22-15,0-1 0,-21 0 0,0 0 16,21 0-16,0 0 16,0 1-16,-21-1 15,21 0 1,0 0 0,21-21-1,0 0-15,0 0 0</inkml:trace>
  <inkml:trace contextRef="#ctx0" brushRef="#br0" timeOffset="15288.1">8636 4487 0,'0'22'63,"0"-1"-48,21-21 17,0 0-32,0 0 15,1 0-15,-22-21 16,0-1-1,-22 22 1,1 0 0,0 0-16,21 22 15,-21-1 1,21 0-16,0 0 16,21-21-1,0 21-15,0-21 0</inkml:trace>
  <inkml:trace contextRef="#ctx0" brushRef="#br0" timeOffset="17776.25">9398 4657 0,'-21'0'0,"0"0"15,-1 0-15,1-21 16,0 21-16,42 0 31,0 0-15,22-22-16,-22 22 16,21 0-16,22 0 0,-22 0 0,22 0 15,-1-21-15,1 21 0,-1 0 0,1 0 16,-22 0-16,21 0 0,-20 0 15,-1 0-15,-21 0 0,0 0 0,1 0 16,-1 0-16,-42 0 16,-1 0-1,1 0-15,0 0 0,0 0 16,0 0-16,-22 0 0,22 0 0,0 0 16,0 0-16,0 0 0,0 0 0</inkml:trace>
  <inkml:trace contextRef="#ctx0" brushRef="#br0" timeOffset="18154.34">9821 4593 0,'-84'0'15,"62"0"-15,1 0 16,0 0 0,0 0-16,21 21 0,0 1 15,-21-1-15,21 0 0,0 0 16,0 0-16,0 0 0,0 22 16,0-1-16,0-21 0,0 22 0,0-1 15,0 0-15,0 1 0,0-22 0,0 21 16,21 0-16,-21-20 0,0 20 15,0 0-15,0-21 0,0 1 0,0 20 16,0-21-16,0 0 0,0 0 0,0 1 16,0-1-16,-21 0 0,0 0 15,-1 0-15,1-21 0,0 21 16,0 1-16,0-22 0,0 0 0,-1 0 16,1 0-16,0 0 0,0 0 0,0 0 15,0-22-15,-1 22 0,1-21 16,0 0-16,0 21 0,21-21 0,-21 0 15,0 0-15,-1-1 0,22 1 16,-21 0-16,21 0 0,-21 21 0,21-21 16,0 0-1,21 21 1,0 0-16,1 0 0,-1 0 0,0 0 16,0 0-16,0 0 15</inkml:trace>
  <inkml:trace contextRef="#ctx0" brushRef="#br0" timeOffset="18632.02">10414 4932 0,'0'0'0,"42"0"0,-42-21 0,-21 0 16,0 21-16,0 0 0,0 0 15,-1 0-15,1 0 16,0 0-16,0 0 0,-21 0 0,20 21 16,1 21-16,0-21 0,0 0 0,0 22 15,21-1-15,-21-21 0,-1 22 0,1-1 16,21-21-16,-21 21 0,21-20 16,0 20-16,0-21 0,0 0 0,0 0 15,0 1-15,21-22 0,0 21 0,1-21 16,-1 0-16,0 0 0,0 0 15,0 0-15,22 0 0,-22 0 0,0-21 16,21 21-16,-21-22 0,22 1 0,-22 0 16,0 21-16,21-21 0,-20-21 15,-1 20-15,0 1 0,-21-21 16,0 21-16,0-22 0,0 1 0,0 21 16,0-21-16,0-1 0,0 22 0,-21 0 15,0-21-15,-1 20 0,1 22 16,0-21-16,-21 21 0,21 0 0,-1 0 15,-20 0-15,21 21 0,-21-21 0,20 22 16,1-1-16,0 0 0,21 0 16,0 0-16,-21 0 0,21 1 0,0 20 15,0-21-15,21 0 0,0-21 16,0 0-16</inkml:trace>
  <inkml:trace contextRef="#ctx0" brushRef="#br0" timeOffset="19232.79">10880 4572 0,'0'0'0,"0"21"31,0 0-31,0 22 15,0-22-15,0 0 0,0 21 16,0 1-16,0-1 0,0 0 0,-22 1 16,22-1-16,0 0 0,0 1 0,-21-22 15,21 21-15,0 1 0,0-22 16,0 0-16,0 0 0,0 0 0,0 0 16,0 1-16,0-1 0,0 0 15,-21-21-15,0 0 16,21-21 15,0 0-31,0-1 16,0 1-16,0 0 0,0 0 15,0 0-15,0 0 0,0-22 0,0 22 16,21 0-16,0 0 0,0-22 0,1 22 16,-1 0-16,0 0 0,21 0 15,-21 0-15,22-1 0,-22 22 0,21 0 16,-21 0-16,22 0 0,-22 0 0,21 0 15,-21 22-15,1-1 0,-1 0 16,0 0-16,0 0 0,-21 22 0,0-22 16,0 0-16,0 21 0,0-21 0,0 1 15,0-1-15,-21 0 0,0 0 16,0 0-16,21 0 0,-22-21 16,22 22-16,-21-22 0,0 0 15,21 21-15,-21-21 16,42-21 46</inkml:trace>
  <inkml:trace contextRef="#ctx0" brushRef="#br0" timeOffset="19837.34">11790 4847 0,'0'0'16,"-21"0"-16,-1-21 16,1 21-16,21 21 15,0 0-15,0 1 16,0-1-16,0 0 0,0 0 0,0 0 15,0 22-15,0-22 0,0 0 0,0 0 16,0 21-16,0-20 16,0-1-16,0 0 0,0 0 15,0 0-15,-21 0 0,0-21 47,0-21-31,21 0-16,0 0 15,0 0-15,0-22 0,0 22 16,0 0-16,0 0 0,0-21 0,0 20 16,21-20-16,0 21 0,-21-21 15,21 20-15,0-20 0,22 21 0,-22 0 16,0 0-16,21-1 0,1 1 16,-1 0-16,0 21 0,1 0 0,-1 0 15,0 0-15,1 0 0,-22 0 16,21 0-16,-21 21 0,1 22 0,-22-22 15,0 0-15,0 21 0,0 1 0,0-22 16,0 21-16,0-21 0,-22 22 16,22-22-16,-21 21 0,0-21 0,21 0 15,-21 1-15,21-1 0,-21 0 16,21 0-16,-21-21 16,21-21 30,0 0-30,0 0-16,0-1 0</inkml:trace>
  <inkml:trace contextRef="#ctx0" brushRef="#br0" timeOffset="20328.66">12552 4297 0,'-21'0'31,"21"21"1,-22-21-32,22 21 15,0-42 32,0 0-31,0 0-1,0 42 17,0 0-17,0 0-15,0 0 16,0 1-16,0-1 0,0 0 16,0 0-16,0 0 15,0 0 1</inkml:trace>
  <inkml:trace contextRef="#ctx0" brushRef="#br0" timeOffset="20944.62">12721 4297 0,'0'21'109,"0"-42"-62,0 0-31,0 0-16,21 21 31,-21 21 0,0 0-15,0 0-16,0 0 16,0 0-16,0 1 15,0-1-15,-21-21 47,21-21-31,0-1-1,0 1 1,0 0-16,0 0 16,0 0-1,21 21 1,0 21 0,-21 0-16,22 0 0,-22 0 15,0 1-15,0-1 16,0 0-16,0 0 0,-22 0 0,1 0 15,0 1-15</inkml:trace>
  <inkml:trace contextRef="#ctx0" brushRef="#br0" timeOffset="22153.4">1778 6858 0,'-21'0'15,"21"21"17,0 0-1,0-42 31,0 0-46,0 0 0,-21 21 15,-1 0-16,22 21-15,0 0 0,0 0 16,-21-21-16,21 22 0,0-1 0,-21 0 16,21 0-16,0 0 0,0 0 15,0 1-15,0-1 16,21-21-16,0 0 0,1 0 16,-1 0-16,0 0 15</inkml:trace>
  <inkml:trace contextRef="#ctx0" brushRef="#br0" timeOffset="22528.88">2032 6879 0,'0'0'0,"-21"0"31,0 21-15,21 1-1,0-44 48,21 22-63,-21-21 0,21 21 0,-21-21 16,0 0-1,0 0-15,0 42 47,-21-21-47,21 21 0,-21 0 16,21 0-1,0 1-15,-22-1 0,22 0 16,-21 0-16,21 0 16,0 0-16,21-21 0,1 0 15</inkml:trace>
  <inkml:trace contextRef="#ctx0" brushRef="#br0" timeOffset="23300.6">3111 7176 0,'0'-64'15,"0"43"1,0 0-16,0 0 16,0-1-16,0 1 15,0 0-15,-21 21 0,21-21 0,0 0 16,-21 0-16,0 21 0,0-22 16,0 22-16,-1-21 0,1 21 15,0 0-15,0 0 0,-21 0 16,20 0-16,1 21 0,-21 1 15,21-1-15,-22 0 0,22 0 0,-21 0 16,21 22-16,0-22 0,-1 21 16,1 0-16,21 1 0,0-1 15,0-21-15,0 22 0,0-1 0,0-21 16,0 0-16,0 0 0,21 1 16,-21-1-16,22 0 0,-1-21 0,0 0 15,0 0-15,0 0 0,0 0 16,1 0-16,20 0 0,-21 0 0,0-21 15,22 21-15,-22-21 0,0-1 0,0 1 16,21-21-16,-20 21 0,-1 0 16,0-22-16,-21 1 0,21 21 0,0-22 15,-21 22-15,0-21 0,0 21 16,0 0-16,21-1 0,-21 1 16,0 0-16,0 0 15,0 42 1,0 0-1,0 0-15,0 1 0,0-1 16,0 0-16,0 21 0,0-21 16,0 22-16,0-22 0,0 0 0,0 0 15,0 22-15,0-22 0,22 0 0,-1 0 16,-21 0-16,21-21 16,0 0-16,0 0 0,0 0 15,1 0-15,-1 0 0,0 0 0,21 0 16</inkml:trace>
  <inkml:trace contextRef="#ctx0" brushRef="#br0" timeOffset="24076.09">3937 7006 0,'0'0'0,"0"-21"0,0-64 31,0 64-31,-21 21 0,21-21 0,-21 21 0,-1 0 16,1 0-16,0 0 0,0 0 16,0 0-16,0 0 0,-1 0 15,1 21-15,0 0 0,0 1 16,0-1-16,0 0 0,-1 0 0,1 0 16,0 0-16,0 1 0,0 20 15,0-21-15,-1 0 0,22 22 0,0-22 16,0 0-16,0 0 0,0 0 15,0 0-15,22 1 0,-1-22 16,0 0-16,0 0 0,0 0 0,0 0 16,22 0-16,-22-22 0,21 1 15,-21 21-15,1-21 0,20 0 0,-21 0 16,0 0-16,0-1 0,1 1 16,-22 0-16,21 0 0,-21 0 15,21 0-15,-21-1 0,0 1 0,0 0 16,0 0-16,0 42 47,0 0-32,0 0-15,0 1 16,0 20-16,0-21 0,0 0 16,-21 22-16,21-22 0,0 21 0,0-21 15,0 22-15,0-22 0,0 21 16,-21 0-16,21-20 0,0 20 15,-22 0-15,22-21 0,0 22 0,0-1 16,0-21-16,0 22 0,0-1 0,-21 0 16,21 1-16,0-1 0,0-21 15,0 21-15,0 1 0,0-1 0,0 0 16,0-20-16,0 20 0,0 0 0,0-21 16,0 1-16,0 20 0,0-21 15,0 0-15,0 0 0,-21-21 0,21 22 16,-21-1-16,0-21 0,0 21 15,-1-21-15,1 0 0,0 0 16,0 0-16,-21 0 0,-1 0 0,22 0 16,-42 0-16,20 0 0,1 0 0,0 0 15,-1-21-15,22 21 16,-21-21-16,21-1 0,-22 22 0,22-21 16,21 0-16,-21 0 0,21 0 0,0 0 15,0-1-15,0 1 16,0 0-16,0 0 0,21 0 0,0 0 15,0-1-15,-21 1 0,43-21 0,-22 21 16</inkml:trace>
  <inkml:trace contextRef="#ctx0" brushRef="#br0" timeOffset="24624.07">3979 7070 0,'0'21'16,"21"-21"-1,1 0 1,-1 0-16,0 0 16,0 0-16,0 0 0,0 0 15,-21-21-15,22 0 0,-1 21 0,0-22 16,0 22-16,-21-21 0,21 21 16,0-21-16,-21 0 0,22 0 15,-22 0-15,0-1 0,0 1 16,0 0-1,-22 21 1,1 0 0,0 0-16,0 0 0,0 0 0,0 21 15,-1 0-15,1 1 0,21-1 16,-21 0-16,0 0 0,0 0 16,21 22-16,-21-22 0,21 0 0,0 0 15,0 21-15,0-20 0,0-1 0,0 0 16,0 0-16,0 0 0,21 0 15,0-21-15,0 0 0,0 0 16,0 0-16,1 0 0,-1 0 0,0 0 16,0 0-16,0 0 0,22-21 15,-22 0-15,0 0 0,0 21 0,21-21 16</inkml:trace>
  <inkml:trace contextRef="#ctx0" brushRef="#br0" timeOffset="25192.32">5038 6541 0,'0'21'62,"0"0"-62,-22-21 47,22-21 0,0 0-47,0-1 16,0 1-1,0 0-15,22 21 32,-22 21-32,21 0 0,-21 1 15,0-1-15,0 0 16,0 0-16,0 0 0,0 0 16,0 1-16,0-1 0,-21 0 0,21 0 15,-22-21-15,22 21 0</inkml:trace>
  <inkml:trace contextRef="#ctx0" brushRef="#br0" timeOffset="25607.76">5249 6541 0,'0'21'47,"0"0"-31,0-42 31,0 0-32,0-1 1,0 1 0,21 21 15,1 0-15,-22 21-16,21-21 0,-21 22 0,0-1 15,0 0-15,0 0 0,0 0 16,0 0-16,0 1 0,0-1 0,0 0 15,0 0-15,-21 0 0,21 0 16,-22-21 0</inkml:trace>
  <inkml:trace contextRef="#ctx0" brushRef="#br0" timeOffset="28555.76">7493 6689 0,'0'0'0,"-21"0"62,21 21-46,-21 0-16,21 0 0,0 0 15,0 1 17,21-22-1,0 0-31,-21-22 16,21 22-16,-21-21 0,0 0 15,21 21-15,-21-21 0,0 0 31,-21 21-31,0 0 16,0 0 0,0 0-1,21 21-15,0 0 32</inkml:trace>
  <inkml:trace contextRef="#ctx0" brushRef="#br0" timeOffset="29056.37">7514 7133 0,'-21'21'31,"21"1"-15,0-1-1,21-21 17,0 0-17,-21-21 1,0-1 0,0 1-1,-21 21 16,0 0-15,0 21-16,0 1 16,21-1-1,21-21 32,0 0-47,0 0 0,0-21 16,0-1-16,1 22 0</inkml:trace>
  <inkml:trace contextRef="#ctx0" brushRef="#br0" timeOffset="31820.24">9038 6498 0,'-21'0'16,"0"0"31,21-21-16,0 0-15,21 21-16,0-21 0,0 0 15,0 21 1,1 0-16,-1-22 0,0 22 0,0 0 15,0 0-15,0-21 0,1 21 16,-1 0-16,0 21 0,0 1 16,0-22-16,0 21 0,-21 0 0,0 0 15,0 21-15,0-20 0,0-1 0,0 0 16,0 0-16,-21 21 0,0-20 16,0-1-16,0 0 0,0 0 0,-1 0 15,1-21-15,0 21 0,0-21 0,0 0 16,21 22-16,-21-22 15,21-22 17,21 22-17,-21-21 1,21 21-16,0 0 0,0 0 0,0-21 16,1 21-16,-1 0 0,0 0 15,0 0-15,0 0 16,0 0-16,1 0 0,-1 0 0,0 0 15,0 0-15,0 21 0,0-21 0,1 21 16,-1 1-16,0-22 16,-21 21-16,0 0 0,0 0 15,0 0-15,0 0 16,0 1-16,-21-22 0,0 21 16,-1 0-16,-20-21 0,21 21 15,0-21-15,-22 21 0,22-21 0,0 0 16,-21 21-16,21-21 0,-22 0 0,22 0 15,-21 0-15,21 0 0,-1 0 16,1 0-16,0 0 0,0 0 0,0 0 16,0 0-16,-1-21 0,22 0 15,0 0-15,-21 21 16,21-21-16,0 0 31,21 21 0</inkml:trace>
  <inkml:trace contextRef="#ctx0" brushRef="#br0" timeOffset="32037.6">10054 6562 0,'0'0'0</inkml:trace>
  <inkml:trace contextRef="#ctx0" brushRef="#br0" timeOffset="32667.76">10075 6541 0,'0'21'31,"-21"-21"-31,21 21 0,-21 0 16,0 0-16,21 0 0,0 1 15,0-1-15,-21 0 0,21 0 16,-22 0-16,22 0 0,0 1 0,-21-1 16,21 0-16,0 0 15,0 0-15,0 0 0,0 1 16,0-1-16,21 0 15,1-21-15,-1 0 16,0 0-16,0 21 0,0-21 16,0 0-16,1 0 0,-1 0 0,0 0 15,0 0-15,0 0 0,0 0 16,1 0-16,-1 0 0,0-21 0,0 21 16,0-21-16,0 21 0,1-21 0,-1-1 15,0 22-15,0-21 16,0 0-16,0 0 15,-21 0-15,22 0 0,-22-1 16,21 1-16,-21 0 0,21 0 0,-21 0 16,0 0-16,0-1 0,0 1 15,0-21-15,0 21 0,0 0 0,0-1 16,0 1-16,0 0 0,-21 0 16,0 21-16,-1-21 0,22 0 15,-21 21-15,0 0 0,0 0 0,0-22 16,0 22-16,-1 0 0,1 0 15,0 0-15,0 0 0,0 0 0,0 0 16,-1 22-16,1-22 0,0 21 0,0 0 16,0-21-16,0 21 0,-1 0 15,1 0-15,0 1 16,21-1-16,0 0 0,0 0 0,0 0 16,-21-21-16,21 21 0,0 1 15,0-1-15,0 0 16,0 0-1</inkml:trace>
  <inkml:trace contextRef="#ctx0" brushRef="#br0" timeOffset="33312.75">12869 5038 0,'0'0'0,"0"21"16</inkml:trace>
  <inkml:trace contextRef="#ctx0" brushRef="#br0" timeOffset="33496.68">12869 5165 0,'0'0'0,"0"21"16,0-42 46,0 0-46,0-1-16,0 1 15,0 0-15,21 21 16,-21-21-16,22 21 16,-1 0-1,-21-21-15,0 0 0</inkml:trace>
  <inkml:trace contextRef="#ctx0" brushRef="#br0" timeOffset="34359.98">13017 5101 0,'-42'43'15,"21"-43"1,0 21-16,0-21 15,21 21-15,-22-21 0,1 0 16,21-21 31,0 0-31,21 21-1,-21-22-15,22 22 0,-22-21 16,21 21-16,0 0 15,0 0-15,-42 0 0,-21 0 0,63 0 16,0 0-16,0 0 16,21 0-16,-20 21 0,-22 1 15,0-1-15,0 0 0,0 0 16,0 0-16,-43-21 16,43 21-16,-21-21 0,0 0 0,0 0 15,0 0-15,-1 0 16,1 0-1,21-21 1,0 0-16,0 0 16,0 0-1,0 0-15,21-1 16,1 22-16,-22-21 16,21 21-16,0 0 15,0 0-15,-21 21 31,-21-21-31,21 22 16,0-1-16,0 0 0,0 0 16,0 0-1,0 0-15,0 1 16,-21-22 0,0 0-1,-1 0-15,1 0 16,0 0 15,21-22-31,0 1 0,0 0 16,0 0-1,0 0-15,21 21 16,0-21-16,1 21 16,-1 0-16,0 0 15,0 0-15,0 0 0,0 0 0,-42 0 16,42 21-1,-21 0 1,22 0-16,-22 0 0,0 0 16,0 1-16,0-1 0,0 0 15,-22 0-15,1-21 16,0 21-16,0 0 0,0-21 16,0 0-16,-1 0 0,1 0 15,0 0-15,0 0 16,21-21 15,0 0-31,0 0 16,0 0-16,63 0 0,-41 21 15</inkml:trace>
  <inkml:trace contextRef="#ctx0" brushRef="#br0" timeOffset="34539.67">12933 5186 0,'0'0'0,"21"0"31,-21 21-31,0 0 16,21 0-16,0-21 15,-21 22-15,21-1 0,-21 0 16,22 0-16,-22 0 0,0 0 0,0 1 16,0-1-16,0 0 0,42-21 15,-42 21-15,0 0 0,-21 0 16,0 22-16,-22-22 0,64 0 0,-42 0 16,-21 22-16,0-22 0,-1 0 15,1 0-15,-85 21 0</inkml:trace>
  <inkml:trace contextRef="#ctx0" brushRef="#br0" timeOffset="36260.31">12255 6625 0,'0'21'47,"0"1"-31,-21-22-16,21 21 15,0 0 1,21-21 0,1 0-1,-1 0-15,0-21 16,0 0-16,0-1 16,-21 1-16,0 0 15,0 0-15,0 0 16,-21 21-1,0 0 1,0 0-16,-22 0 0,43 21 16,0 0-16,-21 0 15,21 0-15,0 1 16,21-22 15,1 0-15,-1 0-16,0 0 15,-21-22-15,0 1 0,0 0 32,0 0-32,0 0 15,-21 42 32,21 0-31,-21-21-1,42-21 48,0 0-47,0 21-1,0 0 16,-21 21-15,0 0 0,0 0-16,0 0 15,0 1-15,0-1 16,-21-21-16,0 0 16,0 0 30,21-21-46,0-1 16,0 1-16,0 0 16,0 0-16,0 0 15,0 0-15,21 21 16,0 0 0,0 0 15,-21 21-31,0 0 15,0 0-15,0 0 16,0 0-16,0 1 16,-21-22-1,0 21-15,0-21 16,0 0 0,21-21-1,0-1 1,0 1-16,0 0 15,0 0 1,21 0 0,-21 42 46,21 0-46,-21 0-16,0 0 15,21 1-15,-21-1 0,0 0 16,0 0 0,0 0-16,0 0 0,0 1 15,-21-22-15,0 21 0,0-21 16,-1 0-16</inkml:trace>
  <inkml:trace contextRef="#ctx0" brushRef="#br0" timeOffset="36305.23">12023 6879 0,'-22'0'0</inkml:trace>
  <inkml:trace contextRef="#ctx0" brushRef="#br0" timeOffset="39791.98">1418 9123 0,'-21'0'93,"0"21"-77,0 0-16,21 0 16,0 1-16,-22-22 0,22 21 15,-21 0-15,21 0 16,0 0-16,0 0 16,0 1-1,21-22 16,1 0-31,-1 0 0,0 0 16,0 0 0,0 0-16,-21-22 15,0 1-15,21 0 16,-21 0-16,0 0 16,0 0-16,0-1 15,-21 22 1,0 0-1,0 0-15,21 22 16,-21-22-16,21 21 16,-21 0-16,-1 0 0,22 0 15,0 0-15,-21 1 0,21-1 16,0 0-16,0 0 0,0 0 0,0 0 16,0 1-16,0-1 15,0 0-15</inkml:trace>
  <inkml:trace contextRef="#ctx0" brushRef="#br0" timeOffset="40208.29">1841 9250 0,'-42'21'16,"42"0"-16,0 0 31,0 1-15,21-22 0,0 0-1,1 0-15,-1-22 16,0 22-16,-21-21 0,21 0 15,0 0-15,-21 0 16,0 0 0,-21 21-16,0 0 15,0 0 1,0 21-16,-1-21 0,22 21 0,-21-21 16,21 21-16,0 0 15,-21 0-15,21 1 0,-21-1 0,21 0 16,-21 0-16,21 0 0,0 0 15,0 1-15,0-1 0,0 0 0,21 0 16,0-21-16,0 21 0</inkml:trace>
  <inkml:trace contextRef="#ctx0" brushRef="#br0" timeOffset="40635.33">2413 9483 0,'0'0'15,"21"0"-15,-21-21 0,21 21 0,-21-22 16,21 1-16,-21 0 15,22 0-15,-22 0 16,-22 21 15,1 0-15,21 21-16,-21-21 0,0 21 16,21 0-16,0 0 0,0 22 0,-21-22 15,0 21-15,-1-21 0,22 22 16,-21-1-16,0-21 0,0 22 0,21-22 15,-21 21-15,0-21 0,21 0 16,-22 1-16,22-1 0,0 0 0,22-21 31,-1 0-15,0-21-16,0 0 0</inkml:trace>
  <inkml:trace contextRef="#ctx0" brushRef="#br0" timeOffset="41156.08">3048 9398 0,'-64'0'15,"43"0"1,0 0-16,0 0 15,0 0-15,0 0 0,21 21 16,-22-21-16,1 21 0,0 1 16,21-1-16,-21 0 15,21 0-15,0 0 16,0 0-16,21-21 16,0 0-1,0 0-15,1 0 16,-1 0-16,0 0 0,0 0 0,0 0 15,0 0-15,1 0 0,-1 0 16,0 22-16,0-22 16,0 0-16,0 21 15,-21 0-15,0 0 16,0 0-16,0 0 16,-21-21-16,0 22 0,21-1 0,-21-21 15,21 21-15,-21 0 0,0 0 0,-1 0 16,1-21-16,0 22 0,0-22 15,0 0-15,0 21 0,-1-21 0,1 0 16,0 0-16,0 0 0,0 0 16,0 0-16,-1-21 15,1 21-15,0-22 16,21 1 0,-21 0-16,21 0 15,0 0-15</inkml:trace>
  <inkml:trace contextRef="#ctx0" brushRef="#br0" timeOffset="41309.01">2582 9123 0,'0'0'0</inkml:trace>
  <inkml:trace contextRef="#ctx0" brushRef="#br0" timeOffset="41415.99">2476 9102 0,'22'0'47,"-1"0"-47,-21 21 16,21-21-1,0 0-15</inkml:trace>
  <inkml:trace contextRef="#ctx0" brushRef="#br0" timeOffset="42213.98">3619 9165 0,'22'0'47,"-1"0"-47,0 0 15,0 0-15,0 0 0,0 0 16,22 0-16,-22-21 0,0 21 0,0-21 16,22 0-16,-22 21 0,0-21 0,0 21 15,0-22-15,-21 1 0,21 0 16,-21 0-16,0 0 15,0 0-15,-21 21 0,21-22 16,-21 22-16,-21 0 0,21 0 16,-22 0-16,1 0 0,21 0 0,-22 0 15,1 22-15,0-1 0,-1 0 16,22 0-16,-21 0 0,21 0 0,0 1 16,-1-1-16,1 0 0,21 0 0,0 21 15,0-20-15,0-1 0,0 0 16,0 0-16,21 0 0,1 0 15,-1-21-15,0 0 0,21 22 16,-21-22-16,1 0 0,20 0 0,0 0 16,-21 0-16,1 0 0,20 0 0,-21 0 15,0 0-15,0 0 16,-42 0 15,0 0-31,0 0 0,0 0 16,0 0-16,-22 0 0,22 21 0,0-21 15,-21 21-15,20-21 0,1 21 0,0 0 16,0 0-16,0 1 0,0-1 16,-1 0-16,1 0 0,0 0 0,21 22 15,0-22-15,0 0 0,0 0 0,0 0 16,0 0-16,0 1 16,21-1-16,0-21 0,1 0 15,-1 21-15,0-21 0,0 0 0,0 0 16,0 0-16,22 0 0,-22 0 15,0 0-15,21-21 0,-20 21 0,20-21 16,-21-1-16,21 22 0,1-21 0</inkml:trace>
  <inkml:trace contextRef="#ctx0" brushRef="#br0" timeOffset="42960.66">4212 9356 0,'-21'-21'31,"21"42"-31,-21-21 0,21 21 16,0 0-16,0 0 0,0 0 15,0 1-15,-21-1 0,21 0 16,0 0-16,0 0 0,0 0 0,0 1 16,0-1-16,0 0 15,0 0-15,0 0 0,-22-21 16,22-21 31,0 0-32,0 0-15,0 0 16,0-1-16,0 1 0,0 0 0,0 0 16,0 0-16,0 0 0,0-1 0,0 1 15,22 0-15,-1 0 0,0 0 16,0 21-16,0-21 0,0 21 0,1-22 15,-1 22-15,0 0 0,0 0 16,0 0-16,0 0 0,1 22 16,-1-1-16,-21 0 15,0 0-15,0 0 0,0 0 16,0 1-16,0-1 0,0 0 16,0 0-16,0 0 0,0 0 15,0 1-15,0-1 16,0-42 31,0-1-47,0 1 0,0 0 15,0 0-15,0 0 0,0 0 16,21-1-16,0 1 0,0 0 0,-21 0 16,21 0-16,1 0 0,20-1 0,-21 22 15,0-21-15,0 21 0,22 0 16,-22-21-16,0 21 0,0 0 0,0 0 15,1 0-15,-1 0 0,0 21 16,-21 0-16,0 1 16,0-1-16,0 0 0,21-21 0,-21 21 15,0 0-15,0 0 0,0 1 0,0-1 16,0 0-16,-21-21 0,21 21 0,0 0 16,-21-21-16,21 21 0,-21-21 15,-1 0-15,22 22 0,0-44 47,22 22-47</inkml:trace>
  <inkml:trace contextRef="#ctx0" brushRef="#br0" timeOffset="43183.92">5101 9292 0,'0'0'15,"0"-21"1,-21 42 0,21 0-1,-21 1-15,21-1 0,0 0 16,0 0-16,0 0 16,0 22-16,-21-22 0,21 21 0,0 0 15,0 1-15,0-1 0,0 0 0,0 1 16,-22-1-16,22 0 0</inkml:trace>
  <inkml:trace contextRef="#ctx0" brushRef="#br0" timeOffset="43344.78">4932 10224 0,'0'21'0,"0"-42"0,0 63 0,0 0 0,0 1 16,0-1-16,0 0 0,0 1 0,0-1 15,-21-21-15,21 21 0,0 1 16,0-22-16,0 0 0,0 0 0,0 0 16,0-42 15,0-21-16,0 21-15,0 0 0,0-1 16,0-20-16,21 0 0,-21-1 0,21 1 16,-21-21-16</inkml:trace>
  <inkml:trace contextRef="#ctx0" brushRef="#br0" timeOffset="43712">5101 9313 0,'0'0'0,"-21"-21"0,21-42 16,0 42-16,0-1 15,0 1-15,21 21 16,0-21-16,0 21 0,1-21 0,-1 21 16,0 0-16,0 0 0,0 0 0,22 0 15,-22 0-15,0 21 0,21 0 16,-21 0-16,1-21 0,-1 22 0,0-1 15,-21 0-15,0 21 0,0-21 0,0 1 16,0-1-16,0 0 0,-21 0 16,0 0-16,-1-21 0,1 21 0,-21 1 15,21-1-15,0 0 0,-22-21 0,22 21 16,0-21-16,0 21 16,0-21-16,-1 0 0,1 21 0</inkml:trace>
  <inkml:trace contextRef="#ctx0" brushRef="#br0" timeOffset="44095.75">5122 9440 0,'0'0'0,"-21"0"32,21 22-1,0-1-31,0 0 0,-21 0 15,21 0-15,0 22 0,0-22 0,0 21 16,0-21-16,0 22 0,0-1 0,-21 0 16,21 1-16,-21-1 15,21 0-15,0 1 0,0-1 0,-22 0 16,22-21-16,-21 22 0,21-1 0,-21 0 16,0 1-16,0-1 0,21-21 0,0 0 15,-21 1-15,21 20 0,0-21 16,0 0-16,0-42 31,21 0-31,0 0 16,-21 0-16</inkml:trace>
  <inkml:trace contextRef="#ctx0" brushRef="#br0" timeOffset="44600.82">5757 8805 0,'-21'-21'0,"0"0"15,0 21 1,21 21-1,-21 0-15,21 1 16,0 20-16,0-21 0,0 21 16,0 22-16,0-22 0,-22 1 15,22-1-15,0 0 0,0 1 0,0-1 16,0 0-16,0-21 0,-21 22 0,21-22 16,0 0-16,0 21 0,0-20 15,0-1-15,21-21 31,1-21-15,-1 21-16,0-22 0,-21 1 0,21 0 16,0 21-16,0-21 0</inkml:trace>
  <inkml:trace contextRef="#ctx0" brushRef="#br0" timeOffset="45028.18">6075 9144 0,'0'0'0,"0"-21"32,-21 21-32,-1 0 15,1 21-15,21 0 0,-21-21 16,0 21-16,0 1 0,21 20 0,0-21 16,-21 0-16,21 0 0,-22 1 0,22-1 15,0 0-15,0 0 0,0 0 16,0 0-16,0 1 0,22-22 15,-1 21-15,0-21 0,0 0 16,0 0-16,22 0 0,-22 0 0,0 0 16,0 0-16,0 0 0,0-21 15,1 21-15,-1-22 0,0 1 0,0 21 16,0-21-16,0 0 0,-21 0 0,0 0 16,0-1-16,0-20 0,0 21 15,0 0-15,0 0 0,0-22 0,0 22 16,0 0-16,-21 0 0,0 21 15,0 0-15,0 0 0,0 0 16,-1 0-16,1 21 0,0-21 16,21 21-16,-21 0 0,21 0 15,-21 1-15,21-1 0,0 0 16,0 0-16,0 0 16,21-21-16,0 0 0,0 0 15</inkml:trace>
  <inkml:trace contextRef="#ctx0" brushRef="#br0" timeOffset="45591.73">6540 9123 0,'0'0'0,"22"-21"16,-22 42 15,-22-21-15,22 21-16,0 0 0,0 0 0,0 1 15,-21-1-15,21 0 0,0 0 16,0 0-16,0 0 0,0 1 0,0-1 16,0 0-16,0 0 0,0 0 15,21-21-15,1 21 0,-1-21 16,0 0-16,0 0 0,0 0 16,0 0-16,1 0 0,-1 0 0,0-21 15,0 0-15,0 21 0,-21-21 0,21 0 16,1 0-16,-22-1 15,0 1-15,21 0 0,0 0 0,-21 0 16,21 0-16,-21-1 0,0 1 0,0 0 16,21 21-16,-21-21 15,0 42 17,0 0-32,-21 0 15,21 1-15,-21-1 0,0 0 16,0 21-16,21-21 0,-22 1 0,1 20 15,21 0-15,0 1 0,-21-22 0,21 42 16,-21-20-16,21-1 0,0 0 16,0 1-16,0 20 0,0-21 15,0 22-15,0-22 0,0 22 0,0-22 16,0 0-16,0 22 0,21-22 0,-21 22 16,0-22-16,0 22 0,0-22 0,0 21 15,0-20-15,0-1 0,0 22 16,0-43-16,0 21 0,-21 0 0,0-20 15,0-1-15,-1 0 0,1 0 0,0-21 16,-21 21-16,21-21 0,-1 0 0</inkml:trace>
  <inkml:trace contextRef="#ctx0" brushRef="#br0" timeOffset="45695.77">6244 10668 0,'0'-106'16,"0"85"-1,21 0-15,-21 0 0,21-22 16,-21 22-16,22-21 0,-1 21 0,0-22 15,0 1-15,0 0 0,0-1 0</inkml:trace>
  <inkml:trace contextRef="#ctx0" brushRef="#br0" timeOffset="46129.72">7048 9208 0,'0'-22'31,"22"22"-15,-1 0-16,0 0 0,-21-21 15,21 21-15,0 0 0,0-21 0,1 21 16,-1-21-16,-21 0 0,21 21 0,-21-21 15,21 21-15,-21-22 0,0 1 16,0 0 0,-21 21-16,0 0 15,0 0-15,-1 0 0,1 0 16,0 21-16,0 0 16,0 1-16,0-22 0,21 21 0,0 0 15,-22 0-15,22 0 0,-21 0 0,21 1 16,0-1-16,0 0 15,0 0 1,21-21-16,1 0 0,-1 0 16,0 0-16,0 0 15,0 0-15,0 0 0,1 0 0,-1 0 16,0 0-16</inkml:trace>
  <inkml:trace contextRef="#ctx0" brushRef="#br0" timeOffset="46529.55">7556 9123 0,'22'0'63,"-1"0"-48,0 0-15,0 0 16,-21-21-16,0 0 16,0-1-16,0 1 15,0 0 1,-21 21-16,0 0 16,0 0-16,21 21 15,-22-21-15,22 21 0,-21 1 0,0-22 16,21 21-16,0 0 0,0 0 0,-21 0 15,21 0-15,-21 1 16,21-1-16,0 0 0,0 0 16,21-21-1,0 0 1,0 0-16,0 0 0,1 0 16,-1 0-16,0 0 0,21 0 15</inkml:trace>
  <inkml:trace contextRef="#ctx0" brushRef="#br0" timeOffset="47092.45">8191 9017 0,'0'0'0,"-42"-63"31,21 63-31,0 0 0,0-22 16,-1 22-16,1 0 15,0 0-15,0 0 0,0 22 0,0-22 16,-1 21-16,1 0 0,0 0 0,0 0 16,0 0-16,21 1 0,0-1 15,-21 0-15,21 0 0,0 0 0,0 0 16,0 1-16,0-1 0,0 0 16,21-21-16,0 0 15,0 0-15,0 0 0,0 0 16,1 0-16,-1 0 0,0 0 15,0 0-15,0 0 0,0-21 0,1 0 16,-1-1-16,0 1 0,-21 0 16,21 0-16,0 0 0,0-22 0,-21 22 15,0-21-15,22 0 0,-1-1 0,-21 1 16,0 0-16,0-1 0,21 1 0,-21 0 16,21 20-16,-21 1 0,0 0 15,21 0-15,-21 0 0,0 42 31,0 0-31,0 0 16,-21 0-16,21 1 0,-21-1 16,21 21-16,-21 0 0,21-20 0,0 20 15,0 0-15,0 1 0,-21-1 0,21 0 16,0-21-16,0 22 0,0-22 16,0 0-16,0 21 0,0-20 0,21-1 15,0 0-15,0-21 0,0 0 16,0 0-16,1 0 0,-1 0 15,0 0-15,0 0 16,0-21-16,0 0 0,22-1 0,-22 1 16</inkml:trace>
  <inkml:trace contextRef="#ctx0" brushRef="#br0" timeOffset="47529.41">8848 8573 0,'0'0'0,"-22"0"0,1 0 16,0 0-1,0 0 16,21-22 32,0 1-32,0 42 0,0 1-31,0-1 16,0 0-16,0 0 0,0 0 0,-21 0 16,21 1-16,-21-1 15,42-21 17,0 0-17</inkml:trace>
  <inkml:trace contextRef="#ctx0" brushRef="#br0" timeOffset="47739.76">8975 8509 0,'0'0'0,"21"0"0,-21 21 47,0 0-47,0 1 0,0-1 16,-21 0-16,21 0 0,0 0 15,-22-21-15,22 21 0,0 1 16,0-1 0</inkml:trace>
  <inkml:trace contextRef="#ctx0" brushRef="#br0" timeOffset="48596.09">9885 8784 0,'21'0'63,"0"0"-16,-21-21-32,0 0 1,-21 21 31,21 21-32,0 0 1,-21-21-16,42 0 47,-21-21-32,21 21-15,-21-21 16,0 0 0,-21 21 15,21 21-15,0 0-1,0 0 1,0 0-16,0 1 15,0-1 1</inkml:trace>
  <inkml:trace contextRef="#ctx0" brushRef="#br0" timeOffset="48972.75">9991 9123 0,'-85'42'31,"85"-21"-31,21-21 47,0 0-32,0 0-15,-21-21 16,0 0 15,-21 21-15,0 0-16,0 0 0,21 21 16,-21-21-16,21 21 15,-21-21-15,21 22 16,21-22 15,0 0-15,0 0-16</inkml:trace>
  <inkml:trace contextRef="#ctx0" brushRef="#br0" timeOffset="49875.82">11642 8551 0,'0'0'15,"-127"22"1,105-1-16,1-21 0,0 0 0,0 0 15,0 0-15,0 21 0,-1-21 16,1 0 15</inkml:trace>
  <inkml:trace contextRef="#ctx0" brushRef="#br0" timeOffset="50196.75">11472 8488 0,'0'0'0,"0"-21"0,21-22 16,1 22-16,-22 0 0,0 0 16,0 0-16,0 0 0,0-1 15,0 1-15,0 0 16,0 42 15,0 0-31,0 1 0,0-1 16,0 0-16,0 21 0,-22-21 15,1 22-15,21-22 0,-21 21 0,21 1 16,0-22-16,0 21 0,-21 0 0,21 1 16,0-1-16,0-21 0,0 22 15,-21-1-15,21-21 0,0 21 0,0-20 16,0-1-16,0 0 0,0 0 0,0 0 16,0 0-1,21-21-15,0 0 0,0 0 16,0 0-16,1-21 0,-1 0 15,0 0-15,0 0 0</inkml:trace>
  <inkml:trace contextRef="#ctx0" brushRef="#br0" timeOffset="50476.69">11324 8636 0,'0'0'0,"-21"0"0,-21 0 16,63 0 15,0 0-31,0 0 0,21 0 16,-20 0-16,-1 0 0,21 0 15,-21 0-15,22-21 0,-22 21 0,21 0 16,-21 0-16,22 0 0,-22 0 0,0-21 15,0 21-15,0 0 16,0 0 0</inkml:trace>
  <inkml:trace contextRef="#ctx0" brushRef="#br0" timeOffset="50975.7">11959 8615 0,'0'0'0,"-21"-21"16,21 0 0,0-1-1,0 1-15,21 21 0,0-21 16,0 21-16,1 0 15,-1 0-15,0 0 0,21 0 0,-21 0 16,1 0-16,-1 21 0,0-21 0,21 21 16,-21 1-16,-21-1 0,22-21 15,-1 21-15,-21 0 0,21 0 0,-21 0 16,0 22-16,0-22 0,0 0 0,0 0 16,-21 22-16,0-22 0,21 0 0,-22 0 15,1-21-15,0 21 0,21 0 16,-21-21-16,0 0 15,21-21 17,0 0-32,0 0 0,0 0 15,21 0-15,0-1 0,-21-20 0,21 21 16,0 0-16,1 0 0,-1-1 16,-21 1-16,21 0 0,0 0 0,0 0 15,0 0-15,1-1 0,-1 22 16,0 0-16,0-21 15,0 21-15,0 0 16,1 0 0</inkml:trace>
  <inkml:trace contextRef="#ctx0" brushRef="#br0" timeOffset="51444.4">12975 8467 0,'0'0'0,"0"-21"31,0-1-31,0 44 47,-21-1-47,21 0 16,-21 0-16,21 0 0,0 0 15,-21 1-15,-1 20 0,22-21 0,-21 0 16,21 22-16,-21-22 0,21 0 0,0 0 16,0 0-16,0 0 0,0 1 15,0-1-15,21 0 0,0-21 0,1 0 16,-1 21-16,0-21 0,0 0 0,0 0 16,22 0-16,-22 0 0,0-21 15,21 0-15,-21 21 0,1-21 16,-1-1-16,21 1 0,-21 0 0,0 0 15,1 0-15,-22-22 0,21 22 0,0 0 16,0 0-16,-21 0 0,0 0 16,0-1-16,0 1 0,0 0 15,0 42 48</inkml:trace>
  <inkml:trace contextRef="#ctx0" brushRef="#br0" timeOffset="51924.8">13547 8615 0,'21'21'31,"0"-21"-31,0 0 0,0 0 16,0 0-16,1 0 0,-1 0 15,-21-21-15,21 21 0,21-21 0,-21 21 16,1-21-16,-1 21 0,0-22 0,0 1 16,0 21-16,-21-21 15,0 0-15,21 21 0,-21-21 0,0 0 16,0-1-1,-21 22-15,0 0 16,0 0-16,0 0 0,0 0 16,-1 0-16,22 22 0,-21-22 15,0 21-15,0 0 0,0 0 16,21 0-16,-21 0 0,-1 1 0,22-1 16,0 0-16,-21 0 0,21 0 0,-21 0 15,21 1-15,0-1 0,0 0 16,0 0-16,0 0 0,0 0 0,0 1 15,0-1-15,21-21 16,0 21-16,1-21 0,-1 0 16,0 0-16,-21 21 0,21-21 15,0 0-15,0 0 0,22 0 0,-22 0 16,0 0-16,0 0 0,0 0 16,1-21-16,-1 21 0,-21-21 15,21 0-15,0 21 16,0 0-16</inkml:trace>
  <inkml:trace contextRef="#ctx0" brushRef="#br0" timeOffset="52704.79">14372 8911 0,'0'-21'0,"21"21"16,-21-21-1,21 21-15,1 0 16,-1 0 0,-21-21-16,-21 42 46,-1-21-30,1 0 0,21-21 31,21 21-47,1 0 0,-22-21 15,0-1-15,21 22 0,0 0 16,0 0-16,-21-21 0,21 21 15,0 0 1,-21 21 0,0 1-16,0-1 0,0 0 15,0 0-15,0 0 0,0 0 16,-21 1-16,0-1 16,0-21-16,21 21 0,-21-21 0,21 21 15,-21-21-15,-1 0 31,22-21-15,0 0 0,0 0-16,0-1 0,22 1 15,-22 0-15,21 21 16,-21-21-16,0 0 0,21 21 16,-21-21-16,21 21 0,0 0 15,0 0 1,-21 21-16,0 0 15,0 0-15,0 0 0,0 0 16,0 1-16,0-1 0,0 0 16,-21 21-16,-21-21 0,21 1 15,-22-1-15,1 21 0,-21-21 0,-1 0 16,-1164 741 62</inkml:trace>
  <inkml:trace contextRef="#ctx0" brushRef="#br0" timeOffset="54013.16">6350 10245 0,'21'-21'32,"-42"21"30,21 21-46,0 0-16,0 0 15,-21 0-15,21 0 0,-21 1 16,21-1-16,0 0 0,0 0 16,0 0-16,0 0 15,-22-21-15,22 22 0,0-1 0,0 0 16,-21 0-16,21 0 0,0 0 16,0 1-16,0-1 15,0 0-15,0 0 0,0 0 16,0 0-16,0 1 15,21-22-15,1 0 0,-22 21 16,21-21-16,0 0 16,0 0-16,0 0 0,0 0 15,1 0-15,-1 0 16,0 0-16</inkml:trace>
  <inkml:trace contextRef="#ctx0" brushRef="#br0" timeOffset="56171.75">1460 12086 0,'0'-21'15,"-21"21"1,0-21 0,21 0 15,-21 21-16,21 21 17,0 0-32,0 0 15,-21 22-15,21-22 16,0 0-16,0 0 0,0 0 16,0 0-16,0 1 0,0-1 15,0 0-15,0 0 0,-43-21 16</inkml:trace>
  <inkml:trace contextRef="#ctx0" brushRef="#br0" timeOffset="56217.79">1482 12277 0,'0'0'0,"21"0"0,0-21 0,0-1 16</inkml:trace>
  <inkml:trace contextRef="#ctx0" brushRef="#br0" timeOffset="56787.75">1863 12023 0,'0'-21'63,"-22"21"-48,1 0 48,21 21-47,-21-21-1,21 21-15,-21 0 16,21 0-16,0 0 15,0-42 32,0 0-47,21 0 16,0 0-16,-21 0 16,0-1-16,21 22 0,-21-21 15,0 42 32,-21-21-31,21 22-16,0-1 0,0 0 15,0 0-15,-21-21 0,21 21 16,0 0-16,-21 1 0,21-1 0,0 0 16,0 0-1</inkml:trace>
  <inkml:trace contextRef="#ctx0" brushRef="#br0" timeOffset="58561.63">2519 12361 0,'21'-21'0,"0"0"15,-21 0-15,0 0 16,21 0-16,-21-1 16,21 1-16,-21 0 0,0 0 15,0 0-15,0 0 0,0-1 16,-21 22-16,0-21 0,0 21 15,0 0-15,-22 0 0,22 0 0,0 0 16,-21 21-16,21-21 0,-22 22 16,22-1-16,-21 0 0,21 21 15,-1-21-15,1 1 0,0 20 16,0-21-16,0 0 0,0 22 0,21-22 16,0 0-16,0 0 0,0 0 15,21-21 1,0 0-16,0 0 0,0 0 15,22 0-15,-22-21 0,21 21 0,-21-21 16,22 0-16,-1 0 0,-21-1 16,21 1-16,1 0 0,-22 0 0,0 0 15,0 0-15,22-1 0,-22 1 0,0 0 16,0 0 0,-21 0-16,21 21 15,-21 21 16,0 0-31,0 0 16,21 0-16,-21 1 0,0-1 0,0 21 16,0 0-16,0-20 0,22 20 0,-22 0 15,0 1-15,0-22 0,0 42 16,0-20-16,0-1 0,0 21 0,21-20 16,-21 20-16,0-20 0,0 20 15,21 1-15,-21-22 0,0 21 0,0-20 16,21-1-16,-21 22 0,21-22 15,-21 0-15,0 1 0,0-1 16,0 0-16,0-21 0,0 22 0,0-1 16,0 0-16,0 1 0,0-22 15,-21 21-15,0-21 0,0 22 0,0-22 16,-1 0-16,1-21 0,-21 21 16,21-21-16,-22 0 0,1 0 0,0 0 15,-1-21-15,1 21 0,0-21 16,-1-21-16,1 20 0,0-20 0,-1 0 15,1-1-15,21-20 0,0 21 16,0-22-16,21 22 0,-22-22 0,22 22 16,0 0-16,0-22 0,22 22 15,-1-22-15,0 22 0,21-22 16,-21 22-16,22-21 0,-1 20 0,0 1 16,1 0-16,20-1 0,-20 1 15,-1 21-15,0-22 0,-21 1 0,22 21 16,-1 0-16,0-22 0,-20 22 15</inkml:trace>
  <inkml:trace contextRef="#ctx0" brushRef="#br0" timeOffset="58812.48">3090 11959 0,'0'0'0,"0"-21"0,-21 21 16,0 21-1,0 0-15,21 1 16,-21-1-16,21 0 0,0 0 0,0 21 16,0-20-16,0-1 0,0 0 15,0 21-15,0-21 0,-22 1 0,22-1 16,0 0-16,0 0 16,0-42 15,0 0-16</inkml:trace>
  <inkml:trace contextRef="#ctx0" brushRef="#br0" timeOffset="59008.7">2963 11917 0,'0'0'0,"-21"-21"0,0 21 16,42 0 31,0 0-32,0 21 1,1 0-16,-1-21 0</inkml:trace>
  <inkml:trace contextRef="#ctx0" brushRef="#br0" timeOffset="59400.71">3260 12086 0,'0'-21'0,"0"0"16,0 0 0,0 0-16,21 21 15,0 0 1,0 0-16,0 0 0,0 0 0,1 0 15,-1 21-15,0-21 0,0 21 16,21 0-16,-20 0 0,-1 0 0,-21 1 16,0 20-16,21-21 0,-21 0 15,0 22-15,0-22 0,0 0 0,-21 0 16,0 0-16,21 0 0,-22-21 16,1 22-16,0-22 0,0 0 0,0 0 15,21-22 1,0 1-1,0 0-15,0 0 0,0 0 0,0 0 16,0-1-16,0 1 0,21 0 16,-21-21-16,21 21 0,0-1 0,-21 1 15,21 0-15,1 0 0,-1 0 0,0 0 16,21-1-16,-21 1 0,1 21 16,-1-21-16,0 0 0,0 21 0</inkml:trace>
  <inkml:trace contextRef="#ctx0" brushRef="#br0" timeOffset="59704.65">3979 11726 0,'0'0'0,"0"-21"16,0 0-16,0 0 0,0 0 15,0 0-15,0 42 31,0 0-15,-21 0-16,21 21 0,-21-20 0,21 20 16,0 0-16,0 1 0,-21-1 0,0 0 15,21 1-15,-22-22 0,22 21 16,0 0-16,0-20 0,0 20 16,0-21-16,0 0 0,0 0 0,0 1 15,22-1 1,-1-21-16,0 0 0,0 0 15,0 0-15,0-21 0,-21-1 16</inkml:trace>
  <inkml:trace contextRef="#ctx0" brushRef="#br0" timeOffset="60972.28">4233 12213 0,'0'0'15,"-21"21"1,42-42 0,0 0-1,1 21-15,-1-21 0,21 0 16,-21 0-16,22-1 0,-1 1 15,-21 0-15,21 0 0,1-21 0,-1 20 0,-21 1 16,22-21-16,-22 21 16,0-22-16,0 22 0,0 0 0,-21-21 15,0 21-15,0-1 0,0 1 0,0 0 16,0 0-16,0 0 16,-21 21-16,0 0 0,0 0 15,0 0 1,-1 0-16,22 21 0,0 0 15,-21 0-15,0 0 0,21 1 0,-21-1 16,21 21-16,-21 0 0,21 1 16,0-1-16,-21 0 0,-1 1 0,22 20 15,-21-20-15,21 20 0,0 1 0,-21-22 16,0 21-16,21 1 0,0-22 16,-21 22-16,0-1 0,-1 22 15,22-22-15,-21 22 0,0 0 0,0-22 16,0 22-16,21 0 0,-21-22 15,-1 22-15,1-22 0,21 22 0,-21-22 16,0 1-16,21-1 0,-21 1 0,21-22 16,0 1-16,0-1 0,0 0 15,0-21-15,0 1 0,0-1 0,0 0 16,21-21 0,0 0-16,-21-21 0,42 0 0,-20-1 15,-1 1-15,0-21 0,21 21 16,-21-22-16,22 1 0,-1 0 0,-21-1 15,22 1-15,-22-21 0,21 20 0,-21 1 16,0-22-16,1 1 0,-1-1 16,0 1-16,-21-1 0,0 1 0,0-1 15,0 1-15,0-1 0,0 1 16,-21-1-16,0 22 0,-1 0 0,1 21 16,0-22-16,0 22 0,-21 0 15,20 0-15,1 0 0,0 21 0,0-22 16,0 22-16,0 0 0,21-21 15,0 0 1,0 0-16,21 21 16,0-21-16,0 21 0,0-21 0,22-1 15,-1 22-15,-21-21 0,21 0 16,1-21-16,-1 21 0,0-1 0,1 1 16,-22-21-16,21 0 0,-21 20 15,1-20-15,-1 0 0,0 21 0,-21-22 16,0 22-16,0 0 0,0 0 0,0 0 15,0-1-15,-42 22 0,20 0 16,1 0-16,0 0 0,0 0 0,0 0 16,0 0-16,21 22 15,-22-1-15,22 0 16,0 0-16,22 0 0,-22 0 16,21 1-16,0-1 0,-21 0 15,21 0-15,-21 0 0,21 0 16,-21 1-16,0-1 0,21 0 0,-21 0 15,22-21-15,-22 21 0,0 0 16,21 1-16,-21-1 0,0 0 0,21 0 16,0-21-16,0 0 15,0 0-15,1 0 16,-1 0-16,0-21 0,0 0 16,0 0-16,0 21 0,1-22 15,-22-20-15,21 21 0,0 0 0,0 0 16,-21-22-16,0 22 0,21 0 15,0 0-15,-21 0 0,0-1 16,0 1-16,0 42 31,0 1-15,0-1-16,0 0 0,0 0 0,0 0 16,0 0-16,0 1 0,0-1 15,0 0-15,0 0 0,0 0 16,0 0-16,0-42 47,0 0-47,22 0 0</inkml:trace>
  <inkml:trace contextRef="#ctx0" brushRef="#br0" timeOffset="61156.74">5355 11832 0,'0'0'0,"0"-21"15,-21 21 1,21 21 31,21 0-31,-21 1-1,21-22-15</inkml:trace>
  <inkml:trace contextRef="#ctx0" brushRef="#br0" timeOffset="62484.64">5609 12107 0,'21'22'0,"0"-22"16,1 0-1,-1 0-15,-21-22 0,21 1 0,0 21 16,0-21-16,-21 0 0,21 21 15,1-21-15,-1 0 0,-21-1 16,0 1-16,0 0 0,0 0 16,0 0-16,-21 21 31,-1 0-31,1 0 0,0 21 16,0 0-16,21 0 0,-21 0 0,21 1 15,-21-1-15,21 0 0,0 0 16,0 21-16,0-20 0,0-1 0,0 0 15,0 0-15,0 0 0,0 0 16,21-21-16,0 22 0,0-22 16,0 0-16,0 0 0,1 0 0,20 0 15,-21 0-15,0 0 0,22-22 16,-22 22-16,0-21 0,21 0 0,-21 0 16,1 0-16,20 0 0,-21-1 0,-21 1 15,21 0-15,0 0 0,-21-21 0,22 20 16,-22 1-16,0 0 0,0 0 15,0 0-15,0 42 32,0 0-32,-22 0 15,22 0-15,-21 1 0,21-1 0,-21 0 16,21 0-16,0 0 0,0 0 16,0 1-16,0-1 0,-21 0 15,21-42 32,0 0-47,21-1 16,0 1-16,0-21 0,1 21 0,-1 0 15,0-1-15,21-20 0,-21 21 16,1 0-16,-1 0 0,21-1 0,-21 1 16,0 21-16,1 0 0,-1-21 0,0 21 15,0 0-15,0 0 16,-21 21-16,0 0 15,0 1-15,0-1 0,0 0 16,0 0-16,0 21 0,0-20 16,0-1-16,0 0 0,0 0 0,0 0 15,0 0-15,0 1 0,0-1 0,21-21 16,1 21-16,-1-21 0,0 0 16,21 21-16,-21-21 0,22 0 0,-22 0 15,21 0-15,1 0 0,-22 0 0,21 0 16,0 0-16,-20-21 0,20 0 15,0 21-15,-21-21 0,1-1 16,-1 22-16,0-21 0,0 0 0,0 0 16,0-21-16,1 20 0,-22 1 15,0 0-15,0-21 0,0 21 0,0-1 16,0 1-16,0 0 0,0 0 16,-22 21-16,1 0 15,0 0-15,0 0 0,0 0 16,0 0-16,-1 21 0,1 0 15,0 0-15,0 1 0,0-1 0,0 0 16,-1 0-16,22 0 0,-21 22 16,21-22-16,-21 0 0,21 0 0,0 0 15,0 0-15,0 1 0,0-1 0,0 0 16,21-21 0,0 0-16,1 0 0,-1 0 0,0 0 0,0 0 15,0 0-15,0 0 0,1-21 16,-1 0-16,-21-1 0,21 22 15,0-21-15,0-21 0,0 21 0,1 0 16,-22-22-16,21 1 0,0 0 0,-21 20 16,21-41-16,-21 21 0,0-1 15,0 22-15,0-21 0,0-1 0,21 1 16,-21 21-16,0 0 0,0 0 0,0-1 16,0 44-1,0-1 1,0 0-16,-21 0 0,21 0 15,0 0-15,0 22 0,0-22 16,0 0-16,-21 21 0,21-20 0,0 20 16,0-21-16,-21 21 0,21-20 0,0-1 15,0 21-15,0-21 0,0 22 16,0-22-16,0 0 0,0 0 0,0 21 16,0-20-16,0-1 0,21-21 15,0 21-15,0-21 16,0 0-16,1 0 0,-1 0 15,0 0-15,0 0 0,0-21 16,0 21-16,-21-21 0,22 21 0,-22-22 16,21 1-16,-21 0 0,21 0 15,-21 0-15</inkml:trace>
  <inkml:trace contextRef="#ctx0" brushRef="#br0" timeOffset="62955.37">7705 11240 0,'0'-22'15,"0"44"1,-22-1-1,22 0-15,0 0 0,-21 0 16,21 0-16,0 1 0,0-1 16,0 0-1,21-42 17,-21 0-17,22 21-15,-22-22 0,0 1 16,21 0-16,-21 0 15,21 0-15,-21 0 0,0-1 16,0 44 31,0-1-47,0 0 0,0 0 0,0 0 16,0 0-16,0 1 0,-21-1 15,21 0-15,-21 0 0,21 0 0,-22 0 16,22 1-16,0-1 0,0 0 15</inkml:trace>
  <inkml:trace contextRef="#ctx0" brushRef="#br0" timeOffset="63209.23">7959 11282 0,'0'21'31,"0"0"-15,0 0-16,0 1 0,0-1 16,0 0-16,0 0 15,0 0-15,-22 0 16,1 1-1</inkml:trace>
  <inkml:trace contextRef="#ctx0" brushRef="#br0" timeOffset="63776.69">9250 11599 0,'21'0'15,"-21"22"32,0-1-31,0 0-1,21-21 1,0 0 0,-21-21-1,0 0 1,0-1-16,-21 22 15,0 0 1,0 0 0,21 22-16,0-1 15,0 0-15,-21-21 16,21 21-16,-22-21 0,22 21 16</inkml:trace>
  <inkml:trace contextRef="#ctx0" brushRef="#br0" timeOffset="64083.7">9207 11896 0,'0'0'0,"0"42"16,0-21-1,22-21 16,-1 0-15,-21-21 0,0 0 15,-21 21-15,-1 21-1,22 0 1</inkml:trace>
  <inkml:trace contextRef="#ctx0" brushRef="#br0" timeOffset="65348.67">10329 11578 0,'0'-21'0,"0"0"0,21 21 16,-21-21-1,0 0 17,0-1-1,0 1-16,0 0 1,0 0 0,0 0-16,0 0 15,0-1 1,0 1-16,0 42 78,0 1-78,0-1 0,0 0 0,0 0 16,0 21-16,0 1 0,0-1 0,0 0 15,0 1-15,0-1 0,-21 0 16,21-20-16,-21 20 0,21 0 0,0 1 16,0-22-16,0 0 0,0 0 0,0 0 15,0 0-15,0 1 16,-21-44 15,21 1-31,-21 0 16,21 0-16,-21 21 0,21-21 15,0 0-15,0-1 16,0 1 0,0 0 15,0 0-16,0 0-15,0 0 16,0-1 0,0 1 15,0 0-31,21 21 16,-21-21-16,21 21 15,-21-21 1,0 0-1,0 42 110,21-21-125,0 0 16</inkml:trace>
  <inkml:trace contextRef="#ctx0" brushRef="#br0" timeOffset="65860.66">10350 11303 0,'0'0'0,"0"-21"0,-21-64 31,21 64-31,21 21 31,1 0-31,-1 0 0,0 21 16,0 0-16,0 1 0,0-1 15,1 21-15,-1-21 0,0 22 0,21-1 16,-21 0-16,1 1 0,-1-1 16,0 0-16,-21 1 0,21-1 0,0 0 15,-21-21-15,0 22 0,0-22 16,0 21-16,0-21 0,0 1 0,0-1 16,0 0-16,0 0 0,0 0 15,0-42 1,-21 0-1,21 0-15,0 0 16,0-1-16,0 1 0,0 0 0,0-21 16,0 21-16,0-22 0,21 1 0,0 0 15,-21-1-15,22 1 0,-1-22 16,0 22-16,-21 21 0,21-21 0,0-1 16,-21 22-16,21 0 0,1 0 15,-22 0-15,21 21 0,0-22 16,0 22-16,0 0 31,0 22-31,-21-1 0,0 0 16,0 0-16,0 0 0,0 0 15</inkml:trace>
  <inkml:trace contextRef="#ctx0" brushRef="#br0" timeOffset="66955.7">11324 11430 0,'0'0'0,"0"-42"31,0 63 1,0 0-32,0 0 15,0 0-15,0 1 0,0 20 16,0-21-16,-21 21 0,21-20 0,0-1 15,0 21-15,0-21 0,0 0 0,0 22 16,0-22-16,0 0 0,0 0 0,0 0 16,21 1-16,0-22 15,0 0-15,1 0 0,-1 0 16,0 0-16,0 0 0,21 0 16,-20-22-16,-1 1 15,0 0-15,0 21 0,0-21 0,0 0 16,1 0-16,-1-22 0,0 22 0,0 0 15,0 0-15,-21-22 0,0 22 16,21 0-16,-21 0 0,22 21 0,-22-21 16,0 0-16,0 42 31,0 0-15,0 0-16,0 0 0,-22 0 15,22 1-15,0-1 0,0 0 16,0 0-16,0 0 0,0 0 15,0 1-15,0-1 0,0 0 0,22-21 16,-1 21-16,0 0 0,0-21 0,0 0 16,0 0-16,1 0 0,20 0 15,-21 0-15,21 0 0,1 0 0,-22 0 16,21 0-16,1-21 0,-22 21 0,21-21 16,-21 0-16,0 0 0,1-1 15,-1 1-15,0 0 0,0-21 0,0 21 16,0-22-16,-21 1 0,0 0 0,22-1 15,-22 1-15,0 0 0,21-1 16,-21 1-16,0 21 0,0-22 0,0 22 16,0 0-16,0 0 15,-21 21-15,-1 0 16,1 21-16,21 0 16,-21 0-16,21 1 0,-21-1 0,21 21 15,0-21-15,-21 22 0,21-1 16,0-21-16,0 21 0,0-20 0,0 20 15,0-21-15,0 21 0,0-20 0,0-1 16,0 21-16,0-21 0,0 0 0,21 1 16,0-1-16,-21 0 15,21-21-15,0 21 0,1-21 0,-1 0 16,0 0-16,0 0 0,0 0 0,0 0 16,1 0-16,20 0 15,-21 0-15,0 0 0,0-21 0,1 21 16,20-21-16,-21 0 0,0-1 0,0 1 15,1 0-15,-1-21 0,0 21 0,-21-22 16,21 1-16,-21 0 0,21-1 16,-21 1-16,0 0 0,0-1 0,0 1 15,0 0-15,0 20 0,0 1 16,0 0-16,0 0 0,0 0 0,-21 21 31,0 0-31,21 21 16,0 0-16,0 0 0,-21 22 15,21-22-15,-21 21 0,21-21 0,0 22 16,-22-1-16,22 0 0,0-21 16,0 22-16,0-1 0,0-21 0,0 0 15,0 22-15,0-22 0,0 0 0,0 0 16,0 0-16,22 1 0,-1-22 16,0 21-16,0-21 0,0 21 15,0-21-15,1 0 0,-1 0 0,0 0 16,0 0-16,0 0 0,0 0 15,1 0-15,-1 0 16,0 0-16</inkml:trace>
  <inkml:trace contextRef="#ctx0" brushRef="#br0" timeOffset="67148.28">13123 11811 0,'-21'0'15,"0"0"1,0 0 47</inkml:trace>
  <inkml:trace contextRef="#ctx0" brushRef="#br0" timeOffset="68252.03">5905 14266 0,'-21'0'32,"0"0"-17,21-21-15,-21 0 16,21 0-16,21 0 15,0 0-15,0-1 0,22 1 16,-22 0-16,21 0 0,1 0 16,20 21-16,-21-21 0,1-1 0,-1 22 15,22 0-15,-22 0 0,0 0 16,-21 0-16,1 0 0,-1 0 0,0 22 16,-21-1-16,0 0 0,0 0 0,-21 0 15,0 22-15,-22-1 0,22 0 16,-21 1-16,-1-1 0,-20 0 15,21 22-15,-1-22 0,-20 0 0,20 22 16,1-22-16,0 1 0,21-1 16,-1 0-16,1-21 0,21 1 0,0 20 15,0-21-15,0 0 0,0 0 0,21-21 16,1 22-16,-1-22 0,0 0 16,0 0-16,0 0 0,22 0 0,-22 0 15,21 0-15,-21 0 0,22 0 16,-22-22-16,0 1 0,0 21 0,0-21 15,0 0-15,-21 0 0,-21 21 32,0 0-32,0 0 15,-21 0-15,20 21 0,1 0 0,-21 0 16,21-21-16,0 21 0,-1 22 16,1-22-16,21 0 0,0 0 0,0 22 15,0-22-15,0 21 0,0 0 0,0-20 16,0 20-16,0 0 0,21-21 15,1 22-15,-1-1 0,21-21 0,-21 22 16,0-22-16,1 21 0,-1-21 0,-21 22 16,21-22-16,-21 0 0,0 0 15,0 0-15,0 0 0,0 1 0,-21-1 16,0 0-16,-22 0 0,1 0 16,0 0-16,-1 1 0,-20-22 15,20 0-15,1 21 0,-21-21 0,20 0 16,-20 0-16,20 0 0,1 0 0,0-21 15,21-1-15,-22 22 0,22-21 16,0 0-16,0 21 0,21-21 0,0 0 16,0 0-16,0-1 15,0 1-15,21 21 16,-21-21-16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8T02:29:33.9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1947 699 0,'0'-22'16,"-21"22"-16,0 0 16,21-21-1,-21 21-15,0 0 16,42 0 31,21 0-47,-21 0 0,22 0 0,-1 0 15,0 0-15,1 0 0,20 0 16,1 0-16,-1 0 0,22 0 0,-22 0 16,22 0-16,-22 0 0,22 0 15,-21 0-15,-1 0 0,1 0 16,-1 0-16,1 0 0,-22 0 16,0 0-16,1 0 0,-22 0 0,0 0 15,0 21-15,0-21 0,-21 22 31,-21-22-31</inkml:trace>
  <inkml:trace contextRef="#ctx0" brushRef="#br0" timeOffset="463.66">2836 677 0,'0'0'0,"-42"0"16,42 22-1,-21-22-15,21 21 0,0 0 16,0 0-16,0 0 0,0 0 16,0 1-16,0 20 0,21-21 0,-21 21 15,0-20-15,21 20 0,-21 0 16,21-21-16,-21 22 0,21-1 15,-21 0-15,0-20 0,0 20 0,0-21 16,0 21-16,0-20 0,0 20 16,0-21-16,0 0 0,0 22 0,0-22 15,0 0-15,-21 0 0,0 0 16,0 0-16,0 1 0,0-22 0,-1 21 16,1-21-16,0 0 0,0 21 15,0-21-15,0 0 0,-22 0 0,22 0 16,0 0-16,0-21 0,0 21 15,-1-21-15,1-1 0,0 1 0,0 0 16,21 0-16,-21 0 16,21 0-16,0-1 0,-21 1 0,21 0 15,0 0 1,0 0 0,21 21-16,0 0 15,0 0-15,0-21 0,0 21 0</inkml:trace>
  <inkml:trace contextRef="#ctx0" brushRef="#br0" timeOffset="1019.18">4043 826 0,'0'0'0,"0"-64"31,-21 64-31,-1-21 0,1 21 16,0 0-16,-21 0 0,21 0 15,-22 0-15,1 0 0,21 21 0,-22 0 16,1 0-16,0 1 0,21-1 16,-22 0-16,22 0 0,0 0 0,0 22 15,21-22-15,0 0 0,0 0 16,0 0-16,0 0 0,21 1 15,0-1-15,0 0 16,0-21-16,22 21 0,-22 0 0,21-21 16,-21 21-16,22-21 0,-22 0 15,21 22-15,-21-22 0,22 0 0,-22 21 16,21-21-16,-21 0 0,1 21 16,-1-21-16,0 0 0,-21 21 0,21-21 15,-21 21-15,0 0 16,0 1-16,-21-1 15,0-21-15,-22 21 0,22 0 16,-21-21-16,0 21 0,-1 0 0,-20-21 16,20 22-16,1-22 0,-21 0 15,20 21-15,1-21 0,-22 0 16,43 0-16,-21 0 0,0 0 0,20 0 16,1 0-16,0 0 0,0-21 15,21-1-15,-21 1 16,21 0-1,0 0-15,21 0 16,0 21-16,-21-21 0,21 21 16,0-22-16</inkml:trace>
  <inkml:trace contextRef="#ctx0" brushRef="#br0" timeOffset="1579.86">4657 826 0,'0'0'16,"0"-22"-16,0 1 0,0 0 16,0 0-16,0 0 0,0 0 0,0-1 15,-22 22 1,1 0-1,0 22-15,0-22 0,0 21 16,21 0-16,-21 21 0,-1 1 0,22-1 16,-21 0-16,0 1 0,0-1 0,21 0 15,-21 1-15,0-1 0,-1 0 16,22 1-16,0-1 0,0-21 0,0 21 16,0-20-16,0 20 0,0-21 15,0 0-15,0 0 0,22-21 0,-22 22 16,21-22-16,21 0 0,-21 0 15,0 0-15,22 0 0,-22 0 0,21 0 16,-21 0-16,22 0 16,-1-22-16,-21 1 0,22 0 0,-1 0 15,0 0-15,-21 0 0,1-22 0,62-84 32,-84 85-32,0 0 0,0-1 0,0 1 15,0 0-15,0-1 0,0 1 16,-21 21-16,0 0 0,0-1 0,-22 1 15,22 21-15,0 0 0,-21 0 16,21 0-16,-22 0 0,22 0 0,0 0 16,-21 0-16,20 0 0,1 21 15,0 1-15,0-22 0,21 21 0,0 0 16,0 0 0,0 0-16,21 0 15</inkml:trace>
  <inkml:trace contextRef="#ctx0" brushRef="#br0" timeOffset="1951.84">5630 720 0,'-21'0'16,"0"0"0,0 0-1,21 21-15,0 0 0,0 0 16,0 0-16,0 1 0,0 20 16,0 0-16,0-21 0,0 22 0,0-1 15,0 0-15,0 1 0,-21-22 0,21 21 16,-22-21-16,22 22 0,0-22 15,0 0-15,0 0 0,0 0 0,-21 1 16,21-1-16,0 0 16,0 0-1,21-42 17,-21 0-32,22 0 15</inkml:trace>
  <inkml:trace contextRef="#ctx0" brushRef="#br0" timeOffset="2279.05">5757 699 0,'0'0'0,"21"0"15,-21 21 1,22 0-16,-1 0 15,-21 0-15,21 0 0,0 1 16,-21 20-16,21-21 0,0 21 0,-21 1 16,22-22-16,-1 21 0,-21-21 15,21 22-15,-21-22 0,21 0 0,-21 0 16,0 0-16,21 1 0,-21-1 0,21 0 16,-21 0-16,22-21 0,-22 21 15,0 0-15,21-21 31,0 0-31,-21-21 16,21 21-16,-21-21 16,21 0-16,-21 0 0</inkml:trace>
  <inkml:trace contextRef="#ctx0" brushRef="#br0" timeOffset="2627.8">6435 593 0,'-22'0'31,"1"0"-31,21 21 0,-21 0 16,21 0-16,0 0 0,-21 22 15,0-1-15,21 0 0,-21 1 0,-1-1 16,22 0-16,-21 1 0,21-1 16,-21 0-16,21-20 0,-21 20 0,0-21 15,21 21-15,0-20 0,0-1 16,-21 0-16,21 0 0,-22 0 16,22 0-1</inkml:trace>
  <inkml:trace contextRef="#ctx0" brushRef="#br0" timeOffset="5691.2">9398 1058 0,'0'0'0,"0"43"16,-21-1-16,0 0 0,-1 1 0,22-1 15,0 0-15,0-20 0,0 20 0,0-21 16,0 21-16,0-20 0,0-1 15,0 0-15,0 0 0,0 0 0,22-21 16,-1 21-16,0-21 0,0 0 16,0 0-16,0 0 0,1 0 15,-1 0-15,21 0 0,-21 0 0,22-21 16,-22 21-16,21-21 0,0 0 16,1 21-16,-1-21 0,-21 0 0,22-1 15,-1 1-15,-21 0 0,21-21 16,-20 21-16,-1-1 0,0-20 0,0 0 15,0 21-15,0-22 0,-21 1 16,0 0-16,0 20 0,0-20 0,0 0 16,0-1-16,-21 1 0,0 21 15,0-21-15,-21 20 0,-1 1 0,1 0 16,0 21-16,-1-21 0,1 21 16,0 0-16,-1 0 0,1 0 15,0 21-15,-1-21 0,1 21 0,0 0 16,-1 1-16,22-1 0,0 21 15,0-21-15,0 22 0,21-22 0,-22 21 16,22-21-16,0 0 0,0 22 16,0-22-16,0 0 0,22 0 0,-1 0 15,0 1-15,0-22 0,0 21 0,0-21 16,1 0-16,-1 0 0,21 0 16,-21 0-16</inkml:trace>
  <inkml:trace contextRef="#ctx0" brushRef="#br0" timeOffset="6527.92">10393 318 0,'0'0'0,"-21"0"15,-1 0-15,22 42 32,0-21-32,-21 0 0,21 22 15,0-1-15,0 0 0,-21 1 0,21 20 16,0-21-16,0 22 0,0-22 15,0 22-15,-21-22 0,21 22 0,0-22 16,-21 0-16,21 1 0,0-22 16,0 21-16,0-21 0,0 0 0,0 1 15,0-1-15,0 0 0,0 0 0,0 0 16,-21-21 15,-1-21-15,22 0-1,0 0-15,0 0 0,0-1 16,0 1-16,0 0 0,0 0 16,0-21-16,0 20 0,22-20 0,-1 21 15,0 0-15,0 0 0,0-22 16,0 22-16,22 0 0,-22 21 0,0-21 16,21 0-16,-20 21 0,20 0 15,0 0-15,-21 0 0,22 0 0,-22 0 16,21 21-16,-21 0 0,1 0 15,-1 0-15,0 0 0,0 1 0,-21-1 16,0 0-16,0 0 0,0 21 16,0-20-16,-21-1 0,0 0 15,-22 0-15,22 0 0,-21 0 0,21 1 16,-22-1-16,1 0 0,0-21 16,21 21-16,-22-21 0,22 21 0,0-21 15,0 0-15,0 0 0,21 21 16,21-21 15,0 0-15,0 0-16,0 0 0,0-21 0</inkml:trace>
  <inkml:trace contextRef="#ctx0" brushRef="#br0" timeOffset="7067.5">11070 1228 0,'0'-21'15,"0"-1"1,21 1-16,0 21 0,-21-21 16,22 0-16,-1 0 15,0 0-15,0-1 0,0 1 0,0 0 16,1 0-16,-1-21 0,0 20 0,0 1 15,-21 0-15,0 0 0,21 0 16,-21 42 15,0 0-31,0 0 0,0 0 0,0 22 16,0-1-16,0 0 0,0 1 16,0-1-16,-21 0 0,21 1 0,0-1 15,0 0-15,0 1 0,0-1 16,0 0-16,0 1 0,0 20 0,0-20 15,0 20-15,0 1 0,0-22 0,0 21 16,0-20-16,0 20 0,0-20 16,0 20-16,0-21 0,0 1 15,0-1-15,0 0 0,-21-20 0,0 20 16,21-21-16,0 0 0,0 0 16,-21-21-16,-1 22 0,1-22 15,0 0-15,0 0 0,0 0 16,0 0-16,-1-22 0,1 22 0,0-21 15,0 0-15,0 0 0,0 0 16,-1 21-16,1-21 0,21-1 0,0 1 16,0 0-16,0 0 0,0 0 0,0 0 15,0-1-15,0-20 0,0 21 16,0-21-16,0 20 0,21-20 0,1 0 16,-1-1-16</inkml:trace>
  <inkml:trace contextRef="#ctx0" brushRef="#br0" timeOffset="7319.99">11515 783 0,'-22'-21'31,"1"21"-31,21 21 47,21 0-32,1-21-15,-22 22 0,21-22 16,0 21-16,0-21 0,0 21 16,0 0-16</inkml:trace>
  <inkml:trace contextRef="#ctx0" brushRef="#br0" timeOffset="7691.57">11917 1143 0,'42'21'16,"-21"-21"-1,0 0-15,1 0 0,-1 0 16,-21-21-16,21 21 0,0-21 0,0 21 15,0-21-15,1 21 0,-1-21 16,-21-1-16,21 1 0,-21 0 16,-21 21-1,0 0 1,-22 0-16,22 0 0,0 0 16,-21 21-16,20 0 0,1 1 0,-21-1 15,21 0-15,0 21 0,-1-21 16,1 1-16,21-1 0,0 21 15,0-21-15,0 0 0,0 1 0,0-1 16,0 0-16,0 0 16,21-21-16,1 0 0,-1 21 0,0-21 15,21 0-15,-21 0 0,1 0 0,20 0 16,-21 0-16,0-21 0,22 21 16,-1-21-16</inkml:trace>
  <inkml:trace contextRef="#ctx0" brushRef="#br0" timeOffset="8327.85">12827 1037 0,'0'0'0,"0"-21"0,0-21 16,0 21 0,-21 21-16,0 0 0,-1 0 15,1 0-15,0 21 16,0 0-16,21 0 0,-21 21 15,0-20-15,-1-1 0,22 21 0,0-21 16,-21 22-16,0-22 0,21 21 16,-21-21-16,21 0 0,0 1 15,0 20-15,0-21 0,0 0 0,0 0 16,0 1-16,21-1 16,0-21-16,0 0 15,1 0-15,-1 0 0,0 0 0,0 0 16,0 0-16,0 0 0,1 0 15,20-21-15,-21-1 0,0 22 0,22-21 16,-22 0-16,0 0 0,21-21 0,-21 20 16,22-20-16,-22 21 0,21-21 15,-21-1-15,1 1 0,-1-22 0,21 22 16,-21 0-16,-21-1 0,21 1 16,-21 0-16,22 21 0,-22-22 0,0 22 15,0 0-15,0 0 16,0 0-16,-22 21 15,1 0 1,0 0-16,0 21 16,21 0-16,-21 0 0,0 21 0,21-20 15,-22 20-15,22 0 0,-21 1 16,0-1-16,21 0 0,0 1 16,0-1-16,0-21 0,-21 21 0,21 1 15,0-22-15,0 21 0,0-21 0,0 1 16,0-1-16,21 0 0,0 0 0,0 0 15,1-21 1,-1 0-16,0 21 0,0-21 0,0 0 16,22 0-16,-22 0 0,0 0 0,0 0 15,0 0-15,0 0 0,1-21 16,-1 21-16,0-21 0,-21 0 16,21 0-16,0 0 0,-21-1 0,0 1 15</inkml:trace>
  <inkml:trace contextRef="#ctx0" brushRef="#br0" timeOffset="8599.52">13271 931 0,'0'0'0,"22"0"0,-1 0 0,0-21 16,21 21-16,-21 0 0,1 0 0,-1-21 16,0 21-16,0 0 0,0 0 15,0-21-15,1 21 0,-1 0 16,0 0-16,0 0 16,0 0-16,0 0 0,1 0 15</inkml:trace>
  <inkml:trace contextRef="#ctx0" brushRef="#br0" timeOffset="9616.34">2646 1863 0,'0'0'0,"-21"0"0,-43 0 31,85 0 0,22 0-31,-22 0 0,21 0 0,0 0 16,22 0-16,-22 0 0,22 0 0,-1 0 16,1 0-16,20 0 15,1 0-15,21 0 0,0 0 0,0 0 16,-1 0-16,22 0 0,-21 0 15,21 0-15,0 0 0,21 0 0,-21 0 16,22 0-16,-1 0 0,0 0 16,0 0-16,0 0 0,22 0 0,-22 0 15,21-21-15,0 21 0,1 0 16,-1 0-16,0 0 0,22 0 0,-1 0 16,1 0-16,-1 0 0,1 0 0,21 0 15,-22 0-15,22 0 0,-22 0 16,22 0-16,-22 0 0,22 0 0,-21 0 15,-1 21-15,-21-21 0,22 0 16,-1 0-16,-20 21 0,20-21 16,-20 21-16,-22-21 0,21 0 0,0 0 15,-20 0-15,-1 21 0,0-21 16,0 0-16,-21 0 0,0 0 0,0 0 16,0 0-16,0 0 0,0 0 15,-21 0-15,0 0 0,0 0 0,-1 0 16,-20 0-16,0 0 0,-1 0 0,1 0 15,-21 21-15,20-21 0,-20 0 16,-1 0-16,22 0 0,-22 0 0,1 0 16,-1 0-16,1 0 0,-22 0 15,22 0-15,-22 0 0,0 0 0,1 0 16,-22 0-16,21 0 0,-21 0 16,1 0-16,-1 0 0,0 0 15,0 0-15,-21-21 0,0 0 16,0 0-1,-21 21-15,0-21 0</inkml:trace>
  <inkml:trace contextRef="#ctx0" brushRef="#br0" timeOffset="9759.95">13652 1926 0,'0'21'31,"-21"-21"0,0 0-31,0 0 0,0 0 0,0 0 16,-1 0-16,-20 0 0</inkml:trace>
  <inkml:trace contextRef="#ctx0" brushRef="#br0" timeOffset="32871.56">8213 2667 0,'0'0'0,"0"-21"16,0 0-16,0 0 16,0-1-1,0 1-15,-22 21 16,1 0-16,0 0 15,0 0-15,0 0 0,0 0 0,-1 0 16,-20 0-16,21 0 0,-21 21 16,20 1-16,-20-1 0,21-21 15,-21 21-15,-1 0 0,22 0 16,0-21-16,0 21 0,0 1 0,-1-22 16,22 21-16,0 0 0,0 0 15,22 0 1,-1-21-16,0 0 0,0 21 15,21-21-15,-20 22 0,-1-22 0,21 21 16,-21-21-16,22 21 0,-22-21 0,0 21 16,0-21-16,0 21 0,0 0 15,1-21-15,-22 22 0,21-1 16,-21 0-16,0 0 0,0 0 16,0 0-16,-21 1 0,-22-1 15,22 0-15,0 0 0,-21 0 16,20 0-16,-20-21 0,21 22 0,-21-22 15,20 0-15,1 21 0,-21-21 0,21 0 16,0 0-16,-1 0 16,44 0 31,-1 0-32,0 21-15,0 0 0,-21 0 0,21 0 16,-21 1-16,21-1 15,-21 0-15,0 0 0,0 21 0,0-20 16,0 20-16,-21-21 0,0 21 0,0-20 16,0-1-16,0 0 0,-1 0 15,1 21-15,0-20 0,0-22 0,21 21 16,-21 0-16,0 0 16,21 0-16,0 0 15,-22-21-15,22 22 16,22-22-1,-1 0-15,0 0 16</inkml:trace>
  <inkml:trace contextRef="#ctx0" brushRef="#br0" timeOffset="33559.25">7556 5398 0,'0'0'16,"0"-22"0,0 1-1,22 21-15,-1 0 0,0-21 0,0 21 16,21 0-16,-20 0 0,-1 0 0,0 0 16,21 0-16,-21 0 0,1 0 15,-1 0-15,0 0 0,-21 21 16,0 0-16,0 1 0,0-1 15,0 0-15,-21 0 0,0 0 16,-1 0-16,1 1 0,-21 20 0,21-21 16,-22 0-16,22 0 0,0 1 0,0-1 15,0 0-15,0 0 16,21 0-16,21-21 16,0 0-16,0 0 15,0 0-15,0 0 0,1 21 16,-1-21-16,21 0 0,-21 0 0,0 22 15,1-22-15,-1 21 16,-21 0-16,0 0 16,0 0-16,0 0 15,-21 1-15,-1-1 0,22 0 16,-21 0-16,21 0 0,0 0 16,-21 1-16,21-1 0,0 0 0,0 0 15,0 0-15,0 0 0,0 1 0,0-1 16,0 0-16,0 0 15,0 0-15,0 0 16,0 1-16,-21-22 0,0 0 16,0 21-16,-22-21 0,22 0 0,-21 21 15,-1-21-15,1 0 0,21 0 16,-21 0-16,-1 0 0,1 0 16</inkml:trace>
  <inkml:trace contextRef="#ctx0" brushRef="#br0" timeOffset="41047.6">3768 3916 0,'-22'0'0,"1"21"16,0-21-16,0 0 15,0 0-15,0 21 0,-1-21 16,1 0-16,0 0 0,0 0 16,0 0-16,42 0 62,0 0-62,21 0 0,1 0 16,-1 0-16,22 0 0,-1 0 0,1 0 15,-1 0-15,1 0 0,-1 21 16,22-21-16,-1 0 0,22 22 0,-21-22 16,21 0-16,-22 0 15,22 21-15,-21-21 0,0 0 0,-1 0 16,-20 0-16,20 21 0,-41-21 16,20 0-16,1 0 0,-22 0 0,0 0 15,1 0-15,-1 0 0,-21 0 0,22 0 16,-22 0-16,0 0 0,0 0 15,0 0-15,-21-21 32,0 0-32,-21-1 15,0 1-15,0 21 16</inkml:trace>
  <inkml:trace contextRef="#ctx0" brushRef="#br0" timeOffset="41583.25">5038 3704 0,'-22'0'0,"1"0"16,21 21 0,0 1-16,0-1 15,21 0-15,1-21 0,20 21 16,-21-21-16,21 21 0,-20 0 0,20-21 16,0 22-16,1-22 0,-1 21 15,0-21-15,1 0 0,-1 21 0,21 0 16,-20-21-16,-22 0 0,21 0 15,-21 0-15,22 21 0,-22-21 0,0 0 16,-42 0 15,-21 21-31,20-21 0,1 0 16,-21 22-16,0-1 0,-1-21 16,1 21-16,0 0 0,-1 0 0,-20 0 15,20 22-15,-20-22 0,21 0 16,-1 21-16,-20-20 0,20-1 0,1 0 15,0 21-15,21-42 0,-1 21 16,1 1-16,0-1 0,21 0 0,-21-21 16,21 21-16,0 0 15,0 0 1,21-21-16,0 0 16,-21 22-1,21-22-15</inkml:trace>
  <inkml:trace contextRef="#ctx0" brushRef="#br0" timeOffset="42380.1">2625 8149 0,'0'0'0,"-43"0"0,-105 0 32,127 0-32,0 0 0,0 0 15,-1 0-15,44 0 32,20 0-32,0 0 0,1 0 0,20 0 15,1 0-15,20 0 0,1 0 16,21 21-16,-22-21 0,22 0 15,21 0-15,-21 0 0,21 0 0,-21 0 16,21 0-16,-21 0 0,0 0 16,-1 0-16,-20 0 0,0 0 0,21 0 15,-43 0-15,22 0 0,-22-21 0,-20 21 16,20-21-16,-21 21 0,-20 0 16,-1 0-16,0-21 0,0 21 0,0 0 15,-21-21-15,0 0 16,0-1-16,-21 1 15,0 21-15,0-21 16,0 21-16</inkml:trace>
  <inkml:trace contextRef="#ctx0" brushRef="#br0" timeOffset="42831.56">4297 7684 0,'0'0'15,"0"63"1,21-63-16,0 21 0,0-21 0,0 21 16,1 1-16,-1-22 15,0 21-15,0-21 0,21 21 0,-20-21 16,20 0-16,-21 21 0,21-21 0,-20 21 15,20-21-15,-21 0 0,21 0 16,-20 0-16,-1 0 0,0 0 0,0 0 16,0 0-1,-42 0 1,0 0-16,0 0 16,0 0-16,-1 21 0,-20 1 0,21-1 15,-21 0-15,-1 0 0,1 0 16,0 0-16,-1 22 0,22-1 15,-21-21-15,-1 22 0,1-1 0,21-21 16,-21 21-16,20-20 0,1-1 16,0 21-16,0-21 0,21 0 0,-21-21 15,21 22-15,0-1 16</inkml:trace>
  <inkml:trace contextRef="#ctx0" brushRef="#br0" timeOffset="43547.9">5863 7641 0,'0'0'0,"-21"0"16,42 0 15,0 0-31,0 0 0,1 0 16,20 0-16,-21 0 0,21 0 0,1 0 16,-1 0-16,22 0 0,-22 0 15,0 0-15,1 0 0,-1 0 0,0 0 16,1 0-16,-1 0 0,-21 0 0,21 0 15,-20 0-15,-1 0 0,0 0 16,0 0-16,-21 21 16,-21-21-1,0 0 1</inkml:trace>
  <inkml:trace contextRef="#ctx0" brushRef="#br0" timeOffset="43951.96">6350 7662 0,'0'22'0,"0"-1"15,0 0-15,0 0 0,0 0 16,0 0-16,0 1 16,0 20-16,0-21 0,0 0 0,0 22 15,0-22-15,0 21 0,0-21 16,0 22-16,0-1 0,0-21 15,0 21-15,0-20 0,0 20 0,0-21 16,0 21-16,0-20 0,0-1 16,-21 21-16,21-21 0,-21 0 15,21 1-15,-22-22 0,1 21 0,0-21 16,21 21-16,-21-21 0,0 0 0,0 0 16,-1 0-16,1 0 0,0 0 15,0 0-15,0 0 0,0 0 0,-1-21 16,1 0-16,0 21 0,0-22 0,0 1 15,0 21-15,-1-21 0,1 21 16,21-21 0,-21 21-16,42-21 31,0 21-31,1 0 0,-1 0 0,0-21 16,21 21-16,-21 0 0,22 0 0,-22-22 15</inkml:trace>
  <inkml:trace contextRef="#ctx0" brushRef="#br0" timeOffset="44504.02">7175 8065 0,'0'0'0,"0"-64"16,0 43-1,0 0-15,0 0 16,-21 21-16,0 0 16,0 0-16,0 0 0,0 0 0,-1 0 15,-20 21-15,21 0 0,0 0 0,0 0 16,-22 0-16,22 1 0,0-1 16,0 0-16,0 21 0,21-21 0,-22 1 15,22-1-15,-21 21 0,21-21 0,0 0 16,0 1-16,0-1 15,0 0-15,0 0 0,0 0 16,21-21-16,1 21 16,-1-21-16,0 0 15,0 0-15,0-21 0,0 0 0,1 21 16,-1-21-16,0 0 0,21 0 0,-21-1 16,1 1-16,-1 0 0,0-21 15,0 21-15,0-1 0,0 1 0,-21-21 16,0 21-16,0 0 0,0-1 15,22 22-15,-22 22 32,0-1-32,0 0 0,0 0 15,0 0-15,0 0 0,0 1 0,0-1 16,0 0-16,0 0 0,0 0 16,21 0-16,-21 1 0,0-1 0,21 0 15,0-21-15,0 21 16,0-21-16,1 0 15,-1 0-15,0 0 0,0 0 16,0-21-16</inkml:trace>
  <inkml:trace contextRef="#ctx0" brushRef="#br0" timeOffset="44763">7599 8001 0,'0'-21'15,"0"42"1,21 0-16,-21 0 16,0 1-16,0-1 0,21 21 15,-21-21-15,0 0 0,21 1 0,-21-1 16,0 0-16,0 0 0,0 0 16,0 0-16,0 1 0,0-1 15,0 0-15,21-21 47,1 0-47,-22-21 0,0 0 16</inkml:trace>
  <inkml:trace contextRef="#ctx0" brushRef="#br0" timeOffset="45028.54">7980 7959 0,'-21'0'16,"-1"0"-16,1 21 15,0 0-15,0 0 0,0 0 16,21 1-16,-21-1 0,-1 0 0,1 0 16,0 0-16,0 0 0,21 1 15,-21-1-15,0 0 0,-1 0 0,22 0 16,0 0-16,-21 1 0,21-1 15,-21-21-15,42 0 16,0 0 0,1 0-16,-1 0 0</inkml:trace>
  <inkml:trace contextRef="#ctx0" brushRef="#br0" timeOffset="45647.04">8424 8022 0,'0'0'0,"0"-21"15,0 0-15,0 0 16,-21 0-16,21-1 15,-21 22-15,0 0 16,0 0-16,-1 0 16,1 0-16,0 0 15,0 22-15,21-1 16,-21 0-16,0 0 0,21 0 16,-22 0-16,22 22 0,0-22 0,0 0 15,0 0-15,-21 0 0,21 22 0,0-22 16,0 0-16,0 0 15,0 0-15,0 1 0,0-1 16,21-21-16,1 0 16,-1 0-1,0 0-15,0 0 0,0 0 0,0-21 16,1-1-16,-1 1 0,0 0 16,0 0-16,-21 0 15,0 0-15,0-1 0,21 1 0,-21 0 16,21 0-16,-21 0 0,0 0 0,0-1 15,0 44 17,0-1-32,0 0 0,0 0 15,0 0-15,0 0 16,0 1-16,0-1 0,22 0 16,-22 0-16,0 0 0,21 0 0,-21 1 31,21-22-31,0 0 31,0 0-15</inkml:trace>
  <inkml:trace contextRef="#ctx0" brushRef="#br0" timeOffset="46575.81">9779 7557 0,'0'0'0,"0"-22"16,-21 22-1,0 0 1,-1 0-16,1 22 0,0-1 16,21 0-16,-21 0 0,0 0 0,0 22 15,21-1-15,0 0 0,-22 1 16,22-1-16,0-21 0,-21 21 0,21 1 16,0-1-16,0-21 0,0 22 15,21-22-15,1 0 0,-1 0 0,0-21 16,0 21-16,0-21 0,0 0 0,22 0 15,-22 0-15,21 0 0,1-21 16,-22 21-16,21-21 0,0 0 0,-20 0 16,20-1-16,0 1 0,-21 0 15,1-21-15,20 21 0,-21-22 16,0 22-16,-21-21 0,0-1 0,0 22 16,0-21-16,0 0 0,0 20 0,-21-20 15,21 21-15,-42 0 0,21 0 16,-1 21-16,-20 0 0,21 0 0,-21 0 15,-1 0-15,22 21 0,-21-21 0,21 21 16,-22 0-16,22 0 0,0 0 16,21 22-16,0-22 0,0 0 0,0 0 15,0 0-15,0 1 0,0-1 16,42-21-16,-21 0 16,1 0-16,20 0 0,-21 0 0,21 0 15</inkml:trace>
  <inkml:trace contextRef="#ctx0" brushRef="#br0" timeOffset="47123.4">10562 7133 0,'-42'212'31,"42"-170"-31,0 1 16,0-1-16,-21 21 0,21-20 0,0-1 16,0 0-16,0 1 0,0-22 0,0 21 15,0 1-15,0-22 0,0 0 0,0 21 16,0-21-16,0 1 0,0-1 16,0 0-1,-22-21-15,1-21 31,21 0-31,0-1 16,0 1-16,0 0 0,0 0 0,0 0 0,0 0 16,0-1-16,21 1 0,1 0 15,-1 0-15,0 0 0,0 0 16,0 21-16,22-22 0,-1 22 0,0 0 16,1 0-16,-1 0 0,0 0 15,1 0-15,-1 0 0,0 0 0,-21 22 16,22-1-16,-22-21 0,-21 21 0,0 0 15,0 0-15,0 22 0,0-22 0,-21 0 16,0 0-16,-1 0 0,1 0 16,-21 1-16,0-22 0,20 21 0,-20 0 15,21 0-15,-21-21 0,20 21 0,1-21 16,0 0-16,0 0 16,0 0-16,0 0 0,-1 0 0,44 0 46,-1 0-46,0 0 0,21-21 16</inkml:trace>
  <inkml:trace contextRef="#ctx0" brushRef="#br0" timeOffset="47528">11218 7874 0,'0'0'0,"21"-21"0,-21 0 0,0 0 16,0-1-16,22 1 0,-1 0 0,-21-21 16,21 21-16,0-22 0,0 22 0,0 0 15,1 0-15,-22 0 0,21 21 16,0 0-16,-21 21 16,0 0-16,0 0 15,0 0-15,0 22 0,0-22 16,-21 21-16,21 0 0,-21 1 0,21-1 15,0 0-15,-22 1 0,22 20 0,0-20 16,0-1-16,0 21 0,0-20 16,0-1-16,0 0 0,0 22 15,0-22-15,0 1 0,0-1 0,0-21 16,0 21-16,-21-20 0,0 20 0,21-21 16,0 0-16,-21 0 0,0 1 15,21-1-15,-21-21 0,-1 0 16,1 0-16,0 0 0,0 0 15,0 0-15,0 0 0,-1-21 0,1-1 16,0-20-16,21 21 0,0-21 16,-21 20-16,21-20 0,0-21 0</inkml:trace>
  <inkml:trace contextRef="#ctx0" brushRef="#br0" timeOffset="47707.29">11366 7514 0,'0'0'0,"0"-42"16,22 42 15,-1 0-15,0 0-16,0 0 0,0 0 15</inkml:trace>
  <inkml:trace contextRef="#ctx0" brushRef="#br0" timeOffset="48035.1">11705 7705 0,'21'0'16,"0"0"-16,1 0 15,-1-21-15,0 21 0,0-22 16,0 1-16,0 21 0,1-21 0,-1 0 15,0 0-15,0 0 0,0-1 16,-21 1-16,21 0 0,-21 0 16,-21 21-1,0 0-15,0 21 16,0 0-16,0 0 0,-1 1 0,1-1 16,0 0-16,21 0 0,-21 0 0,21 22 15,-21-22-15,21 0 0,0 0 0,0 0 16,0 0-16,0 1 15,21-1-15,0-21 0,0 0 16,0 0-16,1 0 0,-1 0 0,0 0 16,0 0-16,0 0 0,22 0 15,-22 0-15</inkml:trace>
  <inkml:trace contextRef="#ctx0" brushRef="#br0" timeOffset="48523.51">12531 7493 0,'0'0'0,"0"-21"0,-43 21 16,22 0 0,0 0-16,0 0 0,0 21 15,-1 0-15,1 0 0,21 1 16,0-1-16,-21 0 0,0 0 0,21 21 16,0-20-16,0-1 0,0 0 15,0 0-15,0 0 0,0 0 0,0 1 16,0-1-16,0 0 15,21-21-15,0 0 0,0 0 16,1 0-16,-1 0 0,0 0 16,21 0-16,-21 0 0,1-21 0,-1 0 15,0-1-15,21 1 0,-21 0 0,1-21 16,-1 21-16,0-22 0,0 1 16,0 0-16,0-1 0,1-20 0,-1 20 15,0-20-15,-21 21 0,21-1 0,-21 22 16,21 0-16,-21 0 0,0 0 15,0 42 1,-21 21-16,0-21 16,0 22-16,0-22 0,21 21 15,-22 0-15,1 1 0,0-1 0,21 0 16,0 1-16,0-1 0,-21-21 0,21 22 16,0-22-16,0 21 0,0-21 15,0 0-15,0 1 0,21-22 16,0 0-16,0 0 15,1 0-15,-1 0 0,0 0 16,0 0-16,0 0 0,-21-22 0,21 1 16,1 0-16,-1 21 0</inkml:trace>
  <inkml:trace contextRef="#ctx0" brushRef="#br0" timeOffset="48731.01">12763 7535 0,'-21'0'16,"42"0"0,1 0-16,-1 0 15,0-21-15,0 21 0,0 0 16,0 0-16,1-21 0,-1 21 0,0-21 16,0 21-16,0 0 0,0-21 15,1 21-15,-1 0 0,-21-21 16,21 21-16,0-22 0</inkml:trace>
  <inkml:trace contextRef="#ctx0" brushRef="#br0" timeOffset="49547.11">14986 7726 0,'0'0'0,"0"-21"0,0 0 15,0-1-15,0 1 16,0 0-16,0 0 0,0 0 15,0 0-15,0-1 0,0-20 0,0 21 16,-21 0-16,0 0 0,-1-22 0,1 43 16,0-21-16,0 21 0,0 0 15,0 0-15,-1 0 0,-20 0 0,21 21 16,0 0-16,-22 1 0,22-1 0,0 0 16,0 0-16,0 21 0,0-20 15,-1 20-15,1-21 0,21 21 0,-21-20 16,21 20-16,0-21 0,0 0 15,0 0-15,0 1 0,0-1 16,21 0-16,0-21 0,1 21 0,-1-21 16,0 0-16,0 0 0,0 0 0,22 0 15,-22 0-15,0 0 0,21 0 16,-21-21-16,1 0 0,20 21 0,-21-21 16,21-1-16,-20 1 0,-1 0 0,21-21 15,-21 21-15,0-22 0,1 1 16,-1 0-16,0-1 0,-21 1 0,0-22 15,21 22-15,-21 0 0,0-1 0,0 22 16,0 0-16,0 0 16,0 0-16,0 42 15,0 0-15,0 0 16,0 22-16,0-22 0,0 21 16,0 0-16,0 1 0,0-22 0,0 21 15,0 1-15,0-22 0,0 21 0,0-21 16,0 0-16,0 1 0,0-1 15,0 0-15,0 0 0,0 0 0,0 0 16,0 1 0,21-22-16,0 0 15,1 0-15,-1 0 0,21 0 16</inkml:trace>
  <inkml:trace contextRef="#ctx0" brushRef="#br0" timeOffset="50051.42">15875 7578 0,'0'-64'15,"0"43"-15,0 0 0,-21 0 0,0 0 16,-1-1-16,1 1 0,0 21 16,0 0-16,0 0 0,0 0 15,-1 0-15,1 21 16,0 1-16,0-1 0,-21 0 0,20 21 0,1-21 15,0 22-15,0-22 0,0 21 16,0-21-16,-1 22 0,22-22 16,0 0-16,0 21 0,0-20 0,0-1 15,0 0-15,0 0 0,22-21 16,-1 0-16,0 0 16,0 0-16,0 0 0,22 0 0,-22-21 15,0 21-15,0-21 0,0 0 0,0-1 16,1 1-16,-1 0 0,0 0 15,0-21-15,-21 20 0,21 1 0,-21-21 16,21 21-16,-21 0 0,0-1 0,0 44 47,0-1-47,0 0 0,0 0 16,0 0-16,0 0 0,0 1 15,0-1-15,0 0 0,0 0 0,0 0 16,0 0-16,0 1 0,0-1 15,22 0-15,-1-21 16,0 0-16,0 0 16,0 0-16,0 0 15,1 0-15,-1 0 0,0-21 16,21 21-16,-21-21 0</inkml:trace>
  <inkml:trace contextRef="#ctx0" brushRef="#br0" timeOffset="50351.85">16531 7197 0,'0'0'0,"0"-21"0,0-22 31,0 64-15,-21-21-16,0 22 0,21 20 16,-21-21-16,21 21 0,0 1 0,-22-22 15,1 21-15,21 1 0,-21-1 16,21 0-16,-21 1 0,21-1 15,-21 0-15,21-21 0,-21 22 0,21-22 16,0 0-16,0 21 0,0-20 16,0-1-16,0 0 0,0 0 15,0 0-15,0 0 0,21-21 16,0 0 0,0 0-16,0 0 15,0 0-15,1 0 0,-1-21 0,21 21 16,-21-21-16</inkml:trace>
  <inkml:trace contextRef="#ctx0" brushRef="#br0" timeOffset="50867.02">17081 7705 0,'0'0'0,"22"0"0,-22-106 15,0 85-15,0 0 16,0-1-16,0 1 0,0 0 15,0 0-15,-22 21 16,1 0-16,0 0 0,0 0 0,0 0 16,0 0-16,21 21 15,-43 0-15,22 0 0,0 1 0,0 20 0,0-21 16,-1 0-16,1 0 0,0 22 0,21-22 16,0 0-16,0 0 15,-21 0-15,21 1 0,0-1 0,0 0 16,21 0-16,0-21 15,0 0-15,1 0 0,-1 0 16,0 0-16,0 0 0,0 0 16,0-21-16,1 21 0,-1-21 0,0 0 15,0-1-15,0 1 0,0 0 16,1 0-16,-1-21 0,-21 20 0,21 1 16,-21 0-16,21 0 0,-21 42 31,-21 0-16,0 0-15,21 22 0,0-22 16,-21 0-16,21 0 0,-22 0 16,22 1-16,0-1 0,0 0 15,0 0-15,0 0 0,22-21 16,-1 0 0,0 0-16,0 0 0,0 0 15,0 0-15,1 0 0,-1 0 0,0-21 16,0 21-16,-21-21 0,21 0 0,22-22 15</inkml:trace>
  <inkml:trace contextRef="#ctx0" brushRef="#br0" timeOffset="51195.47">16065 7281 0,'0'0'15,"22"0"1,20 0 0,-21 0-16,21 0 0,1 0 0,-1 0 15,22 0-15,-22 0 0,21 0 0,1 0 16,-1 0-16,-20 0 0,20 0 15,-20 0-15,-1 0 0,0 0 0,1 0 16,-22 0-16,21 0 0,-21 0 16,0 0-16,1 0 15,-22-21 1,0 0 0</inkml:trace>
  <inkml:trace contextRef="#ctx0" brushRef="#br0" timeOffset="51794.98">18817 7472 0,'0'0'0,"-21"0"15,-43 21 1,64 0 0,22-21-16,-1 0 0,21 0 15,-21 0-15,43 0 0,-22 0 16,43 0-16,-22 0 0,22 0 0,0 0 16,20 0-16,1 0 0,-21 0 0,21 0 15,-22 0-15,1 0 0,0 0 16,-22 0-16,1 0 0,-1 0 0,-20 0 15,-1 0-15,-21 0 0,0 0 16,0 0-16,-42-21 31,21 0-31,-21 21 0,0-21 0,0 21 16</inkml:trace>
  <inkml:trace contextRef="#ctx0" brushRef="#br0" timeOffset="52099.43">19833 7281 0,'21'0'31,"0"22"-31,1-22 16,-1 0-16,0 0 0,21 21 0,-21-21 16,22 0-16,-22 0 0,21 21 15,1 0-15,-22-21 0,21 21 0,-21-21 16,22 21-16,-22-21 0,0 22 15,-21-1-15,0 0 0,0 0 16,0 21-16,-42-20 0,20-1 0,1 0 16,-21 0-16,0 0 0,-1 0 15,1 22-15,0-22 0,-1 0 16,1 0-16,0 0 0,20-21 0,-20 22 16,21-22-16,21 21 0,21-21 31,0 0-31</inkml:trace>
  <inkml:trace contextRef="#ctx0" brushRef="#br0" timeOffset="52415.54">21886 6922 0,'0'0'0,"-21"0"31,21 21-31,-21 0 0,21 21 16,-21-21-16,21 22 0,-21 20 0,21-20 15,0 20-15,0-21 0,-22 1 16,22 20-16,-21-20 0,21-1 0,-21-21 15,21 21-15,0-20 0,0-1 16,0 0-16,0 0 0,0 0 16,42-42-1</inkml:trace>
  <inkml:trace contextRef="#ctx0" brushRef="#br0" timeOffset="52796.07">22458 6943 0,'0'0'16,"-43"0"-1,22 21-15,-21 0 0,0 0 16,-1 0-16,1 1 0,-22-1 16,1 0-16,21 0 0,-22 0 0,1 22 15,-1-22-15,22 0 0,-22-21 16,22 21-16,21 0 0,0-21 0,-1 0 15,1 0-15,42 0 16,1 0 0,-1 0-16,0-21 0,0 21 0,0 0 15,0 0-15,1 0 0,-1 21 16,0-21-16,0 21 0,0 1 0,0 20 16,1-21-16,-1 0 0,-21 22 0,0-22 15,21 0-15,-21 0 0,21 0 16,-21 0-16,0 1 0,0-1 15,21-21-15,0 21 0,1-21 0,-1 0 16,0 0-16,0 0 16,0 0-16,0 0 0,22 0 0,-22 0 15,21-21-15,-21 0 0,22 21 0,-1-22 16</inkml:trace>
  <inkml:trace contextRef="#ctx0" brushRef="#br0" timeOffset="53731.69">22585 7430 0,'-21'0'16,"42"0"31,0 0-47,0 0 0,0 0 16,0 0-16,22-22 0,-22 1 15,0 21-15,0-21 0,22 0 0,-22 0 16,0 0-16,0-1 0,-21-20 15,0 21-15,0 0 0,0 0 16,-21 21-16,0 0 0,0 0 16,-1 0-16,-20 21 0,0 0 15,21 0-15,-22 0 0,22 22 0,0-22 16,-21 21-16,20-21 0,22 22 0,0-22 16,-21 0-16,21 0 15,0 0-15,0 0 0,0 1 0,21-1 16,1-21-16,-1 0 0,0 21 0,21-21 15,1 0-15,-1 0 0,0 0 16,1 0-16,-1 0 0,0 0 0,1-21 16,-22 0-16,21 21 0,0-22 15,-20 1-15,20 0 0,-21 0 0,0 0 16,0 0-16,1-1 0,-1-20 0,0 21 16,0 0-16,-21 0 0,0-1 15,0 44 1,0-1-1,-21 0-15,21 0 16,0 0-16,-21 0 0,21 1 0,-21-1 16,21 0-16,0 0 0,0 0 0,0 0 15,0 1-15,0-1 0,21 0 16,0-21-16,0 0 0,0 21 0,0-21 16,1 0-16,-1 0 0,0 0 15,21 0-15,-21 0 0,22 0 0,-22-21 16,0 0-16,21 0 0,-20-1 0,-1 1 15,0 0-15,0 0 0,0 0 16,0-22-16,1 22 0,-1-21 16,-21 21-16,21 0 0,-21-1 0,21 1 15,-21 0-15,0 42 32,0 0-32,-21 1 0,0-1 15,21 0-15,0 21 0,-21-21 16,-1 22-16,1-22 0,0 21 0,21 1 15,-21-22-15,0 21 0,21 0 0,0-20 16,-21 20-16,-1 0 0,22-21 16,-21 22-16,21-22 0,0 21 0,0-21 15,-21 22-15,21-22 0,0 0 16,-21 21-16,21-20 0,-21-1 16,21 0-16,0 0 0,0 0 0,0 0 0,-21 1 15,-1-1-15,1-21 16,0 21-16,0-21 15,0 21-15,0-21 0,-1 0 16,1 0-16,0 0 0,0 0 16,0 0-16,0 0 0,-1 0 15,1 0-15,0-21 16,21 0 0,-21 21-16,0-21 0,21-1 15,-21 22-15,-1-21 0,22 0 16,-21 0-16,0-21 0,0 20 0</inkml:trace>
  <inkml:trace contextRef="#ctx0" brushRef="#br0" timeOffset="54107.62">20595 6244 0,'0'-21'16,"0"0"-16,-21 21 15,0 0 1,21 21 0,0 0-16,0 0 15,0 1-15,0-1 0,0 0 0,0 0 16,0 0-16,0 0 0,-21 1 16,21-1-16,0 0 0,-22-21 15,22-21 16</inkml:trace>
  <inkml:trace contextRef="#ctx0" brushRef="#br0" timeOffset="54271.4">20891 6181 0,'0'0'16,"22"0"-1,-22 21-15,0 0 16,-22 0-16,1 22 0,21-22 0,-21 0 15,21 0-15,0 0 0,0 22 16,0-22-16,0 0 0,0 0 16,0 0-16</inkml:trace>
  <inkml:trace contextRef="#ctx0" brushRef="#br0" timeOffset="55838.73">24278 6625 0,'0'0'0,"0"-21"0,0 0 15,0 0-15,0 0 16,0 42 15,0 0-31,0 0 0,0 0 16,0 0-16,0 1 0,0-1 0,0 0 15,0 0-15,0 0 16,0 0-16,0 1 0,-21-1 16,21 0-1</inkml:trace>
  <inkml:trace contextRef="#ctx0" brushRef="#br0" timeOffset="56031.42">24553 6646 0,'21'0'15,"-21"22"1,0-1-16,0 0 15,-21 0-15,0-21 0,21 21 0,-21 0 16,21 1-16,0-1 0,-21 0 16,21 0-16,0 0 15</inkml:trace>
  <inkml:trace contextRef="#ctx0" brushRef="#br0" timeOffset="57155.37">25633 7070 0,'0'0'0,"-21"-21"16,21-1-16,0 1 16,0 0-16,0 0 0,21 0 15,0 21-15,-21-21 0,42-1 0,-21 22 16,1-21-16,-1 21 0,0 0 15,21 0-15,-21 0 0,1 0 0,20 0 16,-21 0-16,0 21 16,0 1-16,1-1 0,-1 0 0,0 0 15,-21 21-15,0 1 0,21-1 0,-21 0 16,0-20-16,0 20 0,0 0 16,0 1-16,0-1 0,0-21 0,0 0 15,0 0-15,0 1 0,0-1 16,-21 0-16,21 0 0,-21-21 0,0 0 15,21-21 17,0 0-32,0 0 0,0-1 0,0 1 15,21 0-15,-21-21 0,21-1 16,0 1-16,21 21 0,-20-21 0,-1-1 16,21 1-16,-21 0 0,22 20 15,-22-20-15,21 21 0,-21-21 16,0 20-16,1 1 0,-1 21 0,0-21 15,0 21-15,0-21 0,0 21 16,-21 21-16,0 0 16,0 0-16,0 1 0,0-1 15</inkml:trace>
  <inkml:trace contextRef="#ctx0" brushRef="#br0" timeOffset="57663.3">26797 7345 0,'0'0'15,"42"-21"1,-21 0-16,-21-1 0,22 1 0,-22 0 0,0-21 16,0 21-16,0-1 0,0 1 15,0 0-15,0 0 0,-22 0 0,1 0 16,0 21-16,0 0 0,0 0 0,0 0 15,-22 0-15,22 0 0,0 21 16,-21 0-16,20 0 0,1 21 0,-21-20 16,21 20-16,0-21 0,-1 21 15,22-20-15,0-1 0,0 0 16,0 0-16,0 0 0,0 0 0,0 1 16,22-22-1,-1 0-15,0 0 0,0 0 16,0 0-16,0-22 0,1 1 0,-1 0 15,0 21-15,0-21 0,0 0 16,0-22-16,1 22 0,-1 0 0,0-21 16,0 21-16,0-1 0,-21 1 15,0 0-15,21 21 0,-21 21 32,0 0-32,0 22 0,-21-1 15,21-21-15,-21 22 0,21-1 0,0-21 16,0 21-16,0-20 0,0-1 0,0 0 15,0 0-15,0 0 0,21-21 16,0 0-16,1 0 0,20 0 16,-21 0-16,21 0 0,1-21 0,-1 21 15,-21-21-15</inkml:trace>
  <inkml:trace contextRef="#ctx0" brushRef="#br0" timeOffset="58508.02">27474 6816 0,'0'0'0,"0"-21"0,0-22 0,0 22 0,0 0 16,0 42 0,0 0-1,-21 0-15,21 22 0,-21-22 16,21 21-16,-21 1 0,21-1 0,0 0 16,-21 1-16,21-1 0,-22 0 0,22 1 15,0-1-15,0 0 0,0 1 16,0-1-16,0-21 0,0 0 0,0 22 15,22-22-15,-1-21 0,0 21 16,0 0-16,0-21 0,0 0 16,1-21-16,-22 0 15,21 21-15,0-21 0,-21-22 16,21 22-16,0-21 0,0-1 0,1 22 16,-22-21-16,21 0 0,0 20 0,-21 1 15,0 0-15,21 0 0,-21 42 31,-21 0-15,21 0-16,0 1 0,0-1 16,-21 21-16,21-21 0,-21 0 0,21 1 15,0-1-15,0 0 16,0 0-16,0 0 0,0 0 16,21-21-16,0 0 0,0 0 15,0 0-15,0 0 0,22 0 16,-22 0-16,0 0 0,21-21 0,-20 21 15,-1-21-15,21 0 0,-21 0 0,0 0 16,22-22-16,-22 22 0,21 0 16,-21 0-16,1 0 0,-1-1 0,0 1 15,-21 42 1,0 1 0,0-1-16,0 0 0,0 0 15,-21 0-15,21 0 0,0 22 0,-21-22 16,21 0-16,0 0 0,0 0 15,0 1-15,0-1 0,21 0 16,-21 0-16,21-21 0,0 21 0,0-21 16,0 0-16,22 0 0,-22 0 0,21 0 15,1 0-15,-1 0 0,-21 0 16,21 0-16,1-21 0,-1 0 0,0 0 16,-20 0-16,20-1 0,-21-20 15,0 21-15,22-21 0,-22-1 0,0 1 16,-21 21-16,0-22 0,0 22 0,0 0 15,-21 21 1,0 0-16,-1 21 0,1 0 16,0 1-16,0 20 0,0-21 15,0 21-15,21 1 0,0-22 16,0 21-16,0-21 0,0 1 0,0-1 16,0 0-16,21 0 0,0-21 15,0 21-15,0-21 0,0 21 0,1-21 16,20 0-16,-21 0 0,21 0 0,1 0 15,-1-21-15,-21 0 0,22 0 16,-1 0-16,0 0 0</inkml:trace>
  <inkml:trace contextRef="#ctx0" brushRef="#br0" timeOffset="114060.04">2307 10393 0,'0'0'0,"-21"0"0,-21 0 15,-1 0-15,1 0 0,0 0 0,20 0 16,-20 0-16,21 0 0,0 0 16,0 0-16,-1 0 0,1 0 0,21 21 31,21 0-31,22 0 15,-1-21-15,0 22 0,22-22 0,-1 21 16,43-21-16,-21 0 0,21 21 16,0-21-16,-1 0 0,22 0 15,0 21-15,-21-21 0,21 0 16,0 0-16,-21 0 0,0 0 0,0 0 16,0 0-16,-22 0 0,-20 0 0,20 0 15,-20 0-15,-22 0 0,1 21 16,-22-21-16,21 0 0,-21 0 15,-42 0 1,21-21 0,-21 21-16,0-21 0,0 21 0,-1-21 15,1 21-15,0-21 0,0-1 0,0 1 16,21 0-16,-21 21 16</inkml:trace>
  <inkml:trace contextRef="#ctx0" brushRef="#br0" timeOffset="114410.96">3789 10202 0,'0'0'0,"0"22"31,21-22-31,0 21 16,0-21-16,22 0 0,-22 21 15,21-21-15,0 0 0,1 21 0,-22-21 16,21 0-16,1 21 0,-1-21 15,-21 21-15,21-21 0,-20 22 16,20-22-16,-21 21 0,0 0 0,-21 0 16,0 0-16,0 0 0,0 1 15,-21-1-15,0 0 0,0 0 16,-22 21-16,22-20 0,-21-1 0,0 0 16,-1 21-16,1-21 0,0 1 0,-1-1 15,1 0-15,21 0 0,-22 0 16,22-21-16,0 21 0,0-21 0,21 22 15,21-22 17,0 0-32,0-22 0,1 1 15,20 21-15,-21-21 0</inkml:trace>
  <inkml:trace contextRef="#ctx0" brushRef="#br0" timeOffset="114736">5143 9991 0,'0'0'0,"0"-21"0,0-43 32,0 85-17,-21 0 1,21 1-16,0-1 0,0 0 0,0 21 15,0-21-15,0 22 0,-21-1 16,21 0-16,-21 1 0,21-1 0,-21 0 16,21 1-16,0-1 0,0 0 0,-21 1 15,21-22-15,0 0 0,-22 21 16,22-20-16,0-1 0,0 0 16,0-42 15,22 0-31,-1-1 0,0 1 15,0 0-15</inkml:trace>
  <inkml:trace contextRef="#ctx0" brushRef="#br0" timeOffset="115155.68">5609 9991 0,'0'0'0,"0"-21"15,-21 21 1,0 21-16,0-21 0,-1 21 0,-20 0 15,21 0-15,-21 0 16,-1 1-16,22-1 0,-21 0 0,-1 21 0,1-21 16,21 1-16,-21-1 0,20 0 15,-20 0-15,21 0 0,0-21 16,0 21-16,-1-21 16,44 0 15,-1 0-16,0 0-15,0 0 0,0 0 16,0 0-16,1 22 16,-22-1-16,21 0 0,0-21 0,-21 21 15,0 0-15,21 0 0,0-21 0,0 22 16,-21-1-16,0 0 16,22 0-16,-1 0 0,0 0 15,0 1-15,0-22 16,0 0-16,1 0 15,-1 0-15,0 0 0,0 0 16,0-22-16,0 1 0,1 21 0,-1-21 16,0 0-16,0 0 0</inkml:trace>
  <inkml:trace contextRef="#ctx0" brushRef="#br0" timeOffset="115558.89">5927 10329 0,'0'-21'63,"21"21"-63,0 0 0,0-21 0,0 21 16,0-21-16,1 21 0,-1-21 15,0 0-15,0 21 0,0-22 0,-21 1 16,21 0-16,-21 0 15,-21 21 1,0 0-16,0 0 0,0 0 16,0 0-16,-22 0 0,22 0 15,0 21-15,-21-21 0,20 21 0,1 0 16,0 1-16,0-1 0,0 0 16,0 0-16,21 0 0,0 22 0,0-22 15,0 0-15,0 21 0,0-21 0,0 1 16,0-1-16,0 0 0,21 0 15,0 0-15,0-21 0,0 21 16,22-21-16,-22 0 0,0 0 0,21 0 16,-21 0-16,22 0 0,-22-21 15,0 0-15,21 0 0,-20 21 0,20-21 16,-21 0-16,21-1 0,-20-20 0</inkml:trace>
  <inkml:trace contextRef="#ctx0" brushRef="#br0" timeOffset="116223.98">6519 10202 0,'0'0'0,"-21"22"32,0-1-32,0 0 15,21 0-15,0 0 0,0 0 16,-21 1-16,21-1 0,0 0 16,0 0-16,0 0 0,0 0 0,0 1 15,0-1-15,21-21 0,-21 21 0,21-21 16,0 0-16,21 0 0,-20 0 15,-1 0-15,21 0 0,-21 0 16,22 0-16,-1 0 0,-21-21 0,21 0 16,-20-1-16,-1 22 0,0-42 0,21 21 15,-21 0-15,-21 0 0,22-1 16,-1 1-16,0 0 0,0 0 0,-21 0 16,21 0-16,-21-1 0,21 22 0,-21 22 46,-21-1-46,21 0 0,-21 0 16,0 21-16,21 1 0,-21-22 0,0 21 16,21 1-16,0-1 15,-22 0-15,1 22 0,21-22 0,0 0 16,0 1-16,-21 20 0,21-20 0,0 20 16,-21-21-16,21 22 0,0-1 15,0-20-15,0 20 0,0 1 0,0-1 16,0-20-16,0 20 0,0-21 0,0 22 15,0-22-15,0 1 0,0-22 0,0 21 16,0-21-16,0 22 0,0-22 16,0 0-16,0 0 0,-21 0 15,0-21-15,-1 0 0,1 0 16,0 0-16,0 0 0,-21 0 0,20 0 16,-20 0-16,21-21 0,-21-21 15,20 21-15,-20-22 0,21 22 16,0-21-16,21-22 0,0 22 0,0 0 15,0-22-15,0 22 0,0-1 16,0-20-16,21 21 0,-21-1 0,21 1 16,0 0-16,0-1 0,1 1 0,-1 0 15,0-1-15,21 22 0,-21-21 0,1 21 16,20-22-16,-21 22 0,21 0 16,-20-21-16,20 20 0,0 1 0,-21 0 15,22 0-15,-1-21 0,-21 20 0,22 1 16,-1 0-16</inkml:trace>
  <inkml:trace contextRef="#ctx0" brushRef="#br0" timeOffset="116863.32">7916 10224 0,'0'0'0,"-42"0"16,63 0 15,0 0-15,22 0-16,-22 0 0,21 0 15,0 0-15,22 0 0,-22 0 0,22 0 16,-22 0-16,22 0 0,20 0 0,-20 0 15,-1 0-15,22 0 0,-22 0 16,1 0-16,-1 0 0,-20 0 0,20 0 16,-42 0-16,22-22 0,-22 22 0,0 0 15,0 0-15,0-21 0,-21 0 16,0 0 0,0 0-16,0 0 15,-21 21-15,0-22 0,-21 22 16,21 0-16,-22-21 0,22 21 15,-21 0-15,21 0 0,-22 0 0,22 0 16,0 0-16,0 0 0,0 0 0,-1 0 16,44 0 15,-1 0-31,21 0 0,0 0 0,-20 0 16,20 0-16,0 0 0,1 0 15,-1 0-15,0 0 0,-21 0 16,22 0-16,-22 0 0,0 0 0,0 0 15,-21 21 1,0 1-16,-21-1 16,0 0-16,0 21 0,0-21 0,-1 1 15,1 20-15,-21-21 0,21 0 16,0 22-16,-1-22 0,1 0 0,0 0 16,0 0-16,0 0 0,21 1 15,-21-22-15,-1 0 0</inkml:trace>
  <inkml:trace contextRef="#ctx0" brushRef="#br0" timeOffset="118699.51">11070 9800 0,'0'0'0,"0"-21"0,21 21 16,-21-21-16,0 0 15,0 0 1,-21 21 15,0 0-31,0 0 16,21 21-16,-21-21 0,-1 21 16,22 0-16,-21-21 0,21 21 15,0 0-15,0 1 16,21-22 15,1 0-31,-1 0 16,0 0-16,0 0 0,-21-22 15,21 22-15,0-21 16,1 0-16,-22 0 16,0 0-1,0 0-15,-22 21 31,1 0-31,21 21 0,-21 0 16,0 0-16,21 0 0,-21-21 0,21 21 16,-21 1-16,-1-1 0,22 0 0,0 0 15,0 0-15,0 0 16,22-21 0</inkml:trace>
  <inkml:trace contextRef="#ctx0" brushRef="#br0" timeOffset="119015.81">11409 9800 0,'0'-21'31,"0"0"-15,21 21-1,0-21-15,-42 21 63,0 21-63,0 0 15,21 0-15,0 0 0,-22-21 0,22 22 16,0-1-16,-21 0 0,21 0 0,0 0 16</inkml:trace>
  <inkml:trace contextRef="#ctx0" brushRef="#br0" timeOffset="119755.02">14012 9737 0,'0'0'0,"0"-21"16,0-1-1,-21 22-15,0 0 47,21 22-31,-21-22 0,21 21-16,21-21 46,0 0-30,0 0 0,-21 21 31,0 0-47,-21 0 15,0-21-15,21 21 0,-21-21 16,0 22-1,-1-22-15</inkml:trace>
  <inkml:trace contextRef="#ctx0" brushRef="#br0" timeOffset="120031.53">14182 9716 0,'21'0'31,"-21"21"-15,0 0-16,0 0 15,0 0-15,0 0 16,-21 1-16,-1-1 16,1 0-16,0-21 0,21 21 0,-21 0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8T02:31:54.0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3958 593 0,'21'0'16,"43"-21"-1,-64-1 1,0 1-16,0 0 31,0 0-31,0 0 16,0 0 0,-21-1-1,-1 22 1,1 0-16,0 0 0,-21-21 15,-1 0-15</inkml:trace>
  <inkml:trace contextRef="#ctx0" brushRef="#br0" timeOffset="191.41">3281 550 0,'0'0'0,"-21"0"0,-22 0 0,64 43 16,-42-43-16,0 21 16,0 0-16,0-21 15,21 21-15,-21-21 0,-1 0 16,22 21-1,22-21-15,-1 0 16,0 22 0,0-22-16,0 0 0,0 0 15,22 0-15,-22 0 0,0 0 0,0 0 16,22 0-16,-43 42 0,21-42 16,21 0-16,0 0 0</inkml:trace>
  <inkml:trace contextRef="#ctx0" brushRef="#br0" timeOffset="735.79">3260 1757 0,'0'42'16,"0"-21"-1,0 1-15,0-1 0,0 0 16,-22 0-16,22 0 0,0 0 0,0 1 16,0-1-16,0 0 15,0 0-15,22-21 0,-1 0 16,0 0-16,0 21 0,43-21 15</inkml:trace>
  <inkml:trace contextRef="#ctx0" brushRef="#br0" timeOffset="835.37">3619 2011 0,'43'0'15,"-43"-21"1,21 21-16,0 0 0,-21-21 16,21 21-16,-21-22 15</inkml:trace>
  <inkml:trace contextRef="#ctx0" brushRef="#br0" timeOffset="895.94">3725 1947 0,'0'-42'16,"0"21"0,0 0-16,0-22 0</inkml:trace>
  <inkml:trace contextRef="#ctx0" brushRef="#br0" timeOffset="2903.15">4085 614 0,'0'-21'16,"0"0"-16,0-1 16,0 1-16,0 0 15,-21 21-15,0-21 0,0 21 16,-1 0-16,1-21 0,0 21 15,0 0-15,0 0 0,0 0 0,-1 0 16,1 0-16,-21 0 0,21 0 16,-22 0-16,22 0 0,-21 21 0,0 0 15,20-21-15,-20 21 0,0 0 16,-1 1-16,22-22 0,-21 21 0,21 0 16,-22 0-16,22 0 15,0 0-15,0 1 0,0-1 0,0 0 16,-1 21-16,1-21 0,0 1 15,21-1-15,0 0 0,0 0 0,0 0 16,0 0-16,0 1 16,0-1-16,0 0 15,21-21 1,0 0-16,-21 21 16,0 0-1,22-21-15,-1 0 31,-21 21-31,21-21 32,0 0-32,0 0 15,0 0-15,1 0 16,-1 0-16,0 0 16,0 0-16,0 0 0,0 0 0,1 0 15,-1 0-15,21 0 0,-21 0 16,0 0-16,1 22 0,-1-22 15,0 21-15,0 0 0,-21 0 16,21 0-16,-21 0 16,0 1-16,0-1 15,0 0-15,0 0 16,0 0-16,-21 0 0,0-21 0,21 22 16,-21-22-16,0 21 0,-1 0 15,1 0-15,0-21 0,0 21 0,0-21 16,-22 21-16,22 1 0,0-22 15,-21 21-15,21-21 0,-1 21 0,-20-21 16,21 0-16,-21 0 0,20 0 0,1 21 16,0-21-16,0 0 0,0 0 15,0 0 1,21-21 0,21 21-1,0 0 1,0-21-16,0 21 0,0 0 15,1 0-15,-1 0 0,0 0 16,0 0-16,0 0 0,0 0 0,1 0 16,-1 0-16,0 21 15,-21 0-15,0 0 16,0 0-16,0 1 0,0-1 0,0 0 16,0 0-16,0 0 0,0 22 15,0-22-15,0 0 0,0 0 0,0 21 16,0-20-16,-21-1 15,21 0-15,-21 0 0,21 0 0,0 0 16,0 1-16,0-1 0,-22 0 16,22 0-16,0 0 0,0 0 15,0 1-15,0-1 16,0 0 0,22-21-16,-1 0 15,0 0-15,0 0 16,0 0-16,0 0 0,1 0 15,-1 0-15,0 0 0,0 0 16,0 0-16,0 0 0,22 0 16,-22-21-16,0 21 0,0 0 0,0-21 15,1 21-15,-1 0 0,0 0 16</inkml:trace>
  <inkml:trace contextRef="#ctx0" brushRef="#br0" timeOffset="4219.88">4508 2434 0,'0'21'16,"-21"1"-1,21-1 1,0 0-16,0 0 15,0 0 1,21-21 15,1-21-15,-1 0 0,0 0-1,-21 0-15,0-1 16,-21 22-1,0 0 1,-1 0-16,1 0 0,21 22 16,-21-1-16,0 0 0,0 0 0,21 0 15,-21 0-15,-1 1 0,22-1 0,-21 21 16,21-21-16,0 0 0,0 22 16,-21-22-16,21 0 0,0 0 0,0 0 15,0 1-15,21-1 16,0-21-16,1 0 0,-1 0 0</inkml:trace>
  <inkml:trace contextRef="#ctx0" brushRef="#br0" timeOffset="4636.03">4868 2604 0,'0'0'0,"-21"0"16,0 21-1,21 0 1,21-21 15,0 0-15,0 0-1,-21-21-15,22 21 16,-22-21-16,0-1 16,0 1-16,-22 21 15,1 0 1,0 0-16,0 0 16,0 21-16,21 1 0,0-1 15,0 0-15,-21 0 0,21 0 16,0 0-16,-22 1 0,22-1 0,0 0 15,0 0-15,0 0 0,0 0 16,22-21 0,-1 0-16,0 0 0</inkml:trace>
  <inkml:trace contextRef="#ctx0" brushRef="#br0" timeOffset="5351.46">5588 2646 0,'-64'0'15,"64"21"16,22-21-15,-1 0-16,0 0 0,0 0 16,0 0-16,0 0 0,1 0 0,20 0 15,-21 0-15,0 0 0,22 0 16,-22-21-16,21 21 0,-21-21 16,0 0-16,1 21 0,-1-22 0,0 22 15,-21-21-15,0 0 0,0 0 16,0 0-16,0 0 15,-21 21-15,0 0 0,-22 0 0,22 0 16,-21 0-16,21 0 0,-22 0 16,1 0-16,0 0 0,-1 21 0,1 0 15,21 0-15,-22 21 0,1-20 16,21-1-16,-21 21 0,20 0 0,1-20 16,0 20-16,0-21 0,21 21 15,0-20-15,0-1 0,0 0 16,0 0-16,0 0 0,0 0 0,21-21 15,0 22-15,0-22 0,1 0 16,-1 0-16,0 0 0,0 21 0,0-21 16,0 0-16,1 0 0,-1 0 15,0 0-15,-21-21 16,-21 21 15,0 0-31,-22 0 0,22 0 0,0 0 16,-21 0-16,20 21 0,-20 0 0,21-21 15,0 21-15,0 0 0,-1 0 16,1 1-16,0-1 0,0 0 16,0 0-16,21 21 0,-21-20 15,21-1-15,0 0 0,0 0 0,0 0 16,0 0-16,0 1 0,21-1 16,0-21-16,0 21 0,0-21 15,0 0-15,1 0 0,20 0 0,-21 0 16,21-21-16,-20 0 0,20 21 0,0-22 15</inkml:trace>
  <inkml:trace contextRef="#ctx0" brushRef="#br0" timeOffset="6088.1">6011 2985 0,'0'0'0,"-42"0"16,21 0-1,21 21 1,-21 0-16,-1 0 16,22 0-16,-21 0 0,21 1 15,0-1-15,0 0 0,-21 0 0,21 0 16,0 0-16,-21 1 0,21-1 0,0 0 16,0 0-1,0 0-15,0-42 47,0 0-47,-21 0 16,21 0-16,0-1 15,0 1-15,0 0 0,0 0 0,0-21 16,21 20-16,-21 1 0,21 0 0,0 0 16,0 0-16,1 0 0,-1-1 15,0 22-15,0-21 0,0 21 0,0 0 16,1 0-16,-1 0 0,0 0 0,0 0 15,0 0-15,0 0 0,1 21 16,-1 1-16,-21-1 0,0 0 16,0 0-16,0 0 0,0 0 15,0 1-15,0-1 0,0 0 16,0 0-16,0 0 0,0 0 0,0 1 16,0-1-16,-21-21 15,21 21-15,-22-21 0,22-21 31,0 0-31,0-1 16,0 1-16,0 0 0,0 0 0,22 0 16,-1 0-16,0-1 0,0-20 0,0 21 15,0 0-15,22 0 0,-22-1 16,21 22-16,-21-21 0,22 0 0,-22 21 16,21 0-16,1 0 15,-22 0-15,0 0 0,21 0 0,-21 21 16,-21 0-16,22-21 0,-22 22 0,0-1 15,0 0-15,0 0 0,0 21 16,0-20-16,-22-1 0,1 0 0,21 0 16,-21 0-16,0 0 0,0 1 0,0-1 15,-1-21-15,22 21 0,-21-21 16,21 21-16,0-42 31,21 0-15</inkml:trace>
  <inkml:trace contextRef="#ctx0" brushRef="#br0" timeOffset="6511.53">6964 2942 0,'0'0'0,"-21"0"31,21 21-15,-22 1-16,22-1 16,0 0-16,0 21 0,0-21 15,0 22-15,0-1 0,0 0 0,0 22 16,0-22-16,-21 22 0,0-1 15,0 1-15,0-1 0,21 1 0,-21-1 16,-1 1-16,1 20 0,0-20 0,-21 21 16,21-22-16,-1 22 0,1-22 15,0 22-15,-21-22 0,21 1 0,-1-22 16,1 22-16,0-22 0,21-21 0,0 22 16,-21-22-16,21 0 0,0 0 15,0-42 1,0 0-1,21 0-15,0-1 0,0 1 0,1-21 16,-1 0-16,0 20 0,21-20 16,-21 0-16,1-22 0</inkml:trace>
  <inkml:trace contextRef="#ctx0" brushRef="#br0" timeOffset="6881.33">7027 3260 0,'0'0'0,"21"-43"0,-21 1 0,0 0 16,0 21-16,0-1 0,0-20 16,0 21-16,0 0 0,0 0 0,0-1 15,0 1-15,0 0 0,22 0 16,-1 0-16,0 0 16,0 21-16,0 0 0,0-22 0,22 22 15,-22-21-15,0 21 0,0 0 16,22 0-16,-22 0 0,0 21 0,0 1 15,0-22-15,0 21 0,-21 0 0,0 21 16,0-21-16,0 1 16,0 20-16,-42-21 0,21 21 0,0 1 15,-22-22-15,22 0 0,-21 21 0,0-20 16,20-1-16,-20 0 0,21-21 16,-21 21-16,20-21 0,1 0 0,0 21 15,21-42 16,0 0-31,21 0 0,0 21 16,1-21-16,-1-22 0,0 43 16</inkml:trace>
  <inkml:trace contextRef="#ctx0" brushRef="#br0" timeOffset="7183.15">7874 2328 0,'0'0'0,"0"-21"0,0 0 16,0 0-1,-21 21-15,21 21 16,-21-21-16,21 21 0,-22 22 16,22-22-16,-21 21 0,21 0 15,-21 1-15,0-1 0,0 22 0,21-22 0,-21 21 16,-1-20-16,1-1 15,21 0-15,-21 1 0,0-1 0,0 0 16,21-20-16,0 20 0,0-21 0,0 0 16,0 0-16,0 1 15,0-1-15,21-21 16,0 0 0,0-21-16</inkml:trace>
  <inkml:trace contextRef="#ctx0" brushRef="#br0" timeOffset="7627.92">8107 2815 0,'-21'0'32,"-1"0"-32,1 21 15,0 1-15,0-1 16,0 0-16,0 0 0,21 0 0,-22 0 15,22 22-15,-21-22 0,21 0 0,0 0 16,0 0-16,0 22 0,0-22 16,0 0-16,0 0 0,0 0 0,0 1 15,21-22-15,1 21 0,-1-21 0,0 0 16,0 0-16,21 0 0,-20 0 16,20 0-16,-21 0 0,21 0 15,-20-21-15,20-1 0,-21 1 0,0 21 16,0-21-16,22-21 0,-43 21 15,21-1-15,0 1 0,-21-21 0,0 21 16,0 0-16,0-22 0,0 22 0,0 0 16,0 0-16,-21 0 0,0 21 15,21-22-15,-43 22 0,22 0 0,0 0 16,0 0-16,0 0 0,0 0 0,-1 0 16,1 22-16,0-22 15,0 21-15,0-21 0,0 21 0,-1 0 16,22 0-1,0 0 1,22-21-16,-1 0 0,0 0 0,0 0 16</inkml:trace>
  <inkml:trace contextRef="#ctx0" brushRef="#br0" timeOffset="8359.62">8784 2900 0,'-21'21'47,"0"0"-47,0 0 16,21 1-16,-22-1 15,22 0-15,0 0 0,-21 0 0,21 0 16,0 1-16,0-1 0,0 0 15,21 0-15,-21 0 0,22 0 16,-1-21-16,0 22 0,0-22 0,0 0 16,22 0-16,-22 0 0,0 0 0,21 0 15,-21 0-15,1 0 0,-1 0 16,0-22-16,0 22 0,0-21 0,0 0 16,1 0-16,-1 21 0,0-21 15,0 0-15,-21-1 0,0 1 16,21 0-16,-21 0 0,0 0 0,21 21 15,-21-21-15,0-1 0,0 1 16,0 42 15,-21 1-31,0-1 16,21 0-16,0 0 0,-21 0 16,0 0-16,21 22 0,-21-22 15,-1 21-15,22 1 0,0-22 0,-21 21 0,0 0 16,21 1-16,-21-1 15,21 0-15,0 22 0,-21-22 0,21 1 16,-21-1-16,21 0 0,0 1 0,0-1 16,0 21-16,0-20 0,0-1 15,0 0-15,0 1 0,0-1 0,0 0 16,0 1-16,0-1 0,0 0 0,0-20 16,21 20-16,-21-21 0,0 0 15,0 22-15,0-22 0,-21 0 0,-1 0 16,1-21-16,0 21 0,0 0 0,-21-21 15,20 22-15,-20-22 0,0 0 0,-1 0 16,1 0-16,0 0 0,-1 0 16,1 0-16,0 0 0,-1-22 15,22 1-15,-21 0 0,21 0 0,21 0 16,0 0-16,0-1 0,0-20 16,0 21-16,0 0 0,0 0 0,0-22 15,0 22-15,0 0 0,21 0 0,0-22 16,0 22-16,0 0 0,-21-21 15,43 21-15,-22-22 0,21 22 0</inkml:trace>
  <inkml:trace contextRef="#ctx0" brushRef="#br0" timeOffset="8831.59">9419 2963 0,'0'0'0,"-21"22"0,0 20 16,42-42 30,0 0-46,0 0 16,22 0-16,-22 0 0,0-21 0,21 21 16,-21-21-16,1 21 0,-1-22 15,0 1-15,0 21 0,-21-21 0,0 0 16,0 0-16,0 0 0,-21-1 16,0 22-1,0 0-15,-22 0 0,22 0 0,0 0 16,0 22-16,0-1 0,-1-21 15,-20 21-15,21 0 0,0 0 0,21 0 16,0 1-16,-21-1 0,21 0 0,-22 0 16,22 0-16,0 0 0,0 1 15,0-1-15,0 0 0,22 0 16,-1-21-16,0 21 0,0-21 16,0 0-16,0 0 0,1 0 15,-1 0-15,21 0 0,-21-21 0,0 21 16</inkml:trace>
  <inkml:trace contextRef="#ctx0" brushRef="#br0" timeOffset="9251.93">10054 2942 0,'-21'0'15,"42"0"17,0 0-32,0 0 15,1 0-15,-1 0 0,0-21 16,0 21-16,0-21 0,-21 0 16,0 0-1,0-1-15,0 1 16,-21 21-1,0 0-15,0 0 16,0 0-16,21 21 0,-22 1 0,1-22 16,0 21-16,0 0 0,0 0 0,0 0 15,-1 0-15,1 1 0,21-1 16,0 0-16,-21 0 0,21 0 0,0 0 16,0 1-16,21-22 0,0 0 15,1 21-15,-1-21 0,0 0 16,0 0-16,0 0 0,0 0 0,22 0 15,-22 0-15,0-21 0,0-1 0,0 22 16,22-21-16,-22 0 0</inkml:trace>
  <inkml:trace contextRef="#ctx0" brushRef="#br0" timeOffset="9987.19">10647 2053 0,'-21'0'16,"-1"21"-1,1-21 1,21 22-16,-21-22 16,21 21-1,-21-21 1,21-21 15,0-1-15,0 44 77,0-1-77,0 0 0,0 0-1,-21-21 32,21-21-47,0 0 16,0 0-1,21 21 48,-21 21-47,0 0-16,0 0 0,0 0 15,0 0-15,0 1 16,-21-1-16,0-21 0,-1 21 0,22 0 15,-21 0-15</inkml:trace>
  <inkml:trace contextRef="#ctx0" brushRef="#br0" timeOffset="10355.91">10795 2074 0,'0'0'0,"-21"0"16,0 0-16,21-21 47,0 0-32,21 21 32,-21 21-31,0 0-16,0 1 16,0-1-16,0 0 15,0 0-15,0 0 0,-21 0 0,-1 1 16,1-22-16,0 21 0,0 0 15,0 0-15,0-21 0</inkml:trace>
  <inkml:trace contextRef="#ctx0" brushRef="#br0" timeOffset="11547.49">12340 2709 0,'-21'0'15,"0"22"1,0-22-16,21 21 0,-22-21 16,22 21-16,0 0 15,22-21 17,-1 0-17,0 0-15,0 0 16,-21-21-16,21 21 0,-21-21 15,0 0-15,-21 21 32,0 0-17,0 0 1,0 0-16,-1 0 0,1 0 16,21 21-1,21-21 32,1-21-31,-22-1-1,0 1 1,0 42 31,-22-21-32,22 22-15,-21-22 16,21 21-16,0 0 0,0 0 16,0 0-1,0 0 1,0 1-16</inkml:trace>
  <inkml:trace contextRef="#ctx0" brushRef="#br0" timeOffset="12543.11">12255 3239 0,'0'21'15,"0"0"1,0 0 0,22-21 15,-1-21-16,0 0-15,-21 0 16,21-1-16,-21 1 16,0 0-16,0 0 15,-21 21 17,0 21-17,0-21 1,21 21-16,-22-21 0,22 21 0,0 1 15,0-1 1,0 0-16,22-21 31,-1 0-15,0 0-16,-21-21 16,21 21-1,-21-21-15,0-1 0,0 1 16,0 0-1,0 0-15,-21 21 16,0 0-16,0 21 16,-1-21-16,22 21 15,0 0-15,0 1 16,0-1-16,0 0 16,22-21-1,-1 0 1,0 0-16,0 0 0,-21-21 15,21 21-15,-21-21 0,21 21 16,-21-22-16,22 22 0,-22-21 16,0 0-16,0 0 15,-22 21 1,1 0 0,0 0-1,21 21-15,-21 0 0,0 0 16,21 1-16,0-44 125,0 1-63,0 0-46</inkml:trace>
  <inkml:trace contextRef="#ctx0" brushRef="#br0" timeOffset="13023.18">12277 2836 0,'21'0'31,"0"0"-31,-21-21 0,21 21 16,-21-21-16,0 0 15,-21 21 1,0 0 0,0 0-16,-1 0 15,22 21-15,-21-21 0,21 21 16,0 0-16,0 1 15,0-1 1,0 0 15</inkml:trace>
  <inkml:trace contextRef="#ctx0" brushRef="#br0" timeOffset="13427.5">12255 3239 0,'22'0'47,"-1"0"-31,0 0-1,-21-22-15,-21 22 78,21 22-78,0-44 79</inkml:trace>
  <inkml:trace contextRef="#ctx0" brushRef="#br0" timeOffset="14712.5">14160 2265 0,'0'0'0,"0"-21"0,22 21 16,-22-21-1,-22 21 17,1 0-17,0 0-15,0 0 0,0 0 0,-22 0 16,22 0-16,-21 0 0,21 21 15,-22-21-15,22 0 0,0 0 0,-21 21 16,21-21-16,-1 0 0,1 0 16,21 21-16,-21-21 0,0 0 15,0 0-15,21 21 16,21-21 15,0 0-15,0 0-16,22 0 15,-22 0-15,21 0 0,-21 0 0,22 21 16,-1-21-16,0 0 0,-21 0 16,22 0-16,-22 22 0,21-1 0,-21-21 15,1 0-15,-1 21 0,0-21 0,0 21 16,0 0-16,-21 0 16,0 1-16,0-1 0,0 0 15,0 0-15,0 0 0,0 0 16,-21 1-16,0-1 0,0 0 0,0 0 15,-22-21-15,22 21 0,0 0 0,-21 1 16,20-22-16,-20 21 0,0-21 16,21 21-16,-22-21 0,22 0 15,0 21-15,0-21 0,0 0 16,-1 0-16,1 0 0,0 0 16,42 0 15,0 0-16,1 0-15,-1 0 0,0 0 16,0 0-16,0 0 0,0 0 0,1 0 16,-1 0-16,0 0 0,0 0 0,0 0 15,22 0-15,-22 21 16,-21 0 0,0 1-16,0-1 15,0 0-15,0 0 0,-21 0 16,-1 0-16,1 1 0,21-1 15,-21 0-15,0 0 0,0 0 0,0 0 16,-1 22-16,1-22 0,21 0 16,-21 0-16,0 0 0,21 1 0,0-1 15,0 0-15,0 0 0,-21 0 16,21 0-16,0 1 0,0-1 0,0 0 16,0 0-16,0 0 0,21 0 15,-21 1 1,21-22-16,0 0 0,0 0 0,1 0 15,-1 0-15,0 0 0,0 0 16,0 0-16,0 0 0,1 0 16,-1 0-16,0 0 0,-21-22 15,21 22-15,-21-21 16,21 21 0,-21-21-1</inkml:trace>
  <inkml:trace contextRef="#ctx0" brushRef="#br0" timeOffset="16203.52">14563 4149 0,'0'21'78,"21"-42"0,-21 0-78,0-1 16,0 1-16,0 0 16,-21 21 15,-1 21-16,22 0-15,-21 1 16,21-1-16,-21 0 0,21 0 16,0 0-16,0 0 0,0 1 15,0-1-15,0 0 0,0 0 16,21-21 0,0 0-16,1 0 15,-1 0-15,0 0 0,0 0 0</inkml:trace>
  <inkml:trace contextRef="#ctx0" brushRef="#br0" timeOffset="16596.14">14901 4128 0,'-42'0'31,"42"21"-31,-21-21 0,21 21 16,21-21 31,0 0-31,-21-21-16,21 21 0,-21-21 15,0-1 1,0 1-1,-21 21 1,0 0-16,0 21 0,0 1 16,21-1-16,-22 0 0,1-21 15,21 21-15,0 0 0,0 0 16,0 1-16,0-1 16,0 0-16,21-21 31,1 0-31,-1 0 15</inkml:trace>
  <inkml:trace contextRef="#ctx0" brushRef="#br0" timeOffset="17040.09">15557 4128 0,'0'-22'16,"0"1"-16,0 42 31,-21 1-31,0-1 16,21 0-16,-21 21 16,21-21-16,0 1 0,-21-1 15,0 21-15,-1-21 0,22 22 0,0-22 16,-21 0-16,0 21 0,21-21 0,-21 1 15,21 20-15,0-21 0,0 0 16,0 0-16,0 1 0,-21-22 0,21 21 16,21-21 15</inkml:trace>
  <inkml:trace contextRef="#ctx0" brushRef="#br0" timeOffset="17503.86">15494 4128 0,'0'0'0,"0"-43"16,0 22 0,21 21-16,0-21 15,0 21-15,22 0 0,-22 0 16,0 0-16,0 0 0,22 0 0,-22 21 15,0 0-15,0 0 0,0 1 16,0 20-16,1-21 0,-1 21 0,-21 1 16,21-22-16,-21 21 0,0 1 15,21-22-15,-21 21 0,0 0 16,0-20-16,0-1 0,0 0 0,0 0 16,0 0-16,0 0 0,0 1 15,0-44 16,0 1-31,0 0 16,0 0-16,0 0 0,0 0 16,21-22-16,-21 22 0,21-21 0,-21-1 15,22 22-15,-1-21 0,-21 0 16,21-1-16,0 1 0,-21 0 0,21-1 16,0 22-16,1 0 0,-22 0 15,21 0-15,0 21 0,-21-22 16,21 22-16,0 0 15,-21 22 1,0-1 0</inkml:trace>
  <inkml:trace contextRef="#ctx0" brushRef="#br0" timeOffset="17651.14">16531 4530 0,'0'0'15</inkml:trace>
  <inkml:trace contextRef="#ctx0" brushRef="#br0" timeOffset="18068.09">16616 4487 0,'0'0'16,"0"-42"-1,0 21-15,0 0 0,0 0 16,0-1-16,0 1 0,0 0 0,0 0 15,-21 0-15,-1 21 0,1-21 0,0-1 16,0 22-16,0 0 0,-22 0 16,22 0-16,-21 0 0,21 22 15,-22-1-15,22 0 0,-21 0 0,21 21 16,-22-20-16,22 20 0,0-21 16,0 0-16,0 22 0,21-22 0,-21 0 15,21 0-15,0 0 0,0 0 16,21 1-16,0-22 0,0 21 0,0-21 15,0 0-15,1 0 0,20 0 0,-21 0 16,21 0-16,-20 0 0,20 0 16,-21-21-16,21 21 0,-20-22 0,-1 1 15,21 21-15,-21-21 0,0 0 0,1 0 16,-22 0-16,21-1 16,0 1-16,-21-21 0,0 21 0,0 0 15,0-1-15,0 44 31,0-1-31,-21 0 0,21 0 16,-21 0-16,21 0 0,0 1 0,-22-1 16,22 0-16,-21 0 0,21 0 15,0 0-15,0 1 16,21-22-16,1 0 16,-1 0-16,0 0 0,0 0 15</inkml:trace>
  <inkml:trace contextRef="#ctx0" brushRef="#br0" timeOffset="18697.57">16954 4339 0,'0'0'0,"0"-21"16,0 42 0,0 0-16,0 1 15,-21-1-15,21 0 0,-21 0 16,21 0-16,0 0 0,0 1 15,0-1-15,0 0 0,0 0 0,-21 0 16,21 0 0,-21-21 15,21-21-15,0 0-16,0 0 15,0 0-15,0 0 0,0-22 16,21 22-16,0 0 0,0 0 15,-21 0-15,21-1 0,1 1 0,-1 0 16,0 0-16,0 0 0,0 21 16,0 0-16,1-21 0,-1 21 0,0 0 15,0 0-15,0 0 0,0 21 0,1 0 16,-22 0-16,21 0 16,-21 0-16,0 1 0,0-1 0,0 21 0,0-21 15,0 0-15,-21 1 0,21-1 16,-22 0-16,1 0 0,21 0 15,-21 0-15,0-21 0,21 22 16,-21-22-16,21-22 31,0 1-31,0 0 16,21 0-16,0 0 0,-21 0 16,21-1-16,22-20 0,-22 21 15,0 0-15,21-22 0,1 22 16,-1 0-16,0 0 0,1-21 0,-1 42 15,0 0-15,-21 0 0,1 0 16,-1 0-16,0 0 0,0 21 0,-21 0 16,0 21-16,0-21 0,0 1 0,0-1 15,0 21-15,-21-21 0,0 0 16,0 1-16,-1 20 0,1-21 0,0 0 16,0 0-16,0-21 0</inkml:trace>
  <inkml:trace contextRef="#ctx0" brushRef="#br0" timeOffset="18769.11">17568 4572 0,'43'-21'15</inkml:trace>
  <inkml:trace contextRef="#ctx0" brushRef="#br0" timeOffset="18857.32">17949 4382 0,'-42'0'0</inkml:trace>
  <inkml:trace contextRef="#ctx0" brushRef="#br0" timeOffset="19143.09">18034 4339 0,'21'0'15,"0"-21"-15,-21 0 0,0 0 16,0 0-16,0-1 15,0 1 1,-21 21-16,0 0 16,0 21-16,0 1 0,-1-1 15,-20 21-15,21-21 0,0 0 0,0 22 16,-1-22-16,22 0 0,-21 21 0,21-20 16,0-1-16,0 0 0,0 0 15,0 0-15,0 0 0,21 1 16,1-1-16,-1-21 0,0 0 15,0 0-15,0 0 16,0 0-16,1 0 0,-1 0 0,0 0 16,0 0-16,21 0 0,-20-21 0</inkml:trace>
  <inkml:trace contextRef="#ctx0" brushRef="#br0" timeOffset="19387.49">18627 3620 0,'0'0'0,"-64"-22"31,43 22-15</inkml:trace>
  <inkml:trace contextRef="#ctx0" brushRef="#br0" timeOffset="19607.28">18521 3683 0,'21'0'31,"-21"-21"-16,21 0-15,0 0 16,0 21 0,-21 21 15,-21 0-31,0 0 16,0 0-16,21 0 15,-21-21-15,21 22 16</inkml:trace>
  <inkml:trace contextRef="#ctx0" brushRef="#br0" timeOffset="19761.91">18817 3598 0,'0'0'0</inkml:trace>
  <inkml:trace contextRef="#ctx0" brushRef="#br0" timeOffset="19876">18796 3598 0,'0'43'32,"0"-22"-32,0 0 15,-21-21-15,21 21 16,0 0-1,-21-21-15,21 22 0,-22-22 16,1 0-16</inkml:trace>
  <inkml:trace contextRef="#ctx0" brushRef="#br0" timeOffset="20899.48">19685 4191 0,'-21'0'63,"21"21"-63,-21-21 15,21 21-15,-22-21 0,22 22 0,0-1 16,22-21 31,-1 0-47,0 0 15,-21-21-15,0-1 16,0 1-16,0 0 16,0 0-16,0 0 15,-21 21 1,0 0 0,-1 0-16,22 21 15,0 0-15,0 0 0,-21-21 16,21 21-16,-21 1 15,21-1 1,0 0 0</inkml:trace>
  <inkml:trace contextRef="#ctx0" brushRef="#br0" timeOffset="21260.05">19494 4636 0,'43'0'31,"-22"0"-31,-21-22 0,21 22 15,-21-21 1,0 0 0,-21 21-1,0 0 1,0 0-16,21 21 0,-22-21 16,22 21-16,22-21 46,-1 0-46,0-21 16,0 0-16,0 21 16,0-21-16</inkml:trace>
  <inkml:trace contextRef="#ctx0" brushRef="#br0" timeOffset="21707.96">20764 3916 0,'0'0'0,"-21"-21"0</inkml:trace>
  <inkml:trace contextRef="#ctx0" brushRef="#br0" timeOffset="22116.68">20786 3789 0</inkml:trace>
  <inkml:trace contextRef="#ctx0" brushRef="#br0" timeOffset="23244.4">20891 3535 0,'0'21'16,"-21"-21"-16,0 21 15,0 0-15,21 1 0,0-1 16,-21-21-16,21 21 0,-21 0 16,21 0-1,21-21 1,0 0 0,0 0-16,-21-21 15,21 21-15,0-21 0,-21 0 16,0 0-16,22-1 15,-22 1-15,0 0 16,-22 21 0,1 0-1,21 21-15,-21 0 0,0 1 16,21-1-16,0 0 0,-21 0 0,0 0 16,21 0-16,-22-21 0,22 22 0,0-1 15,0 0-15,0 0 16,22-21-16,-1 0 15,0 0-15,0 0 16,0 0-16</inkml:trace>
  <inkml:trace contextRef="#ctx0" brushRef="#br0" timeOffset="23611.77">21167 3598 0,'0'0'0,"-22"43"31,44-43 0,-1 0-31,0 0 16,-21-21-1,0-1 1,-21 22 0,0 0-1,-1 0-15,22 22 16,-21-22-16,0 21 0,21 0 0,-21 0 16,21 0-16,0 0 15,0 1-15,0-1 0,0 0 16,21-21-1</inkml:trace>
  <inkml:trace contextRef="#ctx0" brushRef="#br0" timeOffset="23907.75">21505 3683 0,'0'0'0,"0"-21"15,21 21 1,1 0-16,-1 0 0,21 0 16,0 0-16,1 0 0,-1 0 15,0 0-15,1 0 0,-1 0 0,0 0 16,1 0-16,-1 0 0,-21 0 15,0 0-15,1 0 0,-44 0 32,1 0-32,-21 0 15,21 0-15,-22 0 0,22 0 0</inkml:trace>
  <inkml:trace contextRef="#ctx0" brushRef="#br0" timeOffset="24283.64">21696 3662 0,'0'21'16,"0"0"-16,0 0 15,-21-21-15,21 22 16,0-1-16,0 0 0,-22 0 16,22 21-16,0-20 0,0-1 0,0 21 15,0 0-15,0-20 0,0 20 16,0 0-16,0 1 0,0-1 15,0 0-15,-21 1 0,21-1 16,0-21-16,-21 21 0,21-20 0,0-1 16,-21 21-16,0-21 0,0 0 15,-1-21-15,1 0 0,0 22 16,0-22-16,0 0 0,0 0 0,-1 0 16,1 0-16,-21 0 0,21-22 15,0 22-15,-1-21 0,1 0 16,21 0-16,-21 0 0,0 0 15,21-1-15,-21 1 16,21 0 0,0 0-1,21 21-15,0 0 0,0 0 16</inkml:trace>
  <inkml:trace contextRef="#ctx0" brushRef="#br0" timeOffset="24713.42">21950 4001 0,'0'0'0,"0"-22"16,-21 22 0,21 22-16,-22-22 15,1 21-15,0 21 0,21-21 0,-21 0 16,0 22-16,0-22 0,-1 21 15,22 1-15,-21-22 0,21 21 0,-21-21 16,21 0-16,0 1 0,0-1 0,0 0 16,0 0-16,0 0 0,21-21 15,0 0-15,1 21 0,-1-21 16,21 0-16,-21 0 0,0 0 0,1 0 16,20-21-16,-21 21 0,0-21 15,22 0-15,-22 21 0,0-21 0,0 0 16,-21-22-16,21 22 15,-21 0-15,0-21 0,21 20 0,-21 1 16,0-21-16,0 21 0,0-22 0,-21 22 16,0 0-16,0 0 0,0 21 15,0 0-15,-1 0 0,1 0 0,0 0 16,0 0-16,0 0 0,21 21 16,-21 0-16,21 0 15</inkml:trace>
  <inkml:trace contextRef="#ctx0" brushRef="#br0" timeOffset="25255.1">22373 3810 0,'0'0'0,"21"-42"31,-21 63 1,0 0-32,0 0 0,0 22 0,0-22 15,0 21-15,0-21 0,-21 22 16,21-1-16,-21 0 0,0 1 16,21-1-16,0-21 0,-21 21 0,-1 1 15,1-22-15,21 0 0,0 0 16,0 0-16,-21 1 0,21-1 0,-21-21 15,21 21-15,0-42 32,0 0-17,0-1-15,0 1 16,0-21-16,21 21 0,-21 0 16,21-1-16,0 1 0,1 0 15,20 0-15,-21 0 0,0 0 0,22-1 16,-1 1-16,-21 21 0,21-21 15,1 21-15,-22 0 0,21 0 16,1 0-16,-1 0 0,-21 21 0,0-21 16,0 21-16,1 22 0,-22-22 15,0 0-15,0 21 0,0-20 0,0 20 16,-22-21-16,1 0 0,0 22 0,0-22 16,0 0-16,0-21 0,-1 21 15,1 0-15,0-21 0,0 0 0,42-21 47,0 21-47,-21-21 16</inkml:trace>
  <inkml:trace contextRef="#ctx0" brushRef="#br0" timeOffset="25779.52">23093 4106 0,'0'0'16,"0"22"15,0-1-15,0 0-16,0 0 0,0 0 16,-21 0-16,21 1 0,0-1 15,-22 0-15,22 0 0,0 0 16,0 0-16,0 1 15,-21-22-15,21-22 47,0 1-47,0 0 16,0 0-16,0 0 0,21 0 0,-21-1 16,0 1-16,22 0 0,-22 0 0,21 0 15,0 0-15,-21-1 0,21 1 16,0 0-16,0 0 0,1 0 15,-1 21-15,0 0 0,0-21 16,0 21-16,0 0 0,1 0 0,-1 0 16,0 0-16,0 0 0,21 21 15,-20 0-15,-22 0 0,0 0 0,21 0 16,-21 1-16,0 20 0,0-21 0,0 21 16,-21-20-16,-1-1 0,1 0 15,0 0-15,0 0 0,21 0 0,-21 1 16,0-22-16,-1 0 0,22 21 15,0-42 17,0-1-17,22 1-15</inkml:trace>
  <inkml:trace contextRef="#ctx0" brushRef="#br0" timeOffset="26271.32">23685 4001 0,'0'21'15,"-21"0"1,21 0-16,-21 0 0,21 0 16,-21 1-16,21-1 15,0 0-15,0 0 0,-21 0 0,21 0 16,-21 1-16,21-1 0,0 0 15,0 0-15,-22-21 16,22-21 15,0 0-15,0 0-16,0-1 0,0 1 16,0 0-16,22 0 0,-22 0 15,21 0-15,0 21 0,0-22 0,0 1 16,0 0-16,1 0 0,-1 0 15,0 21-15,21-21 0,-21 21 16,1 0-16,-1 0 0,0 0 0,0 0 16,0 0-16,0 21 0,-21 0 15,0 21-15,0-21 0,0 1 16,0 20-16,0-21 0,0 21 16,0-20-16,0-1 0,0 21 0,0-21 15,0 0-15,-21 1 0,21-1 0,0 0 16,-21-21-1,21 21-15,0-42 32,0 0-17</inkml:trace>
  <inkml:trace contextRef="#ctx0" brushRef="#br0" timeOffset="26880.1">24320 4106 0,'-21'22'31,"0"-1"-31,21 0 0,0 0 16,0 0-16,-21 0 15,21 1-15,0-1 0,0 0 0,0 0 16,0 0-16,0 0 0,0 1 15,21-22 1,0 0-16,0 0 16,1 0-16,-1 0 0,0 0 0,0-22 15,0 1-15,0 21 0,1-21 16,20 0-16,-42 0 0,21 0 0,0-1 16,0 1-16,1 0 0,-22 0 15,0 0-15,21 0 0,0 21 16,-21-22-16,0 44 31,0-1-15,-21 0-16,21 0 0,-21 0 0,-1 0 15,1 1-15,21-1 0,-21 21 16,0-21-16,21 22 0,0-22 0,-21 21 16,21 0-16,0-20 0,0 20 15,0 0-15,0 1 0,0-1 0,0-21 16,0 21-16,21 1 0,-21-1 0,0 0 15,21 1-15,0-22 0,-21 21 16,0-21-16,0 1 0,0 20 0,0-21 16,-21-21-16,-21 21 0,21 0 15,-22-21-15,22 0 0,-21 0 16,-1 0-16,1 0 0,21 0 0,-21 0 16,20 0-16,-20 0 0,21 0 0,0 0 15,0 0-15,-1-21 0,1 0 16,0 21-16,21-21 0,0 0 15,0 0-15,0-1 0,0 1 16,21-21-16,0 21 0,1 0 16</inkml:trace>
  <inkml:trace contextRef="#ctx0" brushRef="#br0" timeOffset="27435.69">24892 3577 0,'21'0'31,"-21"21"16,0-42 31,0 42-15,0 1-48,-21-1-15,21 0 0,0 0 16,-21-21-16,21 21 0,-21-21 16,21 21-16,-22-21 0,44 0 47,-1 0-47,0 0 0</inkml:trace>
  <inkml:trace contextRef="#ctx0" brushRef="#br0" timeOffset="27691.49">25167 3620 0,'0'21'47,"0"0"-32,-21 0 1,0 0-16,21 0 16,-21-21-1,-1 0-15,22 22 0,-21-22 16,21 21-16,-21-21 0,21 21 16,0 0-1</inkml:trace>
  <inkml:trace contextRef="#ctx0" brushRef="#br0" timeOffset="28204.15">25569 4360 0,'0'22'47,"0"-1"-31,0 0-1,0 0-15,-21-21 16,0 0 0,21-21 15,0 0-31,21 0 16,0 21-16,0-22 15,1 22-15,-22-21 16,21 21-16,-21 21 31,0 1-31,0-1 16,0 0-16,0 0 15,-21 0-15,-1 0 0,1 1 0,21-1 16,-21 0-16,0 0 0,0 0 0,-22-21 16,22 21-16,0-21 0,-21 22 15,21-22-15,-22 21 0,1-21 0</inkml:trace>
  <inkml:trace contextRef="#ctx0" brushRef="#br0" timeOffset="29223.06">15113 5609 0,'0'21'78,"0"1"-78,0-1 0,0 0 16,0 0-16,0 0 15,0 0-15,0 1 16,0-1 0,21-21-1,0 0-15,-21-21 16,21 21-16</inkml:trace>
  <inkml:trace contextRef="#ctx0" brushRef="#br0" timeOffset="29516.04">15325 5588 0,'21'-21'15,"-21"0"1,0 42 15,0 0-15,-21 0-16,21 0 0,-22 1 0,22-1 15,-21 0-15,21 0 0,0 0 16,-21 0-16,0 1 0,21-1 16,0 0-16,0 0 0</inkml:trace>
  <inkml:trace contextRef="#ctx0" brushRef="#br0" timeOffset="30144.48">16700 5948 0,'43'-21'15,"-22"0"1,0-1-16,-21 1 0,0 0 16,0 0-16,0 0 15,0 0-15,0-1 16,-21 22-16,0-21 0,0 21 16,-1 0-16,1 0 0,-21 0 0,21 0 15,-22 0-15,1 0 0,0 0 0,-1 21 16,1 1-16,0 20 0,-1-21 15,1 0-15,0 22 0,-1-22 0,1 21 16,21-21-16,-21 22 0,20-22 0,1 0 16,21 0-16,0 0 0,0 0 15,0 1-15,21-22 0,1 21 0,-1-21 16,21 0-16,-21 0 0,22 0 16,-1 0-16,0 0 0,1 0 15,-1-21-15,0 21 0,-21-22 0,22 22 16,-1-21-16,-21 0 0,22 0 0,-22 0 15,0 0-15,0-1 0,0 1 16,0 0-16,-21 0 0,22 0 0,-22 0 16,0-1-16,0 1 0,0 0 15,0 42 1,0 0 0,0 1-16,-22 20 15,22-21-15,-21 0 0,21 0 0,0 1 16,0-1-16,0 0 0,0 0 15,0 0-15,21 0 16,1-21-16,-1 0 16,0 0-16,0 0 0,0 0 0,22 0 15</inkml:trace>
  <inkml:trace contextRef="#ctx0" brushRef="#br0" timeOffset="30795.75">17462 5821 0,'0'0'0,"0"-21"0,0-22 32,-21 43-32,21-21 0,-21 21 15,0 0-15,0 0 0,0 0 0,-22 0 16,22 21-16,0 1 0,0-1 16,-22 0-16,22 0 0,0 0 0,0 22 15,0-22-15,0 0 0,-1 0 0,1 0 16,21 0-16,0 1 0,0-1 15,0 0-15,0 0 0,21-21 16,1 0-16,-1 0 0,0 0 0,0 0 16,21 0-16,-20 0 0,20-21 15,-21 0-15,0 21 0,22-21 16,-22 21-16,0-22 0,0 1 0,0 0 16,0 0-16,-21 0 15,0 0-15,0-1 0,0 44 47,0-1-47,-21-21 16,21 21-16,-21 21 0,0-21 15,21 1-15,-21-1 0,0 21 0,21-21 16,-22 22-16,1-1 0,0-21 0,21 21 16,0 1-16,0-1 0,0 22 15,0-22-15,0 0 0,0 1 0,0-1 16,0 0-16,0 1 0,0-1 15,0 0-15,0 1 0,0-1 16,0-21-16,0 21 0,0-20 0,-21-1 16,0 0-16,0 0 0,-1 0 0,1 0 15,0 1-15,0-22 0,-21 0 0,20 21 16,1-21-16,-21 0 0,21 0 16,0 0-16,-22-21 0,22 21 0,0-22 15,0 1-15,0 0 0,-1 21 0,22-21 16,0 0-16,-21 0 0,0-1 15,21 1-15,0 0 0,0 0 16,-21 0-16,21 0 0,0-1 16,0 1-16,0 0 0,21 21 15,-21-21-15,21 0 16,0-22-16,1 22 0,20-21 0</inkml:trace>
  <inkml:trace contextRef="#ctx0" brushRef="#br0" timeOffset="31188.02">17738 5927 0,'0'-21'16,"0"-1"-16,21 22 15,0-21-15,0 0 0,0 21 16,0-21-16,22 0 0,-22 0 0,0-1 16,0 22-16,-21-21 0,0 0 0,0 0 15,-21 21 1,0 0 0,0 0-16,0 21 0,-1 0 15,1 0-15,0 1 0,0 20 0,0-21 16,0 21-16,-1-20 0,22-1 15,-21 21-15,21-21 0,0 0 16,0 1-16,0-1 0,0 0 0,0 0 16,21 0-16,1-21 0,-1 0 0,0 0 15,21 0-15,-21 0 0,1 0 16,-1 0-16,21-21 0,-21 21 0,0-21 16,1 0-16,20 21 0,-21-21 0</inkml:trace>
  <inkml:trace contextRef="#ctx0" brushRef="#br0" timeOffset="31587.07">18415 5461 0,'0'0'0,"0"-21"31,0 42 1,-21-21-1,0 0-15,21-21 15,0 0-16,21 21-15,-21-21 0,21-1 16,-21 44 15,0-1-31,0 0 0,0 0 16,-21 0-16,0 0 0,21 1 16,-22-1-16,1 0 15,21 0 1</inkml:trace>
  <inkml:trace contextRef="#ctx0" brushRef="#br0" timeOffset="31798.91">18584 5440 0,'0'-21'16,"0"42"-1,-21 0-15,21 0 16,0 0-16,-21 1 0,21-1 16,0 0-16,-21 0 0,21 0 15,0 0-15,0 1 16</inkml:trace>
  <inkml:trace contextRef="#ctx0" brushRef="#br0" timeOffset="32244.08">19897 5842 0,'21'0'78,"0"0"-62,-21-21-1,0 0 1,-21 21 15,0 0-15,-1 0-16,22 21 16,0 0-1,22-21 16,-1 21-15</inkml:trace>
  <inkml:trace contextRef="#ctx0" brushRef="#br0" timeOffset="32544.35">19897 6138 0,'0'0'16,"21"0"15,0 0-15,-21-21 15,-21 21-15,0 0-1,-1 0 1,22 21-16,22-21 31,-1 0-15,0 0-16,0 0 0</inkml:trace>
  <inkml:trace contextRef="#ctx0" brushRef="#br0" timeOffset="33126.66">21103 5715 0,'0'0'16,"-21"-21"-16,0-64 31,21 64-31,0 0 16,21 0-16,0 0 15,0 21-15,0-22 0,1 22 16,-1 0-16,0 0 0,0 0 0,0 0 16,22 0-16,-22 0 0,0 0 0,0 0 15,0 0-15,0 0 0,1 22 16,-22-1-16,0 0 0,0 0 0,0 0 15,0 0-15,0 22 0,0-22 16,-22 21-16,1-21 0,0 22 0,-21-22 16,21 21-16,-22-21 0,1 1 0,21 20 15,-22-21-15,1 0 0,0 0 16,21-21-16,-22 22 0,22-1 0,0-21 16,42 0 30,0 0-46,0 0 0,1 0 16,-1 0-16,0 0 0,0 0 16,0 0-16,0 0 0,1 0 0,-1 0 15,0 0-15,0 0 0,0 0 0,0 0 16,1 0-16,-1-21 0,0 21 16,0 0-16,0 0 15,-21-22 32</inkml:trace>
  <inkml:trace contextRef="#ctx0" brushRef="#br0" timeOffset="33495.28">22034 5546 0,'0'0'0,"43"-21"31,-22 21-31,0 0 16,0 0-16,0 0 0,1 0 16,-1-22-16,0 22 0,0 0 0,0 0 15,0 0-15,1 0 0,20 0 16,-21 0-16,0 0 16,-42 0 15,0 0-31,0 0 0,0 0 15,21-21-15,-22 21 0,1 0 0</inkml:trace>
  <inkml:trace contextRef="#ctx0" brushRef="#br0" timeOffset="34003.66">22098 5525 0,'0'0'0,"-21"21"0,0 0 16,-1-21-16,22 21 0,-21-21 0,0 21 15,21 0-15,-21-21 0,21 22 16,-21-22-16,21 21 0,0 0 16,-21-21-16,21 21 15,0 0 1,21-21 15,0 0-15,0 0-16,-21-21 0,21 21 15,0 0-15,1 0 0,-22-21 16,21 21-16,0 0 0,0 0 0,0 0 16,0 0-16,1 0 15,-1 0-15,0 0 0,0 0 16,0 0-16,-21 21 16,0 0-16,0 0 0,0 1 15,0-1-15,0 0 0,0 0 16,0 0-16,0 0 0,-21 1 15,0-1-15,0 0 0,0 0 16,-1-21-16,1 0 0,0 0 16,0 21-16,0-21 0,0 0 15,-1 0-15,1 0 16,0 0-16,0 0 16,0 0-16,21-21 15,0 0 16,21 21-15,0 0 0</inkml:trace>
  <inkml:trace contextRef="#ctx0" brushRef="#br0" timeOffset="34327.65">22839 6054 0,'0'0'0,"-64"21"31,43-21-31,42 0 47,0-21-47,1 21 0,-22 21 63,0 0-48,-22-21-15,1 21 0,0 0 16,0-21-16,0 22 0,0-1 0,-22-21 16,1 21-16,0-21 0,-1 0 15,1 21-15,21 0 0,-22-21 0</inkml:trace>
  <inkml:trace contextRef="#ctx0" brushRef="#br0" timeOffset="39295.08">14097 7684 0,'0'0'0,"-21"0"0,0 0 31,-1 0-15,22-22 15,-21 22-15,21-21-16,-21 21 16,21-21-16,0 0 31,0 0-31,0 0 15,0-1 1,21 1-16,0 21 0,-21-21 16,22 21-16,-1 0 0,0-21 0,0 0 15,0 21-15,0 0 0,22 0 16,-22-21-16,0 21 0,21 0 0,-20 0 16,20 0-16,-21 0 0,0 0 15,0 0-15,1 0 0,-1 0 0,0 21 16,0-21-16,-21 21 0,21 0 0,-21 0 15,0 0-15,0 1 0,0-1 16,0 0-16,0 0 0,-21 0 16,0 0-16,0 1 0,0-1 0,-1 0 15,-20 0-15,21 0 0,0 0 16,-22 1-16,22-1 0,-21 21 0,21-21 16,-22 0-16,22 22 0,0-22 0,0 0 15,0 21-15,21-20 0,0-1 16,0 0-16,-21 0 0,21 0 0,0 0 15,0 1-15,0-1 0,21-21 16,0 21-16,0-21 16,0 0-16,0 0 0,1 0 0,-1 0 15,21 0-15,-21 0 0,0 0 0,1 0 16,-1 0-16,0-21 16,0 21-16,0-21 0,0 21 0,1 0 15,-22-22-15,0 1 0,0 0 16,-22 21 15,1 0-31,0 0 16,21 21-16,-21 0 15,21 1-15,-21-22 0,21 21 0,0 0 16,0 0-16,0 0 0,0 0 0,-21 1 16,21-1-16,0 0 0,0 0 15,0 0-15,0 0 0,0 1 0,0-1 16,0 0-16,0 0 0,0 0 15,0 0-15,0 1 0,0-1 0,0 0 16,0 0-16,0 0 0,-22-21 16,22 21-16,-21 1 0,0-1 0,0-21 15,0 21-15,0 0 0,-22-21 0,22 21 16,0-21-16,-21 0 0,20 0 16,1 0-16,-21 0 0,21 0 0,0 0 15,-1 0-15,1 0 0,0-21 16,0 21-16,21-21 15,0 0 1,-21 21-16</inkml:trace>
  <inkml:trace contextRef="#ctx0" brushRef="#br0" timeOffset="39467.5">14012 8784 0,'0'0'16,"-21"21"62</inkml:trace>
  <inkml:trace contextRef="#ctx0" brushRef="#br0" timeOffset="41424.26">4572 10583 0,'-21'0'16,"21"-21"-16,0 0 15,0 0 1,0 0-16,0 0 16,0-1-1,0 1-15,0 0 16,21 21-16,0 0 0,0-21 0,0 21 15,1-21-15,-1 21 0,0-21 16,21 21-16,-21 0 0,22 0 0,-1 0 16,0 0-16,-20 0 15,20 0-15,-21 21 0,21-21 0,-20 21 0,-1 0 16,0 0-16,-21 0 0,0 1 16,0 20-16,0-21 0,0 21 15,-42-20-15,20 20 0,1 0 0,-21-21 16,21 22-16,-22-1 0,1-21 0,21 22 15,0-22-15,-22 21 0,43-21 16,-21 0-16,21 22 0,0-22 0,0 0 16,0 21-16,0-20 0,0-1 15,21 0-15,1 0 0,-1 0 0,0 0 16,0 1-16,0-22 0,22 21 0,-22-21 16,0 0-16,21 0 0,-21 0 15,1 0-15,-1 0 0,0 0 0,0 0 16,0 0-16,-21-21 0,0-1 15,-21 22 17,0 0-32,0 0 0,0 0 0,-22 0 15,22 22-15,0-1 0,0-21 16,0 21-16,-1 0 0,22 0 0,0 0 16,0 1-16,0-1 0,0 21 0,0-21 15,0 22-15,0-22 0,0 0 16,0 21-16,22-21 0,-1 22 0,-21-22 15,21 21-15,0-21 0,-21 1 0,21 20 16,-21-21-16,21 0 0,-21 0 16,0 1-16,0-1 0,0 0 15,0 0-15,0 0 0,-21 0 16,0-21-16,0 0 0,0 0 16,0 0-16,-22 0 0,22 0 0,0 0 15,-21 0-15,20 0 0,-20 0 16,21 0-16,0-21 0,0 21 0,-1 0 15,1-21-15,0 21 0,21-21 16,0 0 15,21 21-31,0 0 16,1 0-16,-1 0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8T02:32:52.7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2603 445 0,'0'0'0,"-21"0"0,0-22 16,63 1 31,-20 21-47,20 0 0,0 0 15,1 0-15,20-21 16,1 21-16,-1 0 0,1 0 0,-1 0 16,1-21-16,-1 21 0,1 0 15,-1 0-15,1 0 0,-1 0 0,-21 0 16,22 0-16,-22 0 0,1 0 16,-1 0-16,-21 0 0,0 0 0,0 0 15,-42 0 1,0 0-16</inkml:trace>
  <inkml:trace contextRef="#ctx0" brushRef="#br0" timeOffset="484.17">3238 402 0,'0'0'0,"-21"0"0,21 21 0,0 1 16,-21-1-16,21 0 16,0 0-16,0 0 0,0 22 0,0-22 15,0 0-15,0 21 0,0-21 16,0 22-16,0-1 0,0 0 0,0 1 15,0-1-15,0 0 0,0 1 16,0-22-16,0 21 0,0 1 16,0-1-16,0-21 0,0 21 0,0-20 15,0 20-15,0-21 0,0 0 16,-21 0-16,0 1 0,0-22 0,-1 21 16,1 0-16,-21-21 0,21 0 15,0 0-15,-22 0 0,1 0 0,21 0 16,-22 0-16,22 0 0,-21 0 15,21-21-15,0 21 0,-22-21 16,22-1-16,0 1 0,0 0 0,0 0 16,-1 0-16,22 0 0,0-1 15,-21 22-15,21-21 0,0 0 0,0 0 16,0 0-16,21 21 16,1-21-16,-1 21 15,0 0-15,21 0 0,-21 0 0</inkml:trace>
  <inkml:trace contextRef="#ctx0" brushRef="#br0" timeOffset="1052.03">4339 720 0,'0'0'0,"21"0"0,22-85 32,-43 64-32,0 0 15,-22 21-15,1 0 16,0 0-16,0 0 0,-21 0 16,20 0-16,-20 21 0,21-21 15,-21 21-15,20 0 0,-20 0 0,0 1 16,21-1-16,-1 0 0,1 0 15,0 0-15,0 0 0,21 1 0,-21-1 16,21 0-16,0 0 0,0 0 16,21-21-16,0 21 0,0 1 0,0-22 15,22 21-15,-22 0 0,21-21 16,1 21-16,-1 0 0,-21-21 0,21 21 16,1 1-16,-22-22 0,21 21 15,-21 0-15,1 0 0,-22 0 16,0 0-16,0 1 15,0-1-15,-22 0 0,-20-21 0,21 21 16,-21 0-16,-22 0 0,22 1 16,-22-22-16,22 21 0,-22 0 0,22-21 15,-21 0-15,20 21 0,1-21 0,0 0 16,-1 0-16,22 0 0,0 0 16,-21 0-16,20 0 0,1 0 15,0 0-15,21-21 16,0 0-1,0 0-15,21 21 16,0 0-16,1-22 0,-1 22 0,0-21 16,0 21-16,21-21 15,-20 0-15</inkml:trace>
  <inkml:trace contextRef="#ctx0" brushRef="#br0" timeOffset="1540.61">5080 677 0,'0'0'15,"0"-21"-15,0-21 16,-21 42-16,0 0 16,-1 0-16,1 0 15,0 0-15,0 21 0,0 0 16,0 22-16,-1-22 0,1 21 15,0 0-15,0 1 0,0 20 0,0-20 16,-1-1-16,1 21 0,0-20 16,0-1-16,21 0 0,0 1 0,0-22 15,0 21-15,0-21 0,0 1 0,21-1 16,0 0-16,22-21 0,-22 0 16,21 21-16,-21-21 0,22 0 0,-1 0 15,-21 0-15,21 0 0,1-21 16,-22 21-16,0-21 0,21 0 15,-20-1-15,-1 1 0,0 0 16,0-21-16,-21 21 0,0-22 0,21 1 16,-21 0-16,0-1 0,0 1 15,0 0-15,0-22 0,0 43 0,0-21 16,-21 20-16,0-20 0,0 42 16,0-21-16,-22 0 0,22 21 0,-21 0 15,21 0-15,-22 0 0,22 0 0,0 0 16,0 21-16,0 0 0,-1 0 15,22 0-15,0 1 0,0-1 16,0 0-16,0 0 16,22-21-16</inkml:trace>
  <inkml:trace contextRef="#ctx0" brushRef="#br0" timeOffset="1828.31">5884 677 0,'-42'0'31,"21"22"-31,0-1 16,-1 21-16,1-21 0,21 22 16,-21-1-16,21 0 0,-21 1 15,21-1-15,-21 21 0,0-20 0,21-1 16,0 0-16,-22-20 0,1 20 15,21-21-15,-21 21 0,21-20 0,0-1 16,0 0-16,21-21 31,0 0-31,1 0 0,-1 0 16,0-21-16,0 0 0</inkml:trace>
  <inkml:trace contextRef="#ctx0" brushRef="#br0" timeOffset="2084.75">5863 720 0,'0'0'0,"0"-21"0,42 21 31,-20 0-31,-22 21 0,21 0 16,0 0-16,-21 21 0,21-20 15,0 20-15,0 0 0,1-21 0,-1 22 16,-21-1-16,21-21 0,0 22 15,0-22-15,0 21 0,-21-21 0,0 0 16,0 1-16,22-1 0,-22 0 16,21 0-16,0-21 31,0 0-31,-21-21 16,21 21-16</inkml:trace>
  <inkml:trace contextRef="#ctx0" brushRef="#br0" timeOffset="2336.09">6625 529 0,'0'0'0,"-21"0"0,21-21 0,-21 21 16,0 0-16,-1 0 0,1 0 16,0 21-16,0 0 0,0 1 15,0-1-15,-1 21 0,1 0 16,21 1-16,-21-1 0,0 22 0,0-22 15,21 0-15,-21 22 0,-1-22 16,22 0-16,-21 1 0,21-1 0,0-21 16,-21 0-16,21 22 0,0-22 15,0 0-15,0 0 0</inkml:trace>
  <inkml:trace contextRef="#ctx0" brushRef="#br0" timeOffset="2892.61">9313 487 0,'-21'0'15,"0"0"-15,0 21 16,0-21-16,-1 21 0,1 0 0,0 22 16,0-22-16,0 21 0,-22 1 15,22-1-15,0 0 0,-21 22 0,21-22 16,-22 22-16,22-22 0,0 0 16,0 22-16,0-43 0,-1 21 0,1 1 15,21-22-15,0 0 0,0 0 16,0 0-16,0 0 0,21-21 15,1 0 1</inkml:trace>
  <inkml:trace contextRef="#ctx0" brushRef="#br0" timeOffset="3221.48">8975 847 0,'0'0'0,"0"-85"16,0 43-16,0-1 0,0 1 0,0 21 15,21-21-15,0 20 0,0 1 16,0-21-16,0 21 0,1 0 16,-1 21-16,21-22 0,0 1 0,-20 21 15,20 0-15,0 0 0,1 0 16,-1 21-16,0 1 0,1-1 0,-1 21 16,0 0-16,1 1 0,-22-1 15,0 22-15,0-1 0,-21 1 0,0-22 16,0 21-16,0 1 0,0-22 15,-21 1-15,0-1 0,21 0 0,-21 1 16,-1-22-16,22 0 0,-21 0 16,21 0-16,-21 0 0,0-21 15,0 0 1,0 0 0,-1-21-16,1 0 15</inkml:trace>
  <inkml:trace contextRef="#ctx0" brushRef="#br0" timeOffset="3416.42">8826 1080 0,'0'0'0,"-21"0"0,42 0 32,1-22-32,20 22 0,-21 0 15,21 0-15,1-21 16,-1 21-16,22-21 0,-22 21 0,21 0 15,-20 0-15,20-21 0,-20 21 16,20 0-16,1 0 0,-22-21 0,21 21 16,-20 0-16,-1 0 0</inkml:trace>
  <inkml:trace contextRef="#ctx0" brushRef="#br0" timeOffset="3848.03">10012 910 0,'0'0'0,"-21"0"0,-1-42 16,22 21-16,0 0 15,0-1-15,22 1 16,-1 21-16,0 0 0,0-21 16,0 21-16,22 0 0,-22 0 0,0 0 15,0 21-15,0 0 0,22 1 16,-22-1-16,0 21 0,-21-21 0,21 22 15,-21-1-15,0 0 0,0-21 16,0 22-16,0-1 0,0-21 0,0 22 16,0-22-16,0 0 0,-21 0 0,21 0 15,-21-21-15,0 0 16,-1 0-16,22-21 31,0 0-31,0 0 0,0 0 16,0-1-16,0-20 0,0 21 0,22-21 15,-1-1-15,0 1 0,0 0 16,-21 20-16,21-20 0,0 21 0,1 0 16,-1 0-16,0-1 0,0 22 15,0 0-15,0 0 0,1 0 0,-1 0 16,0 0-16,0 0 0,0 0 16,0 0-16,1 22 0,-1-22 0,0 21 15</inkml:trace>
  <inkml:trace contextRef="#ctx0" brushRef="#br0" timeOffset="4280.1">10922 868 0,'0'0'16,"0"-21"-16,0 0 0,0-1 15,0 1-15,21 0 16,0 21-16,0 0 15,1 0-15,-1 0 0,0 0 0,0 0 16,0 0-16,0 0 0,1 21 0,-22 0 16,21 1-16,0 20 15,-21-21-15,0 0 0,21 22 0,-21-22 16,0 21-16,0-21 0,0 0 16,0 22-16,0-22 0,0 0 0,0 0 15,0 0-15,-21-21 0,21 22 16,-21-1-16,0-21 0,-1 0 15,1 0-15,0 0 16,21-21-16,0-1 0,0 1 16,0 0-16,0 0 0,0 0 0,21 0 15,0-22-15,1 22 16,-1 0-16,21-21 0,-21 20 0,0 1 16,1 0-16,-1 0 0,0 0 15,0 21-15,0-21 0,0 21 0,1 0 16,-1 0-16,0 0 15,0 0-15,-21 21 16,0 0-16</inkml:trace>
  <inkml:trace contextRef="#ctx0" brushRef="#br0" timeOffset="4852.46">12234 974 0,'0'0'0,"0"-85"31,0 64-31,0 0 0,0 0 0,-21-1 16,0 22-16,0-21 0,21 0 0,-21 21 16,-1 0-16,1 0 15,0 0-15,0 0 0,0 21 0,0 0 16,-22 1-16,22-1 0,0 0 15,-21 0-15,20 21 0,-20-20 0,21-1 16,0 21-16,0-21 0,-1 22 16,1-22-16,21 0 0,-21 0 0,21 0 15,0 0-15,0 1 0,0-1 16,0 0-16,21 0 16,0-21-16,1 0 0,-1 0 0,0 0 15,0 0-15,0 0 0,0 0 16,1 0-16,20 0 0,-21-21 0,0 21 15,0-21-15,1 0 0,20-1 0,-21 1 16,0 0-16,0-21 0,1 21 16,-22-22-16,21 22 0,0-21 0,0 21 15,-21-1-15,0 1 0,0 0 16,0 0-16,0 42 31,0 0-31,0 0 16,0 1-16,-21-1 0,21 0 15,0 0-15,-21 21 0,21-20 0,0-1 16,-21 0-16,21 0 0,0 0 0,0 0 16,0 1-16,0-1 15,0 0-15,21-21 0,0 0 0,0 0 16,0 0-16,0 0 16,1 0-16,-1 0 0,0 0 0,0 0 15,21 0-15</inkml:trace>
  <inkml:trace contextRef="#ctx0" brushRef="#br0" timeOffset="5653.07">12806 868 0,'0'0'0,"0"-42"32,-21 63-1,-1 0-31,1 0 0,21 21 15,-21-20-15,21-1 0,0 0 16,-21 21-16,21-21 0,0 1 0,-21 20 16,21-21-16,0 0 0,0 0 15,0 1-15,21-1 0,0 0 16,0 0-16,0-21 0,1 21 0,20-21 16,0 0-16,-21 0 0,22 0 15,-22 0-15,21 0 0,1 0 0,-22-21 16,21 0-16,-21 0 0,0 0 0,22-1 15,-22-20-15,0 21 0,0-21 16,0 20-16,1-20 0,-22 21 0,0 0 16,21 0-16,-21-1 0,21 1 15,-21 0-15,0 42 47,0 0-47,0 1 0,0-1 0,0 0 16,0 0-16,-21 0 0,0 22 15,-1-22-15,22 21 0,0 0 0,-21-20 16,0 20-16,0 0 0,21-21 16,-21 22-16,0-1 0,-1 0 0,1 1 15,0-1-15,0 22 0,0-22 0,0 21 16,-1-20-16,1 20 0,21 1 16,-21-22-16,0 22 0,0-1 0,21-21 15,0 22-15,-21-1 0,21-20 0,-22 20 16,22 1-16,0-1 15,0-20-15,0 20 0,0-21 0,0 22 0,0-22 16,0 1-16,0-1 0,0-21 16,0 21-16,0-20 0,0-1 15,-21 0-15,21 0 0,-21-21 0,0 0 16,0 0-16,0 0 0,-1 0 16,1 0-16,0-21 0,-21 0 15,21 0-15,-1-1 0,-20-20 0,21 0 16,0-1-16,0 1 0,-1-21 0,1-1 15,21 22-15,0-22 0,0 1 16,0-1-16,0 1 0,21-1 0,1 1 16,-1-1-16,0 1 0,0-1 15,21 22-15,-20-22 0,20 22 16,0 0-16,1-22 0,-1 22 0,0 21 16,1-22-16,-1 1 0,0 21 15,1 0-15,-22 0 0,21-1 0,-21 1 16,0 21-16,1 0 0,-1 0 0,-42 0 31,-1 0-31,-20 0 0</inkml:trace>
  <inkml:trace contextRef="#ctx0" brushRef="#br0" timeOffset="6579.93">2540 2138 0,'21'0'47,"0"0"-47,0 0 0,22 0 15,-1 0-15,0 0 0,1 0 0,20 0 16,1 0-16,-1 21 0,1-21 16,-1 0-16,22 0 0,0 0 15,-1 0-15,22 21 0,0-21 16,0 0-16,0 0 0,-1 0 0,22 0 15,0 0-15,0 0 0,22 0 0,20 0 16,-21 0-16,21 0 0,1 0 16,-1 0-16,22 0 0,-1 0 0,-21 0 15,22 0-15,-1-21 0,22 21 16,-21-21-16,20 21 0,-20 0 0,20 0 16,22-21-16,-21 21 0,0 0 0,20 0 15,1-21-15,-21 21 0,21 0 16,0 0-16,-22 0 0,22-22 15,0 22-15,-21 0 0,-1 0 16,1 0-16,-22 0 0,22-21 0,-21 21 16,-1 0-16,-21 0 0,22 0 0,-22 0 15,22 0-15,-22 0 0,-21 0 16,22 0-16,-22 0 0,-21 0 0,0 0 16,0 0-16,-21 0 0,-1 0 15,-20 0-15,0 0 0,-22 0 0,1 0 16,-22 0-16,0 0 0,-20 0 0,-1 0 15,0 0-15,0 0 0,0 0 16,-42 0 15,0-21-15,0 21-16,0 0 0,-1 0 0</inkml:trace>
  <inkml:trace contextRef="#ctx0" brushRef="#br0" timeOffset="6764.23">13335 2117 0,'0'0'0,"-21"0"0,0 21 0,-1-21 15,1 0-15,21 21 16,-21-21-16,0 0 16,21 21-1,-21 0 1,0-21-16,-1 0 15,1 22-15,-21-22 0</inkml:trace>
  <inkml:trace contextRef="#ctx0" brushRef="#br0" timeOffset="27016.71">4212 3112 0,'0'-22'16,"-21"22"-16,0 0 0,21-21 31,-21 21 1,42 0 61,0 0-93,0 0 0,0 0 16,0 0-16,1 0 0,20 0 16,-21 0-16,21 0 0,1 0 0,-22 0 15,21 0-15,-21 0 0,22 0 0,-22 0 16,0 0-16,21 0 0,-20 0 15,-1 0-15,0 0 0,0 0 16,0 0-16,-42 0 63,0 0-63,0 0 15,0 0-15,-1 0 0,1 0 16,-21 0-16,21 0 0,0 0 15,-1 0-15,1 0 0,0 0 0,0 0 16,0 0-16,0 0 0,-22 0 16,22 0-16,0 0 0,0 0 15,0 0-15,-1 0 0,1 0 16,0 0 0,0 0-16,21 21 62,-21-21-46,21 22-16,-21-22 0,21 21 15,0 0 1,-22-21-16,22 21 0,0 0 0,-21-21 16,21 21-16,0 1 0,-21-1 15,21 0-15,0 0 0,-21 0 16,21 0-16,-21 1 0,21-1 15,0 0-15,0 0 0,0 0 16,0 0-16,-21-21 0,21 22 0,-22-1 16,22 0-16,0 0 0,0 0 15,-21 0-15,21 1 0,-21-1 16,21 0-16,-21 0 0,21 0 0,0 0 16,-21 1-16,21-1 15,-21 0-15,21 0 0,-22 0 0,22 0 16,0 1-16,0-1 0,-21 0 0,21 0 15,0 0-15,-21 0 0,21 22 16,-21-22-16,21 0 0,0 0 0,0 0 16,0 1-16,0-1 0,0 0 15,0 0-15,0 0 0,0 0 16,0 1-16,0-1 0,0 0 16,0 0-16,0 0 15,0 0-15,0 1 16,0-1-16,0 0 15,0 0-15,0 0 16,0 0-16,21 1 16,0-22-16,-21 21 15,21-21-15,-21 21 0,22-21 16,-1 0-16,0 0 0,-21 21 16,21-21-16,0 0 15,0 0-15,1 0 0,-1 0 16,0 0-16,0 0 0,0 0 15,0 0-15,1 0 16,-1 0-16,0 0 16,0 0-16,0 0 0,0 0 15,1 0-15,-22-21 16,21 21-16,0 0 16,0 0-1,-21-21-15,0 0 16,21 21-16,-21-22 15,21 1-15</inkml:trace>
  <inkml:trace contextRef="#ctx0" brushRef="#br0" timeOffset="28860.07">6477 3090 0,'0'-21'62,"-21"21"1,0 0-48,-1 0 1,1 0 0,0 0-1,0 0 17,42 0 30,0 0-62,0 0 16,1 0-16,-1 0 15,0 0-15,0 0 0,0 0 16,0 0-16,22 0 0,-22 0 16,0 0-16,21 0 0,-20 0 0,-1 0 15,21 0-15,-21 0 0,22 0 0,-22 0 16,21 0-16,-21 0 15,22 0-15,-22 0 0,0 0 0,21 0 16,-21 0-16,1 0 0,-1 0 16,0 0-16,0-21 0,0 21 0,0 0 15,1 0-15,-1 0 16,0 0 0,-21 21 46,0 0-62,0 1 16,0-1-1,0 0-15,0 0 16,0 0-16,0 0 0,0 1 16,0-1-16,0 0 15,0 0-15,0 0 0,0 0 16,-21 1-16,0-1 15,21 0-15,0 0 0,0 0 0,-22 0 16,22 1-16,-21-1 0,21 0 0,-21 0 16,21 0-16,0 0 0,0 1 15,0-1-15,-21 0 0,21 0 16,0 0-16,-21 0 0,21 1 0,0-1 16,0 0-16,0 0 15,0 0-15,0 0 0,0 1 0,0-1 16,0 0-16,0 0 0,0 0 15,0 0-15,0 1 0,0-1 16,0 0-16,0 0 0,0 0 16,0 0-16,0 1 0,0-1 15,0 0-15,0 0 16,0 0-16,0 0 0,0 1 16,0-1-16,0 0 15,0 0-15,0 0 16,0 0-16,0 1 15,0-1-15,0 0 0,0 0 16,-21-21-16,21 21 16,0 0-16,-22-21 15,22 22-15,0-1 16,0 0 0,-21-21-16,0 21 15,21 0 1,-21-21-16,0 0 15,21 21 1,-21-21 0,21 22-1,-22-22-15,1 0 16,0 0 0,0 0-1,0 0-15,0 0 0,-1 0 16,1 0-16,0 0 0,0 0 15,0 21-15,0-21 0,-1 0 16,1 0-16,0 0 0,0 0 0,0 0 16,0 0-16,-1 0 0,1 0 0,0 0 15,0 0-15,0 0 16,0 0-16,-1 0 16,1 0-16,0 0 0,0 0 0,0 0 15,0 0-15,-1 0 16,1 0-16,0 0 15,0 0 32,42 0 16</inkml:trace>
  <inkml:trace contextRef="#ctx0" brushRef="#br0" timeOffset="96616.43">1651 5821 0,'0'21'47,"0"0"-32,0 0 1,21-21-16,-21 22 0,21-22 16,0 0-1,1 0-15,-1 0 0,0 0 16,0 0-16,0 0 0,0 0 16,1 0-16,-1 0 0,0 0 0,0 0 15,-21-22-15,21 22 0,0-21 16,1 21-16,-22-21 0,21 21 0,-21-21 15,21 0-15,0 0 16,-21-1-16,0 1 0,0 0 0,0 0 16,0 0-16,0 0 15,-21-1-15,0 22 0,0-21 0,-1 21 16,1 0-16,-21 0 16,21 0-16,0 0 0,-1 0 15,-20 21-15,21 1 0,-21-1 16,20 0-16,1 0 0,-21 0 15,21 22-15,0-22 0,-1 21 0,1-21 16,0 22-16,21-22 0,-21 0 16,21 21-16,0-21 0,0 1 0,0-1 15,0 0-15,21 0 0,0 0 16,0-21-16,1 21 0,-1 1 0,0-22 16,21 0-16,-21 21 15,1-21-15,-1 0 0,21 0 0,-21 0 0,0 0 16,1 0-16,-1 0 15,0 0-15,0-21 16,-21-1 0,0 1-16,0 0 15,-21 21-15,0 0 16,0 0-16,-1 0 0,1 0 0,0 0 16,0 21-16,-21-21 0,20 21 15,1 1-15,0-1 0,0 0 0,0 0 16,0 0-16,-22 0 0,22 1 15,0 20-15,0-21 0,0 0 16,21 22-16,-22-22 0,22 0 0,-21 0 16,21 0-16,0 0 15,0 1-15,0-1 0,21 0 16,1-21-16,-1 0 0,0 0 16,21 0-16,-21 0 0,22 0 0,-22 0 15,21 0-15,-21 0 0,22 0 16,-22-21-16</inkml:trace>
  <inkml:trace contextRef="#ctx0" brushRef="#br0" timeOffset="97444.21">2752 6075 0,'0'0'15,"0"-21"-15,-22 0 16,1-1-16,0 22 0,0 0 16,0 0-16,0 0 0,-1 0 0,1 0 15,0 22-15,0-1 0,-21-21 16,20 21-16,1 0 0,0 0 0,0 0 16,0 1-16,0 20 0,-1-21 15,22 0-15,0 0 0,-21 1 0,21-1 16,0 0-16,0 0 15,0 0-15,0 0 0,21-21 16,1 0-16,-1 0 0,0 0 16,21 0-16,-21 0 0,22 0 0,-1-21 15,-21 21-15,22-21 0,-1 0 16,-21 21-16,0-21 0,0 0 0,1-1 16,-1 22-16,0-21 0,-21 0 0,21 0 15,-21 0-15,0 0 16,0-1-16,0 44 62,0-1-62,0 0 16,0 0-16,0 0 0,0 0 16,0 22-16,0-22 0,0 21 0,-21-21 15,21 22-15,0-1 0,0 0 16,0 1-16,0-1 0,0 0 0,0 1 15,0-1-15,0 0 0,0 1 0,0-1 16,0 0-16,0-20 0,0 20 16,0 0-16,21 1 0,-21-1 0,0 0 15,0 1-15,0-1 0,0 0 16,0 1-16,0-1 0,0 0 16,0 1-16,0-1 0,0-21 0,-21 21 15,0 1-15,0-22 0,21 0 16,-22 21-16,1-20 0,0-1 0,-21 0 15,21-21-15,-1 21 0,1 0 16,-21-21-16,21 0 0,0 0 0,-22 0 16,1 0-16,21-21 0,-22 0 0,1 0 15,21-22-15,-21 22 0,-1-21 16,22 0-16,0-1 0,-21 1 0,20-22 16,1 22-16,21 0 0,0-1 15,-21 1-15,21 0 0,0-1 16,0 22-16,0-21 0,0 21 15,0 0-15,0-1 0,0-20 0,21 42 16,0-21-16,1 0 0,-22 0 16,21-1-16,0 1 0,0 0 0,0 0 15,0 0-15,1 0 0,-1 21 16,21-22-16</inkml:trace>
  <inkml:trace contextRef="#ctx0" brushRef="#br0" timeOffset="98148.57">3365 6138 0,'0'-21'62,"0"0"-46,0 42 109,0 0-110,0 1 1</inkml:trace>
  <inkml:trace contextRef="#ctx0" brushRef="#br0" timeOffset="98496.76">3323 6519 0,'0'0'0,"0"22"16,21-22 15,0 0-31,1 0 16,-22-22-1,21 22-15,-21-21 0,-21 21 31,-1 0-15,1 0-16,0 0 16,0 0-16,21 21 15,-21-21-15,21 22 16,21-44 31,0 22-47,-21-21 0</inkml:trace>
  <inkml:trace contextRef="#ctx0" brushRef="#br0" timeOffset="99815.67">4995 5630 0,'0'-21'0,"0"0"15,21 21-15,-21-21 16,-21 21 0,0 0-1,0 0-15,0 0 0,0 0 16,-22 0-16,1 0 0,21 21 0,-22-21 16,1 21-16,21-21 15,-21 0-15,20 21 0,1-21 0,0 22 16,0-22-16,0 0 0,0 21 15,-1 0-15,22 0 16,22-21 15,-1 0-31,0 0 0,0 0 0,0 0 16,0 21-16,1-21 0,-1 0 16,21 0-16,-21 0 0,0 0 15,1 0-15,20 0 0,-21 21 16,0-21-16,22 0 0,-22 0 0,0 22 15,0-22-15,0 21 0,-21 0 0,21-21 16,-21 21-16,0 0 0,0 0 16,0 1-16,0-1 0,0 0 15,-21-21-15,0 21 0,0 0 16,0 0-16,-22 1 0,22-22 0,-21 21 16,21 0-16,-22-21 0,22 0 0,0 21 15,0-21-15,0 0 0,0 0 16,-1 0-16,44 0 47,-1 0-32,0 0-15,0 0 0,0 0 16,0 0-16,1 0 0,-1 0 16,0 0-16,0 0 0,0 0 15,0 0-15,-21 21 16,0 0-16,0 1 15,0-1-15,-21 0 16,0 0-16,0 0 0,0 0 0,0 22 16,-1-22-16,1 0 0,0 21 15,0-20-15,21 20 0,0-21 0,-21 0 16,21 0-16,0 1 0,0-1 16,0 0-16,0 0 0,0 0 15,21-21-15,0 0 16,0 0-16,0 0 0,1 0 15,-1 0-15,0 0 16,0 0-16,0 0 0,0-21 0,1 0 16,-22 0-1,0 0 1</inkml:trace>
  <inkml:trace contextRef="#ctx0" brushRef="#br0" timeOffset="100728.07">4699 7408 0,'0'-21'16,"-21"21"46,0 0-46,-1 0 0,22 21-1,0-42 32,0 0-47,22 0 16,-1 0-16,-21 0 15,0-1 1,-21 22 15,-1 0-31,22 22 0,-21-22 16,21 21-16,-21 0 0,0 0 0,21 0 15,0 0-15,0 1 0,-21-1 16,21 0-16,0 0 0,0 0 0,0 0 16,0 1-16,0-1 0,0 0 15,21-21 1,0 0-16,0 0 16,0 0-16,1 0 15,-1 0-15,-21-21 0</inkml:trace>
  <inkml:trace contextRef="#ctx0" brushRef="#br0" timeOffset="101084.71">4911 7345 0,'0'21'15,"0"0"1,0 0-16,0 1 15,21-22 17,0 0-17,0-22 1,-21 1-16,21 21 16,-21-21-16,0 0 0,-21 21 31,0 0-16,0 0-15,21 21 0,-21 0 16,-1 0-16,22 1 0,-21-1 16,21 0-16,0 0 15,0 0-15,0 0 16,0 1-16,0-1 16</inkml:trace>
  <inkml:trace contextRef="#ctx0" brushRef="#br0" timeOffset="102060.72">5884 7260 0,'0'0'0,"-21"0"16,0 0-16,0 0 15,0 21 1,21 1 0,0-1-16,0 0 15,0 0-15,21-21 0,0 21 16,0-21-16,21 0 0,-20 0 16,-1 0-16,21 0 0,-21 0 15,22 0-15,-22 0 0,21-21 0,0 21 16,-20-21-16,20 0 0,-21 21 15,0-21-15,0-1 0,22 22 0,-43-21 16,21 0-16,-21 0 0,0 0 0,0 0 16,0-1-16,-21 1 15,0 21-15,21-21 0,-22 21 0,-20 0 16,21-21-16,0 21 0,0 0 16,-22 0-16,22 0 0,-21 0 15,21 21-15,-1 0 0,-20 0 0,21 1 16,0-1-16,-22 21 0,22-21 15,0 22-15,21-22 0,-21 21 0,21-21 16,-21 22-16,21-22 0,0 21 16,0-21-16,0 0 0,0 1 0,21-1 15,-21 0-15,21 0 0,0 0 0,0-21 16,1 21-16,-1-21 0,21 0 16,-21 0-16,0 0 0,1 0 0,-1 0 15,0 0-15,0 0 0,0 0 16,-21-21-1,0 0-15,-21 21 16,0 0 0,-21 0-16,20 0 0,1 0 15,0 0-15,-21 0 0,21 21 0,-1 0 16,1 1-16,-21-22 0,21 21 16,0 21-16,-1-21 0,22 0 0,0 1 15,0 20-15,0-21 0,0 0 0,0 0 16,0 22-16,0-22 0,22-21 15,-1 21-15,0 0 0,0-21 0,21 0 16,-20 0-16,20 0 0,-21 0 0,21 0 16,1 0-16,-22 0 15,21-21-15,-21 0 0,22 0 0</inkml:trace>
  <inkml:trace contextRef="#ctx0" brushRef="#br0" timeOffset="102776.88">6562 7599 0,'0'0'16,"-22"0"0,22 21-1,-21 0-15,21 0 16,-21 1-16,21-1 0,0 0 16,-21 0-16,21 0 0,0 0 15,0 1-15,0-1 0,0 0 16,0 0-16,0 0 0,0 0 15,-21 1-15,0-22 47,21-22-47,0 1 16,0 0-16,0 0 16,0 0-16,0 0 0,0-1 0,21-20 15,0 21-15,0 0 0,0 0 16,0-1-16,1 1 0,-1 0 15,21 0-15,-21 21 0,22-21 0,-1 21 16,-21 0-16,21 0 0,1 0 16,-22 0-16,21 0 0,-21 21 0,1 0 15,-1-21-15,0 21 0,-21 0 0,21 22 16,-21-22-16,0 0 0,0 0 16,0 0-16,0 1 0,0-1 0,-21 0 15,0 0-15,21 0 0,-21-21 0,-1 21 16,22 1-16,-21-22 15,0 0-15,0 0 16,21-22-16,0 1 16,0 0-1,0 0-15,21 0 0,0 0 0,-21-1 16,21 1-16,1-21 0,-1 21 0,21 0 16,-21-1-16,0-20 0,22 21 15,-22 21-15,21-21 0,-21 0 0,22 21 16,-22 0-16,21 0 0,-21 0 15,1 0-15,-1 0 0,0 21 0,0 0 16,0 0-16,0 0 0,-21 0 0,0 1 16,0-1-16,0 0 0,0 0 15,0 0-15,0 0 0,-21 1 0,0-1 16,0 0-16,21 0 0,-21 0 16,0-21-1,21 21-15,0-42 31,0 0-15,21 0-16</inkml:trace>
  <inkml:trace contextRef="#ctx0" brushRef="#br0" timeOffset="103143.73">7768 7451 0,'0'0'0,"0"21"32,-21-21-32,21 21 15,0 0-15,0 22 0,0-22 0,0 0 16,0 21-16,-21-21 0,21 22 16,0-1-16,0 0 0,0 1 0,0-1 15,0 0-15,-21 22 0,-1-22 0,22 22 16,-21-1-16,0-20 0,21 20 15,-21 1-15,0-22 0,0 21 0,21-20 16,-22-1-16,22 0 0,-21-20 16,21 20-16,0-21 0,0 0 0,-21 0 15,21 1-15,0-1 0,0 0 16,0-42 15,0 0-31,0-1 16,0 1-16,21-21 0,-21 21 0,0-22 15,0 22-15,0-21 0,0-22 16</inkml:trace>
  <inkml:trace contextRef="#ctx0" brushRef="#br0" timeOffset="103452.12">7662 7705 0,'0'0'16,"0"-21"-16,0-22 0,0 1 0,0 21 15,0 0-15,0-22 0,0 22 0,0 0 16,21 0-16,1 0 0,-22-1 15,21 1-15,21 21 0,-21-21 0,0 21 16,22 0-16,-22 0 0,21 0 16,-21 0-16,1 0 0,20 0 0,-21 0 15,0 21-15,0 0 0,-21 1 0,0 20 16,0-21-16,0 0 0,0 22 16,0-22-16,0 21 0,-21-21 0,0 0 15,0 1-15,0-1 0,-22 21 0,22-42 16,0 21-16,-21 0 15,21-21-15,-1 22 0,1-22 0,0 0 16,42-22 31,0 22-47,1-21 0,-1 0 0</inkml:trace>
  <inkml:trace contextRef="#ctx0" brushRef="#br0" timeOffset="103736.38">8488 6985 0,'0'0'0,"0"-21"16,-21 42 15,-1 0-31,22 0 0,-21 1 16,21-1-16,0 21 0,-21 0 15,0 22-15,21-22 0,-21 22 0,21-22 16,0 0-16,-21 22 0,-1-22 0,22 1 16,-21-22-16,21 21 0,-21-21 15,21 22-15,0-22 0,0 0 0,0 0 16,0 0-16,0 0 16,21-21-1,0 0-15,1 0 16</inkml:trace>
  <inkml:trace contextRef="#ctx0" brushRef="#br0" timeOffset="104172.75">8678 7472 0,'-21'21'31,"0"0"-31,0 0 0,0 1 15,21-1-15,0 0 0,-22 0 0,1 0 16,21 0-16,-21 1 0,21-1 16,-21 0-16,21 0 0,0 0 0,0 0 15,0 1-15,0-1 16,21 0-16,0-21 16,0 0-16,1 0 0,20 0 0,-21 0 15,0 0-15,0 0 0,22 0 16,-22-21-16,21 21 0,-21-21 0,1-1 15,-1 1-15,0 0 0,0 0 0,-21 0 16,0 0-16,0-1 0,0 1 16,0-21-16,0 21 0,0 0 15,-21-22-15,21 22 0,-21 21 0,0-21 16,-1 21-16,1-21 0,-21 21 16,21 0-16,0 0 0,-1 0 0,22 21 15,-21 0-15,0-21 0,0 21 16,21 0-16,-21 1 0,21-1 0,0 0 15,0 0-15,0 0 0,0 0 16,0 1-16,21-22 16,0 0-16,0 0 0</inkml:trace>
  <inkml:trace contextRef="#ctx0" brushRef="#br0" timeOffset="104825.29">9356 7451 0,'-22'0'32,"1"0"-32,0 21 0,21 0 15,-21 0-15,0 0 0,21 1 16,-21-1-16,21 0 0,0 21 0,0-21 16,0 1-16,0-1 0,0 21 0,0-21 15,0 0-15,0 1 0,21-1 16,0 0-16,0-21 15,0 0-15,0 0 0,1 0 0,20 0 16,-21 0-16,0 0 0,22 0 16,-22 0-16,0-21 0,0 0 0,21-1 15,-20 1-15,-1 0 0,-21 0 0,21 0 16,0 0-16,-21-1 0,21 1 16,-21 0-16,0 0 0,0 0 0,0 0 15,0-1-15,-21 44 47,21-1-47,-21 0 0,21 0 16,-21 21-16,21-20 0,0-1 15,0 21-15,0 0 0,0 1 0,0-1 16,0 0-16,0 1 0,0 20 0,0-20 16,0-1-16,0 21 0,0-20 15,0 20-15,0-20 0,0-1 0,0 21 16,0-20-16,21-1 0,-21 0 0,0 1 15,0-1-15,0 0 0,0 1 16,0-22-16,0 21 0,0 1 0,-21-22 16,0 0-16,21 0 0,-22 0 0,1 0 15,0 1-15,0-22 0,0 0 16,0 0-16,-1 0 0,1 0 16,0 0-16,-21 0 0,21 0 0,-22-22 0,22 1 15,-21 0-15,21 21 16,-1-21-16,1 0 0,0 0 0,21-1 15,-21 1-15,21 0 0,0 0 16,0 0-16,0 0 0,0-1 16,0 1-16,0 0 0,0 0 0,21 0 15,0 0-15,0-1 0,1-20 0,-22 21 16,21-21-16,0 20 0</inkml:trace>
  <inkml:trace contextRef="#ctx0" brushRef="#br0" timeOffset="105244.46">9991 7514 0,'21'0'47,"0"0"-47,0-21 0,0 21 16,0-21-16,1 21 0,-1-21 15,0 21-15,0-21 0,0 21 0,0-22 16,1 22-16,-22-21 0,21 21 16,-21-21-16,0 0 0,-21 21 15,-1 0 1,1 0-16,0 0 0,-21 21 15,21 0-15,-1 0 0,1 1 0,0-1 16,0 0-16,0 21 0,0-21 0,-1 1 16,22-1-16,0 0 0,0 0 15,0 0-15,0 0 0,0 1 16,22-22-16,-1 0 16,0 0-16,0 0 15,0 0-15,0 0 0,1 0 0,-1 0 16,21-22-16,-21 22 0</inkml:trace>
  <inkml:trace contextRef="#ctx0" brushRef="#br0" timeOffset="105635.65">10520 7472 0,'0'0'0,"-21"21"0,42-21 47,0 0-47,0 0 0,21 0 15,-20-21-15,-1 21 0,0-21 0,0 21 16,0-21-16,0 21 0,-21-22 0,0 1 16,22 21-16,-22-21 0,0 0 15,-22 21 1,1 0-16,0 0 15,0 0-15,0 0 0,0 0 0,-1 21 16,1 0-16,0 0 0,0 1 0,0-1 16,21 21-16,0-21 0,-21 0 15,21 1-15,0-1 0,0 0 16,0 0-16,0 0 0,0 0 16,21-21-16,0 0 15,0 0-15,0 0 0,22 0 16,-22 0-16,0 0 0,0-21 0,21 21 15,-20-21-15,-1 0 0</inkml:trace>
  <inkml:trace contextRef="#ctx0" brushRef="#br0" timeOffset="105996.04">11409 6816 0,'-21'21'47,"21"0"-31,0 0-16,0 0 15,-22-21-15,22 22 16,-21-22-16,21 21 16,-21 0-16,0-21 15</inkml:trace>
  <inkml:trace contextRef="#ctx0" brushRef="#br0" timeOffset="106276.02">11578 6858 0,'0'0'16,"21"-21"0,-21 42 31,0 0-47,0 0 0,-21 1 15,0-1-15,21 0 0,0 0 16,-21 0-16,0 0 15,21 1 1</inkml:trace>
  <inkml:trace contextRef="#ctx0" brushRef="#br0" timeOffset="106708.75">12340 7176 0,'0'0'0,"21"0"15,0 0-15,1 0 32,-1 0-32,-21-22 15,0 1 1,0 0-16,0 0 16,-21 21-1,-1 0 1,1 0-16,0 21 15,21 0 1,0 0 0,0 1 31</inkml:trace>
  <inkml:trace contextRef="#ctx0" brushRef="#br0" timeOffset="107020.03">12319 7472 0,'0'0'16,"0"21"-16,0 0 0,0 0 0,0 1 16,0-1-16,0 0 15,21 0-15,0-21 16,0 0-16,1 0 15,-1 0 1,0 0-16,-21-21 16,0 0-16,0 0 15,-21 21 1,0 0-16,-1 0 16,1 0-1,0 0-15,0 0 16,21 21-16,-21-21 0,0 0 15,-1 0-15,22-21 16</inkml:trace>
  <inkml:trace contextRef="#ctx0" brushRef="#br0" timeOffset="107600.48">13758 6075 0,'0'0'0,"-42"-21"0,-22 0 31,64-1-31,43 22 16,-22-21-16,21 21 0,22 0 15,-22 0-15,22 0 0,20-21 0,-20 21 16,20 0-16,-20 0 0,21 0 0,-22 0 16,-21 0-16,1 0 15,-1 0-15,-21 0 0,-21 21 0,-21-21 16,-21 21 0,21-21-16,-43 0 0,22 0 0,-22 0 15,1 0-15</inkml:trace>
  <inkml:trace contextRef="#ctx0" brushRef="#br0" timeOffset="107968.72">13822 6011 0,'0'0'0,"-85"0"16,64 0-1,0 0 1,21 22-16,-21-1 16,21 0-16,-22-21 15,22 21-15,0 0 0,0 0 16,0 1-16,0-1 0,-21 0 0,21 0 15,-21 21-15,21 1 0,-21-1 0,21 22 16,0-22-16,0 21 0,-21 1 16,0-1-16,21 1 0,-22-1 0,22-20 15,0 20-15,0 22 0,0-22 16,-21 1-16,21-1 0,-21 22 0,21-21 16,0-1-16,0 1 0,-21-1 0,21 1 15,0-1-15,0-21 0,0 1 16,0 20-16,0-20 0,0-22 15,0 21-15,21-21 0,0 0 0,0 1 16,1-1-16,-1 0 0,21-21 0,-21 0 16,22 0-16,-1 0 0,0-21 15,1 21-15,-1-21 0,0-1 0,1 1 16,-1 0-16,0 0 0,-21-21 0,1 20 16,20 1-16,-21-21 0</inkml:trace>
  <inkml:trace contextRef="#ctx0" brushRef="#br0" timeOffset="108296.49">14330 6392 0,'0'0'16,"0"-21"-16,-21 21 15,21 21 1,0 1-16,0-1 16,0 0-16,0 0 0,0 0 15,0 0-15,0 1 16,0-44 31,21 22-47</inkml:trace>
  <inkml:trace contextRef="#ctx0" brushRef="#br0" timeOffset="108460.37">14372 6392 0,'0'0'0,"0"-21"0,0 42 31,-21 1-31,0-1 15,21 0-15,-21 0 0,21 0 16,0 0-16,-22 1 0,22-1 0,-21 0 16,21 0-16,0 0 0,0 0 15,0 1-15,0-1 16</inkml:trace>
  <inkml:trace contextRef="#ctx0" brushRef="#br0" timeOffset="108675.9">14626 6414 0,'0'0'0,"0"-22"31,-21 44-15,21-1-16,-21-21 15,21 21-15,0 0 0,0 0 0,0 0 16,0 1-16,0-1 0,0 0 16,0 0-16,0 0 0,0 0 15</inkml:trace>
  <inkml:trace contextRef="#ctx0" brushRef="#br0" timeOffset="108991.77">15092 6583 0,'0'0'0,"-43"-64"32,22 64-32,0 0 15,21 22-15,-21-1 0,0 0 0,21 0 16,-21 0-16,21 22 15,0-1-15,-22 0 0,1 22 0,21-22 16,-21 22-16,0-22 0,0 21 0,21 1 16,-21-1-16,-1-20 0,1 20 15,0-20-15,0-1 0,21 0 0,-21 1 16,21-22-16,-21 21 0,21-21 16,0 0-16,0-42 15,0 0 1,0 0-16</inkml:trace>
  <inkml:trace contextRef="#ctx0" brushRef="#br0" timeOffset="109428.55">14986 6710 0,'0'0'0,"0"-42"16,85-64-1,-43 85-15,-21-1 16,0 22-16,22 0 0,-1-21 0,0 21 15,1 0-15,-22 0 0,21 21 16,0 1-16,-20-1 0,-1 21 0,0-21 16,0 22-16,-21-1 0,0 0 0,0 1 15,0-22-15,-21 21 0,-21 0 16,-1-20-16,1 20 0,-22-21 0,1 0 16,-22 0-16,22 1 0,-1-1 15,1 0-15,-1-21 0,22 0 16,0 21-16,-1-21 0,22 0 0,-21 0 15,21 0-15,21-21 0,0 0 16,0 0 0,21 21-16,0 0 0,0 0 15,0 0-15,0 0 0,1 0 0,-1 21 16,0 0-16,21 0 0,-21 0 16,1 0-16,-1 22 0,0-22 0,0 21 15,0-21-15,0 1 0,1 20 16,-1-21-16,-21 0 0,21 0 0,0 1 15,0-1-15,0 0 0,1 0 16,20-21-16,-21 0 0,0 0 16,22 0-16,-1 0 0,-21 0 0,21-21 15,1 21-15</inkml:trace>
  <inkml:trace contextRef="#ctx0" brushRef="#br0" timeOffset="109860.75">16044 6985 0,'-42'-63'0,"0"63"16,20-22-16,1 22 0,-21 0 15,21 0-15,0 0 0,-22 0 0,22 0 16,-21 22-16,21-1 0,-1 0 16,1 0-16,-21 0 0,21 22 0,0-22 15,-1 21-15,22-21 0,-21 22 0,21-1 16,0-21-16,0 21 0,0-20 15,0-1-15,0 0 0,0 0 16,21-21-16,1 0 0,-1 0 0,0 0 16,0 0-16,0 0 0,22-21 15,-22 0-15,0 0 0,21-1 0,-21 1 16,22-21-16,-22 21 0,0-22 0,0 22 16,0 0-16,1-21 15,-22 21-15,0-1 0,0 1 16,-22 21-1,22 21 1,0 1-16,-21-1 0,0 0 0,21 0 16,0 0-16,0 22 0,0-22 0,0 0 15,0 0-15,0 0 0,21 0 16,-21 1-16,21-22 0,1 0 0,20 0 16,-21 0-16,0 0 0,22 0 0,-22 0 15,21-22-15,-21 22 0</inkml:trace>
  <inkml:trace contextRef="#ctx0" brushRef="#br0" timeOffset="110468.4">16404 7027 0,'0'0'0,"0"-21"0,-21 21 31,0 0-31,0 21 16,21 1-16,-22-1 0,22 0 0,0 0 15,-21 0-15,0 0 0,21 1 0,0 20 16,0-21-16,-21 0 0,21 0 15,0 1-15,0-1 0,0 0 16,0-42 15,0 0-31,0-1 16,0 1-16,0 0 0,0 0 0,0 0 16,21 0-16,-21-22 0,21 22 15,0 0-15,-21 0 0,22 0 0,-1-22 16,0 22-16,0 0 0,0 21 0,0-21 15,22 0-15,-22 21 0,21 0 16,-21 0-16,1 0 0,-1 0 0,21 0 16,-42 21-16,21 0 0,0-21 0,1 21 15,-22 0-15,21 0 0,-21 22 16,0-22-16,0 0 0,0 0 0,0 0 16,0 1-16,0-1 0,-21 0 15,-1-21-15,22 21 0,-21-21 16,0 21-16,0-21 15,0 0-15,21-21 0,0 0 16,0 0-16,0 0 16,21-1-16,0 1 0,0 0 0,0 0 15,1 0-15,-1 0 0,21-1 0,-21-20 16,22 42-16,-1-21 0,-21 0 16,21 21-16,-20 0 0,20 0 0,-21 0 15,0 0-15,0 0 0,1 21 0,-22 0 16,0 0-16,0 0 0,0 1 15,0-1-15,0 0 0,0 0 16,0 0-16,-22 0 0,22 1 0,-21-1 16,21 0-16,0 0 0,-21-21 15,21 21-15,-21-21 0,21-21 32</inkml:trace>
  <inkml:trace contextRef="#ctx0" brushRef="#br0" timeOffset="110820.55">17399 7027 0,'21'0'16,"0"0"-16,0 0 16,-21-21-16,22 21 0,-1 0 15,0 0-15,0-21 0,0 21 0,0 0 16,1-21-16,-1 21 0,0-21 0,0 21 15,-21-21-15,0-1 16,0 1-16,0 0 16,-21 21-16,0 0 0,-22 0 15,22 0-15,-21 21 0,21 0 16,-22 1-16,22-1 0,-21 0 0,21 0 16,0 21-16,-1-20 0,1-1 15,0 0-15,21 0 0,0 0 16,0 0-16,0 1 0,0-1 0,0 0 15,21-21-15,0 0 0,1 0 16,20 0-16,-21 0 0,21 0 16,1 0-16,-1 0 0,0-21 0,-20 0 15,20 21-15,0-22 0,1 1 0,-22 0 16</inkml:trace>
  <inkml:trace contextRef="#ctx0" brushRef="#br0" timeOffset="111139.9">17992 6837 0,'0'0'0,"-22"0"16,1 0-16,0 0 16,0 21-16,0 0 0,0 0 15,21 1-15,-22-22 0,22 21 16,0 0-16,0 0 16,0 0-16,22-21 15,-1 21-15,0-21 0,0 0 0,0 22 16,0-22-16,1 0 15,-1 21-15,0-21 0,0 0 0,-21 21 16,0 0-16,0 0 16,0 0-1,-21-21-15,0 22 0,0-22 16,-22 0-16,22 0 0,0 0 0,-21 0 16,20 0-16,1 0 0,-21 0 0,21 0 15,0 0-15,-1 0 16,22-22-1,0 1-15</inkml:trace>
  <inkml:trace contextRef="#ctx0" brushRef="#br0" timeOffset="111676.72">18563 6202 0,'0'0'0,"-63"0"31,41 21-31,22 0 0,0 0 0,0 22 16,-21-1-16,21 0 0,0 1 16,0 20-16,-21-20 0,21 20 0,0 1 15,-21-22-15,21 0 0,0 22 0,0-22 16,-21 0-16,0-20 15,21 20-15,-22-21 0,22 21 0,0-20 16,0-1-16,0 0 0,0 0 0,-21 0 16,0-21-1,21-21 1,0 0-16,0 0 0,0 0 0,0-1 16,0 1-16,0 0 0,0 0 15,21 0-15,0-22 0,1 22 0,-1 0 16,21-21-16,-21 21 0,22-1 0,-1 1 15,0 0-15,1 0 0,-1 21 16,0-21-16,1 21 0,-1 0 0,-21 0 16,21 0-16,-20 0 15,-1 21-15,0 0 0,0 0 0,-21 0 16,0 1-16,0-1 0,0 0 0,0 21 16,0-21-16,0 1 0,-21-1 15,0 21-15,0-21 0,-1 0 0,1 1 16,0-22-16,0 21 0,21 0 0,-21-21 15,0 0-15,21 21 0,-22-21 16,22-21 15</inkml:trace>
  <inkml:trace contextRef="#ctx0" brushRef="#br0" timeOffset="112087.75">19240 6033 0,'-21'0'140,"0"21"-124,21 0-16,0 0 15,-21-21-15,21 21 0,-21-21 16,21 21-16,0 1 0,0-1 31</inkml:trace>
  <inkml:trace contextRef="#ctx0" brushRef="#br0" timeOffset="112284.67">19452 6075 0,'0'0'15,"21"0"-15,-42 0 32,21 21-17,0 0-15,0 0 16,0 1-16,0-1 15,0 0-15,0 0 0,0 0 16,0 0-16,-21-21 16</inkml:trace>
  <inkml:trace contextRef="#ctx0" brushRef="#br0" timeOffset="112696.74">20108 7112 0,'-21'0'16,"0"0"-16,0 0 15,21-21 32,0 0-47,0 0 16,21 21-16,0 0 16,0 0-16,-21-22 0,21 22 15,1 0-15,-22 22 16,0-1-16,0 0 15,0 0-15,0 21 0,-22-20 16,1-1-16,0 21 0,0-21 0,0 0 16,-22 22-16,22-22 0,-21 0 0,21 0 15,-22-21-15,1 21 0,0 1 16,21-22-16</inkml:trace>
  <inkml:trace contextRef="#ctx0" brushRef="#br0" timeOffset="113260.64">21209 5927 0,'-21'-21'16,"0"21"-16,-1-22 15,1 22-15,0 0 16,0 0-16,0 22 16,0-1-16,21 0 0,-22 0 15,1 0-15,21 0 0,-21-21 16,21 22-16,0-1 0,-21 0 16,21 0-16,0 0 0,21-21 46,0 0-46</inkml:trace>
  <inkml:trace contextRef="#ctx0" brushRef="#br0" timeOffset="113479.94">21188 5969 0,'0'-21'31,"-21"42"1,21 0-17,-22 0-15,22 1 0,-21-1 0,21 0 16,0 0-16,0 0 0,-21-21 0,21 21 16,0 1-16,0-1 15,0 0-15</inkml:trace>
  <inkml:trace contextRef="#ctx0" brushRef="#br0" timeOffset="114160.71">22119 6096 0,'0'0'15,"-42"-42"1,21 21-16,-22 21 16,22 0-16,-21 0 0,-1 0 0,22 21 15,-21 0-15,0 0 0,-1 0 0,1 22 16,0-1-16,-1 21 0,22-20 16,-21 41-16,-1-20 0,22-1 15,-21 1-15,21-1 0,0 1 16,-1-1-16,22 1 0,0-22 0,0 1 15,0-1-15,0 0 0,22-21 0,20 1 16,-21-1-16,21 0 0,1 0 16,-1-21-16,0 0 0,22 0 0,-22 0 15,1 0-15,20-21 0,-21 21 0,1-21 16,-1 0-16,0-1 0,1 1 16,-22 0-16,0-21 0,0 21 0,0-1 15,-21-20-15,0 0 0,0 21 16,0-22-16,-21 22 0,0 0 15,0 0-15,-21 0 0,-1-1 0,1 22 16,0 0-16,-1 0 0,22 0 16,-21 0-16,-1 0 0,22 0 0,0 0 15,63 22 17,-20-22-32,-1 21 0,0-21 0,21 21 15,-21 0-15,1 0 0,-1 0 16,0 1-16,0-1 0,0 0 0,-21 0 15,21 21-15,-21-20 0,0 20 0,0-21 16,0 21-16,-21 1 16,0-1-16,0 0 0,0 22 0,0-22 15,-1 22-15,-20-1 0,21 1 0,0-22 16,-22 22-16,22-22 0,0 21 16,0-20-16,0-1 0,0-21 0,21 22 15,0-22-15,0 0 0,0 0 0,0 0 16,21-21-1,0 0-15,0 0 16,0-21-16,0 0 0,1 0 16</inkml:trace>
  <inkml:trace contextRef="#ctx0" brushRef="#br0" timeOffset="114620.31">22966 6689 0,'0'0'0,"0"-43"0,-21 22 0,-22 0 16,22-21-16,-21 21 0,-1-1 0,1 22 15,0 0-15,-22 0 0,22 0 0,0 0 16,-22 0-16,22 43 0,-1-22 16,1 0-16,0 21 0,21-20 0,-1 20 15,1-21-15,0 21 0,21-20 16,0-1-16,0 0 0,0 0 15,0 0-15,21 0 0,0-21 16,1 0-16,-1 0 0,21 0 16,-21 0-16,22 0 0,-22 0 0,21-21 15,0 21-15,1-21 0,-22 0 0,21 0 16,1 0-16,-22-1 0,21-20 16,-21 21-16,0 0 0,1 0 0,-1-1 15,-21 1-15,0 0 0,0 42 31,0 0-31,0 1 0,-21-1 0,-1 0 16,22 21-16,-21-21 0,21 1 16,0 20-16,0-21 0,0 0 0,0 0 15,0 1-15,0-1 0,21-21 16,1 21-16,-1-21 0,0 0 16,0 0-16,0 0 0,0 0 0,22 0 15,-22 0-15,0 0 0,0-21 16,0 0-16,1 21 0</inkml:trace>
  <inkml:trace contextRef="#ctx0" brushRef="#br0" timeOffset="115084.76">23304 6583 0,'0'0'15,"0"-21"-15,0 0 16,-21 21 0,0 21-16,0 0 0,21 0 0,-21 0 15,21 0-15,0 22 16,-21-22-16,21 0 0,-22 0 0,22 22 15,0-22-15,0 0 0,0 0 0,0 0 16,-21-21-16,21 21 0,0 1 16,0-44 15,0 1-15,0 0-16,0 0 15,0-21-15,0 20 0,0 1 16,0-21-16,21 21 0,1-22 0,-1 22 15,0-21-15,0 21 0,0 0 16,0-22-16,1 22 0,20 0 16,-21 21-16,21-21 0,1 21 0,-1 0 15,-21 0-15,22 0 0,-1 21 0,-21 0 16,0 0-16,0 22 0,-21-1 16,0 0-16,0 1 0,0-1 0,-21-21 15,0 21-15,-21 1 0,21-22 16,-1 21-16,-20-21 0,21 1 0,0-22 15,0 21-15,-1 0 0,1-21 0,42-21 47,1 21-47,-22-21 0,42-1 16,-21 1-16,0 0 0,22 0 16,-22 0-16</inkml:trace>
  <inkml:trace contextRef="#ctx0" brushRef="#br0" timeOffset="115448.15">23982 6668 0,'42'21'31,"-21"-21"-31,0 0 0,1-21 16,-1 21-16,21-22 15,-21 22-15,0-21 0,1 0 0,-1 21 16,0-21-16,0 0 0,-21 0 15,0-1-15,0 1 0,-21 21 16,0 0 0,0 0-16,-1 0 0,1 21 0,-21-21 15,21 43-15,-22-22 0,22 0 16,-21 0-16,21 22 0,0-22 0,-1 0 16,1 21-16,21-21 0,0 1 15,0-1-15,0 0 0,0 0 0,21 0 16,1-21-16,-1 0 15,0 0-15,0 0 0,21 0 16,-20 0-16,-1 0 0,21 0 0,-21 0 16,22 0-16,-1-21 0,-21 0 0,21 21 15,1-21-15,-22 0 0,21-1 16,1 1-16,-1 0 0</inkml:trace>
  <inkml:trace contextRef="#ctx0" brushRef="#br0" timeOffset="115732.42">24638 6519 0,'0'0'16,"-42"0"-1,20 0-15,1 0 16,0 22-16,21-1 0,0 0 16,0 0-16,0 0 0,0 0 15,0 1-15,0-1 16,21-21-16,0 21 0,1-21 0,-22 21 16,21-21-16,0 21 0,-21 0 15,21 1-15,-21-1 16,0 0-16,-21 0 15,0-21-15,0 0 0,-1 21 16,1-21-16,0 0 0,0 21 0,-21-21 16,20 0-16,1 0 0,0 0 0,0 0 15,0 0-15,0 0 16,21-21 0,0 0-1,21 0-15</inkml:trace>
  <inkml:trace contextRef="#ctx0" brushRef="#br0" timeOffset="116216.05">25082 5969 0,'0'0'0,"-21"0"15,0 21-15,21 0 16,-21 1-16,21-1 0,-21 0 15,21 21-15,0 1 0,-21-1 16,21 0-16,-22 1 0,22-1 0,0 0 16,-21 1-16,21-1 0,-21 0 0,0 1 15,21-1-15,0 0 0,-21-21 16,0 22-16,21-22 0,-22 0 0,22 0 16,-21-21-16,21 21 0,0-42 31,0 0-16,0 0-15,0 0 0,0 0 16,21-22-16,1 22 0,-1-21 0,0-1 16,0 1-16,0 0 0,0 21 15,22-22-15,-22 22 0,21 0 16,-21 0-16,22 21 0,-1 0 0,-21 0 16,22 0-16,-22 0 0,0 0 15,0 21-15,0 21 0,-21-21 0,0 1 16,0 20-16,0-21 0,0 21 0,0-20 15,-21 20-15,0-21 0,0 0 16,0 22-16,-1-22 0,1 0 0,0-21 16,21 21-16,-21 0 0,0-21 0,0 0 15,21 21-15,-22-21 16,22-21 0,0 0-16</inkml:trace>
  <inkml:trace contextRef="#ctx0" brushRef="#br0" timeOffset="116451.92">25569 5906 0,'0'21'31,"0"0"-31,-21-21 16,21 21-16,-21-21 0,0 21 0,21 0 16,0 1-16,-21-22 0,-1 0 15</inkml:trace>
  <inkml:trace contextRef="#ctx0" brushRef="#br0" timeOffset="116604.32">25696 5800 0,'0'0'0,"0"21"15,0 0-15,-21 0 16,0 0-16,0 1 0,21-1 0,-21 0 16,21 0-16,-22 0 0,22 0 0,0 1 15,0-1-15</inkml:trace>
  <inkml:trace contextRef="#ctx0" brushRef="#br0" timeOffset="117076.17">26183 6816 0,'0'0'0,"42"-21"31,-20 21-16,-22 21 17,21-21 15,-21-21-32,21 21-15,0 0 16,-21 21 15,0 0-31,0 0 0,0 0 16,-21 0-16,0 1 0,-22-1 15,22 21-15,-21-21 0,0 0 0,-1 1 16,1-1-16,0-21 0,-1 21 0</inkml:trace>
  <inkml:trace contextRef="#ctx0" brushRef="#br0" timeOffset="117588.14">27474 5863 0,'0'0'16,"-21"21"0,0-21-1,0 22-15,0-1 0,-1 0 16,22 0-1,0 0-15,0 0 16,22-21 15,-1 0-15,0 0-16,-21-21 0,0 0 16,21 21-16,0-21 0</inkml:trace>
  <inkml:trace contextRef="#ctx0" brushRef="#br0" timeOffset="117715.75">27517 5906 0,'-22'0'0,"44"0"0,-1-22 0,-21 44 31,0-1-15,-21 0-16,-1 0 16,22 0-16,-21 0 0,0 1 15,21-1-15,-21 0 0,21 0 16,0 0-16,0 0 16</inkml:trace>
  <inkml:trace contextRef="#ctx0" brushRef="#br0" timeOffset="118208.25">28279 6096 0,'0'0'16,"21"-21"-16,63-43 15,-84 43-15,22 21 16,-22-21-16,0 0 0,0 0 15,0 0-15,-22 21 16,1 0-16,0 0 0,-21 0 16,-1 21-16,1 0 0,0-21 0,-22 42 15,22-21-15,0 1 0,-22-1 16,22 21-16,-1-21 0,22 0 0,-21 22 16,42-22-16,0 0 0,0 0 0,0 0 15,0 1-15,21-1 0,0 21 16,0-21-16,22 0 0,-22 1 0,21-1 15,1 21-15,-1-21 0,0 0 16,-21 1-16,22 20 0,-22-21 0,0 0 16,0 0-16,-21 1 0,0-1 15,0 0-15,0 0 0,-21 0 16,0-21-16,0 0 0,-22 21 0,-20-21 16,21 0-16,-22 0 0,22 0 0,-22 0 15,1 0-15,20 0 0,-20-21 16,21 0-16,20 21 0,1-21 0,0 0 15,0 0-15,21-1 16,0-20-16,0 21 0,21 0 0,0 0 16,0-22-16,1 22 0,20 0 0,0-21 15,1 20-15,-1 1 0,0 21 16,1-21-16,20 0 0,-21 21 16,1 0-16</inkml:trace>
  <inkml:trace contextRef="#ctx0" brushRef="#br0" timeOffset="118596.7">28427 6265 0,'0'64'16,"0"-43"-16,0 0 15,0 0-15,0 22 0,-21-22 16,21 0-16,-22 21 0,22-20 0,0-1 16,0 0-16,0 0 0,0 0 15,0 0-15,0 1 16,22-22-16,-1 0 0,-21 21 0,21-21 0,0 0 15,0 0-15,22 0 16,-22 0-16,0 0 0,0 0 0,0-21 16,22 21-16,-22-22 0,0 1 0,-21 0 15,21 0-15,0 0 0,0-22 16,1 22-16,-22 0 0,0 0 0,0 0 16,0 0-16,0 42 31,0 0-31,0 0 0,-22 21 15,1-20-15,21-1 0,0 0 16,0 21-16,-21-21 0,21 1 0,0-1 16,0 0-16,0 0 15,0 0-15,21 0 16,0-21-16,22 0 0,-22 0 16,0 0-16,0 0 0,0 0 15</inkml:trace>
  <inkml:trace contextRef="#ctx0" brushRef="#br0" timeOffset="118948.72">28998 6541 0,'0'0'0,"0"-22"0,0-105 31,21 106-31,1 0 0,-1 0 0,0 0 16,0 21-16,0 0 0,0 0 0,1 0 16,-1 0-16,21 0 15,-21 0-15,0 21 0,1 0 0,-1 0 16,0 0-16,-21 1 0,0-1 0,21 21 15,-21-21-15,0 22 0,0-22 16,0 0-16,0 21 0,0-21 0,0 1 16,0-1-16,-21 0 0,0-21 15,21 21-15,-21-21 0,-1 0 0,1 0 16,0 0 0,21-21-16,0 0 15,0 0-15,0-1 0,0 1 16,0 0-16,21-21 15,0 21-15,22-22 0,-22 22 0,0-21 16,0 21-16,0-1 0,1 1 0,20 0 16,-21 21-16,0 0 0,0-21 15,1 21-15,-1 0 0,0 0 0,0 0 16,0 0-16,0 0 0</inkml:trace>
  <inkml:trace contextRef="#ctx0" brushRef="#br0" timeOffset="119580.07">29739 6646 0,'21'0'31,"0"0"-31,1-21 0,-1 21 16,0-21-16,0 0 0,0 0 0,0 0 15,1-1-15,20 1 0,-21 0 16,-21 0-16,21-21 0,-21 20 0,21 1 15,-21 0-15,-21 21 16,0 0-16,-21 0 16,21 21-16,-1 0 0,-20 1 0,21-1 15,0 0-15,-22 21 0,22-21 16,0 22-16,21-22 0,0 0 0,-21 0 16,21 22-16,0-22 0,0 0 15,0 0-15,21-21 16,0 0-16,0 0 0,22 0 15,-22 0-15,21 0 0,1 0 16,-1 0-16,0 0 0,22 0 0,-22-21 16,0 21-16,22-21 0,-22 0 0,22-1 15,-22-20-15,0 21 0,1-21 16,-1 20-16,-21 1 0,0-21 0,1 21 16,-22 0-16,0-1 0,0 1 15,-22 21-15,1 0 0,0 0 16,-21 0-16,21 0 0,-22 0 15,22 21-15,0 1 0,0-22 16,0 21-16,21 0 0,0 0 0,0 0 16,0 0-16,21 1 15,0-1-15,0 0 0,0-21 0,0 21 16,1 0-16,-1 0 16,-21 1-16,21-22 0,-21 21 0,0 0 15,0 0 1,-21-21-16,0 0 15,-1 0-15,1 0 0,0 21 0,-21-21 16,21 0-16,-1 0 0,1 0 16,0 0-16,0 0 0,0 0 0,0-21 15,21 0 1,0 0-16,0 0 16</inkml:trace>
  <inkml:trace contextRef="#ctx0" brushRef="#br0" timeOffset="120083.74">30903 5757 0,'0'0'0,"-21"0"0,-21 0 16,21 0-1,-1 22-15,22 20 16,0-21-16,0 21 0,0 1 15,0-1-15,0 0 0,0 22 0,0-22 16,0 22-16,0-1 0,0 1 0,0-22 16,0 22-16,0-22 0,0 0 15,0 1-15,0-1 0,0-21 0,0 0 16,0 0-16,0 1 0,0-1 16,-21-21-1,21-21 1,0-1-16,0 1 0,0 0 15,0 0-15,0-21 0,0 20 0,21-20 16,1 0-16,-1 21 0,0-22 16,0 22-16,21-21 0,-20 21 0,20-1 15,0 22-15,1-21 0,-1 21 16,0 0-16,22 0 0,-22 0 0,0 0 16,1 21-16,-1 1 0,-21-1 15,0 0-15,1 21 0,-22-21 0,0 22 16,0-1-16,0-21 0,-22 22 15,1-22-15,0 0 0,-21 21 0,21-21 16,-22 1-16,22-22 0,-21 21 0,21 0 16,-1-21-16,1 0 15,0 0-15,0 0 0,0 0 0,0 0 16,21-21 0</inkml:trace>
  <inkml:trace contextRef="#ctx0" brushRef="#br0" timeOffset="120484.71">31644 5715 0,'0'0'0,"0"-21"32,0 0-32,0 42 31,0 0-16,-21 0-15,21 0 16,0 1-16,-21-1 0,21 0 16,0 0-16,-21 0 0,-1 0 15,22 1 1,0-44 15</inkml:trace>
  <inkml:trace contextRef="#ctx0" brushRef="#br0" timeOffset="120663.7">31686 5757 0,'22'0'31,"-22"22"-15,0-1-16,0 0 15,0 0-15,-22-21 0,22 21 16,0 0-16,-21 1 0,21-1 15,-21-21 1</inkml:trace>
  <inkml:trace contextRef="#ctx0" brushRef="#br0" timeOffset="121280.62">32046 5376 0,'0'0'0,"21"0"31,1 0-31,-1 0 16,21 0-16,0 0 0,-20 0 16,20 0-16,21 0 0,-20 0 0,-1 0 15,0 0-15,1 0 0,-1 0 16,0 0-16,1 0 0,-22 0 16,0 0-16,0 0 0,0 0 0,-21 22 31,0-1-31,0 0 15,0 0-15,0 0 0,0 0 16,-21 1-16,21 20 0,-21-21 16,21 21-16,-21 1 0,0 20 15,0-20-15,21-1 0,-22 0 16,1 22-16,0-22 0,21 0 0,0 22 16,-21-22-16,21 1 0,-21 20 15,21-21-15,-21 1 0,21 20 0,0-20 16,-22 20-16,1-21 0,21 1 15,-21 20-15,0-20 0,21-1 0,-21-21 16,0 21-16,21 1 0,-22-22 16,-20 0-16,21 21 0,0-20 0,-22-1 15,1 0-15,0-21 16,-1 21-16,-20 0 0,21-21 0,-1 21 0,-20-21 16,20 0-16,1 0 0,0 22 15,21-22-15,-22 0 0,22 0 16,0 0-16,-21 0 0,20 0 0,1 0 15,0 0-15,0 0 16,0 0-16,0 0 0,-1 0 0</inkml:trace>
  <inkml:trace contextRef="#ctx0" brushRef="#br0" timeOffset="122679.92">4762 8805 0,'0'0'0,"-21"0"0,0-21 31,21 0-31,0 0 0,0 0 16,21 0-1,0-1-15,1 22 0,20-21 0,-21 0 0,21 21 16,1-21-16,-22 0 0,21 21 16,1 0-16,-22 0 0,21 0 15,-21 0-15,0 0 0,1 0 0,-22 21 16,0 0-16,0 0 15,0 0-15,-22 1 0,1 20 0,0-21 16,-21 21-16,21-20 0,-22 20 16,1 0-16,21 1 0,-22-22 0,22 21 15,0-21-15,0 0 0,0 22 16,21-22-16,0 0 0,0 0 16,0 0-16,21-21 0,0 22 15,0-22-15,0 0 16,1 0-16,-1 0 0,21 0 0,-21 0 0,0 0 15,1 0-15,-1 0 16,0 0-16,0 0 16,-42 0 15,0 21-31,0 0 0,-1 0 16,22 0-16,0 0 0,-21 1 15,0-1-15,21 0 0,-21 21 0,21-21 16,0 1-16,0-1 0,-21 21 0,21-21 15,-21 0-15,21 1 0,-22-1 16,22 0-16,-21 0 0,0-21 16,21 21-16,-21 0 0,0-21 15,0 22-15,-22-22 0,22 0 0,-21 21 16,21-21-16,-22 0 0,1 0 0,0 0 16,20 0-16,-20 0 0,21 0 15,0 0-15,0 0 0,-1 0 0,1 0 31</inkml:trace>
  <inkml:trace contextRef="#ctx0" brushRef="#br0" timeOffset="124391.85">1418 10520 0,'0'0'0,"-21"0"15,0 0-15,0 0 16,-1 0-16,22 21 16,0 0-1,0 0-15,0 1 16,22-22 0,-1 0-16,21 0 0,-21 0 0,22 0 15,-1 0-15,0 0 0,-21-22 16,22 1-16,-1 21 0,0-21 0,1 0 15,-22 0-15,0 0 0,0-1 16,0 22-16,-21-21 0,0 0 16,0 0-16,0 0 0,0 0 0,-21 21 15,-21-22-15,21 22 0,-22 0 16,1 0-16,0 0 0,-22 0 16,22 0-16,0 22 0,-1-1 0,1 0 15,0 0-15,20 21 0,-20-20 16,21 20-16,21 0 0,0 1 0,0-22 15,0 21-15,0-21 0,21 0 16,0 1-16,22-1 0,-22 0 16,21-21-16,0 0 0,1 21 15,-1-21-15,-21 0 0,22 0 0,-1 0 16,-21 0-16,21 0 0,-20 0 0,-1 0 16,0 0-16,-42 0 31,-106 0-16,84 0-15,1 21 0,0-21 16,-1 21-16,1 1 0,0-1 16,21 0-16,-22 0 0,22 0 0,0 0 15,0 1-15,21-1 0,0 21 16,0-21-16,0 0 0,0 1 0,21 20 16,0-21-16,21 0 0,-20-21 15,20 21-15,-21-21 0,21 0 0,1 0 16,-1 0-16,-21 0 15,22 0-15,-1 0 0,0-21 0,1 0 16</inkml:trace>
  <inkml:trace contextRef="#ctx0" brushRef="#br0" timeOffset="125084.7">2519 10732 0,'0'0'0,"-106"-85"31,64 85-31,20 0 16,1 0-16,-21 21 0,21 0 0,0 0 16,-22 1-16,22-1 0,0 21 15,0-21-15,0 22 0,-1-22 16,1 0-16,21 21 0,-21-21 0,21 1 16,0-1-16,0 0 15,21-21-15,0 0 0,1 0 16,-1 0-16,21 0 0,-21-21 15,22 21-15,-1-21 0,0-1 0,1 1 16,-1 0-16,0 0 0,1 0 16,-1 0-16,0-1 0,-21 1 15,22 0-15,-22 0 0,0 21 16,-21-21-16,0 0 0,21 21 0,-42 21 47,21 0-47,0 0 0,0 0 15,-21 22-15,21-22 0,-21 21 16,21-21-16,0 22 0,-21-1 0,21 0 16,0 1-16,0 20 0,0 1 15,0-1-15,0-21 0,0 22 0,0-1 16,0 1-16,0-1 0,0 1 16,0-1-16,0 1 0,0 21 0,0-22 15,0 1-15,0-1 0,0 22 16,0-22-16,0 1 0,0-1 15,-22-20-15,22 20 0,-21-21 0,0 1 16,-21-1-16,21 0 0,-1 1 16,1-22-16,-21 0 0,21 0 0,-22-21 15,1 0-15,21 0 0,-21 0 16,-1 0-16,22-21 0,-21 0 0,-1 0 16,22-22-16,-21 22 0,21-42 15,-22 20-15,22 1 0,0-21 0,21-1 16,0 1-16,-21-22 0,21 21 15,0 1-15,0-1 0,0 1 0,0-1 16,21 1-16,0 21 0,0-22 0,1 22 16,-1-1-16,21 1 15,0 0-15,1-22 0,20 22 0,1 0 16,-1-1-16,1 22 0,-22-21 16,22-1-16</inkml:trace>
  <inkml:trace contextRef="#ctx0" brushRef="#br0" timeOffset="125440.78">3471 10774 0,'0'0'0,"-21"0"0,-21 42 15,42-63 48,-21 21-16,-1 0-32,22 21 1,22 0 0,-1 1-1,-21-1-15,0 0 0</inkml:trace>
  <inkml:trace contextRef="#ctx0" brushRef="#br0" timeOffset="125684.17">3365 11176 0,'0'0'0,"0"-21"63,0 0-32,0 0 31</inkml:trace>
  <inkml:trace contextRef="#ctx0" brushRef="#br0" timeOffset="126540.75">5948 10668 0,'0'0'0,"0"-21"0,63-21 16,-42 42 0,-21-22-16,-21 22 31,0 0-31,0 0 0,-21 0 15,20 0-15,-20 22 0,21-1 16,-21-21-16,-1 21 0,22 0 0,-21 0 16,21 0-16,-22 1 15,1-22-15,21 21 0,0 0 0,-1-21 16,1 0-16,21 21 0,21-21 31,1 0-31,-1 0 16,21 0-16,-21 0 0,22 0 0,-1 0 15,-21 0-15,21 21 0,1-21 16,-22 21-16,0-21 0,21 22 0,-20-1 16,-22 0-1,0 0-15,0 0 16,0 0-16,-22 1 0,1-1 0,0 0 0,-21 0 16,21 0-16,-22 0 0,1 1 15,0-1-15,-1 0 0,1 0 16,21 0-16,-22 0 0,22-21 0,0 0 15,21 22-15,-21-22 0,21-22 47,21 22-31,0 0-16,0 0 0,1 0 16,-1 0-16,0 0 0,0 0 15,0 0-15,0 0 0,-21 22 16,0-1-16,22 0 15,-22 0-15,0 0 0,0 0 16,0 1-16,0-1 0,-22 21 16,1-21-16,0 0 0,21 22 0,-21-22 15,0 21-15,0-21 0,-1 1 0,1-1 16,21 21-16,0-21 0,0 0 16,0 1-16,0-1 0,0 0 15,21-21 1,1 0-1,-1 0-15,0 0 16,0 0-16,-21-21 0,0 0 0,21-1 16</inkml:trace>
  <inkml:trace contextRef="#ctx0" brushRef="#br0" timeOffset="127260.12">7366 11557 0,'0'0'0,"0"-21"0,-21 42 47,21 0-47,0 0 16,0 1-16,-21-1 0,21 0 0,0 0 15,0 0-15,0 0 0,0 1 0,0-1 16,0 0 0,21-21-1,0 0-15,0 0 16,0-21-16,0 0 15,1-1-15</inkml:trace>
  <inkml:trace contextRef="#ctx0" brushRef="#br0" timeOffset="127412.17">7535 11578 0,'0'0'0,"21"0"0,-21 21 32,-21-21-32,21 22 15,-21-1-15,0 0 0,21 0 16,0 0-16,0 0 15,-21 1-15,21-1 0,0 0 16,0 0 0</inkml:trace>
  <inkml:trace contextRef="#ctx0" brushRef="#br0" timeOffset="128024.32">8382 11748 0,'0'0'0,"0"-22"0,-21 22 15,21-21-15,-21 21 0,-1 0 16,22-21-16,0 42 31,0 0-31,0 1 0,0 20 16,0-21-16,0 0 0,0 22 15,0-22-15,0 21 0,0 0 16,0 1-16,0-22 0,0 21 0,0 1 16,-21-1-16,21-21 0,-21 21 15,21-20-15,0-1 0,-21 0 0,21 0 16,-21 0-16,0-21 15,-1 0 1,1-21-16,21 0 16,0 0-16,0 0 15,0-22-15,0 22 0,0-21 0,0-1 16,0 1-16,0 0 0,21-1 0,1 1 16,-1 0-16,0-1 0,21 22 15,-21-21-15,22 21 0,-1 0 0,22-1 16,-22 1-16,21 21 0,-20 0 15,20 0-15,-20 0 0,-1 0 16,21 21-16,-20 1 0,-22-1 0,21 21 16,-21-21-16,1 22 0,-22-1 15,0 0-15,0 1 0,0-22 0,0 21 16,0 0-16,-22 1 0,1-22 0,0 21 16,0-21-16,0 1 0,21-1 15,-21 0-15,-1-21 0,22 21 0,-21-21 16,21-21 15,21 0-31</inkml:trace>
  <inkml:trace contextRef="#ctx0" brushRef="#br0" timeOffset="128541.03">9673 12023 0,'0'0'16,"0"-21"-16,0-1 0,0 1 0,0 0 16,0 0-16,0 0 15,0 0-15,0-1 0,-21 1 0,0 0 16,0 0-16,-1 0 0,1 21 0,-21 0 16,21 0-16,0 0 0,-1 0 15,1 0-15,0 21 0,-21 0 0,21 0 16,-1 22-16,1-22 0,0 21 15,0 0-15,0 1 0,0-1 0,-1 0 16,22-20-16,0 20 0,0 0 0,0-21 16,0 1-16,0-1 0,0 0 15,0 0-15,22-21 0,-1 0 0,0 0 16,0 0-16,0 0 0,22 0 0,-22 0 16,0-21-16,0 21 0,21-21 15,-20 0-15,-1-22 0,0 22 0,0 0 16,0-21-16,0-1 0,-21 22 15,0-21-15,22-1 0,-22 22 0,0-21 16,21 21-16,-21 0 16,0 42-1,0 0-15,0 0 16,0 21-16,0-20 0,0 20 0,0 0 16,0-21-16,0 22 0,0-22 15,0 0-15,0 21 0,0-20 0,0-1 16,21-21-16,0 21 0,0-21 0,0 0 15,22 0-15,-22 0 0,0 0 16,21 0-16,-20 0 0,20-21 16,-21 0-16,0-1 0</inkml:trace>
  <inkml:trace contextRef="#ctx0" brushRef="#br0" timeOffset="129215.64">10202 11832 0,'0'0'0,"0"21"15,-21 1 1,21-1-16,-21 0 0,21 0 16,0 21-16,0-20 0,0-1 0,0 21 15,-21-21-15,21 22 0,0-22 0,0 0 16,-21 0-16,21 0 16,0 0-16,0 1 0,0-1 0,0 0 15,0-42 16,0 0-31,0-1 16,0 1-16,0-21 0,0 21 16,0 0-16,0-22 0,0 1 15,0 21-15,21-22 0,0 1 0,0 21 16,0 0-16,0 0 0,1-1 0,20 1 16,-21 0-16,0 0 0,0 21 15,22 0-15,-22 0 0,0 0 0,0 0 16,0 0-16,1 21 0,-1 0 15,0 0-15,0 1 0,-21-1 16,0 21-16,0-21 0,0 0 0,21 22 16,-21-22-16,0 0 0,0 21 15,0-20-15,0-1 0,0 0 0,0 0 16,0 0-16,-21-21 0,0 0 31,21-21-15,0 0-16,0 0 0,0 0 15,0-1-15,21-20 0,0 0 16,0 21-16,1-22 0,-1 1 0,21 21 16,0-22-16,1 22 0,-1 0 15,0 0-15,1 0 0,-1 0 16,0 21-16,1 0 0,-1 0 0,-21 0 16,0 0-16,1 21 0,-1 0 0,-21 0 15,0 0-15,0 0 0,0 22 16,0-22-16,0 21 0,0-21 0,-21 1 15,-1 20-15,1-21 0,21 0 0,0 0 16,-21 1-16,0-1 0,0 0 16,21 0-16,0-42 47,21 21-47,-21-21 0</inkml:trace>
  <inkml:trace contextRef="#ctx0" brushRef="#br0" timeOffset="129628.41">11451 11980 0,'0'0'0,"21"0"31,0 0-15,1 0-16,-1 0 0,0 0 15,0-21-15,0 21 0,0-21 16,1 0-16,-1 21 0,21-21 0,-21 0 16,0 21-16,1-22 0,-1 1 15,0 0-15,0 0 0,0 0 0,-21 0 16,0-1-16,0 1 0,0 0 16,-21 21-16,0 0 0,0 0 0,0 0 15,-22 0-15,22 21 0,-21 0 16,21 1-16,-1-1 0,1 0 0,0 21 15,0 1-15,0-22 0,0 21 0,21 0 16,-22-20-16,22 20 0,0 0 16,0-21-16,0 1 0,0-1 0,0 0 15,22 0-15,-1 0 0,0-21 16,0 0-16,0 0 0,0 0 16,22 0-16,-22 0 0,0 0 0,21 0 15,-20-21-15,20 0 0,-21 21 0,0-21 16,22-22-16,-22 22 0,0 0 15</inkml:trace>
  <inkml:trace contextRef="#ctx0" brushRef="#br0" timeOffset="130024.18">12467 11176 0,'0'0'0,"0"21"32,0 0-32,-21 1 15,21-1-15,-21-21 0,21 21 0,0 0 16,0 0-16,-21 0 0,21 1 16,-22-1-16,22 0 15,22-42 32</inkml:trace>
  <inkml:trace contextRef="#ctx0" brushRef="#br0" timeOffset="130191.08">12552 11240 0,'0'0'0,"0"21"47,0 0-47,0 0 15,0 0-15,0 0 16,0 1-16,0-1 0,-21 0 0,21 0 16,0 0-16,-22-21 0,22 21 0,-21 1 15</inkml:trace>
  <inkml:trace contextRef="#ctx0" brushRef="#br0" timeOffset="131584.07">13779 11472 0,'0'-21'0,"0"0"31,0 0-31,0 0 15,-21 42 32,21 0-31,-21 0-16,21 0 16,0 1-1,21-22 1,0 0-1,-21-22 1,0 1-16,22 21 16,-22-21-16,0 0 15,0 0 1,-22 21-16,1 0 31,21 21-31,-21-21 0,21 21 16,0 0-16,0 0 0,0 1 15,0-1 1,0 0-16,0 0 31,21-21-15,0 0 0</inkml:trace>
  <inkml:trace contextRef="#ctx0" brushRef="#br0" timeOffset="132159.95">13737 11790 0,'0'0'0,"0"21"16,0 0-1,-21-21-15,21 21 16,21-21 15,0 0-15,0-21 0,-21 0-1,-21 21 32,0 0-31,21 21-16,-21 0 15,21 1-15,0-1 16,21-21 0,0 0-1,0 0 1,1 0-16,-22-21 15,0-1-15,0 1 32,-22 0-17,1 21 17,21 21-17,0 0 1,21-21 15,1 0-15</inkml:trace>
  <inkml:trace contextRef="#ctx0" brushRef="#br0" timeOffset="134031.92">15430 10943 0,'0'0'0,"0"-21"16,0 0-16,0 0 31,-21 21 16,0 0-31,0 21-16,21 0 15,21-21 63,0 0-78,-21-21 16,21 21 0,-21-21-16,-21 21 31,21 21-15,-21 0-16,0-21 0,21 21 0,0 0 15,-21 1-15,0-1 0,21 0 16,0 0-16,0 0 15,21-21 1,0 0 0</inkml:trace>
  <inkml:trace contextRef="#ctx0" brushRef="#br0" timeOffset="134244.76">15748 10943 0,'21'-21'31,"-42"21"-31,0 0 16,21 21-1,-21-21-15,21 21 0,-22 1 16,22-1-16,0 0 16,0 0-16,0 0 15,0 0 1</inkml:trace>
  <inkml:trace contextRef="#ctx0" brushRef="#br0" timeOffset="135236.72">16658 11049 0,'0'0'0,"-21"0"16,0 0-16,0 0 0,-1 0 0,1 0 16,0 0-16,-21 0 0,21 21 0,-1 22 15,1-22-15,0 21 0,0 0 16,0 1-16,0 20 0,-22-20 0,22 20 16,0-21-16,-21 1 0,20 20 15,-20-20-15,0-1 0,21 0 0,-22 1 16,1-22-16,0 21 0,20-21 0,-20 22 15,21-22-15,-21 0 0,20 0 16,1-21-16,0 0 0,0 0 0,0 0 16,0 0-16,-1 0 0,22-21 15,-21 0-15,21 0 16,0-1-16,0 1 0,0-21 0,0 21 16,0-22-16,0 1 0,0 0 15,21-1-15,-21 22 0,22-21 0,-1 21 16,-21-22-16,21 22 0,0 21 0,0 0 15,0 0 1,-21 21-16,0 1 0,22-1 16,-1 0-16,0 0 0,-21 21 15,0-20-15,21 20 0,0-21 16,0 21-16,-21-20 0,22-1 0,-1 21 16,0-21-16,0 0 0,0 1 15,0-22-15,22 21 0,-22 0 0,21-21 16,1 0-16,-1 0 0,0 0 0,1 0 15,20 0-15,-21-21 0,22 0 16,-1-1-16,-20 1 0,-1 0 0,0 0 16,1 0-16,-1-22 0,-21 1 0,0 21 15,1-21-15,-1-22 0,0 22 16,-21-22-16,0 22 0,0-22 0,0 1 16,0-1-16,0 22 0,-21-21 15,0 20-15,-22 22 0,1-21 0,0 21 16,-1-1-16,1 22 0,0 0 15,-22 0-15,1 0 0,-1 0 16,22 22-16,-22-1 0,1 0 0,20 21 16,1 1-16,0 20 0,21-21 0,-1 22 15,1-1-15,21-20 0,0 20 16,0-20-16,0 20 0,0-21 0,0 1 16,21-1-16,22-21 0,-22 22 15,21-22-15,1 0 0,-1 0 0,21 0 16,-20-21-16,20 0 0,-20 0 0,20 0 15,-21 0-15,1 0 0,20-21 16,-20 21-16,-1-21 0,0 0 0,1 0 16,-1-1-16,0 1 0,1 0 15,-22-21-15,0 21 0,21-1 16,-42 1-16,0 0 0,21 21 0,-21-21 16,0 42-1,-21-21-15,0 21 16,21 0-16,-21 1 0,0-1 0,21 0 15,0 21-15,-21-21 0,21 1 16,-22-1-16,22 0 0,0 0 16,0 0-16,0 0 15,22-21 17,-22-21-32,21 21 0,-21-21 15,0 0-15,0 0 0,21 0 16</inkml:trace>
  <inkml:trace contextRef="#ctx0" brushRef="#br0" timeOffset="135405.72">17124 11345 0,'0'0'16,"0"-21"-16,-21 21 0,-1-21 16,1 21-16,0 0 15,21 21 1,0 0-1,21-21-15,0 22 16,1-1-16,-1 0 0</inkml:trace>
  <inkml:trace contextRef="#ctx0" brushRef="#br0" timeOffset="135868.25">17462 11536 0,'-42'21'15,"42"0"1,-21-21-16,0 21 0,21 1 0,0-1 16,-21 0-16,21 0 0,0 0 15,-22-21-15,22 21 0,0 1 16,0-1-16,0 0 0,0 0 16,0 0-1,-21-21 1,0-21 15,21 0-31,0 0 16,0 0-16,0-1 0,21 1 0,-21-21 15,21 21-15,1 0 0,20-22 16,-21 22-16,0 0 0,22 0 16,-1 0-16,-21-1 0,21 1 0,1 21 15,-22 0-15,21 0 0,-21 0 16,22 0-16,-22 0 0,0 21 0,0 1 15,0 20-15,-21-21 0,0 0 16,0 22-16,0-22 0,0 0 0,0 21 16,-21-21-16,21 1 0,-21-1 0,0 0 15,0 0-15,0 0 16,-1-21-16,44 0 31,-1 0-31,0 0 0,0-21 16,-21 0-16</inkml:trace>
  <inkml:trace contextRef="#ctx0" brushRef="#br0" timeOffset="136243.88">18119 11599 0,'0'0'0,"-22"0"0,44 0 31,-1 0-31,0 0 16,0 0-16,0-21 0,22 21 16,-22-21-16,21 0 0,0 21 15,-20-21-15,-1 0 0,21-1 0,-42 1 16,21 21-16,-21-21 0,0 0 16,-21 21-1,0 0-15,-21 0 0,20 21 0,-20 0 16,21 0-16,-21 1 0,20-1 15,-20 0-15,21 21 0,0-21 0,0 1 16,-1-1-16,22 21 0,0-21 16,0 0-16,0 1 0,0-1 15,0 0-15,22-21 0,-1 0 0,0 21 16,0-21-16,0 0 16,22 0-16,-22 0 0,0 0 15,21 0-15,-21-21 0,22 21 0,-1-21 16,0 0-16,1-1 0</inkml:trace>
  <inkml:trace contextRef="#ctx0" brushRef="#br0" timeOffset="136587.71">18923 11472 0,'0'0'0,"0"-21"0,0 0 16,-21 21-16,0 0 16,-1 0-16,1 21 0,0-21 15,0 21-15,21 1 0,-21-22 0,21 21 16,-21 0-16,21 0 0,0 0 15,0 0-15,0 1 16,0-1-16,21 0 0,0-21 16,0 21-16,0-21 0,-21 21 0,21-21 15,1 0-15,-22 21 0,21-21 16,-21 22-16,21-22 0,-21 21 16,-21-21-1,0 0-15,-1 21 16,-20-21-16,21 0 0,0 0 0,-22 0 15,22 0-15,0 0 0,-21 0 0,21 0 16,-1 0-16,1 0 16,21-21-1,21 0 1,1 21-16,-1-22 16,0 22-16,0-21 0</inkml:trace>
  <inkml:trace contextRef="#ctx0" brushRef="#br0" timeOffset="137152.64">19325 10922 0,'0'0'0,"0"-21"16,0 42-1,0 0-15,0 0 0,0 1 16,0 20-16,0 0 0,0 1 0,0-1 16,-21 0-16,21 22 0,-21-22 15,21 0-15,0 1 0,-21-1 0,-1 0 16,1 1-16,0-22 0,21 21 0,-21-21 16,0 1-16,0-1 0,21 0 15,0 0-15,0 0 0,-22-21 0,1 0 31,21-21-15,0 0 0,0 0-16,0 0 0,21-1 15,1 1-15,-1-21 0,0 21 16,21 0-16,-21-22 0,22 22 0,-1 0 16,22 0-16,-22 0 0,0-1 15,1 22-15,20 0 0,-21 0 0,1 0 16,-22 0-16,21 0 0,-21 0 0,1 22 15,-1-1-15,-21 0 0,0 21 16,0-21-16,0 1 0,0-1 0,0 21 16,0-21-16,0 0 0,-21 1 15,21-1-15,-22 0 0,1 0 16,0-21-16,21 21 0,-21 0 0,0-21 16,21 22-16,-21-22 0,-1 0 15,22-22 16,0 1-31,0 0 0,22 21 16,-1-21-16</inkml:trace>
  <inkml:trace contextRef="#ctx0" brushRef="#br0" timeOffset="137480.87">20299 10901 0,'0'0'0,"-21"-21"16,-1 21-16,1 0 31,21 21-31,0 0 0,0 0 16,0 0-1,0 1-15,-21-22 16,21 21-16,-21 0 16,0 0-16,21 0 15,-21 0-15,-1 1 0,22-1 16,22-21 15,-1 0-31</inkml:trace>
  <inkml:trace contextRef="#ctx0" brushRef="#br0" timeOffset="137689.19">20468 10943 0,'0'-21'16,"0"42"-16,0-63 0,0 63 47,0 0-47,0 0 15,0 1-15,0-1 0,0 0 16,-21 0-16,21 0 0,-21 0 16,0 1-16,21-1 15,-22 0 1</inkml:trace>
  <inkml:trace contextRef="#ctx0" brushRef="#br0" timeOffset="138223.07">20891 11832 0,'0'0'0,"-21"0"31,21-21-15,0 0 0,21 21-1,-21-21-15,0 42 47,0 0-31,0 0-16,0 0 15,0-42 32,0 0-31,0 0-16,22 0 16,-1 21-1,0 0 1,-21 21-1,0 0 1,0 0-16,0 0 0,0 1 16,0-1-16,-21 21 0,0-21 0,-1 0 15,-20 1-15,21 20 0,-21-21 0,-1 0 16,1 0-16,0 1 16,-1-1-16,-20 0 0,-1 0 0,1-21 15</inkml:trace>
  <inkml:trace contextRef="#ctx0" brushRef="#br0" timeOffset="139019.73">8276 13293 0,'-21'0'16,"0"0"0,0 21-1,21 0-15,0 0 16,21-42 31,-21 0-32,21 21 1,-21-21-16,-21 21 31,0 0-31,21 21 16,0 0-16,-22 0 0,22 0 16,-21 1-16,21-1 15,0 0-15,0 0 0,0 0 16</inkml:trace>
  <inkml:trace contextRef="#ctx0" brushRef="#br0" timeOffset="139372.28">8530 13272 0,'0'0'0,"0"-22"15,0 44 1,-21-22-16,21 21 16,-21-21-16,0 21 0,42-21 62,0 0-62,0 0 16,-21-21-16,0 0 0,0-1 15,-21 22 17,0 0-32,0 22 15,21-1-15,0 0 0,0 0 16,0 0-16,0 0 16,0 1-16,0-1 0,0 0 15,0 0-15,0 0 0,21 0 16,0 1-16</inkml:trace>
  <inkml:trace contextRef="#ctx0" brushRef="#br0" timeOffset="139912.12">10118 13504 0,'0'0'0,"0"-21"0,0 0 16,0 0-16,-22 0 0,1 0 15,0-1-15,0 1 0,0 21 0,0-21 16,-1 21-16,1 0 0,0 0 16,0 0-16,0 0 0,0 0 0,-22 21 15,22-21-15,0 21 0,-21 1 16,20 20-16,-20-21 0,21 21 0,0-20 15,-22 20-15,22 0 0,0-21 0,0 22 16,0-1-16,0-21 0,21 0 16,0 1-16,0-1 0,0 0 0,21-21 15,0 0 1,21 0-16,-21 0 0,22 0 16,-22-21-16,21 0 0,-21-1 0,22 1 15,-1 0-15,-21 0 0,22 0 16,-22-22-16,21 22 0,-21-21 0,0 21 15,1-22-15,-22 22 0,0 0 16,0 0-16,0 0 0,-22 21 31,22 21-31,0 0 16,-21 0-16,21 22 0,-21-22 0,21 21 16,0-21-16,0 0 0,0 22 15,0-22-15,0 21 0,0-21 0,21 1 16,22-1-16,-22-21 0,0 21 15,21-21-15,-21 21 0,22-21 0,-1 0 16,0 0-16,1 0 0,-1-21 16,0 0-16</inkml:trace>
  <inkml:trace contextRef="#ctx0" brushRef="#br0" timeOffset="140512.01">10943 13441 0,'0'0'0,"0"-21"0,0 0 0,0-1 16,-21 1-16,0 21 0,0 0 0,-1-21 15,-20 21-15,0 0 0,21 0 16,-22 0-16,1 21 0,21 0 16,-22 1-16,22-22 0,-21 42 0,21-21 15,0 0-15,-1 0 0,22 22 16,0-22-16,0 0 0,0 0 0,0 0 16,0 1-16,0-1 0,22 0 0,-1-21 15,0 0-15,0 0 0,0 0 16,22 0-16,-22 0 0,21 0 0,0-21 15,-20 0-15,20 21 0,-21-22 16,21 1-16,-20 0 0,-1 0 16,0 0-16,0 0 0,-21-1 0,0 1 15,0 0-15,0 42 47,0 0-47,0 1 0,0 20 16,-21-21-16,21 0 0,0 22 0,-21-22 15,21 21-15,0 0 0,0 1 16,0 20-16,0-20 0,0-1 0,0 0 16,21 22-16,-21-22 0,21 22 0,-21-22 15,0 21-15,0 1 0,0-1 16,0-20-16,0 20 0,0-20 0,0 20 16,0-21-16,0 1 0,-21-1 0,0 0 15,0-20-15,-1-1 0,1 0 16,0 0-16,-21 0 0,21 0 15,-1-21-15,1 0 0,-21 0 0,21 0 16,-22-21-16,1 0 0,21 0 16,-21 0-16,-1-22 0,1 22 0,0-21 15,-1 0-15,22 20 0,-21-20 0,21 0 16,21 21-16,0-1 0,0 1 16,0-21-16,0 21 0,0 0 0,0-1 15,0 1-15,0 0 0,21 0 16,0 0-16,0-22 0,0 22 0,22-21 15,-22 21-15,21-22 0</inkml:trace>
  <inkml:trace contextRef="#ctx0" brushRef="#br0" timeOffset="140872.75">11176 13610 0,'0'0'16,"21"-21"-1,0 21-15,-21-21 0,21 0 0,1 0 16,-1 21-16,0-22 0,0 22 16,21-21-16,-20 0 0,-1 21 0,0-21 15,0 0-15,0 0 0,0 21 0,1-22 16,-22 1-16,0 0 16,0 0-16,-22 21 15,1 0-15,0 0 0,-21 0 16,21 21-16,-22 0 0,1 0 15,21 1-15,-22-1 0,22 0 0,0 21 16,0-21-16,21 22 0,0-1 16,0-21-16,0 0 0,0 22 0,21-22 15,0 0-15,0 0 0,1 0 0,-1-21 16,21 22-16,-21-22 0,0 0 16,22 0-16,-22 0 0,21 0 0,-21 0 15,22-22-15,-22 22 0,0-21 16,21 0-16,-20 0 0</inkml:trace>
  <inkml:trace contextRef="#ctx0" brushRef="#br0" timeOffset="141263.75">12340 13018 0,'0'0'16,"-21"0"-1,0 0-15,21 21 0,-21-21 16,21 21-16,0 0 16,-22-21-16,22 21 0,-21 0 15,21 1 1,0-44 15,0 1-15,21 21-16,1-21 0,-1 21 0,-21-21 15,21 0-15,0 21 0,-21-21 16,21 21 0,-21 21-16,0 0 15,0 0-15,-21 0 16,21 0-16,-21 1 0,0-22 0,0 21 16,21 0-16,-22 0 0,1-21 15,21 21-15,-21-21 0,21 21 16</inkml:trace>
  <inkml:trace contextRef="#ctx0" brushRef="#br0" timeOffset="141796.73">13652 13229 0,'-21'-21'31,"21"0"-31,0 42 78,-21-21-78,0 0 16,0 21-16</inkml:trace>
  <inkml:trace contextRef="#ctx0" brushRef="#br0" timeOffset="142032.01">13525 13526 0,'-21'21'16,"0"-21"77,0 0-93,0 0 16,0 0-16,-1 0 16</inkml:trace>
  <inkml:trace contextRef="#ctx0" brushRef="#br0" timeOffset="142437.13">12404 13081 0,'21'0'16,"0"0"-1,-21 21 16,0 0-31,0 1 16,0-1-16,0 0 0,0 0 16,-21 0-1,0-21-15,-1 0 0</inkml:trace>
  <inkml:trace contextRef="#ctx0" brushRef="#br0" timeOffset="143548.56">15875 13145 0,'0'0'16,"21"-22"-16,21-20 16,-42 21-16,0 42 31,0 0-16,-21 0-15,0 22 0,21-22 16,-21 0-16,21 21 0,0-20 16,-21 20-16,0 0 0,-1-21 0,22 22 15,-21-22-15,21 21 0,-21-21 16,21 1-16,-21 20 0,21-21 0,0 0 16,-21 0-16,21 1 15,0-44 16,0 1-31,0 0 16,0 0-16,0 0 0,21 0 0,-21-22 16,21 22-16,-21-21 0,21-1 0,-21 22 15,0-21-15,21 0 16,1-1-16,-1 1 0,-21 0 0,0-1 16,0 22-16,21 0 0,-21 0 15,-21 42 1,0 0-16,-1 0 0,22 0 15,-42 1-15,21-1 0,0 21 16,0-21-16,-22 22 0,22-22 0,-21 21 16,-1-21-16,22 0 0,-21 22 15,21-22-15,-22 0 0,22-21 0,0 21 16,0 0-16,0-21 0,21-21 31,0 0-31,21 21 0,0-21 16,0 0-16,0 0 15,1-1-15,20 1 0,-21 0 0,0 0 16,22 21-16,-22-21 0,0 21 0,0 0 16,0 0-16,0 0 0,1 0 15,-1 0-15,0 0 0,0 0 0,0 21 16,0 0-16,-21 0 16,22-21-16,-22 21 0,21-21 15,0 22-15,0-22 16,0 0-16,0 0 15,1 0-15,-1 0 0,0 0 16,0 0-16,0-22 0,0 22 0,1-21 16,-1 21-16,0-21 15</inkml:trace>
  <inkml:trace contextRef="#ctx0" brushRef="#br0" timeOffset="143968.54">16679 13039 0,'0'0'15,"-21"0"1,0 0-16,0 21 16,0 0-16,-1 0 0,1 0 0,0 1 15,-21-1-15,21 0 0,-1 21 16,1-21-16,0 1 0,0 20 0,0-21 16,0 0-16,-1 22 0,22-22 15,0 0-15,0 0 0,0 0 16,0 0-16,0 1 0,22-1 0,-1-21 15,21 0-15,-21 21 0,22-21 0,-1 0 16,0 0-16,1 0 0,20-21 16,-21 0-16,1-1 0,-22 1 0,21 0 15,-21 0-15,1 0 0,-1 0 16,0-22-16,-21 1 0,0 21 0,0-22 16,0 1-16,0 0 0,0 21 0,-21-22 15,0 22-15,-1 0 0,1 0 16,0 0-16,0 21 0,-21 0 0,20 0 15,-20 0-15,0 0 16,21 0-16,-22 21 0,22 0 0,-21 0 16,21-21-16,21 21 0,0 0 0,-22 1 15,22-1-15,0 0 0,0 0 16,0 0-16,22 0 0,-1-21 0,0 22 16,0-22-16,0 0 0,22 21 0</inkml:trace>
  <inkml:trace contextRef="#ctx0" brushRef="#br0" timeOffset="144507.96">17547 13462 0,'-21'0'0,"21"21"16,-21-21-16,0 0 0,-1 0 15,1 0 1,21-21 15,0 0-15,0 0 0,0 0-1,21-1 1,1 22-16,-1 0 15,0 0-15,0 0 16,0 0 0,-42 0 31,0 0-32,0 0 16,21-21-31,0 42 47,0 1-31,0-1-16,0 0 16,0 0-16,0 0 0,-21 22 0,-1-22 15,1 0-15,-21 21 0,0-21 0,-1 1 16,1-1-16,-22 0 0,1 0 15,-1 0-15</inkml:trace>
  <inkml:trace contextRef="#ctx0" brushRef="#br0" timeOffset="145288.6">6413 14774 0,'0'0'0,"0"-21"16,-21 21 0,0 0-1,21 21 1,0 1-16,0-1 16,0 0-16,-21-21 0,21 21 15,0 0-15,0 0 16,-21-21-16,21 22 0,0-1 15,21 0 17,0-21-32</inkml:trace>
  <inkml:trace contextRef="#ctx0" brushRef="#br0" timeOffset="145491.99">6689 14817 0,'0'0'0,"0"-21"32,0-1-32,0 44 15,0-1 1,0 0-16,0 0 0,0 0 16,0 0-16,0 1 0,0-1 15,0 0-15,0 0 0,21 0 16,0 0-16</inkml:trace>
  <inkml:trace contextRef="#ctx0" brushRef="#br0" timeOffset="145921.57">7853 14986 0,'0'0'0,"42"-85"31,-42 64-31,0 0 0,0 0 0,0 0 16,-21 0-16,0-1 0,0 22 16,-1 0-16,1 0 0,-21 0 15,21 0-15,-22 0 0,1 0 0,21 0 16,-21 22-16,-1-1 0,1 0 15,0 0-15,20 0 0,-20 22 0,21-22 16,-21 21-16,20-21 0,1 22 16,0-1-16,-21 21 0,42-20 0,-21-1 15,21 0-15,-22 1 0,22-1 0,0 0 16,0 1-16,0-22 0,22 21 16,-1-21-16,-21 1 0,42-1 0,-21 0 15,0 0-15,22-21 0,-1 0 16,0 21-16,1-21 0,-1 0 0,22 0 15,-1 0-15,-21 0 0,22-21 16,-1 21-16,1-21 0,-22 0 16,22 0-16,-22-1 0,22 1 0</inkml:trace>
  <inkml:trace contextRef="#ctx0" brushRef="#br0" timeOffset="146328.23">8340 15155 0,'0'0'0,"0"-21"0,0 0 0,0 0 16,-22 21-16,1 0 0,0 0 0,0 0 15,0 0-15,0 0 0,-1 21 16,1-21-16,-21 21 0,21 0 0,0 22 16,-1-22-16,-20 21 0,21-21 15,0 22-15,0-1 0,-1-21 16,22 22-16,0-22 0,0 21 0,0-21 16,0 0-16,0 1 0,22-1 15,-1-21-15,0 0 0,0 0 16,0 0-16,22 0 0,-22 0 15,0-21-15,0-1 0,0 1 0,22 0 16,-22 0-16,0 0 0,-21 0 0,21-22 16,-21 22-16,21 0 0,-21-21 15,0 20-15,0 1 0,0 0 0,0 0 16,0 0-16,0 42 31,0 0-31,0 0 0,0 0 16,0 1-16,0 20 0,0-21 15,0 0-15,0 22 0,0-22 0,0 0 16,0 0-16,0 0 0,0 0 16,21 1-16,1-1 0,-1-21 15,0 0-15,0 0 0,0 0 16,0-21-16,1-1 0</inkml:trace>
  <inkml:trace contextRef="#ctx0" brushRef="#br0" timeOffset="146738.85">8699 15240 0,'0'0'0,"-21"-21"0,0-43 15,21 43 1,0 0-16,21 0 0,22 21 16,-22-21-16,21 21 0,-21 0 15,22 0-15,-1 0 0,-21 0 0,21 0 16,-20 0-16,20 0 0,-21 21 0,0 0 15,0 0-15,1 0 0,-22 22 16,0-22-16,0 0 0,0 21 0,0-20 16,0 20-16,0-21 0,-22 21 15,22-20-15,-21-1 0,0 0 16,0 0-16,0 0 0,0-21 0,-1 21 16,1-21-16,0 0 15,21-21 1,0 0-16,0 0 0,0 0 15,21 0-15,0-22 0,1 22 16,-1-21-16,0-1 0,0 22 0,-21-21 16,21 0-16,0 20 0,1 1 15,-1-21-15,21 21 0,-21 0 0,0-1 16,1 22-16,-1 0 0,0 0 16,0 0-1</inkml:trace>
  <inkml:trace contextRef="#ctx0" brushRef="#br0" timeOffset="147324.22">9948 15177 0,'0'0'0,"85"-106"31,-85 85-31,21-1 0,-21 1 0,0 0 16,-21 21-1,0 0-15,-22 0 16,22 0-16,0 0 0,-21 0 0,21 21 16,-22-21-16,22 21 0,0 1 15,0-1-15,0 0 0,-1 0 0,22 0 16,0 0-16,0 1 0,0-1 15,0 0-15,0 0 0,0 0 16,22 0-16,-1-21 0,0 0 16,0 22-16,0-22 15,0 0-15,1 0 0,-1 21 0,0-21 16,0 0-16,21 0 0,-20 0 0,-1 21 16,0-21-16,0 0 0,0 0 15,0 0-15,1 21 0,-22 0 16,0 0-1,0 1-15,-22-1 16,1-21-16,0 21 0,0-21 0,-21 21 16,20-21-16,1 0 0,-21 21 15,21-21-15,0 0 0,-1 0 0,1 21 16,-21-21-16,21 0 0,0 0 16,-1 0-16,1 0 0,0 0 15,0-21-15,0 0 0,0 0 16,-1 21-1,22-21-15,-21 21 0,21-21 16,0-1 15,21 22-31,1-21 16,-1 21-16,0 0 0</inkml:trace>
  <inkml:trace contextRef="#ctx0" brushRef="#br0" timeOffset="147669.81">10626 14796 0,'0'0'0,"0"-22"0,0 1 31,0 42 32,0 1-63,-22-1 0,22 0 15,-21-21-15,21 21 0,-21 0 16,21 0-16,0 1 0,-21-22 15,21 21-15</inkml:trace>
  <inkml:trace contextRef="#ctx0" brushRef="#br0" timeOffset="147886.85">10795 14774 0,'42'-21'31,"-21"21"-31,-21 21 31,0 1-31,0-1 0,-21 0 16,0 0-16,21 0 16,-21-21-16,0 21 0,0 1 15,21-1-15,-22-21 0,1 0 16,0 21-1</inkml:trace>
  <inkml:trace contextRef="#ctx0" brushRef="#br0" timeOffset="148464.69">12298 15007 0,'-21'0'15,"-1"0"1,22 21-16,22-21 31,-1 0-31,-21-21 16,21 21 0,-21-21-16,-21 21 46,0 0-30,-1 0 0,22 21-1,0 0 1,22-21 0</inkml:trace>
  <inkml:trace contextRef="#ctx0" brushRef="#br0" timeOffset="148785.03">12234 15346 0,'0'0'0,"0"21"16,0 0-1,21-21-15,1 0 16,-1 0-1,0 0 1,-21-21 15,-21 21 1,0 0-32,21 21 15,0 0 1,21-21-1,0 0-15,0 0 16,0 0-16,0 0 0,22-21 16</inkml:trace>
  <inkml:trace contextRef="#ctx0" brushRef="#br0" timeOffset="149412.12">13547 14605 0,'0'0'15,"-22"0"-15,22-21 0,0 0 16,22 21-16,-1 0 16,0-21-16,21-1 0,-21 22 0,22 0 15,-1 0-15,0-21 0,1 21 16,-1 0-16,-21 0 0,22 0 0,-22 0 15,0 0-15,0 0 0,0 0 16,-42 0 0,0 0-16,0 0 15,0 0-15,-22 0 0,1 0 16,21 0-16,-22 0 0,1 0 0,21 0 16,0 0-16,0 0 0,-1 0 15,1 0-15,0 0 0,0 0 16,21-21-1,-21 21-15,0 0 16,-1 0 0,1 21-1,0 0-15,21 1 0,0-1 16,-21 0-16,21 21 16,-21-21-16,21 22 0,-21-1 0,-1 0 15,22 1-15,-21-1 0,0 0 16,0 1-16,21 20 0,-21-20 0,0 20 15,-1-21-15,22 22 0,-21-1 0,21-20 16,-21 20-16,21-20 0,0-1 16,-21 0-16,21 22 0,0-22 0,0-21 15,0 22-15,0-1 0,0 0 16,0-21-16,0 1 0,0-1 0,21 21 16,0-42-16,0 21 0,22 0 0,-22-21 15,21 0-15,-21 0 16,22 0-16,-1 0 0,0 0 0,-20 0 15,20-21-15,0 0 0,1 0 16,-1 0-16,-21 0 0,21-1 0,-20 1 16,20 0-16</inkml:trace>
  <inkml:trace contextRef="#ctx0" brushRef="#br0" timeOffset="149769.54">14139 14774 0,'0'0'16,"-21"0"-16,0-21 0,0 21 15,0 0 17,-1 0-17,22 21-15,0 1 16,0-1-16,-21-21 16,21 21-1,0 0-15,21-21 47</inkml:trace>
  <inkml:trace contextRef="#ctx0" brushRef="#br0" timeOffset="149959.75">14245 14774 0,'0'22'47,"0"-1"-47,0 0 16,-21 0-1,0-21 1,21 21 0</inkml:trace>
  <inkml:trace contextRef="#ctx0" brushRef="#br0" timeOffset="150912.54">14795 15050 0,'0'-22'16,"22"22"-16,-22-21 15,21 0-15,-21 0 16,0 42 15,0 0-31,0 0 0,0 1 16,-21 20-16,21 0 0,0 1 0,0-1 15,0 0-15,0 1 0,-22-1 16,22 0-16,0 1 0,0-22 0,-21 21 16,21-21-16,0 0 0,0 1 0,0-1 15,0 0-15,0 0 16,0-42 31,0 0-47</inkml:trace>
  <inkml:trace contextRef="#ctx0" brushRef="#br0" timeOffset="151447.71">14859 15134 0,'0'0'0,"0"-21"0,0-42 15,0 41-15,21 1 0,0 0 16,0 21 0,1 0-16,-1-21 0,0 0 0,0 21 15,0 0-15,22 0 0,-1 0 16,0 0-16,1 0 0,-1 0 0,-21 0 16,21 0-16,-20 21 0,-1 0 0,0-21 15,-21 21-15,0 0 0,0 1 16,-21-1-16,0 0 0,-22 0 0,22 0 15,-21 0-15,-1 1 0,1-1 16,0-21-16,-1 21 0,22-21 0,0 0 16,0 0-16,0 21 0,0-21 15,42-21 17,0 21-32,0 0 0,0-21 15,22 21-15,-22 0 0,0 0 0,21 0 16,1 0-16,-1 0 0,0 0 15,-21 0-15,22 0 0,-1 21 0,0 0 16,-20-21-16,20 21 0,-21 0 16,0 1-16,0-1 0,-21 0 0,0 0 15,0 0-15,0 0 0,-21 1 0,-21-1 16,0 0-16,-1-21 0,1 21 16,-22 0-16,22 0 0,-21-21 0,20 22 15,1-22-15,0 21 0,-1-21 16,22 0-16,-21 0 0,21 0 15,-1 0-15,1 0 16,21-21 0,0-1-16,0 1 0,21 21 15,-21-21-15,22 21 0,-1-21 16,0 0-16,0 0 0</inkml:trace>
  <inkml:trace contextRef="#ctx0" brushRef="#br0" timeOffset="151695.73">15769 14986 0,'0'0'0,"0"-21"15,-21 21 1,0 0 0,0 21-16,21 0 0,-22 0 0,22 22 15,0-22-15,-21 21 0,21 1 16,-21-22-16,21 21 0,0 0 0,0-20 15,-21-1-15,21 21 0,0-21 16,-21 0-16,21 1 0,0-1 16,21-21 15,0 0-31</inkml:trace>
  <inkml:trace contextRef="#ctx0" brushRef="#br0" timeOffset="151900.98">15684 15092 0,'0'0'0,"0"-21"0,0-43 32,22 43-32,-1 21 15,0 0-15,0 21 0,0 0 16,-21 1-16,21-1 0,1 0 0,-1 0 16,-21 0-16,0 0 0,21 1 15,-21-1-15,21 0 0,-21 0 0,0 0 16,0 0-16,0 1 15,21-22 1</inkml:trace>
  <inkml:trace contextRef="#ctx0" brushRef="#br0" timeOffset="152120.84">16425 14901 0,'0'0'16,"-21"0"-1,0 0-15,0 0 0,-22 22 16,1-1-16,21 0 0,-21 0 0,-1 0 16,-20 0-16,20 1 15,1-1-15,0 21 0,-1-21 0,22 0 16,-21 22-16,21-22 0,21 0 16,0 0-16,21-21 15,0 0-15,21 0 0,-20-21 16,20 0-16</inkml:trace>
  <inkml:trace contextRef="#ctx0" brushRef="#br0" timeOffset="152332.26">16383 14944 0,'0'0'0,"0"-21"0,0 42 47,0 0-47,-21 0 0,21 0 16,-21 0-16,21 1 0,0 20 0,-22-21 15,22 21-15,0 1 0,0-22 0,0 21 16,0-21-16,0 22 0,0-22 16,0 21-16,0-21 0,0 1 0,0-1 15,0 0-15,22-21 16,-1 0-16,0 0 16</inkml:trace>
  <inkml:trace contextRef="#ctx0" brushRef="#br0" timeOffset="152895.7">16764 14944 0,'0'0'0,"0"-21"0,21-1 31,-21 44-31,0-1 16,0 21-16,-21-21 0,21 0 15,-21 22-15,0-1 0,21 0 16,-22-20-16,22 20 0,0 0 0,-21-21 15,21 22-15,-21-22 0,21 0 0,0 0 16,0 0-16,0 1 0,21-44 47,0 22-47,-21-21 0,22 0 16,-1 0-16,-21-21 0,21 20 0,0 1 15,0-21-15,-21 21 0,21 0 16,1-1-16,-22 1 0,21 21 15,0 0-15,-21 21 16,0 1 0,0-1-16,0 0 0,0 0 0,0 0 15,0 0-15,0 1 0,21-1 16,-21 0-16,21 0 0,0 0 0,1-21 16,-1 21-16,0-21 15,0 0-15,21 0 0,-20 0 0,20 0 16,-21 0-16,21 0 0,1-21 0,-22 0 15,21 0-15,-21 0 0,1 0 16,-1-1-16,0-20 0,-21 0 0,0 21 16,0-22-16,0 1 0,0 0 15,-21-1-15,0 22 0,-1-21 0,1 21 16,0-1-16,0 1 0,0 21 0,0 0 16,-1-21-16,1 21 15,0 0-15,0 0 0,21 21 16,0 0-16,0 1 15</inkml:trace>
  <inkml:trace contextRef="#ctx0" brushRef="#br0" timeOffset="153271.71">17716 14711 0,'0'0'0,"0"-21"16,-21 21-1,0 0 1,0 0 0,21-21 30,0-1-30,0 44 15,0-1-15,-21-21-16,21 21 0,0 0 0,0 0 16,0 0-16,-21-21 0,21 22 15,0-1-15,-22-21 0,22 21 16,22-21 15</inkml:trace>
  <inkml:trace contextRef="#ctx0" brushRef="#br0" timeOffset="153456.82">17843 14669 0,'0'0'0,"0"21"31,0 0-16,0 0-15,-21-21 0,21 21 16,-21 0-16,21 1 0,-21-22 16,0 21-16,21 0 0,0 0 15,0 0-15,0 0 16</inkml:trace>
  <inkml:trace contextRef="#ctx0" brushRef="#br0" timeOffset="153976.75">18246 15409 0,'0'0'0,"0"-21"16,0 0 0,0 0-16,0 0 15,0 0 1,0 42 15,0 0-31,-22 0 16,22 0-16,-21 0 0,0 1 15,21-1-15,0 0 0,-21 0 16,21 0-16,21-42 47,-21 0-47,0 0 0,21 0 0,0 21 16,-21-22-16,0 1 0,22 0 0,-1 0 15,-21 0-15,0 0 0,21 21 16,0 0-16,-21-22 0,21 22 0,-21 22 31,0-1-31,0 0 0,0 0 16,0 0-16,0 0 0,-21 1 0,0 20 15,0-21-15,-22 0 0,22 22 0,-21-22 16,21 0-16,0-21 0,-22 21 16,22 0-16,-21-21 0,21 0 0,-1 0 15,1 0-15</inkml:trace>
  <inkml:trace contextRef="#ctx0" brushRef="#br0" timeOffset="154572.89">19177 14584 0,'0'0'0,"0"-42"31,-21 42-31,0-22 0,-1 22 16,1 0-16,0 0 15,0 22-15,21-1 16,0 0-16,0 0 15,0 0-15,21 0 32,0-21-17,0 0-15,1 0 0,-22-21 0,21 0 16,0 0-16,-21 0 16,0 0-16,-21 21 31,0 0-16,21 21-15,-22 0 0,22 0 0,0 0 16,0 22-16,-21-22 0,21 0 16,0 0-16,0 0 0,0 0 15,0 1-15,0-1 16,21-21-16</inkml:trace>
  <inkml:trace contextRef="#ctx0" brushRef="#br0" timeOffset="154792.24">19600 14563 0,'0'0'0,"21"0"0,-21-21 31,-21 21-31,0 0 16,0 0-16,0 21 0,0 0 15,21 0-15,-22 0 16,22 0-16,-21 1 0,21-1 0,0 0 15,0 0-15,0 0 16,21-21 0,1 0-16</inkml:trace>
  <inkml:trace contextRef="#ctx0" brushRef="#br0" timeOffset="155340.37">20087 14478 0,'0'0'0,"0"-21"0,21 21 31,-21 21-31,0 0 16,-21 0-16,21 22 0,-21-22 0,0 21 15,0-21-15,-1 22 0,1-1 16,0 0-16,0 1 0,0-1 0,0 0 15,-1-20-15,1 20 0,0 0 0,0 1 16,0-1-16,0-21 0,-1 21 16,22-20-16,-21-1 0,21 0 15,0-42 17,0 0-32,21-1 15,-21 1-15,0-21 0,0 21 16,22-22-16,-1 22 0,-21-21 0,21 0 15,0-1-15,0 1 0,0 0 16,1-1-16,-1 1 0,0 0 0,0-1 16,0 22-16,0-21 0,-21 21 0,22 21 15,-1 0-15,-21 21 16,0 21-16,0-21 16,0 0-16,0 22 15,0-1-15,0 0 0,0 1 0,0-22 16,0 21-16,0 1 0,0-1 0,0-21 15,0 21-15,0-20 0,0 20 16,0-21-16,0 0 0,0 0 0,0 1 16,0-1-16,0 0 15,0-42 1,0 0 0,-21 21-16</inkml:trace>
  <inkml:trace contextRef="#ctx0" brushRef="#br0" timeOffset="155863.68">19685 15050 0,'21'0'31,"21"0"-15,-20 0-16,20-22 0,-21 22 0,21 0 16,1 0-16,-1-21 0,0 21 15,22 0-15,-22-21 0,22 0 0,-1 21 16,-20-21-16,20 21 0,-21-21 15,1 21-15,-1 0 0,0-22 0,-20 22 16,-22 22 15,0-1-31,-22 0 16,22 0-16,-21 0 16,21 0-16,0 1 0,0-1 0,0 0 15,0 0-15,0 0 0,0 0 16,0 1-1,21-22-15,1 0 0,-1 0 16,21-22-16,-21 22 16,0-21-16,1 0 0,20 0 0,-21 21 15,0-21-15,0 0 0,22-1 0,-22 1 16,0 0-16,-21 0 16,21 0-16,-21 0 0,21 21 0,-21-22 15,0 44 1,0-1-1,0 0-15,-21 0 0,21 0 16,0 0-16,-21 1 0,21-1 16,0 0-16,0 0 0,0 0 0,0 0 15,0 1-15,0-1 0,21-21 16,0 0-16,22 0 16,-22 0-16,0 0 0,21 0 0,1-21 15,-1 21-15,0-22 0,1 22 16</inkml:trace>
  <inkml:trace contextRef="#ctx0" brushRef="#br0" timeOffset="156544.03">21505 14923 0,'0'0'0,"0"-22"0,21 1 0,-21 0 0,0 0 15,0 0-15,0 0 0,-21-1 0,0 22 16,0 0-16,0-21 0,-22 21 16,22 0-16,0 0 0,-21 21 0,21-21 15,-22 22-15,22-1 0,0 0 16,0 21-16,0-21 0,-1 1 0,1 20 15,21-21-15,-21 0 0,21 22 0,0-22 16,0 21-16,0-21 16,0 0-16,21 1 0,0-1 0,1-21 15,-1 21-15,0-21 0,21 0 0,-21 0 16,1 0-16,20 0 0,-21 0 16,0-21-16,22 21 0,-22-21 0,0-1 15,0 1-15,0 0 0,0-21 16,1 21-16,-22-22 0,21 22 0,0-21 15,0-1-15,-21 1 0,0-21 0,21 20 16,0 1-16,-21-22 0,22 22 16,-22 0-16,0 21 0,0-22 0,0 22 15,0 0-15,-22 21 16,1 21 0,0 0-16,21 0 15,0 22-15,-21-1 0,0-21 16,21 22-16,0-1 0,0 0 0,0 1 15,0-1-15,-21 0 0,21 1 16,0-22-16,0 21 0,0 0 0,0-20 16,0 20-16,0-21 0,21 0 0,-21 0 15,21 1-15,0-1 0,0-21 16,0 0-16,22 21 0,-22-21 0,0 0 16,0 0-16,22 0 0,-22-21 15,0 0-15,0 21 0,21-22 16,-20 1-16,-1 0 0,21-21 0,-21 21 0,0-1 15,1 1-15,-1 0 0,-21 0 16,0 0-16,0 0 0,21 21 16,-21 21-1,-21 0-15,0 0 16,21 0-16,0 0 0,0 1 0,-22-1 16,22 0-16,0 0 0,0 0 15,0 0-15,0 1 0,22-22 31,-1 0-15,0-22-16,-21 1 16,21 0-16,-21 0 0,21 21 0</inkml:trace>
  <inkml:trace contextRef="#ctx0" brushRef="#br0" timeOffset="156748.65">22161 14690 0,'-42'0'16,"21"0"-1,0 0 1,21 21 15,21-21-15</inkml:trace>
  <inkml:trace contextRef="#ctx0" brushRef="#br0" timeOffset="157027.74">22669 14436 0,'0'0'0,"0"-21"16,0-1 0,0 1-16,0 42 47,0 1-47,0-1 0,0 0 15,-21-21-15,0 21 0,21 0 16,-21-21-16,21 21 0,0 1 15</inkml:trace>
  <inkml:trace contextRef="#ctx0" brushRef="#br0" timeOffset="157219.81">22881 14351 0,'0'0'0,"21"0"0,-21 21 31,-21 0-15,0-21-16,21 22 0,-21-1 0,21 0 15,0 0-15,-21 0 0,21 0 0,-22 1 16,1-1 0,21 0-16,0 0 0,0 0 0</inkml:trace>
  <inkml:trace contextRef="#ctx0" brushRef="#br0" timeOffset="157652.72">23283 14923 0,'-21'0'47,"0"0"-15,21 21-32,21-21 46,-21-21-46,21 21 0,-21-22 0,21 22 16,1-21-16,-22 42 47,0 1-31,0-1-16,-22 0 0,1 0 15,0-21-15,0 21 0,0 0 0,21 1 16,-21-22-16,-1 21 0,1-21 15,0 0-15,0 21 0,0-21 0,0 0 16,-1 0-16</inkml:trace>
  <inkml:trace contextRef="#ctx0" brushRef="#br0" timeOffset="158192">24257 14393 0,'0'0'0,"21"-21"16,-42 21 15,0 0-31,21 21 31,0-42 16,21 21-47,-21-21 16,0 42 15,0 0-16,-21 1-15,21-1 0,-21 0 16,21 0-16,-22 0 0,1 0 16,21 1-16,0-1 0</inkml:trace>
  <inkml:trace contextRef="#ctx0" brushRef="#br0" timeOffset="158404.14">24617 14330 0,'0'0'0,"-21"21"31,-1-21-15,22 21-16,-21-21 0,0 21 15,0 1-15,21-1 16,0 0-16,-21 0 0,21 0 15,0 0-15,0 1 16,0-1-16</inkml:trace>
  <inkml:trace contextRef="#ctx0" brushRef="#br0" timeOffset="159017.23">25231 14457 0,'0'0'15,"21"-21"-15,-21 0 0,0-1 16,-21 22-16,-1 0 16,1 0-16,0 0 0,0 0 15,-21 22-15,20-1 0,1 0 16,0 0-16,-21 0 0,21 22 0,-1-22 16,1 21-16,-21 0 0,21-20 15,21 20-15,-21-21 0,21 21 0,0-20 16,0-1-16,0 0 0,0 0 15,0 0-15,21 0 0,0 1 0,0-22 16,21 21-16,-20-21 0,-1 0 0,21 0 16,-21 0-16,22 0 0,-22 0 15,0 0-15,0 0 0,0 0 0,0-21 16,1-1-16,-22 1 0,0 0 16,0 0-16,0 0 15,0 0-15,-22-1 0,1 22 16,0 0-16,0-21 0,0 21 0,0 0 15,-1 0-15,1 0 16,0 0-16,0 0 0,42 0 31,0 0-15,0 0-16,1 0 16,-1 0-16,0 0 0,0 0 15,0 0-15,-21 21 16,0 1-1,0-1-15,0 0 0,0 0 0,0 0 16,0 0-16,-21 22 0,21-22 0,-21 0 16,0 21-16,21-20 0,-21 20 15,21-21-15,-22 0 0,1 22 0,21-22 16,0 0-16,0 0 0,-21 21 16,21-20-16,0-1 0,0 0 15,21-42 16,0 21-31,-21-21 0,22 21 0</inkml:trace>
  <inkml:trace contextRef="#ctx0" brushRef="#br0" timeOffset="159292.39">25527 14690 0,'0'0'0,"0"-21"15,21-22 1,-21 64 15,0 1-31,0-1 0,0 21 0,-21-21 16,21 0-16,0 22 0,0-22 0,-21 0 15,21 0-15,0 22 0,-21-22 16,21 0-16,0 0 0,0 0 16,0 0-1,0-42 16,0 0-31,0 0 0,21 0 16,-21 0-16,21-22 16,-21 22-16,0 0 0</inkml:trace>
  <inkml:trace contextRef="#ctx0" brushRef="#br0" timeOffset="159892.37">25590 14690 0,'43'-64'16,"-86"128"-16,86-149 0,-22 64 0,-21 0 16,21 0-16,-21-1 0,21 22 15,0 0 1,-21 22-16,0-1 15,0 0-15,0 0 0,0 0 16,22 0-16,-22 22 0,21-22 0,0 0 16,-21 0-16,21 0 0,0 1 0,0-1 15,-21 0-15,22 0 16,-1-21-16,0 0 0,0 0 16,0 0-16,0 0 15,1 0 1,-1-21-16,-21 0 0,21 21 0,0-21 0,0-1 15,0 1-15,-21-21 0,22 21 16,-1-22-16,0 22 0,0 0 0,0-21 16,0 21-16,1-1 0,-22 1 15,-22 21 1,1 21 0,0 1-16,0-1 0,0 0 15,-22 0-15,22 0 0,0 0 0,0-21 16,0 22-16,0-1 0,21 0 0,-22-21 15,22 21-15,22-21 32,-1 0-32,0 0 15,0-21-15,0 0 0,0 21 0,1-21 16,-1-1-16,0 1 16,0 0-16,0 0 0,-21 0 15,21 0-15,1 21 0,-22-22 0,21 22 16,-21 22-1,0-1 1,0 0-16,0 21 0,-21-21 0,-1 1 16,1 20-16,21-21 0,-21 21 15,0-20-15,21-1 0,0 21 0,-21-21 16,21 0-16,-21 1 0,21-1 0,0 0 16,0 0-16,0 0 0,0 0 15,21-21 1,0 0-16,0 0 15</inkml:trace>
  <inkml:trace contextRef="#ctx0" brushRef="#br0" timeOffset="160244.53">26755 14499 0,'0'0'16,"-22"0"-1,1 0 1,42 0 47,-21-21-63,0 0 15,22 21-15,-22-21 0,21 21 16,0-21-16,-21-1 15,0 44 17,0-1-32,-21 0 0,0 0 15,21 0-15,-22-21 0,22 21 16,-21-21-16,21 22 0,-21-22 0</inkml:trace>
  <inkml:trace contextRef="#ctx0" brushRef="#br0" timeOffset="160443.76">26903 14436 0,'0'0'0,"0"21"47,-21 0-47,21 0 15,-22-21-15,22 21 16,-21 1-16,21-1 0,0 0 16,-21-21-16,21 21 15</inkml:trace>
  <inkml:trace contextRef="#ctx0" brushRef="#br0" timeOffset="161027.72">27241 14139 0,'0'0'0,"0"-21"15,22 21 1,-1-21 0,0 21-16,0 0 0,21 0 15,1 0-15,-22 0 0,21 0 0,1 0 16,-1 0-16,-21 0 0,21 0 16,-20 0-16,20 0 0,-21 0 15,0 0-15,-21 21 31,0 0-15,-21-21-16,21 22 0,0-1 0,0 0 16,-21 0-16,21 0 0,0 0 15,-21 22-15,21-22 0,0 21 0,0 1 16,0-1-16,0 0 0,0 1 16,0-1-16,0 0 0,0 1 0,0-1 15,0 0-15,-21 1 0,21-1 0,0 0 16,-22 1-16,22-1 15,0 0-15,-21 1 0,21-1 0,0-21 16,-21 21-16,0 1 0,0-22 0,0 0 16,-1 0-16,1 22 0,0-43 15,-21 21-15,21 0 0,-22-21 0,1 21 16,21-21-16,-22 0 0,1 0 16,0 0-16,-1 0 0,1 0 0,0 0 15,-1 0-15,1 0 0,21 0 0,0 0 16,0 0-16,-1-21 0,1 21 15,21-21-15</inkml:trace>
  <inkml:trace contextRef="#ctx0" brushRef="#br0" timeOffset="164860.07">5186 16912 0,'-21'-21'0,"21"0"15,-22 21-15,1-21 0,21 0 16,0-1-16,0 1 0,0 0 0,0 0 16,0-21-16,0 20 0,0 1 15,0 0-15,21 0 0,1 0 0,-1 0 16,0 21-16,21-22 0,-21 1 16,22 21-16,-1 0 0,22 0 0,-22 0 15,-21 0-15,21 0 0,-20 0 16,-1 21-16,0 1 0,-21 20 0,0 0 15,0 1-15,-21 20 0,0 1 16,-22-1-16,1 1 0,0 20 16,-1-20-16,1 20 0,0-20 0,20-1 15,-20 1-15,21-22 0,21 22 16,0-22-16,0 0 0,0 1 16,0-22-16,0 0 0,21 0 15,0 0-15,0-21 0,22 0 0,-22 0 16,42 0-16,-20-21 0,-1 0 15,22 0-15,-1 0 0,-21 0 0,1-1 16,-1 1-16,0 0 0,-20 0 16,-1 0-16,0 21 0,-21 21 15,0 0-15,-21 0 0,0 0 16,-22 22-16,22-1 0,-21 0 0,-1 1 16,1-1-16,0 0 0,-1 22 15,1-22-15,21 1 0,0-1 16,0 0-16,-1 1 0,22-1 15,0 0-15,0-21 0,0 22 16,0-1-16,0 0 0,0 1 0,0-22 16,0 21-16,0-21 0,0 22 15,-21-22-15,0 0 0,0 0 0,-21 0 16,-1 1-16,1-1 0,-22 0 16,1 0-16,-22-21 0,1 0 15,-1 21-15,-21-21 0,0 0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8T02:36:38.6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2667 148 0,'0'0'0,"-21"0"0,0 21 16,-1-21-16,1 0 0,0 0 16,0 0-1,21 22 17,21-22-17,21 0-15,-20 0 16,20 0-16,0 0 0,1 0 0,20 0 15,-21 0-15,22 0 0,-22-22 16,22 22-16,-1 0 0,1 0 0,-1-21 16,-20 21-16,20 0 0,1 0 15,-1 0-15,-21 0 0,22-21 0,-22 21 16,1 0-16,-22 0 0,21 0 16,-21 0-16,0 0 0,-42 0 46,0 0-46,-21 21 0,21-21 16,-1 0-16,1 0 0</inkml:trace>
  <inkml:trace contextRef="#ctx0" brushRef="#br0" timeOffset="476.03">3387 169 0,'-43'0'32,"43"22"-17,0-1-15,0 0 16,0 0-16,0 0 16,0 22-16,0-22 0,0 0 0,0 0 15,0 21-15,0-20 0,0 20 16,0-21-16,0 21 0,0-20 0,0 20 15,0 0-15,0-21 0,0 22 16,0-1-16,0-21 0,0 22 0,0-1 16,0-21-16,0 21 0,0 1 15,0-22-15,-21 21 0,0-21 0,21 22 16,-21-22-16,0 0 0,-1 21 16,1-20-16,0-1 0,0-21 15,-21 21-15,20-21 0,1 0 16,0 0-16,-21 0 0,21 0 0,-1 0 15,-20 0-15,21 0 0,0 0 16,-22-21-16,22 0 0,0 21 0,0-22 16,0 1-16,0-21 0,-1 21 15,1 0-15,0-1 0,21 1 0,0 0 16,-21 0-16,21 0 0,0 0 16,0-1-16,0 1 0,0 0 15,21 21-15,0-21 16,22 0-16,-22 21 15,0-21-15</inkml:trace>
  <inkml:trace contextRef="#ctx0" brushRef="#br0" timeOffset="1080.52">4127 445 0,'0'0'0,"0"-22"0,22 22 0,-22-21 15,21 0-15,-21 0 0,0 0 16,0 0-16,0-1 0,0 1 16,0 0-1,-21 21-15,-1 0 0,-20 0 16,21 0-16,0 21 15,-22-21-15,22 21 0,-21 1 0,21-1 16,-22 0-16,22 0 0,-21 0 16,21 0-16,0 1 0,-1-1 0,1 0 15,21 0-15,0 0 0,0 0 16,0 1-16,0-1 0,0 0 16,21-21-16,1 21 15,-1-21-15,0 21 0,21-21 0,-21 21 16,1-21-16,20 0 0,-21 22 0,0-22 15,0 0-15,22 21 0,-22 0 16,0-21-16,0 0 0,0 21 0,1-21 16,-22 21-16,0 0 15,0 1-15,0-1 0,0 0 16,-22 0-16,22 0 0,-42 0 16,21-21-16,-21 22 0,20-1 0,-20 0 15,0 0-15,-1-21 16,22 21-16,-21 0 0,0-21 0,-1 0 15,22 0-15,0 0 0,-21 0 16,20 0-16,1 0 0,0 0 0,0 0 16,0 0-16,21-21 15,0 0-15,0 0 16,0 0-16,21 21 16,0-21-16,0-1 15,0 22-15,1-21 0,20 0 0</inkml:trace>
  <inkml:trace contextRef="#ctx0" brushRef="#br0" timeOffset="1651.91">4720 339 0,'0'0'16,"0"-21"-16,-21 21 16,0 0-16,0 0 15,-1 0-15,1 0 0,0 21 16,0 0-16,0 0 0,0 0 16,-1 0-16,1 22 0,21-22 15,-21 0-15,0 21 0,21 1 16,-21-22-16,21 21 0,-21-21 0,21 22 15,0-22-15,0 21 0,0-21 16,0 1-16,0 20 0,0-21 0,0 0 16,0 0-16,21 1 0,0-1 15,0 0-15,0 0 0,0-21 0,1 0 16,-1 21-16,0-21 0,0 0 0,21 0 16,-20 0-16,-1 0 15,0-21-15,21 21 0,-21-21 0,1 0 0,20 0 16,-21-1-16,0 1 15,0-21-15,1 21 0,-1-22 0,0 22 16,-21-21-16,0 0 0,21-1 16,-21 1-16,0 0 0,0 20 0,0-20 15,0 0-15,0 21 0,0-22 0,-21 22 16,21 0-16,-21 0 0,0 21 16,-1-21-16,1 21 0,0 0 0,0 0 15,0 0-15,-22 0 0,22 0 16,0 0-16,0 0 0,21 21 0,-21-21 15,21 21-15,-21 0 0,21 0 16,0 0-16,0 1 16,0-1-16,21 0 15,0-21-15</inkml:trace>
  <inkml:trace contextRef="#ctx0" brushRef="#br0" timeOffset="2003.99">5567 423 0,'0'0'0,"-21"0"16,-1 0 0,1 0-1,0 0-15,0 22 16,21-1-16,0 0 0,0 0 0,0 21 15,0-20-15,-21 20 0,21 0 16,0-21-16,-21 22 0,21-1 0,0 0 16,0 1-16,-22-1 0,1 0 15,21 1-15,-21-22 0,21 21 0,0-21 16,0 1-16,-21 20 0,21-21 16,0 0-16,0 0 0,0-42 46,21 0-46,-21 0 16,0 0-16,21 0 0,0-22 16</inkml:trace>
  <inkml:trace contextRef="#ctx0" brushRef="#br0" timeOffset="2296.44">5482 614 0,'0'0'0,"0"-85"15,0 64-15,0 0 16,21 42 15,0 0-31,1 0 16,-1 1-16,0-1 0,0 21 15,0-21-15,0 22 0,1-1 0,-1-21 16,0 21-16,0 1 0,0-22 16,0 21-16,1-21 0,-1 22 0,0-22 15,0 0-15,0 21 0,0-20 16,1-22-16,-22 21 0,21 0 0,0-21 15,-21 21-15,21-21 16,0-21 0,-21 0-16,0 0 15,0-22-15,0 22 0,0-21 16,0 21-16,21-22 0</inkml:trace>
  <inkml:trace contextRef="#ctx0" brushRef="#br0" timeOffset="2564.73">6096 381 0,'0'0'0,"0"-21"0,0-85 32,-21 106-32,0 21 31,21 22-31,-22-22 0,22 21 16,0 0-16,0 1 0,0-1 0,-21 0 15,21 1-15,-21-1 0,0 0 16,21 1-16,-21-1 0,0 0 15,21 1-15,-22-1 0,1 0 0,21 1 16,0-22-16,-21 21 0,21-21 16,0 1-16,0-1 0,-21 0 0,21 0 15,0-42 17</inkml:trace>
  <inkml:trace contextRef="#ctx0" brushRef="#br0" timeOffset="3304.63">8297 0 0,'-42'0'16,"21"0"-1,0 0 1,21 21 0,0 43-1,0-1-15,0 1 16,0 20-16,0-20 0,0-1 0,0-20 16,0 20-16,0 1 0,0-22 15,0 22-15,0-22 0,0 0 0,0-21 16,0 22-16,0-1 0,0-21 15,0 0-15,0 1 0,0-1 0,0 0 16,0 0-16,0-42 31,0 0-31,0-22 16,21 22-16,-21 0 0,0-21 16</inkml:trace>
  <inkml:trace contextRef="#ctx0" brushRef="#br0" timeOffset="3692.22">8191 127 0,'0'0'0,"-21"-21"16,21 0-16,0 0 0,-21-1 16,21-20-16,-21 42 0,42 0 31,0 0-31,22 0 15,-22 0-15,0 0 16,21 0-16,-21 0 0,22 0 0,-1 0 16,0 0-16,22 0 0,-22 0 0,1 0 15,20 0-15,-21 0 0,1 0 0,-22 0 16,21 0-16,-21 0 0,1 0 16,-44 0-1,1 21-15,-21 22 0,0-1 16,-1 0-16,1 1 0,0-22 0,20 0 15,-20 21-15,0-21 0,21-21 16,-1 22-16,1-1 0,21 0 31,21-21-15,1 0 0,-1 0-16,0 0 0,0 0 15</inkml:trace>
  <inkml:trace contextRef="#ctx0" brushRef="#br0" timeOffset="4307.71">9271 593 0,'0'0'0,"21"0"15,-21-21-15,21 21 0,0-22 0,-21 1 16,0 0-16,0 0 0,22 0 0,-22 0 16,0-1-16,0 1 0,0 0 15,0-21-15,0 21 0,0-1 0,-22 1 16,22 0-16,-21 0 0,0 0 16,0 21-16,0 0 0,0 0 0,-22 0 15,22 0-15,0 21 0,-21 0 16,20 0-16,-20 0 0,21 22 15,-21-22-15,20 21 0,-20 1 0,21-1 16,0 0-16,0-21 0,-1 22 16,1-1-16,21 0 0,0-20 0,0-1 15,0 21-15,0-21 0,0 0 16,21 1-16,1-22 0,-1 21 0,0-21 16,21 0-16,-21 0 0,1 0 15,20 0-15,0-21 0,-21-1 0,22 1 16,-1 21-16,-21-21 0,22-21 0,-22 21 15,21-1-15,-21 1 0,0-21 16,1 21-16,-22-22 0,0 22 16,21-21-16,-21 21 0,0 0 15,0-1-15,0 44 32,-21-22-32,21 21 0,0 21 15,0-21-15,-22 0 0,22 22 0,-21-22 16,21 21-16,0-21 0,0 22 15,0-22-15,0 0 0,0 21 0,0-20 16,0-1-16,0 0 0,21 0 16,-21 0-16,22-21 0,-1 21 0,0-21 15,0 0-15,0 0 0,0 0 16,1 0-16,-1 0 0,0 0 0,0-21 16,0 0-16</inkml:trace>
  <inkml:trace contextRef="#ctx0" brushRef="#br0" timeOffset="4860.22">9758 529 0,'0'0'0,"-21"-21"0,21 0 16,-22 21-16,22-21 0,0 0 16,0-1-16,0 1 15,22 21-15,-22-21 0,21 21 16,21 0-16,-21 0 0,22-21 15,-22 21-15,21 0 0,0 0 0,-20 0 16,20 21-16,-21 0 0,0-21 16,22 21-16,-22 22 0,0-22 0,0 0 15,-21 21-15,0-20 0,0 20 16,0-21-16,0 0 0,0 22 0,0-22 16,0 0-16,-21 21 0,0-21 15,0 1-15,-1-1 0,1-21 0,21 21 16,-21-21-16,0 0 0,21-21 31,0 0-31,0-1 16,0 1-16,0 0 15,0 0-15,21-21 0,0 20 0,0-20 16,1 0-16,-1 21 0,0-1 0,-21-20 16,21 21-16,0 0 0,0 0 15,1-1-15,-1 1 0,0 21 16,-21-21-16,21 21 0,0 0 31,-21 21 0,0 0 1,0 1-17</inkml:trace>
  <inkml:trace contextRef="#ctx0" brushRef="#br0" timeOffset="5612.59">11091 572 0,'21'-22'31,"-21"1"-31,22 21 0,-22-21 0,0 0 16,21 0-16,-21 0 16,0-1-16,0 1 15,-21 21 1,-1 0-16,1 0 15,-21 0-15,0 0 0,20 0 0,-20 21 16,0-21-16,21 22 0,-22-1 16,1-21-16,21 21 0,-22 0 0,22-21 15,0 21-15,0-21 0,21 21 0,0 1 16,0-1 0,0 0-1,21-21-15,0 0 0,22 21 16,-22-21-16,0 0 0,21 21 0,-21-21 15,1 0-15,20 21 0,-21-21 0,0 0 16,22 22-16,-22-22 0,0 0 16,21 21-16,-21-21 0,1 21 0,-1 0 15,0-21-15,-21 21 16,0 0-16,0 1 0,0-1 16,0 0-16,-21 0 0,-22-21 15,22 21-15,-21 0 16,21-21-16,-22 0 0,22 0 0,-21 0 15,21 0-15,-22 0 0,22 0 16,-21 0-16,21 0 0,0 0 0,-1 0 16,-20-21-16,42 0 0,-21 21 0,0-21 15,0 0-15,-1 21 16,22-21-16,0-1 31,22 22 0,-1-21-31</inkml:trace>
  <inkml:trace contextRef="#ctx0" brushRef="#br0" timeOffset="6027.93">11366 699 0,'43'0'15,"-43"-22"-15,21 1 0,0 21 16,0-21-16,0 0 0,1 0 16,-1 21-16,-21-21 15,21-1-15,-21 1 0,0 0 16,0 0-16,-21 21 31,0 0-31,-1 0 0,1 21 16,0 0-16,0-21 0,0 21 15,21 1-15,-21-1 0,21 0 0,-22 21 16,22-21-16,0 1 0,0-1 16,0 0-16,0 0 0,0 0 0,0 0 15,0 1-15,0-1 0,22-21 16,-22 21-16,21-21 0,0 0 15,0 0-15,0 21 0,0-21 0,1 0 16,-1 0-16,0 0 0,0 0 16,0 0-16,-21-21 0,21 21 0,1-21 15,-1 0-15,0 21 0</inkml:trace>
  <inkml:trace contextRef="#ctx0" brushRef="#br0" timeOffset="6591.98">11853 508 0,'0'0'0,"0"-42"31,21 42-31,-21-21 16,22 21-16,-1-22 0,0 22 16,0 0-16,0 0 0,22 0 15,-22 0-15,0 0 0,21 0 0,-21 0 16,22 0-16,-22 22 0,21-1 15,-21 0-15,1-21 0,-1 21 0,0 0 16,-21 0-16,21 1 0,-21-1 16,0 0-16,0 0 0,0 0 0,0 0 15,-21 22-15,0-22 0,21 0 16,-21 0-16,-1 0 0,22 1 16,-21-22-16,21 21 0,-21 0 0,21-42 62,0 0-62,0-1 16,21 1-16,-21-21 0,21 21 15,1 0-15,-22-1 0,21-20 16,-21 21-16,21 0 0,0-22 0,-21 22 16,21 0-16,0-21 0,-21 21 0,22-1 15,-1 22-15,-21-21 0,0 0 16,21 0-16,0 21 0,-21-21 15,21 21-15,0-21 16,1 21-16,-1 0 16,0 0-16,0 0 31,-21 21 0,0 0-15,-21-21-16,0 21 0</inkml:trace>
  <inkml:trace contextRef="#ctx0" brushRef="#br0" timeOffset="7675.69">3238 1588 0,'-21'0'0,"42"0"0,-84 0 16,42 0-16,-22 0 0,22 0 0,-21 0 15,0 0-15,20 0 0,-20 0 16,21 0-16,-21 0 0,20 0 0,1 0 16,0 0-16,-21 0 0,21 0 15,-1 0-15,1 0 16,21-22-16,21 22 31,1 0-31,-1 0 0,21 0 16,-21-21-16,22 21 0,-1 0 15,0 0-15,1 0 0,-1 0 0,21 0 16,1 0-16,21 0 0,-22 0 16,22-21-16,21 21 0,-22 0 0,22 0 15,0 0-15,0 0 16,0 0-16,-1-21 0,22 21 0,0 0 15,0 0-15,22 0 0,-22 0 16,0 0-16,-22 0 0,22 0 0,-21 0 16,0 0-16,-21 0 0,-1 0 0,1 0 15,0 0-15,-22 0 0,1 0 16,-22 0-16,22 0 0,-22 0 0,0 0 16,-21 0-16,22 0 0,-22 0 15,0 0-15,0 0 0,0 0 0,1 0 31</inkml:trace>
  <inkml:trace contextRef="#ctx0" brushRef="#br0" timeOffset="8708.19">8572 1482 0,'0'0'0,"-42"0"0,-43-21 16,43 21-16,21 0 0,0 0 16,0 0-16,-1 0 0,1 0 15,0-22-15,0 22 16,0 0-16,0 0 15,42 0 48,0 0-63,0 0 16,0 0-16,0 0 15,1 0-15,-1 0 0,0 0 0,0 0 16,0 0-16,22 0 0,-1 0 15,0 0-15,1 0 0,-1 0 0,21 0 16,1 0-16,-1 0 0,1 0 16,21 0-16,-22 0 0,1 0 0,20 0 15,-20 0-15,20 0 0,-20 0 0,21 0 16,-1 0-16,22 0 0,-21 0 16,21 0-16,-1 0 0,1 0 0,0 0 15,0 0-15,0 0 0,0 0 16,-1 0-16,-20 0 0,21 0 15,0 0-15,0 0 0,-22 0 0,1 0 16,0 0-16,-1-21 0,1 21 16,-22 0-16,22-21 0,-21 21 0,-1 0 15,22 0-15,-22 0 0,1-21 16,-1 21-16,1 0 0,-22 0 0,22 0 16,-22 0-16,0-21 0,1 21 0,-1 0 15,0 0-15,-21 0 0,22 0 16,-22 0-16,0 0 0,0 0 0,-21-21 15,21 21-15</inkml:trace>
  <inkml:trace contextRef="#ctx0" brushRef="#br0" timeOffset="8832.74">12467 1376 0,'0'0'15,"0"21"-15,-21-21 0,21 21 16,-21-21-16,21 21 16,-21 1-1,-1-22-15,1 0 16</inkml:trace>
  <inkml:trace contextRef="#ctx0" brushRef="#br0" timeOffset="46796.68">1058 2180 0,'0'0'0,"-21"0"16,0 0-16,0 0 15,0 0-15,-1 0 0,1 0 0,0 0 16,0 0-16,0 0 16,0 0-16,-1 0 0,1 0 15,0 0 1,0 0-16,42 0 31,0 0-31,0 0 16,1 0-16,-1 0 0,21 0 15,-21 0-15,22 0 0,-1 0 16,0 0-16,1 0 0,-1 0 0,0 0 16,22-21-16,-22 21 0,0 0 15,1 0-15,-1 0 0,0 0 0,1 0 16,-1 0-16,-21 0 0,0 0 15,1 0-15,-1 0 0,0 0 0,0 0 16,-42 0 15,0 0-15,0 0-16</inkml:trace>
  <inkml:trace contextRef="#ctx0" brushRef="#br0" timeOffset="47301.72">1355 2180 0,'-22'0'16,"1"0"-1,0 0 1,21 21-16,0 1 15,0-1 1,0 0-16,-21-21 0,21 21 0,0 0 16,0 0-16,0 1 0,0-1 15,0 0-15,0 0 0,0 0 0,0 0 16,0 22-16,0-22 0,0 21 16,0-21-16,0 22 0,0-22 0,0 21 15,0-21-15,21 1 0,-21 20 16,0-21-16,0 0 0,0 0 0,0 1 15,0-1-15,0 0 0,0 0 16,0 0-16,-21 0 16,0-21-16,0 0 0,-1 22 15,1-22-15,0 0 0,0 0 16,0 0-16,-22 0 0,22 0 0,0 0 16,-21 0-16,21 0 0,-22 0 15,22 0-15,0-22 0,-21 22 0,20-21 16,1 21-16,0-21 0,0 0 15,0 0-15,21 0 0,0-1 16,-21 22-16,21-21 0,0 0 16,0 0-16,21 21 15,0-21-15,0 21 0,0-21 16,0 21-16,22-22 0,-22 22 16</inkml:trace>
  <inkml:trace contextRef="#ctx0" brushRef="#br0" timeOffset="47935.98">1863 2265 0,'0'21'31,"0"0"-31,-22 0 0,22 1 16,0 20-16,0-21 0,-21 0 0,0 22 15,21-1-15,-21-21 0,21 21 16,-21-20-16,21 20 0,-21-21 0,-1 0 16,22 22-16,0-22 0,0 0 15,-21 0-15,0 0 0,21 0 16,-21-21-16,21 22 15,0-44 17,0 1-17,0 0-15,0 0 16,0-21-16,0 20 0,21 1 0,-21-21 16,21 0-16,0-1 0,-21 22 15,22-21-15,-1-1 0,0 22 0,0-21 16,0 21-16,0-22 0,1 22 15,-1 0-15,0 0 0,0 0 0,21 0 16,-20-1-16,-1 1 0,0 21 16,0 0-16,21 0 0,-20 0 15,-1 21-15,0 1 0,0 20 0,0-21 16,0 21-16,1-20 0,-22 20 16,0 0-16,0 1 0,0-1 15,0 0-15,0 1 0,0-1 0,0-21 16,0 0-16,0 0 0,-22 1 15,22-1-15,0 0 0,0 0 16,0 0-16,-21-21 16,0 0-1,0 0 1,21-21 0</inkml:trace>
  <inkml:trace contextRef="#ctx0" brushRef="#br0" timeOffset="48159.72">1778 2646 0,'0'0'16,"0"-21"15,21 21-31,0-21 0,0 21 16,1 0-16,-1 0 0,21-22 0,-21 22 15,0 0-15,22 0 0,-22 0 16,0-21-16,0 21 0,0 0 0,1 0 16,-1 0-1,0 0-15</inkml:trace>
  <inkml:trace contextRef="#ctx0" brushRef="#br0" timeOffset="48451.67">2582 2286 0,'-21'-42'16,"21"63"15,21 0-15,0 0-16,1 0 0,-22 1 0,21-1 15,0 21-15,0-21 0,0 0 16,0 1-16,1 20 0,-22-21 0,21 0 16,0 0-16,0 1 0,0-1 15,0 0-15,1 0 0,-22 0 16,21-21-16,0 0 16,-21 21-16</inkml:trace>
  <inkml:trace contextRef="#ctx0" brushRef="#br0" timeOffset="48780.08">3048 2244 0,'0'-43'16,"-21"43"-1,0 0-15,-1 0 16,1 0-16,0 0 0,0 22 16,-21-1-16,20 0 15,1 0-15,-21 0 0,21 0 0,-22 22 16,1-1-16,0 0 0,-1 1 16,1-22-16,0 21 0,-1 1 0,22-22 15,-21 21-15,21-21 0,0 0 16,-1 1-16,1-1 0,21 0 0,-21-21 15,21 21-15,21-21 32,0 0-17,1 0-15,-1-21 0</inkml:trace>
  <inkml:trace contextRef="#ctx0" brushRef="#br0" timeOffset="49171.92">3387 2223 0,'0'0'0,"-22"0"0,1 0 16,0 0-16,0 0 15,0 21-15,21 0 16,0 0-16,0 21 16,0-20-16,0 20 0,0-21 0,-21 21 15,21-20-15,0 20 0,-22 0 16,22-21-16,0 22 0,0-22 0,0 0 16,0 0-16,-21 0 0,21 1 15,0-1-15,0 0 0,-21-21 0,21 21 16,0 0-1,0-42 32,0 0-47,0 0 16,0 0-16,0-1 0</inkml:trace>
  <inkml:trace contextRef="#ctx0" brushRef="#br0" timeOffset="49756.82">3217 2371 0,'0'0'0,"21"-85"31,-21 64-31,22 0 0,-1 21 0,0-21 16,-21-1-16,21 22 0,0-21 0,0 21 16,22-21-16,-22 21 15,0 0-15,21-21 0,-20 21 0,20 0 16,-21 0-16,21 0 0,-20 0 15,20 0-15,-21 0 0,0 21 0,-21 0 16,0 0-16,0 1 0,0-1 16,0 0-16,0 0 0,-42 0 15,21 0-15,-22 1 0,1-1 0,21 0 16,-43 0-16,22 0 0,21-21 16,-21 21-16,-1-21 0,22 0 0,0 22 15,0-22-15,0 0 0,-1 0 16,1 0-16,21-22 47,21 22-16,-21 22-31,22-1 0,-1 0 16,0 0-16,0-21 0,0 21 15,0 0-15,1 1 0,-1-22 0,0 21 16,21 0-16,-21-21 0,1 21 15,-1 0-15,0-21 0,0 21 16,-21 1-16,21-22 0,0 21 16,-21 0-1,0 0 1,0-42 46,22 0-46,-22 0-16,21 21 0,0-22 16</inkml:trace>
  <inkml:trace contextRef="#ctx0" brushRef="#br0" timeOffset="50432.73">4551 2223 0,'0'0'0,"0"-22"16,0 1-16,0 0 16,0 0-16,0 0 15,-21 21 1,-1 0-16,1 0 15,0 0-15,0 0 0,0 0 16,0 0-16,-1 0 0,1 0 16,0 21-16,-21 0 0,21-21 0,-1 21 15,22 0-15,-21-21 0,0 22 16,21-1-16,-21-21 0,21 21 0,0 0 16,0 0-1,0 0 1,21-21-16,0 22 15,0-22-15,1 0 0,-1 0 16,0 0-16,21 21 16,-21-21-16,1 0 0,-1 0 0,0 0 15,0 0-15,0 0 0,0 21 16,1-21-16,-1 0 0,0 0 16,0 21-16,0 0 15,-21 0-15,0 1 16,-21-1-1,0-21-15,0 21 16,0-21-16,-1 21 0,1-21 0,0 0 16,-21 21-16,21-21 0,-1 0 15,-20 0-15,21 0 0,0 0 0,0 0 16,-1 0-16,1 0 0,0 0 16,0 0-16,0 0 15,0 0-15,-1 0 0,22-21 0,0 0 16,-21 21-16,0 0 15,21-21-15,21 21 47,0 0-31,1 0-16,-1 0 16</inkml:trace>
  <inkml:trace contextRef="#ctx0" brushRef="#br0" timeOffset="50764.72">4826 2561 0,'42'0'15,"-21"0"1,1 0 15,-22 21 1,0 1-17,0-1-15,0 0 16,0 0-16,0 0 0,0 0 0,-22 1 15,22-1-15,-21-21 0,0 21 0,0 0 16,0 0-16,0-21 0,-22 21 16,22-21-16</inkml:trace>
  <inkml:trace contextRef="#ctx0" brushRef="#br0" timeOffset="50795.77">4614 2836 0,'0'0'16,"21"0"-16,1-21 0</inkml:trace>
  <inkml:trace contextRef="#ctx0" brushRef="#br0" timeOffset="51416.7">6308 2074 0,'0'0'0,"-43"0"16,64 0 15,1 0-31,20 0 16,0 0-16,22 0 0,-22 0 15,22 0-15,-1 0 0,1 0 16,-1 0-16,1 0 0,-1 0 0,-21 0 15,1 0-15,-1 0 0,0 0 16,-20 0-16,-1 0 0,0 0 0,-42 0 31,0 0-31,-1 0 16,1 0-16</inkml:trace>
  <inkml:trace contextRef="#ctx0" brushRef="#br0" timeOffset="51833.11">6816 2074 0,'21'0'31,"0"0"-15,-21 22-16,0-1 16,0 0-16,0 0 0,0 0 15,0 22-15,0-22 0,0 0 0,0 21 16,21-21-16,-21 22 0,0-22 15,21 21-15,-21 1 0,0-22 0,0 0 16,0 21-16,0-21 0,0 1 16,0-1-16,0 0 0,0 0 15,0 0-15,0 0 0,0 1 0,-21-22 16,21 21-16,-42-21 0,21 0 16,-22 21-16,22-21 0,-21 0 0,-1 0 15,1 0-15,0 0 0,-1 0 0,1 0 16,21 0-16,0-21 0,-22 21 15,22-21-15,0-1 0,21 1 0,-21 0 16,21 0-16,-21 0 0,21 0 16,0-1-16,0 1 0,0 0 0,0 0 15,0 0-15,0 0 16,21 21-16,0 0 0,0 0 16,0 0-16,1-22 0,-1 22 0,0 0 15,21 0-15,-21 0 0,22 0 16</inkml:trace>
  <inkml:trace contextRef="#ctx0" brushRef="#br0" timeOffset="52424.7">7556 2138 0,'0'0'16,"0"-21"-16,-21 21 31,0 21-31,0 0 16,21 0-16,-21 22 0,21-22 15,-21 0-15,-1 21 0,22-21 16,0 22-16,-21-1 0,0-21 0,21 22 16,-21-22-16,21 21 0,0-21 0,0 0 15,0 1-15,-21-1 0,21 0 16,0 0-16,0 0 0,0-42 47,0 0-32,0 0-15,0 0 0,0-1 16,0-20-16,0 21 0,0-21 0,0-1 16,21 1-16,-21 21 0,21-22 0,0 1 15,0 0-15,1 21 0,-1-22 16,21 1-16,-21 21 0,22 0 0,-22-1 15,21 1-15,-21 0 0,22 0 16,-22 21-16,21 0 0,-21 0 0,0 0 16,22 0-16,-22 0 0,0 21 15,0 0-15,0 0 0,22 1 0,-43 20 16,21-21-16,0 21 0,-21 1 0,0 20 16,0-20-16,0-1 15,0 0-15,0 1 0,0-22 0,0 21 16,0-21-16,0 22 0,0-22 0,0 0 15,0 0-15,0 0 16,-21-21 15,0 0-15,0-21-16,-1 21 0,1-21 0</inkml:trace>
  <inkml:trace contextRef="#ctx0" brushRef="#br0" timeOffset="52624.19">7387 2477 0,'-21'0'15,"42"0"1,0 0-16,0-22 16,1 22-16,20 0 0,-21 0 15,21-21-15,1 21 0,-1 0 0,0 0 16,1 0-16,-22-21 0,21 21 15,-21 0-15,22 0 0,-22 0 0,0 0 16,0-21-16,0 21 0</inkml:trace>
  <inkml:trace contextRef="#ctx0" brushRef="#br0" timeOffset="52988.68">8742 2223 0,'0'0'0,"0"-22"0,0-20 16,0 21-1,-21 21-15,-1 0 0,1-21 0,0 21 16,0 0-16,0 0 16,0 0-16,-1 0 0,1 0 0,0 0 15,0 0-15,0 21 0,0 0 0,-1 0 16,-20 0-16,21 22 0,0-22 15,0 21-15,21 1 0,-22-1 0,1-21 16,21 21-16,-21 1 0,21-22 0,0 21 16,0-21-16,0 22 0,0-22 15,0 0-15,0 0 0,0 0 0,21-21 16,0 22-16,22-1 0,-22-21 16,0 0-16,21 0 0,1 0 0,-1 0 15,-21 0-15,22 0 0,-1 0 0,0 0 16,1 0-16,-1-21 15,-21 21-15,21-22 0,1 1 0,-22 0 16</inkml:trace>
  <inkml:trace contextRef="#ctx0" brushRef="#br0" timeOffset="53264.19">9186 2159 0,'0'21'31,"0"0"-31,0 1 0,-21-1 16,21 0-16,-21 0 0,21 21 15,0-20-15,0 20 0,-21 0 16,21-21-16,-21 22 0,21-1 0,-22-21 16,22 0-16,0 22 0,0-22 0,-21 0 15,21 0-15,-21 0 16,21 1-16,0-1 15,21-21 1,0 0-16,1-21 16,-22-1-16,21 22 0</inkml:trace>
  <inkml:trace contextRef="#ctx0" brushRef="#br0" timeOffset="53651.8">9588 2201 0,'0'0'0,"-63"0"16,42 0-16,0 0 0,-1 22 15,-20-22-15,0 21 0,21-21 0,-22 0 16,22 21-16,-21-21 0,21 21 16,-1-21-16,-20 0 0,21 0 0,0 21 15,0-21-15,-1 0 16,22 21-1,0 1-15,0-1 16,0 0-16,22 0 16,-22 0-16,21 0 0,0-21 15,-21 22-15,21-1 0,0 0 0,-21 0 16,21-21-16,1 21 0,-22 0 0,21 1 16,0-22-16,-21 21 0,21 0 15,0-21-15,-21 21 0,21-21 0,-21 21 16,22-21-16,-1 0 15,-21 21-15,21-21 16,0 0 0,0-21-16,0 21 15,1-21-15</inkml:trace>
  <inkml:trace contextRef="#ctx0" brushRef="#br0" timeOffset="54220.49">10287 2244 0,'0'0'0,"0"-21"0,-21-1 16,0 22-1,-22 0-15,22 0 0,0 0 16,0 0-16,-22 0 0,22 0 15,0 0-15,-21 0 0,21 22 0,-1-22 16,1 21-16,0 0 0,0-21 0,0 21 16,0 0-16,21 0 15,0 1-15,0-1 16,21-21-16,0 0 0,0 21 16,0-21-16,0 21 0,1-21 0,20 0 15,-21 0-15,21 21 0,-20-21 0,20 0 16,0 0-16,-21 21 0,1-21 15,20 22-15,-21-22 0,0 0 16,0 21-16,1 0 0,-22 0 16,0 0-1,0 0-15,0 1 16,-22-22-16,1 21 0,0-21 0,-21 21 16,21-21-16,-22 0 0,22 21 15,-21-21-15,21 0 0,-22 0 0,1 21 16,21-21-16,-22 0 0,22 0 0,0 0 15,-21 0-15,21 0 0,-1 0 16,1 0-16,0 0 0,0 0 0,0 0 16,0 0-16,-1 0 15,22-21 1,0 0 0,22 21 15,-1-21-31,0 21 0</inkml:trace>
  <inkml:trace contextRef="#ctx0" brushRef="#br0" timeOffset="54768.37">10774 2180 0,'-43'0'16,"22"0"-16,0 0 16,0 0-16,0 0 0,21 21 0,-21 1 15,-1-22-15,1 21 0,21 0 16,-21 21-16,0-21 0,0 1 15,21 20-15,-21-21 0,21 0 0,-22 22 16,22-22-16,0 21 0,0-21 16,0 0-16,-21 1 0,21-1 0,0 0 15,0 0-15,0 0 0,21 0 16,1-21-16,-1 0 16,0 0-16,0 0 0,0 0 0,0 0 15,1 0-15,-1 0 0,0-21 0,0 21 16,21-21-16,-20 0 0,-1 21 15,0-21-15,0 0 0,0-1 0,0 1 16,1-21-16,-1 21 0,0 0 0,-21-22 16,0 22-16,0-21 0,0 21 15,0-1-15,0 1 0,0 0 16,0 0-16,-21 0 0,0 21 0,-1 0 16,1 0-16,21-21 0,-21 21 15,0 0-15,0 0 0,0 0 0,-1 21 16,1-21-16,0 21 0,0-21 15,0 21-15,21 0 0,-21-21 16,21 21-16,0 1 16,21-22-16</inkml:trace>
  <inkml:trace contextRef="#ctx0" brushRef="#br0" timeOffset="55076.03">11388 2159 0,'0'0'0,"-22"0"47,22 21-47,-21 0 0,21 1 15,-21-1-15,21 0 0,0 0 0,0 0 16,-21 22-16,0-22 0,21 0 15,-21 21-15,21-21 0,0 22 16,-22-22-16,1 0 0,21 0 0,-21 0 16,21 1-16,0-1 0,0 0 15,21-21 32,0-21-47</inkml:trace>
  <inkml:trace contextRef="#ctx0" brushRef="#br0" timeOffset="55380.68">11366 2138 0,'0'0'0,"22"-21"31,-1 21-15,0 21-16,0 0 15,-21 0-15,21 0 0,-21 1 16,21-1-16,-21 21 0,22-21 0,-1 0 16,-21 1-16,0 20 0,21-21 15,0 0-15,-21 0 0,0 1 0,0-1 16,0 0-16,0 0 0,0 0 16,21-21-16,-21 21 0,21-21 15,1 0 1,-1 0-1,-21-21 1,21 0-16,0 0 0,0 0 16</inkml:trace>
  <inkml:trace contextRef="#ctx0" brushRef="#br0" timeOffset="55648.82">12065 2032 0,'0'0'0,"0"-21"0,0-21 31,-21 42-31,0 0 16,-1 21-16,1 0 0,21 0 15,-21 0-15,0 0 0,0 1 16,21 20-16,-21-21 0,-1 21 0,1-20 16,21 20-16,-21-21 0,21 21 0,-21-20 15,0 20-15,21-21 0,0 0 16,0 0-16,0 1 0,-21-1 0,21 0 15,0 0-15</inkml:trace>
  <inkml:trace contextRef="#ctx0" brushRef="#br0" timeOffset="56045.77">12467 2477 0,'-21'0'31,"21"-22"0,0 1 0,21 21-15,0 0 0,-21 21-1,0 1-15,0-1 16,0 0-16,0 0 0,0 0 15,0 0-15,0 1 16,0-1-16,-21 0 0,0 0 16,0 0-16,0-21 0,-1 0 0,1 21 15,0-21-15,0 0 0,0 0 16,0 0-16,-1 0 0</inkml:trace>
  <inkml:trace contextRef="#ctx0" brushRef="#br0" timeOffset="56664.39">14160 1799 0,'0'0'0,"-21"0"0,0 0 16,0 0-16,21 21 31,21-21-31,0 0 16,22 22-16,-1-22 0,0 0 0,1 0 15,-1 0-15,21 0 0,-20 0 16,20 0-16,1 0 0,-22 0 0,0 0 15,1 0-15,20 0 0,-42 0 16,22-22-16,-22 22 0,0 0 0,-42 0 31,0 0-31,0-21 16,-1 21-16</inkml:trace>
  <inkml:trace contextRef="#ctx0" brushRef="#br0" timeOffset="57027.72">14584 1799 0,'0'64'32,"0"-43"-32,0 0 15,0 0-15,0 0 0,-21 1 0,21-1 16,0 0-16,0 0 0,0 21 0,0-20 16,0-1-16,0 21 15,0-21-15,0 0 0,0 22 0,0-22 16,0 0-16,0 21 0,0-20 0,0-1 15,0 0-15,0 0 0,0 0 16,0 0-16,-22 1 0,1-1 0,21 0 16,-21 0-16,0-21 0,-21 21 0,20-21 15,1 0-15,-21 0 0,21 0 16,-22 0-16,22 0 0,-21 0 0,21 0 16,-22 0-16,22-21 0,0 0 15,0 21-15,0-21 0,0 0 0,-1-1 16,22 1-16,-21 21 0,21-21 0,0 0 15,0 0-15,0 0 16,0-1-16,21 1 16,1 21-16,-1-21 0,21 21 0,-21-21 15,0 21-15</inkml:trace>
  <inkml:trace contextRef="#ctx0" brushRef="#br0" timeOffset="57405.03">15367 1842 0,'0'0'0,"-42"-22"32,20 22-32,1 0 15,0 0-15,0 22 0,0-1 0,0 0 16,-1 0-16,1 0 0,0 0 0,0 22 15,0-22-15,21 0 0,-21 21 16,21-20-16,0-1 0,0 21 0,0-21 16,0 0-16,0 22 0,0-22 15,0 0-15,0 0 0,0 0 0,0 1 16,0-1-16,21 0 0,0 0 0,0-21 16,0 21-1,0-21-15,22 0 0,-22 0 0,0 0 16,0 0-16,0 0 0,22 0 0,-22-21 15,21 21-15,-21-21 0,1 0 16,-1 21-16,0-21 0,0 21 0,0-22 16,0 22-16,-21-21 0,0 0 15</inkml:trace>
  <inkml:trace contextRef="#ctx0" brushRef="#br0" timeOffset="57603.73">15240 2201 0,'-21'0'16,"42"0"15,0 0-31,0-21 0,0 21 0,1 0 16,-1 0-16,21-21 0,-21 21 16,0 0-16,22 0 0,-22-21 0,0 21 15,0 0-15,0 0 0,1-21 16,-22 0-1</inkml:trace>
  <inkml:trace contextRef="#ctx0" brushRef="#br0" timeOffset="57787.85">15261 1947 0,'0'0'0,"0"-21"0,0 0 15,0 0 1,21 21-16,0 0 15,1-21-15,-1 21 0,0 0 0,21 0 16,-21 0-16,1 0 0,20 0 16,-21 0-16,21 0 0,-20 0 0,-1 0 15,21-21-15,-21 21 0,0 0 0,1 0 16</inkml:trace>
  <inkml:trace contextRef="#ctx0" brushRef="#br0" timeOffset="58089.04">16214 1820 0,'-22'0'31,"1"22"-15,0-1-16,21 0 0,0 0 15,0 0-15,-21 22 0,21-22 16,-21 21-16,21-21 0,-21 22 0,21-22 16,0 21-16,0-21 0,-22 0 0,22 1 15,-21-1-15,21 0 0,-21 0 16,21 0-16,-21-21 0,21 21 0,0 1 16</inkml:trace>
  <inkml:trace contextRef="#ctx0" brushRef="#br0" timeOffset="58540.68">16065 2074 0,'0'-21'0,"0"42"0,0-63 0,22 0 16,-22 21-16,21-1 0,0 1 15,-21 0-15,21 0 0,0 0 0,22 0 16,-22-1-16,21 22 0,-21-21 15,22 0-15,-1 21 0,0-21 0,1 21 16,-22 0-16,21 0 0,0 0 0,-20 0 16,-1 0-16,0 0 0,0 21 15,0 0-15,-21 0 0,0 1 0,0-1 16,0 0-16,-21 0 16,0 0-16,-21 0 0,-1 1 15,1-1-15,0-21 0,-22 21 0,1-21 16,20 21-16,1-21 0,-22 0 15,43 0-15,-21 0 0,21 0 0,0 0 16,-1 0-16,44 0 31,-1 21-31,21-21 0,-21 21 16,22-21-16,-22 22 0,21-1 16,-21 0-16,22-21 0,-22 21 0,0 0 15,0 0-15,0 1 0,0-1 0,1-21 16,-1 21-16,-21 0 15,21 0-15,0-21 0,-21 21 0,21-21 16,0 22 0,1-22-1,-1-22 1,0 22-16</inkml:trace>
  <inkml:trace contextRef="#ctx0" brushRef="#br0" timeOffset="59012.74">17251 1884 0,'0'0'0,"-64"-64"32,43 64-32,0 0 0,0 0 15,0 0-15,-1 0 0,1 0 16,0 0-16,-21 0 0,21 0 0,-1 22 15,1-1-15,0-21 0,21 21 0,-21 0 16,21 0-16,0 0 16,0 1-16,0-1 0,0 0 15,21-21-15,-21 21 0,21 0 16,22-21-16,-22 21 0,0-21 16,0 22-16,0-1 0,22-21 0,-22 21 15,0 0-15,0-21 0,0 21 16,0-21-16,-21 21 0,0 1 0,22-22 15,-22 21-15,0 0 0,-22 0 16,1-21 0,0 0-16,0 0 0,0 21 0,-22-21 15,22 0-15,-21 0 0,21 0 0,-22 0 16,22 0-16,-21 0 0,21 0 16,0 0-16,-1 0 0,-20 0 0,21 0 15,0-21-15,0 21 0,21-21 31,0 0-15,0 0-16,21-1 0,0 22 16,0 0-16</inkml:trace>
  <inkml:trace contextRef="#ctx0" brushRef="#br0" timeOffset="59400.67">17780 1757 0,'0'0'0,"0"-21"16,0 0 0,-21 21-1,21 21-15,0 0 0,-21 0 16,-1 0-16,1 0 0,21 22 0,-21-22 15,0 21-15,0-21 0,21 22 0,-21-22 16,-1 21-16,22-21 0,-21 22 16,21-22-16,0 0 0,0 0 0,0 0 15,0 1-15,0-1 16,21 0-16,1-21 0,-1 0 0,0 21 16,0-21-16,0 0 0,22 0 15,-22 0-15,0 0 0,0 0 16,21 0-16,-20 0 0,-1 0 0,0 0 15,0 0-15,0 0 0,0 0 0,1 0 16,-1-21-16,0 0 16,0 0-16,-21-1 15,0 1-15</inkml:trace>
  <inkml:trace contextRef="#ctx0" brushRef="#br0" timeOffset="59616.56">17716 2117 0,'22'0'15,"-1"0"1,-21-21-16,21 21 0,0 0 0,0 0 16,22 0-16,-22 0 0,0-22 15,0 22-15,21 0 0,-20 0 0,-1-21 16,0 21-16,0-21 0,0 21 15,-21-21-15,21 0 0</inkml:trace>
  <inkml:trace contextRef="#ctx0" brushRef="#br0" timeOffset="59844.03">17822 1778 0,'-42'0'31,"42"-21"-31,21 21 16,0 0-16,0-21 15,1 21-15,-1 0 0,21 0 16,-21 0-16,0-21 16,1 21-16,-1 0 0,0 0 15,0 0-15,0 0 16,0 0-16</inkml:trace>
  <inkml:trace contextRef="#ctx0" brushRef="#br0" timeOffset="60196.68">18521 1757 0,'0'21'47,"0"0"-47,0 0 0,0 1 16,-21-1-16,21 0 0,-22 21 0,22-21 16,0 22-16,-21-22 0,0 21 15,0-21-15,21 1 0,-21-1 0,21 21 16,0-21-16,-21 0 0,-1 1 15,22-1-15,-21 0 0,21 0 16,0 0 0,21-21 31,1-21-47,-1 21 15</inkml:trace>
  <inkml:trace contextRef="#ctx0" brushRef="#br0" timeOffset="60755.53">18500 1820 0,'0'0'0,"0"-42"15,0 21-15,21 0 16,21 21-16,-21-21 0,0 21 0,22-22 15,-22 22-15,21-21 0,-21 21 16,22 0-16,-22 0 0,0 0 0,0 0 16,22 0-16,-22 0 0,0 0 15,0 0-15,0 0 0,0 21 16,-21 1-16,0-1 16,0 0-16,-21 0 15,0 0-15,0 0 0,0 1 0,0-22 16,-22 21-16,22-21 15,-21 21-15,21-21 0,-22 21 0,22-21 16,0 0-16,-21 0 0,20 0 0,1 0 16,0 0-16,0 0 0,0 0 15,0 0-15,-1 0 16,44 0 15,-1 0-31,0 21 16,0-21-16,0 21 0,0-21 15,-21 22-15,22-1 0,-1-21 0,-21 21 16,21-21-16,-21 21 0,21 0 16,0-21-16,-21 21 0,21 1 15,1-22 1,-22 21-16,21-21 0,-21 21 16,21-21-16,0 21 15,0-21 1,0 0-16,1 0 31,-1 0-31</inkml:trace>
  <inkml:trace contextRef="#ctx0" brushRef="#br0" timeOffset="61524.68">19410 1651 0,'0'-21'16,"0"42"15,-21-21-31,21 21 16,0 0-16,-22-21 15,22 22-15,0-1 0,0 0 0,0 0 0,0 0 16,0 0 0,0 1-16,0-1 0,22 0 15,-1-21-15,0 0 0,-21 21 16,21-21-16,0 0 0,0 0 16,1 0-16,-1 0 0,0 0 0,0 0 15,0 0-15,0 0 0,1 0 16,-1 0-16,21 0 0,-42-21 0,21 21 15,0-21-15,1 0 0,-1 21 0,-21-22 16,0 1-16,21 0 0,0 0 16,-21 0-16,0 0 0,0-1 0,0 1 15,21 21-15,-21-21 16,0 0-16,-21 21 31,21 21-15,-21-21-16,21 21 0,0 0 15,0 1-15,-21-22 0,21 21 0,-21 0 16,21 0-16,-22 0 0,22 0 16,0 22-16,0-22 0,0 0 0,-21 0 15,21 0-15,-21 1 0,21 20 0,0-21 16,0 0-16,-21 0 16,21 22-16,-21-22 0,21 0 0,-21 0 15,21 22-15,0-22 0,0 0 0,-22 0 16,22 0-16,0 22 0,-21-22 15,21 0-15,0 0 0,-21 0 0,21 0 16,0 1-16,0-1 0,0 0 16,-21 0-16,0-21 0,21 21 0,-21-21 15,-1 0-15,22 21 0,-21-21 0,0 0 16,0 0-16,0 0 16,0 0-16,-1 22 0,1-22 15,0 0-15,0 0 16,0 0-16,42 0 62</inkml:trace>
  <inkml:trace contextRef="#ctx0" brushRef="#br0" timeOffset="61692.56">19516 2604 0,'0'21'79,"-22"-21"-79,1 0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8T02:41:18.26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1333 11980 0,'22'-21'0,"-22"0"32,0 0-1,0 42 31,-22-21-62,22 21 16,-21-21-16,21 21 0,-21 1 16,21-1-16,0 0 0,0 0 0,-21 0 15,21 0-15,-21 1 0,21-1 16,-21 0-16,21 0 0,0 21 0,0-20 16,0-1-16,0 0 0,0 21 15,0-21-15,0 1 0,-22-1 16,22 21-16,0-21 0,0 0 0,0 1 15,0 20-15,-21-21 0,21 21 16,0 1-16,0-1 0,0-21 16,-21 43-16,21-22 0,-21 0 0,21 1 15,-21-1-15,21-21 16,0 22-16,0-1 0,0 0 0,0 1 16,0-22-16,0 21 0,0-21 15,0 22-15,0-22 0,0 21 16,0-21-16,0 22 0,0-1 0,0-21 15,0 21-15,-21 1 0,21-1 16,-22 0-16,22 1 0,0-1 0,0 0 16,-21 1-16,21-22 0,0 21 15,-21 1-15,21-22 0,0 21 16,0-21-16,0 22 0,0-22 16,-21 21-16,21-21 0,-21 22 15,21-22-15,0 21 0,-21 0 0,21 1 16,0-1-16,0 22 0,-22-22 15,22 21-15,-21-20 0,21-1 0,0 0 16,0 22-16,0-22 0,0 1 16,0-22-16,0 21 0,0 0 0,0-20 15,-21 20-15,21-21 0,0 21 16,0-20-16,-21 20 0,21-21 0,0 21 16,0-20-16,0 20 0,-21 0 15,21-21-15,0 22 0,-21-1 0,21-21 16,0 22-16,0-1 15,-22-21-15,22 21 0,-21-20 0,21-1 16,-21 0-16,21 0 0,0 0 16,0 0-16,-21-21 31,0 0 0,21-21-31,0 0 0,0 0 0,0 0 16,0-22-16</inkml:trace>
  <inkml:trace contextRef="#ctx0" brushRef="#br0" timeOffset="1499.37">1249 12150 0,'0'-21'16,"0"-1"-1,0 1 1,0 0 15,0 0-31,0 0 31,0 0 1,21 21-32,0 0 15,0-22 1,0 22-16,1 0 15,-1-21-15,0 21 0,0 0 16,0 0-16,0 0 0,1 0 16,-1-21-16,0 21 0,0 0 15,0 0-15,0 0 0,22 0 0,-22 0 16,0 0-16,21 0 0,-20 0 16,20 0-16,-21 0 0,21 0 0,-20 0 15,20-21-15,-21 21 0,21 0 16,-20 0-16,20 0 0,0 0 15,1 0-15,-1 0 0,0 0 16,1 0-16,-1-21 0,21 21 0,-20 0 16,-1 0-16,22 0 0,-22 0 15,0 0-15,22 0 0,-22 0 0,22-21 16,-22 21-16,0 0 0,22 0 16,-22 0-16,0-22 0,1 22 0,20 0 15,-20 0-15,20 0 0,-21 0 16,22-21-16,-1 21 0,1 0 0,-22 0 15,22 0-15,-1 0 0,1-21 0,-1 21 16,-20 0-16,20 0 16,-21 0-16,22 0 0,-22 0 0,22 0 15,-22 0-15,0 0 0,1-21 16,20 21-16,-20 0 0,-1 0 0,21 0 16,-20 0-16,-1 0 0,22 0 0,-22 0 15,21 0-15,-20 0 0,20 0 16,-20-21-16,20 21 0,-21 0 0,22 0 15,-22 0-15,22 0 0,-22 0 16,0 0-16,1 0 0,-1-21 0,22 21 16,-22 0-16,21 0 0,-20 0 0,20 0 15,1 0-15,-1 0 0,-20 0 16,20 0-16,1 0 0,-22 0 0,21 0 16,-20 0-16,-1 0 0,0 0 15,1 0-15,-1 0 0,0 0 16,1 0-16,-22 0 0,21 0 0,-21 0 15,22 0-15,-22 0 0,0 0 16,0 0-16,0 0 0,22 0 0,-22 0 16,0 0-16,0 0 0,0 0 0,1 0 15,20 0-15,-21 0 0,0 0 16,0-22-16,1 22 0,-1 0 0,0 0 16,0 0-16,0 0 0,0 0 15,1 0 1,-22 22 31,0-1-47,0 0 15,0 21-15,0-21 16,0 1-16,0-1 16,0 0-16,0 0 0,0 0 15,0 0-15,0 1 0,0-1 16,-22 0-16</inkml:trace>
  <inkml:trace contextRef="#ctx0" brushRef="#br0" timeOffset="2828.23">6773 12277 0,'-21'0'16,"42"0"-16,-42 21 0,21 21 0,0-21 0,0 1 16,0-1-16,0 0 15,0 0-15,0 0 0,0 0 0,0 1 16,-21-1-16,21 0 0,0 0 0,0 0 16,-21 22-16,21-22 0,-21 21 15,21-21-15,0 22 0,0-1 0,0-21 16,-22 21-16,22 1 0,-21-22 0,0 21 15,21 1-15,-21-22 0,21 21 16,0 0-16,-21 1 0,0-22 0,21 21 16,-22 1-16,22-22 0,0 21 15,-21 0-15,21 1 0,-21-22 0,21 21 16,0 1-16,0-1 0,-21 0 0,21 1 16,0 20-16,-21-21 15,21 1-15,-21-1 0,21 0 0,0 1 16,0-22-16,-22 21 0,22 1 0,-21-1 15,21 0-15,0-21 0,0 22 16,-21-1-16,21 0 0,0 1 0,-21-1 16,21 0-16,0-20 0,0 20 15,0 0-15,0 1 0,-21-1 0,21-21 16,0 21-16,0 1 0,0-22 0,-21 21 16,21-21-16,0 1 0,0 20 15,0-21-15,0 0 0,0 22 0,0-22 16,0 0-16,0 0 0,0 0 15,-22 22-15,22-22 0,0 0 16,0 0-16,-21 21 0,21-20 0,0-1 16,0 0-16,0 0 0,0 0 0,0 22 15,0-22-15,0 0 0,0 0 16,0 0-16,0 0 0,0 1 16,-21-1-16,21 0 0,0 0 15,0 0-15,-21-21 16,21 21-16,0 1 15,0-1 1,-21-21-16,21 21 16,-21-21-16,21 21 15,-22-21-15,1 0 16,0 21-16,0-21 16,0 21-16,0-21 15,-1 22 1,1-22-16,0 0 0,0 0 15,0 21-15,0-21 0,-1 0 0,1 0 16,0 0-16,0 0 0,-21 0 0,-1 0 16,22 0-16,-21 0 0,21 21 15,-22-21-15,1 0 0,0 0 0,-1 21 16,1-21-16,-22 0 0,22 0 0,0 21 16,-22-21-16,1 0 15,20 0-15,-20 0 0,21 0 0,-22 0 16,1 21-16,20-21 0,-20 0 0,-1 0 15,22 0-15,-22 0 0,-41 0 16,41 0-16,22 0 0,-1 0 0,1 0 16,-21 0-16,20 0 0,1 0 15,0 0-15,-22 0 0,22 0 0,-1 0 16,-20 0-16,21 0 0,-22 0 16,22 0-16,-22 0 0,22-21 0,0 21 15,-1 0-15,1 0 0,0 0 0,-22 0 16,1 0-16,20 0 15,-20 0-15,-1 0 0,22 0 0,-22 0 16,1 0-16,21 0 0,-22 0 16,1 0-16,-1 0 0,22 0 0,-22 0 15,1 0-15,20 0 0,-20 0 16,-1 0-16,22 0 0,-21 0 0,20 0 16,-20 0-16,20 0 0,1 0 15,0 0-15,-1 0 0,1 0 0,0 0 16,-1 0-16,1 0 0,21 0 15,-21 0-15,20 0 0,-20 0 0,0 0 16,21 0-16,-22 0 0,22 0 16,-21 0-16,21 0 0,-22 0 15,22 0-15,0 0 0,-21 0 16,20 0-16,-20 0 0,21 0 0,-21 0 16,20 0-16,-20 0 0,21 0 15,-21 0-15,20 0 0,1 0 16,-21 0-16,21 0 0,0 0 0,-1 0 15,1 0-15,0 0 0,0 0 16,0 0-16,0 0 0,-1 0 0,1 0 16,0 0-16,0 0 0,0 0 15,0 0 1,-1 0-16,22-21 0,-21 21 16,0 0-1,0 0 1,42 0 46,-21-21-46</inkml:trace>
  <inkml:trace contextRef="#ctx0" brushRef="#br0" timeOffset="3704.12">3281 16150 0,'-21'0'47,"-1"21"-47,1 1 16,0-1-16,0 0 0,21 0 15,-21 0-15,0 0 0,-1 1 16,22-1-16,-21 0 0,0 0 0,0 0 16,21 0-16,-21 1 0,0-1 15,-1-21-15,22 21 0,0 0 0,-21 0 16,0-21 0,21 21-16,-21-21 0,42 0 62,0-21-46,0 21-16,-21-21 0,22 21 0,-1 0 15,0-21-15,-21 0 0,21 21 16,0 0-16,0 0 0,1-21 0,-1 21 16,0 0-16,0 0 0,0 0 15,0 0-15,22 0 0,-22 0 0,0 0 16,0 0-16,0 0 0,1 0 15,-1 0-15,0 0 0,0 0 0,0 0 16,0 0-16,1 0 16,-1 0-16,0 0 0,0 0 15,0 0-15,0 0 0,1 0 16,-1 0-16,-21-22 47,0 1-47,-21 0 15,-1 0-15,1 0 0,0 0 16,21-1-16,-21 1 0,0 0 16,21 0-16,-21 0 0,-22 0 15</inkml:trace>
  <inkml:trace contextRef="#ctx0" brushRef="#br0" timeOffset="3749.29">3598 15896 0,'64'-42'0</inkml:trace>
  <inkml:trace contextRef="#ctx0" brushRef="#br0" timeOffset="5325.75">6794 11896 0,'0'21'32,"0"0"-17,22-21 1,-22 21-16,0 0 16,0 1-1,0-1 16,0 0-31,0 0 16,21 0 0,-21 0-1,0 1-15,0-1 16,0 0-16,0 0 16,0 0-16,0 0 15,0 1 1,0-1-16,0 0 0,0 0 15,0 0-15,0 0 16,0 1-16,0-1 0,0 0 0,0 0 16,0 0-16,0 0 0,-21 1 15,-1-22-15,1 21 0,21 0 0,-21 0 16,0 0-16</inkml:trace>
  <inkml:trace contextRef="#ctx0" brushRef="#br0" timeOffset="6846.17">3831 3069 0,'0'-21'16,"0"63"31,0-20-47,0-1 15,0 0-15,0 0 16,0 0 0</inkml:trace>
  <inkml:trace contextRef="#ctx0" brushRef="#br0" timeOffset="7459.91">3810 3493 0,'0'63'31,"0"-42"-31,0 0 0,0 1 16,0 20-16,0-21 0,0 0 0,0 22 16,0-22-16,0 21 0,0-21 15,0 22-15,0-1 0,0-21 0,0 21 16,0 1-16,0-22 0,0 21 16,0 1-16,0-1 0,0-21 0,0 21 15,0 1-15,0-22 0,0 21 16,0 1-16,0-22 0,0 21 0,0-21 15,0 22-15,0-22 0,0 21 0,0-21 16,0 22-16,0-1 0,0-21 16,0 21-16,0 1 0,0-1 15,-21 0-15,21 1 0,-21-1 16,21 0-16,0 1 0,0-1 0,0 0 16,-22-20-16,22 20 0,0 0 0,0 1 15,-21-1-15,21-21 0,0 21 16,0 1-16,0-22 0,0 0 0,0 21 15,0 1-15,0-1 0,0 0 16,0 22-16,0-22 0,-21 1 0,21-1 16,0 0-16,0 22 0,0-22 0,0 0 15,0 1-15,0-1 0,-21 0 16,21 22-16,0-22 0,0 1 0,0-1 16,0 21-16,0-20 15,0 20-15,0-20 0,0 20 0,0 1 16,0-22-16,0 21 0,0-20 0,-21 20 15,21-20-15,0 20 0,0-21 16,0 22-16,0-1 0,0 1 0,0-22 16,0 22-16,0-1 0,0 1 0,0-1 15,0-20-15,0 20 0,0-21 16,0 22-16,0-1 0,0-20 0,0 20 16,0 1-16,0-22 0,0 22 15,0-1-15,0-21 0,0 1 0,0 20 16,0-20-16,0 20 0,0-21 15,0 22-15,0-22 0,0 1 16,0-1-16,0 0 0,0 1 0,21-1 16,-21 0-16,0 1 0,0-1 0,0 0 15,0 1-15,0-22 0,0 21 16,0-21-16,42 0 0,-42 22 0</inkml:trace>
  <inkml:trace contextRef="#ctx0" brushRef="#br0" timeOffset="7557.91">3746 8573 0,'0'0'0,"0"-22"0,0-62 15</inkml:trace>
  <inkml:trace contextRef="#ctx0" brushRef="#br0" timeOffset="8780.12">3873 3133 0,'0'21'0,"0"0"15,0 0-15,0 0 16,0 1-16,0-1 0,0 0 15,0 0-15,0 0 16,0 0-16,0 1 0,0-1 0,0 0 16,0 0-16,0 0 0,0 0 15,0 1-15,0 20 0,0-21 0,0 0 16,0 0-16,0 1 0,0 20 16,0-21-16,0 0 0,0 0 0,0 1 15,0-1-15,0 21 0,0-21 16,0 0-16,0 1 0,0-1 15,0 0-15,0 0 16</inkml:trace>
  <inkml:trace contextRef="#ctx0" brushRef="#br0" timeOffset="11929.18">3895 3006 0,'-22'0'0,"1"0"15,42 0 95,1 0-95,-1 0 1,0 0-16,0 0 16,0 0-16,-21-21 0,21 21 15,1 0-15,-1 0 16,0 0-16,0 0 0,0 0 0,0 0 16,1 0-16,-1 0 15,0 0-15,0 0 0,21 0 0,-20 0 16,20 0-16,-21 0 0,21 0 15,1 0-15,20 0 0,-20 0 0,-1 0 16,0 0-16,22 0 0,-22 0 0,0 0 16,1 0-16,-1 0 0,0 0 15,1 0-15,-1 0 0,0 0 16,-20 0-16,20 0 0,0 0 16,22 0-16,-22 0 0,22 0 0,-22 0 15,21 0-15,1-22 0,21 22 0,-22 0 16,1 0-16,-1 0 0,1 0 15,-1 0-15,1 0 0,-1 0 0,-21 0 16,22 0-16,-22 0 0,22 0 16,-22-21-16,22 21 0,-22 0 0,21 0 15,1 0-15,-22 0 0,22 0 16,-1-21-16,1 21 0,-1 0 16,1 0-16,-1-21 0,1 21 0,-1 0 15,1 0-15,-1-21 0,-20 21 16,20-21-16,-21 21 0,22 0 0,-22 0 15,1 0-15,20 0 0,-21-22 16,1 22-16,20 0 0,-20 0 0,20 0 16,-21 0-16,22-21 0,-22 21 0,22 0 15,-1 0-15,-20 0 0,20 0 16,-21-21-16,22 21 0,-1 0 0,-20 0 16,20 0-16,1 0 0,-1 0 15,1 0-15,-1 0 0,-20 0 16,20-21-16,1 21 0,-1 0 0,-21 0 15,22 0-15,-1 0 0,-20 0 16,-1 0-16,22 0 0,-22 0 0,0 0 16,1 0-16,20 0 0,-21 0 15,1 0-15,20 0 0,-20 0 0,-1 0 16,21 0-16,-20 0 0,20 0 0,-20 0 16,20 0-16,-21 0 0,22 0 15,-22 0-15,22 0 0,-22 0 0,0 0 16,22 0-16,-22 0 0,1 0 15,-1 0-15,0 0 0,1 0 0,-1 0 16,-21 0-16,21 0 0,1 0 0,-1 0 16,0 0-16,1 0 15,-1 0-15,0 0 0,1 0 0,-1 0 16,0 0-16,22 0 0,-22 0 16,1 0-16,-1 0 0,0 0 0,1 0 15,-1 0-15,0 0 0,-21 0 0,22-21 16,-1 21-16,-21 0 0,0 0 15,22 0-15,-1 0 0,-21 0 0,22 0 16,-22 0-16,21 0 0,-21 0 16,22 0-16,-22 0 0,21 0 0,-21 0 15,22 0-15,-22 0 0,21 0 0,-21 0 16,0 0-16,22 0 0,-22 0 16,0 0-16,0 0 0,0 0 0,22 0 15,-22 0-15,0 0 16,0 0-16,0 0 0,1 0 0,-1 0 15,0 0-15,0 0 0,0 0 16,0 0-16,1 0 0,-1 0 16,0 0-16,0 0 15,0 0-15,0 0 16,1 0-16,-1 0 16,-21 21 30,-21-21-14,-1 0-32</inkml:trace>
  <inkml:trace contextRef="#ctx0" brushRef="#br0" timeOffset="13345.76">12615 2858 0,'0'-22'31,"0"44"47,0-1-62,0 0-1,0 0-15,0 0 0,0 0 16,0 1-16,0-1 0,0 0 0,0 21 15,0-21-15,0 1 0,0 20 16,0-21-16,0 21 0,0 1 0,-21-1 16,21 0-16,0 1 0,-21-1 0,21 0 15,0 1-15,0-1 0,0 0 16,0 1-16,-21-1 0,21 0 16,-21 1-16,21-1 0,0 0 15,-22 1-15,22-1 0,0 22 0,0-22 16,0 0-16,0 1 0,0 20 0,0-21 15,-21 1-15,21-1 0,0 0 16,0 1-16,-21 20 0,21-20 0,0-1 16,0 0-16,0 1 0,0-1 0,-21 21 15,21-20-15,0 20 0,0 1 16,0-22-16,0 22 0,0-22 0,0 21 16,0-20-16,0 20 0,0-20 0,-21 20 15,21-21-15,0 22 0,0-22 16,-21 22-16,21-22 0,0 22 0,0-22 15,0 21-15,0-20 0,-22 20 0,22-20 16,-21 20-16,21-21 16,0 1-16,0-1 0,0 22 0,-21-22 15,21 0-15,0 22 0,-21-22 0,21 22 16,0-1-16,0-21 0,0 22 16,0-1-16,0-20 0,-21 20 0,21-20 15,0-1-15,0 21 0,-21-20 0,21-1 16,0 22-16,0-22 0,0 21 15,0-20-15,0-1 0,0 22 0,0-22 16,0 0-16,0 22 0,0-22 0,0 0 16,0 1-16,0-1 0,0 0 0,0 1 15,0-22-15,0 21 16,0 1-16,0-22 0,0 21 0,0 0 16,0 1-16,0-1 0,0-21 0,0 22 15,0-1-15,0-21 0,0 21 16,0 1-16,0-22 0,0 0 0,0 21 15,0-20-15,0-1 0,0 0 0,0 21 16,0-21-16,0 1 0,0-1 16,0 0-16,0 0 0,0 0 15,0 0-15,-22-21 16,22 22-16,0-1 16,0-42 77,0-1-93,0 1 16,-21 21-16,0-21 16,-21 21-16,21-21 0</inkml:trace>
  <inkml:trace contextRef="#ctx0" brushRef="#br0" timeOffset="15964.74">4022 9123 0,'-22'0'0,"1"0"31,0 0-31,0 0 16,0 0-1,0 0 16,-1 0 32,1 0-47,21 21-1,21-21 48,1 0-48,-1 0 1,0 0-16,0 0 16,0 0-16,0 0 15,1 0-15,-1 0 0,0 0 0,0 0 16,0 0-16,0 0 0,22 0 0,-22 0 15,21 0-15,1 0 0,-1 0 16,0 0-16,1 0 0,-1 0 0,21 0 16,-20 0-16,20 0 0,1 0 15,-1 0-15,1 0 0,-1 0 0,1 0 16,-1 0-16,1-21 0,-1 21 0,1 0 16,20 0-16,-20 0 0,21 0 15,-1 0-15,1 0 0,0 0 0,-1 0 16,1-21-16,0 21 0,-1 0 0,1 0 15,21 0-15,-22 0 16,22 0-16,0 0 0,0 0 0,0 0 16,0 0-16,-1 0 0,1 0 0,0 0 15,-21 0-15,21 0 0,-1 0 16,1 0-16,0 0 0,0 0 0,0 0 16,-22 0-16,22 0 0,-21 0 0,0 0 15,-1 0-15,22 0 0,-21 0 16,-1 0-16,1 0 0,0 0 0,-1 0 15,1 0-15,-21 0 0,20 0 0,-20 0 16,-1 0-16,1 0 0,-22 0 16,22 0-16,-22 0 0,0 0 15,1 0-15,-1 0 0,0 0 0,1 0 16,-1 0-16,0 0 0,1 0 16,-1 0-16,21 0 0,-20 0 0,-1-21 15,22 21-15,-22 0 0,21 0 0,-41-22 16,20 22-16,0 0 0,1 0 0,-1 0 15,0 0-15,1 0 0,-22-21 16,21 21-16,-21 0 0,22 0 0,-22 0 16,0 0-16,21 0 0,-21 0 0,1 0 15,20 0-15,-21 0 0,0 0 16,22 0-16,-22-21 0,0 21 0,21 0 16,-21 0-16,22 0 0,-22 0 15,0 0-15,21 0 0,-20 0 16,-1 0-16,0 0 0,0 0 0,0 0 15,0 0-15,1 0 0,-1 0 0,0 0 16,0 0-16,0 0 0,0 0 16,1-21-16,-1 21 15,0 0-15,0 0 16,0 0-16,0 0 0,1 0 16,-1 0-16,0 0 15,0 0 1,0 0-1,0 0 1,1 0 0,-22-21-16,21 21 0,0 0 15,0 0 1,0 0-16,0 0 16,1 0-1,-1 0 1,-21-21-16,21 21 15,-21-22 1,21 22 0,0 0-16,-21-21 15,21 21-15,1 0 16,-1 0 0,0 0-16,0 0 15,0-21 1,0 21-1,1 0 1,-1 0-16,0 0 16,0 0 15,-21-21 31,21 21-62,0 0 16,1 0 15,-22-21-31,21 21 16,0 0 0,0 0-1,0 0 32,-21-21-31,21 21 15,1 0 0,-1 0-15,-21-22 78,0 1-94,0 0 15,0 0-15,0 0 16,0 0-16,0-1 15,21 22-15,-21-21 16,0 0-16,21 21 16,-21-21-16,0 0 15,0 0 17,21 21 30,0 0-15,-21-22-31,-21 22 62,0 0-63,0 0-15,0 22 0,0-22 16,-1 0-16,1 21 16,0-21-16</inkml:trace>
  <inkml:trace contextRef="#ctx0" brushRef="#br0" timeOffset="21664.01">23961 2223 0,'0'-22'31,"21"1"1,-21 0 30,21 21 1,-21-21-63,0 0 31,0 0-15,0-1 15,0 1-31,0 0 15,0 0 1,0 0 0,0 42 77,0 0-77,0 0-16,0 0 16,0 1-16,-21-1 0,21 0 15,0 0-15,0 0 16,0 0-16,0 1 0,0-1 0,-21 0 16,21 0-16,0 0 0,0 0 15,0 1-15,-22 20 0,22-21 0,0 21 16,0-20-16,0 20 0,0-21 15,0 21-15,0-20 0,0 20 0,0-21 16,0 21-16,0-20 0,0-1 0,-21 21 16,21-21-16,0 0 0,0 1 15,-21-1-15,21 0 0,0 0 16,0 0-16,0 0 0,0 1 16,0-1-16,0 0 0,-21 0 0,21 0 15,0 0-15,0 1 0,-21-1 0,21 21 16,0-21-16,0 0 0,0 1 15,0-1-15,0 21 0,0-21 0,0 0 16,0 1-16,-21-1 0,21 0 16,0 0-16,0 0 0,0 0 0,0 1 15,0-1-15,0 0 0,0 0 16,0 0-16,0 0 0,0 1 16,0-1-16,0 0 0,0 0 15,21 0-15,-21 0 16,0 1-16,0-1 0,0 0 0,0 0 15,0 0-15,0 0 0,0 1 0,0-1 16,0 0-16,0 0 0,0 21 16,0-20-16,0-1 0,-21 21 0,21-21 15,0 22-15,0-22 0,0 0 16,0 21-16,-22-21 0,22 1 0,0 20 16,0-21-16,0 0 0,0 22 0,0-22 15,0 0-15,0 21 0,0-21 16,0 1-16,-21-1 0,21 21 0,0-21 15,0 0-15,-21 1 0,21-1 16,0 21-16,0-21 0,0 0 16,0 22-16,0-22 0,0 21 0,0-21 15,0 22-15,0-22 0,0 21 16,0-21-16,0 22 0,0-22 0,0 0 16,0 21-16,0-20 0,0 20 0,0-21 15,0 21-15,0-20 0,0-1 16,0 21-16,0-21 0,0 0 0,0 22 15,0-22-15,0 21 0,0-21 0,0 22 16,0-22-16,0 21 0,0-21 16,0 22-16,0-1 0,0-21 15,0 22-15,0-1 0,0-21 0,0 21 16,0 1-16,0-22 0,0 21 16,-21-21-16,21 22 0,0-22 0,0 21 15,-21-21-15,21 1 0,0 20 0,0-21 16,0 21-16,0-20 0,-21 20 15,21-21-15,-22 21 0,22 1 0,0-22 16,0 21-16,0-21 0,0 22 0,0-1 16,-21-21-16,21 22 0,0-1 15,0-21-15,0 21 0,0-20 0,-21 20 16,21-21-16,0 0 0,0 22 16,0-22-16,0 21 0,0-21 15,0 0-15,0 22 0,0-22 0,-21 21 16,21 1-16,0-22 0,-21 21 0,21 0 15,0-20-15,0 20 0,0 0 16,0 1-16,0-22 0,-21 21 0,21 0 16,0-20-16,0 20 0,0-21 15,-22 21-15,22-20 0,0 20 0,0-21 16,0 0-16,0 22 0,0-22 0,0 0 16,0 0-16,0 21 0,0-20 15,0-1-15,0 0 0,0 0 0,0 21 16,0-20-16,0-1 0,-21 0 15,21 21-15,0-21 0,-21 1 0,21 20 16,0-21-16,0 0 0,0 0 16,0 22-16,0-22 0,-21 0 0,21 0 15,0 0-15,0 1 0,-21-1 0,21 0 16,0 0-16,0 0 0,0 0 16,0 1-16,0-1 0,0 0 0,0 0 15,0 0-15,0 0 16,0 1-1,0-1 32,-21-21-15,-1 0-17,1 0 1,21-21-1,-21-1-15,21 1 16,0-21-16,0 21 0,-42-22 0</inkml:trace>
  <inkml:trace contextRef="#ctx0" brushRef="#br0" timeOffset="25295.77">24024 2074 0,'-21'0'47,"0"0"-47,21-21 31,0 0 0,21 21 0,0 0-15,0 0 0,0 0-1,1 0-15,-1 0 16,0 0-16,0 0 15,0 0-15,0 0 0,1 0 0,-1 0 16,21 0-16,-21 0 0,22 0 16,-1 0-16,0 0 0,22 0 0,-1 0 15,1 0-15,-1-21 0,22 21 16,-22 0-16,22 0 0,-21 0 0,20 0 16,-20 0-16,20 0 0,-20 0 15,21 0-15,-1 0 0,-20 0 0,20 0 16,1 0-16,0 0 0,-22 0 15,22 0-15,0 0 0,-22 0 16,1 0-16,20 0 0,-20 0 0,-22 0 16,22 0-16,-1 0 0,1 0 15,-1 0-15,1 0 0,-1 0 0,1 0 16,-1 0-16,1 0 0,-1 0 16,1 0-16,-22 0 0,21 0 0,-20 0 15,-1 0-15,0 0 0,1 0 16,-1 0-16,0 0 0,1 0 0,-1 0 15,0 0-15,1 0 0,20 0 16,-20 0-16,-1 0 0,21 0 0,-20 0 16,20 0-16,-20 0 0,20 0 15,-21 0-15,22 0 0,-22 0 16,22 0-16,-22 0 0,22 0 16,-22 0-16,0 0 0,1 0 0,-1 0 15,0 0-15,1 0 0,-1 0 16,0 0-16,1 0 0,-22 0 0,21 0 15,0 0-15,22 0 0,-22 0 16,1 0-16,-1 0 0,0 0 0,22 0 16,-22 0-16,0 0 15,22 0-15,-22 0 0,1 0 0,-22 0 0,21 0 16,0 0-16,-20 0 0,-1 0 16,0 0-16,21 0 0,-21 0 15,1 0-15,-1 0 0,0 0 16,21 0-16,-21 0 0,1 0 0,20 0 15,-21 0-15,21 0 0,1 0 16,-1 0-16,0 0 0,1 0 0,-22 0 16,42 0-16,-20 0 0,-1 0 15,0 0-15,1 0 0,20 0 0,-20 0 16,-22 0-16,21 0 0,0 0 16,1 0-16,-1 0 0,-21 0 0,22 0 15,-22 0-15,21 0 0,-21 0 16,0 0-16,22 0 0,-22 0 0,0 0 15,0 0-15,22 0 0,-22 0 16,0 0-16,0 0 0,21 0 16,-20 0-16,-1 0 0,0 0 15,0 0-15,21 0 0,-20 0 0,-1 0 16,0 0-16,0 0 0,21 0 16,-20 0-16,-1 0 0,0 0 0,0 0 15,21 0-15,-20 0 0,-1 0 16,0 0-16,0 0 0,0 0 0,22 0 15,-22 0-15,0 0 0,0 0 16,0 0-16,0 0 0,1 0 31,-1 0-31,0 0 63,0 0-48,-21 21 17,21 0-32,-21 0 0,21 1 15,-21-1 1,0 0-16,0 0 31,0 0-31,0 0 16,0 1-16,0-1 15,0 0-15,0 0 16,-21 0-16,21 0 0,-21-21 16,21 22-16,0-1 0,0 21 15,-21-21-15,21 0 0,-21 1 0,21-1 16,-21 21-16,21-21 0,0 0 16,0 22-16,-22-22 0,22 0 0,0 21 15,-21-20-15,21 20 0,0-21 16,0 0-16,-21 22 0,21-22 15,-21 0-15,21 21 0,0-21 0,0 1 16,-21-1-16,21 21 0,-21-21 16,21 22-16,0-22 0,0 21 15,0-21-15,-22 22 0,22-1 0,0-21 16,-21 21-16,21 1 0,0-1 16,0-21-16,0 22 0,0-1 0,0-21 15,0 21-15,0-20 0,0 20 0,-21 0 16,21-21-16,0 22 0,-21-1 15,21-21-15,0 22 0,0-1 0,0 0 16,-21 1-16,21-1 0,-21 0 16,21 1-16,-22-1 0,22 0 0,0 1 15,0-1-15,-42 43 16,42-43-16,0 0 0,0 1 0,0-22 16,0 21-16,0-21 0,0 22 15,0-1-15,0 0 0,0 1 0,0-1 16,0 21-16,0-20 0,0-1 15,21 22-15,-21-22 0,0 0 0,21 1 16,-21-1-16,0 0 0,0 1 0,0 20 16,0-42-16,0 22 0,0 20 15,0-21-15,0 1 0,0-1 0,0 0 16,0 22-16,0-22 0,0 1 16,0-1-16,22 21 0,-22-20 15,0-1-15,21 0 0,-21 1 16,0-1-16,0 0 0,0-20 0,0 20 15,21 0-15,-21 1 0,0-1 16,0 0-16,0 22 0,0-22 0,0 0 16,21 1-16,-21-1 0,0 0 0,0 1 15,21-1-15,-21-21 0,0 22 16,0-1-16,0 0 0,0-21 0,21 22 16,-21-1-16,22-21 0,-22 22 15,0-1-15,0 0 0,0 1 0,0-1 16,21 0-16,-21 1 0,21-1 15,-21 0-15,0 1 0,0-1 16,0 0-16,0 1 0,0-1 0,0 0 16,0 1-16,21-1 0,-21-21 15,0 21-15,0 1 0,0-1 0,0 0 16,0 1-16,0-1 0,0 0 16,21 1-16,-21-22 0,0 21 0,21 1 15,-21-1-15,0 0 0,0-21 0,0 22 16,0-1-16,0-21 0,0 22 15,0-22-15,22 21 0,-22-21 0,0 22 16,0-22-16,0 21 0,0-21 16,0 22-16,0-22 0,0 21 15,0-21-15,0 22 0,0-22 0,0 21 16,0-21-16,0 0 0,0 22 16,0-22-16,0 0 0,0 0 0,0 0 15,0 1-15,0-1 0,0 0 16,0 0-16,0 0 0,-22 0 15,22 1-15,0-1 0,0 0 16,-21-21-16,21 21 0,-21 0 16,21 0-16,-21 1 15,0-22-15,0 21 16,21 0-16,-22-21 0,22 21 16,0 0-16,-21 0 15,21 1 1,-21-22-16,21 21 0,0 0 15,-21 0-15,21 0 16,-21-21-16,21 21 16,0 1-16,-21-22 0,21 21 15,-22-21-15,22 21 16,0 0-16,-21-21 0,0 21 16,21 0-1,-21-21-15,0 22 16,0-1-16,-1-21 15,1 0-15,0 0 0,0 0 16,0 0-16,0 21 0,-1-21 16,1 0-16,0 0 0,-21 0 0,21 0 15,-1 0-15,1 0 0,-21 0 0,21 0 16,-22 0-16,22 0 0,-21 0 16,21 0-16,-22 0 0,1 0 0,0 0 15,-1 0-15,1 0 0,0 0 0,-22 0 16,1 0-16,20 0 0,-20 0 15,-1 0-15,22 0 0,-21 21 0,-1-21 16,22 0-16,-22 0 0,22 0 0,0 0 16,-22 0-16,22 0 15,-1 0-15,-20 0 0,21 0 0,-1 0 16,-20 0-16,20 0 0,1 0 0,-21 0 16,20-21-16,1 21 0,-22 0 15,22 0-15,-21 0 0,20 0 0,-20 0 16,20 0-16,-20 0 0,21 0 0,-1-21 15,-20 21-15,20 0 0,-20 0 16,21 0-16,-1 0 0,-20 0 0,20 0 16,1 0-16,-21-21 0,20-1 15,1 22-15,0 0 0,-22 0 0,22 0 0,-1 0 16,1 0-16,-21 0 16,20 0-16,1 0 0,-22 0 0,22 0 15,0-21-15,-22 21 0,1 0 0,20 0 16,-20-21-16,-1 21 0,1 0 15,-1 0-15,1-21 0,-1 21 0,1 0 16,-1 0-16,22-21 0,-21 21 0,-1 0 16,-21 0-16</inkml:trace>
  <inkml:trace contextRef="#ctx0" brushRef="#br0" timeOffset="26325.15">25167 9356 0,'-42'0'16,"21"0"-1,-1 0-15,1 0 0,0 0 16,0 0-16,0 0 0,0 0 0,-1 0 15,-20 0-15,0 0 16,21 0-16,-1 0 0,1-21 16,0 21-16,0 0 15,0 0-15,0 0 0,-1 0 0,-20 0 16,21 0-16,0 0 0,0 0 0,-22 0 16,22-22-16,0 22 0,-21 0 15,-1 0-15,22 0 0,-21 0 0,21 0 16,-22 0-16,22 0 0,0 0 0,0 0 15,0 0-15,-22 0 0,22-21 0,0 21 16,0 0-16,-22 0 0,22 0 16,0 0-16,0 0 0,0 0 0,0 0 15,-1 0-15,1 0 0,0 0 0,0 0 16,0 0-16,0 0 16,-1 0-16,1 0 0,0 0 15,21-21-15,-21 21 16,0 0-16,0 0 15,-1 0 17,1 0-1,21-21-15,-21 21-1,0 0 1,21-21-16,-21 21 15,0-21 17,21-1-17,0 1 1,0 0 0,0 0-16,-22 21 15,22-21-15,0 0 16,0-1-16,0 1 15,0 0-15,0 0 16,-21 0-16,21 0 16,0-1-16,0 1 15,0 0 1,0 0-16,0 0 0,0 0 16,-21-1-16,21 1 15,0 0-15,0 0 16,-21 0-16,21 0 0,0-1 15,-21 22-15,21-21 0,-21 0 16,21 0 0,0 0-1,-22 21-15,22-21 0,-21 21 32,42 0 61,-21 21-93,0 0 16</inkml:trace>
  <inkml:trace contextRef="#ctx0" brushRef="#br0" timeOffset="27807.92">25040 9356 0,'0'21'16,"0"0"15,0 0 31,21-21 1,0 0-47,1 0-1,-1 0-15,0 0 16,0 0-16,0 0 15,0 0-15,1 0 16,-1 0-16,0 0 0,0 0 0,0 0 16,0 0-16,1 0 15,-1 0-15,0 0 0,0 0 0,0 0 16,0 0-16,1 0 0,-1 0 16,0 0-16,0 0 15,0 0-15,0 0 16,1 0-16,-1 0 0,0 0 15,0 0-15,0 21 0,0-21 0,1 0 16,-1 0-16,0 0 0,0 0 0,0 0 16,0 0-16,1 0 0,-1 0 15,0 0-15,0 0 0,0 0 0,0 0 16,1 0-16,-1 0 0,0 0 0,0 22 16,0-22-16,0 0 15,1 0-15,-1 0 0,0 0 0,0 0 16,0 0-16,0 0 15,1 0-15,-1 0 0,0 0 0,0 21 0,0-21 16,0 0-16,1 0 16,-1 0-16,0 0 0,0 0 15,0 0-15,0 0 16,1 0-16,-1 0 16,0 0-16,0 0 15,0 0-15,0 0 0,1 0 16,-1 0-16,0 0 0,0 0 15,0 0-15,0 0 16,1 0-16,-1 0 16,0 0-16,0 0 15,0 0-15,0 0 16,1 0 0,-1 21-1,0-21-15,0 0 16,0 0-1,0 0-15,1 0 16,-1 0-16,0 0 16,0 0-1,0 0 1,-21 21 0,0 0 30,-21-21-30,0 0-16,0 0 16,0 0-16,-1 0 15,1 0-15</inkml:trace>
  <inkml:trace contextRef="#ctx0" brushRef="#br0" timeOffset="28013.18">26882 9546 0,'0'0'0,"21"0"47,0 21-47,0-21 15,0 0-15,0 0 16,1 0-16,-1 0 0,0 0 0,0 0 16,0 0-16,0 0 0,1 22 15,-1-22 1,0 0-1</inkml:trace>
  <inkml:trace contextRef="#ctx0" brushRef="#br0" timeOffset="28164.16">27199 9589 0,'21'21'0,"-21"0"16,21-21-16,1 0 15,-22-21 1,0 0 15,-22 21-15</inkml:trace>
  <inkml:trace contextRef="#ctx0" brushRef="#br0" timeOffset="31277.07">12763 3768 0,'-21'0'0,"0"0"15,0 0 16,0 0-31,0 0 16,-1 0-16,1 0 31,0 0-31,0 0 32,0 0-32,21 21 15,-21-21-15,-1 0 16,44 0 62,-1 0-78,0 0 16,0 0-16,0 0 15,0 0-15,1 0 0,-1 0 0,0 0 16,0 0-16,0 0 0,22 0 0,-22 0 15,0 0-15,21 0 0,-21 0 16,1 0-16,20 0 0,0 0 0,-21 0 16,22 0-16,-1 0 0,0 0 0,1 0 15,-1 0-15,0 0 0,1 0 16,-1 0-16,0 0 0,22 0 0,-22 0 16,1 0-16,-1 0 0,0 0 0,1 0 15,-1 0-15,0 0 0,1 0 16,-1 0-16,0 0 0,-21 0 0,22 0 15,-1 0-15,0 0 0,1 0 0,-1 0 16,0-21-16,1 21 16,-1 0-16,0 0 0,1 0 0,-1 0 15,0 0-15,1 0 0,-1-21 0,0 21 16,1 0-16,-1 0 0,0 0 16,1 0-16,-1 0 0,0-22 0,1 22 15,-1 0-15,0 0 0,1 0 0,-1 0 16,0 0-16,1 0 0,-1 0 15,0 0-15,1 0 0,-1-21 0,0 21 16,1 0-16,-1 0 0,0 0 0,1 0 16,-1 0-16,0 0 15,1 0-15,-1 0 0,0-21 0,-20 21 16,20 0-16,0 0 0,-21 0 0,22 0 16,-22 0-16,21 0 0,1 0 15,-22 0-15,0 0 0,21 0 0,-21 0 16,22 0-16,-22 0 0,0 0 0,0 0 15,22 0-15,-22-21 0,0 21 16,0 0-16,0 0 0,0 0 16,1 0-16,-22-21 93</inkml:trace>
  <inkml:trace contextRef="#ctx0" brushRef="#br0" timeOffset="31955.94">16277 2752 0,'0'-21'16,"0"42"31,0 0-47,0 0 15,0 0-15,0 0 0,-21 22 0,21-1 16,0-21-16,0 22 16,0-1-16,0 0 0,0 1 0,0-1 15,0 21-15,0-20 0,0-1 0,0 0 16,0 22-16,0-22 0,0 1 15,0-1-15,0 0 0,0 1 0,0-22 16,0 21-16,0 0 0,0 1 0,0-1 16,0 0-16,-21-20 0,21 20 15,0 0-15,0 1 0,0-1 0,-21 0 16,21-21-16,0 22 0,0-22 0,0 21 16,0-21-16,0 1 0,0-1 15,0 0-15,0 0 0,0 0 16,0-42 46,0 0-62,0 0 16,0 0-16,0-1 0</inkml:trace>
  <inkml:trace contextRef="#ctx0" brushRef="#br0" timeOffset="33224.16">16383 2709 0,'21'0'63,"0"0"-63,22 0 15,-22 0-15,0 0 0,21 0 16,-21 0-16,22 0 0,-1 0 16,0 0-16,1 0 0,-1 0 0,22 0 15,-22 0-15,21 0 0,1 0 16,-1 0-16,22 0 0,-21 0 15,20 0-15,1 0 0,0 0 0,-1 0 0,1 0 16,-22 0-16,22 0 16,0 0-16,-22 0 0,1 0 0,-1 0 15,1 0-15,-1-21 0,1 21 16,-22 0-16,0 0 0,1 0 0,-1 0 16,0 0-16,1 0 0,-1 0 0,-21 0 15,0 0-15,22 0 0,-22 0 16,0 0-16,0 0 0,0 0 0,1 0 15,-1 0-15,0 0 0,0 0 16,0 0-16,0 0 0,1 0 16,-1 0-1,-21 21-15,0 1 16,21-1-16,-21 0 16,0 0-16,0 0 0,21 0 15,-21 1-15,0-1 0,0 21 16,0-21-16,0 0 0,0 22 15,0-22-15,0 21 0,0-21 0,0 22 16,0-1-16,0-21 0,0 22 0,0-1 16,0 0-16,0 1 0,0-22 15,0 21-15,-21 0 0,21 1 0,-21-22 16,21 21-16,0-21 0,0 22 16,0-22-16,0 21 0,-21-21 15,21 1-15,0-1 0,0 21 0,0-21 16,0 0-16,0 1 0,-22-1 0,22 0 15,0 0-15,0 0 0,0 0 16,0 22-16,0-22 0,0 0 16,0 0-16,0 0 0,-21 1 15,21-1-15,-21-21 0,21 21 16,-21-21-16,21 21 0,-21 0 16,0-21-16,-1 0 0,1 0 15,21 21-15,-21-21 0,0 0 16,0 0-16,0 22 0,-1-22 0,-20 0 0,21 0 15,-21 21-15,20-21 0,-20 0 16,0 0-16,-1 0 0,1 0 16,0 0-16,-1 21 0,1-21 0,0 0 15,-1 21-15,1-21 0,-21 0 16,20 0-16,1 0 0,0 0 0,-22 21 16,22-21-16,-22 0 0,22 0 0,-22 0 15,22 0-15,-21 0 0,-1 0 16,1 0-16,20 0 0,-20 0 0,-1 21 15,22-21-15,-22 0 0,22 0 16,-21 0-16,20 0 0,1 0 0,-22 0 16,22 22-16,0-22 0,-1 0 15,-20 0-15,21 0 0,-1 21 0,1-21 16,0 0-16,20 0 0,-20 0 16,21 0-16,-21 0 0,20 21 0,1-21 15,0 0-15,0 0 16,0 0-16,0 0 0,-1 0 0,1 0 15,0 0-15,0 0 0,0 0 16,0 0 0,-1 0-1,44-21 17,-1 0-32,0 21 0,0-22 0,0 1 15</inkml:trace>
  <inkml:trace contextRef="#ctx0" brushRef="#br0" timeOffset="34679.79">19008 3408 0,'0'0'16,"-22"0"0,1 0-1,0 0 1,21 21-1,21-21 48,0 0-63,1 0 0,-1 0 0,0 0 16,0 0-16,21 0 0,1 0 15,-22 0-15,21 0 0,22 0 0,-22 0 16,22 0-16,-22 0 15,21 0-15,1 0 0,-1 0 0,1 0 16,-1 0-16,1 0 0,-22 0 0,22 0 16,-22 0-16,22 0 0,-1 0 15,-21 0-15,22 0 0,-1 0 0,-20 0 16,20 0-16,1 0 0,-1 0 16,-20 0-16,20 0 0,1 0 0,-1 0 15,-21 0-15,22 0 0,-1 0 0,-20 0 16,20 0-16,-20 0 0,20 0 15,-21 0-15,22 0 0,-1 0 0,1 0 16,-22 0-16,22 0 0,-1 0 16,-20 0-16,20 0 0,-21 0 15,22 0-15,-22-21 0,1 21 0,-1 0 16,0 0-16,1 0 0,-1 0 16,-21 0-16,21 0 0,-20-21 0,20 21 15,-21 0-15,21 0 0,-20 0 0,20 0 16,-21 0-16,21 0 0,-20 0 15,20-21-15,0 21 0,-21 0 0,22 0 16,-22 0-16,21 0 0,-21 0 16,22 0-16,-22 0 0,0 0 15,0 0-15,0 0 0,1 0 0,-1-22 16,0 22-16,0 0 0,0 0 0,0 0 16,1 0-16,-1 0 0,0 0 15,0 0-15,0-21 0,0 21 16,1 0-16,-1 0 0,0 0 15,0 0-15,0 0 0,0 0 16,1-21-16,-1 21 16,0 0-16,0 0 15,0 0-15,0 0 16,1 0 0,-1 0-16,0 0 0,0 0 15,0 0 1,0 0-16,1 0 15,-1 0 1,0 0-16,0 0 0,0 0 16,0 0-1,1 0 1,-1 0 0,0 0-16,0 0 15,0 0 1,0 0-16,1 0 15,-1 0-15,0 0 16,0 0-16,0-21 0,0 21 16,1 0-1,-1 0-15,0 0 0,0 0 16,0 0-16,-42 0 62,0 0-62,0 0 0,0 0 0,-1 0 16,1 0-16,0 0 0,0 0 16,0 0-16,0 0 0,-1 0 15</inkml:trace>
  <inkml:trace contextRef="#ctx0" brushRef="#br0" timeOffset="35909.57">12382 7387 0,'0'0'0,"0"21"78,22-21-15,-1 0-63,0 0 15,0 0-15,0 0 0,22 0 0,-22 0 16,21 0-16,0 0 0,1 0 0,20 0 16,22-21-16,0 21 0,-1 0 15,1-21-15,21 21 0,0 0 16,-1 0-16,22-21 0,0 21 0,0 0 16,0-21-16,0 21 0,0 0 15,0 0-15,-21 0 0,21 0 0,-21 0 16,21-21-16,-21 21 0,0 0 0,-22 0 15,22 0-15,-21 0 0,0 0 16,-22-22-16,1 22 0,-1 0 0,1 0 16,-22 0-16,0-21 0,1 21 15,-1-21-15,-21 21 0,0 0 0,0 0 16,1 0-16,-1 0 0,-21-21 31,-21 21 0,21-21-31,-22 21 16,22-21-16</inkml:trace>
  <inkml:trace contextRef="#ctx0" brushRef="#br0" timeOffset="36415.71">15833 6456 0,'0'42'32,"0"-21"-32,0 22 0,0-22 0,0 0 15,0 21-15,0-20 0,0 20 16,0 0-16,0 1 0,0-1 16,0 0-16,0 1 0,-22-1 0,22 21 15,0-20-15,0 20 0,0 1 0,0-1 16,0 1-16,0-1 0,0 1 15,0-22-15,0 22 0,0-22 0,0 21 16,0-20-16,0-1 0,0 0 0,0 1 16,0-1-16,0 0 0,0 1 15,0-22-15,0 21 0,0 1 0,0-22 16,0 0-16,0 0 0,0 0 0,0 0 16,0 1-16,0-1 0,0-42 46,0-1-30,0 1-16,0 0 0,22 0 0,-22 0 16,21-22-16</inkml:trace>
  <inkml:trace contextRef="#ctx0" brushRef="#br0" timeOffset="37656.14">15938 6414 0,'43'0'15,"-22"0"-15,0 0 16,0 0-16,22 0 0,-22 0 15,21 0-15,0 0 0,22 0 16,-22 0-16,22 0 0,-1 0 0,1 0 16,20 0-16,-20 0 0,21 0 0,-22 0 15,22 0-15,-1 0 0,1 0 16,0-22-16,-1 22 0,1 0 0,0 0 16,-1-21-16,1 21 0,0-21 15,-22 21-15,1 0 0,-1 0 0,1-21 16,-1 21-16,1 0 0,-1 0 15,-20 0-15,20 0 0,1-21 16,-22 21-16,21 0 0,-20 0 0,-1 0 16,0 0-16,-20 0 0,20 0 0,-21 0 15,0 0-15,0 0 0,1 0 16,-1 0-16,0 0 0,0 21 16,-21 0-1,21 0-15,-21 0 16,0 1-16,0-1 0,0 0 0,0 21 15,0-21-15,0 22 0,0-22 16,21 21-16,-21-21 0,0 22 0,22-1 16,-22-21-16,0 22 0,0-1 15,21-21-15,-21 21 0,21-20 16,-21 20-16,0 0 0,21-21 0,-21 22 16,21-1-16,-21-21 0,21 22 0,-21-1 15,0-21-15,0 21 0,0 1 16,0-22-16,22 21 0,-22 1 0,0-22 15,0 0-15,0 21 0,0-21 0,0 1 16,0-1-16,0 21 0,0-21 16,0 0-16,0 1 0,0-1 15,0 0-15,0 0 0,0 0 16,0 0-16,0 1 16,0-1-16,0 0 15,-22-21-15,22 21 0,-21 0 16,0 0-16,0-21 15,21 22-15,-21-22 0,0 21 16,-1-21-16,1 21 0,0-21 0,0 0 16,0 21-16,0-21 0,-1 0 0,1 21 15,0-21-15,-21 21 0,21-21 16,-22 22-16,1-22 0,0 0 0,-1 21 16,1-21-16,0 0 0,-1 21 0,1-21 15,0 0-15,-22 21 0,22-21 0,-1 0 16,-20 0-16,21 21 15,-22-21-15,1 21 0,20-21 0,-20 0 16,-1 0-16,22 22 0,-22-22 0,1 0 16,21 0-16,-22 0 0,22 0 15,-22 0-15,22 0 0,-22 21 0,1-21 16,21 0-16,-22 0 0,1 0 0,-1 0 16,1 0-16,-1 0 0,1 0 15,-1 0-15,1 0 0,-1 0 0,22 0 16,-22 0-16,22 0 0,0 0 0,-1 0 15,-20 0-15,20 0 0,1 0 16,0 0-16,-1 0 0,1 0 0,0 0 16,-1 0-16,22 0 0,-21 0 15,21 0-15,0 0 0,-22 0 0,22 0 16,0 0-16,0 0 16,0 0-16,21-21 0,0-1 31,21 22-16,-21-21-15,21 0 0,0 21 16,0-21-16,0 0 0</inkml:trace>
  <inkml:trace contextRef="#ctx0" brushRef="#br0" timeOffset="39235.98">18923 7197 0,'21'0'94,"0"0"-78,0 0-16,1 0 0,-1 0 15,0 0-15,0 0 0,0 0 0,22 0 16,-22 0-16,21 0 0,0 0 16,-20 0-16,20 0 0,0 0 0,22 0 15,-22 0-15,0 0 0,22 0 0,-1 0 16,-20 21-16,20-21 15,1 0-15,-22 0 0,22 0 0,-1 0 16,1 0-16,-1 0 0,1 0 0,-1 0 16,1 0-16,-1 0 0,1 0 15,-1 0-15,1 0 0,-22 21 0,21-21 16,1 0-16,-1 0 0,-20 0 0,20 0 16,1 0-16,-22 0 0,22 0 15,-22 0-15,21 0 0,-20-21 0,20 21 16,1 0-16,-22 0 0,22-21 0,-1 21 15,-21 0-15,22 0 0,-22 0 16,22 0-16,-22 0 0,0 0 0,1 0 16,-1 0-16,-21 0 0,22 0 15,-1 0-15,-21 0 0,21 0 16,-20-21-16,20 21 0,-21 0 0,21 0 16,1 0-16,-22 0 0,21 0 15,1 0-15,-1 0 0,0 0 0,1 0 16,-1 0-16,-21 0 0,21 0 0,1 0 15,-22 0-15,21 0 0,1 0 16,-22 0-16,21 0 0,-21 0 0,22 0 16,-22 0-16,0-22 0,0 22 15,21 0-15,-20 0 0,-1 0 16,0 0-16,0 0 0,0 0 16,0 0-16,1 0 0,-1-21 15,0 21-15,0 0 16,0 0-16,0 0 0,1 0 15,-1 0 1,0 0-16,0 0 31,0 0-15,0 0 15,1 0-31,-22-21 16,21 21-1,0 0-15,0 0 32,0 0-32,0 0 0,1 0 15,-1 0-15,0 0 16,0 0-16,0 0 16,0 0-16,1 0 15,-1 0 1,0 0-1,0 0 32,0 0-31,0 0 0,1 0-1,-1 0-15,0 0 16,-42 0 62,0 0-62,-1 0-16,1 0 0,0 0 15,0 0-15,0 0 0</inkml:trace>
  <inkml:trace contextRef="#ctx0" brushRef="#br0" timeOffset="39433.12">23495 7176 0</inkml:trace>
  <inkml:trace contextRef="#ctx0" brushRef="#br0" timeOffset="43837.6">1693 11705 0,'0'21'32,"0"1"-32,0-1 15,0 0 1,0 0-1,-21-21 32,0 0-31,0 0 0,0-21-16,-1 0 0,1 0 15,0-1-15,0 1 0,21 0 16,-21 0-16,0 0 0,-1-22 0,1 22 15,0-21-15,0 21 16,0-22-16,0 1 0,21 21 0,-22-21 16,1-1-16,21 1 0,-21 0 15,0-1-15,21 1 0,-21 0 0,0 20 16,-1-20-16,22 0 0,-21-1 16,0 1-16,21 0 0,0 21 0,-21-22 15,0 1-15,21 0 0,-21-1 16,21 1-16,-22 21 0,22-22 0,0 1 15,0 0-15,-21-1 0,21 1 16,-21 0-16,21 21 0,0-22 0,0 1 16,0 21-16,-21-22 0,21 22 0,0-21 15,-21 0-15,21 20 16,0-20-16,-21 0 0,21-1 0,0 1 16,0 21-16,0-21 0,0-1 15,0 1-15,0 0 0,0-1 0,0 1 16,0 0-16,0-1 0,0 1 15,0 0-15,0-1 0,0 1 0,0 0 16,21-1-16,-21 1 0,21 0 16,-21-1-16,21 1 0,-21-22 0,21 22 15,0 0-15,-21-22 16,0 22-16,0-22 0,22 22 0,-22 0 16,21-22-16,-21 22 0,0-22 15,0 1-15,21-1 0,0 22 0,-21-21 16,21-1-16,0 1 0,-21-1 15,22 1-15,-1 20 0,0-20 0,0-1 16,0 22-16,0-22 0,1 1 16,-1 21-16,21-22 0,-21 1 0,22-1 15,-22 1-15,21-1 0,0 1 16,-20-1-16,20 1 0,0-1 0,1 1 16,-1 20-16,-21-20 0,21 20 0,1 1 15,-1-21-15,-21 20 0,22 1 16,-1-22-16,-21 22 0,21 0 15,1-1-15,-1 1 0,0 0 0,1-1 16,-1 1-16,0 0 0,1-1 16,-1 22-16,0-21 0,1 0 15,-1 20-15,0-20 0,1 21 0,-1 0 16,0-22-16,-20 22 0,20 0 0,-21 0 16,21 0-16,-20-22 0,20 22 15,-21 0-15,21 0 0,-20 21 0,-1-21 16,21 0-16,-21-1 0,22 1 15,-22 0-15,21 0 0,-21 21 0,0-21 16,1 0-16,20 21 0,-21-22 16,0 22-16,0 0 0,1-21 15,-1 21-15,-21-21 63,21 21-48,0 0 1,-21-21-16,21 21 16,0 0 15,-21-21-31,22 21 0,-22-21 16,21 21-1,0 0-15,-21-22 16,-21 22 15,0 0-15,-1 0-16,1 0 0,0 0 15,0 0-15,0 0 0,0 0 0,-1 0 16,1 0-16,0 0 0,0 0 16</inkml:trace>
  <inkml:trace contextRef="#ctx0" brushRef="#br0" timeOffset="44385.29">2879 5355 0,'-22'0'31,"22"21"-15,0 1 0,0-1-16,22-21 15,-1 0-15,0 21 0,0-21 16,0 0-16,0 21 0,1-21 16,-1 0-16,0 0 0,21 0 0,-21 21 15,22-21-15,-1 0 0,0 0 0,1 0 16,-22 0-16,21 0 0,1 0 15,-22 0-15,21 0 0,0 0 0,-20 0 16,-1 0-16,0 0 0,0 0 16,0 0-16,0 0 0,-21 21 47,-21 1-47,0-1 15,0-21-15,0 21 0,0 0 16,-1 21-16,1-20 0,0-1 0,0 0 15,0 0-15,0 21 0,-1-20 16,1-1-16,0 0 0,0 21 0,0-21 16,21 1-16,0-1 0,-21-21 0,-1 21 15,22 0-15,-21 0 0,21 0 16,-21 1 0,21-1-1</inkml:trace>
  <inkml:trace contextRef="#ctx0" brushRef="#br0" timeOffset="45088.7">3768 6287 0,'21'0'16,"-42"0"46,-1 0-62,1 0 16,0 21-16,0-21 0,21 21 0,-21 0 15,0-21-15,-1 21 0,1 0 0,-21 1 16,21-1-16,0 0 0,-1 0 16,1 0-16,0 0 0,0 1 0,21-1 15,-21 0-15,0 0 0,-1 0 16,1 0-16,0 22 0,0-22 0,21 0 16,-21 21-16,0-20 0,-1-1 15,1 21-15,0-21 0,0 22 0,0-22 16,21 21-16,-21-21 0,-1 22 15,1-1-15,21 0 0,-21 1 16,0-1-16,0 0 0,21 1 0,0-1 16,-21 0-16,-1 1 0,22-1 0,0 21 15,-21-20-15,0-1 0,21 0 16,-21 1-16,0-1 0,21 0 0,0 1 16,0-1-16,-21 22 0,21-22 15,-22 0-15,22 22 0,-21-22 16,21 0-16,0 22 0,0-22 0,0 1 0,0-1 15,0 0-15,0 1 0,0-1 16,0 0-16,0 1 0,0-1 0,0 0 16,0 1-16,0-1 0,0 0 15,0 1-15,0-1 0,0 0 16,0 1-16,0-1 0,0 0 0,0 1 16</inkml:trace>
  <inkml:trace contextRef="#ctx0" brushRef="#br0" timeOffset="45525.05">2879 9483 0,'0'42'16,"0"-84"-16,21 105 0,-21-42 0,21 22 15,-21-1-15,21 0 0,0 1 0,0 20 16,-21-20-16,22-1 0,-1 0 0,0 22 16,0-22-16,0 0 0,0 1 15,1-1-15,20 22 0,-21-22 0,0 0 16,22 22-16,-22-22 0,21 22 16,0-22-16,-20 0 0,20 22 15,0-22-15,-21 0 0,22 1 0,-22 20 16,0-20-16,21-1 0,-20 0 0,20 1 15,-21-22-15,0 21 0,0 0 16,22 1-16,-22-1 0,0 0 0,0-20 16,22 20-16,-22-21 0,0 21 0,0-20 15,0-1-15,0 0 0,-21 0 16,22 0-16,-1 0 0,-21 1 0,21-22 16,-21 21-16,0 0 0,21-21 15,-21 21 1,0-42 93,-21 21-78,0-21-31,0 21 0,-1-21 16</inkml:trace>
  <inkml:trace contextRef="#ctx0" brushRef="#br0" timeOffset="45904.08">3535 11494 0,'0'0'0,"-21"-22"0,-22 22 31,22 0-31,21-21 16,21 21-1,0 0 1,1 0 0,-1 0-16,21 0 0,-21 21 0,0 1 15,1-22-15,20 21 0,-21-21 0,0 21 16,22-21-16,-22 21 0,21-21 15,-21 21-15,22-21 0,-22 0 0,0 0 16,21 21-16,-21-21 0,1 0 0,20 22 16,-21-22-16,0 0 0,0 21 15,1-21-15,-1 0 16,-21 21-16,21-21 0,-21-21 62,0 0-62,0-1 16,0 1-16</inkml:trace>
  <inkml:trace contextRef="#ctx0" brushRef="#br0" timeOffset="46180.14">4254 11091 0,'0'0'0,"-21"0"16,0 0-16,0 0 31,0 22-31,21-1 0,0 0 16,0 0-16,0 21 0,0-20 0,0 20 16,0-21-16,0 21 0,0 1 15,0-22-15,0 21 0,0-21 0,0 22 16,0-22-16,0 0 0,0 0 0,0 0 15,0 1-15,0-44 32,0 1-32,0 0 15</inkml:trace>
  <inkml:trace contextRef="#ctx0" brushRef="#br0" timeOffset="47028.76">2730 9356 0,'0'-21'15,"0"-1"17,0 1-17,0 0 1,0 0 0,0 0-1,0 0 1,0-1-16,0 1 15,0 0 1,0 0 0,22 21-16,-22-21 15,0 0 17,0-1-1,0 44 16,0-1-32,0 0-15,0 0 16,0 0-16,0 0 0,21 1 0,-21 20 16,21-21-16,0 21 0,-21 1 15,0-22-15,21 21 0,0 1 0,-21-1 16,22-21-16,-22 21 0,0-20 15,0-1-15,0 21 0,0-21 0,0 0 16</inkml:trace>
  <inkml:trace contextRef="#ctx0" brushRef="#br1" timeOffset="54544.96">2180 12361 0</inkml:trace>
  <inkml:trace contextRef="#ctx0" brushRef="#br1" timeOffset="55079.71">2201 12340 0,'0'-42'16,"0"21"-16,0 0 15,0-1-15,0 1 0,-21 0 16,21 0-16,-21 21 16,0-21-16,0 21 0,-1 0 0,1 0 15,0 0-15,0 0 16,0 0-16,0 0 0,-1 21 0,1 0 16,0-21-16,-21 42 15,21-20-15,-1-1 0,22 0 0,-21 0 16,21 21-16,-21-20 0,21-1 15,0 21-15,0-21 0,0 0 0,0 1 16,0-1-16,0 0 0,0 0 16,0 0-16,21-21 0,0 21 0,1-21 15,-1 0-15,0 0 16,0 0-16,0 0 0,0 0 16,1-21-16,-1 21 15,0-21-15,0 0 0,0 0 16,0 0-16,-21-1 0,22 1 0,-1 0 15,0 0-15,-21 0 0,0 0 0,21-1 16,-21 1-16,21 0 16,-21 0-16,0 42 31,0 0-15,21 0-1,-21 1-15,0-1 0,0 0 0,0 0 16,0 0-16,0 0 0,0 1 15,0-1-15,0 0 0,0 0 16,22-21 15,-1 0-31,0 0 16,0 0-16</inkml:trace>
  <inkml:trace contextRef="#ctx0" brushRef="#br1" timeOffset="55873.28">2561 12256 0,'0'0'0,"0"21"32,0 0-17,0 0-15,0 0 0,0 0 16,0 1-16,0-1 0,0 0 15,0 0-15,0 0 0,-21 0 16,21 1-16,0-1 16,0 0-1,-21-21 1,21-21 15,0 0-31,0-1 0,0 1 16,0 0-16,0 0 15,0 0-15,0 0 0,0-1 16,0 1-16,0 0 0,0 0 0,21 0 16,0 21-16,-21-21 0,21-1 15,0 22-15,1-21 0,-1 21 0,0 0 16,0 0-16,0 0 0,0 0 16,1 0-16,-1 21 0,0-21 0,0 22 15,-21-1-15,21-21 0,-21 21 16,21 0-16,-21 0 0,0 0 0,0 1 15,0-1-15,0 0 0,0 0 16,0 0-16,0 0 0,0 1 16,-21-22-16,21 21 0,-21-21 15,21-21 32,0-1-47,0 1 16,0 0-16,0 0 15,0 0-15,21 0 0,-21-1 0,21 22 16,-21-21-16,0 0 0,22 0 0,-1 0 16,21 21-16,-21-21 0,0 21 15,22 0-15,-22 0 0,0 0 0,0 0 16,0 0-16,1 0 0,-1 21 16,0-21-16,-21 21 0,0 0 15,21-21-15,-21 21 0,0 0 0,0 1 16,0-1-16,0 0 15,-21 0-15,0 0 0,21 0 0,-21 1 16,-1-1 0,22 0-1,-21-21 1,21-21 15,21 21-31,-21-21 16,22 21-16</inkml:trace>
  <inkml:trace contextRef="#ctx0" brushRef="#br1" timeOffset="56415.86">3725 12340 0,'0'0'0,"0"-21"0,0-21 0,0 21 15,0-1-15,0 1 0,0 0 16,0 0 0,0 0-16,-21 21 0,21-21 15,-21 21-15,0 0 0,0 0 16,-1 0-16,1 0 0,21 21 16,-21 0-16,0-21 0,0 21 15,0 0-15,-1 0 0,1 22 0,0-22 16,0 0-16,0 0 0,0 22 0,21-22 15,0 0-15,-22 0 0,22 0 16,0 0-16,0 1 0,0-1 16,22-21-1,-1 0-15,0 0 0,0 0 16,0 0-16,0 0 16,1-21-16,-1 21 0,0-22 15,0 1-15,0 21 0,0-21 0,1 0 16,-1 0-16,-21 0 0,21-1 15,0 1-15,-21 0 0,0 0 16,21 0-16,-21 42 31,0 0-15,0 0-16,0 0 16,0 1-16,0-1 0,0 0 15,0 0-15,0 0 16,0 0-16,0 1 15</inkml:trace>
  <inkml:trace contextRef="#ctx0" brushRef="#br1" timeOffset="56457.66">3852 12404 0,'21'-43'0</inkml:trace>
  <inkml:trace contextRef="#ctx0" brushRef="#br1" timeOffset="57132.4">4043 12129 0,'0'21'32,"0"0"-17,21-21 16,0 0-31,0 0 16,0 0-16,1 0 16,-1-21-16,0 21 0,0-21 15,0 21-15,-42 21 63,0 0-48,21 0-15,-21 0 0,0 0 16,-1 1-16,22-1 0,-21 0 16,0 0-16,21 0 0,-21 0 0,0 22 15,0-22-15,-1 0 0,22 0 16,-21 0-16,0 1 0,0-1 16,21 0-16,-21-21 0,0 0 15,21-21 32,0 0-31,21-1-16,0 1 0,0 0 15,-21 0-15,21 21 16,-21-21-16,21 21 0,1 0 16,-1 0-16,0 0 0,0 0 15,0 21 1,0 0-16,-21 0 15,22 0-15,-1 1 16,0-22 0,0 21-16,0-21 15,0 0 1,1 0 0,-1 0-1,-21-21-15,21-1 16,0 1-16,0 0 0,0 21 15</inkml:trace>
  <inkml:trace contextRef="#ctx0" brushRef="#br1" timeOffset="57976.19">4847 12192 0,'-21'-21'16,"0"21"-16,0 0 15,-1 0-15,1 0 0,0 0 0,0 0 16,0 0-16,0 0 0,-1 21 16,1-21-16,0 21 0,0-21 15,0 21-15,21 1 0,-21-1 0,21 0 16,-22 0-16,22 0 0,0 0 16,0 1-16,0-1 0,0 0 15,0 0-15,22-21 0,-1 21 0,0 0 16,0-21-16,0 0 15,0 0-15,1 0 16,-1 0-16,0 0 0,0 0 16,-21-21-1,0 0-15,0 0 16,0 0-16,0 0 16,0-1-16,0 1 0,0 0 0,0 0 15,0 0-15,0 0 0,0-1 16,0 1-16,0 0 0,0 0 15,21 0-15,0 21 0,1-21 16,-1-1-16,0 22 0,0 0 16,0 0-16,0 0 0,1-21 15,-1 21-15,0 0 0,0 0 0,0 0 16,-21 21-16,21 1 0,1-1 16,-1 0-16,-21 0 0,0 0 15,0 0-15,21 1 0,-21-1 0,0 0 16,0 0-16,0 0 15,0 0-15,0 1 16,-21-22 0,0 0-1,-1 0 1,22-22 0,0 1-16,0 0 15,0 0-15,0 0 0,0 0 16,0-1-16,0 1 0,22 0 15,-1 0-15,0 0 0,0 0 0,0-1 16,0 1-16,1 21 0,-1-21 16,0 21-16,21 0 0,-21 0 0,22 0 15,-22 0-15,0 0 0,0 21 0,0 0 16,1 1-16,-1-22 0,0 21 16,-21 21-16,21-21 0,-21 0 0,0 1 15,0-1-15,0 0 0,0 0 16,-21 0-16,0-21 0,0 21 15,-1 1-15,22-1 0,-21-21 0,0 21 16,21-42 47</inkml:trace>
  <inkml:trace contextRef="#ctx0" brushRef="#br1" timeOffset="60176.37">1714 13377 0,'0'-21'15,"0"0"1,0 0-16,22 0 16,-22 0-16,0-1 15,0 1-15,21 0 0,-21 0 16,21 21-16,-21-21 15,0 42 17,0 0-32,0 21 0,0-20 15,0-1-15,0 21 0,0-21 16,-21 22-16,21-1 0,-21 0 0,-1-21 16,1 22-16,21-22 0,0 21 15,0-21-15,-21 1 0,21-1 0,0 0 16,21-42 15,0 0-15,1-1-16,-1 1 0</inkml:trace>
  <inkml:trace contextRef="#ctx0" brushRef="#br1" timeOffset="60420.74">1947 13229 0,'0'0'0,"0"-21"0,0 42 32,0 0-32,0 1 0,0 20 15,0-21-15,0 0 0,0 0 16,0 22-16,0-22 0,0 0 16,0 21-16,0-20 0,0-1 0,0 0 15,0 21-15,0-21 0,0 1 16,0-1-16,0 0 15,-21-21 1,0 0-16,0 0 16,0 0-16</inkml:trace>
  <inkml:trace contextRef="#ctx0" brushRef="#br1" timeOffset="60844.5">1566 13547 0,'0'0'0,"21"0"31,1 0-31,-1 0 0,0 0 0,0 0 16,21 0-16,-20 0 15,-1 0-15,21 0 0,0 0 0,-20 0 16,20-21-16,-21 21 0,21-22 16,-20 22-16,20 0 0,-21-21 0,0 21 15,22-21-15,-22 21 0,0-21 16,0 21-16,-21-21 0,21 21 0,0-21 15,-21-1-15,22 1 16,-22 0-16,21 0 0,-21 0 16,0 42 31,0 0-47,0 0 15,0 0-15,0 1 16,0-1-16,0 21 0,0-21 0,0 0 15,0 1-15,-21-1 0,21 0 16,0 0-16,-22 0 0,22 0 0,0 1 16,-21-1-16,21 0 15,0-42 17,0 0-32</inkml:trace>
  <inkml:trace contextRef="#ctx0" brushRef="#br1" timeOffset="61184.2">2222 13250 0,'0'0'0,"22"0"16,-1-21 0,0 21-16,0 0 0,21 0 0,-20 0 15,-1 0-15,21 0 0,0 0 16,1 0-16,-22 0 0,21 0 0,1 21 15,-1 1-15,-21-1 0,0 0 16,0 0-16,1 0 0,-22 0 0,0 1 16,0-1-16,0 21 15,-22-21-15,1 22 0,0-22 0,0 0 16,-21 21-16,-1-21 0,1 1 16,21-1-16,-22-21 0,1 21 0,21 0 15,-21-21-15,20 0 0,1 0 16,0 0-16,0 0 0,0 0 0,21-21 31,0 0-31,21 0 16,0-1-16,0 1 15,22 21-15</inkml:trace>
  <inkml:trace contextRef="#ctx0" brushRef="#br1" timeOffset="61456.7">2963 13250 0,'-21'22'31,"21"-1"-31,0 0 16,0 0-16,-21 0 0,21 0 0,0 1 15,0-1-15,0 0 0,0 0 16,0 0-16,0 0 0,-21 1 15,21-1-15,0 0 0,0 0 0,0 0 16,0 0-16,0 1 16,0-44 15,0 1-31,0 0 0</inkml:trace>
  <inkml:trace contextRef="#ctx0" brushRef="#br1" timeOffset="61673.75">2921 13229 0,'0'0'0,"42"-21"31,-21 21-31,1 0 16,-1 0-16,0 0 0,0 0 15,0 0-15,0 0 0,1 0 16,-1 0-16,0 0 0,0 0 15,0 0-15,-42 21 32,0-21-32</inkml:trace>
  <inkml:trace contextRef="#ctx0" brushRef="#br1" timeOffset="61792.16">2942 13441 0,'0'0'0</inkml:trace>
  <inkml:trace contextRef="#ctx0" brushRef="#br1" timeOffset="61874.39">3281 13377 0,'63'0'16</inkml:trace>
  <inkml:trace contextRef="#ctx0" brushRef="#br1" timeOffset="62212.05">3810 13187 0,'0'-42'16,"-21"42"-1,0 0-15,-1 0 16,1 0-16,0 21 16,0 0-16,0-21 0,0 21 15,-1 21-15,1-20 0,0-1 0,0 0 16,0 21-16,0-21 0,21 1 16,0-1-16,0 0 0,0 0 0,0 0 15,0 0-15,0 1 0,21-22 16,0 21-16,0-21 0,0 0 15,0 0-15,1 0 0,-1 0 16,21 0-16,-21 0 0,0 0 0,1-21 16,-1 21-16,0 0 0,-21-22 15,21 22-15,0 0 0,-21-21 16</inkml:trace>
  <inkml:trace contextRef="#ctx0" brushRef="#br1" timeOffset="63024.11">3027 13441 0,'0'21'15,"21"-21"1,0 0-16,0 0 16,0 0-16,1 0 15,-1 0-15,0 0 0,0 0 16</inkml:trace>
  <inkml:trace contextRef="#ctx0" brushRef="#br1" timeOffset="63572.39">1757 14012 0,'0'0'0,"21"-21"16,-21 0-16,0 0 0,0 0 15,-21 21 1,0 0-16,-1 0 0,1 0 16,0 0-16,0 0 0,0 0 15,-22 21-15,22 0 0,-21 0 0,21 0 16,-22 1-16,22-1 0,0 0 16,0 21-16,0-21 0,0 1 15,-1 20-15,22-21 0,0 0 0,0 0 16,0 22-16,0-22 15,22 0-15,-1 0 0,0-21 0,21 0 16,-21 0-16,22 0 0,-1 0 16,0 0-16,1 0 0,-1 0 0,0-21 15,1 0-15,-22 21 16,21-21-16</inkml:trace>
  <inkml:trace contextRef="#ctx0" brushRef="#br1" timeOffset="64024.59">2159 14097 0,'0'0'0,"0"-63"32,-21 63-32,0-22 15,-1 22-15,1 0 16,0 0-16,0 22 0,0-22 16,21 21-16,-21 0 0,-1-21 15,22 21-15,-21 0 0,21 0 0,0 1 16,0-1-16,-21 0 0,21 0 15,0 0-15,0 0 0,0 1 0,0-1 16,0 0-16,0 0 0,21-21 16,0 0-1,1 0-15,-22-21 16,21 21-16,0-21 0,0 0 16,0-1-16,-21 1 0,21 21 0,1-21 15,-1 0-15,0 0 0,0 0 16,-21-1-16,0 1 0,0 42 47,0 1-32,0-1-15,0 0 0,0 0 16,0 0-16,0 0 16,21 1-1,0-22-15,1 0 16,-1 0-16,0 0 0,0 0 15,0 0 1</inkml:trace>
  <inkml:trace contextRef="#ctx0" brushRef="#br1" timeOffset="64415.74">2434 14139 0,'-21'-21'15,"21"0"1,21 21 0,0 0-16,0 0 0,1 0 15,-1 0-15,0 0 0,21 0 0,-21 0 16,1 0-16,-1 0 16,0 0-16,0 21 0,0-21 0,-21 21 15,0 1-15,0-1 16,0 0-16,0 0 0,0 0 15,-21 0-15,0-21 0,0 0 16,21 22-16,-21-22 16,21-22-1,0 1 1,0 0-16,0 0 16,21 0-16,-21 0 0,21 21 0,0-22 15,-21 1-15,21 21 0,0-21 16,1 21-16,-1-21 0,0 21 15,-21-21-15,21 21 0,0 0 16,0 0 0,-21-21-16</inkml:trace>
  <inkml:trace contextRef="#ctx0" brushRef="#br1" timeOffset="64995.75">3238 14097 0,'0'0'0,"0"-21"31,0 0-31,0 0 16,0-1-16,-21 1 16,0 21-1,0 0-15,0 0 0,0 0 16,-1 0-16,1 0 0,0 21 15,0-21-15,0 22 0,0-1 16,-1 0-16,1-21 0,0 21 0,0 0 16,21 0-16,0 22 0,-21-22 15,21 0-15,0 0 0,0 0 16,0 1-16,0-1 16,21-21-16,0 0 15,0 0-15,0-21 16,1-1-16,-1 22 0,-21-21 15,21 0-15,0 0 0,0 0 0,0 0 16,1-1-16,-1 1 0,-21-21 16,21 21-16,-21-22 0,21 22 0,-21 0 15,21-21-15,-21 21 0,0-22 16,0 22-16,0 0 0,21 0 0,-21 0 16,0 42 15,0 21-31,0-21 0,0 0 15,-21 22-15,21-22 0,0 21 0,0-21 16,0 22-16,0-22 16,0 0-16,0 21 0,0-20 0,0-1 15,0 0-15,0 0 0,0 0 16,0 0-16,21-21 0,1 0 16,-1 0-16,0 0 0,0 0 15,0 0-15,0-21 0,1 21 16,-1-21-16</inkml:trace>
  <inkml:trace contextRef="#ctx0" brushRef="#br1" timeOffset="65531.7">3810 13928 0,'0'0'0,"-42"0"31,20 0-16,1 0-15,21 21 16,-21-21-16,21 21 0,0 0 16,0 0-16,0 1 0,0-1 15,0 0-15,0 0 0,0 0 16,0 0-16,0 1 16,0-1-16,0 0 15,0 0-15,-21-21 16,0 0 15,21-21-15,0 0-16,0 0 15,0-1-15,0 1 0,0 0 0,0 0 16,0 0-16,0 0 16,0-1-16,21 1 0,0 21 0,0-21 15,-21 0-15,21 21 0,1 0 0,-1-21 16,0 21-16,0 0 0,0 0 15,0 0-15,1 0 0,-1 21 16,-21 0-16,21-21 16,-21 21-16,0 0 0,0 1 0,0-1 15,0 0-15,0 0 0,0 0 16,0 0-16,0 1 0,-21-22 16,21 21-16,-21-21 0,21 21 15,21-42 16,0 21-15,-21-21-16</inkml:trace>
  <inkml:trace contextRef="#ctx0" brushRef="#br1" timeOffset="65992.73">4085 13928 0,'0'0'16,"0"21"15,0 0-31,0 0 16,0 0-16,0 1 0,0-1 0,0 0 15,0 0-15,0 0 16,0 0-16,0 1 16,0-1-16,21-21 31,0 0-31,1 0 15,-1-21-15,0-1 0,0 22 16,-21-21-16,21 0 0,0 0 0,-21 0 16,0 0-16,22-1 0,-1 1 15,-21 0-15,0 0 0,0 0 16,0 42 31,0 0-47,0 0 15,0 0-15,0 1 0,0-1 0,0 0 16,0 0-16,0 0 0,0 0 16,0 1-16,0-1 15,21-21 1,0 0-16,0 0 16,0 0-16,1-21 0,-1 21 15,0-22-15,-21 1 0,21 21 0,0-21 16</inkml:trace>
  <inkml:trace contextRef="#ctx0" brushRef="#br1" timeOffset="66679.78">4614 13843 0,'0'0'0,"0"21"16,0 0-16,0 1 15,0-1-15,-21 0 0,21 0 16,0 0-16,-21 0 0,0 1 15,21-1-15,0 0 0,0 0 16,0 0-16,0 0 16,-21-21-16,21-21 62,0 0-62,0 0 16,0 0-16,0 0 0,0-1 15,0 1-15,21 0 0,0 0 16,-21 0-16,21 0 0,0-1 16,0 22-16,1-21 15,-1 21-15,0 0 0,0 0 16,0 21 0,-21 1-16,21-22 0,-21 21 0,0 0 15,0 0-15,0 0 0,0 0 16,0 1-16,0-1 15,0 0-15,0 0 16,0-42 31,22 0-31,-22 0-16,21 21 0,-21-22 0,0 1 15,21 0-15,0 0 0,0 0 0,-21 0 16,21-1-16,1 1 0,-1 0 15,0 21-15,0-21 0,0 21 0,0 0 16,1 0-16,-1 0 0,0 0 16,-21 21-1,0 0-15,0 0 0,0 1 0,0-1 16,0 0-16,0 0 16,0 0-16,0 0 0,0 1 0,0-1 15,-21-21-15,21 21 16,-21-21-16,21-21 47,21 0-47,0-1 15</inkml:trace>
  <inkml:trace contextRef="#ctx0" brushRef="#br1" timeOffset="67236.77">5249 13568 0,'-21'21'31,"21"0"-31,0 0 0,0 1 16,0-1-16,0 0 0,0 21 0,0-21 16,0 1-16,0 20 0,0-21 0,0 0 15,0 22-15,-21-22 0,21 0 16,0 0-16,0 0 0,0 0 15,-21 1-15,21-1 0,0 0 0,-21-21 16,21 21-16,0 0 16,0-42 31,0 0-47,0 0 15,0 0-15,0-1 0,21 22 16,-21-21-16,21 0 0,0 0 0,0 0 15,0 0-15,1-1 0,-1 1 16,21 21-16,-21 0 0,0-21 16,1 21-16,-1 0 0,0 0 15,0 0-15,0 0 0,-21 21 16,21 0-16,-21 1 16,0-1-16,0 0 0,-21 0 15,21 0-15,-21-21 0,0 21 16,-21 1-16,20-22 0,1 21 0,0-21 15,0 21-15,42-21 0,-42 0 16,0 21-16,0 0 0,-1-21 16,-20 0-16,42-21 47,0 0-32,0 0-15,21 21 0</inkml:trace>
  <inkml:trace contextRef="#ctx0" brushRef="#br1" timeOffset="67456.85">5778 13843 0,'0'0'15,"22"0"-15,-22-21 16,-22 21-1,22 21 17,0 0-17,-21 0 1,21 1-16</inkml:trace>
  <inkml:trace contextRef="#ctx0" brushRef="#br1" timeOffset="67563.67">5651 14097 0,'0'0'16,"0"21"-16,-21-21 0,21 21 0,-21-21 16</inkml:trace>
  <inkml:trace contextRef="#ctx0" brushRef="#br1" timeOffset="67637.64">5609 14139 0,'-21'0'46</inkml:trace>
  <inkml:trace contextRef="#ctx0" brushRef="#br1" timeOffset="68472.55">2265 14796 0,'-64'0'15,"43"0"-15,42 0 16,0 0-16,1 0 15,-1 0-15,0 0 16,0 0-16,21 0 0,-20 0 0,-1 0 16,0 0-16,21 0 15,-21-22-15,1 1 0,-1 21 0,0 0 16,-21-21-16,0 0 16,0 0-1,-21 21 1,0 0-16,-1 0 0,1 0 0,0 0 15,0 0-15,0 21 16,0-21-16,-1 21 0,1 0 0,0-21 16,0 21-16,0 1 0,21-1 15,0 0-15,0 0 16,0 0 0,21-21-16,0 0 0,0 0 15,0 0-15,1 0 16,-44 0 15,1 0-15,0 0-16,0 0 0,0 0 0,0 21 15,-1-21-15,1 22 0,0-1 16,0 0-16,0 0 16,21 0-16,0 0 0,0 1 15,0-1-15,0 0 16,0 0-16,21-21 15,0 21-15,0-21 0,0 0 16,1 0-16,-1 0 0,0 0 16,21 0-16,-21 0 0,1 0 0,20 0 15,-21-21-15,0 0 0,22 21 16,-22-21-16,0 21 0,0-21 0,0-1 16,0 1-16,1 21 0</inkml:trace>
  <inkml:trace contextRef="#ctx0" brushRef="#br1" timeOffset="68700.06">2667 14901 0,'0'0'0,"0"-21"0,21 21 63,0 0-63,-21 21 0,21-21 16,1 22-16,-1-22 0,0 21 0,0 0 15,0-21-15,-21 21 16,21 0-16,1-21 0,-1 21 15,0-21 32,-21-21-47,21 0 16,-21 0-16</inkml:trace>
  <inkml:trace contextRef="#ctx0" brushRef="#br1" timeOffset="68896.45">2942 14838 0,'0'21'32,"-21"-21"-32,0 21 0,21 0 0,-21 1 15,-1-1-15,1-21 0,0 21 16,0 0-16,0 0 0,0 0 0,-1 1 16,22-1-16,-21 0 15,21 0-15,21-21 16,1 0-1</inkml:trace>
  <inkml:trace contextRef="#ctx0" brushRef="#br1" timeOffset="69221.7">3111 14901 0,'0'0'0,"0"-21"0,0 42 47,0 1-32,0-1-15,0 0 0,0 21 16,0-21-16,0 22 0,0-22 16,0 21-16,0-21 0,0 22 0,0-1 15,0 0-15,0-20 0,0 20 16,0-21-16,0 0 0,0 22 0,0-22 15,0 0-15,0 0 16,0 0-16,0 0 16,0-42 15,0 0-31,0 0 0,0 0 16,0 0-16</inkml:trace>
  <inkml:trace contextRef="#ctx0" brushRef="#br1" timeOffset="69495.56">3111 14944 0,'0'0'0,"0"-21"0,22-1 0,-1 1 16,0 0 0,0 21-16,0 0 0,0 0 0,1-21 15,-1 21-15,0 0 16,0 0-16,0 0 15,-21 21-15,0 0 0,0 0 16,0 1-16,0-1 16,-21 0-16,0-21 0,0 21 0,0 0 15,-1-21-15,1 21 0,0-21 16,0 0-16,21 22 16,-21-22-16,21-22 31,0 1-31</inkml:trace>
  <inkml:trace contextRef="#ctx0" brushRef="#br1" timeOffset="70240.67">3979 14944 0,'43'-21'16,"-43"-1"-1,0 1 1,0 0-16,0 0 0,0 0 16,-22 21-16,1-21 15,0 21-15,0 0 0,0 0 16,0 0-16,-1 0 0,1 0 0,-21 0 15,21 0-15,0 21 16,-1 0-16,1 0 0,0 0 0,0 0 16,0 1-16,0-1 0,-1 0 15,22 0-15,0 0 0,-21 0 0,21 1 16,0-1-16,0 0 16,21 0-16,1-21 0,-1 0 0,0 0 15,0 0-15,0 0 0,0 0 0,1 0 16,20 0-16,-21-21 15,0 21-15,0-21 0,1 0 0,-1-1 0,0 1 16,0 0-16,0 0 16,0 0-16,-21 0 0,0-1 0,22 1 0,-22-21 15,0 21-15,0 0 0,0-22 16,0 22-16,0 0 0,0 0 16,0 0-16,0-1 0,0 44 31,0-1-31,0 0 15,0 0-15,0 0 0,0 0 0,0 1 16,0 20-16,0-21 0,0 0 16,0 0-16,0 22 0,0-22 0,0 0 15,0 0-15,0 0 0,21 1 16,0-1-16,-21 0 0,21-21 31,0 0-15</inkml:trace>
  <inkml:trace contextRef="#ctx0" brushRef="#br1" timeOffset="70740.88">4445 14796 0,'0'-22'16,"-21"22"-1,0 0-15,-1 0 16,1 22-16,0-1 16,0 0-16,0 0 0,0 0 15,21 0-15,-22 1 0,22-1 16,-21 0-16,21 0 0,0 0 0,0 0 16,0 1-16,0-1 15,21-21 1,1 0-16,-1 0 15,0-21 1,0 21-16,0-22 0,0 1 16,1 0-16,-1 0 0,-21 0 15,21 0-15,0-1 0,-21 1 16,0 0-16,0 0 16,0 42 15,0 0-31,0 0 15,0 1-15,0-1 0,0 0 16,0 0-16,0 0 0,0 0 16,0 1-16,0-1 0,0 0 15,21 0 1,0-21-16,1 0 16,-1 0-1,0-21-15,-21 0 16</inkml:trace>
  <inkml:trace contextRef="#ctx0" brushRef="#br1" timeOffset="71039.39">4826 14626 0,'0'21'16,"0"1"-16,0-1 15,-21 0-15,21 0 16,-21 0-16,21 22 0,0-22 0,0 0 16,0 21-16,0-21 0,-22 1 0,22-1 15,0 0-15,-21 0 0,21 0 16,0 0-16,0 1 0,0-1 16,0 0-1,21-21 16,-21-21-31,22 0 16,-22-1-16,21 22 16</inkml:trace>
  <inkml:trace contextRef="#ctx0" brushRef="#br1" timeOffset="71516.06">4932 14965 0,'21'0'16,"0"0"-1,0-21-15,0 21 16,-21-21-16,22 21 0,-1 0 16,-21-22-16,21 1 0,-21 0 15,0 0 1,0 0-16,-21 21 31,0 0-31,21 21 0,-22 0 16,1 0-16,0 0 15,21 1-15,0-1 0,-21 0 16,21 0-16,0 0 0,0 0 16,0 1-16,0-1 15,21-21 1,0 0-16,0 0 16,1-21-16,-1 21 0,0 0 15,0 0-15,-21-22 0,21 22 16,-21-21-16,21 21 0,-21-21 0,0 0 15,0 0-15</inkml:trace>
  <inkml:trace contextRef="#ctx0" brushRef="#br1" timeOffset="71792.12">4657 14732 0,'0'0'0,"21"0"0,21 0 0,-21 0 15,0 0-15,22 0 0,-22 0 16,0 0-16,0 0 0,0-21 0,1 21 15,-1 0-15,0 0 0,0 0 16,0 0-16,-21-21 16</inkml:trace>
  <inkml:trace contextRef="#ctx0" brushRef="#br1" timeOffset="71944.75">5546 14690 0</inkml:trace>
  <inkml:trace contextRef="#ctx0" brushRef="#br1" timeOffset="72032.11">5376 14647 0,'85'22'0,"-170"-44"0,191 65 15,-85-22 1,0 0-1,-21 0-15,0 0 16,0 1-16</inkml:trace>
  <inkml:trace contextRef="#ctx0" brushRef="#br1" timeOffset="72133.5">5440 14986 0,'0'0'0,"-21"0"15</inkml:trace>
  <inkml:trace contextRef="#ctx0" brushRef="#br1" timeOffset="72204.67">5355 15007 0,'0'-21'16,"0"0"-16</inkml:trace>
  <inkml:trace contextRef="#ctx0" brushRef="#br1" timeOffset="72756.05">4572 13399 0,'0'0'16,"0"-22"-16,0 1 16,0 42 62,0 1-78,0-1 15</inkml:trace>
  <inkml:trace contextRef="#ctx0" brushRef="#br1" timeOffset="72907.74">4593 13631 0,'0'22'31</inkml:trace>
  <inkml:trace contextRef="#ctx0" brushRef="#br1" timeOffset="85124.25">296 5461 0,'0'-21'0,"-21"21"16,21 21 15,-21 0-31,21 0 0,0 1 16,0 20-16,0-21 0,0 21 16,0-20-16,0 20 15,0 0-15,0 1 0,0-1 0,0-21 16,0 21-16,0 1 0,0-22 15,0 0-15,0 21 0,0-20 0,0-1 16,0 0-16,0 0 16,0 0-16,0-42 47,0 0-32,0 0-15,0 0 16,0-1-16,0 1 0,21-21 0,-21 21 15,0 0-15,0-22 0,21 22 0,0-21 16,-21 21-16,22-22 16,-1 22-16,-21 0 0,21 0 0,0 0 15,21 21-15,-20 0 0,-1 0 16,0 0-16,21 0 0,-21 0 0,1 21 16,-1 0-16,0 0 0,0 0 15,-21 0-15,0 22 0,0-22 16,0 0-16,0 21 0,0-20 0,0-1 15,0 0-15,0 0 0,0 0 16,0 0-16,0 1 0,0-1 16,-21-21-1,21 21-15,0-42 47,0 0-47,0-1 16,0 1-16,0 0 0</inkml:trace>
  <inkml:trace contextRef="#ctx0" brushRef="#br1" timeOffset="85479.67">783 5376 0,'0'0'0,"0"-21"31,0 42-15,0 1-1,0-1-15,0 0 0,0 21 0,0-21 16,0 22-16,0-22 0,0 21 16,0 1-16,0-22 0,0 21 0,0-21 15,0 22-15,0-22 0,0 0 16,0 0-16,0 0 0,0 0 0,0 1 15,0-1 1,0 0-16,21-21 31,0 0-31,-21-21 16,0 0-16,22-1 0,-1 1 16,-21 0-16,21-21 15,-21 21-15</inkml:trace>
  <inkml:trace contextRef="#ctx0" brushRef="#br1" timeOffset="86076.11">952 5271 0,'0'-22'0,"0"44"31,0-1-15,0 0-16,0 21 0,0-21 15,0 22-15,0-22 0,0 21 16,0 1-16,0-22 0,0 21 0,0 0 16,0-20-16,0 20 0,0-21 15,0 21-15,0-20 0,0-1 0,0 0 16,0 0-16,0 0 16,22-21-16,-22 21 15,21-21-15,0 0 16,0 0-16,0 0 0,0 0 15,1 0-15,-1-21 0,0 21 16,0-21-16,0 21 0,0-21 16,1 0-16,-1 0 0,0-1 0,0 1 15,-21 0-15,21 0 0,-21 0 16,21 0-16,-21-1 0,0 1 0,0 0 16,0 0-16,0 0 15,0 42 16,0 0-31,0 0 16,0 0-16,0 1 0,0 20 16,0-21-16,0 0 0,0 22 15,0-22-15,0 21 0,0-21 0,0 22 16,0-1-16,-21-21 0,21 0 16,0 22-16,0-22 0,0 0 0,0 0 15,0 0-15,0 0 0,0 1 16,0-1-16,0 0 15,21-21 1,-21-21 15,22 0-31,-22-1 0,0 1 0,21 0 16,-21 0-16</inkml:trace>
  <inkml:trace contextRef="#ctx0" brushRef="#br1" timeOffset="86360.44">1355 5546 0,'0'0'0,"0"-43"31,21 22-15,0 21-16,0 0 0,0 0 0,0 0 16,1 0-16,-1 0 15,0 0-15,0 0 0,0 21 16,0 1-16,1-1 0,-22 0 15,0 0-15,0 0 0,0 0 0,0 1 16,0-1-16,0 0 0,-22 0 16,1 0-16,0 0 0,0-21 0,21 22 15,-21-22-15,0 21 16,-1-21 0,22-21-1,-21 21-15,21-22 0</inkml:trace>
  <inkml:trace contextRef="#ctx0" brushRef="#br1" timeOffset="86728.14">656 5419 0,'0'0'16,"-21"0"0,21-21-1,21-1-15,0 22 16,22-21-16,-1 0 0,0 21 16,1-21-16,-1 0 0,0 0 0,1 21 15,20-22-15,-21 1 0,22 0 16,-22 21-16,22-21 0,-22 21 0,0 0 15,1-21-15,-22 21 0,21 0 16,-21 0-16,-21 21 47,-21-21-47,21 21 0,-21 0 16,0 0-1</inkml:trace>
  <inkml:trace contextRef="#ctx0" brushRef="#br1" timeOffset="87431.99">233 6900 0,'0'0'0,"-43"-42"15,43 21-15,0 0 16,0 0-16,0-1 15,22 22 1,-1-21-16,0 21 0,0 0 16,0 0-16,0 0 0,1 0 0,20 0 15,-21 0-15,0 0 0,22 21 16,-22 1-16,0-22 0,0 21 0,0 0 16,0 0-16,-21 0 15,0 22-15,0-22 0,0 0 0,0 0 16,0 0-16,0 0 15,-21-21-15,0 22 0,0-22 16,0 0 0,21-22-1,0 1-15,0 0 16,0 0-16,0 0 0,0 0 16,21-1-16,-21 1 0,0 0 0,21 0 15,0 0-15,0 0 0,-21-1 16,22 1-16,-1 0 0,-21 0 0,21 21 15,0-21-15,0 21 16,0 0-16,1-21 16,-1 21-1</inkml:trace>
  <inkml:trace contextRef="#ctx0" brushRef="#br1" timeOffset="87792.72">825 6795 0,'43'0'16,"-22"-22"15,0 22-31,-21-21 0,21 0 0,-21 0 16,21 0-16,-21 0 15,22 21-15,-22-22 0,0 1 0,0 0 16,-22 21-1,1 0 1,0 0-16,21 21 16,-21 0-16,21 1 0,-21-1 15,21 0-15,-21 0 0,21 0 0,0 0 16,0 1-16,0-1 0,0 0 16,0 0-16,0 0 15,21-21-15,0 21 16,0-21-16,0 0 0,0 0 15,1 0-15,-1 0 16,0 0-16,0-21 0,0 21 0,0-21 16,1 0-16</inkml:trace>
  <inkml:trace contextRef="#ctx0" brushRef="#br1" timeOffset="88819.34">1355 6519 0,'0'0'0,"0"-21"0,0 0 15,0 0 1,-22 21-16,1 0 0,0 0 16,0 0-16,0 0 15,0 0-15,21 21 0,-22 0 0,22 0 16,-21 1-16,21-1 0,0 21 16,-21-21-16,21 0 0,-21 1 15,21-1-15,0 0 0,0 0 0,0 0 16,0 0-16,0 1 15,21-22-15,0 0 16,0 0-16,1 0 16,-1 0-16,0-22 0,0 1 15,0 0-15,0 0 16,1 0-16,-22 0 0,0-1 0,21 1 16,-21 0-16,0 0 0,0 0 15,0 0-15,0-1 0,0 1 0,0 0 16,0 42 15,0 0-31,0 1 16,0-1-16,0 0 0,0 0 0,0 0 15,21 22-15,-21-22 0,0 21 16,0-21-16,0 22 0,0-22 16,0 21-16,0-21 0,0 22 15,21-22-15,-21 0 0,0 21 0,21-21 16,-21 1-16,0-1 0,0 0 15,0 0-15,21 0 0,-21 0 16,22-21-16,-1 0 16,0-21-1,0 0 1,-21 0-16,0 0 0,0 0 0,21-1 16,-21 1-16,21-21 0,-21 21 15,0-22-15,0 22 0,0-21 0,0 0 16,0-1-16,0 22 15,0-21-15,0-1 0,0 1 0,0 21 16,0-21-16,0 20 0,0 1 16,0 0-16,0 0 0,0 0 0,0 0 15,0 42 17,0 0-32,0 0 15,0 0-15,0 0 16,0 1-16,0-1 0,0 0 0,0 0 15,0 0-15,0 0 16,0 1-16,0-1 0,22-21 16,-22 21-1,21-21-15,0 0 16,0 0 0,0-21-16,-21 0 15,0-1-15,21 22 0,-21-21 16,0 0-16,22 0 0,-22 0 0,0-22 15,0 22-15,0 0 0,0 0 16,0 0-16,0 0 0,0-1 16,0 44 15,0-1-15,0 0-16,0 0 0,0 0 15,0 0-15,0 1 16,0-1-16,0 0 0,21-21 15,-21 21-15,21-21 32,-21-21-17</inkml:trace>
  <inkml:trace contextRef="#ctx0" brushRef="#br1" timeOffset="89203.21">1905 6329 0,'0'-21'62,"21"21"-46,-21-21-16,21 21 0,-21-22 0,0 1 15,0 0 17,-21 42-1,0-21-31,21 21 0,-21 1 16,21-1-16,0 0 0,0 0 0,0 0 15,-21 0-15,21 1 16,0-1-16,0 0 0,0 0 0,0 0 15,21 0 1,0-21 0,0 0-16,0 0 15,0-21-15,1 21 16,-22-21-16</inkml:trace>
  <inkml:trace contextRef="#ctx0" brushRef="#br1" timeOffset="89595.78">2222 6160 0,'0'0'0,"-21"0"16,0 0-16,0 0 16,0 0-16,21 21 15,-21-21-15,21 21 0,-22 0 16,22 0-1,0 0-15,0 1 32,22-22-32,-1 0 15,0 0-15,0 21 16,0-21-16,0 0 0,1 0 16,-1 0-16,-21 21 15,0 0 1,0 0-1,-21-21-15,-1 0 0,1 21 16,0-21-16,0 22 0,0-22 16,0 0-16,-1 0 15,1 0-15,0 0 16,21-22 0</inkml:trace>
  <inkml:trace contextRef="#ctx0" brushRef="#br1" timeOffset="89964.24">2392 5715 0,'0'0'0,"0"21"32,0 0-32,0 1 0,0-1 15,0 0-15,0 0 0,0 21 16,0-20-16,0-1 0,0 0 0,0 21 16,0-21-16,0 1 0,0-1 15,0 0-15,0 0 0,0 0 0,0 0 16,0 1-16,21-1 15,-21 0-15,21-21 0,0 0 32,0 0-32,1 0 15,-1-21 1,-21 0-16,0-1 0,0 1 16</inkml:trace>
  <inkml:trace contextRef="#ctx0" brushRef="#br1" timeOffset="90220.73">2265 5948 0,'0'0'0,"21"0"31,0-21-31,0 21 15,0 0-15,1 0 0,-1 0 16,0-21-16,0 21 0,0 0 16,0 0-16</inkml:trace>
  <inkml:trace contextRef="#ctx0" brushRef="#br1" timeOffset="91895.74">6858 1715 0,'0'0'0,"0"-22"16,0 1-16,0 0 15,0 42 16,-21 0-31,0 1 16,21 20-16,-22 0 0,1 1 16,0-1-16,0 21 0,0-20 0,0-1 15,-1 0-15,1 1 0,0-1 0,21 0 16,-21-20-16,21 20 0,0-21 16,-21 21-16,21-20 0,0-1 0,0 0 15,0 0-15,0 0 16,21-21-1,-21-21-15,21 0 16</inkml:trace>
  <inkml:trace contextRef="#ctx0" brushRef="#br1" timeOffset="92224.73">6773 1672 0,'0'0'0,"0"-21"0,0 0 15,0 0-15,0 0 0,21 21 16,-21-22-16,22 22 0,-1 0 0,21-21 16,-21 21-16,22 0 0,-1 0 15,0 0-15,1 21 0,-1 1 16,0-1-16,1 0 0,-1 21 0,0 1 16,-21-1-16,1 0 0,-1 1 15,0-1-15,-21 0 0,0 1 0,0-1 16,0 0-16,0 1 0,-21-1 15,21-21-15,-21 21 0,-1-20 0,-20-1 16,21 0-16,0 0 0,0 0 0,-1 0 16,22 1-16,-21-22 15,0 0-15,0 0 16,21-22 0,-21 22-16,0-21 15</inkml:trace>
  <inkml:trace contextRef="#ctx0" brushRef="#br1" timeOffset="92427.94">6667 2201 0,'0'0'0,"-21"0"15,42 0 17,1 0-32,20 0 0,-21 0 15,21 0-15,1 0 0,-1-21 0,0 21 16,22-21-16,-1 21 0,-20-21 15,20 0-15,-20 21 0,-1-21 16,21 21-16,-20-22 0,-1 1 0,-21 21 16,22-21-16,-22 0 0,0 21 15</inkml:trace>
  <inkml:trace contextRef="#ctx0" brushRef="#br1" timeOffset="93085.49">7535 1969 0,'0'21'31,"0"0"-31,0 0 15,0 0-15,-21 0 0,21 1 16,0-1-16,0 0 16,0 0-16,0 0 0,-21 0 0,21 1 15,0-1-15,0 0 0,-21 0 16,0 0 0,21 0-16,-22-21 15,22-21 16,0 0-31,0 0 0,0 0 16,0 0-16,0-1 0,0 1 16,0 0-16,22 21 0,-1-21 0,0 0 15,-21 0-15,21-1 0,0 1 16,22 0-16,-22 0 0,0 21 0,21-21 16,-21 21-16,22 0 0,-22 0 15,0 0-15,21 0 0,-20 0 16,-1 0-16,21 0 0,-21 21 0,-21 0 15,0 0-15,21 0 0,-21 1 16,0-1-16,0 0 0,0 0 16,0 0-16,0 0 0,0 1 15,-21-1-15,21 0 0,-21-21 16,21 21-16,-21-21 0,0 0 16,0 0-16,21-21 31,0 0-31,0 0 15,0-1-15,21 1 0,0 0 16,0 0-16,0 0 0,0 0 16,22-1-16,-22 1 0,21 0 15,-21 0-15,1 21 0,20 0 0,-21 0 16,0 0-16,22 0 0,-22 0 0,0 0 16,0 0-16,-21 21 0,21 0 15,0 0-15,1-21 0,-22 22 0,0-1 16,0 0-16,0 0 0,0 0 15,0 0-15,0 1 0,-22-1 16,22 0-16,-21-21 0,21 21 16,-21-21-16,21 21 15,-21-21-15,0 0 16</inkml:trace>
  <inkml:trace contextRef="#ctx0" brushRef="#br1" timeOffset="93636.65">8742 2053 0,'0'0'0,"0"-21"0,0 0 15,0 0-15,0 0 0,0-1 16,0 1-16,0 0 15,-21 21-15,-1 0 16,1 0-16,0 0 16,0 0-16,0 0 0,0 0 0,-1 21 15,1 0-15,0 1 0,0-1 0,0 0 16,21 0-16,-21 21 0,21-20 16,-22-1-16,1 0 0,21 21 0,0-21 15,0 1-15,-21-1 0,21 0 16,0 0-16,0 0 0,0 0 15,21-21 1,0 0-16,1 0 16,-1 0-16,0-21 0,0 21 15,0-21-15,0 0 0,1 21 0,-1-21 16,0 0-16,0-1 0,0-20 16,0 21-16,1 0 0,-22 0 0,0-1 15,0 1-15,21 0 0,-21 0 16,0 0-16,0 0 15,0 42 1,0 0-16,0 0 16,-21-21-16,21 21 0,0 0 15,0 1-15,0-1 0,0 0 16,-22 0-16,22 0 0,0 0 0,0 1 16,0-1-16,0 0 0,22-21 15,-1 21-15,0-21 16,0 0-16,21 0 0,-20 0 0,-1 0 15,21 0-15</inkml:trace>
  <inkml:trace contextRef="#ctx0" brushRef="#br1" timeOffset="94295.78">9059 1863 0,'0'0'0,"-21"0"16,42 21-1,0-21 1,1 0-16,-1 0 16,0 0-16,0 0 0,0 0 0,0 0 15,22 0-15,-22-21 0,0 21 16,0 0-16,0-21 0,1 21 15,-22-22-15,21 22 0,-21-21 16,-21 21 15,-1 0-31,22 21 16,-21 1-16,0-1 0,21 0 0,-21 0 16,0 0-16,0 22 0,-1-22 0,1 0 15,0 21-15,0-21 0,0 1 16,0-1-16,-22 0 0,22 0 0,0 0 15,0 0-15,0 1 0,-1-22 16,1 21-16,0-21 0,21-21 47,0-1-31,21 1-16,0 0 0,1 21 0,-1-21 15,0 0-15,0 0 0,-21-1 16,21 1-16,0 21 0,1 0 0,-22-21 15,21 21-15,0 0 16,0 0-16,-21 21 0,0 0 16,0 1-16,0-1 0,0 0 15,0 0-15,0 0 16,0 0-16,21-21 0,-21 22 0,0-1 16,21-21-1,-21 21-15,22-21 0,-1 0 16,0 21-16,0-21 15,0 0-15,0 0 0,1 0 16,-1-21-16,0 21 16,0-21-16,0 21 0</inkml:trace>
  <inkml:trace contextRef="#ctx0" brushRef="#br1" timeOffset="95056.07">9715 1947 0,'0'0'0,"0"-21"0,-21 21 0,0 0 16,0 0-1,21 21-15,-21 1 0,0-22 16,-1 21-16,22 0 0,-21-21 0,21 21 16,0 0-16,0 0 0,0 1 15,-21-22-15,21 21 0,0 0 0,0 0 16,0 0-16,0 0 15,21-21 17,0 0-1,-21-21-31,0 0 16,0 0-16,0 0 0,0 0 15,22-1-15,-22 1 0,0 0 16,0 0-16,21 0 0,0 0 15,0-1-15,0 1 0,0 0 16,1 21-16,-1 0 16,0-21-16,0 21 0,0 0 0,0 0 15,1 0-15,-1 0 0,0 0 0,0 21 16,0 0-16,-21 0 16,21 1-16,-21-1 0,0 0 15,0 0-15,0 0 0,0 0 0,0 1 16,0-1-16,0 0 0,0 0 15,-21 0-15,21 0 0,-21-21 16,21 22-16,-21-22 0,0 0 31,21-22 1,0 1-32,0 0 0,0 0 15,0 0-15,21 0 0,0-1 0,0-20 16,-21 21-16,43 0 0,-22 0 15,0-1-15,0 1 0,21 0 0,-20 0 16,20 0-16,-21 21 16,21 0-16,-20 0 0,-1 0 0,0 0 15,0 0-15,0 0 0,0 21 0,-21 0 16,22 0-16,-22 0 0,0 1 16,0-1-16,0 21 0,0-21 0,0 0 15,0 1-15,-22 20 0,1-21 0,0 0 16,0 0-16,0 1 0,0-1 15,-1 0-15,22 0 0,-21-21 16,21 21-16,-21-21 0,21 21 16,-21 1-1</inkml:trace>
  <inkml:trace contextRef="#ctx0" brushRef="#br1" timeOffset="97028.71">4276 3683 0,'0'-21'16,"0"42"15,0 0-15,0 22-16,0-22 15,0 21-15,0 0 0,0 1 0,0 20 16,0 1-16,0-1 0,-22 1 15,22-1-15,-21 1 0,21-22 16,0 22-16,0-22 0,-21 0 16,21 1-16,-21-1 0,21 0 0,-21-21 15,21 22-15,0-22 0,-21 0 0,21 0 16,0 0-16,0 1 16,0-44 15,21 1-31,-21 0 15,21 0-15,-21 0 0,0 0 16,0-22-16</inkml:trace>
  <inkml:trace contextRef="#ctx0" brushRef="#br1" timeOffset="97887.81">4276 3683 0,'0'0'0,"0"-21"0,-22 21 0,22-21 47,22 21-47,-1 0 15,0 0-15,21-21 0,-21 21 0,22 0 16,-1 0-16,22 0 0,-22 0 16,0 0-16,22-22 0,-1 22 0,1 0 15,-1 0-15,1 0 0,20-21 16,-20 21-16,-1 0 0,22 0 0,-21-21 16,20 21-16,-20 0 0,-1 0 15,1 0-15,-22 0 0,22 0 0,-43 0 16,21 0-16,-21 0 0,0 0 15,1 0-15,-1 0 0,0 0 16,0 0-16,0 0 16,0 21-16,1 0 15,-1 1 1,-21-1 0,0 0-1,0 0-15,0 0 0,0 0 16,0 1-16,0-1 0,0 0 15,-21 0-15,21 21 0,0-20 0,-22 20 16,22 0-16,0-21 0,0 22 0,0-1 16,0 0-16,0-20 15,0 20-15,0 0 0,0-21 0,0 22 16,0-22-16,0 21 0,0-21 0,0 1 16,0 20-16,0-21 0,0 0 15,0 0-15,0 1 0,0-1 0,0 0 16,0 0-16,-21 0 15,21 0-15,-21-21 0,0 0 16,21 22-16,-21-22 0,0 0 0,-1 0 16,1 21-16,0-21 15,0 0-15,-21 0 0,20 0 0,1 21 16,-21-21-16,21 0 0,-22 0 0,1 0 16,0 0-16,-1 0 15,-20 0-15,21 0 0,-22 21 0,1-21 16,-1 0-16,1 0 0,-1 0 0,1 0 15,-1 0-15,-21 0 0,22 0 16,-1 0-16,-20 0 0,20 0 0,1 0 16,-1 0-16,22 0 0,0 0 15,-1 0-15,22 0 0,-21 0 0,21 0 16,42 0 46</inkml:trace>
  <inkml:trace contextRef="#ctx0" brushRef="#br1" timeOffset="98511.69">4297 5398 0,'0'21'31,"0"0"-15,0 0 15,21-21-15,0 0-1,-21-21-15,0 0 16,-21 21-1,0-21 1,0 21-16,-1 0 16,1 0-16,0 0 15,21 21-15,0 0 32,21-21-17,0 0-15,1 0 16,-1 0-16,0 0 0,0 0 15,0 0-15</inkml:trace>
  <inkml:trace contextRef="#ctx0" brushRef="#br1" timeOffset="98796.62">4678 5207 0,'-21'0'0,"63"0"47,-21 0-47,0 0 0,0 0 16,1 0-16,20 0 16,-21 0-16,21 0 0,1 0 0,-22 0 15,21 0-15,-21 0 0,1 0 16,20 0-16,-21 0 0,0 0 0,0 0 15,1 0-15</inkml:trace>
  <inkml:trace contextRef="#ctx0" brushRef="#br1" timeOffset="99192.15">4953 5207 0,'0'0'0,"-21"0"15,0 0 1,21 21 0,0 0-16,0 1 0,0-1 15,0 0-15,0 0 0,0 0 16,0 0-16,0 1 0,0 20 16,0-21-16,0 0 0,0 22 0,0-22 15,0 0-15,0 21 0,0-21 16,0 22-16,0-22 0,0 0 0,0 0 15,0 0-15,0 1 0,0-1 0,0 0 16,0 0-16,-22 0 0,1-21 16,0 21-16,0-21 0,0 0 0,0 22 15,-1-22-15,-20 0 0,0 0 16,21 0-16,-22 0 0,1 0 16,0 0-16,20 0 0,-20 0 0,21 0 15,0-22-15,0 1 0,-1 21 16,1-21-16,21 0 0,0 0 15,0 0-15,0-1 16,21 22-16,1 0 16,-1-21-16,0 21 0,0 0 15,0-21-15,22 21 0</inkml:trace>
  <inkml:trace contextRef="#ctx0" brushRef="#br1" timeOffset="99733.09">5292 5546 0,'0'0'0,"0"-21"0,0-22 16,0 22 0,0 0-16,-22 0 0,1 21 15,0 0-15,0 0 16,0 0-16,0 0 0,-1 21 15,1-21-15,0 21 16,21 0-16,-21 0 0,0 1 16,21 20-16,-21-21 0,21 0 0,-22 22 15,22-22-15,-21 0 0,21 0 16,0 0-16,0 0 0,0 1 0,0-1 16,21-21-1,1 0-15,-1 0 16,0 0-16,0 0 0,0-21 15,0 21-15,-21-22 0,22 1 16,-1 0-16,0 21 0,0-21 0,-21 0 16,21-22-16,0 22 0,-21 0 15,0 0-15,0 0 0,22 0 16,-22-1-16,0 1 0,21 0 16,-21 42 15,0 0-31,0 1 0,0-1 0,0 0 15,0 0-15,0 0 0,0 22 16,0-22-16,0 0 0,0 0 0,0 21 16,0-20-16,21-1 15,-21 0-15,21-21 0,0 0 0,-21 21 16,21-21-16,1 0 16,-1 0-1,-21-21-15</inkml:trace>
  <inkml:trace contextRef="#ctx0" brushRef="#br1" timeOffset="99960.19">5567 5461 0,'0'0'0,"0"21"16,0 0-1,0 1-15,0-1 0,0 0 16,0 0-16,21 0 0,-21 0 0,0 1 15,21-1-15,-21 0 0,0 0 16,0 0-16,0 0 16,0 1-16,21-22 31</inkml:trace>
  <inkml:trace contextRef="#ctx0" brushRef="#br1" timeOffset="100201.8">5990 5440 0,'0'0'0,"-21"0"32,0 0-32,0 21 15,-1 0-15,1 0 0,0 1 0,-21-1 16,21 0-16,-1 0 0,1 0 15,-21 0-15,21 1 0,0-1 0,-1 0 16,1 0-16,21 0 0,-21 0 16,21 1-1,21-22 1</inkml:trace>
  <inkml:trace contextRef="#ctx0" brushRef="#br1" timeOffset="100691.83">6223 5461 0,'0'0'0,"21"0"0,-21-21 31,-21 21-31,0 0 0,0 0 16,-1 0-16,1 21 0,21 0 15,-21 0-15,0 1 0,0-1 16,0 0-16,-1 0 0,1 0 0,21 22 16,-21-22-16,21 0 0,-21 0 15,21 0-15,0 0 0,0 1 0,0-1 16,21-21 0,0 0-1,0 0-15,1 0 0,-22-21 0,21 21 16,0-22-16,0 1 0,0 0 0,-21 0 15,21 0-15,1 0 0,-1-1 16,-21 1-16,0 0 0,21 0 0,-21 0 16,21 0-16,-21-1 0,0 44 47,0-1-47,0 0 0,0 0 15,0 0-15,0 0 0,0 1 0,0-1 16,0 0-16,0 0 0,0 0 15,0 0-15,21-21 0,0 22 16,1-22-16,-1 0 0,0 0 16,0 0-16,0 0 0,22-22 0,-22 22 15,0-21-15,0 21 0</inkml:trace>
  <inkml:trace contextRef="#ctx0" brushRef="#br1" timeOffset="101436.09">4276 6858 0,'0'0'0,"-22"0"16,22 21-16,-21 0 0,21 1 0,-21 20 16,21-21-16,0 21 0,-21 1 15,21 20-15,0-20 0,0 20 0,0 1 16,0-1-16,0 1 0,-21-1 16,21-21-16,0 22 0,0-22 0,-21 1 15,21-1-15,0-21 0,0 21 0,0-20 16,0-1-16,0 0 15,0 0-15,0 0 16,21-42 0,-21 0-1,21 0-15,-21 0 0</inkml:trace>
  <inkml:trace contextRef="#ctx0" brushRef="#br1" timeOffset="102180.19">4318 6900 0,'0'0'0,"21"0"16,0 0-1,-21-21-15,43 21 0,-22 0 16,21 0-16,0-21 0,1 21 0,20 0 15,1 0-15,-1-21 0,22 21 0,-22-21 16,22 21-16,21 0 0,-21 0 16,20 0-16,-20-21 0,21 21 0,0 0 15,-22 0-15,1 0 0,0 0 16,-1-22-16,-20 22 0,-22 0 16,22 0-16,-22 0 0,-21 0 0,22 0 15,-22 0-15,0 0 0,0 0 16,0 0-16,0 0 31,-21 22-15,0-1-16,0 0 15,0 0-15,0 0 0,0 0 16,0 1-16,0-1 0,0 21 16,-21-21-16,21 0 0,0 22 0,0-1 15,-21 0-15,21-20 0,0 41 16,0-21-16,0 1 0,0-22 15,0 21-15,-21 1 0,21-1 0,0 0 16,0 1-16,-21-22 0,21 21 16,0-21-16,0 0 0,0 1 0,0-1 15,-21 0-15,21 0 0,-22 0 0,22 0 16,-21 1-16,0-22 0,0 21 16,0 0-16,0-21 0,-1 21 0,1-21 15,-21 0-15,0 21 0,-1-21 0,1 0 16,0 21-16,-22-21 0,-21 0 15,22 0-15,-22 22 0,1-22 16,-1 0-16,0 0 0,-21 0 0,22 0 0,-22 0 16,21 0-16,-21 0 15,22 0-15,-1 0 0,0 0 0,22 0 16,-1 0-16,1 0 0,21 0 0,-1 0 16,1 0-16,21 0 0,-22 0 15,22 0-15,0 0 0,0 0 0,0 0 16,0 0-16,21 21 0,0 0 15,0 0 1,0 0 0,21-21-16,0 0 15</inkml:trace>
  <inkml:trace contextRef="#ctx0" brushRef="#br1" timeOffset="102579.96">4360 8424 0,'-21'43'16,"21"-22"-1,21-21 17,0 0-17,1-21 1,-22 0-16,0-1 16,-22 22-1,22-21-15,-21 21 16,0 0-16,0 0 15,0 0-15,21 21 16,21-21 15,0 0-31,0 0 16,0 0-16</inkml:trace>
  <inkml:trace contextRef="#ctx0" brushRef="#br1" timeOffset="102850.81">4784 8213 0,'21'0'31,"0"0"-31,21 0 0,-21 0 15,1 0-15,-1 0 0,21 0 0,-21 0 16,22 0-16,-22-21 0,21 21 16,-21 0-16,22-22 0,-22 22 0,0 0 15,0 0-15</inkml:trace>
  <inkml:trace contextRef="#ctx0" brushRef="#br1" timeOffset="103200.91">5059 8213 0,'0'84'32,"0"-62"-32,0-1 0,0 0 15,0 0-15,0 0 16,0 0-16,0 1 0,0-1 0,0 0 15,0 0-15,0 0 0,0 0 0,0 1 16,0-1-16,0 0 16,0 0-16,0 0 0,0 0 15,-21-21-15,21 22 0,-22-1 0,1-21 16,0 21-16,0-21 16,0 0-16,0 0 0,-1 0 0,-20 0 15,21 0-15,0 0 0,-22 0 0,22 0 16,0 0-16,0-21 0,0 0 15,0 21-15,-1-22 0,1 1 16,21 0-16,0 0 16,21 0-1,1 21-15,-1-21 0,0 21 0,21 0 16,-21 0-16</inkml:trace>
  <inkml:trace contextRef="#ctx0" brushRef="#br1" timeOffset="103680.14">5440 8446 0,'0'0'0,"0"-22"0,0 1 16,-21 21-16,21-21 0,-22 21 15,1 0-15,0 0 16,0 0-16,0 21 15,0-21-15,-1 21 0,22 1 16,-21-1-16,0 0 0,21 0 0,0 0 16,-21 0-16,21 1 0,-21-1 0,21 0 15,-21 0-15,21 0 0,0 0 16,0 1-16,0-1 16,21-21-1,0 0-15,0 0 0,0-21 16,0-1-16,1 22 0,-22-21 15,21 0-15,0 21 0,0-21 0,0 0 16,-21 0-16,0-1 0,21 1 16,-21 0-16,22 21 0,-22-21 15,0 0-15,0 42 32,0 0-17,0 0-15,0 0 0,0 1 16,0-1-16,0 0 15,21 0-15,-21 0 0,21 0 16,0-21 0,0 0-16,0 0 15</inkml:trace>
  <inkml:trace contextRef="#ctx0" brushRef="#br1" timeOffset="103924.41">5715 8361 0,'0'0'16,"21"21"-1,-21 0-15,0 0 16,0 1-16,0-1 0,0 0 16,21 0-16,-21 0 0,0 0 0,21 1 15,-21-1-15,0 0 0,0 0 16,0 0-16,0 0 15,22-21-15,-1 0 16,-21-21 0,21 0-16</inkml:trace>
  <inkml:trace contextRef="#ctx0" brushRef="#br1" timeOffset="104127.73">6032 8361 0,'0'0'0,"-21"0"31,0 21-31,0 0 16,0 0-16,0 1 15,-1-1-15,1 0 0,21 0 0,-21 0 16,21 0-16,-21 1 0,21-1 0,-21-21 16,21 21-16,0 0 0,0 0 15</inkml:trace>
  <inkml:trace contextRef="#ctx0" brushRef="#br1" timeOffset="104602.91">6308 8382 0,'0'0'15,"-22"0"1,1 0 0,0 0-16,0 0 0,0 21 15,21 0-15,-21 1 0,-1-22 0,22 21 16,-21 0-16,0 0 0,21 0 0,0 0 16,-21 1-16,0-1 15,21 0-15,0 0 0,21-21 31,0 0-31,0 0 16,0-21-16,1 21 16,-1-21-16,0 21 0,-21-21 0,21-1 15,0 1-15,0 21 0,-21-21 0,0 0 16,22 0-16,-1 0 16,-21 42 15,21 0-16,-21 0-15,21 0 16,-21 0-16,0 1 16,21-22-16,-21 21 0,21-21 0,1 0 15,-22 21-15,21-21 16,0 0-16,0 0 0,0 0 16,0 0-16,1 0 0,-1-21 15</inkml:trace>
  <inkml:trace contextRef="#ctx0" brushRef="#br1" timeOffset="105995.7">26289 1101 0,'0'0'0,"21"0"0,0-21 15,-21-1-15,21 22 0,-21-21 16,0 0-16,22 0 0,-22 42 31,0 0-15,0 0-16,-22 22 0,1-1 15,21-21-15,0 22 0,-21-1 16,0-21-16,0 21 0,21 1 16,-21-22-16,21 21 0,-22-21 0,22 1 15,0-1-15,-21 0 0,21 0 0,0 0 16,0 0-16,0 1 16,21-22-1,1-22 1,-1 1-16</inkml:trace>
  <inkml:trace contextRef="#ctx0" brushRef="#br1" timeOffset="106236.6">26733 1122 0,'0'0'0,"22"-21"0,-1-22 31,-21 65-31,0-1 0,0 0 16,0 21-16,0-21 0,0 22 15,0-22-15,-21 21 0,-1 1 0,1-22 16,21 21-16,-21-21 0,0 0 16,21 1-16,-21 20 0,21-21 0,-21-21 15,21 21-15,-22 0 0,22 1 16,0-44 15</inkml:trace>
  <inkml:trace contextRef="#ctx0" brushRef="#br1" timeOffset="106404.29">26352 1334 0,'0'0'0,"0"-22"16,22 22 0,-1 0-16,0 0 0,0 0 15,21 0-15,1 0 0,-1 0 0,0-21 16,1 21-16,20 0 0,-20 0 0,20 0 15,-21-21-15,22 21 0,-22 0 16,1-21-16</inkml:trace>
  <inkml:trace contextRef="#ctx0" brushRef="#br1" timeOffset="106612.75">27305 1143 0,'-21'0'31,"0"0"-31,-1 21 0,1 0 0,21 1 15,-21-1-15,21 0 0,-21 0 0,21 0 16,0 22-16,-21-22 16,21 0-16,-21 0 0,21 0 0,-22 0 15,22 22-15,0-22 0,0 0 16,0 0-16,0 0 0,0 1 16,0-1-16</inkml:trace>
  <inkml:trace contextRef="#ctx0" brushRef="#br1" timeOffset="106924.07">27178 1207 0,'0'0'0,"0"-22"0,0-20 15,21 42 1,21 0-16,-20 0 15,20 0-15,-21 0 0,21 0 16,1 21-16,-1 0 0,-21 1 0,22-1 16,-1 0-16,-21 0 0,0 0 15,-21 22-15,0-22 0,0 0 0,0 0 16,-21 0-16,0 0 0,-21 1 16,-1-1-16,1 0 0,0 0 0,-1 0 15,1 0-15,0-21 0,-1 22 16,22-22-16,-21 0 0,21 21 15,-1-21-15,1 0 0,0 0 16,42-21 0,0 21-16,22-22 0</inkml:trace>
  <inkml:trace contextRef="#ctx0" brushRef="#br1" timeOffset="107224.24">28046 1249 0,'0'0'0,"-21"-21"0,-1 21 16,1 0-16,21 21 16,-21 0-16,21 0 15,0 0-15,-21 1 0,21-1 16,0 0-16,0 21 0,0-21 0,0 1 15,0 20-15,-21-21 0,21 0 16,0 22-16,-21-22 0,21 0 0,0 0 16,0 0-16,0 0 0,0 1 15,21-44 17,0 1-17</inkml:trace>
  <inkml:trace contextRef="#ctx0" brushRef="#br1" timeOffset="107480.24">28130 1228 0,'0'0'0,"-21"0"0,0-21 16,42 21 15,0 0-31,1 0 16,-1 0-16,0 0 15,0 0-15,21 0 0,-20 0 0,-1 0 16,0 0-16,0 0 0,0 0 16,0 0-16,1 0 0,-1 0 15,-21 21 17,-21-21-32,-1 21 15,1-21-15</inkml:trace>
  <inkml:trace contextRef="#ctx0" brushRef="#br1" timeOffset="107664.76">28152 1418 0,'0'0'0,"0"21"15,21-21 17,0 0-17,0 0-15,0 0 0,0 0 16,1 0-16,-1 0 0,0 0 15,0 0-15,0 0 0,0 0 0,1 0 16,-1 0-16,0-21 16</inkml:trace>
  <inkml:trace contextRef="#ctx0" brushRef="#br1" timeOffset="108080.68">29041 1207 0,'0'0'16,"0"-22"-16,0 1 0,0 0 15,0 0-15,-22 21 16,1-21 0,0 21-16,0 0 0,0 0 15,0 21-15,-1-21 0,1 21 16,0 0-16,0 0 0,0 1 15,0-1-15,-1 0 0,1 0 16,0 0-16,0 0 0,0 22 0,0-22 16,21 0-16,0 0 0,0 0 15,0 1-15,0-1 0,0 0 0,21 0 16,0 0-16,0-21 16,0 0-16,22 21 0,-22-21 0,21 0 15,0 0-15,-20 0 0,20 0 16,-21 0-16,21 0 0,-20 0 0,-1-21 15,0 21-15,0-21 0,0 21 16,-21-21-16,21 21 16,-42 0 15</inkml:trace>
  <inkml:trace contextRef="#ctx0" brushRef="#br1" timeOffset="109104.48">28596 2709 0,'0'0'0,"0"-21"16,0 42 15,0 1-31,0-1 16,-21 0-16,21 21 0,0 1 0,0-1 15,0 0-15,0 22 0,0-1 16,0 1-16,0-1 0,0 1 0,0-1 16,0 1-16,0 20 0,0-20 15,0-1-15,0-20 0,0 20 0,-21-20 16,21 20-16,0-21 0,0 1 15,-21-1-15,21 0 0,0 1 0,-22-22 16,22 21-16,0-21 0,0 1 0,0-1 16,0 0-16,0-42 47,22 0-47,-22-1 0,21 1 15,0 0-15</inkml:trace>
  <inkml:trace contextRef="#ctx0" brushRef="#br1" timeOffset="109996.7">28744 2731 0,'0'0'0,"-21"0"31,21-22-15,21 22 0,0 0-16,22 0 0,-1 0 0,0 0 15,1 0-15,20-21 0,-20 21 0,41 0 16,-20 0-16,-1 0 0,22 0 15,-22-21-15,22 21 0,0 0 16,21 0-16,-1 0 0,1 0 0,-21 0 16,21 0-16,-22 0 0,-20 0 15,-1 0-15,1 0 0,-22 0 0,1 0 16,-1 0-16,-21 0 0,21 0 16,-20-21-16,-1 21 0,0 0 15,0 0-15,0-21 0,0 21 16,1 0-16,-22-21 15,21 21-15,-21 21 16,0 0 0,0 0-16,0 0 15,0 22-15,0-22 0,-21 21 0,21-21 16,-22 22-16,22-1 0,-21 0 16,21-21-16,0 22 0,0-1 0,0 0 15,0 1-15,0 20 0,-21-20 16,21 20-16,0-21 0,0 1 0,-21 20 15,21-20-15,0 20 0,0-21 16,0 1-16,0-1 0,0 0 0,0 1 16,-21-22-16,21 21 0,-21 1 15,21-22-15,0 0 0,0 21 0,-22-21 16,22 1-16,-21-1 0,21 0 16,-21-21-16,21 21 0,0 0 15,-21 0-15,0-21 16,0 22-16,-1-22 15,1 0-15,0 0 16,0 0-16,0 0 0,-22 0 16,22 0-16,-21 0 0,21 0 0,-22 0 15,-20 0-15,-1 0 0,1 0 16,-1 0-16,-20-22 0,20 22 0,-42-21 16,22 21-16,-22 0 0,0-21 15,0 21-15,0 0 0,22 0 0,-1 0 16,0 0-16,1 0 0,20 0 15,22 0-15,0 0 0,-1 0 16,22 0-16,0 0 0,0 0 0,0 0 16,21 21 31,21-21-16,0 0-31</inkml:trace>
  <inkml:trace contextRef="#ctx0" brushRef="#br1" timeOffset="110533.63">28744 4678 0,'0'0'0,"21"0"63,1 0-63,-22-21 15,21 21-15,0-21 0,-21-1 16,-21 22 31,0 0-47,21 22 16,-22-1-16,22 0 15,22-21 16,-1 0-31,0 0 16,0 0-16,-21-21 31,0 0-31,0-1 16,-21 22 0,21-21-16,-21 21 15,21 21 16</inkml:trace>
  <inkml:trace contextRef="#ctx0" brushRef="#br1" timeOffset="110856.65">29316 4466 0,'0'0'0,"0"21"31,0 1-15,-21-22-16,21 21 0,0 0 15,0 0-15,-22 0 0,22 0 16,-21 1-16,21-1 0,0 21 0,-21-21 15,21 0-15,-21 22 0,0-22 16,21 0-16,0 0 0,0 22 0,-21-22 16,21 0-16,0 0 0,0 0 15,0 0-15,0-42 32,21 0-17</inkml:trace>
  <inkml:trace contextRef="#ctx0" brushRef="#br1" timeOffset="111168.46">29252 4551 0,'0'-21'0,"0"0"16,21-1-1,1 22-15,-1 0 0,0 0 16,0 0-16,0 0 0,22 0 15,-22 0-15,0 0 0,21 0 0,-21 0 16,1 22-16,-1-1 0,0-21 16,-21 21-16,0 0 0,0 0 15,0 0-15,-21 1 16,0-22-16,-1 21 0,1-21 16,0 21-16,-21-21 0,21 21 0,-22-21 15,22 0-15,0 21 0,0-21 0,0 0 16,21 21-1,21-42 17,0 21-32</inkml:trace>
  <inkml:trace contextRef="#ctx0" brushRef="#br1" timeOffset="111744.44">29951 4466 0,'0'0'0,"-21"21"31,-1 1-31,1-1 16,0 0-16,21 0 0,0 0 0,-21-21 16,0 21-16,21 1 15,0-1-15,0 0 0,0 0 0,0 0 16,21-21-1,0 0-15,0 0 16,0 0-16,22 0 0,-22 0 0,21 0 16,-21-21-16,22 0 0,-22 21 15,21-21-15,-21 0 0,1 21 0,-1-22 16,0 1-16,0 0 0,0 21 0,0-21 16,1 0-16,-22 0 15,21 21-15,-42 0 47,21 21-47,0 0 0,-22-21 16,1 21-16,0 0 0,0 0 15,0 1-15,21-1 0,-21 0 0,-1 0 16,22 0-16,0 0 0,-21 1 16,21 20-16,0-21 0,0 21 0,0-20 15,0-1-15,0 21 0,0-21 0,0 0 16,0 1-16,0-1 0,0 0 15,0 0-15,-21-21 0,0 0 16,-21 21-16,20-21 0,1 0 16,-21 0-16,21 0 0,-22 0 0,1 0 15,21 0-15,-21 0 0,20-21 16,-20 21-16,21-21 0,0 21 0,0 0 16,21-21-16,-22 21 0,1 0 0,0-21 15,0 21 1</inkml:trace>
  <inkml:trace contextRef="#ctx0" brushRef="#br1" timeOffset="112435.97">28935 6625 0,'0'0'0,"0"-21"0,0 0 15,0 0-15,0 0 16,0-1-16,-21 22 31,21 22-31,0-1 0,0 21 0,-22 0 16,22-20-16,-21 41 0,21-21 15,0 22-15,0-22 0,0 22 0,0-1 16,-21 22-16,21-22 0,-21 1 16,21 21-16,-21-22 0,21 1 0,0-1 15,-21 1-15,21-22 0,-22 0 0,22 1 16,0-1-16,0 0 15,-21-21-15,21 1 0,0-1 0,0 0 16,21-21 0,1 0-1,-1-21-15</inkml:trace>
  <inkml:trace contextRef="#ctx0" brushRef="#br1" timeOffset="113201.21">29189 6625 0,'0'0'0,"-21"-21"0,-1 21 15,22-21 1,0 0-1,22 21 1,-1 0-16,21-21 0,0 21 16,-20 0-16,41 0 0,-21 0 0,1 0 15,20-22-15,22 22 0,0 0 16,-1 0-16,1 0 0,21 0 0,0-21 16,-22 21-16,22-21 0,-21 21 15,-1 0-15,1 0 0,0 0 16,-22 0-16,-20 0 0,-1-21 15,0 21-15,-21 0 0,1 0 0,-1 0 16,-21 21 15,0 0-31,0 0 16,0 1-16,0-1 0,0 0 0,0 0 16,0 21-16,0-20 0,0 20 15,0 0-15,-21-21 0,-1 22 0,22-1 16,-21 0-16,0 1 0,21-1 0,0 0 15,-21 1-15,21 20 16,0-20-16,0 20 0,0-21 0,0 1 16,0 20-16,21-20 0,-21-1 15,0 0-15,21-21 0,-21 22 0,0-22 16,0 0-16,0 0 0,0 0 0,0 1 16,0-1-16,-21-21 0,0 21 15,0-21-15,0 0 0,-1 21 0,-20-21 16,0 0-16,21 21 0,-22-21 15,1 21-15,0-21 0,-22 0 0,1 22 16,-1-22-16,1 0 0,-1 0 0,-21 21 16,1-21-16,-1 0 15,22 0-15,-22 21 0,0-21 0,22 0 16,-22 0-16,22 0 0,-22 0 16,21 0-16,-20 0 0,20 0 0,1 0 15,-1 0-15,1 0 0,-1 0 0,1 0 16,20 0-16,1 0 0,0 0 15,21 0-15,-22 0 0,22 0 0,0 0 16,42 0 15,0 0-31,0 0 0,1 0 16,-1 0-16</inkml:trace>
  <inkml:trace contextRef="#ctx0" brushRef="#br1" timeOffset="113791.6">29231 8382 0,'0'21'0,"0"0"15,-21-21 1,21 22-16,0-1 0,0 0 16,21-21-1,0 0 1,0 0-16,1 0 0,-1 0 15,0 0-15,0-21 0,-21 0 16,0-1-16,0 1 16,0 0-1,-21 21-15,0 0 16,0 0-16,-1 0 16,1 21-16,21 0 15,0 1-15,0-1 16,0 0-1,0 0-15,21-21 16,1 0-16,-1 0 16</inkml:trace>
  <inkml:trace contextRef="#ctx0" brushRef="#br1" timeOffset="114075.85">29866 8213 0,'0'0'0,"0"21"31,0 0-15,0 0-16,0 22 0,-21-22 16,21 0-16,-21 21 0,21 1 0,-21-22 15,21 21-15,0-21 0,0 22 0,-22-22 16,22 0-16,-21 21 0,21-21 15,0 1-15,0-1 0,0 0 0,0 0 16,0 0-16,0-42 47,0 0-47</inkml:trace>
  <inkml:trace contextRef="#ctx0" brushRef="#br1" timeOffset="114375.87">29781 8361 0,'0'0'16,"0"-21"-16,0 0 15,0-1-15,0 1 0,22 21 0,-1 0 16,0-21-16,0 21 0,0-21 16,0 21-16,1 0 15,-1 0-15,0 0 0,0 0 0,0 0 16,0 21-16,1 0 0,-22 0 0,21-21 15,-21 22-15,0-1 0,0 0 16,0 0-16,-21 0 0,-1 0 0,-20 1 16,21-1-16,0 0 0,-22 0 15,22-21-15,-21 21 0,21-21 0,0 0 16,-1 21-16,1-21 0,0 0 0,42 0 47,0 0-47,1 0 0</inkml:trace>
  <inkml:trace contextRef="#ctx0" brushRef="#br1" timeOffset="114983.73">30353 8319 0,'21'-22'16,"-42"44"15,21-1-31,0 0 16,0 0-16,-21 0 15,21 0-15,0 1 0,0-1 0,-21 0 16,21 0-16,0 0 16,0 0-16,21-21 15,0 0-15,0 0 0,0 0 16,0 0-16,1 0 0,-1 0 15,0 0-15,0-21 0,0 21 16,0-21-16,1 0 0,-1 0 16,-21 0-16,21 21 0,-21-22 15,21 1-15,-21 0 0,0 0 0,0 0 16,21 21-16,-21 21 47,0 0-47,0 0 15,0 0-15,-21 1 0,21-1 0,-21 0 16,21 0-16,0 0 0,0 0 16,-21 1-16,21-1 0,-21 21 0,21-21 15,-22 0-15,22 1 0,0-1 16,0 21-16,0-21 0,-21 0 0,21 1 16,-21-1-16,21 0 0,0 0 0,-21 0 15,0 0-15,0-21 16,-1 22-16,1-22 0,0 0 15,0 0-15,0 0 16,0 0 0,-1 0-16,1 0 0,0 0 31,21-22-15</inkml:trace>
  <inkml:trace contextRef="#ctx0" brushRef="#br2" timeOffset="190488.66">6562 2985 0,'21'-22'15,"-21"44"79,21-22-63,-21 21 94,0 0-109,0 0 0,0 0-16,0 0 15,0 1 1,-21-22-16,21 21 0,0 0 16,0 0-16,0 0 0,0 0 15,0 1-15,0-1 0,0 0 16,0 0-16,0 0 0,0 22 15,0-22-15,0 0 0,0 0 16,0 0-16,-21 0 0,21 1 16,0-1-16,0 0 0,0 0 15,0 0-15,0 0 0,-22 1 0,22-1 16,0 0-16,0 0 0,0 0 0,0 0 16,0 1-16,0-1 0,0 0 15,0 0-15,0 0 16,0 0-16,0 1 0,0-1 15,0 0-15,0 0 16,0 0-16,0 0 0,0 1 16,0-1-16,0 0 15,0 0-15,0 0 0,0 0 16,0 1-16,0-1 0,0 0 16,0 0-16,0 0 15,0 0-15,0 1 0,0-1 16,0 0-16,0 0 0,0 0 15,0 0-15,0 1 0,0-1 16,0 0-16,0 0 0,0 0 16,0 0-16,0 1 0,0-1 15,0 0-15,0 0 16,0 0-16,0 0 0,0 1 16,0-1-1,0 0-15,0 0 16,0 0-16,0 0 0,0 1 15,0-1-15,0 0 16,0 0-16,0 0 0,0 0 16,0 1-16,0-1 15,0 0-15,0 0 0,0 0 0,0 0 16,0 1-16,0-1 16,0 0-16,0 0 15,0 0-15,0 0 0,0 1 16,0-1-16,0 0 15,0 0-15,0 0 16,0 0-16,0 1 0,0-1 16,0 0-1,0 0-15,0 0 0,0 0 16,0 1-16,0-1 16,0 0-16,0 0 15,0 0-15,0 0 0,0 1 16,0-1-16,0 0 15,0 0-15,0 0 16,0 0-16,0 1 0,0-1 16,0 0-16,0 0 0,0 0 15,0 0-15,0 1 16,0-1-16,0 0 0,0 0 16,0 0-16,0 0 0,0 1 0,0-1 15,0 0-15,0 0 0,0 0 16,0 0-16,0 1 0,0-1 0,0 0 15,0 0-15,0 0 16,22 0-16,-22 1 16,21-22-16,-21 21 15,0 0-15,0 0 16,0 0 0,0 0-1,0 1-15,0-1 16,0 0-16,0 0 15,0 0-15,0 0 16,0 1-16,0-1 0,0 0 16,0 0-16,0 0 15,0 0-15,0 1 0,0-1 16,0 0-16,0 0 0,0 0 16,0 0-16,0 1 0,0-1 15,0 0-15,0 0 0,0 0 16,0 0-16,0 1 0,0-1 15,0 0-15,0 0 16,0 0-16,-21 0 0,21 1 16,0-1-16,0 0 0,0 0 0,-22 0 15,22 0-15,0 1 0,0-1 0,-21 0 16,21 0-16,0 0 0,0 22 16,43-22-16,-43 0 0,0 21 15,0-21-15,-22 1 0,1 20 0,21-21 16,0 0-16,-21 0 0,21 22 15,0-22-15,0 0 0,0 0 0,0 0 16,0 1-16,0-1 0,0 0 0,0 0 16,0 0-16,0 0 0,0 1 15,0-1-15,0 0 0,0 0 16,0 0-16,0 0 0,0 1 0,0-1 16,0 0-16,0 0 0,-21 0 15,21 0-15,0 1 0,0-1 16,0 0-16,0 0 0,0 0 0,0 0 15,0 1-15,0-1 0,0 0 16,0 0-16,0 0 0,0 0 0,0 1 16,0-1-16,0 0 15,0 0-15,0 0 0,0 0 16,0 1-16,0-1 16,0 0-1,0 0-15,0 0 16,0 0-1,0 1-15,0-1 16,0 0 0,0 0-16,0 0 15,0 0 1,0 1-16,0-1 16,0 0-1,0 0 1,0 0-1,0 0 1,0 1 0,0-1-16,0 0 15,0 0-15,0 0 16,0 0 0</inkml:trace>
  <inkml:trace contextRef="#ctx0" brushRef="#br2" timeOffset="190523.65">6413 8932 0,'0'-127'15,"43"254"-15,-86-127 0</inkml:trace>
  <inkml:trace contextRef="#ctx0" brushRef="#br2" timeOffset="190554.64">6498 8361 0,'21'-85'15</inkml:trace>
  <inkml:trace contextRef="#ctx0" brushRef="#br2" timeOffset="193327.94">8445 2900 0,'0'-21'78,"-21"21"-16,21 21-46,-21 0 0,21 0-16,0 0 15,0 1-15,0-1 0,0 0 16,0 0-16,0 0 0,0 0 15,0 1-15,0 20 0,0-21 0,0 21 16,0-20-16,0 20 0,0-21 0,0 21 16,0-20-16,0 20 0,0 0 15,0-21-15,0 22 0,0-22 0,0 21 16,0-21-16,0 22 0,0-22 0,0 21 16,0-21-16,0 1 0,0 20 15,0-21-15,0 0 0,0 22 0,0-22 16,0 0-16,0 0 0,0 21 0,0-20 15,0-1-15,0 21 16,0-21-16,0 22 0,0-22 0,0 0 16,0 21-16,0-21 0,0 22 0,0-22 15,0 0-15,0 21 0,0-20 16,0-1-16,0 21 0,0-21 0,0 0 16,0 22-16,0-22 0,0 21 0,0-21 15,0 1-15,-21 20 0,21-21 16,0 21-16,-21-20 0,21-1 0,0 21 15,0-21-15,0 22 0,0-22 0,0 0 16,0 0-16,0 21 0,-21-20 0,21-1 16,0 0-16,0 0 0,0 0 15,0 0-15,0 1 0,-22-1 16,22 0-16,0 0 0,0 0 0,0 0 16,0 1-16,0-1 0,0 0 15,0 0-15,-21 0 0,21 0 0,0 1 16,0-1-16,0 0 0,0 0 15,0 0-15,0 0 0,0 1 0,-21-22 16,21 21-16,0 0 0,0 0 16,0 0-16,0 0 0,0 1 0,0-1 15,0 0-15,0 21 0,0-21 0,0 1 16,0-1-16,0 0 0,0 0 0,0 21 16,0-20-16,0-1 15,0 21-15,0-21 0,0 0 0,0 22 16,0-22-16,0 0 0,0 21 0,0-20 15,0-1-15,0 21 0,0-21 0,0 22 16,21-22-16,-21 0 0,0 21 16,0-21-16,0 22 0,0-22 0,0 21 15,0-21-15,0 22 0,0-1 0,0-21 16,0 22-16,0-1 0,0-21 16,0 21-16,0 1 0,0-22 0,0 21 15,0 1-15,0-22 0,0 21 0,0 0 16,0-20-16,0 20 0,0 0 0,0 1 15,0-1-15,0-21 16,0 21-16,0 1 0,0-1 0,0 0 16,0 1-16,0-1 0,0 0 0,0-20 15,21 20-15,-21 0 0,0-21 0,0 22 16,0-1-16,0-21 0,0 22 16,0-22-16,0 0 0,0 21 0,0-21 15,0 22-15,0-22 0,0 21 0,0-21 16,0 22-16,0-22 0,0 0 0,0 21 15,0-20-15,0 20 0,0-21 16,0 0-16,0 0 0,0 22 0,0-22 16,0 0-16,0 21 0,0-20 0,0-1 15,0 21-15,0-21 0,0 0 16,0 1-16,0-1 0,0 21 16,0-21-16,0 0 0,0 1 0,0-1 15,0 0-15,0 0 0,0 0 0,0 0 16,0 1-16,0-1 0,0 0 15,0 0-15,0 0 32,-21-21 108,0 0-124</inkml:trace>
  <inkml:trace contextRef="#ctx0" brushRef="#br2" timeOffset="193401.77">8107 8001 0,'0'-21'0,"0"-21"16,0-1-16</inkml:trace>
  <inkml:trace contextRef="#ctx0" brushRef="#br2" timeOffset="195189.31">7027 3344 0,'-21'0'0,"0"0"16,0 0 0,0 0-16,-1 0 15,44 0 32,-1 0-31,0 0-16,21 0 0,-21 0 15,22 0-15,-22 0 0,21 0 0,1 0 16,-1 0-16,0 0 0,1 0 16,-1 0-16,21 0 0,-20 0 0,-1 0 15,0 0-15,1 0 0,-22 0 0,21 0 16,-21 0-16,1 0 0,-44 0 31,1 0-15,0 0-16,0 0 0,0 0 0,0 0 15,-1 0-15</inkml:trace>
  <inkml:trace contextRef="#ctx0" brushRef="#br2" timeOffset="195620.68">7387 3323 0,'0'0'0,"0"21"47,-21 1-47,21-1 16,0 0-16,0 0 0,0 21 15,0-20-15,0-1 0,0 21 16,0-21-16,0 22 0,0-22 0,0 0 15,0 21-15,0-21 16,0 22-16,0-22 0,0 0 0,0 0 16,0 0-16,0 1 0,0-1 0,0 0 15,0 0-15,0 0 0,0 0 16,0 1-16,-21-1 0,0 0 16,-1-21-16,1 21 0,0-21 0,0 0 15,0 0-15,0 0 0,-1 0 16,1 0-16,0 0 0,0 0 15,0 0-15,21-21 0,-21 21 16,21-21-16,-22 21 0,22-21 16,-21 21-16,21-22 15,21 22 17,1 0-32,-1 0 15,0 0 1,-21 22-16</inkml:trace>
  <inkml:trace contextRef="#ctx0" brushRef="#br2" timeOffset="196279.66">7302 4318 0,'-21'21'32,"21"0"-32,0 1 15,0-1-15,0 0 0,-21 0 16,21 0-16,0 0 0,0 1 15,-21-1-15,21 21 0,0-21 16,0 0-16,0 1 0,0 20 0,-21-21 16,21 0-16,0 0 0,-21 1 0,21-1 15,0 0-15,0 0 16,0-42 15,0 0-15,0 0-16,0-1 0,0 1 0,0 0 15,0 0-15,0-21 0,0 20 0,0 1 16,0-21-16,21 21 16,-21-22-16,21 22 0,-21-21 0,21 21 15,0 0-15,0-1 0,-21 1 0,22 0 16,-1 0-16,0 0 0,0 21 16,0 0-16,0 0 0,1 0 0,-1 0 15,0 0-15,0 0 0,0 21 16,0-21-16,1 21 0,-1 0 0,-21 22 15,0-22-15,21 0 0,-21 0 0,0 21 16,21-20-16,-21-1 0,0 0 16,0 0-16,0 0 0,0 0 0,0 1 15,0-1-15,0 0 0,0 0 16,0 0 0,-21-21 15,0 0-16,0 0 1,-1-21-16</inkml:trace>
  <inkml:trace contextRef="#ctx0" brushRef="#br2" timeOffset="196492.58">7218 4614 0,'21'0'31,"0"-21"-31,0 21 16,0 0-16,1-21 15,-1 21-15,0 0 0,0 0 0,0-21 16,0 21-16,1 0 0,-1 0 0,0 0 16,0 0-1</inkml:trace>
  <inkml:trace contextRef="#ctx0" brushRef="#br2" timeOffset="197196.33">7493 5101 0,'0'0'0,"21"0"0,-21-21 16,0 0-16,-21 21 31,0 0-31,0 0 0,-1 0 0,1 0 16,0 0-16,0 21 0,0 0 0,0 0 15,-22-21-15,22 22 0,0 20 16,0-21-16,0 0 0,-1 0 0,1 22 15,0-22-15,0 0 0,21 0 16,0 22-16,0-22 0,0 0 0,0 0 16,0 0-16,0 0 0,21 1 15,0-22-15,0 0 0,1 21 16,-1-21-16,0 0 0,0 0 16,21 0-16,-20 0 0,20 0 0,-21 0 15,0 0-15,22 0 0,-22 0 16,0 0-16,0-21 0,0 21 0,0 0 15,1 0-15,-22-22 0,21 22 16,0 0-16</inkml:trace>
  <inkml:trace contextRef="#ctx0" brushRef="#br2" timeOffset="197664.17">7302 5969 0,'0'-21'31,"-21"21"-31,21 21 15,0 0-15,0 0 16,0 1-16,0-1 0,-21 0 0,21 0 16,0 0-16,0 22 0,0-22 15,0 0-15,0 0 0,0 0 0,0 0 16,0 1-16,0-1 0,0 0 16,-21 0-16,21 0 0,0 0 0,0 1 15,0-1 1,0-42 15,0-1-31,0 1 16</inkml:trace>
  <inkml:trace contextRef="#ctx0" brushRef="#br2" timeOffset="198052.05">7535 6075 0,'-21'0'31,"0"21"-31,0-21 16,0 21-16,-1-21 0,1 0 16,0 21-16,0-21 0,0 22 0,0-22 15,-1 0-15,1 0 0,0 21 0,0-21 16,21 21-1,0 0 1,0 0 0,21 0-1,0 1-15,0-22 0,-21 21 16,22 0-16,-1 0 0,0 0 16,0 0-16,0 1 0,0-1 15,1 0-15,-1 0 16,-21 0-16,21-21 0,0 21 15,0-21 1</inkml:trace>
  <inkml:trace contextRef="#ctx0" brushRef="#br2" timeOffset="198812.67">7683 6879 0,'0'0'0,"0"-21"0,0-21 31,0 21-31,-21 21 16,0 0 0,0 0-16,0 0 0,0 0 0,-22 0 15,22 0-15,-21 21 0,21-21 0,-22 21 16,22 0-16,0-21 0,-21 21 15,20 0-15,22 1 0,-21-22 0,21 21 16,-21 0-16,21 0 16,0 0-16,0 0 0,21 1 15,0-22-15,-21 21 16,43-21-16,-22 21 0,0-21 0,0 21 16,22-21-16,-22 21 0,21 0 15,-21-21-15,0 22 0,1-1 0,20-21 16,-42 21-16,21 0 0,-21 0 0,21-21 15,-21 21-15,0 1 0,0-1 0,-21 0 16,0 0-16,0 0 16,0-21-16,-22 21 0,22-21 15,-21 22-15,21-22 0,-22 0 0,22 0 0,-21 0 16,21 0-16,-1 0 0,1 0 16,0 0-16,0 0 0,0 0 15,0 0-15,-1 0 0,22-22 16,-21 22-16,21-21 0,-21 21 15,0 0-15,21 21 47</inkml:trace>
  <inkml:trace contextRef="#ctx0" brushRef="#br2" timeOffset="199412.7">7408 7726 0,'-21'0'16,"0"0"-1,0 21 1,0 0-16,21 0 0,-22 1 15,22-1-15,-21 21 0,0-21 16,21 0-16,0 1 0,0 20 0,-21-21 16,21 0-16,0 0 0,0 1 0,0-1 15,0 0-15,0 0 0,0 0 16,21-21-16,0 0 16,0 0-16,1 0 0,-1 0 0,0 0 15,0 0-15,0 0 0,22 0 0,-22-21 16,0 21-16,21-21 0,-21 0 15,1 0-15,-1-1 0,21 1 0,-21 0 16,-21 0-16,21 0 0,-21-22 0,22 22 16,-22 0-16,0-21 0,0 21 0,0-1 15,0 1-15,-22 0 0,1 0 16,21 0-16,-21 21 0,0 0 0,0 0 16,0 0-16,-1 0 0,1 0 15,0 0-15,0 0 0,0 21 16,0 0-16,21 0 0,-22-21 15,22 21-15,-21 1 0,21-1 16,0 0-16,0 0 16</inkml:trace>
  <inkml:trace contextRef="#ctx0" brushRef="#br2" timeOffset="199902.12">7133 8530 0,'0'0'16,"0"-21"-16,0-21 15,0 21 1,-21 42 15,21 0-31,-21 0 0,21 0 16,0 0-16,0 1 0,0-1 15,0 0-15,0 0 0,0 0 0,-21 0 16,21 1-16,0 20 0,0-21 16,0 0-16,0 0 0,0 1 0,21-22 46,-21-22-30</inkml:trace>
  <inkml:trace contextRef="#ctx0" brushRef="#br2" timeOffset="200191.79">7154 8467 0,'0'0'0,"0"-21"16,21 21-1,1 0-15,-1 0 16,0 21-16,0 0 0,0 0 16,0 0-16,1 0 0,-1 1 15,0-1-15,0 0 16,-21 0-16,21 0 0,0 0 0,1 1 16,-1-22-16,0 21 0,-21 0 0,0 0 15,21-21-15,0 21 0,-21 0 16,21-21 31,-21-21-47,0 0 0,0 0 15,22 0-15,-22-22 0</inkml:trace>
  <inkml:trace contextRef="#ctx0" brushRef="#br2" timeOffset="200383.72">7683 8382 0,'0'0'15,"0"-21"1,0 42 0,0 0-1,-21 0-15,21 1 0,-21-1 16,21 0-16,-21 21 0,21-21 0,0 1 16,-21-1-16,0 21 0,-1-21 0,22 0 15,-21 1-15,0 20 0,21-21 16,-21 0-16,0 0 0,21 1 0,-21-1 15</inkml:trace>
  <inkml:trace contextRef="#ctx0" brushRef="#br1" timeOffset="210805.56">8763 3069 0,'0'0'0,"-21"0"0,0 0 15,-1 0-15,44 0 78,-1 0-78,0 0 16,0 0-16,0 0 0,22 0 0,-22 0 16,21 0-16,0 0 0,1 0 15,-22 0-15,21-21 0,1 21 0,-1 0 16,-21 0-16,21 0 0,-20 0 16,-1 0-16,0 0 0,0 0 15,0 0-15,-42 0 47,0 21-31,0-21-16</inkml:trace>
  <inkml:trace contextRef="#ctx0" brushRef="#br1" timeOffset="211228.68">9123 3069 0,'-21'0'31,"21"21"-15,0 1 0,0-1-16,0 0 15,0 0-15,0 0 0,0 0 0,0 22 16,0-22-16,0 21 0,0-21 15,0 1-15,0 20 0,0-21 16,0 21-16,0-20 0,0 20 0,0-21 16,0 0-16,0 22 0,0-22 15,0 0-15,0 0 0,0 0 0,0 0 16,-22 1-16,1-1 16,0-21-16,0 21 0,0-21 0,0 0 15,-1 0-15,1 0 0,-21 0 0,21 0 16,0 0-16,-22 0 0,22 0 15,0 0-15,0 0 0,0 0 0,-1-21 16,1 21-16,0-21 0,0 21 0,21-22 16,0 1-1,0 0-15,0 0 16,21 21 0,0 0-16,0-21 15,1 21-15</inkml:trace>
  <inkml:trace contextRef="#ctx0" brushRef="#br1" timeOffset="211888.57">9588 3471 0,'0'0'0,"0"-21"16,-21 21-16,0-21 0,0 21 15,0 0-15,0 0 0,-1 0 16,1 0-16,0 0 0,0 0 0,0 21 0,0 0 16,-1 1-1,1-1-15,0 0 0,0 21 0,21-21 16,-21 1-16,21 20 0,-21-21 0,-1 0 16,22 0-16,0 22 0,0-22 15,0 0-15,0 0 0,0 0 16,0 1-16,22-22 15,-1 0 1,0 0-16,0 0 0,0-22 16,0 1-16,1 0 15,-1 0-15,0 0 0,0 0 0,0-1 16,-21 1-16,21 0 0,1 0 16,-1 0-16,-21 0 0,21-1 0,-21 1 15,21 0-15,-21 0 16,0 42 15,0 0-31,0 0 0,0 1 16,0-1-16,0 0 0,-21 0 15,21 0-15,0 0 0,0 1 16,0-1-16,0 0 0,0 0 16,0 0-1,21-21-15,0 0 16,0 0-16,1 0 0</inkml:trace>
  <inkml:trace contextRef="#ctx0" brushRef="#br1" timeOffset="212148.01">9821 3471 0,'0'22'0,"0"-1"0,0 0 16,0 0-16,0 0 15,0 0-15,0 1 0,0-1 0,21 0 16,-21 0-16,0 0 0,0 0 16,22-21-16,-22 22 0,0-1 0,0 0 15,0 0 1,21-21-1</inkml:trace>
  <inkml:trace contextRef="#ctx0" brushRef="#br1" timeOffset="212412.19">10139 3493 0,'-64'42'16,"43"-21"-16,0-21 0,0 21 15,0 0-15,-1 1 0,1-1 16,0 0-16,0 0 0,0 0 0,0-21 16,-1 21-16,1 1 0,21-1 15,-21-21-15,21 21 16,21-21 31</inkml:trace>
  <inkml:trace contextRef="#ctx0" brushRef="#br1" timeOffset="212996.15">10477 3493 0,'0'0'0,"0"-22"0,-42 1 16,21 21-1,0 0-15,0 0 16,-1 0-16,1 0 0,0 21 15,0 1-15,0-1 16,0 0-16,-1 0 0,22 0 0,-21 0 16,21 1-16,-21 20 0,21-21 0,-21 0 15,21 0-15,0 1 0,0-1 16,0 0-16,0 0 16,21-21-1,0 0-15,0 0 0,1 0 16,-1 0-16,0 0 0,0 0 15,0-21-15,0 21 0,-21-21 0,22 0 16,-1 21-16,0-22 0,0 1 16,-21 0-16,21 0 0,-21 0 0,21 21 15,-21-21-15,0-1 0,0 1 0,22 0 16,-22 0-16,21 21 16,-21-21-16,0 42 15,0 0 1,0 0-16,0 0 0,-21 1 15,21-1-15,0 0 0,-22 0 16,22 0-16,0 0 0,0 1 16,0-1-16,0 0 15,22-21-15,-1 21 0,0-21 16,0 0-16,0 0 16,0 0-16,1 0 0,-1-21 15,0 21-15,0-21 0,0 0 0,0-1 16</inkml:trace>
  <inkml:trace contextRef="#ctx0" brushRef="#br1" timeOffset="213908">8551 3471 0,'21'0'0,"1"0"15,-1-21-15,-21 0 32,-21 21-1,-1 0-31,22 21 16,0 0-1,0 1-15,0-1 16,22-21 15,-1 0-31</inkml:trace>
  <inkml:trace contextRef="#ctx0" brushRef="#br1" timeOffset="214556.19">11070 3006 0,'0'21'31,"0"0"-15,0 0-16,0 0 0,0 22 0,0-22 15,0 21-15,0 1 0,0-1 16,0 0-16,-21 1 0,21-1 0,-21 0 16,21-21-16,0 22 0,0-22 15,-21 21-15,21-21 0,0 1 0,0-1 16,0 0-16,21-21 47,0 0-47,-21-21 0,21 21 0,0-21 15,0-1-15</inkml:trace>
  <inkml:trace contextRef="#ctx0" brushRef="#br1" timeOffset="-214542.96">11388 3302 0,'0'0'0,"0"21"15,0 0-15,-22 1 0,22-1 16,0 0-16,0 0 0,-21 0 16,21 0-16,-21 1 0,21-1 15,0 0-15,0 0 0,0 0 0,0 0 16,0 1-16,21-22 15,0 0 1,1 0-16,-1 0 0,0 0 16,0 0-16,0 0 0,0-22 15,1 22-15,-22-21 0,21 0 0,0 0 16,-21 0-16,0 0 16,0-1-16,0 1 0,0 0 0,0 0 15,0 0-15,0 0 0,-21-1 0,0 22 16,-1-21-16,1 21 15,0 0-15,0 0 16,0 0-16,0 0 31</inkml:trace>
  <inkml:trace contextRef="#ctx0" brushRef="#br1" timeOffset="-213484.62">10774 3006 0,'0'0'0,"-21"0"16,-1 0-16,1 0 15,21 21 1,21-21 0,1 21-16,20-21 0,-21 0 15,21 0-15,1 0 0,-1 0 16,22 0-16,-22 0 0,0 0 15,22 0-15,-22 0 0,22 0 0,-22 0 16,0 0-16,1 0 0,-1 0 16,-21 0-16,21 0 0,-20 0 0,-1 0 15,0 0-15,0 0 16,-42 21 15,0-21-15,21 21-16,-21 1 0,21-1 15</inkml:trace>
  <inkml:trace contextRef="#ctx0" brushRef="#br1" timeOffset="-212947.87">9927 4191 0,'21'0'47,"0"0"-47,1 0 16,20 0-16,0 0 0,-21 0 0,22 0 16,-1 0-16,0-21 0,-20 21 15,20 0-15,0 0 0,-21 0 0,22 0 16,-22 0-16,0 0 0,0 0 0,0 0 15,-42 0 17</inkml:trace>
  <inkml:trace contextRef="#ctx0" brushRef="#br1" timeOffset="-212532.22">10308 4170 0,'-21'0'31,"21"21"-31,-21-21 0,21 21 0,0 0 16,0 1-16,-21-22 16,21 21-16,0 0 0,0 0 15,0 0-15,0 0 0,0 1 16,0-1-16,0 0 0,0 0 15,0 0-15,0 0 0,0 1 0,0-1 16,0 0-16,0 0 0,0 0 0,0 0 16,0 1-16,0-1 15,0 0-15,-22-21 0,1 21 16,0-21-16,0 0 0,0 21 16,-22-21-16,22 0 0,0 0 15,0 0-15,-21 0 0,20 0 0,1 0 16,0 0-16,0-21 0,0 21 0,0-21 15,-1 21-15,1 0 16,21-21-16,0 0 16,0-1-16,21 1 31,1 0-31,-1 21 16,0 0-16</inkml:trace>
  <inkml:trace contextRef="#ctx0" brushRef="#br1" timeOffset="-212016.16">10858 4212 0,'-105'0'32,"83"0"-32,1 0 0,0 21 0,-21 1 0,21-22 15,-1 21-15,1 0 0,21 0 16,-21 0-16,21 0 0,-21 1 0,21-1 16,0 0-16,0 0 15,21-21 1,0 21-16,0-21 0,1 0 0,-1 21 15,0-21-15,21 0 16,-21 0-16,1 22 0,-1-22 0,0 0 16,0 21-16,0-21 0,0 0 15,-21 21-15,0 0 16,0 0-16,0 0 16,-21-21-16,0 0 0,-21 22 15,21-22-15,-1 0 0,1 0 16,-21 21-16,21-21 0,0 0 0,-1 0 15,1 0-15,0 0 0,0 0 16,0 0-16,0 0 16,-1 0-1,22-21-15,0-1 32,22 22-32,-1 0 15,-21-21-15</inkml:trace>
  <inkml:trace contextRef="#ctx0" brushRef="#br1" timeOffset="-211508.05">11261 4233 0,'0'0'0,"-22"0"31,1 0-31,0 22 16,0-1-16,0 0 0,21 0 15,-21-21-15,21 21 0,-22 0 16,1 1-16,21-1 0,0 0 16,-21 0-16,21 0 0,-21 0 0,21 1 15,0-1-15,-21 0 0,21 0 16,0 0-16,21 0 15,0-21-15,0 0 16,0 0-16,1 0 0,-1 0 0,0 0 16,0 0-16,0 0 0,0-21 15,1 21-15,-1-21 0,0 21 0,0-21 16,0 0-16,0 21 0,-21-21 0,0-1 16,22 1-16,-22 0 0,0 0 15,0-21-15,0 20 0,0 1 0,0 0 16,0 0-16,-22 0 0,1 0 15,21-1-15,-21 22 0,0 0 16,0 0-16,0 0 0,-1 0 0,1 0 16,0 0-16,0 0 0,0 0 15,0 22-15,-1-1 0,1 0 16,0 0-16,21 0 0,-21-21 0,21 21 16,0 1-16,21-22 15</inkml:trace>
  <inkml:trace contextRef="#ctx0" brushRef="#br1" timeOffset="-211212.06">11578 4191 0,'0'21'15,"0"0"-15,0 1 16,0-1-16,0 0 0,0 0 16,0 0-16,0 0 0,0 1 0,0-1 15,0 21-15,0-21 0,0 0 16,0 1-16,0-1 0,-21-21 0,21 21 16,0 0-16,-21 0 15,21-42 32,0 0-47</inkml:trace>
  <inkml:trace contextRef="#ctx0" brushRef="#br1" timeOffset="-210958.72">11663 4191 0,'0'0'0,"21"0"0,-21 21 0,21 0 0,-21 1 16,0-1-16,0 0 0,21 0 15,-21 0-15,21 0 0,-21 1 0,22-1 16,-22 0-16,0 0 0,21-21 0,0 21 16,-21 0-16,0 1 0,21-22 15,0 21-15,0-21 0,-21 21 16,22-21 15</inkml:trace>
  <inkml:trace contextRef="#ctx0" brushRef="#br1" timeOffset="-210708.54">12086 4022 0,'-21'0'16,"21"21"-16,0 0 15,-21 0-15,21 22 0,-21-22 0,-1 21 16,22-21-16,-21 22 16,0-22-16,21 21 0,0 0 0,-21-20 15,0 20-15,21-21 0,-21 0 0,21 22 16,0-22-16,0 0 0,0 0 15,0 0-15,-22 0 16</inkml:trace>
  <inkml:trace contextRef="#ctx0" brushRef="#br1" timeOffset="-209580.44">16573 3281 0,'0'0'0,"-21"0"0,0 0 31,42 0 16,0 0-32,1 0-15,-1 0 0,0 0 16,0 0-16,0 0 0,0 0 0,1 0 16,20 0-16,-21-21 0,21 21 15,-20 0-15,20 0 0,-21 0 0,21 0 16,-20 0-16,-1 0 0,0-21 16,0 21-16,0 0 0,-42 0 31,0 0-16,0 0-15,0 0 0,-1 0 16,1 0-16,0 0 16</inkml:trace>
  <inkml:trace contextRef="#ctx0" brushRef="#br1" timeOffset="-209160.02">16849 3260 0,'0'21'15,"0"0"1,0 0 0,-22 0-16,22 1 0,-21-1 15,21 0-15,0 0 16,0 0-16,0 22 0,0-22 0,-21 0 16,21 0-16,0 0 0,0 0 0,0 1 15,0-1-15,0 0 0,0 0 16,0 0-16,0 0 0,0 1 0,0-1 15,0 0 1,-21-21-16,21 21 0,-21 0 16,0-21-16,-1 0 15,1 0-15,0 0 16,0 0-16,0 0 0,0 0 0,-1 0 16,1 0-16,0 0 15,21-21-15,-21 21 0,0-21 16,0 21-16,21-21 15,-22 21-15,22-21 32,22 21-1,-1-22-31,0 22 0,0 0 0,0 0 16</inkml:trace>
  <inkml:trace contextRef="#ctx0" brushRef="#br1" timeOffset="-208641.06">17357 3281 0,'0'0'0,"-43"0"16,22 0-16,0 0 0,0 21 16,0 0-16,-1-21 0,1 21 0,0 1 15,21-1-15,-21-21 0,0 21 16,21 0-16,-21 0 0,21 0 0,0 1 16,0-1-16,0 0 0,0 0 15,0 0-15,21 0 16,0-21-16,0 0 0,0 22 0,0-22 15,1 0-15,-1 0 0,0 21 16,0-21-16,0 0 0,0 21 16,1-21-16,-22 21 15,21-21-15,-21 21 0,0 0 16,-21-21 0,-1 22-16,1-22 15,0 0-15,0 21 0,0-21 16,-22 0-16,22 0 0,-21 21 0,21-21 15,-22 0-15,22 0 0,-21 0 16,21 0-16,0 0 0,-1 0 0,1 0 16,0 0-1,42-21 17,0 21-32,1 0 15,-1-21-15</inkml:trace>
  <inkml:trace contextRef="#ctx0" brushRef="#br1" timeOffset="-208157.06">17716 3366 0,'0'0'0,"-21"21"31,0-21-31,21 21 16,-21 0-16,21 0 0,-21 0 15,21 1-15,-21-1 0,-1 0 0,22 21 16,0-21-16,-21 1 0,0-1 0,21 0 16,0 0-16,0 0 0,0 0 15,0 1-15,0-1 16,21-21-1,0 0-15,1 0 0,-1 0 16,0 0-16,0 0 0,0 0 0,0-21 16,1 21-16,-1-22 0,0 1 15,0 21-15,0-21 0,0 0 0,-21 0 16,22 0-16,-22-1 0,0 1 16,0 0-16,0 0 15,0-21-15,0 20 0,0 1 0,0 0 16,-22 0-16,1 0 15,0 21-15,0 0 0,0 0 16,0 0-16,-1 0 0,22 21 16,-21 0-16,0 0 15,21 0-15,0 1 16</inkml:trace>
  <inkml:trace contextRef="#ctx0" brushRef="#br1" timeOffset="-207877.27">18119 3408 0,'0'0'0,"0"21"0,-22 0 16,1 0-16,21 1 0,0-1 15,0 0-15,-21 0 0,21 0 16,-21 22-16,21-22 0,-21 0 16,21 0-16,0 0 0,0 0 0,-21 1 15,21-1-15,0 0 16,0 0-16,21-21 47</inkml:trace>
  <inkml:trace contextRef="#ctx0" brushRef="#br1" timeOffset="-207632.66">18161 3408 0,'0'0'0,"0"21"0,21 64 15,-21-64 1,0 0-16,21 0 0,-21 0 0,0 1 16,0-1-16,0 0 0,21 0 15,-21 0-15,0 0 0,22 1 16,-1-22-16,0 0 16,0 0-16,0 0 15</inkml:trace>
  <inkml:trace contextRef="#ctx0" brushRef="#br1" timeOffset="-207408.17">18542 3239 0,'0'0'15,"0"21"-15,0 0 16,-21 0-16,21 0 0,-21 0 15,-1 22-15,22-22 0,-21 21 16,0 1-16,0-22 0,21 21 0,-21-21 16,0 0-16,-1 22 0,22-22 0,-21 0 15,21 0-15,-21 0 0,0 1 16</inkml:trace>
  <inkml:trace contextRef="#ctx0" brushRef="#br1" timeOffset="-205152.52">24109 2752 0,'-21'0'47,"21"-21"-16,-22 21-31,22-22 47,22 22-32,-1 0-15,0 0 0,0 0 16,0 0-16,0 0 0,22 0 0,-22 0 16,21 0-16,-21 0 15,22-21-15,-1 21 0,-21 0 0,22 0 16,-22 0-16,0 0 0,0 0 0,-42 0 62,0 0-62,0 0 16,-1 0 0</inkml:trace>
  <inkml:trace contextRef="#ctx0" brushRef="#br1" timeOffset="-204724.58">24405 2688 0,'-42'0'15,"21"21"17,21 1-17,-22-1-15,22 0 16,0 0-16,0 0 0,0 0 15,0 1-15,0-1 0,0 0 16,0 0-16,-21 0 0,21 0 16,0 1-16,0-1 15,0 0-15,0 0 0,0 0 16,0 0-16,0 1 16,0-1-1,-21-21-15,0 0 16,0 0-16,0 0 15,-1 0-15,1 0 0,0 0 16,0 0-16,0 0 0,0 0 16,-1 0-1,1 0-15,21-21 32,0-1 14,21 22-46,1 0 0</inkml:trace>
  <inkml:trace contextRef="#ctx0" brushRef="#br1" timeOffset="-204068.87">24934 2815 0,'0'-42'31,"-21"42"0,0 0-31,0 0 16,0 21-16,-1 0 16,1-21-16,0 21 0,0 1 15,0-22-15,0 21 0,-1-21 0,22 21 16,0 0-16,-21-21 0,21 21 16,0 0-1,21-21 1,1 0-16,-1 0 15,0 0-15,0 22 0,0-22 0,0 0 16,1 0-16,-1 0 0,0 0 16,0 21-16,0-21 0,0 0 15,1 21-15,-1-21 0,0 0 16,0 21-16,-21 0 16,0 0-16,21-21 15,-21 22 1,-21-1-16,0-21 15,0 0-15,0 0 0,-1 0 16,1 21-16,0-21 0,0 0 0,0 0 16,-22 0-16,22 0 0,0 0 0,0 0 15,0 0-15,0 0 0,-1 0 16,1 0-16,0 0 0,0 0 16,0 0-1,0 0-15,21-21 63,21 21-48</inkml:trace>
  <inkml:trace contextRef="#ctx0" brushRef="#br1" timeOffset="-203437.1">25421 2836 0,'-21'0'16,"0"0"-16,21 22 16,-21-22-16,21 21 0,-22 0 15,22 0-15,-21-21 16,21 21-16,-21 0 0,21 1 16,-21-22-16,21 42 15,-21-21-15,21 0 0,-21 0 16,21 1-16,0-1 15,0 0 1,0 0-16,21-21 16,0 0-16,0 0 0,0 0 15,0 0 1,1 0-16,-1 0 0,0 0 16,0-21-16,0 0 15,0 21-15,-21-21 0,22 21 0,-1-22 16,0 1-16,0 0 0,0 0 15,-21 0 1,0 0-16,21-1 0,-21 1 0,0 0 16,0 0-16,0 0 15,0 0-15,-21 21 0,0 0 16,0-22-16,0 22 0,0 0 16,-1 0-16,1 0 15,0 0-15,0 0 16,0 0-16,0 22 15,21-1 1,0 0 0,0 0-1</inkml:trace>
  <inkml:trace contextRef="#ctx0" brushRef="#br1" timeOffset="-202984.76">25844 2836 0,'0'-21'16,"-21"21"31,21 21-47,-21 1 15,21-1-15,0 0 0,-21 0 16,21 0-16,-21-21 0,21 21 0,0 1 15,0-1-15,-21 0 16,21 0-16,-22-21 0,22 21 0,0 0 16,-21-21-16,21 22 0,0-1 15,0 0 1,0-42 31,0 0-47,0-1 15</inkml:trace>
  <inkml:trace contextRef="#ctx0" brushRef="#br1" timeOffset="-202660.08">25866 2794 0,'0'0'16,"21"0"15,-21 21-31,21-21 16,-21 21-16,0 1 15,21-1-15,0 0 0,-21 0 16,0 0-16,21 0 16,-21 1-16,0-1 0,22-21 0,-22 21 15,0 0-15,21-21 16,-21 21-16,21-21 15,-21 21 1,21-21 0,0 0-1,-21-21 1,0 0-16,21 21 16</inkml:trace>
  <inkml:trace contextRef="#ctx0" brushRef="#br1" timeOffset="-202396.67">26247 2773 0,'0'0'15,"0"-21"-15,0 42 47,0 0-47,-22 0 16,22 0-16,0 1 0,-21-1 15,21 0-15,-21 0 0,0 0 0,21 0 16,-21-21-16,21 22 0,0-1 16,-21-21-16,21 21 0,-22 0 15,22 0 1,-21-21-16,21 21 31</inkml:trace>
  <inkml:trace contextRef="#ctx0" brushRef="#br1" timeOffset="-201425.06">24193 3662 0,'0'0'0,"0"-21"0,22 21 15,-22-21-15,21 21 16,-21 21 31,0 0-47,0 0 16,0 0-16,0 0 0,0 1 15,0-1-15,0 21 0,0-21 0,0 22 16,0-22-16,0 21 0,0 0 15,0 1-15,0-1 0,0 0 0,0 1 16,0-1-16,-21 0 0,21 1 16,0-1-16,0-21 0,0 22 15,-22-1-15,22-21 0,0 21 0,0 1 16,0-22-16,0 0 0,-21 21 0,21-20 16,-21 20-16,21-21 0,0 0 15,0 0-15,0 1 0,0-1 0,0 0 16,0 0-16,0 0 0,0-42 47,21 0-32,-21 0-15,21 0 0,-21-1 16,0 1-16</inkml:trace>
  <inkml:trace contextRef="#ctx0" brushRef="#br1" timeOffset="-200209.3">24299 3556 0,'21'0'46,"1"0"-46,-1 0 16,0 0-16,21 0 0,-21 0 16,1 0-16,20 0 0,0 0 15,1 0-15,-1 0 0,0 0 0,22 0 16,-22 0-16,22 0 0,-22 0 0,21 0 16,-20 0-16,20 0 0,-20 0 15,-1 0-15,0 0 0,1 0 0,-1 0 16,0 0-16,-21 0 0,22 0 15,-1 0-15,0 0 0,-20 0 0,20 0 16,0 0-16,-21 0 0,1 0 16,20 0-16,-21 0 0,0 0 15,0 0-15,1 0 0,-1 0 0,0-21 16,0 21-16,0 0 0,0 0 16,1 0-16,-1 0 0,0 0 15,0 0 1,-21 21 31,0 0-47,0 0 15,0 1-15,0-1 16,0 0-16,0 0 0,0 0 16,0 0-16,0 1 0,0-1 15,-21 0-15,21 0 16,-21 0-16,21 0 0,0 1 0,0 20 15,0-21-15,-21 0 0,21 0 16,0 1-16,0 20 0,0-21 0,0 21 16,0-20-16,0-1 0,0 21 0,0-21 15,0 22-15,0-22 0,0 0 16,0 21-16,0-21 0,0 1 0,0 20 16,0-21-16,0 0 0,0 0 15,0 1-15,0-1 0,0 0 0,0 0 16,0 0-16,0 0 0,0 1 15,-22-1 1,22 0-16,-21-21 0,21 21 0,-21 0 16,21 0-16,-21 1 15,21-1-15,-21-21 0,21 21 16,-21-21-16,21 21 0,0 0 16,-22-21-16,22 21 15,-21-21-15,21 22 16,-21-22-1,0 21 1,0-21 0,0 0-16,-1 0 15,1 0-15,0 0 0,0 0 16,0 0-16,0 0 16,-1 0-16,1 0 0,0 0 0,-21 0 15,21 0-15,-22 0 0,22 0 16,-21 0-16,-1 0 0,1 0 0,-21 0 15,20 0-15,-20 0 0,20 0 0,-20 0 16,21 0-16,-22 0 0,22 0 16,-22 0-16,22 0 0,0 0 0,-1 0 15,1 0-15,21 0 0,-22 0 0,22 0 16,-21 0-16,21 0 0,0 0 16,-1 0-16,1-21 0,0 21 15,0 0-15,0 0 16,21-22-16,-21 22 15,21-21-15,-22 0 0,22 0 16,0 0-16,0 0 0</inkml:trace>
  <inkml:trace contextRef="#ctx0" brushRef="#br1" timeOffset="-199304.32">24723 3535 0,'-22'0'0,"1"0"15,0 0-15,0 0 16,0 0-16,0 0 16,-1 0-16,1 0 15,21 21-15,-21-21 0,0 0 0,21 21 16,-21-21-16,0 0 15,21 21 1,21-21 0,0 0-1,0 0-15,0 0 0,0 0 16,1 0-16,-1 0 16,0 0-16,-21 22 0,21-22 0,0 0 15,-21 21-15,0 0 16,0 0-16,0 0 15,0 0-15,-21 1 16,21-1-16,-21-21 16,0 21-16,0-21 0,-1 0 0,1 21 15,0-21-15,0 0 0,21 21 16,-21-21-16,0 0 16,42 0 30,0 0-30,0 0 0,0 0-16,0 0 15,-21 21 1,0 1 0,0-1-16,-21 0 15,21 0 1,-21-21-1,21 21-15,0 0 32</inkml:trace>
  <inkml:trace contextRef="#ctx0" brushRef="#br1" timeOffset="-198688.35">24511 4403 0,'0'0'0,"21"0"63,-21 21-16,0 0-32,-21-21 1,0 21-16,0-21 16,21 21-16,0 1 15,0-1 1,0 0-16,21 0 15,0-21-15,0 21 16,-21 0 0,21-21-16,0 22 0,1-1 15,-22 0-15,0 0 16,0 0 0,-22-21-16,1 21 15,0-21-15,0 0 0,0 22 0,0-22 16,-1 0-16,1 0 0,0 0 15,0 0 1,21-22 0,0 1-16,0 0 15,0 0-15</inkml:trace>
  <inkml:trace contextRef="#ctx0" brushRef="#br1" timeOffset="-198225.29">24850 3916 0,'0'0'0,"0"21"16,0 0-16,0 0 0,0 1 15,0-1-15,-22 0 0,22 0 0,0 0 16,-21 0-16,21 1 0,0-1 16,0 0-16,-21 0 15,21-42 16</inkml:trace>
  <inkml:trace contextRef="#ctx0" brushRef="#br1" timeOffset="-197794.59">24934 3895 0,'0'0'0,"-21"21"0,-85 0 31,85-21-31,0 21 0,21 0 47,21 1-31,0-22-16,-21 21 16,21 0-16,1-21 15,-1 21-15,0 0 0,0-21 16,-21 21-16,21-21 15,-21 22-15,21-22 0,1 21 16,-1-21 15</inkml:trace>
  <inkml:trace contextRef="#ctx0" brushRef="#br1" timeOffset="-197520.29">25188 3937 0,'0'21'94,"0"0"-79</inkml:trace>
  <inkml:trace contextRef="#ctx0" brushRef="#br1" timeOffset="-197324.19">25188 4128 0,'0'21'46</inkml:trace>
  <inkml:trace contextRef="#ctx0" brushRef="#br1" timeOffset="-197008.77">25400 3895 0,'0'21'31,"0"0"-31,0 0 16,0 0-16,0 1 15,0-1-15,0 0 16,0 0-16,0 0 16,0 0-16,21-21 15,-21 22-15,21-22 47</inkml:trace>
  <inkml:trace contextRef="#ctx0" brushRef="#br1" timeOffset="-196737.13">25696 3874 0,'-21'0'31,"0"21"-31,0 0 16,0-21-16,21 21 0,-22 0 0,1 0 15,0 1-15,0-1 0,0 0 16,0 0-16,21 0 0,-22 0 16,22 1-16,-21-22 15,21 21-15,-21-21 16</inkml:trace>
  <inkml:trace contextRef="#ctx0" brushRef="#br1" timeOffset="-196219.63">24955 4339 0,'0'0'0,"0"21"47,0 1-47,0-1 0,0 0 15,0 0-15,-21-21 0,21 21 16,-21 0-16,21 1 16,-21-22-16,21 21 15,-21-21-15,21 21 0</inkml:trace>
  <inkml:trace contextRef="#ctx0" brushRef="#br1" timeOffset="-195848.07">25019 4382 0,'0'0'0,"-21"21"16,0-21-16,-1 0 0,1 0 15,21 21-15,0 0 31,0 0 1,21-21-32,1 21 0,-22 1 15,21-22 1,0 21-16,0 0 31,0-21-15,0 0-1</inkml:trace>
  <inkml:trace contextRef="#ctx0" brushRef="#br1" timeOffset="-195604.94">25273 4360 0,'0'0'0,"0"22"62,0-1-46,0 0-1</inkml:trace>
  <inkml:trace contextRef="#ctx0" brushRef="#br1" timeOffset="-195407.69">25231 4551 0</inkml:trace>
  <inkml:trace contextRef="#ctx0" brushRef="#br1" timeOffset="-195096.46">25463 4382 0,'0'63'32,"0"-42"-32,0 0 15,0 1-15,22-22 16,-22 21-16,0 0 0,21-21 16,0 0 30</inkml:trace>
  <inkml:trace contextRef="#ctx0" brushRef="#br1" timeOffset="-194832.9">25760 4318 0,'-21'21'47,"-1"-21"-47,1 21 0,0 1 16,0-1-16,21 0 0,-21-21 0,0 21 15,21 0-15,-22 0 0,1 1 16,21-1-16,-21-21 15,21 21-15,-21-21 0</inkml:trace>
  <inkml:trace contextRef="#ctx0" brushRef="#br1" timeOffset="-192841.05">9229 4932 0,'21'-21'15,"0"21"1,-21-21-16,0-1 15,0 44 17,0-1-17,0 0-15,0 0 0,0 21 0,0-20 16,0 20-16,0 0 0,0 1 16,0-1-16,0 0 0,0 1 0,0-1 15,0 0-15,0 1 0,0 20 0,0-21 16,0 1-16,0-1 0,0 22 15,0-22-15,0 0 0,0 1 0,0-1 16,0-21-16,0 21 0,0-20 0,0 20 16,0-21-16,0 0 15,0 0-15,0 1 0,21-22 0,-21 21 16,0 0-16,0-42 47,0 0-32,0-1-15,0 1 0,0 0 16,0 0-16,21-21 0</inkml:trace>
  <inkml:trace contextRef="#ctx0" brushRef="#br1" timeOffset="-191511.73">9313 4995 0,'0'0'0,"0"-21"31,0 0-31,0 0 32,21 21-17,1 0 1,-1 0-16,0 0 0,0 0 16,0 0-16,0 0 0,1 0 0,20 0 15,-21 0-15,21 0 0,22 0 16,-22 0-16,22 0 0,-1 0 0,1 0 15,-1 0-15,1 0 0,20 0 16,-20 0-16,21 0 0,-22 0 0,22 0 16,-22 0-16,22 0 0,-22-21 15,22 21-15,0 0 0,-22 0 16,22 0-16,-22 0 0,1 0 0,-1 0 16,1 0-16,-22 0 0,22 0 15,-22 0-15,-21 0 0,22 0 0,-1 0 16,-21 0-16,0 0 0,0 0 0,22 0 15,-22 0-15,0 0 0,0 0 16,0 0-16,22 0 0,-22 0 0,0 0 16,0 0-16,0 0 15,1 0-15,-1 0 16,-21 21 31,0 0-47,0 0 15,0 0-15,0 1 16,0-1-16,0 0 0,0 0 16,0 0-16,-21 0 0,21 1 15,0-1-15,0 0 0,0 0 0,0 0 16,-22 0-16,22 22 0,0-22 16,0 0-16,-21 0 0,21 0 0,0 22 15,0-22-15,0 0 0,0 0 16,0 22-16,0-22 0,0 21 15,0-21-15,0 22 0,0-22 0,0 21 16,0 0-16,0-20 0,0 20 0,0-21 16,0 0-16,0 22 0,0-22 15,0 0-15,-21 0 0,21 0 0,0 0 16,0 1-16,0-1 0,0 0 16,-21 0-16,21 0 0,0 0 15,-21-21-15,21 22 0,0-1 16,0 0-1,-21-21 1,21 21-16,-22-21 16,22 21-1,-21-21 1,0 0-16,0 0 0,0 21 16,0-21-1,-1 0-15,1 0 0,0 0 16,0 0-16,0 0 0,0 0 0,-1 0 15,-20 0-15,21 0 0,-21 0 0,20 0 16,-20 0-16,0 22 0,-22-22 16,22 0-16,0 0 0,-22 0 0,1 0 15,20 0-15,-20 0 0,-1 0 0,1 0 16,-1 0-16,1 0 0,20 0 16,-20 0-16,-1 0 0,1 0 15,-1 0-15,1 0 0,-1 0 0,1 0 16,21 0-16,-22 0 0,22 0 15,-1 0-15,1 0 0,21 0 0,-21 0 16,-1 0-16,22 0 0,-21 0 0,21 0 16,-22 0-16,22 0 0,-21 0 15,21 0-15,-1 0 0,-20 0 0,21 0 16,0 0-16,0 0 0,-1 0 16,1 0-1,0 0 1,0 0 15,0 0-15,0 0-1,21-22 32,0 1-47</inkml:trace>
  <inkml:trace contextRef="#ctx0" brushRef="#br1" timeOffset="-190693.1">10033 4932 0,'-21'0'16,"0"0"-16,-1 0 0,1 0 16,0 0-16,0 0 0,0 0 15,21 21-15,-21-21 0,-1 0 16,22 21-16,-21-21 0,21 21 31,21-21-15,-21 22-1,22-22-15,-1 0 0,0 21 16,0 0 0,0 0-16,-21 0 0,0 0 15,0 1 1,0-1-16,-21-21 0,0 0 15,21 21-15,-21-21 0,0 0 16,-1 0-16,1 21 0,0-21 0,0 0 16,42 0 31,0 0-47,0 0 15,1 0 1,-22 21-16,0 0 15,0 1 1,0-1-16,0 0 16,-22 0-16</inkml:trace>
  <inkml:trace contextRef="#ctx0" brushRef="#br1" timeOffset="-190169.03">9800 5863 0,'21'0'31,"-21"-21"-31,21 21 0,1 0 0,-1-21 16,0 21-16,-21 21 31,0 0-15,0 0-16,0 1 0,-21-22 15,0 21-15,-1 0 0,22 0 16,0 0-16,0 0 0,0 1 16,0-1-16,0 0 15,22-21 1,-22 21-16,21 0 16,0-21-16,0 21 0,-21 1 15,0-1 1,0 0-1,-21-21-15,0 21 0,0-21 0,-1 0 16,1 21-16,0-21 16,0 0-16,0 0 0,0 0 0,-1 0 15,22-21 1</inkml:trace>
  <inkml:trace contextRef="#ctx0" brushRef="#br1" timeOffset="-189729.07">10202 5334 0,'0'21'32,"0"0"-32,0 1 0,0-1 15,-21 0-15,21 0 16,0 0-16,0 0 0,0 1 0,-21-22 16,21 21-16,-21 0 0,21 0 15,0 0-15</inkml:trace>
  <inkml:trace contextRef="#ctx0" brushRef="#br1" timeOffset="-189336.63">10372 5334 0,'-64'42'15,"43"-20"1,0-22-16,0 21 0,-1-21 0,1 0 16,0 21-16,0-21 0,0 0 15,42 0 32,0 0-31,0 0-16,-21 21 15,21-21-15,1 21 0,-1-21 16,-21 21-16,21 1 16,0-22-16,-21 21 15,21-21-15,0 21 0,1-21 16,-1 21-1,0-21-15</inkml:trace>
  <inkml:trace contextRef="#ctx0" brushRef="#br1" timeOffset="-189095.3">10626 5334 0,'21'0'62,"-21"21"-46,21-21-1,-21 21 1</inkml:trace>
  <inkml:trace contextRef="#ctx0" brushRef="#br1" timeOffset="-188900.72">10668 5525 0,'21'0'94</inkml:trace>
  <inkml:trace contextRef="#ctx0" brushRef="#br1" timeOffset="-188571.88">11049 5249 0,'0'22'0,"0"-1"16,0 0-1,0 0-15,0 0 0,21-21 0,-21 21 16,0 1-16,0-1 0,21 0 0,-21 0 16,0 0-16,0 0 15,0 1-15,0-1 16,21-42 31,-21-1-47</inkml:trace>
  <inkml:trace contextRef="#ctx0" brushRef="#br1" timeOffset="-188360.48">11303 5271 0,'-21'21'31,"0"0"-31,21 0 16,-22 0-16,1 0 16,21 1-16,-21-1 0,21 0 15,-21 0-15,0-21 0,21 21 16,-21-21-16,21 21 0,0 1 15,-22-22-15</inkml:trace>
  <inkml:trace contextRef="#ctx0" brushRef="#br1" timeOffset="-187852.76">10181 5800 0,'0'21'16,"0"0"-1,0 0-15,0 0 0,0 1 16,0-1-16,0 0 0,0 0 16,0 0-16,-21-21 0,21 21 15,0 1-15,-21-22 16</inkml:trace>
  <inkml:trace contextRef="#ctx0" brushRef="#br1" timeOffset="-187492.76">10223 5884 0,'0'22'16,"0"-1"-16,0 0 16,22-21-16,-1 21 15,0 0-15,0 0 16,0-21 0,0 22-16</inkml:trace>
  <inkml:trace contextRef="#ctx0" brushRef="#br1" timeOffset="-187225.03">10626 5821 0</inkml:trace>
  <inkml:trace contextRef="#ctx0" brushRef="#br1" timeOffset="-187031.7">10647 5990 0</inkml:trace>
  <inkml:trace contextRef="#ctx0" brushRef="#br1" timeOffset="-186637.02">10372 5736 0,'0'0'0,"21"0"15,-21 21 1,0 1 0,0-1-16,0 0 15,-21 0-15,-1-21 0,1 21 0,0 0 16,0 1-16,0-22 0,0 21 0,-1 0 16,1 0-16,0-21 15</inkml:trace>
  <inkml:trace contextRef="#ctx0" brushRef="#br1" timeOffset="-186104.37">11049 5757 0,'0'22'47,"0"-1"-47,21-21 0,-21 21 16,21 0-16,-21 0 0,0 0 15,0 1-15,21-22 0,-21 21 16,0 0-16,0 0 16,0-42 30,0 0-46</inkml:trace>
  <inkml:trace contextRef="#ctx0" brushRef="#br1" timeOffset="-185879.84">11261 5694 0,'0'42'31,"-22"-21"-31,1 1 0,21-1 16,-21 0-16,0 0 0,0-21 0,21 21 16,-21 0-16,-1 1 15,1-1-15,21 0 0,-21-21 16,21 21-16,0-42 31,0 0-15</inkml:trace>
  <inkml:trace contextRef="#ctx0" brushRef="#br1" timeOffset="-185300.42">11430 5461 0,'0'-21'47,"0"0"-16,0 42 16,0 0-32,0 0-15,-21-21 32,21-21 15,0 0-32,21 21 1,0 0-1,-21 21 1,0 0-16,0 0 16,0 1-16,0-1 15,0 0-15,-42 0 0,21 0 0,-1 0 16</inkml:trace>
  <inkml:trace contextRef="#ctx0" brushRef="#br2" timeOffset="-174480.04">26585 2244 0,'21'0'16,"-21"-21"-1,0-1 17,0 1-1,0 42 63,0 1-94,0-1 15,0 0-15,0 0 16,0 0-16,0 0 0,0 1 15,0-1-15,0 0 16,-21 0-16,21 0 0,0 22 0,0-22 16,0 0-16,0 0 0,0 0 15,0 0-15,0 22 0,0-22 0,0 0 16,0 0-16,0 0 16,0 1-16,0-1 0,0 0 0,0 0 15,0 0-15,0 0 0,0 1 16,0-1-16,0 0 0,0 0 0,0 0 15,0 0-15,0 1 0,0-1 0,0 0 16,0 0-16,0 0 0,0 0 16,0 1-16,0-1 0,0 0 0,0 0 15,0 0-15,0 0 0,0 1 16,0-1-16,0 0 0,0 0 0,0 0 16,-21 0-16,21 22 0,0-22 15,0 0-15,0 0 0,0 0 0,0 1 16,0-1-16,0 0 15,0 0-15,0 0 0,0 0 16,0 1-16,0-1 0,0 0 16,0 0-16,0 0 0,0 0 15,0 1-15,0-1 0,0 0 16,0 0-16,0 0 0,0 0 16,0 1-16,0-1 0,0 0 15,0 0-15,0 0 0,0 0 16,0 22-16,0-22 0,0 0 0,0 0 15,0 0-15,0 22 0,0-22 0,0 0 16,-21 0-16,21 0 0,0 22 16,0-22-16,0 0 0,0 0 15,0 22-15,0-22 0,0 0 16,0 0-16,0 21 0,0-20 0,0-1 16,0 0-16,0 0 0,0 0 0,0 22 15,0-22-15,0 0 0,0 0 16,0 21-16,0-20 0,0 20 0,0-21 15,0 0-15,0 22 0,0-22 16,0 21-16,0-21 0,0 22 0,0-22 16,-21 21-16,21-21 0,0 0 15,0 22-15,0-22 0,-21 21 0,21-21 16,0 1-16,0-1 0,0 21 0,0-21 16,0 0-16,0 22 15,0-22-15,0 0 0,-22 21 0,22-20 16,0 20-16,0-21 0,0 21 0,0-20 15,0 20-15,0 0 0,0 1 16,0-22-16,0 21 0,0 0 0,0-20 16,0 20-16,0-21 0,0 21 15,0-20-15,0 20 0,0-21 0,0 0 16,0 22-16,0-22 0,0 0 16,0 0-16,0 21 0,0-20 0,0-1 15,0 21-15,-21-21 0,21 0 0,0 22 16,0-22-16,0 0 0,0 21 15,0-20-15,0-1 0,0 21 16,0-21-16,0 0 0,0 22 16,0-22-16,0 0 0,0 0 0,0 0 15,0 22-15,0-22 0,0 0 0,0 0 16,0 0-16,0 1 0,0 20 16,0-21-16,0 0 0,0 0 0,0 1 15,0 20-15,0-21 0,0 21 0,0-20 16,0 20-16,0-21 0,0 21 15,0-20-15,0 20 0,0-21 0,0 21 16,0-20-16,0 20 0,0-21 16,0 0-16,0 22 0,0-22 15,0 0-15,0 0 0,0 0 0,0 22 16,0-22-16,0 0 0,0 0 16,0 0-16,0 0 0,0 22 0,0-22 15,0 0-15,0 0 0,0 22 16,0-22-16,0 21 0,0-21 0,0 22 15,0-22-15,0 21 0,0-21 0,0 22 16,0-1-16,0-21 0,0 21 16,0-20-16,0 20 0,0-21 0,0 21 15,0-20-15,-21 20 0,21-21 0,0 21 16,0-20-16,0-1 0,0 21 16,0-21-16,0 0 0,0 22 15,0-22-15,0 0 0,0 21 0,0-20 16,0-1-16,0 0 0,0 0 15,0 21-15,0-20 0,0-1 0,0 0 16,0 0-16,0 0 0,0 0 16,0 1-16,-21-22 0,21 21 0,0 0 15,0 0-15,0 0 0,0 0 16,0 1-16,0-1 16,0 0-1,0-42 126,0 0-141,0-1 15,0 1-15,0-21 0</inkml:trace>
  <inkml:trace contextRef="#ctx0" brushRef="#br2" timeOffset="-171935.21">28279 2201 0,'21'0'0,"0"0"16,-21-21-16,0 0 31,0 0 1,0 42 14,0 0-30,0 0-16,0 1 16,0-1-16,0 0 0,0 0 15,0 21-15,0-20 16,0-1-16,0 21 0,0 0 0,0-20 16,0 20-16,0-21 0,0 21 15,0-20-15,0 20 0,0 0 0,0-21 16,0 22-16,0-1 0,0-21 15,21 22-15,-21-22 0,0 21 0,0-21 16,0 22-16,0-22 0,0 21 16,0-21-16,21 22 0,-21-22 0,0 21 15,21-21-15,-21 22 0,0-22 16,0 0-16,0 21 0,0-21 0,22 1 16,-22 20-16,0-21 0,0 0 15,0 0-15,0 1 0,21-1 16,-21 0-16,0 0 0,0 21 0,0-20 15,0-1-15,0 0 16,0 0-16,0 0 0,0 0 0,0 1 16,0-1-16,0 0 15,0 0-15,0 0 0,0 0 0,0 1 16,0-1-16,0 0 0,0 0 16,0 0-16,21 0 0,-21 1 15,0-1-15,0 0 0,0 0 0,0 0 16,0 0-16,0 1 0,0-1 15,0 21-15,0-21 0,0 0 16,0 1-16,0-1 0,0 0 0,0 0 16,0 0-16,0 0 0,0 1 15,0-1-15,0 0 0,0 0 0,0 0 16,0 0-16,0 1 16,0-1-16,0 0 0,0 0 0,0 0 15,0 0-15,0 1 0,0-1 16,0 0-16,0 0 0,0 0 0,0 0 15,0 1-15,0 20 0,0-21 0,0 0 16,0 0-16,0 22 0,0-22 16,-21 0-16,21 21 0,0-20 15,0-1-15,0 21 0,0-21 16,0 0-16,0 22 0,0-22 0,0 0 16,0 21-16,0-20 0,0-1 0,0 0 15,0 21-15,0-21 0,0 1 16,0 20-16,0-21 0,0 0 0,0 22 15,0-22-15,0 21 0,0 0 16,0-20-16,0 20 0,0-21 0,0 21 16,0-20-16,0 20 0,0 0 0,0-21 15,0 1-15,0 20 0,0-21 16,0 21-16,0-20 0,0-1 16,0 21-16,0-21 0,0 0 0,0 1 15,0-1-15,0 21 0,0-21 16,0 0-16,0 1 0,0 20 0,0-21 15,0 0-15,0 22 0,0-22 16,0 0-16,0 21 0,0-21 0,0 22 16,0-22-16,0 21 0,0-21 0,0 1 15,0 20-15,0-21 0,0 21 16,0-20-16,0-1 0,0 21 0,0-21 16,0 0-16,0 1 0,0 20 0,0-21 15,0 0-15,0 0 0,0 1 16,0 20-16,0-21 0,0 21 0,0-20 15,0 20-15,0-21 16,0 21-16,0-20 0,0 20 0,0-21 16,0 21-16,0-20 0,0 20 0,0-21 15,0 0-15,0 22 0,0-22 16,0 0-16,0 21 0,0-21 0,0 1 16,0-1-16,0 0 0,0 0 0,0 21 15,0-20-15,0-1 0,0 0 16,0 0-16,0 0 0,0 22 0,0-22 15,0 0-15,0 21 0,0-21 0,0 22 16,0-22-16,0 0 0,0 21 16,0-20-16,0-1 0,0 21 0,0-21 15,0 0-15,0 1 0,0 20 16,0-21-16,0 0 0,0 0 16,0 1-16,0-1 0,0 0 0,0 0 15,0 0-15,0 0 0,0 1 0,0-1 16,0 0-16,0 0 0,0 0 15,-21 0-15,21 1 0,0 20 0,0-21 16,0 0-16,0 0 0,0 1 16,0-1-16,0 0 0,0 0 0,-22-21 15,22 21-15,0 0 0,0 1 0,0-1 16,0 0-16,0 0 0,0 0 16,0 0-16,0 1 15,0-1-15,0 0 0,0 0 16,0 0-16,0 0 15,0 1-15,0-1 16,0 0-16,0 0 16,0 0-1,0 0 1,0 1 15,0-1-15,0 0-1,0 0 1,0 0 0,0 0-1,0 1-15,-21-22 0,21 21 16,-21 0 0,21 0-1,-21-21 1,0 0-1,0-21 1,21 0-16,0 0 0,0-1 16,0-20-16,0 21 0,0-21 15,0-1-15</inkml:trace>
  <inkml:trace contextRef="#ctx0" brushRef="#br2" timeOffset="-170800.03">27263 2455 0,'0'0'0,"0"-21"0,0 0 16,-22 0-16,1 21 15,0 21 17,21 21-32,-21-20 15,21 20-15,0 0 0,0 1 16,0-1-16,-21 0 0,21 22 0,-21-22 16,21 0-16,-22 1 0,22-22 15,0 21-15,0-21 0,0 22 0,0-22 16,0 0-16,-21-21 0,21 21 0,0 0 15,0 1 1,-21-22-16,21-22 31,0 1-31,0 0 16</inkml:trace>
  <inkml:trace contextRef="#ctx0" brushRef="#br2" timeOffset="-170176.76">27220 2519 0,'0'0'0,"0"-64"32,0 43-32,0 0 0,21 0 15,1 21-15,-1-21 0,0 0 16,0-1-16,0 22 0,0 0 15,1 0-15,-1-21 16,0 21-16,0 0 0,0 0 0,0 0 16,1 0-16,-1 21 0,0-21 15,0 22-15,0-1 0,-21 21 0,0-21 16,0 0-16,0 1 0,0 20 16,-21-21-16,0 0 0,-21 0 0,20 1 15,1-1-15,-21 0 0,21 0 16,-22 0-16,22-21 0,0 0 0,0 21 15,0-21-15,0 0 0,21-21 32,0 0-17,0 0 1,21 21 0,0 0-16,-21 21 15,0 0-15,0 0 0,0 1 0,21-1 16,-21 0-16,0 0 0,0 21 15,0-20-15,21-1 0,-21 0 0,21 0 16,-21 0-16,22 0 16,-1-21-16,0 22 0,0-22 15,0 0-15,0 0 16,1 0-16,-1 0 0,0 0 16,0 0-16,0-22 0,0 1 15,1 0 1,-22 0-16,0 0 15,21 21-15,-21-21 16,-21 21 0,-1 0-1,1 0-15,0 21 0,0-21 16</inkml:trace>
  <inkml:trace contextRef="#ctx0" brushRef="#br2" timeOffset="-169730.65">27284 3344 0,'0'0'0,"-21"0"32,21 22-32,-22-1 15,22 0-15,-21 0 0,0 0 16,21 22-16,-21-22 0,21 21 0,0-21 16,-21 0-16,21 22 0,-21-22 0,21 0 15,0 21-15,0-20 0,0-1 16,0 0-16,21 0 0,0-21 15,0 0-15,0 21 0,0-21 16,1 0-16,-1 0 0,0 0 0,0 0 16,0 0-16,22 0 0,-22-21 0,0 21 15,0-21-15,0 21 0,0-21 16,1 21-16,-1-21 0,0 21 16,-21-22-16,21 22 0,-21-21 15,21 21-15,-21-21 0,0 0 16,0 0-16,0 0 15</inkml:trace>
  <inkml:trace contextRef="#ctx0" brushRef="#br2" timeOffset="-169520.11">27368 3577 0,'0'0'0,"-21"0"15,42 0 32,1 0-47,-1 0 0,0 0 16,0-21-16,0 21 0,0 0 15,1-21-15,-1 21 0,0-21 0,0 21 16,0-21-16,0-1 0,1 1 16,-22 0-16,0 0 15</inkml:trace>
  <inkml:trace contextRef="#ctx0" brushRef="#br2" timeOffset="-169315.1">27432 3281 0,'0'0'0,"-21"-21"31,21 0-31,0-1 16,21 22 0,0 0-16,0-21 0,0 21 15,1-21-15,-1 21 0,0 0 16,0 0-16,0 0 0,0 0 15,-21 21 17</inkml:trace>
  <inkml:trace contextRef="#ctx0" brushRef="#br2" timeOffset="-168419.4">27368 4001 0,'0'0'16,"22"-22"-16,-1 1 0,0 0 15,-42 21 32,0 21-47,21 0 0,-22 1 0,1 20 16,0-21-16,-21 21 0,21 1 16,-1-1-16,1 0 0,-21 1 0,21-1 15,0-21-15,-1 22 0,1-1 16,21-21-16,0 0 0,0 22 0,0-22 15,0 0-15,21 0 0,1 0 16,-1-21-16,0 0 0,0 0 16,21 0-16,-20 0 0,20 0 0,-21 0 15,0 0-15,22 0 0,-22-21 16,21 0-16,-21 21 0,22-21 0,-22 0 16,0-1-16,21 1 0,-21 0 15,1-21-15,-1 21 0,0-22 16,0 1-16,0 0 0,-21-1 0,0 1 15,0 0-15,0-1 0,0 1 16,-21 21-16,-21-22 0,21 22 0,-22 0 16,22 21-16,-21 0 0,21 0 15,-22 0-15,22 0 0,0 0 0,-21 0 16,20 0-16,1 21 0,21 0 16,0 1-16,0 20 15,0-21-15,0 0 0,0 0 0,0 1 0,21-1 16,1 0-16,-1 0 0,21 21 15,-21-20-15,0-1 0,22 0 16,-22 0-16,0 0 0,21 0 16,-20 1-16,-1-1 0,0 0 0,0 21 15,0-21-15,0 1 0,1-1 16,-22 0-16,0 0 0,0 0 0,0 0 16,0 1-16,0-1 0,0 0 0,-22 0 15,1 0-15,0 0 0,0 1 16,0-22-16,21 21 0,-21-21 0,-1 0 15,1 0 1,0 0-16,21-21 16,0-1-1,-21 22 1,21-21-16</inkml:trace>
  <inkml:trace contextRef="#ctx0" brushRef="#br2" timeOffset="-167814.98">27411 4805 0,'0'0'0,"0"-21"0,0 0 15,0 42 17,-21 21-32,21-21 15,-22 22-15,1-1 0,21 0 0,-21 1 16,21-1-16,-21 0 0,21-21 16,-21 22-16,21-1 0,0 0 0,0-20 15,0-1-15,0 0 0,21 0 16,0 0-16,0 0 0,0-21 0,1 0 15,20 0-15,-21 0 0,21 0 0,1 0 16,-22 0-16,21-21 0,1 0 16,-1 21-16,-21-21 0,21 0 15,-20-22-15,20 22 0,-21 0 0,0-21 16,-21 21-16,0-22 0,21 1 16,-21 21-16,0 0 0,0-1 0,0 1 15,0 0-15,0 0 0,-21 42 47,21 0-47,0 0 0,0 1 16,-21-22-16,21 21 0,-21 0 15</inkml:trace>
  <inkml:trace contextRef="#ctx0" brushRef="#br2" timeOffset="-167337">27601 5694 0,'0'0'0,"0"-21"0,0-22 15,0 65 17,-21-1-32,21 0 15,-21 0-15,0 21 0,0 1 0,21-1 16,-22 0-16,1-20 0,21 20 15,-21 0-15,21-21 0,0 22 0,0-22 16,0 0-16,0 0 0,0 0 16,0 1-16,21-1 0,0-21 15,1 0-15,-1 0 0,0 0 0,21 0 16,-21 0-16,22 0 0,-22 0 16,21 0-16,-21-21 0,22 21 0,-22-22 15,0 1-15,21 21 0,-20-21 16,-1 0-16,0 21 0,-21-21 0,21 0 15,-21-1-15,0 1 16,-21 0-16</inkml:trace>
  <inkml:trace contextRef="#ctx0" brushRef="#br2" timeOffset="-167156.64">27665 5927 0,'0'0'0,"21"0"47,0 0-47,0 0 0,0 0 16,1-21-16,-1 21 0,0 0 0,0 0 15,0-22-15,0 22 0,-21-21 16,22 21-16,-22-21 0</inkml:trace>
  <inkml:trace contextRef="#ctx0" brushRef="#br2" timeOffset="-166984.11">27707 5694 0,'0'-21'0,"0"0"15,21 21 1,0 0-16,1 0 0,-1 0 16,0-22-16,0 22 0,0 0 15,0 0-15,1 0 0,-1 0 16,0 0-16,0 0 15</inkml:trace>
  <inkml:trace contextRef="#ctx0" brushRef="#br2" timeOffset="-166265.03">27792 6392 0,'0'0'0,"0"-21"31,-21 21-31,-1 0 0,1 0 0,0 0 16,0 0-16,-21 0 0,20 0 16,-20 0-16,21 0 0,-21 0 0,-1 21 15,22-21-15,0 22 0,-21-22 16,20 21-16,22 0 0,-21-21 0,21 21 16,0 0-16,0 0 15,0 1-15,21-22 0,-21 21 16,22-21-16,20 21 0,-21-21 0,0 21 15,22 0-15,-1-21 0,-21 21 16,21 1-16,-20-22 0,20 21 0,-21 0 16,0-21-16,-21 21 0,0 0 15,0 0-15,0 1 16,0-1-16,-21 0 0,-21-21 16,21 21-16,-22-21 0,1 0 15,21 0-15,-22 21 0,1-21 0,21 0 16,-21 0-16,20 0 0,1 0 15,0 0-15,0 0 0,0 0 0,21-21 16,-21 21-16,21-21 16,0 0-1</inkml:trace>
  <inkml:trace contextRef="#ctx0" brushRef="#br2" timeOffset="-165921.03">27051 7197 0,'0'0'0,"21"0"47,0-21-47,0 21 0,1 0 0,20 0 16,-21-22-16,21 22 0,1 0 0,-22 0 15,21 0-15,1-21 0,-1 21 16,0 0-16,-21 0 0,22 0 0,-22 0 15,21 0-15,-21 0 16,1 0-16,-44 0 31,1 0-31,0 0 0,0 0 16,0 0-16,0 0 0</inkml:trace>
  <inkml:trace contextRef="#ctx0" brushRef="#br2" timeOffset="-165677.04">27347 7154 0,'0'22'16,"-21"-22"-16,21 21 15,0 0-15,0 0 0,0 0 16,0 0-16,0 1 0,0-1 0,0 0 16,0 0-16,-21 0 15,21 0-15,0 1 0,-21-1 16,21 0-16,0 0 0,0 0 15,0 0 1,0 1-16,-21-22 0,-1 0 16,1 0-1</inkml:trace>
  <inkml:trace contextRef="#ctx0" brushRef="#br2" timeOffset="-165177.08">27178 7768 0,'0'0'0,"-21"0"15,0 0 1,-1 0-16,1 21 16,0 1-16,21-1 15,-21 0-15,0 0 0,21 0 16,0 0-16,0 1 0,0-1 16,0 0-16,0 0 0,0 0 0,0 0 15,0 1-15,21-1 0,-21 0 16,21-21-16,0 0 0,0 21 0,1-21 15,-1 0-15,21 0 0,-21 0 0,22-21 16,-22 0-16,21 21 0,-21-21 16,22-1-16,-22 1 0,0-21 0,0 21 15,0 0-15,0-1 0,1 1 0,-22-21 16,0 21-16,0 0 0,0-22 16,0 22-16,0 0 0,0 0 15,-22 0-15,1 21 0,0-22 0,0 22 16,0 0-16,0 0 15,-22 0-15,22 0 0,0 0 0,0 0 16,0 0-16,-1 0 0,22 22 0,-21-22 16,0 21-16,0-21 0,21 21 15,-21 0-15</inkml:trace>
  <inkml:trace contextRef="#ctx0" brushRef="#br2" timeOffset="-164740.42">27263 8424 0,'0'0'0,"0"-21"0,0 0 0,0 0 16,0 0-16,0 0 31,0 42 1,0 0-32,0 0 0,0 0 15,0 0-15,0 1 0,0-1 0,0 21 16,0-21-16,-22 0 0,22 22 0,-21-22 15,21 21-15,0-21 0,0 22 16,-21-1-16,21-21 0,-21 0 0,21 22 16,0-22-16,0 0 0,0 0 15,-21-21 1,21-21 0,0 0-1,21 21-15,-21-21 0,0-22 16,21 22-16,-21 0 0,21 0 15</inkml:trace>
  <inkml:trace contextRef="#ctx0" brushRef="#br2" timeOffset="-164176.02">27263 8403 0,'0'0'0,"21"-21"0,-21 0 0,0 0 16,21 0-16,0-1 15,-21 1 1,21 21-16,0-21 0,1 0 15,-1 21-15,0-21 16,0 21-16,0 0 0,0 0 16,1 0-16,-1 0 0,0 0 15,0 21-15,0 0 16,0 0-16,-21 0 0,0 1 16,0-1-16,0 0 0,0 0 15,0 0-15,-21 0 0,0 1 16,-21-1-16,21-21 0,-1 21 15,-20-21-15,21 0 0,-21 0 16,20 0-16,-20 0 0,21 0 0,0 0 16,0 0-16,-1 0 0,1-21 15,21 0 1,0-1 0,21 22-1,1 22 1,-1-22-16,-21 21 0,21 0 15,-21 0-15,21 0 0,-21 0 16,21 1-16,-21-1 0,0 0 16,21 0-16,-21 0 0,22 0 0,-1 1 15,-21-1-15,21 0 0,0-21 0,0 21 16,0-21-16,1 0 0,-1 0 16,0 0-16,0 0 0,0 0 15,0 0-15,1-21 0,-1 21 0,0-21 16,0 0-16,0-1 15,-21 1-15,21 0 16,-21 0-16,0 0 16,0 0-16,0-1 15,0 1-15,0 0 16</inkml:trace>
  <inkml:trace contextRef="#ctx0" brushRef="#br0" timeOffset="-145620.77">31559 8657 0,'0'0'0,"0"-21"0,0 0 15,0 0 17,22 21 46,-22 21-63,21 0-15,-21 0 0,0 0 16,21 1-16,-21-1 16,21 0-16,-21 0 0,0 0 15,0 0-15,0 1 16,0-1-16,0 0 0,21 0 0,-21 0 15,21 0-15,-21 1 0,22 20 16,-22-21-16,0 0 0,21 0 0,-21 1 16,21-1-16,-21 0 0,21 0 15,-21 21-15,0-20 0,0-1 0,0 0 16,0 0-16,21 0 0,-21 0 16,0 1-16,0-1 0,0 21 15,0-21-15,21 0 16,-21 1-16,0-1 0,0 21 0,0-21 15,0 22-15,0-22 0,0 21 16,0-21-16,0 22 0,0-22 0,0 21 16,0-21-16,0 22 0,0-22 15,0 0-15,0 21 0,0-21 0,0 22 16,0-22-16,0 0 0,0 21 16,-21-20-16,21 20 0,0-21 0,-21 21 15,21-20-15,-21 20 0,21 0 16,-21 1-16,21-1 0,0 0 0,-21 1 15,-1-1-15,1 0 0,21 1 16,-21-1-16,0 0 0,0 1 16,0-1-16,-1 0 0,1 1 0,0-22 15,0 21-15,0 0 0,0 1 16,-1-22-16,-20 21 0,21 1 0,0-1 16,0 0-16,-22 1 0,22-1 15,0-21-15,-21 21 0,20 1 0,-20-1 16,21-21-16,0 22 0,-22-1 15,22-21-15,-21 21 0,21-20 0,0 20 16,-1-21-16,-20 21 0,21-20 16,0 20-16,0-21 0,-1 21 0,1-20 15,0 20-15,0-21 0,0 21 0,0-20 16,-1-1-16,22 21 0,-21-21 16,0 0-16,21 1 0,-21-1 0,0 0 15,21 0 1,0 0-1,-21-21 1,21-21 15,0 0-31,0 0 16,0 0-16,0-1 0,21 1 16,0 0-16,0-21 0,-21 21 15,21-1-15,0-20 0,1 21 0,-1-21 16,0 20-16,-21 1 0,21-21 15,0 21-15,-21 0 0,0-1 16,0 1-16,21 0 0,-21 0 0,0 0 16,0 0-16,0-1 15,0 1-15,0 42 47,-21 1-31,21-1-16,-21 0 0,0 0 0,21 0 15,-21 0-15,0 1 0,21 20 16,-22-21-16,1 0 0,0 22 0,0-1 16,21-21-16,-21 21 0,0 1 15,-1-22-15,1 0 0,0 21 16,21-20-16,-21-1 0,21 0 0,-21 0 16,0 0-16,21-42 78,21 21-63,0 0-15,0 0 0,0 0 16,0 0-16,1 0 0,-1 0 16,21 0-16,-21 0 0,22 0 15,-1 0-15,-21 0 0,21 0 0,1 0 16,-22 0-16,21 0 0,1 0 15,-22 0-15,21 0 0,-21 0 0,0 0 16,1 0-16,-1 0 16,-21-21 46,0 0-62,0 0 16,0-1-16</inkml:trace>
  <inkml:trace contextRef="#ctx0" brushRef="#br0" timeOffset="-144256.25">32004 7705 0,'0'0'0,"-42"-21"32,42-1-32,0 44 47,0-1-32,21-21-15,0 21 0,0-21 0,0 21 16,0 0-16,1 0 15,-1-21-15,0 22 0,0-1 0,21 0 16,-20-21-16,-1 42 0,21-21 16,-21 1-16,0 20 0,22-21 15,-22 21-15,0-20 0,0 20 0,22 0 16,-22-21-16,0 22 0,0-1 16,0-21-16,0 22 0,1-1 15,-1-21-15,0 21 0,0 1 16,-21-22-16,21 21 0,-21 1 0,0-1 15,0-21-15,21 21 0,-21 1 16,22 20-16,-22-20 0,0-1 16,0 0-16,21 22 0,0-22 0,-21 0 15,21 22-15,-21-22 0,21 1 16,-21-1-16,21 0 0,1 1 0,-22-1 16,0 0-16,0 22 0,21-22 15,-21 0-15,0 22 0,0-22 0,0 22 16,0-22-16,0 0 15,0 22-15,0-22 0,0 1 0,0-1 16,0 21-16,0-20 0,0-1 16,0 0-16,0 22 0,-21-22 0,21 22 15,-22-22-15,22 22 0,-21-22 16,21 21-16,-21 1 0,0-22 16,0 22-16,21-22 0,-21 0 0,-1 22 15,1-22-15,0 1 0,0 20 16,0-21-16,0 1 0,-1 20 0,-20-20 15,21 20-15,0-21 0,0 1 16,-1-1-16,1 0 0,0 1 0,0-1 16,0 0-16,0-20 0,21 20 15,-22-21-15,1 21 0,0-20 16,21-1-16,-21 0 0,0 0 16,21 21-16,-21-20 0,21-1 0,-22 0 15,1 0-15,21 0 0,-21 0 16,21 1-16,-21-22 0,0 21 15,21 0-15,-21 0 16,-1-21 0,22-21-1,0 0 1,0 0-16,0-22 16,0 22-16,0-21 0,22 21 15,-1-22-15,-21-20 0,21 20 16</inkml:trace>
  <inkml:trace contextRef="#ctx0" brushRef="#br0" timeOffset="-143309.03">32364 7176 0,'-21'84'15,"-1"-63"1,1 1-16,0-1 0,0-21 16,0 21-16,-22 0 0,22-21 0,0 21 15,-21 0-15,-1 1 0,22-22 16,-21 21-16,0 0 0,-1-21 0,22 21 15,-21-21-15,-1 0 16,22 0-16,-21 0 0,21 21 0,-22-21 16,22 0-16,0 0 15,0 0-15,42 0 63,-21 21-63,21 1 0,0-22 0,-21 21 15,22 0-15,-1 0 0,0 0 16,0 0-16,0 1 0,0-1 0,1 0 16,-1 0-16,0 0 15,0 22-15,0-22 0,0 0 0,22 0 16,-22 21-16,0-20 0,0-1 16,0 21-16,1-21 0,-1 0 0,0 1 15,0 20-15,0-21 16,-21 0-16,21 0 0,-21 1 0,0-1 15,22-21 1</inkml:trace>
  <inkml:trace contextRef="#ctx0" brushRef="#br0" timeOffset="-140472.97">28829 12848 0,'0'21'15,"21"-21"1,-21-21 140,0 0-140,0 0-16,0 0 15,21 21-15,-21-21 16,0-1-16,0 1 0,21 21 16,-21-21-16,0 0 15,22 21-15,-22-21 16,21 21-16,0-21 16,0-1-16,0 22 15,0-21-15,1 21 0,-1-21 0,0 21 16,0-21-16,0 21 0,22-21 15,-22 21-15,21-21 0,0 21 0,1-22 16,-1 22-16,0 0 0,1-21 16,-1 21-16,22 0 0,-22 0 0,21 0 15,-20 0-15,20 0 0,1 0 16,-22 0-16,22 21 0,-22-21 16,0 22-16,1-1 0,-22-21 0,0 21 15,21 0-15,-21 0 16,-21 0-16,0 1 15,0-1 1,0-42 15,0-1-15,0 1-16,0 0 16,0 0-16,22 21 0,-1-21 15,-21 0-15,42-1 0,-21 22 0,22-21 16,-22 0-16,21 0 0,0 0 15,22 0-15,-22-1 0,22 1 16,-1 21-16,1-21 0,20 0 0,-20 21 16,21 0-16,-1 0 0,-20 0 15,20 0-15,-20 0 0,-1 0 0,1 0 16,-22 21-16,22 0 0,-22-21 16,-21 21-16,22 1 0,-22-1 0,0-21 15,0 21-15,-21 0 0,21-21 16,-21 21-16,21-21 0,-21 21 15,0-42 32,22 0-47,-1 0 0,-21 0 16,21 21-16,0-21 0,21-1 16,-20 1-16,-1 0 0,21 0 0,0 21 15,1-21-15,20 0 0,-20-1 16,20 22-16,1 0 0,-22-21 0,21 21 15,-20 0-15,20 0 0,-20 0 16,-1 0-16,0 21 0,-21-21 0,1 22 16,20-1-16,-21 0 0,0 0 15,0-21-15,1 21 0,-22 0 16,0 1-16,21-1 0,-21 0 16,21 0-16,-21 0 0,0 0 15,0 1-15,0-1 16,21-42 46,0 21-62,0 0 16,1 0-16,-1 0 16,0 0-16,0 0 0,0 0 0,0 0 15,1 0-15,-1 21 0,0 0 16,0 0-16,-21 0 0,21 0 15,-21 1-15,0 20 16,0-21-16,0 21 0,0-20 0,0 20 16,0-21-16,-21 0 0,0 22 15,0-22-15,0 0 0,-1 21 0,1-21 16,0 1-16,-21-22 0,21 21 16,-1 0-16,-20-21 0,21 0 0,0 0 15,0 0-15,-1 0 0,1 0 16,21-21 15,21 21 0,1 21-15,-1 0 0,-21 0-16,0 0 0,0 1 15,0-1-15,0 0 0,0 0 16,0 0-16,0 0 0,-21 1 15,-1-22-15,-20 21 0,21 0 0,-21 0 16,20 0-16,-20 0 0,0 1 16,-1-22-16,-20 21 0,21-21 0,-1 0 15,-20 21-15,20-21 0,1 0 16,0 0-16,-1 0 0,1 0 16,21 0-16,-21 0 0,20-21 15,1 21-15,-21-21 0,21-1 0,0 22 16,-1-21-16,22 0 0,-21 21 15,0 0-15,21-21 0,-21 21 0,0 0 16,0 0 0,21 21-1,-22-21-15,22 21 16,-21 0-16,0-21 0,21 22 0,-21-1 16,0-21-16,0 21 0,-1 0 15,1-21-15,-21 21 0,21 0 0,-22-21 16,22 22-16,-21-1 0,0-21 15,-1 21-15,-20-21 0,20 0 16,-20 0-16,21 0 0,-22 0 0,1 0 16,-1 0-16,1 0 0,-1 0 15,22 0-15,-22 0 0,22-21 0,21 21 16,-22-21-16,22-1 0,0 1 16,0 21-16,0-21 0,0 0 0,21 0 15,-22 21 32,22 21-47,0 0 16,-21-21-16,21 21 0,0 0 0,-21 1 15,0-1-15,0-21 0,21 21 0,-21 0 0,-1-21 16,1 21-16,0-21 16,0 0-16,0 21 0,0-21 0,-22 0 15,22 0-15,-21 0 0,21 0 16,-22 0-16,22 0 0,-21-21 0,-1 21 15,22-21-15,-21 21 0,21-21 0,-22 0 16,22 21-16,-21-21 0,0-1 16,20 22-16,-20-21 0,21 21 0,0-21 15,0 21-15,-1 0 0,1 0 16,0 0 0,21 21 15,-21 0-16,21 1-15,-21-1 16,0 0-16,21 0 16,-22-21-16,1 0 0,0 21 15,0-21-15,0 0 16,0 0-16,-1 0 0,-20 0 16,21-21-16,0 0 0,0 0 0,-22 21 15,22-21-15,0-1 16,-21 1-16,20 0 0,-20 0 0,21 0 15,0-22-15,0 22 0,-1 0 0,1 0 16,21-21-16,-21 20 0,21 1 16,0 0-16,0 0 0,0 0 0,0 0 15,0-1-15,0 1 0,0 0 16,0 0-16,0 0 0,0 0 16,0-1-1,21 22 16,0 0-31,1 0 0,-1 22 16</inkml:trace>
  <inkml:trace contextRef="#ctx0" brushRef="#br0" timeOffset="-139951.7">29252 13589 0,'0'0'0,"0"42"31,0-20-31,21-22 0,-21 21 0,0 0 0,0 21 16,0-21-16,0 1 0,0 20 0,0-21 16,0 21-16,0 1 0,-21-1 15,21 0-15,-21 1 0,21-1 0,0 0 16,-21 1-16,0 20 0,21-20 15,-21-1-15,-1 21 0,22-20 0,-21-1 16,21 0-16,0 1 0,-21-1 16,0 0-16,21 1 0,-21-22 15,21 0-15,0 21 0,0-20 0,0-1 16,-21 0-16,21 0 0,0 0 16,0 0-1,0 1-15,21-22 16,0 0-1,0 0 1,0-22-16,-21 1 0,21 21 0</inkml:trace>
  <inkml:trace contextRef="#ctx0" brushRef="#br0" timeOffset="-139325">29189 14880 0,'0'0'0,"-21"0"31,-1 0-15,22 21-1,0 1 16,22-22-15,-1 0-16,0 0 16,0 0-16,0 0 0,0 0 15,1 0-15,-1 0 0,0 0 0,21 0 16,-21 0-16,22 0 0,-1 0 0,22 0 16,-22 0-16,0 21 0,22-21 15,-1 0-15,1 0 0,20 0 0,-20 21 16,-1-21-16,22 0 0,0 0 15,-22 0-15,22 0 0,0 0 16,-22 0-16,22 0 0,-1 0 0,1 0 16,0 0-16,-1 0 0,1 0 15,0 0-15,-1 0 0,1 0 0,0 0 16,-1 0-16,-20 0 0,21 0 16,-22 0-16,1 0 0,-1 0 0,1 0 15,-22-21-15,21 21 0,1 0 16,-22 0-16,1 0 0,-1 0 0,0-21 15,1 21-15,-22 0 0,21 0 16,-21-22-16,0 22 0,1 0 0,-1 0 16,0 0-16,0 0 0,0-21 15,0 21-15,1 0 16,-1 0-16,0 0 16,0 0-16,-21-21 15,0 0 1,0 0-1,0 0 1,0-1-16,0 1 0,0 0 16,21-21-16</inkml:trace>
  <inkml:trace contextRef="#ctx0" brushRef="#br0" timeOffset="-138587.97">32956 13081 0,'-42'42'15,"42"-20"-15,-21 20 16,21-21-16,0 0 0,0 0 0,0 22 15,-21-22-15,21 21 0,0 1 16,0-1-16,0 0 0,0 22 0,0-22 16,0 22-16,0-1 15,-21-21-15,21 22 0,0-1 0,0-20 16,0 20-16,0-20 0,0-1 16,-22 21-16,22-20 0,0-1 0,-21 22 15,21-22-15,0 0 0,0 1 16,0-1-16,0-21 0,0 21 0,0-20 15,0 20-15,0-21 0,-21 0 16,21 0-16,0 1 16,0-1-16,0 0 15,0 0 17,0 0-1,-21-21 0,0 0-31,21 21 16,-21-21-16,-1 22 15,1-22-15,0 21 16,0-21 0,0 0-16,0 0 15,-1 0-15,1 0 16,0-21-1,0 21-15,0-22 0,0 22 16,-1-21-16,1 21 0</inkml:trace>
  <inkml:trace contextRef="#ctx0" brushRef="#br3" timeOffset="-131453.04">29697 14097 0,'0'0'0,"21"-21"0,-21 0 0,0 0 16,21 21-16,-21-22 16,0 1-16,21 21 0,-21-21 0,0 0 15,0 0 1,0 42 15,0 0-31,0 0 16,0 0-16,0 22 0,0-22 0,0 0 15,0 21-15,-21-20 0,21 20 16,0-21-16,0 21 0,0-20 0,0-1 16,0 21-16,-21-21 0,21 0 15,0 1-15,0-1 0,0 0 16,0-42 15,0 0-31</inkml:trace>
  <inkml:trace contextRef="#ctx0" brushRef="#br3" timeOffset="-131056.03">29718 14034 0,'0'0'0,"-42"-43"16,42 22 0,0 0-1,0 0-15,21 21 16,0 0 0,0 0-16,0 0 0,22 0 0,-1 0 15,0 0-15,1 21 0,-1 0 16,0-21-16,1 21 0,20 22 15,-21-22-15,-20 0 0,20 0 0,-21 21 16,0-20-16,-21-1 0,0 21 16,0-21-16,-21 0 0,0 1 0,-21-22 15,-1 21-15,1 21 0,0-21 0,-22 22 16,22-22-16,-22 0 0,22-21 16,0 21-16,-1 0 0,1-21 0,21 0 15,-22 0-15,22 0 0,0 0 16,0 0-16,21-21 31,0 0-15,42 21-16,-21 0 0,1 0 15,-1-21-15,21 0 0</inkml:trace>
  <inkml:trace contextRef="#ctx0" brushRef="#br3" timeOffset="-130544.03">30565 14203 0,'0'0'0,"0"-21"16,0 0 0,-22-1-16,22 1 0,-21 21 15,0 0-15,0 0 16,0 0-16,0 0 0,-1 21 0,1 1 15,0-22-15,0 21 0,0 0 16,-22 21-16,22-21 0,0 1 0,21 20 16,-21-21-16,0 0 0,21 0 15,-21 22-15,21-22 0,0 0 0,0 0 16,0 0-16,21-21 0,0 0 16,0 22-16,0-22 15,0 0-15,1 0 0,-1 0 0,0-22 16,0 22-16,0-21 0,0 0 15,1 0-15,-1 0 0,0 0 0,0-1 16,-21 1-16,0-21 0,21 21 16,0 0-16,-21-22 0,22 22 0,-22 0 15,0 0-15,0 42 32,0 0-32,0 0 15,0 22-15,0-22 16,0 0-16,0 0 0,0 0 0,0 0 15,0 1-15,0-1 16,0 0-16,0 0 0,0 0 0,0 0 16,21-21-1,0 0-15,0 0 16,-21-21-16</inkml:trace>
  <inkml:trace contextRef="#ctx0" brushRef="#br3" timeOffset="-130285.03">30924 13949 0,'0'0'0,"0"-21"15,0 0-15,-21 21 16,0 21 0,21 0-16,-21 0 0,21 21 15,-21-20-15,21-1 0,0 21 16,0-21-16,0 22 0,0-1 0,-21-21 15,21 21-15,0-20 0,0 20 16,0-21-16,0 21 0,0-20 0,0-1 16,0 0-16,0 0 0,0 0 0,0 0 15,21-21 1,0 0-16,0 0 16</inkml:trace>
  <inkml:trace contextRef="#ctx0" brushRef="#br3" timeOffset="-129848.58">31263 14203 0,'0'0'0,"0"-21"0,21 21 0,-21-21 15,0-1-15,-21 22 16,0-21-16,0 21 0,0 0 16,-1 0-16,1 0 15,0 21-15,0 1 0,0-22 0,0 21 16,-1 0-16,1 21 15,0-21-15,0 1 0,21 20 0,0-21 16,0 0-16,0 22 0,0-22 16,0 0-16,0 0 0,0 0 0,0 0 15,21 1-15,0-22 16,0 0-16,1 0 0,-1 0 16,0 0-16,0-22 0,0 1 15,0 21-15,1-21 0,-1 0 0,0-21 16,-21 20-16,21 1 0,-21 0 15,21-21-15,-21 21 0,0-1 0,21 1 16,-21 0-16,0 42 31,0 0-15,0 1-16,0-1 0,-21 0 16,0 0-16,21 0 0,0 0 15,0 1-15,0-1 0,0 0 16,0 0-16,0 0 0,21-21 15,0 0-15,1 0 0,-1 0 16</inkml:trace>
  <inkml:trace contextRef="#ctx0" brushRef="#br3" timeOffset="-129592.62">30734 14034 0,'0'0'15,"-21"0"-15,0 0 0,-1 0 0,44 0 32,-1 0-32,0 0 15,21 0-15,-21 0 0,22 0 16,-1 0-16,0 0 0,22 0 0,-22 0 15,1 0-15,20 0 0,-21 0 16,1 0-16</inkml:trace>
  <inkml:trace contextRef="#ctx0" brushRef="#br3" timeOffset="-129328.33">31665 13907 0,'0'21'31,"0"0"-15,0 0-16,0 0 0,0 0 15,0 1-15,-21-1 0,21 0 16,0 21-16,0-21 0,0 1 0,0-1 16,-21 0-16,21 21 0,0-21 15,0 1-15,0-1 0,0 0 0,0 0 16,0 0-16,0 0 15,63-21 1,-41 0 0</inkml:trace>
  <inkml:trace contextRef="#ctx0" brushRef="#br3" timeOffset="-128752.95">31686 14034 0,'0'0'0,"-21"-43"15,21 22 1,0 0-16,0 0 16,21 0-1,1 21-15,-1 0 0,0 0 0,0-22 16,0 22-16,22 0 0,-22 0 16,21 0-16,-21 0 0,0 22 15,1-1-15,-22 0 0,0 0 16,0 0-16,0 0 0,0 1 15,-22-1-15,-20 0 16,21 0-16,-21-21 0,20 21 0,-20 0 16,0-21-16,21 0 0,-22 22 15,22-22-15,0 0 0,0 0 0,0 0 16,42 0 15,0 0-31,0 0 0,0 0 16,0-22-16,1 22 0,20 0 0,-21 0 15,0 0-15,0 0 0,22 0 16,-22 0-16,0 0 0,0 0 0,0 0 16,1 22-16,-1-1 0,0-21 15,-21 21-15,0 0 0,0 0 0,21 0 16,-21 1 0,0-1-16,0 0 0,0 0 0,0 0 15,-21 0-15,0-21 0,-64 0 16,64 22-16,0-22 0,0 21 15,-1 0-15,1-21 0,0 0 0,0 0 16,0 0-16,0 0 0,-1 0 16,1 0-16,0 0 0,0 0 15,0 0-15,0 0 0,-1 0 16,22-21-16,0 0 16,0-1-1,22 22 1,-22-21-16</inkml:trace>
  <inkml:trace contextRef="#ctx0" brushRef="#br3" timeOffset="-128256.1">32427 14076 0,'-63'0'31,"42"0"-31,-1 0 0,1 0 0,0 0 16,0 21-16,0 0 0,0-21 15,-1 21-15,1 1 0,0-1 0,0 0 16,0 21-16,21-21 0,0 1 16,-21-1-16,21 0 0,0 0 0,0 0 15,0 0-15,0 1 0,21-1 16,0-21-16,0 0 15,0 0-15,0 0 0,1 0 16,-1 0-16,0 0 0,0-21 0,-21-1 16,21 22-16,0-21 15,1 0-15,-22 0 0,21-21 0,-21 20 16,21 1-16,-21 0 0,0 0 16,21 0-16,-21 0 0,21 21 15,-21 21 16,0 0-31,0 0 0,-21 0 0,21 0 16,-21 1-16,21-1 0,-21 0 16,21 0-16,0 0 0,0 0 15,0 1-15,0-1 0,0 0 16,0 0-16,21-21 31,0 0-31,0-21 16</inkml:trace>
  <inkml:trace contextRef="#ctx0" brushRef="#br3" timeOffset="-127812.77">32787 14139 0,'0'0'16,"21"-21"-16,-21-21 15,-21 42-15,0 0 16,0 0-16,0 0 15,-1 0-15,1 0 0,0 0 16,0 21-16,0-21 0,21 21 16,-21 0-16,21 1 15,0-1-15,0 0 16,0 0 0,21-21-16,0 21 0,0-21 15,0 0-15,-21 21 0,21-21 16,1 22-16,-1-1 0,0-21 15,-21 21-15,0 0 16,0 0 0,-21-21 15,0 0-31,-1 0 0,1 0 16,-21 0-16,21 0 0,0 0 15,-1 0-15,1 0 0,0 0 16,0 0-16,42 0 62</inkml:trace>
  <inkml:trace contextRef="#ctx0" brushRef="#br3" timeOffset="-127380.18">32978 14224 0,'-22'0'16,"44"-21"15,-1 21-31,0 0 16,0-21-16,0 0 0,0 21 15,1-22-15,-1 1 16,0 0-16,-21 0 16,0 0-1,-21 21-15,0 0 16,-1 0-16,1 0 0,0 0 0,0 0 16,0 21-16,0-21 0,-22 21 15,22 0-15,0 0 0,21 1 0,-21-1 16,21 0-16,-21 0 0,21 0 15,0 0-15,0 1 0,0-1 0,0 0 16,0 0-16,21 0 0,0 0 16,-21 1-16,21-22 0,0 21 15,0-21-15,1 0 0,20 0 16,-21 0-16,0 0 0,0 0 0,1 0 16,-1 0-16,0-21 0,0-1 15,0 1-15,-21 0 16</inkml:trace>
  <inkml:trace contextRef="#ctx0" brushRef="#br1" timeOffset="-111528.04">24066 6392 0,'0'0'0,"0"-21"32</inkml:trace>
  <inkml:trace contextRef="#ctx0" brushRef="#br1" timeOffset="-110888.03">24236 6625 0,'0'21'0,"0"1"16,0-1-16,0-42 78</inkml:trace>
  <inkml:trace contextRef="#ctx0" brushRef="#br1" timeOffset="-109437.02">24172 6456 0,'0'21'78,"0"0"-62,0 0-16,0 1 15,0-1 17,21-21-1,-21-21-31,22-1 16,-1 1-1,-21 0-15,0 0 16,0 0-16,0 0 0,0-1 15,-21 22-15,-1 0 16,1 0-16,0 0 16,0 0-16,21 22 0,0-1 15,-21 0-15,21 0 16,0 0-16,0 0 16,0 1-1,21-22-15,0 0 16,0 0-16,0 0 15,1 0 1,-1 0-16,0 0 16,-21-22-16,0 1 15,0 0-15,0 0 16,-21 0 0,0 21-16,-1 0 15,1 21 1,21 0-1,0 0 1,0 0-16</inkml:trace>
  <inkml:trace contextRef="#ctx0" brushRef="#br1" timeOffset="-109072.27">24638 6308 0,'0'21'47,"-21"-21"-32,21 21-15,0 0 0,0 0 16,-21 1-16,21 20 0,0-21 0,0 0 16,0 22-16,0-22 0,0 0 15,-22 21-15,22-21 0,-21 1 0,21 20 16,-21-21-16,21 0 0,0 0 0,0 1 16,-21-1-16,21 0 15,0 0-15,0-42 47,0 0-47,21 0 16</inkml:trace>
  <inkml:trace contextRef="#ctx0" brushRef="#br1" timeOffset="-108712.6">24553 6392 0,'0'0'0,"0"-21"0,21 0 15,1 21-15,-1 0 16,0 0-16,0-21 0,21 21 16,-20 0-16,-1-21 0,21 21 0,-21 0 15,22 0-15,-22 0 0,0 0 0,21 21 16,-21 0-16,-21 0 0,0 0 15,0 1-15,0-1 0,0 0 16,-21 0-16,0 0 0,0 0 16,0 1-16,-22-22 0,1 21 0,0 0 15,21-21-15,-22 21 0,1-21 0,21 0 16,0 21-16,-1-21 0,1 0 16,0 0-16,42 0 46,0 0-46,1 0 0,-1 0 16,0 0-16,0-21 0</inkml:trace>
  <inkml:trace contextRef="#ctx0" brushRef="#br1" timeOffset="-108060.36">25125 6287 0,'0'0'0,"0"21"47,0 0-47,0 0 0,0 0 16,0 0-16,0 1 15,0-1-15,0 0 16,0 0-16,0 0 0,0 0 31,21-21-31,0 0 16,0 0-16,0 0 15,1 0-15,-22-21 0,21 21 16,-21-21-16,21 0 0,0 0 16,-21 0-16,21 21 15,-21-22-15,0 1 0,0 0 31,0 42 1,0 0-32,0 1 15,0-1-15,0 0 0,0 0 16,-21 0-16,21 0 0,0 22 16,-21-22-16,21 0 0,0 0 15,0 0-15,0 1 0,0-1 0,0 0 16,0 0-16,0 0 0,0 0 15,0 1-15,0-1 0,0 0 16,0 0-16,0 0 16,-21-21-16,0 21 0,-1-21 15,1 0-15,0 22 0,0-22 0,0 0 16,0 0-16,-1 0 0,1 0 16,0 0-16,0 0 0,0 0 15,0 0-15,-1 0 16,44 0 31,-22-22-47,21 22 0,0-21 15,0 0-15</inkml:trace>
  <inkml:trace contextRef="#ctx0" brushRef="#br1" timeOffset="-107677.05">25823 6033 0,'0'0'0,"0"21"31,0 0-15,0 0-16,0 0 0,-21 0 15,21 22-15,-21-22 0,21 21 0,0-21 16,0 22-16,-21-22 0,21 21 16,-21-21-16,-1 22 0,22-22 15,0 0-15,0 21 0,-21-20 0,21-1 16,-21 0-16,21 0 15,21-21 32,0 0-47,-21-21 0,22 0 0,-1 21 16</inkml:trace>
  <inkml:trace contextRef="#ctx0" brushRef="#br1" timeOffset="-107252.92">26056 6308 0,'0'21'47,"-21"-21"-47,21 21 0,0 0 15,-21 0-15,21 1 16,-21-22-16,21 21 0,-22 0 0,22 0 15,0 0-15,0 0 16,0 1 0,22-22-1,-1 0-15,0 0 0,0 0 16,0 0-16,0 0 16,1 0-16,-22-22 0,21 22 15,-21-21-15,0 0 0,0 0 16,0 0-16,0 0 15,0-1-15,0 1 0,0 0 16,-21 0 0,-1 21-1,1 0-15,0 0 32</inkml:trace>
  <inkml:trace contextRef="#ctx0" brushRef="#br1" timeOffset="-106888.81">25654 6181 0,'42'0'15,"1"0"-15,-22 0 16,0 0-16,21 0 0,1 0 0,-22 0 16,21 0-16,0 0 0,-20 0 15,20-21-15,-21 21 0,21 0 0,-20 0 16,20 0-16,-42-22 0,21 22 0,0 0 15,0 0-15,1 0 0,-1 0 16,0 0 0,0 0-1,-42 0 32</inkml:trace>
  <inkml:trace contextRef="#ctx0" brushRef="#br1" timeOffset="-103329.04">24511 7281 0,'0'22'0,"0"-1"16,0 0-16,0 0 0,0 0 15,0 0-15,0 1 0,0-1 0,0 0 16,0 0-16,0 0 15,0 0-15,0 1 16,-21-22 0,0 0-16,-1 0 0,1 0 15,0 0-15,0 0 0,0 0 16,-22-22-16,22 22 0,0 0 16,0 0-1,0 0-15,21-21 0,0 0 47,-21 0-47,21 0 16</inkml:trace>
  <inkml:trace contextRef="#ctx0" brushRef="#br1" timeOffset="-99585.1">24278 7091 0,'-21'0'16,"21"21"47,21-21-48,0 0-15,0 0 0,1 0 16,-1 0-16,0 0 0,0 0 0,0 0 15,0 0-15,1 0 0,20 0 0,-21 0 16,0 0-16,0 0 0,1 0 16,-1 0-16,0 0 0,0 0 0</inkml:trace>
  <inkml:trace contextRef="#ctx0" brushRef="#br1" timeOffset="-99248.96">24447 7112 0,'0'42'31,"0"-20"-31,0-1 0,22 0 15,-22 0-15,0 0 16,0 22-16,0-22 0,0 0 0,0 0 16,0 0-16,0 0 0,0 1 0,0-1 15,0 0-15,0 0 0,-22-21 16,22 21-16,0 0 16,-21-21-16</inkml:trace>
  <inkml:trace contextRef="#ctx0" brushRef="#br1" timeOffset="-98655.72">25019 7133 0,'0'0'0,"21"-21"31,-42 21-15,0 0-16,0 0 0,-1 0 0,1 0 15,0 0-15,0 21 0,0 0 0,-22-21 16,22 22-16,0-1 0,0 0 16,0 0-16,0 0 15,21 0-15,0 1 16,0-1 0,21-21-16,0 21 0,0-21 15,0 0-15,0 21 16,1-21-16,-22 21 0,21-21 15,0 21-15,-21 1 0,21-22 16,0 0-16,0 21 0,-21 0 16,22 0-16,-22 0 15,0 0 1,-22 1 0,1-22-16,0 0 0,0 0 0,0 21 15,0-21-15,-1 0 0,1 0 16,-21 0-16,21 0 0,0 0 0,-1 0 15,1 0-15,0 0 0,0 0 16,0 0 0,21-21 15,21 21-31,0-22 16,0 22-16</inkml:trace>
  <inkml:trace contextRef="#ctx0" brushRef="#br1" timeOffset="-98164.55">25273 7154 0,'0'22'47,"-21"-22"-47,21 21 15,0 0-15,-21 0 0,-1 0 0,22 0 16,-21 22-16,21-22 0,0 0 16,-21 0-16,21 0 0,-21 1 0,21-1 15,0 0-15,0 0 16,0 0-16,0 0 0,21-21 31,0 0-31,0 0 16,1 0-16,-1 0 0,0-21 15,0 21-15,0-21 0,-21 0 16,21 21-16,1-21 0,-22 0 0,0-1 16,0 1-16,21 0 0,-21 0 0,0-21 15,0 20-15,0 1 16,0 0-16,0 0 0,-21 0 15,21 0-15,-22 21 0,1 0 16,0 0-16,0 0 16,0 21-16,21 0 15,-21 0-15,21 0 16</inkml:trace>
  <inkml:trace contextRef="#ctx0" brushRef="#br1" timeOffset="-97836.62">25739 7112 0,'0'0'0,"-22"0"0,1 0 15,0 21-15,21 0 16,0 1-16,0-1 0,-21 0 0,21 0 16,-21 21-16,21-20 0,-21-1 15,21 21-15,0-21 0,0 0 0,0 1 16,0-1-16,0 0 0,-22 0 16,22 0-16,0 0 0,0 1 15,22-22 32,-22-22-47,21 22 0,-21-21 0</inkml:trace>
  <inkml:trace contextRef="#ctx0" brushRef="#br1" timeOffset="-97572.36">25760 7154 0,'0'0'0,"21"22"0,0-1 0,-21 0 16,0 0-16,0 0 0,0 0 0,21 1 15,-21-1-15,0 0 0,21 0 16,-21 0-16,0 0 0,22-21 16,-22 22-16,21-1 0,0-21 15,0 21-15,0-21 16,0 0-16,1 0 15,-1 0-15,0 0 16,-21-21-16,0 0 16,21-1-16,-21 1 0</inkml:trace>
  <inkml:trace contextRef="#ctx0" brushRef="#br1" timeOffset="-97384.97">26162 7070 0,'0'21'31,"0"0"-31,-21 0 0,21 0 0,0 1 0,-21-1 16,-1 21-16,22-21 0,-21 0 15,21 22-15,0-22 0,-21 0 16,0 0-16,21 0 0,-21 1 0,21-1 16,-21 0-16,-1-21 15,1 0-15,21 21 0</inkml:trace>
  <inkml:trace contextRef="#ctx0" brushRef="#br1" timeOffset="-96192.08">23897 7789 0,'0'0'0,"0"22"0,0-1 15,0 0-15,0 0 0,0 0 16,0 22-16,0-22 0,0 21 0,0-21 16,0 22-16,0-1 0,0 0 0,0-21 15,0 22-15,0-1 0,0 0 16,0 1-16,0-1 0,0-21 0,0 22 15,0-1-15,-21 0 0,21-21 0,0 22 16,-21-1-16,21 0 0,0 1 16,0 20-16,-43-42 0,43 43 0,0-22 15,0 1-15,0-22 0,-21 21 0,21-21 16,0 0-16,0 1 0,0-1 16,0 0-16,0-42 46,21 0-30,-21-1-16,22 22 0,-22-21 0,0-21 16,21 21-16,-21 0 0,21-1 0,-21-20 15</inkml:trace>
  <inkml:trace contextRef="#ctx0" brushRef="#br1" timeOffset="-94976.09">24088 7853 0,'0'-21'47,"21"21"-31,0 0 0,0 0-16,0 0 15,0 0-15,22 0 0,-22 0 16,21 0-16,1 0 0,-1 0 0,0 0 15,22 0-15,-22 0 0,22 0 0,-1 0 16,1 0-16,20 0 0,-20 0 16,-1 0-16,1 0 0,20 0 0,-20 0 15,-1 0-15,1 0 0,-1 0 16,1 0-16,-22 0 0,22 0 0,-1 0 16,1 0-16,-22 0 0,0 0 0,22 0 15,-22 0-15,1 0 0,-1 0 16,0 0-16,1 0 0,-22 0 0,21 0 15,-21 0-15,0 0 0,1 0 16,-1 0 0,0 0-16,-21 21 47,0 0-32,0 0-15,0 0 16,0 1-16,0-1 0,0 0 0,0 0 15,-21 21-15,21-20 0,0 20 0,0-21 16,-21 21-16,21-20 0,0 20 16,0-21-16,0 21 0,0 1 15,0-22-15,0 21 0,0-21 0,0 22 16,0-22-16,0 21 0,0-21 16,0 22-16,0-22 0,-22 21 0,22-21 15,0 22-15,0-22 0,-21 21 16,21-21-16,0 22 0,0-22 0,0 21 15,0-21-15,-21 1 0,21-1 0,-21 0 16,0 0-16,21 0 0,0 0 16,0 1-16,-21-22 0,21 21 0,-22 0 15,1 0-15,0 0 0,21 0 16,-21-21-16,0 0 16,21 22-16,-21-1 15,-1-21-15,1 0 16,21 21-16,-21-21 15,0 0-15,0 0 0,0 0 16,-1 21-16,1-21 0,0 0 0,0 0 16,0 0-16,0 0 15,-1 0-15,1 0 0,-21 0 0,21 0 16,0 21-16,-22-21 0,22 0 0,-21 0 16,-1 0-16,1 0 0,0 0 0,-1 0 15,-20 0-15,-1 0 0,1 0 16,-22 0-16,22 0 0,-22 0 15,22 0-15,-22 0 0,21 0 0,-20 0 0,20 0 16,1 0-16,20 0 16,-20 0-16,21 0 0,-22 0 0,22 0 15,-1 0-15,22 0 0,-21 0 0,0 0 16,20 0-16,1 0 0,0 0 16,-21 0-16,42-21 0,-21 21 0,-1 0 15,22-21-15,0 0 16,0 0-16,0-1 15,0 1-15,0 0 0,0 0 0</inkml:trace>
  <inkml:trace contextRef="#ctx0" brushRef="#br1" timeOffset="-93984.71">24320 7853 0,'0'0'0,"22"0"16,-44 0 15,1 0-16,0 0-15,0 0 0,0 0 16,0 0-16,-1 0 16,1 0-16,0 0 0,0 0 15,21 21-15,-21-21 0,0 21 16,21 0 0,0 1 15,21-22-16,0 0-15,-21 21 0,21-21 0,0 0 16,0 21-16,1-21 16,-1 21-16,-21 0 15,21-21 1,-21 21-16,0 1 16,0-1-1,0 0-15,0 0 16,-21-21-16,0 21 15,-1-21-15,1 21 16,0-21-16,0 0 0,0 0 16,0 0-16,-1 0 15,44 0 48,-1 0-48,0 0-15,0 0 16,-21 22 0,0-1-1,0 0 1,0 0 15,21-21 0</inkml:trace>
  <inkml:trace contextRef="#ctx0" brushRef="#br1" timeOffset="-93388.59">24193 8721 0,'0'0'0,"0"-21"31,0-1-15,22 22-16,-1 0 15,0 0-15,0 0 16,0 0-16,0 0 16,-21 22-1,0-1 1,-21 0-16,21 0 0,-21 0 16,0-21-16,0 21 0,0 1 0,-1-1 15,1 0-15,21 0 16,-21-21-16,21 21 0,0 0 15,0 1-15,0-1 16,21-21 0,0 21-16,1 0 0,-1-21 15,0 21-15,0 0 0,0-21 16,-21 22-16,0-1 16,21-21-16,-21 21 0,0 0 15,0 0-15,0 0 0,-21-21 16,21 22-16,-21-22 0,0 21 15,0-21-15,0 21 0,-1-21 0,1 21 16,0-21-16,0 0 16,0 0-16,0 0 15,-1 0 1,22-21-16,0 0 16,-21 21-16,21-43 0,0 22 15,0 0-15</inkml:trace>
  <inkml:trace contextRef="#ctx0" brushRef="#br1" timeOffset="-93052.13">24574 8192 0,'0'0'16,"0"-22"-1,0 44 1,0-1 0,0 0-16,0 0 0,0 0 0,0 0 15,0 1-15,0-1 0,0 0 16,-21 0-16,21 0 0,0 0 15,0 1-15,-21-1 0,0 0 0,21 0 32,0-42-1</inkml:trace>
  <inkml:trace contextRef="#ctx0" brushRef="#br1" timeOffset="-92697.16">24786 8213 0,'-21'0'31,"0"0"-31,0 0 16,-1 0-16,-20 21 0,21-21 15,0 0-15,0 0 0,-1 21 0,1-21 16,0 0-16,0 0 0,0 0 15,21 21-15,0 0 16,0 1 0,21-22-16,0 21 15,0 0-15,0-21 0,1 21 0,-1-21 16,-21 21-16,21 0 0,0-21 16,-21 22-16,21-1 15,0-21-15,1 21 16,-1-21 15,0 0-15</inkml:trace>
  <inkml:trace contextRef="#ctx0" brushRef="#br1" timeOffset="-92472.31">25040 8234 0,'0'0'0,"21"0"16,-21-21-1,21 42 32,-21 0-31,0 0-16,0 0 15,0 1 1</inkml:trace>
  <inkml:trace contextRef="#ctx0" brushRef="#br1" timeOffset="-92295.97">25040 8424 0,'0'22'31,"21"-22"16,0 0-47,-21-22 15,22 22 1</inkml:trace>
  <inkml:trace contextRef="#ctx0" brushRef="#br1" timeOffset="-92007.99">25400 8065 0,'0'0'0,"0"21"47,0 0-47,0 0 15,0 0-15,0 0 16,0 1-16,0-1 0,0 0 0,0 0 16,0 0-16,0 0 15,0 1-15,0-1 0,21 0 16,-21-42 15</inkml:trace>
  <inkml:trace contextRef="#ctx0" brushRef="#br1" timeOffset="-91787.29">25675 8065 0,'-21'21'31,"0"-21"-15,21 21-16,-21 0 0,21 0 0,-22 0 15,1 1-15,21-1 0,-21 0 0,0 0 16,21 0-16,-21-21 0,0 21 16,-1 1-16,22-1 0,-21-21 0,0 21 15,0-21-15,0 21 16,0-21-16,-1 0 0</inkml:trace>
  <inkml:trace contextRef="#ctx0" brushRef="#br1" timeOffset="-91421">24744 8657 0,'0'21'32,"0"1"-32,0-1 0,0 0 15,0 0-15,0 0 0,0 0 16,0 1-16,0-1 15,-21 0-15,21 0 0,0 0 32,0-42-1,21 21-31,-21-21 0</inkml:trace>
  <inkml:trace contextRef="#ctx0" brushRef="#br1" timeOffset="-91068.98">25019 8678 0,'-21'0'15,"0"0"-15,-1 0 16,1 0-16,0 0 0,0 22 16,0-22-16,0 0 0,-1 0 15,1 0 1,0 0-16,21 21 15,0 0 1,0 0 0,21-21-16,0 21 0,1-21 15,-22 21-15,21 1 0,0-22 0,-21 21 16,21-21-16,0 21 0,-21 0 16,21-21-16,1 0 0,-22 21 15,21 0-15,0-21 16,-21 22-1,21-22-15,43 0 32,-64-22-32</inkml:trace>
  <inkml:trace contextRef="#ctx0" brushRef="#br1" timeOffset="-90876.68">25273 8763 0,'0'0'0,"0"21"94</inkml:trace>
  <inkml:trace contextRef="#ctx0" brushRef="#br1" timeOffset="-90692.74">25231 8911 0,'0'0'0,"21"0"93</inkml:trace>
  <inkml:trace contextRef="#ctx0" brushRef="#br1" timeOffset="-90421.11">25527 8615 0,'0'0'0,"21"0"16,-21-21-1,21 21 1,0 21-16,-21 0 16,0 0-16,0 0 15,0 1-15,0-1 0,0 0 16,0 0-16,0 0 0,0 0 15,0 1-15,0-1 0,0 0 16,0 0-16,22-42 47</inkml:trace>
  <inkml:trace contextRef="#ctx0" brushRef="#br1" timeOffset="-90339.21">25908 8594 0,'0'0'0,"21"0"0,-21-21 16</inkml:trace>
  <inkml:trace contextRef="#ctx0" brushRef="#br1" timeOffset="-90220.01">25950 8551 0,'-84'43'31,"168"-86"-31,-190 107 0,85-43 0,0 0 0,21 0 16,-21-21-16,0 22 15,0-1-15,-1 0 0,22 0 0,-21 0 16,0-21-16,0 21 0,0-21 15,0 0-15,-1 0 16,1 0-16</inkml:trace>
  <inkml:trace contextRef="#ctx0" brushRef="#br1" timeOffset="-89384.84">16150 7070 0,'0'0'0,"21"0"31,0 0-31,1 0 16,-1 0-16,21 0 0,0 0 0,1 0 15,-1 0-15,0 0 0,1 0 0,-1 0 16,0 0-16,1 0 0,-1 0 16,0 0-16,-20 0 0,20 0 0,-21 0 15,0 0-15,-42 0 47,0 0-47,0 0 0,0 0 0</inkml:trace>
  <inkml:trace contextRef="#ctx0" brushRef="#br1" timeOffset="-88990.11">16658 7070 0,'-21'0'16,"0"0"-16,21 21 31,-21 0-31,21 0 16,0 0-16,0 1 0,0-1 15,0 0-15,0 0 0,0 0 0,0 22 16,0-22-16,21 0 0,-21 0 16,0 21-16,0-20 0,0-1 0,0 0 15,0 0-15,0 0 0,0 0 16,0 1-16,0-1 0,0 0 0,0 0 16,0 0-16,-21 0 15,-1-21-15,1 22 16,0-22-1,0 0-15,0 0 0,0 0 16,-1 0-16,1 0 0,0 0 16,0-22-16,0 22 15,0-21-15,21 0 0,0 0 16,0 0 15,21 0-15,0 21-16</inkml:trace>
  <inkml:trace contextRef="#ctx0" brushRef="#br1" timeOffset="-88500.62">17314 7112 0,'0'0'0,"0"-21"16,-21 21 0,0 0-16,0 0 0,0 0 0,-1 0 15,1 0-15,0 0 0,0 0 16,0 21-16,0-21 0,-1 21 0,1 0 16,0 1-16,0-22 0,0 21 15,0 0-15,21 0 0,0 0 16,0 0-16,0 1 0,0-1 15,0 0-15,21 0 16,0-21-16,0 21 0,0-21 0,0 21 16,1-21-16,-1 22 0,21-22 0,-21 21 15,0-21-15,-21 21 0,22-21 16,-1 21-16,0 0 0,-21 0 16,0 1-16,0-1 15,-21-21-15,0 0 16,-22 21-16,22-21 0,0 21 15,0-21-15,-22 0 0,22 0 0,-21 21 16,21-21-16,0 0 0,-1 0 16,1 0-16,0 0 0,0 0 0,0 0 15,0 0 1,21-21 0,0 0-1,0 0-15,0 0 16,21 21-16</inkml:trace>
  <inkml:trace contextRef="#ctx0" brushRef="#br1" timeOffset="-88021.06">17589 7154 0,'0'0'0,"0"-21"31,-21 42-15,0 1-1,21-1-15,-21 0 0,0 0 16,21 0-16,-21 0 0,-1 22 0,1-22 16,21 0-16,-21 21 0,21-20 0,-21-1 15,21 21-15,0-21 0,0 0 16,0 1-16,0-1 15,21 0-15,0-21 0,0 0 16,1 0-16,-1 0 0,0 0 16,0 0-16,21 0 0,-20 0 0,-1 0 15,0-21-15,21 21 0,-21-21 0,1-1 16,-22 1-16,21 0 0,0 0 16,-21 0-16,0 0 0,0-1 0,0 1 15,0 0-15,0-21 0,0 21 0,0-1 16,0 1-16,0 0 15,0 0-15,-21 0 0,0 0 0,-1 21 0,1 0 16,0 0-16,0 0 16,0 0-16,0 0 15,-1 21-15,22 0 0,-21-21 0,21 21 16,-21 0-16,21 0 0,0 1 16</inkml:trace>
  <inkml:trace contextRef="#ctx0" brushRef="#br1" timeOffset="-87724.04">17992 7324 0,'0'84'16,"0"-62"-16,0-1 0,0 0 15,-22 0-15,22 0 0,0 0 0,-21 1 16,21-1-16,0 0 0,0 0 31,0-42 0,0 0-15</inkml:trace>
  <inkml:trace contextRef="#ctx0" brushRef="#br1" timeOffset="-87405.12">18034 7133 0,'0'0'0,"0"-21"0,0 0 16,21 21-1,0 0-15,0 0 16,1 0-16,-1 21 0,-21 0 16,21-21-16,0 21 0,0 1 15,-21-1-15,0 0 0,21 21 0,-21-21 16,22 1-16,-22-1 0,0 0 0,0 0 16,21 0-16,-21 22 0,0-22 15,21 0-15,-21 0 0,0 0 0,21-21 16,-21 21-16,21-21 0,-21 22 0,21-22 15,-21 21-15,22-21 16,-22-21 15,0-1-15,0 1-16,0 0 0,0 0 16,0 0-16,21 0 0</inkml:trace>
  <inkml:trace contextRef="#ctx0" brushRef="#br1" timeOffset="-87317.17">18563 6964 0,'21'0'0,"-42"0"0,42-21 0</inkml:trace>
  <inkml:trace contextRef="#ctx0" brushRef="#br1" timeOffset="-87133.27">18584 6964 0,'-42'42'16,"-64"212"15,254-550-31,-317 635 15,148-297-15,21-21 0,0 21 0,-21-20 16,-1-1-16,22 0 0,0 0 0,0 0 16,0 0-16,-21-21 0,21 22 15,0-1 1,0-42 15</inkml:trace>
  <inkml:trace contextRef="#ctx0" brushRef="#br1" timeOffset="-85959.63">12509 7366 0,'0'21'16,"-21"-21"-16,21 21 0,-21-21 15,21 22-15,0-44 47,42 1-31,-20 0-16,-1 0 0,0 0 15,21 0-15,1-22 0,-1 22 0,0 0 16,1-21-16,-1 20 0,21 1 0,-20 0 16,-1 0-16,0 0 0,1 0 15,-1-1-15,-21 1 0,0 21 0,1 0 16,-1-21-16,0 21 16,-21 21-1,-21-21-15,0 21 16,-1 1-16,-20-22 0,21 21 0,-21 0 15,-1 0-15,1 0 0,0 0 16,-1 1-16,1-1 0,0-21 0,-1 21 16,1 0-16,21 0 0,-22 0 0,1 1 15,21-22-15,-21 21 0,20-21 16,1 0-16,0 0 0,0 21 0,0 0 31,21 0-31,0 0 16,0 1-16,21-1 15,0-21-15,0 21 0,0 0 0,1 0 16,-1 0-16,0 1 0,21-1 16,-21 0-16,1-21 0,20 21 15,-21 0-15,21 0 0,-20 1 0,-1-1 16,21-21-16,-21 21 0,0 0 0,1-21 16,-1 21-16,0-21 0,0 0 15,0 0-15,-21 21 0,21-21 16,-21-21 15,0 0-15</inkml:trace>
  <inkml:trace contextRef="#ctx0" brushRef="#br1" timeOffset="-82297.09">23199 2815 0,'0'-21'31,"-22"21"-15,1 0 0,21 21 77,21-21-93,-21 21 0,22 1 16,-1-1-16,0 0 0,0 0 16,0-21-16,-21 21 0,21 0 15,1 1-15,20-1 0,-21-21 0,0 21 16,22 0-16,-22 0 15,0 0-15,21 1 0,-21-1 0,22 0 0,-22 0 16,0 0-16,0 0 0,0 1 0,1-22 16,-22 21-16,0 0 0,21-21 15,-21 21-15,-21-21 125,21 21-125</inkml:trace>
  <inkml:trace contextRef="#ctx0" brushRef="#br1" timeOffset="-81863.54">23135 3662 0,'0'0'0,"-21"0"0,-64 42 15,106-42 48,22 0-63,-22-21 0,0 21 15,0-21-15,22 21 0,-1-21 0,0 0 16,1-1-16,-1 1 0,21 0 16,-20 0-16,-1-21 0,22 20 0,-1-20 15,-21 0-15,22 21 0,-22-22 16,1 1-16,-1 21 0,0 0 0,-21-1 15,22 1-15,-43 0 0,21 21 0,0-21 16,0 21 0,-21 21 46,0 0-62,0 0 16,0 1-16,-21-22 15</inkml:trace>
  <inkml:trace contextRef="#ctx0" brushRef="#br1" timeOffset="-79529.05">9334 7408 0,'22'0'16,"-22"-21"-16,0 0 0,0 0 15,0 0 1,0 0 0,0-1-16,0 1 0,0 0 15,0 0-15,0 0 16,0 0-16,-22 21 16,22-22-16,-21 44 31,21-1-31,0 0 15,0 0-15,0 0 0,0 22 0,0-22 16,0 21-16,0 0 0,0 1 0,0-1 16,0 0-16,0 1 0,0-1 15,0 0-15,0 1 0,0-1 0,0 0 16,0 22-16,0-22 0,-21 1 0,21-1 16,-21 0-16</inkml:trace>
  <inkml:trace contextRef="#ctx0" brushRef="#br1" timeOffset="-79400.08">9250 8382 0,'0'42'16,"0"22"-1,0-170-15,0 233 0,0-106 16,21-21-16,0 0 47,-21-21-47,0 0 0,21 0 16,-21 0-16,0-1 0</inkml:trace>
  <inkml:trace contextRef="#ctx0" brushRef="#br1" timeOffset="-78801">9377 7197 0,'0'-21'16,"0"-1"-1,-21 22 1,21 22 15,0-1-31,0 21 0,0-21 16,0 22-16,0-1 0,0 0 0,0 1 15,0-1-15,0 21 0,0-20 0,0 20 16,0 1-16,0-22 0,0 22 0,0-1 16,0-21-16,0 22 15,0-22-15,0 22 0,0-22 0,0 0 0,0 1 16,0-1-16,0 0 0,0-20 16,0 20-16,0-21 0,0 21 15,0-20-15,0-1 0,0 0 0,0 0 16,0-42 31,0 0-47,0 0 15,0-1-15,0 1 0,0 0 0,0-21 16</inkml:trace>
  <inkml:trace contextRef="#ctx0" brushRef="#br1" timeOffset="-77768.27">9334 7112 0,'0'0'0,"-21"0"31,42 0 1,1 0-32,-1 0 15,0 0-15,0 0 0,0 0 16,22 0-16,-22 0 0,21 0 0,0 0 15,22 0-15,-1 0 0,1 0 16,-1 0-16,1 0 0,-1 0 16,22 0-16,-21 0 0,20 0 0,-20-21 0,20 21 15,-20 0-15,-1 0 0,22 0 16,-21 0-16,-1 0 0,1 0 16,-1 0-16,-21 0 0,22 0 0,-22 0 15,22 0-15,-22 0 0,0 0 0,1 0 16,-1 0-16,-21 0 0,22 0 15,-22 0-15,0 0 0,0 0 0,0 0 16,0 0-16,1 0 0,-1 0 0,0 0 16,0 0-16,0 0 15,0 0-15,-21 21 47,0 0-47,0 0 16,0 1-16,0-1 0,0 0 0,0 0 15,0 0-15,0 22 0,22-22 0,-22 21 16,0-21-16,0 22 0,21-1 16,-21 0-16,0-21 0,0 22 0,0-1 15,0-21-15,0 22 0,0-1 0,0-21 16,0 21-16,0-20 0,0 20 16,0-21-16,0 21 0,0-20 0,0 20 15,0 0-15,0-21 0,0 22 0,0-22 16,0 21-16,0-21 0,-21 1 15,21 20-15,0-21 0,-22 0 16,22 0-16,0 22 0,0-22 0,0 0 16,0 0-16,0 0 0,-21 1 0,21-1 15,0 0-15,-21 0 0,0 0 16,21 0-16,-21-21 0,21 22 16,-21-22-16,-1 0 0,1 21 15,0-21-15,0 0 0,0 0 0,0 0 16,-1 21-16,1-21 0,-21 0 15,0 0-15,-1 0 0,1 0 0,-22 21 16,22-21-16,-21 0 0,-22 0 0,21 0 16,-20 21-16,20-21 0,-20 0 0,-1 0 15,0 0-15,22 0 16,-22 0-16,0 0 0,22 0 0,-22 0 16,22 0-16,-1 0 0,1 0 0,-1 0 15,1-21-15,20 21 0,-20 0 16,21 0-16,-1 0 0,1 0 0,21-21 15,-22 21-15,22 0 0,0 0 0,0 0 16,0 0-16,0 0 0,21-21 31,0 0-15,0-1-16,0 1 16,0 0-16,21 0 15</inkml:trace>
  <inkml:trace contextRef="#ctx0" brushRef="#br1" timeOffset="-76908.76">9864 7112 0,'-22'0'47,"1"0"-47,0 0 0,0 0 0,0 0 15,0 0-15,-1 21 16,1 0-16,0-21 15,21 22-15,21-22 32,0 0-17,1 21-15,-1-21 0,0 0 0,0 21 16,0-21-16,0 21 0,1-21 0,-1 21 16,0-21-16,-21 21 0,0 1 15,0-1-15,0 0 0,0 0 16,0 0-16,-21 0 0,0 1 15,-1-22-15,1 21 0,-21-21 16,21 21-16,0-21 0,-1 0 16,1 0-16,42 0 47,1 0-47,-1 0 15,0 0-15,0 21 0,0-21 16,0 21-16,1-21 15,-22 21-15,0 1 0,0-1 16,0 0 0,0 0-16,0 0 15,-22-21-15,1 0 0,21 21 16,-21 1-16,0-22 0,21 21 16</inkml:trace>
  <inkml:trace contextRef="#ctx0" brushRef="#br1" timeOffset="-76440.41">9842 8086 0,'0'0'0,"0"-21"47,22 21-32,-1 0 1,0 0-16,-21 21 16,0 0-16,0 0 15,0 0-15,0 0 0,0 1 16,-21 20-16,21-21 0,-21 0 0,21 0 15,0 1-15,0-1 0,-22 0 16,22 0-16,0 0 0,0 0 16,0 1-16,0-1 15,22-21-15,-1 21 16,-21 0 0,-21-21-1,-1 21 1,1-21-16,0 0 0,0 0 0,0 0 15,0 0-15,-1 0 0,1 0 16,0 0-16,21-21 16,0 0-16,0 0 15</inkml:trace>
  <inkml:trace contextRef="#ctx0" brushRef="#br1" timeOffset="-76273.18">10160 7535 0,'0'0'0</inkml:trace>
  <inkml:trace contextRef="#ctx0" brushRef="#br1" timeOffset="-76156.65">10181 7620 0,'0'64'15,"0"-128"-15,0 149 0,0-64 16,0 0-16,-21 0 16,21 0-16,-21-21 0,21 22 0,-21-1 15</inkml:trace>
  <inkml:trace contextRef="#ctx0" brushRef="#br1" timeOffset="-75825.03">10308 7620 0,'0'0'0,"0"-21"0,-21 42 47,0-21-47,0 21 0,-1-21 15,1 21-15,0-21 0,0 0 0,21 22 16,-21-1-16,0-21 0,-1 0 15,22 21-15,0 0 16,0 0 0,0 0-1,22-21-15,-1 22 0,0-1 16,0-21-16,-21 21 16,21-21-16,-21 21 0,21-21 15,1 0-15,-22 21 16,21-21-1</inkml:trace>
  <inkml:trace contextRef="#ctx0" brushRef="#br1" timeOffset="-75692.68">10477 7641 0,'0'0'0</inkml:trace>
  <inkml:trace contextRef="#ctx0" brushRef="#br1" timeOffset="-75371.58">10710 7684 0,'43'0'16</inkml:trace>
  <inkml:trace contextRef="#ctx0" brushRef="#br1" timeOffset="-74125.04">10562 7620 0,'0'21'172</inkml:trace>
  <inkml:trace contextRef="#ctx0" brushRef="#br1" timeOffset="-73872.81">10562 7895 0,'21'0'109,"0"0"-109,1-21 16</inkml:trace>
  <inkml:trace contextRef="#ctx0" brushRef="#br1" timeOffset="-73468.03">10880 7535 0,'-22'-21'32,"1"21"-17,21 21 1,0 1-1,0-1-15,0 0 0,0 0 16,0 0-16,21 0 16,1 1-16,-22-1 0,21 0 0,-21 0 15,0 0-15,21-21 0,-21 21 0,21 1 16,-21-1-16,0 0 16,21-21-16,0 0 46,-21-21-46</inkml:trace>
  <inkml:trace contextRef="#ctx0" brushRef="#br1" timeOffset="-73237.05">11155 7514 0,'0'0'0,"0"21"16,-21 1 0,21-1-16,-22 0 0,1 0 15,21 0-15,-21 0 0,0 1 16,21-1-16,0 0 0,-21 0 16,0-21-16,21 21 0,-22 0 0,1 1 15,0-1-15,0-21 16,21 21-16,-21-21 0,0 0 15</inkml:trace>
  <inkml:trace contextRef="#ctx0" brushRef="#br1" timeOffset="-72704.51">10287 8022 0,'21'-21'15,"-21"42"1,0 0-16,0 1 0,0-1 16,0 0-16,0 21 15,0-21-15,0 1 0,0-1 0,0 0 16,0 0-16,0 0 0,-21 0 16,21 1-16,0-1 0,0 0 15,0-42 32,0 0-47,0-1 16</inkml:trace>
  <inkml:trace contextRef="#ctx0" brushRef="#br1" timeOffset="-72320.71">10562 8022 0,'-42'43'16,"21"-22"0,-1 0-16,1-21 0,0 21 15,21 0-15,-21-21 0,21 21 0,-21-21 16,0 0-16,21 22 0,0-1 94,21-21-94,-21 21 15,21-21-15,-21 21 0,0 0 16,21-21-16,0 21 0,-21 1 16,21-22-1,-21 21-15,22-21 31,-1 0-15</inkml:trace>
  <inkml:trace contextRef="#ctx0" brushRef="#br1" timeOffset="-72099.98">10753 8107 0,'0'0'0,"0"21"94,0 0-63</inkml:trace>
  <inkml:trace contextRef="#ctx0" brushRef="#br1" timeOffset="-71904.28">10753 8319 0,'-22'0'16,"22"-22"62,22 22-78,-22-21 16</inkml:trace>
  <inkml:trace contextRef="#ctx0" brushRef="#br1" timeOffset="-71616.87">11028 8001 0,'0'-21'16,"0"42"31,0 0-47,0 0 15,0 1-15,21-1 0,-21 0 16,21 0-16,0 0 0,-21 0 0,21 1 16,1-1-16,-22 0 0,0 0 15,21-21-15,-21 21 0,21-21 16,-21 21-16</inkml:trace>
  <inkml:trace contextRef="#ctx0" brushRef="#br1" timeOffset="-71369.02">11430 7916 0,'0'-21'0,"0"42"0,-21-42 46,21 42-46,-21 1 0,-1-1 16,1-21-16,0 21 0,0 0 0,0 0 16,0 0-16,-1 1 0,1-1 15,0 0-15,0 0 0,0 0 0,0 0 16,-1 1-16,22-1 0,0 0 16,0 0-1</inkml:trace>
  <inkml:trace contextRef="#ctx0" brushRef="#br1" timeOffset="-42784.82">15198 572 0,'0'-22'0,"0"1"16,0 0-1,0 0 1,0 0-16,0 42 47,0 0-32,0 0-15,0 0 0,0 1 0,0 20 16,0-21-16,0 21 16,-22 1-16,22-1 0,-21 0 0,21 1 0,0 20 15,0 1-15,-21-22 0,21 22 16,-21-22-16,0 21 0,21-20 16,-21-1-16,21 0 0,0 1 0,-22-22 15,22 21-15,-21-21 0,21 1 16,0-1-16,0 0 0,0 0 0,0 0 15,0-42 17,0 0-17,0 0-15,21 21 0,-21-21 16,0-1-16,22 22 16,-22-21-16</inkml:trace>
  <inkml:trace contextRef="#ctx0" brushRef="#br1" timeOffset="-42116.67">15092 720 0,'0'0'0,"-21"0"15,-22-64 1,22 43-16,21 0 0,0 0 0,0 0 16,0-1-16,0 1 0,0 0 15,0 0-15,0 0 0,0 0 16,21-1-16,0 1 0,1 0 0,-1 0 16,0 0-16,21 0 0,1-1 15,-1 1-15,0 21 0,22-21 0,-22 0 16,22 21-16,-22 0 0,21 0 15,-20 0-15,20 0 0,-20 0 0,-1 21 16,0 0-16,1 0 16,-22 1-16,0 20 0,0 0 0,-21 1 15,0-1-15,0 0 0,0-21 0,0 22 16,-21-1-16,-21 0 0,20 1 16,-20-1-16,0-21 0,-1 22 0,1-22 15,-21 21-15,20-21 0,-20 0 16,20 1-16,1-22 0,-21 21 0,20 0 15,1-21-15,21 0 0,-22 0 16,22 0-16,0 0 0,0 0 0,0 0 16,0 0-16,42 0 47,0 21-32,0-21-15,0 21 0,0 0 0,1 1 16,20-1-16,-21 0 0,0 0 15,0 0-15,1 0 0,20 1 0,-21-1 16,0 0-16,0 0 0,1 0 0,-1-21 16,0 21-16,0 1 0,0-22 15,0 0-15,1 21 0,-1-21 16,0 0 0,0 0-1,-21-21 1</inkml:trace>
  <inkml:trace contextRef="#ctx0" brushRef="#br1" timeOffset="-41721.06">15854 1122 0,'21'0'16,"0"0"0,0 0-16,0 0 15,1 0-15,-1 0 0,-21-21 16,21 21-16,0-21 0,-21-1 0,21 22 16,-21-21-16,21 21 0,-21-21 15,0 0-15,-21 21 31,0 0-31,0 0 16,0 21-16,0 0 0,-1 0 16,1 1-16,0-1 0,21 0 0,-21 0 15,0 0-15,21 22 0,-21-22 0,21 0 16,0 0-16,0 0 16,0 0-16,0 1 0,21-22 15,0 0-15,0 0 16,0 0-16,0 0 15,1 0-15,-1 0 0,0 0 0,0 0 16,0-22-16</inkml:trace>
  <inkml:trace contextRef="#ctx0" brushRef="#br1" timeOffset="-41256.08">16489 995 0,'0'0'0,"-21"0"32,-1 0-32,1 0 0,0 0 0,0 21 15,0-21-15,0 21 16,-1 0-16,1-21 0,21 22 0,0-1 16,-21-21-16,21 21 15,0 0 1,0 0-16,21 0 15,0-21 1,1 22-16,-1-22 0,0 21 16,0-21-16,0 21 15,0-21-15,1 21 0,-1-21 0,-21 21 16,21 0-16,0 1 0,-21-1 16,0 0-1,0 0-15,-21-21 16,0 21-16,0-21 0,-22 0 15,22 0-15,0 21 0,-21-21 0,20 0 16,-20 0-16,21 0 0,0 0 0,0 0 16,-1 0-16,1 0 0,0 0 15,21-21-15,0 0 0,0 0 16,0 0-16,0 0 16,0-1-16,0 1 15,21 0-15,0 0 0,1 0 16</inkml:trace>
  <inkml:trace contextRef="#ctx0" brushRef="#br1" timeOffset="-40896.4">16891 487 0,'0'0'0,"0"21"0,-64 170 32,64-149-32,-21 0 0,0 1 0,0 20 15,21-21-15,-21 1 0,21-1 16,-21 0-16,21 1 0,0-22 0,-22 21 15,22-21-15,0 22 0,0-22 16,0 0-16,0 0 0,0 0 16,22-21-16,-1 0 15,0 0 1,0 0-16,0 0 0,0-21 16,-21 0-16,22 21 0,-1-21 15</inkml:trace>
  <inkml:trace contextRef="#ctx0" brushRef="#br1" timeOffset="-40688.74">16616 953 0,'0'0'16,"-21"0"-16,42-22 46,0 22-46,0 0 0,0 0 16,0 0-16,22-21 0,-22 21 16,0 0-16,21-21 0,-20 0 0,-1 21 15,21-21-15</inkml:trace>
  <inkml:trace contextRef="#ctx0" brushRef="#br1" timeOffset="-39936.09">17589 572 0,'0'0'0,"0"-22"0,-21 22 16,21-21-16,-21 21 15,0 0-15,0 21 16,21 1-16,0-1 0,-21 21 15,21-21-15,-22 22 0,22-22 16,-21 21-16,21 0 0,-21 1 0,21-1 16,-21 0-16,0 1 15,21-1-15,-21 0 0,21-20 0,-22 20 16,1-21-16,21 21 16,0-20-16,-21-1 0,21 0 0,0 0 15,0-42 16,21 0-15,0 0-16,1-1 16,-1 1-16,0-21 0,0 21 0,0 0 15,0-1-15,1-20 0,-1 21 16,-21 0-16,21 0 0,0 21 0,-21-22 16,21 22-16,-21-21 0,21 21 15,-21 21 1,0 1-16,0-1 0,0 0 15,0 0-15,0 21 16,0-20-16,0-1 0,0 0 0,0 0 16,0 0-16,0 0 0,0 1 15,0-1-15,0 0 0,22-21 0,-22 21 16,21-21-16,0 0 16,0 0-16,0 0 0,0 0 15,1 0-15,-1 0 0,0 0 16,0-21-16,0 0 0,0 0 15,1-1-15,-22-20 0,21 21 16,0-21-16,0-1 0,-21 1 16,21-22-16,0 22 0,-21 0 0,0-22 15,0 22-15,22 21 0,-22-22 0,0 1 16,0 21-16,0 0 0,0 0 16,0-1-16,0 1 0,0 0 0,-22 21 15,1 0 1,0 0-16,21 21 15,0 0 1,0 1-16,0-1 16,0 0-16,0 0 15</inkml:trace>
  <inkml:trace contextRef="#ctx0" brushRef="#br1" timeOffset="-39504.09">18076 1101 0,'21'0'31,"1"0"-31,-1 0 0,0-21 0,0-1 15,0 1-15,0 21 16,1-21-16,-1 0 0,-21 0 16,21 0-16,-21-1 0,0 1 15,0 0 1,-21 21-16,0 0 16,-1 0-16,1 0 15,0 21-15,0 0 0,0 1 0,0-22 0,21 21 16,-22 0-16,22 0 15,-21 21-15,21-20 0,-21-1 0,21 0 16,0 0-16,0 0 0,0 0 16,0 1-16,0-1 0,0 0 15,21-21-15,0 0 0,1 21 16,-1-21-16,0 0 0,21 0 16,-21 0-16,1 0 0,20 0 15,-21-21-15,21 21 0,-20-21 16</inkml:trace>
  <inkml:trace contextRef="#ctx0" brushRef="#br1" timeOffset="-38772.75">18796 487 0,'0'0'0,"0"-21"0,0 42 31,0 0-15,-21 0-16,21 22 0,-21-22 15,-1 0-15,22 21 0,0 1 16,-21-22-16,21 21 0,-21 0 0,21 1 16,-21-1-16,21 0 15,-21 1-15,21-22 0,0 21 0,0-21 16,-21 22-16,21-22 0,-22 0 15,22 0-15,0 0 0,0 1 0,0-1 16,-21-21-16,21 21 0,-21-21 16,21-21 31,0 0-47,0-1 0,0 1 15,0 0-15,0 0 16,0 0-16,21 21 0,-21-21 15,21-1-15,-21 1 0,22 0 16,-1 0-16,0 21 0,-21-21 16,21 21-16,0 0 0,0-21 0,1 21 15,-1 0-15,0 0 16,0 0-16,0 0 0,0 0 16,1 0-16,-1 0 0,0 0 15,0 21-15,-21 0 16,0 0-16,21 0 0,-21 0 15,0 1-15,0-1 0,0 0 16,0 0-16,0 0 0,0 0 16,-21 1-16,0-1 15,0 0-15,0-21 0,-1 21 16,1-21-16,0 0 0,-21 21 0,21-21 16,-1 0-16,1 0 0,0 0 15,0 0-15,0 21 0,0-21 16,-1 0-16,1 0 15,0 0-15,0 0 16,0 0 0,21-21 15,0 0-15,0 0-16</inkml:trace>
  <inkml:trace contextRef="#ctx0" brushRef="#br1" timeOffset="-37545.12">19897 826 0,'21'0'0,"0"0"16,0 0-16,0 0 0,-21-22 15,21 22-15,1-21 0,-1 21 0,0-21 16,0 21-16,-21-21 0,21 21 15,0-21-15,1 0 0,-22-1 16,0 1-16,-22 0 16,1 21-1,0-21-15,0 21 0,-21 0 0,20 0 16,-20 0-16,21 0 0,-21 21 16,-1-21-16,22 21 0,-21 0 0,21 1 15,-1-22-15,-20 21 0,21 0 16,21 0-16,-21 0 0,21 0 0,0 1 15,0-1-15,0 0 16,0 0-16,0 0 0,0 0 0,21-21 16,-21 22-16,21-1 0,0 0 15,0 0-15,1-21 0,-1 21 0,-21 0 16,21 1-16,0-1 0,0-21 16,0 21-16,1 0 0,-1 0 0,0-21 15,-21 21-15,0 1 0,21-1 16,-21 0-16,0 0 15,0 0-15,-21 0 0,0-21 16,0 22-16,-22-22 0,1 0 16,0 21-16,-22-21 0,1 0 0,-1 0 15,1 0-15,-1 0 0,1 0 0,20 0 16,-20 0-16,20-21 0,1-1 16,21 22-16,0-21 0,0 0 0,-1 0 15,22 0-15,-21 0 0,21-1 16,0 1-16,0-21 0,0 21 0,0 0 15,21 21-15,1-22 16,-1 1-16,0 0 0,0 21 0,0 0 16,0-21-16,1 21 0,-1 0 15,0 0-15,0 0 0,21 0 0,-20 0 16,-1 0-16,0 0 0</inkml:trace>
  <inkml:trace contextRef="#ctx0" brushRef="#br1" timeOffset="-37155.84">19981 1185 0,'0'0'0,"21"0"0,43-21 15,-43 21 1,0-21-16,0 0 0,1 21 0,-22-21 15,21 0-15,0 21 0,0-22 16,0 1-16,-21 0 0,0 0 16,0 0-16,0 0 15,-21 21-15,0 0 0,0 0 16,0 0-16,-1 0 0,1 0 16,0 21-16,0-21 0,0 21 15,0 0-15,-1 21 0,22-20 0,-21-1 16,21 21-16,-21-21 0,21 0 15,0 1-15,0-1 0,0 0 0,0 0 16,0 0-16,0 0 0,21 1 16,0-22-16,1 21 0,-1-21 15,0 0-15,0 0 0,0 0 16,0 0-16,1 0 0,-1 0 0,0 0 16,0-21-16</inkml:trace>
  <inkml:trace contextRef="#ctx0" brushRef="#br1" timeOffset="-36736.76">20383 1016 0,'0'0'16,"0"-21"-16,0 0 16,22 0-1,-1 21 1,0 0-16,0 0 0,0 0 0,0 0 15,1 21-15,-1-21 0,0 21 16,0 0-16,-21 0 0,21 0 0,-21 1 16,0-1-16,21 21 0,-21-21 15,0 0-15,0 1 0,0-1 16,-21 0-16,0 0 0,21 0 0,-21 0 16,0-21-16,0 0 15,21 22-15,-22-22 0,1 0 16,21-22-1,0 1 1,0 0-16,0 0 16,21 0-16,1 0 0,-22-1 0,21 1 15,0 0-15,0 0 0,-21 0 0,21 0 16,0-1-16,-21 1 16,22 0-16,-1 21 0,-21-21 0,21 21 15,0 0-15</inkml:trace>
  <inkml:trace contextRef="#ctx0" brushRef="#br1" timeOffset="-35035.95">20870 995 0,'0'21'47,"0"0"-47,21 0 0,-21 1 15,0-1-15,0 0 0,0 0 0,0 0 16,0 0-16,0 1 0,0-1 16,0 0-16,0 0 0,22-21 15,-22 21-15,21-21 16,0 0-1,0 0-15,0 0 16,0 0 0,-21-21-16,22 0 0,-22 0 15,21 0-15,-21-1 0,21 1 16,-21-21-16,0 21 0,0 0 0,0-1 16,21 1-16,-21 0 0,0 0 15,21 0-15,-21 0 0,0-1 16,0 44-1,0-1 1,0 0-16,0 0 16,0 21-16,-21-20 0,21-1 0,0 0 15,0 0-15,0 0 0,-21 0 16,21 1-16,0-1 0,0 0 16,0 0-1,21-21 1,0 0-16,0 0 0,1 0 15,-1-21-15,0 21 0,0-21 16,0 0-16,22-1 0,-22 22 0,0-21 16,0 0-16,0 0 0,0-21 15,1 20-15,-1 1 0,-21 0 0,0 0 16,0 0-16,0 0 16,-21 21-1,-1 21 1,1 0-16,0 0 0,21 21 15,0-20-15,0-1 0,0 0 16,0 0-16,0 0 0,0 0 16,0 1-16,0-1 0,0 0 0,21-21 15,-21 21-15,21-21 0,1 21 0,20-21 16,-21 0-16,0 0 16,0 0-16,1 0 0,-1 0 0,0-21 15,-21 0-15,21 21 0,0-21 16,-21 0-16,0-1 0,21 1 0,-21 0 15,22 0-15,-1 0 0,-21 0 16,21-1-16,0 1 0,-21-21 0,21 21 16,0 0-16,-21-1 0,22 22 15,-1-21-15,0 21 0,0 0 16,0 0-16,0 0 16,1 0-1,-22 21 1,0-42 46,0 0-46,-22 21-16,22-21 16,-21 21-16,0 0 15,0 0 1,0 0-16,0 0 15,21 21-15,-22 0 0,1 0 16,21 1-16,-21-1 0,21 0 0,0 0 16,-21 0-16,21 0 0,-21 1 15,21-1-15,0 0 0,0 0 0,0 0 16,0 0-16,0 1 0,21-22 16,0 21-16,0-21 0,0 0 15,1 21-15,-1-21 0,21 0 0,-21 0 16,22 0-16,-22 0 0,21 0 15,-21 0-15,0 0 0,1-21 16,-1 21-16,0-21 0,0-1 16,0 1-16,0 0 0,-21 0 0,0 0 15,22 0-15,-22-1 0,21 1 16,-21 0-16,0 0 0,0 0 16,0 0-16,0-1 15,-21 22 1,-1 22-16,22-1 15,-21 0-15,0 0 16,21 0-16,-21 0 0,21 1 16,0-1-16,0 0 15,0 0-15,0 0 0,0 0 16,0 1-16,0-1 16,21 0-1,0-21-15,0 0 16,1 0-16,-1 0 0,21 0 15,-21 0-15,22 0 0,-22 0 0,21 0 16,-21 0-16,22-21 0,-22 0 16,0 21-16,0-22 0,0 1 0,0 0 15,1 0-15,-22 0 0,0 0 16,0-1-16,0 1 0,0 0 0,0 0 16,0 0-16,-22 21 31,1 0-31,0 0 15,0 21-15,21 21 16,-21-21-16,21 1 0,-21-1 0,21 0 16,0 0-16,0 0 0,0 0 15,0 1-15,0-1 0,0 0 16,0 0-16,21-21 0,-21 21 16,0 0-16,0 1 15,-21-22 1,-1 21-1,1-21-15,0 0 16,0 0-16,0 0 0,0 0 0,-1 0 16,1 0-16,0 0 15,0 0-15,0-21 16,0 21-16,-1-22 16</inkml:trace>
  <inkml:trace contextRef="#ctx0" brushRef="#br1" timeOffset="-34652.01">21230 656 0,'0'0'0,"0"21"0,-21 1 16,21-1-16,0 0 15,21-21-15,0 0 0,0 0 0,1 21 16,-1-21-16,21 0 0,-21 0 16,0 0-16,1 0 0,-1 0 15,0 0-15,-21-21 0,0 0 16,0 0-16,0-1 15,0 1-15,-21 21 0,0 0 16,-1 0-16,1 0 0,0 0 16,0 0-16,0 0 0,0 0 15,-1 0-15,1 21 16,21 1-16,-21-22 0,0 21 16,21 0-16</inkml:trace>
  <inkml:trace contextRef="#ctx0" brushRef="#br1" timeOffset="-28024.64">18817 1799 0,'0'-21'16,"0"0"-16,0 0 0,0 0 16,0-1-16,0 1 15,0 0-15,0 42 32,0 0-32,0 1 15,0-1-15,0 21 0,0 0 0,0-20 16,0 20-16,0 0 15,0-21-15,-21 22 0,0-22 0,21 21 16,-21-21-16,21 1 0,0-1 16,0 0-16,-22 0 0,22 0 0,0-42 47</inkml:trace>
  <inkml:trace contextRef="#ctx0" brushRef="#br1" timeOffset="-27552.9">18690 1588 0,'0'0'0,"0"-22"0,85-62 31,-64 63-31,21-1 0,1 22 0,-22 0 15,21 0-15,22 0 0,-22 0 16,0 0-16,1 0 0,-22 22 0,21-1 16,-21 0-16,0 0 0,-21 0 0,0 0 15,0 22-15,-21-22 0,-21 0 16,0 21-16,20-20 0,-20-1 0,0 21 16,-22-21-16,22 0 15,0 1-15,-1-22 0,22 21 0,-21-21 16,21 0-16,-1 0 0,1 0 0,0 0 15,42 0 17,0 0-17,1 0-15,-1 21 0,0 0 16,0-21-16,0 21 0,0 0 16,1-21-16,-22 22 0,21-1 0,0 0 15,0-21-15,-21 21 0,0 0 16,21-21-16,0 21 0,1-21 15,-22 22-15,21-22 16,0 0-16,0 0 16,0 0-16,0 0 15,-21-22-15,22 22 16</inkml:trace>
  <inkml:trace contextRef="#ctx0" brushRef="#br1" timeOffset="-27213.09">19219 1990 0,'21'0'16,"1"0"-1,-1-21-15,0 21 16,0 0-16,0-22 0,0 22 0,1 0 16,-1-21-16,0 0 0,0 21 15,0-21-15,-21 0 16,0 0-16,-21 21 15,0 0 1,0 0-16,0 0 0,-1 0 0,1 21 16,0 0-16,0-21 0,-21 21 15,42 0-15,-22 0 0,1 1 0,21-1 16,0 0-16,-21-21 0,21 21 16,0 0-16,0 0 15,21-21-15,0 0 0,1 0 0,20 0 16,-21 0-16,0 0 0,0 0 15,22 0-15,-22 0 0,0 0 0,21 0 16,-20 0-16,-1-21 0</inkml:trace>
  <inkml:trace contextRef="#ctx0" brushRef="#br1" timeOffset="-26276.92">19897 1799 0,'0'0'0,"0"-21"0,0 0 0,-22 21 31,1 0-31,0 0 0,0 0 16,0 0-16,0 21 0,-1 0 0,1 0 15,0 1-15,0-1 0,0 0 16,0 0-16,-1 0 0,1 0 0,0 1 16,21-1-16,0 0 0,-21-21 15,21 21-15,0 0 0,0 0 16,21-21-1,0 0-15,0 0 0,1 0 0,-1 0 16,0 0-16,0-21 0,0 21 0,22-21 16,-22 0-16,0 0 0,0 21 15,-21-21-15,21-1 0,0 1 16,-21 0-16,0 0 16,0 0-16,22 21 0,-22 21 46,0 0-46,0 0 0,0 22 16,-22-22-16,22 0 0,0 21 16,0-21-16,-21 1 0,0 20 0,21-21 15,-21 21-15,21-20 0,0 20 16,-21-21-16,21 0 0,-21 22 16,21-22-16,0 0 0,0 21 0,0-21 15,0 1-15,0-1 16,21-21-1,0 0-15,0-21 16,0-1-16,0 1 0,-21 0 16,22 0-16,-1 0 0,0 0 0,0-1 15,-21 1-15,21 0 0,0-21 16,1 21-16,-22-22 0,21 22 0,-21-21 16,21 21-16,-21-22 0,0 22 0,21-21 15,-21 21-15,0-1 16,0 1-16,0 0 0,0 0 0,0 0 15,0 42 17,-21 0-32,21 0 15,0 0-15,0 1 0,-21-1 16,21 0-16,0 0 0,0 0 16,0 0-16,0 1 0,0-1 15,0 0-15,21-21 16,0 0-16,0 0 15,0 0-15,1 0 0,-1-21 16,0 21-16,-21-21 0,21-1 16,0 22-16,0-21 0,-21 0 15,0 0-15,22 0 0,-1 0 0,-21-1 16,0 1-16,0 0 16,0 0-16,0 42 31,0 0-16,0 0-15,0 1 0,0-1 16,-21 0-16,21 0 0,0 0 16,0 0-16,0 1 0,21-22 31,0 0-15,0 0-16</inkml:trace>
  <inkml:trace contextRef="#ctx0" brushRef="#br1" timeOffset="-25928.36">20553 1947 0,'0'-21'31,"21"21"-15,-21-21-16,21 21 0,-21-21 15,21 21-15,0-21 0,1 0 16,-22-1 0,-22 44 15,1-22-31,0 21 0,0 0 16,0 0-16,0 0 0,-1 0 15,1 1-15,0-1 0,21 0 0,0 0 16,0 0-16,0 0 15,0 1-15,21-22 16,0 0 0,1 0-16,-1 0 0,0 0 0,0 0 15,0-22-15,0 1 16</inkml:trace>
  <inkml:trace contextRef="#ctx0" brushRef="#br1" timeOffset="-25556.77">20997 1799 0,'-42'0'31,"21"0"-31,0 21 16,-1-21-16,1 22 0,21-1 16,0 0-16,-21 0 15,21 0-15,0 0 16,0 1-16,21-22 15,0 21-15,1-21 16,-1 21-16,0-21 16,0 0-16,-21 21 0,0 0 31,-21 0 0,0-21-31,0 0 0,-1 0 0,1 0 16,0 0-16,0 0 15,0 0-15,0 0 0,-1 0 0,1 0 16,0 0-16,21-21 31</inkml:trace>
  <inkml:trace contextRef="#ctx0" brushRef="#br1" timeOffset="-25236.78">21399 1482 0,'-21'0'16,"0"0"-16,0 21 15,21 0-15,-21 0 0,21 0 16,-21 1-16,21-1 0,0 21 15,0-21-15,-22 22 0,22-22 0,-21 21 16,21-21-16,0 22 0,0-22 16,0 21-16,0-21 0,-21 0 0,21 1 15,0-1-15,0 0 0,0 0 16,21-21 0,0 0-1,1 0-15,-1 0 16,0 0-16,-21-21 0,21 21 0,0-21 15,-21 0-15</inkml:trace>
  <inkml:trace contextRef="#ctx0" brushRef="#br1" timeOffset="-24948.49">21145 1778 0,'0'0'0,"22"-21"47,-1 21-32,0 0-15,21 0 0,-21-21 0,22 21 16,-22 0-16,21 0 0,1 0 16,-22 0-16,0 0 0,0 0 0,0 0 15,0 0 1,-21 21 15,0 0-15,-21 0-16,21 0 0,-21 1 0</inkml:trace>
  <inkml:trace contextRef="#ctx0" brushRef="#br1" timeOffset="-23844.37">14097 9229 0,'0'0'0,"0"42"0,0 22 0,0-22 0,0 0 16,0 22-16,-21-1 0,0-20 0,-1 20 16,1-21-16,0 1 0,0-1 15,0 0-15,0 1 0,-1-22 16,1 21-16,21-21 0,0 1 16,-21-22-1,21-22 1,0 1-1,0 0-15,0 0 0,0 0 16,0 0-16</inkml:trace>
  <inkml:trace contextRef="#ctx0" brushRef="#br1" timeOffset="-23348.22">13864 9208 0,'0'0'0,"0"-85"16,0 64 0,0 0-16,0-1 0,21 1 0,22 0 15,-22 0-15,21 0 0,-21 0 0,22-1 16,-1 22-16,0-21 0,1 21 16,-1 0-16,0 0 0,1 0 0,-1 0 15,0 21-15,-21 1 0,22-1 0,-22 21 16,-21-21-16,0 22 15,0-1-15,0 0 0,-21-21 0,0 22 16,-22-1-16,1-21 0,0 22 0,-1-22 16,-20 21-16,-1-21 0,1 22 15,20-22-15,1 0 0,-21 0 0,41-21 16,-20 0-16,21 21 0,0-21 16,21-21-1,21 0 1,0 21-1,0 0-15,0 0 0,1 0 0,-1 0 16,0 21-16,21-21 0,-21 21 0,1 0 16,-1 1-16,21-1 15,-21 21-15,0-21 0,1 0 0,-1 1 16,0 20-16,-21-21 0,21 0 0,0 0 16,0-21-16,-21 22 0,22-1 15,-1-21-15,0 0 0,0 0 16,0 0-16,0 0 0,1 0 15,-22-21-15,21 21 0,-21-22 16</inkml:trace>
  <inkml:trace contextRef="#ctx0" brushRef="#br1" timeOffset="-22996.07">14584 9610 0,'21'0'47,"0"0"-47,0 0 16,0 0-16,1 0 0,-1 0 15,-21-21-15,21-1 0,0 22 0,0-21 16,0 0-16,1 21 0,-22-21 16,0 0-16,-22 21 15,1 0 1,0 0-16,0 0 15,0 0-15,0 0 0,-1 0 0,1 0 16,0 21-16,0 0 0,21 0 0,0 0 16,-21 1-16,21-1 0,0 21 15,0-21-15,0 0 0,0 1 0,0-1 16,0 0-16,0 0 0,21 0 16,-21 0-16,21-21 0,0 0 15,0 0-15,1 0 0,-1 0 16,0 0-16,0 0 0</inkml:trace>
  <inkml:trace contextRef="#ctx0" brushRef="#br1" timeOffset="-22605.1">15325 9419 0,'0'0'0,"0"-21"31,-22 21-31,1 0 0,-21 0 0,21 0 16,0 0-16,-1 0 0,1 0 0,0 21 15,0-21-15,0 21 0,0-21 16,21 22-16,0-1 0,0 0 16,0 0-16,0 0 15,21-21-15,0 0 0,0 21 16,0-21-16,22 22 0,-22-22 16,0 21-16,0-21 0,0 21 0,0-21 15,1 21-15,-22 0 0,0 0 16,0 1-16,0-1 15,0 0-15,-22 0 16,1-21-16,-21 21 0,0-21 0,20 21 16,-20-21-16,0 0 0,-1 0 0,22 0 15,-21 22-15,21-22 0,0 0 16,-1 0-16,1 0 0,0 0 0,21-22 16,0 1-16,0 0 15,0 0 1,0 0-16,21 0 0,0 21 15,1-22-15,20 1 0,-21 0 0</inkml:trace>
  <inkml:trace contextRef="#ctx0" brushRef="#br1" timeOffset="-22321.05">15790 9059 0,'0'0'0,"0"-21"0,0 42 31,0 1-31,-21-1 16,21 21-16,0-21 0,-21 22 0,0-22 15,0 21-15,-1 0 16,22 1-16,-21-1 0,0-21 0,0 22 16,0-1-16,21-21 0,0 21 0,-21-20 15,21 20-15,0-21 0,-22 0 16,22 0-16,22-21 15,-1 0-15,0 0 16,0 0-16,0 0 0,-21-21 16,21 0-16,1 0 0,-22 0 0</inkml:trace>
  <inkml:trace contextRef="#ctx0" brushRef="#br1" timeOffset="-22144.63">15557 9398 0,'0'0'0,"22"0"32,-1 0-17,0-21-15,0 21 0,0 0 16,0 0-16,1 0 0,-1-21 0,21 21 16,-21-21-16,0 21 0,22 0 0,-22-22 15</inkml:trace>
  <inkml:trace contextRef="#ctx0" brushRef="#br1" timeOffset="-21504.04">16679 9144 0,'-21'0'15,"0"21"-15,21 0 16,-21 1-16,21-1 0,0 0 15,-21 21-15,21-21 0,-22 22 0,22-22 16,0 21-16,0-21 0,-21 22 0,21-22 16,-21 0-16,21 21 0,-21-20 15,21-1-15,0 0 0,0 0 16,0 0-16,0-42 31,21 0-31,0 0 16,0 0-16,-21-1 0,22 1 0,-1-21 15,-21 21-15,21 0 0,0-1 0,-21-20 16,21 21-16,-21 0 0,0 0 16,21-1-16,1 1 0,-1 21 15,-21 21 1,21-21-16,-21 22 16,0-1-16,0 0 0,0 0 15,0 0-15,21 0 0,-21 1 0,0-1 16,0 0-16,0 0 0,0 0 15,21 0-15,-21 1 0,21-22 0,-21 21 16,22-21-16,-1 0 0,0 0 0,0 0 16,21 0-16,-20-21 15,-1 21-15,0-22 0,0 1 0,0 0 16,-21 0-16,21 0 0,-21 0 0,22-22 16,-22 22-16,0 0 0,21-21 15,-21-1-15,0 1 0,0 0 0,0-1 16,-21 22-16,-1-21 0,1-1 15,21 22-15,-21 0 0,21 0 16,-21 0-16,0 21 0,0 0 31,21 21-31,0 0 0,0 0 16,0 0-16,0 1 0,0-1 16,0 0-16,0 0 0,21-21 0,0 21 15,-21 0-15,0 1 16</inkml:trace>
  <inkml:trace contextRef="#ctx0" brushRef="#br1" timeOffset="-21084.74">17272 9377 0,'0'42'15,"21"-42"17,0 0-32,0 0 0,1 0 15,-1 0-15,0 0 0,0-21 16,0 21-16,0-21 0,1 21 16,-1-21-16,-21 0 15,0-1-15,0 1 16,0 0-16,-21 21 15,-1 0-15,1 0 0,0 0 16,0 0-16,0 0 16,0 21-16,21 0 0,-22 1 0,22-1 15,-21 0-15,21 0 0,0 0 16,0 0-16,0 1 16,0-1-16,0 0 0,0 0 15,21 0-15,1-21 16,-1 0-1,0 0-15,0 0 0,0 0 16,0-21-16,1 21 0,-1-21 16</inkml:trace>
  <inkml:trace contextRef="#ctx0" brushRef="#br1" timeOffset="-20536.15">17949 8890 0,'0'0'0,"0"-21"16,0-21-16,-21 42 16,0 0-16,0 0 15,21 21-15,-21 0 0,21 0 16,-22 21-16,22-20 0,0 20 16,0 0-16,0-21 0,0 22 0,0-1 15,0 0-15,0-20 0,-21 20 0,21 0 16,0-21-16,-21 22 0,21-22 15,0 0-15,0 0 0,0 0 0,0 1 16,0-1-16,0 0 0,0 0 0,0 0 31,0-42-15,0 0 0,0 0-16,21 0 15,-21-1-15,0 1 0,21 0 16,-21 0-16,0 0 0,22 0 0,-1-1 15,0 1-15,0 0 0,-21 0 16,21 21-16,0-21 0,1 21 16,-1-21-16,0 21 0,21 0 0,-21 0 15,1 0-15,20 0 0,-21 0 0,0 21 16,0 0-16,1 0 0,-22 0 16,0 0-16,0 1 0,0-1 15,-22 0-15,1 0 0,0 0 16,-21 0-16,21 1 0,-22-1 15,1 0-15,21 0 0,0 0 0,-22-21 16,22 21-16,0-21 0,0 0 0,0 0 16,-1 0-1,22-21 1,0 0-16,0 0 16</inkml:trace>
  <inkml:trace contextRef="#ctx0" brushRef="#br1" timeOffset="-19897.1">18605 9144 0,'22'-21'31,"-1"0"-31,0 21 0,0-21 16,0 21-16,0-22 0,22 1 16,-22 0-16,0 0 0,0 0 15,22 0-15,-22-1 0,0 1 0,0 0 16,-21 0-16,0 0 0,0 0 0,0-1 15,0 1 1,-21 21-16,0 0 0,0 0 0,-1 0 16,-20 21-16,21-21 0,-21 22 0,20-1 15,-20 0-15,21 0 0,0 0 16,0 22-16,-1-22 0,22 0 0,0 0 16,0 0-16,0 0 0,0 1 15,0-1-15,0 0 0,22-21 0,-22 21 16,21 0-16,21 0 0,-21-21 15,0 22-15,1-1 0,-1 0 0,0-21 16,0 21-16,0-21 0,-21 21 16,0 0-16,21-21 0,-21 22 0,0-1 15,0 0-15,0 0 16,-21-21-16,0 21 0,0-21 16,0 0-16,-22 21 0,22-21 0,-21 0 15,21 0-15,-22 0 0,22 0 0,-21 0 16,21 0-16,0 0 0,-1 0 15,1 0-15,0 0 0,0 0 0,0 0 16,0 0-16,21-21 0,0 0 31,0 0-31,21 21 16,0-21-16,0 21 0,0 0 16,0-21-16,1 21 0,20-22 15</inkml:trace>
  <inkml:trace contextRef="#ctx0" brushRef="#br1" timeOffset="-19515.99">19092 9271 0,'21'0'31,"1"0"-31,-1-21 0,0 21 16,0-21-16,0 0 0,0 21 16,1-22-16,-1 1 0,0 21 15,-21-21-15,0 0 16,-21 21 0,0 0-16,-1 0 15,1 21-15,0 0 0,0-21 16,21 21-16,-21 1 0,0-1 0,-1 0 15,22 0-15,-21 0 0,21 0 16,0 1-16,0-1 0,0 0 16,0 0-16,0 0 15,21-21-15,1 0 16,-1 0-16,0 0 0,0 0 16,0 0-16,0 0 0,1 0 0,-1 0 15,0 0-15</inkml:trace>
  <inkml:trace contextRef="#ctx0" brushRef="#br1" timeOffset="-19121.07">19452 9250 0,'0'0'0,"0"-21"16,0 0 0,0-1-16,0 1 15,21 21-15,0 0 0,-21-21 16,22 21-16,-1 0 0,0 0 15,0 0-15,0 0 0,0 0 0,22 0 16,-22 0-16,0 0 0,-21 21 16,21 0-16,0-21 0,-21 22 0,22-1 15,-22 0-15,0 0 0,0 0 0,0 0 16,0 1-16,0-1 16,-22 0-16,1-21 15,21 21-15,-21-21 0,0 0 16,21-21 15,0 0-31,0 0 0,0-1 16,0 1-16,0 0 0,0 0 15,0 0-15,21 0 16,0 21-16,-21-22 0,21 1 0,1 0 16,-1 21-16,-21-21 15,21 21-15,0 0 16</inkml:trace>
  <inkml:trace contextRef="#ctx0" brushRef="#br1" timeOffset="-17589.1">19918 9059 0,'0'0'15,"0"22"16,0-1-15,0 0-16,0 0 0,0 0 16,0 0-16,0 1 0,0-1 15,0 0-15,0 0 0,0 0 16,0 0-16,0 1 16,21-22-1,0 0-15,0 0 0,0 0 16,1 0-1,-1 0-15,-21-22 0,21 22 16,0-21-16,-21 0 0,21 0 16,0 0-16,-21 0 15,0-1-15,22 1 0,-22 0 0,21 0 16,-21 0-16,21 0 0,-21 42 47,-21 0-47,21 0 0,-21 0 15,-1 0-15,22 1 16,-21-1-16,21 0 0,0 0 0,0 0 16,0 0-16,0 1 15,21-22-15,1 0 16,-1 0-16,21 0 0,-21 0 0,0 0 16,22 0-16,-22 0 0,0-22 0,21 1 15,-20 21-15,20-21 0,-21 0 16,0 21-16,0-21 0,1 0 15,-1-1-15,-21 1 0,21 21 0,-21-21 16,0 0-16,0 42 31,-21-21-31,21 21 0,-21 0 16,21 1-16,-22-1 0,22 0 0,0 0 16,0 0-16,0 0 15,0 1-15,22-1 16,-1-21-16,0 0 0,0 0 15,0 0-15,0 0 16,1 0-16,-1 0 0,0-21 0,0-1 16,0 22-16,0-21 0,1 0 15,-1 21-15,0-21 0,-21 0 16,21 0-16,0-1 0,0 1 0,-21 0 16,0 0-16,22 21 0,-1-21 0,-21 0 15,0-1-15,21 22 16,0 0-16,-21 22 47,0-44 0,0 1-32,0 0 1,-21 21 15,0 0-31,0 0 16,-1 21-16,22 0 0,-21 1 15,0-1-15,21 0 0,0 0 16,0 0-16,-21 0 0,21 1 0,0-1 16,0 0-16,0 0 15,0 0-15,0 0 0,21 1 16,0-22-16,0 0 15,1 0-15,-1 0 0,0 0 0,0 0 16,0 0-16,22 0 0,-22 0 16,0 0-16,0-22 0,21 22 0,-20-21 15,-1 0-15,0 21 0,0-21 0,0 0 16,0 0-16,-21-1 16,22 1-16,-22 0 0,0 0 0,0 0 15,0 0-15,0-1 0,-22 22 47,22 22-47,0-1 0,-21 0 16,21 0-16,-21 0 15,0 0-15,21 1 0,0-1 16,0 0-16,0 0 0,0 0 16,0 0-1,21-21-15,0 0 0,0 0 16,1 0-16,-1 0 0,0 0 15,21 0-15,-21-21 0,1 21 16,-1-21-16,21 0 0,-21 21 0,0-21 16,22 0-16,-22-1 0,0 1 0,0 0 15,0 0-15,-21 0 0,0 0 16,0-1-16,0 1 16,0 0-16,-21 21 15,0 0-15,0 0 0,21 21 16,-21 0-16,21 1 0,-21-1 15,21 0-15,-22 0 0,22 0 0,0 0 16,0 1-16,0-1 0,0 0 16,0 0-16,0 0 15,0 0-15,0 1 16,-21-22 15,0 0-31,0 0 16,0 0-16,0-22 15,-1 22-15,1-21 16,0 21-16</inkml:trace>
  <inkml:trace contextRef="#ctx0" brushRef="#br1" timeOffset="-17204.67">20532 8700 0,'0'0'0,"-22"21"15,1-21-15,21 21 0,0 0 0,0 0 16,0 0-1,21-21 1,1 0-16,-1 0 16,-21-21-16,21 0 0,-21 0 15,0 0-15,0 0 16,0-1 0,-21 22-1,21 22 1,0-1-1,0 0-15,0 0 16,21 0 0,0-21-16</inkml:trace>
  <inkml:trace contextRef="#ctx0" brushRef="#br1" timeOffset="-16156.98">16214 10202 0,'0'-21'15</inkml:trace>
  <inkml:trace contextRef="#ctx0" brushRef="#br1" timeOffset="-13997.02">16171 10139 0,'21'0'16,"-21"-21"-16,0 0 62,0-1 16,0 1-31,0 0 0,0 42 125,0 0-156,0 1-16,0 20 0,0-21 0,-21 21 15,21 1-15,0-1 0,-21 0 16,21 22-16,0-22 0,0 1 15,-21-1-15,21 0 0,-21 1 0,21-1 16,0-21-16,0 21 0,-21-20 16,21-1-16,0 0 0,-22 0 0,22 0 15,0 0-15,0-42 47,0 0-47,0 0 16</inkml:trace>
  <inkml:trace contextRef="#ctx0" brushRef="#br1" timeOffset="-13480.56">16044 10202 0,'0'0'15,"0"-21"-15,0 0 0,0 0 0,0 0 16,0 0-16,0-1 0,0 1 15,0 0-15,21 0 0,1-21 16,-1 20-16,21 1 0,-21 21 0,22-21 16,-22 0-16,21 0 0,0 21 0,1 0 15,-1 0-15,0 0 0,-20 0 16,20 0-16,0 21 0,-21 0 0,1 21 16,-1-20-16,0 20 0,-21 0 15,0-21-15,0 22 0,0-1 16,-21 0-16,-22-20 0,1 20 0,0 0 15,-1 1-15,-20-1 0,21-21 0,-22 21 16,22-20-16,-22-1 0,22 0 16,0 0-16,20 0 0,1-21 0,0 0 15,0 0-15,21-21 16,21 0 0,0 21-16,0-21 0,1 21 0,-1 0 15,0 0-15,0 0 0,0 0 16,0 0-16,22 0 0,-22 0 0,0 21 15,0 0-15,22 0 0,-22 0 16,0 1-16,0 20 0,-21-21 16,21 0-16,-21 0 0,21 1 0,-21-1 15,0 0-15,22 0 0,-22 0 0,21 0 16,0 1-16,0-1 16,0-21-16,0 0 15,1 0 1,-1 0-16,0-21 0,-21-1 15</inkml:trace>
  <inkml:trace contextRef="#ctx0" brushRef="#br1" timeOffset="-13092.78">16764 10647 0,'21'-21'15,"0"0"16,0 21-31,-21-22 16,22 22-16,-1-21 0,0 0 16,0 0-16,-21 0 15,0 0-15,0-1 16,-21 22 0,0 0-16,0 0 15,-1 0-15,1 22 0,0-1 16,0 21-16,21-21 15,-21 0-15,21 1 0,-21-1 0,21 0 16,0 0-16,0 0 0,0 0 0,0 1 16,0-1-16,0 0 15,21-21-15,0 0 16,0 0-16,0 0 0,0 0 16,1 0-16,-1 0 15,0-21-15,0 0 0,0 21 0,22-22 16,-22 1-16,21 21 0,-21-21 15,22 0-15,-22 0 0,21-22 16,-21 22-16,22 0 0</inkml:trace>
  <inkml:trace contextRef="#ctx0" brushRef="#br1" timeOffset="-12776.06">17293 10414 0,'-42'0'32,"21"0"-32,84 0 0,-148 0 0,64 0 0,0 21 0,0 0 15,0-21-15,21 22 0,0-1 16,0 0-16,0 0 15,0 0-15,21 0 16,0-21-16,0 22 16,0-22-16,1 21 0,-1 0 15,0-21-15,-21 21 0,0 0 0,21-21 16,-21 21-16,0 1 16,0-1-16,-21 0 15,0-21-15,0 0 0,-22 0 16,22 21-16,0-21 0,-21 0 15,20 0-15,1 0 0,-21 0 0,21 0 16,0 0-16,21-21 16,0 0-1,21 0 1,0 21-16,0 0 0,0-22 16,22 1-16</inkml:trace>
  <inkml:trace contextRef="#ctx0" brushRef="#br1" timeOffset="-12400.08">17611 10414 0,'0'0'0,"0"-21"0,-22 21 15,22 21 1,0 0-1,0 0-15,0 22 0,0-22 0,0 21 16,-21-21-16,21 22 0,0-1 16,-21 0-16,21 1 0,0-1 0,0 0 15,-21 1-15,21-1 0,-21 22 0,21-22 16,0 21-16,0 1 0,-21-22 16,-1 22-16,1-1 0,42-20 0,-21 20 15,-21 1-15,0-1 0,0 1 0,0-1 16,0-21-16,-1 22 0,1-22 0,21-21 15,21 22-15,-21-22 0,0 21 16,0-21-16,-21 1 0,21-44 31,21 1-31,1 0 16,-22 0-16,0 0 16,42-43-16,-21 22 0</inkml:trace>
  <inkml:trace contextRef="#ctx0" brushRef="#br1" timeOffset="-12066.78">17589 10901 0,'0'0'0,"-21"-85"15,21 43-15,0 21 0,-21 0 16,21-1-16,0-20 0,0 21 0,0 0 16,0-22-16,0 22 15,21 0-15,0 0 0,1 0 0,-1 0 16,0-1-16,0 1 0,0 21 0,0 0 15,1 0-15,-1 0 0,0 0 16,0 0-16,0 0 0,-21 21 0,0 1 16,0 20-16,0-21 0,0 0 15,0 0-15,-21 22 0,-21-22 16,21 0-16,-1 0 0,1 0 0,-21 1 16,21-1-16,0 0 0,-1-21 0,1 21 15,0-21-15,21 21 16,21-21 15,0 0-31,1 0 16,-1 0-16,0-21 0,0 21 15</inkml:trace>
  <inkml:trace contextRef="#ctx0" brushRef="#br1" timeOffset="-11344.42">18076 10499 0,'0'0'0,"0"-21"0,-21 21 16,0 0 0,0 0-16,0 0 15,-1 21-15,22 0 0,0 0 16,-21 0-16,21 0 0,-21 1 0,21-1 16,0 0-16,0 0 0,0 0 15,0 0-15,0 1 0,0-1 16,21-21-16,-21 21 0,21-21 15,1 0-15,-1 0 16,0 0-16,0 0 0,0-21 16,-21 0-16,0-1 15,0 1-15,0 0 16,0 0-16,0 0 0,0 0 0,0-1 16,0 1-16,0 0 0,0 0 15,0 0-15,0 0 0,0-1 16,21 1-16,1 0 0,-1 21 15,0-21-15,0 21 0,21-21 0,-20 21 16,20 0-16,-21 0 0,0 0 16,22 0-16,-22 21 0,0 0 0,0 0 15,0 0-15,-21 1 0,0-1 0,0 0 16,0 21-16,0-21 0,0 1 16,0-1-16,0 0 0,0 0 0,0 0 15,-21-21-15,21 21 0,-21 1 0,0-22 16,21 21-16,-21-21 15,21-21 17,0-1-32,0 1 15,21 0-15,-21 0 0,21 0 0,-21 0 16,21-22-16,0 22 0,-21 0 0,21 0 16,1-22-16,-1 22 0,0 0 15,21 0-15,-21 0 0,1 21 0,-1 0 16,21-21-16,-21 21 0,0 0 0,1 0 15,-22 21-15,21 0 0,-21 0 16,0 0-16,0 0 0,0 22 0,0-22 16,0 21-16,0-21 0,0 1 0,-21 20 15,21-21-15,-22 0 16,22 0-16,0 1 0,-21-1 16,21 0-16,-21-21 15,21-21 16,0 0-15,21-1-16</inkml:trace>
  <inkml:trace contextRef="#ctx0" brushRef="#br1" timeOffset="-10888.27">19156 10435 0,'0'-21'15,"0"0"-15,-21 21 16,-1-21 0,1 21-16,21-21 0,-21 21 0,0 0 15,0 0-15,0 0 0,-1 0 16,22 21-16,-21 0 0,0 0 16,21 0-16,-21 0 0,21 1 15,-21-1-15,21 0 0,0 0 0,0 0 16,0 0-1,21 1-15,0-22 16,0 0-16,0 21 0,1-21 16,-1 0-16,0 0 0,-21 21 15,21-21-15,0 0 0,0 21 16,-21 0 0,-21-21-1,0 0-15,0 21 16,0-21-16,0 0 0,-1 0 0,1 0 15,0 0-15,0 0 0,0 0 16,0 0-16,-1 0 0,1 0 16,0 0-1,42 0 17,-21-21-32,21 21 15,1 0-15,-1 0 0</inkml:trace>
  <inkml:trace contextRef="#ctx0" brushRef="#br1" timeOffset="-10492.97">19367 10626 0,'22'0'31,"-1"-21"-31,0 21 15,0-22-15,0 22 0,0-21 0,1 0 16,-1 21-16,-21-21 0,21 0 16,0 0-16,0-1 0,0 1 0,-21 0 15,0 0-15,0 0 0,0 0 0,0-1 16,0 1-16,0 0 16,-21 21-16,0 0 0,0 0 0,0 0 15,0 0-15,-1 0 0,1 21 0,0 0 16,0 1-16,0 20 0,0-21 15,21 0-15,0 22 0,-22-22 16,22 21-16,0-21 0,0 0 0,0 1 16,0-1-16,0 0 0,22 0 0,-1-21 15,0 21-15,0-21 0,21 21 16,-20-21-16,20 0 0,-21 0 0,21 0 16,-20 0-16,20 0 0,-21 0 0,0-21 15,0 0-15,1 0 0,-1 21 16,0-21-16,-21 0 0,0-1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8T02:51:12.38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3979 5038 0,'0'0'0,"0"-381"0,0-43 0,0 22 0,0 85 16,0 63-16,0 63 16,0 22-16,0 63 0,0 21 0,0 22 15,0 21-15,0-1 0,0 22 16,-21 0-16</inkml:trace>
  <inkml:trace contextRef="#ctx0" brushRef="#br0" timeOffset="134.26">4445 2752 0,'63'21'0</inkml:trace>
  <inkml:trace contextRef="#ctx0" brushRef="#br0" timeOffset="5188.39">4022 2794 0,'0'0'0,"0"-21"47,0 0-16,0 0-31,0-1 16,0 1-16,0 0 16,0 0-16,0 0 15,0 0-15,0-1 0,21 1 0,-21 0 16,0 0-16,0-21 0,21 20 16,0 1-16,-21-21 0,21 21 0,-21 0 15,0-1-15,21 1 0,-21 0 16,22 0-16,-22 0 0,0 0 0,0-1 15,21 1-15,-21 0 16,0 0-16,21 21 0,-21-21 16,0 0-1,0-1-15,0 1 32,21 21 124,0 0-94,0 0-46,1 0 0,-1 0-16,0 0 0,21 0 15,-21 0-15,22 0 0,-1 0 16,0 0-16,22 0 0,-1 0 0,1 0 15,-1 0-15,22 0 0,0 0 0,-1 0 16,1 0-16,0 0 0,21 0 16,-1 0-16,1 0 0,0 0 15,0 0-15,0 0 0,0 0 16,-22 0-16,1 0 0,21 0 0,-22 0 16,22 0-16,-21 0 0,21-21 15,-22 21-15,22 0 0,-21-21 0,0 21 16,-1-21-16,-20 21 0,20-21 15,-20 21-15,-1 0 0,1-22 0,-1 22 16,1 0-16,-22 0 0,22 0 16,-22 0-16,0 0 0,1 0 0,-1 0 15,0 0-15,-20 0 0,-1 0 0,0 0 16,0 0-16,0 0 16,0 0-1,-21 22 1,0-1-1,0 0-15,0 0 16,0 0-16,0 0 0,-21 1 16,21-1-16,-21 0 0,21 0 0,0 0 15,0 22-15,0-22 0,-21 21 16,21 0-16,0 22 0,-21-22 0,21 1 16,-21 20-16,21 1 0,0-22 15,0 21-15,0 1 0,0-22 0,0 22 16,-22-22-16,22 22 0,0-1 15,0-21-15,0 22 0,0-1 16,0 1-16,0-1 0,0-20 0,0 20 0,0 1 16,0-22-16,0 22 15,0-22-15,-21 0 0,21 22 0,0-22 16,-21 22-16,0-22 0,0 21 0,21-20 16,-21 20-16,-1-20 0,1-1 15,0 21-15,0-20 0,0-1 0,21 0 16,-21 1-16,-1-1 0,22 0 15,0-20-15,-21 20 0,0-21 0,21 21 16,-21-20-16,21-1 0,-21 0 0,21 21 16,0-21-16,-21 1 0,-1-1 15,22 0-15,-21 0 0,21 0 16,-21 0-16,0 1 0,0-22 16,21 21-16,-21-21 0,-1 0 0,1 21 15,0-21-15,0 0 16,0 0-16,-22 0 0,22 0 0,-21 0 15,0 21-15,-1-21 0,1 0 0,-22 0 16,-20 0-16,20 0 0,-20 0 16,-1 0-16,0 0 0,-21 0 0,22 0 15,-22 0-15,0 0 0,-21 0 16,21 0-16,-21 0 0,0 0 0,21 0 16,-21 0-16,0 0 0,22 0 15,-22 0-15,0 0 0,21 0 16,-21 0-16,21 0 0,0 0 0,0 0 15,22 0-15,-22 0 0,21 0 0,22 0 16,-43 0-16,42 0 0,1 0 16,20 0-16,1 0 0,21 0 0,-43 0 15</inkml:trace>
  <inkml:trace contextRef="#ctx0" brushRef="#br0" timeOffset="5252.67">3556 4932 0,'0'0'0,"21"0"16,0 0-1,0-21-15,1 21 0,-1-21 0,21-1 16,-21 1-16</inkml:trace>
  <inkml:trace contextRef="#ctx0" brushRef="#br0" timeOffset="6327.69">17843 2096 0,'0'-22'0,"0"1"0,0 0 16,22 21 0,-22 21 31,0 0-47,0 22 15,0-22-15,0 21 0,0 22 0,0-1 16,0 1-16,0 20 0,0-20 0,0 21 15,0-1-15,0 1 0,0 0 16,0-1-16,0 22 0,0-21 0,0-1 16,0 1-16,0 0 0,0-1 15,0-20-15,0 21 0,0-22 0,0 22 16,0-22-16,0 22 0,-22-22 0,1 22 16,0-21-16,21-1 0,0 1 15,-21-22-15,21 21 0,-21-20 0,21-22 16,0 21-16,-21-21 0,21 1 0,0-1 15,0 0-15,0-42 32,0 0-32,21-1 0,0-20 15,-21 0-15,21-1 0,0 1 16,-21-21-16</inkml:trace>
  <inkml:trace contextRef="#ctx0" brushRef="#br0" timeOffset="7553.37">17970 2117 0,'-21'0'16,"42"0"-16,-63 0 0,21 0 15,42 0 48,0 0-63,22 0 0,-22 0 0,21 0 16,22 0-16,-1 0 0,1 0 15,20 0-15,1 0 0,21 21 0,-22-21 16,22 0-16,0 0 15,21 21-15,-21-21 0,21 0 0,21 21 0,-21-21 16,0 0-16,0 0 16,0 21-16,21-21 0,-21 22 0,0-22 15,0 0-15,0 21 0,-21-21 0,21 0 16,-42 0-16,21 21 0,-22-21 16,1 0-16,0 0 0,-1 0 0,-20 0 15,-1 21-15,1-21 0,-1 0 16,1 0-16,-22 0 0,0 0 0,1 0 15,-22 0-15,0 0 0,0 0 16,0 0-16,1 0 0,-22 21 16,0 0-1,0 1-15,0-1 16,0 0-16,-22 21 0,22-21 16,-21 22-16,21-22 0,-21 21 15,21 1-15,0-1 0,-21 21 0,0-20 16,0-1-16,21 0 0,0 1 15,-22 20-15,22-20 0,-21 20 0,21-21 16,0 22-16,0-1 0,0 1 16,0-1-16,0 1 0,0-1 0,0 1 15,0-1-15,0-20 0,0 20 16,-21 1-16,21-1 0,0 1 0,0-1 16,0 1-16,-21-22 0,21 22 15,0-1-15,0-21 0,0 22 16,0-22-16,0 1 0,0-1 0,0 0 15,0 1-15,-21-1 0,21 0 0,0-21 16,-21 22-16,21-22 0,0 0 16,-22 21-16,22-20 0,-21-1 0,21 0 15,-21 0-15,0 0 0,0 0 16,0 1-16,-1-22 0,1 0 16,21 21-16,-21-21 0,0 0 0,0 21 15,0-21-15,-1 0 0,1 0 0,0 21 16,0-21-16,-21 0 15,20 0-15,1 0 0,-21 0 0,21 0 16,-22 0-16,1 0 0,-21 0 16,20 0-16,-20 0 0,-1 0 15,1 0-15,-22 0 0,22 0 0,-1 0 16,-21 0-16,22 0 0,-22 0 16,1 0-16,20 0 0,-42 0 0,22 0 15,-22 0-15,21 0 0,-21 0 0,0-21 16,1 21-16,-1 0 0,21 0 15,-21 0-15,22 0 0,-1 0 0,-21 0 16,21 0-16,-20 0 0,20 0 0,0-21 16,1 21-16,-1 0 15,0 0-15,22 0 0,-1 0 0,1 0 16,-1 0-16,22 0 0,0 0 0,-1-21 16,1 21-16,0 0 0,-1 0 15,1 0-15,21-22 0,-22 22 0,22 0 16,0 0-16,-21 0 0,21 0 0,-1-21 15,1 21-15,0 0 16,0 0-16,21-21 16,0 0-16</inkml:trace>
  <inkml:trace contextRef="#ctx0" brushRef="#br0" timeOffset="7720.74">17611 4805 0,'0'-21'0,"-22"21"47</inkml:trace>
  <inkml:trace contextRef="#ctx0" brushRef="#br0" timeOffset="16452.72">4741 1101 0,'-21'0'16,"0"0"15,0 0-31,0 0 16,21 21-16,-22 0 15,22 21-15,-21-20 0,21 20 0,0-21 16,-21 21-16,0 1 0,0-1 16,0 0-16,21 1 0,-22-1 0,1 0 15,21 1-15,0-1 0,-21 0 16,21 1-16,0-1 0,-21-21 0,21 22 15,0-22-15,0 0 0,0 0 16,21-21 15,0-21-31,-21-21 16,21 20-16</inkml:trace>
  <inkml:trace contextRef="#ctx0" brushRef="#br0" timeOffset="16680.37">4635 1249 0,'22'-21'16,"-1"42"-1,0-21-15,-21 21 0,0 0 16,21 22-16,0-22 0,-21 0 16,21 21-16,-21-21 0,0 1 0,0 20 15,0 0-15,0-21 0,0 22 16,0-22-16,0 0 0,0 21 15,0-20-15,0-1 0,0 0 0,0 0 16,0 0-16,-21-21 16,0 0-16</inkml:trace>
  <inkml:trace contextRef="#ctx0" brushRef="#br0" timeOffset="17412.81">4445 1651 0,'0'-21'15,"0"0"1,21 0 0,0 21-16,0 0 0,1-22 15,20 22-15,0-21 0,-21 21 0,22-21 16,20 0-16,-20 21 0,-1-21 16,0 21-16,1 0 0,-22-21 0,21 21 15,-21 0-15,22-22 0,-22 22 16,0 0-16,-21 22 31,0-1-31,0 0 0,-21 0 16,21 0-16,0 0 0,-21 1 15,21-1-15,-22 21 0,22-21 0,0 0 16,0 1-16,0-1 0,0 0 16,0 0-16,0 0 0,0-42 46,22 0-46,-22 0 16,0 0-16,0-1 0,21 1 16,-21-21-16,21 21 0,-21 0 0,0-1 15,0-20-15,21 21 0,0 0 16,0 0-16,1-1 0,-1 22 16,0 0-16,0 0 15,0 0-15,0 22 16,1-1-16,-22 21 15,0-21-15,21 0 0,-21 1 16,0 20-16,21-21 0,-21 0 0,0 0 16,0 1-16,0-1 0,0 0 15,0 0-15,0-42 32,0 0-32,0 0 15,0-1-15,0 1 0,21 0 0,0 0 16,0-21-16,-21 20 0,22 1 15,-1 0-15,0 0 0,0-21 16,0 42-16,0-22 0,1 1 0,-1 21 16,21 0-16,-21 0 0,0 0 15,1 0-15,-1 21 0,0 1 0,-21-1 16,0 0-16,0 0 16,0 0-16,0 22 0,0-22 0,0 0 15,0 0-15,0 0 0,0 0 0,0 1 16,0-1-16,21-21 31</inkml:trace>
  <inkml:trace contextRef="#ctx0" brushRef="#br0" timeOffset="17840.68">6138 1397 0,'0'0'16,"0"-21"-16,0 0 0,0 0 0,0-1 15,0 1-15,-21 21 16,0 0-16,0 0 0,0 0 16,-1 0-16,1 21 0,0 1 15,0-1-15,0 21 0,0-21 0,-1 0 16,22 22-16,-21-22 0,21 21 16,-21-21-16,21 1 0,0-1 15,0 0-15,0 0 0,0 0 16,0 0-16,21-21 0,0 0 0,1 0 15,-1 0-15,0-21 0,0 0 16,0 21-16,0-21 0,1 0 16,-1-22-16,0 22 0,-21 0 0,21 0 15,-21 0-15,21-22 0,-21 22 0,0 0 16,0 0-16,0 42 31,0 0-31,0 0 0,0 1 16,0-1-16,0 0 0,-21 0 15,21 21-15,0-20 0,0-1 0,0 21 16,0-21-16,0 0 0,0 1 16,0-1-16,21 0 0,0-21 15,1 0-15,-1 0 16,0 0-16,0-21 0,21 0 16</inkml:trace>
  <inkml:trace contextRef="#ctx0" brushRef="#br0" timeOffset="18216.71">6456 1312 0,'0'0'15,"-21"0"1,42 0 15,0 0-31,21 0 0,-21 0 0,22 0 16,-22 0-16,21-21 0,1 21 15,-1 0-15,-21-21 0,0 21 0,0 0 16,1 0-16,-22 21 16,-22-21-1,1 21-15,-21 1 0,21-1 0,-22 0 16,1 0-16,0 21 0,-1-20 16,22-1-16,-21 21 0,21-21 15,0 0-15,-22 1 0,43-1 16,-21 0-16,21 0 0,-21 0 0,21 0 15,0 1-15,21-22 16,0 0-16,0 0 16,1 0-16,-1 0 0,0-22 0,0 1 15,0 0-15,0 21 0,22-21 16,-22 0-16,0 0 0,21-1 0,-20-20 16</inkml:trace>
  <inkml:trace contextRef="#ctx0" brushRef="#br0" timeOffset="18820.68">7027 1312 0,'21'0'16,"-21"22"0,0-1-1,-21 0-15,21 0 0,0 0 0,-21 0 16,21 1-16,-21-1 0,21 0 16,0 0-16,0 0 0,0 0 0,0 1 15,0-1-15,21-21 16,0 0-1,0 0 1,1-21-16,-22-1 0,0 1 16,0 0-16,0 0 0,0 0 15,0 0-15,0-1 0,0 1 16,0 0-16,0 0 0,0 0 16,0 0-16,0-1 0,0 1 15,21 21 1,0 0-16,0 0 0,0 0 15,0 0-15,1 21 16,-22 1-16,21-1 0,-21 0 0,21 0 16,0 0-16,-21 0 0,0 1 0,0-1 15,0 0-15,0 0 0,0 0 16,0 0-16,0 1 16,-21-22 15,21-22-31,0 1 15,0 0-15,0 0 0,0 0 16,0 0-16,0-22 0,0 22 0,21 0 16,0-21-16,0 20 0,1 1 15,-22-21-15,21 21 0,21 0 0,-21-1 16,0 22-16,1 0 0,-1 0 0,21 0 16,-21 0-16,0 0 0,1 22 15,-1-1-15,-21 0 0,0 0 0,21 21 16,-21-20-16,0 20 0,0-21 15,0 0-15,0 22 0,-21-22 16,0 0-16,21 0 0,-22 0 0,1 0 16,0-21-1,-21 0-15</inkml:trace>
  <inkml:trace contextRef="#ctx0" brushRef="#br0" timeOffset="18869.7">7726 1334 0,'21'0'0,"0"-22"0,64-20 0</inkml:trace>
  <inkml:trace contextRef="#ctx0" brushRef="#br0" timeOffset="19627.9">18965 1143 0,'0'0'0,"-21"-63"16,21 41-16,0 1 0,0 0 16,0 0-16,0 0 0,0 0 15,0-1-15,0 44 31,0-1-31,0 0 0,0 0 16,0 21-16,0 1 0,0-1 0,0 0 16,0 1-16,0-1 0,0 0 0,0 1 15,0-1-15,0-21 0,0 22 16,0-1-16,0-21 0,0 0 0,0 0 16,0 1-16,0-1 15,0 0-15</inkml:trace>
  <inkml:trace contextRef="#ctx0" brushRef="#br0" timeOffset="19872.32">19283 1037 0,'0'0'0,"21"-21"0,0 21 31,-21 21-16,0 22-15,0-22 0,0 0 0,0 21 16,0 1-16,0-22 0,0 21 16,0 0-16,0-20 0,0 20 0,0-21 15,0 0-15,-21 0 0,21 1 16,0-1-16,0 0 0,-21 0 16,0-21-16,-1 0 15,1 0 1</inkml:trace>
  <inkml:trace contextRef="#ctx0" brushRef="#br0" timeOffset="20248.21">18902 1376 0,'84'0'31,"-62"0"-31,-1-21 0,21 21 16,0 0-16,1 0 0,-1-21 0,22 21 15,-22 0-15,21-22 0,-20 22 16,20-21-16,-20 21 0,-1-21 0,0 21 16,1-21-16,-1 0 0,-21 0 0,0 21 15,0-22-15,1 1 0,-1 0 16,-21 0-16,0 0 0,0 0 16,0-1-16,0 1 15,0 42 1,-21 1-16,-1-1 0,22 21 15,-21-21-15,21 22 0,-21-22 16,0 21-16,21 0 0,-21-20 0,21 20 16,0 0-16,-21-21 0,21 1 15,-22-1-15,22 21 0,0-21 0,0 0 16,0 1-16,0-1 0,22-21 47</inkml:trace>
  <inkml:trace contextRef="#ctx0" brushRef="#br0" timeOffset="20531.97">19643 1270 0,'0'0'0,"0"-21"0,-22-85 16,22 85-16,0-21 0,43 20 16,-43 1-16,21 21 15,0 0-15,0 0 0,0 0 0,22 0 16,-22 21-16,21 1 0,-21-1 15,22 0-15,-22 0 0,21 21 0,-21-20 16,1-1-16,-1 21 0,-21-21 0,0 22 16,0-22-16,0 0 0,-21 0 15,-22 0-15,22 0 0,-21 1 0,-1-1 16,-20 0-16,21 0 16,-1 0-16,1-21 0,0 21 0,-1-21 15,22 0-15,0 22 0,0-22 0,42-22 31,0 22-31,21-21 16,-20 0-16</inkml:trace>
  <inkml:trace contextRef="#ctx0" brushRef="#br0" timeOffset="20763.84">20362 1122 0,'-42'42'31,"21"1"-31,0-22 0,21 0 16,-22 21-16,1-21 0,0 22 0,21-22 16,-21 21-16,21-21 0,-21 22 15,21-22-15,0 21 0,0-21 0,-21 1 16,21-1-16,0 0 0,0 0 16,0 0-16,21-21 15,0 0-15,0 0 16,0-21-1,-21 0-15</inkml:trace>
  <inkml:trace contextRef="#ctx0" brushRef="#br0" timeOffset="20956.07">20320 1185 0,'0'0'0,"0"-21"15,0 0 1,21 21-16,0 0 0,22 0 15,-22 0-15,0 0 0,21 0 16,-21 0-16,1 0 0,20 0 0,-21 0 16,0 0-16,0 21 15,-21 0-15,0 1 16,-21-1-16</inkml:trace>
  <inkml:trace contextRef="#ctx0" brushRef="#br0" timeOffset="21104.98">20214 1397 0,'0'0'0,"-21"21"0,42-21 32,0 0-32,0 0 15,1 0-15,-1 0 0,21 0 0,-21 0 16,22 0-16,-1-21 0,-21 21 16,21-21-16,1 0 0,20 21 15</inkml:trace>
  <inkml:trace contextRef="#ctx0" brushRef="#br0" timeOffset="21371.79">21272 1164 0,'0'0'0,"-21"-63"31,0 63-31,0-21 0,0 21 16,0 0-16,-1 0 0,1 0 15,0 21-15,-21 0 0,21 0 0,-1 0 16,-20 0-16,21 22 0,-21-22 15,20 21-15,1 1 0,0-22 16,0 21-16,21 0 0,0-20 0,0-1 16,0 0-16,0 0 0,21 0 15,0 0-15,0 1 0,1-1 0,20-21 16,-21 0-16,21 0 0,1 0 16,-1 0-16,0 0 0,1 0 0,-1 0 15,0-21-15,1-1 0,-1 22 0,-21-21 16</inkml:trace>
  <inkml:trace contextRef="#ctx0" brushRef="#br0" timeOffset="22336.06">8128 2540 0,'0'-21'31,"0"0"-15,21 42 31,0-21-47,0 0 15,1 21-15,-1-21 0,0 21 0,21-21 16,22 43-16,-22-43 0,106 0 0,-63 0 16,0-22-16,20 22 0,1-21 15,0 0-15,21 21 0,0-21 0,21 21 16,-21 0-16,21-21 0,1 21 16,-1 0-16,-21 0 0,0-21 0,-21 21 15,-1 0-15,1 0 0,-21 0 0,0 0 16,-22 0-16,1-22 0,-1 22 15,-42 0-15,22 0 0,-22 0 16,-21-21-16,0 0 16,0 0-16,0 0 15,-21 21-15,-1 0 16,22-21-16,0-1 0</inkml:trace>
  <inkml:trace contextRef="#ctx0" brushRef="#br0" timeOffset="22635.79">11112 1926 0,'0'0'0,"0"21"31,0 1-15,0 20-16,0 0 0,0-21 15,0 22-15,0 20 0,0-20 0,0 20 16,0 1-16,0-1 0,0 1 0,-21-22 16,21 21-16,-21 1 0,21-1 15,-21-20-15,21-1 0,0 0 0,0 1 16,0-22-16,0 21 0,0-21 0,0 1 16,0-1-16,0-42 31,21-1-16</inkml:trace>
  <inkml:trace contextRef="#ctx0" brushRef="#br0" timeOffset="22769.32">11282 1863 0,'-21'-21'15</inkml:trace>
  <inkml:trace contextRef="#ctx0" brushRef="#br0" timeOffset="23307.99">11324 1842 0,'169'21'15,"-105"-21"-15,21 0 16,20 0-16,1 0 0,0 0 16,21 0-16,0 0 0,-21 0 0,42 0 15,-21 0-15,0 0 0,0 0 16,21 0-16,-42 0 0,21-21 0,-21 21 15,-21-22-15,20 22 0,-20 0 0,-21 0 16,-1 0-16,1 0 0,-22-21 16,0 21-16,1 0 0,-1 0 0,-21 0 15,0 0-15,0 0 0,1 0 16,-1 0-16,0 21 0,-21 1 16,21-1-16,-21 0 0,0 0 15,21 21-15,-21-20 0,0-1 0,0 21 16,0 0-16,0-20 0,0 20 15,0 0-15,0 1 0,0-1 0,-21 0 16,21 1-16,0-1 0,0 21 0,0-20 16,0-1-16,0 0 0,0 1 15,21-1-15,0 0 0,1-20 0,-22 20 16,21 0-16,0-21 0,0 22 16,-21-22-16,0 0 0,0 0 15,0 0-15,0 1 0,-21-1 16,0-21-16,-22 0 0,22 0 15,-42 21-15,20-21 0,-20 0 16,-22 0-16,22 0 0,-22 0 0,-21 0 16,-21 0-16,0 0 0,0 0 0,-21 21 15,0-21-15,21-21 0,-21 21 0,21 0 16,0 0-16,-21 21 0,42-21 16,-21 0-16,21 0 0,0 0 0,0 0 15,43 0-15,-22 0 0,0 0 0,22 0 16,-1 0-16,1 0 0,21 0 15,-1 0-15,1 0 0,0 0 16,42-21-16,0 0 16,0 0-16,21-1 0,0 1 15</inkml:trace>
  <inkml:trace contextRef="#ctx0" brushRef="#br0" timeOffset="23548.41">11896 2625 0,'21'63'15,"-21"-42"17</inkml:trace>
  <inkml:trace contextRef="#ctx0" brushRef="#br0" timeOffset="23760.02">12086 2265 0,'0'0'0,"0"-21"0,-42 0 16,21 21 0,-1 0-16,-20 21 0,21 0 0,-21 0 15,20 0-15,-20 0 0,0 1 16,-1 20-16,22-21 0,-21 0 0,21 22 16,0-22-16,-22 0 0,22 0 0,21 21 15,-21-42-15,21 22 0,0-1 16</inkml:trace>
  <inkml:trace contextRef="#ctx0" brushRef="#br0" timeOffset="24051.75">11642 2265 0,'0'0'0,"-43"-21"0</inkml:trace>
  <inkml:trace contextRef="#ctx0" brushRef="#br0" timeOffset="24200.71">11642 2223 0,'0'0'0,"21"0"16,0 21-16,0 0 0,0 0 0,0 0 15,1 22-15,-1-22 0,0 21 16,0-21-16,0 22 0,0-22 0,1 0 15,-1 21-15,-21-21 0,0 1 16,21-1-16,-21 0 0,21 0 0,-21 0 16,0 0-1,21-21 1</inkml:trace>
  <inkml:trace contextRef="#ctx0" brushRef="#br0" timeOffset="24436.55">12234 2244 0,'0'0'0,"21"-21"31,-21 42-15,0 0-16,0 0 0,0 0 0,0 0 15,0 22-15,0-22 0,0 21 16,0-21-16,0 22 0,-21-1 0,0-21 15,0 0-15,0 22 0,21-22 16,-21 0-16,-1 0 16</inkml:trace>
  <inkml:trace contextRef="#ctx0" brushRef="#br0" timeOffset="24655.75">12255 2265 0,'0'0'0,"22"-42"32,-22 63-32,0 0 15,21 0-15,-21 0 0,0 0 0,21 1 16,0-1-16,0 0 0,-21 0 0,21 0 16,1 0-16,-22 1 15,21-1-15,-21 0 0,21-21 0,0 21 16,0-21-1,0 0-15</inkml:trace>
  <inkml:trace contextRef="#ctx0" brushRef="#br0" timeOffset="24850.93">12658 2244 0,'0'0'0,"0"-21"15,0-1-15,-22 22 16,22 22-16,-21-22 15,0 21-15,0 0 0,21 0 16,-21 0-16,0 0 0,-1 1 16,1-1-16,0 0 0,0 0 15,21 0-15,-21-21 0,21 21 0</inkml:trace>
  <inkml:trace contextRef="#ctx0" brushRef="#br0" timeOffset="25059.87">12700 2201 0,'0'-21'16,"0"0"-16,21 21 15,-21 21 1,0 0-16,0 22 16,0-22-16,0 0 0,0 0 15,-21 22-15,21-22 0,0 21 0,-21 0 16,0-20-16,21-1 0,-22 21 0,22-21 15,0 0-15,0 1 16,0-1-16</inkml:trace>
  <inkml:trace contextRef="#ctx0" brushRef="#br0" timeOffset="25304.48">12975 2201 0,'0'0'0,"0"-21"0,21 0 31,-21 42-31,0 0 16,0 1-16,0-1 0,0 0 0,0 21 15,-21-21-15,0 22 0,21-1 16,-21 0-16,21-20 0,-21 20 0,21 0 16,0-21-16,0 22 0,0-22 0,0 0 15,0 0-15,0 0 0,0 1 16,0-1-16,21-21 31,0 0-31,0 0 16,0-21-16,0 21 0,1-22 0</inkml:trace>
  <inkml:trace contextRef="#ctx0" brushRef="#br0" timeOffset="25769.69">13758 2434 0,'0'0'0,"-21"0"0,0 0 31,42 0-15,0 0-16,22 0 16,-1 0-16,0 0 0,22 0 0,20 0 15,1 0-15,0 0 0,21 0 16,-1 0-16,22 0 0,-21 0 0,21 0 16,21 0-16,1 0 0,-22 0 15,21 0-15,0 0 0,-21 0 16,21 21-16,-21-21 0,21 0 0,-21 22 15,0-22-15,-21 0 0,21 0 0,-42 0 16,21 21-16,-22-21 0,-20 0 16,20 0-16,-20 0 0,-1 0 0,1 0 15,-1 0-15,1 0 0,-22 21 16,1-21-16,-1 0 0,0 0 0,-21 0 16,1 0-16,-1 0 0,-42 0 31,-1 0-31,1 0 15,0 0-15</inkml:trace>
  <inkml:trace contextRef="#ctx0" brushRef="#br0" timeOffset="26444.91">7197 4974 0,'0'0'0,"-22"0"0,1 21 0,42 1 31,1-22-15,20 0-16,21 0 15,1 0-15,21 0 0,20 0 0,22 0 16,0-22-16,22 22 0,-1 0 0,21-21 16,0 21-16,22-21 0,-22 21 15,22-21-15,-1 21 0,1 0 0,-1-21 16,1 21-16,-1 0 0,-20-21 0,-22 21 16,0 0-16,0 0 0,-21-22 15,-21 22-15,-21 0 0,-1-21 16,-20 21-16,-1 0 0,-20 0 0,-22 0 0,21 0 15,-21-21-15,-21 0 32,-21 21-32,-21 0 0,21 0 15,-1 0-15,1 0 0</inkml:trace>
  <inkml:trace contextRef="#ctx0" brushRef="#br0" timeOffset="26776.71">10837 4466 0,'0'0'0,"0"-21"16,0 42 15,0 0-16,0 1-15,0 20 0,0-21 0,0 21 16,0 22-16,0-22 0,0 22 0,0-1 16,0 1-16,0-1 0,-21 1 15,0-1-15,21-20 0,-21 20 0,0-21 16,21 1-16,-22-1 0,22 0 0,-21-20 16,21-1-16,0 0 0,0 0 0,0 0 15,21-21 1,1-21-1,-22 0-15,21 0 0,0 0 16</inkml:trace>
  <inkml:trace contextRef="#ctx0" brushRef="#br0" timeOffset="27295.82">10964 4487 0,'0'0'0,"0"-21"0,0 0 16,0 0-16,43 21 31,-22 0-15,21 0-16,0 0 0,1 0 0,20 0 15,1 0-15,20 0 0,1 0 0,21 0 16,0 0-16,0 0 0,21-21 16,0 21-16,0 0 0,0-21 0,0-1 15,0 22-15,0-21 0,21 21 0,-21-21 16,0 21-16,-21 0 0,-1-21 15,1 21-15,-21-21 0,0 21 0,-22 0 16,22-21-16,-43 21 0,0 0 0,1 0 16,-1 0-16,-21 0 0,0 0 15,1 21-15,-22 0 0,0 0 0,0 0 16,0 0-16,0 1 0,0 20 0,0-21 16,-22 21-16,1 1 15,0-1-15,21 0 0,-21 1 0,21-1 16,0 0-16,0 1 0,0-1 0,0 0 15,-21 1-15,21-1 0,0 0 16,0 1-16,0-1 0,0 0 0,0 1 16,0-1-16,21-21 0,-21 22 0,21-22 15,-21 21-15,0-21 0,0 0 0,0 1 16,0-1-16,-21 0 0,0 0 16,0 0-16,-22-21 0,1 21 0,0-21 15,-22 0-15,1 0 0,-1 0 0,-21 0 16,-20 0-16,-22 0 0,0 0 15,0 0-15,-22 0 0,1-21 16,-42 0-16,-1 0 16</inkml:trace>
  <inkml:trace contextRef="#ctx0" brushRef="#br0" timeOffset="27440.5">10795 5419 0,'0'0'16,"-42"-21"0,740-678 77</inkml:trace>
  <inkml:trace contextRef="#ctx0" brushRef="#br0" timeOffset="27647.65">11451 4551 0,'0'0'0,"-21"0"15,21 21-15,0 0 16,0 0-16,0 1 0,0-1 0,0 0 16,21 21-16,0 1 0,0-1 15,1 0-15,-1-21 0,0 22 0,0-1 16,0 0-16,0-20 0,-21 20 0,22-21 16,-22 0-16,21 0 15,-21 1-15,0-44 31</inkml:trace>
  <inkml:trace contextRef="#ctx0" brushRef="#br0" timeOffset="28804.11">11303 4678 0,'0'21'47,"21"0"-47,-21 0 0,21 1 16,0-1-16,-21 0 0,22 21 0,-1 1 16,-21-22-16,21 21 0,0 0 15,0-20-15,0 20 0,-21-21 0,22 21 16,-1-20-16,-21-1 0,0 0 0,0 0 15,21 0-15,-21 0 0</inkml:trace>
  <inkml:trace contextRef="#ctx0" brushRef="#br0" timeOffset="29091.93">11747 4636 0,'0'0'0,"22"0"0,-44 21 31,1 0-31,0 0 0,21 0 16,-21 0-16,-21 1 0,20 20 15,1 0-15,0 1 0,-21-22 0,21 21 16,-22 0-16,22 1 0,-21-1 0,21-21 15,-22 22-15,22-22 0,-21 0 16,21 21-16,-1-21 0,1-21 0,21 22 16,0-1-16,-21-21 0,42 0 31,0-21-15</inkml:trace>
  <inkml:trace contextRef="#ctx0" brushRef="#br0" timeOffset="29350.78">12128 4784 0,'0'21'15,"0"0"-15,-21 0 0,21 0 0,-21 22 16,0-22-16,21 21 15,-21-21-15,21 22 0,-21-22 0,-1 0 0,22 21 16,-21-20-16,0-1 0,21 0 16,0 0-16,-21 0 0,0 0 15,21-42 17</inkml:trace>
  <inkml:trace contextRef="#ctx0" brushRef="#br0" timeOffset="29576.66">12107 4763 0,'43'0'16,"-22"21"0,-21 0-16,0 0 15,21 0-15,0 0 0,-21 22 0,21-22 16,0 0-16,1 0 0,-22 0 0,21 1 15,0-1-15,0 0 16,-21 0-16,21-21 0,-21 21 16,21-21-16,1 0 15,-22-21 1</inkml:trace>
  <inkml:trace contextRef="#ctx0" brushRef="#br0" timeOffset="29812.47">12573 4720 0,'-21'0'31,"0"21"-31,-1-21 0,1 22 0,0-1 16,21 0-16,-21 21 0,0-21 0,0 1 16,-1-1-16,1 0 0,0 0 15,0 0-15,21 0 0,-21 1 16,42-22 31,-21-22-47,21 1 0,0 0 0,0 0 15,1 0-15</inkml:trace>
  <inkml:trace contextRef="#ctx0" brushRef="#br0" timeOffset="30000.52">12552 4720 0,'0'0'0,"0"-21"0,21 0 31,-21 42-16,0 0-15,0 0 0,0 1 0,0 20 16,0-21-16,0 21 0,0 1 16,-21-22-16,21 21 0,0 1 15,0-22-15,-21 21 0,21-21 0,-22 0 16,22 1-16,0-1 0,0 0 0,0 0 16,22-21 15</inkml:trace>
  <inkml:trace contextRef="#ctx0" brushRef="#br0" timeOffset="30295.72">13060 4614 0,'0'0'0,"0"22"16,-21-1-1,21 0-15,0 0 0,0 0 16,-22 0-16,1 22 0,21-1 0,-21-21 16,21 22-16,0-1 0,-21-21 0,21 21 15,-21 1-15,21-22 0,0 21 16,0-21-16,0 1 0,0-1 0,0 0 16,0 0-16,0 0 0,21-21 15,0 0 1,0 0-16,0 0 0,1 0 15,20 0-15,-21-21 0,21 0 0,-20 21 16,-1-21-16,0 21 0,0-21 16,0 21-16</inkml:trace>
  <inkml:trace contextRef="#ctx0" brushRef="#br0" timeOffset="30843.73">10710 5503 0,'0'0'0,"-21"0"0,-21 22 16,21-22-16,42 0 31,0 0-15,0 0-16,0 0 0,22 0 0,-1 0 15,21 0-15,1 0 0,-1 0 0,22 0 16,0 0-16,-1 0 0,22 0 16,0 0-16,0 0 0,0-22 0,21 22 15,0 0-15,-21 0 0,21 0 0,-22 0 16,1-21-16,0 21 0,-21 0 15,-1 0-15,1 0 0,0 0 16,-22-21-16,1 21 0,-1 0 0,-20 0 16,-1 0-16,0 0 0,-21 0 0,22 0 15,-22-21-15,0 21 0,0 0 16,0 0-16,-21-21 0,22 21 0,-1-21 16</inkml:trace>
  <inkml:trace contextRef="#ctx0" brushRef="#br0" timeOffset="31491.74">14351 4805 0,'0'0'0,"0"-21"0,-21 21 16,0 0 0,-1 0-16,1 0 15,0 0-15,0 0 16,0 0-1,42 0 48,0 0-63,21 0 16,-20-21-16,20 21 0,21 0 0,22-22 15,-21 1-15,-43 21 0</inkml:trace>
  <inkml:trace contextRef="#ctx0" brushRef="#br0" timeOffset="31744.23">17949 4614 0,'21'0'0,"1"0"16,-1 0-16,0 0 15,0 0-15,0 0 0,-42 0 47,0 0-47,0 0 16,0 0-16,21-21 16,-22 21-1,1 0-15</inkml:trace>
  <inkml:trace contextRef="#ctx0" brushRef="#br0" timeOffset="32629.59">14414 4826 0,'0'0'16,"-127"-21"0,106 0-16,-21 21 0,21 0 15,0 0-15,-22-21 0,22 21 16,-21 0-16,21 0 0,-1 0 0,1 0 15,0 0-15,0 0 0,0 0 16,21-22-16,-21 22 0,42 0 31,0 0-31,0 0 16,21 0-16,1 0 0,-1 0 0,22 0 16,-22 0-16,21 0 0,1 0 15,-1 0-15,1 0 0,-1 0 0,22 0 16,0 0-16,-1 0 0,1 0 0,21 0 15,0 0-15,0 0 16,-1 0-16,1 0 0,21 0 0,-21 0 16,21 0-16,-21 0 0,21 0 0,0 0 15,0 0-15,0 0 0,0 0 16,-21 0-16,0 0 0,-1 0 0,1 0 16,0 0-16,-21 0 0,21 0 0,-43 0 15,22 0-15,-22 0 0,1-21 16,-22 21-16,22 0 0,-43 0 0,21 0 15,-21 0-15,0 0 0,1 0 0,-1-21 16,-42 0 78,-1 21-94,1 0 0</inkml:trace>
  <inkml:trace contextRef="#ctx0" brushRef="#br0" timeOffset="33943.83">8064 2561 0,'0'-21'31,"0"0"-15,0 0-16,22 0 0,-1 21 15,0-22-15,21 1 0,-21 0 16,22 0-16,-1 0 0,0 0 0,1-1 16,-1 1-16,0 0 0,1 0 15,20 0-15,-20 0 0,-1-1 0,0 22 16,-21 0-16,1 0 0,-1 0 16,-42 0-1,-1 22-15,-20-1 0,21 0 0,-21 0 16,-22 0-16,22 0 15,-1 1-15,1-1 0,0 21 0,-1-21 16,1 0-16,0 1 0,-1-1 16,22-21-16,-21 21 0,21-21 0,0 0 15,21 21-15,-22-21 16,22 21 0,0 0-16,22-21 0,-1 22 15,0-1-15,0 0 0,0 0 16,0 0-16,1 0 0,20 22 0,-21-22 15,0 0-15,22 0 0,-22 0 16,0 1-16,0 20 0,21-21 16,-20 0-16,20 0 0,-21-21 0,0 22 15,22-1-15,-1-21 0</inkml:trace>
  <inkml:trace contextRef="#ctx0" brushRef="#br0" timeOffset="34971.68">17166 4276 0,'0'0'0,"0"-21"16,-21 21-16,21 21 31,21 0-15,-21 0-16,21 0 0,0 0 0,22 1 15,-22-1-15,21 0 0,1 21 16,-1-21-16,21 1 0,-20 20 0,20-21 15,-20 0-15,20 0 0,-21 1 16,1-1-16,-1 0 0,0 0 16,1 0-16,-1-21 0,-21 21 0,22-21 15,-22 0-15,0 0 0,0 0 16,-63 0 0,21 22-16,-1-22 15,-20 21-15,-21-21 0,20 21 0,-20 0 16,-1 0-16,1 22 0,-1-1 15,-20-21-15,20 21 0,-21 1 16,22-1-16,-1 0 0,1 1 0,-1-1 16,22-21-16,0 22 0,-1-22 15,1 0-15,21 21 0,0-21 0,0-21 0,-1 22 16,1-1-16,0-21 0,0 0 16</inkml:trace>
  <inkml:trace contextRef="#ctx0" brushRef="#br0" timeOffset="36132.96">9737 275 0,'0'0'0,"21"0"0,63 0 32,-62-21-32,-1 21 0,0-21 0,21 0 15,-21 21-15,1-21 0,-1-1 16,0 1-16,-21 0 0,0 0 15,0 0 1,-21 0-16,0 21 16,-1 0-16,1 0 0,-21 0 0,0 0 15,-1 0-15,22 21 0,-21 0 16,-1 0-16,1 0 0,21-21 0,-21 21 16,20 1-16,1-1 0,0 0 15,21 0-15,0 0 0,-21 0 0,21 1 16,0-1-16,0 0 0,0 0 15,0 0-15,21 0 0,0 22 0,0-22 16,22 0-16,-1 0 0,0 0 16,1 1-16,-1-1 0,0 21 15,1-21-15,-22 0 0,21 1 0,-21-1 16,1 0-16,-1 0 0,-21 0 16,0 0-16,0 1 0,-21-22 0,-1 21 15,-20 0-15,0 0 0,-22-21 16,22 0-16,-22 0 0,1 0 0,-1 0 15,22 0-15,0 0 0,-22 0 0,22 0 16,21-21-16,-22 0 0,1 0 16,21 21-16,0-22 0,0 1 0,21 0 15,-22 0-15,22 0 0,0 0 16,0-1-16,22 22 0,-1-21 16,0 21-16,21-21 0,-21 21 15,22 0-15,-22-21 0,21 21 16,1 0-16,-1 0 0,0 0 0</inkml:trace>
  <inkml:trace contextRef="#ctx0" brushRef="#br0" timeOffset="36580.43">10223 466 0,'0'0'0,"0"-21"0,-21 21 31,0 0-31,0 0 16,0 0-16,0 21 0,-1 0 15,1 0-15,0 0 0,0 0 16,0 1-16,21 20 0,0-21 0,0 0 16,0 0-16,0 1 0,0-1 15,0 0-15,0 0 0,0 0 0,21 0 16,0-21-16,0 0 15,0 0-15,1 0 0,-1 0 0,21 0 16,-21 0-16,0 0 0,22-21 16,-22 0-16,0 21 0,0-21 15,22 0-15,-22 0 0,-21-1 0,21 1 16,-21 0-16,0 0 0,0-21 16,0 20-16,0 1 0,0 0 0,-21 0 15,21 0-15,-21 0 0,-1 21 16,-20 0-16,21 0 0,0 0 0,0 0 15,-22 0-15,22 0 0,0 21 0,0-21 16,0 21-16,-1 0 0,22 0 16,0 0-16,0 1 0,0-1 15,0 0-15,22-21 16</inkml:trace>
  <inkml:trace contextRef="#ctx0" brushRef="#br0" timeOffset="37064.99">10880 360 0,'0'0'0,"-22"0"0,-126 42 15,127-21 1,-21 22-16,21-22 0,-1 0 15,1 0-15,0 22 0,0-22 16,21 0-16,-21 0 0,21 0 0,0 0 16,0 1-16,0-1 0,0 0 15,21-21-15,0 0 0,0 0 16,0 0-16,1 0 0,-1 0 0,0 0 16,0 0-16,0-21 0,0 21 15,1-21-15,-1-1 0,0 22 0,0-21 16,0 0-16,-21 0 0,0 0 0,21 0 15,-21-1-15,0 1 16,0 0-16,0 42 31,0 0-15,0 1-16,-21-22 0,21 21 0,0 0 16,0 0-16,0 0 0,0 0 15,0 1-15,0-1 0,21 0 16,1-21-1,-1 0-15,0 0 0,0 0 0,0 0 16,0 0-16,22 0 0,-22-21 0,0 21 16,0-21-16,22-1 0,-22 1 15,0 21-15</inkml:trace>
  <inkml:trace contextRef="#ctx0" brushRef="#br0" timeOffset="37276.15">11303 402 0,'0'0'0,"0"21"31,-21 1-15,21-1-16,-21 0 0,21 0 16,-22 0-16,22 22 0,0-22 0,0 21 15,-21 0-15,21 1 0,-21-1 0,21 0 16,0 1-16,0-1 0,0 22 16,0-22-16,-21 0 0,21 1 0,0-22 15,0 21-15,0-21 0,0 22 16,0-22-16,0 0 15</inkml:trace>
  <inkml:trace contextRef="#ctx0" brushRef="#br0" timeOffset="37568.14">11218 550 0,'0'0'0,"0"-21"0,0-21 15,0 21-15,0 0 0,21-1 0,22 1 16,-22 21-16,0-21 0,0 0 16,0 21-16,1 0 0,20 0 15,-21 0-15,0 0 0,0 0 0,1 21 16,-1 0-16,0 0 0,-21 1 16,0-1-16,0 0 0,0 0 0,0 0 15,-21 0-15,0 1 0,-1-1 16,-20 0-16,21 0 0,0 0 0,0 0 15,-22-21-15,22 22 0,0-1 0,42-21 47,21 0-47</inkml:trace>
  <inkml:trace contextRef="#ctx0" brushRef="#br0" timeOffset="38152.44">12192 275 0,'0'21'15,"-21"-21"-15,21 43 0,-21-22 16,-1 0-16,1 21 0,21-20 0,-21 20 16,0-21-16,0 21 0,21-20 15,-21 20-15,21-21 0,-22 0 16,1 0-16,21 1 0,0-1 0,0 0 15,0 0-15,21-21 32,1-21-17,-1 21-15,0-21 0,0 0 0,0-1 16,0 1-16,1 0 0,-1 0 16,0 0-16,0 0 0,0-1 0,-21 1 15,21 0-15,1 0 0,-1 21 16,-21 21-1,0 0-15,0 0 16,-21 1-16,21 20 16,-22-21-16,22 0 0,0 0 15,0 1-15,0-1 0,0 0 0,0 0 16,22 0-16,-1-21 16,0 0-16,0 0 0,0 0 0,0 0 15,1 0-15,-1-21 0,0 0 0,0 21 16,0-21-16,0 0 0,22-1 15,-43 1-15,21-21 0,0 21 0,0-22 16,-21 1-16,21 21 0,-21-21 16,0-1-16,0 1 0,0 21 0,0-22 15,0 22-15,0 0 0,0 0 16,-21 21-16,0 0 0,0 0 16,21 21-1,-21 0-15,21 0 16,0 1-16,0-1 0,0 0 0,0 0 15,0 0-15,0 0 0,0 1 16</inkml:trace>
  <inkml:trace contextRef="#ctx0" brushRef="#br0" timeOffset="38482.12">12742 614 0,'0'0'0,"21"0"0,1 0 0,-1 0 15,0 0 1,0-21-16,0 21 0,-21-21 16,21-1-16,1 22 0,-1-21 0,-21 0 15,0 0-15,0 0 16,-21 21 0,-1 0-16,1 0 15,0 0-15,0 21 0,0 0 16,0 0-16,21 0 0,-22 1 0,22-1 15,-21 0-15,21 0 0,0 0 16,0 0-16,0 1 0,0-1 0,0 0 16,0 0-16,21 0 0,1-21 15,-1 0-15,0 0 16,21 0-16,-21 0 0,1 0 0,-1 0 16,21-21-16,22 0 15</inkml:trace>
  <inkml:trace contextRef="#ctx0" brushRef="#br0" timeOffset="38907.94">13293 191 0,'0'0'0,"0"21"0,0 21 0,-22 0 15,1 1-15,21-1 0,-21 0 16,21 1-16,0-22 0,-21 21 0,21 1 15,-21-1-15,21-21 0,-21 21 16,21-20-16,0-1 0,0 0 0,0 0 16,-22 0-16,22 0 15,-21-21-15,21-21 16,0 0 0,0 0-16,0 0 15,0 0-15,21-1 0,1-20 0,-1 21 16,0 0-16,0 0 0,21-22 0,-20 22 15,20 0-15,-21 0 16,21 0-16,1 21 0,-22 0 0,21 0 16,-21 0-16,1 0 0,-1 0 15,0 21-15,0-21 0,0 21 0,-21 0 16,0 0-16,0 0 0,0 1 0,0-1 16,-21 0-16,0 0 15,-21 0-15,20-21 0,1 21 0,0 1 16,-21-22-16,21 21 0,-22-21 15,22 0-15,-21 0 0,21 0 0,-22 0 16,22 0-16</inkml:trace>
  <inkml:trace contextRef="#ctx0" brushRef="#br0" timeOffset="39564.5">13970 423 0,'0'0'0,"21"0"0,106-21 16,-85 21-16,1-21 16,-22 21-16,21-21 0,1 0 15,-22 21-15,0-21 0,0-1 0,0 1 16,-21 0-1,0 0-15,0 0 0,-21 0 0,0-1 16,-21 22-16,20 0 0,-20-21 0,0 21 16,-22 0-16,22 0 0,0 0 15,-1 21-15,1 1 0,0-1 0,20 0 16,1 0-16,0 0 0,21 0 16,0 1-16,0-1 0,0 0 0,0 21 15,21-21-15,0 1 0,1-1 16,-1 0-16,21 0 0,-21 0 0,22 0 15,-22 1-15,21-1 0,-21 0 16,0 0-16,1 0 0,-1 0 16,0 1-16,-21-1 0,0 0 0,0 0 15,-21-21-15,0 21 16,-22-21-16,22 0 0,-21 0 16,21 0-16,-22 0 0,1 0 0,21 0 15,0 0-15,-1-21 0,1 21 16,0-21-16,0 21 0,21-21 0,0 0 15,0-1-15,0 1 16,0 0-16,21 21 0,0-21 16,0 21-16,1-21 0,20 21 0,-21 0 15,21 0-15</inkml:trace>
  <inkml:trace contextRef="#ctx0" brushRef="#br0" timeOffset="39908.8">14436 614 0,'0'0'0,"21"0"16,0 0-1,0 0-15,0-21 16,0 21-16,1-21 0,-1 21 16,-21-22-16,21 1 0,0 21 0,-21-21 15,0 0-15,0 0 16,-21 21-1,0 0-15,0 0 16,-1 0-16,1 21 0,0 0 16,0 0-16,0 0 0,0 1 0,21-1 15,0 0-15,-22 0 0,22 0 16,0 0-16,0 1 0,0-1 16,0 0-16,22-21 0,-1 0 0,0 21 15,0-21-15,0 0 0,0 0 16,1 0-16,-1 0 0,21 0 0,-21 0 15,0 0-15,-21-21 0,22 0 16,-1 21-16</inkml:trace>
  <inkml:trace contextRef="#ctx0" brushRef="#br0" timeOffset="40223.83">14753 529 0,'0'0'0,"0"-21"0,42-42 31,-20 63-31,-1 0 0,0 0 16,0 0-16,0 0 15,0 0-15,1 21 0,-1-21 0,0 21 16,0 0-16,-21 0 0,21 0 0,0 1 16,-21-1-16,22 0 0,-22 0 15,0 0-15,0 0 0,0 1 0,0-1 16,-22-21-16,1 0 0,0 0 16,0 0-16,0 0 15,0 0-15,21-21 16,0-1-16,0 1 15,0 0-15,0 0 0,0 0 16,0 0-16,0-1 0,21 1 0,0 0 16,0 0-16,0 0 15,0 21-15,1 0 0,-1-21 0,0 21 16,0 0-16,0 0 0,0 0 16,1-22-16,-1 22 0</inkml:trace>
  <inkml:trace contextRef="#ctx0" brushRef="#br0" timeOffset="41261.69">15452 423 0,'0'22'31,"-22"-22"-31,22 21 0,-21 0 16,21 0-16,0 0 0,0 0 15,0 1-15,0-1 0,0 0 16,0 0-16,0 0 15,0 0-15,21-21 16,1 0-16,-1 0 0,0 0 16,0 0-16,0 0 15,0 0-15,1-21 0,-1 0 16,0 21-16,0-21 0,0 0 16,0 0-16,-21-1 0,22 1 0,-1 0 15,-21 0-15,0 0 0,0 0 16,21 21-16,-21-22 15,-21 44 1,21-1-16,0 0 16,-21 0-16,21 0 0,-22 0 15,22 1-15,0-1 0,0 0 16,0 0-16,0 0 16,22-21-1,-1 0 1,0 0-16,0 0 0,0 0 0,0 0 15,1 0-15,-1 0 0,0-21 0,0 0 16,0 21-16,0-21 0,1 0 16,-22-1-16,21 1 0,-21 0 0,21 0 15,-21 0-15,0 0 16,-21 21 15,21 21-31,-21 0 16,21 0-16,0 0 0,0 0 15,0 1-15,0-1 0,0 0 16,0 0-16,0 0 16,21-21-16,0 0 15,0 0-15,0 0 16,0 0-16,1 0 0,-1 0 0,0 0 16,0 0-16,-21-21 0,21 0 0,0 0 15,1 21-15,-1-21 0,-21-1 16,21 1-16,0 0 0,0 0 0,-21 0 15,21 0-15,1 21 16,-1 0 0,-21 21 15,21-21 31,-21-21-46,0-1-16,0 1 16,-21 21-1,0 0-15,-1 0 0,1 0 16,0 21 0,0 1-16,0-22 0,21 21 15,0 0-15,-21 0 0,21 0 0,-22 0 16,22 1-16,0-1 0,0 0 15,0 0-15,0 0 0,0 0 16,22-21 0,-1 22-16,0-22 0,0 0 0,0 0 15,0 0-15,22 0 0,-22 0 0,0 0 16,21 0-16,-20-22 0,20 22 16,-21-21-16,21 0 0,-20 0 0,-1 0 15,-21 0-15,21-1 0,-21 1 16,21 0-16,-21 0 0</inkml:trace>
  <inkml:trace contextRef="#ctx0" brushRef="#br0" timeOffset="41550.97">16616 487 0,'0'0'0,"0"21"15,-21 0-15,21 0 0,-22 1 16,22-1-16,0 0 0,0 0 16,0 0-16,22 0 15,-1-21-15,0 0 16,0 0-16,0-21 15,0 21-15,-21-21 0,22 21 16,-1-21-16,0 0 0,0 0 0,0-1 16,0 1-16,-21 0 15,22 0-15,-22 42 47,-22 0-47,1 0 16,0 1-16,0-1 15,0 0-15,0-21 16,-1 0-16</inkml:trace>
  <inkml:trace contextRef="#ctx0" brushRef="#br0" timeOffset="41708.04">16087 191 0,'0'0'0,"-43"0"15,22 21-15,0-21 16,21 21-16</inkml:trace>
  <inkml:trace contextRef="#ctx0" brushRef="#br0" timeOffset="42159.74">12848 1207 0,'0'0'0,"0"-22"0,0-62 32,-21 84-32,0 0 15,0 21-15,-1 0 0,22 21 16,-21 1-16,21-22 0,-21 21 16,21 1-16,-21-1 0,21 0 15,0 1-15,0-1 0,0-21 0,-21 21 16,21-20-16,0 20 0,-21-21 15,21 0-15</inkml:trace>
  <inkml:trace contextRef="#ctx0" brushRef="#br0" timeOffset="42617.16">12615 1228 0,'0'0'0,"0"-43"0,64-62 15,-43 62-15,0 22 0,21 0 16,1 21-16,-22-21 16,21 21-16,1 0 0,-1 0 0,0 0 15,1 21-15,-22 0 0,0 0 16,0 0-16,-21 1 0,0-1 0,0 21 16,0-21-16,-21 22 0,-21-22 15,-1 0-15,1 0 0,0 0 0,-1 0 16,1 1-16,0-22 0,-1 21 0,22-21 15,-21 0-15,21 0 0,-1 0 16,44 0 31,-1 0-47,0 0 16,0 21-16,0 0 0,22-21 15,-22 21-15,0 0 0,0 1 0,0-1 16,0 0-16,1 0 0,-1 0 15,0 0-15,0 1 0,0-22 0,0 21 16,1-21-16,20 0 0,-21 0 16,0 0-16,0 0 0,1 0 15,-1 0-15,0 0 0,0 0 0,0-21 16,0-1-16,1 1 16,-22 0-16,0 0 15,0 0-15</inkml:trace>
  <inkml:trace contextRef="#ctx0" brushRef="#br0" timeOffset="42888.16">13293 1439 0,'42'0'16,"-21"0"0,-21-21-16,21 21 0,0 0 15,1 0-15,-1-21 0,0 21 16,0 0-16,0 0 0,0-21 16,1 21-16,-22-21 0,21 21 15,-21-21-15,-21 21 16,-1 0-1,-20 0-15,21 0 16,0 0-16,0 0 0,-1 21 16,1-21-16,21 21 0,-21 0 15,21 0-15,0 0 0,0 1 16,21-22 0,0 0-16,1 0 0,20 0 0,-21 21 15,21-21-15,-20 0 0,-1 0 16,21 0-16,0 0 0,-20 0 0,20 0 15</inkml:trace>
  <inkml:trace contextRef="#ctx0" brushRef="#br0" timeOffset="43700.77">14139 1249 0,'0'0'16,"0"-21"-16,-21 21 15,0 0-15,0 0 16,0 0-16,-1 0 0,1 21 0,-21 0 15,21 0-15,0-21 0,-22 21 16,22 1-16,0-1 0,21 0 0,-21 0 16,21 0-16,-21-21 0,21 21 0,0 1 15,21-22 1,0 0-16,0 0 16,0 0-16,0 0 0,1 0 15,-1-22-15,0 22 0,0-21 16,0 0-16,0 0 0,1 0 15,-1 21-15,-21-21 0,0 42 32,0 0-17,0 0-15,0 0 0,0 22 16,0-22-16,-21 0 0,21 21 0,-22-21 16,22 22-16,0-22 0,0 21 15,-21-21-15,21 1 0,0-1 0,0 0 16,0 0-16,0 0 0,21-21 31,1-21-15,-1 0-16,0 0 0,-21 0 15,21-1-15,0 1 0,-21 0 16,21-21-16,1 21 0,-1-1 0,-21-20 16,21 0-16,0 21 0,-21-22 15,21 1-15,0 21 0,1-22 0,-1 22 16,-21-21-16,21 21 0,-21 0 0,21 21 15,-21 21 1,0 0 0,0 0-1,-21 0-15,21 0 0,0 1 0,0-1 16,0 0-16,0 0 0,0 0 16,0 0-1,21-21-15,0 0 0,0 0 16,1 0-16,-1 0 0,0 0 15,0 0-15,-21-21 16,21 21-16,0-21 0,1 0 16,-22 0-16,21 21 0,-21-21 15,0-1-15,21 1 0,-21 0 16,21 21-16,-21 21 31,0 0-31,0 1 16,-21-1-16,21 0 15,0 0-15,0 0 0,0 0 16,0 1 0,21-22-1,0 0-15,0 0 16</inkml:trace>
  <inkml:trace contextRef="#ctx0" brushRef="#br0" timeOffset="44223.91">14859 1334 0,'0'0'0,"21"0"16,-21-22-16,21 22 15,-21-21 1,21 21-16,1 0 16,-22-21-16,0 0 15,-22 21 1,1 0-1,0 0-15,0 21 0,0-21 16,0 21-16,-1 0 0,22 1 16,0-1-16,-21-21 0,21 21 0,0 0 15,0 0-15,0 0 0,0 1 16,21-1 0,1-21-16,-1 0 0,0 0 0,0 0 15,0 0-15,0 0 0,1 0 16,-1 0-16,0-21 0,0 21 0,21-22 15,-20 22-15,-1-21 0,0 0 16,0 0-16,0 21 0,0-21 0,-21 0 16,22-1-16,-22 1 15,0 42 17,0 1-32,0-1 15,0 0-15,0 0 16,0 0-16,0 0 15,0 1 1,0-1-16,-22-21 0,1 0 16,0 0-16,0 0 0,0 0 15,0 0-15,-1 0 0,1 0 16,21-21 0,0-1-16</inkml:trace>
  <inkml:trace contextRef="#ctx0" brushRef="#br0" timeOffset="44452.19">15642 1037 0,'0'0'0,"21"0"15,0 0-15,-21 21 16,0 1-16,-21-1 16,0 0-16,0 21 0,21-21 0,-21 22 15,0-22-15,-1 21 0,1-21 16,21 1-16,0 20 0,-21-21 0,21 0 15,0 0-15,-21 1 0,21-1 16,0 0-16,0 0 0,21-21 31,0 0-31</inkml:trace>
  <inkml:trace contextRef="#ctx0" brushRef="#br0" timeOffset="44640.42">15388 1291 0,'0'0'0,"0"-21"15,21 21 1,0 0-16,22-21 0,-22 21 0,21-21 0,1 21 16,-1 0-16,0 0 15,1-21-15,-1 21 0,0 0 0,1-22 16,-1 22-16,21 0 0,-20 0 0,-1 0 15</inkml:trace>
  <inkml:trace contextRef="#ctx0" brushRef="#br0" timeOffset="45619.63">8996 6435 0,'0'0'16,"42"-21"-16,22-22 16,-43 43-16,0-21 0,0 0 0,-21 0 15,21 21-15,-21-21 0,0-1 0,0 1 16,0 0-16,-21 21 15,0-21-15,0 21 0,0 0 0,-22-21 16,22 21-16,-21 0 0,-1 0 16,1 0-16,0 0 0,-1 21 15,1-21-15,0 21 0,-1 0 0,22-21 16,0 21-16,0 1 0,0-1 0,21 0 16,0 21-16,0-21 0,0 1 15,21 20-15,0-21 0,21 21 0,-20-20 16,20 20-16,0 0 0,1-21 0,-1 22 15,0-1-15,1 0 0,-22-20 16,21 20-16,-21 0 0,0-21 16,-21 22-16,0-22 0,0 0 0,0 0 15,0 0-15,-21 1 0,-21-1 16,0 0-16,-1 0 0,-20-21 0,20 0 16,-20 0-16,-1 0 0,1 0 0,-1 0 15,1 0-15,21 0 0,-22-21 16,22 0-16,-1 0 0,1-1 0,21-20 15,-21 21-15,20 0 0,1-22 0,0 22 16,0-21-16,21 21 0,0-22 16,0 22-16,0 0 0,21-21 0,0 21 15,22 21-15,-22-22 0,21 22 16,-21-21-16,22 21 0,-22 0 0,21 0 16,0 21-16,-20 1 0,20-22 15,-21 21-15,21 0 0,-20 0 16</inkml:trace>
  <inkml:trace contextRef="#ctx0" brushRef="#br0" timeOffset="46056.68">9038 6879 0,'0'0'15,"42"-21"-15,1 21 0,-22-21 0,21 0 0,-21 21 16,1-21-16,-1-1 0,-21 1 16,0 0-16,0 0 0,0 0 0,0 0 15,0-1-15,0 1 0,-21 0 16,-1 21-16,1 0 15,-21 0-15,21 0 0,0 0 0,-22 21 16,22 0-16,-21 1 0,21-1 0,-22 0 16,22 0-16,0 21 0,0-20 15,0 20-15,-1-21 0,22 21 0,-21-20 16,21-1-16,0 0 0,0 0 0,0 0 16,21 0-16,1 1 0,-1-22 15,0 0-15,21 0 0,-21 0 0,22 0 16,-1 0-16,0 0 0,-20 0 0,20 0 15,0-22-15,1 1 0,-22 0 16,21 0-16,-21 0 0,0 0 0,1-1 16,-22 1-16,0 0 0,0 0 15,0 0-15,0-22 0,0 22 0,-22 0 16,1 0-16,0 21 0,-21-21 16,21 21-16,-22 0 0,22 0 0,0 0 15,-21 0-15,20 21 0,1-21 16,0 21-16,0 0 0,21 0 0,0 1 15,0-1-15,0 0 0,0 0 0,0 0 16,0 0-16,21 1 0,0-1 16,0-21-16,1 0 0,-1 21 0</inkml:trace>
  <inkml:trace contextRef="#ctx0" brushRef="#br0" timeOffset="46452.11">9737 6731 0,'0'0'0,"0"-21"15,-22-21 1,1 42-16,0 0 0,-21 0 0,21 0 16,-1 0-16,-20 0 0,21 0 0,-21 21 15,20 0-15,-20 0 0,21 0 16,0 0-16,0 1 0,-1 20 0,22-21 16,0 0-16,0 0 0,0 1 0,0-1 15,0 0-15,22-21 16,-1 0-16,0 0 15,0 0-15,0 0 0,0 0 0,22 0 16,-22 0-16,0-21 16,21 0-16,-20-1 0,-1 22 0,0-21 15,0 0-15,-21 0 0,0 0 0,0 0 16,0-1-16,-21 22 31,21 22-15,0-1-16,0 0 15,0 0-15,0 0 0,0 0 16,21 1-16,0-1 0,0-21 16,1 0-16,-1 21 0,0-21 0,0 0 15,21 0-15,-20 0 0,20 0 16,-21 0-16</inkml:trace>
  <inkml:trace contextRef="#ctx0" brushRef="#br0" timeOffset="46744.07">10245 6646 0,'0'0'16,"0"22"0,0-1-16,-22 0 15,22 21-15,-21-21 0,0 22 0,21-1 16,0 0-16,-21 1 16,21-1-16,-21 0 0,0 22 0,21-1 15,-22 1-15,22-1 0,0 1 0,-21-1 16,0-20-16,21 20 0,0 1 15,0-1-15,-21-20 0,21-1 0,-21 0 16,21 1-16,0-22 0,0 0 0,0 0 16,0 0-16,21-21 15,0-21-15,-21 0 16,0-21-16,21 20 0,-21 1 16,21-21-16,-21 0 0,0-1 0,0 1 15,0-22-15,0 22 0,0-21 0</inkml:trace>
  <inkml:trace contextRef="#ctx0" brushRef="#br0" timeOffset="46959.48">10139 6879 0,'0'0'0,"0"-21"0,84-127 31,-62 127-31,-1 0 0,21-1 16,-21 22-16,0 0 0,22-21 0,-22 21 16,0 0-16,21 0 0,-20 0 15,-1 21-15,0 1 0,0-1 0,-21 0 16,0 0-16,0 0 0,0 0 0,-21 1 15,0-1-15,-22 0 0,22 0 16,-21 0-16,0 0 0,-1 1 0,22-22 16,-21 21-16,-1-21 0,22 0 0,0 0 15,0 0-15</inkml:trace>
  <inkml:trace contextRef="#ctx0" brushRef="#br0" timeOffset="47716.68">11769 6265 0,'0'0'0,"-22"0"0,22-21 16,-21 21-16,21 21 15,0 1-15,0-1 0,-21 0 0,21 21 16,-21 1-16,21-1 0,-21 0 0,21 1 15,-21-1-15,-1 0 0,1 1 16,0-1-16,21 0 0,-21 1 16,0-22-16,0 0 0,-1 21 0,1-42 15,0 21-15,21 1 0,0-44 32,0 1-32,0 0 15,21 0-15,0 0 0,1 0 0,-1-22 16,-21 1-16,21 21 0,0-22 15,0 1-15,0 21 0,1 0 0,-1 0 16,-21-1-16,21 22 0,0 0 16,-21 22-16,0 20 15,0-21-15,0 0 0,0 22 16,0-1-16,0-21 0,0 21 16,0-20-16,21 20 0,-21-21 0,21 0 15,1 0-15,-22 1 0,21-1 0,0 0 16,0-21-16,0 0 0,0 0 15,22 0-15,-22 0 0,21 0 0,1 0 16,-22-21-16,21 0 0,0-1 0,1 1 16,-1-21-16,0 21 0,-20-22 0,20 1 15,-21 0-15,0-22 0,0 22 16,1-22-16,-22 22 0,0-21 0,0 20 16,0 1-16,-22 0 0,1-1 15,0 1-15,-21 21 0,-1 0 16,1-1-16,0 22 0,-1 0 0,1 0 15,21 0-15,-21 0 0,-1 22 0,22-1 16,0 21-16,21-21 0,0 0 16,0 22-16,0-1 0,0-21 0,0 22 15,21-1-15,0-21 0,0 21 16,22-20-16,-22-1 0,21 0 0,1 0 16</inkml:trace>
  <inkml:trace contextRef="#ctx0" brushRef="#br0" timeOffset="48051.88">12531 6668 0,'0'0'0,"0"21"31,21-21-15,0 0-16,0 0 0,0 0 15,0-21-15,1 21 0,-1-22 16,0 1-16,0 21 0,0-21 0,0 0 15,1 0-15,-1 0 0,-21-1 0,0 1 16,0 0-16,0 0 16,-21 0-16,-1 0 0,1 21 15,-21 0-15,21 0 0,0 0 0,-1 0 16,1 21-16,-21 0 0,21 0 16,0 21-16,-1-20 0,22 20 0,0-21 15,0 21-15,0-20 0,0 20 0,0-21 16,0 0-16,0 0 0,22 1 15,20-1-15,-21-21 0,0 0 0,22 21 16,-22-21-16,21 0 0,0 0 0,1 0 16,20-21-16,-20 0 0</inkml:trace>
  <inkml:trace contextRef="#ctx0" brushRef="#br0" timeOffset="48512.13">13314 6160 0,'0'0'15,"0"-22"-15,0 1 0,-21 21 32,-1 21-32,22 1 0,-21-1 0,21 21 15,0-21-15,0 22 0,0 20 0,0-21 16,-21 1-16,21-1 0,-21 0 16,21 22-16,0-22 0,-21-21 0,21 22 15,-21-1-15,21-21 0,-22 0 0,22 1 16,0-1-16,-21-21 15,21-21 1,0-1 0,0 1-16,0-21 15,0 21-15,21 0 0,-21-22 0,22 22 16,-1 0-16,21-21 0,-21 20 0,0 1 16,22 0-16,-1 0 0,-21 0 15,22 21-15,-1 0 0,-21 0 0,21 0 16,1 0-16,-22 21 0,21 0 0,-21 0 15,1 0-15,-1 1 16,0-1-16,-21 0 0,0 0 0,0 21 16,0-20-16,-21-1 0,0 21 0,-22-21 15,1 0-15,0 1 0,-1-1 16,1 0-16,-22 0 0,22 0 0,0 0 16,-1-21-16,22 0 0,0 0 0,0 0 15,21-21 1,21 0-16,0 0 15</inkml:trace>
  <inkml:trace contextRef="#ctx0" brushRef="#br0" timeOffset="50582.21">14330 6350 0,'0'0'0,"21"-21"0,0 21 0,0-21 0,0 0 16,1-1-16,-22 1 15,0 0-15,0 0 0,0 0 16,0 0-16,0-1 0,-22 22 16,1 0-1,0 0-15,-21 0 0,-1 0 0,1 22 16,0-1-16,-1 0 0,1 0 0,0 0 16,-1 0-16,1 22 0,21-22 15,21 21-15,0-21 0,0 1 0,0-1 16,0 0-16,21 0 0,0 0 15,0 0-15,1 1 0,20-1 16,0-21-16,-21 21 0,22 0 0,-22 0 16,21-21-16,-21 21 0,1 1 0,-1-1 15,-21 0-15,0 0 0,0 0 16,0 0-16,0 1 0,-21-22 16,-1 21-16,1-21 0,-21 0 0,21 0 15,-22 0-15,1 0 0,0 0 16,21 0-16,-22 0 0,22 0 0,-21-21 15,21 21-15,-1-22 0,1 1 16,0 21-16,21-21 0,0 0 0,0 0 16,0 0-16,0-1 15,0 44 17,0-1-32,0 0 0,21 0 15,0 0-15,1 0 0,-22 1 16,21-1-16,0 0 0,0-21 0,0 21 15,22 0-15,-22-21 0,21 0 0,-21 0 16,22 0-16,-1 0 0,-21 0 16,21 0-16,1 0 0,-1-21 0,0 21 15,-20-21-15,20 0 0,-21 0 0,0 21 16,0-43-16,1 22 0,-1 0 16,0-21-16,-21 20 0,0-20 15,0 21-15,0-21 0,0 20 0,0-20 16,0 21-16,0 0 0,-21 0 0,0 21 15,-1 0-15,1 0 16,0 21-16,0 0 0,21 0 16,-21 21-16,21-20 0,-21-1 15,21 21-15,-22-21 0,22 22 0,0-22 16,0 0-16,0 0 0,0 0 0,0 0 16,0 1-16,22-1 0,-1-21 15,0 21-15,0-21 0,0 0 16,0 0-16,1 0 0,-1 0 0,21 0 15,-42-21-15,21 0 0,0 21 16,1-22-16,-1 1 0,-21 0 16,0 0-16,21 0 0,-21-22 0,21 22 15,-21 0-15,0 0 0,0 0 0,0 0 16,21 21 0,-21 21-1,0 0-15,0 0 16,0 0-16,0 0 0,0 1 15,0-1-15,0 0 0,21-21 0,-21 21 16,0 0-16,22-21 0,-22 21 16,21-21-16,0 0 0,0 0 15,0 0-15,0 0 0,1 0 16,20 0-16,-21 0 0,21-21 0,-20 21 16,20-21-16,-21 0 0,0 0 15,0 0-15,1-1 0,-1 1 0,0-21 16,-21 21-16,21-22 0,-21 22 0,0 0 15,0 0-15,0 0 0,0 0 16,0 42 0,0 0-1,0 0-15,0 0 0,0 0 16,0 22-16,-21-22 0,21 0 0,0 0 16,0 0-16,0 1 15,0-1-15,21-21 16,0 21-16,0-21 0,1 0 15,-1 0-15,0 0 0,0 0 0,0-21 16,0 0-16,1 21 0,-1-22 16,0 1-16,0 0 0,0 0 0,-21 0 15,21-22-15,-21 22 0,22 0 0,-1 0 16,-21 0-16,21 0 0,0-1 16,-21 44-1,0-1 1,0 21-16,0-21 0,0 0 15,0 22-15,0-22 0,0 0 16,0 0-16,0 0 0,0 1 0,0-1 16,0 0-16,0 0 0,0 0 0,21-21 15,0 0-15,1 0 16,-1 0-16,0 0 0,0 0 0,21 0 16,-20 0-16,-1 0 0,21 0 0,-21-21 15,0 0-15,1 0 0,-1 0 16,0-1-16,0 1 0,0 0 0,0-21 15,-21 21-15,22-1 0,-1 1 0,0-21 16,-21 21-16,0 0 16,21 21-16,0 0 15,-21 21 1,0 0 0,0 0-16,-21-21 0,21 21 15,-21-21-15,21-21 47,0 0-31,0 0-16,0 0 15,0-1 1,-21 44 15,0-1-31,-1 0 0,1 21 16,21-21-16,-21 1 0,21-1 0,-21 21 15,21-21-15,0 0 0,0 1 16,0-1-16,0 21 0,0-21 16,0 0-16,0 1 0,21-22 15,0 21-15,0-21 0,1 0 16,20 0-16,-21 0 0,21 0 0,1 0 16,-1-21-16,0-1 0,-20 22 0,20-21 15,0 0-15,-21 0 0,22 0 0,-22 0 16,0-22-16,0 22 0,0 0 15,-21-21-15,0 20 0,0 1 16,0 0-16,0 0 0,-21 42 31,0 0-31,21 0 0,-21 1 16,0-1-16,21 21 0,0-21 0,-21 0 16,21 1-16,0-1 0,0 0 15,0 0-15,0 0 0,0 0 0,0 1 16,21-22-16,0 0 15,0 0-15,0 0 16,-21-22-16,21 22 0,1-21 0,-1 0 16,0 0-16,0 0 0,21 0 15,-20-1-15,-1 1 0,-21-21 0,21 21 16,0-22-16,0 22 0,0 0 16,-21 0-16,0 42 15,0 0 1,0 0-16,-21 1 0,21-1 15,-21 21-15,0-21 0,0 0 0,21 1 16,0 20-16,-21-21 0,-1-21 0,22 21 16,0 0-16,-21 1 15,0-22-15,0 0 16</inkml:trace>
  <inkml:trace contextRef="#ctx0" brushRef="#br0" timeOffset="50768.41">15981 6160 0,'0'0'16,"-21"-22"-16,-1 22 16,1 22 15,0-1-31,0 0 0,0-21 15,21 21-15</inkml:trace>
  <inkml:trace contextRef="#ctx0" brushRef="#br0" timeOffset="51196.49">11705 7535 0,'0'0'16,"-21"-42"-16,21 0 0,-21 21 0,21-22 0,-21 22 16,21 0-16,0 0 0,0 0 0,0 42 15,0 21 1,0 0-16,0 1 0,0-1 0,0 22 16,0-1-16,0 1 0,0-1 15,-22 1-15,22 20 0,-21-20 16,21-1-16,-21 1 0,21-1 0,0-20 15,-21 20-15,21-21 0,-21 1 0,21-22 16,0 21-16,-21-21 0,21 1 16,0-1-16,-22-21 15,22-21-15</inkml:trace>
  <inkml:trace contextRef="#ctx0" brushRef="#br0" timeOffset="51636.08">11282 7938 0,'0'0'15,"0"-43"-15,0-20 0,0 20 0,0-20 16,21 21-16,-21-1 0,21 1 16,0 0-16,0-1 0,1 22 0,-1-21 15,21 21-15,-21-1 0,22 1 16,-1 21-16,0 0 0,22 0 0,-22 21 16,22 22-16,-22-1 0,0 0 0,1 1 15,-22 20-15,0-20 0,-21 20 16,0-21-16,-21 22 0,0-22 0,-1 22 15,-20-22-15,0-21 0,-22 22 0,22-1 16,0-21-16,-1 0 0,-20-21 16,20 0-16,1 21 0,21-21 0,-21 0 15,-1 0-15,22 0 0,0-21 16,0 0-16,0 0 0,21 0 0,0 0 16,0-1-16,0 1 0,0 0 15,0 0-15,21 21 0,0 0 16,0 0-16,0 0 0,0 0 0,1 21 15,-1 0-15,21 22 0,-21-22 16,0 21-16,1 0 0,-1-20 0,0 20 16,0 0-16,0-21 0,0 22 0,1-22 15,-1 21-15,0-21 0,0 1 16,0-1-16,0-21 0,1 21 0,-1-21 16,0 0-16,21 0 0,-21 0 15,1 0-15,20 0 0,-21 0 0,21-21 16,-20 21-16,-1-21 0,0-1 15</inkml:trace>
  <inkml:trace contextRef="#ctx0" brushRef="#br0" timeOffset="51971.65">12213 8276 0,'0'-21'31,"21"0"-15,0 0-16,1 0 15,-1 21-15,-21-22 0,21 1 16,0 21-16,-21-21 0,0 0 0,21 0 16,-21 0-16,0-1 15,0 1-15,-21 21 16,0 0-16,0 0 0,-22 21 16,22 1-16,0-1 0,0 0 15,0 0-15,0 0 0,21 22 0,0-22 16,-22 21-16,22-21 0,0 0 0,0 1 15,0-1-15,0 0 0,0 0 16,22 0-16,-1-21 0,-21 21 0,21-21 16,0 0-16,0 0 0,22 0 0,-22 0 15,0 0-15,0 0 16,21 0-16,-20 0 0,-1-21 0,0 0 16,21 21-16,-21-21 0</inkml:trace>
  <inkml:trace contextRef="#ctx0" brushRef="#br0" timeOffset="52332.76">12933 7938 0,'0'0'0,"-43"-43"31,22 43-31,-21 0 0,0 0 0,20 21 16,-20 1-16,21-1 0,-21-21 16,20 21-16,1 0 0,0 0 0,21 0 15,0 1-15,0-1 16,0 0-16,0 0 0,0 0 15,21-21-15,0 21 0,22 1 16,-22-1-16,0 0 0,0 0 0,0-21 16,1 21-16,-1 0 0,0 1 0,-21-1 15,0 0-15,0 0 16,0 0-16,-21 0 16,0-21-16,-1 0 0,-20 0 0,21 0 15,0 0-15,-22 0 0,22 0 16,-21 0-16,21 0 0,0-21 0,-1 0 15,22 0-15,-21 21 16,21-21-16,0 0 16,21 21-1,1-22-15,-1 22 0,0 0 16,0 0-16,0-21 0</inkml:trace>
  <inkml:trace contextRef="#ctx0" brushRef="#br0" timeOffset="52712.51">13250 7895 0,'0'0'0,"0"-21"32,-21 21-17,21 21-15,-21 0 16,21 22-16,0-22 0,0 21 15,0 1-15,0-1 0,0 0 0,0 22 16,0-22-16,0 22 0,0-22 0,-21 21 16,21 1-16,0-1 0,0 1 15,-21-1-15,21 1 0,-22-1 0,1 1 16,21-1-16,-42 22 0,21-21 0,0-1 16,-22 1-16,22-22 0,-21 21 0,21-20 15,-22 20-15,22-42 16,0 22-16,0-1 0,21-21 0,-21 0 15,21-42 1,0 0 0,0 0-16,0 0 0,0 0 15,21-22-15,-21 1 0,21 0 0,0-1 16,0 1-16,0-22 0,1 1 0</inkml:trace>
  <inkml:trace contextRef="#ctx0" brushRef="#br0" timeOffset="53024.35">13102 8192 0,'0'0'0,"0"-43"16,0 1-16,0 0 0,-21 20 0,21-20 16,0 21-16,-21 0 0,21 0 15,0-1-15,0 1 0,0 0 16,0 0-16,21 21 0,0-21 0,0 21 16,0 0-16,22 0 0,-22 0 15,21 0-15,-21 0 0,22 0 0,-1 0 16,-21 21-16,0 0 0,1 0 0,-22 0 15,0 1-15,0-1 0,0 0 16,0 21-16,-22-21 0,1 1 0,0-1 16,-21 0-16,-1-21 0,22 21 15,-21 0-15,0-21 0,20 0 16,1 21-16,0-21 0,0 0 0,42 0 31,0 0-15,22 0-16,-22 0 0,21 0 0,-21 0 15,22 0-15,-1 0 0,-21-21 0</inkml:trace>
  <inkml:trace contextRef="#ctx0" brushRef="#br0" timeOffset="53656.65">13737 7938 0,'0'0'0,"-21"0"15,0 0 1,0 0-16,-1 21 15,22 0-15,-21 0 0,0 0 16,21 0-16,0 1 0,0-1 16,0 0-1,21-21-15,0 0 0,1 0 16,-22-21 0,0 0-1,0-1-15,0 1 0,0 0 16,0 0-16,0 0 0,0 0 0,0-1 15,0 1-15,0 0 16,0 0-16,21 0 0,0 0 0,0-1 16,0 22-16,0 0 0,1 0 0,-1 0 15,0 0-15,0 0 0,0 0 16,22 0-16,-22 22 0,0-1 0,0 0 16,-21 0-16,21 0 0,0 0 0,-21 1 15,22-1-15,-22 0 0,0 21 16,0-21-16,0 1 0,0-1 0,0 0 15,0 0 1,-22-21-16,1 0 16,0 0-16,21-21 15,0 0-15,0 0 16,0-1-16,0 1 0,0 0 0,0 0 16,0 0-16,21 0 0,0-1 15,1 1-15,-1 0 0,0-21 0,21 21 16,-21 21-16,22-22 0,-1 1 0,-21 21 15,22 0-15,-22 0 0,21 0 16,-21 0-16,0 0 0,1 21 0,-1 1 16,-21-1-16,0 0 0,0 0 0,0 0 15,0 22-15,0-22 0,0 0 16,0 21-16,-21-21 0,-1 1 0,22-1 16,-21 0-16,0-21 0,21 21 15,0 0-15,-21-21 16,42 0-1,0-21-15,0 0 16,1 21-16</inkml:trace>
  <inkml:trace contextRef="#ctx0" brushRef="#br0" timeOffset="54072.54">14965 7789 0,'0'0'0,"0"-21"31,-21 21-31,-1 0 0,1 0 16,0 0-16,-21 21 0,21 1 16,-22-22-16,22 21 0,0 0 0,0 0 15,21 0-15,0 0 16,0 1-16,21-22 16,0 0-1,0 0-15,0 0 0,1 21 16,-1-21-16,0 0 0,0 0 0,0 0 15,0 21-15,1 0 0,-1 0 16,-21 0-16,0 1 16,0-1-16,0 0 0,-21-21 15,-1 21-15,1-21 16,0 0-16,0 0 0,0 0 16,0 0-16,-1 0 0,1 0 0,0 0 15,0 0-15,0 0 0,0 0 0,-1-21 16,1 21-16,21-21 0,0 0 15,0-1 1,21 1 0,1 21-16,-1-21 15,0 21-15,0-21 0,0 21 0</inkml:trace>
  <inkml:trace contextRef="#ctx0" brushRef="#br0" timeOffset="54435.62">15325 7916 0,'21'0'16,"0"0"-1,0 0-15,0 0 0,0-21 16,1 21-16,-1-21 0,0 21 16,0-21-16,0 21 0,0 0 15,-21-21-15,0 0 0,22 21 0,-22-22 16,0 1-16,0 0 15,-22 21 1,1 0-16,0 0 0,0 0 0,0 0 16,-22 0-16,22 0 0,0 21 0,0 0 15,0 1-15,0-1 0,-1 0 16,22 0-16,0 0 0,0 0 0,0 1 16,0-1-16,0 0 0,0 0 15,0 0-15,22-21 0,-1 0 16,0 21-16,0-21 0,0 0 0,0 0 15,1 0-15,-1 0 0,0 0 0,0 0 16,0 0-16,0-21 0,-21 0 16,22 21-16,-22-21 0,21 21 15</inkml:trace>
  <inkml:trace contextRef="#ctx0" brushRef="#br0" timeOffset="54677">15960 8149 0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8T03:04:23.1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3662 656 0,'-21'0'0,"21"-21"0,-22 21 15,22-21-15,-21 21 16,0 0-16,0 0 0,0 0 16,0-21-1,-1 21-15,44 0 47,-1 0-47,0 0 16,21 0-16,-21 0 0,22 0 15,20 0-15,-20 0 0,20 0 16,1 0-16,-22 0 0,21 0 0,1 0 16,-1 0-16,1 0 0,-1 0 15,1 0-15,-1 0 0,-20 0 0,20 0 16,-20 0-16,-1 0 0,0 0 16,1 0-16,-22 0 0,0 0 0,-21 21 15,21-21-15,-42 21 31,0-21-15,0 0-16,-1 0 0</inkml:trace>
  <inkml:trace contextRef="#ctx0" brushRef="#br0" timeOffset="443.04">4233 614 0,'0'0'16,"-21"0"0,21 21-1,0 0-15,0 0 0,0 1 16,0-1-16,0 0 0,0 0 16,0 0-16,0 0 0,0 22 0,0-22 15,0 21-15,0-21 0,0 22 16,0-1-16,0-21 0,0 22 0,0-1 15,0-21-15,0 21 0,0-20 16,0 20-16,0-21 0,21 21 0,-21-20 16,0-1-16,0 0 0,0 0 15,0 0-15,0 0 0,-21 1 0,0-1 16,0-21-16,0 0 16,-1 21-16,1-21 0,0 0 0,0 0 15,-21 0-15,20 0 0,1 0 16,-21 0-16,21 0 0,0 0 15,-22-21-15,22 21 0,0-21 16,0 21-16,0-22 0,-1 1 0,1 21 16,21-21-16,-21 0 15,21 0 1,21 21 0,0-21-16,1 21 0</inkml:trace>
  <inkml:trace contextRef="#ctx0" brushRef="#br0" timeOffset="1035.77">5207 847 0,'0'0'0,"0"-43"31,-21 43-31,0 0 16,-1 0-16,1 0 0,0 0 16,-21 22-16,21-22 0,-1 21 0,-20 0 15,21 0-15,0 0 0,-22 22 16,22-22-16,0 21 0,-21-21 0,21 0 15,-1 1-15,1 20 0,21-21 16,0 0-16,0 0 0,0 1 16,21-22-1,1 0-15,-1 0 0,0 0 16,0 0-16,21 0 0,1 0 16,-22 0-16,21 0 0,1 0 0,-22 0 15,21 0-15,0 0 0,-20 0 16,20 21-16,-21-21 0,21 21 15,-20-21-15,-1 21 0,-21 0 0,0 0 16,0 1 0,0-1-16,-21-21 0,-1 21 0,1 0 15,-21 0-15,21-21 0,-22 21 16,1-21-16,21 22 0,-21-22 0,-1 21 16,1-21-16,0 0 0,20 0 0,-20 0 15,21 0-15,-21 0 0,20 0 16,1 0-16,0 0 0,0 0 0,0 0 31,21-21-31,0-1 16,21 22-16,0 0 0,-21-21 15,42 21-15,-20-21 0,-1 0 16</inkml:trace>
  <inkml:trace contextRef="#ctx0" brushRef="#br0" timeOffset="1547.31">5842 741 0,'0'0'0,"-85"21"31,85 0-31,-21 0 0,0 22 0,0-22 16,0 21-16,21 1 0,-22-22 16,1 21-16,0 0 0,21 1 0,0-1 15,-21-21-15,21 22 0,0-22 16,0 0-16,0 21 0,0-21 0,21 1 16,0-1-1,0-21-15,1 0 0,-1 0 0,0 0 16,21 0-16,-21 0 0,22 0 0,-22 0 15,21 0-15,-21-21 0,22 21 16,-22-22-16,0 1 0,21 0 0,-20 0 16,-1-21-16,0 20 0,0 1 15,-21-21-15,0 0 0,21-1 0,-21 1 16,0 0-16,0-1 0,0 1 16,0 0-16,-21 20 0,21-20 0,-21 21 15,-21 0-15,20 0 0,1 21 16,0 0-16,-21 0 0,21 0 0,-22 0 15,22 0-15,0 0 0,-21 0 16,20 21-16,1 0 0,0 0 16,0-21-16,0 21 0,21 0 0,0 1 15,0-1-15,0 0 0,0 0 16,21 0-16</inkml:trace>
  <inkml:trace contextRef="#ctx0" brushRef="#br0" timeOffset="1896">6625 635 0,'0'0'0,"-21"0"0,0 0 16,21 21-16,-21 0 0,21 1 15,-22-1-15,22 21 16,-21-21-16,21 0 0,-21 22 0,21-22 16,0 21-16,0 1 15,-21-1-15,21-21 0,-21 21 0,21 1 0,0-22 16,0 21-16,-21-21 0,21 1 16,0-1-16,-22 0 0,22 0 15,0 0-15,0 22 16,0-22-16,0-42 47,0-1-47,0 1 0,0 0 0,22 0 15</inkml:trace>
  <inkml:trace contextRef="#ctx0" brushRef="#br0" timeOffset="2179.29">6625 677 0,'21'22'15,"-21"-1"-15,21 0 0,-21 0 16,22 0-16,-22 22 0,21-22 0,0 21 16,0-21-16,0 22 0,-21-1 15,21-21-15,1 21 0,-1-20 0,0 20 16,0-21-16,0 0 0,-21 0 15,21 1-15,1-1 0,-1 0 0,0 0 16,0-21 0,-21 21-16,21-21 0,0 0 15,1-21 1,-22 0 0</inkml:trace>
  <inkml:trace contextRef="#ctx0" brushRef="#br0" timeOffset="2469.11">7324 550 0,'0'0'0,"-22"0"31,22 22-31,0-1 16,0 0-16,-21 0 0,21 0 15,-21 22-15,21-1 0,0 0 0,-21 1 16,0-1-16,21 0 0,-21 1 16,21-1-16,-22 0 0,1 1 0,21-1 15,-21-21-15,21 21 0,0-20 16,0-1-16,0 0 0,-21 0 0,21 0 16,0 0-16,0 1 15</inkml:trace>
  <inkml:trace contextRef="#ctx0" brushRef="#br0" timeOffset="4031.74">20743 614 0,'0'-21'16,"0"0"0,0-1 15,0 44 16,21-22-32,-21 21-15,22 0 0,-1 21 16,0-21-16,-21 22 0,21-22 0,0 21 16,0 1-16,22-1 0,-22 0 15,0 1-15,0-1 0,0 21 0,22-20 16,-22-1-16,0 0 0,0 1 0,0-22 16,1 21-16,-1-21 0,0 22 15,0-22-15,-21 0 0,21 0 0,-21 0 16,0 1-16,0-44 62,0 1-62</inkml:trace>
  <inkml:trace contextRef="#ctx0" brushRef="#br0" timeOffset="4375.88">21505 699 0,'0'-22'0,"-21"44"47,0-1-47,0 0 0,-22 0 0,22 0 15,-21 22-15,21-1 0,-22 0 16,22 1-16,-21-1 0,0 21 0,20-20 16,-20-1-16,21-21 0,0 22 15,-22-1-15,22-21 0,0 21 0,0-20 16,21-1-16,-21 0 0,0 0 16,21 0-16,-22-21 0,22 21 15,0-42 32,22 0-47,-1 0 0</inkml:trace>
  <inkml:trace contextRef="#ctx0" brushRef="#br0" timeOffset="4752.04">22013 741 0,'0'-21'0,"0"42"47,-21 21-47,21-21 15,-21 22-15,0-22 0,21 21 0,-21 1 16,-1-1-16,22 21 0,-21-20 16,0-1-16,21 0 0,0 1 0,-21-22 15,21 21-15,-21-21 0,21 22 16,-21-22-16,21 0 0,0 0 16,0 0-16,0 1 0,0-1 15,0-42 32,0-1-47</inkml:trace>
  <inkml:trace contextRef="#ctx0" brushRef="#br0" timeOffset="5063.18">22013 741 0,'0'0'0,"0"-21"16,0 42 15,0 0-15,0 0-16,21 0 0,-21 1 0,22-1 16,-1 21-16,-21-21 0,0 22 0,21-22 15,-21 21-15,21-21 0,-21 22 16,0-22-16,21 21 0,0-21 0,1 0 15,-22 1-15,21-1 16,0 0-16,0 0 0,-21 0 0,21-21 16,0 21-16,1-21 15,-1 0 1,-21-21 0,21 0-16</inkml:trace>
  <inkml:trace contextRef="#ctx0" brushRef="#br0" timeOffset="5371.33">22775 720 0,'-42'42'31,"21"0"-31,0-20 0,-1-1 15,1 21-15,-21-21 0,21 22 0,0-22 16,-22 21-16,1-21 0,21 22 16,-22-22-16,22 0 0,0 21 0,0-21 15,-21 1-15,20-1 0,1 0 16,21 0 0,21-21 15,1-21-31,-1 0 15,0 0-15,0-1 0,21 1 16,-20 0-16,-1 0 0</inkml:trace>
  <inkml:trace contextRef="#ctx0" brushRef="#br0" timeOffset="5656.07">22733 783 0,'0'0'0,"0"-21"0,21 0 31,-21 42-15,0 0-1,0 0-15,0 1 0,0-1 16,-42 106 0,42-85-16,0 0 0,-21 1 15,-1-22-15,22 21 0,0 1 0,-21-22 16,21 21-16,-21-21 0,21 22 16,0-22-16,0 0 0,0 0 0,0 21 15,0-20-15,0-1 0,-21-21 0,21 21 16,0 0-16,0 0 15,21-21 17,-21-21-17,21 0-15,0 21 0</inkml:trace>
  <inkml:trace contextRef="#ctx0" brushRef="#br0" timeOffset="6328">23495 720 0,'0'0'0,"-21"21"46,21 0-30,-21 0-16,-1 0 0,22 22 0,-21-1 16,0 0-16,0 1 0,21-1 15,-21 0-15,0 1 0,-1-1 0,1 0 16,0 1-16,21-1 0,-21-21 16,0 22-16,0-22 0,-1 21 0,22-21 15,-21 0-15,21 1 0,-21-1 0,21 0 16,-21-21-16,21 21 15,0-42 32,0 0-47,0 0 0,0-1 16,21 1-16,-21 0 0,21-21 16,0 21-16,-21-1 0,22 1 0,-1 0 15,0 0-15,0 0 16,0 21-16,-21-21 0,21 21 0,1 0 15,-1 0-15,-21 21 0,0 0 16,21-21-16,-21 21 0,21 0 16,-21 0-16,21-21 0,-21 22 15,21-1-15,1 0 0,-1 0 16,0 0-16,0-21 0,0 0 16,0 21-16,1-21 0,-1 0 0,0 0 15,0 0-15,0 0 0,0 0 16,22 0-16,-22 0 0,0 0 0,0-21 15,0 0-15,1 21 0,-22-21 16,21 0-16,0 0 0,-21-1 16,0 1-16,21 21 0,-21-21 0,0 0 15,21 21-15,-21-21 16,0 0 15,-21-1-31,0 22 0</inkml:trace>
  <inkml:trace contextRef="#ctx0" brushRef="#br0" timeOffset="9259.46">14838 212 0,'0'0'0,"-21"0"15,-1-43 1,1 43 0,0 0-1,21 22 1,0-1-16,0 0 0,0 0 15,0 0-15,-21 22 0,21-22 0,0 0 16,0 21-16,0-21 0,0 22 16,0-22-16,0 21 0,0 1 0,0-1 15,0-21-15,0 21 0,21 1 16,-21-1-16,0 0 0,0 1 16,0-22-16,0 21 0,21 1 0,-21-1 15,0 0-15,0 1 0,21-1 16,-21-21-16,0 21 0,0-20 0,0 20 15,0-21-15,0 0 0,0 22 16,0-22-16,0 0 0,0 0 0,0 21 16,0-20-16,0-1 0,0 0 0,0 0 15,0 21-15,0-20 0,0-1 16,0 0-16,0 21 0,0-21 0,0 1 16,0 20-16,0-21 0,0 0 15,0 22-15,0-22 0,0 0 0,0 21 16,0-21-16,0 1 0,0 20 15,0-21-15,0 0 0,0 0 16,0 22-16,0-22 0,0 0 0,0 21 16,0-20-16,0-1 0,22 21 0,-22-21 15,21 0-15,-21 22 0,0-22 16,0 0-16,21 21 0,-21-20 0,21 20 16,-21-21-16,0 0 0,0 22 0,0-22 15,21 42-15,-21-42 16,21 1-16,-21-1 0,0 21 0,0-21 15,0 0-15,0 1 0,0-1 0,0 0 16,0 21-16,0-21 16,0 1-16,0-1 0,0 0 0,0 0 15,0 0-15,0 0 0,0 22 0,0-22 16,0 0-16,0 21 0,-21-20 16,21 20-16,-21-21 0,21 21 0,0-20 15,-21 20-15,21 0 0,-21-21 0,21 22 16,-21-1-16,21 0 0,0-20 15,0 20-15,-22 0 0,22-21 0,0 22 16,-21-1-16,21-21 0,0 22 0,-21-1 16,21-21-16,0 21 0,0 1 15,0-1-15,0 0 0,0 1 16,-21-1-16,21 0 0,0 1 0,0-1 16,-21 0-16,21 1 0,0-1 15,0 0-15,0 1 0,0-1 0,0 0 16,0 1-16,0-22 0,-21 21 0,21 1 15,0-1-15,0 0 0,0 1 16,0-1-16,0 21 0,0-20 0,-22-1 16,22 0-16,0 1 0,0-1 0,0 0 15,0 1-15,0-1 0,0 0 16,0 1-16,0-1 0,0 0 0,0-20 16,0 20-16,0 0 0,0 1 15,0-1-15,0 0 0,0-21 0,0 22 16,0-1-16,0-21 0,0 22 15,-21-1-15,21-21 0,0 21 0,0 1 16,0-22-16,-21 21 0,21-21 0,0 22 16,0-22-16,0 21 0,0-21 15,-21 22-15,21-1 0,0-21 0,0 22 16,-21-1-16,21 0 0,0 1 0,0-22 16,0 21-16,0 0 0,-21 1 0,21-1 15,-22 0-15,22 1 0,-21-22 16,21 21-16,0 1 0,0-1 15,-21-21-15,21 21 0,0 1 0,-21-1 0,21-21 16,0 22-16,-21-1 16,21 0-16,0 1 0,0-22 0,0 21 15,0 0-15,0 1 0,0-1 0,0 0 16,-21 1-16,21-1 0,0 0 0,-22 1 16,22-1-16,0-21 0,0 22 15,0-1-15,0 0 0,-21 1 0,21-1 16,0 0-16,0 1 0,0-1 0,0 0 15,0 1-15,0-1 0,0 0 0,-21 1 16,21-22-16,0 21 0,0 0 16,-21 1-16,21-1 0,0 0 0,-21 1 15,21-1-15,0 0 0,0 1 16,0-1-16,0 0 0,-21 1 0,21-1 16,0 0-16,0 1 0,-22-1 15,22 0-15,0 1 0,0-1 0,0 0 16,0 1-16,0-1 0,0 0 0,0 1 15,0-22-15,0 21 0,0 1 16,0-1-16,0 0 0,-21 1 0,21-22 16,0 21-16,0 0 0,-21 1 15,21-1-15,0 22 0,0-22 0,0 0 0,0 1 16,0-1-16,-21 0 0,21 1 16,-21-1-16,21 0 0,0 1 0,-21-1 15,21 0-15,0 22 0,0-22 16,0 0-16,0 1 0,0-1 0,-22 0 15,22 1-15,0-1 0,0 0 0,0 1 16,0 20-16,0-20 0,0-1 16,0-21-16,0 21 0,0 1 0,0-1 15,0 0-15,-21 22 0,21-22 0,0 1 16,0-1-16,0 21 0,0-20 0,-21-1 16,21 22-16,0-22 0,0 0 15,0 1-15,0-1 0,0 21 0,0-20 16,0-1-16,0 0 0,0 1 0,0-1 15,0 0-15,0 1 16,0-1-16,0 0 0,0 22 0,0-22 16,0 1-16,0-1 0,0 0 0,0 22 15,0-22-15,0 0 0,0 1 0,0-1 16,0 0-16,0 1 0,0 20 16,0-20-16,0-1 0,0 0 0,0 22 15,0-22-15,0 0 0,0 1 0,0 20 16,0-20-16,0-1 0,0 0 15,0 1-15,0-1 0,0 0 0,0 1 16,0-1-16,0 0 0,0 1 0,0-1 16,21 21-16,-21-20 15,0-1-15,0 0 0,0 1 0,0-1 16,0 22-16,0-22 0,0 0 0,0 1 16,0 20-16,0-21 0,0 1 0,0-1 15,0 0-15,0 1 0,0-1 16,0 22-16,0-22 0,0 0 0,0 1 15,0-1-15,0 21 0,0-20 0,0-1 16,0 0-16,0 1 0,0-1 16,0 22-16,0-22 0,0 0 0,21 1 15,-21-1-15,0 0 0,0 1 0,0-1 16,0 21-16,0-20 0,0-1 16,22 0-16,-22 22 0,0-22 0,0 1 15,0-1-15,0 0 0,0 1 16,0-1-16,0 0 0,0 1 15,0-1-15,0 0 0,0 1 0,0-1 16,0 0-16,0 1 0,0-1 0,0 0 16,0 1-16,0-1 0,0 21 15,0-20-15,0-1 0,0 0 0,0 1 16,0-22-16,0 21 0,0 1 0,0-1 16,-22 0-16,22 1 0,0-1 15,0 0-15,0 1 0,0-1 0,0 0 16,0-21-16,0 22 0,-21-1 0,21 0 15,0 1-15,0-1 0,0 0 16,0 1-16,0-22 0,-21 21 16,21 1-16,0-1 0,0-21 0,0 21 15,0 1-15,0-22 0,0 21 16,0 1-16,0-1 0,0-21 0,0 21 16,0 1-16,-21-1 0,21-21 15,0 22-15,0-1 0,0-21 0,0 21 16,0-20-16,0 20 0,-21-21 0,21 0 15,0 22-15,0-22 0,0 0 16,0 0-16,0 0 0,0 0 0,0 22 16,0-22-16,0 0 0,0 0 15,0 0-15,0 1 0,0-1 16,0 21-16,0-21 0,-21 0 0,21 1 16,0-1-16,0 21 0,-22-21 15,22 0-15,0 22 0,0-22 0,0 0 16,-21 0-16,21 0 0,0-42 31,0 0-31,0-21 0,21-1 16,-21-20-16</inkml:trace>
  <inkml:trace contextRef="#ctx0" brushRef="#br0" timeOffset="10487.52">3789 2074 0,'0'0'0,"-21"0"0,-1 0 15,1 0-15,0 0 16,0 0-16,0 0 0,0 0 16,-1 0-16,1 0 15,42 0 32,22 0-47,-22 0 0,21 0 16,1 0-16,-1 0 0,21 0 0,-20 0 15,41 0-15,-20 0 0,21 0 16,-1 0-16,22-21 0,0 21 0,21 0 16,-21 0-16,21-21 15,21 21-15,-21 0 0,0 0 0,0-21 16,21 21-16,-42 0 0,21 0 0,-21 0 15,0-21-15,-22 21 0,1 0 16,0 0-16,-22 0 0,1 0 0,-1-21 16,1 21-16,-22 0 0,0 0 15,1 0-15,-22 0 0,21 0 0,-21 0 16,0 0-16,1 0 0,-1 0 16,0 0 15,0-22-16</inkml:trace>
  <inkml:trace contextRef="#ctx0" brushRef="#br0" timeOffset="11700.01">20680 1863 0,'0'0'0,"-85"0"31,64 0-15,0 0-16,42 0 31,0 0-15,0 0-16,0 0 0,1 0 16,20 0-16,0 0 0,1 0 0,20 0 15,-21 0-15,22 0 0,-1 0 16,22 0-16,0 0 0,21 0 0,-1 0 15,1 0-15,0 0 0,21 0 16,-21 0-16,21 0 0,0 0 16,21 0-16,-21 0 0,21 0 0,-21 0 15,21 0-15,-21 0 0,0 0 16,-21 0-16,21 0 0,-21 0 0,0 0 16,0 0-16,-22 0 0,1 0 15,0 0-15,-22 0 0,1 0 0,-22 0 16,0 0-16,1 0 0,-22 0 15,21 0-15,-21 0 0,1 0 16,-1 0 15,-42 0 16,-1 0-47,1 0 0</inkml:trace>
  <inkml:trace contextRef="#ctx0" brushRef="#br0" timeOffset="21328.96">1312 3196 0,'21'0'0,"-42"0"94,0 0-79,0 0-15,0 0 0,0 21 0,-1-21 16,1 0-16,0 0 0,-21 0 16,21 0-16,-22 0 0,1 0 0,21 0 15,-22 0-15,22 0 0,0 0 16,-21 0-16,21 0 0,-1-21 15,-20 21-15,21 0 0,0 0 0,0-21 16,-1 21-16,1 0 16,21-21-1,-21 21-15,42 0 47,0 0-47,1 0 0,20 0 16,-21 0-16,21 0 0,1 0 0,-1 0 15,0-21-15,22 21 0,-1 0 16,22 0-16,-21 0 0,20 0 0,1-21 16,0 21-16,-22 0 0,22 0 15,-22 0-15,1 0 0,-1 0 16,1 0-16,-22 0 0,22 0 16,-22 0-16,0 0 0,1 0 0,-1 0 15,-21 0-15,21 0 0,-20 0 16,-1 0-16,0 0 15,-21-22 32,-21 22-31,21-21 0,-21 21-16,-1-21 15,1 21-15</inkml:trace>
  <inkml:trace contextRef="#ctx0" brushRef="#br0" timeOffset="21890.87">1926 2858 0,'-42'0'32,"42"21"15,0 0-32,21-21-15,0 21 0,0-21 0,0 21 16,1-21-16,-1 21 0,0-21 15,0 22-15,21-22 0,-20 0 0,20 21 16,0-21-16,1 0 0,-22 0 16,21 21-16,0-21 0,-20 0 0,-1 0 15,0 21-15,0-21 0,0 0 16,0 0-16,1 0 16,-22 21-1,-22-21 1,1 21-1,0-21-15,-21 0 0,21 22 0,-1-1 16,-20-21-16,21 21 0,-21 0 16,-1 0-16,22 0 0,-21 1 0,21 20 15,-22-21-15,22 0 0,0 0 16,0 1-16,0-1 0,-1 0 16,1 0-16,0 0 0,21 0 15,-21-21-15,21 22 0,-21-22 16,0 0-16,21 21 15</inkml:trace>
  <inkml:trace contextRef="#ctx0" brushRef="#br0" timeOffset="36671.32">3260 2752 0,'-22'0'47</inkml:trace>
  <inkml:trace contextRef="#ctx0" brushRef="#br0" timeOffset="37107.76">3175 2752 0,'-21'0'16,"42"0"46,0 0-62,0 0 0,22 0 16,-22 0-16,21 0 0,-21 0 0,22 0 15,-1 0-15,21 0 0,-20 0 16,-1 0-16,22 0 0,-22 0 16,0 0-16,1 0 0,-22 0 0,21 0 15,-21 0-15,0 0 0,1 0 16,-1 0-16,-42 0 62,-1 0-62</inkml:trace>
  <inkml:trace contextRef="#ctx0" brushRef="#br0" timeOffset="37543.51">3683 2773 0,'-21'0'0,"21"21"47,0 0-47,0 0 15,0 1-15,0-1 0,0 0 16,0 0-16,0 21 0,0-20 16,0-1-16,0 0 0,0 0 15,0 0-15,0 22 0,21-22 0,-21 0 16,0 0-16,0 0 0,0 22 15,21-22-15,-21 0 0,0 0 0,0 0 16,0 0-16,0 1 0,0-1 16,0 0-16,0 0 0,-21-21 15,0 21-15,0-21 0,-1 21 16,1-21-16,0 0 0,-21 0 16,21 0-16,-1 0 0,1 0 0,-21 0 15,21 0-15,0 0 0,-1-21 16,1 0-16,0 21 0,0-21 0,0 21 15,21-21-15,-21 21 16,21-21-16,0-1 0,0 1 31,21 0-15,0 21-16,0-21 0</inkml:trace>
  <inkml:trace contextRef="#ctx0" brushRef="#br0" timeOffset="38132.33">4381 2921 0,'0'0'16,"0"-21"-16,0 0 16,-21 21-16,0 0 0,0 0 15,0 0-15,0 0 0,-1 0 0,1 0 16,0 0-16,0 0 0,0 21 16,0 0-16,-1 0 0,1-21 0,0 21 15,0 1-15,0-1 0,21 0 16,-21 0-16,-1 0 15,22 0-15,0 1 0,0-1 32,22-21-32,-1 0 0,0 0 0,0 0 15,0 0-15,0 0 0,1 0 0,-1 0 16,21 0-16,-21 21 0,22-21 16,-22 0-16,21 0 0,-21 0 0,0 21 15,22-21-15,-22 21 0,-21 0 16,21-21-16,-21 22 0,0-1 15,0 0-15,-21-21 0,0 21 16,0 0-16,-22 0 0,22 1 16,-21-1-16,-1 0 0,1 0 0,21 0 15,-21 0-15,-22 1 0,43-22 16,0 0-16,-22 0 0,22 0 16,0 0-16,0 0 0,0 0 15,0 0-15,21-22 31,0 1-31,0 0 0,21 21 16,0-21-16,0 21 0,0-21 16</inkml:trace>
  <inkml:trace contextRef="#ctx0" brushRef="#br0" timeOffset="38671.32">4932 2879 0,'-21'0'31,"-1"0"-31,1 21 0,0 0 15,21 0-15,-21 0 0,0 1 16,0-1-16,21 21 0,-22-21 0,1 22 16,0-22-16,21 21 0,0-21 0,-21 22 15,21-22-15,-21 21 0,21-21 16,0 0-16,0 1 0,0-1 0,0 0 16,21-21-16,0 21 0,0-21 0,0 0 15,1 0-15,-1 0 0,0 0 16,21 0-16,-21 0 0,1 0 15,20-21-15,-21 21 0,0-21 0,22 0 16,-22-1-16,0 1 0,0 0 16,21 0-16,-42 0 0,22 0 0,-1-1 15,-21 1-15,21-21 0,-21 21 16,0 0-16,0-1 0,0-20 0,0 21 16,0 0-16,-21 0 0,0-1 0,-1 1 15,1 0-15,0 21 0,0 0 16,-21 0-16,20 0 0,1 0 0,-21 0 15,21 0-15,0 0 0,-1 0 16,1 21-16,0-21 0,0 21 0,21 1 16,0-1-1,21-21 1,0 0-16,0 0 0</inkml:trace>
  <inkml:trace contextRef="#ctx0" brushRef="#br0" timeOffset="38987.99">5651 2858 0,'-21'0'16,"0"21"-1,21 0-15,-21-21 0,0 21 0,21 21 16,0-20-16,0-1 0,0 0 0,-21 21 16,21-21-16,-22 1 0,22 20 15,-21-21-15,21 21 0,0-20 0,-21 20 16,0-21-16,21 0 0,0 0 16,0 1-16,-21-1 0,21 0 0,0 0 15,-21-21-15,21-21 47</inkml:trace>
  <inkml:trace contextRef="#ctx0" brushRef="#br0" timeOffset="39256.01">5630 2921 0,'21'0'15,"1"0"1,-22 21-16,21 0 0,-21 1 16,0-1-16,21 0 0,0 0 15,-21 0-15,21 0 0,-21 1 16,21-1-16,-21 21 0,22-21 0,-22 0 16,21 1-16,0-1 0,-21 0 0,0 0 15,0 0-15,21-21 0,-21 21 16,21-21-16,0 0 0,-21 22 15,22-22-15,-1 0 16,-21-22-16,0 1 16</inkml:trace>
  <inkml:trace contextRef="#ctx0" brushRef="#br0" timeOffset="39503.99">6159 2794 0,'0'21'32,"0"0"-17,0 1-15,0 20 0,-21-21 0,0 21 16,21-20-16,-21 20 0,21 0 0,-21 1 16,0-1-16,-1 0 0,1-21 15,0 22-15,0-1 0,21-21 0,0 0 16,-21 22-16,21-22 0,-21 0 0,21 0 15</inkml:trace>
  <inkml:trace contextRef="#ctx0" brushRef="#br0" timeOffset="42019.48">7197 2942 0,'0'-21'15,"21"21"1,-21-21-16,0 0 16,21 21-16,-21-21 15,0-1-15,0 1 16,0 0-1,0 0 1,-21 21 15,0 0-15,-1 0-16,22 21 0,0 0 0,-21 0 16,0 1-16,0-1 0,21 0 0,0 21 15,-21-21-15,21 22 0,-21-1 16,21-21-16,-22 22 0,22-1 0,0 0 15,0 1-15,0-1 0,0 0 16,0-21-16,0 22 0,0-22 0,22 0 16,-1 21-16,0-20 0,0-22 0,-21 21 15,21-21-15,0 0 0,22 0 16,-22 0-16,0 0 0,0 0 0,22 0 16,-1 0-16,-21-21 0,21-1 0,1 1 15,-1-21-15,22 21 16,-22-22-16,0 22 0,1-21 0,-1 0 15,-21 20-15,21-20 0,-20 0 0,-1 21 16,-21-22-16,0 1 0,0 21 16,0-22-16,0 22 0,-21-21 0,-1 21 15,-20 0-15,21-1 0,-21 1 0,-1 21 16,1 0-16,0 0 0,-1 0 16,1 0-16,0 0 0,-1 0 0,1 0 15,21 21-15,-22 1 0,22-22 16,0 21-16,0 0 0,0 0 0,0 0 15,21 0-15,0 1 0,0-1 16,21 0-16,0-21 16,0 0-16,0 0 0,0 0 15</inkml:trace>
  <inkml:trace contextRef="#ctx0" brushRef="#br0" timeOffset="42635.6">8213 2582 0,'0'0'0,"0"-42"16,0 21-16,21 0 0,-21 0 0,0-1 15,0 1-15,0 42 47,0 1-47,0-1 0,-21 21 0,21-21 16,0 22-16,0-1 0,0 21 15,-22-20-15,22-1 0,0 22 0,-21-22 16,21 0-16,0 1 0,0-1 0,0 0 16,0 1-16,-21-1 0,21 0 15,0 1-15,-21-22 0,21 21 0,0-21 16,-21 0-16,21 1 0,0-1 16,-21-21-1,21-21 1,0-1-16,0 1 0,-22 0 15,22 0-15,0 0 0,0 0 16,0-1-16,0-20 0,0 21 0,0-21 16,0 20-16,22 1 0,-1 0 0,0-21 15,0 21-15,0-1 0,0 1 16,1 21-16,-1-21 0,0 21 0,0-21 16,21 21-16,-20 0 0,-1 0 15,21 0-15,-21 21 0,22 0 0,-22 0 16,0 1-16,0-1 0,0 0 0,0 21 15,-21-21-15,0 1 0,0 20 16,0-21-16,0 21 0,-21-20 16,-21 20-16,21-21 0,0 21 0,-1-20 15,1-1-15,-21 0 0,21-21 16,0 21-16,-1 0 0,1-21 0,0 0 16,0 0-16,0 0 15,21-21 1,0 0-1,21 21-15,0-21 16,0 21-16,0-21 0,-21-1 16,22 22-16</inkml:trace>
  <inkml:trace contextRef="#ctx0" brushRef="#br0" timeOffset="43187.69">8826 3323 0,'0'-21'31,"22"21"-31,-22-21 0,0 0 16,0 0-16,21-1 0,0 1 0,0 0 16,-21 0-16,0 0 0,21 0 0,-21-1 15,21 1-15,-21-21 16,22 21-16,-22 0 0,0-1 15,0 1-15,0 0 16,0 42 15,0 0-31,0 1 0,0-1 0,0 21 16,0-21-16,0 22 0,0-1 16,-22 0-16,22 1 0,0 20 0,0-21 15,0 1-15,0 20 0,-21-20 16,21 20-16,0-21 0,0 1 0,0 20 15,0-20-15,0-1 0,0 21 0,0-20 16,0-1-16,0 22 0,0-22 16,0 0-16,0 1 0,0-1 0,0 0 15,0 1-15,0-22 0,0 21 16,0-21-16,0 0 0,0 1 0,0-1 16,-21-21-16,21 21 0,-21-21 0,0 0 15,0 0-15,-1 0 16,1 0-16,-21 0 0,21 0 0,0 0 15,-22 0-15,22-21 0,-21 0 0,21-1 16,-1 1-16,1 21 0,0-21 16,0-21-16,0 21 0,21-1 0,-21 1 15,21 0-15,0-21 0,0 21 0,0-22 16,0 1-16,21 0 0,0 20 16,0-20-16,0 0 0</inkml:trace>
  <inkml:trace contextRef="#ctx0" brushRef="#br0" timeOffset="43420">8996 2752 0,'0'0'0,"-21"-21"31,21 42 16,21-21-47,-21 21 16,21-21-16,0 0 0</inkml:trace>
  <inkml:trace contextRef="#ctx0" brushRef="#br0" timeOffset="43799.24">9229 3069 0,'63'0'31,"-42"-21"-31,0 0 0,1 0 15,-22 0-15,21-1 0,-21 1 16,21 0-16,-21 0 0,0 0 16,0 0-16,-21 21 31,0 0-31,-1 0 16,22 21-16,-21 0 0,0 0 15,21 0-15,0 0 0,-21 1 0,0-1 16,21 0-16,-21 0 0,21 0 0,0 0 15,0 1-15,0-1 0,0 0 16,0 0-16,0 0 0,0 0 0,0 1 16,0-1-16,21-21 0,0 0 15,0 0-15,0 0 16,0 0-16,1 0 0</inkml:trace>
  <inkml:trace contextRef="#ctx0" brushRef="#br0" timeOffset="44090.96">9906 2752 0,'0'0'0,"-21"0"31,0 0-31,-1 0 0,1 0 16,0 21-16,21 0 0,-21 0 0,0 0 15,21 1-15,-21 20 0,-1-21 16,22 21-16,-21-20 0,21 20 16,0-21-16,0 0 0,0 22 0,0-22 15,0 0-15,0 0 0,0 0 0,0 0 16,0 1-16,21-22 0,1 21 16,-1-21-16,0 0 0,0 0 15,0 0-15,0 0 0,22-21 0,-22-1 16,0 22-16,0-21 0</inkml:trace>
  <inkml:trace contextRef="#ctx0" brushRef="#br0" timeOffset="44387.1">10350 2561 0,'0'0'0,"0"-21"0,22-106 31,-22 106-31,0 0 0,0 42 47,-22 21-47,22-21 0,0 22 0,0-1 16,-21-21-16,21 43 0,-21-22 0,21 0 15,0 1-15,0-1 0,0 22 16,0-22-16,0 0 0,-21-21 0,21 22 16,0-1-16,0-21 0,0 0 15,0 22-15,0-22 0,0 0 0,0 0 16,21-21-1,0 0 1,0-21-16,-21 0 0,22 21 16,-1-21-16</inkml:trace>
  <inkml:trace contextRef="#ctx0" brushRef="#br0" timeOffset="44612.4">10287 2667 0,'21'0'31,"0"0"-31,0 0 16,1-21-16,-1 21 0,0 0 16,0 0-16,0 0 0,0 0 15,1-21-15,-1 21 16,-21-21-1,21 21-15,0 0 0</inkml:trace>
  <inkml:trace contextRef="#ctx0" brushRef="#br0" timeOffset="45451.89">11557 2455 0,'0'0'0,"0"-42"0,0-43 15,0 64 1,-21 0-16,21 0 0,0 42 31,0 0-31,0 0 16,0 1-16,-21 20 0,21 0 15,0 1-15,-22-1 0,22 21 0,0-20 16,0 20-16,-21-20 0,21-1 0,-21 0 16,21 1-16,0-1 0,0 0 15,0-21-15,0 1 0,0-1 0,0 0 16,0 0-16,0 0 0,0-42 47,0 0-32,0 0-15,0 0 0,0-1 16,0 1-16,0 0 0,0 0 0,0-21 16,0 20-16,21-20 0,0 0 0,1 21 15,-1-22-15,0 22 0,0 0 16,21 0-16,-20 0 0,20-1 0,0 22 16,-21 0-16,22 0 0,-1 0 0,-21 22 15,22-1-15,-22 0 16,21 0-16,-21 21 0,0-20 0,1 20 15,-22-21-15,0 21 0,0-20 0,0 20 16,0-21-16,0 0 0,0 0 16,0 1-16,-22-1 0,1 0 0,0 0 15,21 0-15,-21 0 16,42-21 15,0-21-31,0 0 0</inkml:trace>
  <inkml:trace contextRef="#ctx0" brushRef="#br0" timeOffset="45923.89">12679 2709 0,'0'0'0,"0"-21"0,0-42 31,0 42-31,-21-1 0,-1 1 15,1 21-15,0 0 0,0 0 16,0 0-16,0 0 16,-1 21-16,-20 1 0,21-1 0,0 0 15,0 21-15,-1-21 0,22 1 16,-21 20-16,0-21 0,0 0 16,21 22-16,-21-22 0,21 0 0,0 0 15,0 0-15,0 0 0,0 1 16,21-22-16,0 0 15,0 0-15,0 0 0,1 0 0,-1 0 16,0 0-16,0-22 0,0 1 0,0 21 16,22-21-16,-22 0 0,0 0 15,0 0-15,0-1 0,-21 1 0,22 0 16,-1 0-16,-21-21 0,21 20 16,-21 1-16,0 0 15,0 42 1,0 0-16,0 1 15,0-1-15,0 0 0,-21 0 16,21 0-16,0 0 0,0 1 0,0-1 16,0 0-16,-21-21 0,21 21 0,0 0 15,21-21 1,0 0-16</inkml:trace>
  <inkml:trace contextRef="#ctx0" brushRef="#br0" timeOffset="46323.99">13398 2561 0,'0'0'0,"0"-21"0,-21 21 16,0 0-1,0 0-15,0 21 0,0-21 16,-22 21-16,22 1 0,0-22 0,0 21 15,21 0-15,-21 0 0,21 0 16,0 0-16,0 1 16,21-1-16,0-21 15,0 0-15,0 21 0,0-21 0,1 0 16,-1 21-16,0-21 16,0 21-16,0-21 0,-21 21 0,21-21 15,1 22-15,-22-1 16,0 0-16,0 0 15,-22-21-15,1 21 0,0-21 16,0 0-16,0 0 0,0 21 0,-22-21 16,22 0-16,0 0 0,-21 0 15,20 0-15,1 0 0,0 0 0,0 0 16,0 0-16,0 0 0,-1 0 0,1 0 16,0 0-16,0 0 15,0 0-15</inkml:trace>
  <inkml:trace contextRef="#ctx0" brushRef="#br0" timeOffset="47465.55">1757 4445 0,'0'-21'16,"0"0"-1,21 0-15,-21-1 16,0 1-16,0 0 16,0 0-16,0 0 0,0 0 15,-21-1-15,21 1 0,-21 21 16,-1-21-16,22 0 0,-21 21 0,0 0 16,21-21-16,-21 21 0,0 0 15,0 0-15,-1 0 0,-20 0 0,21 0 16,0 0-16,-22 21 0,1 0 15,21-21-15,-21 21 0,-1 22 0,1-22 16,0 0-16,20 0 0,-20 21 16,21 1-16,0-22 0,0 21 0,-1 1 15,22-1-15,-21 0 16,21-21-16,0 22 0,0-1 0,0-21 16,21 22-16,1-22 0,-1 0 15,0 21-15,21-42 0,-21 21 0,22 1 16,-22-22-16,21 0 0,1 0 15,-22 0-15,21-22 0,0 1 16,1 21-16,-22-21 0,21 0 0,1-21 16,-22 20-16,21 1 0,-21 0 15,22-21-15,-22 21 0,0-22 0,0 22 16,0 0-16,-21-21 0,0 20 0,0-20 16,0 21-16,0-21 0,0 20 15,0 1-15,0 0 0,0 0 16,0 42-1,0 0 1,0 0-16,0 22 0,0-1 16,0-21-16,0 22 0,0-1 0,0 0 15,0-21-15,0 1 0,21 20 16,-21-21-16,22 21 0,-1-20 0,-21-1 16,21 0-16,0-21 0,0 0 15,0 0-15,1 0 0,20 0 16,-21-21-16</inkml:trace>
  <inkml:trace contextRef="#ctx0" brushRef="#br0" timeOffset="48690.78">3492 4445 0,'22'0'0,"-22"-21"16,0 0-1,0 0-15,0-1 16,0 1-16,-22 21 16,1-21-16,-21 21 0,21 0 15,-22-21-15,1 21 0,21 0 16,-21 0-16,-1 0 0,1 0 0,21 21 16,-22 0-16,22-21 0,-21 21 15,21 1-15,0-1 0,-1 0 16,1 0-16,0 0 0,21 0 0,-21 22 15,21-22-15,0 0 0,0 0 16,0 0-16,0 1 0,0-1 0,0 0 16,21 0-16,0-21 15,0 21-15,1-21 0,-1 0 16,21 0-16,-21 0 0,0 0 16,1 0-16,20 0 0,-21-21 0,21 0 15,1 0-15,-1 21 0,-21-43 0,22 22 16,-1 0-16,0 0 0,-21-21 15,22 20-15,-22-20 0,0 0 16,0 21-16,-21-22 0,0 1 16,0 0-16,0-1 0,0 1 0,0 0 15,0 20-15,0-20 0,0 21 16,0 0-16,0 0 0,0-1 0,-21 22 16,0 0-16,0 0 15,21 22-15,0-1 0,0 21 16,0 0-16,-21-20 0,21 20 0,0 0 15,0 22-15,0-22 0,0 0 16,0-20-16,0 20 0,0 0 0,0-21 16,0 22-16,0-22 0,0 0 15,0 0-15,0 0 0,0 1 16,21-1-16,0-21 16,0 0-16</inkml:trace>
  <inkml:trace contextRef="#ctx0" brushRef="#br0" timeOffset="49243.99">4170 4339 0,'0'0'0,"0"-42"16,0 21-16,0 0 15,-43-1 1,22 22-16,0 0 16,0 0-16,0 0 0,0 22 0,-1-1 15,1 0-15,0 0 0,0 0 0,0 0 16,0 1-16,21 20 0,-22-21 16,1 0-16,0 22 0,21-22 0,0 0 15,0 0-15,0 0 0,0 0 16,0 1-16,0-1 0,0 0 15,21-21 1,0 0-16,1 0 16,-1 0-16,0-21 0,0 21 0,0-21 15,0-1-15,1 1 0,-1 0 0,21 0 16,-21 0-16,-21 0 0,21-22 16,1 22-16,-22 0 0,21 0 0,-21 0 15,21-1-15,-21 1 0,0 0 16,0 42 15,0 0-31,0 1 0,0 20 16,0-21-16,-21 0 0,21 0 0,-21 22 15,21-22-15,0 0 16,-22 0-16,22 0 0,0 1 0,0-1 16,0 0-16,0 0 0,22-21 31,-1 0-31,0 0 0,0 0 0,0-21 15,0 21-15,1-21 0,-1 0 16,0-1-16</inkml:trace>
  <inkml:trace contextRef="#ctx0" brushRef="#br0" timeOffset="49516.5">4741 3958 0,'0'0'0,"0"21"31,0 22-31,0-22 0,0 0 16,0 21-16,0-20 0,-21 20 0,21 0 15,0 1-15,-21-22 0,21 21 16,-21 0-16,0 1 0,21-22 0,-22 21 16,1-21-16,21 22 0,-21-22 0,21 0 15,0 0-15,-21 0 0,21 1 16,-21-1-16,21 0 0,0 0 15,21-21 17,0 0-32,0-21 0,0 21 0</inkml:trace>
  <inkml:trace contextRef="#ctx0" brushRef="#br0" timeOffset="50072.04">5355 4382 0,'0'0'0,"0"-22"15,0 1-15,0 0 16,-21 21-16,0 0 0,0-21 0,-1 21 16,1 0-16,0 0 0,0 0 0,0 0 15,0 0-15,-1 0 0,1 21 16,0 0-16,0-21 0,0 21 0,0 1 15,-1 20-15,1-21 0,0 0 0,0 0 16,0 22-16,21-22 0,0 0 16,-21 21-16,21-20 0,0-1 0,0 0 15,0 0-15,0 0 0,0 0 16,0 1-16,21-22 16,0 0-16,0 0 0,0 0 15,0 0-15,22 0 0,-22-22 0,0 1 16,0 0-16,22 0 0,-22 0 15,21 0-15,-21-1 0,0 1 0,1 0 16,-1 0-16,0 0 0,0-22 16,0 22-16,-21 0 0,0 0 0,0 0 15,0 0-15,21 21 0,-21-22 0,0 44 32,0-1-17,0 0-15,0 0 0,0 0 16,0 0-16,-21 22 0,21-22 0,0 0 15,0 0-15,0 0 0,0 1 0,0-1 16,0 0-16,0 0 16,21 0-1,1-21-15,-1 0 16,0 0-16,0-21 0,0 21 16,-21-21-16,21 0 0,1 21 0,-1-21 15,-21-1-15</inkml:trace>
  <inkml:trace contextRef="#ctx0" brushRef="#br0" timeOffset="50383.22">4657 4233 0,'0'0'0,"-22"0"0,1 0 16,0 0-16,0 22 0,0-22 16,42 0-1,0 0-15,0 0 16,0 0-16,1 0 0,20 0 0,-21 0 16,21-22-16,1 22 15,-22 0-15,21 0 0,1-21 0,-22 21 16,0 0-16,21 0 0,-21 0 0,1 0 15,-1-21-15,0 21 16,-21-21-16,21 21 16</inkml:trace>
  <inkml:trace contextRef="#ctx0" brushRef="#br0" timeOffset="51287.61">5905 4022 0,'0'0'0,"-42"0"32,21 0-32,0 0 15,0 0-15,42 0 63,0 0-63,0 0 0,0 0 15,22 0-15,-22 0 0,21 0 0,0 0 16,1 0-16,20 0 0,-20 0 16,-1 0-16,21-21 0,1 21 0,-22 0 15,22 0-15,-22 0 0,0-22 16,1 22-16,-1 0 0,-21 0 0,0 0 15,1 0-15,-44 0 32,1 0-32,0 0 0,0 22 15,0-22-15,0 0 0,-1 0 16</inkml:trace>
  <inkml:trace contextRef="#ctx0" brushRef="#br0" timeOffset="51623.34">6286 4064 0,'0'21'32,"0"0"-32,0 1 15,0 20-15,0-21 16,0 0-16,0 0 0,0 22 0,0-22 15,0 21-15,0 1 0,0-22 16,0 21-16,-21-21 0,21 22 16,0-22-16,0 0 0,-21 0 0,21 0 15,0 0-15,0 1 0,0-1 0,0 0 16,0 0-16,0-42 62,0 0-62,0 0 16,21 21-16,-21-22 0</inkml:trace>
  <inkml:trace contextRef="#ctx0" brushRef="#br0" timeOffset="52299.4">6816 4339 0,'21'21'31,"-21"1"-31,0-1 16,-21 0-1,21 0-15,0 0 0,0 0 16,-22 1-16,22-1 0,0 0 0,0 0 15,0 0-15,0 0 16,0 1-16,22-22 16,-1 0-1,0 0-15,0 0 0,21 0 16,-20-22-16,-1 22 0,21-21 0,-21 0 16,0 0-16,22 21 0,-22-21 0,0 0 15,21-1-15,-20 22 0,-22-21 16,21 0-16,0 0 0,-21 0 0,0 0 15,0-1-15,21 1 16,-21 42 31,0 1-47,0-1 16,0 0-16,-21 0 0,21 0 15,0 0-15,0 1 0,0-1 0,-21 21 16,21-21-16,0 0 0,-21 1 15,21-1-15,0 21 0,-22-21 0,22 0 16,0 22-16,0-22 0,0 21 0,0-21 16,0 1-16,0-1 0,0 21 15,0-21-15,0 0 0,0 1 0,0-1 16,0 0-16,0 21 0,-21-21 16,21 1-16,0-1 0,-21 0 0,21 0 15,0 0-15,-21 0 16,0 1-16,0-1 0,-1-21 0,22 21 15,-21-21-15,0 0 0,-21 0 0,21 0 16,-1 0-16,1 0 0,-21 0 16,0 0-16,20 0 0,-20-21 0,0 21 15,21 0-15,-22-21 0,22 21 0,0-22 16,0 22-16,21-21 0</inkml:trace>
  <inkml:trace contextRef="#ctx0" brushRef="#br0" timeOffset="52359.85">6519 5144 0,'0'0'0,"21"-22"0,1 22 0,-1-21 16,0 0-16,0 21 0,0-21 15,0 0-15,1 0 0,-1-1 0</inkml:trace>
  <inkml:trace contextRef="#ctx0" brushRef="#br0" timeOffset="52760.34">7578 4297 0,'0'0'0,"0"-21"15,0 42 17,0 0-32,0 0 0,0 0 15,0 1-15,0-1 0,0 21 16,-22 0-16,22-20 0,0 20 0,0 0 15,-21-21-15,21 22 0,0-1 0,0 0 16,-21 1-16,0-1 0,21 0 16,-21 1-16,21-1 0,-21 0 0,21-20 15,-22 20-15,22 0 0,-21-21 16,21 22-16,0-22 0,0 0 0,0 0 16,-21 0-16,21 1 0,0-1 15,0 0-15,0 0 16,21-21-1,-21-21 1,0 0-16,0 0 0,21-1 16,-21 1-16</inkml:trace>
  <inkml:trace contextRef="#ctx0" brushRef="#br0" timeOffset="53147.46">7620 4466 0,'0'0'0,"0"-21"16,-42-42 0,42 41-16,0 1 15,0 0-15,0 0 16,21 0-16,0 0 0,0-1 16,0 22-16,0-21 0,1 21 15,20 0-15,-21 0 0,0 0 0,0 0 16,1 0-16,-1 0 0,0 0 0,0 21 15,-21 1 1,21-1-16,-21 21 0,0-21 0,0 0 16,0 1-16,0 20 0,-21-21 0,0 0 15,0 0-15,0 1 0,-1-1 16,1 0-16,0 0 0,0-21 0,0 21 16,0 0-16,-1-21 0,22 22 15,-21-22-15,0 0 0,0 0 16,21-22 31,0 1-32,21 21-15</inkml:trace>
  <inkml:trace contextRef="#ctx0" brushRef="#br0" timeOffset="53359.81">8318 4424 0,'0'0'0,"-42"21"15,21-21-15,42-21 16,21 21-16,-20 0 15</inkml:trace>
  <inkml:trace contextRef="#ctx0" brushRef="#br0" timeOffset="53629.28">8509 4339 0,'0'0'0,"21"0"0,-21-21 0,21 21 16,-21-21-16,0 0 0,21 21 0,-21-21 16,0-1-16,0 1 15,-21 21 1,0 0-16,0 0 0,0 0 15,0 0-15,21 21 16,-22-21-16,1 22 0,0-1 0,21 0 16,0 0-16,-21 0 0,21 22 0,-21-22 15,21 0-15,0 0 0,-21 0 16,21 0-16,0 1 0,0-1 16,0 0-16,0 0 0,0 0 31,21-21-31,0 0 0,0 0 15,0 0-15,0-21 16,1 21-16,-22-21 0</inkml:trace>
  <inkml:trace contextRef="#ctx0" brushRef="#br0" timeOffset="54230.98">9271 4233 0,'0'0'0,"0"-21"0,21 0 15,-21 0-15,0 0 16,0 0 0,-21 21-1,0 0-15,0 0 16,-1 0-16,1 0 15,0 21-15,0 0 0,0 0 16,0 0-16,-1 0 0,1-21 0,0 22 16,0-1-16,21 0 0,0 0 15,-21 0-15,21 0 0,0 1 16,21-22 0,0 0-16,0 0 15,0 0-15,1 0 0,-1 0 16,0 0-16,0 0 0,0 0 0,0 0 15,1 0-15,-1 21 16,0-21-16,0 0 0,-21 21 16,21-21-16,-21 21 0,0 0 31,0 0-31,0 1 16,-21-22-16,21 21 0,-21-21 0,0 21 15,0-21-15,-1 0 0,1 21 0,0-21 16,0 0-16,0 0 0,0 0 15,-1 0-15,1 0 16,0 0-16,0 0 0,0 0 16,0 0-16,-1 0 0,1 0 15,0 0-15,0 0 16</inkml:trace>
  <inkml:trace contextRef="#ctx0" brushRef="#br0" timeOffset="66039.46">783 6329 0,'0'21'31,"-21"-21"-15,0 0 0,0 0-1,-1 0-15,1 0 16,21 21-16,-21-21 0,0 0 16,0 0-16,0 0 0,-1 0 0,1 0 15,0 0-15,0 0 0,0 0 16,0 0-16,-22 21 0,22-21 0,0 0 15,0 0-15,0 0 0,-1 0 16,1 0-16,0 0 0,0 0 0,0 0 16,0 0-1,42 0 17,0 0-17,21 0-15,-21 0 0,22 0 16,-1 0-16,0 0 0,22 0 15,-22 0-15,22-21 0,-1 21 0,1 0 16,-1 0-16,-20-21 0,20 21 16,1 0-16,-1 0 0,1 0 0,-22-21 15,21 21-15,-20 0 0,20 0 16,-20 0-16,-1 0 0,0-21 0,-21 21 16,22 0-16,-22 0 0,0 0 15,0 0-15,0 0 0,1 0 0,-1 0 16,-21-21 15,-21-1 0</inkml:trace>
  <inkml:trace contextRef="#ctx0" brushRef="#br0" timeOffset="66607.5">1270 5969 0,'0'21'31,"0"0"-31,21 1 16,0-1-1,0 0-15,1-21 0,20 21 0,-21-21 16,21 21-16,-20-21 16,20 0-16,-21 21 0,21-21 0,-20 0 0,20 0 15,-21 0-15,21 0 16,-20 0-16,-1 0 0,0 0 0,0 0 15,0 0-15,0 0 0,1 0 16,-1 0-16,0 0 16,-21 22-1,0-1 1,-21 0-16,0-21 0,-1 21 0,-20 0 16,0 0-16,21 22 0,-22-22 15,-20 21-15,20-21 0,1 22 0,0-1 16,-1-21-16,1 22 15,0-22-15,-1 21 0,22-21 0,0 0 16,-21 1-16,42-1 0,-21 0 16,-1 0-16,1 0 0,21 0 31,21-21 0,1 0-31,-22-21 16,21 0-16,-21 0 15,21 0-15</inkml:trace>
  <inkml:trace contextRef="#ctx0" brushRef="#br0" timeOffset="67963.61">2455 5757 0,'0'0'0,"0"22"0,-21-22 16,0 0-16,0 0 16,21 21 15,21-21-16,0 0-15,21 0 0,-20 0 0,41 0 16,-21 0-16,22 0 0,-22-21 16,22 21-16,-1 0 0,1-22 0,-22 22 15,22-21-15,-22 21 0,21 0 16,-20 0-16,-1 0 0,0 0 0,-20 0 16,-1 0-16,0 0 0,0 0 0,-21 21 31</inkml:trace>
  <inkml:trace contextRef="#ctx0" brushRef="#br0" timeOffset="68131.03">3027 5800 0,'0'21'46,"0"0"-46,0 0 16,0 0-16,-21-21 0</inkml:trace>
  <inkml:trace contextRef="#ctx0" brushRef="#br0" timeOffset="68362.99">3006 6117 0,'0'43'16,"0"-86"-16,0 107 0,0-43 0,0 0 16,0 21-16,0-20 0,0-1 15,0 0-15,0 0 0,0 0 0,0 0 16,0 1-16,0-1 0,-22 0 15,22 0-15,-21-21 0,0 21 0,0-21 16,0 0-16,0 0 0,-1 0 16,1 0-16,-21 0 0,21 0 15,0 0-15,-22 0 0,22 0 0,-21 0 16,21-21-16,-1 0 0,1 21 16,-21-21-16,21 21 0,21-21 15,-21-1-15,21 1 0,0 0 16,21 0-16,0 0 0,-21 0 15,21 21-15,0-22 0,0 1 0,22 0 16</inkml:trace>
  <inkml:trace contextRef="#ctx0" brushRef="#br0" timeOffset="68883.03">2921 5906 0,'-21'-22'16,"21"1"-16,21 42 47,0 1-31,-21-1-16,21 0 15,-21 21-15,0-21 0,0 1 16,21 20-16,-21-21 0,0 21 15,0-20-15,0 20 0,0-21 0,0 0 16,0 0-16,0 1 0,0-1 0,0 0 16,0 0-16</inkml:trace>
  <inkml:trace contextRef="#ctx0" brushRef="#br0" timeOffset="69499.97">4064 5884 0,'0'0'0,"0"-21"15,0 0-15,0 0 32,-21 21-32,0 0 0,-1 0 15,1 0-15,0 0 0,0 0 16,0 0-16,0 21 16,-1-21-16,1 21 0,0 0 0,-21 1 15,21-1-15,-1 0 0,1 0 0,0 0 16,0 0-16,0 1 0,21-1 15,0 0-15,0 0 0,0 0 16,0 0-16,21-21 16,0 0-16,0 0 0,22 0 15,-22 0-15,0 22 0,21-22 0,-21 0 16,22 0-16,-22 0 0,0 21 16,21-21-16,-20 0 0,-1 21 0,0-21 15,0 21-15,-21 0 16,0 0-16,0 1 0,0-1 15,0 0-15,0 0 16,-21-21-16,0 21 0,0 0 0,-22-21 16,22 22-16,0-22 0,0 21 0,-22-21 15,22 0-15,0 0 0,0 0 16,0 0-16,0 0 0,-1 0 0,1 0 16,0 0-16,21-21 0,-21-1 15,21 1 1,0 0-16,0 0 15,21 0 1</inkml:trace>
  <inkml:trace contextRef="#ctx0" brushRef="#br0" timeOffset="70050.99">4741 5800 0,'0'-21'16,"-21"21"-16,0 0 0,0 0 15,0 0 1,-1 21-16,22 0 0,0 0 15,-21 0-15,0 0 0,0 1 0,0-1 16,21 0-16,-21 21 0,-1-21 0,22 22 16,-21-22-16,21 0 0,-21 0 15,21 0-15,0 1 0,0-1 0,0 0 16,0 0-16,0 0 0,21-21 16,0 0-16,1 0 15,-1 0-15,0 0 0,21 0 0,-21 0 16,22 0-16,-22 0 0,21 0 0,-21 0 15,1-21-15,20 21 0,-21-21 16,21 21-16,-20-21 0,-1 0 0,0-1 16,0 1-16,0 0 0,-21 0 0,0 0 15,21 0-15,-21-1 0,0 1 0,0 0 16,0-21-16,0 21 0,0-1 16,-21 1-16,21-21 0,-21 42 0,0-21 15,0 0-15,0 21 0,-1 0 0,1 0 16,0-22-16,0 22 15,0 0-15,0 0 0,-1 22 16,1-1-16,21 0 0,-21 0 16,21 0-16,0 0 0,-21 1 15,21-1-15,0 0 0,0 0 16</inkml:trace>
  <inkml:trace contextRef="#ctx0" brushRef="#br0" timeOffset="70345.02">5397 5736 0,'0'21'15,"0"1"-15,0-1 0,-21 0 16,0 0-16,21 0 0,0 0 15,-21 22-15,21-22 0,-21 21 0,0-21 16,21 1-16,0 20 0,-22-21 0,22 0 16,-21 0-16,21 1 0,-21-1 15,21 0-15,0 0 0,-21 0 16,21 0-16,0-42 47,21 0-47</inkml:trace>
  <inkml:trace contextRef="#ctx0" brushRef="#br0" timeOffset="70595.3">5292 5800 0,'0'0'0,"0"-21"16,21-1-16,0 22 15,0 22 1,-21-1-1,0 0-15,21 0 0,0 0 0,-21 0 0,22 1 16,-22 20-16,21-21 0,-21 0 16,21 0-16,0 1 0,-21-1 15,21 0-15,0 0 0,-21 0 0,22-21 16,-1 21-16,0-21 0,0 22 16,0-22-16,0 0 15,1 0 1,-22-22-16</inkml:trace>
  <inkml:trace contextRef="#ctx0" brushRef="#br0" timeOffset="70851.16">5969 5567 0,'-21'21'31,"0"0"-31,21 0 16,-22 1-16,1 20 0,0 0 0,0-21 16,0 22-16,0-1 0,-1 0 15,22 1-15,-21-1 0,0-21 0,0 22 16,0-22-16,21 21 0,0-21 0,-21 0 16,21 1-16,-22-1 0,22 0 15,0 0 1</inkml:trace>
  <inkml:trace contextRef="#ctx0" brushRef="#br0" timeOffset="71655.17">7556 5927 0,'0'-21'31,"0"-1"-15,0 1 0,0 0-16,0 0 0,0 0 15,-21 0-15,0-1 0,0 22 16,21-21-16,-21 0 0,0 21 15,-1 0-15,1-21 0,0 21 0,0 0 16,0 0-16,0 0 0,-1 21 0,-20-21 16,21 21-16,0 0 0,0 1 15,-1-1-15,1 21 0,0-21 0,21 0 16,0 22-16,-21-22 0,21 0 0,0 21 16,-21-20-16,21-1 0,0 0 15,0 0-15,0 0 0,0 0 0,21 1 16,0-22-16,0 0 15,-21 21-15,21-21 0,1 0 0,-1 0 16,0 0-16,0 0 16,0 0-16,0 0 0,1-21 15,-1 21-15,0-22 0,0 1 0,0 21 16,0-21-16,1 0 0,-1 0 16,-21 0-16,21-1 0,0-20 0,0 21 15,0-21-15,1 20 0,-1-20 0,-21 0 16,21 21-16,0-22 0,0 1 0,-21 21 15,0-22-15,0 22 16,21 0-16,-21 0 0,0 0 0,22 21 16,-22-21-16,0 42 31,0 0-31,0 0 0,-22 21 0,22-20 16,0 20-16,-21 0 0,21 1 0,0-1 15,0 0-15,0-21 0,0 22 16,0-1-16,-21-21 0,21 0 0,-21 1 15,21 20-15,0-21 0,0 0 16,0 0-16,0 1 0,21-22 16,0 0-1,0 0-15</inkml:trace>
  <inkml:trace contextRef="#ctx0" brushRef="#br0" timeOffset="71699.21">7937 6033 0,'0'0'15,"22"-22"-15</inkml:trace>
  <inkml:trace contextRef="#ctx0" brushRef="#br0" timeOffset="72215.75">8276 5736 0,'0'0'0,"0"-42"31,-21 42-15,0 0-16,0 0 0,-1 0 15,1 0-15,21 21 0,-21 0 0,0 0 16,0 1-16,0-1 0,21 0 16,-22 21-16,22-21 0,-21 1 0,0 20 15,21-21-15,0 0 0,0 0 0,0 1 16,0-1-16,0 0 16,0 0-16,21-21 31,0 0-31,1 0 0,-1-21 15,0 21-15,0-21 16,0 0-16,0-1 0,1 1 16,-1 0-16,-21 0 0,0 0 0,21 0 15,-21-1-15,0 1 0,21 0 16,-21 0-16,0 0 0,0 0 16,0 42-1,0 0 1,0 0-16,0 0 0,0 0 15,0 1-15,0-1 0,0 0 0,0 0 16,0 0-16,0 0 0,0 1 16,0-1-16,0 0 0,0 0 31,21-21-31,0 0 16,1 0-1,-1 0-15,-21-21 0,21 21 16,-21-21-16</inkml:trace>
  <inkml:trace contextRef="#ctx0" brushRef="#br0" timeOffset="72543.83">8699 5482 0,'0'0'0,"0"-21"0,0 0 16,22 0-16,-22 0 15,0 42 17,0 0-32,0 0 0,0 0 0,0 0 15,0 22-15,0-22 0,-22 21 16,22 1-16,0-22 0,-21 21 0,21 0 16,-21 1-16,0-22 0,21 21 0,0-21 15,-21 22-15,21-22 0,-21 0 16,21 0-16,0 0 0,0 1 0,0-1 15,0 0 1,21-42 31,0 21-47,-21-21 0</inkml:trace>
  <inkml:trace contextRef="#ctx0" brushRef="#br0" timeOffset="73123.7">9207 5779 0,'0'0'0,"22"0"0,-22-22 16,0 1-16,0 0 15,0 0-15,0 0 0,-22 21 16,22-21-16,-21 21 15,0 0-15,0 0 16,0 0-16,0 21 0,21 0 16,-22 0-16,1 0 0,21 0 0,-21 1 15,0-1-15,21 0 0,0 0 16,-21 21-16,21-20 0,-21-1 0,21 0 16,0 0-16,0 0 0,0 0 15,0 1-15,0-1 16,21-21-1,0 0-15,0 0 16,0 0-16,0 0 0,1-21 16,-22-1-16,21 22 0,0-21 15,-21 0-15,21 0 0,0 0 0,-21 0 16,21-1-16,-21 1 0,0 0 0,22 0 16,-1 0-16,-21 0 0,0 42 46,0 0-46,0 0 16,0 0-16,0 0 0,0 1 0,0-1 16,0 0-16,0 0 0,0 0 15,0 0-15,0 1 16,0-1-16,21-21 31,0 0-31,0 0 16,0 0-16,1 0 0,-22-21 0,21 21 15,-21-22-15,21 1 0,-21 0 16,21 0-16</inkml:trace>
  <inkml:trace contextRef="#ctx0" brushRef="#br0" timeOffset="73384.08">8763 5609 0,'0'0'16,"-21"0"-16,-22 0 15,65 0 1,-1 0-16,0 0 16,21 0-16,-21 0 0,1 0 0,20-21 15,0 21-15,-21 0 0,22 0 16,-22-21-16,21 21 0,-21 0 0,1 0 15,-1-21-15,0 21 0,0 0 16,0 0-16,-21-21 0,21 21 16,1 0-16</inkml:trace>
  <inkml:trace contextRef="#ctx0" brushRef="#br0" timeOffset="73776.35">30099 5334 0,'0'0'0,"0"-21"15</inkml:trace>
  <inkml:trace contextRef="#ctx0" brushRef="#br0" timeOffset="74003.55">10456 5927 0,'0'21'16,"0"0"-16,0 0 0,0 0 16,0 1-16,0-44 46,0 1-30,0 0-16,0 0 16</inkml:trace>
  <inkml:trace contextRef="#ctx0" brushRef="#br0" timeOffset="75067.98">10477 5355 0,'0'-21'0,"0"0"31,0 42 0,-21 0-31,21 0 0,-21-21 16,21 22-16,0 20 0,-21-21 0,21 0 16,0 22-16,0-1 0,0-21 15,-21 21-15,21 1 0,-21-1 0,21 0 16,-22-20-16,22 20 0,0-21 0,0 21 15,0-20-15,0-1 0,0 0 16,0 0-16,0 0 0,0 0 16,22-21 15,-1 0-31,0 0 16,-21-21-16,21 0 15</inkml:trace>
  <inkml:trace contextRef="#ctx0" brushRef="#br0" timeOffset="75887.5">10266 5715 0,'0'0'0,"-21"0"0,21 21 31,21-21-31,0 0 15,0 0-15,0 0 0,0 0 0,1 0 16,20 0-16,-21 0 0,21-21 0,1 0 16,-1 21-16,0-21 0,1 21 15,-1-21-15,0-1 0,-20 22 0,20-21 16,0 21-16,-21 0 0,1-21 0,20 21 16,-21 0-1,0 0-15,-21 21 31,0 0-31,0 1 16,0-1-16,-21 0 0,21 0 16,-21 0-16,21 0 0,-21 1 0,21 20 15,0-21-15,0 0 0,0 0 0,0 1 16,0-1-16,0 0 0,0 0 16,0 0-1,21-21-15,0 0 0,0 0 0,0 0 16,1 0-16,20 0 0,-21-21 15,21 21-15,-20-21 0,-1 21 0,21-21 16,-21 0-16,0-1 0,1 22 16,20-21-16,-42 0 0,21 0 0,0 0 15,0 0-15,-21-1 0,0 1 16,0 0-16,22 0 0,-22 0 0,0 0 16,21-1-16,-42 22 46,21 22-46,-22-1 0,22 0 16,0 0-16,-21 21 0,0-20 0,21-1 16,-21 21-16,21-21 0,0 0 15,0 22-15,0-22 0,-21 21 16,21-21-16,0 22 0,0-22 0,0 21 16,0-21-16,0 1 0,0 20 15,0-21-15,0 0 0,0 0 0,0 1 16,0-1-16,0 0 0,0 0 0,0 0 15,0 0-15,-21 1 0,-1-22 16,22 21-16,-21-21 0,0 0 16,0 0-16,0 21 0,-22-21 0,22 0 15,-21 0-15,0 0 0,-1 0 0,1 0 16,0 0-16,-1 0 0,22-21 0,-21 0 16,21 21-16,-1-22 15,1 1-15,0 21 0,0-21 0,21 0 16,0 0-16,0 0 15,0-1-15,21 22 0,0-21 0,0 21 16,22-21-16,-22 21 0,21-21 16,-21 0-16,22 0 0</inkml:trace>
  <inkml:trace contextRef="#ctx0" brushRef="#br0" timeOffset="76200.03">11578 5715 0,'0'0'0,"0"-21"16,0-21 0,0 63-1,0 0 1,0 0-16,0 21 0,0-20 16,0 20-16,0-21 0,0 21 15,0 1-15,-21-1 0,21-21 0,-21 22 16,21-1-16,0-21 0,0 21 0,-21-20 15,21 20-15,-22 0 0,1-21 0,21 1 16,0 20-16,0-21 0,-21 21 16,21-20-16,0-1 0,0 0 0,0 0 15,0 0-15,0 0 0,0 1 16,21-44 15,0 22-31</inkml:trace>
  <inkml:trace contextRef="#ctx0" brushRef="#br0" timeOffset="76579.75">11642 5863 0,'0'0'0,"0"-21"0,-22 0 15,1 0-15,0 0 0,21-1 16,0 1-16,0 0 15,0 0-15,42 0 16,-20 0-16,-1 21 0,0-22 0,21 22 16,-21 0-16,22-21 0,-22 21 15,21 0-15,-21 0 0,22 0 0,-22 0 16,21 0-16,-21 21 0,1-21 0,-1 22 16,-21-1-16,0 0 0,0 0 0,0 0 15,0 22-15,0-22 0,-21 0 16,-1 0-16,1 0 0,0 0 0,0 1 15,-21-22-15,20 21 0,-20 0 16,21-21-16,-21 21 0,20 0 16,1-21-16,0 0 0,0 0 0,0 0 15,0 21-15,42-42 32,0 21-17,0-21-15,0 0 0</inkml:trace>
  <inkml:trace contextRef="#ctx0" brushRef="#br0" timeOffset="77015.35">12361 5715 0,'21'0'32,"1"0"-32,-1 0 15,0-21-15,0 21 0,0 0 16,-21-21-16,21 0 0,1 21 16,-1-22-16,0 1 0,-21 0 15,21 21-15,-21-21 0,0 0 16,0 0-16,-21 21 31,0 0-31,0 0 0,-1 0 0,1 0 16,0 21-16,0 0 0,0 0 0,0 21 15,-1-20-15,22-1 0,-21 21 16,0-21-16,0 22 0,21-22 0,0 0 16,0 21-16,0-21 0,0 1 0,0-1 15,0 0-15,0 0 0,21-21 31,0 0-15,0 0-16,1 0 0,-1 0 0,0-21 16,0 0-16,0 21 0,0-21 0</inkml:trace>
  <inkml:trace contextRef="#ctx0" brushRef="#br0" timeOffset="77480.3">13314 5482 0,'0'0'0,"-21"0"16,-1 0-16,1 0 16,0 0-16,0 0 0,0 0 0,0 0 15,-22 0-15,22 21 0,0 1 0,-21-1 16,-1 0-16,22-21 0,0 21 15,-21 0-15,20 0 0,1 1 0,0-1 16,21 0-16,0 0 0,0 0 16,21-21-1,22 0-15,-22 0 16,0 0-16,21 0 0,-21 0 0,1 0 16,20 0-16,-21 0 0,21 0 15,-20 0-15,-1 0 0,0 0 0,0 0 16,0 0-16,-21 21 15,21-21-15,-21 22 0,0-1 16,0 0-16,-21-21 16,0 21-16,0-21 0,0 21 15,0-21-15,-1 21 0,1 1 0,-21-22 16,21 21-16,-22-21 0,22 0 0,-21 21 16,21-21-16,0 0 0,-1 0 15,1 0-15,0 0 0,0 0 16,0 0-16,0 0 15,-1 0-15</inkml:trace>
  <inkml:trace contextRef="#ctx0" brushRef="#br0" timeOffset="78689.42">1693 7451 0,'0'0'0,"0"-21"31,0-1-15,21 22-16,1-21 16,-1 21-16,0-21 0,0 0 0,0 21 15,0-21-15,1 0 0,-1 21 16,0-22-16,-21 1 0,21 0 16,-21 0-16,0 0 15,-21 21-15,0 0 16,0 0-16,-22 0 0,22 0 15,-21 0-15,-1 21 0,1 0 16,21-21-16,-21 21 0,-1 0 0,22 1 16,-21-22-16,21 21 0,-1 0 15,22 0-15,0 0 16,0 0-16,0 1 16,22-1-16,-1-21 0,21 21 0,-21 0 15,0 0-15,22 0 0,-22 1 16,21-1-16,1 0 0,-22 0 0,21 0 15,-21 0-15,0 1 0,1-1 16,-1 0-16,0 0 0,-21 0 16,0 22-16,0-22 0,0 0 0,-21 0 15,0 0-15,-1 0 0,1 1 16,-21-1-16,0 0 0,-1 0 0,1-21 16,0 21-16,-1-21 0,-20 0 15,20 0-15,22 0 0,-21 0 0,0 0 16,20-21-16,-20 21 0,21-21 15,0 0-15,0 0 0,-1 21 0,22-22 16,0 1-16,-21 0 0,21 0 16,0 0-16,0 0 0,0-1 0,0 1 15,21 0-15,1 0 16,-1 0-16,0 0 0,21-1 0,-21 1 16,43 0-16,-22 0 0</inkml:trace>
  <inkml:trace contextRef="#ctx0" brushRef="#br0" timeOffset="78971.08">2138 7112 0,'0'0'0,"0"21"31,0 0-31,0 1 16,0-1-16,0 21 0,0 0 15,0 1-15,0-1 0,-21 0 0,-1 22 16,1-22-16,21 1 0,-21-1 0,0 21 16,21-20-16,-21-1 0,0-21 15,21 22-15,-22-1 0,22-21 0,0 0 16,0 0-16,0 1 0,0-1 16,22-42 15,-1-1-31,-21 1 0,21 0 0</inkml:trace>
  <inkml:trace contextRef="#ctx0" brushRef="#br0" timeOffset="79195.09">1926 7662 0,'0'0'15,"21"0"1,0 0-16,1 0 0,-1-21 16,0 21-16,0 0 15,0-21-15,0 21 0,1 0 0,20-21 16,-21 21-16,0-21 0,0 21 0,22 0 16,-43-21-16,21 21 0,0 0 15,0-22-15</inkml:trace>
  <inkml:trace contextRef="#ctx0" brushRef="#br0" timeOffset="79627.84">2476 7578 0,'-21'0'0,"21"-21"46,21-1-30,1 22-16,-1-21 16,0 21-16,0 0 0,0 0 0,0 0 15,1 0-15,-1 0 16,0 21-16,0-21 0,0 22 0,0-1 16,-21 0-16,22 0 0,-1 0 15,-21 0-15,0 22 0,0-22 0,0 0 16,0 0-16,0 0 0,0 1 0,0-1 15,0 0 1,-21-21-16,21 21 0,-22-21 16,1 0-16,21-21 31,0 0-31,0 0 0,0-1 16,0 1-16,21 0 15,-21 0-15,22 0 0,-22 0 0,0-1 16,21 1-16,0 0 0,0 21 0,-21-21 15,21 0-15,0 21 0,-21-21 16,22-1-16,-1 1 0</inkml:trace>
  <inkml:trace contextRef="#ctx0" brushRef="#br0" timeOffset="79847.21">3323 7430 0,'42'63'31,"-63"-42"-31,0 22 0,0-22 16,0 0-16,0 0 0,21 0 16,0 0-16,-22 1 0,22-1 0,-21 0 15,0 0-15,21 0 16,0 0-16,0-42 47,0 0-47</inkml:trace>
  <inkml:trace contextRef="#ctx0" brushRef="#br0" timeOffset="80031.44">3260 7197 0,'0'21'31,"0"0"-16,0 0-15,21 0 16,0-21-16,-21 22 16,21-22-16,-21 21 0,21-21 15,0 21-15</inkml:trace>
  <inkml:trace contextRef="#ctx0" brushRef="#br0" timeOffset="80462.98">3662 7514 0,'0'0'0,"0"21"0,0 22 15,0-22-15,0 0 0,0 0 16,0 0-16,-21 1 0,21-1 16,-22 0-16,22 0 0,-21-21 15,0 21 1,0-21-1,0 0-15,21-21 16,0 0 0,0 0-16,0 0 0,0-1 0,0 1 15,0 0-15,21 0 0,0 0 16,0-22-16,0 22 0,1 0 0,-1 0 16,0 0-16,0 0 0,0-1 15,0 1-15,22 21 0,-22 0 16,0 0-16,0 0 0,0 21 15,-21 1-15,22-1 0,-22 0 0,0 0 16,0 0-16,0 0 0,0 1 16,0 20-16,0-21 0,0 0 0,-22 0 15,22 1-15,-21-1 0,0 0 16,0 0 0,21-42 15,21 0-31</inkml:trace>
  <inkml:trace contextRef="#ctx0" brushRef="#br0" timeOffset="81034.99">4487 7472 0,'0'-21'31,"0"0"-31,-21 21 15,0 0-15,0 0 0,-22 0 16,22 0-16,0 0 0,0 21 0,0-21 16,0 21-16,-1 0 0,-20 0 15,21 0-15,0 1 0,21-1 16,-21 0-16,-1 0 0,22 0 0,-21 0 16,21 1-16,0-1 0,0 0 15,0 0 1,21-21-16,1 0 15,-1 0-15,0 0 0,0-21 0,0 0 16,0 21-16,1-21 0,-1-1 16,0 22-16,21-21 0,-21 0 0,1 0 15,-1 0-15,0 0 0,-21-1 16,0 1-16,21 21 16,-21-21-16,0 42 31,0 0-16,0 1-15,0-1 0,0 21 16,0-21-16,-21 0 0,21 1 0,0 20 16,0-21-16,0 21 0,0-20 15,0 20-15,0 0 0,0 1 0,0-22 16,0 42-16,0-20 0,0-22 0,0 21 16,0 0-16,-21 1 0,21-1 15,0 0-15,0-20 0,0 20 0,0 0 16,0-21-16,0 1 0,0-1 0,-21 21 15,21-21-15,-22-21 0,22 21 16,-21 1-16,0-22 0,0 0 16,-21 0-16,20 0 0,1 0 0,-21 0 15,21 0-15,-22 0 0,1-22 0</inkml:trace>
  <inkml:trace contextRef="#ctx0" brushRef="#br0" timeOffset="81127.99">3852 8382 0,'0'-21'15,"0"42"-15,0-63 0,0 21 0,0-1 16,0 1-16,0 0 0,21 21 0,-21-21 15,22 0-15,-1 0 0,0-1 16,0 1-16,0 0 0,0 0 0</inkml:trace>
  <inkml:trace contextRef="#ctx0" brushRef="#br0" timeOffset="81387.88">5038 7726 0,'0'21'31,"0"0"-31,0 0 16,0 1-16,0-1 0,-22 0 15,22 0-15,0 0 0,-21 0 16,21 1-16,0-1 0,0 0 15,-21 0-15,0 0 0,21 0 16</inkml:trace>
  <inkml:trace contextRef="#ctx0" brushRef="#br0" timeOffset="82063.31">5482 7197 0,'0'0'0,"0"-21"0,64-22 31,-86 43-31,1 0 0,0 0 0,0 0 16,0 0-16,0 21 16,-1 1-16,1-1 0,0 21 0,0-21 15,0 22-15,0-1 0,-1 0 0,1 1 16,21-1-16,-21-21 0,21 21 16,-21 1-16,21-22 0,-21 0 15,21 0-15,0 0 0,0 1 0,0-1 16,21 0-16,0-21 0,0 21 15,0-21-15,1 0 0,-1 0 0,21 0 16,-21 0-16,22 0 0,-1-21 0,-21 21 16,21-21-16,1 0 0,-1-1 0,0 1 15,-20 0-15,20 0 0,-21-21 16,0 20-16,0-20 0,1 0 0,-22 21 16,0-22-16,0 1 0,0 0 0,0-1 15,0 22-15,-22-21 0,1 21 16,-21-1-16,21 22 0,-22 0 15,22-21-15,-21 21 0,0 0 0,20 0 16,-20 21-16,21-21 0,-21 22 16,20-1-16,1 0 0,0 0 0,21 0 15,0 0-15,0 1 0,0-1 0,0 0 16,21-21 0,22 0-16,-22 0 0,21 0 0</inkml:trace>
  <inkml:trace contextRef="#ctx0" brushRef="#br0" timeOffset="82575.85">6075 6964 0,'0'0'0,"-21"0"16,21 21-1,-22 0-15,22 0 16,0 1-16,0 20 0,0-21 0,0 21 15,0 1-15,0-22 0,0 21 16,0 1-16,0-1 0,-21-21 0,21 21 16,0-20-16,0 20 0,0-21 0,0 0 15,0 22-15,-21-43 0,21 21 0,0 0 16,0 0-16,-21-21 0,0 0 31,21-21-15,0 0-1,0 0-15,0-1 0,0 1 16,0 0-16,0 0 0,21 0 0,0 0 16,0-1-16,0 1 0,1-21 15,-1 21-15,0 0 0,0-1 0,0 22 16,22-21-16,-22 21 0,0 0 0,0 0 16,0 0-16,0 0 0,1 0 15,-22 21-15,21 1 16,-21-1-16,0 0 0,0 0 0,0 0 15,0 0-15,0 1 0,0-1 16,-21 0-16,-1 0 0,1 0 16,0 0-16,0 1 0,0-1 0,0 0 15,-1-21-15,1 0 0,21 21 0,-21-21 16,21-21 15,21 21-31</inkml:trace>
  <inkml:trace contextRef="#ctx0" brushRef="#br0" timeOffset="83051.36">6837 7260 0,'0'0'0,"0"21"15,0 1-15,0-1 16,-21 0-16,21 21 0,0 1 0,0-1 15,0 0-15,0-21 0,0 22 16,0-1-16,0 0 0,0 1 0,0-1 16,0-21-16,0 22 0,0-1 0,0-21 15,0 21-15,0 1 0,0-22 16,0 21-16,0-21 0,0 22 0,0-22 16,0 0-16,0 21 0,0-20 0,0-1 15,-22 0-15,1-21 0,0 21 0,21 0 16,-21-21-16,0 0 0,0 21 15,-1-21-15,1 0 0,0 0 0,0 0 16,0 0-16,0-21 16,21 0-16,0 0 0,0 0 15,0 0-15,0-22 0,0 22 16,0-21-16,0 21 0,0-22 0,0 1 16</inkml:trace>
  <inkml:trace contextRef="#ctx0" brushRef="#br0" timeOffset="83263.77">6900 7112 0,'0'0'0,"-21"-21"0,0 21 16,0 0-16,0 0 15,21 21 1,21-21 15,0 0-31,0 0 16,0 21-16,0-21 0</inkml:trace>
  <inkml:trace contextRef="#ctx0" brushRef="#br0" timeOffset="83619.3">7091 7345 0,'0'21'16,"21"-42"15,0 21-31,0-21 0,-21 0 16,21 21-16,1-22 0,-1 1 0,-21 0 16,21 0-16,-21 0 15,0 0 1,-21 21-1,0 0-15,-1 21 16,1-21-16,0 21 0,0 0 16,0 0-16,0 0 0,-1 22 0,1-22 15,21 0-15,0 21 0,0-20 0,0 20 16,0-21-16,0 0 0,0 0 16,0 1-16,0-1 0,0 0 15,21-21-15,1 0 0,-1 0 0,0 0 16,0 0-16,0 0 0,0 0 15,22-21-15,-22 0 0,0 21 0,21-22 16,-20 1-16</inkml:trace>
  <inkml:trace contextRef="#ctx0" brushRef="#br0" timeOffset="83870.97">7705 7133 0,'0'0'0,"0"-21"0,-22 0 16,1 21-1,0 0-15,0 0 0,21 21 16,-21 0-16,0 0 0,-1 1 0,1-1 16,21 21-16,-21-21 0,0 0 15,21 22-15,-21-22 0,21 21 0,0-21 16,0 1-16,0-1 0,0 0 0,0 0 16,0 0-16,21-21 15,0 0-15,0 21 0,0-21 0,1 0 16,20 0-16,-21 0 0,0-21 0,22 0 15,-22 21-15,21-21 0,-21 0 0,22 0 16,-22-1-16</inkml:trace>
  <inkml:trace contextRef="#ctx0" brushRef="#br0" timeOffset="84131.99">8149 6858 0,'0'0'0,"21"-21"0,-21 42 31,-21 0-15,0 0-16,21 1 0,-21 20 0,0-21 16,-1 0-16,22 22 0,-21-1 0,0-21 15,21 21-15,0 1 0,-21-1 16,0-21-16,21 22 0,-21-22 0,21 21 16,0-21-16,0 0 0,0 1 0,0-1 15,0 0-15,0 0 0,21-21 16,0 0-1,0 0-15,0 0 0,0-21 16,1 0-16,-1 21 0,-21-21 0,21-1 16</inkml:trace>
  <inkml:trace contextRef="#ctx0" brushRef="#br0" timeOffset="84327.51">7980 7197 0,'0'0'0,"-21"0"0,42 0 47,0 0-31,0-21-16,0 21 0,0 0 0,1 0 16,-1-22-16,0 22 15,0 0-15,0 0 0,0 0 0</inkml:trace>
  <inkml:trace contextRef="#ctx0" brushRef="#br0" timeOffset="84555.54">8572 7324 0,'0'0'0,"0"21"0,0 0 16,0 0-16,0 0 15,0 1-15,0-1 0,-21 0 16,21 0-16,0 0 0,0 0 0,-21 1 16,21-1-16,-21 0 0,0 0 15,21 0-15,-21 0 16,-1-21-16</inkml:trace>
  <inkml:trace contextRef="#ctx0" brushRef="#br0" timeOffset="86109.06">9080 7091 0,'22'-21'0,"-1"21"0,-21-21 16,21 21-16,0-22 0,-21 1 15,0 0 1,0 42 15,0 0-31,0 1 16,0 20-16,-21-21 15,0 0-15,21 22 0,-21-22 16,21 21-16,0 0 0,0-20 0,-22 20 16,22 0-16,-21-21 0,21 1 0,-21 20 15,21-21-15,0 0 0,0 0 16,0 1-16,0-1 16,0-42 15,0-1-16,21 1-15,0 0 0</inkml:trace>
  <inkml:trace contextRef="#ctx0" brushRef="#br0" timeOffset="86535.36">9102 7070 0,'0'21'47,"0"0"-47,21 0 16,0 0-16,-21 1 0,21-1 0,0 0 15,0 0-15,1 0 0,-22 0 16,21 1-16,0 20 0,0-21 0,-21 0 16,0 0-16,21 1 0,-21-1 0,0 0 15,0 0-15,0 0 16,21 0-16,-21 1 15,22-22-15,-22-22 32,0 1-17,0 0-15,21 0 0,-21 0 0,21 0 16,-21-22-16,0 22 0,0-21 0,21-1 16,-21 22-16,21-21 0,-21 0 0,0 20 15,21-20-15,1 21 0,-22 0 16,0 0-16,0-1 0,21 22 0,-21-21 15,21 21 1,-21 21 0,0 1-1,0-1-15,21 0 0</inkml:trace>
  <inkml:trace contextRef="#ctx0" brushRef="#br0" timeOffset="87015.46">9652 7281 0,'0'22'31,"0"-1"-31,0 0 16,0 0-16,0 0 0,0 0 15,0 1-15,0-1 16,0 0-16,0 0 0,0 0 15,0 0-15,0 1 0,21-1 16,0-21 0,0 0-16,1 0 15,-1 0-15,0 0 0,0 0 0,0 0 16,0-21-16,1-1 0,-1 22 0,0-21 16,0 0-16,0 0 0,0 21 15,1-21-15,-22 0 0,0-1 16,21 1-16,-21 0 0,0 0 0,0 0 15,0 0-15,0-1 0,0 44 47,0-1-47,0 0 0,-21 0 0,21 0 16,0 0-16,0 1 0,0-1 0,0 0 16,0 0-16,0 0 15,0 0-15,0 1 0,21-22 31,0 0-31,0 0 16,0 0-16,0-22 0,1 22 16,-1-21-16,0 0 0</inkml:trace>
  <inkml:trace contextRef="#ctx0" brushRef="#br0" timeOffset="87703.36">10329 7239 0,'0'0'0,"0"21"15,0 0 1,0 1-16,-21-1 16,21 0-16,-21 0 0,21 0 15,0 0-15,0 1 0,0-1 16,0 0-16,0 0 0,-21 0 16,21 0 15,0-42-16,0 0 1,0 0-16,0 0 16,0 0-16,0-1 0,0 1 15,0 0-15,21 0 0,-21-21 0,21 20 16,0 1-16,0 0 0,1 0 16,-1 0-16,0 21 15,0 0-15,0 0 0,0 0 0,1 0 16,-1 0-16,0 0 0,0 0 0,-21 21 15,0 0-15,0 0 0,21 0 0,-21 1 16,0-1-16,0 0 0,0 0 16,0 0-16,0 0 0,0 1 15,0-1-15,0 0 0,-21 0 16,0-21 0,21-21 15,0 0-31,0 0 15,21-1-15,-21 1 0,21 0 16,0 0-16,1 0 0,-1 0 16,0-1-16,0-20 0,0 21 0,0 21 15,1-21-15,-1 0 0,0 21 0,0 0 16,0 0-16,0 0 0,1 0 0,-1 0 16,0 0-16,0 0 15,0 21-15,-21 0 0,0 0 0,21-21 16,-21 21-16,0 0 0,22 1 0,-22-1 15,0 0-15,0 0 0,0 0 16,0 0-16,0 1 0,0-1 0,-22-21 16,22 21-16,-21 0 0,21 0 15,-21-21 1,21-21 0,0 0-1,0 0-15,21 21 0</inkml:trace>
  <inkml:trace contextRef="#ctx0" brushRef="#br0" timeOffset="88226.99">11366 6879 0,'0'0'0,"0"-21"0,-21 21 31,0 21-31,21 0 16,0 1-16,-21-1 15,0 21-15,21-21 0,-21 0 0,21 22 16,0-22-16,0 0 0,-22 21 0,22-20 16,-21-1-16,21 21 0,0-21 15,0 0-15,0 1 0,-21-1 0,21 0 16,0 0-16,0 0 0,0 0 31,0-42 0,0 0-31,0 0 0,0 0 16,0 0-16,0-1 16,0 1-16,21 0 0,0 0 15,1 0-15,-22 0 0,21-1 0,0 22 16,0-21-16,0 0 0,0 21 0,1 0 16,-1-21-16,0 21 0,0 0 15,0 0-15,0 0 0,1 0 0,-1 0 16,-21 21-16,21 0 0,-21 0 15,0 1-15,0-1 0,0 0 0,0 0 16,0 0-16,0 0 0,0 1 16,-21-1-16,0-21 0,-1 21 0,1 0 15,0-21-15,21 21 0,-21-21 16,0 0-16,0 21 0,-1-21 0,1 0 16,21-21 15,0 0-16,21 0-15</inkml:trace>
  <inkml:trace contextRef="#ctx0" brushRef="#br0" timeOffset="88582.96">11663 7281 0,'0'0'0,"21"0"0,0 0 0,-21-21 15,21 21-15,0-21 0,1 21 16,-22-21-16,21 21 0,0-21 0,0 21 16,0-21-16,0-1 0,1 1 15,-1 0-15,-21 0 0,0 0 16,0 0 0,-21 21-1,-1 0-15,1 0 0,21 21 16,-21 0-16,0 0 0,0 0 15,0 0-15,-1 1 0,22 20 0,-21-21 16,21 0-16,-21 0 0,21 1 16,-21-1-16,21 0 0,0 0 15,0 0-15,0 0 16,21-21 0,0 0-16,0 0 0,1 0 15,-22-21-15,21 21 0,0-21 0,0 21 16</inkml:trace>
  <inkml:trace contextRef="#ctx0" brushRef="#br0" timeOffset="89010.97">12171 7070 0,'0'-21'15,"0"-1"1,21 22-1,0 0-15,0 0 16,0 0-16,1 0 16,-1 22-16,-21-1 0,21-21 15,-21 21-15,0 0 0,0 0 0,0 0 16,0 1-16,0 20 0,0-21 0,0 0 16,0 0-16,0 1 0,0-1 15,-21-21-15,21 21 0,0 0 16,-21-21-16,21 21 0,-22-21 15,22-21 1,0 0 0,0 0-16,0 0 0,0-1 15,0 1-15,22 0 0,-1 0 0,-21 0 16,0 0-16,0-22 0,21 22 0,0 0 16,-21 0-16,0 0 15,21-1-15,0 22 16,1 0-1,-1 0 17</inkml:trace>
  <inkml:trace contextRef="#ctx0" brushRef="#br0" timeOffset="89259.83">12700 7303 0,'0'21'15,"0"0"-15,0 0 16,0 0 0,0 0-16,-21-21 0,21 22 0,-21-1 15,21 0-15,-22-21 0,22 21 0,0 0 16,-21 0-16,0 1 0,0-22 15,21 21-15,-21-21 16</inkml:trace>
  <inkml:trace contextRef="#ctx0" brushRef="#br0" timeOffset="89843.27">13144 7027 0,'0'-21'0,"-21"21"15,21-21-15,-21 21 16,0-21-16,0 21 0,0 0 0,-1 0 16,1 0-16,0 0 15,0 0-15,0 21 0,0-21 0,-1 21 16,1 0-16,0 1 0,0-1 0,0 0 16,0 0-16,-1 21 0,1-20 15,21-1-15,0 0 0,-21 0 0,21 0 16,0 0-16,0 1 0,0-1 0,0 0 15,21-21-15,0 0 16,1 0-16,-1 0 0,0 0 16,0 0-16,0 0 0,0-21 0,22 21 15,-22-21-15,0-1 0,0 1 16,22 0-16,-22 0 0,0 0 0,-21 0 16,21-1-16,-21 1 0,21 0 15,-21 0-15,0 0 0,0 42 31,-21 0-15,21 0-16,-21 0 0,21 1 0,-21-1 16,21 0-16,0 0 0,0 0 0,0 0 15,0 1-15,0-1 0,0 0 0,0 0 16,0 0 0,21-21-16,0 0 15,0 0-15,0 0 0,1 0 16,-1-21-16,0 21 0,0-21 0</inkml:trace>
  <inkml:trace contextRef="#ctx0" brushRef="#br0" timeOffset="90251.47">13314 7112 0,'0'-21'15,"-21"21"-15,42 0 31,0 0-31,0 0 16,0 0-16,-21 21 16,21 0-16,1 0 0,-22 1 15,0-1-15,21 0 0,-21 0 16,0 0-16,0 0 0,0 1 16,0-1-16,0 0 15,0 0-15,0 0 16,-21-21-1,21-21 17,0 0-32,0 0 15,0 0-15,0-1 0,0 1 16,0 0-16,21 0 16,-21 0-16,21 0 0,0-1 15,-21 1-15,21 21 0,0 0 16,-21-21-16,22 21 0,-1 0 0,0-21 15,0 21-15,0 0 16,0 0-16,1 0 0</inkml:trace>
  <inkml:trace contextRef="#ctx0" brushRef="#br0" timeOffset="90664.05">13652 7091 0,'0'0'0,"0"-21"16,0 42 31,0 0-31,22-21-16,-22 21 0,21 0 15,-21 1-15,0-1 0,0 0 16,0 0-16,0 0 0,0 0 15,0 1-15,0-1 16,0 0-16,-21-21 31,21-21 1,0 0-32,0-1 0,21 22 15,-21-21-15,0 0 0,0 0 0,21 0 16,0 21-16,-21-21 0,21-1 15,-21 1-15,21 0 0,-21 0 16,22 0-16,-1 21 0,-21-21 0,21 21 16,0 0-16,-21-22 0,21 22 15,0 0 1,1 0-16</inkml:trace>
  <inkml:trace contextRef="#ctx0" brushRef="#br0" timeOffset="91175.45">14076 7049 0,'-21'0'31,"-1"0"-31,1 0 15,0 21-15,0 0 16,0-21-16,0 21 0,21 0 0,-22 0 16,22 1-16,-21-1 0,21 0 15,0 0-15,-21 0 0,21 0 16,0 1-16,21-22 31,0 0-31,1 0 16,-1 0-16,0-22 0,-21 1 15,21 21 1,0-21-16,-21 0 0,0 0 16,21 21-16,-21-21 0,22-1 0,-22 1 15,21 21-15,-21 21 47,0 1-31,0-1-16,-21 0 15,21 0-15,0 0 0,0 0 16,21-21 31,0 0-47</inkml:trace>
  <inkml:trace contextRef="#ctx0" brushRef="#br0" timeOffset="91875.62">14245 7091 0,'0'21'47,"0"0"-47,0 0 0,-21 1 15,21-1-15,-21 0 16,21 0-16,0 0 15,0 0-15,0 1 16,0-1-16,21-21 31,0 0-31,0 0 16,0 0-16,1-21 0,-1-1 16,0 1-16,-21 0 15,21 0-15,-21 0 16,21 21-16,-21-21 0,0-1 15,0 44 48,0-1-63,0 0 0,0 0 16,0 0-16,-21 0 15,21 1-15,-21-1 0,21 0 16,0 0-16,0 0 0,-21 0 15,21 1-15,-21-1 0,21 0 16,-22 0-16,22 0 0,0 0 0,-21-21 16,21 22-16,-21-1 0,0 0 15,21 0-15,0 0 0,-21 0 16,0 1-16,-1-1 0,22 0 16,-21 0-16,21 0 0,0 0 0,0 1 15,-21-1-15,0 0 16,21 0-16,0 0 0,0 0 15,-21-21-15,21 22 0,-21-22 16,-1 21-16,1-21 16,0 0-1,0 0 17,0 0-17,21-21 16,-21 21-15</inkml:trace>
  <inkml:trace contextRef="#ctx0" brushRef="#br0" timeOffset="94871.93">15346 2540 0,'0'0'0,"-21"0"0,-1-21 15,1 21-15,0 0 16,0 0-16,0 0 0,0 0 16,-1 0-16,1 0 15,42 0 1,1 0-1,-1 0-15,21 0 0,-21 0 0,22 0 16,-1 0-16,0 0 0,1 0 0,-1 0 16,21 0-16,-20 0 0,20 0 15,-20 0-15,-1 0 0,21 0 0,-20 0 16,-1 0-16,22 0 0,-22 0 16,-21 0-16,21 0 0,-20 0 0,20 0 15,-21 0-15,0 0 16</inkml:trace>
  <inkml:trace contextRef="#ctx0" brushRef="#br0" timeOffset="95331.72">15960 2286 0,'0'42'16,"0"-20"-16,0-1 15,21 0-15,0 0 16,0 0-16,0-21 0,0 21 15,1 1-15,20-22 0,-21 21 0,0 0 16,22-21-16,-22 21 0,21-21 16,-21 0-16,0 21 0,1-21 0,20 0 15,-42 21-15,21-21 0,0 0 16,-21 22-16,0-1 16,-21 0-1,0-21-15,0 21 0,0 0 16,-1 0-16,-20 1 0,21-1 15,-21 0-15,20 0 0,-20 0 0,0 0 16,21-21-16,-22 22 0,1-1 16,21 0-16,-22 0 0,22 0 0,0 0 15,0-21-15,0 22 0,0-22 0,21 21 32,21-21-17,0 0-15,21-21 16</inkml:trace>
  <inkml:trace contextRef="#ctx0" brushRef="#br0" timeOffset="95811.37">17187 2434 0,'0'0'0,"0"-21"0,0-64 31,0 107 0,21-22-31,-21 21 16,22 0-16,-1 0 0,-21 21 16,21-20-16,0 20 0,0-21 0,0 21 15,1-20-15,-1 20 0,0-21 0,-21 21 16,21-20-16,0-1 0,0 0 15,-21 0-15,22 0 0,-22 0 0,0 1 16,0-1-16,0-42 47,0-1-31,0 1-16</inkml:trace>
  <inkml:trace contextRef="#ctx0" brushRef="#br0" timeOffset="96083.47">17611 2350 0,'0'-22'16,"0"44"0,-22-1-16,1 0 15,0 0-15,0 21 0,0-20 16,-22 20-16,22 0 0,0-21 0,-21 22 15,-1-1-15,22-21 0,-21 22 16,0-22-16,20 21 0,-20-21 16,21 0-16,0 1 0,0-1 0,-1-21 15,1 21-15,42-21 32,1 0-32,-1 0 15,0-21-15,21 0 0,-21 21 16</inkml:trace>
  <inkml:trace contextRef="#ctx0" brushRef="#br0" timeOffset="96408.1">18182 2371 0,'-21'21'47,"0"0"-47,0 0 0,-1 22 15,1-22-15,0 21 0,0 0 0,0-20 16,0 20-16,-1 0 0,1-21 16,21 22-16,-21-22 0,0 21 0,0-21 15,0 1-15,21-1 0,-22 0 16,1 0-16,21 0 0,-21 0 15,21-42 32,0 0-47,21 0 0,-21 0 0</inkml:trace>
  <inkml:trace contextRef="#ctx0" brushRef="#br0" timeOffset="96680.03">17992 2392 0,'0'0'0,"21"0"16,0 0-1,0 0-15,-21 21 16,21 0-16,0 0 0,1 1 16,-1-1-16,0 21 0,0-21 0,0 0 15,0 22-15,1-22 0,-22 0 0,21 0 16,0 0-16,0 1 0,0-1 15,0 0-15,-21 0 0,22 0 16,-1-21-16,-21 21 16,21-21-1,0 0 1,-21-21-16,21 21 16,-21-21-16</inkml:trace>
  <inkml:trace contextRef="#ctx0" brushRef="#br0" timeOffset="97202.89">18796 2434 0,'-64'43'16,"43"-22"-1,-21 0-15,21 0 0,0 0 16,-22 22-16,22-22 0,-21 0 0,-1 0 15,22 21-15,0-20 0,-21-1 16,21-21-16,21 21 0,-22 0 0,1 0 16,42-21 15,1 0-31,-1 0 0,0 0 0,0-21 16,0 0-16,0 21 0,1-21 15,-1 0-15,21-1 0,-21 1 0,0-21 16,1 21-16,-1 0 0,0-1 0,0-20 15,0 21-15,-21 0 16,21 0-16,-21-1 0,22 1 0,-22 0 16,21 21-16,-21-21 15,21 42 1,-21 0-16,0 0 16,0 1-16,0-1 0,0 0 15,0 21-15,0-21 0,0 22 0,-21-22 16,21 21-16,-21-21 0,21 22 15,0-22-15,0 0 0,-22 21 0,22-20 16,-21-1-16,21 0 0,-21 0 0,21 0 16,0 0-16,0 1 15,0-1 1,0-42 15,21-1-31</inkml:trace>
  <inkml:trace contextRef="#ctx0" brushRef="#br0" timeOffset="97763.6">19177 2413 0,'0'0'0,"0"-21"0,0 42 47,0 0-31,0 0-16,0 1 0,0 20 0,-21-21 15,21 21-15,0-20 0,-21 20 0,21 0 16,0-21-16,-22 22 0,1-22 16,21 21-16,-21-21 0,21 22 0,-21-22 15,21 0-15,-21 0 0,21 0 16,0 1-16,0-1 0,-21-21 15,21-21 17,0-1-17,21 1-15,-21 0 16,21 0-16,-21 0 0,0 0 0,21 21 16,0-22-16,-21 1 0,21 21 15,1-21-15,-1 21 16,0 0-16,0 0 15,0 0-15,-21 21 16,21-21-16,-21 21 0,22 1 16,-1-1-16,0 0 15,0-21-15,-21 21 0,21-21 0,0 0 16,1 21 0,-1-21-16,0 0 0,0 0 31,-21-21-16,0 0 1,0 0 0,0 0-16</inkml:trace>
  <inkml:trace contextRef="#ctx0" brushRef="#br0" timeOffset="98671.33">21230 2858 0,'21'0'15,"0"0"1,1 0-16,-22-22 16,21 22-16,-21-21 0,21 21 15,-21-21-15,0 0 0,0 0 16,0 0-16,0-1 0,0 1 15,-21 0-15,0-21 0,-22 21 16,22 21-16,0-22 0,0 1 16,0 21-16,-22 0 0,22 0 0,0 0 15,-21 0-15,20 0 0,1 0 16,0 21-16,-21 1 0,21 20 0,-1-21 16,22 21-16,-21-20 0,0 20 0,21-21 15,-21 21-15,21-20 16,0 20-16,0-21 0,0 0 0,0 0 15,0 1-15,0-1 0,0 0 0,21 0 16,0-21-16,0 0 16,1 0-16,-1 0 0,0 0 0,21 0 15,-21 0-15,1 0 0,-1-21 16,21 0-16,-21 21 0,22-21 16,-22-1-16,0 1 0,21 0 0,-21 0 0,1-21 15,20 20-15,-21-20 16,0 0-16,-21-1 0,21 1 0,1 0 0,-22-22 15,21 22-15,-21 0 0,0-1 16,0 1-16,0 0 0,0 20 16,0-20-16,0 21 0,0 0 15,-21 21-15,-1 0 16,1 21-16,0 0 0,0 0 0,0 22 16,0-22-16,21 21 0,-22 0 15,22 22-15,-21-22 0,21 1 0,-21-1 16,21 0-16,0 1 0,0-1 15,0 0-15,0-21 0,0 1 0,0 20 16,0-21-16,0 0 0,21 0 16,0-21-16,1 0 15,-1 0-15,0 0 0,21 0 0,-21 0 16,1 0-16,-1 0 0,21 0 0</inkml:trace>
  <inkml:trace contextRef="#ctx0" brushRef="#br0" timeOffset="99183.99">21971 2709 0,'0'0'15,"0"-21"-15,0 0 0,0 0 0,0 0 16,0 0-16,-21 21 16,21-22-16,-21 22 0,-1 0 0,1 0 15,0 0-15,0 0 0,0 22 0,0-1 16,-22 0-16,22 0 15,0 0-15,-21 0 0,20 1 0,1 20 16,0-21-16,0 0 0,0 0 16,21 22-16,0-22 0,0 0 0,0 0 15,0 0-15,0 1 0,0-1 16,21-21-16,0 0 16,0 0-16,0 0 0,1 0 0,-1 0 0,0 0 15,0 0-15,21 0 0,-20 0 0,-1-21 16,0 21-16,0-22 0,0 1 15,0 0-15,1 21 0,-1-21 16,-21-21-16,0 20 0,21 1 16,-21 0-16,0 0 0,0 0 0,0 0 15,0-1-15,0 1 0,0 0 16,0 42 0,0 0-16,-21-21 15,21 43-15,0-22 0,0 0 16,0 0-16,-21 22 0,21-22 0,0 0 15,0 0-15,-22 0 0,22 0 0,0 1 16,0-1-16,0 0 16,22 0-16,-1-21 15,0 0-15,0 0 16,0 0-16,0-21 16,1 0-16</inkml:trace>
  <inkml:trace contextRef="#ctx0" brushRef="#br0" timeOffset="99452.02">22415 2434 0,'0'0'0,"0"-21"0,22-42 16,-44 84 0,22 0-1,0 21-15,-21-21 16,0 22-16,21-1 0,-21-21 0,21 22 15,0-1-15,-21 0 0,21 1 0,-21-22 16,-1 21-16,22 0 0,0-20 16,0-1-16,-21 0 0,21 0 0,0 0 15,0 0-15,-21-21 0,21 22 16,21-22 0,0 0-16,1 0 15,-1 0-15</inkml:trace>
  <inkml:trace contextRef="#ctx0" brushRef="#br0" timeOffset="100010.98">22881 2752 0,'0'0'0,"0"-21"0,0-1 15,0 1-15,0 0 16,0 0-16,0 0 0,-21 21 31,0 0-31,0 0 0,-1 0 0,1 0 16,0 21-16,0 0 0,0 0 15,0 0-15,-1 1 0,1-1 16,0 0-16,0 0 0,0 21 0,21-20 16,-21-1-16,21 0 0,0 0 15,0 0-15,0 0 16,21-21-1,0 0-15,0 0 16,0 0-16,0 0 0,1 0 16,-1 0-16,0-21 0,0 21 15,-21-21-15,21 0 0,0 21 0,-21-21 16,22 0-16,-1-1 0,-21 1 0,21 0 16,-21 0-16,21 0 0,-21 0 15,21-1-15,0 22 16,-21 22 15,0-1-31,0 0 16,0 0-16,0 0 0,0 0 15,0 1-15,0-1 0,0 0 16,0 0-16,0 0 16,22 0-16,-1-21 15,0 0-15,0 0 0,0 0 16,0 0-1,1 0-15,-1 0 0,0-21 0,0 0 16,-21 0-16,21 21 0,-21-21 16,21 0-16</inkml:trace>
  <inkml:trace contextRef="#ctx0" brushRef="#br0" timeOffset="100339.56">22077 2582 0,'42'0'31,"-21"0"-31,22 0 16,-22 0-16,21 0 0,22 0 15,-22-21-15,0 21 0,1-21 0,20 21 16,-21 0-16,1 0 0,-1-21 16,0 21-16,1 0 0,-22 0 0,0 0 15,0 0-15,0 0 0,1 0 16,-22-21 0,21 21 15</inkml:trace>
  <inkml:trace contextRef="#ctx0" brushRef="#br0" timeOffset="100959.95">24596 2498 0,'0'0'0,"0"-64"31,0 43-31,0 42 47,-22 0-31,1 1-16,21-1 0,0 0 0,-21 21 15,21 1-15,-21-22 0,21 21 0,-21-21 16,21 22-16,0-22 0,0 0 16,-21 0-16,21 0 0,0 0 0,-22 1 15,22-1-15,0 0 16,22-21 15,-1 0-15</inkml:trace>
  <inkml:trace contextRef="#ctx0" brushRef="#br0" timeOffset="101456.68">25167 2434 0,'-21'0'31,"0"0"-31,-22 21 0,22-21 16,0 22-16,0-1 0,-21 0 15,20-21-15,1 21 0,-21 0 0,21 0 16,0-21-16,-1 22 0,22-1 16,0 0-1,22-21 1,-1 0-1,0 0-15,21 0 0,-21 0 0,1 0 16,20 0-16,-21 0 0,0 0 0,0 0 16,1 0-16,-1 21 0,0-21 15,0 0-15,0 21 0,0 0 0,-21 1 16,0-1 0,0 0-16,0 0 15,0 0-15,-21 0 0,0-21 16,0 0-16,0 0 0,0 22 15,-22-22-15,22 21 0,0-21 0,-21 0 16,20 0-16,1 0 0,-21 0 16,21 0-16,0 0 0,-1 0 0,1 0 15,0 0 1,21-21-16,0-1 16,-21 22-16,21-21 0,0 0 0,-21 21 15,21-21-15,0 0 16</inkml:trace>
  <inkml:trace contextRef="#ctx0" brushRef="#br0" timeOffset="101692.03">24469 2201 0,'0'0'0,"-22"-21"15,1 21 1,42 0 62</inkml:trace>
  <inkml:trace contextRef="#ctx0" brushRef="#br0" timeOffset="102389.15">26564 2117 0,'0'0'0,"21"-21"0,-21-1 15,21 1-15,-21 0 16,22 0-16,-22 0 16,21 0-16,0 21 0,-21-22 15,0 44 1,-21-1-1,0 0-15,-1 0 0,22 21 16,-21-20-16,0 20 0,0 0 0,21 1 16,-21-1-16,0 0 0,-1 1 15,1-1-15,21 0 0,0 1 0,-21-1 16,21 0-16,-21 1 0,21-22 16,0 0-16,0 21 0,0-21 15,0 1-15,0-1 16,21-21-16,0 0 0,0 0 15,1 0-15,-1 0 0,0 0 16,0 0-16,0-21 16,0 21-16,1-22 0</inkml:trace>
  <inkml:trace contextRef="#ctx0" brushRef="#br0" timeOffset="103160.68">26437 2477 0,'0'0'0,"-42"0"31,63 0-15,0 0-16,0 0 15,0 0-15,22-22 0,-22 22 0,21 0 16,1-21-16,-1 21 0,0-21 16,1 21-16,20-21 0,-21 21 0,1-21 15,-22 21-15,21 0 0,-21-21 16,22 21-16,-22-22 0,0 22 15,0 0-15,-21 22 16,0-1 0,0 0-16,0 0 0,0 0 0,-21 0 15,21 1-15,-21-1 16,21 21-16,-21-21 0,21 0 0,0 1 16,0-1-16,0 0 0,0 0 15,0 0-15,0 0 0,21-21 16,0 0-16,0 22 0,0-22 15,1 0-15,-1 0 0,0 0 0,0 0 16,0 0-16,0 0 0,1 0 0,-1-22 16,0 1-16,0 21 0,0-21 15,0 0-15,1 0 0,-22 0 0,21-1 16,-21 1-16,0 0 0,0 0 16,0 0-16,21 0 0,-21-1 15,0 1-15,0 0 16,0 42 15,0 0-15,0 1-16,0 20 0,0-21 0,-21 0 15,21 22-15,-21-22 0,21 0 16,0 21-16,0-21 0,-22 22 0,22-22 16,-21 21-16,21-21 0,0 22 15,0-22-15,0 21 0,0-21 0,0 1 16,-21 20-16,21-21 0,0 0 15,-21 0-15,21 22 0,0-22 16,0 0-16,0 0 0,-21 0 0,21 1 16,-21-1-16,-1 0 0,1 0 15,0 0-15,0-21 0,0 0 16,0 0-16,-1 0 0,-20 0 16,21 0-16,-21 0 0,20 0 0,-20 0 15,0 0-15,21-21 0,-22 21 0,22-21 16,-21 0-16,21 21 0,-1-21 15,1 21-15,0-22 0,21 1 0,-21 21 16,21-21-16,0 0 16,21 21-16,0-21 0,0 0 15,22 21-15,-22-22 0,21 22 0,1-21 0</inkml:trace>
  <inkml:trace contextRef="#ctx0" brushRef="#br0" timeOffset="103531.99">27707 2413 0,'0'-21'16,"0"0"-16,-21 42 46,21 0-46,0 0 0,0 22 0,-21-1 16,21-21-16,-21 21 0,21 1 16,0 20-16,-22-20 0,1-1 0,21 0 15,-21 1-15,0-1 0,0 0 16,21 1-16,-21-1 0,-1 0 0,22-21 16,0 22-16,-21-1 0,21 0 15,-21-20-15,21 20 0,0-21 0,0 0 16,0 0-16,0 1 0,0-1 15,-21 0-15,21 0 16,0-42 15,21 0-31,-21 0 0</inkml:trace>
  <inkml:trace contextRef="#ctx0" brushRef="#br0" timeOffset="103959.16">27665 2455 0,'0'0'0,"0"-21"0,-21-42 15,21 42 1,21 21-16,0-22 0,0 22 15,0 0-15,0 0 16,1 0-16,-1 0 0,0 0 0,0 0 16,0 0-16,0 0 0,1 22 0,-22-1 15,0 0-15,21 0 0,-21 0 16,0 0-16,0 1 0,0-1 0,0 0 16,0 21-16,-21-21 15,21 1-15,-22-1 0,1-21 0,0 21 16,0 0-16,0 0 0,0-21 15,-1 21-15,1-21 0,0 0 16,0 22-16,0-22 0,0 0 16,-1 21-1,44-21 48</inkml:trace>
  <inkml:trace contextRef="#ctx0" brushRef="#br0" timeOffset="104623.49">28215 2477 0,'64'-22'31,"-43"22"-31,0-21 16,0 0-16,0 21 0,-21-21 15,0 0-15,21 0 16,-21-1-16,0 1 16,0 0-1,-21 21 1,0 21-1,0 0-15,0-21 16,21 22-16,-21-1 0,-1 21 0,1-21 16,0 0-16,21 22 0,0-22 15,-21 0-15,21 0 0,-21 22 0,21-22 16,0 0-16,0 0 16,0 0-16,0 0 15,21-21-15,0 0 0,0 0 16,0 0-16,1 0 15,-1-21-15,0 21 0,0-21 0,0 0 16,0 0-16</inkml:trace>
  <inkml:trace contextRef="#ctx0" brushRef="#br0" timeOffset="104960.02">28765 1905 0,'0'0'0,"0"-21"0,0-64 32,-21 106-1,0 1-31,21-1 0,0 21 0,-21-21 16,21 22-16,-21-1 0,0 0 15,21 1-15,0-1 0,-22 0 16,1-21-16,21 22 0,-21-1 15,0 0-15,21 1 0,0-1 0,-21-21 16,0 22-16,21-22 0,-22 21 16,22-21-16,0 0 0,0 1 0,0-1 15,-21-21-15,21 21 0,0-42 47,21 21-31</inkml:trace>
  <inkml:trace contextRef="#ctx0" brushRef="#br0" timeOffset="105367.12">28765 2477 0,'22'0'47,"-1"0"-31,0-22-1,0 22-15,-21-21 0,21 21 16,-21-21-16,21 0 16,-21 0-16,0 0 0,0-1 15,-21 22 16,0 0-31,21 22 0,-21-1 16,0-21-16,0 21 0,-1 0 16,1 21-16,21-20 0,-21-1 0,0 0 15,21 0-15,0 0 0,-21 0 16,21 1-16,-21-1 0,21 0 0,0 0 16,0 0-1,21-21 1,0 0-16,0 0 15,0 0-15,0 0 16,1-21-16</inkml:trace>
  <inkml:trace contextRef="#ctx0" brushRef="#br0" timeOffset="105935.48">29400 2307 0,'0'0'0,"0"-21"0,-21 21 62,0 0-62,0 0 0,0 0 16,0 0-16,-1 21 0,1-21 15,0 21-15,21 1 0,-21-22 0,21 21 16,-21 0-16,21 0 0,0 0 16,0 0-1,21-21 1,0 0-16,0 0 0,0 0 16,1 0-16,-1 0 0,0 0 15,0 0-15,0 0 16,0 0-16,1 22 15,-22-1 1,21-21-16,-21 21 0,0 0 16,0 0-16,0 0 15,0 1-15,0-1 16,-21-21-16,-1 21 0,1-21 0,0 0 16,0 21-16,0-21 15,0 21-15,-1-21 0,1 0 16,0 0-16,0 0 0,0 0 0,0 0 15,-1 0-15,1 0 16,0 0 0,21-21 15,21 0-15</inkml:trace>
  <inkml:trace contextRef="#ctx0" brushRef="#br0" timeOffset="106619.5">30162 2350 0,'0'0'0,"22"0"0,-1-64 31,0 64-31,-21-21 0,21 0 16,-21 0-1,-21 21 1,0 0-16,-22 0 0,22 0 0,0 0 16,-21 21-16,21-21 0,-22 21 15,22 0-15,-21-21 0,21 21 0,-1 0 16,1 1-16,0-22 0,21 21 16,0 0-16,0 0 0,0 0 15,21-21 1,0 21-16,1-21 15,-1 0-15,0 0 0,0 0 0,0 0 16,0 0-16,1 0 0,-1 0 16,0 22-16,0-22 0,0 0 15,-21 21 1,21-21-16,-21 21 0,0 0 16,0 0-1,0 0-15,-21-21 0,0 0 16,0 22-16,0-22 0,0 0 15,-1 0-15,-20 21 0,21-21 0,0 0 16,-22 0-16,22 0 0,0 0 16,0 0-16,0 0 0,0 0 15,-1 0-15,1 0 0,0 0 16,0 0 0</inkml:trace>
  <inkml:trace contextRef="#ctx0" brushRef="#br0" timeOffset="113151.09">15600 5059 0,'-21'0'32,"-1"0"-17,1 0-15,0 0 16,0 0-16,0 0 0,0-21 16,-1 21-16,1 0 0,0 0 31,42 0 16,0 0-47,22 0 0,-22 0 0,21 0 15,1 0-15,-1 0 0,21 0 0,-20 0 16,20-21-16,22 21 0,-22 0 16,1-22-16,21 22 0,-1 0 0,-20-21 15,20 21-15,-20 0 0,-1 0 16,-20 0-16,-1 0 0,0 0 0,-20 0 15,-1 0-15,0 0 0,-42 0 32,0 0-17</inkml:trace>
  <inkml:trace contextRef="#ctx0" brushRef="#br0" timeOffset="113611.58">16446 4657 0,'0'0'16,"-21"-21"0,42 42 15,1-21-16,-1 21-15,0-21 0,0 21 0,0 0 16,0-21-16,22 21 0,-22 1 0,0-1 16,21-21-16,-20 21 0,20-21 15,0 21-15,-21-21 0,22 0 0,-1 0 16,-21 21-16,22-21 0,-22 0 16,0 0-16,0 0 0,-21 21 15,0 1-15,-21-22 16,0 21-16,0 0 0,-1-21 15,-20 21-15,0 0 0,21 22 16,-22-22-16,1 0 0,0 0 16,-1 21-16,1-20 0,0-1 0,-1 21 15,1-21-15,0 0 0,20 1 0,1-1 16,0 0-16,0-21 0,21 21 16,-21-21-16,42 0 15,0 0-15,0 0 16,22 0-16,-22 0 0,21-21 15,0 0-15,1 0 0,-1-1 0</inkml:trace>
  <inkml:trace contextRef="#ctx0" brushRef="#br0" timeOffset="113976.03">18076 4509 0,'0'0'0,"0"-22"16,-21 1 0,21 0-16,21 42 31,0 0-31,1 1 0,20-22 15,-21 21-15,21 0 0,1 0 0,-22 21 16,21-20-16,1-1 0,-1 0 16,0 0-16,-21 0 0,1 0 0,-1 1 15,21-1-15,-42 0 0,21 0 0,-21 0 16,21 0-16,-21 1 16,-21-22-1,0 0 1,0-22-1,21 1-15</inkml:trace>
  <inkml:trace contextRef="#ctx0" brushRef="#br0" timeOffset="114247.96">18690 4360 0,'0'0'0,"-42"22"31,21-1-31,-1 0 0,1 0 16,0 0-16,0 22 0,-21-22 0,20 21 16,-20-21-16,21 22 0,-21-22 15,-1 21-15,22-21 0,-21 0 16,-1 22-16,22-22 0,-21 0 0,21 0 16,-22 0-16,22 1 0,21-1 15,-21-21-15,21 21 0,21-21 31,0 0-31,1-21 0,-1 21 16,0-21-16,21-1 0</inkml:trace>
  <inkml:trace contextRef="#ctx0" brushRef="#br0" timeOffset="114551.99">19177 4424 0,'0'21'16,"-21"0"0,0 0-16,-1 1 0,1-1 0,0 21 15,21-21-15,-21 0 0,0 22 0,21-22 16,-21 0-16,-1 21 15,22-20-15,0-1 0,-21 0 0,21 0 16,-21 0-16,21 0 0,0 1 0,0-1 16,21-21 15,0-21-15</inkml:trace>
  <inkml:trace contextRef="#ctx0" brushRef="#br0" timeOffset="114815.28">19198 4424 0,'0'0'15,"0"-21"-15,21 21 32,0 0-17,-21 21-15,0 0 0,22 0 0,-1 0 16,0 1-16,-21-1 0,21 0 0,0 0 15,-21 0-15,21 0 0,1 1 16,-22-1-16,0 0 0,21-21 0,0 21 16,0 0-16,0-21 15,0 0 1,1 0-16,-1 0 16,0-21-16,0 21 15</inkml:trace>
  <inkml:trace contextRef="#ctx0" brushRef="#br0" timeOffset="115091.54">19897 4360 0,'-22'43'16,"-20"-22"-16,21 0 15,0-21-15,0 21 0,-1 0 16,-20 1-16,21 20 0,-21-21 0,20 0 15,-20 0-15,21 1 0,0-22 16,0 21-16,-22 0 0,43 0 16,-21-21-16,21 21 0,-21-21 15,42 0 1,0 0-16,0 0 16,1-21-16,-1 0 0,0 21 0,0-21 15,21 0-15,-20-1 0,-1 1 16,0 0-16,0 0 0</inkml:trace>
  <inkml:trace contextRef="#ctx0" brushRef="#br0" timeOffset="115331.33">19897 4339 0,'21'0'15,"-21"21"1,0 1-16,0-1 16,0 0-16,0 0 0,0 0 0,0 0 15,-21 22-15,21-22 0,0 0 16,-22 21-16,22-20 0,0-1 0,-21 21 15,21-21-15,0 0 0,0 22 0,-21-22 16,21 0-16,-21 0 0,21 0 16,-21 1-16,21-1 0,0 0 0,0 0 15,0 0 1,0-42 0,21 21-16,0-21 15,0 0-15,-21 0 16</inkml:trace>
  <inkml:trace contextRef="#ctx0" brushRef="#br0" timeOffset="115839.97">20320 4360 0,'0'22'16,"0"-1"-1,0 0-15,0 0 0,0 0 0,0 0 16,-21 1-16,21 20 0,-21-21 0,-1 0 16,22 22-16,-21-22 0,21 0 15,-21 21-15,0-21 0,0 22 0,21-22 16,-21 21-16,-1-21 0,22 1 16,-21-1-16,21 0 0,0 0 0,-21 0 15,21 0-15,0-42 31,0 0-15,0 0-16,0 0 0,0 0 0,21-1 16,0 1-16,-21 0 0,22 0 15,-22-21-15,21 20 0,0 1 16,0 0-16,0 0 16,0 21-16,1 0 15,-1 0-15,0 0 16,-21 21-16,21 0 15,0 0-15,-21 1 0,0-1 16,21-21-16,1 21 0,-22 0 0,21 0 16,0-21-1,0 0-15,0 0 16,0 0-16,1 0 16,-22-21-1,0 0-15,0 0 16,21 0-16,-21-1 0</inkml:trace>
  <inkml:trace contextRef="#ctx0" brushRef="#br0" timeOffset="116595.37">22204 4551 0,'0'0'0,"21"0"0,-21-21 0,0 0 16,0-1-16,0 1 0,-21 0 15,0 21-15,-1-21 0,1 0 16,0 21-16,0 0 0,0-21 16,-22 21-16,22 0 0,0 0 0,-21 0 15,21 21-15,-1-21 0,-20 21 0,21 0 16,0 0-16,0 0 0,-1 22 15,1-22-15,0 0 0,0 21 0,21-20 16,0-1-16,-21 0 0,21 0 16,0 0-16,0 0 0,0 1 0,0-1 15,0 0-15,0 0 0,21-21 16,0 0-16,0 0 0,0 0 16,1 0-16,-1 0 0,0 0 0,0 0 15,21-21-15,-20 0 0,20 0 16,-21-1-16,0 1 0,0 0 15,22 0-15,-22 0 0,0-22 0,0 1 16,0 21-16,1-21 0,20-22 16,-42 22-16,21-1 0,0 1 0,0-21 15,-21 20-15,0 1 0,0 0 0,0-1 16,0 1-16,0 21 0,0 0 16,0-1-16,-21 22 0,0 0 15,21 43 1,-21-22-16,21 21 0,-21 1 15,21-1-15,0 0 0,0 22 16,0-22-16,-21 0 0,21 22 0,0-22 16,0 1-16,0-22 0,0 21 0,0-21 15,0 22-15,0-22 0,0 0 16,21 0-16,0 0 0,0-21 0,0 21 16,0-21-16,1 0 0,20 0 15,0 0-15,-21 0 0,22 0 0,-1 0 16,0-21-16,-20 21 0,20-21 0</inkml:trace>
  <inkml:trace contextRef="#ctx0" brushRef="#br0" timeOffset="117091.09">23050 4382 0,'0'0'0,"0"-22"0,-21-62 31,0 84-31,0 0 0,0 0 0,0 0 15,-1 0-15,1 0 0,-21 21 0,21 0 16,0 0-16,-1 0 0,-20 1 16,21-1-16,0 0 0,0 0 0,21 21 15,-22-20-15,22-1 0,-21 0 16,21 0-16,0 0 0,0 0 0,0 1 16,0-1-16,0 0 0,0 0 15,21-21-15,1 21 16,-1-21-16,0 0 0,0 0 0,0 0 15,0 0-15,1 0 0,-1 0 0,0-21 16,0 0-16,0 0 0,0 21 16,1-21-16,-1-22 0,0 22 0,0 0 15,-21 0-15,21-22 0,-21 22 16,21-21-16,-21 21 0,0 0 0,0-1 16,22 1-16,-22 42 31,0 1-31,0-1 0,0 0 15,0 21-15,0-21 0,0 1 16,0 20-16,0-21 0,0 0 16,0 0-16,0 1 0,0-1 0,0 0 15,0 0-15,21-21 0,-21 21 16,21-21-16,0 0 0,0 0 16,0 0-16,1 0 0,-1 0 0,0 0 15,0 0-15,0-21 0,0 0 16,1 21-16,-1-21 0</inkml:trace>
  <inkml:trace contextRef="#ctx0" brushRef="#br0" timeOffset="117360.03">23643 3916 0,'0'0'0,"0"-21"0,0 0 15,0 42 1,0 0-16,-21 0 15,0 21-15,21 1 0,-21-1 0,21 0 16,0 22-16,-22-22 0,1 1 16,0 20-16,21-21 0,-21 1 0,21-1 15,0 0-15,-21 1 0,21-22 16,-21 21-16,21-21 0,0 1 0,0-1 16,0 0-16,0 0 0,0 0 15,21-21 1,0 0-16,0 0 15,0 0-15,0 0 0,1-21 0</inkml:trace>
  <inkml:trace contextRef="#ctx0" brushRef="#br0" timeOffset="117911.92">24045 4403 0,'0'0'0,"0"-21"15,0-64 1,0 64 0,-21 21-1,0 0-15,0 0 16,0 21-16,-1 0 0,1 0 16,0 0-16,0 1 0,0 20 15,0-21-15,-1 21 0,1-20 0,21-1 16,0 0-16,-21 21 0,21-21 0,0 1 15,0-1-15,0 0 0,0 0 16,0 0-16,21-21 0,0 0 16,1 21-16,-1-21 15,0 0-15,0 0 0,0 0 16,0-21-16,1 21 0,-1-21 0,0 0 16,0 0-16,0 0 0,-21-1 15,21 1-15,1 0 0,-1 0 0,0-21 16,-21 20-16,0 1 0,21 0 0,-21 0 15,21 0-15,-21 0 0,0 42 32,0 0-32,0 0 15,0 0-15,0 0 0,0 1 16,-21-1-16,21 0 0,0 0 0,0 0 16,0 0-16,0 1 0,0-1 15,0 0-15,0 0 16,21-21-16,0 0 15,1 0-15,-1 0 0,0 0 16,0 0-16,0-21 16,0 0-16,1 21 0,-1-21 0,0-1 15,-21 1-15,21 0 0,0 0 16</inkml:trace>
  <inkml:trace contextRef="#ctx0" brushRef="#br0" timeOffset="118252.22">23135 4191 0,'0'0'0,"21"0"32,0 0-32,1 0 0,-1 0 0,0 0 0,21 0 15,1 0-15,-1 0 0,0-21 0,22 0 16,-22 21-16,0 0 16,22 0-16,-22-21 0,1 21 0,-1 0 15,0 0-15,1-22 0,-22 22 16,21 0-16,-21 0 0,0 0 0,1 0 15,-1 0-15,0 0 0,0-21 16,0 21-16</inkml:trace>
  <inkml:trace contextRef="#ctx0" brushRef="#br0" timeOffset="119255.71">25527 4297 0,'0'0'15,"-21"0"-15,0-21 16,21 0-16,0-1 16,0 1-16,0 0 15,0 0-15,21 0 0,-21 0 16,21 21-16,0-22 0,0 1 15,0 21-15,1 0 0,-1 0 0,0 0 16,0 0-16,0 0 0,0 0 16,1 21-16,-1 1 0,0-1 0,0 21 15,0-21-15,-21 22 0,0-22 0,0 21 16,0-21-16,0 22 0,0-1 16,0-21-16,0 0 0,0 22 0,0-22 15,0 0-15,-21 0 0,0 0 16,21 0-16,-21-21 31,21-21-15,0 0-1,21 0-15,-21 0 16,21 0-16,0-22 0,0 22 0,1 0 16,-1-21-16,0 20 0,0-20 0,21 21 15,-20-21-15,20 20 0,-21-20 16,21 21-16,1 21 0,-22-21 0,21 21 15,-21 0-15,22 0 0,-22 21 16,0-21-16,0 21 0,0 21 0,-21-20 16,22 20-16,-22-21 0,0 21 0,0 1 15,0-22-15,0 21 0,0-21 16,-22 22-16,1-22 0,21 0 16,-21 0-16,21 0 0,0 1 15,0-1-15,21-21 47,0 0-47,-21-21 0,22 21 0,-1-22 16</inkml:trace>
  <inkml:trace contextRef="#ctx0" brushRef="#br0" timeOffset="119639">26670 4403 0,'0'21'0,"21"-21"47,0 0-47,0 0 16,1 0-16,-1 0 0,0-21 0,0 21 16,0-21-16,0 21 0,1-22 0,-1 22 15,0-21-15,0 0 16,-21 0-16,0 0 0,-21 21 15,0-21 1,0 21-16,-1 0 0,1 0 16,0 21-16,0 0 0,0 0 0,0 0 15,-1 0-15,1 1 0,0-1 16,21 0-16,-21 0 0,21 21 0,0-20 16,0-1-16,0 0 15,0 0-15,0 0 0,21-21 16,0 0-16,0 21 0,1-21 0,-1 0 15,0 0-15,0 0 0,0 0 16,0 0-16,22 0 0,-22 0 0,21-21 16,-21 21-16,1-21 0</inkml:trace>
  <inkml:trace contextRef="#ctx0" brushRef="#br0" timeOffset="120047.61">27347 4360 0,'21'0'63,"1"0"-63,-1 0 15,0-21-15,0 21 0,0 0 16,0-21-16,1 0 0,-1 21 15,0-21-15,-21 0 0,0-1 16,0 1-16,-21 21 31,0 0-31,-1 0 0,1 0 16,0 21-16,0 1 0,0-1 16,0 21-16,21-21 0,-22 0 0,22 1 15,0-1-15,0 21 0,0-21 16,0 0-16,0 1 0,0-1 15,0 0-15,0 0 16,22-21-16,-1 0 16,0 0-16,0 0 0,0 0 15,0 0-15,1 0 0,20 0 16,-21 0-16,21 0 0,1-21 0</inkml:trace>
  <inkml:trace contextRef="#ctx0" brushRef="#br0" timeOffset="120604.87">28554 4339 0,'0'0'0,"0"-21"0,0 0 0,0 0 0,-21 21 16,21-21-16,-22-1 16,1 1-16,0 21 0,0-21 0,0 21 15,0 0-15,-1 0 0,1 0 16,0 0-16,0 0 0,0 0 0,0 0 15,-1 21-15,-20 0 0,21 1 0,0-1 16,21 0-16,-21 0 0,21 21 16,-22-20-16,22-1 0,0 0 0,0 0 15,0 21-15,0-20 0,0-1 16,22 0-16,-1 0 0,0-21 16,0 0-16,0 21 0,0-21 15,1 0-15,-1 0 0,21 0 16,-21 0-16,0 0 0,22 0 0,-22-21 15,0 0-15,0 0 0,0 0 16,1-1-16,-1 1 0,0 0 0,21-21 16,-42-1-16,21 1 0,1 0 0,-1-1 15,0-20-15,-21 21 0,0-1 16,21-20-16,-21 20 0,0 1 0,21 0 16,-21 21-16,0-22 0,0 22 15,0 0-15,-21 42 31,21 0-31,-21 0 0,21 1 16,0 20-16,-21 0 0,0 1 0,21-1 16,0 21-16,-22-20 0,1-1 15,21 0-15,-21 1 0,21-1 0,0 0 16,0-20-16,0 20 0,0-21 16,-21 0-16,21 0 0,0 1 0,0-1 15,21 0 1,0-21-16,0 0 0,1 0 0,-1 0 15,0 0-15</inkml:trace>
  <inkml:trace contextRef="#ctx0" brushRef="#br0" timeOffset="121036.34">29252 4255 0,'0'0'0,"43"-64"16,-43 43-1,-22 21 1,1 0 0,0 0-16,0 0 0,0 0 0,0 21 15,-1 0-15,1-21 0,0 21 16,0 1-16,21-1 0,0 0 16,0 0-16,21 0 15,0-21 1,0 0-16,1 0 0,-1 21 0,0-21 15,0 0-15,0 0 0,0 22 16,-21-1-16,22-21 0,-1 0 0,0 21 16,-21 0-16,21-21 15,-21 21-15,0 0 0,0 1 16,0-1 0,-21-21-16,0 0 0,0 21 15,-1-21-15,1 0 0,-21 0 16,21 21-16,0-21 0,-1 0 0,-20 0 15,21 0-15,0 0 0,0 0 16,-1 0-16,22-21 16,0 0-1,22 0-15,-1-1 16</inkml:trace>
  <inkml:trace contextRef="#ctx0" brushRef="#br0" timeOffset="121483.47">30903 3958 0,'0'0'0,"0"-21"0,0-106 15,0 85 1,0 21-16,21-1 0,-21-20 0,0 21 16,0 0-16,22 0 0,-1-1 15,-21 44 17,0-1-32,0 21 0,-21-21 15,-1 22-15,1-1 0,0 0 16,0 22-16,0-22 0,0 0 15,-1 22-15,1-22 0,0 1 16,0-1-16,0 0 0,0 1 0,21-22 16,0 0-16,0 0 0,-22 0 0,22 0 15,0 1-15,0-1 16,22-21 0,-1 0-1,0-21-15,21 21 0,-21-22 16,1 1-16,20 21 15,0-21-15,1 0 0,-22 0 0</inkml:trace>
  <inkml:trace contextRef="#ctx0" brushRef="#br0" timeOffset="121853.99">31348 4043 0,'0'0'0,"0"21"31,0 0-31,-21 0 0,-1 1 16,1-1-16,0 0 0,21 0 15,-21 0-15,0 0 0,21 1 0,0-1 16,-21 0-16,21 0 0,0 0 16,0 0-16,0 1 0,21-1 15,21-21 1,-21 0-16,0 0 0,1 0 0,20 0 16,-21 0-16,21 0 0,-20-21 15,20 21-15,-21-22 0,0 1 0,0 0 16,-21 0-16,0 0 0,22-22 15,-22 22-15,0 0 0,0-21 0,0 21 16,0-1-16,-22 1 0,1 21 16,0-21-16,0 21 0,0 0 15,0 0-15,-1 0 0,1 0 16,0 0-16,21 21 0,-21-21 0,21 21 16,0 1-1,-21-22 1</inkml:trace>
  <inkml:trace contextRef="#ctx0" brushRef="#br0" timeOffset="122117.02">30480 3895 0,'0'0'0,"21"0"31,0 0-15,22 0-16,-22 0 0,21 0 15,-21 0-15,22 0 0,-1 0 0,0 0 16,22 0-16,-22 0 0,0 0 16,22 0-16,-22 0 0,1 0 0,20 0 15,-21 0-15,1 0 0,-1 0 16,0 0-16,-20 0 0,20 0 0,-21 0 15,21 0-15,-20 0 0,20-21 16</inkml:trace>
  <inkml:trace contextRef="#ctx0" brushRef="#br0" timeOffset="122787.63">32618 3641 0,'0'0'0,"21"0"0,-21 21 31,-21 0-15,0 0-16,-1 0 15,22 1-15,-21-1 0,0 0 0,21 0 16,-21 0-16,0 22 0,21-22 16,-21 21-16,-1 0 0,1-20 15,0 20-15,21 0 0,-21-21 0,0 22 16,21-22-16,-21 21 0,-1-21 16,22 1-16,-21-1 0,0 0 0,21 0 15,-21 0-15,21 0 16,-21-21-16,0 0 15,21-21 17,0 0-17,0 0-15,21 0 0,0 0 0,0-1 16,0 1-16,0 0 0,1-21 16,-1 21-16,0-1 0,0 1 15,21 0-15,-20 21 0,20-21 0,-21 0 16,0 21-16,0 0 0,22 0 15,-22 0-15,0 0 0,0 0 0,0 0 16,1 21-16,-1-21 0,0 21 16,0 0-16,-21 0 15,0 1-15,0-1 0,0 0 0,-21 0 16,0 0 0,0-21-16,-1 21 0,-20 1 0,21-22 15,0 21-15,0-21 0,-1 0 16,1 21-16,0-21 0,0 0 0,0 21 15,42-21 32,0 0-47</inkml:trace>
  <inkml:trace contextRef="#ctx0" brushRef="#br0" timeOffset="123295.38">33041 4149 0,'21'0'31,"0"0"-31,1 0 0,-1 0 15,0 0-15,0 0 16,0 0-16,0 0 0,1 0 0,-22-21 16,21 21-16,0 0 0,0 0 15,-21-22-15,21 22 0,0 0 16,-21-21-16,22 21 0,-22-21 0,21 0 16,0 0-1,-21 0 1,-21 21 15,0 0-31,-1 0 0,1 21 16,0-21-16,0 21 0,-21 0 15,20 0-15,1-21 0,0 21 16,0 1-16,0-1 0,0 0 16,-1 0-16,22 0 0,-21-21 15,21 21-15,0 1 0,0-1 0,0 0 16,0 0-16,0 0 15,21-21 1,1 0-16,-1 0 16,0 0-16,0 0 0,0 0 15,0 0-15,1 0 16,-1 0-16,0-21 0</inkml:trace>
  <inkml:trace contextRef="#ctx0" brushRef="#br0" timeOffset="123555.87">33528 4382 0,'-21'0'78</inkml:trace>
  <inkml:trace contextRef="#ctx0" brushRef="#br0" timeOffset="125311.97">21103 5673 0,'0'0'0,"21"0"16,0-21-16,-21-1 0,0 1 0,22 0 15,-22 0-15,0 0 16,-22 21-16,1-21 0,-21 21 15,21 0-15,-22 0 0,1 0 16,0 0-16,21 0 0,-22 0 16,1 21-16,0 0 0,20-21 0,1 21 15,0 0-15,0 0 0,21 1 16,0-1-16,0 0 0,0 0 16,0 0-16,21-21 0,0 21 0,0 1 15,1-1-15,20 0 0,-21-21 16,0 21-16,22 0 0,-22 0 0,21 1 15,-21-1-15,22 0 0,-22 0 0,0 0 16,0 22-16,0-22 0,0 0 16,-21 0-16,0 0 0,0 0 15,0 1-15,-21-1 0,0 21 0,0-21 16,-21 0-16,-1 1 0,1-1 16,-22 0-16,1-21 0,-1 21 0,1 0 15,-1-21-15,1 0 0,-1 0 0,22 0 16,-21 0-16,20 0 0,1-21 15,21 0-15,-22 21 0,22-21 0,0 0 16,0-1-16,21 1 0,0 0 16,-21 0-16,21 0 0,0 0 0,0-1 15,0-20-15,0 21 0,0 0 0,0 0 16,0-1-16,21 1 0,0 0 16,0 21-16,22-21 0</inkml:trace>
  <inkml:trace contextRef="#ctx0" brushRef="#br0" timeOffset="125632.74">21548 5588 0,'-43'42'31,"22"-20"-31,0 20 16,21-21-16,-21 21 0,0 1 0,21-1 15,-22-21-15,1 22 0,21-1 0,-21 0 16,0-21-16,0 22 0,0-22 16,21 21-16,0-21 0,-22 1 0,22-1 15,0 0-15,0 0 16,22-21-16,-1 0 15,0 0-15,0 0 0,0 0 16,0 0-16,1 0 0,-1-21 16</inkml:trace>
  <inkml:trace contextRef="#ctx0" brushRef="#br0" timeOffset="125827.89">21251 6011 0,'0'0'16,"-21"0"-16,0 0 16,42 0-1,0 0-15,0 0 0,1 0 16,-1-21-16,0 21 0,21 0 16,-21 0-16,1-21 0,20 21 15,0 0-15,-21-21 0,22 21 0</inkml:trace>
  <inkml:trace contextRef="#ctx0" brushRef="#br0" timeOffset="126312.07">21971 5948 0,'-64'0'31,"64"-21"-15,0 0 0,0-1-16,22 22 15,-1-21-15,0 21 0,0 0 16,-21-21-16,21 21 0,0 0 0,1 0 16,-1 0-16,0 0 15,0 0-15,0 0 0,0 21 16,-21 0-16,0 1 0,22-1 0,-22 0 15,21 0-15,-21 0 0,0 0 16,0 1-16,0-1 0,0 0 0,0 0 16,0 0-16,0 0 0,0 1 15,0-1-15,-21-21 16,-1 0 0,1 0-16,21-21 31,-21 21-31,21-22 0,0 1 15,0 0-15,0 0 0,0 0 16,0 0-16,0-1 16,0 1-16,0 0 0,0 0 15,21 0-15,0 0 16,1 21-16,-1-22 0,0 1 0,0 21 16,0-21-16,0 21 0</inkml:trace>
  <inkml:trace contextRef="#ctx0" brushRef="#br0" timeOffset="126539.4">22818 5779 0,'-22'42'32,"1"-21"-32,0 0 0,21 0 15,-21 1-15,0-1 0,0 0 0,21 21 16,-22-21-16,22 1 0,0-1 0,-21 0 15,0 0-15,0 0 16,21 0-16,0 1 16</inkml:trace>
  <inkml:trace contextRef="#ctx0" brushRef="#br0" timeOffset="126884.01">22691 5588 0,'0'0'0,"-22"0"0,-41 42 32,63-20-32,0-1 15,0 0-15,21-21 16,0 0-16,0 0 15,1 0-15,-1 0 0,0 0 16,0-21-16,0 21 0,0-21 0,-21-1 16,0 1-16,0 0 15,0 0-15,0 0 0,-21 0 16,0-1-16,0 22 0,0 0 0,0 0 16,-1 0-16,1 0 15,0 0-15,0 0 0,21 22 16,-21-1-16,21 0 0,0 0 0,0 0 15,0 0-15,0 1 0,0-1 16,0 0-16,21 0 0,0 0 0,0 0 16,0 1-16</inkml:trace>
  <inkml:trace contextRef="#ctx0" brushRef="#br0" timeOffset="127404.08">23072 5800 0,'0'21'15,"0"0"1,0 0-16,0 0 0,0 1 16,0-1-16,0 0 0,0 0 15,-22 0-15,22 0 0,0 1 16,0-1-16,-21-21 0,21 21 15,-21-21-15,21-21 63,0 0-63,0-1 16,0 1-16,0 0 0,0 0 15,0 0-15,0 0 0,21-1 16,0-20-16,1 21 0,-1 0 0,0 0 15,0-1-15,0 22 0,0-21 16,1 0-16,-1 21 0,0 0 0,0 0 16,0 0-16,0 0 0,1 0 0,-1 0 15,0 21-15,0 0 0,0 1 16,-21-1-16,0 0 0,21 0 0,-21 0 16,0 0-16,0 1 15,0-1-15,0 0 0,-21 0 16,21 0-16,0 0 0,-21-21 15,0 0-15,21 22 0,-21-22 16</inkml:trace>
  <inkml:trace contextRef="#ctx0" brushRef="#br0" timeOffset="128358.93">24278 5863 0,'0'0'0,"0"-21"0,0 0 15,0 0-15,0 0 0,-21-1 0,0 22 16,21-21-16,-21 21 0,-1 0 0,1-21 15,0 21-15,0 0 16,0 0-16,0 0 0,-1 21 0,1-21 16,0 21-16,0 1 0,0-1 0,0 0 15,-1 0-15,1 0 16,0 0-16,0 22 0,0-22 0,0 0 16,-1 0-16,22 0 0,0 1 0,0-1 15,0 0-15,0 0 0,0 0 16,22 0-16,-1-21 15,0 0-15,0 0 0,0 0 16,0 0-16,22 0 0,-22 0 0,0 0 16,0 0-16,0 0 0,1-21 0,-1 21 15,0-21-15,0 0 0,0 0 16,0 0-16,1-1 0,-1 1 16,-21 0-16,21 0 0,0 21 15,-21-21-15,21 0 16,0 21-1,-21 21 17,0 0-32,0 0 15,-21 0-15,0 22 16,21-22-16,-21 0 0,21 0 0,-21 0 16,0 22-16,21-22 0,0 21 0,0 0 15,0 1-15,0-1 0,0 0 16,0 1-16,0 20 0,0-20 0,21-1 15,0 21-15,-21-20 0,21-1 16,-21 0-16,0 1 0,21-1 16,-21 0-16,0-20 0,0 20 0,0-21 15,0 0-15,0 0 0,0 1 0,0-1 16,0 0-16,-21 0 0,21 0 16,-21 0-16,21 1 0,0-1 0,0 0 15,-21 0-15,21 0 0,0 0 0,-21-21 16,21 22-16,-22-1 0,22 0 15,0 0-15,-21-21 0,0 0 16,0 0 0,0 0-16,0 0 15,-1-21-15,1 0 16,21 0-16,-21-1 0,0-20 0,0 21 16,21-21-16,-21-1 0,21 1 15,-22 0-15,22-1 0,0 1 0,0 0 16,0-1-16,0-20 0,0 20 0,0-20 15,22 21-15,-1-1 0,-21-20 16,21 20-16,-21-20 0,21 21 0,0-1 16,-21 22-16,21-21 0,1-1 0,-1 22 15,-21 0-15,21 0 0,0 0 16,-21 0-16,21-1 0,0 22 0,-21-21 16,22 21-16,-1 0 15,0-21-15,-21 0 31</inkml:trace>
  <inkml:trace contextRef="#ctx0" brushRef="#br0" timeOffset="138731.78">741 10054 0,'-21'0'15,"-1"0"-15,1 0 16,0 0-16,0 0 16,0 0-16,0 0 0,-1 0 0,1 0 15,0 0-15,0 0 0,0 0 16,0 0-16,-1 0 0,-20 0 0,21 0 15,0 0-15,0 0 16,-1 0-16,1 0 0,42 0 47,1 0-47,20 0 16,-21 0-16,43 0 0,-22 0 0,0 0 15,22 0-15,-1 0 0,1 0 16,-1 0-16,1 0 0,20 0 0,-20 0 15,21-21-15,-1 21 0,-20 0 0,20 0 16,-20 0-16,-1 0 0,-20 0 16,-1 0-16,0 0 0,-20 0 0,-1 0 15,0 0-15,0 0 16,-21-21 15,0 0-15,0 0-1,-21 21-15</inkml:trace>
  <inkml:trace contextRef="#ctx0" brushRef="#br0" timeOffset="139159.65">1333 9673 0,'0'-21'15,"-21"21"-15,21 21 32,21-21-32,1 21 0,-1-21 0,0 22 15,0-1-15,0-21 0,0 21 16,22 0-16,-1-21 0,-21 21 0,22-21 16,-1 0-16,0 0 0,-21 21 15,22-21-15,-22 0 0,21 0 0,-21 0 16,22 0-16,-22 0 0,0 0 15,0 0-15,0 0 0,-21 22 32,-21-1-17,0-21-15,0 21 0,0-21 0,0 21 16,-22 0-16,1 0 0,0 1 16,-1-1-16,22 0 0,-21 0 0,-1 0 15,1 0-15,0-21 0,-1 22 0,22-1 16,0 0-16,0-21 0,0 21 15,21 0 1,21-21 0,0 0-16,0-21 15,0 21-15</inkml:trace>
  <inkml:trace contextRef="#ctx0" brushRef="#br0" timeOffset="141135.94">2942 9589 0,'0'-22'0,"0"1"15,0 0-15,0 0 16,0 0-16,0 0 15,-21-1-15,21 1 16,-21 21 0,0 21-1,21 1-15,-22-1 16,22 21-16,0 0 0,0 1 0,-21-1 16,0 22-16,21-22 0,-21 21 0,0-20 15,0 20-15,21-20 0,-22-1 16,1 21-16,0-20 0,0-22 0,0 21 15,0-21-15,21 22 0,-22-22 16,22 0-16,-21-21 0,21 21 0,-21-21 16,0 0-1,21-21-15,0 0 16,0 0-16,0 0 0,0-1 16,0-20-16,0 21 0,0-21 0,0 20 15,0 1-15,0-21 0,21 21 16,-21-22-16,21 22 0,0 0 0,-21 0 15,22 21-15,-1 0 0,0 0 16,0 0-16,0 21 16,-21 0-16,0 0 0,21 1 0,1-1 15,-22 21-15,21-21 0,-21 0 16,0 1-16,21-1 0,0 0 0,0 0 16,-21 0-16,21 0 0,1 1 15,-1-22-15,0 21 16,0-21-16,0 0 0,0 0 0,1 0 15,20 0-15,-21 0 0,0-21 0,22-1 16,-22 1-16,21 21 0,0-21 16,-20 0-16,20 0 0,-21-22 0,21 22 15,-20 0-15,-1-21 0,0 21 0,-21-22 16,0 1-16,0 21 0,0-22 16,0 1-16,0 0 0,0-1 0,-21 1 15,0 0-15,-1 21 0,1-22 16,0 22-16,-21-21 0,-1 21 15,1-1-15,21 22 0,-21 0 0,-1 0 16,1 0-16,0 0 0,-1 0 16,1 0-16,21 22 0,-22 20 0,1-21 15,21 21-15,0 1 0,21-1 16,0 0-16,0 1 0,0-1 0,0 0 16,0 1-16,21-22 0,-21 21 0,21-21 15,0 22-15,0-22 0,22 0 16,-22-21-16,0 21 0,21-21 0,-20 0 15,-1 0-15,21 0 0,0 0 0,-20 0 16,20 0-16,-21 0 0,21 0 16,-20-21-16</inkml:trace>
  <inkml:trace contextRef="#ctx0" brushRef="#br0" timeOffset="141716.35">4106 9821 0,'0'0'15,"0"-21"-15,0 0 0,0 0 16,0 0-16,0 0 16,-21-1-1,0 22-15,0 0 0,0 0 0,-1 0 16,1 22-16,0-1 15,0 0-15,0 0 0,0 0 0,-1 0 16,1 1-16,0 20 0,0-21 0,21 21 16,-21-20-16,21-1 0,-21 21 15,21-21-15,-22 0 0,22 1 0,0-1 16,0 0-16,0 0 0,0 0 16,22-21-1,-1 0-15,0 0 0,0 0 0,0 0 16,0-21-16,1 21 0,-1-21 0,0 0 15,0 0-15,21-1 16,-20 1-16,-1 0 0,0 0 0,-21 0 16,21 0-16,0-22 0,0 22 0,-21 0 15,0-21-15,22 20 0,-22 1 16,21 0-16,-21 0 0,0 42 31,0 0-31,0 0 16,0 22-16,0-22 0,0 0 0,0 21 15,-21-20-15,21-1 0,0 21 0,0-21 16,-22 0-16,22 1 0,0-1 16,0 0-16,0 0 0,0 0 0,0 0 15,22-21 17,-1 0-32,0-21 15,0 21-15,0-21 0,0 0 16,-21 0-16,43 0 0</inkml:trace>
  <inkml:trace contextRef="#ctx0" brushRef="#br0" timeOffset="141999.71">4826 9462 0,'0'-22'16,"-21"44"-1,21-1-15,-21 0 0,-1 0 0,22 21 16,-21-20-16,0 20 0,21 0 16,-21 1-16,21-1 0,0 0 0,-21 1 15,21-1-15,-21-21 0,21 21 0,-22 1 16,22-22-16,0 0 0,0 0 16,0 0-16,-21 1 0,21-1 0,0 0 15,0 0-15,21-21 31,1 0-31,-1 0 0,0-21 0,0 0 16,0 21-16,0-21 0</inkml:trace>
  <inkml:trace contextRef="#ctx0" brushRef="#br0" timeOffset="142511.54">5165 9948 0,'0'0'0,"21"-63"16,-21 42-1,0 0-15,0-1 0,0 1 16,0 0-16,0 0 16,0 0-16,-21 21 0,-1 0 15,1 0-15,0 21 16,0 0-16,21 0 0,-21 0 16,0 1-16,-1-1 0,22 0 0,-21 0 15,0 21-15,21-20 0,0-1 0,-21 0 16,21 21-16,-21-21 0,21 1 15,0-1-15,0 0 0,0 0 16,21-21 0,0 0-16,0 0 0,0 0 15,1-21-15,-1 0 16,0 21-16,0-21 0,-21-1 0,21 1 16,0 0-16,1 0 0,-1 0 0,0 0 15,-21-1-15,21 1 16,0-21-16,-21 21 0,0 0 15,21 21-15,-21 21 16,0 0 0,0 0-16,-21 0 0,21 0 15,0 1-15,0-1 0,0 0 0,0 0 16,0 0-16,0 0 0,0 1 16,0-1-16,0 0 15,21-21-15,1 0 16,-1 0-16,0 0 0,0 0 15,0-21-15,22 21 16,-22-21-16,0-1 0,0 1 16,0 0-16,0 0 0</inkml:trace>
  <inkml:trace contextRef="#ctx0" brushRef="#br0" timeOffset="142787.03">4466 9652 0,'0'0'0,"-21"0"0,0 0 0,0 21 16,42-21 0,0 0-16,0 0 0,0 0 15,0 0-15,22 0 0,-1 0 0,-21 0 16,22 0-16,-1 0 0,0 0 15,-21-21-15,22 21 0,-1 0 0,-21 0 16,22 0-16,-22-21 0,21 21 0,-21 0 16,0 0-16,1 0 0,-1 0 15,0 0-15,0 0 0,0 0 0,0 0 16</inkml:trace>
  <inkml:trace contextRef="#ctx0" brushRef="#br0" timeOffset="143216.32">6413 9800 0,'22'0'0,"-22"-21"0,0 0 16,0 0-1,0 0-15,0-1 16,21 22-16,-21-21 16,0 42 15,0 1-31,0-1 0,0 0 0,-21 0 15,-1 21-15,22-20 0,0-1 0,-21 0 16,21 21-16,-21-21 0,0 1 16,21-1-16,0 0 0,-21 0 0,21 0 15,-21 0-15,21 1 0,0-1 16,21-21 15,0 0-15,0-21-16,0 21 0</inkml:trace>
  <inkml:trace contextRef="#ctx0" brushRef="#br0" timeOffset="143687.74">6964 9694 0,'0'-21'16,"-21"21"-1,-1 0 1,1 0-16,0 21 0,0-21 0,21 22 16,-21-22-16,0 21 0,-1 0 15,1-21-15,21 21 0,-21 0 16,0-21-16,21 21 0,0 1 31,21-22-31,0 0 0,0 0 16,1 0-16,-1 0 0,0 21 15,0-21-15,0 0 16,0 0-16,1 0 0,-1 0 16,0 21-16,0-21 0,0 0 0,0 0 15,-21 21-15,22 0 0,-1 0 16,-21 1 0,0-1-16,-21 0 15,-1-21-15,1 0 0,0 21 16,-21-21-16,21 0 0,-22 21 15,22-21-15,-21 0 0,-1 0 0,22 0 16,-21 0-16,21 21 0,0-21 0,-1 0 16,1 0-16,0 0 0,0 0 15,21-21 1,0 0-16,0 0 16,0 0-16,0 0 0</inkml:trace>
  <inkml:trace contextRef="#ctx0" brushRef="#br0" timeOffset="143919.98">6371 9335 0,'0'0'0,"-21"0"16</inkml:trace>
  <inkml:trace contextRef="#ctx0" brushRef="#br0" timeOffset="145039.98">8086 9694 0,'-22'0'16,"1"0"-1,0 0 1,21-21-16,-21 0 16,21 0-1,0 0-15,0 0 16,0-1-16,0 1 15,21 21-15,0-21 0,0 21 0,1 0 16,-1 0-16,0-21 0,0 21 0,0 0 16,22 0-16,-22 0 0,0 21 15,21 0-15,-21 0 0,1 1 0,-1 20 16,0 0-16,0-21 0,0 22 0,-21-1 16,0 0-16,0-20 0,0 20 15,0 0-15,0-21 0,0 22 16,0-22-16,-21 0 0,0 0 0,21 0 15,-21-21-15,0 22 0,-1-22 16,1 0 0,0-22-16,21 1 15,0 0-15,0 0 0,0 0 16,0 0-16,0-1 0,0 1 16,21 0-16,0-21 0,-21 21 0,22-1 15,-22-20-15,21 21 0,0 0 0,0-22 16,0 22-16,0 0 0,1 0 15,-1 21-15,0-21 0,0 21 16,21 0-16,-20 0 0,-1 0 0,0 0 16,0 0-16,0 0 15,0 0-15,1 0 0,-1 0 16,0 0-16</inkml:trace>
  <inkml:trace contextRef="#ctx0" brushRef="#br0" timeOffset="145436.31">8911 9885 0,'0'0'16,"0"21"-16,0 0 15,21-21 1,0 0 0,1 0-16,-1 0 15,0 0-15,0-21 0,0 0 0,0 21 16,1-21-16,-1 0 0,0 21 0,0-22 15,0 1-15,0 0 0,1 0 16,-1 0-16,-21 0 0,21-1 0,-21 1 16,0 0-16,0 0 15,-21 21-15,0 0 0,-1 0 16,1 0-16,0 0 0,0 0 16,-21 21-16,20 0 0,1 0 0,0 22 15,0-22-15,0 0 0,21 21 16,0-20-16,-21-1 0,21 21 15,-22-21-15,22 0 0,0 1 0,0-1 16,0 0-16,0 0 0,0 0 16,22 0-16,-1-21 0,0 0 15,0 0-15,0 0 0,0 0 0,1 0 16,-1 0-16,0 0 0,21 0 0,-21 0 16,1 0-16,20 0 0</inkml:trace>
  <inkml:trace contextRef="#ctx0" brushRef="#br0" timeOffset="145931.62">9948 9716 0,'-42'-64'16,"21"43"-16,0 21 0,-1 0 15,1-21-15,0 21 0,0 0 16,0 0-16,0 0 0,-1 0 0,-20 21 15,21 0-15,0 0 0,0 0 0,-1 1 16,22-1-16,-21 21 0,0-21 16,21 22-16,-21-22 0,21 21 0,0-21 15,0 0-15,-21 22 0,21-22 16,0 0-16,0 0 0,0 0 16,21-21-16,0 0 15,0 0-15,0 0 0,1 0 16,-1 0-16,0 0 0,0-21 0,0 0 15,22 21-15,-22-21 0,0 0 16,0 0-16,0-1 0,0 1 0,1 0 16,-1-21-16,-21 21 0,0-1 0,21-20 15,-21 21-15,0 0 0,21 0 16,-21-1-16,0 44 31,0-1-31,0 0 16,0 0-16,0 0 0,0 0 15,0 1-15,0-1 0,0 0 0,0 0 16,0 0-16,0 0 0,0 1 0,0-1 16,21-21-16,0 0 15,1 0-15,-1 0 0,0 0 0,0 0 16,0 0-16,0 0 0,22 0 0,-22 0 16,21-21-16</inkml:trace>
  <inkml:trace contextRef="#ctx0" brushRef="#br0" timeOffset="146711.97">10647 9716 0,'0'0'0,"0"-22"0,0 1 15,0 0-15,0 0 0,0 0 0,-21 0 16,-1-1-16,1 1 0,21 0 16,-21 21-16,0-21 0,0 21 0,0 0 15,-1 0-15,1 0 0,0 21 16,0-21-16,0 21 0,0 22 15,-1-22-15,1 0 0,0 21 0,0 1 16,0-22-16,0 21 0,21 0 0,0-20 16,0 20-16,0-21 0,0 0 0,0 0 15,0 1-15,0-1 16,0 0-16,21 0 0,0-21 16,0 0-16,0 0 0,0 0 15,1 0-15,-1 0 0,0 0 16,0 0-16,0-21 0,0 0 0,1 0 15,-1-1-15,0 1 0,0 0 0,0 0 16,0-21-16,1-1 0,-22 1 16,21 0-16,0-1 0,-21 1 0,0 0 15,21-1-15,-21 1 0,21 0 16,-21-1-16,0 1 0,0 21 0,0-22 16,0 1-16,0 21 0,0 0 15,0 0-15,0-1 0,0 65 47,0-22-47,0 21 0,0-21 0,0 22 16,0-1-16,0 22 0,0-22 15,0 21-15,-21-20 0,21-1 0,0 22 16,0-22-16,-21 0 0,21 1 0,0-22 16,0 21-16,0-21 0,0 0 15,0 1-15,21-1 0,0-21 0,0 21 16,1-21-16,-1 0 0,0 0 0,0 0 15,21 0-15,-20 0 16,-1 0-16,21-21 0,-21 0 0,22-1 16,-22 22-16,21-21 0,-21 0 0,0 0 15,1-21-15,-1 20 0,0 1 0,0 0 16,-21 0-16,0 0 0,0 0 16,0-1-16,0 44 31,0-1-16,0 0-15,0 0 0,0 0 0,0 0 16,0 1-16,0-1 0,-21 0 0,21 0 16,0 0-16,-21 0 0,21 1 15,0-1 1,21-21 0,0 0-1,-21-21-15,21-1 16,0 1-16</inkml:trace>
  <inkml:trace contextRef="#ctx0" brushRef="#br0" timeOffset="147059.73">11345 9440 0,'-21'22'31,"21"-1"-31,0 0 0,0 0 15,0 0-15,0 0 16,21-21 0,0 0-16,1 0 15,-1 0-15,0-21 16,0 0-16,-21 0 0,0 0 16,0 0-16,0-1 15,0 1-15,-21 21 16,0 0-16,0 0 15,-1 0 1,1 0-16,0 0 0,21 21 16,0 1-16,0-1 0,0 0 15,0 0-15,0 0 0,0 0 16</inkml:trace>
  <inkml:trace contextRef="#ctx0" brushRef="#br0" timeOffset="148006.97">11811 9123 0,'-42'0'31,"20"21"-31,22 0 0,0 0 16,-21 22-16,21-22 0,-21 0 0,21 21 16,-21-20-16,21 20 0,0-21 15,0 21-15,0 1 0,0-1 16,-21 0-16,21-20 0,0 20 0,-21 0 16,21 1-16,0-1 0,0-21 15,0 21-15,0-20 0,0-1 0,0 21 16,0-21-16,0 0 0,0 1 15,0-1 1,21-21-16,0 0 16,0 0-16,0 0 0,0-21 0,1 21 15,-1-22-15,0 1 0,0 0 0,0 0 16,0 0-16,1 0 0,-1-1 16,0-20-16,0 21 0,0-21 0,-21 20 15,21 1-15,-21 0 0,22 0 0,-22 0 16,0 0-16,0 42 47,0 0-47,0 0 15,0 0-15,0 0 0,0 1 0,0-1 16,0 0-16,0 0 0,0 0 0,0 0 16,0 1-16,0-1 0,0 0 15,21-21-15,0 0 16,0 0-16,0 0 0,0 0 15,1 0-15,-1 0 0,0 0 0,0-21 16,-21 0-16,21-1 0,0 1 16,1 0-16,-22 0 0,21 0 0,-21 0 15,21-1-15,-21 1 0,0 0 16,21 0-16,-21 0 0,21 0 0,-21-1 16,0 44 30,-21-1-30,21 0-16,0 0 0,0 0 0,-21 22 16,21-22-16,-21 0 0,21 21 0,0-21 15,0 22-15,-21-22 0,21 21 16,-22-21-16,22 1 0,-21 20 0,21 0 16,0-21-16,0 22 0,0-22 15,0 21-15,0 1 0,0-22 0,0 21 16,0 0-16,0 1 0,0-22 15,0 21-15,0 1 0,0-22 0,0 21 16,0-21-16,0 22 0,-21-22 0,21 21 16,-21-21-16,21 0 0,-21 1 0,0-1 15,21 0-15,-22-21 0,1 21 16,0-21-16,0 0 0,0 21 0,0-21 16,-1 0-16,1 0 0,0 0 0,0 0 15,-21 0-15,20 0 0,1 0 0,0 0 16,0 0-1,0 0-15,0 0 0,-1 0 16,1 0-16,21-21 0,-21 21 16,0 0-16</inkml:trace>
  <inkml:trace contextRef="#ctx0" brushRef="#br0" timeOffset="151243.07">2011 11324 0,'0'21'47,"0"-42"-15,0 0-17,0 0-15,0 0 0,0 0 16,0-1-16,0 1 15,0 0-15,0 0 0,-21 0 0,-1 0 16,1-1-16,0 1 0,0 21 16,-21-21-16,20 0 0,1 21 0,-21-21 15,21 21-15,-22 0 0,22 0 16,-21 0-16,21 0 0,0 0 0,-22 0 16,22 21-16,0 0 15,-21 0-15,20 0 0,1 1 0,21 20 16,0 0-16,-21-21 0,21 22 15,0-1-15,0 0 0,0 1 0,0-1 16,0-21-16,21 22 0,0-22 16,1 0-16,-22 0 0,21 0 0,0 0 15,21-21-15,-21 0 0,1 0 16,-1 0-16,0 0 0,21-21 0,-21 21 16,1-21-16,20 0 0,-21-21 0,0 20 15,0 1-15,1-21 0,20 21 16,-21-22-16,-21 22 0,21-21 0,-21 21 15,21-22-15,-21 22 16,0 0-16,0 0 0,0 0 16,0 42-1,0 0-15,0 0 16,0 0-16,0 22 0,0-22 0,0 21 16,0 1-16,0-1 0,0-21 15,22 21-15,-1 1 0,-21-22 0,21 0 16,0 21-16,0-20 0,0-22 15,1 21-15,-1 0 0,0-21 0,0 0 16,0 0-16,0 0 0,1 0 16,20 0-16,-21-21 0,0 0 0,0 21 15,1-22-15,-1 1 0,0-21 16,0 21-16,0 0 0,0-1 16,1-20-16,-1 21 0,0-21 0,0 20 15,-21-20-15,21 21 0,0 0 16,1 0-16,-22-1 0,21 1 0,-21 0 15,21 21-15,0 0 0,0 0 32,-21 21-32,0 0 15,0-42 48,0 0-63,0 0 0,0 0 15,0 0 1,-21 21-16,0 0 0,21-22 0,-21 22 16,0 0-16,-1 0 0,1 0 15,0 22-15,0-1 16,21 21-16,-21-21 0,21 0 16,-21 22-16,21-22 0,0 21 15,0-21-15,0 22 0,0-22 0,0 21 16,0-21-16,0 1 0,21-1 0,0 0 15,0 0-15,0 0 0,0 0 16,1-21-16,-1 0 0,21 22 16,-21-22-16,0 0 0,1 0 15,-1 0-15,21 0 0,-21-22 0,0 1 16,1 21-16,-1-21 0,0 0 0,0 0 16,0 0-16,0-1 0,-21-20 15,22 21-15,-1 0 0,-21-22 0,21 22 16,-21-21-16,21 21 0,0 0 0,-21-1 15,21 1-15,-21 0 0,22 0 16,-1 21 0,0 0-1,-21 21 1,0 0 0,0-42 30,0 0-30,0 0-16,0 0 16,-21 21-16,0 0 15,-1 0-15,1 0 16,0 0 0,21 21-16,0 0 0,0 0 15,0 21-15,-21-20 0,21-1 16,0 21-16,0-21 0,0 22 15,0-22-15,0 0 0,0 21 0,0-21 16,0 1-16,0-1 0,21 0 0,0 0 16,0 0-16,1-21 0,-1 21 15,21-21-15,-21 0 0,0 0 16,1 0-16,20 0 0,-21 0 0,21 0 16,1 0-16,-1-21 0,-21 0 15,22 0-15,-1 0 0,0 0 0,-21-1 16,22 1-16,-22 0 0,0 0 15,21 0-15,-20-22 0,-1 22 16,-21 0-16,0 0 0,21-21 0,-21 20 16,0 1-16,0 0 0,0 0 15,0 0-15,-21 21 16,0 0-16,-1 0 16,22 21-1,-21 0-15,21 0 0,0 0 0,0 1 16,0-1-16,0 0 0,0 21 0,0-21 15,0 1-15,0-1 0,0 0 16,0 21-16,0-21 0,0 1 16,0-1-16,21-21 0,1 21 15,-1-21-15,0 0 16,0 0-16,0 0 0,0 0 16,1 0-16,-1 0 0,21-21 0,-21 0 15,22-1-15,-22 1 0,21 0 16,0 0-16,1 0 0,-1-22 0,-21 22 15,22-21-15,-22 21 0,0-22 0,0 22 16,0 0-16,-21 0 0,0 0 16,0 0-16,-21 21 15,0 0 1,0 0 0,21 21-16,0 0 0,0 0 0,0 0 15,0 22-15,0-22 0,0 0 0,0 0 16,0 0-16,0 0 0,21 1 15,-21-1-15,21 0 0,-21 0 0,21 0 16,-21 0-16,0 1 0,0-1 16,0 0-1,-21-21 17,0 0-32,21-21 0,-21 21 15,0-21-15,21-1 0,-22 22 0,1-21 16,0 21-16,21-21 0,-21 21 15,0-21-15,21 42 32,0 0-17,0 0-15,0 1 16,0-1-16,0 0 0,0 0 16,21-21-16,0 21 0,0-21 0,0 0 15,1 0-15,-1 0 0,0 0 16,0 0-16,0 0 0,0 0 0,22 0 15,-22 0-15,21 0 0,1-21 0,-1 0 16,0 0-16,1 0 0,-1-1 16,0 1-16,1-21 0,-1 21 0,-21 0 15,0-22-15,0 22 0,1-21 16,-1 21-16,-21-1 0,0 1 0,0 0 16,0 0-16,-21 21 15,-1 0 1,1 0-16,21 21 0,-21 0 15,21 0-15,0 22 0,0-22 16,0 0-16,0 0 0,0 0 0,0 22 16,0-22-16,0 0 0,21 0 0,0 0 15,-21 1-15,0-1 16,22 0-16,-22 0 0,21-21 0,-21 21 16,-21-21 15,-1 0-16,1 0-15,0 0 0,0 0 16,0 0-16,0-21 16,-1 21-16,1 0 0,0 0 0,21 21 47,21 0-47,0 1 15,1-22-15,-1 0 0,0 21 16,0-21-16,0 0 0,0 0 0,1 0 15,105 0 1,-85-21 0,-21 21-16,0-22 0,0 1 0,1 21 15,-1-21-15,0 0 0,0 0 16,-21 0-16,21-1 0,-21-20 0,21 21 16,-21 0-16,0-22 0,0 22 0,0 0 15,0 0-15,22 0 0,-22 0 16,0 42 15,0 0-31,0 0 0,0 0 16,0 22-16,0-22 0,0 0 15,0 0-15,-22 0 0,22 0 0,0 1 16,0-1-16,0 0 0,22-21 16,-1 21-16,0-21 15,0 0-15,0 0 0,0 0 16,1-21-16,-22 0 15,0 0-15,0-1 16,21 1-16</inkml:trace>
  <inkml:trace contextRef="#ctx0" brushRef="#br0" timeOffset="151594.97">5397 10943 0,'0'0'0,"-21"0"0,0 0 0,0 0 0,0 0 15,0 0-15,21 21 0,-22 1 16,22-1-16,0 0 16,0 0-16,22-21 15,-1 0 1,0 0-16,0 0 16,0 0-16,0 0 0,1-21 0,-22 0 15,21 21-15,0-21 0,0-1 16,-21 1-16,0 0 0,0 0 15,0 0-15,0 0 16,0-1-16,-21 22 0,0-21 16,0 21-16,-1 0 0,1 0 15,0 0-15,0 21 0,0 1 16,0-1-16,21 0 0,0 0 16,0 0-16,0 0 0,0 1 0,0-1 15,0 0-15,0 0 16,21-21-16,0 0 0,0 21 0</inkml:trace>
  <inkml:trace contextRef="#ctx0" brushRef="#br0" timeOffset="152187.12">5927 10859 0,'0'0'0,"-22"-22"31,22 44-15,0-1-16,-21 0 16,21 0-16,0 0 0,0 0 0,0 1 15,0 20-15,0-21 0,0 21 16,0-20-16,-21 20 0,21 0 0,0-21 16,0 22-16,0-22 0,0 21 15,0-21-15,0 1 0,0-1 16,0 0-16,0 0 0,0 0 0,0 0 15,-21-21-15,21 22 0,-21-22 32,21-22-17,0 1-15,0 0 0,0 0 16,0 0-16,21 0 0,-21-22 0,21 22 16,0 0-16,-21 0 0,21-22 15,1 22-15,-22 0 0,21 0 0,0 0 16,0 0-16,0-1 0,0 1 0,1 21 15,-1 0-15,0-21 0,0 21 16,0 0-16,0 0 0,22 0 16,-22 0-16,0 21 0,0 0 0,0 1 15,-21-1-15,22 0 0,-22 0 0,21 0 16,-21 22-16,0-22 0,0 21 16,0-21-16,0 0 0,-21 1 0,-1 20 15,1-21-15,0 0 0,0 0 0,0 1 16,0-22-16,-1 21 0,-20 0 0,21-21 15,0 21-15,0-21 0,-1 0 16,1 0-16,0 0 0,0 0 0,0 0 16,0 0-1,21-21 1,0 0-16,0 0 16,21-1-16,0 1 0</inkml:trace>
  <inkml:trace contextRef="#ctx0" brushRef="#br0" timeOffset="152503.45">6646 10732 0,'0'0'16,"0"-22"-16,21-20 15,-21 21-15,22 21 16,-22 21-1,0 0-15,0 22 0,0-22 16,0 21-16,0 0 0,0 1 0,-22-1 16,22 0-16,-21 22 0,0-22 15,21 1-15,-21 20 0,21-21 0,-21 1 16,0-1-16,21 0 0,0-20 0,0-1 16,0 21-16,0-21 0,0 0 15,0 1-15,21-22 31,-21-22-31,21 22 0,0-21 16,-21 0-16,21 0 16</inkml:trace>
  <inkml:trace contextRef="#ctx0" brushRef="#br0" timeOffset="152979.5">7027 11218 0,'21'0'32,"1"0"-17,-1 0-15,0 0 16,0 0-16,0 0 0,0-21 15,1 0-15,-1 21 0,0-21 0,0 0 16,0 0-16,0 21 0,-21-22 16,0 1-16,22 0 0,-22 0 15,0 0-15,0 0 16,-22 21 0,1 0-1,0 0-15,0 0 0,0 21 16,0-21-16,21 42 0,-22-21 0,1 0 15,0 1-15,21 20 0,0-21 0,0 21 16,-21-20-16,21-1 0,0 0 0,0 0 16,0 0-16,0 0 0,0 1 15,0-1-15,21 0 0,0-21 16,0 0-16,1 0 0,-1 0 16,0 0-16,0 0 15,-21-21-15,21 0 16,0 21-16,-21-22 0,22 1 15,-22 0-15,21 21 0</inkml:trace>
  <inkml:trace contextRef="#ctx0" brushRef="#br0" timeOffset="153146.99">7472 11218 0</inkml:trace>
  <inkml:trace contextRef="#ctx0" brushRef="#br0" timeOffset="154323.44">15134 9398 0,'0'-21'47,"-21"21"-1,0 0-46,0 0 0,-1 0 16,1 0-16,0 0 0,0 0 16,0 0-16,0 0 15,-1 0-15,1 0 0,0 0 16,0 0 0,0 0-16,0 0 15,42 0 16,0 0-15,0 0-16,0 0 0,22 0 16,-22 0-16,21 0 0,0 0 0,22 0 15,-22 0-15,22 0 0,-1 0 16,1 0-16,20-21 0,-20 21 16,-1 0-16,1 0 0,-1 0 0,22 0 15,-21 0-15,-1 0 0,1-21 0,-22 21 16,21 0-16,-20 0 0,-1 0 15,0 0-15,1-22 0,-22 22 0,0 0 16,0 0-16,0 0 0,1 0 16,-22-21-16,0 0 31,-22 21-15,22-21-16,-21 21 15</inkml:trace>
  <inkml:trace contextRef="#ctx0" brushRef="#br0" timeOffset="154811.82">16065 8996 0,'0'0'0,"-21"0"0,0 0 15,21-21 1,0 42 15,0 0-31,0 0 16,21-21-16,0 21 0,1 1 15,-1-22-15,0 21 0,21-21 0,-21 21 16,22-21-16,-22 0 0,21 0 16,1 0-16,-1 21 0,0-21 0,1 0 15,-22 0-15,21 0 0,-21 0 0,22 0 16,-22 0-16,0 0 0,0 0 15,0-21-15,-42 21 32,0 0-17,0 21-15,0-21 0,-1 21 16,1 0-16,0 1 0,-21-1 16,21 0-16,-1 0 0,-20 0 0,21 22 15,-21-22-15,20 0 0,-20 0 16,21 0-16,0 0 0,0 1 0,-1-1 15,1 0-15,0 0 0,21 0 16,0 0-16,-21-21 16,42 0 15,-21-21-15,21 21-16,0-21 0</inkml:trace>
  <inkml:trace contextRef="#ctx0" brushRef="#br0" timeOffset="155907.01">18034 9208 0,'21'0'32,"0"0"-32,0 0 15,1-22 1,-22 1-16,0 0 16,0 0-16,0 0 0,0 0 15,-22-1-15,1 1 0,-21 0 16,21 0-16,0 0 0,-1 0 15,1 21-15,0-22 0,0 22 16,-21 0-16,20 0 0,1 0 0,0 0 16,0 0-16,0 0 0,0 0 0,-1 0 15,-20 22-15,21-1 0,0 21 16,0-21-16,21 22 0,-22-22 0,22 21 16,-21-21-16,21 22 0,0-1 0,0-21 15,0 21-15,0-20 0,0-1 16,21 0-16,1 0 0,-1 0 0,21 0 15,-21-21-15,0 0 0,22 0 0,-22 0 16,0 0-16,21 0 0,1 0 16,-22 0-16,21-21 0,-21 21 0,22-21 15,-22 0-15,21 0 0,-21 0 16,1-1-16,-1 1 0,0-21 0,0 21 16,0-22-16,0 22 0,1-21 15,-22 0-15,21-1 0,-21 1 0,21 0 16,-21-1-16,0 1 0,0 0 0,0-1 15,0 22-15,0-21 0,0 21 16,0-1-16,0 1 0,-21 21 16,0 21-1,-1 22-15,22-22 0,-21 21 16,21 1-16,0-1 0,0 0 16,0 1-16,0-1 0,0 21 0,0-20 15,0-1-15,0-21 0,0 22 16,0-22-16,0 21 0,0-21 0,0 0 15,21 1-15,-21-1 0,22-21 0,-1 21 16,0 0-16,0-21 16,0 0-16,22 0 0,-22 0 0,0 0 15,21 0-15,-21 0 0,22-21 0</inkml:trace>
  <inkml:trace contextRef="#ctx0" brushRef="#br0" timeOffset="156416.99">18986 9081 0,'0'0'0,"0"-43"16,-21-84 0,0 127-1,0-21-15,0 21 0,-22 0 16,22 0-16,0 21 0,-21-21 0,21 21 16,-22 1-16,22 20 0,0-21 0,-21 21 15,20-20-15,1 20 0,0 0 16,21-21-16,0 22 0,-21-22 0,21 21 15,0-21-15,0 1 0,0-1 0,0 0 16,21 0-16,-21 0 0,21-21 16,0 21-16,1-21 0,-1 0 0,0 0 15,0 0-15,0 0 0,0 0 16,1 0-16,-1-21 0,42-21 16,-63 21-16,21 0 15,1-1-15,-1 1 0,-21-21 0,0 21 16,0-22-16,21 22 0,-21-21 0,0 21 15,0-22-15,0 22 0,0 0 16,0 0-16,0 0 0,0 42 31,0 0-31,0 0 0,0 0 16,0 22-16,0-22 0,0 21 16,0-21-16,0 1 0,0 20 0,21-21 0,0 0 15,-21 0-15,21 1 0,1-1 16,-1-21-16,0 21 0,0 0 15,21-21-15,-20 0 0,20 0 0,-21 0 16,21 0-16,1 0 0,-22 0 0,21 0 16,-21 0-16,22-21 0,-22 0 15,0 0-15,0 21 0,0-43 0,1 22 16,-1 0-16</inkml:trace>
  <inkml:trace contextRef="#ctx0" brushRef="#br0" timeOffset="156675.88">19643 8763 0,'0'-42'0,"0"84"0,0-105 0,0 20 15,0 22-15,0 0 0,0 0 16,-22 21 0,1 21-16,21 0 15,-21 0-15,21 0 0,0 22 16,0-1-16,-21 0 0,21 1 0,0-1 16,0 22-16,-21-22 0,21 0 0,0 1 15,0-1-15,0 0 0,0-21 0,0 22 16,0-22-16,0 21 0,0-21 15,0 1-15,0-1 0,0 0 0,0 0 16,21 0-16,0-21 0,0 0 16,0 0-16,1 0 0,-1 0 15,21 0-15,-21 0 0,22 0 16,-1 0-16,-21 0 0,21 0 0,1-21 16</inkml:trace>
  <inkml:trace contextRef="#ctx0" brushRef="#br0" timeOffset="157183.9">20299 9186 0,'0'0'0,"0"-21"0,21-42 32,-21 42-32,0-1 0,0 1 0,0 0 0,-21 0 15,0 0-15,-1 0 16,1 21-16,0 0 0,0 0 0,0 0 16,0 0-16,-1 21 0,-20 0 15,21 0-15,0 0 0,0 0 0,-1 1 16,1 20-16,0-21 0,0 21 0,21-20 15,0-1-15,-21 21 0,21-21 16,0 0-16,0 1 0,0-1 0,0 0 16,0 0-16,21 0 0,0-21 15,0 0-15,0 0 16,1 0-16,20 0 0,-21 0 0,0 0 16,0-21-16,22 0 0,-22 21 0,0-21 15,0 0-15,22-22 0,-22 22 0,0 0 16,0-21-16,-21 20 0,21-20 15,0 21-15,-21-21 0,22 20 0,-22 1 16,0 0-16,0 0 0,0 42 31,-22 0-15,22 22-16,-21-22 0,0 0 0,21 0 16,0 21-16,0-20 0,0-1 15,0 0-15,0 0 0,0 0 0,0 0 16,0 1-16,21-1 0,0-21 0,1 21 15,-1-21-15,0 0 0,0 0 16,0 0-16,0 0 0,1 0 16,-1 0-16,0 0 0,0 0 0,0-21 15,0 21-15,1-21 0,-1 21 16,-21-22-16,0 1 0,0 0 16,0 0-16,0 0 0</inkml:trace>
  <inkml:trace contextRef="#ctx0" brushRef="#br0" timeOffset="157416.76">19473 8911 0,'0'0'0,"-42"0"16,-43 21-1,106-21 16,1 0-31,20 0 0,-21 0 0,21 0 16,1-21-16,-1 21 0,22-21 16,-22 21-16,0 0 0,1-21 0,-1 21 15,0 0-15,1-21 0,-22 21 0,0 0 16,0-21-16</inkml:trace>
  <inkml:trace contextRef="#ctx0" brushRef="#br0" timeOffset="158839.57">21675 9250 0,'0'0'0,"-22"0"16,22-21-16,0 0 16,0-1-16,0 1 15,0 0-15,0 0 0,0 0 16,0 0-16,0-1 0,22 1 16,-1 0-16,0 0 0,0 0 0,0 21 15,0-21-15,1-1 0,-1 22 16,0-21-16,0 21 0,0 0 0,0 0 15,1 0-15,-1 0 0,0 0 16,0 21-16,-21 1 0,21-1 0,0 0 16,-21 0-16,0 21 0,0 1 15,22-22-15,-22 21 0,0 1 0,0-22 16,0 21-16,0-21 0,0 0 16,0 1-16,0-1 0,0 0 0,0 0 15,0 0-15,-22-21 0,22 21 16,0-42 15,0 0-31,0 0 0,0 0 16,0 0-16,0-1 0,0 1 15,22 0-15,-22 0 0,21 0 16,0-22-16,0 22 0,0-21 0,0 21 0,1-22 16,-1 22-16,0 0 15,21 0-15,-21 0 0,43 0 16,-43 21-16,21 0 0,-20 0 0,-1 21 15,0 0-15,21 0 0,-42 0 16,21 22-16,-21-22 0,22 21 0,-22-21 16,0 22-16,0-22 0,0 0 0,0 21 15,0-21-15,0 1 0,0-1 16,0 0-16,0 0 16,21-21-16,0 0 0,0 0 0,0 0 15,0 0-15,22 0 0,-22 0 16,0 0-16,21 0 0,-20-21 15,20 21-15,-21-21 0,21 0 0,-20 21 16,20-22-16,-21 1 0,0 0 0,0-21 16,1 21-16,-1-1 0,0 1 15,-21-21-15,21 21 0,-21-22 0,0 22 16,0 0-16,0 0 0,0 0 0,0 0 16,-21 21-1,0 0-15,0 0 0,21 21 0,-22 0 16,1 0-16,0 0 0,0 0 0,21 22 15,0-22-15,-21 0 0,21 21 16,0-20-16,0-1 0,0 21 16,0-21-16,0 0 0,0 1 0,0-1 15,21-21-15,0 21 0,-21 0 16,21-21-16,22 0 0,-22 0 0,0 0 16,0 0-16,21 0 0,-20 0 0,20 0 15,0 0-15,-21 0 0,22-21 16,-1 21-16,0-21 0,-20 0 0,20 21 15,-21-22-15,0 1 0,22 0 0,-22 0 16,0 0-16,-21-22 0,21 22 16,-21 0-16,21 0 0,-21 0 0,0 0 15,0-1-15,0 1 0,-21 21 16,0 0 0,21 21-16,-21 1 0,0-1 15,-1 0-15,22 0 0,-21 0 0,21 0 16,0 22-16,0-22 0,-21 0 0,21 0 15,0 0-15,0 1 0,0-1 16,0 0-16,0 0 0,21 0 16,0 0-16,1-21 0,-1 0 15,0 0-15,0 0 0,21 0 16,-20 0-16,20 0 0,0 0 16,1 0-16,-1 0 0,0 0 0,1-21 15,-1 21-15,0-21 0,1 21 0,-1-21 0,0 0 16</inkml:trace>
  <inkml:trace contextRef="#ctx0" brushRef="#br0" timeOffset="159616.79">24490 9144 0,'0'0'0,"0"-85"15,0 64-15,0 0 16,0 0-16,-21 0 0,-1 21 0,1-21 16,0 21-16,0 0 0,0 0 15,0 0-15,-1 0 0,1 0 0,0 21 16,0 0-16,0 0 0,0 0 0,-1 22 15,1-22-15,0 0 0,21 21 16,0-21-16,-21 1 0,21 20 0,0-21 16,0 0-16,0 0 0,0 1 15,0-1-15,0 0 0,21-21 0,-21 21 16,21-21-16,0 0 0,1 0 16,-1 0-16,0 0 0,0 0 0,0 0 15,0 0-15,1 0 0,-1-21 16,0 0-16,0 0 0,0-1 15,0-20-15,1 21 0,-22-21 0,21-1 16,0 1-16,0 0 0,0-1 0,-21 1 16,21-22-16,1 22 15,-1 0-15,0-22 0,0 43 0,-21-21 0,0-1 16,21 22-16,-21 0 0,0 0 16,-21 42 15,21 0-31,0 22 0,0-22 0,-21 21 15,21 0-15,-21 1 0,21-1 16,-21 22-16,21-22 0,0 0 0,0 1 16,-22-1-16,22 0 0,-21-21 0,21 22 15,0-22-15,0 0 0,0 21 16,0-20-16,0-1 16,21 0-16,1-21 0,-1 0 0,0 0 15,0 0-15,0 0 0,0 0 0,22 0 16,-22-21-16,21 21 0,1-21 15,-1 21-15,0-22 0,1 1 0,-22 0 16,21 0-16,-21-21 0,0 20 0,1 1 16,-1-21-16,0 21 0,-21 0 15,0-1-15,0 1 0,0 0 0,0 0 16,-21 21 0,0 0-16,21 21 15,0 0-15,0 0 0,0 1 16,0-1-16,0 0 0,0 0 0,0 0 15,0 0-15,0 1 0,0-1 16,0 0-16,0 0 16,0 0-16,21-21 0,-21 21 15,0 1-15,0-1 16,-21-21 0,-1 0-16,1 21 15,0-21-15,0 0 0,0 0 16,0 0-16,-1 0 15</inkml:trace>
  <inkml:trace contextRef="#ctx0" brushRef="#br0" timeOffset="160247.6">26310 8530 0,'0'-63'16,"21"42"-16,-21-1 0,0 1 16,0 0-16,-21 21 31,0 21-31,21 0 15,0 1-15,0 20 0,-21 0 16,21 1-16,0-1 0,-21 0 0,21 1 16,0-1-16,0 0 0,-22 22 0,1-22 15,21-21-15,-21 22 16,21-1-16,0-21 0,-21 21 0,21-20 16,0-1-16,-21 0 0,21 0 0,0 0 15,21-21 16,0 0-31,0 0 0,0-21 0,1 21 16,-1-21-16,0 0 0</inkml:trace>
  <inkml:trace contextRef="#ctx0" brushRef="#br0" timeOffset="160608.04">26649 8700 0,'0'0'0,"0"21"31,0 0-15,0 0-16,0 0 0,0 22 0,-21-22 16,-1 21-16,22-21 0,0 22 0,0-22 15,-21 0-15,21 21 0,0-21 16,0 1-16,0-1 0,0 0 16,21-21-16,1 0 0,-1 0 15,0 0-15,0 0 0,0 0 16,22 0-16,-22 0 0,0 0 0,21-21 15,-21 0-15,22-1 0,-22 1 16,0 0-16,0 0 0,-21-21 16,0 20-16,0 1 0,0-21 0,0 21 15,0-22-15,0 22 0,0 0 0,0 0 16,-21 21-16,0-21 16,0 21-16,0 0 0,-1 0 15,1 0-15,0 0 0,0 0 0,0 0 16,0 0-16,-1 0 15</inkml:trace>
  <inkml:trace contextRef="#ctx0" brushRef="#br0" timeOffset="160826.97">26331 8573 0,'21'-22'16,"1"22"0,-1 0-16,21 0 0,-21-21 0,22 21 15,-1 0-15,0 0 0,1-21 0,-1 21 16,21 0-16,-20 0 16,20 0-16,-20 0 0,-1 0 0,21-21 15,-41 21-15,20 0 0,0 0 0</inkml:trace>
  <inkml:trace contextRef="#ctx0" brushRef="#br0" timeOffset="161183.32">28406 8573 0,'-43'105'32,"22"-62"-32,21-1 0,0 0 0,0 1 15,-21-1-15,21 22 0,-21-22 16,21 21-16,0-20 0,0 20 0,0-20 16,0-1-16,-21 21 0,21-20 0,-22 20 15,22-20-15,0-1 0,0 21 16,-21-20-16,0-1 0,21 0 0,0 1 15,-21-1-15,21 0 0,-21-20 0,21 20 16,0-21-16,0 0 16,0 0-16,0-42 31,0 0-31,0 0 0,0 0 0,0 0 16,0-1-16</inkml:trace>
  <inkml:trace contextRef="#ctx0" brushRef="#br0" timeOffset="161523.97">28257 8678 0,'0'0'16,"-21"-21"-16,0-85 16,21 85-16,0 0 0,0 0 15,0 0-15,21 0 0,0-1 16,22 1-16,-22 21 0,21 0 0,1 0 15,-1 0-15,21 0 0,-20 0 0,-1 0 16,0 21-16,1 1 0,-22-1 16,21 0-16,-21 21 0,-21-21 0,0 22 15,0-22-15,0 21 0,0-21 16,-21 22-16,0-22 0,-21 0 0,21 21 16,-22-20-16,22-1 0,-21-21 0,-1 21 15,22 0-15,0-21 0,-21 21 16,21-21-16,-1 0 15,44 0 1,-1 0-16,0 0 16,0 0-16,21-21 0,-20 21 15,20-21-15</inkml:trace>
  <inkml:trace contextRef="#ctx0" brushRef="#br0" timeOffset="161999.97">29316 8678 0,'0'0'0,"21"-42"16,-21 21-16,0 0 0,0 0 16,0-1-16,0 1 0,0 0 15,-21 21-15,21-21 0,-21 0 16,-1 21-16,1-21 16,0 21-16,0 0 0,-21 0 0,20 21 15,-20 0-15,21 0 0,-21 0 0,-1 0 16,1 22-16,21-1 0,-22 0 15,22-20-15,0 20 0,0 0 0,21 1 16,0-22-16,0 21 0,0-21 0,0 0 16,0 1-16,0-1 0,21-21 15,0 0-15,0 21 0,22-21 0,-22 0 16,0 0-16,21 0 0,-20-21 16,20 0-16,-21-1 0,21 1 15,-20 0-15,20 0 0,-21 0 0,0 0 16,0-22-16,1 22 0,-1-21 15,0 21-15,0-1 0,0 1 0,-21 0 16,0 42 15,0 0-31,0 1 0,0-1 16,0 0-16,0 0 0,0 0 0,0 0 16,0 1-16,0-1 0,0 0 15,0 0-15,0 0 0,0 0 16,21-21-16,1 0 15,-1 0-15,0 0 16,0 0-16,0 0 0</inkml:trace>
  <inkml:trace contextRef="#ctx0" brushRef="#br0" timeOffset="162431.99">29612 8700 0,'0'0'0,"0"-22"16,0 1-16,0 0 0,0 0 15,0 0-15,0 0 0,0-1 16,0 1-16,0 0 16,21 21-16,0 0 0,22-21 0,-22 21 15,0 0-15,21 0 0,-20 0 16,20 0-16,-21 0 0,0 21 16,0 0-16,1-21 0,-1 21 0,0 1 15,-21 20-15,0-21 0,0 0 16,0 0-16,0 22 0,0-22 0,0 0 15,-21 0-15,21 22 0,-21-22 0,-1 0 16,1-21-16,21 21 0,0 0 16,-21-21-16,0 0 0,21-21 31,0 0-31,0 0 16,0 0-16,21-1 0,0 1 15,0 0-15,-21 0 0,22 0 0,-1-22 16,0 22-16,0 0 0,-21 0 15,21 0-15,0 0 0,1-1 0,-1 22 16,-21-21-16,21 21 16,0 0-16,0 0 15,-21 21 1,21-21-16,1 0 16</inkml:trace>
  <inkml:trace contextRef="#ctx0" brushRef="#br0" timeOffset="162919.12">30649 8594 0,'0'0'0,"21"0"0,22-64 16,-22 64-16,-21-21 15,0 0-15,-21 21 31,0 0-31,-1 0 0,1 21 16,0-21-16,0 21 0,-21 0 16,20 1-16,1-22 0,0 21 0,0 0 15,21 0-15,0 0 16,0 0-16,0 1 0,21-22 31,-21 21-31,21-21 0,0 0 0,1 0 16,-1 0-16,0 0 0,0 0 15,0 0-15,0 0 0,1 21 0,-1-21 16,0 0-16,-21 21 0,21-21 16,-21 21-16,0 0 15,-21-21-15,0 22 16,0-1-16,-1-21 16,1 21-16,-21-21 0,21 21 15,0-21-15,-1 0 0,1 0 0,0 0 16,0 0-16,0 21 0,0-21 15,-1 0-15,1 0 16,21-21 15,0 0-31,21 0 16,1 21-16</inkml:trace>
  <inkml:trace contextRef="#ctx0" brushRef="#br0" timeOffset="163755.04">31094 8763 0,'-21'0'16,"21"-21"-1,21 21-15,0-21 16,0 21-16,0 0 0,22-21 0,-22-1 15,0 22-15,21-21 0,-21 21 0,1-21 16,20 21-16,-21-21 0,0 0 16,-21 0-16,21 21 0,-42 0 31,0 0-15,0 0-16,0 0 0,0 21 0,-1-21 15,-20 21-15,21 0 0,0 0 16,0 0-16,-1 1 0,22-1 0,0 0 15,-21 0-15,21 0 0,0 0 16,0 1-16,0-1 0,0 0 0,0 0 16,21-21-1,1 0-15,-1 0 0,0 0 0,0 0 16,0 0-16,0 0 0,22 0 0,-22 0 16,0 0-16,0 0 15,0 0-15,1-21 0,-1 21 0,0-21 16,-21 0-16,21 21 0,0-22 15,0 1-15,-21 0 0,22 0 0,-22 0 16,0 0-16,21-1 0,0 1 0,-21 0 16,21 0-16,-21 0 0,0 0 15,0-1-15,21 22 0,0-21 0,-21 0 16,22 0-16,-1 21 16,0 0-16,0 0 0,0-21 0,0 21 15,1 0-15,-1 0 0,0 0 16,21 0-16,-21 0 0,1 21 0,-1 0 15,0-21-15,0 21 0,-21 0 16,21 1-16,0-1 16,-21 0-16,0 0 0,0 0 0,0 0 15,0 1-15,0-1 0,0 0 16,0 0-16,0 0 0,0 0 16,-21-21-16,0 0 15,0 0-15,0 0 31,21-21-31,0 0 0,0 0 16,0 0-16,0 0 0,21-1 16,0 1-16,0 0 0,0-21 0,1 21 15,-1-1-15,0 1 0,0 0 16,0 0-16,-21 0 0,21 0 0,1 21 16,-1-22-16,0 22 0,0 0 15,0 0-15,0 0 0,1 0 16,-1-21-16,0 21 0,0 0 15,0 0 1,0 0-16</inkml:trace>
  <inkml:trace contextRef="#ctx0" brushRef="#br0" timeOffset="173315.09">847 13145 0,'-22'0'0,"1"0"16,0 0-16,0 0 15,0 0-15,0 0 0,-1 0 0,1 0 16,0 0-16,0 0 15,0 0-15,21 21 0,-21-21 16,42 0 15,0 0-31,0 0 0,21 0 16,1 21-16,-1-21 0,0 0 16,22 0-16,-1 0 0,22 0 0,0 0 15,-1 0-15,22 0 0,-21 0 16,21 0-16,-22 0 0,1 0 0,0 0 15,-22 0-15,22 0 0,-43 0 16,22 0-16,-22 0 0,-21 0 0,22 0 16,-22 0-16,0 0 0,-21-21 47,-21 21-47,21-21 15</inkml:trace>
  <inkml:trace contextRef="#ctx0" brushRef="#br0" timeOffset="173759.5">1947 12869 0,'-21'0'15,"0"0"1,21 22-16,0-1 16,0 0-16,21 0 15,0 0-15,0-21 0,1 21 0,-1-21 16,21 22-16,0-22 0,1 0 16,-1 21-16,0-21 0,22 0 0,-22 0 15,1 0-15,-1 0 0,0 0 0,1 0 16,-1 0-16,-21 0 0,0 0 15,0 0-15,1 0 0,-22 21 0,0 0 16,-22 0 0,1 0-16,0 1 0,0-1 0,-21 0 15,-1 0-15,1 21 16,0-20-16,-1-1 0,1 21 0,-22-21 16,22 22-16,0-22 0,-1 21 15,1-21-15,0 0 0,21 22 0,-22-22 16,22 0-16,0 0 0,21 0 15,21-21 17</inkml:trace>
  <inkml:trace contextRef="#ctx0" brushRef="#br0" timeOffset="174487.63">3852 12594 0,'0'0'0,"-21"0"0,0 21 31,21 22-15,0-22-16,0 21 15,0 1-15,0-1 0,0 0 0,0 1 16,-21 20-16,21-21 0,-21 1 16,21-1-16,-22 0 0,22 1 0,0-1 15,0 0-15,-21-20 0,21 20 0,0-21 16,-21 0-16,21 0 0,0 1 16,21-44 15,-21 1-16,21 0-15,-21 0 0,0 0 0</inkml:trace>
  <inkml:trace contextRef="#ctx0" brushRef="#br0" timeOffset="174987.28">3810 12764 0,'0'0'0,"0"-22"0,-21 1 0,21 0 16,-21 0-16,21 0 0,0 0 0,0-22 15,0 22-15,0 0 0,0 0 16,21 0-16,0-1 0,0 1 16,0 21-16,22-21 0,-22 21 0,21 0 15,-21 0-15,22 0 16,-1 0-16,0 0 0,1 21 0,-1 0 16,0 1-16,-21-1 0,1 0 0,-1 21 15,-21-21-15,0 1 0,0 20 16,-21 0-16,-1-21 0,-20 22 0,0-1 15,21-21-15,-22 22 0,1-22 16,0 21-16,-1-21 0,1 0 0,21-21 16,-22 22-16,22-22 0,0 0 0,0 0 15,0 0-15,21-22 16,0 1-16,0 0 16,0 0-16,0 0 15,21 21-15,0 0 16,0 0-16,0 0 15,1 0-15,-22 21 0,21 0 16,0 0-16,0-21 0,-21 43 0,21-22 16,0 0-16,1 0 0,-22 0 15,21 0-15,0 1 0,-21-1 0,21 0 16,0 0-16,0-21 0,-21 21 16,22 0-16,-1-21 0,0 0 0,0 0 15,21 0-15,-20 0 0,-1 0 0,21 0 16,-21 0-16,0 0 0,22 0 15,-22-21-15,0 0 0,0 0 16</inkml:trace>
  <inkml:trace contextRef="#ctx0" brushRef="#br0" timeOffset="176179.96">4593 13039 0,'-63'0'31,"41"0"-15,44 0 15,-1 0-31,0-21 0,0 21 16,21-22-16,-20 1 0,20 21 15,-21-21-15,21 0 0,-20 0 0,-1 0 16,21-1-16,-21 1 16,-21 0-16,0 0 15,-21 21-15,0 0 16,0 0-16,-22 0 0,1 21 15,21 0-15,-21 0 0,-1 1 0,22-1 16,0 21-16,-21-21 0,42 22 16,-22-22-16,22 21 0,0-21 0,0 22 15,0-22-15,0 0 0,0 0 0,0 0 16,22 0-16,-22 1 0,21-1 16,0 0-16,0-21 0,0 0 15,0 0-15,1 0 0,-1 0 0,21 0 0,-21 0 16,0 0-16,22 0 15,-22 0-15,0-21 0,21 0 0,-20 21 16,20-22-16,-21 1 0,0 0 0,0-21 16,22 21-16,-22-1 0,0-20 15,0 0-15,0-1 0,1 1 0,-1 0 16,0-22-16,0 22 0,-21 0 16,21-22-16,0 22 0,1-1 0,-22 1 15,0 0-15,21 21 0,-21-22 0,21 22 16,-21-21-16,0 21 0,0-1 15,0 1-15,-21 21 32,0 21-32,21 1 0,-22-1 15,22 0-15,0 21 0,0-21 0,0 22 16,0-22-16,-21 21 0,21 1 16,0-1-16,-21 0 0,21 22 0,0-22 15,0 0-15,-21 1 0,21-1 0,-21 0 16,21 1-16,0-1 0,-21-21 15,21 22-15,0-22 0,0 0 0,0 0 16,0 0-16,0 0 16,21-21-16,0 0 0,0 0 15,0 0-15,0 0 0,1 0 0,-1 0 16,0-21-16,21 0 0,-21 21 16,22-21-16,-22 0 0,21-22 0,-21 22 15,22 0-15,-22-21 0,21 21 0,-21-22 16,1 22-16,-1 0 0,0-21 15,-21 20-15,0 1 0,-21 21 16,0 0 0,-1 0-16,1 0 15,21 21-15,0 1 16,0-1 0,0 0-16,0 0 0,21 0 15,1 0-15,-1-21 16,-21 22-16,21-1 0,0 0 15,-21 0-15,21 0 16,-21 0-16,0 1 0,21-1 16,-21 0-16,0 0 15,22-21-15,-1 0 16,0 0-16,0 0 16,0 0-16,0 0 15,1-21-15,-1 21 0,0-21 0,-21 0 16,21-1-16,0 1 0,0 0 0,1 0 15,-22 0-15,21-22 16,-21 22-16,21 0 0,-21 0 0,0-21 16,0 20-16,21 1 0,-21 0 15,21 21-15,-21 21 16,0 0 0,0 1-16,0-1 0,0 0 15,0 21-15,0-21 0,0 1 16,0-1-16,0 0 0,0 0 0,0 0 15,0 0-15,0 1 0,0-1 16,21-21 0,1 0-1,-22-21 1,0-1-16,0 1 0,21 0 16,-21 0-16</inkml:trace>
  <inkml:trace contextRef="#ctx0" brushRef="#br0" timeOffset="176362.85">6202 12573 0,'-43'-21'16,"22"21"0</inkml:trace>
  <inkml:trace contextRef="#ctx0" brushRef="#br0" timeOffset="176577.15">5207 12700 0,'-64'0'0,"128"0"0,-128 21 16,86-21 15,-1 0-31,0 0 0,0 0 16,21 0-16,-20-21 0,20 21 16,0 0-16,1 0 0,-1-21 0,21 21 15,-20 0-15,-1 0 0</inkml:trace>
  <inkml:trace contextRef="#ctx0" brushRef="#br0" timeOffset="177007.56">6456 13060 0,'0'0'0,"0"21"0,21-42 32,0 0-17,0 21-15,0-21 0,1-1 16,-1 1-16,0 0 0,0 21 0,0-21 16,0 0-16,1 0 0,-22-1 15,0 1-15,0 0 16,-22 0-16,1 21 15,0 0-15,0 0 0,0 0 0,0 0 16,-22 21-16,22-21 0,0 21 16,0 0-16,0 1 0,-1-1 0,1 21 15,21-21-15,0 22 0,0-22 0,0 0 16,0 21-16,0-21 0,0 1 16,0-1-16,0 0 0,0 0 0,0 0 15,21 0-15,1-21 0,-1 0 16,0 22-16,0-22 0,0 0 0,22 0 15,-22 0-15,21 0 0,-21 0 0,22-22 16,-22 1-16,0 21 0,21-21 16</inkml:trace>
  <inkml:trace contextRef="#ctx0" brushRef="#br0" timeOffset="178843.95">7175 12742 0,'0'-21'16,"-21"21"-16,0 21 16,21 1-16,0-1 15,0 0-15,0 0 0,-21 0 16,21 22-16,0-22 0,0 21 0,0-21 16,0 0-16,-21 22 0,21-22 15,0 0-15,0 0 0,0 0 0,0 1 16,0-1-16,21-21 31,0 0-31,0 0 16,-21-21-16,21 21 0,1-22 0,-1 1 15,-21 0-15,21-21 0,0 21 16,-21-1-16,0-20 0,21 21 0,-21 0 16,21 0-16,-21-1 0,0 1 0,22 21 31,-22 21-16,0 1-15,21-1 16,-21 0-16,0 0 0,0 0 16,0 0-16,0 1 0,0-1 0,21 0 15,-21 0-15,21-21 0,0 21 0,-21 0 16,21-21-16,1 0 0,-1 22 16,0-22-16,0 0 0,0 0 15,22 0-15,-22 0 0,0-22 0,0 1 16,0 21-16,0-21 0,1 0 15,-1 0-15,0 0 0,-21-1 16,21 1-16,0-21 0,-21 21 0,0 0 16,21-22-16,-21 22 0,22 0 15,-22 0-15,0 0 0,0-1 16,0 1-16,0 42 31,0 1-31,0-1 16,0 0-16,0 0 0,-22 21 0,22-20 15,0-1-15,-21 21 0,21-21 16,0 0-16,0 1 0,0-1 0,0 0 16,0 0-16,0 0 0,0 0 0,21 1 15,1-22-15,-1 0 16,0 21-16,21-21 0,-21 0 16,1 0-16,-1 0 0,0 0 0,21 0 15,-21-21-15,1-1 0,-1 22 16,21-21-16,-21 0 0,0 0 0,1 0 15,-1 0-15,0-22 0,-21 22 0,0 0 16,21 0-16,-21-22 0,0 22 16,0 0-16,0 0 0,0 0 15,0 0-15,0 42 32,0 0-32,0 0 0,0 0 15,0 0-15,0 1 0,0-1 16,0 0-16,0 0 0,0 0 15,0 0-15,21 1 0,-21-1 16,21-21-16,1 0 0,-1 0 16,0 0-16,0 0 15,0 0-15,22 0 0,-22 0 0,0-21 16,0 21-16,21-22 0,-20 1 0,-1 0 16,0 0-16,0 0 0,-21 0 15,0-1-15,21 1 0,-21 0 0,0 0 16,0 0-16,0 0 15,0-1-15,-21 22 16,21 22 0,0-1-16,-21 0 0,21 0 15,-21 0-15,21 0 0,-21 1 0,21 20 16,0-21-16,0 0 0,-22-21 16,22 21-16,0 1 0,-21-1 0,21 0 15,0-42 16,0 0-15,21 21-16,1-22 0,-22 1 0,21 0 16,0 0-16,0 0 0,0 0 15,0-1-15,1 1 0,-1 0 16,0-21-16,0 42 0,0-21 0,-21-1 16,0 1-16,21 21 0,-21 21 31,0 1-31,0-1 0,0 0 15,0 0-15,0 0 0,0 22 16,0-22-16,0 0 0,0 0 0,0 0 16,0 0-16,0 1 0,0-1 0,22 0 15,-1 0-15,0 0 16,21-21-16,-21 0 0,22 21 0,-22-21 16,21 0-16,1 0 0,-1 0 0,0 0 15,1-21-15,-1 21 16,-21-21-16,21 0 0,1 21 0,-22-21 15,0 0-15,0-22 0,0 22 0,-21 0 16,0-21-16,22 20 0,-22 1 16,0-21-16,0 21 0,0 0 0,0-22 15,0 22-15,-22 0 0,1 21 16,0 0-16,0 0 16,0 0-16,0 21 0,-1 0 15,1 0-15,0 1 0,21-1 0,0 0 16,-21 0-16,21 0 0,0 0 15,0 1-15,0-1 16,21-21 0,0 0-1,0 0-15,1-21 0,-1 21 16,-21-22-16,21 1 0,0 0 16,-21 0-1,0 42 16,0 0-31,0 0 16,0 1-16,0-1 0,0 0 0,0 0 16,0 21-16,0-20 0,0 20 0,0-21 15,0 21-15,-21 1 0,21-1 16,0 0-16,0 1 0,0-1 16,0 22-16,0-22 0,-21 0 0,21 22 15,0-22-15,0 0 0,0 1 0,0 20 16,0-20-16,0-1 0,-21-21 15,21 21-15,-22-20 0,22 20 0,-21-21 16,0 0-16,0 0 0,0 1 16,0-22-16,-1 0 0,1 0 0,0 0 15,0 0 1,0 0-16,21-22 0,0 1 16,0 0-16,0 0 0,0 0 0,0 0 15,0-22-15,0 22 16,0-21-16,0-1 0,0 1 0</inkml:trace>
  <inkml:trace contextRef="#ctx0" brushRef="#br0" timeOffset="179055.06">8636 12594 0,'0'0'0,"-21"-21"0,0 21 16,-1 0-16,22-21 47</inkml:trace>
  <inkml:trace contextRef="#ctx0" brushRef="#br0" timeOffset="180231.27">10139 12150 0,'0'0'0,"0"-21"0,0-1 16,0 1-1,0 0-15,0 0 0,0 0 16,0 0-16,21 21 0,0-22 16,0 1-16,0 21 15,1 0-15,-1 0 16,0 0-16,0 0 0,0 21 16,-21 1-16,21-1 0,1 0 15,-22 21-15,21 1 0,0 20 0,-21-21 16,0 1-16,21 20 0,-21-20 15,21 20-15,-21-21 0,0 1 0,0 20 16,0-20-16,0-1 0,0 0 0,0 1 16,0-22-16,0 21 0,0-21 15,0 0-15,0 1 0,21-44 32,-21 1-17,22-21-15,-22 21 0,0 0 16,21-22-16,-21 1 0,21 21 0,0-22 15,-21 1-15,21 0 0,0-1 16,1 1-16,-22-21 0,21 20 0,0 1 16,0-22-16,-21 22 0,21 21 0,0-21 15,-21-1-15,0 22 0,22 0 16,-1 0-16,0 21 16,0 0-1,0 0-15,0 21 16,1-21-16,-22 21 0,21 0 0,0 0 15,-21 1-15,21-1 0</inkml:trace>
  <inkml:trace contextRef="#ctx0" brushRef="#br0" timeOffset="180815.48">11409 12552 0,'0'0'0,"42"-21"31,-21 0-31,-21-1 16,0 1-16,21 21 0,-21-21 15,0 0-15,0 0 0,0 0 16,0-1-16,-21 1 0,0 21 16,0-21-16,0 21 0,0 0 15,-22 0-15,22 0 0,0 21 0,0 0 16,-22-21-16,22 43 0,0-22 15,0 0-15,0 0 0,-22 22 0,22-22 16,21 21-16,-21-21 0,21 22 16,-21-22-16,21 21 0,0-21 15,0 22-15,0-22 0,0 0 0,21 0 16,0 0-16,0-21 0,1 0 16,-1 0-16,21 0 0,-21 0 15,0 0-15,1 0 0,-1-21 0,21 21 16,-21-21-16,0 0 0,1-22 0,-1 22 15,0 0-15,0 0 0,0-21 16,-21 20-16,0-20 0,0 21 0,21-21 16,-21 20-16,0-20 0,0 21 0,0 0 15,0 0-15,0 42 32,0 0-32,-21 0 0,21 0 15,-21 0-15,21 22 0,0-22 0,0 0 16,0 21-16,0-20 0,0 20 15,0-21-15,0 21 0,0-20 0,0-1 16,0 0-16,0 0 0,0 0 0,21 0 16,-21 1-16,21-22 15,1 0-15,-1 0 0,0 0 16,0 0-16,0 0 0,0 0 0,22-22 16,-22 1-16,0 0 0</inkml:trace>
  <inkml:trace contextRef="#ctx0" brushRef="#br0" timeOffset="181758.93">12107 12129 0,'0'0'0,"0"-22"0,0 1 0,0 0 16,-21 21-16,0 0 0,0 0 0,0 0 16,-1 0-1,22 42-15,0-20 0,0-1 0,0 21 16,0 0-16,0 1 0,-21-1 0,21 0 15,0 1-15,0-1 16,0 0-16,-21 1 0,21-22 0,0 21 16,0 1-16,0-22 0,0 21 0,0-21 15,0 0-15,0 1 0,0-1 16,0 0-16,0 0 0,21-21 16,0 0-16,1 0 15,-1 0-15,0 0 0,0-21 16,0 0-16,0 0 0,1-1 0,-1 1 15,0 0-15,0 0 0,-21 0 0,21-22 16,0 22-16,-21 0 0,0 0 16,22-21-16,-1 20 0,-21 1 15,0 42 17,0 1-32,0-1 15,0 0-15,0 0 0,0 0 0,0 0 16,0 1-16,0-1 0,0 0 0,0 0 15,0 0-15,0 0 0,0 1 16,0-1-16,21 0 16,0-21-16,0 0 0,0 0 15,1 0-15,-1 0 0,-21-21 16,21 0-16,0 21 0,0-22 0,0 1 16,1 0-16,-22 0 0,21 0 0,0 0 15,-21-1-15,21 1 0,-21 0 16,21 0-16,-21 0 0,0 0 15,0-1-15,21 22 0,-21 22 32,0-1-17,0 0-15,-21 0 0,21 0 16,0 0-16,0 1 0,0-1 0,0 0 16,0 0-16,0 0 0,0 0 15,0 1-15,0-1 0,0 0 0,0 0 16,21-21-16,1 21 0,-1-21 0,0 0 15,0 0-15,0 0 16,0 0-16,1 0 0,20 0 0,-21 0 16,21 0-16,-20-21 0,20 0 0,-21 0 15,21 0-15,-20-1 0,-1 1 16,0-21-16,0 21 0,0 0 0,22-22 16,-43 22-16,21 0 0,0 0 0,0-22 15,0 22-15,-21 0 0,-21 21 31,0 0-31,0 0 0,0 21 16,-1 0-16,1 1 0,0-1 0,21 21 16,0-21-16,-21 0 0,21 22 15,0-22-15,0 0 0,0 21 16,0-20-16,0-1 0,0 0 0,21-21 16,-21 21-16,21 0 0,0-21 15,1 0-15,-1 0 0,21 0 0,-21 0 16,0 0-16,22 0 0,-22 0 0,0-21 15,0 0-15,22 0 0,-22 21 16,-21-21-16,21-1 0,-21 1 0,21 0 16</inkml:trace>
  <inkml:trace contextRef="#ctx0" brushRef="#br0" timeOffset="182483.36">5334 13928 0,'0'-43'16,"0"22"-16,21 0 15,-21 42 16,0 0-31,0 1 16,0-1-16,0 0 0,0 21 0,0-21 16,0 1-16,-21 20 0,21-21 15,0 0-15,0 0 0,0 22 0,0-22 16,-21 0-16,21 0 0,0 0 16,0 1-16,0-1 0,0 0 0,0 0 15,21-21 1,0 0-1,0-21-15,0 0 0</inkml:trace>
  <inkml:trace contextRef="#ctx0" brushRef="#br0" timeOffset="182946.95">6054 13864 0,'0'0'0,"-22"0"15,1 0 1,0 0-16,0 0 0,0 0 0,0 0 16,-1 21-16,1-21 0,0 22 15,0-1-15,0-21 0,0 21 16,21 0-16,0 0 16,0 0-1,21-21 1,0 0-16,0 0 15,0 0-15,0 0 0,1 22 16,-1-22-16,21 21 0,-21-21 0,0 0 16,1 21-16,20-21 0,-21 21 15,0-21-15,0 21 0,1 0 0,-1-21 16,-21 22-16,0-1 0,0 0 16,0 0-1,0 0-15,0 0 0,-21-21 16,-1 22-16,-20-1 0,21-21 0,0 21 15,-22-21-15,22 0 0,-21 0 16,21 0-16,0 0 0,-22 0 0,22 0 16,0 0-16,0 0 0,-22 0 0,22-21 15,0 21-15,0-21 0,0-1 16,0 1-16,-1 0 16,22 0-16,0 0 15</inkml:trace>
  <inkml:trace contextRef="#ctx0" brushRef="#br0" timeOffset="183171.43">5397 13653 0,'0'0'16,"-21"0"-16,0-22 15,21 1 1,21 21 15,0 0-15,1 21-16</inkml:trace>
  <inkml:trace contextRef="#ctx0" brushRef="#br0" timeOffset="184523.76">8149 14012 0,'0'22'16,"0"-1"15,21-21 16,0 0-47,1 0 0,-1-21 16,0 21-16,0-22 15,0 22-15,0-21 0,1 21 0,-1-21 16,0 0-16,0 0 0,-21 0 15,21 21-15,-21-22 0,0 1 16,0 0-16,0 0 0,-21 21 16,0 0-16,0 0 15,0 0-15,-1 0 0,1 0 16,0 0-16,-21 21 0,21-21 0,-1 21 16,1 0-16,-21 22 0,21-22 15,21 0-15,-21 0 0,21 22 0,-22-22 16,22 0-16,0 0 0,0 0 0,0 0 15,0 1-15,0-1 0,22-21 16,-22 21-16,21-21 0,0 21 0,0-21 16,0 0-16,0 0 0,1 0 15,-1 0-15,0 0 0,0 0 16,0 0-16,0 0 16,-42 0 15,0 0-31,0 0 15,0 0-15,-22 0 0,22 0 0,0 0 16,0 21-16,0-21 0,0 21 16,-1-21-16,1 22 0,0-22 0,0 21 15,21 0-15,-21-21 0,21 21 16,0 0-16,0 0 0,0 1 16,0-1-16,0 0 15,21-21-15,0 0 16,-21 21-16,21-21 0,0 0 15,1 0-15,-1 0 0,0 0 16,0 0-16,0 0 16,0 0-16,22-21 0,-22 21 0,21-21 15,-21 21-15</inkml:trace>
  <inkml:trace contextRef="#ctx0" brushRef="#br0" timeOffset="185381.18">9207 14118 0,'0'0'0,"0"-21"15,-42-21 1,21 42-16,0 0 0,0 0 0,-1-21 16,1 21-16,0 0 0,0 0 15,0 0-15,-22 0 0,22 0 0,0 21 16,0-21-16,0 21 0,0 0 15,-1 0-15,1 0 0,21 1 0,-21 83 32,21-83-32,0-1 0,0 0 15,0 0-15,21 0 0,0 0 16,1-21-16,-1 0 0,0 0 0,21 0 16,-21 0-16,1 0 0,-1 0 15,0 0-15,21 0 0,-21-21 16,1 0-16,-1 21 0,0-21 0,0 0 15,0 0-15,0-1 0,1 1 16,-1 0-16,0 0 0,-21 0 0,21 0 16,0-1-16,-21 1 0,21 0 15,-21 0-15,22 21 0,-22-21 16,0 42 15,0 0-15,0 0-16,0 0 0,0 1 0,-22-1 15,22 0-15,0 0 0,-21 0 16,21 0-16,0 1 0,0-1 16,0 21-16,0-21 0,0 0 15,0 1-15,0-1 0,21-21 16,1 21-16,-22 0 0,21-21 0,0 0 16,0 0-16,0 0 0,0 0 0,1 0 15,-1 0-15,21-21 0,-21 0 16,22 21-16,-22-21 0,21-1 0,0-20 15,-20 21-15,20 0 0,-21 0 0,21-22 16,-20 22-16,-1 0 0,0-21 16,0 20-16,-21 1 0,0 0 0,21 0 15,-21 0 1,-21 42 0,0 0-1,21 0-15,0 0 0,0 1 0,0-1 16,0 0-16,0 0 15,0 0-15,0 22 0,21-22 0,-21 0 16,21-21-16,-21 21 0,0 0 0,0 0 16,0 1-16,0-1 0,0 0 15,0 0 1,-21-21-16,0 0 0,0 0 0,0 0 16,-1 0-16,1 0 15,0 0-15,0 0 16,0-21-16,21 0 15,0 0 1,21-1-16,0 22 16</inkml:trace>
  <inkml:trace contextRef="#ctx0" brushRef="#br0" timeOffset="186051.98">10372 14118 0,'0'0'0,"0"-21"16,0 42 31,0 0-47,-22 1 0,22-1 16,0 0-16,0 0 0,0 0 15,0 0-15,0 1 0,0-1 16,0 0-16,0 0 0,22 0 15,-1-21-15,0 0 0,0 21 0,0-21 16,0 0-16,22 0 0,-1 0 16,-21 0-16,22 0 0,-1-21 0,-21 0 15,21 21-15,-20-21 0,20 0 16,-21 0-16,0-1 0,-21 1 16,21 0-16,1 0 0,-22 0 0,0 0 15,0-1-15,21 1 0,-21 0 0,21 0 16,-21 0-1,0 42 17,0 0-32,0 0 15,0 22-15,-21-22 0,21 0 0,-21 21 16,21-21-16,0 22 0,0-1 0,-22 0 16,22 1-16,-21-1 15,21 22-15,0-22 0,0 0 0,0 1 16,0 20-16,0-21 0,0 1 0,0-1 15,0 22-15,0-22 0,0 0 16,0 22-16,0-22 0,0 0 0,0 1 16,0-1-16,0 0 0,0 1 0,0-22 15,0 21-15,0-21 0,0 1 16,0-1-16,0 0 0,0 0 0,-21-21 31,0 0-31,0 0 0,0 0 0,-1 0 16,1-21-16,0 0 0,-21 0 15,21-22-15,21 22 0,-22-21 16,22-1-16,0-20 0,0 21 0,0-22 16,0 22-16,22-22 0,-1 22 15,-21-22-15,21 22 0,0-21 0,21-1 16,-20 22-16,-1-22 0,0 22 0,0-22 16</inkml:trace>
  <inkml:trace contextRef="#ctx0" brushRef="#br0" timeOffset="186862.96">15430 11726 0,'0'-21'15,"-21"21"-15,0 0 0,0 21 16,21 1-16,-21-1 0,0 21 15,21 0-15,-22 1 0,1 20 0,0-20 16,0 20-16,21 1 0,-21-1 16,0 1-16,-1-22 0,1 21 0,21-20 15,0-1-15,-21 0 0,21-20 0,0-1 16,0 21-16,0-21 0,0 0 16,0 1-16,0-1 15,21-21 1,0 0-16,-21-21 15,22 21-15,-1-22 0,0 1 16</inkml:trace>
  <inkml:trace contextRef="#ctx0" brushRef="#br0" timeOffset="187403.97">15388 12023 0,'0'0'0,"0"-43"0,0 22 0,0-21 16,0 0-16,0 20 0,0-20 0,0 21 15,0 0-15,0-22 0,0 22 16,21 0-16,0 0 0,1-21 16,-1 20-16,0 1 0,0 21 0,0-21 15,0 0-15,22 21 0,-22-21 16,21 21-16,1 0 0,-22 0 0,21 0 16,0 0-16,1 0 0,20 0 0,-20 0 15,-1 0-15,0 0 0,-21 21 16,22 0-16,-22 0 0,-21 0 0,0 1 15,0 20-15,-21-21 0,0 0 0,-22 22 16,1-22-16,-22 21 0,22-21 16,-21 22-16,-1-22 0,22 0 15,-22 0-15,22 0 0,0 0 16,-1 1-16,22-1 0,-21-21 0,21 0 16,21 21-16,-22-21 0,44 0 31,-1 0-31,0 0 15,0 0-15,0 0 0,0 21 16,1 0-16,-1-21 0,0 21 16,0 1-16,-21-1 0,21 21 0,0-21 15,1 0-15,-22 22 0,0-22 16,21 21-16,0-21 0,-21 1 0,0 20 16,0-21-16,21 0 0,-21 0 0,0 1 15,21-22-15,-21 21 16,21 0-16,1-21 15,-1 0-15,0 0 16,0 0-16,0 0 0,0 0 16,1 0-16,-1-21 0,0 21 0,0-21 15,0 21-15,0-22 0</inkml:trace>
  <inkml:trace contextRef="#ctx0" brushRef="#br0" timeOffset="187791.98">16171 12383 0,'64'-22'32,"-43"22"-32,-21-21 0,21 21 0,0 0 15,0 0-15,1-21 0,-1 21 0,21-21 16,-21 21-16,0-21 0,1 0 16,-1 21-16,-21-22 0,0 1 0,0 0 15,0 0-15,0 0 16,-21 21-1,-1 0-15,1 0 0,0 0 0,0 0 16,-21 21-16,20 0 0,1 0 0,-21 0 16,21 1-16,0-1 15,-1 21-15,1-21 0,21 0 0,0 1 16,0 20-16,0-21 0,0 0 0,0 0 16,0 1-16,0-1 15,21 0-15,1-21 0,-1 0 16,0 0-16,0 0 0,0 0 0,22 0 15,-22 0-15,21 0 0,-21 0 16,22 0-16,-1 0 0,-21 0 0,21-21 16,-20 0-16,20 21 0,-21-22 15,21 1-15,-20-21 0,-1 21 0,21 0 16,-21-22-16</inkml:trace>
  <inkml:trace contextRef="#ctx0" brushRef="#br0" timeOffset="188062.95">17103 11663 0,'0'0'16,"-22"21"15,22 0-31,-21 0 0,0 1 0,0 20 16,0 0-16,21 1 0,-21 20 15,-1-21-15,1 22 0,0-22 0,21 22 16,-21-22-16,0 0 0,21 1 0,-21-1 15,21-21-15,0 22 0,0-22 16,0 0-16,0 0 0,0 0 16,0 0-16,0 1 0,0-1 15,21-42 17,-21-1-32</inkml:trace>
  <inkml:trace contextRef="#ctx0" brushRef="#br0" timeOffset="188259.96">16722 12150 0,'0'0'0,"0"-21"16,21 21 0,0 0-16,0 0 15,0 0-15,0-22 0,1 22 16,-1 0-16,21 0 0,-21 0 0,0 0 15,22-21-15,-22 21 0,0 0 16,0 0-16,0-21 0,1 21 0,-1 0 16,0 0-16</inkml:trace>
  <inkml:trace contextRef="#ctx0" brushRef="#br0" timeOffset="188728.38">17208 12298 0,'0'0'0,"-42"0"16,42-21 15,0 0-31,21-1 16,0 22-16,-21-21 0,22 21 16,-1 0-16,-21-21 0,21 21 0,0 0 15,0 0-15,0 0 0,1 0 0,-1 0 16,0 0-1,0 21-15,0 0 0,0 1 0,1-1 0,-1 0 16,-21 0-16,0 0 0,21 0 16,-21 1-16,0-1 0,0 0 15,0 0-15,0 0 0,-21 0 0,21 1 16,-21-1-16,-1 0 0,1-21 16,0 21-16,0-21 0,21 21 15,-21-21-15,21-21 31,0 0-31,0 0 16,21 0-16,0-1 0,-21 1 16,21 0-16,0-21 15,-21 21-15,22-1 0,-1 1 0,-21-21 16,21 21-16,0 0 0,0-1 0,-21 1 16,21 21-16,1-21 0,-1 21 15,0 0-15,-21-21 0,21 21 0,0-21 16,0 21-16,1 0 0,-1 0 15</inkml:trace>
  <inkml:trace contextRef="#ctx0" brushRef="#br0" timeOffset="188927.38">17907 12171 0,'0'0'0,"0"21"16,0 0-16,0 0 0,0 1 16,0-1-16,0 0 0,0 0 0,0 21 15,-21-20-15,21-1 0,0 0 16,-21 0-16,21 0 0,-22 0 0,22 1 15,-21-1-15,21 0 16,0 0-16,0 0 16,0-42 15,0 0-15</inkml:trace>
  <inkml:trace contextRef="#ctx0" brushRef="#br0" timeOffset="189106.99">17928 12065 0,'0'0'0,"-21"-63"31,0 63-31,0 0 0,21 21 31,0 0-15,21-21-16,0 21 0,-21 0 15,21-21-15,0 21 0</inkml:trace>
  <inkml:trace contextRef="#ctx0" brushRef="#br0" timeOffset="189467.91">18161 12467 0,'0'0'0,"21"0"31,0 0-31,-21-21 0,21 21 16,1-21-16,-1 0 0,0 21 0,0-21 15,0-1-15,0 1 0,1 0 16,-22 0-16,0 0 0,0 0 0,0-1 16,0 1-16,-22 21 31,1 0-31,0 0 0,0 0 0,-21 21 15,42 1-15,-22-1 0,1 0 0,0 21 16,0-21-16,21 22 0,-21-22 16,21 0-16,0 21 0,0-20 0,0-1 15,0 0-15,0 0 0,0 0 16,21 0-16,0-21 16,0 0-16,0 0 0,22 0 0,-22 0 15,21 0-15,-21 0 0,22 0 0,-1 0 16,0-21-16</inkml:trace>
  <inkml:trace contextRef="#ctx0" brushRef="#br0" timeOffset="191095.79">18817 12277 0,'0'0'0,"0"-21"0,-21 21 31,0 0-31,0 21 0,21 0 16,0 0-16,0 0 0,-22 22 15,22-22-15,-21 0 0,21 0 0,-21 0 16,21 22-16,0-22 0,0 0 0,0 0 16,0 0-16,0 0 0,0 1 31,21-22-15,0 0-16,-21-22 0,22 22 15,-1-21-15,0 0 0,-21 0 16,21 0-16,0 21 0,0-21 0,-21-1 15,22 1-15,-22 0 0,21 0 0,-21 0 16,21 21 0,0 0-1,-21 21-15,0 0 16,0 0-16,0 0 16,0 1-16,0-1 15,0 0-15,0 0 16,21 0-1,0-21-15,1 0 16,-1 0-16,0 0 0,0 0 0,0 0 16,0 0-16,1-21 0,-1 0 15,0 21-15,0-21 0,0 0 0,0-1 16,1 1-16,-1-21 0,0 21 16,-21 0-16,21-1 0,-21 1 15,0 0-15,0 0 0,0 0 16,0 42 15,0 0-31,0 0 16,-21 0-16,0 22 0,21-22 15,-21 0-15,21 0 0,0 0 0,0 1 16,0-1-16,0 0 0,0 0 16,0 0-16,0 0 15,21-21-15,0 0 0,0 0 16,21 0-16,-20 0 0,20 0 0,0 0 15,1 0-15,-1 0 0,-21-21 16,21 0-16,-20 0 0,20 21 0,-21-21 16,0 0-16,0-1 0,1 1 0,-1 0 15,-21 0-15,0 0 0,21 0 16,0-1-16,-21 44 31,-21-1-15,21 0-16,-21-21 0,21 21 0,-21 0 15,21 0-15,0 1 0,0-1 0,0 0 16,0 0-16,0 0 16,0 0-16,21-21 0,0 22 15,0-22-15,0 0 0,22 0 0,-22 0 16,0 0-16,21 0 0,-21 0 16,1 0-16,20 0 0,-21-22 0,0 1 15,0 0-15,1 21 0,-1-21 16,0 0-16,0 0 0,-21-1 0,0 1 15,21 0-15,-21 0 0,21 0 16,-21 0-16,0 42 31,-21 0-31,0 0 16,0 0-16,0 0 0,21 1 16,-21-1-16,-1 0 0,22 0 0,-21-21 15,21 21-15,0 0 0,21-21 63,1-21-63,-1 0 0,0 21 15,-21-21-15,21 0 0,0 0 0,0-1 16,1 1-16,-1 0 0,0 0 16,-21 0-16,21 0 0,0-1 0,0 22 15,1 0-15,-22 22 31,0-1-15,0 0-16,0 0 0,0 0 0,0 0 16,0 1-16,0-1 0,0 0 15,0 0-15,0 0 16,21-21-16,0 21 0,0-21 16,21 0-16,-20 0 0,-1 0 15,21 0-15,0 0 0,-20 0 0,20 0 16,0 0-16,1 0 0,-22 0 0,21 0 15,-21-21-15,22 0 0,-22 0 16,0 0-16,0 0 0,0-1 0,0 1 16,1 0-16,-22 0 0,0 0 0,21-22 15,-21 22-15,0 0 16,0 0-16,-21 0 16,-1 21-16,1 0 0,0 0 15,0 0-15,0 0 16,0 21-16,-1 0 15,1 0-15,21 0 16,0 1 0,0-1-16,0 0 0,0 0 15,0 0-15,0 0 0,0 1 16,-21-1-16,0 21 0,21-21 16,-21 22-16,0-22 0,-1 21 0,22-21 15,-21 22-15,0-1 0,0 0 16,21 1-16,0-1 0,0 0 0,0 1 15,-21-1-15,21-21 0,-21 21 16,21 1-16,0-22 0,0 21 0,-22-21 16,1 1-16,0-1 0,21 0 15,-21 0-15,0 0 0,0 0 16,-1-21-16,1 0 0,0 0 0,0 0 16,0 0-16,0 0 15,21-21-15,0 0 16,0 0-16,0 0 0,0 0 0</inkml:trace>
  <inkml:trace contextRef="#ctx0" brushRef="#br0" timeOffset="191291.09">20320 12023 0,'0'0'0,"0"-21"15,-21 21 17,0 0-17,-1 0-15,1 0 0,0 0 16</inkml:trace>
  <inkml:trace contextRef="#ctx0" brushRef="#br0" timeOffset="192019.96">22500 11938 0,'0'0'0,"0"-21"16,-21-43 0,0 43-16,21 0 0,-21 0 15,21 0-15,21 21 31,0 0-31,0 21 0,0 0 0,0 0 16,1 22-16,-1-1 0,0 0 0,0 1 16,-21 20-16,0-21 0,21 1 15,-21 20-15,0-20 0,0-1 0,0 0 16,0-21-16,0 22 0,0-22 0,0 21 16,0-21-16,0 1 15,0-1-15,-21-21 16,21-21-1,0-1 1,0 1-16,21-21 0,0 21 16,1-22-16,-1 22 0,0-21 0,0 0 15,21-22-15,-20 22 0,-1-22 16,21 22-16,-21 0 0,0-22 0,22 22 16,-22-1-16,0 1 0,0 0 15,0 21-15,1-22 0,-22 22 0,21 0 16,-21 42 15,0 0-31,0 0 16,0 1-16,21-1 0,-21 0 0,0 21 15</inkml:trace>
  <inkml:trace contextRef="#ctx0" brushRef="#br0" timeOffset="192560.05">23495 12446 0,'0'0'0,"21"21"0,0-21 16,0 0-16,1 0 0,-1 0 16,0 0-16,0-21 0,0 0 15,0 21-15,1-21 0,-22 0 16,21-1-16,-21 1 0,21 0 0,-21-21 16,0 21-16,0-1 0,0-20 15,0 0-15,0 21 0,-21-22 0,0 1 16,-1 21-16,-20 0 0,21-1 15,0 1-15,0 21 0,-22 0 0,22 0 16,0 21-16,-21 1 0,20-1 0,1 0 16,-21 21-16,21 1 0,0-22 15,-1 21-15,1 0 0,0-20 0,0 20 16,0 0-16,21-21 0,0 1 0,0-1 16,0 0-16,0 0 0,0 0 15,0 0-15,21-21 0,21 0 0,-21 0 16,1 0-16,20 0 0,0 0 15,1 0-15,-1 0 0,0 0 16,-21-21-16,22 21 0,-1-21 0,-21 0 16,22 0-16,-22 0 0,0-1 15,0 1-15,0-21 0,-21 21 0,0-22 16,21 22-16,-21 0 0,0 0 0,0 0 16,0 0-16,0 42 15,0 0 1,0 0-16,-21 21 0,21-20 0,0 20 15,0-21-15,0 0 16,-21 0-16,21 1 0,0-1 0,0 0 16,0 0-16,0 0 0,0 0 0,21-21 15,0 0-15,1 0 16,-1 0-16,0 0 0,0 0 0,0 0 16,22 0-16,-22-21 0</inkml:trace>
  <inkml:trace contextRef="#ctx0" brushRef="#br0" timeOffset="193439.77">24299 11853 0,'0'0'0,"0"-42"0,0-85 31,0 106-31,0 42 16,0 0-16,0 0 15,0 1-15,-21 20 0,21 0 0,0 1 16,0-1-16,0 0 0,0 22 0,-21-22 15,21 0-15,0 1 0,-21 20 16,21-42-16,0 22 0,0-1 0,0-21 16,0 0-16,0 22 0,0-22 15,0 0-15,21-21 16,0 0-16,0 0 16,-21-21-16,43 0 0,-22 0 15,0 21-15,0-22 0,0-20 16,0 21-16,1 0 0,-1 0 0,0-22 15,0 22-15,0 0 0,0 0 16,-21 0-16,22 21 0,-22 21 31,0 0-31,0 0 0,0 0 16,0 0-16,0 1 0,0-1 0,-22 0 16,22 0-16,0 0 0,0 0 0,0 1 15,0-1-15,0 0 0,0 0 16,22-21-16,-1 21 15,0-21-15,0 0 0,21 0 0,-20 0 16,20 0-16,-21 0 16,21 0-16,-20-21 0,20 21 0,-21-21 15,21 0-15,-20 0 0,-1-1 0,21 1 16,-21 0-16,0 0 0,1 0 16,-1 0-16,0-1 0,-21 1 0,0 0 15,21 21-15,-21-21 0,0 42 31,0 0-31,0 0 0,0 1 16,0-1-16,0 0 0,0 0 0,0 0 16,0 0-1,0 1-15,0-1 0,0 0 16,0 0-16,21-21 0,0 0 0,1 0 16,20 0-16,-21 0 15,0 0-15,22 0 0,-22 0 0,21 0 16,0 0-16,-20-21 0,20 0 0,-21 0 15,0-1-15,0 1 0,1 0 16,20 0-16,-42-21 0,21 20 0,0-20 16,-21 0-16,21 21 0,-21-22 0,0 22 15,0 0-15,0 0 0,-21 0 16,0 21-16,0 0 0,0 0 0,0 0 16,-22 21-16,22 0 0,0 0 0,21 21 15,-21-20-15,21 20 0,-21 0 16,21-21-16,0 22 0,0-22 15,0 0-15,0 21 0,0-20 0,0-1 16,0 0-16,0 0 16,21-21-16,0 0 0,-21 21 0,21-21 15,0 0-15,0 0 0,1 0 0,-1 0 16,21 0-16,0 0 0,1-21 16,-1 21-16,0-21 0,1 21 0</inkml:trace>
  <inkml:trace contextRef="#ctx0" brushRef="#br0" timeOffset="193731.7">27178 11896 0,'0'42'15,"-21"0"-15,0-20 16,-1 20-16,22-21 0,-21 21 0,0 1 16,0-22-16,0 21 0,21-21 0,-21 1 15,-1-1-15,1 21 16,21-21-16,-21 0 0,21 1 16,-21-22-16,21 21 0,21-21 31,0 0-31,0 0 15,22-21-15,-22 21 0</inkml:trace>
  <inkml:trace contextRef="#ctx0" brushRef="#br0" timeOffset="194087.92">27538 12086 0,'0'0'0,"0"-21"0,21 0 16,-21 0-16,-21 21 15,0 0 1,-1 0-16,1 0 0,-21 0 15,21 21-15,0-21 0,-1 21 0,1 0 16,0 0-16,21 1 16,0-1-16,0 0 0,0 0 15,0 0-15,21-21 16,0 21-16,1-21 16,-1 0-16,0 0 0,0 22 0,0-22 15,0 0-15,1 21 0,-22 0 16,21-21-16,-21 21 0,0 0 15,0 0 1,0 1-16,-21-22 0,-1 0 16,1 21-16,0-21 0,0 0 15,0 0-15,0 0 0,-22 21 0,22-21 16,0 0-16,0 0 0,0 0 0,-1 0 16,1 0-16,0 0 15,0-21-15,0 21 0,21-21 16,-21-1-16</inkml:trace>
  <inkml:trace contextRef="#ctx0" brushRef="#br0" timeOffset="194279.45">26818 11684 0,'0'0'0,"0"-21"31,-21 21-31</inkml:trace>
  <inkml:trace contextRef="#ctx0" brushRef="#br0" timeOffset="195550.95">30099 12319 0,'21'0'16,"0"0"-16,0 0 15,-21-21-15,22 0 16,-1 21-16,-21-21 16,0-1-16,21 22 0,-21-21 15,21 0-15,0 0 16,-21 0-16,0 0 0,0-1 15,0 1-15,0-21 0,0 21 0,0 0 16,0-22-16,-21 22 0,0 0 16,0 0-16,-22 0 0,22 21 0,0 0 15,-21 0-15,21 0 0,-22 0 16,1 0-16,21 0 0,-22 21 0,1-21 16,21 42-16,-21-21 0,-1 0 15,22 22-15,0-22 0,0 21 0,0-21 16,-1 22-16,22-22 0,-21 21 0,21-21 15,0 1-15,0-1 16,0 0-16,0 0 0,21-21 0,1 21 16,-1-21-16,21 0 0,-21 0 15,0 0-15,22 0 0,-1 0 0,-21 0 16,22 0-16,-1 0 0,0-21 0,1 0 16,-1 0-16,0 0 0,1-1 15,-1 1-15,-21-21 0,21 0 0,1-1 16,-22 1-16,21 0 0,-21-1 15,22 1-15,-22 0 0,0-1 16,0 1-16,0 0 0,1-1 0,-1 1 16,0 0-16,-21 20 0,21 1 0,-21 0 15,0 0-15,-21 21 32,0 21-32,0 0 0,-1 0 0,1 1 15,21 20-15,-21-21 0,21 21 0,-21 1 16,21-22-16,-21 21 0,21 1 15,0-1-15,0 0 0,0-21 0,0 22 16,0-22-16,0 21 0,0-21 16,0 1-16,0-1 0,0 0 0,0 0 15,0 0-15,21-21 0,0 0 16,0 21-16,0-21 0,1 0 16,-1 0-16,0 0 0,21 0 0,-21 0 15,1 0-15,-1 0 16,21-21-16,-21 0 0,0 21 0,1-21 15,-1 0-15,0 0 0,0-1 16,0 1-16,-21 0 0,0 0 0,21 0 16,-21 0-16,0-1 0,0 44 31,0-1-31,0 0 16,-21 0-16,21 0 0,-21 0 15,21 1-15,0-1 0,-21 0 16,21 0-16,0 0 0,-21-21 15,21 21-15,0 1 16,0-44 15,0 1-15,0 0-16</inkml:trace>
  <inkml:trace contextRef="#ctx0" brushRef="#br0" timeOffset="195855.73">31094 11726 0,'0'-21'32</inkml:trace>
  <inkml:trace contextRef="#ctx0" brushRef="#br0" timeOffset="198895.83">31200 12044 0,'0'0'0,"-22"0"15,1 0-15,0 0 0,0 0 16,42 0 31,0 0-47,22 0 0,-22 0 16,0 0-16,21 0 0,1 0 15,-22-21-15,21 21 0,0-21 0,1 21 16,-22-22-16,21 1 0,1 0 15,-22 21-15,0-21 0,21 0 0,-21 0 16,-21-1-16,22 1 16,-22 0-16,21 0 0,-21 0 0,0 0 15,0-1-15,0 1 0,0 0 16,0 0-16,-21 21 16,-1 0-16,22-21 0,0 42 46,0 0-30,0 0 15,-21-21 251,0 0-267,0 0 1,0 0-1,21 21-15,-21 1 0,-1-1 16,1 21-16,0-21 0,21 0 16,-21 22-16,0-1 0,0 0 15,-1 1-15,1-1 0,21 0 0,-21 1 16,0 20-16,0-20 0,21-1 16,-21 21-16,21-20 0,0-1 0,0 22 15,-22-22-15,22 21 0,-21 1 16,21-22-16,0 22 0,0-1 0,0 1 15,-21-22-15,21 22 0,0-22 16,0 0-16,0-21 0,0 22 16,21-22-16,0 0 0,-21 0 0,43 0 15,-22-21-15,0 0 0,0 0 16,0 0-16,22 0 0,-22 0 0,0-21 16,21 0-16,-20 21 0,-1-42 15,0 21-15,0-1 0,0-20 0,0 0 16,1-1-16,-1 1 0,-21 0 0,0-22 15,0 22-15,0-22 0,0 22 16,0 0-16,0-22 0,0 22 0,0 0 16,-21-1-16,-1 1 0,1 0 15,0-1-15,0 22 0,0 0 0,21 0 16,-21 0-16,-1 21 16,22-22-16,22 22 31,-1 0-31,0 0 0,0 0 15,0 0-15,22 0 0,-1 0 16,0-21-16,1 21 0,-1-21 0,21 0 16,-20 0-16,20 0 0,-20-1 15,-1-20-15,21 21 0,-20-21 0,-22-1 16,21 22-16,1-21 0,-22-1 16,0 1-16,0 0 0,0 21 0,-21-22 15,0 22-15,0 0 0,0 0 16,0 0-16,-21 21 0,0 0 15,0 0-15,0 21 16,-1 0-16,1 0 0,0 21 0,0 1 16,0-1-16,0 22 0,-1-1 15,1-21-15,0 22 0,0 21 0,21-22 16,-21 1-16,21-1 0,0-21 16,0 22-16,0-1 0,-21-20 0,21 20 15,0 1-15,-22-22 0,22 22 16,0-22-16,0 0 0,-21 1 0,21-1 15,-21 0-15,21 1 0,-21-22 16,21 0-16,0 0 0,0 0 16,0 0-16,0 1 15,21-22-15,0 0 0,0 0 16,1 0-16,-1 0 0,0-22 0,0 1 16,21 21-16,-20-21 0,20 0 15,-21-21-15,0 20 0,22-20 0,-22 0 16,0-1-16,0 1 0,0 0 15,0-1-15,-21 1 0,0-21 0,0 20 16,0 1-16,-21 0 0,0 20 16,0-20-16,-21 21 0,20 0 0,-20 0 15,21-1-15,0 1 0,-22 21 16,22 0-16,0 0 0,42 0 47,0 0-32,1 0-15,-1 0 0,21 0 0,-21 0 16,0 0-16,1-21 0,-1 21 16,21-21-16,-21 21 0,0-21 0,1 21 15</inkml:trace>
  <inkml:trace contextRef="#ctx0" brushRef="#br0" timeOffset="200259.74">32914 11917 0,'0'0'0,"-42"-21"16,21 21-1,-1 0-15,1 0 0,0 0 16,0 21-16,0 0 0,0 0 16,-1 0-16,22 1 0,0 20 15,-21-21-15,21 0 0,-21 0 16,21 22-16,0-22 0,0 0 0,0 0 15,0 0-15,0 1 0,0-1 16,21 0-16,0 0 16,1-21-16,-1 0 0,0 0 15,0 0-15,0 0 0,0 0 0,1 0 16,-1 0-16,0 0 0,0 0 16,21-21-16,-20 0 0,-1 0 0,0-1 15,0 1-15,0 0 0,0 0 16,1 0-16,-1 0 0,-21-1 0,0 1 15,21 0-15,-21 0 0,-21 21 32,0 0-17,-1 21-15,22 0 0,0 0 16,-21-21-16,21 22 0,-21-1 0,21 0 16,0 0-1,0 0-15,21-21 31,0 0-31,1 0 16,-1 0-16,0 0 0,0 0 16,0 0-16,0-21 0,1 0 15,-1 0-15,0 0 0,-21-1 16,21 1-16,-21 0 16,0 42 15,0 0-31,-21 1 15,21-1-15,-21 0 0,21 0 16,-21 0-16,21 0 0,0 1 16,0-1-16,0 0 0,0 0 15,21-21 1,0 0-16,0 0 16,0 0-16,0 0 0,1 0 15,-1 0-15,0-21 0,0 0 0,0 0 16,0-1-16,1 1 0,-1 0 15,0-21-15,0 21 0,0-22 16,0 22-16,1-21 0,-1-1 0,0 22 16,0-21-16,-21 21 15,21 0-15,-21-1 0,0 1 0,21 21 16,-21-21-16,-21 42 16,0-21-1,0 21-15,21 1 0,-21 20 16,0-21-16,-1 21 0,1-20 15,21 20-15,-21-21 0,21 21 0,-21-20 16,21 20-16,0-21 0,0 0 16,0 0-16,0 1 0,0-1 0,0 0 15,21-21-15,0 0 16,0 0-16,1 0 16,-1 0-16,0 0 0,0 0 15,0-21-15,0 0 0,1-1 16,-1 1-16,0 0 0,0 0 0,21 0 15,-42-22-15,0 22 0,0-21 16,0 0-16,0-1 0,0 22 0,0-21 16,0 21-16,0-1 0,0 1 15,0 0-15,0 42 32,0 0-32,0 22 0,0-22 15,0 0-15,0 21 0,0-20 16,0 20-16,0-21 0,0 21 0,0-20 15,0-1-15,0 0 16,0 0-16,0 0 0,0 0 0,0 1 16,0-1-16,0-42 47,0-1-32,0 1-15,0 0 0,0 0 16,0 0-16,0 0 15,0 42 1,0 0 0,0 0-16,0 0 0,0 0 15,0 1-15,0-1 16,0 0-16,0 0 0,0 0 16,0 0-1,0-42 32,0 0-31</inkml:trace>
  <inkml:trace contextRef="#ctx0" brushRef="#br0" timeOffset="200535.85">33845 11959 0,'0'0'0,"0"-21"125,0 0-94</inkml:trace>
  <inkml:trace contextRef="#ctx0" brushRef="#br0" timeOffset="205795.31">614 16108 0,'-21'0'31,"-1"0"-15,1 0-16,0 0 0,0 0 0,0 0 15,-22 0-15,22 0 0,-21 0 16,21 0-16,-22 21 0,22-21 15,-21 0-15,0 0 0,20 0 16,-20 0-16,21 0 0,0 0 16,0 0-16,-1 0 0,1 0 0,0 0 15,0 0-15,63 0 63,1 0-63,-1 0 15,21-21-15,1 21 0,-1-21 0,1 21 16,21 0-16,-22-21 0,22 21 16,-22 0-16,22 0 0,-22-22 15,1 22-15,-1 0 0,1 0 16,-1 0-16,-20 0 0,20 0 16,-20 0-16,-22 0 0,21 0 0,-21 0 15,0 0-15,-21-21 0,22 21 16,-22-21 31,0 0-32,-22 21 1</inkml:trace>
  <inkml:trace contextRef="#ctx0" brushRef="#br0" timeOffset="206271.47">1143 15663 0,'0'0'0,"-21"0"31,21 22-15,0-1-1,21-21-15,-21 21 16,42 0-16,-21-21 0,1 21 0,-1-21 15,21 21-15,-21-21 16,22 0-16,-22 0 0,21 22 0,0-22 16,-20 0-16,-1 0 0,21 0 15,-21 0-15,0 0 0,1 0 0,-1 0 16,0 0-16,0 0 0,-21 21 31,0 0-15,0 0-16,-21-21 15,0 21-15,0 0 0,-22 1 0,22-1 16,-21 0-16,21 21 0,-22-21 16,1 1-16,21 20 0,-22-21 0,22 0 15,-21 22-15,21-22 16,0 0-16,21 0 0,0 0 0,-22 0 16,1 1-16,21-1 15,-21-21-15,21-21 63,21-1-63,0 1 0,1 21 15</inkml:trace>
  <inkml:trace contextRef="#ctx0" brushRef="#br0" timeOffset="212726.96">2392 15515 0,'0'0'0,"0"21"31,0 1-15,0-1-1,0 0 1,21-21-16,0 0 0,0 0 0,0 0 16,22 0-1,-22 0-15,0 0 0,21 0 0,-20 0 16,20-21-16,-21 0 0,21 21 15,-20-22-15,20 1 0,-21 21 0,0-21 16,0 0-16,-21 0 16,22 0-16,-22-1 0,0 1 15,0 42 32,0 1-47,0-1 16,0 0-16,0 0 0,0 21 0,0-20 15,0-1-15,0 21 16,0 0-16,0-20 0,21 20 0,-21 0 16,0 1-16,0-1 0,0 0 15,21-21-15,-21 22 0,0-1 0,0-21 16,21 22-16,-21-22 0,0 0 16,0 0-16,0 0 0,0 0 15,-21-21-15,0 0 16,0 0-16,-1 0 0,1 0 0,0 0 15,0 0-15,-21 0 0,20 0 16,1 0-16,0-21 0,-21 0 0,21 21 16,-1-21-16,1 0 0,0 0 15,0-1-15,21 1 0,0 0 16,-21 0-16,21 0 16,0 0-16,0-1 0,0 1 15,21 21-15,-21-21 16,21 21-16,0 0 0,0-21 0,1 0 15,20 21-15</inkml:trace>
  <inkml:trace contextRef="#ctx0" brushRef="#br0" timeOffset="213072.04">3556 15367 0,'0'0'0,"0"-21"16,0 42 15,-21 0-31,21 0 0,0 22 16,-21-22-16,21 21 0,-22 1 0,1-22 15,21 21-15,0 0 0,-21-20 16,21 20-16,-21 0 0,0-21 0,21 22 15,0-1-15,0-21 16,0 22-16,0-22 0,0 0 0,0 0 16,0 0-16,0 0 0,21-21 15,0 0-15,0 0 16,0 0-16,1 0 0,-1-21 0,0 0 16,0 0-16,0 0 0,-21 0 15,21-1-15</inkml:trace>
  <inkml:trace contextRef="#ctx0" brushRef="#br0" timeOffset="213271.45">3344 15769 0,'0'0'0,"0"-21"31,21 21-31,22 0 16,-22 0-16,0-21 0,0 21 15,0 0-15,22-21 0,-22 21 0,21 0 16,-21 0-16,1-21 0,20 21 16,-21-22-16,0 22 0,0 0 0,1 0 15</inkml:trace>
  <inkml:trace contextRef="#ctx0" brushRef="#br0" timeOffset="214115.33">5482 1990 0,'21'0'63,"0"0"-63,1 0 15,-1 0-15,0 0 0,0 0 16,0 0-16,0 0 0,1 0 0,-1 0 15,0 0-15,0 0 0,-42 0 32,-21 0-32,20 0 0,-20 0 15,21 0-15,-21 0 0,-1 0 16,1 0-16,0 0 0,-1 0 0,1 0 16,21 0-16,-22 0 0,22 0 15,0 0-15,0 0 0,42 0 47,0 0-47,0 0 0,22 0 16,-22 0-16,21 0 0,1 0 0,-1 0 15,0 0-15,1 0 0,-1 0 0,-21 0 16,0 0-16,22 0 0,-43 190 16,0 64-16,0 0 0,0-42 15,0-43-15,-43-42 0,22-21 16,0-21-16,-21-22 0,-1-20 15,1-1-15,21-21 0,-22 0 0,1 0 16,21-21-16,0 0 0,-22 22 16,22-22-16,0 0 0,0 0 15,21-233-15,-21-21 0,21 0 16,-21 63-16,21 22 0,-22 42 0,22 21 16,0 21-16,0 43 0,0 0 15,0-1-15,0 22 0,0 0 0,0 0 16,0 0-1</inkml:trace>
  <inkml:trace contextRef="#ctx0" brushRef="#br0" timeOffset="-212573.54">5186 15663 0,'0'0'0,"0"22"32,0-44-1,21 1-16,0 21-15,-21-21 0,21 0 0,0 0 16,1 21-16,-22-21 0,21-1 16,-21 1-16,0 0 0,0 0 0,0 0 15,0 0-15,-21-1 16,-1 1-16,-20 21 0,21 0 0,0-21 16,-22 21-16,22 0 0,-21 0 15,0 0-15,20 0 0,-20 0 16,21 21-16,-21 0 0,20-21 0,1 22 15,0-1-15,0 0 0,21 0 16,-21 0-16,21 0 0,0 1 0,0-1 16,0 0-16,21 0 0,0 0 15,0 22-15,0-22 0,22 0 0,-22 0 16,0 0-16,21 22 0,-20-22 16,20 21-16,-21-21 0,21 22 0,-20-22 15,-1 0-15,0 21 0,0-21 16,-21 1-16,0 20 0,0-21 0,0 0 15,0 0-15,0 1 0,-21-22 16,0 0-16,0 21 16,-1-21-16,1 0 0,-21 0 0,21 0 15,-22 0-15,22-21 0,-21 21 16,21-22-16,-22 1 0,22 0 0,-21-21 16,21 21-16,0-22 0,-22 22 15,22-21-15,0-1 0,0 22 0,21-21 16,0 21-16,-21-22 0,21 22 0,0 0 15,0 0-15,21 21 16,0 0-16,0 0 16,0 21-1,0-21-15,1 21 0,-1 0 0,0 1 16,0-1-16,0 21 0,0-21 16,1 0-16,-1 22 0,0-22 0,0 0 15,-21 0-15,21 0 0,0 1 0,1-1 16,20 0-16,-21-21 0,0 21 15,0-21-15,1 0 0,-1 0 0,0 0 16,21 0-16,-21 0 0,1 0 16,20 0-16,-21-21 0,21 0 0,1 0 15,-22-1-15,21 22 0,-21-42 16,22 21-16,-22 0 0,0 0 0,0-1 16,-21 1-16,0 0 0,21 0 15,-21 0-15,0 0 16,-21 21-1,0 0 1,21 21-16,0 0 0,0 0 16,0 0-16,0 0 0,0 1 15,0-1-15,0 0 0,0 0 0,0 0 16,0 0-16,21 1 0,0-22 0,-21 21 16,22 0-16,-1-21 0,0 0 15,0 0-15,0 0 0,0 0 0,1 0 16,-1 0-16,21 0 15,-21-21-15,0 21 0,1-21 0,-1-1 16,0 1-16,0 0 0,0 0 0,0 0 16,1 0-16,-1-22 0,-21 22 15,21 0-15,-21 0 0,0 0 16,0 42 15,0 0-15,0 0-16,0 0 0,0 0 15,0 1-15,0-1 0,0 0 0,0 0 16,0 0-16,21 0 16,0-21-16,0 22 0,1-22 0,-1 0 15,0 0-15,0 0 0,0 0 16,0 0-16,1 0 0,-1-22 16,0 1-16,0 0 0,0 0 0,0 0 15,1 0-15,-1-1 0,0 1 16,-21 0-16,0 0 0,21 0 0,-21 0 15,0-1-15,0 1 0,0 0 16,0 42 15,0 0-31,0 1 0,0 20 16,0 0-16,0 1 0,-21-1 0,21 21 16,0-20-16,-21 20 0,21-20 15,-21-1-15,21 21 0,0-20 16,0-1-16,0 0 0,-22 1 0,22-22 15,0 21-15,0-21 0,0 1 16,0-1-16,22-21 31,-22-21-31,0-1 0,21 1 16,-21 0-16,21-21 0,-21 21 0</inkml:trace>
  <inkml:trace contextRef="#ctx0" brushRef="#br0" timeOffset="-212285.74">6477 15917 0,'0'0'0,"-21"-21"0,21 0 0,0 0 0,0 0 16,0 0-16,0-1 0,21 1 31,0 21-31,0 0 0,0 0 0,22 0 16,-22 0-16,0 0 0,21 0 15,-20 0-15,20 0 0,-21 21 0,0 1 16,0-1-16,-21 0 0,0 0 15,0 0-15,0 0 0,0 1 16,-21-1-16,0 0 0,0 0 0,0 0 16,-22-21-16,22 21 0,0 1 15,-21-22-15,21 21 0,-1-21 16,44 0 15,-22-21-31,21-1 0,0 22 16,0-21-16</inkml:trace>
  <inkml:trace contextRef="#ctx0" brushRef="#br0" timeOffset="-212029.88">7027 15685 0,'0'0'0,"0"21"16,0 0-16,0 0 0,0 0 15,0 0-15,0 22 0,0-1 16,0 0-16,0 1 0,-21-1 0,21 0 15,-21 1-15,21-1 0,-21 22 16,21-22-16,0 0 0,0 1 0,0-1 16,0 0-16,0 1 0,0-1 0,0-21 15,0 21-15,0-20 0,0-1 16,0 0-16,0 0 0,0 0 0,21-21 31,-21-21-31,0 0 0,21 0 16,-21 0-16,21-1 0</inkml:trace>
  <inkml:trace contextRef="#ctx0" brushRef="#br0" timeOffset="-211749.04">6964 15981 0,'0'0'16,"0"-42"-16,0 20 0,0-20 0,0 21 0,0 0 16,0 0-16,0-1 0,0 1 15,21 0-15,0 0 0,0 21 0,0-21 16,22 21-16,-22 0 0,0 0 0,0 0 15,0 0-15,1 0 0,-1 21 16,0-21-16,0 21 0,-21 0 16,0 0-16,0 22 0,0-22 0,0 0 15,0 0-15,-21 22 0,0-22 0,21 0 16,-43 0-16,22 0 0,0 0 16,0 1-16,0-1 0,0-21 15,21 21-15,0 0 0,21-42 31,0 0-31,0 0 16,-21-1-16,21 1 0</inkml:trace>
  <inkml:trace contextRef="#ctx0" brushRef="#br0" timeOffset="-211365.21">7556 15706 0,'0'-21'0,"0"42"0,-21-42 31,0 42-16,0-21-15,0 21 0,21 0 16,-21 0-16,21 22 0,-22-22 0,22 0 16,0 21-16,0-21 0,0 1 15,0 20-15,0-21 0,0 0 0,22 0 16,-1 1-16,0-1 0,0-21 16,0 0-16,0 0 0,1 0 15,-1 0-15,0 0 0,0-21 0,0-1 16,0 1-16,1 0 0,-22 0 15,0 0-15,21 0 0,-21-22 0,0 22 16,0 0-16,0 0 0,0-22 16,0 22-16,-21 0 0,-1 0 15,1 0-15,0 21 0,0 0 0,0 0 16,0 0-16,-1 0 0,1 0 16,0 0-16,0 21 0,0 0 15,21 0-15,0 0 0,0 1 0,0-1 16,0 0-16,0 0 0,21 0 15,0-21-15,0 21 0,0 1 0,1-22 16,-1 0-16,0 0 0,21 0 16</inkml:trace>
  <inkml:trace contextRef="#ctx0" brushRef="#br0" timeOffset="-211020.4">7959 15833 0,'0'-43'15,"0"22"-15,-43 148 0,86-190 0,-43-22 16,0 64-16,0 0 15,21 0-15,0 21 16,0 0-16,0 0 16,0 0-16,1 0 0,-1 21 0,0 0 15,0-21-15,-21 21 0,21 0 0,-21 22 16,21-22-16,-21 0 0,0 21 16,0-21-16,0 1 0,0 20 0,0-21 15,-21 0-15,0 0 0,21 1 0,0-1 16,-21-21-16,0 0 15,21 21-15,-21-21 0,21-21 16,0 0 0,0-1-16,0 1 0,0 0 15,0 0-15,0-21 0,0 20 0,0 1 16,21 0-16,-21-21 0,21 21 0,0-1 16,-21 1-16,0 0 0,21 0 15,0 0-15,1 0 0,-1 21 0,-21-22 16,21 1-16,0 0 0,0 21 15</inkml:trace>
  <inkml:trace contextRef="#ctx0" brushRef="#br0" timeOffset="-210752.56">8848 15409 0,'0'-21'16,"0"0"-16,-22 21 31,22 21-31,-21-21 0,0 21 15,21 22-15,-21-22 0,21 21 16,-21 1-16,21-22 0,0 21 0,0 0 16,-21 1-16,21-22 0,-22 21 15,22 1-15,0-22 0,0 21 16,0 0-16,0-20 0,0-1 0,0 0 16,0 0-16,0 0 0,0 0 0,22-21 15,-1 0 1,0 0-16,21 0 0,-21-21 0,22 0 15,-22 0-15,21 0 0,-21 0 16,22-1-16</inkml:trace>
  <inkml:trace contextRef="#ctx0" brushRef="#br0" timeOffset="-210449.16">9250 15727 0,'21'-21'16,"-21"0"-16,-42 84 0,63-84 0,0-43 0,-42 64 31,0 0-31,-1 0 0,1 0 16,0 22-16,0-1 0,0-21 0,0 21 15,21 0-15,0 0 0,-22-21 0,22 21 16,0 1-16,0-1 16,0 0-16,22-21 0,-1 0 0,0 21 15,0-21-15,0 0 0,0 0 16,1 0-16,-1 0 0,0 0 16,0 0-1,-21 21-15,0 0 16,-21-21-1,0 0-15,0 0 0,-1 22 16,1-22-16,0 0 0,0 21 16,0-21-16,0 0 15,-1 0 1,1-21-16,0 21 0</inkml:trace>
  <inkml:trace contextRef="#ctx0" brushRef="#br0" timeOffset="-210229.46">8615 15558 0,'21'-85'31,"0"85"-31,0-21 16,22 21-16,-22-21 0,21 21 0,0-22 15,1 22-15,20 0 0,-20-21 16,-1 21-16,0 0 0,1 0 0,-1 0 15,-21 0-15,21 0 0,-20 0 16,-1 0-16,0 0 0,0 0 0,0 0 16,0 0-16,1 0 0</inkml:trace>
  <inkml:trace contextRef="#ctx0" brushRef="#br0" timeOffset="-208470.59">11197 15494 0,'0'0'15,"21"-21"-15,-42-21 16,0 42-16,0 0 16,0 0-16,-1 21 0,-20 0 15,21 0-15,0 0 0,0 0 16,-1 22-16,1-1 0,0-21 16,0 22-16,0-1 0,21 0 0,0 1 15,0-1-15,0 0 0,0 1 0,0-22 16,0 21-16,21-21 0,0 0 15,21 22-15,-20-43 0,20 21 0,-21 0 16,21-21-16,1 0 0,-22 0 16,21 0-16,1 0 0,-1-21 0,0 0 15,-21 0-15,22-1 0,-1 1 0,-21 0 16,22 0-16,-22-21 0,0 20 16,0-20-16,0 0 0,-21 21 0,0-22 15,0 1-15,0 21 0,0-22 16,-21 22-16,0-21 0,0 21 15,-22 0-15,22 21 0,0 0 0,-21 0 16,21 0-16,-22 0 0,22 0 16,0 21-16,-21 0 0,20 0 0,22 21 15,-21-20-15,21-1 0,0 21 16,0-21-16,0 22 0,0-22 0,0 0 16,0 0-16,21 0 0,1 0 0,-1 1 15,0-22-15,21 0 0,-21 21 16,22-21-16,-22 0 0,21 0 0,-21 0 15,22-21-15,-1 21 0,-21-22 16,22 1-16,-22 0 0,21 0 0,-21 0 16,0 21-16,1-21 0,-1-1 15,-21 1-15,21 21 16,-21-21-16,0 42 31,0 0-31,0 1 16,0-1-16,0 0 0,0 0 15,0 0-15,0 0 0,-21 1 16,21-1 0,0-42 31,21-1-47,0 1 0,0 0 15,0 0-15,-21 0 0,22 0 0,20-1 16,-21 1-16,0 0 0,0 0 0,22 0 15,-22 0-15,0 21 0,21-22 16,-20 22-16,-1-21 0,0 21 0,0 0 16,0 0-16,-21 21 0,21 1 15,-21-1-15,22-21 0,-22 21 16,0 0-16,0 0 0,21 0 0,-21 1 16,0-1-16,0 0 0,21 0 15,0 0-15,0 0 0,0 1 16,1-22-16,-1 0 15,0 0-15,0 0 0,0 0 16,0 0-16,1-22 0,-1 1 0,0 0 16,0 0-16,-21 0 0,21 0 0,0-1 15,-21-20-15,0 21 0,22-21 16,-1-1-16,0 1 0,-21 0 0,21-1 16,0 1-16,-21 0 0,0 20 15,21-20-15,1 21 0,-22-21 0,0 20 16,0 44-1,0-1 1,0 21-16,0-21 0,-22 22 0,22-1 16,-21 0-16,21 1 0,-21-22 15,21 21-15,0 0 0,0-20 0,0 20 16,0-21-16,0 21 0,0-20 0,0-1 16,0 0-16,0 0 0,0 0 15,21-21-15,0 0 0,1 0 16,-1 0-16,0 0 15,0 0-15,0-21 0,0 21 0,1-21 16,-22 0-16,21 0 0,0-1 0,0 22 16,0-21-16,-21 0 0,0 0 15,21 0-15,1 0 16,-22 42 15,0 0-31,0 0 16,0 0-16,0 0 0,0 1 15,0-1 1,21-21-16,0 0 0,0 0 0,0 0 16,0 0-16,1 0 0,-1 0 0,21 0 15,-21 0-15,0 0 0,1-21 16,-1 21-16,21-22 0,-42 1 0,21 21 16,0-21-16,1 0 0,-22 0 0,0 0 15,0-1 1,21 1-16,-21 0 0,0 0 0,0 0 15,0 42 17,0 0-32,0 0 0,0 0 0,0 1 15,0 20-15,-21-21 0,21 21 16,0 1-16,-22-22 0,1 21 0,21 1 16,-21-1-16,0 0 0,21 1 0,0-1 15,0-21-15,-21 21 0,21 1 16,-21-22-16,21 0 0,0 0 0,-22 0 15,22 1-15,-21-1 0,21 0 0,-21-21 16,21 21 0,-21-21-16,0 0 15</inkml:trace>
  <inkml:trace contextRef="#ctx0" brushRef="#br0" timeOffset="-207769.45">8445 16997 0,'0'0'0,"0"-21"0,-21-64 32,0 85-32,0 0 31,0 21-31,21 0 0,0 22 15,-21-1-15,21-21 0,0 22 16,0-1-16,0 0 0,0 1 16,0-1-16,0 0 0,21-21 0,0 22 15,0-22-15,-21 21 0,21-21 16,0 1-16,1-1 0,20-21 0,-21 0 16,0 0-16,22 0 0,-1 0 15,0 0-15,1-21 0,-22-1 0,21 1 16,0 0-16,1 0 0,-22 0 15,21-22-15,-21 1 0,1 21 0,-1-21 16,-21-1-16,0 22 0,0-21 16,0 21-16,0-22 0,0 22 0,-21 0 15,21 0-15,-22 0 16,22 42 15,0 0-31,0 0 0,22 0 16,-1 0-16,0-21 15</inkml:trace>
  <inkml:trace contextRef="#ctx0" brushRef="#br0" timeOffset="-207517.19">9461 16997 0,'0'0'0,"0"-21"0,-21 21 16,0 0-16,21 21 15,-21 0-15,21 0 16,-21 0-16,21 1 0,0-1 0,0 21 16,0-21-16,0 0 0,-21 22 15,21-22-15,0 0 0,0 21 0,-22-20 16,22-1-16,0 0 0,0 0 16,0 0-16,0 0 0,0 1 0,0-1 15,22-21 1,-1 0-1,-21-21-15</inkml:trace>
  <inkml:trace contextRef="#ctx0" brushRef="#br0" timeOffset="-207313.26">9398 17018 0,'0'-21'15,"0"0"1,21 21-1,0-21 1,0 21-16,1 0 0,-1 0 16,0 0-16,0 0 0,0 0 15,0 0-15,1 0 0,-1 21 16,0 0 0,-21 0-16</inkml:trace>
  <inkml:trace contextRef="#ctx0" brushRef="#br0" timeOffset="-207125.29">9440 17209 0,'0'0'0,"0"21"15,21-21 17,1 0-17,-1 0-15,0 0 0,0 0 16,21 0-16,-20 0 0,20-21 0,-21 21 15,21-22-15,1 1 0,-22 21 16,21-21-16,-21 21 0</inkml:trace>
  <inkml:trace contextRef="#ctx0" brushRef="#br0" timeOffset="-206856.49">10075 16870 0,'-21'0'16,"42"0"15,0 0-31,1 0 16,-1 0-16,21 0 0,-21 0 0,0 0 16,22 0-16,-22 0 0,21-21 15,-21 21-15,1 0 0,-1 0 0,0 0 16,0 0-16,-42 0 31,0 0-15,21 21-16</inkml:trace>
  <inkml:trace contextRef="#ctx0" brushRef="#br0" timeOffset="-206609.3">10287 16912 0,'0'0'0,"0"21"16,-21-21-16,21 22 0,0-1 0,0 0 15,0 0-15,-21 0 0,21 0 16,0 1-16,0-1 0,0 0 0,0 21 16,0-21-16,0 1 0,0 20 15,0-21-15,-22 0 0,22 0 0,0 22 16,-21-22-16,21 0 0,0 0 16,0 0-16,0 1 0,0-1 0,0 0 15,0 0 1,0-42 15,0 0-15,0 0-16</inkml:trace>
  <inkml:trace contextRef="#ctx0" brushRef="#br0" timeOffset="-204680.99">10985 17039 0,'-21'0'16,"0"0"-1,42 0 17,0 0-17,1 0-15,-1 0 0,0 0 16,0 0-16,21 0 0,1-21 0,-22 21 15,21 0-15,-21 0 0,22 0 16,-22 0-16,0 0 0,0 0 0,0 0 63</inkml:trace>
  <inkml:trace contextRef="#ctx0" brushRef="#br0" timeOffset="-204141.48">11642 17018 0,'0'-21'0,"-22"21"16,22-21-16,-21 21 0,0-21 15,0 21-15,0-22 0,0 1 0,-1 21 16,1-21-16,0 0 0,21 0 15,-21 21-15,21-21 0,-21-1 16,21 1-16,0 0 0,0 0 16,21 0-16,0 0 0,0-1 15,0 1-15,1 21 0,-1-21 0,21 21 16,-21 0-16,22 0 0,-22-21 0,0 21 16,21 0-16,-21 0 0,1 0 15,-1 21-15,0-21 0,-21 21 0,0 0 16,0 43-16,-21-22 15,0-21-15,-1 22 0,-20-22 0,21 21 16,-21 1-16,20-1 0,-20-21 16,21 21-16,0-20 0,-22 20 15,43-21-15,-21 0 0,21 0 0,0 1 16,0-1-16,0 0 16,21-21-16,1 0 0,-1 0 0,0 0 15,21 0-15,-21 0 0,1 0 16,-1 0-16,21-21 0,-21 21 0,0-21 15,1 21-15,-22-22 0,0 1 16,21 0-16,-21 0 0,0 0 16,0 0-16,-21-1 0,21 1 15,-22 0-15,1 21 0,0-21 0,0 21 16,-21 0-16,20 0 0,1 0 16,0 0-16,0 0 0,0 0 15,42 0 16,0 0-31</inkml:trace>
  <inkml:trace contextRef="#ctx0" brushRef="#br0" timeOffset="-203877.89">12912 17166 0,'0'0'0,"-43"0"0,1 0 0,0 0 16,-1 0-16,1 0 0,21 0 15,0 0-15,-1 0 0</inkml:trace>
  <inkml:trace contextRef="#ctx0" brushRef="#br0" timeOffset="-203101.77">12573 17272 0,'21'-21'47,"0"0"-47,0 21 0,-21-21 15,43-1-15,-22 1 0,0 0 0,0-21 16,22 21-16,-22-22 0,0 22 16,21-21-16,-21-1 0,1 1 15,-1 21-15,0-21 0,-21 20 16,21 1-16,-21 0 0,0 0 0,0 0 15,-21 21-15,0 0 16,0 21-16,-1 0 0,1 0 16,0 22-16,0-22 0,21 21 0,-21-21 15,21 22-15,-21-22 0,21 0 16,0 21-16,0-21 0,0 1 0,0-1 16,21 0-16,0-21 0,0 21 15,0-21-15,22 21 0,-22-21 0,21 0 16,0 0-16,1 0 15,-22 0-15,21 0 0,1-21 0,-1 0 16,-21 21-16,21-21 0,-20 0 16,-1 21-16,0-22 0,0 1 0,0 0 15,-21 0-15,0 0 0,0 0 0,0-1 16,0 1 0,0 42-1,0 1-15,0-1 16,-21 0-16,21 0 0,-21 0 0,21 0 15,0 1-15,0-1 0,0 0 16,0 0-16,-21 0 0,21 0 0,0 1 16,0-1-1,21-21 17,0-21-32,-21-1 15,21 22-15,0-21 0,-21 0 0,22 0 16,-1 0-16,0 0 0,-21-1 15,21 1-15,0 0 0,-21 0 0,21 21 16,1 0-16,-1 0 16,-21 21-1,0 0-15,0 0 0,0 1 16,0-1-16,0 0 0,0 0 16,0 0-16,0 0 0,21 1 15,0-22 1,0 0-1,0 0-15,1 0 16,-1 0-16,0-22 0,-21 1 16,21 21-16,0-21 0,0 0 15</inkml:trace>
  <inkml:trace contextRef="#ctx0" brushRef="#br0" timeOffset="-201261.56">13928 16849 0,'-64'0'31,"43"21"-31,0 0 16,0 0-16,21 0 0,-22 1 0,22-1 15,-21 21-15,21-21 0,-21 0 16,21 1-16,0-1 0,0 0 0,0 0 16,0 0-16,0 0 0,21 1 15,0-22-15,1 21 0,-1-21 16,0 0-16,0 0 0,0 0 0,0 0 15,1 0-15,-1 0 0,21-21 16,-21 21-16,0-22 0,1 1 0,-1 0 16,0 0-16,-21 0 15,0 0-15,0-1 16,0 44 15,0-1-31,0 0 16,0 0-16,0 0 15,0 0-15,0 1 16,21-1 0,0-21-16,0 0 0,1 0 15,-1 0-15,0 0 0,0 0 16,0 0-16,0 0 0,-21-21 16,0-1-16,22 22 0,-22-21 15,0 0-15,0 0 16,0 0-16,0 0 0,-22-1 0,22 1 15,-21 21-15,0-21 0,0 21 16,0 0-16,0 0 16,42 0 15,0 0-31,0 0 16,0 0-16,22 0 0,-22 0 15,0-21-15,0 21 0,0 0 0,0 0 16,1 0-16,-1 0 0,0 0 15,21 0-15,-21 0 0,1 0 16,-1 0-16,0 0 0,0-21 16,0 21-16,0 0 0,-21-21 31,-21 21-15,0 0-1,0 0-15,0 0 16,0 0-16,21 21 0,-22-21 0,1 21 15,21 0-15,0 0 0,-21-21 16,0 21-16,21 1 0,0-1 0,0 0 16,0 0-16,0 0 0,0 0 15,0 1-15,0-1 16,21-21 0,0 0-16,0 0 15,1 0-15,-1 0 0,0 0 0,0-21 16,0 21-16,-21-22 0,21 1 15,1-21-15,-1 21 0,-21 0 0,21-22 16,0 1-16,-21 0 0,21-1 16,-21 1-16,0 0 0,0-1 0,21 1 15,-21 0-15,0 20 0,22-20 16,-22 21-16,0 0 0,0 0 0,0 42 47,0 21-47,-22-21 0,22 0 0,0 22 15,0-1-15,-21-21 0,21 22 16,0-1-16,0 0 0,0-21 0,0 22 16,0-1-16,0-21 0,0 0 15,0 1-15,0-1 0,0 0 0,0 0 16,0 0-16,21 0 16,1-21-16,-1 0 31,0 0-31,-21-21 0,21 0 15,0 0-15,0 21 16,-21-21-16,22 21 16,-1 0-16,-21-21 0,21 21 15,0 0 1,-21 21 0,21-21-1,-21 21-15,21-21 0,1 0 16,-1 0 15,-21 21 0,0 0 1,21-21-17,-21 21-15,0 1 31,21-22-31,0 0 0,0 0 16,1 0-16,-1 0 0,0 0 16,0 0-16,0 0 0,0 0 0,22 0 15,-22 0-15,0 0 0,0 0 16,0 0-16,1 0 0,-1-22 16,-21 1-1,0 0-15,0 0 16,0 0-16,0 0 0,0-1 15,0 1-15,-21 21 16,-1 0 0,1 0-16,0 0 15,0 21-15,21 1 0,-21-22 0,0 21 16,-1 0-16,1-21 0,21 21 16,0 0-16,0 0 0,0 1 15,21-22 1,1 0-1,-1 0-15,0 0 16,0 0 0,0 0-1,-21 21-15,0 0 16,0 0-16,0 0 0,0 0 16,0 1-16,0-1 0,-21 0 0,21 21 15,-21-21-15,21 22 0,0-1 16,0-21-16,0 22 0,0-1 0,0 0 15,0 1-15,0-1 0,0-21 16,0 21-16,0-20 0,0 20 0,0-21 16,-21 0-16,0 0 0,21 1 15,-22-1-15,1 0 0,0 0 16,0-21-16,0 0 16,0 0-16,-1 0 0,1 0 0,0 0 15,0 0-15,0 0 16,21-21-16,-21 21 0,21-21 0,0 0 15,0-1-15,0 1 0</inkml:trace>
  <inkml:trace contextRef="#ctx0" brushRef="#br0" timeOffset="-200984.9">15325 16764 0,'0'-21'31,"-22"21"32,1 0-63</inkml:trace>
  <inkml:trace contextRef="#ctx0" brushRef="#br0" timeOffset="-193932.85">17272 14605 0,'-21'0'15,"0"0"1,42 21 15,0-21-15,0 21-16,0-21 0,0 22 0,1-22 15,-1 0-15,21 21 0,-21-21 16,22 0-16,-1 0 0,-21 21 0,21-21 16,-20 0-16,20 0 0,0 21 0,-21-21 15,1 0-15,20 0 0,-21 21 16,-21 0-16,0 1 16,0-1-16,0 0 0,-21 0 15,0 0-15,-22 0 0,1 1 16,21-1-16,-43 21 0,22-21 0,0 0 15,-1 22-15,1-22 0,-21 0 16,20 0-16,1 22 0,21-22 0,-22 0 16,22 0-16,0 0 0,0-21 15,0 21-15,21 1 16,21-22 0,0-22-16</inkml:trace>
  <inkml:trace contextRef="#ctx0" brushRef="#br0" timeOffset="-193232.85">16404 14647 0,'0'0'16,"-21"0"-16,0 0 15,42 0 1,0 0 0,21 0-16,1 0 0,-1 0 0,0 0 15,22 0-15,-1 0 16,1 0-16,-1 0 0,22 0 0,-21 0 16,-1 0-16,1 0 0,-1 0 0,-21 0 15,1 0-15,-1 0 0,0 0 16,-20 0-16,20 22 0,-21-1 0,0-21 15,0 0-15,1 0 0,-1 21 16,0-21-16,21 0 0,-21 0 0,22 0 16,-22 0-16,21 0 0</inkml:trace>
  <inkml:trace contextRef="#ctx0" brushRef="#br0" timeOffset="-192755.58">18732 14457 0,'0'0'0,"0"-21"0,0 0 0,0-1 16,22 1-16,-22 0 0,21 21 16,0 0-1,0 0-15,0 0 0,-21 21 0,21 0 16,1 22-16,-1-22 0,0 21 0,0 1 15,0 20-15,0-21 0,-21 22 16,22-22-16,-22 22 0,0-22 16,0 0-16,0 22 0,0-22 0,0 1 15,0-1-15,0 0 0,0 1 16,0-22-16,0 21 0,0-21 0,0 0 16,0-42 15,0 0-31,0 0 0,0-21 0,0 20 15,0-20-15,0 0 0,21-1 0,-21 1 16,21 0-16,0-22 0,0 1 16,0 20-16,1-20 0,-1-1 0,0 1 15,21 21-15,-21-1 0,1 1 16,-1 0-16,0 20 0,-21 1 16,0 0-16,21 21 0,0 21 15,-21 0-15,0 1 16,0-1-16,0 21 15,0-21-15,0 0 0,0 22 0,0-22 16</inkml:trace>
  <inkml:trace contextRef="#ctx0" brushRef="#br0" timeOffset="-192228.87">20002 15177 0,'0'0'0,"22"0"15,41-64 1,-42 43-16,-21 0 16,0 0-16,0-1 0,0 1 0,0 0 15,0-21-15,-21 21 0,0-1 0,0-20 16,0 21-16,-22 0 0,22 0 16,-21-1-16,21 1 0,-22 21 0,1 0 15,0 0-15,-1 0 0,1 21 16,0 1-16,-1-1 0,1 0 0,0 21 15,-1-21-15,22 22 0,-21-22 16,21 21-16,-1 1 0,22-22 0,0 21 16,0 0-16,0-20 0,0 20 15,22-21-15,-1 0 0,0 0 0,0-21 16,21 22-16,1-22 0,-1 0 16,-21 0-16,22 0 0,-1 0 0,0-22 15,1 22-15,-1-21 0,-21 0 0,21 0 16,-20-21-16,-1 20 0,21-20 15,-21 21-15,-21-21 0,21 20 0,-21 1 16,22-21-16,-22 21 0,0 0 0,0-1 16,-22 22 15,22 22-31,-21-22 0,21 21 16,0 0-16,0 0 0,0 0 15,0 0-15,0 1 0,0-1 0,0 0 16,0 0-16,0 0 0,0 0 0,0 1 15,0-1-15,21 0 0,1 0 16,-1 0-16,0-21 0,0 0 16,0 0-16,0 0 0</inkml:trace>
  <inkml:trace contextRef="#ctx0" brushRef="#br0" timeOffset="-191808.79">20341 14923 0,'0'0'0,"-21"-43"16,21 22 0,0 0-16,0 0 0,21 21 15,0-21-15,0 21 0,1 0 16,-1 0-16,21 0 0,-21 0 16,22 0-16,-1 0 0,-21 21 0,21 0 15,1 0-15,-22 0 0,0 0 16,0 1-16,0-1 0,-21 0 0,0 0 15,0 21-15,0-20 0,0-1 16,0 0-16,-21 0 0,0 0 16,0 0-16,0-21 0,0 22 0,-1-22 15,1 0-15,21-22 32,0 1-32,0 0 0,0 0 15,0 0-15,21 0 0,1-22 0,-22 22 16,21 0-16,0 0 0,-21-22 15,21 22-15,0 0 0,-21 0 0,21 0 16,1 0-16,-1 21 0,0-22 0,0 22 16,0 0-16,0 0 0,1 0 15,-1-21-15,0 21 16,0 0-16,0 0 0,0 0 0,1 0 16,-1 0-16</inkml:trace>
  <inkml:trace contextRef="#ctx0" brushRef="#br0" timeOffset="-191616.7">21188 14753 0,'0'43'32,"0"-22"-32,0 0 0,0 21 15,0-21-15,0 1 0,0-1 16,0 0-16,-21 0 0,21 21 0,0-20 16,-22-1-16,22 0 0,0 0 15,0 0-15,0 0 0,0 1 16,22-22 15,-22-22-31,21 22 16</inkml:trace>
  <inkml:trace contextRef="#ctx0" brushRef="#br0" timeOffset="-191277.42">21378 14542 0,'0'0'0,"-21"-22"0,-85 22 31,85 22-31,21-1 16,-21-21-16,21 21 0,0 0 15,21 0-15,0-21 16,0 0-16,1 0 0,-1 0 0,21 0 16,-21 0-16,0 0 0,1 0 0,-1 0 15,0 0-15,0-21 0,-21 0 16,0 0-16,0 0 0,0-1 15,0 1-15,-21 21 0,0-21 0,0 21 16,-1 0-16,1 0 0,0 0 16,0 0-16,0 0 0,0 0 0,21 21 15,-22 0-15,22 1 0,-21-1 16,21 0-16,0 0 0,0 0 16,0 0-16,0 22 0,0-22 0,0 0 15,21 0-15,1 0 0,-22 1 16,21-22-16,0 21 0,21 0 0</inkml:trace>
  <inkml:trace contextRef="#ctx0" brushRef="#br0" timeOffset="-190872.91">21823 14774 0,'-21'-21'31,"-1"42"-15,1-21-16,0 22 0,21-1 0,-21 0 15,0 0-15,0 0 0,21 0 16,-22 1-16,22-1 0,-21 0 0,21 21 16,0-21-16,0 1 0,0-1 15,0 0-15,0 0 0,0 0 0,21-21 16,1 21-16,-1-21 0,0 0 0,21 0 16,-21 0-16,22 0 0,-22-21 15,21 0-15,-21 21 0,22-21 0,-22 0 16,0-22-16,0 22 0,0 0 0,1 0 15,-22-21-15,0 20 0,0-20 16,0 21-16,0-21 0,0 20 16,0 1-16,-22 0 0,1 0 0,0 0 15,0 0-15,0 21 0,-22 0 16,22 0-16,0 0 0,0 0 0,-21 21 16,20 0-16,1 0 0,0 0 0,0 0 15,21 1-15,0-1 0,0 0 16,0 21-16,0-21 0,0 1 0,0-1 15,0 0-15,21 0 0,0-21 0,0 21 16,22-21-16,-22 0 0</inkml:trace>
  <inkml:trace contextRef="#ctx0" brushRef="#br0" timeOffset="-190138.88">22415 14774 0,'0'0'0,"22"-21"0,-22 0 15,0 42 17,-22 0-32,22 1 15,-21-1-15,21 0 0,0 0 0,0 0 16,0 0-16,0 22 0,0-22 16,0 0-16,0 0 0,0 0 15,0 1-15,0-1 0,0 0 16,21-21-16,1 0 0,-22 21 15,42-21-15,-21 0 0,0 0 0,0 0 16,22 0-16,-22-21 0,21 0 0,-21 21 16,1-21-16,-1-1 0,21 1 15,-21 0-15,0 0 0,1-21 0,-1 20 16,0 1-16,0-21 0,-21 21 0,0 0 16,21-1-16,-21 1 0,21 21 15,-21-21-15,0 42 31,-21 0-31,0 1 16,21-1-16,-21 0 0,0 0 0,21 0 16,0 0-16,0 1 0,0-1 0,0 0 15,0 0-15,0 0 0,0 0 16,0 1-16,0-1 0,0 0 16,21-21-16,0 0 0,0 0 0,0 0 15,1 0-15,-1 0 0,0 0 16,0 0-16,21 0 0,-20-21 0,-1 0 15,0 21-15,0-22 0,21 1 0,-20 0 16,-1 0-16,0 0 0,0 0 16,-21-1-16,21-20 0,-21 21 0,21 21 15,-21-21-15,0 0 0,-21 21 32,0 0-32,21 21 15,0 0-15,-21 0 0,21 0 16,0 0-16,0 1 0,0-1 15,0 0-15,0 0 0,0 0 0,0 0 16,0 1-16,21-1 0,-21 0 16,0 0-16,0 0 15,0 0-15,-42-21 16,21 0-16,-1 0 16,1 0-16,0 0 15,0 0-15,0 0 0,0 0 0,-1 0 16,-20 0-16,21 0 0,-21 0 0,20 0 15,-20-21-15,0 21 0</inkml:trace>
  <inkml:trace contextRef="#ctx0" brushRef="#br0" timeOffset="-189193.09">17335 14330 0,'0'-21'16,"0"0"0,22-1 15,-1 22-15,0 0-16,0 0 15,0 22-15,0-1 16,-21 0-16,22 0 0,-1 0 0,0 0 15,0 22-15,0-22 0,0 21 16,1-21-16,-1 22 0,0-22 0,0 21 16,0-21-16,0 1 0,1 20 0,-1-21 15,0 0-15,0 0 0,0 1 16,0-1-16,1 0 0,-1 0 0,0-21 16</inkml:trace>
  <inkml:trace contextRef="#ctx0" brushRef="#br0" timeOffset="-184737.79">25104 14351 0,'0'0'0,"-22"21"16,22 0-16,-21-21 15,21 22-15,-21-22 0,21 21 0,-21 0 16,21 0 0,0 0-16,0 0 0,0 1 15,0-1-15,21-21 16,0 0-16,0 0 15,22 0-15,-22 0 0,0 0 0,21 0 16,-20 0-16,20-21 0,-21-1 16,0 1-16,0 21 0,1-21 0,-1 0 15,-21 0-15,0 0 0,0-22 16,0 22-16,0 0 0,-21 0 0,-1 0 16,1-1-16,-21 1 0,21 21 15,-22-21-15,22 21 0,-21 0 16,21 0-16,-22 0 0,22 0 0,0 0 15,-21 0-15,21 21 0,-1 0 16,1 1-16,0-1 0,0 0 0,21 0 16,0 21-16,0-20 0,0-1 0,0 21 15,0-21-15,0 0 0,21 22 16,0-22-16,0 0 0,1 0 0,20-21 16,-21 21-16,0 1 15,22-22-15,-22 0 0,0 21 0,0-21 16,0 0-16,0 0 0,1 0 15,-44 0 1,-20 0-16,21 0 16,-21 0-16,-1 0 0,1 21 15,0-21-15,-1 21 0,1 0 0,-22-21 16,22 21-16,0 1 0,21-1 0,-22 21 16,22-21-16,0 0 0,0 1 15,21 20-15,0-21 0,0 0 0,0 22 16,0-22-16,21 0 0,0 21 15,21-21-15,-20 1 0,20-1 0,21 0 16,-20 0-16,20-21 0,-20 21 0,20-21 16,-21 0-16,22 0 0,-1 0 15,1 0-15,-22-21 0,22 0 0,-1 21 16,1-21-16,-1 0 0,-20-22 16,-1 22-16,0 0 0,-21 0 15,1 0-15,-1-22 0,-21 22 0,0 0 16,0 0-16,-21 21 15,-1 0-15,-20 0 0,21 0 16,0 0-16,0 0 0,-22 21 0,22 0 16,0 0-16,0 0 0,21 1 15,-21-1-15,21 0 0,0 0 0,-22 0 16,22 0-16,0 1 0,0-1 0,0 0 16,0 0-16,22 0 15,-1-21-15,0 0 16,0 0-1,0-21-15,-21 0 0,21 0 0,1 21 16,-22-43-16,21 22 0,0 0 0,-21 0 16,21 0-16,0-22 0,-21 22 15,21 0-15,1-21 0,-1 21 0,0-1 16,0 1-16,0 21 0,0 0 16,1 0-16,-22 21 15,21-21-15,0 22 0,-21-1 0,0 0 16,21 21-16,0-21 15,0 1-15,-21-1 0,22 21 0,-1-21 16,0 0-16,0 1 0,-21-1 0,21 0 16,0-21-16,22 0 0,-22 21 15,0-21-15,0 0 0,0 0 0,1 0 16,-1-21-16,0 0 0,0 0 0,0-1 16,0 1-16,1 0 0,-1 0 15,0-21-15,0 20 0,0 1 0,0-21 16,1 21-16,-1-22 0,0 22 15,0 0-15,0 0 0,0 0 0,1 21 16,-22 21 15,0 0-31,0 0 16,0 0 0,0 1-16,0-1 0,0 0 15,0-42 32,0 0-47,0-1 16,0 1-16,0 0 15,0 0-15,0 0 0,-22 21 16,22-21-16,-21 21 16,0 0-16,0 0 15,0 0-15,0 0 16,21 21-16,-22 0 0,1 0 15,21 0-15,0 0 0,-21 1 0,21-1 16,-21 21-16,21-21 0,0 0 0,0 22 16,0-22-16,0 21 0,0-21 15,0 1-15,21 20 0,0-21 0,22 0 16,-22-21-16,21 21 0,-21 1 16,22-22-16,-22 0 0,21 0 0,0 0 15,1 0-15,-22 0 0,21-22 16,1 1-16,-1 0 0,0 0 0,1 0 15,-22-22-15,21 22 0,0 0 0,-20-21 16,-1 21-16,21-1 0,-21 1 16,-21 0-16,21 0 0,1 21 15,-44 21 17,1 0-32,21 0 15,0 1-15,0-1 0,0 0 16,0 0-16,0 0 0,0 0 15,0 1-15,0-1 0,0 0 0,0 0 16,21 0-16,1-21 0,-1 21 16,0-21-16,21 0 0,-21 0 15,1 0-15,-1 0 0,0-21 16,21 0-16,-21 21 0,1-21 16,-1 0-16,-21 0 0,0-1 0,0 1 15,0 0-15,0-21 0,0 21 0,-21-1 16,-1 1-16,1 0 0,0-21 15,-21 21-15,21-1 0,-22 22 0,22-21 16,-21 0-16,21 21 0,-1 0 0,1 0 16,0 0-16,42 0 31,22 0-31,-22 0 0,21 0 16,0 0-16,1 21 0,-1-21 15,0 0-15,1 0 0,-1 0 0,22 0 16,-22 0-16,21 0 0,-20 0 15,20 0-15,-20 0 0,-1 0 0,0 0 16,1-21-16,-22 21 0,21 0 0,-21-21 16,0 21-16,-21-21 15,-21 21 1,0 0-16,0 0 16,0 0-16,-22 0 0,22 0 0,-21 21 15,21 0-15,0 0 0,-1 0 16,-20 1-16,21-1 0,21 21 15,-21-21-15,0 0 0,21 1 0,0-1 16,0 21-16,0-21 0,0 0 0,0 1 16,0-1-16,21-21 0,0 21 15,0 0-15,0-21 0,0 0 0,22 0 16,-22 21-16,21-21 0,-21 0 16,22 0-16,-1 0 0,-21-21 0,22 0 15,-22 0-15,0 0 0,21-22 0,-21 22 16,1-21-16,-1 21 0,0-22 15,0 1-15,0 0 0,-21-1 0,0 1 16,21-22-16,1 22 0,-22-21 0,0 20 16,0-20-16,21 20 0,-21 1 15,0 0-15,21-1 0,-21 22 16,0 0-16,-21 42 16,0 22-1,-1-22-15,1 21 0,21 22 16,-21-22-16,0 21 0,21-20 0,-21 20 15,21-20-15,0-1 0,0 21 0,0-20 16,0-1-16,0 0 0,0 1 16,0-1-16,0-21 0,0 22 0,21-22 15,0 0-15,0 0 0,0 0 0,1-21 16,-1 0-16,21 21 0,-21-21 16,22 0-16,-1 0 0,-21 0 0,21-21 15,-20 0-15,20 21 16,-21-21-16,0 0 0,0-22 0,1 22 15,-1 0-15,0 0 0,0 0 0,-21 0 16,0-1-16,0 44 31,0-1-15,0 0-16,-21 0 0,21 0 16,0 0-16,0 1 0,0-1 15,0 0 1,21-21-1,0 0-15,0 0 0,1 0 16,-1 0-16,0-21 16,0 21-16,21-21 0,-20-1 0,-1 1 15,0 0-15,0 0 0,0 0 0,22 0 16,-22-1-16,0 22 0,0-21 16,-21 0-16,21 21 0,0 0 0,-21-21 15,22 21-15,-22 21 31,0 0-31,0 0 0,0 1 16,0-1-16,0 0 16,0 0-16,0 0 0,0 0 0,0 1 15,21-22-15,0 21 0,0 0 16,0 0-16,0 0 16,1-21-16,-1 0 0,0 0 0,21 0 15,-21 0-15,1 0 0,-1 0 16,21 0-16,-21 0 0,22-21 0,-22 0 15,0 21-15,0-21 0,0-22 16,0 22-16,1 0 0,-1 0 0,0-21 16,0 20-16,-21-20 0,0 21 0,21-21 15,-21 20-15,0 1 0,0 0 16,0 0-16,0 0 0,-21 21 0,0 0 16,0 0-16,0 0 0,-22 0 15,22 0-15,-21 21 0,21 0 16,-1 0-16,1-21 0,0 21 0,21 1 15,-21-1-15,21 0 16,0 0-16,0 0 0,21-21 16,0 0-16,0 0 15,1 0-15,-1 0 0,0 0 16,0 0-16,0 0 0,0 0 0,1 0 16,-1 0-16,0 0 0,-21-21 15,21 21-15,0 0 16,-21 21-1,0 0-15,0 1 16,0-1-16,0 0 0,0 0 0,-21 21 16,21-20-16,-21 20 0,21-21 0,-21 21 15,21 1-15,-21-22 0,21 21 16,-22 1-16,22-22 0,0 21 0,0 0 16,0-20-16,0 20 0,0 0 15,0-21-15,0 22 0,0-22 0,0 21 16,0-21-16,0 22 0,0-22 0,0 0 15,0 0-15,0 0 0,-21 1 16,0-1-16,0 0 0,0 0 0,0-21 16,-1 21-16,1-21 0,-21 0 15,21 0-15,-22 0 0,22 0 0,-21 0 16,0 0-16,20 0 0,-20 0 16,0-21-16,21 21 0,-1-21 15,1 0-15,0 21 0,21-21 0,-21-1 16,21 1-16,0 0 0,0 0 15,0 0-15,21 0 0,0-1 16,0 1-16,-21 0 0,22-21 0,-1 21 16,0-22-16</inkml:trace>
  <inkml:trace contextRef="#ctx0" brushRef="#br0" timeOffset="-184364.86">29337 14499 0,'0'0'0,"0"-21"15,-21 42 63,21 0-78,-21-21 16,-1 22-16,1-22 0,21 21 16</inkml:trace>
  <inkml:trace contextRef="#ctx0" brushRef="#br0" timeOffset="-172197.41">720 17886 0,'0'0'0,"-127"0"16,105 0 0,-20 0-16,21 0 0,-21 0 15,20 0-15,1 0 0,-21 0 16,21 0-16,0 0 0,42 0 47,0 0-47,21 0 0,22 0 0,-22 0 15,22-21-15,-1 21 0,1 0 16,20 0-16,1-21 0,-22 21 16,22 0-16,0 0 0,-1-22 0,1 22 15,-21-21-15,-1 21 16,-21 0-16,22 0 0,-22 0 0,-21 0 16,1-21-16,-1 21 0,0 0 15,0 0-15,-42 0 31,0 0-31,0 0 16,-1 0-16,1 0 16,0 0-16,0 0 0,0 0 0,0-21 15,-1 21-15,22-21 16,0 0-16,-21 21 0,0-22 0</inkml:trace>
  <inkml:trace contextRef="#ctx0" brushRef="#br0" timeOffset="-171797.4">1312 17484 0,'0'0'0,"-21"-21"0,0-1 0,21 1 16,-21 0-16,0 21 0,-1 0 16,22-21-16,-21 21 15,21 21 1,21 0 0,1-21-16,-1 21 0,0-21 15,21 22-15,1-1 0,-22-21 0,21 0 16,22 21-16,-22-21 0,0 0 0,1 0 15,-1 0-15,0 21 16,-21-21-16,22 0 0,-22 0 16,0 21-16,-21 0 0,0 1 15,0-1-15,0 0 0,0 0 16,-21 0-16,0 22 0,0-22 0,-22 21 16,1 0-16,0-20 0,20 20 15,-20 0-15,0-21 0,-1 22 16,1-22-16,0 21 0,21-21 15,-1 1-15,1-1 0,0 0 0,0-21 16,21 21-16,21-21 31,0 0-31,22 0 16,-22-21-16,0 0 0,21 0 0,-21-1 16,22 1-16,-22-21 0,21 21 15,-21 0-15</inkml:trace>
  <inkml:trace contextRef="#ctx0" brushRef="#br0" timeOffset="-171213.75">2011 17568 0,'0'0'16,"21"0"-16,-21-21 0,21 21 16,0 0-16,-21-21 15,21 21-15,1 0 16,-1 0-16,0 0 0,21-21 0,-21 21 15,22 0-15,-1 0 0,0-21 16,1 21-16,-1 0 0,0-21 0,1 21 16,-22 0-16,0 0 0,0 0 15,0 0-15,1 0 0,-44 0 32,1 0-17,0 21-15,0-21 0,0 0 0,0 0 16,-1 21-16,1-21 0,0 0 15,0 0-15,0 0 32,0 0-17,21 21-15,0 0 16,0 0-16,0 1 16,0-1-16,0 0 15,0 21-15,0-21 0,0 1 16,21-1-16,-21 0 0,21 21 0,-21-21 15,0 1-15,0 20 0,0-21 16,0 0-16,0 0 0,0 1 0,0-1 16,0 0-16,0 0 0,0 0 15,-21-21-15,21 21 0,-21-21 16,-1 0-16,1 22 0,0-22 16,0 0-16,0 0 15,0 0-15,-1 0 0,1-22 0,-21 22 16,42-21-16,-21 21 0,0-21 15,-1 21-15,22-21 0,-21 21 16,21-21-16,0 0 16,0-1-16,21 1 15,1 21-15,-1 0 0,21-21 0</inkml:trace>
  <inkml:trace contextRef="#ctx0" brushRef="#br0" timeOffset="-170765.39">3175 17611 0,'0'0'0,"85"-85"31,-85 64-15,-22 21-16,1 0 0,0 0 0,0 0 15,0 0-15,-22 0 0,22 0 16,0 21-16,0 0 0,-21 0 15,20 1-15,1-1 16,21 0-16,0 0 0,0 0 0,0 0 16,0 1-16,21-1 15,22-21-15,-22 21 0,0-21 16,21 21-16,1 0 0,-22-21 0,21 0 16,1 21-16,-22-21 0,21 22 15,-21-22-15,0 21 0,1-21 0,-22 21 16,0 0-16,-43 0 15,22-21-15,-21 21 0,21-21 16,-22 22-16,1-22 0,0 0 16,-1 0-16,1 21 0,0-21 15,-1 0-15,22 0 0,-21 0 16,21 0-16,-1 0 0,22-21 31,22 21-15,-1-22-16,21 1 0,-21 21 0,22-21 15,-1 0-15</inkml:trace>
  <inkml:trace contextRef="#ctx0" brushRef="#br0" timeOffset="-170340.8">3768 17568 0,'0'0'0,"-22"0"16,1 0-1,0 0-15,0 0 0,0 0 16,0 0-16,-1 22 0,1-1 0,0 0 16,0 0-16,0 0 0,0 22 15,21-22-15,-22 0 0,22 21 0,0-21 16,0 1-16,0-1 0,0 0 16,0 0-16,22 0 0,-1 0 0,0 1 15,0-22-15,0 0 0,22 0 16,-22 0-16,21 0 0,0 0 0,-20 0 15,20-22-15,-21 22 16,21-21-16,1 0 0,-22-21 0,0 21 16,0-1-16,0-20 0,-21 21 15,0-21-15,0-1 0,0 22 0,0-21 16,0 21-16,-21-22 0,0 22 16,-21 21-16,21-21 0,-1 21 0,-20 0 15,21 0-15,-21 0 0,20 0 16,-20 0-16,21 21 0,0 0 15,0 0-15,21 1 0,0-1 0,0 0 16,0 0-16,0 0 0,21-21 16,0 21-16,0-21 0,21 0 0,1 0 15,-1 0-15,-21 0 0</inkml:trace>
  <inkml:trace contextRef="#ctx0" brushRef="#br0" timeOffset="-170101.47">4360 17484 0,'0'0'16,"-21"0"0,0 0-16,0 21 15,0 0-15,21 21 0,-22-20 0,1 20 16,21 0-16,-21-21 0,21 22 16,-21-1-16,0 0 0,21-20 15,0 20-15,0-21 0,0 0 16,0 0-16,0 1 0,0-1 0,21-21 15,0 0 1,0 0-16,0-21 0,1-1 16,-22 1-16,0 0 0,21 0 15</inkml:trace>
  <inkml:trace contextRef="#ctx0" brushRef="#br0" timeOffset="-169872.74">4318 17547 0,'0'-21'0,"0"42"31,0 0-31,0 1 16,21-1-16,0 0 16,-21 0-16,21 21 0,1-20 0,-1-1 15,-21 21-15,0-21 0,21 0 16,0 1-16,-21-1 0,21 0 0,-21 0 16,21-21-16,-21 21 0,22-21 15,-1 0-15,0 0 16,0 0-16,-21-21 15,21 0-15,0 0 0,-21 0 0,22-1 16,-22-20-16,21 21 0</inkml:trace>
  <inkml:trace contextRef="#ctx0" brushRef="#br0" timeOffset="-169688.53">4784 17378 0,'0'0'0,"0"21"15,0 0 1,-22 0-16,1 22 0,21-1 0,-21-21 15,0 22-15,0-1 0,21 0 16,-21 1-16,21-1 0,-22 0 0,22-21 16,0 1-16,0 20 0,0-21 15,0 0-15,22-21 16,-1 0-16,0 0 16,0 0-16</inkml:trace>
  <inkml:trace contextRef="#ctx0" brushRef="#br0" timeOffset="-168141.5">5588 17928 0,'0'-21'47,"21"21"-31,0-21-16,0 21 0,22-21 0,-22 0 15,21 21-15,1-22 0,-1-20 16,-21 21-16,21 0 0,1 0 0,-22-1 15,0-20-15,0 21 0,0 0 16,1 0-16,-22-22 0,0 22 0,0 0 16,0 0-16,0 0 0,0-1 15,0 1-15,-22 21 0,1-21 16,0 21-16,0 0 16,0 0-16,21 21 0,0 0 15,-21 1-15,-1 20 0,22-21 16,0 21-16,0 22 0,0-22 0,-21 1 15,21 20-15,-21 1 0,21-1 16,0-21-16,0 22 0,-21-1 0,21 22 16,-21-21-16,21-1 0,0 22 15,-21-22-15,21 1 0,0 20 0,0-20 16,0-22-16,0 22 0,0-22 16,0 0-16,0 1 0,21-22 0,0 0 15,0 0-15,0-21 16,0 0-16,22 0 0,-22 0 15,0-21-15,0 0 0,0 0 16,22 0-16,-22-22 0,0 22 0,0-21 16,22-22-16,-22 22 0,-21 0 15,0-22-15,0 22 0,0-22 0,0 22 16,0-22-16,0 22 0,-21 0 16,-1-1-16,1 22 0,0 0 0,-21-21 15,21 42-15,-22-21 0,22-1 16,0 22-16,0 0 0,0 0 15,-1 0-15,22-21 16,22 21 0,-1 0-16,21-21 15,-21 21-15,22-21 0,-1 0 16,-21 21-16,21-21 0,1-1 0,-1 22 16,0-21-16,1 0 0,-1 0 15,-21 21-15,22-21 0,-22 21 0,0 0 16,0-21-16,0 21 15,-42 0 17,21 21-32,-21 0 0,21 0 0,0 0 15,0 0-15,0 1 16,0-1-16,0 0 0,0 0 0,21 0 16,0 0-16,-21 1 0,21-22 15,1 21-15,-1-21 0,0 0 0,0 0 16,0 0-16,0 0 15,1 0-15,20 0 0,-21 0 0,0 0 16,0-21-16,1-1 0,20 1 16,-21 0-16,0 0 0,0-21 0,1 20 15,-1-20-15,0 0 0,-21-1 16,21 1-16,0 0 0,0-1 0,-21 1 16,0 0-16,22-1 0,-22 22 15,21-21-15,-21 21 0,0 0 0,0-1 16,0 1-1,-21 42 1,21 1-16,-22-1 16,22 0-16,0 21 0,0-21 15,0 22-15,0-1 0,-21-21 0,21 22 16,0-1-16,0 0 0,0-21 16,0 22-16,0-22 0,0 0 15,0 21-15,0-20 0,21-1 0,1 0 16,-1-21-16,0 0 15,0 0-15,0 0 16,0 0-16,1 0 0,-1-21 16,0 0-16,0-1 0,0 1 0,0 0 15,-21 0-15,22 0 0,-22-22 16,21 22-16,-21 0 0,0 0 16,0 0-16,-21 42 31,-1 0-31,22 0 15,0 0-15,0 1 0,0-1 16,0 0-16,0 0 0,0 21 16,0-20-16,0-1 0,0 0 0,0 0 15,0 0-15,22-21 16,-1 0-16,0 0 16,0 0-1,0 0-15,-21-21 0,21 0 16,-21 0-16,22 21 0,-22-21 0,0-1 15,0 1-15</inkml:trace>
  <inkml:trace contextRef="#ctx0" brushRef="#br0" timeOffset="-167920.81">6562 17463 0,'0'0'0,"-22"0"16,1 0 0,0 0-16,0 0 15,42 0 32,0 0-47,0 0 0</inkml:trace>
  <inkml:trace contextRef="#ctx0" brushRef="#br0" timeOffset="-167220.2">8848 18076 0,'0'0'0,"21"0"15,42-42 1,-42 42-16,1 0 0,-1-21 16,0 21-16,0 0 0,-21-21 0,0 0 15,0-1 1,0 1-16,0 0 0,-21 21 16,0 0-16,0-21 0,-1 21 15,1 0-15,0 0 0,-21 0 0,21 0 16,-1 0-16,1 21 0,0 0 15,0-21-15,-21 21 0,20 1 0,1-1 16,0 0-16,0 0 16,21 0-16,0 0 0,-21 1 0,21-1 15,0 0-15,0 0 16,21-21 0,0 0-16,0 0 0,0 0 15,1 0-15,-1-21 0,0 21 16,21-21-16,-21 0 0,1-1 0,-1 1 15,0 0-15,0 0 0,0 21 16,-21-21-16,0 0 0,0-1 0,0 1 16,0 42 15,0 1-31,0-1 16,0 0-16,0 0 0,0 0 0,0 0 15,0 1-15,0-1 0,0 0 16,0 0-16,0 0 0,21 0 15,1-21-15,-1 0 0,0 0 16,0 0-16,0 0 0,0 0 0,1 0 16,-1 0-16,0 0 0,0-21 15,21 21-15</inkml:trace>
  <inkml:trace contextRef="#ctx0" brushRef="#br0" timeOffset="-166833.21">9313 17949 0,'0'0'0,"-21"-21"16,21 0-16,0 0 16,21 21-1,0 0 1,1 0-16,-1 0 0,0 0 0,21 0 16,-21 0-16,1 0 0,-1 21 15,21 0-15,-21-21 0,0 21 0,1 1 16,-22-1-16,0 0 0,0 0 15,0 0-15,0 22 0,0-22 16,-22 0-16,1 0 16,0-21-16,21 21 0,-21-21 0,21-21 47,0 0-47,0 0 0,0 0 15,0-1-15,21 1 0,0 0 16,-21 0-16,21 0 0,1 0 0,-22-1 15,21 1-15,0 0 0,0 0 16,0 21-16,0-21 16,1 21-16,-1 0 0,0 0 31</inkml:trace>
  <inkml:trace contextRef="#ctx0" brushRef="#br0" timeOffset="-166481.77">9927 18055 0,'0'0'0,"21"0"16,22 0-1,-22 0-15,0 0 0,0 0 16,0 0-16,0-21 0,1 0 16,-1 21-16,0-21 15,0 0-15,0-1 0,-21 1 16,21 0-16,-21 0 0,0 0 15,-21 21 1,0 0-16,0 0 16,0 0-16,0 0 0,-1 21 15,1 0-15,0 0 0,21 0 16,0 1-16,-21-1 0,21 0 0,0 0 16,0 0-16,0 0 0,0 1 15,0-1-15,0 0 0,0 0 16,21-21-16,0 0 15,0 0-15,1 0 0,-1 0 16,0 0-16,0 0 0,0-21 16,0 21-16,1-21 0,-1 0 0</inkml:trace>
  <inkml:trace contextRef="#ctx0" brushRef="#br0" timeOffset="-165841.33">11303 18034 0,'21'-21'47,"0"21"-32,0-21-15,22-22 0,-22 22 16,0 0-16,-21 0 0,21 0 0,0 0 15,-21-1-15,22 1 0,-22 0 16,0 0-16,0 0 0,0 0 16,-22 21-16,1 0 15,0 0-15,0 0 0,0 0 16,0 21-16,-1 0 0,1 21 0,0-21 16,21 1-16,0-1 0,-21 21 15,21-21-15,0 0 0,0 1 16,0-1-16,0 0 0,21 0 0,0 0 15,0-21-15,1 0 0,20 21 16,-21-21-16,21 0 0,1 0 0,-1 0 16,0 0-16,1 0 15,-1 0-15,0 0 0,1 0 0</inkml:trace>
  <inkml:trace contextRef="#ctx0" brushRef="#br0" timeOffset="-164617.43">12234 17759 0,'0'0'0,"0"-21"0,0 0 16,-21 21-16,0 0 15,0 0-15,0 21 0,-1 0 0,1-21 16,-21 21-16,21 0 0,0 0 16,-1 1-16,22-1 0,-21 21 15,0-21-15,21 0 0,0 1 16,0-1-16,0 0 0,0 0 15,21-21 1,0 0-16,1 0 0,-1 0 0,21 0 16,-21 0-16,0 0 0,22-21 15,-22 21-15,0-21 0,21 0 0,-20-1 16,-1 1-16,0 0 0,-21 0 16,21 0-16,-21 0 0,0-1 0,0 1 15,0 42 32,0 1-47,0-1 0,0 0 16,0 0-16,0 0 15,0 0-15,0 1 0,0-1 16,21 0-16,0-21 0,1 0 16,-1 0-16,0 0 0,0 0 0,0 0 15,0 0-15,1 0 0,20 0 16,-21 0-16,0-21 0,0 0 0,1-1 15,-1 1-15,21 0 0,-42 0 16,21 0-16,0 0 0,-21-1 0,0 1 16,0 0-16,0 0 0,-21 21 31,0 0-31,0 0 0,0 21 16,21 0-16,-21 0 0,21 1 15,0-1-15,0 0 0,0 0 16,0 0-16,0 0 0,21 1 15,0-1-15,0 0 0,0 0 16,0-21-16,-21 21 16,-21-21 15,0 0-31,0 0 16,0 0-16,0 0 15,42 0 32,0 0-31,0 0-16,0 0 0,0 0 0,1 0 15,20 0-15,-21 0 0,21 0 16,1-21-16,-22 21 0,21-21 0,1 0 16,-22 21-16,21-21 0,-21-1 15,0 1-15,1 0 0,-1 0 0,0 0 16,-21 0-16,0-1 0,0 1 15,0 0-15,-21 21 32,21 21-32,0 0 0,0 1 15,0-1-15,0 0 0,0 0 16,0 0-16,0 0 16,21 1-16,0-22 0,0 0 15,0 0-15,1 0 16,-1 0-16,21 0 0,-21 0 0,0 0 15,-21-22-15,22 22 0,-1-21 16,0 0-16,-21 0 0,0 0 16,0 0-16,0-1 15,0 44 17,0-1-17,0 0-15,0 21 0,0-21 16,0 1-16,0 20 0,0-21 0,0 21 15,0-20-15,0 20 0,0 0 16,0-21-16,0 22 0,0-1 0,0 0 16,0-20-16,0 20 0,0 0 15,0-21-15,0 1 0,0-1 0,-21 0 16,21 0-16,0 0 0,-21-21 16,-1 0-16,1 0 0,0 0 15,0 0-15,0 0 16,21-21-16,-21 0 15,21 0-15,0 0 0,0-1 16,0-20-16,0 0 0,0 21 0,21-22 16</inkml:trace>
  <inkml:trace contextRef="#ctx0" brushRef="#br0" timeOffset="-164360.53">13737 17505 0,'0'0'0,"0"-21"0,0 42 32,0 0-32,0 0 0,0 0 15,0 22-15,0-22 0,0 21 16,0-21-16,0 22 0,0-22 16,0 21-16,0-21 0,0 22 0,0-22 15,0 0-15,0 0 0,0 0 16,0 1-16,21-22 31,0 0-31,1-22 16,-22 1-16</inkml:trace>
  <inkml:trace contextRef="#ctx0" brushRef="#br0" timeOffset="-164049.35">13970 17695 0,'0'43'31,"0"-22"-31,0 0 0,-21 0 0,21 0 16,0 1-16,0-1 0,0 0 16,0 0-16,0 0 0,0 0 0,0 1 15,0-1-15,21-21 0,0 0 16,-21 21-16,21-21 0,0 0 0,1 0 16,-1 0-16,0 0 0,-21-21 15,21 0-15,0-1 0,0 22 0,1-21 16,-22 0-16,0 0 15,0-21-15,0 20 0,0 1 0,0 0 16,0 0-16,0 0 0,-22 0 16,1 21-1,0 0-15,0 0 16,0 0-16,0 0 16</inkml:trace>
  <inkml:trace contextRef="#ctx0" brushRef="#br0" timeOffset="-163801.49">13631 17526 0,'0'-21'16,"21"0"-1,1 21 1,-1 0-16,0 0 0,0 0 0,21 0 15,1 0-15,-22 0 0,21 0 16,1 0-16,-1 0 0,0 0 0,1 0 16,-1 0-16,-21 0 0,0 0 15,0 0-15,1 0 0,-44 0 32,1 0-17,0 21-15</inkml:trace>
  <inkml:trace contextRef="#ctx0" brushRef="#br0" timeOffset="-163037.2">9123 18648 0,'0'0'0,"-21"0"0,21-21 15,-22 0 1,22-1 0,0 1-16,0 0 15,22 21-15,-1 0 16,0 0-16,0 0 15,0 0-15,0 0 0,22 0 0,-22 0 16,0 21-16,-21 0 0,21 1 16,-21-1-16,21 21 0,-21-21 0,0 0 15,0 1-15,0-1 0,0 0 16,-21 0-16,21 0 0,-21-21 16,21 21-16,-21-21 0,21-21 46,0 0-46,0 0 0,0 0 16,21 0-16,-21-1 0,0 1 0,21-21 16,0 21-16,1 0 0,-22-1 15,21 1-15,-21 0 0,21 0 16,-21 0-16,21 21 0,0-21 16,0 21-1,1 0 1</inkml:trace>
  <inkml:trace contextRef="#ctx0" brushRef="#br0" timeOffset="-162684.92">9715 18690 0,'0'0'16,"43"21"-1,-22-21 1,0 0-16,0-21 0,0 0 15,1 0-15,-1 21 16,-21-21-16,21 0 0,-21-1 0,21 22 16,-21-21-16,0 0 0,0 0 15,-21 21 17,0 0-32,0 0 0,-1 21 15,1-21-15,21 21 0,-21 0 0,0 1 16,0-1-16,0 0 0,21 0 15,0 0-15,0 0 0,0 1 0,0-1 16,0 0-16,0 0 0,0 0 16,0 0-16,21-21 0,0 22 0,0-1 15,0-21-15,22 0 0,-22 0 16,0 0-16,21 0 0,-21 0 0,22 0 16,-22-21-16</inkml:trace>
  <inkml:trace contextRef="#ctx0" brushRef="#br0" timeOffset="-161781.08">10372 18584 0,'0'0'0,"0"-21"0,0 0 15,-22 21 17,22 21-32,-21 0 0,21 1 15,-21-1-15,21 0 0,0 0 16,-21 0-16,0 0 0,21 1 15,-21-1-15,21 0 0,0 0 16,0 0 0,21-21 15,0-21-31,0 0 0,0 0 16,0 0-16,1-1 15,-22 1-15,21 0 0,-21 0 0,0 0 16,21 21-16,-21-21 15,0 42 1,0 0 0,0 0-1,0 0-15,0 0 0,0 1 0,0-1 16,0 0-16,21 0 16,-21 0-16,21-21 0,0 21 0,1-21 15,-1 0-15,0 0 16,0 0-16,21 0 0,-20 0 0,20 0 15,-21 0-15,21 0 0,1-21 16,-22 0-16,21 21 0,-21-21 0,1 0 16,-1 0-16,0-1 0,0 1 15,0 0-15,-21 0 0,0 0 0,0 0 16,0-1-16,0 1 0,0 0 16,0 0-16,-21 0 0,0 21 15,21-21-15,-21 21 0,0 0 0,-1 0 16,1 0-16,0 21 15,0-21-15,0 21 0,21 0 16,0 0-16,-21 0 0,21 1 16,0 20-16,0-21 0,0 0 0,0 0 15,0 1-15,0-1 16,21-21-16,0 21 0,0-21 16,0 0-16,0 0 15,1 0-15,-1-21 0,0 0 0,0-1 16,-21 1-16,21 0 0,0 0 15,1 0-15,-1 0 0,0-22 0,-21 1 16,21 21-16,-21-22 16,21 1-16,-21 0 0,0-1 0,0 1 15,0 21-15,21 0 0,-21 0 16,0-1-16,0 1 0,-21 42 31,0 1-31,21 20 0,0-21 16,0 21-16,-21 1 0,21-1 15,0 0-15,0 1 0,0-22 0,0 21 16,0 1-16,0-22 0,0 0 16,21 0-16,0 0 0,-21 0 15,21 1-15,22-22 0,-22 0 0,21 0 16,1 0-16,-22 0 0,21 0 16,0 0-16,1-22 0,-22 1 15,21 21-15,-21-21 0,22 0 16,-22 0-16,0-22 0</inkml:trace>
  <inkml:trace contextRef="#ctx0" brushRef="#br0" timeOffset="-160565.78">15473 17844 0,'-21'0'0,"-1"0"16,1 0-16,0 0 16,0 0-16,0 0 15,42 0 16,21 0-15,-21 21-16,22-21 0,-1 0 0,0 0 16,22 0-16,-22 0 0,22 0 15,-1 0-15,1 0 0,20 0 0,-20 0 16,-1 0-16,22 0 0,-21 0 16,-1 0-16,1 0 0,-1 0 0,-21 0 15,1 0-15,-1 0 0,-21 0 16,0 0-16,1-21 0,-1 21 0,-21-22 31,0 1-15,-21 21-16,-1 0 0,1-21 15,0 0-15,0 21 0,0 0 16,0-21-16,-22 21 0,22 0 0,0-21 16,0 21-16,0 0 0,-1 0 15,1-22-15,42 22 31,1 0-15,-1 0-16,0 0 0,0 0 16,0 0-16,0 0 0,22 0 0,-22 22 15,0-22-15,0 21 0,0-21 16,1 21-16,-1 0 0,0 0 0,-21 0 16,0 1-16,0-1 0,0 21 15,0-21-15,0 22 0,-21-22 0,0 0 16,-22 21-16,22-21 15,0 1-15,-21-1 0,-1 21 0,22-21 16,-21-21-16,-1 21 0,1 1 16,21-1-16,0-21 0,0 21 0,42-21 31,0 0-31,0 0 16,21 0-16</inkml:trace>
  <inkml:trace contextRef="#ctx0" brushRef="#br0" timeOffset="-158696.25">18182 17399 0</inkml:trace>
  <inkml:trace contextRef="#ctx0" brushRef="#br0" timeOffset="-157685.7">18394 17505 0,'0'-21'0,"21"21"16,42-43 15,-41 22-31,-1 0 16,0 21-16,0-21 0,-21 0 15,21 21-15,-21-21 0,0-1 16,-21 1-1,0 21-15,-21-21 0,20 21 16,-20 0-16,0 0 0,21 0 16,-22 0-16,1 0 0,21 21 0,-22 0 15,22-21-15,0 22 0,-21-1 16,21 0-16,-1 21 0,1-21 0,21 1 16,-21 20-16,21-21 0,-21 21 15,21-20-15,0-1 0,0 0 16,0 21-16,0-21 0,21 1 15,0-1-15,0-21 0,1 0 16,-1 0-16,0 0 0,21 0 16,-21 0-16,22 0 0,-22 0 0,21-21 15,-21-1-15,22 1 0,-22 0 16,0 0-16,21 0 0,-20-22 0,-1 22 16,-21-21-16,21 0 0,0-1 15,-21 22-15,0-21 0,0-1 0,21 1 16,-21 0-16,0-1 15,21 1-15,-21 0 0,0 21 0,0-22 16,0 22-16,0 0 0,0 42 31,0 21-31,0-20 0,0 20 16,0 0-16,-21 1 0,21 20 16,-21-21-16,0 1 0,21 20 0,0-20 15,0-1-15,0 0 0,0 1 16,0-1-16,0-21 0,0 21 0,21-20 15,0-1-15,0-21 0,1 21 16,-1-21-16,0 0 0,0 0 0,21 0 16,-20 0-16,-1-21 0,21 0 15,-21-1-15,0 1 0,1 0 16,20 0-16,-21 0 0,0 0 16,0-1-16,1 1 0,-22 0 0,0 42 31,0 0-16,0 1-15,0-1 0,-22 0 16,22 0-16,0 0 0,-21 0 16,0 1-16,21-1 0,0 0 15,21-21 1,0-21 0,1 0-16</inkml:trace>
  <inkml:trace contextRef="#ctx0" brushRef="#br0" timeOffset="-157504.74">19156 17251 0,'0'0'15,"-21"-21"-15,-43 0 16,43 21 0,0 0-16,21 21 31,21-21-31,0 0 15,-21 21-15,21-21 0,0 21 16,1-21-16</inkml:trace>
  <inkml:trace contextRef="#ctx0" brushRef="#br0" timeOffset="-156453.24">19262 17568 0,'0'0'0,"21"0"16,0 0-16,0 0 15,0 0-15,0 0 0,22 0 16,-22-21-16,0 0 0,21 0 16,1 0-16,-1-22 0,0 22 0,-20 0 15,20-21-15,0 21 16,-21-22-16,22 22 0,-22-21 0,0 21 16,-21-22-16,0 22 0,0 0 15,0 0-15,0 0 0,0-1 0,-21 22 16,0 0-1,0 0-15,-1 22 0,1-1 0,0 0 16,0 21-16,0-21 0,21 22 0,-21-1 16,-1 22-16,1-22 0,0 21 15,0 1-15,0-1 0,0 1 0,-1-1 16,1 1-16,0-1 0,0 1 16,0-1-16,0 1 0,21-1 15,0 1-15,0-1 0,0-20 16,0 20-16,0-20 0,0-1 0,21 0 15,0-21-15,21 22 0,-21-22 16,22 0-16,-22-21 0,21 0 16,1 0-16,-1 0 0,-21 0 0,21 0 15,-20 0-15,-1-21 0,0 0 16,0 0-16,0-22 0,-21 1 0,0 0 16,0-1-16,0 1 0,0 0 15,0-1-15,0-20 0,0 20 0,-21 1 16,0-21-16,0 20 0,0 1 15,-1 21-15,22-22 0,0 22 16,-21 0-16,21 0 0,0 0 16,0 0-16,21-1 15,1 22-15,-1 0 0,21-21 16,-21 21-16,22-21 0,-1 21 0,0-21 16,22 0-16,-22 0 0,22-1 15,-1 1-15,1 0 0,20-21 0,-20 21 16,-1-1-16,1-20 0,-1 0 15,1 21-15,-22-22 0,-21 1 0,0 0 16,1-1-16,-1 1 0,-21 21 16,0-22-16,0 1 0,0 21 15,0 0-15,-21 21 0,-1 0 0,1 0 16,0 0-16,0 0 0,-21 21 16,20 0-16,1 21 0,0 1 0,0-1 15,0 0-15,0 1 0,21 20 16,-22 1-16,1-1 0,0 1 0,0 20 15,21-20-15,-21 21 0,0-22 16,21 1-16,-22 20 0,1-20 0,21-1 16,0 1-16,0-1 0,0-20 15,0 20-15,0-21 0,0 1 0,0-1 16,0 0-16,0-20 0,0 20 16,21-21-16,1 0 0,-1-21 0,0 0 15,0 0-15,0 0 16,0 0-16,1 0 0,20-21 0,-21 0 15,0 0-15,0-22 0,-21 22 16,22-21-16,-1 0 0,-21-1 0,0-20 16,0 20-16,0-20 0,0 21 15,0-22-15,0 1 0,0 20 0,-21-20 16,-1 20-16,-20 1 0,21 0 16,0 21-16,-22-22 0,22 43 0,0-21 15,21 0-15,21 21 47,0 0-47,22 0 0,-22 0 16,21-21-16,-21 21 0,22-21 15,-1-1-15,-21 22 0,22-21 0,-1 0 16,0 0-16,-21 0 0</inkml:trace>
  <inkml:trace contextRef="#ctx0" brushRef="#br0" timeOffset="-155385.47">21145 17230 0,'0'0'0,"-21"0"16,0 0-16,0 0 15,0 0-15,0 21 0,-1 0 16,22 0-16,-21 0 0,0 1 16,0 20-16,21-21 0,0 21 0,0-20 15,0 20-15,0-21 0,0 0 16,0 0-16,0 1 0,21-1 0,0 0 15,0-21-15,1 0 0,-1 0 16,0 0-16,21 0 0,-21 0 0,22 0 16,-22-21-16,21 0 0,-21 21 15,22-43-15,-22 22 0,0 0 0,0 0 16,0 0-16,1-1 0,-22 1 16,-22 42 15,22 1-16,0-1-15,-21 21 0,21-21 16,0 0-16,0 22 0,0-22 0,0 0 16,0 0-16,0 22 0,21-22 15,1 0-15,-1-21 0,0 21 0,21 0 16,-21-21-16,22 0 0,-22 0 16,21 0-16,1 0 0,-22-21 0,21 0 15,-21 21-15,0-21 0,1 0 16,-1-22-16,0 22 0,0 0 0,-21-21 15,0 20-15,21-20 0,-21 21 16,21 0-16,-21 0 0,0-1 16,0 44-1,0-1 1,0 0-16,0 0 0,0 0 0,0 0 16,0 1-16,0 20 0,0-21 15,0 0-15,0 0 0,22-21 0,-1 22 16,0-1-16,0-21 0,0 0 15,0 0-15,22 0 0,-22 0 0,0 0 16,21 0-16,-20 0 0,-1-21 16,0-1-16,0 1 0,0 0 0,0-21 15,1 21-15,-1-22 16,0 1-16,0 0 0,0-1 0,-21 1 16,21 0-16,1-1 0,-22 22 15,0-21-15,0 21 0,21-22 0,-21 22 16,0 0-16,0 42 15,-21-21 1,21 21-16,-22 0 0,1 22 0,21-22 16,-21 21-16,21-21 0,-21 22 15,21-22-15,-21 21 0,21 1 0,0-1 16,0-21-16,0 21 0,0-20 16,21 20-16,0-21 0,0 0 0,0-21 15,1 21-15,20-21 16,-21 0-16,21 0 0,-20 0 0,20 0 15,-21-21-15,21 0 0,-20 0 16,-1 0-16,0-22 0,21 22 0,-21-21 16,1 0-16,-1-1 0,0-20 15,0 20-15,0-20 0,0 21 0,-21-22 16,22 22-16,-22-1 0,21 1 16,-21 0-16,0 21 0,0-1 0,0 1 15,0 42 1,-21 1-1,-1-1-15,1 21 0,0 0 0,0 1 16,0-1-16,0 0 0,21 22 16,0-22-16,-22 1 0,22 20 0,0-21 15,0 1-15,0-1 0,0 0 16,0 1-16,0-22 0,22 21 0,-22-21 16,21 1-16,0-1 0,0-21 15,0 0-15,0 0 0,1 0 16,-1 0-16,-21-21 0,21-1 15,0 1-15,-21 0 0,0 0 0</inkml:trace>
  <inkml:trace contextRef="#ctx0" brushRef="#br0" timeOffset="-155204.78">22754 17314 0,'0'0'0,"-21"22"0,21-1 16,21-21-1,0 0-15,0 21 0,1-21 16,20 0-16,-21 0 0,21 0 16,-20 0-16,20 0 0,0 0 0,1-21 15,-22 0-15,21 21 0,0-22 16,1 22-16</inkml:trace>
  <inkml:trace contextRef="#ctx0" brushRef="#br0" timeOffset="-154679.73">24511 17844 0,'0'0'0,"0"-43"0,42-84 16,-42 106 0,0 42-1,0 0-15,-21 1 0,0 20 16,21 0-16,-21 1 0,0-1 15,-1 0-15,22 1 0,-21-1 0,0 0 16,21 1-16,-21-1 0,21 0 16,-21-21-16,21 22 0,-21-22 0,21 0 15,0 0-15,0 0 0,0 1 16,21-22-16,0 0 0,0 0 16,21 0-16,-20 0 0,20 0 15</inkml:trace>
  <inkml:trace contextRef="#ctx0" brushRef="#br0" timeOffset="-154377.1">25019 18119 0,'0'0'0,"-21"0"31,21 21-31,-21-21 0,-1 21 0,1-21 16,0 21-16,21 0 0,-21-21 0,21 22 15,21-22 1,21 0-16,-20 0 0,-1 0 15,21 0-15,0 0 0,-20 0 16,20-22-16,-21 22 16,21-21-16,-20 0 0,-22 0 15,0 0-15,0 0 16,-22 21-16,1-22 0,0 22 16,-21 0-16,-1 0 0,22 0 15,-21 0-15,21 0 0,0 0 16,-22 0-16,22 0 0,0 0 15</inkml:trace>
  <inkml:trace contextRef="#ctx0" brushRef="#br0" timeOffset="-154201.47">24426 18013 0,'0'0'0,"-21"0"0,0 0 0,0 0 15,0 0-15,21-21 0,21 21 32,21 0-32,-21 0 0,43 0 0,-22-21 15,43 21-15,-22 0 0,22 0 16,0-22-16,20 22 0</inkml:trace>
  <inkml:trace contextRef="#ctx0" brushRef="#br0" timeOffset="-152708.81">26204 18119 0,'0'-21'47,"0"-1"-47,0 1 0,21 0 16,1 0-16,-1 21 0,0-21 15,21 21-15,-21 0 0,22-21 0,-1 21 16,0 0-16,1 0 0,-1 21 16,-21-21-16,22 21 0,-22 21 15,0-21-15,-21 1 0,0 20 16,0 0-16,0-21 0,0 22 16,0-1-16,-21-21 0,0 0 0,-1 22 15,1-43-15,0 21 0,0 0 16,0-21-16,21-21 31,0 0-31,0 0 0,21-1 16,0 1-16,0 0 0,-21 0 0,43-21 15,-22 20-15,0 1 16,0-21-16,0 21 0,0 0 0,22-1 16,-22 1-16,0 0 0,21 21 15,-20 0-15,-1 0 0,0 0 0,0 0 16,0 0-16,0 0 0,-21 21 15,22-21-15,-22 21 0,0 1 0,0-1 16,0 0-16,0 0 0,0 0 16,0 0-16,0 1 0,0-1 0,0 0 15,21 0-15,0-21 16,0 0-16,0 21 0,0-21 16,22 0-16,-22 0 0,21 0 15,-21 0-15,1-21 0,20 21 0,-21-21 16,0 0-16,0 0 0,-21-1 15,0 1-15,0 0 0,0 0 16,0 0-16,0 0 0,-21 21 16,0 0-16,0 0 15,0 0-15,0 0 0,-22 0 16,22 0-16,0 21 0,0 0 0,0 0 16,21 0-16,0 0 0,0 1 15,0 20-15,0-21 0,21 0 0,0 22 16,0-22-16,0 0 0,22 0 15,-22 0-15,21 0 0,0-21 0,1 0 16,-1 22-16,0-22 16,22 0-16,-22 0 0,1 0 0,20-22 15,-21 1-15,-20 0 0,20 0 16,0 0-16,-21 0 0,1-22 16,-1 22-16,-21-21 0,0 21 0,0-22 15,0 22-15,0 0 0,0 0 16,0 0-16,-21 21 0,-1 0 0,1 0 15,0 0-15,0 0 0,0 0 16,0 0-16,-1 21 0,1 0 0,0 0 16,0 0-16,0 0 0,21 1 15,0-1-15,0 0 0,0 0 16,0 0-16,0 0 0,21 1 16,0-1-16,0-21 0,0 0 0,1 0 15,-1 0-15,0 0 0,0 0 16,0 0-16,0-21 0,1 21 15,-1-22-15,0 1 0,0 0 0,-21 0 16,0 0-16,21 0 0,-21-1 16,21 22-16,-21 22 31,-21-22-31,21 21 16,0 0-1,0 0-15,0 0 0,21-21 16,1 21-16,-1-21 0,0 22 15,0-22-15,21 0 0,1 21 16,-1-21-16,0 0 0,1 0 0,-1 0 16,0 0-16,1 0 0,-1 0 15,-21-21-15,22-1 0,-22 1 0,0 0 16,0 0-16,0 0 0,0 0 16,1-1-16,-22 1 0,0 0 0,0 0 15,-22 0 1,1 21-16,0 0 0,0 0 15,-21 0-15,20 21 0,1 0 16,0 0-16,-21 0 0,21 1 16,-1-1-16,22 0 0,0 0 0,0 0 15,0 0-15,0 1 16,0-1-16,22-21 0,-1 0 0,0 0 16,0 0-16,0 0 15,0-21-15,1 21 0,-1-22 16,0 1-16,0-21 0,0 21 0,-21 0 15,21-22-15,1 1 0,-1 0 16,-21-1-16,0 1 0,21 21 0,-21-22 16,0 22-16,0-21 15,0 21-15,-21 21 16,0 0-16,21 21 16,-22 0-16,1 0 0,0 22 0,21-22 15,0 21-15,0-21 0,0 22 16,0-22-16,0 21 0,0 0 15,21-20-15,0 20 0,-21-21 0,22 21 16,-1-20-16,-21-1 0,21-21 16,0 21-16,0-21 0,0 0 15,1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8T01:45:23.3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3323 2413 0,'0'0'0,"0"-317"0</inkml:trace>
  <inkml:trace contextRef="#ctx0" brushRef="#br0" timeOffset="665.35">3450 275 0,'0'0'0,"-21"21"16,0 1-16,-22 41 0</inkml:trace>
  <inkml:trace contextRef="#ctx0" brushRef="#br0" timeOffset="2735.77">2371 593 0,'0'0'0,"0"-21"0,0-1 16,0 1-1,0 42 32,0 1-47,0-1 16,0 0-16,0 21 0,-22-21 15,1 22-15,21-22 0,-21 42 0,0-20 16,-21 168 0,42-168-16,-22-1 0,22 0 15,-21 1-15,21-1 16,0-21-16,0 0 0,0 22 0,0-22 15,0 0-15,21-21 16,1 0 0,-1 0-16,0 0 15,-21-21-15,21 0 0,0 0 16,0-1-16,-21 1 0,22 0 0,-1 0 16,0-21-16,0 20 0,0-20 15,0 21-15,1-21 0,-1 20 16,0 1-16,-21 0 0,21 0 0,-21 0 15,21 21 1,0 21 0,-21 0-1,0 0-15,0 0 0,0 1 0,0-1 16,0 21-16,0-21 0,0 0 16,0 1-16,0-1 0,0 0 15,0 0-15,0 0 0,0 0 0,22 1 16,-22-1-16,21-21 0,0 0 15,0 0-15,0 0 0,0 0 0,1 0 16,20 0-16,-21 0 0,21 0 16,-20 0-16,-1-21 0,21-1 0,-21 22 15,0-21-15,1 0 0,-1 0 16,0 0-16,0-22 0,0 22 16,-21-21-16,21 0 0,-21-1 15,0 22-15,0-21 0,0-1 16,0 1-16,0 21 0,-21-21 0,0 20 15,0 1-15,21 0 0,-21 0 16,0 21-16,21-21 0,-22 21 16,1 0-16,21 21 31,0 0-15,21-21-1,1 21-15,-1-21 16</inkml:trace>
  <inkml:trace contextRef="#ctx0" brushRef="#br0" timeOffset="3360.58">3471 402 0,'0'0'0,"-21"43"15,21-22-15,0 0 16,0 0-16,-21 0 0,21 22 16,0-22-16,-21 21 0,21 0 15,0 1-15,-21-1 0,21 22 0,-22-22 16,1 0-16,21 22 0,0-22 15,0 0-15,-21 1 0,21-1 0,-21-21 16,21 22-16,0-22 0,0 0 16,0 0-16,0 0 15,0-42 17,0 0-32,0 0 15,0-22-15,0 22 16,0 0-16,0-21 0,21 21 0,0-22 15,-21 22-15,21-21 0,1-1 16,-1 22-16,0-21 0,0 21 0,0 0 16,22-1-16,-22 1 0,21 0 15,0 21-15,-20 0 0,20 0 16,-21 0-16,21 0 0,-20 0 16,-1 21-16,21 0 0,-42 22 0,21-22 15,-21 21-15,0-21 0,0 22 16,0-1-16,0 0 0,0-20 15,-21 20-15,21-21 0,-21 21 0,0-20 16,0-1-16,21 0 0,-22 0 16,22 0-16,-21-21 0,21-21 47,0 0-32,0 0-15,21 0 0</inkml:trace>
  <inkml:trace contextRef="#ctx0" brushRef="#br0" timeOffset="3971.68">4424 953 0,'0'0'0,"0"-64"15,0 43 1,0 0-16,0 0 0,0-1 16,0 1-16,0 0 0,-21 0 15,-1 0-15,22 0 0,-21 21 16,0-22-16,0 22 0,0 0 16,0 0-16,-1 0 0,1 0 0,0 0 15,0 22-15,0-1 0,0 21 16,-1-21-16,1 22 0,0-1 0,0 0 15,0 1-15,0-1 0,-1 0 16,1 1-16,21-1 0,0-21 0,0 21 16,0-20-16,0-1 0,0 0 15,0 0-15,0 0 0,21-21 16,1 0-16,-1 0 0,0 0 16,0 0-16,0-21 0,22 21 15,-22-21-15,21 0 0,-21 0 16,0-1-16,22-20 0,-22 21 0,21-21 15,-21-1-15,1 1 0,-1 21 16,0-22-16,0 1 0,-21 21 0,21-21 16,-21 20-16,0 1 0,0 0 15,-21 21 1,21 21 0,-21 0-16,21 22 0,-21-22 15,21 21-15,-21-21 0,21 22 0,-22-1 16,22-21-16,0 22 0,0-22 15,0 0-15,0 21 0,0-21 16,0 1-16,22-1 16,-1-21-16,0 0 0,0 0 0,0 0 15,0 0-15,1 0 0,20 0 16,-21 0-16,21-21 0,1-1 0,-22 1 16,21 0-16,-21-21 0,22-1 15</inkml:trace>
  <inkml:trace contextRef="#ctx0" brushRef="#br0" timeOffset="4277.81">5059 318 0,'0'0'0,"0"21"0,-21 85 31,-1-85-31,22 21 0,-21 0 0,21 1 15,0-1-15,0 0 0,-21 1 16,21-1-16,-21 22 0,21-22 0,0 0 16,0 22-16,-21-22 0,21 0 15,-21 1-15,21-22 0,0 21 0,0-21 16,0 1-16,0-1 0,0 0 16,0 0-16,21-21 0,0 0 15,0 0-15,0 0 0,0 0 16,1 0-16,-1-21 0,0 0 15,0 0-15,0-1 0,-21-20 16,21 21-16,1-21 0</inkml:trace>
  <inkml:trace contextRef="#ctx0" brushRef="#br0" timeOffset="4491.78">4847 762 0,'64'0'32,"-43"0"-32,0 0 0,0 0 15,21-21-15,-20 21 0,20 0 0,-21-21 16,21 21-16,-20 0 0,-1 0 16,21-21-16,-21 21 0,0 0 0,1 0 15,-1-22-15,0 22 16</inkml:trace>
  <inkml:trace contextRef="#ctx0" brushRef="#br0" timeOffset="5028.58">7027 826 0,'0'0'0,"0"-22"0,21-20 31,-21 63 1,0 0-32,0 1 0,0 20 15,0-21-15,0 21 0,-21 1 16,0-22-16,21 21 0,-21 1 0,0-22 16,0 21-16,21-21 0,0 0 15,0 1-15,-22-1 0,22 0 0,0 0 16,22-21 15,-22-21-31</inkml:trace>
  <inkml:trace contextRef="#ctx0" brushRef="#br0" timeOffset="5463.93">7578 783 0,'0'0'16,"-43"-21"0,22 21-16,0 0 0,0 0 15,0 0-15,-22 21 0,22 0 0,0 1 16,-21-1-16,20-21 0,1 21 16,0 0-16,21 0 0,0 0 0,-21 1 15,21-1 1,0 0-16,21-21 15,0 21-15,0-21 0,22 0 16,-22 0-16,0 0 0,0 21 16,22-21-16,-22 0 0,0 21 15,21-21-15,-21 22 0,1-1 0,-1-21 16,0 21-16,-21 0 0,0 0 16,0 0-16,0 1 0,-21-22 15,0 21-15,-1-21 0,-20 21 16,21-21-16,-21 0 0,-1 21 15,1-21-15,0 21 0,-1-21 16,22 0-16,-21 0 0,21 0 0,-22 0 16,22 0-16,0 0 0,0-21 15,0 0-15,21 0 0,-22 21 16,22-21-16,0-1 0,0 1 16,0 0-16,0 0 0</inkml:trace>
  <inkml:trace contextRef="#ctx0" brushRef="#br0" timeOffset="5860.94">7091 339 0,'0'0'0,"0"21"0,-21-21 0,21 21 16,0 0-16,0 0 0,0 1 0,0-1 16,0 0-16,0 0 15,0 0-15,21-21 16,0 0-16,0 0 0,0 0 16,0 0-16,1 0 0,-1 0 15,0-21-15,0 21 0,-21-21 16,21 0-16,-21 0 0,0-1 15,0 1-15,0 0 16,-21 0-16,21 0 0,-21 21 0,0-21 16,0 21-16,-1 0 15,1 0-15,0 0 0,21 21 16,-21-21-16,21 21 0,0 0 16,0 0-16,0 0 0,0 1 15,0-1-15</inkml:trace>
  <inkml:trace contextRef="#ctx0" brushRef="#br0" timeOffset="6444.49">9334 550 0,'0'0'0,"-63"0"32,84 0-1,21 0-15,-20 0-16,20 0 0,0 0 0,1 0 15,20 0-15,1 0 0,-1 0 16,1 0-16,-1 0 0,1 0 0,-1 0 15,1 0-15,-22 0 16,0 0-16,1 0 0,-22 0 0,0 0 16,-42 0-1,0 0-15,-22 0 16,1 0-16</inkml:trace>
  <inkml:trace contextRef="#ctx0" brushRef="#br0" timeOffset="6831.55">9652 529 0,'0'21'16,"0"1"-1,0-1 1,0 0-16,0 0 0,0 0 0,0 0 16,0 22-16,0-22 0,0 21 15,0-21-15,0 22 0,0-1 0,0 0 16,21 1-16,-21-1 0,0 0 15,0-20-15,0 20 0,0 0 0,0-21 16,-21 1-16,0 20 0,0-21 16,-1 0-16,1-21 0,-21 21 0,21-21 15,-22 0-15,22 0 0,-21 0 16,21 0-16,-22 0 0,1 0 0,21 0 16,-21 0-16,20-21 0,1 21 15,0-21-15,0 0 0,0 21 16,21-21-16,0 0 0,-21-1 15,21 1-15,0 0 0,0 0 16,0 0-16,0 0 16,21 21-1</inkml:trace>
  <inkml:trace contextRef="#ctx0" brushRef="#br0" timeOffset="8555.83">10562 677 0,'0'0'0,"21"-21"15,0 21-15,1-21 0,-1 21 16,0 0-16,0-21 0,0 0 16,-21 0-16,-21 21 15,0 0-15,0 0 16,-22 0-16,22 0 0,-21 0 16,0 0-16,-22 21 0,22 0 15,-1-21-15,1 21 0,0 0 16,-1 0-16,22 1 0,-21-1 0,21 0 15,0-21-15,21 21 0,0 0 16,0 0-16,21-21 16,0 22-16,0-22 0,21 0 15,-20 21-15,20-21 0,-21 0 0,21 0 16,1 21-16,-22 0 0,21-21 16,-21 21-16,1-21 0,20 21 0,-21 1 15,0-1-15,0-21 0,-21 21 16,0 0-16,0 0 0,0 0 15,0 1-15,-21-1 16,0 0-16,0 0 0,-21-21 0,-1 21 16,1 0-16,-22-21 0,22 0 15,0 22-15,-22-22 0,22 0 0,0 0 16,-1 0-16,22 0 0,-21 0 16,21 0-16,-1-22 0,1 22 0,0-21 15,0 0-15,21 0 16,0 0-1,0 0-15,0-1 16,21 22-16,0 0 0,-21-21 16,21 21-16,1 0 0,-22-21 15,21 21-15</inkml:trace>
  <inkml:trace contextRef="#ctx0" brushRef="#br0" timeOffset="9092.07">11070 445 0,'0'0'0,"-85"0"31,64 21-31,-21 0 0,21-21 15,0 21-15,-1 21 0,1-20 16,-21-1-16,21 21 0,0-21 0,-1 22 16,1-1-16,0 0 0,0 1 15,0-1-15,0 0 0,21 1 0,0-1 16,-22 0-16,22 1 0,0-22 16,0 0-16,0 21 0,0-21 0,22 1 15,-1-1-15,0-21 16,0 0-16,0 0 0,22 0 15,-22 0-15,0 0 0,21 0 16,1 0-16,-22-21 0,21-1 0,0 1 16,-20 21-16,20-42 0,-21 21 15,21 0-15,-20-22 0,-1 22 0,0-21 16,0-1-16,-21 1 0,0 0 16,0-1-16,0 1 0,0 0 0,0 21 15,-21-22-15,0 22 0,0 0 16,-1 0-16,-20 0 0,21-1 0,-21 22 15,20 0-15,-20 0 0,21 0 16,0 0-16,0 0 0,-22 22 0,22-1 16,21 0-16,-21-21 0,21 21 15,-21 0-15,21 0 0,0 1 0,0-1 16,0 0-16,0 0 16,21-21-16</inkml:trace>
  <inkml:trace contextRef="#ctx0" brushRef="#br0" timeOffset="9424.69">11663 508 0,'0'0'0,"0"21"31,-21-21-31,21 21 0,-22 1 16,1-1-16,21 21 0,-21-21 0,21 0 16,0 22-16,-21-22 0,0 21 15,21 1-15,-21-1 0,21-21 0,0 21 16,0-20-16,-22 20 0,22-21 16,-21 0-16,21 0 0,0 1 0,0-1 15,0 0-15,0 0 16,0-42 31,0 0-47,0 0 0,0-1 15</inkml:trace>
  <inkml:trace contextRef="#ctx0" brushRef="#br0" timeOffset="9711.86">11620 572 0,'0'0'0,"22"-64"15,-1 64-15,0 0 16,0 0 0,0 21-16,-21 0 0,21 1 0,1 20 15,-22-21-15,21 0 0,0 22 16,-21-22-16,21 21 0,0-21 16,-21 22-16,21-22 0,1 0 15,-1 0-15,-21 21 0,21-42 0,0 22 16,-21-1-16,0 0 0,21-21 15,0 0-15,-21 21 0,22-21 16,-1 0 0,0 0-16,-21-21 0,0 0 15,0 0-15,21-1 0,-21 1 16,21-21-16,0 21 0,-21-22 0,22 1 16,-1 0-16</inkml:trace>
  <inkml:trace contextRef="#ctx0" brushRef="#br0" timeOffset="9928.36">12382 233 0,'0'0'0,"-21"21"31,0 0-31,21 22 0,-21-22 16,0 21-16,0 0 0,-1 1 0,22-1 16,-21 0-16,0 1 0,0-1 0,21 0 15,-21 1-15,0-1 16,21-21-16,0 22 0,-22-22 0,1 21 15,21-21-15,-21 0 0,21 1 16,0-1-16,-21 0 16,0-21-1</inkml:trace>
  <inkml:trace contextRef="#ctx0" brushRef="#br0" timeOffset="10972.2">1291 2328 0,'0'0'0,"-42"0"15,21 0-15,-1 0 0,-20-21 16,21 21-16,0 0 0,0-21 16,42 21 31,0 0-47,0 0 0,21 0 15,1 0-15,-1 0 0,0 0 16,22 0-16,-22 0 0,22 0 0,20 0 15,-20 0-15,-1 0 0,22 0 16,0 0-16,-1 0 0,1 0 0,21 0 16,0 0-16,0 0 0,-1 0 15,1 0-15,-21 0 0,0 0 0,-1 0 16,-20-21-16,20 21 0,-20 0 16,-22 0-16,22-21 0,-22 21 0,0 0 15,1 0-15,-22 0 0,0 0 16,0 0-16,0 0 0,-21-21 0,0-1 78,-21 1-62,0 21-16,0 0 0,21-21 0,-21 21 15</inkml:trace>
  <inkml:trace contextRef="#ctx0" brushRef="#br0" timeOffset="11488.31">2984 1693 0,'0'22'31,"0"-1"-15,0 0-16,22 0 0,-1 0 16,-21 0-16,21 1 0,-21-1 15,21 21-15,0-21 0,0 0 16,1 1-16,-1-1 0,0 0 0,0-21 16,21 21-16,-20 0 0,-1-21 15,0 21-15,21-21 0,-21 22 16,1-22-16,-1 0 0,0 0 0,0 0 15,-21 21 1,-21-21 0,0 21-1,0-21-15,-1 0 0,1 21 0,0 0 16,-21-21-16,21 21 0,-1 1 16,-20-1-16,21 0 0,0 0 0,-22 0 15,22 0-15,-21 22 16,0-22-16,20 0 0,-20 0 0,21 22 0,-21-22 15,20 0-15,1-21 16,0 21-16,0 0 0,0 0 0,0-21 16,21 22-16,-22-22 15,22-22 48</inkml:trace>
  <inkml:trace contextRef="#ctx0" brushRef="#br0" timeOffset="17547.78">4678 1778 0,'-21'0'15,"42"0"1,0 0 0,21 0-16,1-21 0,-1 21 15,0 0-15,22 0 0,-22 0 0,0 0 16,22 0-16,-22 0 0,1 0 16,-1 0-16,0 0 0,1 0 0,-1 0 15,-21 0-15,0 0 0,-42 21 47,0-21-47,0 0 0,0 0 16,-1 0-16,1 0 0,0 0 15</inkml:trace>
  <inkml:trace contextRef="#ctx0" brushRef="#br0" timeOffset="17931.81">4995 1778 0,'0'0'0,"-21"0"0,21 21 31,0 0-31,0 1 16,0-1-16,0 0 0,0 0 0,0 0 16,0 22-16,0-22 0,0 0 15,0 21-15,-21 1 0,21-22 0,0 21 16,-21-21-16,21 22 0,0-22 16,0 21-16,-21 0 0,21-20 0,-22 20 15,22-21-15,0 21 0,-21-20 16,0-1-16,0 0 0,0 21 15,-22-21-15,22 1 0,-21-1 16,0-21-16,-1 21 0,1-21 0,0 0 16,-22 0-16,22 0 0,-1 0 15,1 0-15,0 0 0,21 0 0,-22 0 16,22-21-16,-21 0 0,21-1 16,21 1-16,-22 0 0,22 0 0,-21 0 15,21 0-15,0-1 0,0 1 16,0-21-16,0 21 0,21 0 15,1-1-15,-1 1 0,0 21 16,0-21-16,0 21 0,22 0 16,-1-21-16,0 21 0,1-21 0,-1 21 15,0 0-15</inkml:trace>
  <inkml:trace contextRef="#ctx0" brushRef="#br0" timeOffset="18483.71">5630 2286 0,'0'0'0,"0"-63"31,-21 41-31,0 22 0,0-21 16,0 0-16,-1 21 0,-20 0 0,21 0 15,0 0-15,-22 0 0,22 0 16,-21 0-16,21 0 0,-22 21 0,1 0 16,21 1-16,-21 20 0,20-21 15,1 21-15,0-20 0,0 20 0,0 0 16,21-21-16,-21 22 0,21-22 16,0 21-16,0-21 0,0 1 15,0-1-15,21-21 0,0 21 16,0-21-16,0 0 0,0 0 0,1 0 15,-1 0-15,0 0 0,0-21 16,0 0-16,22-1 0,-22 1 0,21 0 16,-21 0-16,22-21 0,-22 20 15,0 1-15,21-21 0,-21 21 0,1 0 16,-1-22-16,-21 22 0,0 0 16,21 0-16,-21 0 0,0 42 46,-21 0-46,21 0 0,0 0 0,0 0 16,-21 1-16,21 20 0,0-21 16,0 0-16,0 0 0,0 1 0,0-1 15,0 0-15,21 0 0,0-21 16,0 0-16,0 21 0,0-21 16,1 0-16,-1 0 0,0 0 15,0 0-15,0-21 0,0 21 0</inkml:trace>
  <inkml:trace contextRef="#ctx0" brushRef="#br0" timeOffset="18724.2">5905 2117 0,'43'42'15,"-43"-21"-15,0 0 16,0 1-16,0-1 0,0 21 0,0-21 15,0 0-15,0 1 0,0 20 16,0-21-16,0 0 0,0 0 0,0 22 16,0-22-16,0 0 0,0 0 15,0 0 1,21-42 0,-21 0-16,21 21 15</inkml:trace>
  <inkml:trace contextRef="#ctx0" brushRef="#br0" timeOffset="18940.49">6202 2096 0,'-43'63'31,"22"-42"-31,21 22 0,-21-22 16,0 0-16,0 0 0,0 0 0,21 22 15,-22-22-15,1 21 0,0-21 16,0 0-16,0 1 0,21 20 16,0-21-16,0 0 0</inkml:trace>
  <inkml:trace contextRef="#ctx0" brushRef="#br0" timeOffset="19448.49">6625 2117 0,'0'0'0,"-21"0"0,-106 42 31,106-42-31,0 42 0,-1-20 16,1-1-16,0 0 0,0 21 16,0 1-16,21-22 0,0 21 0,-21-21 15,21 22-15,0-22 0,0 0 16,0 0-16,0 0 0,0 0 16,21-21-16,0 0 0,0 0 15,0 0-15,0 0 0,22-21 16,-22 21-16,21-21 0,-21 0 0,1 0 15,20 0-15,0-22 0,-21 22 16,22-21-16,-22 21 0,0-1 0,0-20 16,0 21-16,-21 0 0,0 0 15,22-22-15,-22 22 0,0 0 0,0 0 16,0 0-16,-22 42 31,1 0-31,0 0 0,21 0 16,-21 0-16,21 22 0,-21-22 15,21 21-15,0-21 0,0 22 0,0-22 16,0 21-16,0-21 0,0 1 16,21-1-16,0 0 0,0 0 0,22-21 15,-22 0-15,0 0 0,0 0 16,0 0-16,0 0 0</inkml:trace>
  <inkml:trace contextRef="#ctx0" brushRef="#br0" timeOffset="20216.31">9017 2074 0,'0'0'0,"21"0"0,0-21 15,0 21-15,1-21 16,-1 0-16,0 0 0,0 0 16,0 21-16,-21-22 0,0 1 15,21 0-15,-21 0 0,0 0 16,0 0-16,0-1 15,-21 1-15,0 0 0,0 21 0,0-21 16,-22 21-16,1 0 0,0 0 16,-1 0-16,-20 0 0,21 21 0,-22 0 15,22-21-15,-1 21 0,1 1 16,0-1-16,21 0 0,-1 0 0,22 0 16,0 0-16,0 1 0,0-1 15,22 0-15,-1 21 0,0-21 0,21 1 16,-21-1-16,22 0 0,-22 0 0,21 0 15,-21 0-15,1 1 0,-1 20 16,0-21-16,0 0 0,-21 0 0,0 1 16,0 20-16,0-21 0,0 0 15,-21 0-15,0 1 0,-22-1 16,1 0-16,0 0 0,-22 0 16,22-21-16,-22 0 0,22 0 0,-21 0 15,20 0-15,22 0 0,-21 0 0,-1-21 16,22 21-16,0-21 0,0-21 15,21 20-15,0 1 0,0 0 0,0-21 16,0 21-16,0-22 0,0 22 16,0 0-16,0-21 0,0 20 0,0 1 15,21 0-15,0 0 0,0 21 16,1-21-16,-1 21 0,0 0 0,0 0 16,0 0-16,0 0 0</inkml:trace>
  <inkml:trace contextRef="#ctx0" brushRef="#br0" timeOffset="21027.42">9271 2096 0,'0'-43'31,"-21"43"-31,0 0 15,-1 0-15,1 21 16,0 1-16,21-1 0,-21 0 0,0 0 16,0 0-16,-1 0 0,22 1 15,-21-1-15,0 0 0,21 0 0,-21 0 16,21 22-16,0-22 0,0 0 0,0 0 16,0 0-16,0 0 0,0 1 15,21-1-15,0-21 0,0 0 16,1 0-16,-1 0 0,0 0 15,21 0-15,-21 0 0,22-21 0,-22-1 16,21 1-16,-21 0 0,22 0 16,-1 0-16,-21 0 0,22-1 0,-22 1 15,21-21-15,-21 21 0,0 0 16,-21-22-16,0 22 0,0 0 0,0 0 16,0 0-16,-21 21 15,0 0-15,0 0 16,0 0-16,-22 0 0,22 0 15,0 21-15,21 0 0,-21-21 16,21 21-16,0 0 0,0 0 0,0 1 16,0-1-16,0 0 15,21 0-15,0-21 0,-21 21 16,21 0-16,1 1 16,-22-1-16,21-21 15,-21 21-15,0 0 0,0 0 0,0 0 16,0 1-16,21-1 15,-21 0-15,21-21 16,0 0 0,0 0-16,1 0 0,-1 0 15,0-21-15,0 21 0,0-21 0,0-1 16,1 1-16,-1 0 0,0 0 16,0 0-16,0 0 0,0-1 0,1-20 15,-22 21-15,21 0 0,-21 0 16,21-1-16,-21 1 0,0 0 0,0 0 31,0 42-15,0 0-16,0 0 15,-21 1-15,0-1 0,21 0 16,0 0-16,0 0 0,-22 0 0,1 1 16,21-1-16,0 0 15,0 0-15,0 0 16,0-42 15,0 0-31</inkml:trace>
  <inkml:trace contextRef="#ctx0" brushRef="#br0" timeOffset="21351.55">9906 1905 0,'0'0'16,"-21"21"-16,21 0 0,0 1 16,0-1-16,21-21 31,0 0-31,0 0 16,0 0-16,1 0 15,-22-21-15,21 21 0,-21-22 16,0 1-16,0 0 0,0 0 15,0 0-15,-21 21 16,-1 0-16,1 0 0,0-21 0,0 21 16,0 0-16,0 0 0,21 21 15,-22 0-15,22 0 0,0 0 16,0 0-16,0 1 0,0-1 16,0 0-16,0 0 0,0 0 0,0 0 15,0 1-15</inkml:trace>
  <inkml:trace contextRef="#ctx0" brushRef="#br0" timeOffset="21700.12">10181 2159 0,'-21'21'16,"0"0"-1,21 1-15,-21-1 0,21 0 0,0 0 16,-22 21-16,1 1 0,0-1 16,21 0-16,0 1 0,-21-1 0,0 22 15,0-22-15,-1 21 0,22 1 16,-21-22-16,0 22 0,0-1 16,0 1-16,0-22 0,-1 22 0,1-1 15,0-21-15,0 22 0,21-22 0,-21 1 16,21-1-16,-21 0 0,21-21 15,-22 1-15,22-1 0,0 0 0,0-42 32,0 0-32,0-1 15,22-20-15,-22 0 0,21-1 0,-21 1 16,21 0-16</inkml:trace>
  <inkml:trace contextRef="#ctx0" brushRef="#br0" timeOffset="22000.4">9948 2328 0,'0'0'0,"21"-84"16,1 63-16,-22-1 0,21 1 15,0 21-15,0 0 0,-21-21 0,21 21 16,0 0-16,1 0 0,-1 0 16,0 0-16,21 0 0,-21 0 0,1 21 15,-1-21-15,-21 21 0,21 1 16,-21-1-16,21 0 0,-21 0 0,0 0 15,0 0-15,0 1 0,0-1 16,-21 0-16,-21 0 0,20 0 16,-20 0-16,21 1 0,-21-1 0,20-21 15,-20 21-15,21-21 0,-21 0 16,20 0-16,1 0 0,0 0 16,21-21-1,0 0-15,21 21 16,0-22-16,-21 1 0,22 0 0</inkml:trace>
  <inkml:trace contextRef="#ctx0" brushRef="#br0" timeOffset="22280.47">10647 1820 0,'0'0'0,"0"-21"15,-21 21 16,-1 21-31,22 1 0,-21-1 0,0 21 16,21-21-16,-21 22 0,21-1 16,-21 0-16,0 1 0,-1-1 0,22 0 15,0-21-15,-21 22 0,21-1 0,-21 0 16,21-20-16,0 20 0,0-21 16,0 0-16,0 0 0,0 1 15,0-1-15,21-21 16,0 0-16,1 0 0,-1-21 15,0 21-15,0-22 16,-21 1-16,21 0 0,-21 0 0</inkml:trace>
  <inkml:trace contextRef="#ctx0" brushRef="#br0" timeOffset="22452.52">10350 2096 0,'0'0'0,"-21"21"31,42-21-15,1 0-16,-1 0 0,0 0 0,0 0 15,21 0-15,-20 0 0,-1-21 16,21-1-16,-21 22 0,22-21 0</inkml:trace>
  <inkml:trace contextRef="#ctx0" brushRef="#br0" timeOffset="23143.78">12509 1693 0,'0'0'16,"0"-21"-16,0 0 0,0 0 16,-21 21-16,0 0 15,0 0-15,0 21 0,-22 0 16,22 0-16,-21 22 0,21-22 0,-22 21 16,22 1-16,-21-1 0,21 0 15,-22 1-15,22-1 0,-21 0 0,21-21 16,21 22-16,0-1 0,0-21 15,0 0-15,0 1 0,0-1 16,0 0-16,21-21 0,21 0 0,-21 21 16,1-21-16,20 0 0,-21 0 15,21 0-15,1 0 0,-22-21 0,21 0 16,1 21-16,-1-21 0,-21-1 16,21-20-16,1 21 0,-1 0 0,-21-22 15,22 1-15,-22 0 0,21-1 16,-21-20-16,0 21 0,-21-1 0,0-20 15,0 20-15,0 1 0,-21 0 16,0 21-16,0-1 0,-21 1 0,20 0 16,-20 21-16,0 0 0,-1 0 0,1 0 15,21 0-15,-21 21 16,-1 0-16,22 1 0,0 20 0,0-21 16,21 21-16,0-20 0,0 20 15,0-21-15,0 21 0,0-20 0,21-1 16,0 0-16,0-21 0,0 21 15,22-21-15,-22 0 0,0 0 0,21 0 16</inkml:trace>
  <inkml:trace contextRef="#ctx0" brushRef="#br0" timeOffset="23709.72">13271 1228 0,'0'0'0,"0"-148"31,0 126-31,-21 22 16,0 0-16,0 22 0,0 20 16,0 0-16,-1-21 0,1 43 0,21-22 15,-21 1-15,0 20 0,0-21 16,0 22-16,21-1 0,-22 1 0,1-1 16,21 1-16,0-1 0,-21 1 15,0-1-15,21-20 0,-21-1 0,21 0 16,0 1-16,0-22 0,-21 21 15,21-21-15,0 1 0,-22-22 16,22 21-16,0-42 47,0-1-47,0 1 0,0 0 16,0 0-16,0 0 0,22-22 0,-22 22 15,21-21-15,0 21 0,0 0 16,0-22-16,22 22 0,-22 0 0,0 21 15,21-21-15,-21 21 0,1 0 0,20 0 16,-21 0-16,21 0 0,-20 0 16,-1 21-16,0-21 0,0 21 0,0 0 15,-21 0-15,0 1 0,0-1 16,0 0-16,0 0 0,0 0 16,-21 0-16,0 1 0,0-1 0,0 0 15,-22-21-15,22 21 0,0-21 16,-21 21-16,20-21 0,1 0 0,-21 0 15,21 0-15,0 21 0,-1-21 16,1 0-16,42 0 47,1 0-47,-1-21 16</inkml:trace>
  <inkml:trace contextRef="#ctx0" brushRef="#br0" timeOffset="24199.65">13441 2159 0,'21'0'31,"0"-21"-15,0 21-16,-21-21 0,21 0 15,1-1-15,-1 22 0,-21-21 0,21 0 16,0 0-16,-21 0 0,0 0 15,21-1-15,0 1 0,-21 0 16,0 0-16,0 42 31,0 0-31,0 22 16,0-22-16,0 0 0,-21 21 16,0 1-16,21-1 0,-21 0 0,21 1 15,0-1-15,-21 0 0,21 22 0,0-22 16,-21 22-16,21-1 0,-22-21 15,22 22-15,0-1 0,0-20 0,-21 20 16,21-20-16,-21 20 0,21-21 16,0 1-16,0 20 0,0-20 0,-21-1 15,21 0-15,-21 1 0,0-1 16,-1 0-16,1 1 0,0-22 16,0 0-16,0 21 0,-22-21 0,22 1 15,-21-22-15,21 21 0,-22-21 0,22 0 16,-21 0-16,21 0 0,0 0 15,-1 0-15,1-21 16,21-1-16,0 1 0,0 0 0,0-21 16,21 21-16,1-22 0,-1 1 15,0-22-15,0 22 0,21-21 0,-20 20 16,20-20-16,-21-1 0</inkml:trace>
  <inkml:trace contextRef="#ctx0" brushRef="#br0" timeOffset="24395.8">13610 1736 0,'0'0'0,"0"-43"16,0 22 0,21 21 15,0 21-31,1-21 15,-1 22-15,0-22 0,-21 21 16,21 0-16</inkml:trace>
  <inkml:trace contextRef="#ctx0" brushRef="#br0" timeOffset="24739.79">13885 2011 0,'0'0'16,"21"0"-16,22 0 15,-22 0-15,0 0 0,0-21 0,0 0 16,1 21-16,-1-22 0,0 22 16,0-21-16,0 0 0,0 0 0,1 21 15,-22-21-15,0 0 0,0-1 16,0 1-16,-22 21 16,1 0-16,0 0 15,-21 0-15,21 0 0,-22 21 16,22 1-16,-21-1 0,21 0 0,-1 0 15,1 21-15,0-20 0,0-1 16,21 0-16,0 0 0,0 0 0,0 0 16,0 1-16,0-1 0,0 0 0,21-21 15,0 21-15,22-21 16,-22 0-16,21 0 0,-21 0 0,22 0 16,-22 0-16,21 0 0,0-21 15,1 0-15,-22 0 0,21 21 16,1-22-16</inkml:trace>
  <inkml:trace contextRef="#ctx0" brushRef="#br0" timeOffset="25248.24">14647 1651 0,'0'21'0,"0"-42"0,-21 21 32,0 0-32,0 21 0,0 0 0,-1 1 15,1-1-15,0 21 0,0 0 16,0-20-16,21 20 0,-21-21 15,21 21-15,-22-20 0,22 20 0,0-21 16,0 0-16,0 0 0,0 1 16,0-1-16,0 0 0,22 0 0,-1-21 15,0 0-15,21 0 0,-21 0 16,22 0-16,-1 0 0,-21 0 0,22 0 16,20-21-16,-21 0 0,1 0 15,-1-1-15,0 1 0,1 0 0,-1-21 16,0-1-16,-20-20 0,20 21 0,0-22 15,1 1-15,-22 20 0,21-20 16,-21-1-16,0 22 0,22 0 0,-22-22 16,0 43-16,-21-21 0,0 20 15,0 1-15,0 0 0,-21 42 32,-21 0-32,20 22 0,1-1 15,0-21-15,-21 43 0,21-22 16,-1 0-16,1 22 0,0-1 0,0-20 15,0 20-15,21-20 0,-21-1 16,21 0-16,0 1 0,0-1 0,0-21 16,21 0-16,0 0 0,0 1 0,0-22 15,0 0-15,22 21 0,-22-21 16,21 0-16,-21 0 0,22 0 0,-1-21 16,-21 21-16,22-22 15,-1 1-15,-21 0 0,21 0 0,-20 0 16,-1 0-16,0-22 0,-21 22 0</inkml:trace>
  <inkml:trace contextRef="#ctx0" brushRef="#br0" timeOffset="25424.55">15007 1672 0,'0'0'0,"42"0"31,-20-21-31,20 21 0,0-21 0,1 21 0,-1-21 15,0 21-15,1-21 16,-1 21-16,0-22 0,1 22 0,-1-21 16,0 21-16,1-21 0,-22 0 15</inkml:trace>
  <inkml:trace contextRef="#ctx0" brushRef="#br0" timeOffset="25827.93">16997 1376 0,'0'0'0,"0"-42"31,0 20-31,0 1 0,21 21 0,-21-21 0,0 0 16,0 0-16,0 0 15,0 42 1,0 0-16,0 21 16,-21-21-16,0 43 0,-1-22 15,1 22-15,0-1 0,0 22 16,0-22-16,0 1 0,-1-1 0,1 1 15,0-1-15,0-20 0,0-1 0,21 0 16,-21 1-16,21-22 0,0 0 16,0 0-16,0 0 0,0 1 0,0-44 31</inkml:trace>
  <inkml:trace contextRef="#ctx0" brushRef="#br0" timeOffset="26099.89">16806 1630 0,'0'0'0,"21"-42"0,1-22 0,20-84 31,-21 148-31,0 21 16,0 0 0,1 0-16,-22 22 0,21-1 0,0 0 15,0 22-15,0-22 0,-21 22 16,21-1-16,1-20 0,-1-1 0,0 21 15,0-20-15,-21-22 0,21 21 0,0 1 16,1-22-16,-22 0 0,0 0 16,21 0-16,0 0 0,-21-42 31,21 0-15,-21 0-16,0 0 0,21 0 0,-21-22 15</inkml:trace>
  <inkml:trace contextRef="#ctx0" brushRef="#br0" timeOffset="26359.27">17632 1122 0,'0'0'16,"0"-21"-16,-21 63 16,-1-21-16,1 22 15,0-1-15,0 0 0,0 1 0,0-1 16,-1 21-16,22 1 0,-21-1 15,0 1-15,21-1 0,-21 1 0,0-1 16,0 1-16,21-1 0,0-20 16,-22-1-16,22 0 0,-21-20 0,21 20 15,0-21-15,0 0 0,0 0 16,21-21 0,1-21-1,-1 21-15</inkml:trace>
  <inkml:trace contextRef="#ctx0" brushRef="#br0" timeOffset="26755.79">17738 1778 0,'0'-21'16,"-22"21"-1,1 0-15,21 21 0,-21 0 0,0 0 16,21 1-16,0 20 0,-21-21 15,21 21-15,-21-20 0,21-1 0,-22 21 16,22-21-16,0 0 0,0 1 0,0-1 16,0 0-16,0 0 15,0 0-15,22-21 0,-1 21 16,21-21-16,-21 0 0,0 0 16,22 0-16,-22 0 0,21 0 0,-21-21 15,22 21-15,-22-21 0,21 0 0,-21 0 16,1 0-16,-1-22 0,0 22 15,-21-21-15,0-1 0,0 1 0,0 21 16,0-21-16,-21 20 0,0-20 16,-1 21-16,1 21 0,0-21 0,-21 21 15,21 0-15,-1 0 0,-20 0 16,21 21-16,-21-21 0,20 21 0,1 0 16,0 0-16,0 1 15,21-1-15,0 0 0,0 0 16,21-21-16,0 0 0,0 0 15</inkml:trace>
  <inkml:trace contextRef="#ctx0" brushRef="#br0" timeOffset="27060.41">18627 1312 0,'0'0'0,"0"-21"0,0 42 31,0 22-15,-22-22-16,1 0 0,-21 21 15,21 1-15,0 20 0,-1-20 16,-20 20-16,21-21 0,0 22 0,0-22 16,-1 22-16,1-22 0,21 0 15,0 1-15,0-22 0,0 21 0,0-21 16,0 1-16,0-1 0,21 0 15,-21 0-15,22-21 0,-1 0 0,0 0 16,0 0-16,0 0 0,0 0 16,22 0-16,-22-21 0,0 21 0,0-21 15,0 0-15,-21-1 0</inkml:trace>
  <inkml:trace contextRef="#ctx0" brushRef="#br0" timeOffset="27240.89">18224 1715 0,'0'0'0,"-63"0"16,63-22-16,21 22 15,0 0 1,22 0-16,-1 0 0,0-21 0,1 21 16,-1 0-16,21 0 15,-20 0-15,-1 0 0,0-21 0,1 21 16,-1 0-16</inkml:trace>
  <inkml:trace contextRef="#ctx0" brushRef="#br0" timeOffset="27809.65">19156 1990 0,'21'-21'31,"0"-1"-15,0 1-16,0 0 16,1 21-16,-22-21 0,21-21 0,-21 20 15,21 1-15,-21-21 0,0 21 16,0 0-16,0-22 0,0 22 0,-21 0 16,0 21-16,-22-21 0,22 21 15,0 0-15,-21 0 0,20 0 0,-20 21 16,0-21-16,21 42 0,-22-21 15,1 22-15,21-22 0,-22 21 0,22 1 16,-21-1-16,21 0 0,0 1 16,21-1-16,0-21 0,0 0 0,0 22 15,0-22-15,21 0 0,0 0 16,0-21-16,0 21 0,0-21 16,22 0-16,-22 0 0,21 0 0,-21 0 15,22 0-15,-22-21 0,21 0 16,-21 21-16,22-21 0,-22 0 0,0-22 15,21 22-15,-20 0 0,-1-21 16,0-1-16,0 22 0,0-21 0,-21 21 16,0-1-16,0 1 0,-21 21 31,21 21-31,-21 1 0,0 20 0,21-21 16,-21 21-16,21-20 0,-22 20 15,22-21-15,0 0 0,0 22 16,0-22-16,0 0 0,0 0 15,0 0-15,22-21 0,-1 21 0,0-21 16,0 0-16,21 0 16,-20 0-16,-1 0 0,21 0 0,-21-21 15,22 0-15,-22 0 0</inkml:trace>
  <inkml:trace contextRef="#ctx0" brushRef="#br0" timeOffset="29156.7">20002 1185 0,'-42'43'31,"21"-22"-31,0 21 0,21-21 0,-21 22 0,-1-1 16,1 0-16,0 22 0,21-22 15,0 22-15,-21-1 0,0-20 0,21 20 16,0-21-16,0 22 0,0-22 15,0 1-15,0-22 0,0 21 0,0-21 16,0 0-16,0 22 0,21-22 16,0 0-16,0-21 0,0 0 15,1 0-15,-1 0 16,0 0-16,0 0 0,0-21 16,0 0-16,1 0 0,-1-1 0,0 1 15,-21-21-15,21 21 0,0-22 16,0 22-16,1-21 0,-1 0 0,0 20 15,0 1-15,-21 0 0,0 0 16,-21 42 0,21 0-1,-21 0-15,0 1 0,-1-1 0,22 0 16,0 0-16,-21 0 0,21 0 16,0 1-16,0-1 0,0 0 15,0 0-15,0 0 0,0 0 16,21-21-16,1 0 0,20 0 15,-21 0-15,0 0 0,22 0 16,-1 0-16,-21 0 0,21 0 0,1 0 16,-1-21-16,-21 0 0,22 0 15,-1 0-15,-21 0 0,21-1 0,-20-20 16,-1 21-16,0 0 0,0 0 0,0-1 16,-21 1-16,0 0 0,-21 42 31,0 0-31,0 1 15,0-1-15,-1 0 0,1 21 16,0-21-16,0 1 0,0 20 16,21-21-16,0 0 0,0 0 0,0 1 15,0-1-15,0 0 16,21-21-16,0 21 0,21-21 16,-20 0-16,20 0 0,-21 0 15,21 0-15,1 0 0,-1-21 0,0 21 16,-20-21-16,20 0 0,-21-1 0,0-20 15,0 21-15,1 0 0,-22-22 16,0 22-16,0-21 0,0 21 0,0 0 16,-22-1-16,-20 1 0,21 0 15,-21 0-15,20 21 0,-20 0 0,21 0 16,-21 0-16,20 0 16,1 0-16,42 21 31,1-21-31,-1 0 0,21 0 0,-21 0 15,22 0-15,-1 0 0,0 0 16,1 0-16,-1 0 0,21 0 0,-20 0 16,20 0-16,-20-21 0,-1 21 15,0 0-15,1 0 0,-1 0 0,-21 0 16,0 0-16,0 0 0,1 0 16,-22 21-16,0 0 15,0 0-15,0 1 16,0-1-16,-22 21 0,1-21 0,21 0 15,-21 1-15,0-1 0,0 21 0,21-21 16,0 0-16,-21 1 0,-1-1 16,1 0-16,21 0 0,-21 0 15,0-21 1,21-21 15,0 0-31,0 0 0,0 0 16,21-1-16,0-20 0,0 21 15,1-21-15,-1 20 0,21-20 16,-21 0-16,22 21 0,-1-22 0,0 1 16,1 21-16,-1 0 0,0-1 15,-21 22-15,22 0 0,-22 0 0,0 0 16,21 0-16,-20 0 16,-22 22-16,21 20 0,-21-21 0,0 21 15,0-20-15,0 20 0,0-21 16,0 21-16,0-20 0,0-1 0,0 21 15,0-21-15,0 0 16,0 1-16,0-1 16,21-21-1,0 0-15,0 0 0,0 0 16,1-21-16,-1-1 0,0 22 0,0-21 16,-21 0-16,21 0 0,0-21 15,1 20-15,-1 1 0,0-21 0,-21 21 16,0-22-16,21 22 0,-21-21 15,0 21-15,0 0 0,0-22 0,0 22 16,-21 0-16,0-21 0</inkml:trace>
  <inkml:trace contextRef="#ctx0" brushRef="#br0" timeOffset="29415.66">21336 1164 0,'0'0'0,"-21"0"16,21-21 0,0 42 30,-21 0-30,-1-21 0,1 0-16,0 22 0</inkml:trace>
  <inkml:trace contextRef="#ctx0" brushRef="#br0" timeOffset="29624.63">19918 1545 0,'0'0'16,"-21"21"-16,-1-21 0,44 0 16,-1 0-1,0 0-15,21 0 0,1 0 16,20 0-16,-21 0 0,22 0 16,-22 0-16,22-21 0,-22 21 0,0-21 15,1 21-15,-22 0 0,0-21 16,0 21-16,0-21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8T03:10:53.8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4635 614 0,'0'-21'0,"0"0"15,0-1 1,0 44 31,0 20-32,0-21-15,0 21 0,0-20 0,0 20 16,-21 21-16,21-20 0,-21 20 16,0-20-16,21 20 0,-21-21 0,0 22 15,-1-22-15,22 22 0,-21-22 16,0 0-16,0 1 0,21-1 0,-21 0 15,21-20-15,-21 20 0,21-21 0,-22 21 16,22-20-16,0-1 0,0 0 16,0 0-1,0-42 1,0 0-16,0 0 16</inkml:trace>
  <inkml:trace contextRef="#ctx0" brushRef="#br0" timeOffset="459.89">4593 826 0,'0'0'0,"0"-64"15,-21 43 1,21 0-16,0 0 0,0-1 15,0 1-15,0 0 0,0 0 16,21 21-16,0-21 16,0 21-16,1-21 0,-1 21 0,0-22 15,21 22-15,-21 0 0,22 0 16,-22-21-16,21 21 0,-21 0 0,22 0 16,-1 21-16,-21 1 0,22-1 15,-22 0-15,0 0 0,21 0 0,-21 22 16,-21-1-16,22 0 0,-1 1 15,-21-1-15,0 0 0,0 22 16,0-22-16,0 0 0,0 22 0,0-22 16,0 1-16,0-1 0,0 0 15,0 1-15,0-22 0,0 21 0,0-21 16,0 0-16,0 1 0,0-1 16,-21 0-16,21 0 0,-22 0 0,22 0 15,0 1 1,-21-22-16,0 0 15,0 0-15,0 0 32,0-22-32</inkml:trace>
  <inkml:trace contextRef="#ctx0" brushRef="#br0" timeOffset="729.57">4487 1312 0,'21'0'31,"1"0"-31,-1 0 16,21 0-16,-21 0 0,22-21 0,-22 21 16,21 0-16,0 0 0,1-21 15,-1 21-15,0 0 0,-20-21 16,20 21-16,0 0 0,-21-21 15,22 21-15,-22 0 0,0 0 0,0 0 16,-21-21-16,21 21 0,1 0 16,-22-22-1,21 22-15</inkml:trace>
  <inkml:trace contextRef="#ctx0" brushRef="#br0" timeOffset="1113.09">5821 656 0,'-21'-21'15,"21"42"16,0 0-15,0 1-16,0-1 0,0 21 16,0 0-16,0 1 0,0-1 15,0 22-15,0-22 0,0 21 16,0-20-16,-22 20 0,22-20 0,-21-1 16,21 0-16,-21 1 0,21-1 15,0 0-15,0-21 0,0 22 0,0-22 16,0 0-16,-21 0 0,21 0 0,0 1 15,0-1-15,0-42 47,0-1-47,0 1 16</inkml:trace>
  <inkml:trace contextRef="#ctx0" brushRef="#br0" timeOffset="1527.6">5630 974 0,'0'0'0,"-21"-21"15,21-1-15,0 1 0,0 0 0,0 0 16,0 0-16,0 0 0,0-1 16,21 1-16,0 0 0,1 0 15,-1 21-15,0-21 0,0 0 0,0-1 16,0 22-16,22-21 0,-22 21 15,0 0-15,21-21 0,-20 21 16,20 0-16,-21 0 0,0 0 16,22 0-16,-22 0 0,0 21 0,0-21 15,0 21-15,0 1 0,1-1 0,-22 21 16,21-21-16,-21 0 0,0 22 16,0-22-16,0 0 0,-21 21 0,-1-20 15,1-1-15,0 0 0,0 21 16,0-42-16,0 21 0,-1 1 0,1-1 15,0-21-15,0 0 0,21 21 16,-21-21-16,21-21 78</inkml:trace>
  <inkml:trace contextRef="#ctx0" brushRef="#br0" timeOffset="1899.87">7197 572 0,'0'0'0,"-22"0"47,22 21-31,-21 0-16,21 21 0,0-21 15,0 22-15,-21-1 0,0 22 16,21-22-16,-21 0 0,0 22 0,21-22 15,0 0-15,0 1 0,-22-1 16,22-21-16,-21 22 0,21-22 16,0 0-16,0 0 0,0 0 15,0 0-15,0 1 0</inkml:trace>
  <inkml:trace contextRef="#ctx0" brushRef="#br0" timeOffset="2264.31">6689 1355 0,'0'0'0,"-43"84"16,43-62-16,0-1 16,0 21-16,0-21 0,0 0 15,21 1-15,1-1 0,20 0 16,0 0-16,-21-21 0,43 0 0,-22 21 16,1-21-16,-1 0 0,0 0 15,22 0-15,-22-21 0,0 21 16,1-21-16,-1 0 0,-21 21 0,22-21 15,-1-1-15,-21 1 0,0 0 16,0 0-16,1 0 0,-1 21 0,0-21 16,-21-1-16,0 1 0,0 0 15,0 0-15,0 0 0,0 0 16,0-1-16,0 1 0,0 0 16,0 0-16</inkml:trace>
  <inkml:trace contextRef="#ctx0" brushRef="#br0" timeOffset="2555.44">6794 550 0,'0'0'0,"22"0"16,-1 0-16,21-21 16,-21 21-16,0 0 0,22 0 15,-1-21-15,0 21 0,1 0 16,-22 0-16,21 0 0,1 0 16,-1-21-16,-21 21 0,21 0 0,-20 0 15,-1 0-15,0 0 0,0 0 16,-21-21-1</inkml:trace>
  <inkml:trace contextRef="#ctx0" brushRef="#br0" timeOffset="4264.43">9165 339 0,'21'0'15,"0"0"-15,1 0 0,-1 0 16,0-21-16,21 21 0,-21 0 0,22 0 16,-1-22-16,22 22 0,-22 0 15,21-21-15,1 21 0,21 0 0,-22-21 16,1 21-16,20 0 15,-20 0-15,-22 0 0,22-21 0,-22 21 16,0 0-16,-21 0 0,22 0 16,-22 0-16,0 0 0,-21 21 31,0 0-15,-21-21-16</inkml:trace>
  <inkml:trace contextRef="#ctx0" brushRef="#br0" timeOffset="4603.83">9842 360 0,'0'0'0,"-21"42"16,21-21-1,0 1-15,0-1 0,0 0 16,0 0-16,0 0 0,0 22 0,0-1 16,0 0-16,-21 1 0,0 20 15,21 1-15,-21-22 0,0 21 16,21 1-16,-22-1 0,1 1 16,0-1-16,21-20 0,-21 20 0,21-20 15,-21-1-15,21 0 0,0 1 16,0-22-16,0 21 0,0-21 0,0 0 15,0 1-15,21-22 32,0 0-32,-21-22 15,21 1-15,0 0 0</inkml:trace>
  <inkml:trace contextRef="#ctx0" brushRef="#br0" timeOffset="5100.87">10414 1164 0,'-21'0'16,"21"21"-16,21-21 31,0 0-31,0 0 0,0-21 16,1 21-16,-1-21 0,21 21 15,-21-21-15,0 0 0,1 21 0,20-21 16,-21-1-16,-21 1 0,21 0 16,0 21-16,-21-21 0,22 0 0,-22 0 15,0-1-15,0 1 0,-22 21 16,1 0-1,0 0-15,0 0 0,-21 0 0,20 0 16,1 21-16,0-21 0,0 22 16,0 20-16,0-21 0,-1 0 0,1 22 15,0-22-15,0 21 16,0-21-16,0 22 0,21-22 0,0 0 16,-22 21-16,22-21 0,0 1 0,0-1 15,0 0-15,0 0 0,0 0 16,0 0-16,0 1 0,22-1 15,-1-21 1,0 0-16,0 0 0,21 0 16,-20 0-16,-1 0 0,0-21 0,21 21 15</inkml:trace>
  <inkml:trace contextRef="#ctx0" brushRef="#br0" timeOffset="5667.86">11430 931 0,'0'0'0,"0"-21"16,0-21-1,-21 42 1,0 0-16,-1 0 16,-20 0-16,21 21 0,0-21 15,-22 21-15,22 0 0,0 1 0,-21-1 16,21 0-16,-1-21 0,1 21 15,21 0-15,0 0 0,0 1 16,0-1 0,0 0-16,21-21 0,1 0 15,-1 0-15,0 0 0,0 0 0,0 0 16,0 0-16,1 0 0,-1 0 16,0 0-16,0 0 0,0 0 0,0 0 15,1 21-15,-1-21 0,0 0 16,0 0-16,-21 21 0,21-21 0,-21 21 15,21 1-15,-21-1 0,0 0 16,22 0-16,-22 0 16,0 0-16,0 1 0,0-1 15,0 0-15,0 0 16,0 0-16,0 0 16,-22-21-16,1 0 0,0 22 0,-21-22 15,21 0-15,-1 21 16,1-21-16,0 0 0,-21 0 0,21 0 15,-22 0-15,22 0 0,0 0 0,-21 0 16,20 0-16,1 0 0,0 0 16,0-21-16,0 21 0,0-22 0,-1 22 15,1 0-15,21-21 0,0 0 16,0 0 0,0 0-1,21 0-15,1 21 16,-1-22-16,0 1 0,21 21 0</inkml:trace>
  <inkml:trace contextRef="#ctx0" brushRef="#br0" timeOffset="6316.46">12107 42 0,'0'0'0,"-21"-21"15,0 21-15,0 0 16,21 21-16,-21-21 16,-1 43-16,22-22 0,-21 21 0,0 1 15,21-1-15,-21 21 0,0-20 16,21 20-16,-21 1 0,-1-1 0,1 1 15,21-1-15,0 1 0,-21-1 0,0 1 16,21-1-16,0 1 0,0-22 16,-21 22-16,21-22 0,0 0 15,0 1-15,0-22 0,0 21 16,0-21-16,0 0 0,0 1 0,0-1 16,0 0-16,21-21 15,0 0 1,0 0-16,0 0 0,1 0 0,-1 0 15,0-21-15,0 0 0,0 21 16,0-22-16,1 1 0,-1 0 0,0-21 16,0 21-16,0-1 0,0 1 0,1 0 15,-1-21-15,0 21 0,0-1 16,-21 1-16,0 0 0,21 0 0,-21 0 16,0 0-16,21 21 15,-21 21 16,-21-21-31,0 21 0,21 21 16,-21-21-16,0 1 0,21 20 0,0-21 16,0 0-16,-21 22 0,21-22 15,0 0-15,0 0 0,-22 0 0,22 0 16,0 1-16,0-1 16,0 0-16,22-21 15,-1 0-15,0 0 16,0 0-16,0 0 15,0-21-15,1 21 16</inkml:trace>
  <inkml:trace contextRef="#ctx0" brushRef="#br0" timeOffset="6663.54">12361 656 0,'0'0'15,"0"21"1,0-42 62,-21 21-62,0 0-1,21 21 17,0 1-17</inkml:trace>
  <inkml:trace contextRef="#ctx0" brushRef="#br0" timeOffset="6908.4">11726 804 0,'0'0'0,"-21"0"0,0 0 15,42 0 17,0 0-17,0 0-15,22 0 0,-22 0 0,21 0 16,-21 0-16,22 0 0,-22 0 16,21 0-16,-21 0 0,1 0 0,20 0 15,-21 0-15,0 0 0,0 0 16</inkml:trace>
  <inkml:trace contextRef="#ctx0" brushRef="#br0" timeOffset="7608">12848 931 0,'-21'0'16,"0"0"-16,21 22 31,0-1-31,0 0 16,0 0-16,0 0 15,-21 0-15,21 22 0,0-22 0,-22 21 16,22-21-16,0 1 0,0 20 16,0-21-16,-21 0 0,21 0 0,0 1 15,-21-1-15,21 0 0,0 0 0,0 0 16,0-42 31,0 0-32,0 0-15,0 0 16,0-1-16,0 1 0,0 0 16,0 0-16,0 0 0,21 0 0,-21-22 15,21 22-15,1 0 0,-22-21 16,21 20-16,0 1 0,0-21 0,0 21 16,0-22-16,1 22 0,20 0 15,-21 0-15,0 0 0,22 0 0,-22-1 16,21 22-16,-21 0 0,22 0 0,-1 0 15,-21 0-15,21 0 0,-20 0 16,-1 22-16,21-1 0,-21 0 0,0 0 16,-21 21-16,22-20 0,-22 20 15,0 0-15,0-21 0,0 22 16,0-1-16,0-21 0,0 22 0,0-22 16,0 21-16,-22-21 0,1 0 15,21 1-15,-21-22 0,0 21 0,21 0 16,-21-21-16,21 21 15,0-42 32,21 21-47,0-21 0,0 0 0</inkml:trace>
  <inkml:trace contextRef="#ctx0" brushRef="#br0" timeOffset="8708.16">14287 826 0,'0'0'0,"0"-22"0,0 1 0,0 0 15,0 0-15,-21 0 16,0 21-16,0 0 15,0 0-15,0 0 0,-1 0 16,1 0-16,0 0 0,0 0 16,0 0-16,0 0 0,-1 21 0,-20 0 15,21 0-15,0 0 0,0 1 16,-1 20-16,1-21 0,0 21 0,0-20 16,0 20-16,0-21 0,-1 21 0,22 1 15,0-22-15,-21 0 0,21 21 16,0-20-16,-21-1 0,21 0 0,0 0 15,0 0-15,21 0 16,0-21-16,1 0 0,20 0 16,-21 0-16,0 0 0,0 0 0,22 0 15,-22 0-15,21 0 16,-21-21-16,22 0 0,-22 0 0,0 21 16,0-21-16,0 0 0,1-1 15,-1-20-15,0 21 0,0 0 0,-21 0 16,0-1-16,0 1 0,21 0 0,-21 0 15,0 0 1,0 42 0,0 0-1,0 0-15,-21 0 0,21 1 16,-21-1-16,21 21 0,0-21 16,0 0-16,-21 22 0,21-22 15,0 21-15,0-21 0,0 22 0,0-1 16,0-21-16,0 22 0,0-1 15,0 0-15,0 22 0,0-22 0,0 0 16,0 1-16,0 20 0,0-20 0,0-1 16,0 21-16,0-20 0,21-1 15,-21 22-15,0-22 0,0 0 0,0 22 16,0-22-16,0 22 0,0-22 0,0 21 16,-21 1-16,0-22 0,21 22 15,-22-1-15,22-20 0,0 20 16,-21-21-16,21 1 0,-21-1 0,21 0 0,0 1 15,0-1-15,0-21 16,0 22-16,0-22 0,0 0 0,0 21 16,0-21-16,0 1 0,0-1 15,-21-21 17,0 0-32,0 0 0,-1-21 0,1 21 15,21-22-15,-42 1 0,21 21 16,0-21-16,-1 0 0,1 0 0,-21 0 15,21-1-15,0-20 0,-22 21 0,22-21 16,0-1-16,0 1 0,-22 0 16,43-22-16,-21 1 0,0-1 0,21 22 15,0-22-15,-21 1 0,21-1 16,0 1-16,0-1 0,0 22 16,0-22-16,0 22 0,21-21 0,0 20 15,-21-20-15,21-1 0,1 22 16,-22-22-16,21 22 0,0-21 0,0 20 15,-21 1-15,21 0 0,0-1 0,-21 22 16,22-21-16,-1 21 0,-21-1 16,0 1-16,21 0 0,0 0 0,0 21 15,-21-21-15,21 21 16,1 0-16,-22-21 0,21 21 16,0 0-16,0 0 15,0 0 1,0 0-16,1 0 15,-22 21-15,21 0 0,-21 0 16,-21-21 0,-1 21-16</inkml:trace>
  <inkml:trace contextRef="#ctx0" brushRef="#br0" timeOffset="9852.57">4339 2138 0,'0'0'0,"-21"0"0,-21 0 16,20 0-16,1 0 16,42 21 30,22-21-46,-22 0 16,21 0-16,1 0 0,20 0 16,1 0-16,-1 0 0,1 0 15,-1 0-15,22 0 0,-22 0 0,22 0 16,0 0-16,-1 0 0,1 0 16,21 0-16,-22 0 0,22 0 0,-21 0 15,21 0-15,0 0 0,-22 0 0,1 0 16,21 0-16,-22 0 0,22 0 15,0 0-15,0 0 0,0 0 0,0 0 16,21 0-16,-22-21 0,22 21 16,0 0-16,0 0 0,0 0 0,0-21 15,22 21-15,-22 0 0,0 0 16,0 0-16,0 0 0,0 0 16,0 0-16,0 0 0,0 0 0,0 0 15,0 0-15,-22 0 0,22 0 0,-21 0 16,0 0-16,21 0 0,0-21 15,-21 21-15,21 0 0,0 0 0,-21 0 16,21 0-16,0 0 0,-21 0 0,21 0 16,0 0-16,0 0 0,-22 0 15,22 0-15,-21 0 0,0 0 0,21 0 16,-21 0-16,0 0 0,0 0 16,-1 0-16,1 0 0,21 0 0,-21 0 15,-21 0-15,21 0 0,-1 0 0,-20 0 16,21 0-16,-21 0 15,-1 0-15,1 0 0,21 0 0,-43 0 16,22 0-16,-22-22 0,1 22 0,-1 0 16,1 0-16,-22 0 0,1 0 15,-1 0-15,0 0 0,1 0 0,-22 0 16,21-21-16,-21 21 0,0 0 0,1 0 16,-1 0-16,0 0 0,0 0 15,-21-21 16,0 0 1,0 0-32,0 0 15</inkml:trace>
  <inkml:trace contextRef="#ctx0" brushRef="#br0" timeOffset="9984.37">13568 1947 0,'0'0'0,"-21"0"0,-1 0 15,1 0-15,0 0 0,0 0 0,0 22 16,0-22-16,-1 0 0,1 21 16,0-21-16,0 21 0,21 0 15,-21-21-15,0 0 16</inkml:trace>
  <inkml:trace contextRef="#ctx0" brushRef="#br0" timeOffset="81707.99">1397 3217 0,'0'-21'0,"0"0"0,0 0 16,0 0 0,0 0-1,0-1 1,0 1 0,-21 21 15,21 21-16,0 1 1,-21-1-16,21 0 16,0 21-16,0-21 0,0 22 0,0-1 15,0 0-15,0-20 0,0 20 16,0 0-16,0 1 0,0-1 16,0-21-16,0 21 0,0 1 15,0-22-15,0 21 0,0-21 0,0 22 16,0-22-16,0 0 0,0 0 15,0 0-15,0 1 16,0-1-16,21-21 16,0 0-1,-21-21-15,21-1 0,0 1 16,0 0-16,1 0 16,-22 0-16,21-22 0,0 22 0,-21 0 15,21-21-15,-21 21 0,21-22 16,0 22-16,-21-21 0,0 21 0,22-1 15,-22-20-15,21 21 16,0 0-16,-21 0 0,0-1 16,21 1-16,0 21 15,0 21 1,-21 1 0,22-1-16,-22 0 0,0 21 0,0-21 15,0 22-15,0-22 0,0 21 16,0-21-16,0 22 0,0-22 0,21 21 15,-21-21-15,0 1 0,21-1 16,-21 0-16,0 0 0,0 0 0,21-21 16,0 21-16,0-21 15,-21 22-15,22-22 0,-1 0 0,0 0 16,0 0-16,0 0 16,0-22-16,-21 1 0,22 0 0,-1 0 15,0 0-15,-21 0 0,0-1 16,21 1-16,-21-21 0,21 0 0,-21 20 15,0-20-15,0 0 0,0 21 16,0-22-16,0 22 0,0-21 0,0 21 16,0-22-16,0 22 0,0 0 15,0 0-15,0 0 0,0-1 16,0 1-16,-21 21 47,21 21-47,0 1 15,0-1-15,0 0 16,21-21 0</inkml:trace>
  <inkml:trace contextRef="#ctx0" brushRef="#br0" timeOffset="82344.52">2498 3069 0,'-22'0'32,"22"21"-17,0 1-15,0-1 0,0 0 0,0 0 16,0 21-16,0-20 0,0 20 15,0 0-15,0 1 0,0-1 0,0-21 16,0 21-16,0 1 16,0-1-16,0-21 0,0 22 0,0-22 0,0 21 15,0-21-15,0 0 16,0 1-16,0-1 0,0 0 0,0 0 16,0-42 30,0 0-46,0 0 16,0-1-16,0 1 0,0 0 0,0-21 16,0 21-16,0-22 0,0 22 15,0-21-15,0 21 0,22-22 0,-1 22 16,-21-21-16,21 21 0,0-1 16,0 1-16,0 0 0,1 0 0,20 0 15,-21 21-15,0 0 0,0 0 16,1 0-16,20 0 0,-21 21 15,0 0-15,0 21 0,1-20 0,-1-1 16,-21 21-16,0-21 0,21 22 16,-21-1-16,0-21 0,0 21 0,0-20 15,0-1-15,0 0 0,0 21 16,0-21-16,0 1 0,-21-1 16,21 0-16,-21-21 15,21 21-15,-22-21 16,22-21 15,0 0-31,0 0 0,22-1 16,-22 1-1</inkml:trace>
  <inkml:trace contextRef="#ctx0" brushRef="#br0" timeOffset="82488.64">3577 3493 0,'0'0'0,"0"-43"16</inkml:trace>
  <inkml:trace contextRef="#ctx0" brushRef="#br0" timeOffset="82859.5">3556 3323 0,'0'-21'15,"0"0"-15,-21 21 16,21-21-16,-21 21 0,-1 0 0,1 0 15,0 0 1,0 0-16,0 0 0,0 0 0,21 21 16,-22 0-16,1 0 0,0 0 15,0 22-15,0-1 0,0-21 0,-22 0 16,22 22-16,0-22 0,21 0 0,-21 21 16,21-20-16,0-1 0,0 21 0,0-21 15,0 0-15,21 1 16,0-1-16,-21 0 0,21-21 0,0 0 0,1 0 15,-1 0-15,0 0 16,0 0-16,0 0 0,0 0 0,22 0 16,-22-21-16,0 21 0,0-21 0,0-1 15,1 1-15,-1 0 0,0-21 16,0 21-16,0-1 0,-21-20 0,0 21 16,21-21-16,-21 20 0,22 1 15,-22 0-15,0 0 0,0 0 0,0 0 16,0 42 15,0 0-31,0 0 16,0 0-16,0 22 0,0-22 15,0 21-15,-43-21 0</inkml:trace>
  <inkml:trace contextRef="#ctx0" brushRef="#br0" timeOffset="82964.42">3683 3852 0,'42'0'16,"-21"0"-16,1 0 15,-1-21-15,0 0 0,0 21 16,-21-21-16,21 0 16,0 0-16,1-1 0,-22 1 0</inkml:trace>
  <inkml:trace contextRef="#ctx0" brushRef="#br0" timeOffset="83088.14">4127 3006 0,'0'0'0,"0"-21"16</inkml:trace>
  <inkml:trace contextRef="#ctx0" brushRef="#br0" timeOffset="83271.78">4064 3112 0,'0'21'16,"0"0"-16,0 21 16,0-21-16,0 22 0,0-1 15,0 0-15,0 1 0,0-1 0,0-21 16,0 22-16,0-1 0,0-21 15,0 21-15,-21-20 0,21-1 0,0 0 16,0 0-16,0 0 0,0 0 0,0 1 16,21-22-16,0 0 15,0 0 1,0 0 0,-21-22-16,0 1 15,0 0-15</inkml:trace>
  <inkml:trace contextRef="#ctx0" brushRef="#br0" timeOffset="83527.77">3958 3281 0,'0'0'0,"21"0"16,0 0-1,1 0-15,-1 0 16,0 0-16,0-21 0,0 21 0,0 0 16,1 0-16,-1 0 15,0 0-15,0-21 0,0 21 0,0 0 16</inkml:trace>
  <inkml:trace contextRef="#ctx0" brushRef="#br0" timeOffset="83563.42">4254 3260 0,'-42'-21'0,"84"42"0,-105-42 0</inkml:trace>
  <inkml:trace contextRef="#ctx0" brushRef="#br0" timeOffset="84779.96">3598 3408 0,'0'0'0,"0"21"46,0 0-30,0 0-16,21 1 0,-21-1 0,0 0 16,0 21-16,0-21 0,0 1 15,0 20-15,0-21 0,0 0 0,0 0 16,22 1-16,-1-1 0,0-21 16,0 0-1,0 0-15,0 0 0,1 0 0</inkml:trace>
  <inkml:trace contextRef="#ctx0" brushRef="#br0" timeOffset="85307.89">4127 2963 0,'-21'0'31,"21"22"-15,-21-1-16,21 0 15,0 21-15,0-21 0,0 22 0,-21-22 16,21 21-16,0 1 0,-21-1 16,21 0-16,0 1 0,0-1 0,0-21 15,-21 21-15,21-20 0,0 20 0,0-21 16,0 0-16,0 0 0,0 1 16,0-1-16,21 0 15,0-21 1,0 0-1,-21-21-15,21 21 0</inkml:trace>
  <inkml:trace contextRef="#ctx0" brushRef="#br0" timeOffset="85671.77">3916 3281 0,'0'-21'16,"21"21"-16,0 0 0,0 0 15,0 0-15,1-21 0,-1 21 16,0-22-16,0 22 0,0 0 0,0 0 16,22-21-16,-22 21 0,0 0 15,0 0-15,22 0 0,-22 0 0,0 0 16,0 0-16</inkml:trace>
  <inkml:trace contextRef="#ctx0" brushRef="#br0" timeOffset="86463.97">6223 3048 0,'0'-21'31,"0"42"0,0 0-31,0 0 16,0 1-16,0 20 0,0-21 15,0 21-15,-21 1 0,21-1 0,0 0 16,0-20-16,0 20 0,-21 0 16,21-21-16,0 1 0,0-1 0,-22 0 15,22 0-15,0 0 0,0 0 16,0 1-16,22-22 31,-1 0-31,0 0 16,-21-22-16,21 1 0</inkml:trace>
  <inkml:trace contextRef="#ctx0" brushRef="#br0" timeOffset="87016.54">7027 3154 0,'0'0'0,"21"-21"0,22 0 31,-43-1-31,0 1 16,-21 21 15,-1 0-31,1 0 0,0 0 15,0 0-15,0 21 0,0-21 16,-1 22-16,-20-22 0,21 21 0,0-21 16,21 21-16,-21-21 0,-1 21 15,22 0-15,-21-21 0,21 21 16,0 1 0,21-22-1,1 0 1,-1 21-16,0-21 0,0 0 0,0 0 15,0 0-15,1 21 16,-1-21-16,0 0 0,0 0 0,0 21 16,0-21-16,1 21 0,-1 0 15,-21 1-15,21-22 0,-21 21 16,0 0-16,0 0 0,0 0 16,0 0-16,0 1 0,-21-22 0,0 21 15,-1 0-15,1-21 0,0 21 16,0-21-16,0 21 0,0-21 0,-1 21 15,-20-21-15,21 0 0,0 0 0,0 0 16,-1 0-16,1 0 0,0 0 16,0 0-16,0 0 15,0 0-15,21-21 0,0 0 16,-22 21-16,22-21 16,-21 0-16,21 0 0,0-1 15</inkml:trace>
  <inkml:trace contextRef="#ctx0" brushRef="#br0" timeOffset="87435.62">6477 2773 0,'0'0'0,"-21"0"0,0 0 0,21 21 16,-22 0-16,22 0 15,0 1 1,22-22 0,-1 0-16,0 0 0,0 0 0,0 0 15,0 0-15,1 0 0,-1 0 16,0 0-16,0-22 0,-21 1 31,0 0-31,0 0 16,-21 0-16,0 21 15,0 0-15,-1 0 16,1 0-16,0 0 16,21 21-16,0 0 15,0 0-15,0 0 16,0 1-16,21-22 0,0 21 0,1-21 15,-1 21-15,21-21 0</inkml:trace>
  <inkml:trace contextRef="#ctx0" brushRef="#br0" timeOffset="87840.43">8657 2921 0,'0'0'0,"-42"-42"16,21 42-1,-1 0-15,1 0 0,0 0 16,0 0-1,21 21-15,0 0 0,-21 0 16,21 22-16,-21-22 0,21 21 0,-22-21 16,22 22-16,0-1 0,-21 0 15,21-21-15,-21 22 0,21-1 0,-21-21 16,21 22-16,-21-22 0,21 0 0,0 0 16,0 0-16,0 0 0,0 1 15,0-1-15,0-42 47,0-1-47,0 1 16,0 0-16,0 0 0</inkml:trace>
  <inkml:trace contextRef="#ctx0" brushRef="#br0" timeOffset="88151.6">8445 2963 0,'0'0'16,"0"-21"-16,0 0 0,22 0 0,-1 0 15,-21 0-15,21-1 16,0 22-16,0 0 0,0-21 0,1 21 16,20 0-16,-21 0 0,0 0 15,0 0-15,22 0 0,-22 0 16,21 21-16,-21 1 0,1-1 0,-1 0 16,0 21-16,0-21 0,0 22 15,0-22-15,-21 21 0,22 1 0,-22-1 16,0 0-16,0 1 0,0-1 0,0-21 15,0 21-15,0-20 0,0 20 16,0-21-16,0 0 0,-22 0 0,1 1 16,0-1-16,0-21 15,0 0-15,0 0 16,-1 0 0,1 0-16,0 0 0,21-21 0,-21-1 15,0 1-15</inkml:trace>
  <inkml:trace contextRef="#ctx0" brushRef="#br0" timeOffset="88340.52">8318 3196 0,'0'0'0,"0"-21"32,22 21-17,20 0-15,-21 0 0,0 0 0,22-21 16,-1 21-16,0 0 0,1-21 0,-1 21 15,0 0-15,1 0 16,-1-21-16,0 21 0,1 0 0,-1-22 16,-21 22-16,21 0 0,-20-21 0</inkml:trace>
  <inkml:trace contextRef="#ctx0" brushRef="#br0" timeOffset="88627.92">9504 2836 0,'-21'0'15,"-1"0"1,22 22-16,0-1 0,0 0 0,-21 0 16,21 0-16,0 22 0,0-1 15,0-21-15,0 21 0,-21 1 0,21-1 16,0 0-16,-21 1 0,21-1 0,0-21 15,0 22-15,0-1 0,0-21 16,-21 0-16,21 0 0,0 22 0,0-22 16,0 0-16,0-42 47</inkml:trace>
  <inkml:trace contextRef="#ctx0" brushRef="#br0" timeOffset="88960.12">9398 2942 0,'0'0'0,"0"-21"0,0 0 16,0 0-16,21 0 15,0 21-15,22-22 16,-22 22-16,21 0 0,-21 0 0,22 0 15,-1 0-15,-21 0 0,21 0 16,1 0-16,-22 0 0,21 22 16,-21-22-16,-21 21 0,0 0 0,0 0 15,0 0-15,0 0 0,0 1 0,0-1 16,-21 0-16,-21 0 0,21 0 16,0 0-16,-22 1 0,22-22 0,0 21 15,-21 0-15,20 0 0,1-21 0,0 21 16,0-21-16,0 0 0,21 21 15</inkml:trace>
  <inkml:trace contextRef="#ctx0" brushRef="#br0" timeOffset="89328.67">10689 2709 0,'0'0'0,"-21"0"16,0 0-1,21 22-15,0-1 16,0 0-16,-21 0 0,21 21 16,-22-20-16,22-1 0,-21 21 0,21 0 15,0-20-15,0 20 0,-21-21 0,21 21 16,-21-20-16,21-1 0,0 21 16,0-21-16,0 0 0,0 1 0,0-1 15,0 0-15,0 0 0,0-42 47,0 0-31</inkml:trace>
  <inkml:trace contextRef="#ctx0" brushRef="#br0" timeOffset="89635.42">10287 3281 0,'0'0'0,"-21"0"0,21 21 16,0 0-16,0 0 0,0 1 15,0-1-15,0 0 16,0 0-16,21-21 16,0 0-16,0 21 0,0-21 0,1 0 15,-1 0-15,21 0 0,-21 0 16,22 0-16,-22 0 0,21 0 0,0 0 15,-20 0-15,20-21 0,-21 21 16,21-21-16,-20 0 0,-1 21 0,21-21 16,-21-1-16,0 1 0,1 0 15,-22 0-15,0 0 16,0 0-16,0-1 16,0 1-16,0 0 0</inkml:trace>
  <inkml:trace contextRef="#ctx0" brushRef="#br0" timeOffset="89927.28">10477 2773 0,'0'0'0,"-42"-21"0,63 21 16,0 0-16,1-21 15,-1 21-15,0 0 16,0 0-16,0 0 0,0 0 0,1 0 16,20 0-16,-21-22 0,0 22 15,0 0-15,22 0 0,-22 0 16,0 0-16,0 0 0,0 0 16,1 0-16,-22-21 31</inkml:trace>
  <inkml:trace contextRef="#ctx0" brushRef="#br0" timeOffset="90129.55">12213 2921 0,'0'0'0,"-21"0"0</inkml:trace>
  <inkml:trace contextRef="#ctx0" brushRef="#br0" timeOffset="90455.53">12023 2900 0,'-64'-21'16,"64"0"-16,-21 21 15,0-22-15,21 1 0,-21 21 16,21-21-16,0 0 0,0 0 16,0 0-16,0-1 0,0 1 15,21 0-15,0 0 0,0 0 16,0 0-16,0-1 0,22 1 16,-22 0-16,21 0 0,1 21 0,-1-21 15,0 21-15,1 0 0,-1 0 0,-21 0 16,21 0-16,-20 0 0,-1 0 15,21 21-15,-42 0 0,0 0 16,21 0-16,-21 1 0,0 20 16,0-21-16,0 21 0,-21-20 0,0 20 15,0 0-15,0-21 0,-22 1 0,22 20 16,-21-21-16,-1 21 0,22-20 16,-21-1-16,21 0 0,-22 0 0,22 0 15,0 0-15,0 1 0,0-1 0,21 0 16,-21 0-16,21 0 0,0 0 15,0 1-15,0-1 16,21-21-16,0 0 16,0 21-16</inkml:trace>
  <inkml:trace contextRef="#ctx0" brushRef="#br0" timeOffset="90936.54">12023 3662 0,'0'0'16,"-22"21"-16,22 21 15,0-20-15,22-22 32,-1 0-32,0 0 0,0 0 0,0 0 15,0 0-15,1 0 0,-22-22 16,21 1-16,-21 0 15,0 0-15,0 0 16,-21 0-16,-1 21 16,1 0-16,0 0 15,0 0-15,0 0 0,0 21 16,-1 0-16,22 0 0,0 0 16,0 0-16,0 1 15,0-1 1,22-21-16,-1 0 0,0 0 15,0 0-15,0 0 0,0 0 16,-21-21-16,22 21 16,-22-22-16,0 1 0,0 0 15,0 0-15,0 0 16,-22 21-16,1 0 16,0 0-16,0 0 15,0 0-15,0 0 16,-1 0-16,1 21 15,0 0-15,0-21 0,0 21 0</inkml:trace>
  <inkml:trace contextRef="#ctx0" brushRef="#br0" timeOffset="100035.7">6498 5292 0,'0'-21'0,"0"-1"16,0 1-16,0 0 31,0 42 16,0 0-32,0 1-15,0-1 0,0 0 16,0 0-16,0 21 0,0-20 0,-21 20 16,21 0-16,0 22 0,0-22 15,0 0-15,0 1 0,0 20 0,0-20 16,0-1-16,0 0 0,0 1 16,0-1-16,0 0 0,0 1 0,0-1 15,21 0-15,-21 1 0,21-1 0,-21-21 16,0 21-16,0 1 0,0-1 15,0-21-15,0 22 0,0-22 0,0 0 16,21 21-16,-21-21 0,0 1 16,0-1-16,0 0 0,0 0 15,0-42 17,0 0-17,22 0-15,-22-1 0,0 1 0,0 0 16,0 0-16</inkml:trace>
  <inkml:trace contextRef="#ctx0" brushRef="#br0" timeOffset="101551.55">6477 5186 0,'-21'0'31,"42"21"47,0-21-78,0 0 16,0 0-16,1 0 0,-1 0 16,21 0-16,-21 0 0,0 0 0,22 0 15,-1 0-15,0 0 0,1 0 16,-1 0-16,22 0 0,-22 0 0,21 0 16,-20 0-16,20 0 0,-20 0 15,20 0-15,1 0 0,-1 0 0,1 0 16,-1 0-16,22 0 0,-22 0 15,22 0-15,0 0 0,-1 0 0,-20 0 16,20 0-16,-20 0 0,21 0 0,-22 0 16,1 0-16,-1 0 0,1 0 15,-1 0-15,-21 0 0,22 0 0,-1 0 16,-20 0-16,-1 0 0,22 0 16,-22 0-16,0 0 0,-21 0 15,22 0-15,-22 0 0,21 0 0,-21 0 16,1 0-16,-1-21 0,0 21 15,0 0-15,0 0 0,0 0 0,1 0 16,-1 0-16,0 0 16,0-21-16,0 21 31,-21 21-15,0 0-16,0 0 15,0 0-15,0 1 0,0-1 16,0 0-16,0 0 0,0 0 15,0 0-15,0 1 16,0-1-16,0 0 0,0 21 16,-21-21-16,21 1 0,0 20 0,0-21 15,0 21-15,0-20 0,0 20 0,0 0 16,0-21-16,0 22 0,0-22 16,0 21-16,0-21 0,0 1 0,0 20 15,0-21-15,0 0 0,0 0 0,0 22 16,0-22-16,0 0 0,0 0 15,0 0-15,0 1 0,0-1 0,0 0 16,0 0-16,0 0 0,0 0 16,0 1-16,0-1 15,0 0-15,0 0 0,0 0 0,0 0 16,0 1-16,0-1 0,0 0 16,0 0-16,0 0 15,0 0-15,0 1 16,0-1-16,0 0 0,0 0 15,0 0 1,0 0 0,-21-21-16,21 22 15,-21-22-15,0 21 32,-1-21-32,1 0 0,0 0 15,0 0-15,0 0 16,0 0-16,-1 0 0,1 0 15,0 0-15,0 0 0,0 0 0,0 0 16,-22 0-16,22 0 0,0 0 0,-21 0 16,-1 0-16,22 0 0,-21 0 15,21 0-15,-22 0 0,1 0 0,21 0 16,-22 0-16,1 0 0,21 0 0,-21 0 16,20 0-16,-20 0 0,0 0 15,21 0-15,-22 0 0,1 0 0,0 0 16,-1 0-16,1 0 0,0 0 0,-1 0 15,1 0-15,-22 0 16,22 0-16,0 0 0,-22 0 0,22 0 16,0 0-16,-1 0 0,1 0 0,21 0 15,-22 0-15,22 0 0,-21 0 16,21 0-16,0 0 0,-1 0 0,1 0 16,0 0-16,0 0 0,0 0 0,0 0 15,-1 0-15,1-21 0,0 21 16,0 0-16,0 0 0,0 0 0,-1 0 15,1 0-15,0 0 0,0 0 16,0 0-16,0 0 16,-1 0-16,22-22 62,0 1-62,22 0 16,-1 0-16,0 21 15,-21-21-15</inkml:trace>
  <inkml:trace contextRef="#ctx0" brushRef="#br0" timeOffset="102391.56">12192 5080 0,'0'0'16,"21"-63"0,-21 41-16,0 1 0,0 0 15,0 42 32,0 0-47,0 22 0,0-22 16,0 21-16,0 1 0,0-1 15,0 0-15,0 1 0,0-1 0,0 21 16,0 1-16,0-22 0,0 22 16,-21-1-16,21 1 0,0-1 0,0 1 15,0-22-15,0 22 0,0-22 0,0 0 16,0 1-16,0-1 0,0 0 16,21-21-16,-21 22 0,21-22 0,-21 0 15,0 0-15,0 22 0,0-22 0,21-21 16,-21 21-16,0 0 0,0 0 15,0 0-15,22-21 16,-22-21 15,0 0-31,0 0 16,0 0-16,0 0 0,0-1 0,0 1 16,21 0-16,-21 0 0,0 0 0,0-22 15</inkml:trace>
  <inkml:trace contextRef="#ctx0" brushRef="#br0" timeOffset="103324.5">12361 4911 0,'43'0'16,"-22"0"0,0 0-16,0 21 0,0-21 15,0 0-15,1 0 0,-1 0 0,0 21 16,21-21-16,-21 0 0,22 0 15,20 0-15,-20 0 0,20 21 0,1-21 16,-1 0-16,22 0 0,-1 0 16,1 0-16,0 0 0,-1 0 0,1 0 15,21 0-15,-21 0 0,-1 0 0,1 0 16,0 0-16,-1 0 0,1 0 16,0 0-16,-22 0 0,22 0 0,-22 0 15,-20 0-15,20 0 0,-21-21 16,1 21-16,-1 0 0,0 0 0,-20 0 15,-1 0-15,0 0 0,0 0 16,0 0-16,0 0 0,1 0 16,-1 0-1,-21 21-15,0 0 16,0 1-16,0-1 0,0 0 16,0 0-16,0 0 0,0 0 0,0 22 15,0-22-15,0 21 0,0-21 16,0 22-16,0-1 0,0 0 0,21 1 15,-21-1-15,0 0 0,21 1 16,-21-1-16,0 0 0,0 22 0,0-22 16,0 1-16,0-1 0,0 0 0,0 1 15,0-1-15,0 0 16,0 1-16,0-22 0,0 21 0,0-21 16,0 0-16,0 22 0,-21-22 0,21 0 15,-21 0-15,21 0 0,-21 1 16,21 20-16,0-21 0,-22 0 15,22 0-15,-21 1 0,21-1 0,-21-21 16,21 21-16,0 0 16,-21-21-16,0 0 15,0 21-15,-1-21 16,1 0-16,0 0 16,0 0-16,0 0 0,0 0 0,-1 0 15,1 0-15,0 0 0,0 0 0,-21 0 16,20 0-16,-20 0 15,-21 0-15,20 0 0,-20 0 0,-1 0 16,1 0-16,-22 0 0,0-21 0,1 21 16,-1 0-16,0-21 0,-20 21 15,20 0-15,-21-21 0,21 21 0,22 0 16,-22 0-16,22 0 0,-1 0 0,-20 0 16,41 0-16,-20 0 0,-1 0 15,22 0-15,-22-21 0,22 21 0,0 0 16,-1 0-16,1 0 0,0-22 0,-1 22 15,1-21-15,21 0 0,0 21 16,0-21-16,-1 0 0</inkml:trace>
  <inkml:trace contextRef="#ctx0" brushRef="#br0" timeOffset="104148.45">9461 5757 0,'-21'0'31,"0"0"-31,42 0 79,22 0-79,-22 0 0,21 0 0,0 0 15,22 0-15,-1 0 0,22 0 16,0 0-16,-1-21 0,1 21 0,0 0 15,21 0-15,-22-21 0,22 21 16,0 0-16,0 0 0,21-21 0,-21 21 16,21 0-16,-22 0 0,1-21 0,0 21 15,-21 0-15,21 0 0,-22 0 16,1 0-16,0 0 0,-22 0 16,1 0-16,-1 0 0,1-21 15,-22 21-15,0 0 0,1 0 0,-22 0 16,0 0-16,0 0 0,0 0 0,0 0 15,1 0-15,-1-22 0,0 22 16,-21-21 31,-21 21-47,21-21 16,-21 21-16,21-21 15,-22 21-15</inkml:trace>
  <inkml:trace contextRef="#ctx0" brushRef="#br0" timeOffset="104667.86">11980 5292 0,'0'0'16,"-21"0"-16,-21-21 15,21 21 1,21 21 0,0 0-1,21-21-15,0 21 16,0 0-16,0 0 0,0-21 0,1 22 16,20-1-16,-21 0 0,21-21 0,-20 21 15,20 0-15,-21-21 0,21 21 16,-20 1-16,20-22 0,-21 0 0,0 21 15,0-21-15,1 0 0,-1 0 16,0 0-16,-42 0 47,0 0-31,-1 0-16,1 0 0,0 21 0,0-21 15,0 21-15,0 0 0,-22 0 16,22 1-16,-21-1 0,21 0 0,-22 21 15,22-21-15,-21 1 0,-1-1 16,22 0-16,-21 0 0,21 0 0,-22 0 16,22 1-16,0-1 0,0 0 0,0-21 15,-64 42 1,64-42 0,0 0-16,0 0 15,-1 0 1,1 0-16,0-21 0,21 0 0</inkml:trace>
  <inkml:trace contextRef="#ctx0" brushRef="#br0" timeOffset="105785.57">9334 5757 0,'0'0'0,"-21"0"15,21-21 17,0 0-17,21 0-15,1 0 0,-1 0 0,0-1 16,0 1-16,21 0 0,-20 0 15,20 0-15,0-22 0,22 22 16,-22 0-16,22 0 0,-22 0 0,0 0 16,1-1-16,-1 1 0,0 21 15,-21-21-15,1 21 0,20 0 0,-21 0 16,-42 21 31,0 0-32,0-21-15,21 22 0,-22-22 0,1 21 16,0 0-16,0-21 0,-21 21 0,20 0 16,-20-21-16,21 21 0,-21-21 15,20 22-15,-20-22 0,21 21 16,-21-21-16,20 21 0,1-21 0,0 0 16,0 21-16,0-21 0,0 0 15,-1 21-15,1-21 0,0 0 16,0 21-16,0-21 0,0 22 15,-1-22 1,22 21 15,0 0-31,0 0 16,22 0-16,-1 0 16,0 1-1,0-1-15,0 0 0,0 0 0,1 0 16,-1 0-16,0 1 0,0-22 0,21 21 15,-20 0-15,-1 0 0,0 0 16,21-21-16,-21 21 0,-21 1 0,22-22 16,-1 0-16,0 21 0,0-21 15,-42 0 32,0 0-47,0 0 16</inkml:trace>
  <inkml:trace contextRef="#ctx0" brushRef="#br0" timeOffset="106783.97">6604 6477 0,'0'21'16,"-21"-21"-16,21 21 31,-21-21-31,21 22 16,0-1-1,0 0 1,0 0 0,0 0-1,0 0 1,0 1 15,21-22 0,0 0-31,0 0 16,0 0-16,0 0 0,1 0 0,-1 0 16,21 0-16,-21 0 0,22 0 0,-22 0 15,21 21-15,0-21 0,1 0 16,-1 0-16,0 0 0,1 0 0,-1 0 16,22 0-16,-22 0 0,0 0 0,22 0 15,-22 0-15,0 0 0,22-21 16</inkml:trace>
  <inkml:trace contextRef="#ctx0" brushRef="#br0" timeOffset="124236.53">1587 8467 0,'0'-21'0,"-21"-1"16,21 1-16,0 0 15,0 0 1,0 0-16,0 0 16,0-1-16,0 1 15,0 0-15,0 0 16,0 0-16,-21 21 16,21 21 30,0 0-46,0 0 0,0 22 0,0-22 16,0 21-16,0-21 0,0 22 0,0-1 16,0 0-16,0-21 0,0 22 15,0-1-15,0-21 0,0 0 0,0 22 16,0-22-16,0 0 0,0 0 16,0 0-16,21 1 0,0-22 15,1 0 1,-22 42-16,21-63 15,0 0-15,-21-1 0,21 1 0,0 0 16,-21 0-16,0 0 0,21 0 16,1-1-16,-22-20 0,21 21 0,-21 0 15,0 0-15,21-22 0,0 22 16,-21 0-16,21 0 0,-21 0 0,0-1 16,21 1-16,1 0 15,-1 21 1,0 0-1,0 21-15,-21 0 0,21 1 16,-21-1-16,21 0 0,-21 21 0,0-21 16,22 1-16,-22-1 15,63 21-15,-42-21 0,0 0 0,-21 22 0,0-1 16,0-21-16,22 0 0,-1-21 16,0 22-16,0-22 15,0 0-15,0 0 0,22 0 0,-22 0 16,0-22-16,0 22 0,0-21 0,1 0 15,-1 0-15,0 0 0,0 0 16,0-1-16,-21 1 0,0 0 0,0-21 16,0 21-16,0-1 0,0-20 15,0 21-15,0-21 0,0 20 0,0 1 16,0 0-16,0 0 0,0 0 0,-21 0 16,21-1-16,-21 22 0,21-21 15,-21 21-15,21 21 63,21-21-48,0 64-15,-21-43 0,21-21 0,0 0 16</inkml:trace>
  <inkml:trace contextRef="#ctx0" brushRef="#br0" timeOffset="124791.5">2857 7980 0,'0'21'16,"0"0"-16,0 0 0,0 1 0,0-1 0,0 21 15,0-21-15,0 22 0,0-1 16,0 0-16,0 1 0,0-22 0,0 21 16,0 0-16,0-20 0,0 20 15,0-21-15,0 0 0,0 22 16,0-22-16,0 0 0,0 0 16,0 0-1,0-42 16,0 0-31,0 0 16,0 0-16,0-1 0,0 1 16,22-21-16,-22 21 0,0 0 0,0-22 15,21 22-15,0 0 0,-21-21 16,21 20-16,0 1 0,0 0 0,1-21 16,-1 42-16,0-21 0,0-1 15,0 22-15,0 0 0,1 0 16,-1 0-16,0 0 0,0 22 0,0-1 15,0-21-15,1 21 0,-1 0 16,-21 21-16,0-20 0,21-1 0,-21 0 16,0 0-16,0 21 0,0-20 0,0-1 15,0 0-15,0 0 0,-21 0 16,0 0-16,-1 1 16,1-22-16,21 21 15</inkml:trace>
  <inkml:trace contextRef="#ctx0" brushRef="#br0" timeOffset="124840.6">3323 8530 0,'0'0'0,"21"0"0,0 0 0,1 0 0</inkml:trace>
  <inkml:trace contextRef="#ctx0" brushRef="#br0" timeOffset="125331.52">4043 8192 0,'-21'-43'16,"-1"22"-16,1 0 15,0 0-15,0 0 16,0 21-16,0 0 0,-1 0 15,1 0-15,0 0 0,0 0 16,21 21-16,-21 0 0,0 0 16,-1 0-16,22 22 0,-21-1 0,0-21 15,21 21-15,-21 1 0,0-1 0,21-21 16,0 22-16,-21-1 0,21-21 16,-22 0-16,22 22 0,0-22 15,0 0-15,0 0 16,0 0-16,22-21 15,-1 0-15,0 0 0,0 0 0,0 0 16,-21-21-16,21 21 0,1-21 0,-1 0 16,21 0-16,-21-1 0,0 1 0,1 0 15,-1 0-15,0 0 0,0-22 16,0 22-16,-21-21 0,0 21 0,21-22 16,-21 22-16,22 0 0,-22 0 0,0 0 15,0 0-15,0-1 0,0 44 31,-22 83-15,44-83-16,-22-1 0,-22 42 0,1-42 16</inkml:trace>
  <inkml:trace contextRef="#ctx0" brushRef="#br0" timeOffset="125647.82">4508 8065 0,'0'105'15,"-21"-62"-15,21-1 16,-21-21-16,21 22 0,0-1 16,-21-21-16,21 21 0,-21-20 15,0-1-15</inkml:trace>
  <inkml:trace contextRef="#ctx0" brushRef="#br0" timeOffset="125680.76">4403 8636 0,'0'0'0,"21"21"15</inkml:trace>
  <inkml:trace contextRef="#ctx0" brushRef="#br0" timeOffset="125772.73">4593 8319 0,'0'-22'15</inkml:trace>
  <inkml:trace contextRef="#ctx0" brushRef="#br0" timeOffset="127539.48">4318 8001 0,'0'-21'15,"21"0"-15,-21 0 0,0-1 16,21 1 0,-21 0-16,0 0 0,0 0 15,0 0-15,0-1 16,0 44 31,0-1-32,0 0-15,0 0 16,0 0-16,0 0 0,0 22 16,0-22-16,0 21 0,0-21 0,0 22 15,0-1-15,0 0 0,0-20 16,0 20-16,-21 0 0,21 1 0,-21-1 16,21-21-16,0 21 0,0-20 0,0-1 15,0 21-15,0-21 0,0 0 16,0 1-16,0-1 0,0 0 0,0 0 15,0 0-15,0 0 16,0 1 0,21-22 15,0 0-31,0 0 16,1 0-16,-22-22 0,21 22 0,-21-21 15,21 0-15,0 21 0,0-21 16,-21 0-16</inkml:trace>
  <inkml:trace contextRef="#ctx0" brushRef="#br0" timeOffset="127944.09">4318 8149 0,'0'0'0,"0"-21"32,21 21-17,0 0-15,0 0 0,43 0 16,-43 0-16,21 0 0,-20 0 15,20 0-15,-21 0 0,21-21 0,-20 21 0,20 0 16,-21 0-16,21-21 16,-20 21-16,-1 0 0,0 0 0,0 0 15,0 0-15,0 0 0,1 0 16,-22-21-16,-22 21 78</inkml:trace>
  <inkml:trace contextRef="#ctx0" brushRef="#br0" timeOffset="128584.55">4085 8170 0,'21'22'15,"-21"-1"1,0 0-16,0 0 0,0 0 15,0 0-15,0 1 0,0-1 0,0 0 16,0 0-16,0 21 0,0-20 0,0-1 16,0 0-16,0 0 0,0 0 15,0 0-15,0 1 0,0-1 0,0 0 16,0 0 0,21-21-1,1 0 1,-1 0-16,0 0 15,0 0-15,0 0 16,0-21-16,1 0 16</inkml:trace>
  <inkml:trace contextRef="#ctx0" brushRef="#br0" timeOffset="143791.7">6159 8192 0,'0'-22'15,"22"1"1,-22 0-1,0 0-15,21 0 16,-21 0-16,0-1 16,0 1-16,0 0 0,0 0 15,0 0-15,0 0 32,0 42-17,0 0-15,0 21 16,0-21-16,0 1 15,0 20-15,0 0 0,0 1 0,0-1 16,0-21-16,0 21 0,0 1 16,0-1-16,0-21 0,0 0 0,0 22 15,0-22-15,0 0 0,0 0 16,0 0 0,21-21-1,-21-21 1,21 21-16,-21-21 0</inkml:trace>
  <inkml:trace contextRef="#ctx0" brushRef="#br0" timeOffset="144303.49">6985 8022 0,'0'0'0,"-21"0"32,0 0-32,-1 0 0,1 0 15,0 0-15,0 0 0,0 21 16,0-21-16,-1 22 0,1-1 16,0-21-16,0 21 0,21 0 0,-21-21 15,21 21-15,-21 0 0,21 1 16,0-1-16,0 0 15,0 0 1,21-21 0,0 0-16,0 21 0,0-21 0,0 0 15,1 0-15,-1 0 0,0 0 0,21 0 16,-21 0-16,1 0 0,-1 0 16,0 0-16,0 0 0,0 21 15,0-21-15,1 22 0,-1-1 16,-21 0-16,0 0 15,0 0-15,0 0 16,-21-21-16,-1 22 0,1-1 0,-21-21 16,21 21-16,0-21 0,-22 21 0,22-21 15,0 0-15,-21 0 0,20 21 16,-20-21-16,21 0 0,0 0 0,0 0 16,-1 0-16,-20 0 0,21 0 0,0 0 15,0 0-15,-1 0 16,1 0-16,21-21 0,-21 21 0,0-21 15,21 0-15</inkml:trace>
  <inkml:trace contextRef="#ctx0" brushRef="#br0" timeOffset="144688.51">6265 7662 0,'0'22'0,"21"-1"31,1-21-31,-1 0 0,0 0 16,0 0-16,0 0 0,0 0 0,1 0 15,-1 0-15,-21-21 0,0-1 16,0 1-16,0 0 16,0 0-16,-21 21 15,-1 0-15,1 0 0,0 0 16,0 0-16,0 0 0,0 0 0,-1 0 31,22 21-31,0 0 0,-21-21 0,21 21 16,0 1-16,0-1 0,0 0 15,21-21 1</inkml:trace>
  <inkml:trace contextRef="#ctx0" brushRef="#br0" timeOffset="145311.97">9271 7684 0,'-21'-43'15,"0"43"1,-1 21-1,22 1 1,-21-22-16,21 21 0,0 21 0,0-21 16,-21 0-16,21 22 0,-21-22 0,21 21 15,-21 1-15,21-1 0,0-21 16,-21 21-16,-1 1 0,22-22 0,-21 21 16,21-21-16,0 1 0,0-1 0,0 0 15,0 0-15,0 0 0</inkml:trace>
  <inkml:trace contextRef="#ctx0" brushRef="#br0" timeOffset="145656.9">9123 7620 0,'0'0'0,"21"-21"16,0 0-16,0 0 16,0-1-16,1 1 0,20 0 15,-21 21-15,0-21 0,22 21 16,-1 0-16,-21 0 0,21 0 16,1 0-16,-1 0 0,0 42 0,-20-21 15,20 1-15,21 147 16,-63-127-16,0 1 15,0 20-15,0-21 0,0 1 0,0-1 16,-21 0-16,0 1 0,21-22 16,-21 0-16,21 21 0,0-20 0,-21-22 15,21 21-15,0 0 0,-21-21 0,21-21 47,0 0-47,0-1 16</inkml:trace>
  <inkml:trace contextRef="#ctx0" brushRef="#br0" timeOffset="145880.13">9123 7916 0,'0'0'0,"-21"0"15,42 0 1,0 0-1,0 0-15,0 0 0,22 0 16,-22-21-16,21 21 0,0-21 16,-20 21-16,20 0 0,0-21 0,-21 21 15,22 0-15,-1 0 0,-21-21 16,0 21-16,1 0 0,-1-21 0,0 21 16,0 0-16</inkml:trace>
  <inkml:trace contextRef="#ctx0" brushRef="#br0" timeOffset="146161.82">10223 7535 0,'0'22'31,"0"-1"-31,0 0 15,0 21-15,0-21 0,0 22 0,0-1 16,-21 0-16,21 1 0,0-1 0,0 0 16,0 1-16,-21-1 0,21 0 0,0-20 15,0 20-15,0-21 0,0 21 16,0-20-16,0-1 0,0 0 16</inkml:trace>
  <inkml:trace contextRef="#ctx0" brushRef="#br0" timeOffset="146516.09">10139 7620 0,'0'0'16,"0"-21"-16,0 0 0,0 0 15,21-1 1,0 22-16,0-21 0,22 21 16,-22 0-16,21 0 0,-21-21 0,22 21 15,-22 0-15,21 0 0,-21 0 16,22 21-16,-22-21 0,0 21 0,0 1 16,-21-1-16,0 0 0,0 0 0,0 0 15,0 0-15,-21 1 0,0-1 16,0 0-16,-1 0 0,-20-21 0,21 21 15,0-21-15,-22 21 0,22-21 0,0 22 16,0-22-16,0 0 0,0 0 16,-1 0-16,44 0 31,-1 0-31,0 0 16,-21-22-16,21 22 0,0 0 15</inkml:trace>
  <inkml:trace contextRef="#ctx0" brushRef="#br0" timeOffset="146807.88">11282 7408 0,'0'0'0,"0"-21"0,0-21 31,0 63-16,-21 0-15,-1 0 0,22 1 0,-21-1 16,21 21-16,-21-21 0,0 22 16,21-1-16,0 0 0,-21 1 0,21-22 15,-21 21-15,21 0 0,-22-20 0,22-1 16,0 21-16,0-21 0,0 0 16,0 1-16,0-1 0,0 0 0,0 0 15,0 0-15,-21-21 16</inkml:trace>
  <inkml:trace contextRef="#ctx0" brushRef="#br0" timeOffset="147068.47">10880 7916 0,'0'0'0,"-22"22"0,-20 41 31,42-42-31,0 0 0,0 1 16,0-1-16,0 0 0,21 0 16,0-21-16,1 0 0,20 21 15,-21-21-15,0 0 0,22 0 16,-22 0-16,21 0 0,0 0 0,-20 0 16,20 0-16,0 0 0,1-21 0,-22 21 15,21-21-15,-21 0 0,0 21 16,1-21-16,-1-1 0,0 1 0,-21 0 15,0 0-15,0 0 0,0 0 16,0-1-16</inkml:trace>
  <inkml:trace contextRef="#ctx0" brushRef="#br0" timeOffset="147315.89">10901 7451 0,'0'0'0,"0"-21"0,0-1 16,21 22 0,0-21-16,0 21 15,0-21-15,1 21 0,20 0 0,-21 0 16,0 0-16,22-21 0,-22 21 16,0 0-16,0 0 0,0 0 0,0 0 15,1 0-15,-22-21 16,21 21-16,0 0 15,-21-21-15</inkml:trace>
  <inkml:trace contextRef="#ctx0" brushRef="#br0" timeOffset="147923.65">13398 7345 0,'0'0'0,"-21"0"0,-127 0 32,127-21-32,0 21 0,21-21 31,21 21-16,21 0-15,1-22 0,-1 22 16,0 0-16,1 0 0,20-21 0,-21 21 16,22 0-16,-22 0 0,22-21 15,-1 21-15,-20 0 0,-1 0 0,0 0 16,1 0-16,-22 0 0,0 0 0,-42 0 31,0 0-15,-1 21-16,-20-21 0,21 0 0,0 21 15</inkml:trace>
  <inkml:trace contextRef="#ctx0" brushRef="#br0" timeOffset="148204.12">13652 7303 0,'0'21'0,"0"0"16,0 0-16,0 0 15,0 0-15,0 1 0,0-1 0,-21 0 16,21 21-16,0-21 0,0 1 16,-21 20-16,21-21 0,-21 21 0,21-20 15,0-1-15,0 21 0,0-21 0,0 0 16,0 1-16,0-1 16,0 0-16,0 0 0,0 0 15,21-42 32,0 0-47,0 21 16</inkml:trace>
  <inkml:trace contextRef="#ctx0" brushRef="#br0" timeOffset="148620.28">14012 7641 0,'0'21'0,"-21"-21"16,21 22-16,21-22 47,0 0-47,1 0 0,-1 0 15,0 0-15,21-22 0,-21 1 16,1 21-16,20-21 0,-21 21 0,0-21 15,0 21-15,-21-21 0,22 0 16,-22-1-16,0 1 16,0 0-16,-22 21 15,1 0-15,0 0 16,0 0-16,0 0 16,0 21-16,-1 0 0,1 1 15,21-1-15,-21 0 0,0 0 16,21 0-16,0 0 0,-21 1 15,21-1-15,-21 0 0,21 0 0,0 0 16,0 0-16,0 1 16,21-22-16,0 0 15,0 0-15,0 0 0,0 0 16,1 0-16,-1 0 0</inkml:trace>
  <inkml:trace contextRef="#ctx0" brushRef="#br0" timeOffset="149076.49">14922 7472 0,'0'0'0,"0"-21"0,-21 0 32,0 21-32,0 0 0,0 0 15,0 0-15,-1 0 0,1 0 0,0 21 16,0-21-16,0 21 0,0-21 0,-1 21 15,22 0 1,-21-21-16,21 21 0,0 1 16,0-1-1,21-21-15,1 0 0,-1 0 16,0 21-16,0-21 0,0 0 0,0 0 16,1 21-16,-1 0 0,0-21 0,0 0 15,0 21-15,0 1 0,1-1 16,-1 0-16,-21 0 15,0 0-15,0 0 16,-21-21-16,-1 0 0,1 22 16,-21-22-16,21 0 0,0 21 15,-22-21-15,22 0 0,0 0 16,0 0-16,0 0 0,-1 0 0,1 0 16,0 0-16,0 0 0,21-21 15,-21 21-15,21-22 16,0 1-16,0 0 15,21 21-15,0-21 16,0 21-16,0-21 0</inkml:trace>
  <inkml:trace contextRef="#ctx0" brushRef="#br0" timeOffset="149608.09">15557 7027 0,'0'0'0,"0"-21"0,22-63 31,-22 62-31,0 44 32,0-1-32,0 0 0,-22 21 15,22-21-15,0 22 0,-21-1 0,0 0 16,0 1-16,0-1 0,21 0 15,0 1-15,-21-1 0,-1 0 0,22 1 16,0-1-16,0 0 0,0-20 16,0-1-16,0 21 0,0-21 0,0 0 15,0 1-15,0-1 0,22 0 16,-1-21-16,0 0 0,0 0 16,0 0-16,0 0 0,1 0 0,-1 0 15,0 0-15,0-21 0,21 21 0,-20-21 16,-1-1-16,0 1 0,0 0 15,0 0-15,0 0 0,-21 0 0,22-1 16,-1 1-16,-21-21 0,21 42 0,-21-21 16,0 0-16,0 42 31,0 0-15,0 0-16,0 0 0,-21 0 15,21 1-15,-21-1 0,21 0 0,0 0 16,0 0-16,0 0 0,0 1 15,21-44 17,0 1-17,0 0-15</inkml:trace>
  <inkml:trace contextRef="#ctx0" brushRef="#br0" timeOffset="149903.54">16023 7112 0,'0'0'0,"-21"0"0,0 0 15,0 0-15,42 0 78,-21-21-62,-21 21 15,-1 0 1,1 0-32,0 0 15</inkml:trace>
  <inkml:trace contextRef="#ctx0" brushRef="#br0" timeOffset="150116.54">15282 7218 0,'0'0'0,"21"0"46,1 0-46,-1 0 0,0 0 16,0 0-16,0 0 0,22 0 0,-22 0 16,21 0-16,-21 0 0,0 0 0,1-21 15,-1 21-15,0 0 0,0 0 16,0 0-16</inkml:trace>
  <inkml:trace contextRef="#ctx0" brushRef="#br0" timeOffset="150699.44">16298 7281 0,'0'0'0,"0"22"46,-21-1-46,21 0 16,0 0-16,-21 0 0,21 0 16,0 1-16,0-1 0,0 0 0,0 21 15,0-21-15,0 1 0,0-1 16,0 0-16,0 0 0,0 0 16,-21-21 15,0-21-16,21 0 1,0 0-16,0 0 0,0-1 16,0-20-16,21 21 15,0 0-15,0 0 0,0-22 0,0 22 16,1-21-16,-1 21 0,21-1 16,-21-20-16,22 21 0,-22 0 0,21 0 15,0-1-15,-20 1 0,20 21 0,0 0 16,-21 0-16,1 0 0,-1 0 15,0 0-15,0 21 0,-21 1 0,21-1 16,-21 21-16,0-21 0,0 22 0,0-22 16,0 21-16,0-21 0,0 22 15,0-22-15,-21 0 0,21 0 0,-21 0 16,21 0-16,0 1 0,-21-22 16,21 21-16,-21-21 15,21 21-15,0-42 47,0 0-47</inkml:trace>
  <inkml:trace contextRef="#ctx0" brushRef="#br0" timeOffset="151699.82">17547 7260 0,'21'-42'16,"-21"21"-16,0 0 0,0-1 0,0 1 15,0 0-15,0 0 0,0 0 16,-21 0 0,0 21-16,0 0 0,0 0 15,-1 0-15,1 0 0,0 0 0,0 0 16,0 21-16,0 0 0,-1-21 15,-20 21-15,21 0 0,0 22 0,-22-22 16,22 0-16,0 21 0,0-21 0,0 1 16,21 20-16,0-21 15,-21 0-15,21 0 0,0 22 0,0-22 16,0 0-16,0 0 0,21-21 16,0 21-16,0-21 15,0 0-15,0 0 0,1 0 0,-1 0 16,0 0-16,21 0 0,-21-21 0,1 21 15,-1-21-15,0 0 0,0 0 16,0 0-16,0-1 0,1 1 0,-22 0 16,21 0-16,-21 0 0,21 0 0,-21-1 15,0 1-15,21 0 0,-21 0 16,21 0-16,-21 42 47,0 0-47,0 0 15,0 0-15,0 1 0,-21-1 16,21 0-16,0 0 0,-21 0 16,21 0-16,0 1 0,0-1 0,0 0 15,0 21-15,0-21 0,0 1 0,0-1 16,0 21-16,0-21 0,0 22 16,0-22-16,0 21 0,0-21 0,0 22 15,0-22-15,0 21 0,0 0 0,0 1 16,0-1-16,0 0 0,0 1 15,0-1-15,0 0 0,21 1 16,-21 20-16,0-20 0,0-1 0,0-21 16,0 21-16,0 1 0,0-1 0,0-21 15,0 22-15,0-22 0,0 21 16,0-21-16,0 0 0,0 22 0,0-22 16,-21 0-16,21 0 0,-21-21 0,21 21 15,0 1-15,-21-22 0,21 21 16,-22-21-16,1 0 15,0 0-15,0 0 16,0-21-16,21-1 0,-21 1 16,-1 0-16,1 0 15,21-21-15,0 20 0,-21 1 16,21-21-16,-21 21 0,21-22 0,-21 1 16,21 0-16,0-1 0,0 1 0,0-21 15,0 20-15,0 1 0,0 0 16,21-22-16,0 22 0,0-1 0,0 1 15,1 0-15,-22-1 0,42 1 0,-21 0 16,0-1-16,0 22 0,1-21 16,-1 21-16,0-22 0,0 22 0,0-21 15,0 21-15,1 0 0,-1-1 0,0 1 16,-21 0-16,21 21 0,0-21 16,-21 0-16,21 21 0,1-21 15,-1 21 16</inkml:trace>
  <inkml:trace contextRef="#ctx0" brushRef="#br0" timeOffset="151880.32">18034 7514 0,'0'21'16</inkml:trace>
  <inkml:trace contextRef="#ctx0" brushRef="#br0" timeOffset="155275.88">18986 6922 0,'22'0'16,"-1"0"0,-21 21-1,0 0 16,-21-21 1,-1 0-32,1 0 15,0-21 1,21 0-16,-21-1 0,0 1 16,21 0-16,0 0 0,0 0 15,0 0-15,0-1 0,0 1 16,0 0-16,21 0 0,0-21 0,0 20 15,0 1-15,1 21 0,20-21 16,-21 0-16,21 0 0,1 21 0,-22 0 16,21 0-16,1 0 0,-1 0 15,0 0-15,-21 0 0,22 21 0,-22-21 16,0 21-16,-21 0 0,0 22 0,0-22 16,0 21-16,0-21 15,-21 22-15,0-22 0,0 21 0,-1-21 0,-20 22 16,21-1-16,-21-21 0,20 0 15,-20 22-15,21-22 0,0 0 16,0 0-16,-1 0 0,22 0 0,0 1 16,0-1-16,0 0 0,0 0 15,0 0-15,0 0 16,0 1-16,0-1 16,22 0-1</inkml:trace>
  <inkml:trace contextRef="#ctx0" brushRef="#br0" timeOffset="155612.67">19156 7578 0,'-21'21'0,"21"0"0,-22 0 16,22 0-16,0 1 31,22-22-31,-1 0 16,0 0-1,0 0-15,-21-22 32,0 1-32,0 0 15,-21 21 16,0 0-31,0 0 0,-1 0 16,1 0-16,0 0 16,0 0-16,0 0 15,0 0-15,-1 0 0</inkml:trace>
  <inkml:trace contextRef="#ctx0" brushRef="#br0" timeOffset="184395.67">5207 10456 0,'0'0'0,"0"-21"0,0 0 16,0 0-16,0 0 0,0 0 15,0-1-15,0 1 16,0 0-16,0 0 0,-21 21 47,21 21-47,-21 0 0,21 22 15,0-22-15,0 21 0,0 0 16,0 22-16,0-22 0,0 1 0,0 20 16,0 1-16,0-22 0,0 21 0,0 1 15,0-1-15,-22 1 0,22 21 16,-21-22-16,0 22 0,21-1 0,-21 1 16,21-21-16,-21 20 0,0 1 15,21 0-15,-22-1 0,1 1 16,21 0-16,-21-1 0,0 1 0,21 0 15,-21-22-15,0 22 0,-1-1 16,22 1-16,-21 0 0,0-1 0,0 1 16,0 21-16,0-21 0,-1-1 0,22 1 15,-21-22-15,0 22 0,0 0 16,21-1-16,0 1 0,0 0 0,-21-22 16,21 1-16,0 20 0,0-20 0,0-1 15,0-20-15,0 20 0,0-20 16,0 20-16,0-21 0,0 1 0,0-1 15,-21 0-15,21 1 0,0-1 0,0-21 16,-22 0-16,22 1 16,-21-1-16,0-21 15,21-21 1,0-22-16,0 1 0,0 0 16,21-22-16,0 1 0,1-1 0,-1-21 15,0 1-15</inkml:trace>
  <inkml:trace contextRef="#ctx0" brushRef="#br0" timeOffset="185663.54">5503 10393 0,'0'0'0,"-21"-21"16,0 21-1,21-21-15,21 21 78,0 0-78,22 0 0,-22-22 16,21 22-16,0 0 16,1 0-16,20 0 0,1-21 0,-1 21 15,1 0-15,-1 0 0,22 0 0,-22 0 16,22 0-16,21 0 0,0 0 16,0 0-16,-1 0 0,22 0 0,0 0 15,-21 0-15,21 0 0,0 0 16,0 0-16,21 0 0,-21 21 0,0-21 15,0 0-15,0 0 0,-21 22 0,21-22 16,-21 0-16,0 0 0,0 0 16,0 21-16,-1-21 0,1 0 0,-21 0 15,21 0-15,-22 0 16,-20 0-16,21 0 0,-22 0 0,1 0 16,-1 0-16,-21 0 0,22 0 0,-22 0 15,1 0-15,-1 0 0,0 0 16,1 0-16,-22 0 0,0 0 0,0 0 15,0 0-15,0 0 0,1 21 16,-1-21-16,-21 21 0,0 0 0,0 0 16,0 1-16,0-1 0,0 0 15,0 0-15,0 0 0,0 22 16,0-22-16,0 21 0,0 0 0,0-20 16,0 20-16,-21 0 0,-1 1 15,1 20-15,21-21 0,0 1 16,-21 20-16,0 1 0,21-1 0,-21 1 15,21-1-15,0 1 0,0-1 0,0 1 16,0-22-16,0 22 0,0-1 16,-21 1-16,21-1 0,0 22 0,0-22 15,-22 1-15,22 20 0,0-20 16,0-1-16,0 22 0,-21-21 0,21-1 16,-21 1-16,21-1 0,0 1 0,0-1 15,-21 1-15,21-1 0,-21 1 16,21-1-16,0 1 0,0-1 0,-21-21 15,21 1-15,-22-1 0,22 22 16,0-43-16,0 21 0,-21 0 0,21 1 16,-21-22-16,21 21 0,0 1 15,0-22-15,-21 0 0,21 21 0,-21-21 16,0 1-16,-1-1 0,22 0 0,-21 0 16,0 0-16,0-21 0,0 21 15,0 1-15,-1-22 0,1 21 0,0 0 16,-21-21-16,21 21 0,-22-21 0,1 0 15,0 21-15,-22-21 0,22 0 16,-22 0-16,1 21 0,-1-21 0,-20 0 16,20 0-16,-21 0 0,1 0 0,-1 0 15,-21 22-15,22-22 0,-22 0 16,0 0-16,21 0 0,-21 21 16,1-21-16,20 0 0,-21 0 0,21 0 15,-20 0-15,-1 0 0,-21 21 0,21-21 16,-21 0-16,-21 0 0,21 0 15,-21 21-15,21-21 0,-22 0 0,1 21 16,21-21-16,0 0 0,0 21 0,21-21 16,22 0-16,-1 0 0,22 0 15,-1 0-15,22 0 0,-1 0 0,1 0 16,21 0-16,0 0 0,-22 0 0,43-21 16,-21 21-16,21-21 0,-21 0 15,21 0-15,0 0 16,0-1-16,0 1 0</inkml:trace>
  <inkml:trace contextRef="#ctx0" brushRef="#br0" timeOffset="186307.69">5651 9631 0,'0'0'15,"0"-21"-15,0-22 16,-21 43-16,0 0 15,21 22 1,0-1-16,0 0 16,0 21-16,0-21 0,0 22 0,0-1 15,0 0-15,0-20 0,-21 20 0,21 0 16,0-21-16,-21 22 0,21-22 16,0 0-16,0 0 0,0 0 0,0 1 15,0-1-15,0 0 16</inkml:trace>
  <inkml:trace contextRef="#ctx0" brushRef="#br0" timeOffset="186641.05">5376 9652 0,'0'0'0,"-21"-21"0,21 0 15,0 0-15,-21-1 0,21 1 16,0 0-16,0 0 0,0 0 16,21 0-16,0 21 0,22-22 15,-1 22-15,0-21 0,22 21 0,-22 0 16,22 0-16,-22 0 0,21 21 16,-20 1-16,-1-1 0,-21 0 15,0 0-15,-21 21 0,0-20 0,0 20 16,0 0-16,-21 1 0,-21-22 0,21 21 15,-22 0-15,1-20 0,0-1 16,-1 0-16,1 0 0,21 0 0,-21 0 16,20-21-16,1 22 0,42-44 47,1 1-47,20 0 15</inkml:trace>
  <inkml:trace contextRef="#ctx0" brushRef="#br0" timeOffset="187124.28">6138 9440 0,'0'0'0,"0"-21"0,0 42 31,0 1-31,0-1 16,0 0-16,0 0 0,0 21 0,0-20 15,0 20-15,0-21 0,0 21 0,-21-20 16,21 20-16,0 0 16,0-21-16,-21 22 0,21-22 0,-21 0 15,21 0-15,-21 0 0,21 1 0,-22-1 16,22 0-16,0 0 16,-21-21-16,21-21 31,0 0-31,0 0 15,0-1-15,0 1 0,0 0 0,0 0 16,21 0-16,1 0 0,-22-1 0,21 1 16,0 0-16,0 0 0,0 0 15,22 0-15,-22 21 0,0 0 0,0-22 16,0 22-16,22 0 0,-22 0 16,0 0-16,0 22 0,0-1 15,0-21-15,-21 21 0,0 0 0,0 0 16,0 0-16,0 1 0,0-1 0,0 0 15,0 0-15,0 0 0,-21 0 16,0 1-16,0-22 0,0 21 0,21 0 16,-21-21-16,21-21 47</inkml:trace>
  <inkml:trace contextRef="#ctx0" brushRef="#br0" timeOffset="187856.87">6731 9716 0,'-42'0'16,"20"0"0,1 0-16,0 21 0,0 0 15,21 0-15,-21 0 0,0 0 16,21 1-16,0-1 0,-22 0 15,22 0-15,0 0 0,0 0 16,0 1-16,22-22 31,-1 0-15,0 0-16,-21-22 31,0 1-31,0 0 0,0 0 16,0 0-16,0 0 0,0-1 15,0 1-15,0 0 0,0 0 16,0 0-16,21 0 0,0-1 16,0 1-16,1 0 0,-1 21 15,0-21-15,21 21 0,-21 0 0,1 0 16,20 0-16,-21 0 0,0 0 16,0 0-16,1 0 0,-1 21 0,0 0 15,0 0-15,-21 1 0,21-1 16,-21 0-16,0 0 0,0 0 0,0 0 15,0 1-15,0-1 0,0 0 0,0 0 16,-21 0-16,0-21 16,0 0-1,21-21 17,0 0-32,0 0 15,0 0-15,0-1 0,0 1 0,21 0 16,0 0-16,-21-21 0,21 20 15,0 1-15,1 0 0,-1 0 0,-21 0 16,21 21-16,0-21 0,0 21 0,0 0 16,1 0-16,-1 0 15,0 21-15,0-21 0,-21 21 0,21 0 16,-21 0-16,21 22 0,-21-22 0,0 0 16,0 0-16,0 0 0,0 0 15,0 1-15,0-1 0,0 0 0,0 0 16,0 0-16,0 0 0,-21-21 15,0 0-15,21 22 16,0-44 15,0 1-31,0 0 0</inkml:trace>
  <inkml:trace contextRef="#ctx0" brushRef="#br0" timeOffset="188248.51">7451 9758 0,'21'0'31,"0"0"-31,0 0 16,0-21-16,0 21 0,1-21 0,-1 21 15,0-22-15,0 1 0,0 21 16,0-21-16,1 0 0,-1 21 0,0-21 15,-21 0-15,21 21 0,-21-22 0,0 1 16,-21 21 0,0 0-16,0 0 0,-1 0 15,1 21-15,-21-21 0,21 22 0,0-1 16,-1 0-16,1 21 0,0-21 16,0 1-16,0-1 0,21 21 0,0-21 15,0 0-15,0 1 0,0-1 16,0 0-16,0 0 0,21 0 15,0-21-15,0 0 16,0 0-16,1 0 0,20 0 0,0 0 16,-21 0-16,22 0 0,-1 0 15,0 0-15,-20-21 0,20 21 0,0-21 16,1 0-16,-1 21 0,-21-21 0</inkml:trace>
  <inkml:trace contextRef="#ctx0" brushRef="#br0" timeOffset="188528.51">8467 9356 0,'0'0'0,"0"-21"15,-22 21 1,1 0 0,21 21-16,-21 0 0,21 0 15,0 21-15,0-20 0,0-1 16,0 21-16,0 0 0,-21-20 0,21 20 15,0 0-15,-21-21 0,21 22 0,0-22 16,0 0-16,0 21 0,0-20 16,0-1-16,0 0 0,0 0 0,0 0 15,21-21 32,-21-21-47,0 0 0</inkml:trace>
  <inkml:trace contextRef="#ctx0" brushRef="#br0" timeOffset="188847.48">8318 9462 0,'0'0'0,"0"-22"0,-21-62 16,21 63 0,0-1-16,0 1 15,21 0-15,1 21 16,-1-21-16,0 21 0,0 0 15,0 0-15,22 0 0,-22 0 0,21 0 16,-21 0-16,22 0 0,-22 0 0,21 21 16,-21 0-16,0 0 0,1 1 15,-22-1-15,0 0 0,0 21 0,0-21 16,0 1-16,-22-1 0,1 21 0,0-21 16,0 0-16,-21 1 0,20-1 15,1 0-15,-21 0 0,21 0 0,0-21 16,-1 21-16,1-21 0,21 22 15,-21-22 1,21-22 0,21 22-1</inkml:trace>
  <inkml:trace contextRef="#ctx0" brushRef="#br0" timeOffset="189996.34">9038 9758 0,'21'-21'16,"-21"0"-1,0-1-15,0 1 0,0 0 16,0 0-16,0 0 15,-21 21 1,0 0-16,0 0 16,0 0-16,-1 0 0,1 0 15,21 21-15,-21 0 0,0 0 0,0 0 16,0 1-16,-1-1 0,1 0 0,0 21 16,0-21-16,0 1 0,21-1 15,0 0-15,-21 0 0,21 0 16,0 0-16,0 1 0,0-1 15,21-21 1,0 0-16,0 0 0,0 0 0,0 0 16,1 0-16,-1 0 0,0-21 0,0-1 15,0 1-15,0 0 0,1 0 16,-1 0-16,0 0 0,0-1 0,0 1 16,0 0-16,-21 0 0,0 0 0,0 0 15,22 21-15,-22-22 0,0 44 47,0-1-47,0 0 0,-22 0 0,22 0 16,0 0-16,0 1 15,0-1-15,0 0 0,0 0 0,0 0 16,0 0-16,0 1 0,22-1 16,-1-21-1,0 0-15,0 0 0,0 0 16,0 0-16,1 0 0,-1-21 0,0 21 15,0-22-15,0 1 0,0 21 16,-21-21-16,22 0 0,-1 0 0,0 0 16,-21-1-16,0 1 0,21 0 15,0 0-15,-21 0 0,21 0 0,-21-1 16,0 1 0,0 42 15,0 1-31,0-1 0,-21 0 15,21 0-15,0 0 0,-21 0 0,21 1 16,0-1-16,0 0 0,0 0 16,0 0-16,0 0 15,21-21-15,0 0 16,1 0-16,-1 0 0,0 0 16,0 0-16,0-21 15,0 21-15,1-21 0,-1 0 16,0 0-16,-21 0 0,21-1 0,0 1 15,-21 0-15,0 0 0,21 0 0,-21 0 16,22-1-16,-22 1 16,0 0-16,0 0 15,0 42 17,0 0-32,0 0 0,0 1 15,0-1-15,-22 0 0,1 0 0,0 0 16,21 22-16,0-22 0,-21 21 0,0-21 15,21 22-15,-21-22 0,21 21 16,0-21-16,0 22 0,0-22 16,0 21-16,0-21 0,0 22 0,0-1 15,0-21-15,0 21 0,0 1 0,0-22 16,0 21-16,-22-21 0,22 22 16,-21-22-16,0 0 0,0 0 0,0 0 15,0 1-15,-1-1 0,1-21 0,0 21 16,-21-21-16,21 0 0,-1 0 15,1 0-15,0 0 0,0 0 0,0 0 16,0-21-16,-1 0 0,22-1 16,-21 1-16,0 21 0,21-21 15,0 0-15,-21 0 16,0 21-16</inkml:trace>
  <inkml:trace contextRef="#ctx0" brushRef="#br0" timeOffset="198156.51">6329 11028 0,'0'-21'31,"21"21"0,0 0-15,-21-21-16,21 21 0,0 0 0,1 0 15,-1 0-15,0 0 0,21 0 16,-21 0-16,1 0 0,-1 0 0,0 0 16,0 0-16,0 0 15,-42 0 17,0 0-32,21 21 15,-21-21-15,0 0 16</inkml:trace>
  <inkml:trace contextRef="#ctx0" brushRef="#br0" timeOffset="198663.75">6329 11007 0,'0'0'0,"0"21"0,-43-21 16,43 21-16,0 0 16,-21 0-16,0-21 0,21 22 15,-21-1-15,21 21 0,0-21 0,-21 0 16,0 1-16,21-1 0,-22 0 0,22 21 15,-21-21-15,21 1 16,-21-22-16,21 21 16,0-42 15,0-1-15,0 1-16,0 0 15,21 21-15,0 0 0,-21-21 16,22 21-16,-1 0 0,0 0 15,0 0-15,0 0 0,22 0 0,-22 0 16,21 0-16,-21 0 0,22 0 16,-1 0-16,-21 21 0,21-21 0,-20 21 15,20 0-15,-21 1 0,-21-1 16,0 0-16,0 0 16,0 0-16,-21 0 0,0 22 0,0-22 15,-22 0-15,1 0 0,0-21 0,-1 21 16,1 1-16,0-1 0,20-21 15,-20 0-15,21 21 0,0-21 0,0 0 16,-1 0-16,1 0 0,0 0 0,0 0 16,0 0-1,21-21 1,0 0 15,21-1-31,0 22 16,0-21-16,0 21 0</inkml:trace>
  <inkml:trace contextRef="#ctx0" brushRef="#br0" timeOffset="199380.02">7260 11113 0,'0'0'0,"-21"0"31,0 0-31,0 0 0,-1 0 16,1 21-16,-21 0 0,21 0 0,0 21 15,-1-20-15,1-1 0,0 21 16,0-21-16,0 0 0,21 1 0,0 20 16,-21-21-16,21 0 0,0 0 0,0 1 15,21-1 1,0-21-16,0 0 15,21 0-15,-20 0 0,-1 0 0,21 0 16,-21-21-16,0 21 0,22-22 16,-22 22-16,0-21 0,0 0 15,-21 0-15,0 0 16,0 0-16,0-1 16,0 1-16,0 0 0,-21 0 15,21 0-15,-21 0 0,21-1 0,0 1 16,0 0-16,0 0 0,0 0 15,21 21-15,0-21 0,0-1 0,1 22 16,-1-21-16,21 21 0,-21 0 0,22-21 16,-22 21-16,21 0 0,0 0 15,1 0-15,-22 0 0,21 0 0,-21 0 16,1 21-16,-1 0 0,-21 1 0,0-1 16,0 0-16,0 21 0,0 1 0,0-22 15,-21 21-15,-1-21 16,1 22-16,0-22 0,21 21 0,0-21 15,0 0-15,0 1 0,0-1 0,0 0 16,21-21-16,0 0 16,1 0-16,20 0 0,-21 0 0,21 0 15,-20 0-15,20 0 0,0 0 0,-21 0 16,1-21-16,-1 0 0,0-1 16,0 1-16,0 0 0,-21 0 0,0-21 15,0 20-15,0-20 0,0 0 0,0 21 16,-21-22-16,0 22 15,0-21-15,0 21 0,-1 21 0,1-22 0,0 22 16,0-21-16,0 21 0,0 0 0,-1 0 16,1 0-16,0 21 0,21 1 15,-21-22-15,0 21 0,21 0 16,-21-21-16,21 21 0,0 0 16,0 0-16</inkml:trace>
  <inkml:trace contextRef="#ctx0" brushRef="#br0" timeOffset="199915.49">6011 12446 0,'0'0'0,"0"-21"16,0 0-16,0 42 31,0 21-15,0-21-16,0 1 0,0 20 0,0 0 15,0 1-15,0 20 0,0-21 0,0 22 16,-21-1-16,21-20 16,0 20-16,-21-20 0,21 20 0,0-21 15,0 1-15,0-22 0,0 21 0,0-21 16,0 1-16,0-1 0,0 0 16,0 0-16,0-42 31</inkml:trace>
  <inkml:trace contextRef="#ctx0" brushRef="#br0" timeOffset="200668.44">6054 12488 0,'0'0'0,"21"0"31,0 0-15,21 0-16,-21-21 0,22 21 16,20 0-16,-20 0 0,20-21 0,22 21 15,-1 0-15,1 0 0,0-21 0,21 21 16,-22 0-16,1 0 0,21-21 16,-22 21-16,22 0 0,-21 0 15,21 0-15,-22 0 0,1-21 0,0 21 0,-1 0 16,1 0-16,-21 0 15,-1 0-15,1 0 0,-22 0 0,0 0 16,1 0-16,-1 0 0,-21 0 0,21 0 16,-20 0-16,-1 0 0,0 0 15,0 0-15,0 0 16,0 0-16,1 0 16,-22 21-16,0 0 15,0 0-15,21-21 0,-21 21 16,0 0-16,0 1 0,0-1 0,0 0 15,0 0-15,0 0 0,0 22 16,0-22-16,0 21 0,0-21 16,0 22-16,0-1 0,0-21 0,0 21 15,0 1-15,0-22 0,0 21 0,0 1 16,0-22-16,0 0 0,0 21 16,-21-21-16,21 1 0,0-1 0,0 0 15,-22 0-15,22 0 0,0 0 0,0 1 16,-21-22-16,0 21 0,21 0 15,-21-21-15,0 21 0,0-21 0,-1 21 16,1-21-16,0 21 0,0-21 16,0 22-16,0-22 0,-22 0 15,22 21-15,0-21 0,0 0 16,-22 21-16,22-21 0,-21 0 0,-22 0 16,22 0-16,-21 0 0,-22 0 0,21 0 15,-20 0-15,-22 0 0,21 0 16,-21 0-16,-21 0 0,22 0 0,-1 0 15,0 0-15,21 0 0,-21 0 0,22 0 16,20 0-16,1 0 0,-1 0 16,1 0-16,20 0 0,1 0 0,0 0 15,21 0-15,-22 0 0,22 0 0,0 0 16,0 0-16,0 0 0,-1 0 16,1-21-16,21 0 31,0-1-31</inkml:trace>
  <inkml:trace contextRef="#ctx0" brushRef="#br0" timeOffset="201208.45">6392 12996 0,'0'0'0,"21"-21"16,1 21-16,-1-21 0,0 21 16,0-21-16,-21 0 15,21 0-15,0-1 16,-21 1-16,0 0 16,-21 21-1,0 0 1,0 0-16,0 0 0,0 0 15,-1 21-15,1-21 0,21 21 16,0 1-16,0-1 0,-21-21 0,21 21 16,0 0-16,0 0 0,0 0 15,0 1-15,21-22 16,-21 21-16,21 0 0,1 0 0,-1-21 16,-21 21-16,21 0 0,0 1 0,0-22 15,0 21-15,-21 0 0,22 0 16,-22 0-16,0 0 15,-22 1-15,1-22 16,0 0-16,0 21 0,0-21 16,0 0-16,-1 0 0,1 0 0,0 0 15,0 0-15,0 0 0,0 0 0,-1-21 16,1 21-16,21-22 0,-21 22 16,21-21-16,-21 21 0,21-21 15,-21 21-15,21-21 31,21 21-15,0 0-16,0 0 0,-21-21 0,21 21 16,1 0-16</inkml:trace>
  <inkml:trace contextRef="#ctx0" brushRef="#br0" timeOffset="201591.88">6731 13145 0,'0'0'0,"21"0"0,0 0 16,0 0-1,1 0-15,-1 0 16,0-22-16,0 1 0,0 0 16,0 21-16,-21-21 0,0 0 15,0 0 1,-21 21-1,0 0-15,0 0 0,0 0 16,0 0-16,-1 21 0,1-21 16,21 21-16,-21 0 0,21 0 0,-21 0 15,0-21-15,21 22 16,0-1-16,0 0 0,0 0 0,0 0 16,0 0-16,0 1 0,21-1 15,0-21 1,0 0-16,0 0 0,1 0 0,-1 0 15,0 0-15,0 0 0,21 0 0,-20 0 16,-1 0-16,0-21 0,21-1 16,-21 22-16,1-21 0,-1 0 0</inkml:trace>
  <inkml:trace contextRef="#ctx0" brushRef="#br0" timeOffset="202147.53">7239 12975 0,'-21'21'15,"21"1"-15,0-1 16,0 0 0,0 0-16,0 0 0,0 0 15,0 1-15,0-1 0,0 0 16,0 0-16,0 0 15,0 0 1,-21-21 31,21-21-31,-22 0-16,22 0 15,0 0-15,0 0 16,0-1-16,0 1 0,0 0 0,0 0 15,0 0-15,0 0 0,0-1 0,22 22 16,-1-21-16,0 0 0,-21 0 16,21 21-16,0-21 0,0 21 15,1-21-15,-1 21 0,0 0 0,0 0 16,0 0-16,0 0 0,1 0 16,-1 21-16,0 0 0,-21 0 15,0 0-15,0 0 0,0 1 0,0-1 16,0 0-16,0 0 0,0 0 0,0 0 15,0 1-15,-21-1 0,21 0 16,0 0-16,-21-21 0,-1 21 16,22-42 46</inkml:trace>
  <inkml:trace contextRef="#ctx0" brushRef="#br0" timeOffset="202816.48">7853 12933 0,'0'0'0,"0"-21"16,-21 21-1,-1-21-15,1 21 0,0 0 16,0 0 0,0 0-16,21 21 0,-21-21 15,21 21-15,-22 0 0,22 0 0,-21-21 16,0 21-16,21 1 0,-21-1 0,21 0 15,-21 0-15,0 0 0,21 0 16,0 1-16,0-1 0,0 0 0,-22 0 16,22 0-16,0 0 0,0 1 31,22-22-31,-1 0 0,0 0 16,0 0-16,0 0 0,0 0 15,1 0-15,-1-22 0,0 22 16,-21-21-16,21 21 0,0-21 15,0 0-15,-21 0 0,0 0 0,22-1 16,-1 1-16,-21 0 0,21-21 0,-21 21 16,0-22-16,0 22 0,21-21 15,-21-1-15,21 1 0,-21 21 0,0-21 16,0 20-16,0 1 0,0 0 16,0 0-16,0 0 15,0 42 16,0 0-31,-21 21 16,21-20-16,0-1 0,-21 21 0,21 0 16,0-20-16,0 20 0,0 0 0,0-21 15,0 22-15,0-22 0,0 21 16,0-21-16,0 1 0,0-1 0,0 0 16,0 0-16,21 0 0,0-21 0,0 21 15,1-21-15,-1 0 16,0 0-16,0 0 0,0 0 0,0 0 15,1 0-15,-1 0 0,21 0 0,-21 0 16</inkml:trace>
  <inkml:trace contextRef="#ctx0" brushRef="#br0" timeOffset="208247.46">18563 9398 0,'0'-21'0,"21"21"0,-21-21 16,0 42 15,0 0-31,0 0 16,0 0-16,0 1 15,0 20-15,-21 0 0,0 1 16,21-1-16,-21 21 0,21-20 0,-21 20 16,-1 22-16,1-22 0,21 1 15,-21-1-15,0 22 0,0 0 0,21-1 16,0 1-16,-21 0 0,21-1 0,0 22 15,0-21-15,0 0 0,0-1 16,0 22-16,0-21 0,0 21 0,0-22 16,0 1-16,0 0 0,0 20 0,0-20 15,0 0-15,0 21 0,-22-22 16,1 22-16,21-21 0,-21 21 0,0-22 16,0 1-16,0 21 0,-1-22 0,1 1 15,-21 21-15,21-21 16,0-22-16,-1 22 0,22-22 0,0-20 15,-21 20-15,21-21 0,0 1 0,0-22 16,0 0-16,0 0 0,0-42 31,21 0-31,-21 0 16,22-22-16,-1 1 0,0 0 0</inkml:trace>
  <inkml:trace contextRef="#ctx0" brushRef="#br0" timeOffset="209320.03">18796 9567 0,'-21'-21'0,"42"42"0,-63-42 0,20 0 15,1 21-15,0-21 16,0 21-16,21-21 0,-21 21 0,42 0 47,0 0-47,0-21 15,22 21-15,-22 0 0,21 0 16,0-22-16,1 22 0,-1 0 0,0 0 16,22-21-16,21 21 0,-1 0 15,1-21-15,21 21 0,0 0 0,-1-21 16,1 0-16,0 21 0,0 0 15,21-21-15,-21 21 0,21 0 0,0-22 16,0 22-16,0 0 0,-21 0 16,-1 0-16,1-21 0,0 21 0,-21 0 15,21 0-15,-22 0 0,1 0 16,-22 0-16,22 0 0,-21 0 0,-1 0 16,1 0-16,-22 0 0,0 0 0,22 0 15,-43 0-15,21 0 0,-21 0 16,22 21-16,-22-21 0,0 22 0,0-22 15,-21 21-15,0 0 16,0 0-16,21 0 0,-21 22 0,0-1 16,0 0-16,0 1 0,0-1 0,0 21 15,0-20-15,0 20 0,0 1 16,0-1-16,0 1 0,0-1 0,0 1 16,0 20-16,0 1 0,0 0 0,0-1 15,-21 22-15,21-21 0,-21 0 16,21-1-16,-21 22 0,0-21 0,0 21 15,-1-22-15,1 1 0,0 0 16,0-1-16,0 1 0,21 0 0,-21-1 16,21-20-16,-22 20 0,22-20 0,0 21 15,0-22-15,0 1 0,0 20 16,0-41-16,0 20 0,0 1 16,0-22-16,0 21 0,0-20 0,0-1 15,0 22-15,0-22 0,0 0 16,0 1-16,0-1 0,-21-21 0,0 21 15,0-20-15,21 20 0,-21-21 0,21 0 16,-21 0-16,-1 1 0,22-1 16,-21 0-16,0 0 0,0 0 0,0-21 15,21 21-15,-43 1 0,22-22 0,0 21 16,0 0-16,-21-21 0,-1 21 16,1 0-16,0-21 0,-1 21 0,1-21 15,-22 22-15,1-22 0,-1 0 16,-20 21-16,-1-21 0,0 0 0,-20 21 15,-22-21-15,21 0 0,-21 0 16,0 0-16,0 0 0,-21 21 0,-1-21 16,1 0-16,-21 0 0,21 21 0,0-21 15,21 0-15,-22 0 0,22 21 0,0-21 16,22 0-16,-1 0 0,0 0 16,21 0-16,22 0 0,-1 0 0,1 0 15,20 0-15,1 0 0,21-21 0,0 21 16,0-21-16,21 0 0,0 0 15,0 0-15,0-1 0,0-20 0,21 21 16,0-21-16</inkml:trace>
  <inkml:trace contextRef="#ctx0" brushRef="#br0" timeOffset="209952.9">18986 8721 0,'0'0'0,"0"-21"0,-21 21 16,0 0-16,0 0 16,0 0-16,0 21 0,21 0 15,0 0-15,-22 21 0,1-20 16,21 20-16,-21 0 0,21 1 0,0-1 16,0-21-16,-21 21 0,21-20 0,0 20 15,0-21-15,-21 0 0,21 0 16,0 1-16,0-1 0</inkml:trace>
  <inkml:trace contextRef="#ctx0" brushRef="#br0" timeOffset="210243.6">18796 8721 0,'0'0'0,"0"-21"0,0-1 15,0 1-15,-21 21 0,21-21 0,0 0 16,0 0-16,21 0 16,0 21-16,0 0 0,0-22 0,1 22 15,-1 0-15,21 0 0,-21 0 0,22 0 16,-22 0-16,21 0 0,-21 22 16,0-1-16,1 0 0,-22 0 15,0 0-15,0 0 0,0 22 0,-22-22 16,1 0-16,0 0 0,-21 0 15,21 1-15,-22-1 0,22 0 0,0 0 16,0 0-16,0-21 0,-22 43 16,64-43 15,1 0-31</inkml:trace>
  <inkml:trace contextRef="#ctx0" brushRef="#br0" timeOffset="210576.54">19156 8996 0,'21'0'16,"0"0"0,0-21-16,-21 0 0,21 21 0,1-22 15,20 1-15,-21 21 0,0-21 0,0 0 16,1 0-16,-1 21 0,-21-21 15,0-1-15,0 1 16,-21 21-16,-1 0 0,1 0 16,-21 21-16,21 1 0,-22-1 15,22 0-15,-21 0 0,21 0 16,0 0-16,-1 1 0,1-1 0,21 0 16,0 0-16,0 0 0,0 0 15,0 1-15,0-1 0,21-21 16,1 0-16,-22 21 0,21-21 0,0 0 15,21 0-15,-21 0 0,1 0 16,-1 0-16,0 0 0,0 0 0</inkml:trace>
  <inkml:trace contextRef="#ctx0" brushRef="#br0" timeOffset="210937.75">19494 8932 0,'0'0'0,"0"-63"31,0 42-31,22 21 0,-22-21 0,21 21 15,0 0-15,0-22 0,0 22 16,0 0-16,1 0 0,-1 0 16,0 0-16,0 22 0,0-22 15,0 21-15,-21 0 0,0 0 16,0 0-16,0 22 0,0-22 0,0 0 16,0 0-16,0 0 0,0 0 0,-21 1 15,21-1-15,-21-21 16,0 0-16,0 0 15,21-21 17,0-1-32,0 1 15,0 0-15,0 0 0,21 0 16,-21 0-16,21-1 0,-21 1 0,21 0 16,-21 0-16,21 0 0,1 0 15,-22-1-15,21 22 0,-21-21 0,21 21 16,0 0-16,0 0 15</inkml:trace>
  <inkml:trace contextRef="#ctx0" brushRef="#br0" timeOffset="211359.94">20066 8827 0,'0'0'0,"21"0"0,0 0 15,0 0-15,1 0 16,-1-22-16,0 22 0,-21-21 15,21 0-15,-21 0 32,-21 21-32,0 0 15,0 0-15,-1 21 0,1 0 16,0 0-16,0 1 0,0-22 0,0 21 16,-1 0-16,22 0 0,-21 0 0,21 0 15,0 1 1,0-1-16,0 0 0,21-21 15,1 0-15,-1 21 0,0-21 16,0 0-16,0 0 0,0 21 16,1-21-16,-1 0 0,0 0 0,-21 21 15,21-21-15,-21 22 16,0-1 0,-21-21-16,0 0 0,0 0 15,-1 21-15,1-21 0,0 0 0,0 0 16,0 0-16,0 0 0,-1 0 15,1 0-15,21-21 47,0 0-31</inkml:trace>
  <inkml:trace contextRef="#ctx0" brushRef="#br0" timeOffset="212047.56">20532 8848 0,'0'0'0,"-22"0"15,1 0 1,0 0-16,21 21 0,-21 0 0,0-21 16,0 21-16,21 0 0,0 1 15,0-1-15,0 0 0,-22-21 0,22 21 16,0 0-16,0 0 0,0 1 15,22-22-15,-22 21 16,21-21-16,-21-21 31,0-1-31,0 1 16,0 0-16,0 0 0,0 0 16,0 0-16,0-1 0,21 1 15,-21 0-15,21 0 16,0 0-16,0 0 0,1-1 0,-1 22 15,0-21-15,0 21 0,0-21 0,22 21 16,-22 0-16,0 0 0,0 0 16,21 0-16,-20 21 0,-1 0 0,-21 1 15,21-1-15,-21 0 0,21 0 0,-21 0 16,0 0-16,0 1 0,0-1 16,0 0-16,0 0 0,0 0 0,0 0 15,-21-21-15,21 22 16,-21-22-16,0 0 15,-1 0 1,22-22 0,0 1-16,0 0 15,0 0-15,0 0 0,22 0 16,-1-22-16,0 22 0,0 0 0,0-21 16,0 20-16,1-20 0,-1 21 15,21 0-15,-21 0 0,0 21 0,22 0 16,-22 0-16,21 0 0,-21 0 0,1 0 15,-1 0-15,0 21 0,0 0 16,0 0-16,-21 21 0,21-20 0,-21-1 16,0 21-16,0-21 0,0 0 0,0 22 15,0-22-15,0 0 0,-21 0 16,0 0-16,0 1 0,0-1 16,0-21-16,21 21 0,-22 0 0,1-21 15,0 0-15,21 21 0,-21-21 0,0 0 16,0 0-16,-1 0 15</inkml:trace>
  <inkml:trace contextRef="#ctx0" brushRef="#br0" timeOffset="-208481.26">9948 10964 0,'21'0'16,"1"-21"-1,-1 21 1,0-21-1,-42 21 64,0 0-79,-1 0 0</inkml:trace>
  <inkml:trace contextRef="#ctx0" brushRef="#br0" timeOffset="-205880.96">9885 11091 0,'21'0'16,"0"-21"15,0 21-31,-21-21 16,21 21-16,1 0 16,-22-21-16,0 0 0,21 21 0,0-21 15,0-1 1,0 22-16,0 0 0,-21-21 15,22 0-15,-1 21 16,0-21-16,0 0 16,0 21-16,-21-21 0,21 21 0,1-22 15,-1 22-15,-21-21 0,21 21 0,0-21 16,0 21-16,0 0 0,-21-21 16,22 21-16,-1-21 0,0 21 0,0-21 15,0 21-15,0-22 0,1 22 16,-1-21-16,21 0 0,-21 21 0,22-21 15,-22 21-15,21-21 0,-21 21 0,0 0 16,22-21-16,-22 21 0,0 0 16,0-22-16,22 22 0,-22 0 0,0-21 15,0 0-15,21 21 0,-20 0 16,-1-21-16,21 21 0,-21-21 16,22 21-16,-1-21 0,0 21 0,-21-22 15,22 22-15,-1-21 0,0 21 16,1-21-16,-22 0 0,21 21 0,1-21 15,-1 21-15,-21-21 0,21 21 0,1 0 16,-22-22-16,21 22 0,-21 0 16,22 0-16,-22 0 0,21-21 0,-21 21 15,22 0-15,-22 0 0,21 0 16,1-21-16,-1 21 0,0-21 0,1 21 16,-22 0-16,21 0 0,0-21 0,1 21 15,-1 0-15,0 0 0,1-21 16,-22 21-16,21 0 0,1-22 15,-1 22-15,-21 0 0,21 0 0,1-21 16,-1 0-16,0 21 0,1 0 16,-1 0-16,0-21 0,1 21 0,20 0 15,-20 0-15,-1-21 0,21 21 0,1 0 16,-22 0-16,22-21 0,-22 21 16,22 0-16,-22-22 0,21 22 0,-20 0 15,-1 0-15,22 0 0,-22 0 0,0 0 16,1 0-16,-1 0 0,0 0 15,1 0-15,-1 0 0,0 0 16,1 0-16,-1 0 0,0 0 0,1 0 16,-1 0-16,21 0 0,-20 0 15,-1 0-15,0 0 0,1 0 0,-1 0 16,0-21-16,1 21 0,-1 0 16,0 0-16,1 0 0,-1 0 0,0 0 15,-20 0-15,20 0 0,0 0 0,1 0 16,-1 0-16,0 0 0,-21 0 15,22 0-15,-1 0 0,0 21 0,1-21 16,-1 0-16,0 0 0,1 0 16,-1 0-16,-21 0 0,22 0 0,-1 0 15,0 0-15,1 0 0,-22 0 16,21 0-16,-21 0 0,22 22 16,-22-22-16,21 0 0,-21 0 0,22 0 15,-22 0-15,0 0 0,21 21 0,-21-21 16,22 0-16,-22 21 0,21-21 15,-21 0-15,1 0 0,20 0 0,0 21 16,-21-21-16,22 0 0,-22 0 0,21 0 16,-21 0-16,22 21 0,-22-21 15,21 0-15,-21 0 0,22 0 0,-22 21 16,0-21-16,21 0 0,-20 0 0,-1 22 16,0-22-16,21 0 0,-21 0 15,1 21-15,-1-21 0,0 0 0,0 0 16,-21 21-16,21-21 0,0 0 15,1 0-15,-1 0 0,0 21 16,0-21-16,0 0 0,0 0 0,1 21 16,-1-21-16,0 0 0,0 21 15,0-21-15,0 22 0,1-22 16,-1 0-16,0 21 0,0-21 0,0 21 16,0-21-16,1 21 0,20-21 15,-21 0-15,0 21 0,0-21 0,1 21 16,-1-21-16,0 22 0,0-22 15,0 21-15,0-21 0,1 21 0,-1-21 16,0 21-16,0-21 0,0 21 16,0-21-16,1 21 0,-1-21 15,0 22-15,-21-1 0,21-21 0,0 21 16,0-21-16,1 21 0,-22 0 0,21-21 16,0 21-16,0 1 0,0-22 15,0 21-15,1 0 0,-1 0 0,0 0 16,0 0-16,0 1 0,0-22 15,1 21-15,-1 0 0,0 0 16,0-21-16,-21 21 0,21 0 16,0-21-16,-21 22 0,0-1 0,22-21 15,-22 21 1,21-21-16,-21 21 0,0 0 16,21-21 15,-21 21-16,21-21-15,-21 22 0,21-22 16,-21-22 15</inkml:trace>
  <inkml:trace contextRef="#ctx0" brushRef="#br0" timeOffset="-204256.34">10139 12742 0,'0'0'15,"0"-21"-15,0 0 0,0 0 16,0 0-16,21 42 94,0-21-79,-21 21-15,21-21 0,0 21 0,1-21 16,-1 21-16,0-21 0,0 22 16,0-1-16,0-21 0,1 21 0,-1 0 15,0-21-15,21 21 0,-21 0 0,1-21 16,-1 22-16,21-1 0,-21-21 15,22 21-15,-22 0 0,21-21 0,-21 21 16,22 0-16,-1-21 0,0 22 0,1-1 16,-1-21-16,0 21 0,1 0 15,-1-21-15,21 21 0,-20 0 16,20 1-16,-20-22 0,20 21 0,-21-21 16,22 21-16,-22-21 0,22 0 0,-1 21 15,1-21-15,-22 0 0,22 0 16,-1 0-16,1 0 0,-1 0 0,-21 21 15,22-21-15,-1 21 0,1-21 0,21 22 16,-22-22-16,1 21 0,-1 0 16,1 0-16,20-21 0,-20 21 0,-1 0 15,1-21-15,-22 22 0,22-1 0,-1-21 16,1 21-16,-1-21 0,-21 0 0,22 0 16,-1 0-16,1 0 0,-22 0 15,22 0-15,-22 0 0,0 0 16,22 0-16,-22 0 0,1 0 0,20 0 15,-21 0-15,1 0 0,20 0 0,-20 0 16,-1 0-16,21 0 0,-20 0 16,-1 0-16,22 0 0,-22 0 0,21 0 15,-20 0-15,-1 0 0,22 0 0,-22 21 16,0-21-16,1 0 0,-1 0 0,0 0 16,1 0-16,-1 0 0,0 21 15,1-21-15,-1 0 0,0 0 0,1 0 16,-1 0-16,0 0 0,1 0 0,-1 0 15,-21 0-15,21 0 0,1 0 0,-22 0 16,21 0-16,1 0 16,-1 0-16,-21 0 0,21 0 0,1 0 15,-1 0-15,0 0 0,-20 0 0,20 0 16,0 0-16,1 0 0,-1-21 16,0 21-16,1 0 0,-1 0 0,0 0 15,1-21-15,-1 21 0,-21 0 0,21-21 16,1 21-16,-1 0 0,-21 0 0,22 0 15,-1 0-15,-21-21 0,21 21 16,-20 0-16,20 0 0,-21 0 16,21 0-16,-20-22 0,20 22 0,-21 0 15,21 0-15,-20 0 0,20-21 0,-21 21 0,21 0 16,-20 0-16,-1 0 16,21-21-16,-21 21 0,0 0 0,1 0 15,-1 0-15,21-21 0,-21 21 0,0 0 16,1 0-16,-1-21 0,0 21 0,0-21 15,0 21-15,0 0 0,1-22 16,-1 22-16,0 0 0,21-21 0,-21 21 16,1 0-16,20-21 0,-21 21 0,21 0 15,-20-21-15,-1 0 0,21 21 16,-21 0-16,0-21 0,22 21 0,-22-22 16,21 22-16,-21-21 0,1 21 0,20-21 15,-21 0-15,0 21 0,0-21 16,1 21-16,-1-21 0,0-1 15,0 22 1,-21-21-16,0 0 16,0 0-1,0 0-15,0 0 0,-21 21 16,0-22-16</inkml:trace>
  <inkml:trace contextRef="#ctx0" brushRef="#br0" timeOffset="-196482.66">13229 9440 0,'21'0'0,"0"0"16,1 0-1,-1 0-15,-21-21 0,21 21 16,-42 0 31,0 0-47,-1 0 15,1 0-15,0 0 0,0 0 16,0 0-16,0 0 0,-1 0 0,1 0 16,0 0-16,0 0 0,0 0 0,0 21 15,-22-21-15,22 0 0,0 0 16,0 22-16,0-22 0,-1 0 0,22 21 16,-21-21-16,0 21 0,0-21 0,21 21 15,-21 0-15,0 0 16,-1-21-16,22 22 0,0-1 15,0 0-15,-21-21 16,21 21-16,-21 0 0,21 0 0,0 1 16,0-1-16,0 0 0,0 0 0,0 0 15,-21 0-15,21 1 16,0-1-16,0 0 0,-21 0 0,21 0 16,0 0-16,0 1 0,0-1 0,0 0 15,0 0-15,0 0 0,0 0 16,0 1-16,0-1 0,0 0 0,0 21 15,0-21-15,0 1 0,-21 20 0,21-21 16,-22 21-16,22-20 0,0 20 16,0 0-16,0-21 0,0 22 0,-21-1 15,21-21-15,0 22 0,0-22 16,-21 21-16,21-21 0,0 22 0,0-22 16,0 21-16,0-21 0,0 22 15,0-1-15,-21-21 0,21 21 0,-21-20 16,21 20-16,-21 0 0,21 1 0,-22-1 15,22 0-15,0-21 0,0 22 16,-21-1-16,21 0 0,0 1 0,0-1 16,-21 0-16,21 1 0,0-22 0,0 21 15,0-21-15,0 22 0,0-22 16,0 21-16,0-21 0,0 22 0,0-22 16,0 21-16,0-21 0,0 22 0,0-22 15,0 21-15,0-21 0,0 22 16,0-22-16,0 21 0,0 1 15,0-22-15,0 21 0,0 0 0,0-20 16,0 20-16,0-21 0,0 21 0,0-20 16,0-1-16,-21 21 0,21-21 0,0 0 15,0 1-15,-21-1 0,21 0 16,0 0-16,0 0 0,0 22 0,0-22 16,0 0-16,0 0 0,0 0 0,0 0 15,0 1-15,0-1 0,0 21 0,0-21 16,0 0-16,0 1 0,0-1 15,0 21-15,-21-21 0,21 0 0,0 1 16,0-1-16,0 0 0,0 0 0,0 0 16,0 0-16,0 1 0,0-1 15,0 0-15,0 0 16,0 0-16,0 0 0,-22-21 0,22 22 16,0-1-16,0 0 0,0 0 0,0 0 15,0 0-15,0 1 0,0-1 16,0 0-16,0 0 15,0 0-15,0 0 0,22-21 0,-22 22 16,21-1-16,-21 0 0,0 0 16,21 0-16,0 0 0,-21 1 15,0-1-15,0 0 16,0 0-16,0 0 16,0 0-16,0 1 0,0-1 15,0 0-15,0 0 0,0 0 16,0 0-16,0 1 15,0-1 1,21-21-16,-21 21 0,21-21 16,1 21-16,-1-21 15,0 0-15,0 0 0,-21 21 16,21-21-16,0 0 0,1 0 16,-1 0-16,0 21 0,0-21 0,0 0 15,0 0-15,22 0 0,-22 0 16,0 0-16,0 0 0,22 0 0,-22 0 15,0 0-15,0 0 0,21 0 0,-20 0 16,-1 0-16,21 0 0,-21 0 16,0 22-16,22-22 0,-22 0 0,0 0 15,21 0-15,-20 0 0,20 0 0,-21 0 16,21 0-16,-20 0 0,20 0 0,0 0 16,-21 0-16,22 0 0,-1 0 0,-21 21 15,22-21-15,-22 0 0,21 0 16,-21 0-16,22 0 0,-22 0 0,0 0 15,21 0-15,-21 0 0,1 0 0,20 0 16,-21 21-16,0-21 0,22 0 16,-22 0-16,21 0 0,-21 0 0,22 21 15,-22-21-15,0 0 0,21 0 16,-21 0-16,1 0 0,20 0 0,-21 21 16,0-21-16,0 0 0,22 0 0,-22 0 15,0 0-15,0 21 0,0-21 0,22 0 16,-22 0-16,0 0 0,0 0 15,22 0-15,-22 0 0,0 22 0,0-22 16,0 0-16,22 0 0,-22 0 0,0 0 16,0 0-16,0 0 0,0 0 0,1 0 15,-1 0-15,0 0 0,21 0 16,1 0-16,-22 0 16,0 0-16,0-22 0,0 22 15,0 0-15,1 0 0,-1 0 0,0 0 16,0-21-16,0 21 0,0 0 15,1 0-15,-1 0 0,0 0 0,0-21 16,0 21-16,0 0 16,1 0-16,-1 0 0,0-21 0,0 21 15,0 0-15,0 0 0,1-21 16,-1 21-16,0-21 0,0 21 16,-21-22-16,21 22 0,-21-21 15,21 0 1,-21 0-16,22 0 0,-22 0 15,0-1-15,21 1 16,-21 0-16,0 0 0,0 0 0,21 0 16,0-1-16,-21 1 0,0 0 15,21 0-15,-21 0 0,21 0 0,-21-1 16,0-20-16,22 21 0,-1 0 0,0 0 16,-21-1-16,21-20 0,0 21 0,-21 0 15,0 0-15,21-22 0,1 22 16,-22 0-16,21-21 0,0 20 0,-21-20 15,0 21-15,21-21 0,0 20 16,-21-20-16,21 21 0,-21-21 0,0 20 16,22-20-16,-22 21 0,21-21 0,0-1 15,-21 22-15,0-21 0,0-1 16,21 1-16,-21 0 0,21-1 0,-21 22 16,21-21-16,-21 0 0,22-1 0,-1 1 15,-21 0-15,0-1 0,21 22 16,0-21-16,-21-1 0,21 1 0,-21 0 15,0-1-15,0 1 0,0 0 0,21-1 16,-21 22-16,0-21 0,22 0 0,-22 20 16,0-20-16,0 0 0,0 21 15,21-22-15,-21 1 0,21 21 16,-21-22-16,0 22 0,0-21 0,0 0 16,0 20-16,0-20 0,0 21 15,0-21-15,0 20 0,0-20 0,21 21 16,-21-21-16,0 20 0,0 1 0,0-21 15,0 21-15,0 0 0,0-1 16,0-20-16,0 21 0,0 0 0,0 0 16,0-1-16,0 1 0,21 0 0,-21 0 15,0 0-15,0-22 0,21 22 16,-21 0-16,0 0 0,0 0 0,0 0 16,0-22-16,0 22 0,0-21 15,0 21-15,0-22 0,-21 22 16,21-21-16,-21-1 0,21 22 0,0-21 15,0 21-15,0-22 0,0 22 0,0 0 16,0-21-16,0 21 0,0-1 16,0 1-16,0 0 0,0 0 0,0 0 15,0 0-15,0-1 0,0 1 16,0 0-16,0 0 0,0 0 0,0 0 16,0-1-16,0 1 0,0 0 0,0 0 15,0 0-15,0 0 0,0-1 16,0 1-16,0 0 0,0 0 0,0 0 15,0 0-15,0-1 16,0 1-16,0 0 0,0 0 16,0 0-16,0 0 0,0-1 15,0 1-15,0 0 0,0 0 16,0 0-16,-21 0 0,0-1 16,21 1-16,-21 0 15,21 0 1,-22 21-16,22-21 15,-21 21-15,21-21 0,-21 21 16,21-22-16,-21 22 0,0 0 0,0-21 16,-1 21-16,1 0 15,0 0-15,0-21 0,0 21 16,0 0-16,-1 0 0,1 0 0,-21 0 16,21-21-16,0 21 0,-1 0 15,1 0-15,0 0 0,0 0 0,-21 0 16,20-21-16,1 21 0,0 0 15,-21 0-15,21 0 0,-1 0 0,1 0 16,0-21-16,0 21 0,0 0 16,-22 0-16,22 0 0,0 0 0,-21 0 15,21 0-15,-22 0 0,22 0 16,-21 0-16,21 0 0,-22-22 0,1 22 16,21 0-16,-22 0 0,1 0 15,21 0-15,-21 0 0,20 0 16,-20 0-16,21 0 0,-21 0 0,20 0 15,-20 0-15,21 0 0,0 0 16,-22 0-16,22 0 0,0 0 0,0 0 16,0 0-16,-22 0 0,22 0 0,-21 0 15,21 0-15,-22 0 0,1 0 16,21 0-16,-21 0 0,-1 0 0,1 0 16,0 0-16,-1 0 0,1 0 15,0 0-15,-22 0 0,22 0 0,-1 0 16,1 0-16,0 0 0,-1 0 0,22 0 15,-21 0-15,0 22 0,20-22 16,-20 0-16,0 0 0,21 0 16,-22 0-16,1 0 0,0 0 15,20 0-15,-20 0 0,0 0 0,-1 0 16,1 0-16,0 0 0,-1 21 0,-20-21 16,21 0-16,-1 0 0,1 0 15,0 0-15,-1 0 0,22 0 0,-21 0 16,21 0-16,-22 0 0,22 0 15,0 21-15,-21-21 0,20 0 0,1 0 16,0 0-16,0 0 0,0 0 16,0 0-16,-1 0 0,1 21 0,0-21 15,21 21-15,0 0 16,0 1 0,21-22-16</inkml:trace>
  <inkml:trace contextRef="#ctx0" brushRef="#br0" timeOffset="-195816.84">13208 9864 0,'0'0'0,"-21"0"0,-43 0 31,43 0-31,42 0 31,0 0-15,1 0-16,20 0 0,0 0 0,1 0 15,20 0-15,1 0 16,-1 0-16,22 0 0,-22 0 0,22 0 16,21 0-16,-22 0 0,22 0 15,0 0-15,0 0 0,0 0 0,0 21 16,-1-21-16,-20 0 0,0 0 0,21 0 15,-22 21-15,1-21 0,0 0 16,-22 0-16,1 0 0,-1 0 0,1 0 16,-22 0-16,0 0 0,1 0 15,-22 0-15,0 0 0,0 0 0,0 0 16,-21 21 0,-21-21-1,0 0-15,0 0 16,-22 0-16,22 0 0,-21 0 15,0 21-15,-1-21 0</inkml:trace>
  <inkml:trace contextRef="#ctx0" brushRef="#br0" timeOffset="-195328.17">12890 10626 0,'43'0'31,"-22"0"-31,21 0 0,1 0 0,-1 0 16,21 0-16,1 0 0,-1 0 15,22 0-15,-21 0 0,20 0 16,1 0-16,21 0 0,-22 0 0,22 0 16,0 0-16,21 0 0,-21 0 15,21 0-15,-21 0 0,0 0 0,-1 0 16,1 0-16,0 0 0,-21 0 0,-1 0 15,1 0-15,-21 0 0,-1 0 16,1 21-16,-22-21 0,0 0 0,1 0 16,-1 0-16,-21 0 0,21 0 15,-20 0-15,-1 0 0,0 0 0,0 0 16,0 0-16,-42 0 16,0 0-1,-21 0-15,20 0 0,-20 0 16,-21 0-16,20 21 0,-20-21 0</inkml:trace>
  <inkml:trace contextRef="#ctx0" brushRef="#br0" timeOffset="-194856">13271 11388 0,'0'0'0,"43"0"0,-1 0 0,22 0 16,-1 0-16,1 0 0,-1 0 16,22 0-16,-1 0 0,1 0 15,0 21-15,21-21 0,-1 0 0,1 0 16,-21 0-16,21 0 0,0 0 16,-22 0-16,1 0 0,0 0 0,-1 0 15,1 0-15,-22 0 0,1 0 0,21 0 16,-22 21-16,-21-21 0,22 0 15,-22 0-15,22 0 0,-22 0 0,0 21 16,-20-21-16,20 0 0,0 0 0,-21 0 16,1 21-16,20-21 0,-21 0 15,-21 22 1,-21-22-16,0 0 0,0 0 16,-22 0-16,-20 0 15</inkml:trace>
  <inkml:trace contextRef="#ctx0" brushRef="#br0" timeOffset="-194385.09">13271 12213 0,'0'0'0,"22"0"15,-1 0-15,0 0 0,21 0 0,1 0 16,-22 0-16,42 0 0,-20 0 0,-1 0 15,21 0-15,-20-21 0,20 21 0,22 0 16,-22 0-16,22-21 0,0 21 0,-1-21 16,22 21-16,-21 0 15,21 0-15,-22 0 0,1 0 0,0-21 16,21 21-16,-22 0 0,-20 0 0,20 0 16,-20 0-16,21 0 0,-22 0 0,1 0 15,-22 0-15,0 0 0,22 0 16,-43 0-16,21 0 0,1 0 0,-22 0 15,0 0-15,0 0 0,0 0 0,0 0 16,-42 0 15,0 0-31,-21 0 0,21 0 0,-22 21 16</inkml:trace>
  <inkml:trace contextRef="#ctx0" brushRef="#br0" timeOffset="-193995.92">13589 12594 0,'0'0'0,"21"0"16,0 21-16,0-21 15,1 0-15,20 0 0,0 0 0,1 0 16,-1 22-16,21-22 0,1 0 0,21 0 16,-1 0-16,1 0 0,0 21 0,-1-21 15,-20 0-15,20 0 0,1 0 16,-21 0-16,20 0 0,-20 0 0,-1 0 15,-20 0-15,20 0 0,-21 0 0,1 0 16,-1 0-16,0 0 0,1 0 0,-22 0 16,21 0-16,-21-21 0,1 21 15,-1-22 1,-42 22 0</inkml:trace>
  <inkml:trace contextRef="#ctx0" brushRef="#br0" timeOffset="-193572.24">13610 13208 0,'0'0'31,"64"0"-31,-22 0 0,-21 0 16,21 0-16,1 0 0,-1 0 0,0 0 15,22 0-15,-1 0 0,1 0 0,21 0 16,-22 0-16,22 0 15,-1 0-15,-20 0 0,21 0 0,-22 0 0,22 0 16,-22 0-16,1 0 0,-22 0 16,22-21-16,-22 21 0,0 0 0,1 0 15,-1-21-15,0 21 0,-21 0 16,1 0-16,-22-21 0,-22-1 31,1 22-31,0 0 0,0 0 16,-21 0-16,20 0 0,1 0 15</inkml:trace>
  <inkml:trace contextRef="#ctx0" brushRef="#br0" timeOffset="-193252.52">13822 13483 0,'21'0'16,"0"0"-1,0 0-15,0 21 0,22-21 0,-22 0 16,21 0-16,1 22 0,-1-22 0,0 0 15,22 0-15,-22 0 0,22 21 16,-22-21-16,0 0 0,22 0 0,-22 0 16,0 21-16,-20-21 0,20 0 0,-21 0 15,21 0-15,-20 0 0,-1 0 16</inkml:trace>
  <inkml:trace contextRef="#ctx0" brushRef="#br0" timeOffset="-179676.64">12763 9313 0,'0'0'0,"-21"0"0,0 0 15,0 0 1,21 22-16,0-1 16,0 0-16,0 0 0,0 21 15,0-20-15,0 20 0,0 21 0,0-20 16,-21 20-16,21-20 0,-21 20 15,21-21-15,-22 22 0,22-22 0,0 1 16,0-1-16</inkml:trace>
  <inkml:trace contextRef="#ctx0" brushRef="#br0" timeOffset="-165276.89">24151 4551 0,'-21'0'0,"21"-21"32,21 21-17,0 0 1,0 0-16,22 0 0,-1 0 0,0 0 15,22 0-15,21 0 0,-1 0 16,22 0-16,0 0 0,0 0 0,0 0 16,-1 0-16,1 0 0,21 0 15,0 0-15,0 0 0,0 0 0,0 0 16,0 0-16,-21-21 16,0 21-16,0 0 0,0 0 0,-22 0 15,1-22-15,0 22 0,-1 0 0,1 0 16,-22-21-16,22 21 0,-21 0 15,-1-21-15,-21 21 0,22 0 0,-22 0 16,1-21-16,-1 21 0,-21-21 16,0 21-16,22 0 0,-22 0 15,0 0-15,-21-21 0,0 42 47,0 0-47,0 0 0,0 0 16,0 0-16,21 1 15,-21-1-15,21 21 0,0-21 16,1 0-16,-22 22 0,21-1 0,0 0 16,-21 1-16,21 20 0,-21-20 15,0 20-15,21 1 0,-21-1 0,0 1 16,0-1-16,0 22 0,0-22 16,0 22-16,0-22 0,0 22 0,0-21 15,0 20-15,0-20 0,0 20 16,0-20-16,0-1 0,0 1 0,0-1 15,0-20-15,0 20 0,0-20 0,0 20 16,0-21-16,0 22 0,0-22 16,0 1-16,0 20 0,0-21 0,0 1 15,0-1-15,0 0 0,0 1 16,0-1-16,0-21 0,0 22 16,0-1-16,-21-21 0,21 21 0,0 1 15,0-22-15,-21 21 0,21-21 0,0 1 16,0-1-16,0 0 0,0 0 15,0 0-15,-21 0 0,21 1 0,-21-1 16,21 0-16,-22-21 0,1 21 16,0-21-16,0 0 0,0 21 15,0-21-15,-1 0 0,-20 21 0,21 1 16,-21-22-16,-1 0 0,1 21 0,-22-21 16,1 0-16,21 21 0,-22-21 15,1 0-15,-22 0 0,21 21 16,1-21-16,-22 0 0,22 0 0,-22 21 15,22-21-15,-22 21 0,0-21 0,1 0 16,-1 0-16,0 22 0,1-22 16,-1 0-16,0 0 0,1 0 0,-22 0 15,21 0-15,0 0 0,22 0 0,-22 0 16,1 0-16,-1 21 0,21-21 16,1 0-16,-1 0 0,1 0 0,21 0 15,-1 0-15,1 0 0,21 0 0,-22 0 16,22 0-16,0 0 0,-21 0 0,21 0 15,-1 0-15,1 0 16,0 0-16,0 0 0,0 0 16,0 0-16,-1 0 15,22-21 1,0-1 0,0 1-16,0 0 15,0 0-15,0 0 16,0 0-16,0-1 15,0 1-15,0 0 0,-21-21 0,21 21 16,-21-22-16,21 1 0,-21 0 0,21-1 16,0 1-16,-21-22 15,21 22-15,-21-21 0,21-1 0,0-21 0,-22 22 16,1-22-16,21 1 0,-21-1 16,21 0-16,0 1 0,-21-1 15,21-21-15,-21 21 0,21 1 0,0-22 16,0 21-16,0 1 0,0 20 0,0-21 15,0 22-15,0-22 0,0 22 16,21-1-16,-21 1 0,21-22 0,-21 22 16,0-1-16,21 22 0,0-1 15,-21 1-15,22 0 0,-22-1 0,0 22 16,0 0-16,0 0 0,0 0 16,0 0-1,0-1-15,0 44 31,0-1-31,0 0 16,21 0-16,0-21 16,0 21-16,0 0 0,0 1 0,1 20 15</inkml:trace>
  <inkml:trace contextRef="#ctx0" brushRef="#br0" timeOffset="-164605.28">24955 5906 0,'-21'0'15,"42"0"-15,-63 21 0,63-21 31,0 0-31,1 0 0,20 0 0,0 0 16,1-21-16,-1 21 0,21 0 16,1-22-16,-1 22 0,22 0 0,0-21 15,-1 0-15,1 21 0,0-21 16,21 21-16,-22 0 0,1-21 16,0 21-16,-22 0 0,22 0 0,-22 0 15,-20 0-15,20 0 0,-21 0 0,-20 0 16,20 0-16,-21 0 0,0 0 15,0 0-15,1 21 16,-22 0 0,0 0-16,0 0 15,0 1-15,0-1 0,0 0 16,0 0-16,0 0 0,0 0 0,0 1 16,0-1-16,0 21 0,0-21 15,0 0-15,0 1 0,0-1 16,0 0-16,21 0 0,-21 0 0,0 0 15,0 1-15,0-1 0,0 0 16,0 0 0,0 0-16,-21-21 15,-22 0-15,22 0 0,-21 0 16,-22 0-16,1 0 0,-22 0 0,0-21 16,-20 21-16,-22-21 0,0 0 0,21 21 15,-21 0-15,21-21 0,0 21 16,0 0-16,22 0 0,20-22 0,1 22 15,-1 0-15,22 0 0,-1 0 16,1 0-16,21 0 0,0 0 16,0 0-16,42 0 31,0 0-31,0 0 16,0 0-16,0 0 0,1 0 0,-1 0 15</inkml:trace>
  <inkml:trace contextRef="#ctx0" brushRef="#br0" timeOffset="-164380.71">25379 6795 0,'0'0'0,"0"21"16,21-21 31,0 0-32,0 0 1</inkml:trace>
  <inkml:trace contextRef="#ctx0" brushRef="#br0" timeOffset="-164212.89">25739 6752 0,'0'-84'31,"0"62"-15,0 1-16,0 0 0,0 0 16,0 0-16,0 0 0,0-22 0,21 22 15,0 0-15,0-21 16,0 20-16</inkml:trace>
  <inkml:trace contextRef="#ctx0" brushRef="#br0" timeOffset="-164060.21">26268 5884 0,'0'0'0,"0"-21"16,0 42 15,0 1-15,0-1-1,-21-21-15,21 21 0</inkml:trace>
  <inkml:trace contextRef="#ctx0" brushRef="#br0" timeOffset="-161477.04">26818 4699 0,'-21'0'31,"21"-21"-15,-21 21-1,21-21-15,0 0 16,0-1-16,0 1 16,0 0-16,0 0 0,0 0 15,21 0-15,-21-1 0,21-20 0,-21 21 16,21 0-16,-21-22 0,21 1 15,1 0-15,-22-1 0,21 1 16,0 0-16,0-1 0,21 1 0,-20-21 16,20 20-16,0 1 0,22 0 15,-22-1-15,22 1 0,-1 0 0,1-1 16,20 1-16,1 0 0,0-1 16,20 22-16,1 0 0,21-21 0,-21 20 15,0 1-15,0 21 0,21-21 16,-21 21-16,-1 0 0,22 0 15,0 0-15,-21 21 0,21 0 16,-21 22-16,0-22 0,0 21 0,0 1 16,-22 20-16,1-21 0,-22 22 15,1-1-15,-22 1 0,-21-1 0,1 1 16,-22-1-16,0 1 0,0-1 16,-22 1-16,1-22 0,-21 22 0,0-22 15,-1 0-15,-20 1 0,20-22 16,1 21-16,0-21 0,-1 22 0,1-22 15,0 0-15,-1-21 0,1 21 16,0 0-16,-1-21 0,1 0 0,0 0 16,-1 0-16,22 0 0,0 0 15,0 0-15,0 0 0,0 0 16,21-21-16,0 0 16,0 0-16,0 0 15,21 0-15</inkml:trace>
  <inkml:trace contextRef="#ctx0" brushRef="#br0" timeOffset="-160964.97">27220 4741 0,'0'0'0,"-106"0"31,106-21-31,-21 0 0,21 0 16,0 0-16,0-22 0,0 22 15,21 0-15,1-21 0,-1-1 0,0 1 16,21 0-16,1-22 15,-1 1-15,21-1 0,1 1 0,21-1 16,-22 1-16,43 20 0,0 1 16,0-21-16,-1 41 0,1-20 0,0 21 15,21 0-15,-21 0 0,21 21 16,0 0-16,-21 0 0,21 21 0,-21 0 16,-1 21-16,-20-21 0,0 22 15,-22-1-15,-20 22 0,-1-22 0,-21 0 16,0 22-16,-21-22 0,0 22 15,-21-22-15,0 0 0,-21 1 0,20-22 16,-20 21-16,21-21 0,-21 0 16,20 1-16,1-1 0,0 0 0,0-21 15,0 0-15,0 0 0,-1 0 16,1 0-16,42-21 31,1 21-31,-22-21 16</inkml:trace>
  <inkml:trace contextRef="#ctx0" brushRef="#br0" timeOffset="-159967.27">29908 4191 0,'0'0'0,"-21"-21"0,0 0 0,0 0 0,0-1 16,0 22-16,-1 0 0,1 0 15,0 0-15,0 0 0,-21 0 0,20 0 16,-20 0-16,21 22 0,-21-1 16,-1 0-16,-20 0 0,20 0 0,1 22 15,-21-22-15,20 21 0,1 0 16,-22-20-16,43 20 0,-21-21 0,21 21 15,0-20-15,-1 20 0,1 0 0,21-21 16,0 22-16,0-22 0,0 21 16,0 1-16,0-22 0,0 21 0,21 0 15,-21-20-15,22 20 16,-1-21-16,0 21 0,21-20 0,-21-1 16,1 0-16,20 0 0,-21 0 15,0 0-15,22 1 0,-22-22 0,21 21 16,0-21-16,-20 0 0,41 21 0,-21-21 15,1 0-15,20 0 0,-20 0 16,20 0-16,1 0 0,-1 0 0,22 0 16,-22 0-16,1-21 0,20 21 15,-20-21-15,-1-1 0,1 1 0,-1 0 16,1 0-16,-1 0 0,-20 0 16,-1-22-16,0 1 0,1 0 0,-1 20 15,-21-20-15,22 0 16,-22-1-16,0 22 0,0-21 0,0 0 15,-21-1-15,0 22 0,0-21 16,0-1-16,0 22 0,-21-21 0,-21 0 16,21-1-16,-22 1 0,22 21 15,-21-22-15,21 22 0,-22-21 0,1 21 16,0 0-16,20-1 0,-20 1 16,0 0-16,-22 0 0,22 0 0,-22 21 15,22 0-15,-21-21 0,-22 21 16,21 0-16,1 0 0,-1 0 15,1 0-15,-1 21 0,1 0 16,21-21-16,-22 21 0,22 21 0,-1-20 16,1-1-16,-21 21 0,41-21 15,-20 22-15,0-22 0,-1 21 0,1 0 16,21 1-16,-21-22 0,20 21 16,1 1-16,0-1 0,0 0 0,21-21 15,0 22-15,0-1 0,0 0 16,0 1-16,21-22 0,0 21 0,0-21 15,22 22-15,-22-22 0,21 0 16,1 21-16,-1-20 0,21-1 0,-20 0 16,20 0-16,1-21 0,-1 21 0,1-21 15,-1 0-15,1 0 16,-1 0-16,1 0 0,-1 0 0,-20 0 16,20 0-16,-21-21 0,1 0 15,-22 0-15,0 0 0,0-1 0</inkml:trace>
  <inkml:trace contextRef="#ctx0" brushRef="#br0" timeOffset="-159420.87">30416 4572 0,'0'0'0,"0"-21"0,0 0 0,22 0 0,-22-1 16,0 1-16,0 0 0,0 0 16,0 0-16,0 0 0,0-1 0,0 1 15,-22 0-15,1 0 0,0 21 16,0 0-16,0 0 0,-22 0 16,22 0-16,-21 0 0,0 0 15,-1 21-15,-20 0 0,20 0 0,1 22 16,-21-22-16,20 0 0,1 0 15,21 0-15,-22 1 0,22-1 16,0 0-16,21 21 0,0-21 0,0 1 16,0-1-16,21 0 0,0 0 15,22 0-15,-22 0 0,21-21 0,22 22 16,-22-1-16,22 0 0,-22-21 16,0 0-16,22 0 0,-22 0 0,0 0 15,1 0-15,-1 0 0,0 0 16,1-21-16,-1 0 0,0-1 0,-20 1 15,20 0-15,-21-21 0,0 21 16,0-1-16,1 1 0,-22 0 0,0 0 16,0-21-16,0 20 0,0 1 15,-22 0-15,1 0 0,-21 0 16,0 21-16,-1 0 0,1-21 16,-22 21-16,22 0 0,-21 0 0,-1 0 15,1 0-15,20 21 0,-20 0 16,20 0-16,1-21 0,0 21 0,21 0 15,-22 1-15,22-1 0,0 0 0,0 0 16,21 0-16,0 22 0</inkml:trace>
  <inkml:trace contextRef="#ctx0" brushRef="#br0" timeOffset="-152745.24">27538 2731 0,'0'0'0,"-21"-22"16,-1 1-16,1 0 0,0 0 16,21 0-16,-21 0 0,0-1 0,21 1 15,-21 21-15,21-21 0,0 0 16,-22 21-16,22 21 15,-21 0-15,21 0 0,0 22 16,0-1-16,0 22 0,0-22 0,0 21 16,0 22-16,0 0 0,0-1 15,0 1-15,0 21 0,0 0 0,0-22 16,0 22-16,0-21 0,0 21 16,21-22-16,-21 1 0,0 0 0,0-1 15,22-20-15,-22 21 16,0-43-16,0 21 0,0-20 0,0-1 15,0 0-15,21-20 0,-21 20 0,21-21 16,-21 0-16,21-21 16,0 0-16,0 0 0,-21-21 15,0 0-15,22-21 0,-22 20 0,0-20 16,0-21-16,0 20 0,0-20 16</inkml:trace>
  <inkml:trace contextRef="#ctx0" brushRef="#br0" timeOffset="-152116.24">27432 2350 0,'0'0'0,"-21"0"15,42 0 1,21 0-16,-21 0 0,22 0 0,-1 21 16,22 0-16,-1-21 15,22 21-15,-1-21 0,1 21 0,21-21 16,-21 21-16,20-21 0,1 0 16,-21 22-16,21-22 0,0 0 0,-22 0 15,22 0-15,-21 0 0,-1 0 16,-20-22-16,-1 22 0,1 0 15,-1-21-15,-20 0 0,-22 21 0,21 0 16,-21 0-16,1-21 0,-1 21 16,-21 21-1,0 0 1,0 0-16,0 22 0,0-1 0,0 0 16,0 1-16,0-1 0,-21 22 15,-1-1-15,22 1 0,-21-1 16,0 1-16,0 20 0,0 1 15,0 21-15,21-22 0,0 1 0,-22 0 16,22-1-16,0 1 0,-21 0 16,21-1-16,0 1 0,0-21 0,0 20 15,0-20-15,-21-1 0,0 1 16,0-22-16,0 22 0,-1-22 0,-20 0 16,21 1-16,-21-22 0,-1 0 0,1 0 15,0 0-15,-22 0 0,22 1 16,-1-22-16,1 0 0,-21 0 0,20 0 15,1 0-15,-22 0 0,22 0 16,-21-22-16,20 1 0,-20 21 16,20-21-16,1 0 0,-21 0 0,20 0 15,22-1-15,-21 1 0,21-21 16,-1 21-16,1-22 0,21 1 0,0 0 16,0-1-16</inkml:trace>
  <inkml:trace contextRef="#ctx0" brushRef="#br0" timeOffset="-151344.9">27601 2858 0,'0'0'0,"-42"-22"0,21 22 0,0-21 16,21 0-16,0 0 0,21 0 15,0 0-15,21-1 0,1 22 16,-1-21-16,21 0 0,1 21 16,-1-21-16,22 21 0,-21 0 0,20 0 15,-20 0-15,-1 0 0,22 0 16,-22 0-16,-20 0 0,20 0 0,-20 0 16,20 0-16,-21 0 15,1 0-15,-22 0 0,21 0 0,-42 21 16,0 0-16,0 0 15,0 1-15,-42-1 0,0 0 0,-1 0 16,-41 0-16,20 0 0,-21 1 16,1-1-16,-1 0 0,0 21 0,22-21 15,-1 1-15,1-1 0,21-21 16,-1 21-16,43 0 0,0 0 0,0 0 16,43 1-16,-1-22 15,21 21-15,1-21 0,-1 21 16,22-21-16,-21 21 0,20-21 0,1 21 15,-22-21-15,22 0 0,-21 0 16,-1 0-16,1 0 0,-1 0 16,-42 0-16,22 0 0,-65 0 15,1 0 1,-21-21-16,-22 21 0,22 0 0,-21 0 16,-1 0-16,1 0 0,-1 0 15,1 0-15,-1 0 0,1 0 0,20 21 16,22-21-16,0 21 0,0 1 15,21-1-15,0 0 0,0 0 0,21 21 16,0-20-16,21-1 0,1 21 16,-1-21-16,22 22 0,-1-22 15,1 21-15,-1-21 0,1 22 0,-1-22 16,1 0-16,-22 21 0,0-21 16,-21 1-16,1-1 0,-22 0 15,-22 0-15,-20 0 0,0-21 16,-1 21-16,1-21 0,-21 0 0,-1 22 15,1-22-15,-1 0 0,22 21 16,-22-21-16,22 21 0,-22-21 0,43 21 16,0-21-16,0 21 0,21 0 15,21-21-15,0 22 16,22-22-16,-1 0 0,21 0 0,-20 21 16,20-21-16,1 0 15,-1 0-15,22 0 0,-22 0 0</inkml:trace>
  <inkml:trace contextRef="#ctx0" brushRef="#br0" timeOffset="-141344.24">13187 14584 0,'0'0'0,"-21"0"0,-1 0 0,1 0 15,0 0-15,0 0 0,0 0 16,0 0-16,-1 0 16,1 0-16,0 0 0,0 0 15,42 0 17,0 0-32,22 0 0,-22-21 0,21 21 15,22 0-15,-22 0 0,21 0 16,1-21-16,-1 21 0,-20 0 0,20 0 15,1 0-15,-22-22 0,22 22 16,-22 0-16,0 0 0,1 0 0,-22 0 16,0 0-16,-42 0 31,0 0-31,-1 22 0,1-22 16,-21 0-16,21 0 0,0 21 0,-1-21 15,-20 0-15,21 0 0</inkml:trace>
  <inkml:trace contextRef="#ctx0" brushRef="#br0" timeOffset="-141080.89">13441 14626 0,'-21'43'31,"21"-22"-31,0 0 0,0 0 0,0 0 0,0 0 16,0 1-16,0-1 0,0 21 15,0-21-15,0 0 0,0 22 16,0-22-16,0 0 0,0 21 0,0-20 16,0-1-16,0 21 0,0-21 15,0 0-15,0 1 0,0-1 0,0 0 16,0 0-16,0 0 16,0-42 15</inkml:trace>
  <inkml:trace contextRef="#ctx0" brushRef="#br0" timeOffset="-140672.61">13674 15007 0,'21'0'31,"0"-21"-31,0 21 16,0 0-16,0-21 0,1 0 16,-1 21-16,0-21 0,0 21 0,0-22 15,0 1-15,1 21 16,-22-21-16,0 0 0,0 0 16,0 0-1,-22 21-15,1 0 0,0 0 0,0 0 16,0 0-16,0 0 0,-1 0 15,-20 21-15,21 0 0,0-21 16,21 21-16,-21 0 0,-1 0 0,22 1 16,0-1-16,0 0 0,0 0 15,0 0-15,0 0 0,0 1 0,0-1 16,0 0-16,0 0 0,0 0 16,22 0-16,-1-21 15,0 22-15,0-22 0,-21 21 0,21-21 16,0 0-16,1 0 0,-1 0 15,21 0-15,-21 0 0,0-21 0,1-1 16,-1 1-16</inkml:trace>
  <inkml:trace contextRef="#ctx0" brushRef="#br0" timeOffset="-140200.79">14499 14753 0,'0'0'0,"-21"0"31,-21 0-15,20 0-16,1 0 0,0 21 0,0-21 15,-21 22-15,20-22 0,1 21 16,0 0-16,0-21 0,21 21 16,0 0-16,0 0 15,21 1 1,0-22-1,0 0-15,1 0 0,-1 0 0,0 21 16,0-21-16,0 0 0,0 0 16,1 21-16,-1-21 0,0 0 0,0 21 15,0-21-15,0 21 16,1 0-16,-22 1 0,0-1 16,0 0-1,-22-21-15,1 21 0,0 0 16,-21-21-16,21 21 0,-1-21 0,-20 0 15,21 22-15,-21-22 0,20 0 16,-20 0-16,21 0 0,-21 0 0,20 0 16,1 0-16,0 0 0,0-22 0,0 22 15,0-21-15,-1 0 0,1 21 16,21-21-16,0 0 0,0 0 16,0-1-1,43 22-15,-22 0 0,0 0 16,0-21-16,21 21 0,-20 0 0</inkml:trace>
  <inkml:trace contextRef="#ctx0" brushRef="#br0" timeOffset="-139840.52">14922 14372 0,'0'0'16,"0"-42"0,0 63-1,-21-21 1,21 42-16,-21-20 0,21 20 16,0-21-16,0 21 0,0 1 0,-21-1 15,21 0-15,-21 1 0,21-1 16,-21 0-16,21-20 0,0 20 0,0 0 15,0-21-15,0 1 0,0 20 0,0-21 16,0 0-16,0 0 0,21 1 16,0-1-16,0-21 15,0 0-15,0 0 16,1 0-16,-1 0 0,0 0 0,0-21 16,0-1-16,-21 1 15,21 21-15,1-21 0</inkml:trace>
  <inkml:trace contextRef="#ctx0" brushRef="#br0" timeOffset="-139596.25">14753 14817 0,'0'-21'31,"21"21"-15,0 0-16,1 0 0,-1-22 0,21 22 16,-21 0-16,0-21 0,22 21 15,-22 0-15,0 0 0,0 0 0,0-21 16,1 21-16,-1 0 0,0 0 16,0 0-16,0 0 0,-21-21 15,21 21-15,1 0 0</inkml:trace>
  <inkml:trace contextRef="#ctx0" brushRef="#br0" timeOffset="-138992.5">16552 14520 0,'0'0'0,"-21"0"0,21-21 0,-21 21 16,0 0-16,0 0 0,-1-21 15,1 0-15,0 21 0,0 0 16,0-21-16,0 21 0,-1-21 0,1 21 15,0-22-15,21 1 16,0 0-16,0 0 0,0 0 16,0 0-16,0-1 15,21 22-15,0-21 0,1 0 0,-1 21 16,0-21-16,21 0 0,-21 21 0,22-21 16,-1 21-16,-21 0 0,22 0 15,-22 0-15,21 0 0,-21 0 0,0 0 16,22 0-16,-22 0 15,0 21-15,-21 0 0,21 0 16,-21 0-16,0 0 0,0 1 0,0 20 16,-21-21-16,0 21 0,0-20 15,0 20-15,-1-21 0,1 21 0,0-20 16,-21 20-16,21-21 0,-1 0 16,1 22-16,0-22 0,0 0 0,0 0 15,0 0-15,21 0 0,0 1 0,-22-1 16,1-21-16,21 21 0,0 0 15,0 0-15,-21-21 0,21 21 16,21-21 47</inkml:trace>
  <inkml:trace contextRef="#ctx0" brushRef="#br0" timeOffset="-138648.77">16468 15134 0,'0'0'0,"-22"0"0,22 21 0,0 1 0,0-1 16,0 0-1,22-21 16,-1 0-31,0 0 0,0 0 16,0 0-16,0-21 16,1 0-16,-22-1 15,0 1-15,0 0 16,-22 21 0,1 0-16,0 0 0,0 0 15,0 0-15,0 0 16,-1 0-16,1 21 0,21 0 15,-21-21 1,21 22-16,-21-22 16,0 0-16,21 21 15</inkml:trace>
  <inkml:trace contextRef="#ctx0" brushRef="#br0" timeOffset="-138088.45">13377 15515 0,'0'0'0,"-42"21"31,21-21-31,21 22 0,21-22 47,0 0-47,0 0 0,0 0 16,22 0-16,-1 0 0,0 0 0,1 0 16,20 0-16,1-22 0,-1 22 15,22-21-15,0 21 0,-1-21 0,22 21 16,-21-21-16,-1 21 0,1 0 15,0-21-15,-1 21 0,-20 0 0,-1-21 16,1 21-16,-1 0 0,-20 0 16,-1 0-16,-21 0 0,0 0 15,1 0-15,-44 0 32,1 0-32,0 0 15,0 0-15,0 0 0,0 0 0,-1 0 16</inkml:trace>
  <inkml:trace contextRef="#ctx0" brushRef="#br0" timeOffset="-137656.33">13377 15621 0,'0'0'15,"-21"0"-15,63 0 47,-20 0-47,-1 0 0,0 0 0,21 0 16,1 0-16,-1 0 0,0 0 15,22 0-15,-1 0 0,1-21 0,20 0 16,1 21-16,0 0 0,-1 0 0,1 0 16,0-21-16,-22 21 0,22 0 15,-22 0-15,1-22 0,-1 22 0,1 0 16,-1 0-16,-20-21 0,-1 21 16,0 0-16,1 0 0,-22 0 0,21 0 15,-21 0-15,-21-21 0,22 21 16,-22-21-1,0 0 1,0 0 0,0-1-16</inkml:trace>
  <inkml:trace contextRef="#ctx0" brushRef="#br0" timeOffset="-125692.22">19494 10181 0,'0'21'16,"-21"-21"-16,0 0 15,0 0-15,0 0 16,0 0-16,-1 0 16,1 22-16,0-22 0,0 0 0,0 0 15,0 0-15,-1 0 0,1 0 16,0 0-16,0 0 0,0 0 16,0 0-16,-1 0 15,44 0 16,-1 0-31,0 0 16,21 0-16,1 0 0,-1 0 0,21 0 16,22 0-16,-21 0 0,20 0 15,1 0-15,0 0 0,-1 0 0,22 0 16,0 0-16,0 0 0,0 0 16,-1 0-16,1 0 0,0 0 15,-21 0-15,-1 0 0,-20 0 0,-1 0 16,1 0-16,-22 0 0,1 0 0,-22 0 15,21 0-15,-21 0 0,0 0 16,1 0-16,-22-22 0,21 22 31,0 0 47</inkml:trace>
  <inkml:trace contextRef="#ctx0" brushRef="#br0" timeOffset="-124888.45">22775 9673 0,'0'0'0,"21"0"31,1 0-15,-1 21-16,0 1 0,0-1 16,0 0-16,0 0 15,1 0-15,-1 22 0,21-22 0,-21 0 0,0 21 16,1-21-16,20 1 16,-21-1-16,0 0 0,0 0 0,-21 0 15,22 0-15,-22 1 0,21-22 0,-21 21 16,0 0-1,0-42 17,-21 0-17,21-1-15</inkml:trace>
  <inkml:trace contextRef="#ctx0" brushRef="#br0" timeOffset="-124685.56">23326 9673 0,'0'0'0,"0"-21"16,0 0-16,-22 21 15,1 0-15,0 21 16,0 0-16,21 22 16,-21-1-16,-22 0 0,22 1 0,-21-1 15,0 0-15,-1 1 0,1-1 16,0 21-16,-22-41 0,22 20 0,-1 0 15,1-21-15,0 22 0</inkml:trace>
  <inkml:trace contextRef="#ctx0" brushRef="#br0" timeOffset="-91357.13">3810 11197 0,'0'0'0,"-21"0"0,-85-21 31,85 0-31,0 21 0,-1 0 0,-20 0 16,21 0-16,0 0 0,0 0 0,-22 0 16,22 0-16,0 0 15,42 0 16,21 0-31,1 0 0,-1 0 16,0 0-16,22 0 0,-1 0 0,1-21 16,-1 21-16,22 0 0,-21 0 15,20-21-15,1-1 0,0 22 16,20 0-16,-20 0 0,0-21 0,21 21 16,-22 0-16,-20 0 0,20-21 15,-20 21-15,-1 0 0,1 0 0,-22 0 16,1 0-16,-1 0 0,0 0 15,-21 0-15,1 0 0,-22-21 0,-22 21 32,1 0-17,0 0-15,0 0 0,0 0 0,-22 0 16,22 0-16,0 0 0,-21 0 0,21 0 16,-22 21-16,1-21 0</inkml:trace>
  <inkml:trace contextRef="#ctx0" brushRef="#br0" timeOffset="-91020.29">3577 11303 0,'0'0'0,"-42"0"0,-22 0 16,43 0-16,0 0 0,0 0 15,42 0 1,0 0-16,21 0 15,1 0-15,-1-21 0,22 21 0,-1 0 16,22-21-16,-22 0 16,22 21-16,0-22 0,-1 22 0,22-21 15,-21 0-15,21 21 0,-22-21 0,1 0 16,0 21-16,-22-21 0,22 21 16,-43 0-16,22 0 0,-22-22 0,0 22 15,-21 0-15,1 0 0,-1 0 0,-21-21 31,-21 21-15,-1-21-16,1 0 16,0 21-16,21-21 0,-21 21 15,0 0-15</inkml:trace>
  <inkml:trace contextRef="#ctx0" brushRef="#br0" timeOffset="-90660.25">4699 10668 0,'-21'0'16,"42"0"-16,-63 0 16,42 21-1,21 0 1,0 1-16,0-1 0,0-21 16,0 21-16,1 0 0,20 0 0,0 0 15,-21-21-15,22 22 0,-1-1 16,-21-21-16,22 0 0,-1 21 0,-21-21 15,21 0-15,-20 0 0,-1 0 0,0 21 16,0-21-16,0 0 0,-21 21 16,0 0-16,0 1 15,-21-1-15,0 0 0,0 0 16,-22 21-16,1-20 0,0 20 16,-1 0-16,1 1 0,0-1 0,-1 0 15,1 1-15,0-22 0,-1 21 0,22-21 16,-21 22-16,21-22 0,0 0 15,-1 0-15,1-21 0,0 0 0,21 21 16,-21-21-16,0 0 0,0 0 16,-1 0-16</inkml:trace>
  <inkml:trace contextRef="#ctx0" brushRef="#br0" timeOffset="-90132.87">2413 10266 0,'0'0'16,"-21"-42"-16,21 20 15,-21 1-15,-1 21 32,22 21-32,0 1 0,0-1 15,0 21-15,0-21 0,0 43 16,0-22-16,22 0 0,-1 1 0,0 20 16,-21-20-16,21-1 0,0 0 15,0 1-15,1-22 0,-1 0 16,21 21-16,-21-42 0,22 21 15,-22-21-15,21 0 0,-21 0 0,22 0 16,-22 0-16,21-21 0,-21 0 0,22 0 16,-22 0-16,21-22 0,-21 1 15,0 21-15,1-21 0,-1-1 0,-21-20 16,0 20-16,0 1 0,0 0 16,0-1-16,0 22 0,0-21 0,0 21 15,0 0-15,0-1 0,0 1 16,0 0-16,0 0 31,21 21 0,0 0-31,0 0 16</inkml:trace>
  <inkml:trace contextRef="#ctx0" brushRef="#br0" timeOffset="-89876.18">3492 9948 0,'0'22'31,"0"-1"-31,0 0 0,0 21 16,0-21-16,0 1 15,0 20-15,0-21 0,0 21 0,0-20 16,0 20-16,0-21 0,0 21 0,0 1 15,22-22-15,-22 21 0,0-21 16,0 1-16,0-1 0,0 0 0,21 0 16</inkml:trace>
  <inkml:trace contextRef="#ctx0" brushRef="#br0" timeOffset="-89616.85">3365 10647 0,'0'0'0,"0"21"0,0 21 31,22-20-31,-1-22 0,0 0 16,0 0-16,0 0 0,22 0 0,-22 0 15,0 0-15,0-22 0,21 22 16,-20-21-16,-1 0 0,0 21 0,0-21 16,0 21-16,0-21 0,1 0 15,-22-1-15,21 1 16,-21 0-16,0 0 0,0 0 0,0 0 16,0-1-16</inkml:trace>
  <inkml:trace contextRef="#ctx0" brushRef="#br0" timeOffset="-89360.03">3260 9991 0,'0'0'0,"-22"-21"31,22-1-31,0 1 0,0 0 16,22 21-16,-1-21 15,0 0-15,0 21 0,21-21 0,-20 21 16,-1 0-16,21-22 0,-21 22 16,0 0-16,1 0 0,-1 0 0,0 0 15</inkml:trace>
  <inkml:trace contextRef="#ctx0" brushRef="#br0" timeOffset="-84492.4">19262 10478 0,'0'0'0,"-22"0"0,1 0 0,0 0 15,0 0-15,0 0 16,0 0-16,-1 0 15,22 21-15,0 0 32,22-21-32,20 0 0,-21 0 0,43 0 15,-22 0-15,43 0 0,-1 0 0,1 0 16,0-21-16,20 21 0,1-21 16,0 21-16,21-22 0,0 22 0,0-21 15,0 21-15,0-21 0,0 21 16,-21 0-16,-21-21 0,-1 21 0,1 0 15,-22-21-15,-20 21 0,20 0 0,-42 0 16,22 0-16,-22 0 16,0 0-16,0 0 0,0 0 15,-21 21 17</inkml:trace>
  <inkml:trace contextRef="#ctx0" brushRef="#br0" timeOffset="-83547.71">19706 11197 0,'-21'0'15,"21"-21"17,0 0-17,0 0-15,21 0 0,-21-1 16,21 22-16,0-21 0,1 21 16,-1-21-16,0 21 0,0 0 0,0 0 15,0 0-15,1 0 0,-1 0 16,-21 21-1,21-21-15,-21 21 0,0 1 0,0-1 16,0 21-16,0-21 0,0 0 0,0 1 16,0-1-16,0 0 0,0 0 15,0 0-15,0 0 16,0 1 0,0-44-1,-21 1 1,21 0-16,0 0 15,0 0-15,0 0 0,0-1 0,0-20 16,21 21-16,-21 0 0,21 0 16,-21-1-16,21 1 0,0 0 0,1 0 15,-1 21-15,0 0 16,0 0 0,0 21-16,-21 0 0,21-21 0,-21 21 15,0 22-15,0-22 0,0 0 0,0 0 16,0 0-16,0 1 15,0-1-15,0 0 0,0 0 0,0 0 16,0 0-16,0-42 31,0 0-15,0 0-16,0 0 0,22 0 16,-1-1-16,-21-20 0,21 21 15,0 0-15,0 0 0,-21-1 0,21 1 16,1 0-16,-1 21 0,0-21 0,0 21 15,0 0 1,0 0-16,-21 21 16,22 0-16,-22 0 0,0 1 0,0-1 15,0 0-15,0 0 0,0 0 16,0 0-16,0 22 0,0-22 0,0 0 16,0 0-16,0 0 0,0 1 15,0-1-15,-22-21 16,22 21-16,22-42 31,-1 0-31</inkml:trace>
  <inkml:trace contextRef="#ctx0" brushRef="#br0" timeOffset="-83136.89">20913 11049 0,'0'0'0,"21"-21"16,-21 0-16,-21 21 31,-1 0-31,1 0 0,0 0 16,0 0-16,0 0 0,0 21 0,-22 0 15,22-21-15,0 21 0,0 0 16,21 1 0,0-1-16,21-21 15,-21 21-15,21-21 16,0 0-16,0 0 0,22 21 0,-22-21 15,0 21-15,0-21 0,0 0 0,1 21 16,-1-21-16,0 22 0,0-22 16,-21 21-16,21-21 0,-21 21 15,0 0-15,-21-21 16,0 0-16,0 21 16,0-21-16,-1 0 0,-20 0 0,0 21 15,21-21-15,-22 0 0,22 0 0,-21 0 16,21 0-16,-1 0 0,1 0 15,0 0 1,42 0 0,0 0-1,1-21-15,-1 21 16</inkml:trace>
  <inkml:trace contextRef="#ctx0" brushRef="#br0" timeOffset="-82433.28">21484 11070 0,'0'0'0,"0"-21"0,0 0 16,0 0-1,0 0-15,-21 21 16,0 0-16,0 0 0,-1 0 15,1 21-15,-21-21 0,21 21 16,0 0-16,-1-21 0,1 21 0,21 0 16,-21 1-16,0-1 0,21 0 15,-21 0-15,21 0 0,0 0 16,0 1-16,21-22 16,0 0-16,0 0 15,0 0-15,1 0 0,20 0 16,-21-22-16,0 22 0,0-21 0,1 0 15,-1 0-15,0 21 0,0-21 16,0 0-16,-21-1 0,21 1 0,-21 0 16,22 0-1,-22 42 17,0 0-17,0 0-15,0 1 0,0-1 0,0 0 16,0 0-16,0 21 0,0-20 15,0 20-15,0 0 0,0-21 16,0 22-16,0-1 0,0 0 0,0 1 16,0-1-16,0-21 0,0 22 15,0-1-15,0 0 0,0 1 0,0-1 16,0 0-16,0 1 0,0-1 0,0 0 16,0 1-16,-22-22 0,22 21 15,0-21-15,-21 0 0,21 1 16,-21-22-16,0 0 15,21-22-15,-21 1 16,21 0-16,-21-21 0,21 21 16,-22-22-16,22 22 0,0-21 15,0-1-15,0 1 0,0 21 0,0-21 16,0-1-16,0 1 0,0 21 16,0-22-16,0 22 0,0 0 0,0 0 15,0 0-15,0 0 0,0-1 16,22 22-16</inkml:trace>
  <inkml:trace contextRef="#ctx0" brushRef="#br0" timeOffset="-82088.23">19981 11769 0,'0'0'0,"-21"0"0,-21 0 16,63 0 0,0 0-16,21 0 0,22 0 15,-22 0-15,43 0 0,-22 0 0,22 0 16,21 0-16,-21 0 0,-1 0 0,22 0 15,-21 0-15,-1-21 0,1 21 16,0 0-16,-22 0 0,1 0 16,-1 0-16,-20 0 0,-1 0 0,0 0 15,-21 0-15,1 0 0,-1 0 0,-42 0 32,-1 0-32,1 0 0,0 0 15,0 0-15,-21 0 0,20 0 0,-20 0 16</inkml:trace>
  <inkml:trace contextRef="#ctx0" brushRef="#br0" timeOffset="-81808.22">19939 11938 0,'85'0'31,"-43"0"-31,0 0 0,1 0 0,20 0 16,1 0-16,-1 0 0,1-21 0,20 21 15,-20 0-15,-1 0 0,22 0 0,-22 0 16,1-21-16,-1 21 0,-20 0 16,-1 0-16,0 0 0,1 0 0,-22 0 15,0 0-15,0 0 0,-21-21 16,-21 21-1,-21 0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8T03:17:30.7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3323 1969 0,'0'-22'16,"0"1"-1,0 0 17,0 0-17,0 0 1,0 42 62,0 0-78,0 0 0,0 0 16,0 1-16,0-1 0,0 0 15,0 0-15,-21 0 0,21 22 0,0-22 16,0 21-16,0 0 0,0 1 16,0-1-16,0 0 0,0 1 15,0 20-15,0-20 0,0-1 0,0 21 16,0-20-16,0 20 0,21-20 15,-21-1-15,0 21 0,0-20 0,0-1 16,0 0-16,0 1 0,0-1 16,0 22-16,0-22 0,0 0 0,0 22 15,0-22-15,0 0 0,0 1 16,0 20-16,0-20 0,0-1 0,0 0 16,0 1-16,0-1 0,0 0 15,0 1-15,0-1 0,0 0 16,0 1-16,0 20 0,0-21 0,0 1 15,0 20-15,0-20 0,0 20 16,0-21-16,0 22 0,0-22 0,0 22 16,0-22-16,0 22 0,0-22 15,0 21-15,0-20 0,0 20 0,0-20 16,-21 20-16,21 1 0,0-22 0,-21 21 16,21 1-16,0-22 0,0 22 15,0-22-15,0 22 0,0-22 0,-21 0 16,21 22-16,-22-22 0,22 0 0,-21 22 15,21-22-15,0 1 16,0 20-16,-21-21 0,21 1 0,-21 20 16,21-20-16,-21-1 0,21 0 15,0 1-15,0-22 0,0 21 0,0-21 16,0 22-16,0-22 0,0 0 0,0 0 16,0-42 15,0-21-16,0 20-15,21-20 0</inkml:trace>
  <inkml:trace contextRef="#ctx0" brushRef="#br0" timeOffset="2616.96">3429 1926 0,'-21'-21'32,"0"21"-32,-1 0 15,1 0 1,0 0-16,0 0 16,0 0-1,0 0 1,-1 21-16,22 0 31,22-21-15,-1 22-1,0-22-15,0 0 0,0 0 16,0 0-16,22 0 0,-22 0 0,21 0 16,1 0-16,20 0 0,-21 0 15,22 0-15,-22 0 0,22 0 0,-1 0 16,1 0-16,-1-22 0,1 22 15,20 0-15,-20 0 0,21 0 0,-1 0 16,1 0-16,0 0 0,-1-21 16,1 21-16,21 0 0,-22 0 0,1 0 15,0 0-15,-1 0 0,1 0 16,0 0-16,-1 0 0,-20 0 0,21 0 16,-1 0-16,1 0 0,0 0 15,-22 0-15,22 0 0,-22 0 16,1 0-16,-1 0 0,1 0 0,-1 0 15,1 0-15,-1-21 0,1 21 16,-1 0-16,22 0 0,-22-21 0,1 21 16,-1 0-16,22 0 0,-21 0 15,-1-21-15,1 21 0,-1 0 0,1 0 16,-1-21-16,1 21 0,-1 0 16,22 0-16,-22 0 0,1 0 0,20-22 15,-20 22-15,-1 0 0,22 0 16,-21 0-16,-1-21 0,1 21 0,-1 0 15,1 0-15,-22 0 0,21-21 0,-20 21 16,20 0-16,-20 0 16,20 0-16,-21-21 0,22 21 0,-1 0 15,1 0-15,-22-21 0,22 21 0,-1 0 16,1-21-16,-22 21 0,22 0 16,-1 0-16,-21 0 0,1-22 0,20 22 15,-20 0-15,-22 0 0,21 0 16,0 0-16,1 0 0,-22 0 0,0 0 15,21 0-15,-20-21 0,-1 21 16,0 0-16,0 0 0,0 0 16,0 0-16,1 0 15,-1 0 1,0 0 0,-21 21-1,0 1 1,0-1-16,0 0 15,0 0-15,0 0 16,0 0-16,0 1 0,0-1 0,-21 0 16,21 0-16,0 21 0,0-20 15,0 20-15,0-21 0,0 21 0,0-20 16,0 20-16,0 0 0,0 1 16,0-1-16,0 0 0,0 1 0,0-1 15,0 0-15,0 1 0,0 20 16,0-21-16,0 1 0,0-1 15,-21 22-15,21-22 0,-22 0 0,22 1 16,0-1-16,0 21 0,-21-20 0,0-1 16,21 22-16,-21-22 0,21 21 15,0 1-15,-21-22 0,0 22 0,21-1 16,-22-20-16,22 20 0,0 1 0,0-22 16,-21 21-16,21-20 0,0 20 15,-21 1-15,21-22 0,0 22 16,0-1-16,0-21 0,-21 22 0,21-1 0,-21-20 15,21 20-15,0-20 0,0-1 16,0 21-16,-21-20 0,21-1 16,0 0-16,-22 1 0,22 20 0,0-20 15,0-1-15,-21 21 0,21-20 16,-21-1-16,21 22 0,0-22 0,0 0 16,0 1-16,0-1 0,-21 21 0,21-20 15,-21-22-15,21 21 0,0 1 0,-21-1 16,21 0-16,0 1 0,0-22 15,0 21-15,0-21 0,0 22 0,0-22 16,0 21-16,0-21 0,0 22 0,0-22 16,0 0-16,0 0 0,0 0 15,0 0-15,0 1 0,0-1 16,0 0-16,0 0 0,0 0 16,0 0-1,-22-21 1,22 22-16,-21-22 47,0 0-32,0 0 17,0 0-32,0 0 15,-1 0-15,1 0 16,0 0-16,0 0 0,0 0 0,0 0 15,-22 0-15,22 0 0,-21 0 0,21 0 16,-22 0-16,1 0 0,21 21 16,-22-21-16,1 0 0,21 0 0,-21 0 15,-1 0-15,22 0 0,-21 0 0,-1 0 16,1 0-16,21 0 0,-21 0 0,-1 0 16,-20 0-16,20 0 0,1 0 15,-21 0-15,20 0 0,-20 0 0,-1 0 16,1 0-16,-1 0 0,1 0 15,-1 0-15,1 0 0,-1 0 0,1 21 16,20-21-16,-20 0 0,-1 0 16,22 0-16,-21 0 0,20 0 0,1 21 15,-22-21-15,22 0 0,0 0 0,-22 0 16,22 0-16,-22 0 0,1 0 16,-1 0-16,1 21 0,-22-21 0,22 0 15,-1 0-15,1 0 0,-1 0 0,1 0 16,20 0-16,-20 0 0,-1 0 15,22 21-15,-21-21 0,20 0 0,-20 0 16,20 0-16,-20 0 0,-1 0 0,22 0 16,-21 0-16,-1 0 0,22 0 0,-22 0 15,1 0-15,-1 0 16,1 0-16,20 0 0,-20 0 0,-1 0 16,22 0-16,-21 0 0,20 0 0,-20 0 15,20 0-15,1 0 0,0 0 16,-22 22-16,22-22 0,0 0 0,-1 0 15,1 0-15,0 0 0,-1 0 0,1 0 16,0 0-16,-1 0 0,1 21 16,0-21-16,20 0 0,-20 0 0,21 0 15,0 0-15,0 0 0,-1 0 0,1 0 16,0 0-16,0 0 0,0 0 16,0 0-16,-1 0 0,1 0 15,0 0-15,0 0 0,0 0 0,0 0 16,-1 0-16,1 21 15,0-21-15,0 0 0,0 0 16,0 0-16,-1 0 0,1 0 0,0 0 16,0 0-16,0 0 0,0 0 15,-1 0-15,1 0 0,0 0 0,0 0 16,0 0-16,0 0 0,-1 0 0,1 0 16,0 0-16,0 0 0,0 0 15,0 0-15,-1 0 16,1 0-16,0 0 0,0 0 0,0 0 0,0 0 15,-1 21-15,1-21 0,0 0 16,0 0-16,0 0 16,0 0-16,-1 0 0,1 0 15,0 0-15,0 0 16,0 0 0,0 0-16,-1 21 125,44-21-94,-22-21-16,21 21-15</inkml:trace>
  <inkml:trace contextRef="#ctx0" brushRef="#br0" timeOffset="5232.53">4614 1228 0,'0'21'78,"0"0"-78,0 0 16,0 0-16,-21 1 0,21-1 0,0 0 15,-21 0-15,21 0 0,-21 0 16,21 22-16,0-22 0,0 0 0,-21 0 16,21 0-16,-22 22 0,22-22 15,0 0-15,0 0 0,0 0 16,-21-21-16,21 22 0,0-44 47</inkml:trace>
  <inkml:trace contextRef="#ctx0" brushRef="#br0" timeOffset="5552.64">4551 1228 0,'0'0'0,"21"-21"0,0-1 0,0 22 16,0 0-16,1 0 0,-1-21 16,0 21-16,0 0 0,0 0 0,0 0 15,22 21-15,-22-21 0,0 22 16,0-1-16,0 0 0,1 0 0,-1 21 16,0-20-16,-21-1 0,21 21 0,-21-21 15,0 0-15,0 1 0,0 20 16,0-21-16,0 0 0,0 0 0,0 1 15,0-1-15,-21 0 0,0 0 16,0-21-16,21 21 0,0 0 16,-22-21-16,1 0 15,0 0 1</inkml:trace>
  <inkml:trace contextRef="#ctx0" brushRef="#br0" timeOffset="5779.31">4508 1545 0,'0'0'0,"22"0"16,-1 0-16,0-21 0,0 21 16,0 0-16,22 0 0,-22-21 15,21 21-15,0-21 0,-20 21 0,189-85 31,-168 85-31,-22-21 0,0 21 16,21-21-16,-21 0 0,1 21 16,-1-22-16</inkml:trace>
  <inkml:trace contextRef="#ctx0" brushRef="#br0" timeOffset="6435.72">5228 1291 0,'0'43'31,"0"-22"-31,0 0 0,0 0 16,0 0-16,0 0 15,0 1-15,0-1 0,0 0 16,0 0-16,0 0 0,0 0 16,0 1-16,0-1 15,0 0 1,0-42 31,0 0-47,0-1 0,0 1 15,0 0-15,0 0 0,0 0 16,0 0-16,0-1 0,0 1 16,0 0-16,21 0 0,-21 0 15,21 21-15,1-21 16,-1 21-16,0 0 0,0-22 0,0 22 16,0 0-16,1 0 0,-1 0 15,0 0-15,21 0 0,-21 0 0,1 22 16,-22-1-16,21 0 0,0-21 0,-21 21 15,0 0-15,21 0 0,-21 1 16,0-1-16,0 0 0,0 0 16,0 0-16,-21 0 15,0-21 1,21-21 15,0 0-15,0 0-16,21 0 15,0 0-15,-21-1 0,21 1 0,0 0 16,1 0-16,-1 0 0,0 0 16,0 21-16,0-22 0,0 22 0,22 0 15,-22 0-15,0 0 0,21 0 16,-20 0-16,-1 0 0,0 0 0,0 22 16,0-1-16,-21 0 15,0 0-15,0 0 0,0 0 0,0 1 16,0-1-16,0 0 0,-21 0 15,0-21-15,21 21 16,-21-21-16,21 21 0,-21-21 16,21 22-16,-22-22 15</inkml:trace>
  <inkml:trace contextRef="#ctx0" brushRef="#br0" timeOffset="6964.16">6413 1291 0,'0'0'0,"0"-21"0,0 0 0,0 0 16,0 0-1,-21 21 1,0 0-16,0 0 0,0 0 15,0 21-15,-1 0 16,1 0-16,21 0 0,0 0 16,-21 1-16,0-1 0,21 21 0,-21-21 15,21 0-15,0 1 0,0-1 16,0 0-16,0 0 0,0 0 16,21-21-1,0 0 1,0 0-16,0 0 0,1 0 15,-1-21-15,0 0 0,0 0 16,0 21-16,-21-21 0,21-1 0,1 1 16,-1 0-16,-21 0 0,0 0 15,0 0-15,0-1 0,21 1 0,-21 0 16,0 42 15,0 0-15,0 1-16,-21-1 15,21 0-15,0 0 0,0 0 0,0 0 16,0 1-16,0-1 0,0 0 0,0 0 16,0 0-16,21-21 15,0 21-15,0-21 0,0 0 16,1 0-16,-1 0 0,21 0 16,-21 0-16,22 0 0,-22-21 0,21 0 15,0 21-15,-20-21 0</inkml:trace>
  <inkml:trace contextRef="#ctx0" brushRef="#br0" timeOffset="7555.85">7091 1185 0,'-21'0'16,"42"0"30,0 0-46,0 0 0,0 0 0,0 0 16,1 0-16,-1 0 0,0 0 16,0 0-16,0-21 0,0 21 0,22 0 15,-22 0-15,0-21 0,0 21 16,0 0-16,1 0 0,-1 0 0,-42 0 47,-1 21-32,1 0-15,0-21 0,0 22 0,0-1 16,0 0-16,-1 0 0,1 0 0,0 0 16,0 22-16,-21-22 0,20 0 15,1 0-15,0-21 0,0 21 0,0 1 16,0-1-16,-1 0 16,22-42 30,0 0-46,22 21 0,-1-22 0,-21 1 16,21 21-16,0-21 16,0 0-16,0 21 15,1 0-15,-1 0 16,0 0-16,-21 21 16,21-21-16,-21 21 0,21 0 15,0 1-15,-21-1 16,22 0-16,-1-21 15,0 21 1,0-21-16,0 0 16,0 0-16,1 0 0,-1 0 15,0-21 1,0 21-16,0-21 0</inkml:trace>
  <inkml:trace contextRef="#ctx0" brushRef="#br0" timeOffset="8288.96">7916 1164 0,'0'-21'15,"-21"21"1,0 0-16,21 21 0,-21 0 16,0-21-16,21 22 15,0-1-15,0 0 0,0 0 0,-22 0 16,22 0-16,0 1 0,0-1 15,0 0-15,0 0 0,0 0 16,22 0 0,-1-21-1,-21-21 17,0 0-32,0 0 15,0 0-15,0 0 16,0-1-16,0 1 0,0 0 15,0 0-15,0 0 0,21 0 0,0-1 16,0 1-16,0 0 0,1 21 16,-1-21-16,0 0 0,0 21 0,0-21 15,0 21-15,22 0 0,-22 0 16,21 0-16,-21 0 0,22 0 0,-22 21 16,0-21-16,0 21 0,0 0 15,1 0-15,-22 0 0,21 1 0,-21-1 16,0 0-16,0 0 0,0 0 0,0 0 15,0 1-15,0-1 16,0 0-16,-21 0 0,-1-21 16,22 21-1,-21-21 17,21-21-32,0 0 15,0 0-15,0 0 0,0-1 16,0-20-16,21 21 0,1 0 15,-1 0-15,-21-22 0,21 22 0,0-21 16,21 21-16,-20-1 0,-1 1 0,21 0 16,-21 21-16,22 0 0,-22 0 15,21 0-15,-21 0 0,22 0 0,-22 0 16,0 21-16,0 0 0,0 1 16,0-1-16,1 21 0,-22-21 0,0 0 15,0 22-15,0-22 0,0 0 16,0 0-16,0 0 0,0 1 15,0-1-15,0 0 0,0 0 0,-22-21 16,22 21-16,-21 0 0,0-21 16</inkml:trace>
  <inkml:trace contextRef="#ctx0" brushRef="#br0" timeOffset="9461.77">20468 1397 0,'0'-42'15,"-21"21"1,0 21-16,21-22 15,-21 22-15,-1 0 32,22 22-17,0-1-15,0 0 0,0 21 16,0-21-16,-21 22 0,21-1 0,0 0 16,0 1-16,0 20 0,0 1 15,0-22-15,0 22 0,0-1 16,0 1-16,-21-1 0,21 22 15,0-22-15,-21 22 0,21 0 0,0-1 16,0 22-16,0-21 0,0 21 0,0-22 16,0 22-16,0-21 0,0 21 15,0-1-15,0-20 0,0 21 0,0 0 16,0-22-16,0 22 0,0 0 0,0 0 16,0 0-16,0 0 0,0-1 15,0-20-15,0 21 0,0-21 0,0-1 16,0 1-16,0 0 0,0-22 0,0 22 15,0-22-15,0 1 16,0-1-16,0-20 0,0 20 0,0-21 16,0-20-16,21-1 0,-21 21 0,0-21 15,21-42 17,-21 0-32,0 0 0,0-22 0,21 1 15,1 0-15</inkml:trace>
  <inkml:trace contextRef="#ctx0" brushRef="#br0" timeOffset="10787.99">20383 1334 0,'-42'-22'31,"21"22"-16,0 0 1,42 0 31,0 0-47,0 0 0,0 0 16,1 0-16,20 0 0,0 0 0,1 0 15,-1 0-15,0 0 0,22 0 16,-22 0-16,22 0 0,20 0 0,-20 0 15,20-21-15,1 21 0,21 0 16,21 0-16,-21-21 0,21 21 0,0-21 16,0 21-16,0 0 0,0 0 15,0-21-15,21 21 0,0 0 16,0 0-16,-21 0 0,21 0 16,-21-21-16,0 21 0,0 0 0,0 0 15,-21 0-15,21 0 0,-42-22 16,21 22-16,-22 0 0,1 0 0,0 0 15,-1 0-15,-20 0 0,21-21 16,-22 21-16,1 0 0,20 0 0,-20 0 16,-1 0-16,1 0 0,-22 0 15,22-21-15,-22 21 0,0 0 0,1 0 16,-1 0-16,-21 0 0,21 0 16,-20 0-16,-1 0 15,0 0-15,0 21 16,0 0-16,-21 1 15,21-22-15,-21 21 0,0 0 0,22 21 16,-1-21-16,0 1 0,-21-1 16,0 0-16,21 21 0,-21-21 0,21 22 15,-21-1-15,0 0 0,21 1 16,1-1-16,-22 22 0,21-1 0,-21 1 16,0-1-16,21 1 0,0-1 15,0 1-15,-21-1 0,21 1 0,1 20 16,-22-20-16,21 20 15,0 1-15,0-21 0,-21 20 0,21-20 16,0-1-16,1 22 0,-22-22 0,0 22 16,21 0-16,0-1 0,-21 1 15,0 0-15,0-1 0,21 1 0,-21-21 16,0 20-16,0 1 0,0 63 16,0-84-16,0 20 0,0-20 15,0 20-15,0-20 0,-21-1 0,21 1 16,-21-1-16,0 1 0,-1-1 15,22-20-15,-21 20 0,0 1 0,21-1 16,-21-20-16,0 20 0,0-21 0,21 1 16,-22-1-16,1 0 15,0 1-15,0-1 0,0-21 0,0 0 16,-22 22-16,22-22 0,-21 0 0,-1 0 16,22-21-16,-21 21 0,0 1 15,-1-22-15,1 21 0,0-21 0,-1 0 16,1 0-16,0 21 0,-22-21 0,22 0 15,-1 0-15,-20 0 0,21 0 16,-22 0-16,1 0 0,-1 0 0,1 0 16,-22 0-16,21 0 0,-20 0 0,-1 0 15,0 0-15,1 0 0,-1 0 16,0 0-16,-20 0 0,20 0 0,0 0 16,1 0-16,-1 0 0,21 0 0,-20 0 15,-1 0-15,-21 0 16,22 0-16,-22 0 0,0 0 0,21 0 15,-21 0-15,1 0 0,-1 0 0,0 0 16,-21 0-16,21 0 0,-21 0 16,-21 0-16,21 42 0,-85 22 0,128-64 15</inkml:trace>
  <inkml:trace contextRef="#ctx0" brushRef="#br0" timeOffset="10919.86">19960 5398 0,'64'-64'31,"-43"43"-31,21-21 0,-21 20 0</inkml:trace>
  <inkml:trace contextRef="#ctx0" brushRef="#br0" timeOffset="12251.8">20807 5588 0,'-21'0'0,"-1"0"0,1 0 0,0-21 15,0 21-15,0 0 16,0 0-16,-1 0 0,1 0 0,0 0 16,-21 0-16,21 0 0,-1 0 15,-20 0-15,21 0 0,-21 0 0,-1 0 16,22 0-16,0-21 0,0 21 0,0 0 15,-1 0-15,44 0 32,20 0-32,-21 0 0,21 0 15,1 0-15,20 0 0,-20 0 16,20 0-16,-21 0 0,22 0 0,-1 0 16,1 0-16,-22 0 0,22 0 15,-22 0-15,0 0 0,1 0 0,-1 0 16,-21 0-16,0 0 0,1 0 15,-1 0-15,0 0 0,0 0 16</inkml:trace>
  <inkml:trace contextRef="#ctx0" brushRef="#br0" timeOffset="14235.77">21421 677 0,'21'0'0,"0"0"15,0-21-15,0 21 16,-21-21-16,21 0 0,1 21 15,-22-21 1,0 0 0,-22 21-1,1 0-15,0 0 0,0 0 0,-21 0 16,20 0-16,1 21 0,-21-21 0,21 21 16,-22-21-16,22 21 0,0-21 15,0 21-15,0-21 0,0 21 0,-1-21 16,22 22-16,0-1 15,0 0 1,0 0-16,22 0 16,-1-21-16,0 21 0,0 1 0,0-22 15,22 21-15,-22 0 0,0 0 0,0 0 16,0 0-16,0-21 16,1 22-16,-1-1 0,-21 0 0,21 0 15,-21 0-15,0 0 0,0 1 16,-21-1-16,0-21 0,-1 21 15,-20-21-15,21 0 0,-21 21 0,20-21 16,-20 0-16,21 0 0,0 0 16,0 0-16,-1 0 0,1 0 0,0 0 15,0-21-15,21 0 16,0 0-16,0-1 0,0 1 16,0 0-16,0 0 15,0 0-15,0 0 16,21 21-16,0-22 0,0 22 15</inkml:trace>
  <inkml:trace contextRef="#ctx0" brushRef="#br0" timeOffset="14524.87">21844 656 0,'0'0'0,"0"21"16,0 1 0,0-1-16,0 0 0,0 0 15,0 0-15,0 22 0,0-22 0,-21 21 16,21 0-16,-21-20 0,21 20 0,0-21 16,0 0-16,0 22 0,-22-22 15,22 0-15,0 0 0,0 0 0,0 0 16,0 1-16,0-44 47</inkml:trace>
  <inkml:trace contextRef="#ctx0" brushRef="#br0" timeOffset="15140.11">21907 656 0,'0'0'0,"0"-21"16,0 0-1,22 21 1,-1-21-16,0 21 0,0 0 16,0 0-16,0 0 0,1 0 15,-1 0-15,0 0 0,0 0 16,0 0-16,0 0 15,1 21-15,-22 0 0,21 0 16,-21 0-16,0 1 0,0-1 0,0 0 16,0 0-16,0 0 0,0 0 15,-21 1-15,21-1 0,-22 0 16,1-21-16,0 21 0,0-21 16,0 21-16,0-21 0,-1 0 31,22-21-16,0 0 1,0 0 0,22 21-16,-1 0 0,-21-21 15,21 21-15,0 0 0,0 0 16,0 0-16,1 0 16,-1 21-16,-21 0 0,21 0 15,0 0-15,-21 0 0,21-21 16,-21 22-16,0-1 0,0 0 15,0 0-15,0 0 0,0 0 16,-21 1-16,0-22 0,0 21 16,0 0-16,-1-21 0,1 0 0,-21 0 15,21 21-15,0-21 0,-1 0 0,1 0 16,0 0-16,0 0 16,0 0-16,0 0 0,-1 0 0,22-21 31,0 0-16,0 0-15,22-1 16,-1 22-16,0-21 0</inkml:trace>
  <inkml:trace contextRef="#ctx0" brushRef="#br0" timeOffset="15484.12">22775 529 0,'0'0'0,"0"-21"16,0 42 15,0 0-31,0 1 16,0-1-16,0 0 0,0 0 15,0 21-15,0-20 0,0-1 16,0 21-16,0-21 0,0 22 16,0-22-16,0 0 0,0 0 0,0 0 15,-21 0-15,21 1 0,0-1 0,0 0 16,0 0 0</inkml:trace>
  <inkml:trace contextRef="#ctx0" brushRef="#br0" timeOffset="15767.93">22521 1016 0,'0'0'16,"0"21"-16,0 0 0,0 1 15,0-1 1,21-21-16,1 0 16,-1 0-16,21 0 0,-21 21 0,0-21 15,22 0-15,-22 0 0,21 0 16,1 0-16,-22 0 0,21 0 0,-21 0 16,22 0-16,-22 0 0,0-21 15,0 21-15,0 0 16,-21-21-16,21 21 0,-21-22 15,0 1 1,0 0-16,0 0 16</inkml:trace>
  <inkml:trace contextRef="#ctx0" brushRef="#br0" timeOffset="16055.84">22585 572 0,'0'0'0,"0"-43"15,0 22 1,21 21-16,21 0 16,-21-21-16,1 21 0,20 0 0,-21 0 15,21-21-15,-20 21 0,-1 0 16,21 0-16,-21 0 0,0-21 0,22 21 15,-22 0-15,0 0 16,-42 0 31,0 0-47,0 0 0</inkml:trace>
  <inkml:trace contextRef="#ctx0" brushRef="#br0" timeOffset="18579.82">9800 2752 0,'21'0'0,"0"0"63,1 0-63,-1 0 15,0 0-15,-21-21 16,21 21-16,-21-22 16,21 22-16,0-21 15,-21 0-15,0 0 16,22 21-16,-22-21 0,21 21 15,-21-21-15,0-1 0,21 22 16,-21-21-16,21 0 0,0 21 0,-21-21 16,21 21-16,1-21 0,-22 0 15,21 21-15,0-22 0,-21 1 0,21 21 16,0-21-16,-21 0 0,21 21 0,1-21 16,-1 0-16,0-1 15,0 22-15,0-21 0,0 0 16,1 0-16,-1 0 0,0 21 0,0-21 15,0-1-15,0 1 0,22 0 16,-22 0-16,0 0 0,0 0 0,22-1 16,-22 1-16,0 0 0,0 0 15,0 0-15,22 21 0,-22-21 0,0-1 16,0 1-16,0 0 0,22 0 0,-22 0 16,21 0-16,-21 21 0,22-22 15,-22 1-15,21 0 0,-21 0 0,22 0 16,-1 0-16,-21-1 0,21 1 15,-20 0-15,20 21 0,-21-21 0,0 0 16,22 0-16,-22 21 0,21-22 16,-21 1-16,0 0 0,22 21 15,-22-21-15,21 0 0,1 21 0,-22-21 16,21 21-16,0-22 0,1 1 16,-1 21-16,0-21 0,-20 21 0,20-21 15,0 21-15,1-21 0,-22 21 0,21-21 16,0 21-16,-20-22 0,20 1 15,0 21-15,-21-21 0,22 21 0,-1-21 16,0 21-16,-20-21 0,20 21 16,0-21-16,-21 21 0,22-22 0,-1 1 15,-21 21-15,22-21 0,-1 21 16,0-21-16,1 21 0,-1-21 16,0 21-16,1-21 0,-1-1 0,0 22 15,1-21-15,20 21 0,-21-21 16,1 21-16,-1-21 0,0 21 0,22-21 15,-22 21-15,1-21 0,-1 21 16,0 0-16,1-22 0,-22 22 0,21 0 16,0-21-16,1 0 0,-1 21 15,0 0-15,-20 0 0,20-21 0,0 21 16,1 0-16,-1 0 0,0-21 16,1 21-16,-1 0 0,21 0 15,-20 0-15,-1-21 0,0 21 0,1 0 16,-1 0-16,22 0 0,-22 0 15,0 0-15,-21 0 0,22 0 0,-1 0 16,0 0-16,1 0 0,-1 0 16,-21 0-16,22 0 0,-1 0 0,0 0 15,1 0-15,-1 0 0,0 0 16,1 0-16,20 0 0,-21 0 0,1 0 16,-1 0-16,0 0 0,22 0 15,-22 0-15,1 0 0,-1 21 0,0-21 16,1 0-16,-1 0 0,0 0 15,1 21-15,-1-21 0,-21 0 16,21 21-16,1-21 0,20 0 16,-20 21-16,-1-21 0,0 0 0,1 21 15,-1-21-15,21 22 0,-20-22 0,20 21 16,-20-21-16,20 21 0,-21-21 16,22 21-16,-22-21 0,22 21 0,-22-21 15,0 21-15,1-21 0,-1 0 16,0 22-16,1-22 0,-1 21 0,0-21 15,1 21-15,-1-21 0,0 0 16,1 21-16,-1-21 0,0 21 0,1-21 16,-1 21-16,0-21 0,1 22 15,-1-22-15,0 21 0,1-21 16,-1 21-16,0-21 0,-20 21 0,20-21 16,0 21-16,-21-21 0,22 21 15,-1-21-15,-21 22 0,22-22 0,-22 21 16,21-21-16,0 21 0,1-21 15,-22 21-15,21 0 0,1-21 0,-1 21 16,0 1-16,1-22 0,-1 21 16,0 0-16,1-21 0,-1 21 0,0 0 15,1 0-15,-1-21 0,0 22 0,1-1 16,-1 0-16,0 0 0,1 0 16,-1 0-16,0 1 0,-21-22 0,22 21 15,-1 0-15,-21 0 16,22 0-16,-22 0 0,0 1 0,0-1 15,0 0-15,22-21 0,-22 21 0,0 0 16,0 0-16,0 1 0,22-1 16,-22 0-16,0 0 0,21-21 0,-21 21 15,1 0-15,20 1 0,-21-1 16,0-21-16,22 21 0,-22 0 0,0 0 16,0-21-16,0 21 0,0 1 0,1-1 15,-1-21-15,0 21 0,0 0 16,0-21-16,0 21 0,-21 0 0,22 1 15,-1-1-15,-21 0 0,21 0 0,0 0 16,0 0-16,-21 1 16,21-1-16,1 0 0,-22 0 0,21 0 15,0 0-15,-21 1 0,21-1 16,0 0-16,0 0 0,-21 0 16,0 0-16,22 1 0,-22-1 15,21 0-15,-21 0 0,0 0 16,21 0-16,-21 1 0,0-1 15,0 0-15,0 0 16,0 0-16,0 0 16,-21-21 15</inkml:trace>
  <inkml:trace contextRef="#ctx0" brushRef="#br0" timeOffset="20548.83">9652 5101 0,'0'0'0,"-42"-21"16,42 0-1,-22 0-15,22 0 16,-21 21 0,21-22-16,21 22 31,1 22-15,-22-1-16,21 0 0,0-21 0,0 21 15,0 0-15,0 0 0,1 22 16,-1-22-16,21 0 0,0 0 0,1 0 15,-1 22-15,0-22 0,22 0 16,-22 0-16,22 22 0,-22-22 16,22 0-16,-22 21 0,21-21 0,-20 1 15,20 20-15,-20-21 0,20 0 16,-21 22-16,22-22 0,-22 0 0,22 21 16,-1-21-16,-20 1 0,20-1 0,-21 21 15,22-21-15,-1 0 0,1 1 16,-22-1-16,22 0 0,-1 0 0,1-21 15,-22 21-15,22 0 0,-1 1 0,1-22 16,-1 21-16,1 0 0,-1 0 16,1-21-16,-22 21 0,21-21 0,1 21 15,-22-21-15,22 22 0,-22-22 16,22 21-16,-22-21 0,0 0 0,1 21 16,20 0-16,-21-21 0,1 0 15,20 21-15,-20-21 0,20 0 0,1 0 16,-1 21-16,1-21 0,-1 0 0,1 0 15,-1 22-15,1-22 0,20 0 16,-20 0-16,-1 21 0,1-21 0,-1 0 16,1 0-16,20 21 0,-20-21 0,-1 0 15,1 0-15,-1 0 0,1 21 0,-1-21 16,22 0-16,-21 0 0,-1 0 16,1 0-16,-1 0 0,1 0 0,-22 0 15,21 0-15,1 0 0,-22 0 16,22 0-16,-1 0 0,-20 0 15,20 0-15,1 0 0,-22 0 0,21 0 16,1 0-16,-22 0 0,22 0 0,-1 0 16,-20 0-16,20 0 0,-21-21 15,22 21-15,-22 0 0,1 0 0,20 0 16,-21-21-16,1 21 0,-1 0 0,0 0 16,22 0-16,-22-21 0,22 21 0,-22 0 15,22 0-15,-22 0 0,21-22 16,1 22-16,-22 0 0,1 0 0,20-21 15,-21 21-15,1-21 0,-1 21 16,0 0-16,1-21 0,-1 21 16,0 0-16,1-21 0,-1 21 0,0-21 15,1 21-15,-22-22 0,21 22 0,1 0 16,-1-21-16,0 0 0,-21 21 0,22 0 16,-1-21-16,0 21 0,1 0 15,-22-21-15,21 21 0,1 0 0,-1-21 16,0-1-16,-21 22 0,22-21 0,-1 21 15,-21-21-15,22 21 0,-22-21 16,21 21-16,-21-21 0,0 21 0,22-21 16,-22 21-16,0-22 0,21 22 0,-20 0 15,-1-21-15,21 21 0,-21-21 16,0 21-16,1 0 0,20-21 16,-21 0-16,0 21 0,22-21 0,-22 21 15,0-22-15,21 22 0,-21-21 16,1 0-16,20 21 0,-21-21 0,0 0 15,22 21-15,-22-21 0,0-1 0,21 22 16,-21-21-16,1 0 0,-1 21 16,21-21-16,-21 21 0,0-21 0,1 0 15,-1 21-15,0-22 0,0 22 0,-21-21 16,21 21-16,0-21 0,1 21 16,-1-21-16,0 0 0,0 21 0,0-21 15,0 21-15,1-22 0,-1 22 16,-21-21-16,21 21 0,0-21 15,-21 0-15,21 21 0,0-21 16,1 0-16,-1-1 16,0 22-16,0-21 15,0 0-15,0 21 0,1-21 16,-1 0-16,0 21 0,0-21 16,0 21-16,-21-22 0,21 22 15,1-21-15,-1 0 0,0 21 16,0-21-16,0 21 0,-21-21 0,21 21 15,1-21-15,-1-1 16,0 22-16,0-21 0,0 0 0,0 21 16,1-21-16,-1 0 0,21 21 0,-21-21 15,0-1-15,1 1 0,-1 21 16,0-21-16,0 0 0,0 0 16,0 0-16,-21-1 15,22 22-15,-1-21 0,0 21 0,-21-21 16,21 21-16,-21-21 0,21 21 15,0 0-15,-21-21 16,0 0-16,0-1 16,0 1-16,0 0 15,-21 0 1</inkml:trace>
  <inkml:trace contextRef="#ctx0" brushRef="#br0" timeOffset="21616.03">12848 318 0,'0'0'0,"-21"0"0,0 0 0,0 0 16,-1 0-16,1 0 0,0 0 15,0 0-15,42 0 47,0 0-47,0 0 16,22 0-16,-1 0 0,-21 0 15,43 0-15,-22 0 0,0 0 0,22 0 16,-22 0-16,1-22 0,20 22 0,-21 0 16,1 0-16,-1 0 15,0 0-15,-20 0 0,-1 0 0,0 0 16,0 0-16,-42 0 31,0 0-31,-22 0 0,22 0 0,0 0 16,0 0-16,-21 0 0,20 0 15,1 0-15</inkml:trace>
  <inkml:trace contextRef="#ctx0" brushRef="#br0" timeOffset="22028.26">13123 296 0,'0'0'0,"0"22"47,0-1-32,0 0-15,0 0 16,0 0-16,0 0 16,0 1-16,0-1 0,0 21 0,0-21 15,0 0-15,0 1 0,0-1 0,0 0 16,0 0-16,0 0 0,0 0 16,0 1-16,0-1 0,0 0 0,0 0 15,0 0-15,0 0 0,0 1 16,0-1 15,0-42 63,0-1-47,21 22-47</inkml:trace>
  <inkml:trace contextRef="#ctx0" brushRef="#br0" timeOffset="22532.34">13483 487 0,'0'-21'31,"0"42"0,0 0-31,0 0 16,-21 0-16,21 1 0,0-1 16,0 0-16,-21 0 0,21 0 0,-21 0 15,21 1-15,0-1 0,0 0 0,0 0 16,0 0-16,0 0 16,21 1-16,0-22 15,0 0-15,0 0 0,0 0 0,1 0 16,-1 0-16,0 0 0,0-22 15,0 1-15,0 0 0,1 21 0,-1-21 16,0 0-16,0 0 16,-21-1-16,0 1 0,0 0 0,0 0 15,0 0-15,0 0 0,0-1 0,0 1 16,-21 0-16,0 0 0,0 0 16,-1 21-16,1 0 15,0 0-15,0 0 16,0 0-16,0 21 15,21 0-15,0 0 16,21-21 0,0 0-1</inkml:trace>
  <inkml:trace contextRef="#ctx0" brushRef="#br0" timeOffset="22984.81">14605 169 0,'-64'-21'31,"86"21"1,-1 0-17,21 0-15,-21 0 0,22 0 16,-22 0-16,21 0 0,22-21 0,-22 21 15,21 0-15,-20 0 0,20 0 16,1 0-16,-22 0 0,0 0 16,1 0-16,-1 0 0,-21 0 0,0-21 15,1 21-15,-1 0 16,-42 0 0,-1 0-16,1 0 0,-21 0 0,21 0 15,-22 0-15,22 21 0,-21-21 16,21 0-16,0 0 0,-22 0 0</inkml:trace>
  <inkml:trace contextRef="#ctx0" brushRef="#br0" timeOffset="23252.17">14944 127 0,'0'21'16,"0"0"0,0 1-16,-22-1 15,22 0-15,0 0 16,0 21-16,0-20 0,-21-1 0,21 0 15,0 21-15,0-21 0,0 22 16,0-22-16,0 0 0,0 21 0,-21-20 16,21-1-16,0 0 0,0 0 15,0 0-15,0 0 0,0 1 16,0-1-16,21-21 47,0 0-32,1-21-15,-1-1 0,0 22 16</inkml:trace>
  <inkml:trace contextRef="#ctx0" brushRef="#br0" timeOffset="23692.24">15367 529 0,'21'0'32,"0"0"-32,0 0 15,1 0-15,-1 0 0,0 0 16,0 0-16,0 0 16,0 0-16,1 0 0,-1-21 0,0 0 15,0 21-15,-21-21 16,21 0-16,-21-1 15,0 1-15,0 0 16,-21 21 0,0 0-16,0 0 15,0 0-15,-1 0 0,1 21 16,0 0-16,0 1 16,0-1-16,21 0 0,0 0 0,-21 0 15,-1 0-15,1 1 16,21-1-16,0 0 0,0 0 15,0 0-15,0 0 16,21-21 0,1 0-16,-1 0 15,0 0-15,0 0 0,0 0 16,0-21-16,22 21 16</inkml:trace>
  <inkml:trace contextRef="#ctx0" brushRef="#br0" timeOffset="24199.82">16171 402 0,'0'0'16,"0"-21"0,-21 21-16,0 0 15,0 0-15,0 0 0,-1 0 16,1 21-16,0 0 0,0-21 15,0 22-15,21-1 16,-21-21-16,21 21 0,0 0 31,0 0-15,21-21-16,0 21 0,0-21 16,0 0-16,0 22 15,1-22-15,-1 0 0,0 21 16,0-21-16,0 0 0,0 21 15,1-21-15,-22 21 16,21-21-16,-21 21 0,0 0 16,0 1-1,-21-22-15,-1 21 16,1-21-16,0 0 0,0 0 0,0 0 16,0 21-16,-22-21 0,22 0 0,0 0 15,0 0-15,0 0 0,-1 0 16,1 0-16,0 0 0,0 0 15,0-21 1,21 0 0,0-1-1,0 1 1,21 21-16,-21-21 0,21 21 0,0-21 16,0 21-16,1-21 0</inkml:trace>
  <inkml:trace contextRef="#ctx0" brushRef="#br0" timeOffset="24609.52">16764 106 0,'0'0'0,"0"-21"16,0 42 31,0 0-47,0 0 15,0 0-15,0 1 0,0-1 0,0 0 16,-21 21-16,21-21 0,-21 22 0,21-22 16,0 21-16,0-21 0,-22 22 15,22-22-15,-21 21 0,21-21 0,0 1 16,0-1-16,0 0 0,0 0 15,0 0-15,0 0 0,0 1 0,0-1 16,21-21 0,1 0-1,-1 0-15,0 0 16,0 0-16,0 0 0,0-21 16,-21-1-16,22 22 0,-1-21 15,0 21-15,-21-21 0,21 0 0,-21 0 16,21 0-16,-21-1 0</inkml:trace>
  <inkml:trace contextRef="#ctx0" brushRef="#br0" timeOffset="24887.91">16637 318 0,'0'0'0,"-21"0"0,-22 0 16,65 0 15,-1 0-31,21 0 16,-21 0-16,0 0 0,22 21 0,-22-21 15,21 0-15,1 0 0,-22 0 16,21 0-16,0 0 0,-20 0 0,-1 0 16,0 0-16,0 0 0,0 0 0,0 0 15,-21 21 1</inkml:trace>
  <inkml:trace contextRef="#ctx0" brushRef="#br0" timeOffset="25832.82">19833 2963 0,'0'0'0,"0"-21"15,0 0 1,21 21 15,0 0-31,1 0 0,-1 21 16,0-21-16,0 21 0,0-21 0,22 22 16,-22-1-16,0 0 0,0-21 0,0 21 15,0 0-15,1-21 16,20 21-16,-42 1 0,21-22 0,0 21 15,0-21-15,-21 21 0,22-21 16,-1 0-16,-21-21 47,0 0-31,0-1-16,0 1 15</inkml:trace>
  <inkml:trace contextRef="#ctx0" brushRef="#br0" timeOffset="26142.8">20489 2519 0,'0'0'0,"0"-21"0,0 0 0,0-1 15,-21 22-15,0 0 31,0 22-31,21-1 16,0 0-16,0 21 0,0-21 16,0 22-16,0-1 0,-21 0 15,21-20-15,0 20 0,0 0 0,-22 1 0,22-1 16,0-21-16,0 21 16,0-20-16,-21 20 0,21-21 0,-21 0 15,21 22-15,-21-22 0,21 0 0,0 0 16,0 0-16,-21-21 0,21 21 15,-21 1-15,-1-22 16,1 0-16</inkml:trace>
  <inkml:trace contextRef="#ctx0" brushRef="#br0" timeOffset="27599.84">9483 5122 0,'0'-21'16,"0"0"-1,0 0 1,0 42 15,0 0-15,0 0-16,0 1 0,21-1 0,-21 21 15,0-21-15,21 22 0,-21-1 16,0-21-16,0 21 0,0 1 0,0-1 16,0 0-16,0-20 0,0 20 0,0 0 15,0-21-15,0 22 0,0-22 16,0 0-16,0 0 0,0 0 16,0 1-16,0-1 0,0 0 15,0-42 16,0 0-31,0-1 16,0 1-16,0 0 0,0 0 0,0 0 16,0 0-16,0-1 0,0-20 15,0 21-15,0 0 0,0-22 0,0 1 16,0 21-16,0-21 0,0-1 0,0 1 16,0 0-16,0 20 0,0-20 15,0 0-15,0-1 0,0 1 16,0 21-16,0-21 0,0 20 0,0-20 15,0 21-15,0 0 0,0 0 16,0-1-16,0 1 0,0 0 16,21 21-16,0 0 15,0 0 1,1 0-16,-1 0 0,0 0 16,0 0-16,21 21 0,-20 0 15,20-21-15,-21 0 0,21 0 0,1 22 16,20-22-16,-20 0 0,-1 0 0,21 0 15,-20 0-15,20 0 0,-20 0 16,-1 0-16,21 0 0,-20 0 16,-22 0-16,21 0 0,1 0 0,-22-22 15,0 22-15,0 0 0,0 0 16,-21 22 78,-21-22-94,0 21 15,0-21 1,0 0 0,21 21-16,-22-21 0,1 0 15,0 0 1</inkml:trace>
  <inkml:trace contextRef="#ctx0" brushRef="#br0" timeOffset="32088.11">5080 3323 0,'0'0'0,"0"-21"0,0-42 15,21 41-15,-21 1 16,0 0-16,0 0 0,0 0 16,0 42-1,0 0 1,0 0-16,0 0 0,0 22 0,0-1 15,-21 0-15,21 1 0,-21-1 16,0 0-16,-1 22 0,22-22 0,-21 1 16,0-1-16,0-21 0,0 21 0,21 1 15,0-22-15,-21 0 0,21 0 16,0 0-16,0 1 0,21-22 16,0 0-1</inkml:trace>
  <inkml:trace contextRef="#ctx0" brushRef="#br0" timeOffset="32396.73">5101 3366 0,'0'0'0,"-21"-22"0,21-20 16,-21 21-16,21-21 0,0 20 0,0 1 16,0 0-16,0 0 0,0 0 15,0 0-15,21 21 16,0 0-16,0 0 0,0 0 0,22 0 15,-1 0-15,-21 21 0,22 21 16,-1-21-16,0 22 0,1-1 0,-1 0 16,-21 1-16,0 20 0,0-21 15,1 1-15,-22 20 0,0-20 0,0-1 16,0 0-16,-22-21 0,1 22 0,0-22 16,21 21-16,-21-21 0,0-21 15,0 22-15,-1-1 0,1-21 16,0 0-16,0 0 15,21-21 1,0-1-16,-21 22 0,0-21 16,-1 0-16</inkml:trace>
  <inkml:trace contextRef="#ctx0" brushRef="#br0" timeOffset="32588.32">4889 3620 0,'22'0'16,"-1"0"-1,0 0-15,0 0 0,21 0 16,-20 0-16,20-22 0,-21 22 0,21 0 16,1-21-16,-1 0 0,22 21 15,-22-21-15,21 21 0,-20-21 16,-1 0-16,22 21 0,-22-22 0,0 1 16,1 21-16,-22-21 0,21 0 15,-21 21-15,0-21 0</inkml:trace>
  <inkml:trace contextRef="#ctx0" brushRef="#br0" timeOffset="32799.87">5821 3344 0,'0'22'0,"0"-44"0,0 1 0,0 42 47,-21 1-47,21-1 0,-22 0 15,22 21-15,0-21 0,0 22 16,-21-1-16,21-21 0,0 22 0,0-1 16,0 0-16,0 1 0,-21-1 0,21-21 15,0 21-15,-21 1 16,21-22-16,0 21 0,0-21 0,0 22 15,0-22-15,0 0 0,0 0 16,0 0-16,21-21 16,0 0-16,-21-21 15,21 0-15,-21 0 0,22 21 16</inkml:trace>
  <inkml:trace contextRef="#ctx0" brushRef="#br0" timeOffset="33076.11">5821 3620 0,'0'0'0,"-21"-22"0,21-126 32,0 127-32,21 0 0,0 0 15,0 0-15,0 21 0,0-22 0,22 22 16,-22 0-16,21 0 0,-21 0 0,22 0 16,-1 0-16,-21 0 0,0 22 15,1-22-15,-1 21 0,-21 0 0,0 0 16,0 21-16,0-20 0,0-1 0,-21 0 15,-1 0-15,1 0 0,-21 0 16,21 1-16,-22-1 0,22 0 0,0 0 16,-21-21-16,21 21 0,-1-21 0,44 0 47,-22-21-47</inkml:trace>
  <inkml:trace contextRef="#ctx0" brushRef="#br0" timeOffset="33360.87">6562 3281 0,'0'0'16,"0"-21"0,-22 21-1,1 21-15,21 0 0,-21 0 16,21 0-16,0 22 0,0-22 0,0 21 15,0 1-15,0-1 0,0 0 16,-21-21-16,21 22 0,-21-1 0,21 0 16,0 1-16,0-22 0,-21 21 0,21-21 15,0 22-15,-22-22 0,22 0 16,0 0-16,0 0 0,0 1 0,0-1 16,22-21-1,-1 0 1,-21-21-16,21 21 0,-21-22 0</inkml:trace>
  <inkml:trace contextRef="#ctx0" brushRef="#br0" timeOffset="33657.41">6477 3556 0,'0'0'0,"0"-42"0,0-43 16,0 64-16,0 0 0,21 0 15,0-1-15,0 1 0,1 0 0,-1 0 16,0 21-16,21-21 0,1 21 15,-22 0-15,21 0 0,0 0 0,1 0 16,-22 0-16,21 0 0,-21 21 0,1 0 16,-22 0-16,0 22 0,0-22 15,0 0-15,-22 0 0,1 21 0,0-20 16,-21-1-16,21 0 0,-22 0 16,22 0-16,-21 0 0,21 1 15,-1-22-15,-20 21 0,21-21 0,0 0 16,42 0 15,0 0-31,0 0 16,0-21-16,1-1 0,-1 22 0</inkml:trace>
  <inkml:trace contextRef="#ctx0" brushRef="#br0" timeOffset="33884.54">7260 3217 0,'0'0'0,"0"22"16,0-1-16,0 0 0,0 0 15,0 0-15,0 22 0,0-22 16,0 21-16,0-21 0,0 22 0,0-22 16,-21 21-16,21-21 0,-21 22 0,21-22 15,0 0-15,0 0 0,0 0 16,0 0-16,0 1 0,0-1 15,0 0-15,0 0 16</inkml:trace>
  <inkml:trace contextRef="#ctx0" brushRef="#br0" timeOffset="34528.12">6773 4424 0,'0'0'0,"0"-21"0,0 0 15,-21-1-15,0 22 0,0-21 0,0 0 16,-22 0-16,22 21 0,-21 0 16,21-21-16,-22 21 0,22 0 0,-21 0 15,-1 0-15,1 21 0,0 0 0,-1 0 16,1 0-16,0 22 0,-1-1 16,1-21-16,0 22 0,-1 20 15,1-21-15,0 22 0,21-1 0,-22 1 0,22-1 16,-21 1-16,21-1 0,-1 1 15,1-1-15,21-20 0,0 20 16,0-20-16,0-1 0,43 21 0,-22-20 16,21-22-16,0 21 0,1 1 0,20-22 15,1 0-15,-1 0 0,1 0 16,-1 0-16,22-21 0,0 0 0,-1 0 16,1 0-16,0-21 0,-22 0 0,22 21 15,-1-42-15,-20 21 0,21-22 0,-22 22 16,-21-21-16,22-1 0,-22 1 15,22-21-15,-43 20 0,21-41 16,-21 20-16,1 1 0,-1-22 0,-21 21 16,0-20-16,0-1 0,-21 22 0,-1-1 15,-20 1-15,0-1 0,-1 1 16,-20 20-16,-1 1 0,1 0 0,-22 20 16,1-20-16,-1 42 0,-21-21 0,21 21 15,1 0-15,-1 21 0,22 0 16,-22 0-16,21 1 0,1 20 0,21 0 15,-22-21-15,22 22 0,-1-1 0,1 0 16,0 1-16,21-22 0,-1 21 16,1-21-16,21 1 0</inkml:trace>
  <inkml:trace contextRef="#ctx0" brushRef="#br0" timeOffset="35379.83">21929 2392 0,'0'0'0,"21"-21"16,-21-85 0,0 127-1,0 0 1,0 0-16,-21 1 0,21 20 0,0 0 16,-22 1-16,1-1 0,0 0 15,0 1-15,0 20 0,0-21 0,-1-20 16,1 20-16,0 0 0,21-21 0,-21 1 15,0 20-15,21-21 0,-21 0 16</inkml:trace>
  <inkml:trace contextRef="#ctx0" brushRef="#br0" timeOffset="35635.83">21886 2540 0,'0'0'15,"0"-42"-15,43-106 16,-43 126-16,21-20 0,0 21 16,0 0-16,0 21 0,22-21 15,-22 21-15,21 0 0,-21 21 0,22 0 16,20 0-16,-21 0 16,1 22-16,-1-1 0,-21 0 0,0 1 15,1 20-15,-22-21 0,0 1 0,-22-1 16,1 0-16,-21 1 0,21-22 15,-22 21-15,1-21 0,0 1 0,-1-1 16,22 0-16,-21-21 0</inkml:trace>
  <inkml:trace contextRef="#ctx0" brushRef="#br0" timeOffset="35992.83">21802 2773 0,'42'-42'31,"-21"42"-31,0 0 0,0-22 0,22 1 16,-22 21-16,21-21 0,1 0 0,-1 21 15,21-21-15,-20 0 0,20-1 16,1 22-16,-1-21 0,1 0 0,-1 0 16,-20 0-16,-1 0 0,0-1 15,1 22-15,-22-21 0,0 21 0,-21-21 16,0 42-1,-21 0-15,0 1 16,21-1-16,-22 21 0,1-21 16,0 22-16,0-1 0,0 0 0,0 1 15,-1-1-15,1-21 0,0 21 16,0 1-16,21-22 0,0 21 0,-21-21 16,21 1-16,-21 20 0,21-21 0,0 0 15,0 0-15,21-21 31</inkml:trace>
  <inkml:trace contextRef="#ctx0" brushRef="#br0" timeOffset="36267.94">22500 2688 0,'0'0'0,"21"-127"16,0 106-16,1 21 15,-1-21-15,0 0 0,0 21 0,0 0 16,22 0-16,-1 0 0,-21 0 16,21 0-16,1 0 0,-1 21 0,0-21 15,-20 21-15,-1 0 0,-21 0 16,0 1-16,0-1 0,0 0 16,-43 0-16,1 0 0,0 0 0,-1-21 15,1 22-15,-21-1 16,20-21-16,1 21 0,0 0 0,-1-21 15,22 0-15,0 0 0</inkml:trace>
  <inkml:trace contextRef="#ctx0" brushRef="#br0" timeOffset="36520.51">23304 2455 0,'22'0'15,"-44"0"-15,44 22 16,-22-1-16,0 0 16,-22 0-16,22 0 0,-21 22 0,0-1 15,0-21-15,0 21 0,21 1 16,-21-1-16,-1-21 0,1 22 0,0-1 16,0-21-16,0 21 0,0-20 0,-1 20 15,1-21-15,21 0 0,0 0 16,-21 1-16,21-1 0,0 0 15,21-21 1,-21-21-16,21 0 16</inkml:trace>
  <inkml:trace contextRef="#ctx0" brushRef="#br0" timeOffset="36792.81">23262 2709 0,'0'0'0,"0"-42"0,0-106 16,0 127-1,0 0-15,0-1 0,0 1 16,21 21-16,0 0 16,22 0-16,-22 0 0,21 0 15,1 0-15,-1 0 0,0 0 0,1 21 16,-1 1-16,-21-1 0,0-21 0,0 21 16,-21 0-16,0 0 0,0 0 15,-21 1-15,-21-1 0,21 0 16,-22-21-16,1 21 0,0 0 0,-1-21 15,1 21-15,0-21 0,-1 22 0,22-22 16,0 0-16,0 0 0,42 0 31,0 0-31</inkml:trace>
  <inkml:trace contextRef="#ctx0" brushRef="#br0" timeOffset="37263.89">24088 2413 0,'0'0'0,"0"-21"0,0-43 15,0 43 1,0 0-16,0 0 0,21 21 16,0 0-16,0 0 15,0 0-15,22 0 0,-22 0 0,0 21 16,0 0-16,0 0 0,0 1 0,1 20 15,-22-21-15,0 21 0,0-20 16,0 20-16,-22 0 0,1 1 0,-21-22 16,21 21-16,-22-21 0,1 22 15,0-22-15,-1 0 0,1 0 0,0 0 16,21 0-16,-22-21 0,22 0 0,-21 0 16,21 0-16,-1 0 15,22-21 1,22 0-16,-1 0 0,0 0 15,0 0-15,21-1 0,-20-20 16,20 21-16,-21 21 0,0-21 0,0 0 16,1 21-16,-1 0 0,0 0 0,0 0 15,0 0-15,-21 21 16,0 0-16,21 0 0,-21 0 0,22 0 16,-22 1-16,0-1 15,0 0-15,21 0 0,0 0 16,0 0-16,0-21 0,-21 22 15,21-1-15,1-21 0,-1 21 16,0-21-16,-21 21 0,21-21 0</inkml:trace>
  <inkml:trace contextRef="#ctx0" brushRef="#br0" timeOffset="37924.14">23135 3493 0,'0'0'0,"-42"-85"31,21 64-31,-1 0 0,1-1 0,0 1 0,-85-21 32,64 42-32,0 0 0,-22 0 0,22 0 0,-22 0 15,22 0-15,-22 21 0,1 0 0,-1 0 16,1 1-16,21 20 16,-22-21-16,22 21 0,-22 1 0,1-1 15,20 22-15,-20-22 0,-1 0 0,22 22 16,-21-22-16,20 22 0,-20-1 15,20 22-15,22-22 0,-21 1 0,21-1 16,0 1-16,21-1 0,0 1 0,0-22 16,21 22-16,0-22 0,21 21 15,1-20-15,-1-1 0,21 0 0,1-20 16,-1 20-16,1-21 0,21 0 0,-1 0 16,1 1-16,21-22 0,0 0 15,-1 0-15,22 0 0,-21 0 16,0-22-16,0 1 0,0 0 0,0 0 15,-1-21-15,1 20 0,0-20 0,-21 21 16,-1-21-16,-20-1 0,-1-20 16,1 20-16,-1-20 0,-20-1 0,-1-20 15,-21 20-15,0-20 0,1-1 0,-22 0 16,0 1-16,0 20 0,-22-21 16,-20 22-16,0-22 0,-1 22 0,-41-1 15,20 22-15,-20 0 0,-1-1 0,-21 1 16,0 21-16,0 0 0,1-1 15,-1 22-15,-21 0 0,21 0 0,0 0 16,0 0-16,22 0 0,-1 22 16,21-1-16,1 0 0,-1-21 15,22 21-15,-21 0 0,20-21 0,-20 21 16</inkml:trace>
  <inkml:trace contextRef="#ctx0" brushRef="#br0" timeOffset="66060.05">11896 1947 0,'0'-21'16,"0"0"0,0 0-16,0 0 15,0 0 1,0 42 46,0 0-62,0 0 0,0 21 16,0-20-16,0-1 0,0 21 16,0 0-16,0-20 0,0 20 0,0-21 15,0 21-15,0-20 0,0 20 0,0-21 16,0 0-16,0 22 0,0-22 16,0 0-16,0 0 0,0 0 0,0 0 15,0 1-15,0-1 0,0 0 16,0-42 46,0 0-46,0-1-16,0 1 0</inkml:trace>
  <inkml:trace contextRef="#ctx0" brushRef="#br0" timeOffset="66504.66">12255 2244 0,'22'0'15,"-22"21"1,21-21 15,0 0-31,0 0 16,0 0 0,0-21-1,-21 0 1,-21 21 31,0 0-32,0 0-15,21 21 16,-21-21-16,21 21 16,21-21 30,0 0-46,0 0 0,0 0 16</inkml:trace>
  <inkml:trace contextRef="#ctx0" brushRef="#br0" timeOffset="68192.44">12933 2244 0,'0'0'0,"-21"0"32,42 0-1,0-21-16,0-1-15,0 1 16,0 0-16,1 21 0,-22-21 0,21 0 16,-21 0-16,21-1 0,-21 1 0,0 0 15,0 0-15,0 0 0,0-22 16,0 22-16,0 0 0,0 0 0,0 0 16,0 0-16,0-1 0,0 1 15,-21 21 16,21 21-31,0 1 16,0-1-16,-21 0 16,21 21-16,0-21 0,0 22 0,0-1 15,0 0-15,-22 1 0,22-1 0,0 0 16,-21 22-16,21-22 0,0 22 16,0-1-16,0 1 0,-21-1 0,21 1 15,0-1-15,-21 1 0,21-1 0,0-20 16,0 20-16,0 1 0,0-22 15,0 21-15,0-20 0,0 20 0,0-20 16,0-1-16,0-21 0,0 21 0,0-20 16,0 20-16,21-21 0,0-21 0,-21 21 15,21-21-15,1 21 0,-1-21 16,0 0-16,0 0 0,0 0 16,0-21-16,1 0 0,-1 0 0,0 0 15,21 0-15,-21-22 0,1 22 16,-22-21-16,21 21 0,-21-22 0,21 1 15,-21 0-15,0-1 0,0 1 0,0 0 16,0-1-16,-21-20 0,0 20 0,-1 1 16,1-21-16,0 20 0,-21 1 15,21 0-15,-22-1 0,22 22 0,-21-21 16,21 21-16,-22-1 0,22 22 0,0-21 16,0 21-16,0 0 0,-1 0 15,1 0-15,21-21 16,0 0-1,21 21-15,1 0 16,-1-21-16,0 21 0,0-21 0,0-1 16,22 22-16,-22-21 0,0 0 0,0 0 15,21 21-15,-20-21 0,-1 0 16,0-1-16,0 1 0,0 0 0,-21 0 16,21 0-16,1 0 0,-1-1 15,-21 1-15,0 0 16,0 0-1,0 42 17,0 0-32,0 0 0,0 1 15,0-1-15,0 0 0,0 0 0,0 21 16,0-20-16,0-1 0,0 0 16,0 0-16,0 0 0,0 0 15,0 1-15,0-1 0,21 0 16,0-21-16,0 0 15,0 0-15,1 0 0,-1 0 16,0-21-16,0 0 0,0-1 0,0 1 16,1-21-16,-1 21 15,0 0-15,0-1 0,-21 1 0,0 0 16,0-21-16,21 21 0,-21-1 16,0 1-16,0 0 15,-21 21 16,21 21-31,0 0 16,-21 1-16,21-1 0,-21 0 0,21 0 16,0 0-16,0 0 0,0 1 0,0-1 15,0 0-15,0 0 16,0 0-16,0 0 0,21-21 0,0 0 16,0 0-16,0 0 0,1 0 15,-1 0-15,0 0 16,0 0-16,0-21 0,0 0 15,1 21-15,-1-21 0,0 0 0,-21 0 16,0-1-16,0 1 0,21 0 16,-21 0-16,0 0 0,0 0 0,0-1 15,0 1-15,-21 21 32,21 21-32,0 1 15,0-1-15,0 0 0,0 0 16,0 0-16,0 0 0,-21 1 15,21-1-15,0 0 0,0 0 0,0 0 16,-21 0-16,21 1 0,0-1 16,0 0-16,0 0 15,0 0 1,0-42 0,0 0-1,0 0-15,0 0 16,0-1-16,0 1 0,0 0 0,0 0 15,0-21-15,0 20 0,0 1 16,21 0-16,-21 0 0,21 0 0,0 0 16,-21-1-16,21 22 0,0-21 0,1 0 15,-1 21-15,0 0 0,0 0 16,0 0-16,22 0 0,-22 0 16,0 21-16,0 0 0,-21 1 0,21-1 15,-21 0-15,0 0 0,0 0 0,0 0 16,0 1-16,0-1 0,0 0 15,-21 0-15,21 0 0,-21 0 0,21 1 16,-21-1-16,0-21 0,21 21 0,0 0 16,0-42 15,21 21-31,0-21 16</inkml:trace>
  <inkml:trace contextRef="#ctx0" brushRef="#br0" timeOffset="68939.78">14584 1947 0,'0'0'0,"-21"-21"16,-1 21-16,1-21 15,0 21 1,0 0-16,21 21 0,-21 0 0,0 1 15,-1 20-15,22-21 0,0 0 16,-21 0-16,0 22 16,21-22-16,-21 0 0,21 0 0,0 0 15,0 22-15,0-22 0,0 0 16,0 0-16,0 0 0,21-21 16,0 0-16,0 22 0,1-22 0,-1 0 15,0 0-15,0 0 0,0 0 0,0 0 16,22-22-16,-22 22 0,0-21 15,0 0-15,0 0 0,1 0 0,-1-22 16,0 22-16,0-21 0,0 0 0,0-1 16,1 22-16,-22-21 0,0-1 15,21 1-15,-21 0 0,0 21 16,0-1-16,0-20 0,0 21 0,0 0 16,0 0-16,-21 21 15,-1 21 1,22 0-16,0 0 0,-21 0 15,21 22-15,0-22 0,-21 21 16,21 0-16,0-20 0,0 20 0,0-21 16,0 21-16,0-20 0,0-1 0,0 0 15,0 0-15,21 0 0,-21 0 16,21 1-16,1-22 0,-1 0 0,-21 21 16,21-21-16,0 0 0,0 0 0,0 0 15,1 0-15,-1 0 16,0-21-16,0-1 0,0 22 15,-21-21-15,21 0 0,-21 0 0,22 0 16,-22 0-16,0-1 0,0 1 16,21 21-16,-21 21 31,0 1-31,-21-1 16,21 0-16,0 0 0,0 0 15,0 0-15,0 1 16,0-1-1,21-21-15,0 0 16,0 0-16,0 0 16,0 0-16,-21-21 0,22 21 0,-1-22 15,-21 1-15,0 0 0,21 0 0,0 0 16,-21 0-16,21-1 0,-21 1 16</inkml:trace>
  <inkml:trace contextRef="#ctx0" brushRef="#br0" timeOffset="69128.06">15240 1630 0,'0'0'0,"-21"-21"31,21 42 47</inkml:trace>
  <inkml:trace contextRef="#ctx0" brushRef="#br0" timeOffset="69348.17">14668 1947 0,'0'0'0,"-21"0"15,21 22-15,-21-22 0,42 0 47,0 0-31,1-22-16,-1 22 0,0 0 0,0 0 16,21-21-16,-20 21 15,-1 0-15,0 0 0,0 0 16</inkml:trace>
  <inkml:trace contextRef="#ctx0" brushRef="#br0" timeOffset="70116.33">15579 1926 0,'-22'0'31,"1"0"-31,0 0 0,0 0 0,21 21 16,-21 1-16,21-1 0,-21 0 0,-1 0 15,22 0-15,0 0 0,0 1 16,0-1-16,0 0 0,0 0 0,0 0 16,0 0-16,0 1 0,0-1 15,0 0-15,22-21 16,-1 0-16,0 0 0,0 0 15,0 0-15,0 0 16,-21-21-16,0 0 16,0-1-16,0 1 0,0 0 15,0 0-15,0 0 0,0 0 16,0-1-16,0-20 0,-21 21 0,21 0 16,0 0-16,0-1 0,0 1 15,0 0-15,0 0 0,0 0 16,21 21-16,-21-21 0,22 21 0,-1 0 15,0 0-15,0 0 0,0 0 0,0 0 16,1 0-16,-1 21 16,0 0-16,0 0 0,-21 0 0,0 0 15,21 1-15,-21-1 0,0 21 0,0-21 16,0 0-16,0 1 0,0-1 16,0 0-16,0 0 0,0 0 0,0 0 15,0 1-15,0-1 0,-21-21 31,21-21 1,0-1-32,0 1 15,0 0-15,0 0 0,0-21 16,0 20-16,0 1 0,21-21 0,0 21 16,1 0-16,-1-1 0,0 1 0,0 0 15,0 0-15,0 0 0,22 21 16,-22 0-16,0 0 0,0 0 0,0 0 15,1 21-15,-1-21 0,0 21 16,-21 0-16,0 0 0,0 22 0,0-22 16,0 0-16,0 0 0,0 0 0,0 1 15,0-1-15,0 0 0,0 0 16,0 0-16,-21-21 16,21 21-16,-21-21 0</inkml:trace>
  <inkml:trace contextRef="#ctx0" brushRef="#br0" timeOffset="71804.78">16700 1842 0,'0'0'0,"-42"-43"16,21 43-16,0 0 15,0 0-15,-1 0 0,-20 0 16,21 21-16,0 1 0,0 20 16,-1-21-16,1 0 0,0 0 0,0 22 15,21-22-15,-21 0 0,21 21 0,0-20 16,0-1-16,0 0 0,0 0 15,0 0-15,0 0 16,21-21-16,0 0 0,0 0 0,0 0 16,1 0-16,-1 0 15,0 0-15,0 0 0,0 0 0,0-21 16,1 0-16,-1 0 0,0 0 0,0 0 16,-21-22-16,21 22 0,0-21 15,-21 21-15,22-22 0,-22 22 0,0 0 16,0 0-16,0 0 0,0 42 31,0 0-31,0 0 0,-22 0 16,22 0-16,0 1 0,0 20 0,-21-21 15,21 21-15,0-20 16,0-1-16,0 0 0,0 0 0,0 0 16,0 0-16,21 1 0,1-22 15,-1 21-15,0-21 0,0 0 16,0 0-16,0 0 0,1 0 0,-1 0 15,0-21-15,0-1 0,-21 1 0,21 0 16,0 0-16,1 0 0,-1 0 0,0-22 16,-21 1-16,21 0 0,0-1 15,0 1-15,-21 0 0,0-1 0,22 1 16,-22 0-16,21-1 0,-21 22 16,0 0-16,0 0 0,0 0 0,0 42 31,0 0-31,0 0 0,-21 0 15,21 22-15,-22-22 0,22 21 0,0 0 16,0-20-16,0 20 0,0 0 0,0 1 16,0-22-16,0 21 0,0-21 15,0 0-15,0 1 0,0-1 0,0 0 16,22-21-16,-22 21 0,21-21 0,0 0 16,0 0-16,0 0 0,0 0 15,1 0-15,-1-21 0,0 21 16,0-21-16,0 0 0,0-1 0,1 1 15,-22 0-15,21 0 0,-21 0 16,21 0-16,-21-1 0,0 1 16,21 0-16,-21 42 31,0 0-31,0 1 0,0-1 16,0 0-16,0 0 0,0 0 0,0 0 15,0 1-15,0-1 0,0 0 16,0 0-16,0 0 0,21 0 15,0-21-15,1 0 16,-1 0-16,0 0 0,0 0 0,0 0 16,0 0-16,22 0 0,-22 0 15,0-21-15,0 0 0,0 0 16,1 0-16,-1 0 0,-21-1 0,21-20 16,0 0-16,0-1 0,-21 1 15,21 0-15,-21-1 0,22 1 0,-22 0 16,0-1-16,0 1 0,0 21 0,0 0 15,0 0-15,0-1 0,0 44 32,0-1-32,0 0 15,0 0-15,0 0 0,-22 22 0,22-1 16,0 0-16,-21-21 0,21 22 0,0-1 16,0 0-16,0-20 0,0 20 15,0-21-15,0 21 0,0-20 16,0-1-16,0 0 0,0 0 0,21 0 15,1 0-15,-1-21 0,0 22 0,0-22 16,0 0-16,22 0 0,-22 0 16,0 0-16,0 0 0,0 0 0,0-22 15,22 22-15,-22-21 0,0 0 0,0 0 16,0 0-16,1 0 0,-22-1 16,0 1-16,21 0 0,-21 0 0,0 0 15,0 42 16,0 0-31,-21 0 16,21 0-16,0 1 0,0-1 16,0 0-16,0 0 15,0 0-15,0 0 16,21-21-16,0 0 16,0 0-16,0 0 0,0 0 15,1 0-15,-1 0 0,0 0 0,0 0 16,0-21-16,0 21 0,1-21 0,-1 0 15,0 0-15,0 0 0,-21-1 16,21 1-16,-21 0 0,21 0 0,-21 0 16,0 0-16,-21 42 47,0 0-47,21 0 15,-21 0-15,0 0 0,0 1 16,-1 20-16,1-21 0,0 0 0,21 22 15,0-22-15,0 21 0,0 0 0,0 1 16,0-1-16,0 0 0,0 1 16,0-1-16,0 0 0,0-20 0,0 20 15,0 0-15,0 1 0,0-22 0,0 21 16,0-21-16,-21 0 0,21 1 16,-21-1-16,0 0 0,-1 0 0,1 0 15,0-21-15,0 0 16,0 0-16,0 0 0,-1 0 15,1 0 1,21-21-16,0 0 16,0 0-16,0 0 0,0-1 15,0 1-15,0 0 0,0-21 16,0-1-16</inkml:trace>
  <inkml:trace contextRef="#ctx0" brushRef="#br0" timeOffset="72032.84">17695 1842 0,'21'0'0,"22"0"16,-22 0-16,0 0 0,0 0 15,0 0-15,22 0 0,-22-22 0,0 22 16,21 0-16,-20 0 0,-1 0 0,0 0 15,0 0-15,0 0 0,-21-21 16,0 0 0</inkml:trace>
  <inkml:trace contextRef="#ctx0" brushRef="#br0" timeOffset="72220.12">17251 1630 0,'0'0'0,"-21"0"32,21 21-17</inkml:trace>
  <inkml:trace contextRef="#ctx0" brushRef="#br0" timeOffset="73184.64">11811 3366 0,'0'-22'15,"0"1"-15,-21 21 16,21-21-16,-21 0 0,21 0 0,0 0 16,0-1-16,0 1 0,0 0 15,0 0-15,21 21 0,0-21 16,0 21-16,0 0 0,0 0 15,1 0-15,-1 21 0,0-21 16,0 42-16,0-21 0,0 22 16,1-22-16,-1 21 0,-21 22 0,0-22 15,0 0-15,0 1 0,0-1 0,0 0 16,-21 1-16,-22-22 0,22 21 16,-21-21-16,21 22 0,-22-22 0,1 0 15,0 0-15,20-21 0,-20 21 0,21-21 16,0 0-16,0 0 0,-1 0 0,1 0 15,0 0-15,21-21 16,0 0-16,0 0 0,0 0 16,0 0-16,0-1 0,0 1 15,0 0-15,0 0 16,21 21-16,0 0 16,1 0-16,-1 0 0,0 21 15,0 0-15,0 0 16,0 1-16,-21-1 0,22 0 0,-1 0 15,0 0-15,0 0 0,0 1 16,-21-1-16,21 0 0,1-21 16,-22 21-16,21-21 15,0 0 1</inkml:trace>
  <inkml:trace contextRef="#ctx0" brushRef="#br0" timeOffset="73368.64">12425 3683 0,'21'0'32,"0"0"-17,0 0 1,0 0-16,1 0 0,-1 0 15,0 0-15</inkml:trace>
  <inkml:trace contextRef="#ctx0" brushRef="#br0" timeOffset="73676.77">13779 3133 0,'0'0'0,"0"-85"16,0 64-16,0 42 31,0 0-15,0 0-16,0 22 0,0-1 0,0 0 16,0 1-16,0 20 0,0-20 15,0 20-15,0-21 0,-21 22 0,21-22 16,-21 1-16,21 20 0,0-42 0,0 22 15,0-1-15,0-21 0,0 0 0,0 0 16,0 1-16,0-1 0,0-42 31,21 21-31,-21-22 16</inkml:trace>
  <inkml:trace contextRef="#ctx0" brushRef="#br0" timeOffset="73984.85">13610 3302 0,'0'0'0,"0"-42"0,0-64 16,0 85-16,0 0 15,0-1-15,21 1 0,0 0 0,22 21 16,-22-21-16,21 0 0,1 21 16,20 0-16,-21 0 0,22 0 0,-22 0 15,22 21-15,-22-21 0,-21 21 0,22 0 16,-43 22-16,0-22 0,0 0 15,0 21-15,0 1 0,-22-22 16,1 21-16,-21-21 0,0 22 0,-1-22 16,1 0-16,0 0 0,-1 0 15,1 0-15,0 1 0,-1-1 0,22 0 16,0-21-16,0 0 0,0 21 0,42-21 47,0 0-47,0 0 0,0 0 0</inkml:trace>
  <inkml:trace contextRef="#ctx0" brushRef="#br0" timeOffset="74328.8">14160 3641 0,'0'0'0,"64"0"31,-43 0-31,0 0 0,0 0 16,1-21-16,20 21 0,-21-22 0,0 1 16,0 0-16,1 0 0,-22 0 15,21 0-15,-21-1 0,0 1 16,0 0-16,-21 21 16,-1 0-16,1 0 0,0 21 15,0 0-15,-21 1 16,20-1-16,22 0 0,-21 0 0,0 21 15,21-20-15,-21-1 0,21 0 0,0 0 16,0 0-16,0 0 0,0 1 0,21-1 16,0-21-16,0 21 0,22-21 15,-22 0-15,0 0 0,21 0 0,-20 0 16,20 0-16,-21 0 0,21 0 0,1 0 16,-22-21-16,0 21 0</inkml:trace>
  <inkml:trace contextRef="#ctx0" brushRef="#br0" timeOffset="74648.39">14732 3535 0,'0'0'0,"0"-64"16,0 43-16,0 0 15,0 0-15,21 21 16,0 0 0,0 0-16,1 0 0,-1 0 0,0 21 15,0 0-15,0 0 0,0 1 0,-21-1 16,0 0-16,22 0 0,-22 0 0,0 0 15,0 1-15,0-1 0,0 0 16,0 0-16,-22 0 0,22 0 0,-21-21 16,0 22-16,0-22 0,0 0 15,0 0 1,21-22 0,0 1-16,0 0 0,0 0 15,0 0-15,0 0 0,21-1 0,-21 1 16,21-21-16,0 21 0,0 0 15,-21-1-15,21 1 0,1 0 0,-1 0 16,0 0-16,0 0 0,0-1 16</inkml:trace>
  <inkml:trace contextRef="#ctx0" brushRef="#br0" timeOffset="75900.27">15346 3662 0,'0'21'16,"21"-21"-16,0 0 0,0 0 16,-21-21-16,21 0 0,1 21 15,20-21-15,-21-1 0,21 1 16,-20 0-16,20 0 0,0-21 0,-21 20 16,22-20-16,-22 0 0,0-1 15,0 1-15,0 0 0,1-1 0,-22 1 16,0 0-16,0-1 0,0 22 0,0-21 15,-22 21-15,1 0 0,0-1 16,0 22-16,0 0 0,0 0 16,-1 0-16,1 0 0,21 22 15,-21-1-15,21 21 0,-21-21 16,21 22-16,0-1 0,0 0 0,0 22 16,0-22-16,0 22 0,0-1 0,0 1 15,0-22-15,-21 21 0,21 1 16,-21-1-16,21 1 0,0-1 15,0 1-15,0-1 0,0 1 0,0 21 16,0-22-16,0 1 0,0-1 0,0 1 16,0-1-16,-22 1 0,22-1 15,0-21-15,0 22 0,-21-22 0,21 1 16,0-22-16,0 0 0,0 0 0,0 0 16,21-21-16,1 0 0,-1 0 0,0 0 15,0-21-15,0 0 0,22 0 16,-22 0-16,21-22 0,0 1 0,1 21 15,-22-22-15,21 1 0,-21-21 0,1 20 16,-1 1-16,0-22 0,-21 1 16,0-1-16,0 22 0,0-21 15,-21 20-15,0-20 0,-1 20 0,1 1 16,0 21-16,-21-21 0,-1 20 0,22 1 16,-21 0-16,0 0 0,20 0 15,-20 21-15,21 0 0,0-21 0,0 21 16,21-22-16,21 1 31,21 0-31,-21 0 0,0 21 16,22-21-16,-22 0 0,21-1 0,1 1 15,-22 0-15,21 0 0,0 0 16,1-22-16,-22 22 0,21 0 16,-21 0-16,1 0 0,-1 0 0,0-1 15,-21 1-15,0 0 16,-21 42 15,21 0-31,-21-21 0,21 22 16,-22-1-16,1 21 0,21-21 0,0 0 15,0 1-15,0-1 0,0 0 0,0 0 16,0 0-16,0 0 0,0 1 16,0-1-16,21-21 15,1 0-15,-1 0 0,0 0 0,0 0 16,21 0-16,-20 0 0,20 0 15,-21-21-15,21-1 0,-20 22 0,20-21 16,-21 0-16,-21 0 0,21 0 0,-21 0 16,0-1-16,0 1 0,0 0 15,-21 0-15,0 0 0,0 0 0,0-1 16,-22 22-16,22 0 0,-21 0 0,21 0 16,-1 0-16,-20 0 0,21 0 15,0 0-15,0 22 0,21-1 16,0 0-16,0 0 0,0 0 0,0 0 15,0 1-15,21-22 0,0 21 16,-21 0-16,42-21 0,-21 0 16,1 21-16,-1-21 0</inkml:trace>
  <inkml:trace contextRef="#ctx0" brushRef="#br0" timeOffset="76304.2">16531 3366 0,'0'0'0,"0"-22"0,-21-20 32,21 21-32,0 0 0,0 0 15,21 21-15,21 0 16,-20 0-16,-1 0 0,0 0 16,21 0-16,-21 21 0,1 0 15,-1-21-15,0 21 0,0 0 0,0 0 16,0 1-16,-21-1 0,0 21 15,0-21-15,0 0 0,0 1 0,0-1 16,0 0-16,-21 0 0,0 0 16,0-21-16,0 0 15,0 0-15,21-21 16,0 0 0,0 0-16,0 0 15,0-1-15,0 1 0,0 0 16,21 0-16,-21 0 0,21 0 0,-21-1 15,0 1-15,21 21 0,-21-21 16,21 21-16,0 0 0,1 0 16,-1 0-16,0 0 15,0 0 1</inkml:trace>
  <inkml:trace contextRef="#ctx0" brushRef="#br0" timeOffset="76959.85">17166 3281 0,'0'21'31,"-21"-21"-31,21 21 0,0 0 0,0 1 16,0-1-16,0 0 0,0 0 15,0 0-15,0 0 0,0 1 16,0-1-16,0 0 0,0 0 0,0 0 15,0 0-15,-21-21 0,21 22 16,-21-22 0,21-22 15,0 1-15,0 0-16,0 0 0,0 0 0,0 0 15,0-1-15,0 1 0,0 0 0,0 0 16,0-21-16,0 20 0,21 1 15,0 0-15,0 0 0,0 0 16,0 21-16,1 0 0,-1 0 0,0 0 16,0 0-16,0 0 0,0 0 15,1 0-15,-1 21 0,0 0 0,0 0 16,0 0-16,-21 1 0,0-1 16,21 0-16,-21 0 0,0 0 15,0 0-15,0 1 0,0-1 0,0 0 16,-21 0-16,0-21 15,0 0-15,0 0 16,0 0-16,21-21 16,0 0-16,0 0 15,0-1-15,21 1 16,0 0-16,-21 0 0,21-21 0,0 20 16,0 1-16,22 0 0,-22 0 15,21 0-15,-21 0 0,1 21 0,20 0 16,-21 0-16,0 0 0,0 0 0,1 0 15,-22 21-15,0 0 0,0 0 16,0 0-16,0 0 16,0 1-16,0-1 0,0 0 0,0 0 15,-22 0-15,22 0 16,-21-21-16,21 22 0,-21-22 0,42 0 31</inkml:trace>
  <inkml:trace contextRef="#ctx0" brushRef="#br0" timeOffset="78348.14">18182 3196 0,'0'0'0,"0"-21"15,-21 21-15,0-21 0,21 0 0,-21 21 16,-1 0-16,1 0 0,0 0 15,0 0-15,-21 21 0,42 0 16,-22 0-16,-20 0 0,42 1 0,-21-1 16,0 0-16,0 21 0,-1-21 15,1 1-15,21-1 0,0 21 0,0-21 16,0 0-16,0 1 0,0-1 16,0 0-16,21-21 0,1 0 15,-1 0-15,0 0 0,0 0 16,0 0-16,22 0 0,-22 0 15,0-21-15,0 21 0,0-21 0,0-1 16,1 1-16,-1 0 0,0 0 0,-21 0 16,0 0-16,21-1 0,-21-20 15,0 21-15,21 0 0,-21 0 0,0-1 16,0 1-16,-21 21 16,21 21-1,-21-21-15,21 22 0,0-1 0,0 0 16,0 0-16,-21 21 0,21-20 0,0-1 15,0 0-15,0 0 0,0 0 16,0 0-16,21 1 0,0-1 16,0-21-16,0 0 0,1 0 15,-1 0-15,0 0 0,0 0 16,21 0-16,-20 0 0,-1 0 0,0-21 16,0 21-16,0-22 0,0 1 0,1 0 15,-1 0-15,-21 0 0,21 0 16,-21-1-16,0 1 0,0 0 0,0 0 15,0 0-15,-21 42 32,0 0-32,21 0 0,-22 0 15,22 1-15,0-1 0,0 0 16,-21 0-16,21 0 0,0 0 16,-21 1-16,21-1 0,0-42 46,21-1-46,-21 1 16,0 0-16,21 0 16,1 0-16,-22 0 0,21-1 0,-21 1 15,21 0-15,0 21 0,0 0 16,0 0 15,-21 21-31,0 0 0,0 1 0,0-1 16,0 0-16,0 0 0,0 0 15,22 0-15,-22 1 0,21-22 0,-21 21 16,21 0-16,0-21 0,0 0 0,0 0 16,1 0-16,-1 0 15,0 0-15,0-21 16,0 0-16,-21-1 0,0 1 16,21 0-16,-21 0 15,22 0-15,-22 0 0,0-1 0,0 1 16,0 0-16,21 21 0,-21-21 0,21 0 15,0 21 17,-21 21-17,0 0 1,0-42 31,0 0-32,0 0 1,-21 21 31,0 21-47,21 0 16,0 0-16,0 0 0,0 0 0,0 1 15,0-1-15,0 0 0,0 0 16,0 0-16,0 0 0,0 1 15,21-22-15,0 0 16,0 0-16,0 0 16,1 0-16,-1 0 0,0 0 0,0 0 15,0 0-15,0-22 0,1 22 16,-1-21-16,0 0 0,0 0 0,0 21 16,-21-21-16,21 0 0,-21-1 0,0 1 15,0 0-15,0 0 16,0 0-16,-21 21 15,0 21 1,21 0-16,-21 0 0,21 0 16,0 1-16,0-1 0,0 0 0,0 0 15,0 0-15,0 0 0,21-21 16,0 0-16,0 22 0,1-22 16,-1 0-16,0 0 0,0 0 15,0 0-15,0 0 0,1 0 0</inkml:trace>
  <inkml:trace contextRef="#ctx0" brushRef="#br0" timeOffset="79344.92">12319 4868 0,'0'0'0,"-21"0"0,-106 22 16,84-22-16,22 0 15,-21 0-15,21 0 0,0 0 0,-1 0 16,22-22 0,0 1-16,22 0 15,-1 21-15,0-21 0,21 21 16,-21-21-16,22 21 0,-1 0 0,-21 0 16,22 0-16,-1 0 0,0 0 15,-21 0-15,22 0 0,-22 0 0,0 21 16,-21 0-16,0 0 0,0 0 0,0 22 15,0-22-15,0 0 0,0 0 16,-21 0-16,0 1 0,-22 20 0,22-21 16,0-21-16,-21 21 0,-1 0 0,22 1 15,-21-22-15,21 0 0,0 0 16,-1 0-16,1 0 0,21-22 16,0 1-1,21 0-15,1 21 16,-1 0-16,0-21 0,0 21 15,0-21-15,0 21 0,22 0 0,-22 0 16,0 0-16,21 0 0,-20 21 0,20 0 16,-21 0-16,0 0 0,0 1 15,1-1-15,-22 0 0,0 0 0,0 0 16,0 0-16,0 22 0,0-22 0,-22 0 16,1 0-16,-21 0 0,21 1 0,-22-1 15,22 0-15,-21 0 16,21-21-16,-22 21 0,22-21 0,-21 0 15,21 0-15,0 0 0,-22 0 0,22 0 16,0 0-16,0 0 0,21-21 0,-21 0 16,-1 0-16,1 0 15,21-1-15,0 1 16,0 0-16,0 0 16,21 21-1,1-21-15,-1 21 0</inkml:trace>
  <inkml:trace contextRef="#ctx0" brushRef="#br0" timeOffset="79536.83">12721 5186 0,'21'0'47,"0"-21"-31,1 21-16,-1 0 15</inkml:trace>
  <inkml:trace contextRef="#ctx0" brushRef="#br0" timeOffset="80076.02">13928 4868 0,'105'-148'31,"-83"106"-31,-1 21 0,-21 0 16,0-1-16,21 1 0,-21 0 15,0 0-15,-21 21 16,0 0-16,-1 0 0,1 0 0,-21 0 16,21 0-16,-22 0 0,1 0 15,21 21-15,-21-21 0,-1 21 0,22 0 16,0 1-16,0-1 0,0 0 0,-1 0 16,22 0-16,0 0 0,0 1 15,0-1-15,0 0 0,22 0 0,-1 0 16,-21 0-16,42 1 0,-21-1 0,22 0 15,-22 0-15,21 0 0,-21 0 16,22 1-16,-1-1 0,-21 0 16,0 0-16,22-21 0,-43 21 0,21 0 15,-21 1-15,0-1 0,0 0 16,-21 0-16,-1 0 0,-20 0 16,0-21-16,-1 22 0,-20-22 0,21 21 15,-1-21-15,-20 0 0,20 0 0,1 0 16,21 0-16,-21 0 0,20 0 15,1 0-15,0 0 0,21-21 0,0-1 16,0 1-16,0 0 0,0 0 16,0 0-16,21 0 15,0-1-15,1 1 0,-1 0 0,0 0 16,0 0-16,21 0 0,-20 21 0,-1-22 16,21 22-16,-21 0 0,22-21 0</inkml:trace>
  <inkml:trace contextRef="#ctx0" brushRef="#br0" timeOffset="80424.28">14182 5080 0,'63'0'16,"-42"0"-1,0-21-15,-21 0 0,22 21 0,-1-21 16,0-1-16,0 22 0,0-21 0,-21 0 15,21 0-15,-21 0 16,0 0-16,-21 21 16,0 0-16,0 0 15,0 0-15,0 21 0,-1 0 16,1-21-16,0 21 0,0 21 0,-21-20 16,20-1-16,1 21 0,21-21 0,-21 0 15,0 22-15,21-22 0,0 0 0,0 0 16,0 0-16,0 1 0,0-1 15,21 0-15,0-21 0,22 21 16,-22-21-16,0 0 0,21 0 16,-21 0-16,22 0 0,-22 0 15,21-21-15,1 0 0,-1 21 0,-21-21 16</inkml:trace>
  <inkml:trace contextRef="#ctx0" brushRef="#br0" timeOffset="81388.96">14795 4911 0,'0'0'15,"0"-21"-15,0-22 16,-21 43 0,0 0-1,21 21-15,-21 1 0,21 20 0,0-21 16,-21 0-16,21 22 0,-21-22 16,21 21-16,-22-21 0,22 22 15,0-22-15,0 0 0,0 0 0,0 0 16,0 0-16,0 1 0,0-1 15,22-21-15,-1 0 0,0 0 16,0 0-16,21 0 0,-20 0 0,-1 0 16,21 0-16,-21-21 0,0-1 0,22 22 15,-22-21-15,0 0 0,0 0 0,0 0 16,1 0-16,-1-22 0,-21 22 16,0 0-16,21-21 0,-21 20 15,0 1-15,0 0 0,0 0 0,0 0 16,0 42 15,-21 0-31,21 0 0,0 0 16,0 1-16,0-1 0,0 21 0,0-21 15,0 0-15,0 1 0,0-1 16,0 0-16,0 0 0,0 0 16,21-21-16,0 21 0,0-21 15,0 0-15,1 0 0,-1 0 16,0 0-16,0 0 0,0-21 0,0 0 15,1 21-15,-1-21 0,0 0 0,0 0 16,-21-1-16,0 1 0,21-21 16,-21 21-16,21 0 0,-21-22 15,0 22-15,0 0 0,0 0 0,22 0 16,-22 42 0,0 0-1,0 0-15,0 0 0,0 22 16,0-22-16,0 0 0,0 0 0,0 0 15,0 0-15,0 1 0,0-1 0,0 0 16,21 0-16,0 0 16,0-21-16,0 0 0,0 0 15,1 0-15,-1 0 0,0 0 0,0 0 16,0 0 0,-21-21-16,0 0 0,21 0 15,-21 0-15,0-1 0,22 1 0,-22 0 16,0 0-16,0-21 0,21 20 0,0 1 15,-21 0-15,21-21 0,0 21 16,0-1-16,1 22 0,-1-21 0,0 0 16,0 21-16,0 0 0,22 0 0,-22 0 15,0 0-15,-21 21 0,21 0 16,0 1-16,0-1 0,-21 21 0,0-21 16,22 0-16,-22 1 0,0 20 0,0-21 15,0 0-15,0 0 0,0 1 16,0-1-16,0 0 15,-22-21 1,1-21 0,21 0-1,0-1-15,0 1 0,0 0 16,0 0-16,0 0 0,0 0 0,0-1 16,21 1-16,1 0 0,-22 0 0,0 0 15,21 21-15,0-21 0,-21-1 16,21 22-16,0 0 0,0 0 15,1 0 1,-1 0-16</inkml:trace>
  <inkml:trace contextRef="#ctx0" brushRef="#br0" timeOffset="81636.16">16531 4784 0,'0'0'0,"0"-21"15,-21 21-15,21 21 16,0 0-16,0 0 0,0 0 16,0 0-16,-21 1 0,21-1 15,0 21-15,-21 64 16,21-85-16,0 0 0,0 0 16,0 1-16,0-1 15,21-21 1,0 0-1,0 0-15,-21-21 16,21-1-16</inkml:trace>
  <inkml:trace contextRef="#ctx0" brushRef="#br0" timeOffset="81985.92">16595 4593 0,'-43'0'15,"22"0"1,0 0-16,21 21 0,0 1 0,0-1 16,0 0-16,0 0 15,0 0-15,21-21 16,0 0-16,0 0 16,1 0-16,-1 0 0,0 0 15,0-21-15,0 21 0,-21-21 16,0 0-16,0 0 15,0-1-15,0 1 0,0 0 16,-21 0 0,0 21-16,0 0 15,0 0-15,-1 21 16,22 0-16,-21-21 0,0 21 0,21 1 16,-21-1-16,21 0 0,0 0 15,0 0 1</inkml:trace>
  <inkml:trace contextRef="#ctx0" brushRef="#br0" timeOffset="82853.02">16997 4466 0,'0'0'0,"0"-21"0,0 0 16,21 21-16,-21 21 31,0 0-15,0 0-16,0 1 0,-21 20 0,21-21 15,-21 21-15,21-20 0,-22 20 16,22 0-16,0-21 0,-21 22 0,21-1 16,-21 0-16,21-20 0,0 20 0,0 0 15,0-21-15,0 22 0,0-22 16,0 0-16,21 21 0,0-20 15,1-1-15,-1 0 0,0-21 16,0 0-16,0 0 0,0 0 0,1 0 16,-1 0-16,0 0 0,-21-21 15,42 21-15,-21-21 0,1-1 0,-1 1 16,0 0-16,-21 0 0,21-21 0,0 20 16,0 1-16,1-21 0,-22 21 15,21 0-15,-21-1 0,21 1 0,-21 0 16,0 42 15,0 0-31,0 1 16,0-1-16,-21 0 0,21 0 0,0 0 15,0 0-15,0 1 0,0-1 16,21 0 0,0-21-16,0 0 0,0 0 0,1 0 15,-1 0-15,0 0 0,0-21 16,-21 0-16,21 21 0,0-22 15,-21 1-15,22 0 0,-1 21 0,-21-21 16,0 0-16,21-22 0,0 22 0,-21 0 16,21 0-16,-21 0 15,0 0-15,0-1 0,21 22 16,-21 22 15,-21-1-31,21 0 16,-21 0-16,21 21 0,0-20 0,-21-1 15,0 21-15,0-21 0,21 0 0,0 22 16,-22-22-16,22 21 0,0 1 16,0-22-16,0 21 0,0 0 0,0-20 15,0 20-15,0-21 0,0 21 0,0-20 16,0 20-16,0-21 0,22 21 16,-22-20-16,0-1 0,0 21 0,0-21 15,21 0-15,-21 1 16,0-1-16,0 0 0,-21-21 15,-1 21-15,1-21 0,0 0 16,0 0-16,0 0 0,0 0 0,-1 0 16,1 0-16,-21 0 0,21 0 0,0 0 15,-1-21-15,1 0 0,0 0 16,21-1 0,0 1-16,0 0 0,0 0 15,0 0-15,0 0 0,0-1 16,0 1-16</inkml:trace>
  <inkml:trace contextRef="#ctx0" brushRef="#br0" timeOffset="83164.72">16870 4593 0,'0'0'0,"0"-21"16,21 21-16,0 0 0,0 0 0,0-21 16,22 21-16,-1 0 0,0 0 0,1 0 15,-1-21-15,0 21 0,1 0 16,-1-21-16,0 21 0,-20 0 16,20 0-16,-21-22 0,0 22 0,0 0 15,-21-21-15,22 21 16,-22-21-16,0 0 15,-22 21 1,1 0 0,0 0-16,0 0 0,0 0 15</inkml:trace>
  <inkml:trace contextRef="#ctx0" brushRef="#br0" timeOffset="149500.45">1841 8213 0,'-21'0'0,"0"0"16,0 0-1,0 0 1,0 0-1,-1 0 1,1 0-16,0 0 0,0 0 16,0 0-16,0 0 15,21 21-15,-22-21 0,1 0 16,0 0-16,0 0 0,0 0 16,0 21-16,-1-21 0,1 0 0,-21 0 15,21 0-15,0 0 0,-1 0 16,1 21-16,0-21 15,0 0-15,42 0 79,0 0-79,0 0 0,1 0 0,20 0 15,-21 0-15,21-21 16,22 21-16,-22 0 0,1 0 0,20-21 15,1 21-15,-22-21 0,21 21 16,1 0-16,-22 0 0,22 0 0,-1-21 16,1 21-16,-22 0 0,22 0 0,-1 0 15,1 0-15,-1 0 0,-21 0 16,22 0-16,-1 0 0,-20 0 0,20 0 16,-20 0-16,-1 0 0,0 0 15,1 0-15,-1 0 0,0 0 0,-21 0 16,22 0-16,-22 0 0,0-22 0,0 22 15,0 0-15,1 0 16,-1 0-16,0 0 0,0 0 16,0-21-16,-21 0 62,-21 0-46,0 21-1,0-21-15</inkml:trace>
  <inkml:trace contextRef="#ctx0" brushRef="#br0" timeOffset="150156.6">2857 7747 0,'0'0'0,"0"-21"0,0 42 47,0 0-31,0 0-16,22-21 15,-22 22-15,21-22 0,0 21 0,0-21 16,0 21-16,0 0 0,1-21 16,-1 21-16,0-21 0,21 21 0,-21-21 15,1 22-15,20-22 0,-21 0 0,21 0 16,-20 21-16,20-21 0,-21 0 16,21 0-16,-20 0 0,-1 0 0,21 0 15,-21 0-15,0 0 0,1 0 16,20 0-16,-21 0 0,0 0 15,0 0-15,1 0 0,-22 21 47,0 0-47,-22-21 0,1 21 16,0-21-16,0 21 0,0 1 16,0-1-16,-22-21 0,22 21 0,-21 0 15,21 21-15,-22-20 0,22-1 16,-21 0-16,21 0 0,-22 21 0,1-20 15,21-1-15,-22 21 0,22-21 0,0 0 16,-21 1-16,21-1 0,-1 0 16,1 0-16,-21 0 0,21 0 0,0-21 15,-1 22-15,22-1 0,-21-21 0,0 0 16,0 21 0,21 0-16,0-42 78,21 21-78,0-21 0,0 21 0</inkml:trace>
  <inkml:trace contextRef="#ctx0" brushRef="#br0" timeOffset="151105.82">4826 7493 0,'0'0'0,"0"-21"0,0 42 47,-21 0-47,21 0 16,0 22-16,0-22 0,0 21 15,0-21-15,0 22 0,0-1 0,0 0 16,-21 1-16,21-1 0,0 22 0,0-22 15,0 0-15,-22 1 0,1-1 16,21 0-16,-21 1 0,21-22 0,0 21 16,-21-21-16,21 0 0,-21 64 31,21-106 0,0 0-15,0 0-16,0-1 0</inkml:trace>
  <inkml:trace contextRef="#ctx0" brushRef="#br0" timeOffset="151480.26">4699 7684 0,'0'0'0,"0"-22"0,42-41 16,-42 42-1,21 0-15,1-1 16,-1 1-16,0 21 0,0-21 0,0 0 16,0 21-16,22 0 0,-22-21 0,21 21 15,-21 0-15,1 0 0,20 0 16,-21 0-16,21 21 0,-20 0 0,20-21 16,-21 42-16,21-20 0,-20-1 0,-1 21 15,0-21-15,0 22 0,0-1 16,-21 0-16,0 1 0,0-1 0,0 0 15,0 1-15,0-1 0,0 0 16,0 1-16,0-1 0,-21 0 16,21 1-16,-21-22 0,0 21 0,21-21 15,0 0-15,-21 1 0,21-1 16,-22-21 0,22-21-1,-21 21-15,21-22 0,-21 1 16,0 0-16,0 0 0</inkml:trace>
  <inkml:trace contextRef="#ctx0" brushRef="#br0" timeOffset="151720.65">4699 8001 0,'0'0'0,"-21"0"0,0 0 15,21 21-15,21-21 31,0 0-31,0 0 0,21 0 16,-20 0-16,20 0 0,0 0 0,1-21 16,-1 21-16,21-21 0,-20 21 0,-1 0 15,0-21-15,22 21 0,-22 0 16,1-21-16,-1 21 0,0 0 0,-21 0 16,22-22-16,-22 22 0,21-21 0,-21 21 15,1 0-15,-1-21 16</inkml:trace>
  <inkml:trace contextRef="#ctx0" brushRef="#br0" timeOffset="152243.82">5821 7747 0,'0'0'15,"0"-21"1,0 42 15,0 0-31,0 0 0,0 1 16,0-1-16,0 0 0,0 21 15,0-21-15,0 1 16,0-1-16,-21 21 0,21-21 0,0 0 16,-22 1-16,22-1 0,0 21 0,0-21 15,0 0-15,0 1 16,-21-1-16,21-42 47,0-1-47,0 1 15,0-21-15,0 21 0,0 0 0,0-22 16,0 22-16,21-21 0,1 21 0,-22-1 16,21-20-16,0 21 15,21 0-15,-21 0 0,1-22 0,-1 22 16,21 21-16,-21-21 0,0 0 0,22 21 16,-22 0-16,0 0 0,0 0 15,0 0-15,1 0 0,-1 0 0,0 21 16,0 0-16,-21 0 0,0 0 0,21 1 15,-21-1-15,0 0 0,0 0 16,0 21-16,0-20 0,0-1 0,0 0 16,0 21-16,0-21 0,0 1 0,0-1 15,0 0-15,0 0 0,0 0 16,0 0 0,0-42 15,0 0-16,21 0-15</inkml:trace>
  <inkml:trace contextRef="#ctx0" brushRef="#br0" timeOffset="153120.34">6773 7662 0,'0'0'0,"0"-21"0,-21 21 47,0 21-47,0 1 16,21-1-16,-21 0 0,21 0 0,-22 0 15,22 0-15,-21 1 0,21-1 16,-21 0-16,21 0 0,0 0 0,0 0 16,0 1-16,0-1 0,0 0 0,0 0 15,0 0-15,21 0 16,0 1-16,1-22 0,-1 21 0,0-21 15,0 0-15,21 0 0,-20 0 0,-1 0 16,21 0-16,-21 0 0,22 0 16,-22 0-16,0 0 0,0 0 15,0-21-15,0-1 0,1 1 0,-1 21 0,0-21 16,-21 0-16,21-21 0,-21 20 16,0 1-16,0 0 0,21 0 15,-21 0-15,0 0 0,0-1 16,0 1-16,0 0 0,0 0 15,0 0 1,0 42 15,0 0-31,0 0 16,21-21-16,-21 21 0,0 1 16,0 20-16,0-21 0,0 21 15,0 1-15,0-1 0,0 0 0,0 1 0,0-1 16,0 22-16,22-1 0,-22 1 15,0-1-15,0 1 0,0-1 16,0 1-16,0 20 0,0-20 0,0 20 16,0-20-16,0 21 0,-22-1 0,22-20 15,0 20-15,0-20 0,0-1 16,0 22-16,0-21 0,0-1 0,0 1 16,0-1-16,0 1 0,0-1 0,0-21 15,22 1-15,-22-1 0,21 0 0,-21 1 16,0-22-16,0 0 0,0 0 0,0 0 15,-21-21 1,-1 0 0,1 0-16,0 0 0,0-21 0,0 0 15,0-21-15,-22 21 0,22-22 0,-21 1 16,-1-22-16,22 22 0,-21-21 16,0-1-16,20 1 0,-20-1 0,21 1 15,-21-1-15,20 1 0,1-1 0,0-21 16,0 22-16,21-1 0,0 1 0,0-1 15,0 1-15,0-1 0,0 22 16,0-21-16,21 20 0,0 1 0,0 0 16,1-1-16,-1 1 0,21 0 0,-21 20 15,22 1-15,-22-21 0,0 21 16,21 0-16,-21-1 0,22 1 16,-22 21-16,0-21 0,0 0 0,0 21 15,1-21-15,-1 21 0,0 0 0,0-21 16,-21-1-16,0 1 15,21 0-15,0 21 0</inkml:trace>
  <inkml:trace contextRef="#ctx0" brushRef="#br0" timeOffset="153655.78">8530 7324 0,'0'0'0,"0"-21"0,-63 21 16,41 0-16,1 0 16,0 0-16,0 0 15,0 0-15,42 0 31,0 0-31,0 0 16,22 0-16,-1 0 0,0 0 0,22 0 16,-1 0-16,1 0 0,-1 0 0,1-22 15,-1 22-15,1 0 16,-1 0-16,1 0 0,-22-21 0,22 21 16,-43 0-16,21 0 0,-21 0 0,0 0 15,1 0-15,-1 0 0,-42 0 31,-1 21-31,1-21 0,0 0 16,0 0-16,0 0 0,-22 22 0,22-22 16,-21 0-16,21 0 0</inkml:trace>
  <inkml:trace contextRef="#ctx0" brushRef="#br0" timeOffset="153920.42">8932 7303 0,'0'21'15,"0"0"1,-21 0-16,21 0 0,0 0 16,0 1-16,-21-1 0,21 0 0,0 21 15,0 1-15,0-1 0,0-21 0,0 21 16,-21 1-16,21 20 0,-21-20 16,21-1-16,-22 0 0,22 1 0,-21 20 15,21-21-15,-21 1 0,21-22 0,0 21 16,0-21-16,0 1 0,0-1 15,0 0-15,0 0 0,21-42 32,0 0-32,1 0 15,-1-1-15</inkml:trace>
  <inkml:trace contextRef="#ctx0" brushRef="#br0" timeOffset="154325.16">9144 7874 0,'0'0'0,"0"21"0,42 22 32,-21-43-32,1 0 0,-1 0 15,0 0-15,0 0 16,0 0-16,0-22 0,1 22 0,-1-21 15,-21 0-15,21 21 0,0-21 0,0 0 16,-21 0-16,21-1 16,-21 1-16,0 0 0,0 0 15,0 0-15,-21 21 16,0 0-16,0 0 0,0 0 16,21 21-16,-21-21 15,-1 21-15,1 0 0,0 0 0,0 1 16,0-1-16,21 0 0,-21 21 0,-1-21 15,22 22-15,-21-22 0,21 0 0,0 0 16,0 22-16,0-22 0,0 0 16,0 0-16,0 0 0,0 0 0,0 1 15,0-1-15,21-21 16,1 0-16,20 0 0,-21 0 16,21 0-16,1-21 0</inkml:trace>
  <inkml:trace contextRef="#ctx0" brushRef="#br0" timeOffset="154764.81">10160 7768 0,'0'0'0,"0"-21"0,-21 21 16,0 0-16,-1-21 0,1 21 0,0 0 16,0 0-16,-21 0 0,20 0 15,1 0-15,0 0 0,0 21 0,-21 0 16,20-21-16,1 21 0,0-21 0,0 22 15,21-1-15,0 0 0,-21-21 0,21 21 16,0 0-16,0 0 16,0 1-16,21-1 0,0-21 15,0 21-15,22-21 0,-22 0 16,0 21-16,0-21 0,21 0 0,-20 0 16,-1 21-16,0 0 0,0-21 15,0 0-15,0 22 0,1-22 0,-1 21 16,-21 0-16,21-21 0,-21 21 15,0 0-15,0 0 16,-21 1-16,0-22 16,-1 21-16,1-21 0,-21 0 0,0 21 15,20-21-15,-20 0 0,0 0 0,-1 21 16,1-21-16,0 0 0,21 0 16,-22 0-16,22 0 0,-21 0 15,21 0-15,-1 0 0,1 0 0,21-21 16,0 0-1,0 0 1,21 21-16,1-22 0,-1 1 0</inkml:trace>
  <inkml:trace contextRef="#ctx0" brushRef="#br0" timeOffset="155328.79">10562 7345 0,'0'0'0,"0"-21"0,0-22 16,0 22-16,0 42 47,0 22-47,0-22 0,0 21 15,-21-21-15,21 22 0,-21-1 0,21 0 16,0 1-16,-21-1 0,21 0 0,-22 1 16,22-1-16,-21 0 0,21 1 15,0-1-15,0 0 0,0-20 16,0-1-16,0 21 0,0-21 0,0 0 16,0 1-16,21-22 0,-21 21 0,22-21 15,-1 0-15,0 0 0,21 0 16,-21 0-16,1-21 0,20-1 0,-21 1 15,0 21-15,22-21 0,-22-21 0,0 21 16,0-1-16,0 1 0,0 0 0,1 0 16,-22 0-16,21 0 0,-21-1 15,-21 44 17,-1-1-32,22 21 15,-21-21-15,21 0 0,0 1 16,0-1-16,0 21 0,0-21 0,0 0 15,0 1-15,0-1 0,0 0 16,21-21-16,1 0 0,-1 0 16,0 0-16,0 0 0,0 0 0,0 0 15,1 0-15,-1-21 0,0 21 0,21-21 16,-21-1-16,1 1 0,-1 0 0,0-21 16,0 21-16,0-1 0</inkml:trace>
  <inkml:trace contextRef="#ctx0" brushRef="#br0" timeOffset="155528.51">11112 7493 0,'0'0'0,"0"21"78,-21-21-46,0 0-32</inkml:trace>
  <inkml:trace contextRef="#ctx0" brushRef="#br0" timeOffset="155700.79">10414 7726 0,'0'0'0,"-21"0"0,21 21 32,21-21-17,0 0-15,0 0 16,22 0-16,-22-21 0,0 21 0,21 0 16,1-21-16,-22 21 0</inkml:trace>
  <inkml:trace contextRef="#ctx0" brushRef="#br0" timeOffset="156255.93">11430 7789 0,'0'-21'0,"-21"21"15,0 0 1,-1 21 0,22 1-1,0-1-15,0 0 0,0 0 0,0 0 16,-21 0-16,21 1 0,0-1 0,0 0 16,0 0-16,0 0 0,0 0 15,0 1-15,0-1 0,-21 0 0,21 0 16,0 0-16,0-42 47,0 0-47,0 0 0,0 0 0,0-1 15,0 1-15,0 0 0,0 0 16,21-21-16,-21 20 0,21 1 16,1 0-16,-1 0 0,0-21 0,0 20 15,21 1-15,-20 0 0,-1 21 0,21-21 16,-21 21-16,22 0 0,-1 0 0,-21 0 15,21 0-15,-20 0 0,20 0 16,-21 21-16,0 0 0,0 0 0,1 1 16,-22-1-16,0 0 0,0 0 0,0 21 15,0-20-15,0-1 0,0 21 0,-22-21 16,1 0-16,0 1 0,0 20 16,0-21-16,0-21 0,21 21 0,0 0 15,-22-21-15,22 22 16,22-22-1,-1-22 1,0 22-16</inkml:trace>
  <inkml:trace contextRef="#ctx0" brushRef="#br0" timeOffset="157056.31">12509 7853 0,'0'0'0,"22"-21"0,-22-43 15,0 43 1,0 0-16,0 0 16,-22 21-16,1-21 0,0 21 0,0 0 15,0 0-15,0 0 0,-1 21 16,-20 0-16,21-21 0,0 21 0,0 21 16,-1-20-16,1-1 0,-21 0 15,21 21-15,21-21 0,-21 1 0,-1 20 16,22-21-16,-21 0 0,21 0 0,0 1 15,0-1-15,0 0 0,21 0 16,1-21-16,-1 0 16,0 0-16,0 0 0,0 0 15,0-21-15,1 21 0,-1-21 0,0 0 16,0-1-16,0 1 0,0 0 0,1 0 16,-1 0-16,-21 0 0,21-1 15,-21 1-15,21 0 0,-21 0 16,0 0-16,21 21 0,-21-21 15,21 21-15,-21 21 32,0 0-32,0 0 0,0 0 15,-21 0-15,21 1 0,-21 20 0,0-21 16,21 21-16,-21 1 0,21-22 16,-21 21-16,21 1 0,0-1 15,0 21-15,0-20 0,0-1 0,0 0 16,0 1-16,0 20 0,0-20 0,0 20 15,0 1-15,0-1 0,0 1 16,0-1-16,0 1 0,21-1 0,0 1 16,-21-1-16,0 1 0,21-22 0,-21 21 15,21 1-15,-21-1 0,0-20 0,0 20 16,0-20-16,21-1 0,-21 0 16,0 1-16,0-1 0,0-21 0,0 21 15,-21-20-15,21-1 0,-21-21 0,0 21 16,0-21-16,0 0 0,-1 0 0,1 0 15,0 0-15,0-21 0,-21 0 0,20-1 16,-20 1-16,21-21 16,-21 21-16,20-22 0,-20 1 0,21 0 15,0-22-15,0 22 0,-1-22 0,1 22 16,21-21-16,0-1 0,0 1 0,0-1 16,0 1-16,0-1 0,0 1 15,21-1-15,1 22 0,-1-22 0,0 22 16,0-22-16,21 22 0,-20 0 0,20-22 15,-21 22-15,21 0 0,-20-1 0,20 1 16,-21 21-16,0-22 0,0 1 16,1 21-16,-1-21 0,0 20 0,0-20 15,0 21-15,-21 0 0,0-22 0,0 22 16,21 0-16</inkml:trace>
  <inkml:trace contextRef="#ctx0" brushRef="#br0" timeOffset="157875.84">14668 7789 0,'0'0'0,"22"0"16,-1 0 0,0 0-16,0-21 15,-21 0-15,0 0 16,0 0-16,0 0 0,0-1 16,0 1-16,0 0 15,0 0-15,-21 21 0,21-21 0,-21 0 16,0 21-16,-22 0 0,22 0 0,0 0 15,0 0-15,-22 0 0,1 0 16,21 0-16,-21 21 0,20 0 0,-20 0 16,21 0-16,0 0 0,-22 1 0,22 20 15,0-21-15,0 21 16,21-20-16,0-1 0,0 0 0,0 21 16,0-21-16,0 1 0,0-1 0,21-21 15,0 21-15,0-21 0,22 0 16,-22 0-16,21 0 0,-21 0 0,22 0 15,-1-21-15,0 21 0,1-21 0,-22-1 16,21 1-16,-21 0 0,22 0 0,-22-21 16,21 20-16,-21-20 0,1 0 15,-1-1-15,0 1 0,0 0 0,-21-22 16,21 22-16,-21 0 0,21-22 0,-21 22 16,0-1-16,0 1 0,0 21 15,0-21-15,0 20 0,0 1 16,-21 21-16,0 0 0,0 0 15,21 21-15,0 1 16,-21-1-16,21 21 0,-21 0 0,21-20 16,0 41-16,0-21 0,0 1 0,-22-1 15,22 0-15,0 1 0,0-1 16,0 0-16,0 1 0,0-22 0,0 0 16,0 21-16,0-20 0,0-1 0,22 0 15,-1-21-15,0 0 16,0 0-16,0 0 0,0 0 15,1 0-15,20 0 0,-21-21 0</inkml:trace>
  <inkml:trace contextRef="#ctx0" brushRef="#br0" timeOffset="158548.5">15367 7599 0,'0'0'0,"0"-21"0,0 0 15,-21 21 1,0 0-1,-1 21-15,1 0 16,21 0-16,0 0 0,-21 0 0,21 1 16,0-1-16,0 0 0,0 0 15,0 0-15,0 0 0,0 1 16,21-1 0,0-21-16,1 0 15,-1 0-15,-21-21 16,0-1-16,0 1 15,0 0-15,0-21 0,0 21 16,0-1-16,0 1 0,0-21 16,0 21-16,21 0 0,0-22 0,-21 22 15,21 0-15,0 0 0,1 0 0,-1-1 16,0 1-16,0 21 0,0 0 16,0 0-16,1 0 0,-1 0 0,0 0 15,21 21-15,-21 1 0,1-1 16,-1 0-16,-21 0 0,21 21 15,-21-20-15,21-1 0,-21 21 0,21-21 16,-21 0-16,0 22 0,0-22 0,0 0 16,0 0-16,0 0 0,0 1 15,0-1-15,-21-21 32,0-21-17,21-1-15,0 1 16,0 0-16,0 0 0,0 0 0,0-22 15,21 22-15,0 0 0,-21-21 16,21 21-16,1-1 0,-1-20 0,0 21 16,21 0-16,-21 0 0,1-1 15,20 22-15,-21 0 0,0 0 0,22 0 16,-22 0-16,0 0 0,0 22 0,0-1 16,-21 0-16,0 0 0,0 21 15,0-20-15,0-1 0,0 0 0,0 21 16,0-21-16,0 1 0,0-1 0,-21 0 15,21 0-15,-21 0 16,42-21 15,0-21-31</inkml:trace>
  <inkml:trace contextRef="#ctx0" brushRef="#br0" timeOffset="158915.79">16404 7620 0,'0'21'31,"21"-21"-31,0 0 0,1 0 0,-1 0 0,0 0 16,0 0-16,0 0 0,0 0 15,1-21-15,20 21 0,-21-21 0,0 21 16,0-21-16,1 21 0,-22-21 15,0-1-15,21 1 0,-21 0 16,0 0-16,0 0 0,0 0 16,-21 21-16,-1 0 0,1 0 15,-21 0-15,21 0 0,0 21 16,-1-21-16,-20 21 0,21 21 0,0-21 16,0 1-16,-1-1 0,22 0 0,0 21 15,0-21-15,0 1 0,0-1 0,0 0 16,0 0-16,0 0 0,0 0 15,22 1-15,20-1 0,-21-21 0,0 0 16,22 21-16,-22-21 0,21 0 16,-21 0-16,22 0 0,-22-21 15,21 0-15,-21 21 0</inkml:trace>
  <inkml:trace contextRef="#ctx0" brushRef="#br0" timeOffset="159428.23">18986 7260 0,'0'0'0,"0"-21"0,0-21 31,-21 42-31,21 21 16,0 0-16,-21 0 0,21 22 16,0-22-16,0 21 0,0 0 0,-21-20 15,21-1-15,-21 21 0,21-21 16,0 0-16,0 1 0,0-1 0,0 0 15,-21 0-15,21 0 0,-22-21 16,22-21 15,0 0-15,0 0-16</inkml:trace>
  <inkml:trace contextRef="#ctx0" brushRef="#br0" timeOffset="159756.28">18965 7070 0,'0'0'16,"-21"-43"0,0 43-1,0 0-15,0 0 16,21 22-16,0-1 16,0 0-16,21-21 31,0 0-16,0 0-15,0-21 16,0 0-16,-21-1 0,0 1 16,0 0-1,-21 21-15,0 0 0,0 0 16,0 0-16,0 0 16,-1 21-1,22 0-15,0 1 16,0-1-16,0 0 0,22 0 15,-1 0 1,0-21-16</inkml:trace>
  <inkml:trace contextRef="#ctx0" brushRef="#br0" timeOffset="160224.14">19389 7197 0,'-22'42'15,"22"-21"1,-21 0-16,21 1 0,-21-1 16,21 0-16,-21 0 0,21 0 15,0 0-15,0 1 0,0-1 0,0 0 16,0 0-16,0 0 0,0 0 16,0 1-16,0-1 15,-21-21 1,21-21-1,0-1 1,0 1-16,0 0 16,0 0-16,0 0 0,0 0 0,21-22 15,0 22-15,0 0 0,0-21 16,1 20-16,-1-20 0,0 21 0,21 0 16,1 0-16,-22-1 0,21 1 15,0 0-15,1 21 0,-1 0 0,-21 0 16,22 0-16,-22 21 0,21 0 0,-21 1 15,0-1-15,-21 21 0,0-21 16,0 22-16,0-1 0,0 0 0,0-21 16,0 22-16,0-22 0,0 21 0,-21-21 15,0 1-15,21-1 0,-21 0 16,21 0-16,0 0 0,0 0 16,0-42 15</inkml:trace>
  <inkml:trace contextRef="#ctx0" brushRef="#br0" timeOffset="161264.28">22310 6477 0,'0'0'16,"0"-21"-16,0-43 15,-22 64-15,22-21 16,-21 21-16,0 0 16,0 0-16,21 21 15,0 22-15,-21-22 0,21 21 16,0 1-16,-21 20 0,21-21 0,0 1 15,-22 20-15,22-20 0,0-1 16,0 21-16,0-20 0,0-1 0,-21 0 16,21 1-16,0-22 0,-21 21 15,21-21-15,0 22 0,0-22 16,-21 0-16,0 0 0,21 0 16,-21-21-1,-1 0 1,22-21-16,0 0 0,0 0 0,0 0 15,0 0-15,0-1 0,0 1 0,0-21 16,22 21-16,-1 0 0,-21-22 16,21 22-16,0 0 0,0 0 0,0 0 15,1-1-15,20 1 0,-21 0 16,21 0-16,1 21 0,-1 0 16,0 0-16,1 0 0,-1 0 0,0 0 15,1 0-15,-1 0 0,-21 21 0,0 0 16,1 0-16,-22 22 0,0-22 15,0 0-15,0 0 0,-22 0 0,1 1 16,0-1-16,-21 0 0,-1 0 0,1 0 16,0-21-16,-1 21 0,1 1 15,21-22-15,-21 0 0,20 0 0,1 0 16,0 0-16,0 0 0,0 0 16,21-22 15,0 1-16,21 21 1,-21-21-16,21 21 0,0 0 0</inkml:trace>
  <inkml:trace contextRef="#ctx0" brushRef="#br0" timeOffset="164125.14">23029 6795 0,'0'0'0,"21"0"0,-21 21 47,0 0-47,0 0 0,0 0 16,0 0-16,-21 1 0,21-1 0,0 0 16,-21 0-16,21 0 0,0 0 15,0 1-15,0-1 0,0 0 0,0 0 16,0 0-16,0 0 0,0 1 0,0-1 15,21-21-15,0 0 16,1 0-16,-1 0 0,0 0 16,0 0-16,0-21 0,0-1 15,1 1-15,-1 21 0,0-21 0,-21 0 16,21 0-16,0-22 0,0 22 16,-21 0-16,22 0 0,-22-21 0,0 20 15,21 1-15,-21 0 0,21 0 16,-21 0-16,0 0 0,0-1 15,0 44 1,0-1 0,0 0-16,0 0 0,0 0 15,0 0-15,0 1 0,0-1 16,-21 0-16,21 0 0,0 0 0,0 0 16,0 1-16,0-1 0,0 0 0,0 0 15,0 0 1,0 0-16,21 1 15,0-22-15,0 0 0,0 0 0,1 0 16,-1 0-16,21-22 0,-21 22 16,0-21-16,22 0 0,-1 0 0,-21 21 15,22-21-15,-1 0 0,-21-1 0,21-20 16,-20 21-16,-1 0 0,21 0 16,-21-1-16,0 1 0,-21 0 0,0 0 15,0 0-15,0 0 0,0-1 16,-21 22-1,0 0-15,0 0 0,0 22 16,21-1-16,0 0 0,0 0 0,0 0 16,0 0-1,0 1-15,0-1 0,0 0 0,0 0 16,0 0-16,21 0 0,-21 1 0,21-22 16,-21 21-16,0 0 0,0 0 15,0 0 1,0 0-16,-21-21 0,0 0 15,0 0-15,-1 0 16,1 0-16,0-21 0,0 21 0,0-21 16,0 21-16,21-21 0,-22 21 0,22-21 15,-21 21-15,0-21 16,21 42 15,0 0-31,21 0 16,0 0-1,1 0-15,-1 1 0,0-22 16,0 21-16,0-21 0,0 0 16,1 0-16,-1 0 0,21 0 15,-21 0-15,22 0 0,-22-21 0,21 21 16,0-22-16,-20 22 0,20-21 16,-21 0-16,21 0 0,-20 0 0,20 0 15,-21-1-15,0 1 0,0 0 16,1 0-16,-1 0 0,-21 0 0,0-1 15,0 1-15,0 0 0,0 0 16,-21 42 15,21 0-31,-22 0 0,22 1 16,0-1-16,0 0 0,0 0 0,0 0 16,0 0-16,0 1 0,0-1 0,0 0 15,0 0-15,0 0 0,0 0 16,0 1-16,22-1 0,-22 0 15,-22-21 17,1 0-17,0 0-15,21-21 0,-21 0 16,0 21-16,21-22 0,0 1 16,-21 21-16,-1 0 0,22-21 15,-21 21-15,21 21 31,0 0-31,21-21 0,-21 22 16,22-22-16,-1 0 0,0 21 16,0-21-16,0 0 0,0 0 15,1 0-15,20 0 16,-21 0-16,0 0 0,0-21 0,22 21 16,-22-22-16,0 22 0,21-21 15,-20 0-15,-1 0 0,0 21 0,0-21 16,0 0-16,0-1 0,1-20 0,-1 21 15,0 0-15,-21 0 0,21 21 16,-21-22-16,0 1 0,-21 42 31,0 1-15,0-1-16,21 0 0,0 0 16,0 0-16,-22-21 0,22 21 0,0 1 15,0-1-15,0 0 0,0 0 16,22 0-16,-1-21 15,0 21-15,0-21 0,0 0 0,22 0 16,-22 0-16,0 0 0,21 0 16,-21 0-16,1 0 0,20-21 0,-21 21 15,0-21-15,0 21 0,1-21 0,-1 0 16,0 0-16,-21-1 0,0 1 0,21 0 16,-21 0-16,21 0 0,-21 0 15,0-1-15,0 1 0,0 0 0,0 0 16,0 42 15,-21 0-31,21 0 0,-21 1 16,21-1-16,-21 0 0,21 0 0,0 0 15,0 0-15,-21 1 0,21-1 16,-22 0-16,22 0 0,0 0 0,-21 0 16,21 1-16,0-1 15,0-42 16,0-1-31,0 1 16,0 0-16,21 0 0,-21 0 16,22 0-16,-1-1 0,0 1 0,0 0 15,-21 0-15,42 0 0,-20 0 16,-1-1-16,0 1 0,0 0 16,0 21-16,0 0 0,1 0 15,-1 0-15,0 0 0,-21 21 16,0 0-16,0 1 15,0-1-15,0 0 0,0 0 0,0 0 16,0 22-16,0-22 0,0 0 0,0 0 16,0 0-16,0 0 0,0 1 15,0-1-15,21 0 0,0-21 0,-21 21 16,21-21-16,1 0 0,-1 0 0,0 0 16,0 0-16,0 0 15,0 0-15,1 0 0,-1-21 0,0 0 16,0 21-16,0-21 0,0-1 0,1 1 15,-1 0-15,0 0 0,0-21 16,0 20-16,0 1 0,-21 0 0,0 0 16,22 0-16,-22 0 0,21-1 0,-21 1 15,-21 21 1,-1 0-16,1 21 16,0 1-16,0-1 0,0-21 15,0 21-15,21 0 0,-22 0 16,22 0-16,-21 1 0,21-1 0,0 0 15,0 0-15,0 0 0,0 0 0,0 1 16,0-1-16,0 0 16,21-21-16,1 0 15,-1 0-15,21 0 0,-21 0 0,0 0 16,22 0-16,-22 0 0,21-21 16,-21 0-16,22 21 0,-1-22 0,-21 1 15,0 0-15,22 0 0,-22 0 0,0 0 16,0-1-16,0-20 0,1 21 15,-1 0-15,-21 0 0,21-1 0,-21 1 16,0 0-16,-21 21 16,0 0-1,-1 0-15,22 21 0,0 0 16,-21 1-16,21-1 0,0 0 16,0 0-16,0 0 0,0 0 15,0 1-15,0-1 0,0 0 16,0 0-16,0 0 0,0 0 15,0 1-15,0-44 63,-21 22-63,21-21 16,-21 0-16,0 21 15,0 0-15,21 21 31,0 0-15,0 1-16,0-1 0,0 0 16,21-21-16,0 0 15,0 21-15,0-21 0,0 0 0,1 0 16,20 0-16,-21 0 0,0 0 0,22 0 16,-22 0-16,21-21 0,-21 0 15,22 0-15,-22-1 0,0 1 0,21 0 16,-21 0-16,1 0 0,-1-22 0,0 22 15,0 0-15,0-21 0,0 21 16,-21-22-16,0 22 0,0 0 16,0-21-16,0 20 0,0 1 15,-21 21 1,0 21-16,21 1 0,0-1 16,0 0-16,0 0 0,-21 21 0,21-20 15,0-1-15,0 21 0,0-21 16,0 0-16,0 1 0,0-1 0,0 21 15,0-21-15,0 0 0,0 1 16,0-1-16,0 0 0,0 0 16,-21-21-1,0 0 1,-1 0-16,1 0 0,0 0 16,0 0-16,0 0 15,21-21 1,-21 21-16,21-21 0,-22 21 15,22-21-15,-21-1 0,0 22 0</inkml:trace>
  <inkml:trace contextRef="#ctx0" brushRef="#br0" timeOffset="164360.14">24871 6562 0,'0'0'0,"-21"-21"16,21-1 46,0 1-46</inkml:trace>
  <inkml:trace contextRef="#ctx0" brushRef="#br0" timeOffset="165219.96">27686 6202 0,'0'0'16,"0"-21"-16,0 0 0,0-1 15,21 1-15,-21 0 16,21 21-16,-21-21 0,0 42 47,0 0-47,0 0 0,0 1 15,0 20-15,0-21 0,0 21 16,0 1-16,0 20 0,0-20 16,-21 20-16,21-21 0,-21 1 0,0 20 15,0-20-15,21-1 0,-22 0 16,1 1-16,0-1 0,21-21 0,-21 21 16,0-20-16,0-1 0,21 0 0,0 0 15,-22-21-15,22 21 0,-21-21 16,0 0-1,21-21-15,-21 0 16,21 0-16,0 0 0,0-22 16,0 22-16,0 0 0,0-21 0,0 20 15,0-20-15,0 0 0,0 21 16,0-22-16,0 22 0,0-21 16,21 21-16,0-1 0,0 22 15,1 22 1,-1-22-16,-21 21 0,21 0 15,-21 21-15,21-21 0,0 1 0,-21-1 16,0 21-16,21-21 0,1 0 0,-22 1 16,21-1-16,0 0 0,-21 0 15,21-21-15,0 21 0,0 0 16,1-21-16,-1 0 0,0 0 16,0 0-16,0 0 15,22 0-15,-22 0 0,0 0 0,21 0 16</inkml:trace>
  <inkml:trace contextRef="#ctx0" brushRef="#br0" timeOffset="166411.95">28638 6583 0,'0'0'0,"0"-42"0,0-22 32,0 43-32,0 0 0,0 0 0,0-1 0,-21 1 15,0 21-15,0 0 0,0 0 16,0 0-16,-1 0 0,1 0 15,0 21-15,0 1 0,-21-1 16,20 21-16,1-21 0,0 22 0,-21-22 16,21 21-16,-1-21 0,1 22 15,21-22-15,0 21 0,0-21 0,0 0 16,0 1-16,0-1 0,0 0 16,0 0-16,21-21 0,1 21 15,-1-21-15,0 0 0,0 0 0,0 0 16,0 0-16,1-21 0,-1 21 15,0-21-15,0 0 0,0 0 0,0-1 16,1 1-16,-1 0 0,0 0 0,0-21 16,-21 20-16,21-20 0,0 21 15,-21 0-15,22 0 0,-22-1 0,0 1 16,0 0-16,0 42 31,0 0-31,-22 1 0,1-1 16,21 0-16,0 21 0,-21-21 0,21 1 15,-21-1-15,21 0 0,0 0 16,0 0-16,0 0 0,0 1 0,0-1 16,21 0-16,0-21 15,0 0-15,1 21 0,-1-21 0,0 0 16,21 0-16,-21 0 0,22 0 0,-22 0 16,0-21-16,21 21 0,-20-21 15,-1 0-15,21-1 0,-21 1 0,0 0 16,1 0-16,20 0 0,-21 0 15,0-1-15,0 1 0,-21 0 16,0 0-16,22 21 0,-44 0 31,1 21-31,21 0 16,-21 0-16,0 1 0,0-1 0,21 0 16,-21 0-16,21 0 0,0 0 15,0 1-15,0-1 16,21-21-16,0 21 0,0-21 15,0 21-15,22-21 0,-22 0 16,21 0-16,-21 0 0,22 0 16,-22 0-16,21 0 0,-21-21 0,0 0 15,1 21-15,-1-21 0,0-1 16,0 1-16,0 0 0,-21 0 0,21 0 16,-21 0-16,22-1 0,-22 1 15,0 0-15,0 0 16,0 42 15,0 0-31,0 0 16,0 1-16,-22-1 0,1 0 0,21 0 15,-21 0-15,21 0 0,-21 1 16,0-1-16,21 21 0,0-21 16,-21 0-16,-1 22 0,22-22 0,0 21 15,-21 1-15,21-22 0,0 21 16,0 0-16,0 22 0,0-22 0,0 1 15,0 20-15,0-21 0,0 1 0,0 20 16,0-20-16,0-1 0,0 21 16,0-20-16,0-1 0,0 0 0,0-20 15,0 20-15,0 0 0,0-21 0,0 1 16,0-1-16,0 0 0,0 0 0,-21 0 16,0-21-16,0 0 15,0 0-15,-1 0 16,1 0-16,21-21 0,-21 21 0,0-21 15,0-21-15,0 20 0,-22-20 16,22 21-16,0-21 0,0-1 0,0 1 16,-1-22-16,22 22 0,0-21 0,0-1 15,0 22-15,0-22 0,22 22 16,-1-22-16,0 22 0,0 0 0,0-1 16,0 1-16,22 0 0,-22 21 0,21-22 15,-21 22-15,22-21 0,-22 21 16,21-1-16,-21 1 0,1-21 15,-1 21-15,0 21 0,0-21 0,0-1 16,0 1-16,1 21 0,-22-21 16,21 21-16,-21-21 15,21 21-15</inkml:trace>
  <inkml:trace contextRef="#ctx0" brushRef="#br0" timeOffset="167212.12">29718 6731 0,'0'21'0,"21"-21"47,0 0-47,0-21 0,1 21 16,-1-21-16,0 0 0,0 21 0,0-21 15,22-1-15,-22 22 0,0-21 16,0 0-16,0 0 0,-21 0 0,0 0 15,0-1-15,0 1 16,-21 21 0,0 0-16,0 0 0,0 21 0,-22-21 15,22 22-15,0 20 0,0-21 16,0 0-16,-1 22 0,22-22 0,0 21 16,-21 0-16,21-20 0,0-1 15,0 21-15,0-21 0,0 0 0,0 1 16,0-1-16,21 0 0,1 0 15,-1-21-15,0 0 16,0 21-16,21-21 0,-20 0 0,-1 0 16,21 0-16,-21 0 0,22 0 0,-22 0 15,0 0-15,0 0 0,21-21 16,-20 21-16,-22-21 0,21 0 0,0 0 16,-21-1-16,21 1 0,-21 0 0,0 0 15,0 0-15,0 0 0,0-1 16,21 1-16,-21 0 0,21 0 0,-21 0 15,0 0-15,22-1 16,-1 22-16,0-21 0,0 0 0,21 21 16,-20 0-16,-1-21 0,21 21 0,-21 0 15,22 0-15,-22 0 0,21 0 16,-21 21-16,0 0 0,1-21 0,-1 21 16,0 1-16,-21-1 0,21 0 15,-21 0-15,0 0 0,0 0 0,0 1 16,0-1-16,0 0 0,-21 0 0,0 0 15,21 0-15,-21 1 0,-1-22 16,1 21-16,21 0 0,-21-21 16,0 0-16,21 21 15,-21-21 1,21-21 0,0 0-16,0 0 15,0-1-15,0 1 0,21 0 0,-21-21 16,21 21-16,0-22 0,0 22 0,1-21 15,-1-1-15,0 22 0,0-21 16,0 21-16,0 0 0,1-1 0,-1-20 16,21 42-16,-21-21 0,0 0 15,1 21-15,-1 0 0,0-21 0,0 21 16,0 0-16,-21 21 31,-21 0-31</inkml:trace>
  <inkml:trace contextRef="#ctx0" brushRef="#br0" timeOffset="178676.37">1545 10647 0,'0'0'15,"-42"0"-15,-43 21 16,43-21-16,-1 0 0,1 0 0,0 0 16,-1 0-16,1 0 0,0 0 0,21 0 15,-22 0-15,22 0 0,0 0 16,0 0-16,0 0 0,-1 0 16,44 0-1,-1 0 1,21 0-16,0 0 0,1 0 15,20 0-15,1 0 0,20 0 0,1-21 16,0 21-16,-1 0 0,1 0 16,21-21-16,0 0 0,0 21 15,-1 0-15,1-22 0,21 22 0,-21 0 16,0 0-16,0-21 0,-22 21 16,1 0-16,0 0 0,-22-21 0,22 21 15,-43 0-15,22 0 0,-22 0 16,0 0-16,1 0 0,-22-21 0,0 21 15,0 0-15,0 0 0,-42-21 32,0 21-32,0 0 15,0-21-15,0-1 0,-1 22 0,1-21 16</inkml:trace>
  <inkml:trace contextRef="#ctx0" brushRef="#br0" timeOffset="179016.15">3027 10266 0,'0'0'0,"21"0"47,0 0-47,0 0 16,0 0-16,22 21 0,-22-21 0,0 21 15,21-21-15,-20 0 0,20 21 0,-21-21 16,0 0-16,22 22 0,-22-22 15,0 21-15,0-21 0,0 21 0,-21 0 16,0 0-16,0 0 16,0 1-16,0-1 0,-42 21 15,21-21-15,-22 0 0,22 22 0,-21-22 16,0 21-16,-1-21 0,1 22 0,0-22 16,-1 0-16,1 0 0,21 0 15,0 1-15,-22-1 0,22 0 16,42-21 15,0-21-31,1 0 0</inkml:trace>
  <inkml:trace contextRef="#ctx0" brushRef="#br0" timeOffset="179616.18">4276 9906 0,'0'0'0,"-22"0"0,-41 0 16,42 0-16,0-21 16,-1 21-16,1 0 0,21-21 15,21 21 1,1 0-16,20-21 0,0 21 15,1-22-15,-1 22 0,21 0 0,1-21 16,-1 21-16,1 0 0,-1-21 0,1 21 16,-1 0-16,1 0 15,-22-21-15,22 21 0,-22 0 0,-21 0 16,22 0-16,-22 0 0,0 0 0,-21 21 16,0 0-1,-21-21-15,0 0 16,-1 0-16,-20 21 0,21-21 0,0 0 15</inkml:trace>
  <inkml:trace contextRef="#ctx0" brushRef="#br0" timeOffset="179864.33">4720 9821 0,'0'0'0,"-21"0"16,0 22-1,21-1-15,0 0 16,0 0-16,0 0 0,0 0 0,0 22 15,0-1-15,0 0 0,0 1 16,-21-1-16,21 0 0,0 1 0,0-1 16,0 22-16,0-22 0,-22 0 0,22 1 15,0-1-15,0 0 0,0-21 16,0 1-16,0-1 0,0 0 0,0 0 16,22-21-16,-1 0 15,0 0 1,-21-21-16,21 0 0,0 0 15</inkml:trace>
  <inkml:trace contextRef="#ctx0" brushRef="#br0" timeOffset="180239.8">5016 10329 0,'43'22'15,"-22"-22"1,0 0-16,0 0 0,-21-22 16,21 22-16,1-21 0,-1 0 0,0 0 15,0 21-15,0-21 0,0 0 16,1-1-16,-1 22 0,0-21 16,-21 0-16,0 0 0,-21 21 31,0 0-31,-1 0 0,1 0 15,0 21-15,0-21 0,0 21 0,0 0 16,-1 1-16,1-1 0,21 0 0,-21 21 16,21-21-16,0 1 0,0-1 15,0 21-15,0-21 0,0 0 0,0 1 16,0-1-16,0 0 0,21-21 0,0 21 16,1-21-16,-1 0 0,0 0 15,0 0-15,0 0 0,22 0 16,-22 0-16,21-21 0,0 21 0,1-21 15,-1 0-15</inkml:trace>
  <inkml:trace contextRef="#ctx0" brushRef="#br0" timeOffset="181960.78">6096 10160 0,'0'0'0,"0"-21"0,0 0 16,0 0-1,-21 21-15,0 0 0,-1 0 16,1 0-16,0 0 0,0 0 0,-21 0 15,20 21-15,1 0 0,-21-21 16,21 21-16,0-21 0,-1 21 0,1-21 16,21 21-1,0 1-15,21-1 16,1-21-16,-1 0 16,21 0-16,-21 21 0,0-21 0,22 0 15,-22 21-15,21-21 0,-21 21 0,1-21 16,20 21-16,-21 1 0,0-1 15,0 0-15,-21 0 16,0 0-16,0 0 0,-21-21 16,0 22-16,0-22 15,0 21-15,-22-21 0,22 0 0,-21 0 16,21 0-16,-22 0 0,22 0 0,-21 0 16,21 0-16,0 0 0,-22 0 15,22-21-15,0-1 0,0 1 16,0 21-16,21-21 0,21 21 31,0 21-15,0-21-16,0 21 0,0 1 0,1-22 15,-1 21-15,0 0 0,0-21 0,0 21 16,0-21-16,22 0 0,-22 21 16,0-21-16,21 0 0,-20 0 0,-1 0 15,21 0-15,-21 0 0,22 0 16,-1-21-16,-21 21 0,21-21 15,1 0-15,-22 0 0,21-1 0,-21 1 16,22-21-16,-22 21 0,21 0 0,-21-22 16,1 22-16,-1-21 0,0-1 15,-21 22-15,0-21 0,21 0 0,-21-1 16,0 22-16,0-21 0,0-1 0,0 1 16,0 21-16,0-21 0,0 20 0,0 1 15,0 42 1,0 1-1,-21-1-15,21 0 0,0 21 0,-21-21 16,21 22-16,0-1 16,0 0-16,0-20 0,0 20 0,0 0 15,0 1-15,0-22 0,0 21 0,0 0 16,0-20-16,0-1 0,0 21 16,0-21-16,21 0 0,0 1 15,0-22-15,22 0 0,-22 0 0,0 0 16,21 0-16,-21-22 0,22 22 15,-22-21-15,21 0 0,-21 0 0,1 0 16,20 0-16,-21-1 0,0 1 0,-21 0 16,21 0-16,-21 0 0,22 0 0,-22-1 15,0 1-15,0 0 16,-22 42 15,22 0-31,0 1 16,-21-1-16,21 0 0,0 0 0,0 0 15,0 0-15,0 1 0,0-1 0,21 0 16,1 0-16,-1 0 0,0-21 16,0 21-16,0-21 0,0 0 15,1 0-15,-1 0 0,21-21 16,-21 21-16,0-21 0,1 0 0,-1 0 0,0 0 16,0-1-16,0 1 0,0 0 15,-21 0-15,0 0 0,0 0 16,0-1-16,0 1 0,0 0 0,0 0 15,0 42 17,-21 0-32,21 0 15,0 1-15,-21-1 0,21 0 0,0 0 16,0 0-16,0 0 0,0 1 16,0-1-16,0 0 15,0-42 16,21 0-15,0 21-16,-21-22 0,22 1 0,-1 0 16,-21 0-16,21 0 0,0 0 0,0-1 15,-21 1-15,21 21 0,-21-21 16,22 0-16,-1 21 16,-21 21-1,0 0-15,0 0 16,0 1-16,0-1 0,0 0 15,0 0-15,0 0 0,0 22 0,21-22 16,0 0-16,0 0 16,0-21-16,1 0 0,-1 0 0,21 0 15,0 0-15,-20 0 0,20 0 0,21 0 16,-20-21-16,-1 0 0,0 0 16,1-1-16,-22 1 0,21 0 15,-21 0-15,1 0 0,-1 0 0,0-1 16,0-20-16,-21 21 0,0-21 0,0 20 15,0 1-15,0 0 0,0-21 0,0 21 16,-21 21-16,0-22 0,0 22 16,-1 0-16,1 0 0,0 0 0,0 0 15,-21 22-15,20-22 0,1 21 16,-21 0-16,21 0 0,0 21 0,-1-20 16,1-1-16,21 0 0,0 0 0,0 0 15,0 0-15,0 1 0,0-1 16,0 0-16,0 0 0,21-21 15,1 21-15,-1-21 0,0 21 16,0-21-16,0 22 0,0-1 0,1 0 16,-1 0-16,0 0 0,0 0 0,0 1 15,0-1-15,1 21 0,-22-21 16,0 22-16,0-22 0,0 21 0,0 0 16,0 1-16,0-22 0,0 21 0,0 1 15,-22-22-15,1 21 0,-21 0 0,21-20 16,-22 20-16,22-21 0,-21 21 15,0-20-15,20-1 0,-20 0 0,0 0 16,21 0-16,-1-21 0,1 0 16,-21 0-16,21 0 0,0 0 15,-1 0-15,22-21 0,0 0 16,0 0-16,-21 0 0,21-1 0,0 1 16,0-21-16,-21 21 0,21-22 0,0 1 15,0 0-15</inkml:trace>
  <inkml:trace contextRef="#ctx0" brushRef="#br0" timeOffset="182147.89">7451 9821 0,'0'0'0,"-22"-21"0,22 0 0,-21 21 0,21-21 15,-21 21 1,0 0 15,0 0-15</inkml:trace>
  <inkml:trace contextRef="#ctx0" brushRef="#br0" timeOffset="182332">6371 10033 0,'0'0'0,"0"21"0,0-21 32,21 0-32,0 0 0,22 0 15,-1 0-15,0 0 0,22 0 16,-22-21-16,22 21 0,-1-21 0,22 0 16,-22 21-16,-20-21 0,20-1 0,1 22 15</inkml:trace>
  <inkml:trace contextRef="#ctx0" brushRef="#br0" timeOffset="182801.67">9715 9504 0,'0'0'0,"0"-21"0,22-85 16,-22 85-16,0 42 31,0 0-31,0 0 0,0 22 16,-22-1-16,22 0 0,-21 22 15,21-22-15,0 22 0,0-22 16,-21 21-16,21-20 0,-21-1 0,0 22 15,21-43-15,-21 21 0,21 0 0,0-20 16,-22-1-16,22 0 0,-21 0 16,0 0-16,21 0 0,-21-21 15,0 0-15,0 0 16</inkml:trace>
  <inkml:trace contextRef="#ctx0" brushRef="#br0" timeOffset="183401.64">9229 10097 0,'0'0'0,"-22"-22"0,-20 1 31,42 0-31,21 21 16,0 0-16,1-21 0,-1 21 15,21-21-15,0 21 0,1-21 0,-1 21 16,22-22-16,-1 1 0,1 0 16,20 0-16,-20 0 0,20 0 0,-20-1 15,21-20-15,-22 21 0,-21 0 0,22-22 16,-22 22-16,-21-21 0,22 0 15,-22 20-15,-21-20 0,0 21 0,0-21 16,0 20-16,0-20 0,0 21 0,0 0 16,-21 0-16,21-1 0,-21 22 15,-1 0-15,1 0 0,0 0 16,0 0-16,0 22 0,21-1 16,-21 21-16,21 0 0,0-20 0,0 41 15,0-21-15,0 1 0,0 20 16,0-20-16,0 20 0,0-21 0,0 1 15,0-1-15,0 0 0,0 1 0,0-1 16,0 0-16,0-20 0,0-1 16,0 0-16,0 0 0,0 0 0,21-21 15,-21-21 17,0 0-17,0 0-15,0-22 0,0 22 0,0 0 16,0-21-16,21 21 0,0-22 0,0 1 0,0 21 15,1-22-15,-1 22 16,0 0-16,0 0 0,21 0 0,-20 21 16,-1 0-16,21 0 0,-21 0 0,22 0 15,-22 21-15,0 0 0,0 0 16,0 0-16,-21 1 0,0 20 0,0-21 16,0 0-16,0 0 0,0 22 0,0-22 15,0 0-15,-21 0 0,0 0 16,0 1-16,21-1 0,-21-21 15,42 0 17,0-21-32</inkml:trace>
  <inkml:trace contextRef="#ctx0" brushRef="#br0" timeOffset="183744.77">10985 9927 0,'43'0'16,"-22"0"0,0-21-1,0 21-15,0-21 0,1 0 0,-1 21 16,0-21-16,21-1 0,-21 1 0,1 0 16,-1 21-16,-21-21 0,0 0 15,21 0-15,-21-1 0,0 1 0,0 0 16,0 0-16,-21 21 0,0 0 15,-1 0-15,1 0 0,-21 0 16,21 0-16,0 21 0,-1 0 0,1 0 16,0 1-16,0 20 0,0-21 0,21 0 15,-21 22-15,21-22 0,0 0 16,0 0-16,0 0 0,0 0 16,0 1-16,0-1 0,21-21 0,21 0 15,-21 0-15,0 0 0,1 0 0,-1 0 0,21 0 16,-21 0-16,0 0 15,1-21-15,20-1 0</inkml:trace>
  <inkml:trace contextRef="#ctx0" brushRef="#br0" timeOffset="184392.75">13420 9567 0,'0'0'15,"0"-21"1,0 0-16,21 0 0,0 21 16,0-21-16,-21 0 0,21-1 15,0 1-15,1 21 0,-1-21 0,-21 0 16,0 0-16,0 0 0,0-1 16,0 1-16,-21 0 0,-1 21 15,-20 0-15,21 0 0,-21 0 0,-1 0 16,1 21-16,0-21 0,-1 21 15,1 1-15,-22-1 0,22 21 0,21-21 16,-21 22-16,-1-22 0,22 21 0,0-21 16,0 22-16,21-22 0,0 0 15,0 21-15,0-21 0,21 1 16,0-22-16,21 0 0,-20 0 0,20 0 16,-21 0-16,21 0 0,1-22 15,-1 1-15,0 0 0,1 0 0,-1 0 16,0 0-16,1-1 0,-22 1 15,21 0-15,-21 0 0,1-21 0,-1 20 16,0 1-16,-21 0 0,0 0 16,0 0-16,0 0 0,0 42 31,0 0-31,0 0 0,0 0 16,0 0-16,0 1 0,0 20 15,0-21-15,0 21 0,0-20 0,0-1 16,0 0-16,0 0 0,21 0 0,0 0 15,0-21-15,1 0 0,-1 0 16,21 0-16,-21 0 0,0 0 16</inkml:trace>
  <inkml:trace contextRef="#ctx0" brushRef="#br0" timeOffset="184659.77">14182 9292 0,'0'0'0,"0"-21"0,-64 0 31,43 21-31,21 21 0,0 0 16,-21 0-16,21 22 0,0-22 15,0 21-15,0 1 0,-21-1 16,21 21-16,0-20 0,0 20 0,0 1 16,0-1-16,0 1 0,-22-1 15,22-20-15,-21 20 0,0 1 0,21-1 16,-21 1-16,21-1 0,-21 1 0,21-1 15,-21-21-15,21 22 0,-22-22 0,22 1 16,0-1-16,0-21 0,0 0 16,0 0-16,0 1 0</inkml:trace>
  <inkml:trace contextRef="#ctx0" brushRef="#br0" timeOffset="184989.62">13991 9610 0,'0'0'0,"0"-43"0,85-126 31,-43 148-31,-21 0 0,22 21 16,-1 0-16,0 0 0,-21 0 0,22 0 15,-1 0-15,0 21 0,-20 0 0,-1 0 16,0 0-16,-21 1 0,0 20 0,0 0 15,0-21-15,-21 22 0,0-22 16,-22 21-16,1-21 0,0 22 0,-1-22 16,1 0-16,0 0 0,-1 0 15,1-21-15,0 0 0,20 22 16,1-22-16,21-22 16,21 1-1,1 21-15,20-21 0,-21 21 0,21-21 16,-20 0-16,20 0 0,0 21 15</inkml:trace>
  <inkml:trace contextRef="#ctx0" brushRef="#br0" timeOffset="185273.96">14795 9335 0,'0'0'0,"0"-22"0,0 44 31,0-1-31,-21 0 15,21 0-15,0 21 0,0 1 0,0-1 16,0 0-16,0 22 0,-21-22 16,21 22-16,-21-1 0,21-20 0,-21 20 15,21 1-15,0-22 0,-21 21 0,21 1 16,-22-22-16,22 22 0,-21-22 16,21 0-16,0 1 0,0-1 15,0 0-15,-21 1 0,21-22 0,0 0 16,0 0-16,0 0 0,0-42 31,0 0-31,0 0 0,0-21 16,0 20-16</inkml:trace>
  <inkml:trace contextRef="#ctx0" brushRef="#br0" timeOffset="185552.8">14753 9610 0,'0'0'0,"42"-127"16,-42 84-16,22 22 15,-1 0-15,0 0 0,0 0 0,0 0 16,0-1-16,1 22 0,20 0 16,-21 0-16,0 0 0,22 0 15,-1 0-15,-21 22 0,0-1 0,22 0 16,-43 0-16,0 21 0,0-20 0,0-1 16,0 21-16,-22-21 0,1 22 15,0-22-15,-21 0 0,21 21 0,-22-21 16,1 1-16,0-1 0,20-21 0,-20 21 15,21-21-15,0 0 0,21-21 32,21 0-17,0 21-15,0-22 0,22 1 16,-22-21-16</inkml:trace>
  <inkml:trace contextRef="#ctx0" brushRef="#br0" timeOffset="185875.79">15600 9081 0,'0'0'0,"0"-85"16,0 64 0,0 0-16,0 42 31,-21 0-31,21 0 0,-22 21 0,22-20 16,-21 20-16,21 0 0,-21 1 15,21-1-15,0 0 0,0-21 0,-21 22 16,21-1-16,0 0 0,0-20 15,0 20-15,0-21 0,0 0 0,0 0 16,21 1-16,0-22 0,0 0 0,1 0 16,-1 0-16,21 0 15,-21 0-15,0 0 0,1-22 0,-1 1 16,0 0-16,0 0 0,0 0 0,0 0 16,1-1-16,-1-20 0,-21 21 15,21 0-15,-21-22 0,21 22 0,-21-21 16,0 21-16,0 0 0,0-1 0,0 1 15,0 0-15</inkml:trace>
  <inkml:trace contextRef="#ctx0" brushRef="#br0" timeOffset="186205.3">15854 9186 0,'0'0'0,"0"22"31,0-1-31,0 0 16,-21 0-16,21 21 0,0-20 15,0-1-15,0 0 0,0 21 0,0-21 16,0 1-16,0-1 0,0 0 0,0 0 16,0 0-16,0 0 15,21-42 17,-21 0-32,21 0 15</inkml:trace>
  <inkml:trace contextRef="#ctx0" brushRef="#br0" timeOffset="186368.28">15896 8975 0,'0'0'0,"0"-21"0,0-22 16,-21 43-16,21-21 0,0 42 31,0 0-15,0 1-16,21-22 0,-21 21 15</inkml:trace>
  <inkml:trace contextRef="#ctx0" brushRef="#br0" timeOffset="186638.23">16425 9059 0,'0'0'0,"-42"0"31,21 0-31,0 0 0,-1 0 16,-20 22-16,21-1 0,0 0 0,0 21 16,-1-21-16,1 22 0,21-1 0,0-21 15,-21 22-15,21-22 0,0 21 16,0-21-16,0 22 0,0-22 16,21 0-16,0 0 0,1 0 0,20 0 15,-21-21-15,21 0 0,1 0 16,-1 0-16,0 0 0,1 0 0,20 0 15,-20 0-15,20-21 0,-21 21 0,1-21 16,20 0-16,-20 0 0</inkml:trace>
  <inkml:trace contextRef="#ctx0" brushRef="#br0" timeOffset="188199.77">17124 9292 0,'0'0'0,"0"-21"0,0 0 0,0-21 16,0 20-16,0 1 0,0 0 15,0 0-15,-21 0 0,-1 21 16,1 0-16,0 0 0,0 0 15,0 21-15,0 0 0,-1 0 16,1 0-16,0 1 0,0-1 0,0 0 16,0 21-16,-1-21 0,1 1 0,21 20 15,0-21-15,-21 0 0,21 22 0,0-22 16,0 0-16,0 0 0,0 0 16,0 0-16,21-21 0,0 0 15,1 0-15,-1 0 0,0 0 0,0 0 16,0-21-16,0 0 0,1 21 15,-1-21-15,0 0 0,21 0 0,-21-1 16,1 1-16,-1-21 0,0 21 16,-21-22-16,0 22 0,21 0 0,-21-21 15,0 21-15,21-22 0,-21 22 16,0 0-16,0 42 16,-21 0-1,21 0-15,0 22 16,-21-22-16,21 0 0,0 0 0,0 22 15,0-22-15,0 0 0,0 0 0,0 0 16,21 0-16,0 1 0,-21-1 0,21 0 16,1-21-16,-1 0 0,0 0 15,0 0-15,0 0 0,22 0 16,-22 0-16,0 0 0,21-21 0,-21 21 16,1-21-16,-1-1 0,21 1 0,-21-21 15,0 21-15,1-22 0,-1 22 16,-21-21-16,21-22 0,0 22 0,0 0 15,-21-22-15,21 1 0,-21 20 0,22-20 16,-22 21-16,0-1 0,0 22 16,0 0-16,0 0 0,0 0 0,-22 42 15,1 21 1,0-21-16,21 22 16,0-1-16,0 0 0,-21 1 0,21 20 15,-21-21-15,21 1 0,0-1 0,0 0 0,0 1 16,0-1-16,0 0 0,0-20 15,0 20-15,0-21 0,0 0 16,21 0-16,0-21 0,-21 22 0,21-22 16,0 0-16,1 0 0,-1 0 0,0 0 15,0 0-15,0 0 0,0-22 0,1 1 16,-1 0-16,0 0 0,0 0 16,0 0-16,0-1 0,1-20 0,-22 21 15,21-21-15,0 20 0,0 1 0,-21 0 16,0 0-16,21 0 0,-21 42 31,0 0-31,0 0 0,0 0 16,0 1-16,0-1 0,-21 0 15,21 21-15,0-21 0,0 1 16,0-1-16,0 0 0,0 0 0,0 0 16,0 0-16,21-21 0,-21 22 15,21-22-15,22 0 0,-22 0 16,0 0-16,21 0 0,-20 0 0,-1 0 15,0 0-15,0 0 0,0-22 0,0 1 16,1 0-16,-1 21 0,-21-21 0,21 0 16,0 0-16,-21-1 0,0 1 15,21 0-15,-21 0 0,21 21 16,-21 21 0,0 0-1,0 0-15,-21 1 0,21-1 16,0 0-16,0 0 0,0 0 15,0 0-15,0 1 0,21-1 16,1-21 0,-1 0-16,0 0 0,0 0 15,0 0-15,0-21 16,1-1-16,-1 22 0,-21-21 0,0 0 16,21 0-16,-21 0 0,0 0 0,0-1 15,0 1-15,0 0 0,0-21 16,0 21-16,-21-1 0,0 1 0,-1 21 15,22-21-15,-21 0 0,0 21 16,0 0-16,21-21 16,21 21-1,0 0-15,0 0 0,1 0 16,20 0-16,0 0 0,-21 0 16,22 0-16,-1 0 0,0 0 0,1 0 15,-22 21-15,21 0 0,-21-21 0,1 21 16,-1 0-16,-21 1 0,0 20 15,0-21-15,0 0 0,0 0 0,0 1 16,0-1-16,0 0 0,0 0 16,0 0-16,0 0 0,0 1 0,0-1 15,0 0-15,-21-21 16,21 21-16,-22-21 0,1 0 31,21-21-31,0 0 16,0 0-16,0-1 0,0 1 15,0 0-15,0 0 0,21 0 0,-21 0 16,22-22-16,20 22 0,-21-21 0,0-1 16,22 1-16,-1 21 0,0-21 15,1 20-15,-1-20 0,0 21 0,-21 0 16,22 21-16,-1 0 0,-21 0 16,22 0-16,-22 21 0,0 0 15,-21 0-15,0 0 0,21 22 0,-21-22 16,0 21-16,0 1 0,0-1 0,0-21 15,0 21-15,0-20 0,0 20 0,-21-21 16,21 0-16,0 0 0,0 1 16,0-1-16,0 0 0,-21-21 0,0 0 31,-1-21-15,22 0-16</inkml:trace>
  <inkml:trace contextRef="#ctx0" brushRef="#br0" timeOffset="188389.23">19135 8742 0,'0'0'0,"0"-21"0,-85 0 32,64 21-32,0 0 15,-1 0 1,1 0-1,0 0 1,0 21-16</inkml:trace>
  <inkml:trace contextRef="#ctx0" brushRef="#br0" timeOffset="188572.18">17716 9059 0,'0'0'15,"-21"22"-15,0-22 16,42 0 0,0 0-16,1 0 15,20 0-15,-21 0 0,21-22 0,1 1 0,-1 21 16,0-21-16,1 0 16,-1 0-16,0 21 0</inkml:trace>
  <inkml:trace contextRef="#ctx0" brushRef="#br0" timeOffset="189468.18">21442 8594 0,'0'0'16,"-21"0"15,21 21-31,-22 0 16,1 0-16,0 0 0,21 22 15,-21-22-15,0 0 0,0 21 0,21-20 16,-22 20-16,1-21 0,0 21 16,21-20-16,0-1 0,-21 0 15,21 0-15,-21-21 0,21 21 0,0 0 16,0-42 15,0 0-31,21 0 16,-21 0-16,21-22 0,0 22 0,-21 0 15,21-21-15,1-1 0,-1 22 16,0 0-16,-21-21 0,21 21 16,0-1-16,0 22 0,1 0 15,-1 0-15,-21 22 16,0 20-16,0-21 0,0 0 15,0 22-15,0-22 0,21 0 0,-21 21 16,21-21-16,0 1 0,0-1 0,-21 0 16,22 0-16,-1-21 0,21 0 15,-21 0-15,0 0 0,1 0 0,20 0 16,-21 0-16,21-21 0,-20 21 0,-1-21 16,0 0-16,0-1 0,0 1 15,0 0-15,-21 0 0,0-21 0,0 20 16,0-20-16,0 21 0,0-21 0,0 20 15,0 1-15,0 0 0,0-21 16,-21 21-16,0-1 16,0 22-16,0 0 15,21 22-15,0-1 16,0 0-16,0 0 0,0 0 16,0 0-16,0 1 0,21-1 15,0-21-15,0 0 0</inkml:trace>
  <inkml:trace contextRef="#ctx0" brushRef="#br0" timeOffset="189675.79">22225 8594 0,'0'0'0,"0"-43"16,0 22 0,0 42-1,0 1-15,0-1 0,-21 0 16,21 0-16,-21 0 0,21 22 15,0-22-15,0 21 0,0-21 0,-22 0 16,22 22-16,0-22 0,-21 0 0,21 0 16,0 0-16,0 1 15,21-22 1</inkml:trace>
  <inkml:trace contextRef="#ctx0" brushRef="#br0" timeOffset="190036.15">22331 8446 0,'0'0'0,"-21"-43"0,21 1 16,-22 21-16,22-22 0,-21 22 0,0 0 15,0 21 1,0 0-16,0 0 0,21 21 16,0 0-16,0 1 0,0-1 0,0 21 15,0-21-15,0 0 0,0 1 16,21-1-16,-21 0 0,21-21 15,0 0-15,-21 21 0,21-21 0,0 0 16,1 0-16,-1 0 16,-21-21-16,0 0 15,0 0-15,0-1 16,0 1-16,0 0 16,-21 0-16,21 0 0,-22 21 0,1 0 15,21-21-15,-21 21 0,0 0 0,0 21 16,0 0-1,21 0-15,-22 0 0,22 0 16,0 1-16,0-1 0,0 0 0,0 0 16,22-21-16,-1 21 15,0-21-15</inkml:trace>
  <inkml:trace contextRef="#ctx0" brushRef="#br0" timeOffset="190280.19">23072 8297 0,'0'0'0,"0"-21"0,0 0 31,0 42-31,-22 0 0,22 22 0,0-22 0,-21 21 16,0 1-16,21-1 0,-21 0 16,0 1-16,21 20 0,-21-21 0,-1 1 15,22-1-15,-21 0 0,21 1 16,0-1-16,0 0 0,0-20 0,0-1 15,0 0-15,0 0 0,0 0 16,0-42 0</inkml:trace>
  <inkml:trace contextRef="#ctx0" brushRef="#br0" timeOffset="190872.6">22585 8700 0,'0'0'0,"-21"0"0,21-22 15,21 22 1,0 0-16,21 0 0,-21 0 0,22 0 16,-1 0-16,22 0 0,-22 0 15,0-21-15,22 21 0,-22 0 0,22-21 16,-22 21-16,21-21 0,-20 21 16,20-21-16,-20 0 0,-1-1 0,0 1 15,-21 0-15,1 0 0,-1 0 0,0 0 16,0-1-16,-21-20 0,0 21 15,0 0-15,0 0 0,0-1 16,-21 22-16,0 22 16,21-1-16,0 0 15,-21 0-15,21 21 0,0-20 16,0 20-16,0-21 0,-22 21 0,22 1 16,0-22-16,-21 21 0,21 1 15,0-1-15,-21-21 0,21 21 0,0 1 16,0-22-16,0 21 0,-21-21 0,21 1 15,0-1-15,-21 0 0,21 0 0,0 0 16,-21-21 15,21-21-31,0 0 0,0 0 16,0 0-16,0-1 16,21 1-16,0-21 0,0 21 0,0-22 15,22 1-15,-22 21 0,21-21 0,0 20 16,1 1-16,-1 0 0,-21 0 0,22 0 15,-1 21-15,-21 0 0,21 0 16,-20 0-16,-1 21 0,0 0 0,-21 0 16,0 0-16,21 1 0,-21 20 0,0-21 15,0 0-15,0 0 0,0 22 16,-21-22-16,0 0 0,21 0 0,-21-21 16,-1 21-16,22 1 0,-21-1 15,0-21-15,42 0 31,0 0-31</inkml:trace>
  <inkml:trace contextRef="#ctx0" brushRef="#br0" timeOffset="192341.11">24447 8573 0,'0'0'0,"-21"-43"31,0 43-31,0 0 16,0 0-16,0 0 0,21 21 0,-22 1 16,1-1-16,0 0 0,21 21 15,-21-21-15,0 22 0,21-22 0,0 21 16,-21-21-16,21 1 0,0 20 16,0-21-16,0 0 0,0 0 0,21 1 15,0-22-15,0 0 0,0 0 16,0 0-16,1 0 0,20 0 15,-21 0-15,0 0 0,0-22 0,1 1 16,-1 0-16,-21 0 0,21 0 16,-21 0-16,0-1 0,0-20 0,0 21 15,0 0-15,0-22 0,0 22 16,-21 0-16,0 0 0,-1 0 0,22 0 16,-21 21-16,0 0 0,0 0 15,0 0-15,0 0 16,21 21-16,0 0 15,0 0-15,21-21 0,0 0 16,0 21-16,0-21 0,22 0 0,-1 0 16,-21 0-16,21 0 0,1 0 15,-1 0-15,0 0 0,1-21 0,-1 0 16,-21 21-16,22-21 0,-22 21 0,21-21 16,-21-1-16,0 22 0,22-21 15,-22 21-15,0 0 16,-42 21-1,0 1-15,21-1 16,-21 0-16,-1 0 16,22 0-16,-21 0 0,21 1 0,-21 20 15,21-21-15,0 0 0,0 0 0,0 1 16,0-1-16,0 0 16,0 0-16,21-21 0,0 0 0,1 0 15,-1 0-15,0 0 0,0 0 0,0 0 16,0 0-16,1-21 0,-1 21 0,0-21 15,0 0-15,0-1 0,0 1 16,22 0-16,-22 0 0,0 0 0,0 0 16,0-1-16,-21 1 0,22 0 0,-22 0 15,21 0-15,-21 42 32,-21 0-17,-1 21-15,1-20 0,21-1 0,0 0 16,0 21-16,0-21 0,0 1 15,0-1-15,0 0 0,0 0 0,0 0 16,21 0-16,1-21 16,-1 0-16,0 0 0,21 0 15,-21 0-15,1 0 0,20-21 0,-21 21 16,21-21-16,-20 0 0,-1 0 0,21 0 16,-21-1-16,0 1 0,22-21 15,-22 21-15,0-22 0,0 1 16,0 21-16,1-21 0,-22-1 0,0 1 15,0 0-15,0-1 0,0 22 0,0-21 16,0 21-16,0-1 0,-22 22 31,1 0-15,21 22-16,0-1 0,0 0 16,21-21 30,1-21-14,-22 0-17,21 21 48,-21 21-32,0 0-15,0 0-16,0 0 15,21-21 48,-21-21-63,21 21 0,-21-21 15,0 0 1,21 21-16,-21-21 0,0-1 16,0 1-1,0 42 1,0 1 0,-21-1-16,0 0 0,0 21 15,0-21-15,21 22 0,-22-1 0,1-21 16,0 22-16,21-1 0,-21 0 15,21 1-15,0-22 0,0 21 0,0-21 16,0 22-16,0-22 0,21 0 0,0 0 16,-21 0-16,21-21 0,1 21 15,-1-21-15,0 0 0,0 0 0,21 0 16,-20 0-16,-1-21 0,0 21 16,0-21-16,-21 0 0,21 0 15,0 0-15,1-1 0</inkml:trace>
  <inkml:trace contextRef="#ctx0" brushRef="#br0" timeOffset="192536.49">25696 8530 0,'0'0'0,"-21"0"0,0 0 31,42 0-31,0 0 16,0 0-16,1-21 0,-1 21 15,0 0-15,0 0 0,21 0 0,-20 0 16,-1 0-16,0 0 0,0-21 0,21 21 16,-20 0-16,-1 0 0,21-21 0,-21 0 15</inkml:trace>
  <inkml:trace contextRef="#ctx0" brushRef="#br0" timeOffset="193292.34">27453 8022 0,'0'0'0,"21"0"0,0-42 15,1 42-15,-1 0 16,-21 21 0,21 0-16,-21 0 0,0 22 0,0-1 15,0 0-15,0 1 0,-21-1 16,0 0-16,-1 1 0,22-1 0,-21 22 16,0-22-16,0 0 0,21 1 0,-21-1 15,0 0-15,21-21 0,-22 22 16,22-1-16,0-21 0,0 0 0,0 22 15,0-22-15,0 0 0,0 0 16,-21-21 0,21-21-1,0 0 1,0 0-16,0 0 0,0-1 16,0 1-16,21 0 0,-21 0 0,22-21 15,-1 20-15,0 1 0,0-21 0,0 21 16,0 0-16,22-1 0,-1 1 15,-21 0-15,22 0 0,-1 21 0,0 0 16,1 0-16,-1 0 0,0 21 0,1 0 16,-22 0-16,0 1 0,0-1 15,0 0-15,-21 21 0,0-21 0,0 22 16,0-22-16,-21 0 0,-21 21 16,21-20-16,-22-1 0,1 0 0,0 0 15,-1 0-15,1-21 0,21 21 16,-22-21-16,22 0 0,0 0 0,0 0 15,0 0-15,0 0 0,21-21 32,0 0-32,21 21 0,0-21 0,0 0 15,0 0-15,22-1 0</inkml:trace>
  <inkml:trace contextRef="#ctx0" brushRef="#br0" timeOffset="193699.72">28109 8509 0,'0'0'0,"0"-21"16,64-21-1,-43 20-15,0 22 16,0 0-16,22 0 0,-22 0 16,21 0-16,-21 0 0,22 22 0,-1-22 15,-21 21-15,21 0 0,1 0 0,-22 21 16,0-20-16,0-1 0,0 21 15,1-21-15,-22 22 0,0-22 0,0 21 16,0-21-16,0 0 0,-22 1 0,1-1 16,0 0-16,0 0 0,0-21 0,0 0 15,-1 21-15,1-21 16,0 0-16,0 0 16,21-21-16,0 0 0,0 0 0,0 0 15,0-1-15,0 1 0,0 0 16,0 0-16,21-21 0,0 20 0,0 1 15,1-21-15,20 21 0,-21-22 0,0 22 16,0 0-16,1 0 0,20 0 16,-21 0-16,0 21 0,0-22 0,1 22 15,-1 0-15,0 0 0,0 0 0,0 0 16,0 0-16,1 0 16,-1 0-16,0 0 0</inkml:trace>
  <inkml:trace contextRef="#ctx0" brushRef="#br0" timeOffset="194132.77">29422 8467 0,'0'-43'16,"-22"22"-16,1 21 16,0 0-1,0 0-15,0 0 0,0 21 0,21 1 16,-22-1-16,1 0 0,0 0 0,0 0 15,0 22-15,0-22 0,-1 0 16,1 21-16,21-21 0,-21 22 16,21-22-16,0 0 0,0 21 0,0-20 15,21-1-15,0 0 0,1 0 16,-1-21-16,0 21 0,21-21 0,-21 0 16,22 0-16,-22 0 0,21 0 0,-21 0 15,1 0-15,-1-21 0,0 0 16,0 0-16,0 0 0,0-1 0,-21 1 15,0-21-15,0 21 0,0-22 0,0 22 16,0-21-16,0 21 0,0-22 16,0 22-16,-21-21 0,0 21 0,0 0 15,21-1-15,-21 22 0,0 0 16,-1 0-16,1 0 0,0 0 16,0 0-16,0 0 0,21 22 0,-21-22 15,21 21-15,-22 0 0,22 0 0,0 0 16,0 0-16,0 1 0,0-1 15,22 0-15,-1 0 0,0 0 16,21-21-16</inkml:trace>
  <inkml:trace contextRef="#ctx0" brushRef="#br0" timeOffset="194724.15">30078 8488 0,'0'0'0,"21"-21"0,21-43 15,-42 85 17,-21 1-32,0-1 15,0 21-15,21-21 0,-21 0 0,-1 22 16,22-22-16,-21 21 0,21-21 0,-21 1 16,21 20-16,0-21 0,0 0 15,0 0-15,0 1 0,0-1 16,21-21-1,0 0-15,1 0 16,-22-21-16,21 21 0,0-22 16,0 1-16,0 0 0,0 0 0,1 21 15,-1-21-15,0 0 0,0-1 16,0-20-16,0 21 0,1 21 0,-1-21 16,-21 0-16,21 21 0,-21 21 31,0 0-31,0 0 0,0 0 0,0 0 15,0 1-15,0-1 0,0 0 16,0 0-16,0 0 0,0 22 0,0-22 16,21 0-16,0 0 0,0-21 15,1 0-15,-1 21 0,0-21 16,0 0-16,0 0 0,0 0 16,1-21-16,-1 21 0,0-21 0,0 0 15,-21 0-15,21-1 0,-21 1 16,21-21-16,-21 21 0,22-22 0,-22 22 15,0-21-15,0 0 0,0-1 0,0 22 16,0-21-16,0 21 0,0-1 16,0 1-16,-22 21 31,22 21-31,0 1 16,0-1-16,0 0 0,0 0 15,0 0-15,22 0 16</inkml:trace>
  <inkml:trace contextRef="#ctx0" brushRef="#br0" timeOffset="195160.31">31475 8509 0,'0'0'0,"0"-21"0,0 0 15,0 0-15,-21 21 16,-1 0-16,1 0 0,0 0 15,0 0-15,-21 0 0,20 0 0,1 0 16,0 0-16,0 0 16,0 21-16,0-21 0,-1 21 0,22 0 15,0 0-15,0 0 16,0 1-16,22-1 16,-1 0-16,0-21 0,0 21 0,0 0 15,0 0-15,1-21 0,-1 22 16,0-1-16,0 0 0,0 0 0,0 0 15,-21 0-15,0 1 0,0-1 0,0 0 16,0 0-16,-21 0 16,0-21-16,-21 21 0,21-21 15,-1 0-15,-20 0 0,21 0 16,-21 0-16,20 0 0,-20 0 16,21 0-16,0 0 0,0 0 0,-1-21 15,1 21-15,0 0 16,21-21-16,0 0 31,21 21-15,0-21-16,1 21 15</inkml:trace>
  <inkml:trace contextRef="#ctx0" brushRef="#br0" timeOffset="195553.8">31644 8742 0,'0'0'0,"42"-42"31,-42 20-31,22 22 0,-1-21 16,0 21-16,0-21 0,0 0 0,0 21 16,1-21-16,20 0 0,-21 21 15,0-22-15,0 1 0,-21 0 16,22 21-16,-22-21 0,-22 21 31,1 0-31,0 21 16,0-21-16,-21 21 0,20 0 15,1 1-15,0-1 0,0 0 0,0 0 16,0 0-16,21 0 0,0 1 0,-22-1 16,22 0-16,0 0 0,0 0 15,0 0-15,0 1 0,0-1 16,22-21-16,-1 0 0,0 21 15,0-21-15,0 0 0,22 0 0,-22 0 16,0 0-16,0 0 0,0 0 16,0 0-16,1 0 0,-1 0 0,-21-21 15,0 0-15,21 21 16,-21-22-16</inkml:trace>
  <inkml:trace contextRef="#ctx0" brushRef="#br0" timeOffset="195968.6">32025 8742 0,'0'-21'0,"0"0"0,21-1 16,0 1-16,-21 0 0,0 0 15,22 21-15,-1-21 0,0 21 16,0 0 0,0 0-16,0 0 15,1 0-15,-1 0 16,0 21-16,0-21 0,0 21 16,0 0-1,1 0-15,-22 1 0,0-1 16,0 0-16,0 0 0,0 0 15,0 0-15,0 1 0,0-1 16,0 0-16,-22-21 0,1 0 16,21 21-1,0-42 17,0 0-32,0 0 15,0-1-15,0 1 16,21 21-16,1-21 0,-1 0 0,0 0 15,0 0-15,21-1 0,-20 1 16,20 0-16,-21 0 0,0 21 0,22-21 16,-22 0-16,0 21 15,0 0-15,0 0 0,0 0 16,-42 0 15,0 0-31,0 0 0,-21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8T03:28:11.85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5101 1334 0,'21'-22'47,"-21"1"-31</inkml:trace>
  <inkml:trace contextRef="#ctx0" brushRef="#br0" timeOffset="2431.69">2201 318 0,'21'0'47,"1"-22"-47,-1 1 16,0 21-16,0-21 15,0 0-15,0 0 0,1 0 16,-1 21-16,0-22 0,0 1 15,0 0-15,0 0 0,-21 0 16,0 0 0,-21 21-1,0 0-15,0 0 0,-21 0 16,20 0-16,-20 0 0,0 21 16,-1 0-16,1 0 0,0 0 0,-1 0 15,1 1-15,0-1 0,21 0 16,-1 0-16,-20 0 0,21 22 15,0-22-15,21 0 0,0 0 0,0 0 16,0 0-16,0 1 16,0-1-16,0 0 15,21-21-15,0 21 16,0-21-16,0 21 0,1-21 16,-1 0-16,0 21 15,21-21-15,-21 0 0,1 0 0,20 22 16,-21-22-16,21 0 0,-20 0 15,20 21-15,-21-21 0,21 0 16,-20 0-16,-1 21 0,21-21 0,-21 21 16,0-21-16,1 21 0,-1-21 15,0 21-15,-21 1 16,0-1-16,0 0 0,-21 0 16,0 0-16,-1 0 0,1-21 15,-21 22-15,0-1 0,-1 0 0,1 0 16,21 0-16,-22-21 0,1 21 15,0-21-15,21 0 0,-22 0 16,22 0-16,0 0 0,-21 0 16,20-21-16,1 21 0,0-21 15,0 0-15,21 0 0,-21 0 0,0-1 16,21 1-16,-22 0 16,22 0-16,0 0 0,0 0 31,22 21-16,-1 0-15</inkml:trace>
  <inkml:trace contextRef="#ctx0" brushRef="#br0" timeOffset="3079.38">3133 127 0,'0'0'15,"-22"42"-15,-41 85 16,63-105-16,-21 20 0,0 0 16,-1-21-16,1 22 0,21-22 0,0 21 15,-21-21-15,21 22 0,0-22 16,0 0-16,0 0 0,0 0 15,0 1-15,0-1 0,21 0 16,0-21-16,-21 21 0,22-21 16,-1 0-16,0 0 0,0 0 15,0 0-15,0 0 0,22 0 16,-22 0-16,0 0 0,21 0 0,-20-21 16,20 0-16,-21 21 0,21-21 15,1-1-15,-22 1 0,0 0 0,0 0 16,0-21-16,1 20 0,-1-20 15,-21 21-15,21-21 0,-21-1 16,0 1-16,0 21 0,0-22 0,-21 1 16,0 21-16,-1-21 15,-20 20-15,21 1 0,0 0 0,-22 0 0,22 0 16,0 0-16,-21 21 0,21 0 16,-1 0-16,1 0 0,0 0 15,0 0-15,0 0 0,21 21 16,-21-21-16,21 21 0,-22 0 0,22 0 15,0 0-15,0 1 0,0-1 16,0 0-16,0 0 16,22-21-16</inkml:trace>
  <inkml:trace contextRef="#ctx0" brushRef="#br0" timeOffset="3812.11">4043 191 0,'0'0'0,"21"0"0,21-64 16,-21 64-16,-21-21 0,22 21 15,-1 0-15,0 0 0,0 0 16,0 0-16,0 21 16,1 0-16,-1 0 0,0 1 15,-21-1-15,21 0 0,0 21 16,0-21-16,-21 22 0,0-22 0,22 21 15,-22-21-15,0 22 0,21-22 16,-21 21-16,0-21 0,0 22 0,0-22 16,0 21-16,0-21 0,0 1 15,-21-1-15,-1 0 0,1 0 0,21 0 16,-21 0-16,21 1 16,-21-22-16,0 0 15,21-22 16,0 1-31,0 0 0,0 0 0,-21 0 16</inkml:trace>
  <inkml:trace contextRef="#ctx0" brushRef="#br0" timeOffset="4163.92">3916 64 0,'0'63'16,"0"-21"-16,-21 1 0,21-1 15,-22 0-15,22 1 0,-21-1 0,21 0 16,-21 1-16,0-1 0,21 0 16,-21 1-16,0-22 0,21 21 0,-22 1 15,22-22-15,-21 21 0,0-21 16,21 0-16,0 1 0,0-1 16,0 0-1,0-42 1</inkml:trace>
  <inkml:trace contextRef="#ctx0" brushRef="#br0" timeOffset="4519.34">3852 402 0,'0'0'0,"21"0"0,1 0 16,-1 0-16,0 0 0,0 0 15,0 0-15,0 0 0,22 0 0,-22 0 16,0 0-16,21 0 0,-20 0 15,20 0-15,-21 0 0,0 0 0,0 0 16,1 0-16,-1 0 0,0 0 16,-42 0 15,0 0-15,-1 0-1</inkml:trace>
  <inkml:trace contextRef="#ctx0" brushRef="#br0" timeOffset="5123.6">6837 0 0,'-21'0'32,"-1"0"-32,1 0 15,0 0-15,0 0 0,0 0 16,0 0-16,-1 21 0,1 43 16,0-1-16,0 1 0,0-1 0,-22 1 15,22-1-15,-21-20 0,21 20 16,0-21-16,-22 1 0,22-1 0,0 0 15,21 1-15,0-22 0,-21 0 16,21 0-16,0 0 0,0 1 16,0-44 15,21 22-31,-21-21 0,0 0 16</inkml:trace>
  <inkml:trace contextRef="#ctx0" brushRef="#br0" timeOffset="5465.62">6583 0 0,'106'0'31,"-85"0"-31,0 0 16,0 0-16,0 0 0,0 0 15,1 0-15,-1 0 0,0 21 16,0 22-16,0 20 0,-21 1 16,0-22-16,21 21 0,-21-20 15,22 20-15,-22-20 0,0-1 0,0 0 16,0-21-16,0 22 0,0-22 16,0 21-16,0-21 0,-22 1 0,22-1 15,-21 0-15,0 0 0,0-21 16,21 21-16,-21 0 0,0-21 15,-1 0 1,1 0-16,0-21 16,21 0-16</inkml:trace>
  <inkml:trace contextRef="#ctx0" brushRef="#br0" timeOffset="5688.02">6350 593 0,'21'-21'31,"0"21"-31,22 0 0,-22 0 16,21-22-16,0 22 0,22 0 16,-22 0-16,1-21 0,20 21 15,-21-21-15,1 21 0,20 0 0,-20 0 16,-22-21-16,21 21 0,-21 0 15,22 0-15,-22-21 0,0 21 16</inkml:trace>
  <inkml:trace contextRef="#ctx0" brushRef="#br0" timeOffset="6091.49">7218 381 0,'21'0'0,"0"0"0,0 0 32,0 0-32,1 0 0,-1 0 15,0 0-15,0 21 16,-21 0-16,0 1 0,21-1 0,-21 0 16,21 0-16,-21 0 0,0 22 15,0-22-15,0 0 0,0 0 0,0 0 16,0 0-16,0 1 0,0-1 15,0 0-15,0 0 0,-21 0 0,21 0 16,-21-21 0,0 0-1,21-21 1,0 0-16,0 0 0,0 0 16,0 0-16,0-1 0,0 1 15,0 0-15,0 0 0,0-21 0,0 20 16,21 1-16,0 0 0,-21 0 15,21 0-15,1 0 0,-1-1 16,0 22-16,0-21 16,0 21-16,0 0 0</inkml:trace>
  <inkml:trace contextRef="#ctx0" brushRef="#br0" timeOffset="6419.98">8128 339 0,'0'0'16,"0"-21"-16,-21 21 15,0 0-15,-1 0 16,1 0-16,0 0 0,0 0 15,21 21-15,-21 0 0,0 0 0,-22 0 16,22 0-16,0 1 0,0 20 16,0-21-16,21 0 0,-22 22 15,1-22-15,21 0 0,0 0 0,0 0 16,0 0-16,0 1 0,0-1 16,0 0-16,21 0 0,1-21 15,-1 0-15,0 0 0,0 0 16,21 0-16,-20 0 0,-1 0 0,21 0 15</inkml:trace>
  <inkml:trace contextRef="#ctx0" brushRef="#br0" timeOffset="7015.27">8403 0 0,'0'21'63,"0"22"-63,-21 20 16,21-21-16,0 1 0,0-1 15,0 22-15,0-22 0,0 0 0,-21 1 16,21-22-16,-21 21 0,21 0 15,0-20-15,-22 20 0,22-21 16,0 0-16,0 0 0,0 1 0,0-1 16,-21-21 15,21-21-15,0-1-16,0 1 15,0 0-15,0 0 0,0 0 16,0 0-16,0-22 0,21 22 15,-21 0-15,22 0 0,-1 0 16,0-22-16,0 22 0,0 0 16,0 21-16,1-21 0,20 0 0,-21-1 15,21 22-15,1 0 0,-22 0 16,21 0-16,1 0 0,-22 0 0,21 22 16,-21-1-16,0 0 0,1 0 15,-22 0-15,0 0 0,0 1 0,0 20 16,0-21-16,0 0 0,-22 22 15,1-22-15,0 0 0,0 0 0,0 0 16,0 0-16,-1 1 0,1-1 16,0-21-16,21 21 0,-21-21 15,21 21-15,21-21 32,-21-21-32,21 21 15</inkml:trace>
  <inkml:trace contextRef="#ctx0" brushRef="#br0" timeOffset="7251.57">9080 423 0,'0'0'0,"0"64"16,0-43-1,0 0-15,0 0 0,-21 22 0,21-22 16,-21 0-16,21 0 16,0 0-16,0 1 0,0-1 15</inkml:trace>
  <inkml:trace contextRef="#ctx0" brushRef="#br0" timeOffset="7451.79">9144 85 0</inkml:trace>
  <inkml:trace contextRef="#ctx0" brushRef="#br0" timeOffset="7796.28">9546 0 0,'0'0'0,"-21"0"15,21 21 1,-21 0-16,21 22 15,-21-1-15,21 0 0,-22 22 0,22-22 16,-21 1-16,0-1 0,21 0 16,-21 1-16,21-1 0,0 0 0,-21-21 15,21 22-15,0-22 0,-21 0 16,21 0-16,0 0 0,0 1 0,0-1 16,21-21-1,0 0-15,0 0 16,0 0-1</inkml:trace>
  <inkml:trace contextRef="#ctx0" brushRef="#br0" timeOffset="8015.26">9334 402 0,'0'0'0,"22"0"47,-1 0-47,0 0 15,0-21-15,0 21 0,0 0 0,1 0 16,-1 0-16,0 0 0,-21-21 16,21 21-16,0 0 0,0-21 15</inkml:trace>
  <inkml:trace contextRef="#ctx0" brushRef="#br0" timeOffset="8511.95">9864 572 0,'84'-22'31,"-63"22"-31,1-21 0,-1 21 0,0-21 15,0 21-15,-21-21 0,21 0 0,0 0 16,1-1 0,-22 1-16,0 0 0,0 0 0,0 0 15,-22 21 1,1 0-16,0 0 0,0 0 16,0 0-16,0 21 0,-22-21 15,22 21-15,0 0 0,0 0 0,0 22 16,-22-22-16,22 0 0,0 0 15,21 0-15,-21 22 0,21-22 0,-21 0 16,21 0-16,0 0 16,0 1-16,0-1 0,21 0 15,0-21-15,0 0 0,0 0 16,0 0-16,1 0 0,-1 0 16,21 0-16,-21 0 0,22 0 0,-22 0 15</inkml:trace>
  <inkml:trace contextRef="#ctx0" brushRef="#br0" timeOffset="8819.36">10583 360 0,'0'0'16,"0"-21"-16,0-22 15,0 22-15,-21 21 16,0 0-16,0 0 15,0 21-15,-1-21 0,22 22 16,-21-1-16,0 21 0,0-21 16,0 0-16,21 22 0,-21-22 0,-1 21 15,1-21-15,21 22 0,0-22 16,0 21-16,0-21 0,0 1 0,0-1 16,0 0-16,0 0 0,21 0 15,1 0-15,-1-21 0,0 0 0,0 0 16,0 0-16,22 0 0,-22 0 15,21 0-15,-21-21 0,22 0 16,-22 0-16,21 21 0,0-42 0</inkml:trace>
  <inkml:trace contextRef="#ctx0" brushRef="#br0" timeOffset="9559.34">11070 0 0,'-21'0'47,"0"0"-47,0 0 15,-1 0 1,1 0-16,21 64 16,-21-22-16,0 21 0,21 1 0,-21-1 15,0 1-15,-1-22 0,22 1 16,-21-1-16,21 0 0,-21 1 0,21-1 15,0-21-15,0 0 0,0 22 0,0-22 16,0 0-16,21-21 16,0 0-1,1 0-15,-1 0 0,0-21 16,0 0-16,21-1 0,-20 1 0,-1 0 16,21 0-16,-21 0 15,0 0-15,1-1 0,-1 1 0,0 0 16,-21 0-16,21 21 0,-21-21 0,21 0 15,-21-1-15,0 1 16,-21 42 15,0 1-15,21-1-16,-21 21 0,21-21 16,0 0-16,-21 1 0,21 20 0,0-21 15,0 0-15,0 0 0,0 1 16,0-1-16,0 0 0,0 0 0,0 0 15,21-21-15,0 0 16,0 0-16,0 0 0,0 0 16,1 0-16,-1 0 0,0-21 0,21 0 15,-21 0-15,1 21 0,-1-43 16,0 22-16,0 0 0,0 0 0,0-21 16,1 20-16,-1 1 0,-21 0 15,0 0-15,0 0 0,0 0 0,0-1 16,0 44 15,0-1-15,0 0-16,-21 0 0,21 0 15,0 0-15,-22 22 16,22-22-16,0 0 0,-21 0 0,21 0 16,0 1-16,0-1 0,0 0 0,0 0 15,0 0-15,0 0 16,21-21-1,1 0-15,-1 0 16</inkml:trace>
  <inkml:trace contextRef="#ctx0" brushRef="#br0" timeOffset="9992">11726 550 0,'0'0'0,"-21"0"0,21-42 15,0 21 1,0 0-16,21 21 0,0 0 16,1-21-16,-1 21 0,0 0 15,0 0-15,0 0 0,0 0 0,22 0 16,-22 0-16,0 0 0,0 21 16,0-21-16,1 21 0,-22 0 0,0 0 15,21 0-15,-21 1 0,0 20 16,0-21-16,0 0 0,0 0 0,0 1 15,-21-1-15,-1 0 0,1 0 16,21 0-16,-21 0 0,0 1 16,21-44 15,0 1-31,0 0 16,0-21-16,0 21 15,21-1-15,0 1 0,0-21 0,-21 21 16,22 0-16,-1-22 0,-21 22 15,21 0-15,0 0 0,-21 0 16,21 21-16,0-22 0,1 22 16,-1 0-1,0 0 1</inkml:trace>
  <inkml:trace contextRef="#ctx0" brushRef="#br0" timeOffset="10427.45">12340 572 0,'21'0'32,"0"0"-32,1 0 15,-1 0-15,0 0 0,0-22 16,0 22-16,0 0 0,1-21 15,-1 21-15,-21-21 0,21 21 0,-21-21 16,21 21-16,-21-21 0,0 0 16,0-1-16,0 1 15,-21 21 1,0 0-16,0 0 0,-1 0 16,1 0-16,0 0 15,0 21-15,0 1 0,0-1 0,-1 0 16,22 0-16,0 0 0,-21 0 15,21 1-15,0-1 0,0 0 0,0 0 16,0 0-16,0 0 16,21 1-16,1-1 15,-1-21-15,0 0 0,0 0 0,0 21 16,0-21-16,1 0 0,-1 0 16,0 0-16,0 0 0,21 0 0,-20 0 15,-1 0-15,0-21 0,0 21 0,0-21 16,-21-1-16,0 1 0,21 0 15,-21 0-15,0 0 0</inkml:trace>
  <inkml:trace contextRef="#ctx0" brushRef="#br0" timeOffset="10767.39">10795 212 0,'0'0'0,"42"0"0,106 0 16,-105 0-16,-1 0 15,0 0-15,1 0 0,-1 0 0,-21 0 16,22 0-16,-22 0 0,0 0 16,0 0-16,0 0 0,-21 21 15</inkml:trace>
  <inkml:trace contextRef="#ctx0" brushRef="#br0" timeOffset="11675.46">1799 1334 0,'0'0'0,"0"-22"15,21 22 17,0 0-32,1 0 15,20-21-15,0 21 0,1 0 16,20 0-16,22-21 0,-1 21 16,1 0-16,21 0 0,0-21 15,0 21-15,-1-21 0,1 21 0,21 0 16,-21 0-16,21-21 0,-21 21 15,21 0-15,-21-22 0,0 22 0,-1 0 16,-20-21-16,0 0 0,-1 21 16,-20 0-16,21-21 0,-43 21 0,21 0 15,-20-21-15,-1 21 0,0-21 16,-20 21-16,-1 0 0,-42 0 31,-1 0-15</inkml:trace>
  <inkml:trace contextRef="#ctx0" brushRef="#br0" timeOffset="12663.22">6392 1249 0,'-21'0'16,"21"21"15,21-21-31,0 0 16,1 0-16,-1 0 15,0 0-15,0 0 0,21 0 0,1 0 16,-1 0-16,0 0 16,1 0-16,20 0 0,1 0 0,-1 0 15,1 0-15,-1 0 0,22 0 16,0 0-16,-1 0 0,1 0 0,21 0 16,0 0-16,-1 0 0,22 0 15,0 0-15,0 0 0,0 0 0,22 0 16,-22 0-16,21 0 0,0 0 0,0 0 15,0 0-15,0 0 0,1 0 16,-1 0-16,0 0 0,0 0 0,0-21 16,0 21-16,-21 0 0,22 0 15,-1 0-15,-21 0 0,21-21 16,-21 21-16,0 0 0,-21 0 0,0 0 16,-1 0-16,1-21 0,-21 21 15,0 0-15,-1 0 0,1 0 0,0 0 16,-22 0-16,1 0 0,-1 0 15,-21 0-15,1 0 0,-1-22 0,0 22 16,-20 0-16,-1 0 0,0 0 16,0 0-16,0 0 0,-21-21 15,-21 21 32,0 0-31,0 0-16,0 0 0</inkml:trace>
  <inkml:trace contextRef="#ctx0" brushRef="#br0" timeOffset="12767.91">12192 1207 0,'0'0'0,"-21"0"0,21 21 16,0 0 15</inkml:trace>
  <inkml:trace contextRef="#ctx0" brushRef="#br0" timeOffset="30115.37">1926 3429 0,'0'-21'0</inkml:trace>
  <inkml:trace contextRef="#ctx0" brushRef="#br0" timeOffset="31151.18">1884 4085 0,'0'21'0,"0"1"16,0-1-16,0 0 0,0 0 16,0 0-16,0 0 15,0 1-15,0-1 0,0 0 0,0 0 16,0 0-16,0 0 16,0 1-16,0-1 0,0 0 0,0 0 15,0 0-15,0 0 16,0 1-16,0-1 15,0-42 48,-21 21-63,21-22 0,0 1 16,0 0-16,-22 0 0,22 0 15,0 0 1</inkml:trace>
  <inkml:trace contextRef="#ctx0" brushRef="#br0" timeOffset="34327.64">2011 3450 0,'0'-21'16,"0"0"-1,0 0 17,0 0-17,-21 21 1,21 21 46,0 0-62,0 0 16,0 0 0,0 0-16,0 1 15,0-1-15,0 0 0,0 0 16,0 0-16,-22 0 0,22 1 16,0-1-16,0 0 0,0 0 15,0 0-15,0 0 0,0 1 16,0-1-16,0 0 0,0 0 0,0 0 15,0 0-15,0 1 16,0-1-16,0 0 0,0 0 0,0 0 16,0 0-16,0 1 0,0-1 15,0 0-15,0 0 0,0 21 16,0-20-16,0-1 0,0 0 16,0 0-16,0 0 0,0 0 0,0 1 15,0-1-15,0 0 16,0 0-16,0 0 0,0 0 15,0 1-15,0-1 0,0 0 16,0 0-16,0 0 0,0 0 16,0 1-16,0-1 15,0 0 1,0 0-16,0 0 0,0 0 16,0 1-1,0-1-15,0 0 16,0 0-16,0 0 15,0 0 1,0 1-16,0-1 0,0 0 16,0 0-16,0 0 15,0 0-15,0 1 0,0-1 16,0 0-16,0 0 16,0 0-16,0 0 0,0 1 15,0-1-15,0 0 0,0 0 16,0 0-16,0 0 0,0 1 15,0-1-15,0 0 16,0 0-16,0 0 0,0 0 16,0 1-16,0-1 15,0 0-15,0 0 0,0 0 0,0 0 16,0 1-16,0-1 16,0 0-16,0 0 0,0 0 0,0 0 15,0 1-15,0-1 0,0 0 16,0 0-16,0 0 0,0 0 0,0 1 15,22-22-15,-22 21 0,0 0 16,0 0-16,0 0 0,0 22 0,0-22 16,0 0-16,0 0 15,0 0-15,0 0 0,0 1 0,0-1 16,0 0-16,0 0 16,0 0-16,0 0 0,0 1 0,0-1 15,0 0-15,0 0 16,0 0-16,0 0 0,0 1 0,0-1 15,0 0-15,0 0 16,0 0-16,0 0 0,0 1 0,0-1 16,0 0-16,0 0 0,0 0 15,0 0-15,0 1 0,0-1 0,0 0 16,0 0-16,0 0 0,0 0 16,0 1-16,0-1 0,0 0 0,0 0 15,0 0-15,0 22 0,0-22 16,0 0-16,0 0 0,0 21 15,0-20-15,0-1 0,0 0 0,0 21 16,0-21-16,0 1 0,0 20 16,0-21-16,0 0 0,0 22 0,0-22 15,0 21-15,0-21 0,0 22 16,0-1-16,0-21 0,0 21 0,0 1 16,0-1-16,0 0 0,0 1 15,0-1-15,0 0 0,0-20 0,0 20 16,0 0-16,0 1 0,0-1 15,0-21-15,0 21 0,0 1 16,0-1-16,0-21 0,0 22 0,0-1 16,0 0-16,0-21 0,0 22 0,0-1 15,0-21-15,21 22 0,-21-22 16,0 21-16,0-21 0,0 22 16,0-22-16,0 21 0,0-21 0,0 0 15,0 1-15,0-1 0,0 0 16,0 0-16,0 0 0,0 0 15,0 1-15,0-1 16,0 0 0,21-21 46,-21 21-46,0 0-1,0 0 1,0 1 0,0-1-1,0 0-15,0 0 16,0 0-16,0 0 16,0 1-16,0-1 0,0 0 15,0 0-15,0 0 16,0 0-16,0 1 0,0-1 15,0 0 1,0 0 0,0 0 15,0-42 31,0 0-62,0 0 16,0 0-16,-21-1 0,21 1 0,0-21 0,0 0 16</inkml:trace>
  <inkml:trace contextRef="#ctx0" brushRef="#br0" timeOffset="36451.85">2053 3344 0,'21'0'110,"0"0"-110,1 0 15,-1 0 1,0 0-16,0 0 0,0 0 16,0 0-16,1 0 15,20 0-15,-21 0 0,0 0 0,0 0 16,1 0-16,20 0 15,-21 0-15,21 0 0,1 0 0,-1 0 16,-21 0-16,22 0 0,-1 0 16,0 0-16,1 0 0,-1 0 0,0 0 15,1 0-15,-1-21 0,-21 21 16,21 0-16,1 0 0,-1 0 0,0 0 16,1 0-16,-1 0 0,0-21 15,1 21-15,20 0 0,-20 0 0,20 0 16,1 0-16,-22 0 0,21 0 15,1 0-15,-22-21 0,22 21 0,-1 0 16,1 0-16,-1 0 16,-20 0-16,20 0 0,1 0 0,20 0 15,-20 0-15,-1 0 0,1 0 16,20 0-16,-20 0 0,-1 0 0,1 0 16,-1 0-16,1 0 0,-1 0 0,1 0 15,-22 0-15,22 0 0,-22 0 16,22 0-16,-22 0 0,21 0 0,-20 0 15,20 0-15,1 0 0,-22 0 16,22 0-16,-1-21 0,1 21 0,-1 0 16,1 0-16,-22 0 0,21 0 15,1 0-15,-22 0 0,1 0 16,20 0-16,-21 0 0,1 0 0,-1 0 16,0 0-16,1 0 0,20 0 15,-20 0-15,-1 0 0,0 0 0,22 0 16,-22 0-16,0 0 0,1 0 15,-1 0-15,0 0 0,1 0 0,-1 0 16,0 0-16,-20 0 0,20 0 16,-21 0-16,21 0 0,-20 0 0,-1 0 15,21 0-15,-21 0 0,0 0 16,1 0-16,20 0 0,-21 0 0,0 0 16,0 0-16,1 0 0,-1 0 0,0 0 15,0 0-15,0 0 16,0 0-16,1 0 0,-1 0 0,0 0 15,0 0-15,0 0 0,0 0 16,1 0-16,-1 0 0,0 0 0,21 21 16,-21-21-16,1 0 0,20 0 0,-21 0 15,21 0-15,-20 0 0,20 0 16,0 0-16,1 0 0,-22 0 0,21 0 16,0 0-16,1 0 0,-1 0 15,-21 0-15,22 0 0,-22 21 0,21-21 16,-21 0-16,0 0 0,1 0 15,-1 0-15,0 0 0,0 0 0,0 0 16,0 0-16,1 0 16,-44 0 77,1 0-77</inkml:trace>
  <inkml:trace contextRef="#ctx0" brushRef="#br0" timeOffset="38339.98">8445 3302 0,'0'-21'31,"-21"21"0,21 21 16,0 0-31,0 0-16,0 1 15,0-1 1,0 0-16,0 0 0,0 0 16,0 0-16,-21 1 0,21-1 15,0 0-15,0 0 0,0 0 16,-21 0-16,21 1 0,0-1 15,0 0 1,0 0-16,0 0 0,0 0 16,0 1-16,0-1 15,0 0 1,0 0-16,0 0 0,0 0 16,-21 1-1,21-1-15,0 0 0,-21-21 16,21 21-16,0 0 0,0 0 15,0 1-15,0-1 0,0 0 16,0 0-16,0 0 0,0 0 16,0 1-16,0-1 0,0 0 15,0 0-15,0 0 16,0 0-16,0 1 0,0-1 16,0 0-16,0 0 15,0 0-15,0 0 0,0 1 0,0-1 16,0 0-16,0 0 15,0 0-15,0 0 0,0 1 16,0-1-16,0 0 0,0 0 16,0 0-16,0 0 0,0 1 15,0-1-15,0 0 0,0 0 16,0 0-16,0 0 0,0 1 16,0 20-16,0-21 0,0 0 15,0 0-15,0 1 0,0-1 0,0 0 16,0 0-16,0 0 0,0 0 0,0 22 15,0-22-15,0 0 0,0 0 16,0 0-16,0 1 16,0-1-16,0 0 0,0 0 0,0 0 15,0 0-15,0 1 0,0-1 16,0 0-16,0 21 0,0-21 16,0 1-16,0-1 0,0 0 15,0 0-15,0 0 16,0 0-16,0 1 0,0-1 0,0 0 15,21 0-15,-21 0 0,0 0 16,0 1-16,0-1 0,0 0 16,0 0-16,0 0 0,0 0 0,0 1 15,0-1-15,0 0 0,0 0 16,0 0-16,0 0 0,0 1 16,0-1-16,0 0 0,0 0 15,0 0-15,0 0 0,0 1 0,0-1 16,21 0-16,-21 0 0,0 0 15,0 0-15,0 1 0,0-1 0,0 0 16,0 0-16,0 0 0,0 0 16,0 22-16,0-22 0,0 0 15,0 0-15,0 22 0,0-22 0,0 0 16,0 21-16,0-21 0,0 22 0,0-22 16,0 21-16,0-21 0,0 22 15,0-22-15,0 21 0,0-21 0,0 1 16,0 20-16,0-21 0,0 21 15,0-20-15,0-1 0,0 21 16,0-21-16,0 22 0,0-22 0,0 0 16,0 21-16,0-21 0,0 22 0,0-22 15,0 21-15,0-21 0,0 22 16,0-22-16,0 0 0,0 21 0,0-20 16,0-1-16,0 21 0,0-21 0,0 0 15,0 1-15,0-1 0,0 0 16,0 0-16,0 0 0,0 0 0,0 1 15,0-1-15,0 0 0,0 0 0,0 0 16,0 0 0,0 1-16,0-1 0,0 0 0,0 0 15,0 0-15,0 0 16,0 1-16,-21-22 16,21 21-16,0 0 0,0 0 15,0 0-15,0 0 16,0 1-16,0-1 15,-21 0-15,21 0 16,0 0-16,0 0 16,0 1-16,0-1 15,0 0-15,0 0 0,0 0 16,0 0-16,0 1 16,0-1-16,0 0 15,0 0-15,0 0 16,0 0-16,0 1 0,0-1 15,0 0-15,0 0 16,0 0-16,0 0 16,0 1-1,0-1 1,0 0 0,-22 0-1,22 0 16,0 0-15,0 1 0,-21-22-16,21 21 15,0 0 1,0 0 0,0 0 15,0 0-31,-21 1 15,0-22-15,0 0 0,0 21 0,-1-21 16,1 0 0,-21 0-16,21 0 0,-22-21 0,22-1 15</inkml:trace>
  <inkml:trace contextRef="#ctx0" brushRef="#br0" timeOffset="39993.65">2117 9017 0,'0'0'0,"-22"0"0,1 0 16,0 0-16,0 0 15,42 0 48,0 0-47,0 0-16,1 0 0,-1 0 15,0 0-15,0 0 0,0 0 16,22 0-16,-22 0 0,21 0 0,-21 0 15,22 0-15,-1 0 0,0 0 16,1 0-16,-1 0 0,0-21 0,22 21 16,-22 0-16,0 0 0,1 0 15,-1 0-15,22 0 0,-22 0 0,0 0 16,1 0-16,-1 0 0,21 0 16,-20 0-16,20 0 0,1 0 0,-22 0 15,22 0-15,-1 0 0,1 0 16,-1 0-16,-21 0 0,22 0 15,-1 0-15,-20-21 0,20 21 0,-20 0 16,20 0-16,-21 0 0,1 0 0,20-21 16,-20 21-16,-1 0 0,0 0 15,22 0-15,-22 0 0,22-22 0,-22 22 16,21 0-16,-20-21 0,20 21 16,1 0-16,-22 0 0,22 0 0,-22 0 15,21 0-15,-20 0 0,20 0 0,-20 0 16,-1 0-16,0 0 0,1 0 15,-1 0-15,0 0 0,1 0 0,-22 0 16,21 0-16,0 0 0,1 0 16,-1 0-16,0 0 0,1 0 15,-1 0-15,-21 0 0,22 0 0,-1 0 16,0 0-16,1 0 0,-1 0 0,0 0 16,-21 0-16,22 0 0,-1 0 15,-21 0-15,22 0 0,-22 0 0,21 0 16,-21 0-16,0 0 0,1 0 0,-1 0 15,0 0-15,21 0 0,-21 0 16,1 0-16,-1 0 0,0 0 0,21 0 16,-21 0-16,1 0 0,20 0 0,-21 0 15,21 0-15,-20 0 0,20 0 16,-21 0-16,0 0 0,22 0 0,-22 0 16,0 0-16,21 0 0,-21 0 15,1 0-15,-1 0 0,21 0 16,-21 0-16,0 0 0,1 0 0,-1 0 15,0 0-15,0 0 0,0 0 0,0 0 16,1 0-16,-1 0 0,0 0 16,0 0-16,0 0 0,0 0 15,1 0-15,-1 0 0,0 0 0,0 0 0,0 0 16,0 0-16,1 0 0,-1 0 16,0 0-16,0 0 0,0 0 0,0 0 15,1 0-15,-1 0 0,0 0 16,0 0-16,0 0 15,0 0-15,1 0 0,-1 0 16,0 0-16,0 0 16,0 0-16,0 0 0,1 0 15,-1 0-15,0-21 0,0 21 16,0 0-16,0 0 0,1 0 16,-1 0-16,0 0 15,0 0-15,-21-21 0,21 21 0,0 0 16,1 0-16,-1 0 0,0 0 15,0 0 1,-21-21-16,21 21 0,0 0 16,1 0-1,-1 0 1,0 0 0,0 0 15,-21-21 0,0-1 0,0 1-31,-21 0 16,21 0-16</inkml:trace>
  <inkml:trace contextRef="#ctx0" brushRef="#br0" timeOffset="42483.97">13102 2773 0,'0'-21'0,"0"0"31,-21 21 31,21 21-15,0 0-31,0 0-16,0 0 16,0 0-16,0 1 15,0-1-15,0 0 16,0 0-16,0 0 0,0 0 15,0 1-15,21-22 16,-21 21-16,0 0 0,0 0 16,0 0-16,0 0 0,0 1 15,0-1-15,21 0 0,-21 0 16,0 0-16,0 0 0,0 1 16,21-1-16,-21 0 0,0 0 0,0 0 15,0 0-15,0 1 0,0-1 16,0 0-16,0 0 0,0 0 0,0 0 15,22 1-15,-22-1 16,0 0-16,0 0 0,0 0 16,21 0-16,-21 1 0,0-1 15,0 0-15,0 0 0,0 0 16,0 0-16,0 1 0,0-1 16,21-21-16,-21 21 0,0 0 0,0 0 15,0 0-15,21 1 16,-21-1-16,21 0 15,-21 0-15,21 0 16,-21 0-16,0 1 16,0-1-16,0 0 0,0 0 15,0 0-15,0 0 0,0 1 0,22-1 16,-22 0-16,0 0 0,0 0 16,0 0-16,0 1 0,0-1 0,0 0 15,0 0-15,0 0 0,21-21 16,-21 21-16,0 1 0,0-1 0,21 0 15,-21 0-15,0 0 0,0 0 16,0 1-16,0-1 0,21-21 16,-21 21-16,0 0 0,0 0 0,21-21 15,-21 21-15,0 1 0,0-1 16,0 0-16,0 0 0,0 0 16,0 0-16,0 1 15,0-1-15,0 0 0,0 0 16,0 0-16,0 0 0,0 1 15,0-1-15,0 0 0,0 0 0,0 0 16,0 0-16,0 1 0,0-1 16,0 0-16,0 0 15,0 0-15,0 0 0,0 1 16,0-1-16,0 0 0,0 0 16,0 0-16,0 0 0,0 1 15,0-1-15,0 0 0,0 0 0,0 0 16,-21 0-16,21 1 15,0-1-15,0 0 0,0 0 0,-21 21 16,21-20-16,0-1 0,0 0 0,0 0 16,0 0-16,0 22 0,0-22 15,0 0-15,0 0 0,-21 21 0,21-20 16,0-1-16,0 21 0,-21-21 0,21 0 16,0 22-16,0-22 0,0 0 15,0 0-15,0 22 0,0-22 0,0 0 16,0 0-16,0 0 0,0 0 0,0 1 15,0 20-15,0-21 16,0 0-16,0 0 0,-22 1 0,22-1 16,0 0-16,0 0 0,0 21 0,0-20 15,0-1-15,-21 21 0,21-21 16,0 22-16,0-22 0,0 0 0,0 21 16,0-21-16,0 22 0,0-22 0,0 0 15,-21 0-15,21 22 0,0-22 16,0 0-16,0 0 0,0 0 0,0 0 15,0 1-15,0-1 0,0 0 0,0 0 16,0 0-16,0 0 0,0 1 16,0-1-16,0 0 0,0 0 0,0 0 15,-21 0-15,21 1 0,0-1 16,0 0-16,0 21 0,0-21 0,0 1 16,0-1-16,0 0 0,0 0 15,0 21-15,0-20 0,0-1 0,0 0 16,0 0-16,0 0 0,0 0 0,0 1 15,0-1-15,0 0 0,0 0 16,0 0-16,0 0 0,0 1 0,0-1 16,0 0-16,0 0 0,0 0 0,0 0 15,0 1-15,0-1 0,0 0 16,0 0-16,0 0 0,0 0 0,0 1 16,-21-1-16,21 0 0,0 0 0,0 0 15,0 0-15,0 1 0,0-1 16,0 0-16,0 0 0,0 0 15,0 0-15,0 1 0,0-1 16,0 0-16,0 0 0,0 0 16,0 0-16,0 1 0,0-1 15,0 0-15,0 0 0,0 0 16,0 0-16,0 1 0,0-1 0,0 0 16,0 0-16,0 0 0,0 0 15,0 1-15,0-1 0,0 0 16,0 0-16,0 0 0,0 0 0,0 1 15,0-1-15,0 0 0,0 0 0,0 0 16,0 0-16,0 1 16,0-1-16,0 0 0,0 0 0,0 0 15,0 0-15,0 1 0,0-1 16,0 0-16,0 0 0,21-21 16,-21 21-1,0 0 1,0-42 15,0 0-15,0 0-16,0 0 0,0 0 0,0-22 15,0-20-15,21 20 0,0-20 16,-21-1-16</inkml:trace>
  <inkml:trace contextRef="#ctx0" brushRef="#br0" timeOffset="45451.27">13144 2794 0,'22'0'78,"-1"0"-62,0 0-16,0 0 15,0 0-15,0 0 0,1 0 16,-1 0-16,0 0 0,0 0 16,21 0-16,-20 0 0,20 0 0,-21 0 15,0 0-15,22 0 0,-22 0 0,21 0 16,-21 0-16,22 0 0,-22 0 15,21 0-15,-21 0 0,22 0 0,-1 0 16,0 0-16,1 0 0,-1 0 16,0 0-16,22 0 0,-22 0 0,22 0 15,-1 0-15,-21 0 0,22 0 16,-1 0-16,1 0 0,-22 0 16,22 0-16,-1 0 0,-20-21 0,20 21 15,1 0-15,-1 0 0,1 0 16,-22 0-16,21 0 0,1 0 0,-1 0 15,-20 0-15,20 0 0,-20 0 16,20 0-16,-21 0 0,22 0 0,-22 0 16,22 0-16,-22 0 0,0 0 0,1 0 15,-1 0-15,22 0 0,-22 0 16,21 0-16,-20 0 0,20 0 0,-20 0 16,20 0-16,1 0 0,-22 0 15,21 0-15,-20 0 0,20 0 0,1 0 16,-22 0-16,22 21 0,-1-21 15,-21 0-15,22 0 0,-22 0 16,22 0-16,-22 21 0,22-21 0,-22 0 16,21 0-16,-20 0 0,20 0 15,1 0-15,-22 21 0,22-21 0,-22 0 16,21 0-16,-20 0 0,20 0 16,-20 0-16,-1 0 0,0 0 0,1 22 15,20-22-15,-21 0 0,1 0 16,-1 0-16,0 0 0,1 0 0,-1 0 15,0 0-15,1 0 0,-1 0 16,22 0-16,-22 0 0,0 0 16,1 0-16,-22 0 0,21 0 0,0 0 15,1 0-15,-1 0 0,0 0 16,1 0-16,20 0 0,-20 0 0,-1 0 16,0 21-16,22-21 0,-22 0 0,0 0 15,1 0-15,-1 0 0,0 0 16,1 0-16,-1 0 0,0 0 0,1 0 15,-22 0-15,21 0 0,1 0 16,-1 0-16,-21 0 0,21 0 0,1 0 16,-1 0-16,-21 0 0,22 0 15,-22 0-15,21 0 0,-21 0 0,22 0 16,-22 0-16,0 0 0,0 0 16,0 0-16,0 0 0,1 0 15,-1 21-15,0-21 0,0 0 0,0 0 16,0 0-16,1 0 15,-1 0-15,0 0 0,0 0 16,0 0 0,0 0-16,1 0 15,-1 0 17,0 0-17,0 0 1,0 0-1,-21 21 79,0 0-78,0 0 15,0 1-15,0-1-1,0 0 1,0 0 0,0 0-16,0 0 15,-21 1-15,21-1 16,-21 0-16,21 0 15,0 0-15,0 0 0,0 1 16,-21-1-16,21 0 16,0 0-16,-21 0 0,21 0 0,0 1 15,0-1-15,0 0 16,0 0-16,-22 0 0,22 0 16,0 1-16,-21-1 0,21 0 15,0 0-15,0 0 0,0 0 0,0 1 16,0-1-16,-21 0 15,21 0-15,0 0 0,0 0 0,0 1 16,0-1-16,0 0 0,0 0 16,0 0-16,0 0 0,0 1 15,0-1-15,0 21 0,0-21 0,0 0 16,0 1-16,0-1 0,0 21 16,0-21-16,0 0 0,0 1 0,0 20 15,0-21-15,0 0 0,0 0 16,0 22-16,0-22 0,0 0 15,0 0-15,0 22 0,0-22 0,0 0 16,0 0-16,0 0 0,0 0 16,0 1-16,0-1 0,0 0 0,0 0 15,0 0-15,0 0 0,0 1 0,21-1 16,-21 0-16,0 0 0,0 0 16,0 0-16,0 1 0,0 20 0,0-21 15,0 0-15,0 0 0,0 22 16,0-22-16,0 0 0,0 21 15,0-20-15,0-1 0,0 0 0,0 21 0,0-21 16,0 1-16,0-1 16,0 21-16,0-21 0,0 0 0,0 1 15,0-1-15,0 21 0,0-21 0,0 0 16,0 1-16,0-1 0,0 21 16,0-21-16,0 0 0,0 22 0,0-22 15,0 0-15,0 21 0,0-20 16,0 20-16,0-21 0,0 21 0,0-20 15,0 20-15,0-21 0,0 21 0,0-20 16,0 20-16,0-21 0,0 21 16,0-20-16,0 20 0,0-21 0,0 0 15,0 22-15,0-22 0,0 0 0,0 21 16,0-21-16,0 22 16,0-22-16,0 21 0,0-21 0,0 22 15,0-22-15,0 21 0,0 1 0,0-22 16,0 21-16,0-21 0,0 22 15,-21-1-15,21-21 0,0 21 0,0-20 16,0-1-16,0 21 0,0-21 16,0 0-16,0 22 0,0-22 0,0 0 15,0 21-15,0-20 0,0-1 0,0 0 16,0 0-16,0 21 0,0-20 16,0-1-16,0 21 0,0-21 0,0 0 15,0 22-15,0-22 0,0 0 0,0 21 16,0-20-16,0-1 0,-21 21 15,21-21-15,0 0 0,0 22 16,0-22-16,0 0 0,0 21 0,0-20 16,0-1-16,0 0 0,0 21 0,0-21 15,0 1-15,0-1 0,0 0 16,0 21-16,0-21 0,0 1 0,0 20 16,0-21-16,0 0 0,0 0 15,0 1-15,0 20 0,0-21 16,0 0-16,0 0 0,0 1 0,0-1 0,0 0 15,0 0-15,0 0 0,0 0 16,0 1-16,0-1 0,0 0 16,21 0-16,-21 0 15,0 0 1,0-42 46,0 0-62,0 0 16,0 0-16,0 0 0,-21 21 0,0-22 16</inkml:trace>
  <inkml:trace contextRef="#ctx0" brushRef="#br0" timeOffset="47515.26">13356 8827 0,'-21'0'32,"0"0"-32,0 0 15,42 0 48,0 0-63,0 0 15,0 0-15,0 0 0,1 0 16,-1 0-16,0 0 0,0 0 0,0 0 16,0 0-16,1 0 0,-1 0 15,21 0-15,-21 0 0,22 0 0,-1 0 16,0 0-16,1 0 0,-1 0 15,0-22-15,22 22 0,-1 0 0,-20 0 16,20 0-16,1 0 0,-22 0 16,21 0-16,1 0 0,-22 0 0,22 0 15,-22 0-15,22 0 0,-22 0 16,0 0-16,22 0 0,-1 0 0,-20 0 16,20 0-16,1 0 0,-1 0 15,1 0-15,-1 0 0,1 0 0,-1 0 16,1 0-16,-1 0 0,-21 0 0,22 0 15,-22 0-15,1 0 0,20 0 16,-21 0-16,1 0 0,-1 0 0,0 0 16,1 0-16,-1 0 0,0 0 0,22 0 15,-22 0-15,1 0 16,20 0-16,-21 0 0,22 0 0,-1 0 16,-20 0-16,20 0 0,-20 0 0,20 0 15,-21 0-15,1 0 0,20 0 16,-20 0-16,-1 0 0,0 0 0,1 0 15,-1 0-15,21 22 0,-20-22 0,-1 0 16,0 0-16,22 0 0,-22 0 16,1 0-16,20 0 0,-21 0 0,22 0 15,-22 0-15,1 0 0,-1 0 16,0 0-16,22 0 0,-22 0 0,0 0 16,-20 0-16,20 0 0,0 0 0,-21 0 15,22 0-15,-22 0 0,21 0 16,-21 0-16,22 0 0,-22 0 15,21 0-15,-21 0 0,22 0 0,-22 0 16,21 0-16,-21 0 0,22 0 16,-22 0-16,21 0 0,-21 0 0,1 0 15,20 0-15,-21 0 0,0 0 0,22 0 16,-22 0-16,21 0 0,-21 0 16,22 0-16,-22 0 0,21 0 15,-21 0-15,0 0 0,22 0 0,-22 0 0,0-22 16,0 22-16,0 0 0,22 0 15,-22 0-15,0 0 0,0 0 0,0 0 16,1-21-16,-1 21 0,0 0 16,0 0-16,0 0 0,0 0 15,1 0-15,-1 0 0,0 0 16,0-21-16,0 21 0,0 0 16,1 0-16,-1 0 0,0 0 15,0 0-15,0 0 0,0 0 0,1 0 16,-22-21-16,21 21 0,0 0 15,0 0-15,0 0 0,0 0 0,1 0 16,-1 0-16,0 0 0,0 0 0,0-21 16,0 21-16,1 0 0,-1 0 15,0 0-15,0 0 0,0 0 16,0 0-16,1 0 0,-1 0 16,0 0-16,0 0 62,0 0-46,0 0-1,1 0-15,-1 0 16,0 0 0,0 0-16,0 0 31,0 0-16,-21-21 48,22 21-1,-1 0-30,-21-22 15,0 1-32,0 0 1,0 0-1,0 0-15,0 0 16,0-1 0,21 22-16,-21-21 0,0 0 0,0 0 15,0 0 1,0 0-16,0-1 16,0 1-16,-21 21 15,0-21-15</inkml:trace>
  <inkml:trace contextRef="#ctx0" brushRef="#br0" timeOffset="49347.64">23918 2688 0,'0'-21'16,"0"0"-16,0 0 15,0 42 64,0 0-79,0 0 15,0 0-15,0 1 0,0-1 16,0 21-16,0-21 0,0 0 15,0 1-15,0-1 0,0 0 0,0 21 16,0-21-16,0 1 0,0-1 16,0 0-16,0 0 0,0 21 0,0-20 15,0 20-15,0-21 0,0 21 16,0 1-16,21-1 0,-21 0 0,0 1 16,22-1-16,-22 0 0,0 1 15,0-22-15,0 21 0,0 1 0,0-1 16,21 0-16,-21-21 0,0 22 0,0-1 15,21 0-15,-21 1 16,0-22-16,0 21 0,0 1 0,0-1 16,0 0-16,0 22 0,0-22 15,0 0-15,0 1 0,0-1 0,0 0 16,0 1-16,0-1 0,0 0 0,-21 1 16,21-1-16,-21 0 0,21 1 15,0-1-15,0 22 0,-22-22 0,22 0 16,-21 22-16,21-22 0,0 0 15,0 22-15,0-22 0,-21 22 16,21-22-16,0 0 0,-21 1 0,21 20 16,0-20-16,0-1 0,0 0 15,0 1-15,0 20 0,0-21 0,0 1 16,0 20-16,0-20 0,0-1 0,0 21 16,-21-20-16,21-1 0,0 0 15,0 22-15,0-22 0,0 1 0,0-1 16,0 0-16,-21 1 0,21-1 0,0 0 15,0 1-15,-22-1 0,22 21 16,0-20-16,0-1 0,0 0 0,0 1 16,0-1-16,-21-21 0,21 22 0,0-1 15,0 0-15,0-21 0,0 22 16,0-1-16,0-21 0,0 22 16,0-22-16,0 21 0,0-21 0,0 22 15,0-1-15,0-21 0,0 21 16,0 1-16,0-22 0,0 21 0,0 1 15,0-22-15,0 21 0,0 0 0,0-20 16,0 20-16,0-21 0,0 21 16,0-20-16,0 20 0,0-21 0,0 0 15,0 22-15,0-22 0,0 0 0,0 0 16,0 0-16,0 0 0,0 22 16,0-22-16,0 0 0,0 0 15,0 0-15,0 1 0,0-1 0,0 0 16,0 0-1,0 0-15,0 0 16,0 1 0,0-1 15,21-21-15,-21-21 62,-21-1-78,21 1 15,-21 21-15,21-21 0</inkml:trace>
  <inkml:trace contextRef="#ctx0" brushRef="#br0" timeOffset="54675.92">23982 2625 0,'-21'0'0,"42"0"78,0 0-78,0 0 16,0 0-16,0 0 0,1 0 0,-1 0 16,0 0-16,21 0 0,-21 0 15,22 0-15,-1 0 0,0 0 0,1 0 16,-1 0-16,22 0 16,-22 0-16,21 0 0,1 0 0,-1 0 15,1 0-15,-22 0 0,22 0 0,-1 0 16,1 0-16,-22 0 0,22 0 15,-22 0-15,21 0 0,1 0 0,-22 0 16,22 0-16,-1 0 0,1 0 16,-1 0-16,1 0 0,-1 0 0,1 0 15,-1 0-15,22 0 0,-22 0 16,1 0-16,-1 0 0,-20 0 0,20 0 16,1 0-16,-22 0 0,22 0 15,-1 0-15,-21 0 0,22 0 16,-1 0-16,1 0 0,-1 0 15,1 0-15,-1 0 0,1 0 0,-1 0 16,1 0-16,-1 0 0,1 0 16,-1 0-16,-20 0 0,20 0 0,1 0 15,-22 0-15,22 0 0,-1 0 16,1 0-16,-22 0 0,21 0 0,1 0 16,-1 0-16,1 0 0,-22 0 15,22 0-15,-1 0 0,-20 0 16,-1 0-16,21 0 0,-20 0 0,-1 0 15,0 0-15,1 0 0,-1 0 16,22 0-16,-22 0 0,0 21 0,1-21 16,20 0-16,-21 0 0,22 0 15,-22 0-15,22 0 0,-22 0 0,0 0 16,1 21-16,-1-21 0,0 0 16,1 0-16,-1 0 0,0 0 0,1 0 15,-1 0-15,0 0 0,1 0 16,-22 0-16,21 0 0,1 0 0,-1 0 15,0 0-15,1 0 0,-1 0 16,0 0-16,1 0 0,-1 0 0,-21 0 16,21 21-16,-20-21 0,-1 0 15,0 0-15,0 0 0,0 0 16,0 0 0,1 0-16,-1 0 0,0 0 15,0 0-15,0 0 16,0 0-16,1 0 15,-1 0 1,0 0-16,0 0 31,0-21-15,0 21 15,-21 21 188,0 0-203,0 1-16,0-1 15,0 0 1,0 0-16,0 0 15,-21 0-15,21 1 16,0-1-16,0 0 0,-21 0 16,21 0-16,-21 0 15,21 1-15,-21-1 16,21 0-16,0 0 0,-21 0 16,21 0-16,-22 1 0,22-1 15,0 0-15,0 0 0,0 0 16,0 0-16,-21 22 0,21-22 0,0 0 15,0 0-15,0 0 0,0 22 16,0-22-16,0 0 0,0 0 0,0 0 16,0 22-16,0-22 0,0 0 15,0 0-15,0 0 0,-21 1 0,21-1 16,0 0-16,0 0 16,0 0-16,0 0 0,0 1 0,0-1 15,21 0-15,-21 0 0,21 0 16,-21 0-16,22 1 0,-22-1 15,0 0-15,0 0 0,0 0 0,0 0 16,0 1-16,0-1 0,0 0 16,0 0-16,0 0 0,0 0 0,0 1 15,0-1-15,0 0 0,0 0 16,0 0-16,0 0 0,0 1 0,0-1 16,-22 21-16,22-21 0,0 0 15,0 1-15,0-1 0,0 0 0,-21 0 16,21 0-16,0 0 0,0 1 15,0-1-15,0 0 0,0 0 16,0 0-16,0 22 0,-21-22 0,21 0 16,0 0-16,0 0 0,0 0 15,-21 22-15,21-22 0,0 21 0,0-21 16,0 22-16,0-22 0,0 21 16,0-21-16,0 22 0,0-22 0,0 21 15,-21-21-15,21 1 0,0 20 16,-21-21-16,21 21 0,0-20 0,0-1 15,0 21-15,-22-21 0,22 22 16,-21-22-16,21 21 0,-21-21 0,21 22 16,0-22-16,0 21 0,-21 0 0,0 1 15,21-1-15,-21-21 0,21 22 16,0-1-16,0 0 0,-22-21 16,22 22-16,-21-1 0,21-21 15,0 22-15,0-1 0,0-21 0,0 21 16,0-20-16,-21 20 0,21-21 0,0 21 15,0-20-15,0 20 0,-21-21 16,21 21-16,0-20 0,0 20 0,0 0 16,0-21-16,0 1 0,0 20 15,-21-21-15,21 21 0,0-20 0,0-1 16,0 21-16,-21-21 0,21 0 16,0 1-16,0 20 0,0-21 0,0 0 15,0 0-15,0 1 0,0-1 16,0 0-16,0 0 15,0 0-15,0 0 0,0 1 0,0-1 16,0 0-16,0 0 0,0 0 16,0 0-16,0 1 15,0-1-15,0 0 0,0 0 0,0 0 16,0 0-16,0 1 16,-22-1-16,22 0 0,0 0 0,0 0 15,-21 0-15,21 1 0,0-1 16,0 0-16,0 0 0,0 0 15,0 0-15,-21 1 0,21-1 16,0 0-16,-21 0 0,21 0 16,0 0-16,0 1 0,0-1 0,0 0 15,0 0-15,0 0 0,0 0 16,0 1 0,0-1-16,0 0 15,0 0 1,-21 0-1,21 0-15,0 1 16,0-1 0,0 0 15,0 0-15,0 0-16,0 0 15,-21 1 16,-1-22-15,22 21-16,0 0 16,0 0-16,-21 0 15,21 0-15,0 1 16,0-1 0,-21-21-1,21 21-15,-21 0 31,0-21-31,0 0 0,-1 0 16,1 0 0,21 21-16,-21-21 0,0 0 0,0 0 15,0 0-15,-1 0 0,1 0 16,0 0-16,-21 0 0,21 0 16,-22 0-16,1 0 0,0 0 0,-1 0 15,1 0-15,-22 0 0,22 0 16,-21 0-16,20 21 0,-20-21 0,20 0 15,-20 0-15,-1 0 0,22 0 16,-21 22-16,-1-22 0,1 0 0,-1 0 16,-21 0-16,22 0 0,-22 0 15,1 0-15,-1 0 0,21 0 0,-20 0 16,20 0-16,22 21 0,-22-21 0,22 0 16,-21 0-16,20 0 0,1 0 15,0 0-15,-1 0 0,1 0 0,0 0 16,-1 0-16,1 0 0,0 0 0,-1 0 15,1 0-15,-22 0 0,22 0 16,0 0-16,-22 0 0,22 0 0,0 0 16,-1 0-16,-20 0 0,20 0 0,1 0 15,0 0-15,-1 0 0,1 0 16,0 0-16,-1 0 0,1 0 16,0 0-16,-1 0 0,1 0 0,0 0 15,-1 0-15,1 0 0,-21 0 16,20 0-16,1 0 0,0 0 0,-1 0 15,1 0-15,0 0 0,-1 0 0,1 0 16,0 0-16,20 0 0,-20 0 16,21 0-16,-21 0 0,20 0 0,-20 0 15,21 0-15,-21 0 0,20 0 0,1 0 16,-21 0-16,21 0 0,-22 0 0,22 0 16,0 0-16,0 0 0,0 0 15,-22 0-15,22 0 0,0 0 16,0 0-16,-21 0 0,20 0 0,1 0 15,0 0-15,-21 0 0,21 0 16,-22 0-16,22 0 0,0 0 0,-21 0 16,20 0-16,1 0 0,0 0 0,-21 0 15,21 0-15,-1 0 0,1 0 16,0 0-16,0 0 0,0 0 0,0 0 16,-1 0-16,1 0 0,0 0 15,0 0-15,0 0 0,0 0 16,-1 0-16,1 0 15,0 0 1,0 0-16,0-21 0,0 21 16,-1 0-16,1 0 15,0 0-15,0 0 0,0 0 0,0 0 16,-1 0-16,1 0 0,0 0 16,0 0-16,0-22 0,0 22 15,-1 0-15,1 0 0,0 0 16,0 0-16,0 0 0,0 0 15,-1 0-15,1 0 0,21-21 16,-21 21-16,0 0 16,0 0-1,21-21 32,-21 0 94,-1 0-141,1 21 15,0 0-15,0-21 0</inkml:trace>
  <inkml:trace contextRef="#ctx0" brushRef="#br1" timeOffset="64379.63">2582 4170 0,'0'-21'0,"0"0"16,0-1 15,0 44 0,0-1-31,0 0 16,0 0-16,0 0 0,0 0 0,0 22 16,0-1-16,0-21 0,0 22 15,0-1-15,0 0 0,-21 1 0,21-1 16,-21 0-16,0 22 0,21-22 16,0 0-16,-21 1 0,21-1 0,-22 0 15,22 1-15,-21-22 0,21 0 16,0 21-16,0-20 0,0-1 15,0 0 1,0-42 15,0 0-31,0-1 16,0 1-16,21 0 0,-21 0 16,0 0-16,22 0 0</inkml:trace>
  <inkml:trace contextRef="#ctx0" brushRef="#br1" timeOffset="64844.12">2413 4255 0,'0'0'0,"-21"0"0,21-64 31,0 43-31,0 0 0,0 0 0,0-1 16,0 1-16,21 0 0,-21 0 16,21 0-16,0 0 0,0-1 0,1 22 15,20-21-15,-21 0 0,21 21 16,1-21-16,-22 21 0,21-21 0,1 21 16,-1 0-16,-21 0 0,21 0 15,1 0-15,-22 21 0,21 0 16,-21 0-16,1 22 0,-1-1 0,-21 0 15,0 1-15,0-1 0,0 0 16,0 1-16,-21 20 0,-22-21 0,22 1 16,-21-22-16,21 21 0,-22 1 15,1-22-15,21 0 0,-22 21 0,22-42 16,0 21-16,0 1 0,0-22 16,0 21-16,-1-21 15,22-21 16,22 21-15,-1 0-16,0-22 16,0 22-16</inkml:trace>
  <inkml:trace contextRef="#ctx0" brushRef="#br1" timeOffset="65359.44">2836 4699 0,'0'0'0,"0"-21"16,0 0-16,0 0 15,0-1 1,0 1 0,21 21-16,1 0 0,-1 0 15,0 0-15,0 0 0,0 0 16,0 0-16,1 0 16,-1 0-16,-21 21 0,21-21 0,0 22 15,0-1-15,-21 0 16,0 0-16,21 0 0,-21 0 15,0 1-15,0-1 0,0 0 0,0 0 16,0 0-16,0 22 0,-21-43 16,21 21-16,-21 0 0,21 0 0,-21-21 15,0 0-15,21-21 32,0 0-17,0 0-15,0-1 0,0 1 0,0 0 16,21 0-16,-21 0 0,0 0 15,21-1-15,0 1 0,-21 0 0,21 0 16,1 0-16,-1 0 16,0 21-16,0-22 15,0 1-15,0 21 16</inkml:trace>
  <inkml:trace contextRef="#ctx0" brushRef="#br1" timeOffset="65787.32">3471 4763 0,'0'0'0,"64"-43"31,-43 43-31,-21-21 0,21 0 0,0 21 16,0-21-16,-21 0 0,22-1 15,-22 1-15,0 0 16,-22 21 0,1 0-1,0 0-15,-21 21 0,21 0 16,-1 1-16,1-1 0,0 0 15,0 0-15,0 0 0,0 0 16,-1 1-16,22-1 0,0 0 0,-21 0 16,21 0-16,0 0 0,0 1 15,0-1-15,0 0 0,21-21 16,1 0 0,-1 0-16,0 0 0,0 0 15,0 0-15,0 0 0,1 0 16,-1 0-16,0 0 0</inkml:trace>
  <inkml:trace contextRef="#ctx0" brushRef="#br1" timeOffset="66278.92">4000 4593 0,'0'0'0,"-21"0"32,0 0-32,0 0 0,0 0 0,0 0 15,-1 21-15,1-21 0,0 22 16,0-22 0,21 21-16,-21-21 0,21 21 15,0 0-15,0 0 16,0 0-1,21 1-15,0-22 16,0 0-16,0 21 16,1-21-16,-1 0 0,0 0 0,0 21 15,0-21-15,0 0 16,-21 21-16,0 0 0,0 0 16,0 1-1,-21-1 1,0 0-16,-21-21 15,21 21-15,-1-21 0,1 0 0,-21 0 16,21 0-16,0 0 0,-1 0 16,1 0-16,0 0 0,0 0 0,0 0 15,21-21 32,21 0-31</inkml:trace>
  <inkml:trace contextRef="#ctx0" brushRef="#br1" timeOffset="66727.72">4127 4784 0,'0'-21'31,"22"-1"-31,-1 1 16,0 0-1,0 21-15,0-21 0,0 21 0,-21-21 16,22 21-16,-1-21 15,-21-1 1,-21 22 0,-1 0-16,1 0 0,0 22 15,0-22-15,0 21 0,0-21 16,21 21-16,-22 0 0,22 0 16,-21 0-16,21 1 0,0-1 0,0 0 15,0 0-15,0 0 0,0 0 16,0 1-16,0-1 0,21 0 15,1-21 1,-1 0-16,0 0 16,0 0-16,0 0 0,0 0 0,1-21 15,-1 0-15,0 21 0</inkml:trace>
  <inkml:trace contextRef="#ctx0" brushRef="#br1" timeOffset="67247.17">4572 4614 0,'0'0'16,"-21"0"15,21 22-15,0-1-16,0 0 16,0 0-16,-21-21 0,21 21 15,0 0-15,0 1 0,0-1 0,0 0 16,-22-21-16,22 21 0,0 0 0,0 0 15,-21-42 48,21 0-63,0 0 16,0 0-16,0 0 15,0-1-15,0 1 0,0 0 0,21 0 16,-21 0-16,22 21 0,-1-21 15,0-1-15,0 1 0,0 0 0,22 21 16,-22-21-16,21 21 0,-21 0 16,0-21-16,22 21 0,-22 0 0,0 0 15,0 0-15,0 0 0,1 21 0,-1-21 16,0 21-16,-21 0 0,0 0 16,0 1-16,0-1 0,0 0 0,0 0 15,0 0-15,0 0 0,0 1 0,-21-1 16,21 0-16,-21 0 0,-1-21 15,22 21-15,0 0 0,-21-21 16,21 22-16,0-44 47,0 1-47,21 21 16</inkml:trace>
  <inkml:trace contextRef="#ctx0" brushRef="#br1" timeOffset="67531.66">5165 4276 0,'0'21'31,"0"0"-31,0 0 16,0 0-16,0 1 0,0 20 0,-22-21 15,22 21-15,-21-20 0,21 20 16,0-21-16,0 21 0,-21-20 0,21-1 16,0 0-16,-21 21 0,21-21 15,0 1-15,0-1 16,21-21 0,0 0-1,0-21-15,1 21 16,-22-22-16</inkml:trace>
  <inkml:trace contextRef="#ctx0" brushRef="#br1" timeOffset="67757.87">5016 4509 0,'85'0'31,"-64"0"-31,0 0 16,1 0-16,-1 0 0,-21-22 15,21 22-15,0 0 0,0 0 16,-21-21-16,21 21 16</inkml:trace>
  <inkml:trace contextRef="#ctx0" brushRef="#br1" timeOffset="68378.96">5588 4614 0,'21'0'31,"0"0"-31,-21-21 0,21 21 0,1-21 16,-22 0-16,21 0 15,-21 0 1,0-1-16,0 1 16,-21 21-16,-1 0 0,22-21 15,-21 21-15,0 0 0,0 0 0,0 0 16,0 0-16,-1 21 0,1-21 15,0 21-15,0 1 0,0-1 0,0-21 16,-1 21-16,1 0 0,0 0 16,0 0-16,21 1 0,0-1 0,0 0 15,0 0-15,0 0 0,0 0 16,0 1-16,21-22 16,0 21-16,0-21 0,1 0 0,-1 0 15,0 0-15,0 0 16,21 0-16,-20-21 0,-1 21 0,0-22 15,0 22-15,0-21 0,0 0 16,1 21-16,-22-21 0,21 0 0,-21 0 16,21-1-16,-21 1 0,0 0 15,0 0-15,0 0 0,0 0 16,0-1-16,0 44 31,0-1-31,0 0 16,0 0-16,0 0 0,0 0 15,0 1-15,0-1 0,0 0 16,0 0-16,0 0 16,0 0-16,0 1 15,21-22-15,0 0 0,0 0 16,1 0-16,-1 0 16,0-22-16</inkml:trace>
  <inkml:trace contextRef="#ctx0" brushRef="#br1" timeOffset="68688">6096 4149 0,'-21'0'15,"21"21"-15,0 0 16,0 0-16,-21 0 0,21 22 15,-22-22-15,22 21 0,-21-21 0,21 22 16,0-22-16,-21 21 0,21 1 0,-21-22 16,21 0-16,-21 21 0,21-21 15,0 1-15,0-1 0,0 0 0,0 0 16,0 0-16,0 0 16,21-21 15,0 0-31,0 0 15,0-21-15,1 21 0,-22-21 16,21 21-16</inkml:trace>
  <inkml:trace contextRef="#ctx0" brushRef="#br1" timeOffset="68927">6244 4424 0,'0'0'16,"0"21"-1,0 0-15,0 0 16,0 1-16,-21-1 0,21 0 16,-21 0-16,21 0 0,0 0 15,0 1-15,0-1 0,0 0 16,-21-21-16,21 21 0,0 0 0,0 0 16,21-21 15,0 0-16,0-21-15,0 21 0</inkml:trace>
  <inkml:trace contextRef="#ctx0" brushRef="#br1" timeOffset="69683.92">6519 4509 0,'-42'21'31,"42"0"-31,-21 0 16,0-21-16,21 21 0,-22 0 16,22 1-16,-21-22 0,21 21 0,0 0 15,0 0-15,0 0 0,0 0 16,0 1-16,0-1 16,21-21-1,1 0-15,-1 0 31,0-21-31,-21-1 16,0 1-16,0 0 16,0 0-16,0 0 15,0 0-15,0-1 0,0 1 0,0 0 16,0 0-16,0 0 16,0 0-16,21-1 0,0 22 15,0-21-15,1 21 0,-1 0 0,0-21 16,21 21-16,-21 0 0,1 0 15,20 0-15,-21 0 0,21 0 0,-20 0 16,-1 0-16,0 21 0,0 0 16,0-21-16,-21 22 0,0-1 15,0 0-15,0 0 0,0 0 16,0 0-16,0 1 0,0-1 16,0 0-16,-21-21 0,0 21 15,0 0-15,0-21 16,21 21-16,-22-21 15,22-21 17,0 0-32,0 0 15,0 0-15,0 0 16,22-1-16,-1-20 0,0 21 0,0 0 16,21 0-16,-20-22 0,20 22 0,-21 0 15,21 0-15,1 0 0,-22 21 16,21-22-16,-21 22 0,1 0 0,-1 0 15,0 0-15,0 0 0,0 22 16,0-1-16,-21 0 0,22 0 0,-22 0 16,0 0-16,0 1 0,0-1 15,0 0-15,0 0 0,0 0 0,0 0 16,-22 1-16,22-1 0,-21 0 0,21 0 16,0 0-16,-21-21 0,0 0 46,21-21-46,-21 0 16</inkml:trace>
  <inkml:trace contextRef="#ctx0" brushRef="#br1" timeOffset="69927.82">6858 4064 0,'0'0'0,"-21"0"15,0 0 63</inkml:trace>
  <inkml:trace contextRef="#ctx0" brushRef="#br1" timeOffset="70168.41">5948 4191 0,'42'21'31,"-21"-21"-31,0 0 0,22 0 0,-22 0 16,0 0-16,21 0 0,-20 0 0,-1 0 16,0 0-16,0 0 0,21 0 15,-20 0-15,-1 0 16</inkml:trace>
  <inkml:trace contextRef="#ctx0" brushRef="#br1" timeOffset="71059.36">3746 5482 0,'0'21'31,"0"1"-15,0-1-16,0 0 16,0 21-16,0-21 0,0 22 0,-21-1 15,0 0-15,0 1 0,21-1 16,-42 0-16,20-20 0,1 20 0,0-21 16,0 21-16,0-20 0,-22-1 15,22 0-15,0-21 0,0 21 0,0-21 16,0 0-16,-1 0 0,1 0 0,0 0 15,0 0 1,0 0-16,21-21 16,0 0-16,-21 21 0,21-21 15,0-1-15,0-20 0,0 21 0,0 0 16,0 0-16,0-22 0,0 22 16,0 0-16,0 0 0,0 0 0,21-1 15,0 1-15,0 21 16,0 0-16,0 0 0,1 0 0,-1 0 15,0 21-15,0-21 0,0 22 16,0-1-16,1 0 0,-22 0 16,21 0-16,0 0 0,0 1 0,-21-1 15,21 0-15,-21 0 16,21-21-16,1 21 0,-22 0 0,21 1 16,0-22-16,0 0 0,0 0 15,0 0-15,1 0 16,-1 0-16,0 0 0,0 0 0,0 0 15,0 0-15,1 0 0,-1 0 16</inkml:trace>
  <inkml:trace contextRef="#ctx0" brushRef="#br1" timeOffset="71591">4360 5779 0,'0'0'0,"21"-22"0,-21 1 0,0 0 16,0 0-16,0 0 15,0 0-15,-21 21 16,0 0-16,0 0 16,0 0-16,0 0 15,-1 0-15,22 21 0,-21-21 16,21 21-16,0 0 0,-21 0 16,21 0-16,-21 1 0,21 20 0,-21-21 15,21 0-15,0 0 0,0 1 0,0-1 16,0 0-16,0 0 0,0 0 15,0 0 1,21-21 0,0 0-16,0 0 15,0-21-15,1 21 0,-1-21 16,0 21-16,0-21 0,0 0 16,0 0-16,1-1 0,-1 1 0,-21 0 15,21 0-15,-21 0 0,21 0 16,-21-1-16,0 1 0,0 0 0,0 0 15,0 0-15,0 42 47,0 0-47,0 0 16,0 0-16,0 1 0,0-1 0,0 0 16,0 0-16,0 0 0,0 0 0,0 1 15,0-1-15,0 0 16,0 0-16,21 0 0,0-21 15,1 0-15,-1 0 16,0 0-16,0 0 0,0 0 16,0 0-16,1-21 0,20 0 0,-21 21 15</inkml:trace>
  <inkml:trace contextRef="#ctx0" brushRef="#br1" timeOffset="72250.94">4953 5673 0,'0'21'32,"0"0"-17,-21 0-15,21 0 16,0 1-16,0-1 0,0 0 16,0 0-16,0 0 15,0 0-15,0 1 0,21-22 16,0 0-1,0 0-15,0 0 16,1 0-16,-1 0 0,-21-22 16,21 1-16,0 21 0,0-21 0,0 0 15,1 0-15,-1 0 0,-21-1 16,0 1-16,21 21 0,-21-21 0,21 0 16,-21 0-16,0 0 15,0-1 1,0 44 15,0-1-31,0 0 16,-21 0-16,21 0 15,0 0-15,-21 22 0,21-22 16,0 0-16,0 21 0,0-20 0,0-1 16,0 21-16,0-21 0,0 22 15,0-22-15,0 0 0,0 21 0,0-21 16,0 1-16,0-1 0,0 21 0,0-21 15,0 0-15,0 1 0,0-1 16,0 0-16,0 0 0,0 0 0,0 22 16,0-22-16,0 0 0,-21 0 0,-1 0 15,1 0-15,0 1 16,0-1-16,0-21 0,-22 21 0,22-21 16,0 0-16,-21 0 0,21 0 0,-22 0 15,1 0-15,21 0 0,-22-21 16,22 21-16,0-21 0,0-1 15,0 1-15,0 0 0,-1 0 0,22 0 16,0 0-16,0-1 0,0 1 16,0 0-16,0 0 0,0 0 0,22 0 15,-1-1-15,0 22 0,0-21 16,21 0-16,-20 0 0,20 0 0,-21 0 16,21-1-16</inkml:trace>
  <inkml:trace contextRef="#ctx0" brushRef="#br1" timeOffset="72659.3">5546 5757 0,'0'-21'31,"21"21"-31,0-21 0,0 21 0,0-21 16,0 0-16,1 0 0,-1 21 15,-21-22-15,0 1 16,0 0 0,-21 21-1,-1 0-15,1 0 16,0 0-16,0 21 0,0-21 0,0 21 15,21 1-15,-22-1 0,1 0 16,0 0-16,21 21 0,0-20 0,0-1 16,-21 0-16,21 0 0,0 0 15,0 0-15,0 1 0,0-1 0,0 0 16,0 0-16,21-21 0,0 0 16,0 0-16,1 0 15,-1 0-15,0 0 0,0 0 0,0 0 16,0 0-16,1-21 0</inkml:trace>
  <inkml:trace contextRef="#ctx0" brushRef="#br1" timeOffset="73072.2">5969 5588 0,'0'0'0,"0"-42"31,21 21-31,0 21 16,0 0-16,1 0 16,-1 0-16,0 0 15,0 0-15,0 0 0,0 21 0,-21 0 16,0 0-16,22 0 0,-22 0 0,0 1 16,0-1-16,0 0 0,0 0 15,0 0-15,0 0 0,0 1 0,0-1 16,-22 0-16,22 0 0,-21 0 15,0 0-15,0-21 16,21-21 15,0 0-31,0 0 16,0 0-16,0 0 0,0-1 16,21-20-16,0 21 0,0-21 0,-21 20 15,22 1-15,-1-21 0,-21 21 16,21 0-16,0-1 0,-21 1 0,21 21 15,-21-21-15,0 0 0,21 21 0,1 0 16,-22-21-16,21 21 0</inkml:trace>
  <inkml:trace contextRef="#ctx0" brushRef="#br1" timeOffset="73723.31">3069 6879 0,'0'0'0,"21"0"0,0 0 16,22 0-16,-1 0 0,-21-21 15,22 21-15,-22 0 0,21 0 0,-21 0 16,22 0-16,-22 0 15,0 0-15,-42 0 32,0 0-32,-1 0 15,1 0-15,0 0 0</inkml:trace>
  <inkml:trace contextRef="#ctx0" brushRef="#br1" timeOffset="74086.86">3069 6858 0,'0'0'0,"0"21"0,-21-21 15,21 21-15,0 1 16,-21-22-16,21 21 0,-21-21 0,21 21 16,0 0-16,0 0 0,-22 0 15,22 1-15,-21-1 0,0 0 0,21 21 16,0-21-16,0 22 0,-21-1 0,21 0 15,-21 1-15,21-1 0,0 0 16,-21 1-16,21-1 0,0-21 0,0 22 16,0-1-16,0-21 0,0 21 15,0-20-15,0 20 0,0-21 0,0 0 16,0 0-16,0 1 0,0-1 16,0 0-16,21 0 0,0-21 15,0 21-15,0-21 0,0 0 16,1 0-16,-1 0 0,0 0 15,0 0-15,0 0 0,0-21 0,1 0 16,20 21-16,-21-21 0,0 0 16,22-1-16,-22 1 0</inkml:trace>
  <inkml:trace contextRef="#ctx0" brushRef="#br1" timeOffset="74899.55">4085 6922 0,'0'0'0,"0"-22"0,0 1 15,-21 21-15,0 0 16,0 0-16,-1 0 0,1 0 15,0 0-15,0 21 16,0-21-16,0 22 0,-1-1 16,1 0-16,0 0 0,0 0 0,0 0 15,0 22-15,21-22 0,-22 21 16,1 1-16,0-1 0,21-21 0,0 21 16,0 1-16,0-1 0,0-21 15,0 22-15,0-22 0,0 0 0,0 0 16,0 0-16,21 0 0,0 1 0,1-22 15,-1 0-15,0 21 0,0-21 16,0 0-16,0 0 0,22 0 0,-22 0 16,0 0-16,0-21 0,0 21 0,1-22 15,-1 1-15,0 21 16,0-21-16,0 0 0,-21 0 0,0 0 0,0-1 16,0 1-16,0 0 15,0 0-15,0 0 0,-21 0 16,0-1-16,0 22 0,0 0 0,-1 0 15,1 0-15,0 0 0,0 0 16,0 0-16,0 0 0,-1 0 0,22 22 16,-21-1-16,42-21 31,1 0-15,-1 0-16,0 0 0,0 0 15,0 0-15,-21-21 0,21 21 16,1-22-16,-1 22 0,0 0 0,0 0 15,0 0-15,0 0 16,-21 22-16,0-1 0,0 0 16,0 0-16,0 0 15,0 0-15,0 22 0,0-22 0,0 0 16,0 21-16,0-20 0,0 20 0,-21-21 16,21 21-16,0-20 0,0 20 15,-21-21-15,21 21 0,-21-20 0,21 20 16,-21-21-16,21 21 0,0-20 0,0 20 15,-21-21-15,21 0 16,0 0-16,0 1 0,-22-1 0,22 0 16,0 0-16,0 0 15,0-42 17,0 0-32,0 0 0,22 0 15,-22-22-15,21 22 0</inkml:trace>
  <inkml:trace contextRef="#ctx0" brushRef="#br1" timeOffset="75383.64">4508 6964 0,'0'0'0,"-42"21"32,42 0-32,-21 0 0,21 1 15,0 20-15,-21-21 0,21 21 0,0 1 16,0-1-16,0 0 0,0-20 16,0 20-16,0 0 0,0-21 0,0 1 15,0 20-15,0-21 0,0 0 16,21 0-16,0 1 15,0-22-15,0 0 0,1 0 0,-1 0 16,0 0-16,0 0 0,0 0 0,0 0 16,1-22-16,-1 1 0,0 0 15,21 0-15,-21 0 0,1 0 0,-1-1 16,0-20-16,-21 0 0,21-1 0,0 22 16,-21-21-16,0 0 0,0-1 15,0 22-15,0 0 0,0-21 0,0 20 16,0 1-16,0 0 15,0 42 48</inkml:trace>
  <inkml:trace contextRef="#ctx0" brushRef="#br1" timeOffset="75723.13">5440 6922 0,'0'0'0,"-21"0"0,-1 84 31,22-63-31,-21 1 0,21 20 0,-21-21 16,21 21-16,0-20 0,0 20 0,-21-21 16,21 21-16,-21-20 0,21-1 0,0 21 15,-21-21-15,21 0 16,0 1-16,0-1 0,0 0 15,0 0-15,0-42 47</inkml:trace>
  <inkml:trace contextRef="#ctx0" brushRef="#br1" timeOffset="76026.92">5122 7514 0,'0'0'0,"0"21"0,0 43 31,0-43-31,21-21 0,1 0 0,-1 21 16,0-21-16,0 0 0,0 0 15,0 0-15,1 0 0,-1 0 0,0 0 16,21 0-16,-21 0 0,1 0 16,20 0-16,-21 0 0,0 0 0,0-21 15,1 21-15,-1-21 0,0 21 0,-21-21 16,21 0-16,-21-1 16,0 1-16,0 0 15,0 0-15,0 0 0,0 0 16</inkml:trace>
  <inkml:trace contextRef="#ctx0" brushRef="#br1" timeOffset="76380.05">5165 6879 0,'21'0'16,"0"0"-1,0 0-15,0 0 0,0 0 16,22 0-16,-22 0 0,0 0 0,0 0 15,0 0-15,1-21 16,-1 21-16,0 0 0,0 0 0,0 0 16,-21-21 15,21 21-15</inkml:trace>
  <inkml:trace contextRef="#ctx0" brushRef="#br1" timeOffset="77107.37">5927 6646 0,'63'0'31,"-42"0"-31,22 0 0,-22 0 16,0 0-16,0-21 0,21 21 0,-20 0 16,-1 0-16,21 0 0,-21 0 0,0-21 15,1 21-15,-1-21 16,0 21-16,0 0 0,0 0 0,0 0 15,1 0 1,-1 0-16,0 0 16,-21 21-1,0 0 1,0 0-16,0 1 0,0-1 16,0 0-16,0 0 0,0 0 15,0 0-15,0 1 0,0 20 16,0-21-16,0 0 0,0 0 0,0 1 15,0 20-15,0-21 0,0 0 16,0 22-16,0-22 0,0 21 16,0-21-16,0 22 0,0-22 0,0 21 0,0-21 15,0 22-15,0-22 0,0 0 16,0 21-16,0-21 0,0 1 16,0 20-16,0-21 0,0 0 0,0 0 15,0 1-15,0-1 0,0 0 0,0 0 16,0 0-16,0 0 15,0 1-15,0-1 0,-21-21 16,0 21-16,-1-21 16,1 0-16,0 21 15,0-21-15,0 0 16,0 0-16,-1 0 16,1 0-16,0 0 15,0 0 1,21-21 31,0 0-32,-21 21-15</inkml:trace>
  <inkml:trace contextRef="#ctx0" brushRef="#br1" timeOffset="97570.99">6350 7768 0,'0'0'0,"-21"0"16,0 0-16,-1 0 0,1 0 16,0 0-16,0 0 0,0 0 15,0 0 1,-1 0-16,1 0 0,0 0 16,0 0-1,21 21-15,-21-21 0,0 0 31,42 0 79,0 0-95,0 0 1,0 0-16,0 0 16,1 0-16,-1 0 0,0 0 15,0 0 1,0 0-16,0 0 16,-21-21-1,-21 21 32</inkml:trace>
  <inkml:trace contextRef="#ctx0" brushRef="#br2" timeOffset="124300.6">1990 9673 0,'0'0'0,"0"-21"16,0 0 15,0 0-31,0 0 16,0-1-1,0 1-15,-22 21 32,1 0-17,21 21 1,0 1 0,0-1-16,0 0 0,0 21 15,-21-21-15,21 22 0,0-22 16,0 21-16,-21 1 0,21-1 15,0 0-15,0 1 0,-21-1 0,21 0 16,-21-21-16,21 22 0,-22-1 16,22-21-16,0 22 0,0-1 0,0-21 15,0 43-15,0-43 16,0 0-16,0 0 0,0 0 16,0-42 15,0 0-31,0 0 15,0 0-15</inkml:trace>
  <inkml:trace contextRef="#ctx0" brushRef="#br2" timeOffset="124699.96">1968 9631 0,'0'0'0,"-21"0"16,21-21 30,21 21-30,1 0-16,-1 0 0,0 0 16,0 0-16,0-21 0,22 21 15,-22 0-15,21 0 0,-21 0 0,0 0 16,22 0-16,-22 0 0,0 0 16,0 0-16,0 0 15,-42 21 16,0-21-31,0 0 16,0 21-16,0-21 0,21 21 16</inkml:trace>
  <inkml:trace contextRef="#ctx0" brushRef="#br2" timeOffset="124991.45">1884 10054 0,'0'0'0,"-21"0"0,42 0 47,0 0-31,0 0-16,0 0 15,0-21-15,1 21 16,-1 0-16,0 0 16,0 0-1</inkml:trace>
  <inkml:trace contextRef="#ctx0" brushRef="#br2" timeOffset="125559.28">2222 10033 0,'0'21'46,"0"0"-30,0 1-16,0-1 16,0 0-16,0 0 0,0 0 15,0 0-15,0 1 16,0-1-16,0 0 0,0 0 0,0 0 16,0 0-16,0 1 15,22-1-15,-1-21 16,0 0-16,0 0 15,0 0-15,0-21 0,1-1 16,-1 1-16,0 21 0,0-21 16,0 0-16,0 0 0,1 0 15,-1-1-15,-21 1 0,21 21 0,-21-21 16,21 0-16,-21 0 0,21 0 16,-21-1-16,0 1 0,0 0 0,21 0 15,-21 0 1,0 42 15,0 0-31,0 0 0,0 0 16,-21-21-16,0 22 0,21 20 0,0-21 15,0 0 1,-21 0-16,21 1 0,0-1 0,0 0 16,0 0-16,21-21 15,-21 21-15,21-21 0,0 0 16,1 0-16,-1 0 15,0 0-15,0-21 0</inkml:trace>
  <inkml:trace contextRef="#ctx0" brushRef="#br2" timeOffset="126126.99">2879 10033 0,'0'-21'0,"-22"21"31,22 21-15,0 0-1,0 0-15,0 1 16,0-1-16,0 0 0,0 0 16,0 0-16,0 0 0,0 1 15,0-1-15,0 0 16,0 0-16,0 0 15,0 0-15,-21-42 63,21 0-63,0 0 16,0 0-16,-21 0 0,21-1 15,0 1-15,0 0 0,0 0 16,0 0-16,0 0 0,21 21 15,0-22-15,1 1 0,-1 0 16,0 21-16,0-21 0,0 0 0,0 21 16,1 0-16,-1 0 0,21 0 0,-21 0 15,0 0-15,1 0 16,-1 0-16,0 21 0,0 0 0,0 0 16,0 0-16,-21 1 0,0-1 15,0 0-15,0 0 0,0 0 0,0 0 16,0 1-16,0-1 0,0 0 0,-21 0 15,0 0-15,21 0 0,-21-21 16,21 22-16,0-1 16,-21-21-16,21-21 31,0-1-31</inkml:trace>
  <inkml:trace contextRef="#ctx0" brushRef="#br2" timeOffset="126487.21">3619 9991 0,'0'0'0,"0"-21"31,0-1-31,-21 22 15,0 0-15,0 0 16,0 22-16,0-22 16,21 21-16,-22 0 0,1 0 0,21 0 15,0 0-15,-21 1 0,0-1 0,21 0 16,0 0-16,0 0 0,0 0 16,0 1-16,0-1 0,0 0 0,0 0 15,0 0-15,0 0 0,0 1 16,21-1-16,0-21 0,0 0 15,22 0-15,-22 0 0,0 0 16,0 0-16,22 0 0,-22 0 0,0 0 16,21 0-16,-21-21 0,1-1 0,-1 1 15,0 21-15,0-21 16,0 0-16,0 0 0</inkml:trace>
  <inkml:trace contextRef="#ctx0" brushRef="#br2" timeOffset="127059.5">4043 9546 0,'0'0'0,"-21"-21"16,-1 21 0,22 21-16,0 0 15,-21 1-15,21-1 16,0 0-16,0 21 0,0-21 0,0 22 15,0-22-15,-21 21 0,21 1 0,0-22 16,0 21-16,0-21 0,0 22 16,0-22-16,0 0 0,0 0 0,0 0 15,0 0-15,0 1 0,0-1 16,0 0-16,0 0 0,0 0 16,21 0-16,-21 1 15,21-22-15,1 0 16,-1 0-16,0 0 15,0 0-15,0 0 0,-21-22 16,0 1-16,21 21 16,1-21-16,-1 0 0,-21 0 15,0 0-15,21-1 0,-21 1 0,21 21 16,-21-21-16,0 0 0,0 0 16,21 21-16,-21-21 0,0 42 46,0 0-46,-21-21 0,21 21 16,0 0-16,0 0 16,0 1-16,0-1 0,0 0 15,0 0-15,0 0 16,0 0 0,21-21-1,0 0-15,1 0 16,-1-21-16,0 0 15,0 0-15,0 21 16</inkml:trace>
  <inkml:trace contextRef="#ctx0" brushRef="#br2" timeOffset="127307">4381 9652 0,'-42'0'31,"21"0"-31,42 0 47</inkml:trace>
  <inkml:trace contextRef="#ctx0" brushRef="#br2" timeOffset="127539.35">3852 9821 0,'0'0'16,"0"22"0,21-22-1,1 0-15,-1 0 0,0 0 0,0 0 16,0 0-16,0 0 16,1-22-16,-1 22 0,0 0 0,0 0 15,-21-21-15,21 21 0,0 0 0,1 0 16,-22-21-16</inkml:trace>
  <inkml:trace contextRef="#ctx0" brushRef="#br2" timeOffset="128482.94">4635 9991 0,'0'0'0,"-21"0"31,0 0-31,0 0 0,0 0 15,0 0-15,21 21 16,-22-21-16,22 21 0,-21 0 16,21 0-16,0 1 0,0-1 15,0 0-15,0 0 0,0 0 16,0 0-16,0 1 16,21-22-16,1 0 0,-1 21 0,0-21 15,0 0-15,0 0 16,0 0-16,1 0 15,-1 0-15,-21-21 16,0-1-16,0 1 16,0 0-16,0 0 15,0 0-15,0 0 0,-21-1 16,21 1-16,0 0 0,0 0 16,0 0-16,21 0 15,0 21-15,0-22 0,0 22 0,0-21 16,1 21-16,-1 0 0,0 0 15,0 0-15,21 0 0,-20 0 0,-1 0 16,0 0-16,-21 21 0,21-21 16,0 22-16,-21-1 0,21-21 0,-21 21 15,0 0-15,0 0 0,0 0 0,0 1 16,0-1-16,0 0 16,0 0-16,0 0 15,0 0-15,0 1 16,0-1-1,0-42 17,0-1-17,0 1-15,0 0 0,-21 0 16,21 0-16,0 0 0,0-1 16,0 1-16,0 0 0,0 0 15,0 0-15,21 21 0,1-21 0,-1-1 16,-21 1-16,21 21 0,0-21 0,0 21 15,0 0-15,1-21 0,20 21 16,-21 0-16,0 0 0,0 0 16,22 0-16,-22 0 0,0 21 0,0 0 15,0-21-15,1 21 0,-1 1 16,-21-1-16,0 0 0,0 0 0,0 0 16,0 0-16,0 1 0,0-1 0,0 0 15,-21 0-15,-1 0 16,1 0-16,0 1 0,21-1 15,-21-21-15,21 21 0</inkml:trace>
  <inkml:trace contextRef="#ctx0" brushRef="#br2" timeOffset="129055.58">6011 9927 0,'0'0'16,"0"-21"-16,0-21 15,0 21-15,0-1 16,-21 1-16,0 21 0,0 0 15,0 0-15,-1 0 0,1 0 0,0 0 16,-21 21-16,21-21 0,-22 22 16,1-1-16,21 0 0,-22 21 0,22-21 15,-21 1-15,21 20 0,0-21 0,-1 0 16,22 22-16,0-22 0,0 0 16,0 0-16,0 0 0,0 0 0,0 1 15,0-1-15,22-21 0,-1 0 16,0 21-16,0-21 0,0 0 15,0 0-15,1 0 0,-1 0 0,0 0 16,21 0-16,-21-21 0,1 0 0,-1 21 16,0-22-16,0 1 15,0 0-15,0 0 0,-21 0 0,22 0 16,-1-1-16,-21-20 0,21 21 0,-21 0 16,0 0-16,0-1 0,0 1 15,0 0-15,0 42 31,0 0-15,0 1-16,-21-1 0,21 0 0,0 0 16,0 0-16,-21 0 0,21 1 0,0-1 15,0 0-15,0 0 0,0 0 16,0 0-16,0 1 16,21-22-16,0 0 0,0 0 15,0 0-15,0 0 16,1 0-16,-1 0 15,0 0-15,0-22 0,0 1 0</inkml:trace>
  <inkml:trace contextRef="#ctx0" brushRef="#br2" timeOffset="129407.01">6350 9546 0,'0'0'0,"0"-21"16,-21 21 0,21 21-1,0 0-15,-21 22 0,21-22 16,0 0-16,-22 21 0,22-20 16,0 20-16,0 0 0,-21-21 0,21 22 15,-21-1-15,21-21 0,0 22 0,0-22 16,-21 21-16,21-21 0,0 0 15,0 1-15,0 20 0,0-21 16,0 0-16,0 0 0,0 1 16,21-22-1,0 0-15,0 0 0,1 0 16,-1 0-16,0 0 0,0-22 16,0 22-16,0-21 0,-21 0 15,22 21-15,-1-21 0,0 21 16,-21-21-16</inkml:trace>
  <inkml:trace contextRef="#ctx0" brushRef="#br2" timeOffset="130575.36">7048 9504 0,'0'-21'63,"22"21"-63,-1 0 0,0 0 0,0-21 15,0 21-15,0 0 0,22 0 16,-22 0-16,21-22 0,-21 22 16,22 0-16,-1 0 0,-21 0 0,0 0 15,22 0-15,-22 0 0,0 0 16,-42 0-1,0 0 1,0 0-16,-1 0 0,1 0 0,0 0 16</inkml:trace>
  <inkml:trace contextRef="#ctx0" brushRef="#br2" timeOffset="130871.96">7239 9462 0,'0'0'0,"-21"0"16,21 21-16,0 0 16,0 0-16,0 21 15,0-20-15,0-1 0,-21 0 16,21 21-16,0 1 0,-22-22 0,22 21 16,0 0-16,0-20 0,-21 20 0,21-21 15,-21 21-15,0-20 0,21 20 16,0-21-16,0 0 0,-21 0 0,21 1 15,0-1-15,0 0 0,0 0 16,0-42 31,0 0-47,21 0 0,0-1 16</inkml:trace>
  <inkml:trace contextRef="#ctx0" brushRef="#br2" timeOffset="131271.96">7429 9906 0,'22'0'0,"-1"0"15,0 0 1,0 0-16,0 0 0,0 0 15,-21-21-15,22 21 0,-1-21 16,0 0-16,-21-1 0,21 22 16,-21-21-16,0 0 0,0 0 15,-21 21 1,0 0 0,0 0-16,-1 0 15,1 21-15,0 0 16,0 0-16,0 1 0,21-1 0,-21 21 15,-1-21-15,22 0 0,0 1 0,0-1 16,-21 0-16,21 0 0,0 0 16,0 0-16,0 1 0,0-1 15,21-21-15,1 0 16,-1 0-16,0 0 16,0 0-16,0 0 0,0 0 0,1-21 15,-1 21-15,0-22 0</inkml:trace>
  <inkml:trace contextRef="#ctx0" brushRef="#br2" timeOffset="131742.97">8043 9758 0,'0'0'0,"-42"0"15,21 0-15,0 0 16,-1 0-16,22 21 0,-21-21 0,0 21 15,0-21-15,21 21 0,-21 1 16,0-22-16,21 21 0,-22 0 0,22 0 16,0 0-16,0 0 15,0 1 1,22-22-16,-1 0 16,0 0-16,0 0 0,0 0 15,0 0-15,1 0 0,-1 0 16,0 21-16,0-21 0,0 0 15,0 0-15,1 0 0,-22 21 16,21 0-16,-21 0 16,0 0-1,0 1-15,-21-22 16,-1 21-16,1-21 0,0 0 0,0 21 16,-21-21-16,20 0 0,1 21 15,-21-21-15,21 0 0,0 0 16,-1 0-16,1 0 0,0 0 0,0 0 15,0 0-15,0 0 16,-1-21-16,22 0 16,22 0 15,-1 21-31,-21-22 0,21 22 0</inkml:trace>
  <inkml:trace contextRef="#ctx0" brushRef="#br2" timeOffset="132387.91">8382 9377 0,'0'-21'15,"-21"42"17,21 0-17,0 0-15,0 22 0,0-22 16,0 0-16,0 21 0,0 1 16,0-22-16,-21 21 0,21 0 15,0 1-15,-22-22 0,22 21 0,0 1 16,0-22-16,0 21 0,0-21 0,0 0 15,0 1-15,0-1 0,0 0 16,0 0-16,0 0 0,0 0 0,0 1 16,0-1-16,22-21 15,-1 0 1,0 0-16,0 0 0,0 0 16,0 0-16,1 0 0,-1-21 15,0-1-15,0 22 16,-21-21-16,21 0 0,0 0 15,1 0-15,-22 0 0,0-1 0,21-20 16,0 21-16,-21 0 0,0 0 16,0-1-16,0 44 47,0-1-47,-21 0 15,21 0-15,-21 0 0,21 0 0,-22 1 16,22-1-16,0 0 0,0 0 15,0 0-15,0 0 16,22-21 0,-1 0-1,0 0-15,0 0 16,0-21-16,0 21 0,-21-21 16,22 0-16,-1 0 0,-21 0 15</inkml:trace>
  <inkml:trace contextRef="#ctx0" brushRef="#br2" timeOffset="132595.29">8784 9546 0,'-42'-21'0</inkml:trace>
  <inkml:trace contextRef="#ctx0" brushRef="#br2" timeOffset="132826.97">8234 9716 0,'0'0'0,"21"0"47,0 0-47,0 0 16,0 0-16,1 0 0,-1 0 0,0 0 15,0 0-15,0-22 0,0 22 16,1 0-16,-1 0 16,0 0-16</inkml:trace>
  <inkml:trace contextRef="#ctx0" brushRef="#br2" timeOffset="133459.29">8953 9758 0,'0'0'0,"-21"0"31,21 21-16,0 0-15,0 0 16,0 1-16,0-1 0,0 0 0,0 0 16,0 0-16,-21 0 0,21 1 15,0-1-15,0 0 0,0 0 16,0 0 0,0-42 30,0 0-30,0 0-16,0 0 16,0-1-16,0 1 0,0-21 15,0 21-15,0 0 0,0-1 16,21 1-16,0 0 0,1 0 16,-1 0-16,0 0 0,0-1 0,0 22 15,0-21-15,1 21 0,20 0 0,-21 0 16,0 0-16,0 0 0,1 0 15,-1 0-15,0 0 0,0 0 0,0 21 16,0 1-16,-21-1 0,22 0 16,-22 0-16,0 0 0,0 22 15,0-22-15,0 0 0,0 0 0,0 0 16,0 0-16,0 1 0,-22-1 0,1 0 16,21 0-16,-21-21 15,21 21-15,0-42 63</inkml:trace>
  <inkml:trace contextRef="#ctx0" brushRef="#br2" timeOffset="134407.68">9864 9716 0,'0'0'0,"0"-22"0,-43-62 32,22 84-17,0 0-15,0 0 0,0 0 0,-1 0 16,1 0-16,-21 0 0,21 0 15,0 21-15,-1 0 0,-20 0 0,21 0 16,0 1-16,0-1 0,-1 21 16,22-21-16,0 0 0,-21 1 0,21-1 15,-21 0-15,21 0 0,0 0 0,0 0 16,0 1-16,0-1 0,0 0 16,21-21-16,0 0 0,1 0 15,-1 0-15,0 0 0,0 0 16,0 0-16,0 0 0,1 0 15,-1 0-15,0-21 0,0 0 16,0 21-16,-21-22 0,21 1 0,1 0 16,-1 0-16,-21 0 0,21 0 15,0-1-15,0 1 0,-21 0 16,0 0-16,21 0 0,1 0 31,-22 42 0,0 0-15,0 0-16,-22 0 0,22 0 0,-21-21 16,21 22-16,0 20 0,-21-21 0,21 0 15,0 0-15,0 1 16,0 20-16,0-21 0,0 0 0,0 22 16,0-1-16,0-21 0,0 21 0,0 1 15,0-22-15,0 21 0,0 1 0,0 20 16,0-21-16,0 1 0,0-1 15,0 0-15,0 1 0,0-1 0,0 0 16,0 1-16,0-1 0,0-21 0,0 22 16,0-22-16,0 21 0,0-21 15,0 0-15,0 1 0,0-1 16,-21 0-16,0-21 0,21 21 16,-21-21-16,-1 0 15,1 0 1,0-21-1,0 0-15,21 0 16,-21-1-16,0 1 0,-1 0 0,22 0 16,0-21-16,0 20 0,-21-20 15,0 0-15,21-1 0,0 1 0,-21 0 16,21-1-16,0 1 0,0 0 0,0-1 16,0 1-16,0 0 0,0 21 15,0-22-15,0 1 0,21 21 0,0-22 16,-21 22-16,21 0 0,1-21 0,-1 21 15,0-1-15,0 1 0,0-21 16,-21 21-16,21 21 0,1-21 16,-22-1-16,21 22 0,-21-21 15,21 21-15,0 0 16</inkml:trace>
  <inkml:trace contextRef="#ctx0" brushRef="#br2" timeOffset="145167.39">4614 10710 0,'0'0'0,"21"0"0,1-21 15,-22 0-15,21 21 0,0 0 16,0 0-16,-21-21 0,21 21 0,0 0 31,-42 0 16,0 21-47,0 0 0,0 0 0,-22 1 16,22-22-16,-21 42 0,0-21 15,20 0-15,-20 0 0,0 22 0,-22-22 16,22 21-16,0-21 0,-1 22 0,-20-1 15,20 0-15,-20 1 0,-1-1 16,22 0-16,-21 1 0,-1-1 0,1 0 16,20 1-16,-20-1 0,-1 0 0,1-20 15,-1 20-15,1 0 16,20-21-16,-20 1 0,21 20 0,-1-21 16,22 0-16,-21 0 0,-1-21 15,22 22-15,0-1 0,0-21 0,0 21 16,0-21-16,-1 21 15,1-21-15,21-21 63,0 0-32,0 0-31,21-1 0,-21 1 16,22 21-16,-22-21 0,21 0 15</inkml:trace>
  <inkml:trace contextRef="#ctx0" brushRef="#br2" timeOffset="145681.01">3175 11324 0,'0'0'0,"21"0"15,-21 21 17,-21 1-17,21-1-15,-21 0 0,0 0 16,21 0-16,-22 0 0,22 1 16,-21-1-16,0 0 0,0 21 0,0-21 15,0 1-15,-1-1 0,1 0 0,0 0 16,0 0-16,0 0 0,0 1 15,-1-1-15,1-21 0,0 21 16,42-21 47,0 0-63,1 0 15,-1 0-15,0 21 16,0-21-16,0 0 0,0 21 0,1-21 15,-1 0-15,0 21 0,0-21 16,0 0-16,0 22 0,1-22 0,-1 21 16,0-21-16,0 0 0,0 21 0,0-21 15,1 0-15,-22 21 0,21-21 16,-21 21-16,21-21 0,-21 21 31,0-42 0</inkml:trace>
  <inkml:trace contextRef="#ctx0" brushRef="#br2" timeOffset="146435.31">5990 10689 0,'0'-21'31,"21"42"32,0 0-63,-21 1 15,22-1-15,-1-21 16,-21 21-16,21 0 0,0 0 0,0 0 15,-21 1-15,21-1 0,1 0 0,-1 0 16,0 21-16,0-20 0,0-1 16,-21 21-16,21-21 0,1 0 0,-1 22 15,0-1-15,21-21 0,-21 22 0,1-22 16,-1 21-16,21 0 0,-21-20 16,22 20-16,-22-21 0,21 21 0,-21 1 15,22-22-15,-1 21 0,-21-21 0,21 1 16,1-1-16,-22 0 0,0 0 15,21 21-15,-20-20 0,-1-1 0,-21 0 16,21-21-16,0 21 0,-21 0 16,21-21-16,-21 21 0,21-21 31,-42-21 16,0 21-47,0-21 15,0 21-15,0-21 0,-1 21 0,1 0 16</inkml:trace>
  <inkml:trace contextRef="#ctx0" brushRef="#br2" timeOffset="146807.32">6435 11726 0,'0'-21'31,"21"21"-15,0 0-16,0 0 16,0 0-16,0 0 0,1 0 15,-1 21-15,0-21 16,0 22-16,0-22 0,0 21 0,1 0 15,20-21-15,-21 21 0,0-21 0,0 21 16,1 0-16,-1-21 0,0 22 16,0-22-16,0 21 0,0-21 0,1 21 15,-1-21 1,0 0 15,-21-21-15,0 0-16,0-1 15,21 1 1</inkml:trace>
  <inkml:trace contextRef="#ctx0" brushRef="#br2" timeOffset="147131.4">7197 11472 0,'0'22'47,"-22"-1"-47,1 0 16,21 0-16,-21 0 0,0 0 0,0 1 15,21-1-15,-21 0 0,-1 0 0,1 0 16,21 0-16,-21 1 0,21-1 15,-21-21-15,0 21 0,21 0 0,0 0 16,-21-21 31,-1 0-31</inkml:trace>
  <inkml:trace contextRef="#ctx0" brushRef="#br2" timeOffset="148119.9">995 12467 0,'0'0'0,"0"-21"16,-21 21-1,-1 0 1,22 21 0,0 0-1,-21 22-15,21-22 0,0 0 16,0 21-16,0 1 0,-21-1 16,21 0-16,-21 1 0,21 20 0,0-20 15,-21-1-15,21 0 0,-21 1 16,-1-22-16,22 21 0,0-21 0,0 0 15,0 1-15,0-1 0,-21 0 16,0-42 15,21 0-15,0-1 0</inkml:trace>
  <inkml:trace contextRef="#ctx0" brushRef="#br2" timeOffset="148775.65">550 12679 0,'0'0'0,"0"-21"0,0 0 32,0-1-32,0 1 0,21 0 0,1 0 15,-1 0-15,0 0 0,0 21 16,0-22-16,22 1 0,-22 0 0,21 21 15,-21-21-15,22 21 0,-1 0 16,-21 0-16,0 0 0,22 0 16,-22 0-16,0 21 0,0 0 15,0 0-15,0 1 0,-21-1 0,0 21 16,0-21-16,0 22 0,0-22 16,0 21-16,0 0 0,0-20 15,0 20-15,0 0 0,0-21 0,0 1 16,0-1-16,0 0 0,0 0 15,0 0-15,0-42 47,0 0-47,0-21 16,0 20-16,0 1 0,0-21 16,0 21-16,0-22 0,0 1 0,0 21 15,22-21-15,-22 20 0,21 1 16,0-21-16,-21 21 0,21 0 15,0-22-15,22 22 0,-22 0 0,21 0 16,-21 21-16,22-21 0,-1 21 16,-21 0-16,21 0 0,1 0 0,-22 0 15,21 21-15,-21 0 0,1 0 16,-1 21-16,0-20 0,-21 20 0,0 0 16,0-21-16,0 43 0,0-22 15,0 1-15,0-1 0,-21 0 16,0 1-16,21-1 0,-22 0 15,22 1-15,-21-22 0,0 0 0,21 0 16,0 0-16,0 0 0,-21-21 16,21 22-16,0-44 31,0 1-15,0 0-1,0 0-15,21 0 0</inkml:trace>
  <inkml:trace contextRef="#ctx0" brushRef="#br2" timeOffset="149352.03">2032 12933 0,'0'0'0,"21"-21"0,-21 0 15,0-1-15,0 1 16,0 0-16,0 0 0,0 0 0,0 0 16,-21-1-16,0 22 0,0-21 15,21 0-15,-22 21 0,1 0 16,0 0-16,0 0 0,0 0 16,0 0-16,-1 21 0,22 0 15,-21 1-15,0-1 0,0 0 0,0 21 16,21-21-16,-21 1 0,21 20 15,-22-21-15,22 21 0,0-20 0,0-1 16,0 0-16,0 0 0,0 0 16,0 0-16,0 1 0,22-22 15,-1 0-15,0 0 0,0 0 16,0 0-16,0 0 0,1-22 16,-1 22-16,-21-21 0,21 0 15,0 0-15,0 0 0,0 0 16,1-1-16,-22 1 0,0-21 15,0 21-15,0 0 0,0-1 0,0 1 16,0 0-16,0 0 0,0 42 47,0 0-47,0 0 0,0 1 16,0-1-16,0 0 0,0 0 15,0 0-15,0 0 0,0 1 0,0-1 16,0 0-16,0 0 15,21 0-15,0-21 0,0 0 16,0 0 0,0-21-1,1 0-15,-1 0 0</inkml:trace>
  <inkml:trace contextRef="#ctx0" brushRef="#br2" timeOffset="149867.35">2286 12764 0,'0'0'0,"0"21"31,0 0-15,0 0-16,0 0 0,0 0 0,0 1 16,0-1-16,0 0 0,0 0 15,0 0-15,0 0 0,0 1 0,-21-1 16,21 0-16,0 0 15,-21-21 1,21-21 31,0 0-47,0 0 0,0-1 16,0 1-16,0 0 0,0 0 15,0 0-15,0 0 0,0-22 16,0 22-16,21 0 0,0 0 15,0 21-15,0-21 0,0-1 0,1 1 16,20 21-16,-21 0 0,0 0 16,22 0-16,-1 0 0,-21 0 0,21 0 15,-20 21-15,-1 1 0,21-1 0,-21 0 16,0 0-16,-21 0 0,0 22 16,0-22-16,0 0 0,0 0 0,0 0 15,0 0-15,0 1 0,0-1 16,-21 0-16,0 0 15,0-21 1,21-21 31,0 0-47</inkml:trace>
  <inkml:trace contextRef="#ctx0" brushRef="#br2" timeOffset="150375.37">2900 12700 0,'0'21'31,"0"0"-31,0 1 0,0-1 16,0 0-16,0 0 0,0 0 0,0 0 15,0 22-15,0-22 0,0 0 16,-21 0-16,21 0 0,0 1 0,0-1 16,0 0-16,0 0 15,0 0-15,21-21 0,0 0 16,0 0 0,0 0-16,0 0 0,1 0 15,-1 0-15,0-21 0,0 21 16,0-21-16,-21 0 0,21 0 15,1-1-15,-22 1 0,21 0 0,-21 0 16,21-21-16,-21 20 0,0 1 16,0 0-16,0 0 0,0 0 15,0 0-15,0 42 32,0 0-32,0 0 0,-21-21 15,21 42-15,0-20 0,0-1 16,0 0-16,0 0 0,0 0 0,0 22 15,0-22-15,0 0 0,0 0 16,0 0-16,0 0 16,21 1-16,0-22 15,0 0-15,0 0 16,1 0-16,-1 0 0,0 0 0,0-22 16,21 1-16</inkml:trace>
  <inkml:trace contextRef="#ctx0" brushRef="#br2" timeOffset="150867.26">3704 12764 0,'0'0'0,"0"-22"0,-21 22 16,0-21-16,0 21 16,-1 0-16,1 0 0,0 0 15,0 21-15,0 1 16,0-1-16,21 0 0,-22 0 0,1 0 15,0 22-15,21-22 0,0 0 16,0 21-16,-21-21 0,21 1 0,0-1 16,-21 0-16,21 0 0,0 0 0,0 0 15,0 1-15,21-22 16,0 0-16,0 0 16,0 0-16,1 0 15,-1 0-15,0-22 0,0 1 16,0 0-16,0 0 0,1 0 15,-22 0-15,0-22 0,21 22 16,0 0-16,-21 0 0,0 0 0,0-1 16,0 1-16,0 42 31,0 1-15,0-1-16,0 0 0,0 0 15,0 0-15,0 0 0,0 1 0,0-1 16,0 0-16,0 0 0,0 0 0,0 0 15,0 1-15,21-22 16,0 0-16,0 0 16,1 0-16,-1 0 15,0 0-15,0-22 0,0 1 16,0 21-16,1-21 0,-22 0 0</inkml:trace>
  <inkml:trace contextRef="#ctx0" brushRef="#br2" timeOffset="151160">4106 12510 0,'0'0'0,"0"-22"0,0-41 16,-21 63 15,0 0-31,21 21 16,0 0-16,0 0 0,0 1 0,0-1 15,-21 21-15,21-21 0,0 22 16,0-1-16,-21-21 0,21 21 0,0 1 15,0-1-15,0-21 0,0 22 16,0-1-16,0-21 0,0 0 0,0 0 16,0 1-16,0-1 0,0 0 0,21-21 15,0 0-15,0 21 0,0-21 16,0 0-16,1 0 0,-1 0 16,-21-21-16,21 0 0,0 21 15,0-21-15,0-1 0,-21 1 16,22 0-16</inkml:trace>
  <inkml:trace contextRef="#ctx0" brushRef="#br2" timeOffset="151739.35">1143 13589 0,'0'0'0,"-21"0"0,-22 0 16,65 0 15,-1 0-15,21 0-16,-21 0 0,43 0 16,-22 0-16,0 0 0,22 0 0,-22 0 15,22 0-15,-1 0 16,-20 0-16,-1 0 0,0 0 0,1 0 0,-1 0 15,-21 0-15,0 0 16,-42 0 15,0 0-31,-21 0 0,20 0 0,1 0 16,0 21-16</inkml:trace>
  <inkml:trace contextRef="#ctx0" brushRef="#br2" timeOffset="152003.76">1460 13631 0,'0'0'0,"0"22"15,-21 20 1,21-21-16,-21 0 0,21 0 0,-21 1 16,21-1-16,0 21 0,0-21 15,-21 22-15,21-22 0,-21 21 0,-1-21 16,22 22-16,0-22 0,0 0 15,0 0-15,0 0 0,0 0 0,0 1 16,0-1-16,22-42 47,-1-1-31</inkml:trace>
  <inkml:trace contextRef="#ctx0" brushRef="#br2" timeOffset="152383.53">1714 13970 0,'0'0'0,"22"0"0,-1 0 15,0 0 1,0 0-16,-21-21 0,21 21 15,0-21-15,-21 0 16,22 21-16,-1-22 0,-21 1 0,0 0 16,0 0-1,-21 21 1,-1 0 0,1 0-16,0 21 0,0 0 0,0-21 15,0 21-15,-1 1 0,22-1 16,0 0-16,-21 0 0,21 0 0,0 0 15,0 1-15,0-1 16,0 0-16,0 0 0,0 0 0,21-21 16,1 0-1,-1 0-15,0 0 0,0 0 16,0 0-16,0 0 16,1-21-16,-1 21 0,0-21 0</inkml:trace>
  <inkml:trace contextRef="#ctx0" brushRef="#br2" timeOffset="152803.99">2349 13801 0,'0'0'0,"-42"0"32,21 0-32,0 0 0,0 0 15,-1 0-15,1 21 0,0 0 0,0 0 16,0-21-16,21 21 15,-21 1-15,21-1 0,0 0 16,21-21 15,0 0-31,0 21 0,0-21 0,0 0 16,1 0-16,-1 0 16,0 0-16,0 0 0,0 21 0,0-21 15,1 0-15,-22 21 16,21-21-16,-21 22 0,0-1 15,-21-21 1,21 21-16,-43-21 0,22 0 16,0 21-16,0-21 0,-22 0 15,22 0-15,0 0 0,0 0 0,0 21 16,0-21-16,-1 0 0,1 0 16,0 0-16,0 0 0,21-21 31,21 0-16</inkml:trace>
  <inkml:trace contextRef="#ctx0" brushRef="#br2" timeOffset="153359.32">2625 13483 0,'0'0'0,"0"21"32,-22-21-32,22 22 0,-21 20 0,21-21 15,0 21-15,0-20 0,0 20 16,-21 0-16,21 1 0,-21-22 0,21 21 15,0-21-15,0 22 0,0-22 16,0 0-16,0 0 0,0 0 0,0 0 16,0 1-16,0-1 0,21-21 0,0 21 15,0-21-15,1 0 16,-1 0-16,0 0 0,0 0 16,-21-21-16,21 0 0,0 21 15,1-22-15,-22 1 0,21 0 16,0 0-16,0 0 0,-21 0 15,21-1-15,-21 1 0,21 0 16,-21 42 15,0 0-15,0 1-16,0-1 0,0 0 16,0 0-16,0 0 0,0 0 15,0 1-15,0-1 16,22-21-1,-1 0-15,0-21 32,-21-1-32,21 1 15,-21 0-15,0 0 16,0 0-16</inkml:trace>
  <inkml:trace contextRef="#ctx0" brushRef="#br2" timeOffset="153535.43">2963 13589 0,'-21'0'31,"0"0"16</inkml:trace>
  <inkml:trace contextRef="#ctx0" brushRef="#br2" timeOffset="153747.53">2434 13716 0,'0'0'0,"-42"0"16,63 0 15,0 0-31,0 0 0,0 0 16,1 0-16,20 0 15,-21 0-15,0 0 0,0 0 0,1-21 16,-1 21-16,0 0 0,0 0 16</inkml:trace>
  <inkml:trace contextRef="#ctx0" brushRef="#br2" timeOffset="154315.95">3196 13737 0,'-21'0'15,"21"21"-15,0 1 0,0-1 16,0 0-16,0 0 0,0 0 16,0 0-16,0 1 0,0-1 15,0 0-15,0 0 0,0 0 16,0 0-16,0 1 16,0-1-16,0 0 15,-21-21 16,21-21-15,0 0-16,0-1 16,0 1-16,0 0 0,0 0 0,0 0 15,0 0-15,0-1 0,21 1 16,0 0-16,-21 0 0,21 0 0,0 0 16,1-1-16,-1 1 0,21 0 15,-21 21-15,0-21 0,1 21 16,20 0-16,-21 0 0,0 0 0,0 0 15,1 21-15,-1 0 0,0-21 16,0 21-16,-21 1 0,0-1 0,0 0 16,0 0-16,0 0 0,0 0 15,0 1-15,-21-1 0,21 0 16,-21 0-16,0 0 16,21 0-1,0-42 32,21 0-47</inkml:trace>
  <inkml:trace contextRef="#ctx0" brushRef="#br2" timeOffset="155115.92">4043 13653 0,'0'0'0,"0"-43"31,-21 43-15,-1 0-16,1 0 15,0 21-15,0 1 0,0-1 16,0 0-16,-1 0 0,1 0 0,21 0 15,-21 1-15,0-1 0,21 0 16,-21 0-16,21 0 0,0 0 0,0 1 16,0-1-16,0 0 15,21-21-15,0 0 16,0 0-16,0 0 0,1 0 16,-1 0-16,0-21 0,0 21 15,0-21-15,0-1 0,1 22 16,-22-21-16,21 0 0,-21 0 0,21 0 15,-21 0-15,0-1 0,0 1 16,0 0-16,0 0 0,0 0 16,0 42 15,0 0-15,0 0-16,0 0 15,0 1-15,0-1 0,0 0 16,0 0-16,0 0 0,0 0 15,0 1-15,0-1 0,0 0 16,0 21-16,0-21 0,0 1 0,0-1 16,0 21-16,0-21 0,0 0 15,0 22-15,0-22 0,0 0 0,0 21 16,0-20-16,0 20 0,21-21 0,-21 0 16,0 22-16,0-22 0,0 0 15,0 0-15,0 0 0,0 22 0,0-22 16,21 0-16,-21 0 0,0 0 15,0 0 1,-21-21 0,0 0-1,21-21 1,0 0-16,0 0 16,0 0-16,0 0 15,0-1-15,0 1 0,0 0 0,0 0 16,0 0-16,0 0 0,0-1 0,0 1 15,0 0-15,0 0 16,0 0-16,0 0 0,21 21 16,-21-22-16,0 1 15,0 0 1,0 0-16</inkml:trace>
  <inkml:trace contextRef="#ctx0" brushRef="#br2" timeOffset="156008.29">6075 12192 0,'0'-21'16,"0"0"-16,0 42 47,0 0-47,0 0 0,0 0 16,0 1-16,-21-1 0,21 21 0,-22-21 15,22 0-15,-21 22 0,21-22 16,0 21-16,-21-21 0,21 22 0,-21-22 15,0 0-15,21 0 0,0 0 0,-21 1 16,21-1-16,-22 0 0,22-42 47,0 0-31,0-1-16</inkml:trace>
  <inkml:trace contextRef="#ctx0" brushRef="#br2" timeOffset="156267.34">6054 12171 0,'0'0'15,"21"21"1,-21 0-16,0 0 16,0 1-16,21-1 0,-21 21 15,0-21-15,0 22 0,0-22 0,0 21 16,21-21-16,-21 22 0,0-22 15,0 21-15,21-21 0,-21 0 0,0 1 16,0 20-16,0-21 0,0 0 0,0 0 16,0 1-16,0-44 47,-21 1-32</inkml:trace>
  <inkml:trace contextRef="#ctx0" brushRef="#br2" timeOffset="156867.94">5863 12615 0,'0'0'0,"0"22"31,21-22 0,0 0-31,1 0 16,-1 0-16,0-22 0,0 22 0,0-21 15,22 0-15,-22 21 0,0-21 0,21 0 16,-21 21-16,1-21 0,20-1 16,-21 22-16,0-21 0,0 21 0,-21-21 15,22 21-15,-22 21 47,0 0-47,0 1 16,0-1-16,0 0 0,0 0 15,0 0-15,0 0 0,0 1 16,0-1-16,0 0 0,0 0 16,21-21-16,-21 21 15,21-21-15,0 0 0,0 0 16,0 0-16,1 0 0,-22-21 16,21 21-16,0-21 0,0 21 0,0-21 15,0 0-15,1 21 0,-1-22 16,-21 1-16,21 0 0,0 0 15,-21 0-15,0 0 0,0-1 16,0 1-16,0 0 0,0 42 47,0 0-31,0 1-16,0-1 15,0 0-15,0 0 0,0 0 0,0 0 16,0 1-16,0-1 0,0 0 15,0 0 1,21-21-16,0 0 16,1 0-16,-1 0 0,0 0 15,-21-21-15,21 0 0,0 21 16,-21-21-16,21-1 0,1 1 0</inkml:trace>
  <inkml:trace contextRef="#ctx0" brushRef="#br2" timeOffset="157138.93">6985 12150 0,'0'0'0,"0"-21"0,0-1 31,-21 22-31,21 22 16,-21-22-16,21 21 0,0 0 16,0 0-16,-22 21 0,22-20 0,0-1 15,0 21-15,0 0 0,-21-20 0,21-1 16,0 21-16,0-21 0,-21 22 15,21-22-15,0 0 0,0 0 0,0 0 16,0 0-16,0 1 0,0-1 31,21-21-31,0 0 16,1 0-16,-1-21 0,-21-1 16,21 22-16,-21-21 0,21 0 15</inkml:trace>
  <inkml:trace contextRef="#ctx0" brushRef="#br2" timeOffset="157527.29">7197 12404 0,'-22'63'32,"22"-42"-32,-21 1 0,21-1 15,0 0-15,0 0 0,0 0 16,0 0-16,0 1 15,0-1-15,0 0 16,21-21-16,1 0 0,-1 0 16,0 0-16,0 0 15,0 0-15,0-21 0,1 0 0,-1 21 16,0-22-16,0 22 0,0-21 0,0 0 16,1 21-16,-22-21 0,0 0 15,0 0-15,0-1 0,0 1 0,0 0 16,0 0-16,-22 21 0,1 0 15,21-21-15,-21 21 0,0 0 16,0 0-16,0 0 0,-1 0 16,1 0-16,21 21 0,-21-21 0,21 21 15,-21-21-15,21 21 16,-21-21 0</inkml:trace>
  <inkml:trace contextRef="#ctx0" brushRef="#br2" timeOffset="157790.98">6900 12340 0,'21'0'31,"1"0"-16,-1 0-15,0-21 0,0 21 0,21 0 16,-20-21-16,20 21 0,-21-21 16,0 21-16,22 0 0,-22-21 0,0 21 15,0 0-15,0 0 16,0 0 31</inkml:trace>
  <inkml:trace contextRef="#ctx0" brushRef="#br2" timeOffset="158550.99">7832 12383 0,'0'0'0,"0"21"16,-22-21-16,1 21 0,21 0 16,0 0-16,-21 0 15,21 1-15,-21-1 0,21 0 16,0 0-16,0 0 16,0 0-16,0 1 15,0-1-15,0 0 0,0 0 16,0 0-1,0-42 17,0 0-17,0 0-15,0 0 16,-21-1-16,21 1 0,0 0 16,0 0-16,0 0 0,0 0 15,0-1-15,0 1 0,21 0 0,0 0 16,0 0-16,0 0 15,1-1-15,-1 22 0,21 0 16,-21-21-16,0 21 0,1 0 0,20 0 16,-21 0-16,0 0 0,0 21 0,22 1 15,-22-22-15,0 21 0,-21 0 16,21 0-16,-21 0 0,21 0 0,-21 1 16,0-1-16,0 0 0,0 0 15,0 0-15,-21-21 0,0 0 16,21 21-16,-21-21 0,0 0 15,0 0 1,21-21 15,0 0-31,0 0 0,0 0 16,0 0-16,21-1 0,0 1 0,-21 0 16,21 0-16,0 0 0,0 0 15,1-1-15,-1 22 0,0-21 0,0 21 16,0 0-16,0 0 0,1 0 0,-1 0 15,0 0-15,0 0 0,21 0 16,-20 21-16,-22 1 0,21-22 0,-21 21 16,21 0-16,-21 0 0,0 0 0,0 0 15,0 1-15,0-1 0,-21 0 16,0 0-16,-1 0 16,22 0-16,-21-21 0,0 0 15,21 22 1</inkml:trace>
  <inkml:trace contextRef="#ctx0" brushRef="#br2" timeOffset="159060.2">8890 12298 0,'0'0'0,"-21"0"0,-43-21 16,43 21-1,0 0-15,0 0 0,21 21 0,-21 0 16,-1 0-16,1-21 0,21 21 0,-21 22 16,21-22-16,-21 0 0,21 0 15,0 0-15,0 1 0,0-1 0,-21 0 16,21 0-16,0 0 0,0 0 15,21-21 1,0 0-16,0 0 16,0 0-16,1 0 0,-1 0 0,0-21 15,0 21-15,0-21 0,-21 0 0,21 21 16,1-21-16,-1 0 0,-21-1 16,21 1-16,-21 0 0,21 0 0,-21 0 15,0 0-15,0-1 0,0 1 16,0 0-16,0 42 31,0 0-31,0 1 0,0-1 16,0 0-16,0 0 0,0 0 15,0 0-15,0 1 0,0-1 0,0 0 16,0 0-16,0 0 16,0 0-1,21-21-15,0 0 16,1 0-16,-1 0 0,0 0 15,-21-21-15,21 21 0,0-21 16</inkml:trace>
  <inkml:trace contextRef="#ctx0" brushRef="#br2" timeOffset="159370.93">9292 11980 0,'0'0'0,"-21"0"31,21 22-31,0-1 0,-21-21 0,21 21 16,-21 21-16,21-21 0,-22 22 0,22-22 15,0 21-15,0-21 0,0 22 16,-21-22-16,21 21 0,0-21 0,0 22 16,0-22-16,0 0 0,0 0 15,0 0-15,0 1 0,0-1 0,0 0 16,0 0-16,21-21 15,1 0-15,-1 0 16,0 0 0,0 0-16,0 0 15,0-21-15,1 0 16,-22 0-16,21 21 0,0-22 16</inkml:trace>
  <inkml:trace contextRef="#ctx0" brushRef="#br2" timeOffset="159628.66">9546 12277 0,'0'21'31,"-21"0"-31,0 0 16,21 0-16,0 1 16,-21-1-16,21 0 0,0 0 15,-22 0-15,22 0 0,0 1 16,0-1-16,0 0 0,0 0 15,22-21 1,-1 0 0,0 0-16,0 0 0,0 0 15,0 0-15,1 0 0,-1-21 0,0 21 16,0-21-16,0 0 0,0-1 16,1 1-16</inkml:trace>
  <inkml:trace contextRef="#ctx0" brushRef="#br2" timeOffset="160383.94">9864 12298 0,'0'0'0,"-22"21"32,1 0-17,21 0-15,-21 1 0,21-1 16,-21-21-16,21 21 0,-21 0 0,21 0 16,0 0-16,0 1 0,0-1 15,0 0-15,21-21 31,0 0-31,0 0 16,0 0 0,-21-21-16,0 0 15,0-1-15,0 1 16,0 0-16,0 0 16,0 0-16,0 0 0,0-1 15,0 1-15,0 0 0,0 0 16,22 0-16,-1 21 15,0 0-15,-21-21 0,21 21 16,0 0-16,0 0 0,1 0 0,-1 0 16,0 0-16,0 0 15,0 0-15,-21 21 0,21-21 0,-21 21 16,0 0-16,22 0 0,-1 0 16,-21 1-16,0-1 15,0 0-15,0 0 0,0 0 16,0 0-16,0 1 0,0-1 15,-21-21 1,21 21-16,-22-21 31,22-21-15,0 0-16,0-1 16,0 1-16,0 0 15,0 0-15,0 0 0,0 0 0,22-1 16,-1 1-16,0 0 0,-21-21 15,21 21-15,0-1 0,22 1 0,-22 0 16,0 0-16,0 0 0,0 21 0,22 0 16,-22-21-16,0 21 0,0 0 15,0 21-15,0 0 0,1 0 16,-22 21-16,0-20 0,0-1 16,0 0-16,0 0 0,0 0 15,0 22-15,-22-22 0,22 0 0,-21 0 16,0-21-16,21 21 0,0 0 0,0 1 15,-21-22-15,21 21 32,-21-21-17,21-21 1,0-1-16,0 1 16,0 0-16,0 0 0</inkml:trace>
  <inkml:trace contextRef="#ctx0" brushRef="#br2" timeOffset="160587.54">10266 11980 0,'0'0'0,"-21"-21"0,-1 21 16,1 0-16,0 0 16,0 0-1,0 0 48,0 0-63,-1 0 0</inkml:trace>
  <inkml:trace contextRef="#ctx0" brushRef="#br2" timeOffset="160831.97">9144 12213 0,'0'21'15,"21"-21"1,0 0-16,0 0 0,1 0 0,-1 0 16,0-21-16,0 21 0,0 0 0,0 0 15,22-21-15,-22 21 0,0 0 16,0-42-16,0 42 0,-42 42 47,0-42-47</inkml:trace>
  <inkml:trace contextRef="#ctx0" brushRef="#br2" timeOffset="161415.53">6646 13166 0,'0'0'15,"0"21"1,21-21-16,1 0 0,20 0 15,0 0-15,1 0 0,20 0 16,-21 0-16,22 0 0,-22 0 0,22 0 16,-22 0-16,22 0 0,-22 0 15,0 0-15,1-21 0,-22 21 16,21 0-16,-21 0 0,0 0 0,1 0 16,-44 0-1,1 0 1,0 0-16,0 0 0,0 0 0</inkml:trace>
  <inkml:trace contextRef="#ctx0" brushRef="#br2" timeOffset="161691.44">7091 13229 0,'0'0'0,"0"21"16,-21 1-16,21-1 15,0 0-15,-22 0 0,22 0 16,0 0-16,0 1 0,-21 20 16,0-21-16,21 0 0,-21 22 0,21-22 15,0 21-15,0-21 0,-21 0 0,21 1 16,0-1-16,0 0 0,-21 0 16,21 0-16,0 0 0,21-21 46,0 0-46,-21-21 16,21 21-16</inkml:trace>
  <inkml:trace contextRef="#ctx0" brushRef="#br2" timeOffset="162079.23">7281 13526 0,'0'21'31,"21"-21"-31,1 0 16,-1 0-1,0 0-15,0 0 16,0-21-16,0 21 0,1-22 16,-1 1-16,0 0 0,0 0 15,-21 0 1,0 0-16,-21 21 15,0 0-15,0 0 16,-1 0-16,1 0 0,0 0 16,21 21-16,-21 0 0,0 0 0,21 0 15,-21 0-15,21 1 0,0-1 16,0 21-16,0-21 0,0 0 16,0 1-16,0-1 0,0 0 0,0 0 15,0 0-15,0 0 0,21-21 0,0 22 16,0-22-16,0 0 15,0 0-15,1 0 0,-1 0 0,0 0 16,0-22-16,0 1 0,0 21 16,22-21-16</inkml:trace>
  <inkml:trace contextRef="#ctx0" brushRef="#br2" timeOffset="162495.97">8022 13377 0,'0'0'0,"0"-21"15,-21 21-15,0 0 0,0 0 16,-1 0-16,1 0 0,0 0 16,0 21-16,0-21 0,0 22 15,-1-1-15,1 0 0,0 0 16,21 0-16,0 0 0,0 1 16,0-1-16,0 0 15,21-21-15,0 0 16,1 0-16,-1 0 0,0 0 15,0 0-15,0 0 0,22 0 0,-22 0 16,0 21-16,0-21 0,0 21 16,0-21-16,-21 21 0,0 1 15,0-1-15,0 0 16,0 0-16,-21-21 16,0 0-16,0 21 0,0-21 15,0 0-15,-1 21 0,-20-21 0,21 0 16,0 0-16,0 0 0,-1 0 0,1 0 15,0 0-15,0 0 0,0 0 16,0 0-16,21-21 16,0 0-1,0 0 1,21 0-16,0 21 0,0-21 16</inkml:trace>
  <inkml:trace contextRef="#ctx0" brushRef="#br2" timeOffset="163028.12">8403 13102 0,'0'0'0,"0"-21"0,0 42 62,0 0-62,0 1 0,-21-1 16,21 0-16,0 21 0,0-21 0,-21 1 15,21 20-15,0-21 0,-21 21 0,21-20 16,0 20-16,0-21 0,-22 21 16,22-20-16,0 20 0,0-21 0,0 0 15,0 0-15,0 1 0,0-1 0,0 0 16,22-21-16,-1 21 15,0-21-15,0 0 0,0 0 16,0 0-16,1-21 0,-1 21 16,0-21-16,0 0 0,0-1 15,0 22-15,1-21 0,-1 0 0,-21 0 16,0 0-16,21 0 0,-21-1 16,21 1-16,-21 0 0,0 42 46,-21-21-46,21 21 0,-21 1 0,21-1 16,-21 0-16,21 0 0,0 0 16,0 0-16,21-21 31,0 0-31,0 0 16,0 0-16,0 0 15,1-21-15,-22 0 0,21 0 0</inkml:trace>
  <inkml:trace contextRef="#ctx0" brushRef="#br2" timeOffset="163215.73">8826 13166 0,'0'0'0,"-21"0"15,0 0-15,21 21 47</inkml:trace>
  <inkml:trace contextRef="#ctx0" brushRef="#br2" timeOffset="163415.82">8276 13293 0,'0'0'0,"-21"0"0,21 21 16,21-21 15,0 0-31,0 0 16,1 0-16,-1 0 0,0 0 0,0 0 15,0 0-15,0-21 0,1 21 0,-1 0 16,0 0-16,0 0 0</inkml:trace>
  <inkml:trace contextRef="#ctx0" brushRef="#br2" timeOffset="163947.01">9102 13293 0,'0'21'15,"0"0"1,0 0-16,0 0 0,0 1 16,0-1-16,0 0 15,-22 0-15,22 0 0,-21 0 16,21 1-16,-21-1 0,21 0 0,0 0 16,0 0-16,0 0 0,-21 1 15,21-1 1,0-42 15,0-1-15,0 1-16,0 0 15,0 0-15,0 0 0,0 0 16,0-1-16,21 1 0,-21 0 0,21 0 16,0 0-16,1 0 0,-1-1 0,0 1 15,0 0-15,0 21 0,22-21 16,-22 21-16,0 0 0,0 0 0,0 0 15,0 0-15,1 0 16,-1 0-16,0 21 16,-21 0-16,0 0 0,0 1 15,0-1-15,0 0 0,0 0 0,0 0 16,0 0-16,0 1 16,0-1-16,-21-21 0,21 21 0,-21-21 15,21 21-15,-22-21 16,44 0 15</inkml:trace>
  <inkml:trace contextRef="#ctx0" brushRef="#br2" timeOffset="164915.46">9864 13293 0,'0'0'0,"-22"-43"31,1 22-31,0 21 0,0 0 16,0 0-16,0 0 16,-1 0-16,1 21 15,0 1-15,0-1 0,0 0 0,0 0 16,-1 0-16,22 0 0,-21 1 15,21-1-15,-21 0 0,0 0 16,21 0-16,0 0 0,0 1 16,0-1-16,0 0 0,21-21 15,0 0 1,0 0-16,1 0 0,-1 0 16,0 0-16,0-21 0,0 21 0,0-21 15,1-1-15,-1 22 0,-21-21 16,21 0-16,0 0 0,-21 0 15,21 0-15,-21-1 16,0 1 0,0 42 31,0 1-32,-21-1-15,21 0 16,0 0-16,0 0 15,0 0-15,0 1 0,0-1 0,0 0 16,-21 0-16,21 0 0,0 0 0,0 1 16,0-1-16,0 0 15,0 21-15,0-21 0,0 22 0,0-22 16,0 21-16,0-21 0,21 22 0,-21-1 16,0 0-16,0-20 0,21 20 15,-21 0-15,0 1 0,21-1 0,1-21 16,-1 21-16,-21 1 0,21-1 0,-21 0 15,0-20-15,21 20 0,-21-21 16,21 21-16,-21-20 0,0-1 0,0 0 16,0 0-16,0 0 0,0 0 15,-21-21-15,0 0 16,0 0 0,0 0-1,-1 0-15,1 0 0,21-21 16,-21 0-16,0 0 15,0 0-15,21 0 0,-21-1 0,-1 1 16,1-21-16,21 21 0,-21-22 16,0 1-16,21 0 0,-21-1 0,21 1 15,0 0-15,0-1 0,0 1 0,0 0 16,0-1-16,0 22 0,0-21 16,0 0-16,0-1 0,0 1 0,21 21 15,0-22-15,-21 22 0,21-21 0,0 21 16,1 0-16,-1-22 0,0 22 15,0 0-15,0 0 0,0 21 0,1-21 16,20-1-16,-21 22 0,0 0 16,-21-21-16,21 21 0,1 0 15,-1 0 1</inkml:trace>
  <inkml:trace contextRef="#ctx0" brushRef="#br2" timeOffset="177947.55">339 7705 0,'-22'21'32,"1"-21"-17,21 21-15,-21-21 16,0 0-16,21 21 0,-21-21 0,42 0 78,0-21-78,21 0 0,-20 21 16,-1-21-16,21 0 0,-21-1 15,22 1-15,-1-21 0,0 21 0,1-22 16,-1 22-16,0-21 0,22 0 16,-22-1-16,0 1 0,22 0 0,-22-1 15,22 1-15,-22 0 0,0 20 16,22-20-16,-22 21 0,1 0 15,-1 0-15,0-1 0,-21 1 0,1 21 16,-1 0-16,0-21 0,0 21 16,0 0 93,-21-21-109</inkml:trace>
  <inkml:trace contextRef="#ctx0" brushRef="#br2" timeOffset="179018.82">1270 6625 0,'-21'0'31,"21"21"16,0 1-47,0-1 16,0 0-16,21-21 15,0 21-15,0-21 16,0 21-16,1-21 16,-1 21-16,0-21 0,0 0 0,0 0 15,0 0-15,22 0 0,-22 0 16,0 0-16,0 0 0,0 0 15,1 0-15,20 0 0,-21 0 0,0 0 16,0 0-16,1 0 0,-1 0 16,0 0-16,0 0 0,0-21 15,0 21 1,-42 0 31,0 21-47,0 1 15,0-22-15,21 21 0,-21 0 16,-1 0-16,1 0 0,0-21 0,21 21 16,-21 1-16,-21-1 0,20 21 15,1-21-15,0 0 0,0 1 0,0 20 16,-22-21-16,22 0 16,0 22-16,0-22 0,0 21 0,21-21 15,-21 0-15,-1 1 0,22-1 16,-21 0-16,21 0 15,-21-21-15,21 21 16,-21 0 93</inkml:trace>
  <inkml:trace contextRef="#ctx0" brushRef="#br2" timeOffset="180295.25">317 7980 0,'0'0'16,"0"-21"-16,0 0 0,0-1 16,0 1-16,-21 0 0,21 0 15,-21 0 1,21 0-16,0-1 15,0 1-15,-21 0 16,21 0 31,0 42-16,0 0-31,0 0 16,0 1-16,21-1 0,-21 0 0,21 21 15,0 1-15,-21-1 0,22 0 16,-1 1-16,0 20 0,0-21 16,0 22-16,0-1 0,1-20 0,-1 20 15,0 1-15,0-22 16,0 22-16,0-1 0,1-21 0,-1 22 16,-21-1-16,21-20 0,-21 20 15,21-20-15,-21-1 0,0 0 0,21 1 16,-21-22-16,21 21 0,-21-21 15,22 0-15,-22 1 0,21-1 0,-21 0 16,0 0-16,0 0 16,21-21-16,0 0 31,-21-21 125,0 0-125</inkml:trace>
  <inkml:trace contextRef="#ctx0" brushRef="#br2" timeOffset="182082.98">5884 14330 0,'-21'0'15,"21"-21"1,-21 21-16,0 0 31,0 0-31,-1 0 16,1 0 0,0 0-16,0 0 15,42 0 32,0 0-47,0 0 0,1 0 16,-1 0-16,0 0 0,0 0 15,0 0-15,22 0 0,-22 0 0,0 0 16,0 0-16,0 0 16,0 0-16,1 0 0,-1 0 0,0 0 15,0 0 1,0 0-16,-42 0 31,0 0-15,0 0-16</inkml:trace>
  <inkml:trace contextRef="#ctx0" brushRef="#br2" timeOffset="182675.9">5651 14309 0,'0'0'0,"-21"0"31,21 21-15,-21 0-16,0 0 15,21 0 1,0 1-16,-21-22 0,21 21 0,-21 0 16,21 0-16,-22 0 0,22 0 15,0 1-15,0-1 0,-21 0 0,21 0 16,0 0-16,-21 0 0,21 1 0,0 20 16,0-21-16,0 21 0,0-20 15,-21 20-15,21-21 0,0 21 0,-21-20 16,21 20-16,-21 0 0,21-21 15,0 22-15,0-1 0,-22-21 0,22 22 16,-21-22-16,21 21 0,0 0 16,0-20-16,0-1 0,0 21 0,0-21 15,-21 0-15,21 22 16,0-22-16,0 0 0,0 0 0,0 0 0,0 1 16,0-1-16,0 0 15,0 0-15,21-21 0,-21 21 16,21-21-16,1 0 0,-1 0 15,0 0-15,0 0 16,0 0-16,0 0 0,1 0 0,-1 0 16,0 0-16,0 0 0,21 0 15,-20 0-15,-1 0 0,0 0 0,0 0 16,0 0-16,0 0 0,1 0 0,-1 0 16,0 0-16,0-21 0,0 0 15,0 0 1,-21 0-16,0-1 15,22 22-15</inkml:trace>
  <inkml:trace contextRef="#ctx0" brushRef="#br2" timeOffset="183431.91">6456 14817 0,'-21'-21'16,"-1"21"-16,22-22 15,0 1 1,-21 21 15,0 0-31,0 0 16,0 0-16,0 0 16,-1 21-16,1-21 0,0 22 0,0-22 15,21 21-15,-21 0 0,0-21 0,-1 21 16,1-21-16,21 21 0,0 0 15,-21 1-15,21-1 16,-21-21-16,21 21 16,0 0-16,0 0 15,21-21 1,0 0-16,-21 21 0,21-21 16,-21 22-16,22-22 0,-1 0 0,-21 21 15,21-21-15,0 0 16,-21 21-16,21-21 0,0 0 0,1 21 15,-1-21-15,0 21 0,-21 0 16,21-21-16,0 22 16,-21-1-16,0 0 15,0 0 1,0 0-16,-21 0 16,0 1-16,0-22 15,0 0-15,-1 21 0,1-21 16,0 0-16,-21 0 0,21 0 15,-1 0-15,-20 0 0,21 0 0,0-21 16,-22 21-16,22-22 0,0 1 16,0 21-16,0-21 0,0 0 15,-1 21 1,22-21-16,22 21 31,-1 0-31,0-21 16,0 21-16,0 0 15,0 0-15,1-22 0,-1 22 0</inkml:trace>
  <inkml:trace contextRef="#ctx0" brushRef="#br2" timeOffset="183905.72">6540 15092 0,'22'0'31,"41"-21"-15,-63 0 0,21 21-16,0 0 0,1-22 15,-1 22-15,-21-21 0,21 21 0,0-21 16,-21 0-16,0 0 15,0 0 1,-21 21 0,0 0-16,0 0 15,-1 0-15,1 0 0,0 0 0,21 21 16,-21-21-16,0 21 0,21 0 0,0 0 16,-21 0-16,21 1 0,-22-1 15,22 0-15,0 0 0,0 0 0,0 0 16,0 1-16,0-1 0,0 0 15,0 0-15,0 0 16,0 0-16,22-21 0,-1 22 0,0-22 16,0 0-16,0 0 15,0 0-15,1 0 0,-1 0 0,0 0 16,0 0-16,0-22 0,22 1 16,-22 21-16,0-21 0,0 0 0,0 0 15,0 0-15,1-1 0,-1 1 0,0 0 16</inkml:trace>
  <inkml:trace contextRef="#ctx0" brushRef="#br2" timeOffset="184240.32">7175 14520 0,'0'0'16,"0"-21"-16,-21 21 0,0 0 15,21 21 1,0 1-16,0-1 0,0 21 16,0-21-16,0 22 0,0-22 0,-21 21 15,21-21-15,0 22 0,-21-1 16,21-21-16,-21 21 0,21-20 0,0 20 16,-22-21-16,1 21 0,21-20 15,0-1-15,-21 21 0,0-21 16,21 0-16,-21 1 0,21-1 0,0 0 15,0 0 1,0-42 15,21 0-31,0 0 16,-21-1-16,21 1 0</inkml:trace>
  <inkml:trace contextRef="#ctx0" brushRef="#br2" timeOffset="184660.35">7260 15071 0,'21'0'16,"0"0"-1,-21-21-15,22 21 0,-1-22 16,0 1-16,-21 0 16,21 0-16,-21 0 15,0 0 1,-21 21 0,0 0-16,0 0 15,-1 0-15,1 21 16,0 0-16,0 0 15,21 0-15,0 0 0,0 1 16,0-1-16,0 0 0,0 0 0,0 0 16,0 0-16,0 1 0,0-1 15,0 0-15,0 0 0,21-21 16,0 0-16,0 0 16,1 0-16,-1 0 15,0 0-15,0-21 0,0 0 16,0 21-16,1-21 0</inkml:trace>
  <inkml:trace contextRef="#ctx0" brushRef="#br2" timeOffset="185211.52">7641 14901 0,'0'22'0,"0"-1"15,0 0 1,-21 0-16,21 0 16,0 0-16,0 1 0,0-1 0,0 0 15,0 0-15,0 0 0,0 0 16,0 1-16,-21-1 16,21 0-16,-21-21 31,21-21 0,0 0-31,-22 21 0,22-22 16,0 1-16,0 0 0,0 0 0,0 0 15,0 0-15,0-1 0,0 1 16,22 0-16,-1 0 0,0 0 16,0 0-16,0 21 15,0-22-15,1 1 0,-1 21 0,0 0 16,0-21-16,0 21 0,0 0 15,1 0-15,-1 0 0,0 0 0,0 0 16,-21 21-16,21 0 0,0 1 16,-21-1-16,0 0 0,0 0 15,0 0-15,0 0 0,0 1 16,0-1-16,0 0 0,0 0 16,-21-21-16,21 21 0,0 0 15,-21-21-15,21-21 63,0 0-63,21 21 0</inkml:trace>
  <inkml:trace contextRef="#ctx0" brushRef="#br2" timeOffset="185495.59">8128 14838 0,'0'21'31,"0"0"-15,0 0-16,0 1 0,0-1 16,0 0-16,0 0 0,0 0 0,0 0 15,-21 1-15,21-1 0,0 0 16,-21 0-16,21 0 0,0 0 15,0-42 32,0 0-31,0 0-16,0 0 0</inkml:trace>
  <inkml:trace contextRef="#ctx0" brushRef="#br2" timeOffset="185828.55">8128 14732 0,'0'0'0,"-21"0"0,21 21 31,0 0-15,21-21-1,0 0-15,0 0 16,-21-21 0,0 0-16,0 0 15,0 0 1,-21 21 0,0 0-16,0 0 15,21 21 1,-21 0-1,21 0-15,0 0 16,0 1-16</inkml:trace>
  <inkml:trace contextRef="#ctx0" brushRef="#br2" timeOffset="186335.35">8467 14880 0,'0'0'0,"-22"0"31,22 21-31,0 1 16,0-1-16,0 0 15,-21 0-15,21 0 0,0 0 16,0 1-16,-21-1 0,21 0 0,0 0 16,0 0-16,0 0 15,0 1-15,0-1 0,21-21 16,0 0-16,1 0 15,-1 0-15,0 0 16,0 0-16,0-21 0,0-1 0,-21 1 16,22 21-16,-1-21 0,-21 0 15,21 0-15,-21 0 0,0-1 0,0 1 16,0 0-16,0 0 0,0 0 0,0 0 16,0-1-16,0 44 62,21-22-46</inkml:trace>
  <inkml:trace contextRef="#ctx0" brushRef="#br2" timeOffset="187131.34">8932 14859 0,'-21'-21'16,"0"21"-1,21 21 1,0 0-16,0 0 0,0 1 16,0-1-16,0 0 15,0 0-15,0 0 0,0 0 16,0 1-16,0-1 15,-21 0-15,21 0 0,0 0 16,0 0-16,0 1 0,-21-22 47,21-22-47,0 1 16,0 0-16,0 0 0,0 0 15,0 0-15,0-1 0,0 1 16,0 0-16,0 0 15,21 0-15,-21 0 0,21-1 0,0 1 16,-21 0-16,21 21 0,0-21 0,1 21 16,-1 0-16,0 0 0,0 0 15,0 0-15,0 0 0,1 0 16,-1 21-16,0 0 16,-21 0-16,0 1 15,0-1-15,0 0 0,0 0 16,0 0-16,0 0 0,0 1 15,0-1-15,0 0 16,0-42 47,0 0-63,0-1 15,0 1-15,0 0 0,0 0 16,0 0-16,21 0 0,0-1 15,-21 1-15,21 0 0,1 0 16,-1 0-16,0 21 0,0-21 0,0-1 16,0 22-16,1 0 0,-1 0 15,0 0-15,0 22 16,-21-1-16,0 0 0,0 0 16,0 0-16,0 22 0,0-22 15,0 0-15,0 0 0,-21 0 16,21 0-16,-21 22 0,21-22 0,0 0 15,-21 0-15,21 0 0,0 1 16,-22-1-16,22-42 63,0-1-63</inkml:trace>
  <inkml:trace contextRef="#ctx0" brushRef="#br2" timeOffset="188019.48">9842 14161 0,'-42'0'31,"63"0"0,0 0-15,1 0-16,-1 0 0,0 0 0,0 0 15,0 0 1,0 0-16,1 0 0,-1 0 0,0 0 16,0 0-16,0-22 0,0 22 15,1 0-15,-1 0 0,0 0 16,0 0-16,0 0 0,0 0 31,-21 22 0,0-1-31,0 0 16,0 0-16,0 0 0,0 0 16,0 1-1,0 20-15,0-21 0,0 0 0,0 0 16,0 22-16,-21-22 0,21 21 0,0-21 15,0 22-15,0-22 0,-21 21 16,21-21-16,-21 22 0,21-22 0,0 21 16,0-21-16,0 22 0,0-22 15,0 21-15,0-21 0,0 1 0,0 20 16,0-21-16,0 21 0,0-20 0,0 20 16,0-21-16,0 0 0,0 22 15,0-22-15,0 21 0,0-21 0,0 0 16,0 1-16,0 20 0,0-21 0,0 0 15,-21-21-15,21 21 16,0 1-16,0-1 0,-21 0 16,-1-21-16,1 21 15,0-21-15,0 0 16,0 0-16,0 0 0,-1 0 16,1 0-16,0 0 0,0 0 0,0 0 15,0 0-15,-1 0 16,1 0-16,0 0 0,0 0 0,0 0 15,0 0 1,-1 0 0,1 0 31,0 0-47,0 0 15</inkml:trace>
  <inkml:trace contextRef="#ctx0" brushRef="#br1" timeOffset="-187620.76">14012 3471 0,'0'-21'47,"0"0"0,0 0-32,0 0 1,0 0 0,0-1-16,0 1 15,0 0-15,0 0 16,0 42 46,0 0-62,0 22 16,0-22-16,0 21 0,0 0 16,0 1-16,0-1 0,0 0 0,0 22 15,0-22-15,0 1 0,0-1 0,-42 148 32,42-147-32,-21-1 0,0-21 0,21 22 15,0-22-15,0 0 0,-22 21 0,22-21 16,0 1-16,-21-1 15,21-42 32,0-1-31,0 1-16,0 0 0,0 0 0,0 0 16,0 0-16</inkml:trace>
  <inkml:trace contextRef="#ctx0" brushRef="#br1" timeOffset="-186861.16">13928 3641 0,'-64'-21'15,"128"444"-15,-64-825 0,-85 381 0,85-1 16,-21 22-16,21-21 0,0 0 15,0 0-15,0 0 16,0 0-16,0-1 0,0 1 16,0 0-16,0 0 0,0 0 0,21 21 15,0-21-15,-21-1 0,21 1 16,0 0-16,1 21 0,-1-21 0,0 0 16,21 21-16,-21 0 0,1 0 0,20 0 15,0 0-15,-21 0 16,22 0-16,-22 21 0,21-21 0,1 21 15,-22 21-15,0-20 0,21-1 0,-21 21 16,-21 0-16,0-20 0,22 20 16,-22-21-16,0 21 0,0 1 0,-22-22 15,22 21-15,-21-21 0,0 1 0,-21-1 16,21 0-16,-1 0 0,-20 0 16,21 0-16,-21 1 0,20-22 0,1 0 15,0 21-15,0-21 0,0 0 0,0 0 16,21-21 15,21-1-15,0 22-16,21-21 15,-21 21-15,1-21 0,-1 21 0,0 0 16,21 0-16,-21 0 0,1 0 0,20 0 16,-21 0-16,0 0 0,0 0 15,22 21-15,-22 0 0,0-21 0,0 22 16,0-1-16,1 0 0,-1 0 0,-21 0 15,0 0-15,21 1 0,-21-1 0,0 0 16,0 21-16,0-21 0,0 1 16,-21-1-16,0 0 0,-1 0 0,1 0 15,0 0-15,-21 1 0,-1-1 16,1 0-16,0 0 0,-1-21 16,1 21-16,0-21 0,-1 0 0,-20 0 15,21 0-15,20 0 0,-20 0 0,0 0 16,21 0-16,-1 0 0,1-21 15,0 0-15,0 21 0,0-21 0,0 21 16,21-21-16,0-1 0,0 1 16,0 0-16,21 0 15,0 21 1,21 0-16,-21-21 0,1 0 16,20 21-16,-21 0 0,21-22 15</inkml:trace>
  <inkml:trace contextRef="#ctx0" brushRef="#br1" timeOffset="-183824.92">14774 3874 0,'0'-22'16,"0"1"-16,0 0 31,0 42 1,0 0-32,0 1 0,0-1 15,-21 0-15,21 0 0,0 0 0,0 0 16,-21 22-16,21-22 0,0 0 15,0 0-15,0 0 0,0 1 0,0 20 16,0-21-16,0 0 0,0 0 0,0 1 16,21-1-16,0 0 15,0-21-15,1 0 16,-1 0-16,0 0 0,0 0 0,0 0 16,22 0-16,-22 0 15,0 0-15,0 0 0,0-21 0,0 21 16,1-21-16,-1-1 0,0 1 0,0 0 15,0 0-15,0-21 0,-21 20 16,22 1-16,-1-21 0,0 21 0,-21 0 16,21-22-16,-21 22 0,21 0 0,-21 0 15,0 0-15,21-1 0,1 1 16,-22 0-16,0 42 62,0 0-62,0 1 16,0-1-16,0 0 0,-22 0 0,22 0 16,0 0-16,-21 1 0,21-1 15,0 0-15,0 0 0,0 0 0,0 0 16,0 1-16,0-1 0,0 0 0,0 0 16,0 0-16,21-21 15,1 0-15,-1 21 0,0-21 0,0 0 16,21 0-16,-20 0 0,-1 0 15,0 0-15,0 0 0,0-21 16,22 0-16,-22 21 0,0-21 16,0 0-16,0 0 0,22-1 0,-22 1 15,0-21-15,0 21 0,0 0 16,-21-1-16,21 1 0,1 0 0,-22 0 16,21 0-16,-21 0 0,0-1 15,-21 22 16,-1 0-15,22 22-16,0-1 16,0 0-16,0 0 0,0 0 15,0 0-15,0 1 0,0-1 16,22 0-16,-22 0 16,0 0-16,21 0 0,0 1 15,-21-1-15,0 0 0,0 0 16,0 0-1,0 0 1,-21-21 0,0 0-16,-1-21 15,22 0-15,-21 21 16,21-21-16,-21 0 0,0 0 16,21-1-16,-21 22 15,0 0 16,21 22-15,0-1-16,0 0 16,0 0-16,0 0 0,21-21 15,0 21-15,0-21 16,0 0-16,0 22 0,1-22 16,20 0-16,-21 0 0,0 0 0,0 0 15,22 0-15,-22 0 0,0 0 16,0 0-16,22-22 0,-22 22 0,0-21 15,0 0-15,0 0 0,0 0 0,1 0 16,20-1-16,-42 1 0,21 0 16,0-21-16,0 21 0,1-1 15,-22 1-15,21 0 0,-21 0 0,21 0 16,-21 0-16,0-1 16,-21 22 15,0 0-31,21 22 0,-22-1 15,1-21-15,21 21 0,0 0 0,0 0 16,-21 0-16,21 1 0,0-1 0,0 0 16,0 0-16,0 0 0,0 0 15,0 1-15,0-1 0,21 0 16,0 0-16,1-21 16,-1 0-16,0 0 0,21 0 15,-21 0-15,1 0 0,-1 0 0,21 0 16,-21 0-16,0 0 0,1-21 0,-1 0 15,0 21-15,0-21 0,0-1 16,-21 1-16,21 0 0,-21-21 0,22 21 16,-22-1-16,21 1 0,-21 0 0,0 0 15,0 0-15,0 0 0,0-1 16,0 1-16,-21 42 47,21 1-47,0-1 15,-22 0-15,22 0 0,0 21 0,0-20 16,0-1-16,-21 0 0,21 0 0,0 0 16,0 0-16,-21 1 0,21-1 15,0 0-15,0 0 0,0 0 16,0-42 31,0 0-47,0 0 0,0 0 15,0-22-15,0 22 16,0 0-16,0 0 0,21 0 0,0-1 16,-21 1-16,22 0 0,-1 0 15,-21 0-15,21 0 0,0 21 16,0-22-16,0 22 0,1 0 16,-1 0-16,0 0 0,0 0 15,0 22-15,-21-1 16,0 0-16,0 0 0,0 0 15,0 0-15,0 1 0,0-1 0,0 0 16,0 0-16,21 0 0,-21 0 16,22 1-16,-1-1 15,0-21-15,0 0 16,0 21-16,22-21 0,-22 0 16,0 0-16,21 0 0,-21 0 0,22 0 15,-22 0-15,21-21 0,-21 0 0,22 21 16,-22-22-16,0 1 0,0 0 15,-21 0-15,21 0 0,-21-22 0,22 22 16,-22 0-16,21 0 0,-21 0 0,0 0 16,0-1-16,0 1 0,0 0 15,-21 21 1,-1 0-16,1 0 16,0 0-1,0 0-15,21 21 0,-21 0 16,21 1-16,0-1 0,0 0 15,-21 0-15,21 0 0,0 0 16,0 1-16,0-1 0,0 0 0,0 0 16,0 0-16,0 0 0,0 1 0,0-1 15,21 0-15,0-21 16,0 21-16,0-21 16,0 0-16,1 0 0,-1 0 0,0 0 15,0 0-15,0 0 0,22-21 16,-22 0-16,0 21 0,21-21 0,-21-1 15,1 1-15,-1 0 0,0-21 0,0 21 16,0-1-16,0 1 16,1 0-16,-22 0 0,0 0 0,21 0 15,-21-1-15,0 1 0,0 0 16,-21 21 15,-1 0-31,22 21 0,0 0 16,-21 1-16,21-1 15,0 0-15,0 0 0,0 0 16,0 0-16,0 1 0,21-1 16,-21 0-16,22 0 15,-1-21-15,-21 21 0,21-21 16,-21 21-16,0 1 31,-21-22 0,0-22-15,-1 1-16,1 0 16,0 21-16,0-21 0,21 0 15,-21 21 1,21 21 15,0 0-15,0 0-16,0 0 15,0 1 1,21-1-16,0-21 16,0 21-16,0-21 15,1 0-15,-1 0 0,0 0 16,0 0-16,0 0 0,0 0 16,1 0-16,-1 0 0,0-21 0,0 21 15,0-21-15,0 21 0,1-22 0,-1 1 16,0 0-16,0 0 0,0 0 15,0 0-15,1-1 0,-1 1 0,0 0 16,21 0-16,-21-21 0,1 20 0,-1 1 16,-21 0-16,21 0 15,-21 0-15,21 21 0,-21-21 0,0-1 16,-21 22 0,0 0-1,0 0-15,-1 0 0,1 22 16,0-1-16,21 0 0,-21-21 0,21 21 15,-21 0-15,21 0 0,-21 1 16,21-1-16,0 0 0,0 0 16,0 0-16,0 0 0,0 1 15,21-22 1,0 21-16,0 0 0,-21 0 16,21-21-16,0 21 0,1-21 15,-22 21-15,21-21 16,0 22-16,-21-1 15,-21 0 1,0-21 0,-1 0-16,1 0 0,0 21 0,-21-21 15,21 0-15,-1 0 0,1 0 0,0 0 16,0 0-16,0 0 16,0 0 15,21-21-31,-22 21 0,22-21 15</inkml:trace>
  <inkml:trace contextRef="#ctx0" brushRef="#br1" timeOffset="-183332.41">16129 3408 0,'0'42'31,"0"-21"-15,21-21-16,0 0 16,0 22-16,1-22 0,-1 0 0,0 0 15,0 0-15,0 0 0,22 0 16,-22 0-16,0-22 0,0 1 15,-21 0-15,0 0 16,0 0 0,-21 21-16,0 0 0,0 0 0,-1 0 15,1 0-15,0 0 16,0 21 0,21 0-16,-21-21 0,21 21 15,-21-21-15,21 21 16,-22 1-16</inkml:trace>
  <inkml:trace contextRef="#ctx0" brushRef="#br1" timeOffset="-181752.76">14732 4720 0,'0'0'0,"21"0"15,-21-21-15,21 21 0,-21-21 0,0 0 16,0 0 0,0-1-1,0 1-15,0 0 16,21 21 0,-21-21-1,0 42 16,0 0-31,0 0 16,0 1 0,0-1-16,0 0 0,0 0 0,-21 21 15,21-20-15,0 20 0,0 0 0,-21 1 16,21-1-16,-21 0 0,21 1 16,-21-1-16,21 0 0,0 1 0,-21-22 15,21 21-15,-22 0 0,22-20 0,0-1 16,-21 21-16,0-21 0,0 0 15,0 1-15,21-1 0,-21 0 16,-1-21-16,1 0 16,0 0 15,21-21-31,0 0 16,0-1-16,0 1 0,0 0 15,0 0-15,0 0 0,0 0 16,0-1-16,0 1 0,21 0 0,-21 0 15,21-21-15,-21 20 0,0 1 16,22 0-16,-22 0 0,21 21 16,0 0-16,0 0 15,0 21 1,-21 0-16,0 0 16,21 1-16,-21-1 0,22 0 15,-22 0-15,0 0 0,21 0 0,-21 1 16,0-1-16,21 0 15,0 0-15,0 0 16,0-21-16,1 21 0,-1-21 16,0 0-16,0 0 15,0 0-15,0 0 0,1 0 16,-1 0-16,0-21 0,0 0 0</inkml:trace>
  <inkml:trace contextRef="#ctx0" brushRef="#br1" timeOffset="-180489.35">15494 5038 0,'0'0'0,"0"-21"16,0-22-1,0 22-15,0 0 0,0 0 16,0 0-16,-21 21 15,0 0-15,-1 0 0,1 21 16,0-21-16,21 21 16,-21 0-16,0 0 0,21 0 0,-21 22 15,-1-22-15,22 0 0,0 21 16,-21-20-16,21-1 0,-21 0 16,21 0-16,0 0 0,-21 0 0,21 1 0,0-1 15,0 0-15,0 0 16,21-21-16,0 0 15,0 0-15,1 0 0,-1 0 16,0 0-16,0-21 0,0 21 16,0-21-16,1 0 0,-1 21 15,-21-22-15,21 1 0,0 0 0,-21 0 16,0 0-16,21 0 0,-21-1 0,21 1 16,-21 0-16,22 0 0,-22 0 15,0 0-15,0-1 0,0 1 16,0 42 15,0 1-15,0-1-16,0 0 0,-22 0 15,22 0-15,0 0 0,0 1 16,0-1-16,0 0 0,0 0 0,0 0 16,0 0-16,0 1 0,0-1 15,22-21 1,-1 0-16,0 0 0,0 0 15,0 0-15,0 0 0,1 0 0,-1 0 16,0 0-16,0 0 16,0-21-16,0 21 0,-21-22 0,22 22 15,-1-21-15,0 0 0,0 21 0,0-21 16,-21 0-16,21 0 0,1-1 16,-1 1-16,-21 0 0,0 0 0,21 0 15,-21 0-15,21 21 16,-21-22-16,0 44 31,0-1-31,0 0 16,0 0-16,0 0 15,0 0-15,0 1 0,0-1 16,0 0-16,0 0 16,0 0-16,0 0 15,21 1-15,0-22 16,1 0-16,20 0 0,-21 0 15,21 0-15,-20 0 0,20 0 16,-21 0-16,21-22 0,-20 1 0,-1 21 16,0-21-16,21 0 0,-21 0 15,1 0-15,-1-1 0,0 1 16,-21 0-16,21 0 0,-21-21 0,0 20 16,0 1-16,0 0 15,0 0-15,0 0 16,0 42 15,0 0-31,0 0 16,0 0-16,0 1 0,-21-1 0,21 0 15,0 21-15,0-21 0,0 1 16,0-1-16,-21 21 0,21-21 0,-21 0 16,21 22-16,0-22 0,0 0 0,0 21 15,0-20-15,0-1 0,0 21 16,0-21-16,0 22 0,0-22 0,0 0 15,0 21-15,-22-21 0,22 1 0,0 20 16,0-21-16,0 0 16,0 0-16,0 1 0,-21-1 0,21 0 15,0 0-15,0 0 0,-21-21 16,21 21-16,-21-21 0,0 0 16,0 0-16,-1 0 0,1 0 15,0 0-15,0 0 0,0 0 16,0-21-16,-1 0 0,-20 21 0,21-21 15,0 21-15,21-21 0,-21 0 16,-1 21-16,1-22 0,21 1 16,0 0 15,21 21-31,1 0 16,-1-21-16,0 21 0,0-21 0</inkml:trace>
  <inkml:trace contextRef="#ctx0" brushRef="#br1" timeOffset="-180017.76">16785 5165 0,'0'-21'16,"21"21"-1,0-22-15,1 1 16,-22 0-16,21 21 0,0-21 16,-21 0-16,21 21 0,-21-21 15,0-1-15,0 1 0,0 0 16,0 0-16,-21 21 31,0 0-31,0 0 0,-1 21 16,22 0-16,-21-21 0,21 21 15,-21 1-15,21-1 0,0 0 16,0 0-16,0 0 0,-21 22 0,21-22 16,0 0-16,0 0 0,0 0 15,0 0-15,0 1 0,0-1 16,21-21-1,0 21-15,0-21 0,1 0 16,-1 0-16,0 0 16,0 0-16,0-21 0,0 0 15,1 21-15,-1-22 0</inkml:trace>
  <inkml:trace contextRef="#ctx0" brushRef="#br1" timeOffset="-179505.55">17251 4953 0,'0'-42'32,"0"21"-32,0-1 15,21 22 1,0 0-16,-21-21 0,21 21 15,0 0-15,1 0 16,-1 0-16,0 0 0,0 21 16,0 1-16,0-1 15,-21 0-15,0 0 0,22 0 0,-22 0 16,0 1-16,0-1 0,0 0 0,0 0 16,0 0-16,0 0 0,0 1 15,0-1-15,0 0 0,0 0 16,0 0-16,-22-21 0,22 21 0,-21-21 15,21-21 32,0 0-31,0 0-16,0 0 0,0 0 16,21-22-16,1 22 0,-22 0 15,21-21-15,0 20 0,0 1 0,-21 0 16,21 0-16,0 0 0,1 0 0,-22-1 15,21 22-15,0-21 0,0 21 16,0 0-16,-21-21 0,21 21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8T03:33:11.09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13928 6329 0,'0'-21'0,"0"0"31,0 42 79,0 0-95,0 0-15,0 0 0,0 0 16,0 1-16,0 20 16,0-21-16,0 21 0,0-20 0,0 20 15,0-21-15,0 21 0,0 1 16,0-1-16,0-21 0,0 22 0,0-1 15,0 0-15,0-21 0,0 22 0,0-22 16,0 21-16,0 1 0,-22-22 16,22 21-16,0-21 0,-21 0 0,21 22 15,0-22-15,0 0 0,0 21 16,0-20-16,0-1 0,0 0 16,-21 0-16,21 0 0,0 0 15,0 1 16,0-44 1,0 1-32,0 0 15,0 0-15,0 0 0,0 0 0,21-1 16</inkml:trace>
  <inkml:trace contextRef="#ctx0" brushRef="#br0" timeOffset="3008.95">13970 6287 0,'21'0'125,"0"0"-125,0 0 16,1 0-16,-1 0 0,0 0 16,0 0-16,0 0 15,0 0-15,1 0 0,-1 0 16,0 0-16,0 0 0,-21-22 16,21 22-16,0 0 0,1 0 15,20 0-15,-21 0 0,0 0 0,0 0 16,22 0-16,-22 0 0,0 0 15,21 0-15,1 0 0,-22 0 0,21 0 16,-21 0-16,22 0 0,-1 0 16,0 0-16,1 0 0,-1 0 0,0 0 15,1 0-15,-1 0 0,0 0 0,1 0 16,-1 0-16,0 0 0,22 0 16,-22 0-16,1 0 0,-1 0 0,0 0 15,-21 0-15,22 0 0,-1 0 0,0 0 16,-20 0-16,20 0 15,-21 0-15,21 0 0,-20 0 0,20 0 16,-21 0-16,0 0 0,22 0 16,-22 0-16,0 0 0,21 0 0,-21 0 15,22 0-15,-22 0 0,21 0 0,-21 0 16,22 0-16,-22 0 0,21 0 16,1 0-16,-22 0 0,21 0 0,-21 0 15,22 0-15,-22 22 0,21-22 16,-21 0-16,0 0 0,1 0 0,-1 0 15,0 0-15,0 0 0,0 0 0,0 0 16,1 0-16,-1 0 16,0 0-16,0 0 15,0 0-15,0 0 0,1 0 16,-1 0-16,0 0 16,0 0-16,0 0 0,0 0 15,1 0-15,-1 0 31,-21 21 16,0 0-31,0 0 0,0 0-16,0 0 0,0 1 15,0-1-15,0 0 16,0 0-16,0 0 0,0 0 15,0 1-15,0-1 0,0 0 16,21 0-16,-21 0 0,0 0 0,0 1 16,0-1-16,0 0 0,0 0 0,0 0 15,0 0-15,0 1 0,0-1 16,0 21-16,0-21 0,0 0 0,0 1 16,0-1-16,0 0 0,0 0 15,0 0-15,0 0 0,0 1 16,0-1-16,0 0 0,0 0 15,0 0-15,0 0 0,0 1 0,0-1 16,0 0-16,0 0 0,0 0 16,0 0-16,0 1 0,0-1 0,-21 0 15,21 0-15,0 0 16,0 0-16,0 1 0,-21-22 16,21 21-16,0 0 15,-22-21 1,1 0-16,21 21 0,-21-21 15,0 0 1,0 0-16,0 0 16,21 21-16,-22-21 0,1 0 0,0 0 15,0 0-15,0 0 0,0 0 16,-1 0-16,1 0 0,0 0 16,-21 0-16,21 0 0,-22 0 0,22 0 15,-21 21-15,21-21 0,-22 0 0,1 0 16,21 0-16,-22 0 0,1 0 15,0 0-15,-1 0 0,1 0 0,0 0 16,-1 0-16,1 0 0,21 0 0,-21 0 16,-1 0-16,1 0 0,0 0 15,-1 0-15,1 0 0,0 0 0,-1 0 16,1 0-16,0 0 0,-1 0 16,1 0-16,0 0 0,-22 0 15,22 0-15,-1 0 0,1-21 0,-21 21 16,20 0-16,1 0 0,0 0 15,-22 0-15,22 0 0,21 0 0,-22-21 16,1 21-16,0 0 0,-1 0 0,22 0 16,-21 0-16,-1-21 0,1 21 15,0 0-15,-1 0 0,1 0 0,0 0 16,-22-21-16,22 21 0,0 0 0,-1-21 16,1 21-16,21 0 0,-22 0 15,22 0-15,0 0 0,0 0 16,21-22 46,0 1-62,0 0 16,0 0-16,21 21 0</inkml:trace>
  <inkml:trace contextRef="#ctx0" brushRef="#br0" timeOffset="3395.19">14097 6414 0,'0'0'0,"21"0"31,0 0-31,0 0 16,22 0-16,-22 0 0,21 0 15,-21 0-15,22 0 0,-22 0 0,21 0 16,1 0-16,-22 0 0,21 0 0,-21 0 16,22 0-16,-22 0 0,0 0 15,-42 0 17,0 0-32</inkml:trace>
  <inkml:trace contextRef="#ctx0" brushRef="#br0" timeOffset="3788.26">14457 6456 0,'0'21'32,"0"0"-32,0 0 15,0 1-15,0-1 16,0 0-16,0 0 0,0 0 15,0 0-15,0 1 0,0-1 16,0 0-16,0 0 0,0 0 0,21 0 16,-21 1-16,0-1 0,0 0 0,0 0 15,0 0-15,0 0 16,0 1-16,-21-1 16,0-21-16,-1 0 0,1 21 15,0-21-15,0 0 0,0 0 16,0 0-16,-1 0 0,1 0 0,0 0 15,0 0-15,0 0 0,0-21 16,-1 21-16,22-21 0,-21 21 16,0-22-16,21 1 31,21 0-15,0 21-1,1 0-15,-1 0 0</inkml:trace>
  <inkml:trace contextRef="#ctx0" brushRef="#br0" timeOffset="4319.39">14795 6646 0,'0'0'0,"0"-21"0,-21 21 16,0 0-16,0 0 16,0 0-16,0 0 0,-1 0 15,1 21-15,21 1 0,0-1 16,-21-21-16,0 21 0,21 0 16,-21 0-16,21 0 0,0 1 0,0-1 15,-21 0-15,21 0 0,0 0 16,0 0-16,0 1 15,21-22 1,0 0 0,0 0-16,0 0 0,0 0 15,1-22-15,-1 22 0,-21-21 16,21 0-16,0 21 0,0-21 16,-21 0-16,21 0 0,-21-1 0,22 1 15,-22 0-15,0 0 0,21 0 16,-21 42 31,0 0-47,0 0 0,0 0 15,0 1-15,0-1 0,0 0 16,0 0-16,0 0 16,21-21-16,-21 21 15,21-21-15,0 0 16,0 22-16,1-22 0,-1 0 15,0 0-15,0 0 0</inkml:trace>
  <inkml:trace contextRef="#ctx0" brushRef="#br0" timeOffset="4580.45">15049 6625 0,'0'21'32,"0"1"-32,0-1 0,0 0 15,0 0-15,0 0 0,0 0 16,22 1-16,-22-1 0,0 0 16,0 0-16,0 0 31</inkml:trace>
  <inkml:trace contextRef="#ctx0" brushRef="#br0" timeOffset="4824.53">15282 6625 0,'-21'0'0,"0"21"0,21 1 16,-21-1-16,0 0 0,-1-21 15,1 21-15,0 0 0,0 0 0,0 1 16,0-1 0,-1 0-16,1 0 0,21 0 15,21-21 16,1 0-31,-1 0 16</inkml:trace>
  <inkml:trace contextRef="#ctx0" brushRef="#br0" timeOffset="5367.49">15579 6604 0,'0'0'16,"-22"0"0,1 0-16,0 0 0,0 0 15,0 21-15,0-21 0,-1 21 16,22 1-16,-21-1 0,0-21 15,21 21-15,0 0 0,-21 0 0,21 0 16,0 1-16,-21-22 0,21 21 16,0 0-16,0 0 15,21-21 1,0 0-16,0 0 16,0 0-16,1 0 0,-1 0 15,-21-21-15,21 21 0,0-21 0,0 0 16,0-1-16,1 1 15,-22 0-15,0 0 0,21 0 16,0 21-16,-21-21 16,0 42 15,0 0-31,0 0 16,0 0-16,0 0 0,0 1 15,0-1-15,0 0 16,21-21-16,-21 21 15,21-21-15,0 0 16,1 0-16,-1 0 16</inkml:trace>
  <inkml:trace contextRef="#ctx0" brushRef="#br0" timeOffset="5788.12">14922 6985 0,'0'-21'15,"-21"21"17,0 0-32,0 0 15,0 0-15,0 21 0,-1 0 16,1 0-16,21 1 0,0-1 15,-21 0-15,0 0 0,21 0 16,0 0-16,0 1 0,0-1 16,0 0-16,0 0 0,0 0 15,0 0-15,21-21 16,0 0-16,0 0 16,1 0-16,-1 0 0,0 0 0,0 0 15,0 0-15,0 0 0,1 0 0</inkml:trace>
  <inkml:trace contextRef="#ctx0" brushRef="#br0" timeOffset="6203.46">15240 7049 0,'0'0'0,"-85"84"31,85-63-15,0 1-16,-21-1 0,21 0 16,-21 0-16,21 0 0,0 0 15,21 1 1,0-22-16,0 0 16,1 0-16,-1 0 15,0 0-15,0 0 0,0-22 16,0 22-16,-21-21 0,22 21 0,-1-21 15,-21 0-15,21 21 0,-21-21 0,0 0 16,0-1-16,0 1 16,0 0-16,-21 21 15,0-21 1,-1 21-16,1 0 0,0 0 16,0 0-16,0 0 0,0 0 15,21 21-15,0 0 16,0 0-16,0 1 31,21-22-31</inkml:trace>
  <inkml:trace contextRef="#ctx0" brushRef="#br0" timeOffset="6740.47">15663 7070 0,'0'0'0,"-21"0"0,-42 21 32,63 0-32,-22 0 15,22 0-15,-21 1 0,21-1 16,0 0-16,0 0 15,0 0-15,0 0 16,21 1 0,1-22-1,-1 0-15,0-22 16,0 22-16,-21-21 0,21 0 16,0 0-16,-21 0 15,22 0-15,-1-1 0,-21 1 0,0 0 16,0 0-16,21 0 0,-21 0 0,0-1 15,0 1-15,21 0 16,-21 0-16,0 42 47,0 0-47,0 0 16,-21-21-16,21 22 0,0-1 0,-21 0 15,21 0-15,0 0 0,0 0 16,0 1-16,0-1 0,0 0 0,0 0 15,0 0-15,21-21 32,0 0-32,0 0 15,0 0-15</inkml:trace>
  <inkml:trace contextRef="#ctx0" brushRef="#br0" timeOffset="7138.09">15960 7197 0,'21'0'32,"0"0"-32,0 0 15,0-21-15,0 21 16,1 0-16,-22-22 0,21 22 15,0-21-15,0 21 0,-21-21 0,21 21 16,-21-21-16,0 0 16,-21 21-1,0 0 1,0 0-16,0 0 16,-1 0-16,1 21 0,0 0 15,0 0-15,21 0 0,-21 1 0,21-1 16,0 0-16,0 0 15,0 0-15,0 0 0,0 1 16,21-22-16,0 21 0,0-21 16,0 0-1,1 0-15,-1 0 0,0 0 0,0 0 16,21-21-16,-20-1 0,-1 22 0,0-21 16</inkml:trace>
  <inkml:trace contextRef="#ctx0" brushRef="#br0" timeOffset="7887.4">17314 6392 0,'0'0'0,"21"0"16,1 0-1,-22 22 16,0-1-15,21 0-16,-21 21 0,0-21 0,0 22 16,0-22-16,0 21 0,0 1 0,0-1 15,0-21-15,0 21 0,0 1 16,0-1-16,0-21 0,0 22 16,0-22-16,0 21 0,-21-21 0,21 0 15,0 22-15,0-22 0,0 0 16,0 0-16,0 0 0,0 1 0,0-1 15,0 0-15,0 0 16,0-42 15,0 0-31,21 21 16,-21-21-16,0-1 0,0 1 0,0 0 16</inkml:trace>
  <inkml:trace contextRef="#ctx0" brushRef="#br0" timeOffset="9108.04">17484 6329 0,'0'-21'15,"-22"21"-15,1 0 32,42 0 15,1 0-47,-1 0 0,0-21 15,21 21-15,-21 0 0,1 0 0,20 0 16,0 0-16,1 0 0,-22-22 15,21 22-15,22 0 0,-22 0 0,21 0 16,-20 0-16,41-21 0,-20 21 0,-1 0 16,22 0-16,-21 0 0,20 0 15,-20 0-15,20 0 0,-20 0 0,-1 0 16,-20 0-16,20 0 0,-20 0 16,-1 0-16,0 0 0,1 0 15,-1 0-15,-21 0 0,21 0 0,1 0 16,-22 0-16,21 0 0,-21 0 0,22 0 15,-22 0-15,21 0 0,1 0 16,-22 0-16,21 0 0,0 0 0,-20 0 16,20 0-16,-21 0 0,0 0 15,0 0-15,22 0 0,-22 0 0,0 0 16,0 0-16,0 0 16,1 0-1,-1 0-15,0 0 16,-21 21 31,0 1-32,-21-1 1,21 0-16,0 0 0,0 0 16,0 0-16,0 1 15,0-1-15,0 0 0,0 0 0,0 21 16,0-20-16,0-1 15,0 0-15,0 21 0,0-21 0,0 1 0,0 20 16,0-21-16,0 0 0,0 0 0,0 22 16,0-22-16,0 0 15,0 21-15,0-20 0,0-1 0,0 0 16,0 0-16,0 0 0,0 0 0,-21 1 16,21 20-16,0-21 0,-22 0 15,22 0-15,0 1 0,0-1 0,-21 0 16,21 0-16,-21 0 15,21 0-15,0 1 0,0-1 16,0 0-16,-21-21 0,21 21 16,-21-21-16,21 21 15,-21-21-15,-1 0 0,1 0 16,0 0-16,0 0 16,0 0-16,0 0 15,-1 0-15,1 0 0,0 0 0,0 0 16,-21 0-16,20 0 0,-20 0 0,21 0 15,-21 0-15,-1 0 0,1 0 16,0 21-16,-1-21 0,1 0 0,0 0 16,-1 0-16,1 0 0,0 0 15,-1 0-15,-20 0 0,20 0 0,1 0 16,-21 0-16,20 0 0,1 0 0,-22 0 16,22 0-16,0 0 0,-22 0 15,22 0-15,-22 0 0,22 0 0,0 0 16,-22 0-16,22 0 0,0 0 15,-22 0-15,22 0 0,-1 0 16,22 0-16,-21 0 0,0 0 0,20 0 16,-20 0-16,21 0 0,0 0 0,0 0 15,-1 0-15,1 0 0,0 0 16,0 0-16,0 0 0,0 0 16,-1 0-16,22-21 31,0 0-16,22 21 1,-22-21-16,21 0 16,-21 0-16,21-1 0,0 22 15</inkml:trace>
  <inkml:trace contextRef="#ctx0" brushRef="#br0" timeOffset="9456.77">17568 6477 0,'21'0'31,"1"0"-31,-1 0 0,0 0 16,0 0-16,0 0 0,22 0 0,-22 0 16,0 0-16,0 0 0,21 0 15,-20 0-15,-1 0 0,0 0 0,0 0 16</inkml:trace>
  <inkml:trace contextRef="#ctx0" brushRef="#br0" timeOffset="9815.39">17801 6541 0,'0'0'0,"0"21"0,0 0 0,0 0 16,0 0-16,0 0 16,0 1-16,0-1 15,0 0-15,0 0 0,0 0 16,0 0-16,0 1 0,0-1 16,0 0-16,0 0 0,0 0 15,0 0-15,0 1 0,0-1 16,0 0-1,-21-21-15,0 0 0,0 0 16,-1 0-16,1 0 0,0 0 16,0 0-16,0 0 0,0 0 15,-1 0-15,1 0 16,21-21 15,0 0-15,21 21-1,1-22-15,-1 22 0</inkml:trace>
  <inkml:trace contextRef="#ctx0" brushRef="#br0" timeOffset="10295.81">18140 6625 0,'0'0'0,"-21"0"16,-1 0-16,1 0 15,0 0-15,21 21 0,-21-21 0,0 22 16,0-1-16,21 0 0,0 0 16,-22 0-16,1 0 0,21 1 0,0-1 15,-21 0-15,21 0 16,0 0-16,0 0 0,21-21 15,0 0 1,1 0-16,-1 0 16,0 0-16,0 0 0,0 0 0,0 0 15,1-21-15,-1 21 0,0-21 0,0 0 16,-21 0-16,21 21 0,-21-21 16,21-1-16,-21 1 0,0 0 0,0 0 15,0 0-15,0 0 16,0 42 15,0 0-31,0 0 16,0 0-16,0 0 0,0 1 15,0-1-15,0 0 0,0 0 16,22-21-16,-1 0 16,0 21-16,0-21 15,0 0-15</inkml:trace>
  <inkml:trace contextRef="#ctx0" brushRef="#br0" timeOffset="10541.64">18457 6625 0,'21'21'16,"-21"1"-16,0-1 0,0 0 15,0 0-15,22 0 16,-22 0-16,21 1 0,-21-1 16,0 0-16,21-21 15,-21 21-15,21-21 16,-21-21 15</inkml:trace>
  <inkml:trace contextRef="#ctx0" brushRef="#br0" timeOffset="10763.69">18711 6583 0,'-42'63'31,"21"-41"-31,21-1 0,-21 0 0,-1 0 15,22 0-15,-21-21 0,21 21 16,0 1-16,0-1 0,-21-21 16,21 21-16</inkml:trace>
  <inkml:trace contextRef="#ctx0" brushRef="#br0" timeOffset="11263.47">19008 6604 0,'0'0'0,"-43"-21"31,22 21-31,0 0 0,0 0 0,0 21 15,-1 0-15,22 0 16,-21 1-16,21-1 0,-21 0 16,21 0-16,0 0 0,0 0 15,0 1-15,0-1 0,0 0 16,21-21 0,0 0-16,1 0 15,-1 0-15,0 0 0,0 0 16,0 0-16,0 0 0,-21-21 15,22 21-15,-1-21 0,0-1 16,-21 1-16,21 0 0,0 0 16,-21 0-16,0 0 15,0-1-15,0 44 32,0-1-17,-21-21-15,21 21 0,-21 0 16,21 0-16,0 0 0,0 1 0,0-1 15,0 0-15,0 0 0,0 0 16,0 0 0,21-21-1,0 0-15,0 0 16,1 0 0</inkml:trace>
  <inkml:trace contextRef="#ctx0" brushRef="#br0" timeOffset="11699.14">18203 6985 0,'-42'0'15,"21"0"1,21 21-16,-21 0 0,-1-21 0,22 22 15,0-1-15,-21 0 0,0-21 0,21 21 16,-21 0-16,21 0 16,0 1-16,0-1 0,0 0 0,0 0 15,0 0-15,0 0 0,21 1 16,0-22 0,0 0-16,1 0 0,-1 0 0,0 0 15,0 0-15,0 0 0,0 0 16,1 0-16,20 0 0,-21 0 0,0-22 15,0 22-15,1-21 0,-1 21 0,0-21 16</inkml:trace>
  <inkml:trace contextRef="#ctx0" brushRef="#br0" timeOffset="12103.18">18563 7070 0,'0'0'0,"-21"0"31,0 21-16,0-21-15,21 21 0,-22-21 0,22 21 16,-21 0-16,21 1 0,-21-1 16,21 0-16,0 0 15,0 0-15,0 0 0,0 1 32,21-22-32,0 0 0,1 0 15,-1 0-15,0 0 0,0 0 16,0 0-16,0-22 15,1 22-15,-1 0 0,-21-21 0,0 0 16,21 21-16,-21-21 0,0 0 16,0 0-16,0-1 0,0 1 15,0 0-15,-21 21 16,21-21-16,-21 21 0,-1 0 16,1 0-16,0 0 15,0 0-15,0 0 16,21 21-1,0 0-15,0 0 16</inkml:trace>
  <inkml:trace contextRef="#ctx0" brushRef="#br0" timeOffset="12672.59">18881 7112 0,'-22'0'32,"1"0"-32,0 0 15,21 21-15,-21 0 16,21 1-16,-21-22 0,21 21 0,0 0 15,0 0-15,0 0 16,0 0-16,0 1 0,0-1 16,21-21 15,0 0-31,0 0 16,0 0-16,1-21 15,-22-1-15,21 22 16,-21-21-16,21 0 0,-21 0 15,0 0-15,0 0 0,21-1 16,-21 1-16,0-21 0,21 21 0,-21 0 16,0-1-16,0 1 0,0 0 15,0 0-15,0 42 47,-21 0-31,21 0-16,-21 1 15,21-1-15,0 0 0,0 0 16,0 0-16,0 0 0,0 1 0,0-1 16,0 0-16,0 0 0,0 0 0,0 0 15,0 1 1,21-22-16,0 0 16,0 0-16,1 0 15,-1 0 1</inkml:trace>
  <inkml:trace contextRef="#ctx0" brushRef="#br0" timeOffset="13124.98">19177 7197 0,'21'0'32,"0"0"-17,0 0 1,1-21-16,-1 21 0,-21-22 16,21 22-16,0 0 0,-21-21 0,0 0 15,0 0 1,0 0-16,-21 21 31,0 0-15,0 0-16,-1 21 0,1-21 15,0 21-15,0 0 0,21 0 16,-21 1-16,21-1 0,-21 0 16,21 0-16,0 0 0,0 0 15,0 1-15,0-1 16,21-21-1,0 21-15,0-21 0,0 0 0,0 0 16,1 0-16,-1 0 16,0 0-16,0 0 0,0-21 0,0 21 15,1-21-15,-1-1 0,0 22 0,0-21 16,-21 0-16</inkml:trace>
  <inkml:trace contextRef="#ctx0" brushRef="#br1" timeOffset="21063.41">11430 7197 0,'0'0'0,"0"21"0,-21 0 16,0 0-16,-1-21 0,22 21 16,-21-21-16,0 0 0,21 22 15,-21-22-15,0 0 16,21 21-16,-21-21 0,-1 21 0,1-21 16,0 0-1,42-21 16,0 0-31,1 21 0,20-22 16,-21-20-16,0 21 0,22 0 16,-1 0-16,0-22 0,1 22 0,20-21 15,-21 21-15,22-22 0,-1 1 16,1 0-16,-1-1 0,22 1 0,-21 0 16,20-22-16,-20 22 0,-1-1 0,1 1 15,-1 0-15,1-1 16,-22 1-16,0 0 0,1 21 0,-1-1 0,0-20 15,-20 42-15,-1-21 16,0 0-16,0 21 0,0 0 0,0 0 16,-21-21-16,22 21 0,-1 0 31,-21-22-15,-21 22 30,-1 0-46</inkml:trace>
  <inkml:trace contextRef="#ctx0" brushRef="#br1" timeOffset="21591.77">12594 5969 0,'0'0'0,"-63"21"16,63 0 0,-22-21-16,22 22 0,0-1 15,0 0-15,0 0 0,22 0 16,-1 0-16,0-21 15,0 22-15,0-22 0,0 0 16,22 0-16,-22 0 0,21 21 16,-21-21-16,22 0 0,-1 0 0,-21 0 15,22 0-15,-1 0 0,-21 0 0,21 0 16,-20 0-16,-1 0 0,0 0 16,0 0-16,0 0 0,0 0 15,-21 21 1,-21-21-1,0 21-15,0 0 0,0 0 16,0 1-16,-22-1 0,22 21 16,-21 0-16,21-20 0,-22 20 0,1 0 15,21 1-15,-22-22 0,22 21 0,0-21 16,0 22-16,0-22 0,0 0 16,21 0-16,0 0 0,0 0 15,0 1 1,-22-22 15,1 0-15</inkml:trace>
  <inkml:trace contextRef="#ctx0" brushRef="#br1" timeOffset="22443.48">11324 7303 0,'0'-43'32,"0"64"15,0 1-47,0-1 0,-21 0 15,21 0-15,0 0 0,0 22 0,0-22 16,0 21-16,0-21 0,0 22 15,21-1-15,-21 0 0,21 1 0,0-1 16,1 0-16,-1 1 0,0-1 0,0 21 16,21 1-16,-20-22 0,-1 22 15,0-1-15,0 1 0,0-1 16,0 1-16,1-1 0,-1 1 0,-21-22 16,21 22-16,0-1 0,0 1 15,0-1-15,1 1 0,-1-1 0,0 1 16,-21-22-16,0 21 0,21-20 0,-21-1 15,21-21-15,-21 22 0,0-22 16,0 21-16,0-21 0,0 0 0,0 1 16,21-22 31,1 0-16,-22-22-16</inkml:trace>
  <inkml:trace contextRef="#ctx0" brushRef="#br1" timeOffset="27528.12">14245 9525 0,'0'21'31,"0"0"-15,-21 1-16,21-1 15,0 0-15,0 21 0,0-21 16,-21 1-16,21 20 0,0 0 0,-21-21 16,21 22-16,0-22 0,0 21 0,-22 1 15,22-22-15,-21 0 16,21 21-16,-21-21 0,21 1 0,0-1 15,0 0-15,-21 0 0,21 0 0,-21 0 16,21 1 0,0-44 31,0 1-47,0 0 15</inkml:trace>
  <inkml:trace contextRef="#ctx0" brushRef="#br1" timeOffset="28035.42">14203 9673 0,'0'-42'16,"0"21"0,0 0-1,0-1-15,21 22 16,-21-21-16,21 21 16,-21-21-16,21 21 0,0 0 15,1-21-15,-1 21 0,0 0 16,0-21-16,0 21 0,0 0 15,1 0-15,-1 0 0,0 0 0,0 0 16,0 21-16,0 0 0,1 0 16,-1 0-16,0 1 0,-21-1 15,0 21-15,0-21 0,21 22 0,-21-1 16,0-21-16,0 21 0,0-20 16,0 20-16,0-21 0,0 21 0,0-20 15,0-1-15,0 0 0,0 0 0,0 0 16,-21 0-16,21 1 0,-21-1 15,21 0-15,-21-21 16,21 21-16,-22-21 63,22-21-48</inkml:trace>
  <inkml:trace contextRef="#ctx0" brushRef="#br1" timeOffset="49315.84">14118 10012 0,'21'0'79,"0"0"-79,1 0 15,-1 0-15,0 0 0,0 0 0,0-21 16,0 21-16,1 0 0,-1 0 0,0-21 15,0 21-15,21-22 0,-20 22 16,-1 0-16,0 0 0,0-21 16</inkml:trace>
  <inkml:trace contextRef="#ctx0" brushRef="#br1" timeOffset="50223.7">14986 9652 0,'0'21'31,"0"0"-31,0 1 15,0-1-15,0 0 16,0 21-16,0-21 0,0 22 0,0-22 0,0 21 16,0 1-16,0-22 0,0 21 15,0-21-15,0 22 0,0-22 16,0 0-16,-21 0 0,21 21 0,0-20 16,-21-1-16,21 0 0,0 0 15,0 0-15,0 0 16,0-42 31,0 0-47</inkml:trace>
  <inkml:trace contextRef="#ctx0" brushRef="#br1" timeOffset="50659.57">14922 9800 0,'0'0'15,"-21"-21"-15,21 0 0,0 0 0,0 0 16,0-1-16,0 1 0,0 0 16,0 0-16,0 0 15,21 0-15,1-1 16,-1 1-16,0 21 0,-21-21 15,21 21-15,0 0 0,0 0 0,22-21 16,-22 21-16,0 0 0,21 0 0,-20 0 16,20 0-16,-21 0 0,0 0 15,22 21-15,-22 0 0,-21 0 0,0 1 16,21-1-16,-21 21 0,0-21 16,0 22-16,0-22 0,-21 21 0,0-21 15,-22 0-15,22 22 0,0-22 16,-21 0-16,20 0 0,-20 0 0,21 1 15,0-1-15,0-21 0,-1 21 16,1-21-16,21 21 16,0 0-16,0-42 47,0 0-47,21 21 15,1-21-15,-1 21 0</inkml:trace>
  <inkml:trace contextRef="#ctx0" brushRef="#br1" timeOffset="51015.74">15790 9589 0,'0'0'0,"0"-22"0,0 1 16,0 42 15,0 1-15,0-1-16,0 21 0,0-21 0,0 0 16,0 22-16,0-22 0,0 21 0,0-21 15,-21 22-15,21-22 16,0 0-16,-21 21 0,21-20 0,0-1 15,0 0-15,0 0 0,0 0 16,0 0-16,0 1 16</inkml:trace>
  <inkml:trace contextRef="#ctx0" brushRef="#br1" timeOffset="51355.23">15579 10160 0,'0'0'0,"0"21"0,0 0 15,0 1-15,0-1 16,21 0 0,0-21-16,0 0 0,0 0 15,0 0-15,1 0 16,-1 0-16,0 0 0,0 0 16,0 0-16,0 0 0,1 0 0,-1 0 15,0-21-15,0 21 16,0-21-16,-21-1 15,0 1-15,0 0 16,0 0 0,0 0-16,0 0 15</inkml:trace>
  <inkml:trace contextRef="#ctx0" brushRef="#br1" timeOffset="51719.34">15600 9589 0,'0'0'16,"-21"0"-1,21-22-15,21 22 31,0-21-31,0 21 0,0 0 0,0 0 16,1 0-16,20-21 0,-21 21 16,0 0-16,0 0 0,1 0 15,-1 0-15,0 0 0,0 0 0,0 0 16,0 0 0,-42 0 15,21 21-16</inkml:trace>
  <inkml:trace contextRef="#ctx0" brushRef="#br1" timeOffset="52203.31">16997 9462 0,'0'0'0,"21"-22"47,21 22-47,-21 0 15,22 0-15,-1 0 0,0 0 16,1 0-16,-1-21 0,22 21 16,-22 0-16,0 0 0,22 0 0,-22 0 15,0 0-15,-20 0 0,20 0 16,-21 0-16,0 0 0,0 0 0,-42 0 31,0 0-15,0 0-16,0 0 0,-22 0 0,22 0 15,0 0-15,0 0 0,0 0 0</inkml:trace>
  <inkml:trace contextRef="#ctx0" brushRef="#br1" timeOffset="52504.2">17293 9419 0,'-21'0'15,"21"21"1,0 1-16,0-1 16,0 0-16,0 0 0,0 0 0,-21 22 15,21-1-15,-21 0 0,21-21 0,0 22 16,-22-1-16,1 0 0,21 1 16,-21-1-16,21-21 0,0 22 0,-21-22 15,21 0-15,-21 0 0,21 0 16,-21 0-16,21 1 0,0-1 15,0 0-15,0 0 0,21-21 47,0-21-31,0 21-16,-21-21 0</inkml:trace>
  <inkml:trace contextRef="#ctx0" brushRef="#br1" timeOffset="52927.02">17441 9906 0,'21'0'16,"1"0"-1,-1 0 1,0 0-16,0 0 0,0 0 15,-21-21-15,21 21 0,1-21 0,-1 0 16,-21-1-16,21 22 16,-21-21-16,0 0 0,0 0 15,0 0 1,-21 21 0,0 0-16,-1 21 15,1 0-15,0-21 16,21 21-16,-21 0 0,0 1 0,0-1 15,21 0-15,0 0 0,0 21 0,-22-20 16,22-1-16,0 0 16,0 0-16,0 0 0,0 0 0,0 1 15,22-22-15,-22 21 16,21-21-16,0 0 16,0 0-16,0 0 0,0 0 15,1 0-15,-1-21 0,0-1 0,0 22 16,0-21-16</inkml:trace>
  <inkml:trace contextRef="#ctx0" brushRef="#br1" timeOffset="53375.2">18055 9716 0,'0'-22'15,"-21"22"1,0 0-16,0 0 15,-1 22-15,1-22 0,21 21 0,-21 0 16,0-21-16,21 21 0,-21 0 16,21 0-16,0 1 15,0-1-15,0 0 16,21-21 15,0 0-31,0 21 0,0-21 0,1 0 16,-1 0-16,0 21 0,0-21 15,0 0-15,0 21 16,1 1-16,-22-1 16,0 0-16,0 0 15,0 0 1,-22-21-16,1 0 0,0 21 0,0-21 0,0 0 16,0 0-16,-1 22 15,1-22-15,0 0 0,0 0 0,0 0 16,0 0-16,-1 0 15,1 0 1,21-22-16,-21 22 0,21-21 16,0 0-1,0 0 1</inkml:trace>
  <inkml:trace contextRef="#ctx0" brushRef="#br1" timeOffset="53984.2">18521 9313 0,'0'0'0,"0"-21"0,0 0 31,0 42-15,-21 0 0,-1 1-1,22 20-15,-21-21 0,21 0 0,0 22 16,0-22-16,-21 21 0,21 0 0,-21 1 16,21-1-16,0 0 0,0 1 15,-21-22-15,21 21 0,-21 1 0,21-22 16,0 0-16,0 21 0,0-21 0,0 1 15,0-1-15,21 0 16,0-21-16,0 21 0,0-21 16,0 0-16,1 0 0,-1 0 0,0 0 15,0 0-15,0-21 0,0 21 16,1-21-16,-1 0 0,0-1 16,-21 1-16,21 0 0,0 0 0,0 0 15,-21 0-15,0-1 0,22 1 16,-22-21-16,21 42 0,-21-21 0,0 0 15,0 42 17,-21 0-32,-1 0 15,22 0-15,0 0 0,0 1 16,-21-1-16,21 21 0,0-21 16,0 0-16,0 1 0,0-1 0,0 0 15,21-21 1,1 0-1,-1 0-15,0 0 0,0 0 16,0 0-16,-21-21 0,21 21 16,-21-21-16,22-1 0,-1 1 0,-21 0 15,0 0-15</inkml:trace>
  <inkml:trace contextRef="#ctx0" brushRef="#br1" timeOffset="54291.13">18944 9419 0,'0'0'0,"0"-21"109,-21 21-78,0 0-31,0 21 16,21 0-16,0 1 31</inkml:trace>
  <inkml:trace contextRef="#ctx0" brushRef="#br1" timeOffset="54559.37">18119 9610 0,'21'0'31,"0"0"-31,0 0 0,21 0 16,-20 0-16,-1-21 0,0 21 16,21 0-16,-21 0 0,1 0 0,-1-22 15,21 22-15,-21 0 0,0 0 16,1 0-16,-22-21 0,21 21 15</inkml:trace>
  <inkml:trace contextRef="#ctx0" brushRef="#br1" timeOffset="55335.63">19135 9673 0,'0'21'78,"0"1"-78,0-1 0,0 0 0,0 0 16,-22 0-16,22 0 0,-21 22 0,21-22 16,0 0-16,0 0 0,-21 0 15,21 1-15,0-1 0,-21-21 0,21 21 16,0 0-16,0 0 16,0-42 15,0 0-16,0 0-15,0 0 0,0-1 16,0 1-16,0 0 0,0 0 16,0 0-16,0 0 0,21-1 0,0-20 15,0 21-15,1 0 0,-22 0 16,21-1-16,0 1 0,21 0 16,-21 0-16,1 0 0,20 21 0,-21 0 15,21-21-15,-20 21 0,20 0 0,-21 0 16,21 0-16,-20 21 0,-1-21 15,0 21-15,0 0 0,0 0 0,-21 22 16,21-22-16,-21 0 0,0 0 0,0 21 16,0-20-16,0-1 0,0 0 15,0 0-15,-21 0 0,0-21 0,21 21 16,-21 1-16,0-22 0,21 21 16,-21-21-1,21 21-15,-22-21 0,22-21 47</inkml:trace>
  <inkml:trace contextRef="#ctx0" brushRef="#br1" timeOffset="56436.09">20129 9694 0,'0'0'0,"22"-21"0,-22-42 15,0 42-15,0-1 16,0 1-16,-22 21 0,22-21 0,-21 21 16,0 0-16,0 0 15,0 0-15,0 0 0,-1 0 16,1 0-16,0 0 0,0 21 15,0 0-15,0 1 0,-1-1 16,1 0-16,0 0 0,21 0 0,-21 0 0,0 1 16,21-1-16,-21 0 15,21 0-15,0 0 0,0 0 0,0 1 16,0-1-16,0 0 0,0 0 16,21-21-16,0 21 15,0-21-15,0 0 0,0 0 0,1 0 16,-1 0-16,0 0 0,0 0 0,-21-21 15,21 0-15,0 21 0,1-21 16,-1 0-16,0 21 0,-21-22 0,0 1 16,21 0-16,-21 0 0,21 0 15,-21 0-15,0-1 0,0 1 16,0 0-16,0 42 62,0 0-46,0 1-16,0-1 0,0 0 16,0 0-16,0 0 0,0 0 15,0 1-15,0-1 0,0 0 0,0 0 16,0 0-16,0 0 0,0 1 16,0-1-16,0 21 0,0-21 15,0 0-15,0 1 0,0 20 0,0-21 16,0 0-16,-21 22 0,21-22 15,0 21-15,0-21 0,-21 22 16,21-1-16,0 0 0,0-21 0,0 22 16,0-1-16,0 0 0,0-20 0,0 20 15,0 0-15,0-21 0,0 22 16,0-1-16,0-21 0,0 0 0,0 22 16,0-22-16,0 0 0,0 21 0,0-20 15,-21-1-15,21 0 0,0 0 16,-21 0-16,-1-21 31,1-21 0,0 0-31,21 0 16,-21 21-16,21-21 0,0-1 0,0 1 16,-21 0-16,0 0 0,21-21 0,-22 20 15,22-20-15,0 0 0,0-1 16,0 1-16,0 0 0,0-22 0,0 22 15,0-22-15,0 22 0,0 0 0,0-1 16,0 1-16,0 0 0,0-1 16,0 1-16,22 21 0,-22-21 0,21 20 15,-21-20-15,21 21 0,0-21 16,-21 20-16,21 1 0,0 0 16,-21 0-16,0 0 0,22 0 0,-22-1 15,21 1-15,-21 0 16,0 0-16,0 0 15,0 0 1,21 21 0,0 0 31,0 0-32,-21 21 16</inkml:trace>
  <inkml:trace contextRef="#ctx0" brushRef="#br1" timeOffset="84879.57">14901 10626 0,'0'-21'0,"21"21"16,1 0-1,-1 0 1,-21-22-16,21 22 16,-21-21-1,21 21-15,0-21 16,0 21-16,-21-21 16,22 0-16,-1 21 15,0-21 1,0-1-1,-42 22 48,0 22-63,21-1 16,-21-21-16,-1 21 0,1 0 0,0 0 15,0 0-15,0 1 0,0-22 16,-1 42-16,1-21 0,0 0 0,0 0 15,-21 1-15,20-1 0,1 0 0,0 0 16,-21 0-16,21 0 16,-1 22-16,1-22 0,-21 0 0,21 0 15,0 0-15,-1 1 0,-20-1 0,21 21 16,0-21-16,-22 0 0,22 1 16,0-1-16,-21 21 0,21-21 0,-1 0 15,-20 1-15,21-1 0,0 0 0,0 0 16,-22 0-16,22 0 0,0 1 15,0-1-15,0 0 0,-1 0 0,1 0 16,0-21-16,0 21 0,0 1 0,0-1 16,-1-21-16,1 21 0,0-21 15,0 21-15,0 0 0,0-21 16,-1 0-16,22 21 0,-21 1 16,0-22-16,21 21 15,-21-21-15,0 0 16,21 21-16,-21-21 31,21-21 0,0 0-31,0-1 16,0 1-16</inkml:trace>
  <inkml:trace contextRef="#ctx0" brushRef="#br1" timeOffset="85583.91">13843 11070 0,'21'0'16,"0"0"-16,-21-21 15,0 42 17,0 0-32,0 1 15,0-1-15,-21 0 0,21 0 16,-21 0-16,21 0 0,-21 1 15,21-1-15,-21 21 0,-1-21 0,22 0 16,-21 22-16,0-22 0,0 0 0,21 0 16,-21 0-16,0 1 0,-1-1 15,22 0-15,0 0 0,-21 0 16,0-21-16,21 21 0,-21-21 0,21 22 16,-21-22-16,0 0 15,-1 0-15,22 21 16,-21-21-16,0 0 15,21 21 32,21-21-31,0 0 0,1 0-16,-1 0 15,0 0-15,0 0 0,0 0 0,0 0 16,1 21-16,-1-21 15,0 0-15,21 0 0,-21 0 0,1 0 16,20 21-16,-21-21 0,0 0 0,22 0 16,-43 21-16,21-21 0,0 0 15,0 0-15,0 0 0,-21 22 16,21-22 62</inkml:trace>
  <inkml:trace contextRef="#ctx0" brushRef="#br1" timeOffset="86472.94">16658 10478 0,'0'0'0,"0"-22"15,64-20 1,-64 21 0,0 42 30,0 0-30,0 0-16,-22 1 0,22-1 16,-21 0-16,21 0 0,-21 21 0,21-20 15,0 20-15,-21 0 0,21 1 16,-21-22-16,21 21 0,-21 0 16,21 1-16,0-1 0,0-21 0,-22 22 15,1-1-15,21 0 0,-21 22 0,21-22 16,0 0-16,-21 1 0,0-1 15,21 0-15,-21 1 0,-1-1 0,22 0 16,0 1-16,-21-22 0,21 21 0,-21-21 16,21 22-16,0-22 0,0 0 15,0 0-15,0 0 0,0 1 0,0-1 16,-21 0-16,21 0 0,0 0 16,0-42 46,0 0-46</inkml:trace>
  <inkml:trace contextRef="#ctx0" brushRef="#br1" timeOffset="86851.56">15960 11663 0,'0'0'0,"21"0"31,0 0-15,0 0-16,0 0 15,0 0-15,-21 21 0,22-21 16,-1 21-16,-21 0 0,21-21 0,0 22 16,-21-1-16,21-21 0,0 21 0,1 0 15,-1 0-15,0 0 16,-21 1-16,21-1 0,0-21 16,-21 21-16,21-21 15,-21 21 1,22-21-16,-1 0 15,-21-21-15,21 21 16,0-21-16,-21 0 16,21-1-16,0 22 0,1-21 0</inkml:trace>
  <inkml:trace contextRef="#ctx0" brushRef="#br1" timeOffset="87139.18">16827 11451 0,'0'0'0,"0"21"47,0 1-47,-21-1 0,0-21 15,0 21-15,0 0 0,21 0 0,-21 0 16,-1 1-16,1-1 0,0 0 15,0 0-15,0 0 0,0 0 0,-1 1 16,1-22-16,21 21 0,-21 0 16,0 0-16,0 0 15</inkml:trace>
  <inkml:trace contextRef="#ctx0" brushRef="#br1" timeOffset="88079.71">18775 10308 0,'0'0'16,"0"-21"-16,0 0 0,21 0 16,-21 42 46,0 0-62,0 0 16,0 0-16,0 1 0,21-1 0,0 21 15,-21-21-15,21 0 0,-21 22 16,22-22-16,-1 21 0,-21-21 0,21 22 16,0-22-16,0 21 0,0 1 0,1-22 15,-1 21-15,0-21 0,21 22 16,-21-1-16,22 0 0,-22-21 0,21 22 16,1-1-16,-1 0 0,0 1 15,-21-1-15,22 22 0,-22-22 0,21 0 16,-21 1-16,22-1 0,-22-21 15,0 21-15,0 1 0,0-22 16,1 0-16,-1 21 0,0-20 0,0-1 16,0 0-16,0 0 0,1 0 15,-1 0-15,-21 1 16,21-22-16,-42 0 78</inkml:trace>
  <inkml:trace contextRef="#ctx0" brushRef="#br1" timeOffset="88480.41">19262 11642 0,'-22'0'0,"44"0"31,-1 0-15,0 0-16,0 21 15,0 0-15,22-21 0,-22 0 0,0 21 16,21-21-16,-21 0 0,1 21 0,-1-21 16,21 22-16,-21-22 0,0 0 15,1 21-15,-1-21 0,21 0 0,-42 21 16,21-21-16,0 0 0,1 0 0,-1 21 16,0-21-16,0 0 15,0 0 1,0 0-1,-21-21 17,22 0-17</inkml:trace>
  <inkml:trace contextRef="#ctx0" brushRef="#br1" timeOffset="88843.36">19981 11324 0,'0'-21'31,"0"42"-15,0 0-1,0 1-15,0-1 0,0 0 16,0 0-16,0 0 0,-21 0 16,21 1-16,0-1 0,0 0 0,0 0 15,0 0-15,0 0 0,-21 1 0,21-1 16,0 0-16,-21-21 16,21 21-16,0 0 0,0 0 15,-21-21 48</inkml:trace>
  <inkml:trace contextRef="#ctx0" brushRef="#br1" timeOffset="90231.04">11747 11917 0,'0'-21'15,"0"0"-15,-21 21 16,0 0-1,21 21 17,-21 0-32,21 0 15,0 21-15,-21-20 0,21-1 0,0 21 16,0 0-16,0-20 0,0 20 16,0 0-16,0-21 0,0 22 0,0-22 15,21 0-15,0 21 0,0-20 16,-21-1-16,21 0 0,1-21 15,-1 21-15,0-21 0,0 0 0,0 21 16,0-21-16,1 0 0,-1 0 16,0 0-16,0 0 0,0-21 0,0 21 15,1-21-15,-1 0 0,0 21 0,0-43 16,0 22-16,0 0 0,1 0 16,-22-21-16,0 20 0,21-20 0,0 0 15,-21 21-15,21-22 0,-21 1 16,0 21-16,0-22 0,0 22 0,0 0 15,21 0-15,-21 0 0,0 0 16,0 42 0,0 0-1,0 0-15,0 0 0,0 22 16,0-22-16,0 21 0,0-21 16,0 22-16,0-22 0,0 21 0,0-21 15,0 22-15,0-22 0,0 0 0,0 0 16,0 0-16,0 0 15,0 1-15,0-44 32,21 22-17</inkml:trace>
  <inkml:trace contextRef="#ctx0" brushRef="#br1" timeOffset="90811.89">12425 12023 0,'0'21'32,"0"0"-32,0 0 0,0 0 0,0 1 15,0-1-15,0 0 0,0 0 16,0 0-16,0 0 0,0 1 0,0-1 15,0 0-15,0 0 0,0 0 16,0 0-16,0 1 0,0-1 16,-21-42 46,21-1-46,0 1-16,0 0 0,0 0 15,0 0-15,0 0 0,0-1 16,0 1-16,21 0 0,-21 0 16,21 0-16,0 0 0,0-1 15,0 22-15,-21-21 0,22 0 0,-1 21 16,0 0-16,0-21 0,0 21 16,0 0-16,1 0 0,-1 0 0,-21 21 15,21 0-15,-21 0 16,21 1-16,-21-1 0,0 0 0,0 0 15,0 21-15,0-20 0,0-1 0,0 0 16,0 0-16,0 0 0,0 0 16,0 1-16,0-1 0,0 0 15,-21 0-15,21 0 16,-21-21-16,21-21 62</inkml:trace>
  <inkml:trace contextRef="#ctx0" brushRef="#br1" timeOffset="91115.55">12954 12171 0,'0'21'31,"0"0"-31,0 0 16,0 1-16,0-1 0,0 0 16,0 0-16,0 0 0,0 0 15,0 1-15,0-1 0,-21-21 16,21 21-16,0 0 15,0-42 32,21 0-47</inkml:trace>
  <inkml:trace contextRef="#ctx0" brushRef="#br1" timeOffset="91496.31">12933 11896 0,'0'0'0,"-21"0"0,21 21 0,0 0 15,0 0-15,0 0 16,21-21-1,0 0 1,0 0-16,0-21 16,0 0-16,1 21 0,-22-21 0,21 21 15,-21-21-15,21 21 0,-21-21 0,0-1 16,0 1-16,-21 21 31,0 0-31,-1 0 0,1 0 0,0 0 16,0 21-1,0-21-15,21 22 0,-21-22 0,21 21 16,0 0-16,0 0 0,21-21 31,0 0-31,0 0 16</inkml:trace>
  <inkml:trace contextRef="#ctx0" brushRef="#br1" timeOffset="91888.08">13420 11832 0,'21'0'15,"-21"21"1,0 1-16,0-1 16,0 0-16,0 0 0,0 0 15,-21 22-15,21-22 0,0 0 16,-22 21-16,22-21 0,0 22 0,0-22 16,0 0-16,0 0 0,0 22 15,-21-22-15,21 0 0,0 0 16,0 0-16,0 0 0,0 1 15,0-1-15,21-21 16,1 0 0,-1 0-1,0 0 1,-21-21-16,21-22 16</inkml:trace>
  <inkml:trace contextRef="#ctx0" brushRef="#br1" timeOffset="92327.59">13314 12129 0,'0'0'0,"21"0"31,0 0-31,0 0 0,0 0 16,1 0-16,-1-22 16,21 22-16,-21 0 0,0 0 0,1-21 15,-1 21-15,0 0 0,0 0 0,0 0 16,0 0-16,-21-21 16,22 21-16</inkml:trace>
  <inkml:trace contextRef="#ctx0" brushRef="#br1" timeOffset="93891.93">15727 12129 0,'0'0'0,"0"-22"0,21 22 0,-21-21 15,0 0 1,-21 21 0,0 0-16,-1 0 15,1 0-15,0 21 16,0 0-16,0 1 15,21-1-15,0 0 16,0 0-16,0 0 16,0 0-16,0 1 15,21-1 1,0-21 0,0 21-16,0 0 0,1-21 15,-1 0-15,-21 21 0,21-21 16,0 21-16,0-21 0,0 0 0,1 22 15,-1-1-15,0 0 16,-21 0-16,0 0 16,0 0-16,-21 1 15,-22-22-15,22 21 0,0-21 16,0 0-16,0 21 0,-22-21 16,22 0-16,0 0 0,0 0 0,0 0 15,-22 0-15,22 0 16,0 0-16,0 0 0,0 0 15,21-21-15,0 0 16,-21 21-16,21-22 16,21 1-1,0 21 1,0 0 0</inkml:trace>
  <inkml:trace contextRef="#ctx0" brushRef="#br1" timeOffset="94404.04">16150 12192 0,'-21'0'47,"21"21"-47,-21 0 15,0 1-15,21-1 0,-22 0 0,22 0 16,0 0-16,-21 0 0,21 1 16,-21-1-16,21 0 0,0 0 0,0 0 15,0 0-15,0 1 0,0-1 16,21-21-1,0 21-15,1-21 0,-1 0 16,0 0-16,0 0 0,0 0 0,0 0 16,1 0-16,20 0 0,-21-21 15,0 21-15,0-21 0,1 21 0,-1-22 16,0 1-16,0 0 0,-21 0 0,0 0 16,0 0-16,0-1 15,0 1-15,0-21 0,0 21 0,0 0 16,-21-1-16,21 1 0,-21 0 15,0 0-15,-1 0 0,1 21 0,0 0 16,0 0-16,0 0 0,0 0 16,-1 0-16,22 21 0,-21 0 15,0 0-15,21 0 0,0 1 16,0-1 0,21 0-1</inkml:trace>
  <inkml:trace contextRef="#ctx0" brushRef="#br1" timeOffset="94719.43">16764 12107 0,'-21'43'31,"21"-22"-31,-21 0 0,21 21 16,-22-20-16,22-1 0,0 0 15,-21 0-15,21 0 0,0 0 0,0 1 16,0-1-16,0 0 0,-21 0 16,21 0-16,0 0 15,0 1-15</inkml:trace>
  <inkml:trace contextRef="#ctx0" brushRef="#br1" timeOffset="95064.55">16658 12234 0,'0'0'0,"21"0"0,-21-42 15,0 21-15,0 0 0,21 21 16,1-21-16,-22-1 0,21 22 0,-21-21 16,21 21-16,0 0 0,0-21 15,0 21-15,1 0 0,-1 0 16,0 0-16,0 0 0,0 0 16,0 21-16,-21 0 0,22 1 0,-22-1 15,21 0-15,-21 0 0,0 0 16,0 22-16,0-22 0,0 0 15,0 0-15,0 0 0,0 0 0,0 1 16,0-1-16,0 0 0,0 0 0,0 0 16,-21 0-1,-1-21-15,22 22 16,-21-22 0,0-22 30</inkml:trace>
  <inkml:trace contextRef="#ctx0" brushRef="#br1" timeOffset="95331.79">16637 12383 0,'21'0'31,"0"0"-31,0 0 16,1 0-16,-1 0 0,0 0 15,0 0-15,0-22 0,0 22 16,1 0-16,-1 0 0,0 0 0,0-21 16,0 21-16,0 0 0,-21-21 31,22 21 0</inkml:trace>
  <inkml:trace contextRef="#ctx0" brushRef="#br1" timeOffset="95777.68">17526 12086 0,'-21'43'15,"21"-22"1,0 0-16,0 0 0,0 0 0,0 0 16,0 1-16,-21-1 0,21 0 15,0 0-15,0 0 0,0 0 0,0 1 16,-22-1-16,22 0 0,-21 0 16,21 0-16,0 0 15,0 1-15,0-1 0,0 0 16,0-42 78,0 0-94,0-1 15</inkml:trace>
  <inkml:trace contextRef="#ctx0" brushRef="#br1" timeOffset="96171.62">17420 12065 0,'0'0'0,"21"-63"31,0 41-31,-21 1 0,22 21 0,-1 0 16,0-21-16,0 21 0,0 0 0,22 0 15,-22 0-15,0 0 0,0 0 16,0 0-16,0 21 0,1 0 16,-22 1-16,0-1 15,0 0-15,0 0 0,0 0 0,0 0 16,0 1-16,0-1 0,-22-21 0,1 21 15,21 0-15,-21 0 0,0-21 16,0 21-16,0-21 0,-1 0 16,1 22-16,0-22 0,0 21 15,0-21-15,0 0 16,-1 0 15</inkml:trace>
  <inkml:trace contextRef="#ctx0" brushRef="#br1" timeOffset="97019.47">20045 11896 0,'21'-21'15,"-21"-1"1,0 44 15,0-1-31,0 0 0,0 21 16,0-21-16,0 22 0,0-1 16,0-21-16,0 22 0,0-1 0,0-21 15,0 21-15,0-20 0,-21 20 16,21-21-16,-21 0 0,21 0 15,0 1-15,0-1 0,0 0 16,-22-21-16,22-21 47,0 0-47,0-1 16,0 1-16</inkml:trace>
  <inkml:trace contextRef="#ctx0" brushRef="#br1" timeOffset="97551.15">20045 11980 0,'0'0'0,"0"-21"0,21-63 16,0 84 0,-21-22-16,21 1 0,0 0 15,1 0-15,20 21 0,-21-21 0,21 0 16,-20 21-16,20-22 0,0 22 15,1 0-15,-1 0 0,0 0 0,-21 0 16,22 0-16,-1 0 0,-21 0 0,0 22 16,1-22-16,-22 21 0,0 0 15,0 0-15,0 0 0,-22 0 16,1 1-16,0-1 0,-21 0 0,21 21 16,-22-21-16,1 1 0,0-22 15,-1 21-15,1 0 0,21 0 0,-22-21 16,22 21-16,-21-21 0,21 0 15,0 0-15,42 0 63,-21 21-47,0 1-16,21-22 15,0 21-15,0 0 0,-21 0 0,21 0 16,-21 0-16,22 1 0,-1-1 0,0-21 15,-21 21-15,21 0 0,0 0 16,-21 0-16,21-21 0,1 22 0,-1-1 16,0-21-16,0 0 0,0 0 0,0 0 15,1 0-15,-1 0 16,0 0-16,0 0 16,0 0-16,0 0 0,-21-21 15,22 21-15,-22-22 0,21 22 16,-21-21-16,21 0 0</inkml:trace>
  <inkml:trace contextRef="#ctx0" brushRef="#br1" timeOffset="97983.06">20891 12150 0,'0'21'16,"22"-21"-1,-1 0 1,0 0-16,0 0 16,0 0-16,-21-21 0,21 21 15,1-21-15,-22-1 16,21 22-16,-21-21 0,21 21 0,-21-21 16,0 0-16,0 0 15,0 0 1,-21 21-16,0 0 0,-1 0 0,1 0 15,0 0-15,21 21 16,-21 0-16,0-21 0,21 21 0,-21 0 16,21 0-16,0 1 0,-22-1 15,22 0-15,-21 0 0,21 0 0,0 0 16,0 1-16,0-1 0,0 0 16,0 0-16,0 0 15,21-21 1,1 0-1,-1 0-15,0 0 16,0 0-16,0 0 0,-21-21 16,21 21-16,1-21 0,-1 0 0,0 21 15</inkml:trace>
  <inkml:trace contextRef="#ctx0" brushRef="#br1" timeOffset="98475.16">21463 12002 0,'0'0'0,"0"-22"16,-21 22 0,0 0-16,-1 0 15,1 0-15,0 0 0,0 0 16,0 0-16,0 22 0,-1-22 16,1 21-16,0 0 0,21 0 15,0 0-15,0 0 16,0 1-1,21-22 1,0 0-16,-21 21 0,22-21 16,-1 0-16,0 0 0,0 21 0,0-21 15,0 0-15,1 21 16,-1-21-16,0 0 0,0 21 16,0-21-16,0 21 15,1-21-15,-22 22 0,21-22 16,-21 21-16,0 0 15,0 0 1,-21-21-16,-1 21 0,1-21 0,0 0 16,0 0-16,-21 0 0,20 21 0,1-21 15,-21 0-15,21 0 0,0 0 16,-1 0-16,1 0 0,0 0 0,0 0 16,0 0-16,0 0 0,-1-21 15,1 21 1,21-21 15,21 0-15,1 0-16,-1 21 0,0-21 0</inkml:trace>
  <inkml:trace contextRef="#ctx0" brushRef="#br1" timeOffset="98931.58">22161 11494 0,'0'21'0,"0"-42"0,0-1 15,-21 22 16,0 22-15,21-1 0,0 21-16,-21-21 0,21 0 15,-21 22-15,0-22 0,21 21 16,0-21-16,-22 22 0,22-1 0,-21 0 0,21 1 16,-21-1-16,21-21 15,0 22-15,0-1 0,0 0 0,0-21 16,0 22-16,0-22 0,0 0 0,0 0 15,0 0-15,0 1 0,0-1 16,0 0-16,21 0 16,0-21-16,1 0 15,-1 0-15,0 0 0,0-21 16,0 21-16,0-21 0,1 0 16,-1-1-16,0 1 15,0 0-15,-21 0 16,21 0-16,0 0 0</inkml:trace>
  <inkml:trace contextRef="#ctx0" brushRef="#br1" timeOffset="99315.44">21865 11832 0,'-21'0'16,"21"-21"-1,21 21 1,0 0-16,0 0 0,1 0 0,20 0 16,-21 0-16,0-21 0,22 21 15,-22 0-15,21 0 0,0 0 0,-20 0 16,20 0-16,-21 0 0,21 0 0,-20-21 15,20 21-15,-21 0 0,0 0 16,22 0-16,-22 0 0,0 0 0,0 0 16,0 0-16,-21-21 0,21 21 0,1 0 15</inkml:trace>
  <inkml:trace contextRef="#ctx0" brushRef="#br1" timeOffset="109247.68">11684 13039 0,'-21'0'15,"0"0"1,-1 0-16,1 0 31,42 0 16,1 0-47,-1 0 16,21 0-16,-21 0 0,22 0 0,-1 0 15,0 0-15,1-21 0,-1 21 16,0-22-16,22 22 0,-22 0 0,0 0 16,1-21-16,-22 21 0,21 0 0,-21 0 15,1 0-15,-1 0 0,-42 0 47,-1 0-47,1 0 16,0 0-16,0 0 15,0 0-15,0 21 0</inkml:trace>
  <inkml:trace contextRef="#ctx0" brushRef="#br1" timeOffset="109539.52">11980 13039 0,'0'21'15,"-21"-21"-15,21 21 0,0 0 16,0 0 0,0 1-16,0-1 0,0 0 0,0 0 15,0 0-15,-21 0 0,21 1 16,0-1-16,0 0 0,0 21 0,-21-21 15,21 1-15,0-1 0,0 0 16,0 0-16,0 0 0,0 0 16,0 1-16,0-1 15,0-42 17,0-1-17,21 1-15</inkml:trace>
  <inkml:trace contextRef="#ctx0" brushRef="#br1" timeOffset="109980.8">12319 13250 0,'0'22'16,"0"-1"-1,-21 0 1,0 0-16,21 0 0,-22 0 0,1 1 16,21-1-16,0 0 0,0 0 15,0 0 1,0 0-16,0 1 0,21-22 16,1 0-1,-1 0-15,0 0 0,0 0 16,0 0-16,0 0 0,1 0 15,-1-22-15,0 1 0,0 21 0,0-21 16,-21 0-16,21 0 16,-21 0-16,0-1 0,0 1 15,0 0-15,0 0 0,0 0 16,-21 0-16,0 21 0,0-22 16,0 22-16,0 0 15,-1 0-15,1 0 16,0 22-16,0-1 15,21 0 1,0 0 0,21-21-16,0 0 0,0 0 15</inkml:trace>
  <inkml:trace contextRef="#ctx0" brushRef="#br1" timeOffset="110403.62">12742 13208 0,'0'0'16,"-21"21"15,21 0-15,-21-21-16,21 22 0,-21-1 0,0 0 15,21 0-15,0 0 16,0 0-16,0 1 0,0-1 15,0 0-15,0 0 0,21 0 16,0-21 0,0 0-16,0 0 0,0 0 15,22 0-15,-22 0 0,0-21 0,0 0 16,0 21-16,1-21 0,-1 0 16,-21-1-16,21 22 15,-21-21-15,0 0 0,0 0 0,0 0 16,0 0-16,0-1 0,-21 1 15,0 21-15,21-21 0,-22 21 16,1 0-16,0 0 0,0 0 0,0 0 16,0 0-16,-1 0 0,22 21 15,-21 0-15,0 1 16,21-1 0,21-21-1</inkml:trace>
  <inkml:trace contextRef="#ctx0" brushRef="#br1" timeOffset="110699.05">13293 12912 0,'0'21'31,"-22"0"-31,22 0 0,0 0 0,0 1 16,0 20-16,0-21 0,-21 0 0,21 22 15,-21-22-15,21 0 0,0 21 16,0-21-16,-21 1 0,21-1 0,-21 0 16,21 0-16,0 0 0,-21 22 31,21-22-31</inkml:trace>
  <inkml:trace contextRef="#ctx0" brushRef="#br1" timeOffset="111195.1">13652 13145 0,'0'0'0,"0"-22"15,-21 22 1,0 0-16,0 0 16,0 0-16,21 22 15,-21-22-15,-1 21 0,22 0 16,-21-21-16,21 21 0,-21-21 0,21 21 15,-21-21-15,21 21 16,0 1 0,21-22-16,0 0 15,0 0-15,1 0 16,-1 21-16,0-21 0,0 0 16,0 0-16,0 0 0,-21 21 15,22-21-15,-1 21 16,-21 0-16,0 0 15,-21 1 1,-1-22 0,1 0-16,0 21 0,0-21 15,0 0-15,0 0 0,-1 0 0,1 21 16,0-21-16,0 0 0,0 0 16</inkml:trace>
  <inkml:trace contextRef="#ctx0" brushRef="#br1" timeOffset="111719.27">11811 13716 0,'-106'0'16,"212"0"-16,-233 0 0,106 0 15,0 0-15,-1 0 16,22 21-16,22-21 31,-1 0-31,21 0 0,-21 0 16,0 0-16,22 0 0,-1 0 0,22 0 16,-22 0-16,21 0 0,22 0 0,-21 0 15,20 0-15,1-21 0,-22 21 16,22 0-16,0 0 0,-1-21 0,22 21 15,-21 0-15,0 0 0,20-21 0,-20 21 16,0 0-16,-22 0 16,1 0-16,-1-21 0,1 21 0,-22 0 15,22 0-15,-43 0 0,21 0 0,-21-22 16,22 22-16,-22-21 16,0 21-16,0 0 0,0-21 15,0 21 1,1-21 15,-44 0-15</inkml:trace>
  <inkml:trace contextRef="#ctx0" brushRef="#br1" timeOffset="112428.07">15621 12996 0,'0'0'0,"-21"0"0,-64 0 31,64 0-15,42 0 15,0 0-31,0 0 16,1 0-16,-1 0 0,0 0 0,21 0 15,-21 0-15,22 0 0,-22 0 0,21 0 16,1-21-16,-1 21 0,0 0 16,1 0-16,-1 0 0,0 0 0,1 0 15,-1-21-15,-21 21 0,0 0 0,0 0 16,-42 0 15,0 0-31,0 0 0,0 0 16,0 0-16,-1 0 0</inkml:trace>
  <inkml:trace contextRef="#ctx0" brushRef="#br1" timeOffset="112456.05">15938 12996 0,'0'0'16</inkml:trace>
  <inkml:trace contextRef="#ctx0" brushRef="#br1" timeOffset="112828.19">15833 13039 0,'0'21'109,"0"0"-93,0 0-16,0 0 0,0 1 15,0-1-15,0 0 0,0 21 0,0-21 16,0 1-16,0-1 0,-22 21 16,22-21-16,0 0 0,0 1 15,0-1-15,0 0 0,0 0 0,0 0 0,0 0 16,-21 1 0,21-1-16,0-42 46,0-1-46,0 1 16</inkml:trace>
  <inkml:trace contextRef="#ctx0" brushRef="#br1" timeOffset="113255.07">16256 13229 0,'-21'0'32,"0"0"-32,-1 21 15,22 1-15,-21-1 0,21 0 16,-21 0-16,0 0 16,21 0-16,0 1 0,0-1 15,0 0-15,0 0 0,21-21 31,0 0-31,0 0 0,1 0 16,-1 0-16,0 0 0,0 0 0,0 0 16,0-21-16,1 21 0,-1-21 0,0 0 15,0 21-15,0-22 16,-21 1-16,0 0 0,0 0 16,0 0-16,0 0 0,0-1 15,0 1-15,-21 21 16,0-21-16,0 21 0,0 0 15,-1 0-15,1 0 0,0 0 0,0 0 16,0 21-16,0 0 16,-1-21-16,22 22 0,0-1 15</inkml:trace>
  <inkml:trace contextRef="#ctx0" brushRef="#br1" timeOffset="113715.76">16806 13187 0,'-21'0'15,"0"0"-15,21 21 16,-21-21-16,21 21 0,-21 0 15,21 1-15,-22-1 0,22 0 16,0 0-16,-21 0 0,21 0 16,0 1-16,0-1 15,0 0-15,21-21 16,1 0-16,-1 0 16,0 0-16,0 0 0,0 0 0,0 0 15,1 0-15,-1-21 0,0 21 16,0-21-16,0 21 0,0-22 15,-21 1-15,0 0 0,22 21 0,-22-21 16,0 0-16,0 0 0,0-1 16,0 1-16,0 0 0,-22 0 15,1 21-15,0 0 0,21-21 16,-21 21-16,0 0 0,0 0 0,-1 0 16,1 0-16,0 0 0,0 21 15,0 0 1,21 0-16,0 0 15,21-21 1,0 0-16,0 0 16</inkml:trace>
  <inkml:trace contextRef="#ctx0" brushRef="#br1" timeOffset="114003.1">17293 12891 0,'0'0'16,"0"-22"0,0 44-1,0-1-15,0 0 16,0 0-16,0 0 0,0 22 16,0-22-16,-21 21 0,21-21 0,-21 0 15,21 22-15,0-22 0,0 0 16,0 0-16,0 0 0,-21 1 15,21-1-15,0 0 0,-22 0 16,22 0-16,0 0 16,22-21 15</inkml:trace>
  <inkml:trace contextRef="#ctx0" brushRef="#br1" timeOffset="114447.1">17759 13102 0,'0'0'0,"-21"-21"31,-1 21-31,1 0 0,0 0 16,0 21-16,0-21 0,0 21 15,-1-21-15,22 22 0,-21-1 16,21 0-16,0 0 31,21-21-31,1 0 16,-1 0-16,0 21 16,0-21-16,0 0 0,0 0 15,1 21-15,-1-21 0,-21 22 16,21-22-16,0 21 0,-21 0 15,0 0 1,0 0 0,-21 0-16,0-21 15,0 0-15,-1 0 0,1 0 16,0 0-16,21 22 0,-21-22 0,0 0 16,0 0-16,-1 0 0,1 0 15,0 0 16</inkml:trace>
  <inkml:trace contextRef="#ctx0" brushRef="#br1" timeOffset="114956.57">15833 13631 0,'0'0'0,"-22"0"0,-20 22 31,63-22 0,0 0-31,22 0 0,-22 0 16,21 0-16,1 0 0,-1 0 16,21 0-16,1-22 0,-1 22 0,22 0 15,-21 0-15,20-21 0,1 21 0,0 0 16,-1 0-16,1-21 0,0 21 15,20 0-15,-20 0 0,0 0 0,21 0 16,-22-21-16,-20 21 0,20 0 0,1 0 16,-21 0-16,-1 0 0,1 0 15,-22 0-15,21-21 0,-20 21 0,-1 0 16,0 0-16,-20 0 0,-1 0 0,0-21 16,0 21-16,0 0 0,0 0 31</inkml:trace>
  <inkml:trace contextRef="#ctx0" brushRef="#br1" timeOffset="115032.91">18542 13441 0,'63'0'15</inkml:trace>
  <inkml:trace contextRef="#ctx0" brushRef="#br1" timeOffset="115819.38">20468 12785 0,'-21'0'47,"0"0"-31,0 0-1,-1 0 1,44 0 15,-1 0-31,0 0 16,0 0-16,21 0 0,-20 0 0,20 0 15,0 0-15,1 0 0,-22 0 0,21 0 16,0 0-16,1 0 0,-1 0 16,-21 0-16,22 0 0,-22 0 15,0 0-15,0 0 0,0 0 0,0 0 16,-21-21-16,-21 21 31,0 0-15,0 0-16,0 0 0,0 0 15,-1 0-15,1 0 0,0 21 0</inkml:trace>
  <inkml:trace contextRef="#ctx0" brushRef="#br1" timeOffset="116071.53">20786 12785 0,'0'21'31,"-22"-21"-31,22 21 16,0 0-16,0 0 0,0 1 0,0-1 15,0 0-15,0 0 16,0 0-16,-21 22 0,21-22 0,-21 21 16,21-21-16,0 22 0,0-22 0,-21 0 15,21 0-15,-21 21 0,21-20 16,0-1-16,0 0 0,0 0 16,0 0-16,21-42 62</inkml:trace>
  <inkml:trace contextRef="#ctx0" brushRef="#br1" timeOffset="116483.83">21124 13060 0,'0'0'0,"0"21"31,0 0-15,-21-21-16,21 21 0,-21 1 0,21-1 15,0 0 1,0 0-16,0 0 0,-21 0 0,21 1 16,0-1-16,21-21 15,0 0 1,0 0-16,0 0 15,1 0-15,-1 0 0,0 0 0,0 0 16,0-21-16,0 21 0,1-22 0,-1 1 16,-21 0-16,21 0 15,-21 0-15,0 0 0,0-1 16,0 1-16,-21 0 0,0 21 0,-1-21 16,1 21-16,0 0 0,0 0 15,0 0-15,0 0 16,-1 0-16,1 0 15,21 21-15,-21-21 0,21 21 16,0 0-16,0 1 16,21-22-16,0 0 0,1 0 15</inkml:trace>
  <inkml:trace contextRef="#ctx0" brushRef="#br1" timeOffset="116887.4">21611 13039 0,'0'0'0,"-21"0"16,0 0-1,0 21 1,-1-21-16,22 21 0,0 0 16,0 0-16,0 1 0,-21-1 15,21 0-15,0 0 0,0 0 16,0 0-16,21 1 15,1-22-15,-1 0 0,0 0 16,0 0-16,0 0 16,0 0-16,1 0 15,-1-22-15,0 22 0,-21-21 0,21 0 0,0 21 16,-21-21-16,0 0 16,0 0-16,0-1 0,0 1 0,0 0 15,0 0-15,0 0 0,0 0 0,-21-1 16,0 1-16,0 21 15,0 0-15,-1 0 0,1 0 16,0 0-16,0 21 16,21 1-16,-21-1 15,21 0-15,21-21 32</inkml:trace>
  <inkml:trace contextRef="#ctx0" brushRef="#br1" timeOffset="117175.82">22034 12764 0,'0'0'16,"0"-22"-16,0 1 0,0 0 0,0 42 47,0 0-47,0 22 0,0-22 15,0 21-15,0-21 16,0 22-16,0-22 0,0 21 0,0 1 16,0-22-16,0 21 0,0-21 0,0 0 15,-21 1-15,21-1 0,0 0 16,0 0-16,0 0 0,21-21 31,1 0-15</inkml:trace>
  <inkml:trace contextRef="#ctx0" brushRef="#br1" timeOffset="117547.48">22415 12996 0,'0'0'0,"64"-63"31,-85 63-15,0 0-16,-1 0 0,1 0 15,0 0-15,-21 21 0,21 0 0,-1 0 16,1-21-16,0 22 0,0-1 16,21 0-16,0 0 0,0 0 15,0 0-15,0 1 16,21-22-16,0 0 16,0 0-16,1 0 0,-1 0 0,0 0 15,21 0-15,-21 0 0,1 21 0,-1-21 16,0 0-16,0 21 15,-21 0 1,0 0 0,-21-21-16,0 0 0,0 0 0,-1 21 15,-20-21-15,21 22 0,0-22 16,0 0-16,-1 0 0,1 0 0,0 0 16,21 21-16,-21-21 0,0 0 15,0 0-15,-1 0 16</inkml:trace>
  <inkml:trace contextRef="#ctx0" brushRef="#br1" timeOffset="117769.8">20489 13526 0,'0'0'0,"-21"0"16,0 0-16</inkml:trace>
  <inkml:trace contextRef="#ctx0" brushRef="#br1" timeOffset="118088.21">20278 13504 0,'0'0'16,"21"0"-1,0 0-15,0 0 16,21 0-16,1 0 0,-1 0 0,0 0 16,1 0-16,20 0 0,1 0 0,-1 0 15,1 0-15,20 0 0,1 0 16,0-21-16,21 21 0,-22 0 0,43 0 16,-21 0-16,0 0 0,21-21 0,-21 21 15,0 0-15,-1 0 0,1 0 16,0 0-16,-21-21 0,-1 21 15,22 0-15,-42 0 0,20 0 0,-20 0 16,-1-21-16,-20 21 0,-1 0 0,0 0 16,1 0-16,-22 0 0,0 0 15,0 0-15,0 0 16,1 0-16,-22-21 31,-22 21 16,1 0-47,0 0 16</inkml:trace>
  <inkml:trace contextRef="#ctx0" brushRef="#br1" timeOffset="122795.22">11155 14288 0,'0'21'16,"0"-42"62,0-1-47,21 22-31,-21-21 16,0 0-16,0 0 16,0 0-1,0 0 1,0-1-1,0 1 17,0 0 468,0 0-313</inkml:trace>
  <inkml:trace contextRef="#ctx0" brushRef="#br1" timeOffset="124963.78">11197 14139 0,'0'-21'31,"0"42"94,0 1-125,0-1 16,0 0-16,0 0 0,0 0 15,21 22-15,-21-22 0,0 0 16,0 21-16,0-21 0,0 22 0,21-22 15,-21 21-15,0-21 0,0 22 16,22-22-16,-22 0 0,0 0 0,0 0 16,0 1-16,0-1 0,0 0 0,0 0 15,0 0-15,0-42 78,0 0-62,0 0-16</inkml:trace>
  <inkml:trace contextRef="#ctx0" brushRef="#br1" timeOffset="125743.75">11557 14436 0,'0'21'31,"0"0"-16,-21-21-15,21 21 16,21-21 47,-21-21-48,0 0 1,0 0-16,0 0 15,-21 21 32,0 21-47,21 0 16,0 0 0,0 0-16,0 0 15,21-21 16,0 0-31,0-21 16,-21 0 0,21 21-16,-21-21 0,0 0 15,0 0 1,-21 21 0,0 0-16,0 0 15,0 0-15,21 21 16,-22-21-16,22 21 15,0 0 1</inkml:trace>
  <inkml:trace contextRef="#ctx0" brushRef="#br1" timeOffset="127132.01">11303 14203 0,'0'0'0,"0"-21"16,0 0-1,0-1 1,-21 22 0,21 22-1,0-1 1,0 0-16,0 0 15,0 0-15,0 0 0,0 1 0,0-1 16,0 0-16,0 21 0,0-21 16,0 22-16,-21-22 0,21 21 15,0-21-15,0 22 0,0-22 0,0 0 16,0 21-16,0-20 0,0-1 0,-22 0 16,22 0-16,0 0 15,0 0-15,0 1 16,0-44 171,0 1-171,0 0-16,0 0 16,0 0-16,0 0 0,0-1 15,0 1-15,0 0 16,0 0-16,22 0 0,-22-22 0,0 22 15,0-21-15,0 21 0,0-22 0,0 22 16,0-21-16,0 21 0,0 0 16,0-1-16,0 1 0,0 0 15,0 0 79,0 0-63,0 0 1,21-1-17,-21 44 63,-21-22-31,-1 0-47,1 21 188</inkml:trace>
  <inkml:trace contextRef="#ctx0" brushRef="#br1" timeOffset="129359.55">12128 14245 0,'-21'0'78,"0"0"-63,0 0-15,0 0 16,0 0-16,-1 0 0,1 0 16,0 0-16,0 0 0,0 0 15,0 0-15,-1 0 16,1 0 0,42 0 15,1 0-16,-1 0-15,21 0 0,-21 0 0,0 0 16,22 0-16,-22 0 0,21 0 16,-21 0-16,22 0 0,-22 0 0,21 0 15,-21 0-15,22 0 0,-22 0 0,0 0 16,0 0-16,0 0 16,-42 0 30,0 0-46,0 0 16,0 0 0,0 0-1</inkml:trace>
  <inkml:trace contextRef="#ctx0" brushRef="#br1" timeOffset="129688.54">12150 14266 0,'-22'0'16,"1"0"-16,0 22 31,0-22-31,21 21 16,0 0-16,-21-21 0,21 21 15,0 0-15,0 22 0,0-22 0,0 0 16,0 0-16,0 21 0,0-20 0,-21 20 15,21-21-15,0 0 0,-22 22 16,22-22-16,0 0 0,0 0 16,0 0-16,0 0 0,0 1 0,0-1 15,0 0 1,0-42 31,0 0-47,22 21 0,-1-22 15,0 1-15</inkml:trace>
  <inkml:trace contextRef="#ctx0" brushRef="#br1" timeOffset="130087.57">12213 14647 0,'21'0'15,"0"0"-15,1-21 16,-1 21-16,0 0 16,-21-21-16,0 0 0,21 21 15,-21-21-15,21 21 0,-21-21 16,0-1-16,0 1 31,-21 21 0,0 21-31,0 1 16,21-1-16,0 0 0,-21-21 0,21 21 16,-22 0-16,22 0 0,-21 1 0,21-1 15,0 0-15,0 0 16,0 0-16,0 0 0,0 1 16,21-22 15,1 0-31,-1 0 15,0-22-15,-21 1 0,21 21 16,0-21-16,0 21 0</inkml:trace>
  <inkml:trace contextRef="#ctx0" brushRef="#br1" timeOffset="130519.4">12636 14478 0,'0'0'0,"0"-21"15,-21 21 17,0 0-32,0 0 15,21 21-15,-21-21 0,0 21 16,-1 0-16,22 1 16,0-1-16,0 0 15,0 0 1,22 0-1,-1-21-15,-21 21 0,21-21 16,0 0-16,0 22 0,0-22 16,-21 21-16,22-21 0,-22 21 15,21-21-15,-21 21 16,0 0-16,-21-21 16,-1 21-16,1-21 15,0 0-15,0 0 0,0 22 16,0-22-16,-1 0 0,1 0 15,0 0-15,0 0 0,21-22 63,21 22-47,0-21-16</inkml:trace>
  <inkml:trace contextRef="#ctx0" brushRef="#br1" timeOffset="130892.84">12912 14224 0,'0'21'16,"0"0"0,0 1-16,-22-1 15,22 0-15,-21 21 0,21-21 0,0 1 16,0 20-16,0-21 0,0 0 16,-21 22-16,21-22 0,0 0 15,-21 0-15,21 21 0,0-20 0,0-1 16,0 0-16,0 0 0,0 0 0,0 0 15,0 1-15,0-1 16,21-21 0,0 0-1,0-21 1,-21-1-16,0 1 16</inkml:trace>
  <inkml:trace contextRef="#ctx0" brushRef="#br1" timeOffset="131103.39">12721 14605 0,'0'-21'16,"21"21"-1,0 0-15,1 0 0,-1 0 16,0 0-16,0-21 0,0 21 15,0 0-15,1 0 0,-1 0 16,-21-21-16,21 21 0,0 0 16,0-22-16,0 1 0,1 21 15</inkml:trace>
  <inkml:trace contextRef="#ctx0" brushRef="#br1" timeOffset="131415.68">13293 14351 0,'0'21'16,"0"0"0,0 1-1,0-1-15,0 0 0,-22 21 0,22-21 16,-21 1-16,21-1 0,-21 0 0,21 0 15,0 0-15,0 0 0,-21 1 16,21-1-16,0 0 0,-21-21 0,21 21 16,0-42 31,0 0-32,0 0-15</inkml:trace>
  <inkml:trace contextRef="#ctx0" brushRef="#br1" timeOffset="131679.44">13229 14372 0,'21'0'16,"-21"21"-1,21 1-15,1-22 0,-22 21 16,21 0-16,-21 0 0,21 0 15,0 0-15,-21 1 0,0 20 0,21-21 16,-21 0-16,21 0 0,-21 1 16,0-1-16,0 0 0,0 0 15,0 0-15,0 0 16,22-21 15,-1-21-15,-21 0-16</inkml:trace>
  <inkml:trace contextRef="#ctx0" brushRef="#br1" timeOffset="131963.4">13525 14309 0,'0'0'0,"0"-21"16,0 42 15,0 0-31,0 0 16,0 21-16,-21-20 15,21-1-15,-21 21 0,0-21 0,21 22 16,0-22-16,-21 0 0,21 0 0,-21 0 16,21 0-16,0 1 0,0-1 15,0 0-15,0-42 47,21 21-47,0-21 16</inkml:trace>
  <inkml:trace contextRef="#ctx0" brushRef="#br1" timeOffset="132668.01">13885 14266 0,'0'0'0,"0"-21"0,-21 0 31,0 21-31,0 0 0,0 0 16,-1 0-16,1 0 0,0 21 0,0 0 16,0 1-16,0-1 15,21 21-15,-22-21 0,22 22 0,-21-22 16,21 21-16,0-21 0,-21 22 0,21-22 15,0 0-15,-21 21 0,21-21 16,0 1-16,0-1 0,0 0 0,0 0 16,21-21-16,0 0 0,0 0 15,1 0 1,-1 0-16,0 0 0,0 0 0,0 0 16,0 0-16,1-21 0,-1 0 15,0 21-15,-21-21 0,21-1 16,-21 1-16,0 0 0,0 0 15,0 0-15,0 0 16,-21 21-16,0 0 0,0 0 16,-1-22-16,1 22 0,0 0 15,0 0-15,21 22 16,0-1 0,21-21 30,0 0-46,0 0 16,-21-21-16,22 21 0,-1 0 16,0 21-1,-21 0 1,0 0-16,0 0 0,0 0 16,0 1-16,0-1 0,0 21 15,0-21-15,0 0 0,0 1 0,-21-1 16,21 21-16,-21-21 0,21 0 0,0 1 15,0-1-15,-22 0 0,22 0 16,0 0-16,-21 0 0,21 1 16,0-1-16,-21-21 0,21 21 15,-21-21 32,21-21-47,-21 21 16</inkml:trace>
  <inkml:trace contextRef="#ctx0" brushRef="#br1" timeOffset="133692.76">11112 15515 0,'0'0'0,"0"-21"16,0 0-16,0 0 15,0 0-15,0-1 16,0 1-16,0 0 16,0 0-16,0 0 15,22 21-15,-1-21 16,0 21-16,0 0 0,0 21 15,-21 0-15,21-21 16,-21 42-16,0-21 0,22 1 0,-22-1 16,0 21-16,0-21 0,0 22 0,0-22 15,0 0-15,0 21 0,0-21 16,-22 1-16,1-1 0,0 21 0,0-21 16,0 0-16,0 1 0,-1-1 0,1 0 15,0-21-15,0 21 0,0 0 16,0-21-16,-1 0 0,1 0 15,0 0-15,0 0 16,0-21-16,21 0 16,0 0-16,0 0 0,0-1 15,0 1-15,0 0 0,0 0 16,0 0-16,0 0 0,0-1 16,21 1-16,-21 0 0,21 21 15,0 0-15,0 0 16,1 0-16,-1 0 0,0 21 15,0-21-15,0 21 0,-21 1 0,21-1 16,1-21-16,-22 21 16,0 0-16,21 0 0,0 0 0,-21 1 15,21-22-15,-21 21 0,0 0 0,21 0 16,0-21 0,1 0-16,-22 21 0,21-21 15,0 0 1,0 0-16,-21-21 0,21 21 15,-21-21-15,21 0 0</inkml:trace>
  <inkml:trace contextRef="#ctx0" brushRef="#br1" timeOffset="134003.34">11515 15706 0,'0'21'31,"0"0"-16,21-21 1,0 0-16,0 0 16,0 0-1,0 0-15,-21-21 16,0 0-16,0 0 31,-21 21-15,0 0-16,0 0 15,21 21 17,21-21-17,0 0-15,0 0 16,1 0-16</inkml:trace>
  <inkml:trace contextRef="#ctx0" brushRef="#br1" timeOffset="134467.4">12086 15431 0,'0'0'0,"-21"0"31,0 0-31,21 21 16,-21 0-16,21 0 0,0 0 0,-22 0 15,22 1-15,-21-1 0,21 0 16,0 0-16,0 0 0,0 22 0,0-22 16,0 0-16,0 0 0,0 0 0,0 0 15,0 1-15,0-1 16,21 0-16,1-21 0,-1 21 0,0-21 16,0 0-16,0 0 0,0 0 15,1 0-15,-1 0 0,0 0 16,0 0-16,0-21 0,0 0 0,-21 0 15,22 21-15,-1-22 0,0 1 0,-21-21 16,0 21-16,21 0 0,-21-1 16,21-20-16,-21 21 0,0 0 0,0-22 15,0 22-15,0 0 0,0 0 0,0 0 16,0 0 0,0 42 15,0 0-16,0 0-15,0 0 16,0 0-16,21-21 0,1 22 16</inkml:trace>
  <inkml:trace contextRef="#ctx0" brushRef="#br1" timeOffset="136743.4">11642 15409 0,'21'0'78,"0"0"-63,0 0-15,0 0 16,-21-21-16,21 21 0,1 0 0,-1 0 16,0 0-16,0 0 15,-42 0 63</inkml:trace>
  <inkml:trace contextRef="#ctx0" brushRef="#br1" timeOffset="137151.79">11769 15388 0,'0'21'32,"0"1"-32,0-1 15,0 0 1,0 0 0,0 0-16,0 0 15,0 1-15,0-1 16,0 0-16,21-21 0,-21 21 15,0 0-15,21-21 0,-21 21 16,0 1-16,0-1 16,21-21-16,-21 21 0,0 0 15,21-21-15,-21 21 0,0 0 32,0 1-17,-21-22 1,0 0-16,0 0 15,0 0 1,-1 0-16,1 0 0,42 0 63,1 0-63,-1 0 15</inkml:trace>
  <inkml:trace contextRef="#ctx0" brushRef="#br1" timeOffset="137843.48">12488 15579 0,'21'0'31,"-21"21"-16,0 0-15,0 0 16,0 0-16,0 1 16,0-1-16,0 0 15,0 0-15,0 0 16,0 0-16,0 1 16,0-1 15,0-42 0,0-1-15,0 1-16,0 0 15,0 0-15,0 0 16,0 0-16,22-1 0,-22 1 16,21 0-16,0 0 0,0 21 15,0-21-15,0 21 16,1 0-16,-1 0 0,0 0 15,0 0 1,-21 21-16,21 0 0,0 0 16,-21 0-16,0 1 0,0-1 15,0 0-15,0 0 16,0 0-16,0 0 0,0 1 16,-21-22-16,0 21 15,42-21 48</inkml:trace>
  <inkml:trace contextRef="#ctx0" brushRef="#br1" timeOffset="138111.98">13060 15536 0,'0'0'0,"0"-21"16,0 42 15,0 1-31,0-1 16,0 0-16,0 0 0,-21 0 0,21 0 16,-22 1-16,22-1 0,0 0 15,0 0-15,0 0 0,0 0 16,0 1-16,0-44 47,22 1-32,-1 0-15</inkml:trace>
  <inkml:trace contextRef="#ctx0" brushRef="#br1" timeOffset="138456.09">13017 15367 0,'0'0'0,"0"21"0,-42 43 31,42-43-31,0 0 16,21-21-16,0 0 15,1 0-15,-1 0 16,0 0-16,0 0 0,0-21 15,-21 0-15,21 0 16,-21-1-16,0 1 0,0 0 16,0 0-16,0 0 0,-21 21 15,21-21-15,-21 21 0,0 0 16,0 0-16,0 0 0,-1 0 16,1 0-16,21 21 0,0 0 15,0 0-15,0 0 16,0 0-16,0 1 15,21-1-15,1-21 16,-1 0-16</inkml:trace>
  <inkml:trace contextRef="#ctx0" brushRef="#br1" timeOffset="138783.45">13674 15304 0,'-64'21'15,"64"0"-15,-21 0 16,21 0-16,-21 0 0,21 1 16,0 20-16,0-21 0,0 0 15,0 0-15,-21 22 0,21-22 0,-22 0 16,22 0-16,0 0 0,0 1 0,0-1 15,0 0-15,0 0 16,0 0-16,22-21 47,-1 0-47,-21-21 16,21 21-16,-21-21 0,21 21 15,-21-21-15</inkml:trace>
  <inkml:trace contextRef="#ctx0" brushRef="#br1" timeOffset="139030.96">13462 15536 0,'-21'0'31,"42"0"-31,0 0 16,0 0-16,0 0 0,1-21 15,-1 21-15,21 0 0,-21 0 0,0-21 16,1 21-16,-1 0 0,0 0 16,21 0-16,-42-21 0,21 21 0,1 0 15</inkml:trace>
  <inkml:trace contextRef="#ctx0" brushRef="#br1" timeOffset="140123.56">10541 16574 0,'0'0'0,"-21"0"16,42-22 31,0 22-32,0 0-15,0 0 0,-21-21 16,22 21-16,-1 0 0,0 0 0,0 0 15,0 0-15,0 0 0,1 0 0,-1 0 16,0 0 0,-21 21-16,0 1 0,0-1 0,0 0 15,0 0-15,-21 0 16,0 0-16,-1 1 0,1-1 0,0 0 16,0 0-16,0 0 0,0-21 0,-1 21 15,1 1-15,0-22 16,21-22 15,0 1-31,21 21 16,0-21-16,1 0 15,-1 21-15,0-21 0,0 21 16,0-21-16,0 21 16,1 0-16,-1 0 0,0 0 0,0 0 15,0 0-15,0 21 0,1 0 16,-22 0-16,0 0 15,0 0-15,0 1 0,0-1 0,0 0 16,0 0-16,0 0 0,-22-21 16,1 21-16,0 1 0,0-1 0,0 0 15,0-21-15,-22 21 0,22-21 16,0 21-16,0-21 0,0 0 0,-1 0 16,1 0-16,0 0 0,0 0 15,0 0-15,0 0 16,-1-21-16,22 0 15,0 0-15,0 0 16,0-1-16,0 1 16,22 0-1,-1 21-15,0 0 16,0 0-16</inkml:trace>
  <inkml:trace contextRef="#ctx0" brushRef="#br1" timeOffset="140455.04">11176 16785 0,'0'0'0,"0"21"15,21-21 1,0 0-16,0 0 15,-21-21-15,22 21 16,-22-21-16,0 0 16,0 0-1,-22 21 1,1 0-16,0 0 0,0 0 16,0 0-1,21 21 1,0 0-1,21-21 1,0 0-16,0 0 0</inkml:trace>
  <inkml:trace contextRef="#ctx0" brushRef="#br1" timeOffset="140755.46">11747 16510 0,'-21'-21'31,"21"42"-15,0 0-16,0 0 0,0 1 16,-21-1-16,21 21 0,0-21 0,-21 0 15,21 22-15,0-22 0,-21 21 16,21-21-16,0 1 0,0 20 0,-21-21 15,21 0-15,0 0 0,-22 1 16,22-1-16,0 0 0,0 0 16,0-42 15</inkml:trace>
  <inkml:trace contextRef="#ctx0" brushRef="#br1" timeOffset="140880.4">11684 16510 0</inkml:trace>
  <inkml:trace contextRef="#ctx0" brushRef="#br1" timeOffset="141031.1">11874 16849 0,'22'42'16,"-1"-21"-16,0 0 16,-21 1-16,21-22 15,0 0 1,0 0 0,-21-22-16,22 1 15,-22 0-15</inkml:trace>
  <inkml:trace contextRef="#ctx0" brushRef="#br1" timeOffset="141308.06">12150 16383 0,'-22'0'31,"1"0"-31,0 21 0,21 0 16,0 1-16,-21-1 0,21 0 15,-21 0-15,21 21 0,-21-20 0,21 20 16,0 0-16,0-21 0,0 22 0,-22-22 16,22 21-16,0-21 0,0 22 15,-21-22-15,21 0 0,0 0 0,0 0 16,0 1-16,21-22 31,1 0-15,-22-22-16,0 1 0,21 0 15</inkml:trace>
  <inkml:trace contextRef="#ctx0" brushRef="#br1" timeOffset="141815.51">11705 16510 0,'0'21'46,"0"0"-46,0 1 16,21-1-16,0 0 0,-21 21 0,0-21 16,22 22-16,-22-22 0,21 0 15,-21 21-15,21-20 0,-21-1 16,0 21-16,0-21 0,21 0 0,-21 1 16,21-1-16,0-21 15,1 0 1,-1 0-16,0 0 15,0-21-15</inkml:trace>
  <inkml:trace contextRef="#ctx0" brushRef="#br1" timeOffset="142311.1">12319 16595 0,'0'-21'0,"0"42"63,-21 0-63,21 0 15,0 0-15,0 0 0,0 1 16,0-1-16,0 0 0,0 0 16,0 0-16,0 0 0,0 1 0,0-1 15,0 0-15,21 0 16,0-21-16,0 0 16,0 0-16,1 0 15,-1 0-15,0-21 16,-21 0-16,21 0 0,-21-1 0,0 1 15,21 0-15,-21 0 0,21-21 16,-21 20-16,0 1 0,0-21 0,0 21 16,0 0-16,0-1 0,0 1 15,0 42 48</inkml:trace>
  <inkml:trace contextRef="#ctx0" brushRef="#br1" timeOffset="142442.42">12869 16531 0,'-21'-21'15</inkml:trace>
  <inkml:trace contextRef="#ctx0" brushRef="#br1" timeOffset="142907.78">12785 16828 0,'0'21'16,"0"-42"31,0-1-47,0 1 0,0 0 15,0 0 1,0 0-16,0 0 0,0-1 0,0 1 16,0 0-16,0 0 0,21 0 0,-21 0 15,0-1-15,21 22 0,0-21 16,0 0-16,0 0 0,1 21 15,-1 0-15,0 0 0,0 0 0,0 0 16,0 0-16,1 0 0,-1 0 16,0 0-16,0 21 0,-21 0 15,21 0-15,-21 1 0,0-1 16,0 0-16,0 0 0,0 0 16,0 0-16,0 1 0,0-1 0,0 0 15,0 0-15,0 0 0,-21-21 16,21 21-16,-21-21 0,0 22 15,21-1-15,-21-21 16,21-21 47,0-1-63,0 1 15</inkml:trace>
  <inkml:trace contextRef="#ctx0" brushRef="#br1" timeOffset="143351.64">13356 16552 0,'0'-21'16,"21"21"-16,-21-21 15,0 42 32,0 0-47,0 1 16,-21-1-16,21 0 0,0 0 0,0 0 15,0 0-15,-21 1 0,21-1 16,0 0-16,-21 0 0,21 0 16,0 0-16,0 1 15,0-1-15,0-42 47,21 21-31,-21-22-16,0 1 0,0 0 0</inkml:trace>
  <inkml:trace contextRef="#ctx0" brushRef="#br1" timeOffset="143759.25">13356 16362 0,'-21'0'16,"0"0"-16,21 21 62,21-21-62,0 0 16,0 0 0,-21-21-1,21 21-15,-21-21 0,0 0 16,0-1-16,0 1 16,-21 21-1,0 0-15,0 0 31,21 21-31,0 1 0,-21-1 16,21 0-16,0 0 0,0 0 16,0 0-1,21-21 1,0 0-16</inkml:trace>
  <inkml:trace contextRef="#ctx0" brushRef="#br1" timeOffset="144191.57">13674 16171 0,'0'22'63,"0"-1"-63,0 0 15,0 0-15,0 0 0,0 0 16,0 1-16,0-1 0,0 0 16,0 0-16,0 0 0,0 0 15,-22 1-15,22-1 0,0 21 0,0-21 16,-21 0-16,21 1 0,0-1 15,0 0-15,0 0 0,0 0 16,-21 0-16,21 1 0,0-1 16,0 0-16,0 0 15,21-21 1,0 0-16,1-21 16,-1 0-1,0 0-15,0-1 16,0 1-16,0 0 15</inkml:trace>
  <inkml:trace contextRef="#ctx0" brushRef="#br1" timeOffset="144527.48">13674 16404 0,'0'0'0,"21"0"31,-21-21-31,21 21 16,0 0-16,0 0 0,0 0 16,1-21-16,-1 21 0,21 0 0,-21 0 15,0-21-15,1 21 0,-1 0 16,0 0 15,-42 0 32</inkml:trace>
  <inkml:trace contextRef="#ctx0" brushRef="#br1" timeOffset="151436">15536 14118 0,'0'21'47,"-21"1"-47,21-1 0,-21 0 15,21 0-15,0 0 0,-21 0 16,21 1-16,0 20 0,0-21 0,0 21 15,-21-20-15,21 20 0,0-21 0,-22 0 16,22 22-16,0-22 0,0 0 16,0 0-16,0 0 0,0 0 15,0 1-15,0-44 63,0 1-48,0 0-15</inkml:trace>
  <inkml:trace contextRef="#ctx0" brushRef="#br1" timeOffset="151835.26">15938 14415 0,'0'21'15,"22"-21"17,-1 0-17,0 0 1,-21-21-16,21-1 15,-21 1-15,21 21 16,-21-21-16,-21 21 31,0 0-15,0 0 0,21 21-16,-21-21 15,21 21-15,21-21 47,0 0-47</inkml:trace>
  <inkml:trace contextRef="#ctx0" brushRef="#br1" timeOffset="152443.95">16595 14203 0,'0'0'0,"42"-42"31,-42 20-31,0 1 16,-21 21-16,0 0 15,-1 0-15,1 0 0,0 0 16,0 0-16,0 21 0,0-21 0,-1 22 16,1-22-16,0 21 0,0 0 0,0-21 15,0 21-15,-1-21 0,22 21 16,0 0-16,0 1 0,0-1 15,0 0-15,22-21 16,-1 0-16,0 21 0,0 0 16,0-21-16,0 21 0,1-21 0,-1 22 15,0-1-15,0-21 0,0 21 0,0 0 16,1 0-16,-1-21 16,-21 21-16,0 1 0,21-1 0,-21 0 15,0 0-15,0 0 16,0 0-16,-21-21 15,0 22-15,-1-22 0,1 0 0,-21 21 16,21-21-16,0 0 0,-22 0 16,22 0-16,0 0 0,-21 0 0,20 0 15,1 0-15,0 0 0,0 0 0,0 0 16,21-21 15,0-1-15,21 22-1,0 0-15,0-21 0</inkml:trace>
  <inkml:trace contextRef="#ctx0" brushRef="#br1" timeOffset="152947.04">16891 14266 0,'0'-21'15,"-21"21"17,0 21-32,21 1 15,-22-1-15,22 0 0,-21 0 0,21 0 16,-21 0-16,21 1 0,0 20 0,0-21 15,0 0-15,0 0 0,0 1 16,0-1-16,0 0 0,0 0 0,0 0 16,0 0-16,0 1 0,21-22 15,0 0 1,1 0-16,-1 0 16,0 0-16,0-22 0,0 22 0,0-21 15,1 0-15,-1 21 0,0-21 16,-21 0-16,0 0 0,21-1 0,-21 1 15,0 0-15,0-21 0,0 21 0,0-1 16,0 1-16,-21 0 0,21 0 16,-21 0-16,0 0 0,-1-1 0,1 22 15,0 0-15,0 0 16,0 0-16,0 0 16,-1 22-16,22-1 15,0 0-15,0 0 16,0 0-1,22-21-15,-1 21 16</inkml:trace>
  <inkml:trace contextRef="#ctx0" brushRef="#br1" timeOffset="153511.56">17314 14266 0,'-21'0'16,"0"22"-1,21-1-15,-21-21 0,21 21 0,0 0 16,0 0-16,0 0 0,0 22 16,0-22-16,-21 0 0,21 0 0,0 0 15,0 1-15,0-1 0,-22 0 0,22 0 16,0 0-16,0 0 15,0-42 32,0 0-47,0 0 16,0 0-16,-21 0 0,21-1 16,0 1-16,0 0 0,0 0 15,0 0-15,0-22 0,0 22 0,0 0 16,0 0-16,21 0 0,1 0 15,-1-1-15,0 1 0,0 0 0,0 21 16,0-21-16,1 21 0,-1 0 0,21 0 16,-21 0-16,0 0 0,1 0 15,-1 0-15,0 0 0,0 21 0,0 0 16,0-21-16,-21 43 0,0-22 0,0 0 16,0 0-16,0 0 0,0 22 15,0-22-15,0 0 0,0 0 16,0 0-16,0 0 0,0 1 0,0-1 15,-21 0-15,21 0 0,-21-21 16,21 21-16,0 0 0,-21-21 0,21 22 16</inkml:trace>
  <inkml:trace contextRef="#ctx0" brushRef="#br1" timeOffset="153735.6">17166 14542 0,'42'0'31,"-20"0"-31,-1-22 0,0 22 0,0 0 15,0 0-15,22 0 0,-22 0 0,0-21 16,0 21-16,0-21 0,0 21 0,1 0 16,-1 0-16,0-21 0</inkml:trace>
  <inkml:trace contextRef="#ctx0" brushRef="#br1" timeOffset="154063.67">17843 14288 0,'0'21'47,"0"0"-47,0 0 15,0 0-15,0 0 0,0 1 0,0-1 16,0 0-16,0 0 0,0 0 0,0 22 16,0-22-16,0 0 0,0 0 15,0 0-15,0 0 0,0 1 16,0-1-16,-21-21 0,21 21 0,0-42 62,0 0-62</inkml:trace>
  <inkml:trace contextRef="#ctx0" brushRef="#br1" timeOffset="154431.49">17865 14351 0,'0'0'15,"0"-21"-15,21 0 16,0 0-16,0 21 0,0-22 16,0 22-16,1 0 15,-1-21-15,0 21 0,0 0 16,0 0-16,0 0 16,1 0-1,-22 21-15,0 1 16,0-1-16,0 0 0,-22 0 15,1 0-15,0-21 16,0 21-16,0 1 0,0-22 0,-1 21 16,1 0-16,0 0 15,0-21-15,21-21 63,21 21-48</inkml:trace>
  <inkml:trace contextRef="#ctx0" brushRef="#br1" timeOffset="154971.37">18542 14161 0,'0'21'47,"0"0"-47,0 0 0,0 0 15,0 0-15,-21 1 0,21-1 0,0 21 16,0-21-16,0 0 0,-21 1 16,21 20-16,0-21 0,0 0 0,0 0 15,0 1-15,0-1 0,0 0 16,0 0-16,21 0 16,0-21-1,0 0-15,0 0 0,0 0 16,1 0-16,-1-21 0,-21 0 15,21 21-15,0-21 0,0 0 0,-21-1 16,21 1-16,1 0 0,-22 0 0,0 0 16,0 0-16,21-1 0,-21-20 15,0 21-15,21 0 0,-21 0 0,0-1 16,0 1-16,0 0 0,0 0 16,21 21 62</inkml:trace>
  <inkml:trace contextRef="#ctx0" brushRef="#br1" timeOffset="155302.82">19198 14161 0,'0'0'0,"0"21"31,0 0-15,-21 0-16,21 0 15,0 0-15,-21 1 0,21 20 16,-21-21-16,21 0 0,0 0 0,0 1 16,0-1-16,-22 0 0,22 0 0,0 0 15,-21 0-15,21 1 16,0-1-16</inkml:trace>
  <inkml:trace contextRef="#ctx0" brushRef="#br1" timeOffset="155627.09">18923 14542 0,'0'0'0,"0"21"16,0 0-16,0 0 0,0 0 16,0 0-16,0 1 15,0-1-15,21 0 16,0-21 0,0 0-16,1 0 15,-1 0-15,0 0 0,0 0 16,0-21-16,0 21 15,1-21-15,-1-1 16,0 1-16,0 21 16,-21-21-16,0 0 0,21 21 15,-21-21-15,0 0 16</inkml:trace>
  <inkml:trace contextRef="#ctx0" brushRef="#br1" timeOffset="155954.98">18965 14139 0,'0'0'0,"0"-21"31,21 21-31,1-21 0,-1 21 16,0 0-16,0 0 0,0 0 0,0 0 16,1-21-16,-1 21 15,0 0-15,0 0 0,0 0 0,0 0 16,-42 0 62</inkml:trace>
  <inkml:trace contextRef="#ctx0" brushRef="#br1" timeOffset="161072.49">20489 14118 0,'0'-21'31,"0"0"-15,0 0-1,0 0 1,0-1-1,0 1 17,0 42-1,0 1-31,0-1 16,0 0-16,-21 0 0,0 0 0,21 0 15,-21 1-15,21-1 0,0 21 16,-21-21-16,-1 0 0,22 22 15,-21-22-15,21 0 0,0 0 0,0 22 16,0-22-16,0 0 16,0 0-16,0 0 15,0-42 48,0 0-63,0 0 15,21 21-15,-21-21 16</inkml:trace>
  <inkml:trace contextRef="#ctx0" brushRef="#br1" timeOffset="161603.82">20680 14309 0,'0'0'0,"21"0"32,-21 21-1,21-21-31,0 0 16,0 0-1,1 0-15,-1 0 16,-21-21-16,0 0 31,-21 21-15,-1 0-16,1 0 15,0 0 1,21 21-16,0 0 16,21-21 15,0 0-16,1 0 1,-22-21-16,21 21 0,-21-21 16,0-1-1,0 1-15,-21 21 32,-1 0-1,22 21-16,22 1 1,-1-22 0,0 0-16,0 0 0</inkml:trace>
  <inkml:trace contextRef="#ctx0" brushRef="#br1" timeOffset="161985.28">21336 14118 0,'0'0'0,"0"-21"0,-21 21 47,0 0-32,21 21-15,0 0 0,0 1 16,0-1-16,0 0 0,0 0 16,0 21-16,0-20 0,0 20 0,0-21 15,-22 21-15,22 1 0,0-1 16,0-21-16,-21 22 0,21-22 0,-21 21 16,21-21-16,0 0 0,0 1 0,0-1 15,0 0-15,-21-21 16,21 21-16,0 0 0,0-42 47,0 0-47,0 0 15,21 0-15</inkml:trace>
  <inkml:trace contextRef="#ctx0" brushRef="#br1" timeOffset="162319.51">21251 14224 0,'0'0'0,"0"-21"0,0 0 16,0 0-16,0-1 15,0 1-15,0 0 16,21 21-16,1-21 0,-1 21 16,0 0-16,0-21 0,0 21 0,22 0 15,-22 0-15,0 0 0,0 0 16,0 0-16,0 0 0,1 0 0,-1 0 15,0 21-15,-21 0 16,0 0-16,0 0 0,-21 1 16,0-1-16,-1 0 0,1 0 0,0-21 15,0 21-15,-21 0 16,20 1-16,1-22 0,0 21 0,0 0 16,0-21-16,21 21 15,21-21 16,0 0-31</inkml:trace>
  <inkml:trace contextRef="#ctx0" brushRef="#br1" timeOffset="162772.74">21907 14055 0,'-42'0'15,"21"0"1,21 21-16,-21 0 0,0 0 16,-1 0-16,22 1 0,0-1 0,0 0 15,-21 0-15,21 0 0,0 0 16,-21 1-16,21-1 0,0 0 0,0 0 15,0 0-15,0 0 16,21-21-16,0 0 16,1 0-16,-1 0 0,0 0 15,0-21-15,0 0 16,0 0-16,-21 0 0,22 21 0,-1-21 16,-21-1-16,0 1 0,0 0 0,21 0 15,-21 0-15,0 0 0,0-1 16,0 1-16,0 0 0,0 0 0,-21 21 15,0 0 1,-1 0-16,1 0 16,0 0-16,21 21 15,0 0-15,0 0 32,21-21-32</inkml:trace>
  <inkml:trace contextRef="#ctx0" brushRef="#br1" timeOffset="163228.1">22415 14076 0,'-42'0'15,"21"0"-15,0 0 0,0 0 16,-1 0-16,1 0 0,0 0 0,0 0 15,0 0 1,21 21-16,-21-21 0,21 21 16,0 0-1,0 1 1,21-22-16,0 0 0,0 21 16,0-21-16,0 0 15,1 21-15,-1-21 0,0 21 16,0-21-16,-21 21 15,21-21 1,-21 21-16,0 1 0,0-1 16,-21-21-16,0 0 15,0 0-15,0 21 0,-1-21 0,1 0 16,0 0-16,0 0 0,0 0 16,0 21-16,-1-21 0,1 0 0,0 0 15,0 0 1,42-21 31,0 0-47,0 21 0</inkml:trace>
  <inkml:trace contextRef="#ctx0" brushRef="#br1" timeOffset="163566.94">22627 13949 0,'0'0'16,"0"-21"-1,0 0-15,0 42 32,0 0-17,0 0-15,0 0 0,0 0 16,0 1-16,-21-1 0,0 0 0,21 0 15,-21 21-15,21-20 0,0-1 16,-22 0-16,22 0 0,-21 21 0,21-20 16,0-1-16,0 0 0,0 0 15,0 0-15,0 0 16,21-21 0,1 0-16,-1 0 15,0 0-15,0 0 0,-21-21 0,21 21 16,0-21-16,1 0 0,-22 0 15,21 0-15</inkml:trace>
  <inkml:trace contextRef="#ctx0" brushRef="#br1" timeOffset="163757.1">22542 14182 0,'-21'-21'31,"42"21"-15,1 0-16,-1 0 0,0-22 16,0 22-16,0-21 15,0 21-15,1 0 0,-1 0 0,0-21 16,0 21-16,0 0 0</inkml:trace>
  <inkml:trace contextRef="#ctx0" brushRef="#br1" timeOffset="164539.47">23029 14076 0,'0'21'62,"0"0"-62,0 0 16,0 1-16,0-1 16,0 0-16,0 0 15,0 0-15,0 0 16,-21-21 15,21-21 0,0 0-15,0 0-16,0 0 16,0 0-16,0-1 15,0 1-15,21 21 0,0-21 16,1 21-16,-1 0 0,-21-21 16,21 21-16,0 0 0,0 0 15,0 0-15,1 0 0,-1 0 16,0 0-16,0 0 15,0 0-15,-21 21 0,21 0 0,-21 0 16,0 1-16,0-1 0,0 0 16,0 0-16,-21 0 15,21 0-15,-21 1 0,0-1 16,0-21 0,0 0-16,21-21 46,0-1-46,0 1 16,0 0-16,21 0 0,-21 0 0,21 0 16,0 21-16,0-22 0,0 1 15,1 0-15,-1 0 0,0 21 0,0 0 16,0-21-16,0 21 0,22 0 0,-22 0 16,0 0-16,21 0 0,-20 0 15,-1 21-15,0-21 0,0 21 0,-21 0 16,0 0-16,0 1 0,0-1 15,0 0-15,0 0 16,0 0-16,0 0 0,-21 1 16,0-1-16,0-21 15</inkml:trace>
  <inkml:trace contextRef="#ctx0" brushRef="#br1" timeOffset="165039.45">24130 14055 0,'0'0'0,"0"-21"0,0-22 16,0 22-1,-21 21-15,0 0 16,-1 0-16,1 0 0,0 0 16,-21 21-16,21 0 15,-1 1-15,1-1 0,0 0 16,0 0-16,0 0 0,21 0 16,-21 1-16,21-1 0,0 0 0,0 0 15,0 0-15,0 0 16,21 1-16,0-22 15,0 0-15,0 0 0,0 0 16,1 0-16,-1-22 0,0 1 16,0 21-16,0-21 0,0 0 0,-21 0 15,22 0-15,-1-1 0,0 1 0,-21 0 16,0 0-16,0 0 0,21 21 16,-21-21-16,0-1 0,0 44 31,0-1-31,-21-21 15,21 21-15,-21 0 0,21 0 0,0 0 16,0 1-16,0-1 0,0 0 16,0 0-16,0 0 15,0 0-15,21 1 16,0-22-16,0 0 16,0 0-16,1 0 0,-1 0 0,0 0 15,0-22-15,-21 1 0,21 21 0</inkml:trace>
  <inkml:trace contextRef="#ctx0" brushRef="#br1" timeOffset="165487.79">24426 14012 0,'0'0'0,"0"-21"0,0 42 47,-21-21-47,21 22 15,0-1-15,-21 0 0,21 0 16,0 0-16,0 0 0,0 1 0,0-1 15,-21 0-15,21 0 16,0 0 0,0-42 31,0 0-47,0 0 0,0 0 15,0-1-15,0 1 16,0 0-16,21 0 0,-21 0 0,21 0 15,0-1-15,0 1 0,1 21 0,-1-21 16,0 0-16,0 21 0,21 0 16,-20-21-16,-1 21 0,21 0 0,-21 0 15,0 0-15,22 21 0,-22 0 0,0 0 16,0-21-16,0 21 0,-21 22 16,0-22-16,0 0 0,0 0 0,0 0 15,0 1-15,0-1 0,-21 0 16,0 0-16,0 0 0,21 0 15,-21 1-15,0-22 16,-1 0-16,22 21 16</inkml:trace>
  <inkml:trace contextRef="#ctx0" brushRef="#br1" timeOffset="166583.15">20151 15134 0,'0'0'0,"-22"0"16,1-21-16,21 0 16,0 0-1,0 0-15,0-1 0,0 1 16,21 0-1,1 21-15,20-21 0,-21 21 16,0 0-16,0 0 0,1 0 16,-1 0-16,0 0 0,0 21 0,0 0 15,0 0-15,-21 22 0,22-22 16,-22 21-16,0 1 0,0-1 0,0-21 16,-22 21-16,1 1 0,0-22 15,0 21-15,0-21 0,0 22 16,-22-22-16,22 0 0,-21 0 0,21 0 15,-1-21-15,1 22 0,-21-22 16,21 0-16,0 0 0,-1 0 16,22-22-16,0 1 15,0 0-15,0 0 16,0 0-16,0-22 0,0 22 0,0 0 16,0 0-16,0 0 0,0 0 15,22-1-15,-1 1 0,0 0 0,0 21 16,0 0-16,0 0 15,1 0-15,-1 0 0,-21 21 16,21 0-16,-21 1 0,0-1 16,21 21-16,-21-21 0,0 0 15,0 1-15,0-1 0,0 0 0,0 0 16,0 0-16,21 0 0,-21 1 0,21-22 16,-21 21-16,22-21 0,-22 21 15,21-21-15,0 0 0,0 0 16,0 0-16,0 0 15,1 0-15,-1-21 0,0 21 16,0-21-16,0 21 0</inkml:trace>
  <inkml:trace contextRef="#ctx0" brushRef="#br1" timeOffset="166872.09">20764 15325 0,'-21'21'15,"21"0"1,21-21 0,1 0-1,-1 0-15,0 0 16,-21-21 0,0 0-16,0 0 15,0-1 1,-21 22-16,0 0 0,-1 0 0,1 0 15,21 22 17,0-1-32,21-21 15,-21 21-15,22-21 0,-1 0 16</inkml:trace>
  <inkml:trace contextRef="#ctx0" brushRef="#br1" timeOffset="167017.42">21569 14986 0,'0'-21'16</inkml:trace>
  <inkml:trace contextRef="#ctx0" brushRef="#br1" timeOffset="167155.39">21463 15304 0,'0'21'0,"0"0"16,0 0-16,0 0 0,0 0 16,0 1-16,0-1 0,0 0 15,0 0-15,0 0 0,0-42 47</inkml:trace>
  <inkml:trace contextRef="#ctx0" brushRef="#br1" timeOffset="167627.39">21463 15113 0,'0'0'0,"0"-21"0,21-64 32,0 64-32,0 21 0,1-21 15,20 21-15,-21-21 0,0 21 0,22-21 16,-22 21-16,21 0 0,-21 0 15,22 0-15,-22 0 0,0 0 0,0 21 16,-21 0-16,0 0 0,0 0 16,0 0-16,0 1 0,-21 20 15,0-21-15,0 0 0,-22 0 0,22-21 16,-21 22-16,-1-1 0,22 0 16,-21-21-16,21 0 0,-22 0 0,22 0 15,0 0-15,0 0 0,0 0 16,21-21-1,0 0-15,0-1 16,21 1-16,0 21 16,0 0-1,-21 21-15,21 1 0,-21-1 16,0 0-16,0 0 0,22 0 0,-22 0 16,21 1-16,-21-1 0,21 21 15,-21-21-15,21-21 0,0 21 0,0 1 16,-21-1-16,22-21 0,-1 21 15,0-21-15,0 0 0,0 0 16,0 0 15,-21-21-31,0 0 16,0-1-16</inkml:trace>
  <inkml:trace contextRef="#ctx0" brushRef="#br1" timeOffset="167900.07">21463 14986 0,'0'0'0,"-21"0"0,21 21 31,0 0-31,0 1 16,0-1-16,0 0 0,0 21 0,0-21 15,0 22-15,0-22 0,0 21 16,0-21-16,0 1 0,0 20 0,0-21 16,0 0-16,0 0 0,0 1 15,0-1-15,21-21 32,0 0-32,0 0 0</inkml:trace>
  <inkml:trace contextRef="#ctx0" brushRef="#br1" timeOffset="168283.47">21950 15304 0,'21'0'31,"0"-22"-31,0 22 16,0-21-16,1 0 16,-1 0-16,-21 0 15,21 0-15,-21-1 16,0 1 0,-21 21-16,0 0 15,-1 0-15,1 0 0,0 0 16,21 21-16,-21-21 0,0 22 15,0-1-15,-1 0 0,22 0 0,0 0 16,0 0-16,0 1 0,0-1 0,0 0 16,0 0-16,0 0 0,0 0 15,0 1-15,22-1 16,-1-21-16,0 0 0,0 0 16,0 0-16,0 0 15,1 0-15,-1 0 0</inkml:trace>
  <inkml:trace contextRef="#ctx0" brushRef="#br1" timeOffset="168679.49">22521 15155 0,'0'0'16,"-21"-42"0,0 42-16,0 0 0,0 0 15,-1 0-15,1 0 16,0 21-16,0 0 0,21 1 15,0-1-15,-21-21 16,21 21-16,0 0 0,0 0 0,0 0 16,0 1-16,0-1 15,21-21-15,0 21 16,0-21-16,0 21 0,1-21 16,-1 0-16,-21 21 0,21 0 15,0-21-15,-21 22 16,-21-1-1,0-21-15,0 0 16,-1 0-16,-20 0 16,21 0-16,0 0 0,0 0 0,-1 0 15,1 0-15,0 0 0,0 0 16,42 0 31,0 0-47,0 0 0</inkml:trace>
  <inkml:trace contextRef="#ctx0" brushRef="#br1" timeOffset="168988.95">22923 14901 0,'0'0'0,"0"-21"15,-21 42 17,21 1-32,-21-1 0,21 0 15,-21 0-15,21 0 0,-21 22 0,0-22 16,21 21-16,-22 0 0,22-20 16,0 20-16,0-21 0,0 21 0,-21-20 15,21-1-15,0 0 0,0 0 16,0 0-16,0 0 0,0 1 15,21-22-15,1 0 16,-1 0-16,0 0 16,0 0-16,0 0 0,-21-22 0,21 1 15,1 21-15,-1-21 0</inkml:trace>
  <inkml:trace contextRef="#ctx0" brushRef="#br1" timeOffset="170095.79">22712 15134 0,'0'-21'16,"21"21"15,0 0-15,0 0-16,0 0 15,1-21-15,20 21 0,-21 0 16,0 0-16,0 0 0,22 0 16,-22-21-16,0 21 0,21 0 0,-20 0 15,-1 0-15,0 0 0,0 0 0,0-21 16,0 21 0,-42 0 46,0 0-62,21 21 16,-21 0-16,0-21 0</inkml:trace>
  <inkml:trace contextRef="#ctx0" brushRef="#br1" timeOffset="170823.75">21294 16129 0,'0'0'0,"0"-21"0,0 0 15,0 0-15,0-1 0,0 1 0,-22 21 31,1 0-15,21 21-16,0 1 0,-21-1 0,0 21 16,21-21-16,0 22 0,-21-22 15,0 0-15,21 21 0,-22-21 0,1 22 16,21-22-16,0 0 0,-21 0 0,21 0 16,-21 1-16,0-1 15,21 0-15,0-42 31,0 0-15,0-1-16,0 1 16,21 0-16,-21 0 0,21 0 15,-21-22-15,21 22 0,-21-21 0,21 0 16,1-1-16,-1 1 0,0 0 16,0-1-16,0 1 0,0 21 0,1-22 15,-1 22-15,0 0 0,0 21 0,0-21 16,0 21-16,1 0 0,-1 0 15,0 0-15,-21 21 0,21 0 0,-21 22 16,0-22-16,0 21 0,0 0 16,0-20-16,0 20 0,0 0 0,0 1 15,0-1-15,0-21 0,0 21 16,0-20-16,0 20 0,0-21 16,0 0-16,-21 0 0,21 1 0,-21-22 15,21 21-15,0 0 16,-21-21-1,21-21 1</inkml:trace>
  <inkml:trace contextRef="#ctx0" brushRef="#br1" timeOffset="171039.33">21188 16277 0,'0'0'0,"-21"0"15,42 0 17,0 0-32,0-21 15,0 21-15,0 0 0,1 0 0,-1 0 16,21 0-16,-21 0 0,22 0 16,-22-21-16,21 21 0,-21 0 0,22 0 15,-22-21-15,0 21 0,0 0 0</inkml:trace>
  <inkml:trace contextRef="#ctx0" brushRef="#br1" timeOffset="171451.31">21865 16108 0,'0'0'0,"0"-21"31,-21 21 0,0 0-31,0 0 0,-1 21 16,1 0-16,0 0 16,21 0-16,-21-21 0,21 22 0,0-1 15,-21 0-15,21 0 0,0 0 16,21-21 0,0 21-16,0-21 15,0 0-15,1 22 0,-1-22 0,0 0 16,0 0-16,-21 21 0,21-21 15,0 0-15,-21 21 0,0 0 16,-21-21 0,0 21-16,0-21 0,0 0 15,0 0-15,-1 0 0,1 0 0,0 0 16,-21 0-16,21 0 16,-1 0-16,1 0 0,42 0 46,1-21-30,-1 21-16</inkml:trace>
  <inkml:trace contextRef="#ctx0" brushRef="#br1" timeOffset="171899.15">22225 16150 0,'0'0'16,"0"-21"-16,0 0 16,0 0-16,0 0 15,-21 21-15,0 0 0,-1 0 16,1 0-16,0 0 16,21 21-16,-21 0 0,0 0 15,21 0-15,-21 0 0,21 1 16,0-1-16,0 0 15,0 0-15,0 0 16,21-21-16,0 21 0,0 1 16,-21-1-16,21-21 15,0 0-15,-21 21 0,22-21 0,-22 21 32,0 0-17,-22-21 1,1 0-16,0 0 0,0 0 15,0 0-15,0 0 0,-1 0 0,1 0 16,0 0-16,0 0 0,0 0 16,0 0-16,-1 0 15,44 0 17,-1-21-32</inkml:trace>
  <inkml:trace contextRef="#ctx0" brushRef="#br1" timeOffset="172407.28">22394 16150 0,'0'0'0,"0"-21"15,0 42 1,0 0-16,0 1 15,0-1-15,0 0 0,0 0 16,-21 0-16,21 0 16,0 1-16,0-1 0,-21 0 0,21 0 15,0 0-15,0 0 16,0 1-16,21-22 16,0 0-16,0 0 15,1 0-15,-1 0 16,0 0-16,0-22 0,-21 1 15,21 21-15,0-21 0,-21 0 16,22 0-16,-22 0 0,0-1 0,21 1 16,-21 0-16,21 0 0,-21 0 15,0 0-15,0 42 32,0 0-17,0 0-15,-21 0 0,21 0 16,0 1-16,0-1 0,-21 0 0,-1 0 15,22 0-15,0 0 16,0 1-16,0-1 0,0 0 16,22-21-1,-1 0-15,0 0 16,0 0-16,0-21 0,0 0 16,1 21-16,-1-22 15,-21 1-15</inkml:trace>
  <inkml:trace contextRef="#ctx0" brushRef="#br1" timeOffset="172831.09">22775 16256 0,'0'0'0,"-21"0"0,21-21 16,0 0-16,0 0 16,21 21-1,0 0-15,1 0 16,-1 0-16,0 0 0,0 0 15,0 0-15,0 0 16,-21 21-16,22 0 16,-1 0-16,-21 0 0,21 0 15,-21 1-15,0-1 16,0 0-16,0 0 0,0 0 16,-21-21-16,21 21 0,-21-21 15,-1 0-15,22-21 47,0 0-31,0 0-16,0 0 0,22 0 15,-1-1-15,0 1 16,-21 0-16,21 0 0,-21 0 16,21 0-16,0 21 0,-21-22 15,22 22-15,-1 0 16,0 0-1</inkml:trace>
  <inkml:trace contextRef="#ctx0" brushRef="#br1" timeOffset="173227.99">23262 16277 0,'42'0'31,"-20"0"-31,-1-21 0,-21 0 16,21 21-16,0-21 0,0 0 16,-21-1-16,0 1 15,0 0-15,-21 21 16,0 0-1,0 0 1,0 0-16,-1 0 0,1 21 16,0-21-16,21 21 0,-21 1 0,21-1 15,0 0-15,0 0 0,0 0 16,0 0-16,0 1 0,0-1 0,0 0 16,0 0-16,0 0 15,21-21-15,-21 21 0,21-21 16,0 0-16,1 0 0,-1 0 15,0 0-15,0 0 0,0 0 16,0 0-16,1 0 0,-1-21 16,0 21-16,0 0 0,0 0 0</inkml:trace>
  <inkml:trace contextRef="#ctx0" brushRef="#br1" timeOffset="173811.13">23982 16171 0,'0'0'0,"0"-21"0,0-21 15,0 21 1,0 0 0,-21 21-16,-1 0 0,1 0 0,0 0 15,0 0-15,0 0 0,0 21 16,-1 0-16,1-21 0,0 21 15,0 0-15,21 0 0,0 1 0,-21-1 16,21 0-16,-21 0 0,21 0 16,0 0-16,0 1 0,0-1 0,0 0 15,0 0-15,0 0 16,21-21-16,0 0 0,0 0 16,0 0-16,0 0 0,1 0 15,-1 0-15,0 0 0,0-21 16,0 21-16,0-21 0,-21 0 15,22 0-15,-1-22 0,0 22 0,-21-21 16,21 21-16,0-22 0,0 1 16,-21 0-16,0-1 0,22 22 0,-22-21 15,0 21-15,0-1 0,0 1 16,0 0-16,0 42 31,0 0-31,0 1 0,0-1 16,-22 0-16,22 21 0,-21-21 0,21 22 15,-21-22-15,21 21 0,0-21 16,0 1-16,0-1 0,0 0 0,0 0 16,0 0-16,0 0 0,0 1 0,0-1 15,21-21 1,0 0-16,1 0 0,-1 0 16,0 0-16,0 0 0,0 0 15,0 0-15,-21-21 16,22 21-16,-22-22 0,21 1 0,0 21 15</inkml:trace>
  <inkml:trace contextRef="#ctx0" brushRef="#br2" timeOffset="213539.55">25019 3302 0,'0'-21'16,"-21"21"31,21 21-47,0 0 15,0 0-15,0 1 0,0-1 16,0 0-16,0 21 0,0 1 0,0-1 16,0 0-16,0 1 0,-21-1 15,21 0-15,-22 1 0,1-1 16,21 0-16,0 1 0,-21-1 0,0 0 15,21 1-15,0-22 0,-21 21 0,21-21 16,-21 0-16,21 1 0,0-1 16,-22 0-16,22 0 0,0-42 47,0 0-47,0 0 0,0-1 15,0-20-15,0 21 0</inkml:trace>
  <inkml:trace contextRef="#ctx0" brushRef="#br2" timeOffset="214079.33">24765 3493 0,'0'0'0,"-21"-22"0,21 1 16,-21 0-16,-1 0 16,22 0-16,0 0 15,0-1-15,0 1 16,0 0-16,22 21 16,-1-21-16,0 0 0,0 21 0,0-21 15,22-1-15,-1 1 0,-21 21 16,21-21-16,1 21 0,-1 0 0,0 0 15,1-21-15,-1 21 0,0 0 16,-20 0-16,20 0 0,0 21 0,1 0 16,-22 0-16,21 1 0,0 20 0,-20-21 15,20 21-15,-21 1 0,0-1 16,0 0-16,1 1 0,-22-1 0,21 0 16,-21 1-16,0-1 0,0 0 15,0-20-15,-21 20 0,-1-21 16,-20 21-16,21-20 0,-21-1 0,-1 0 15,1 0-15,0 0 0,-1 0 16,1 1-16,-22-1 0,22-21 0,-21 21 16,-1-21-16,22 0 0,-22 0 0,22 0 15,0 0-15,-1 0 0,1 0 16,0 0-16,20 0 0,1 0 0,0 0 16,0-21-16,21 0 15,0-1-15,21 1 16,0 21-16,0 0 0,1-21 0,-1 0 15,0 21-15,0 0 16,21-21-16,1 21 0</inkml:trace>
  <inkml:trace contextRef="#ctx0" brushRef="#br2" timeOffset="214711">26204 3662 0,'0'0'0,"0"-85"31,-21 85-31,0-21 15,0 21-15,0 0 0,-1 0 0,1 0 16,-21 0-16,21 21 0,-22 0 16,22-21-16,-21 22 0,21 20 0,-22-21 15,22 0-15,0 0 0,-21 22 0,21-22 16,-1 0-16,1 0 0,0 0 16,21 1-16,0 20 0,0-21 0,0 0 15,0 0-15,0 1 16,0-1-16,21-21 15,0 0-15,1 0 0,-1 0 0,0 0 16,21 0-16,-21 0 0,1 0 0,20-21 16,-21 21-16,21-22 0,-20 1 15,-1 21-15,21-21 0,-21 0 0,0 0 16,1 0-16,-1-1 0,0 1 0,0 0 16,0 0-16,-21-21 0,0 20 15,21 1-15,-21 0 0,22 0 0,-22 0 16,0 42 31,0 0-47,0 0 0,0 0 15,0 1-15,-22-1 0,22 0 0,0 21 16,-21-21-16,21 1 0,0-1 0,0 0 16,0 0-16,0 0 0,0 0 15,0 1-15,0-1 0,0 0 16,21-21-16,1 0 15,-1 0 1,0-21-16</inkml:trace>
  <inkml:trace contextRef="#ctx0" brushRef="#br2" timeOffset="-214425.56">26564 3175 0,'0'0'0,"0"-21"0,0 0 16,0 42 15,0 0-31,0 21 16,0 1-16,0-22 0,0 42 0,0-20 15,-21-1-15,21 0 0,-21 1 0,21 20 16,-21-20-16,21-1 0,0-21 16,-22 21-16,1 1 0,21-22 0,0 21 15,0-21-15,-21 1 0,21-1 16,-21 0-16,21 0 0,0 0 16,0 0-16,21-21 46,0-21-46,0 0 0</inkml:trace>
  <inkml:trace contextRef="#ctx0" brushRef="#br2" timeOffset="-213805.51">27051 3704 0,'0'0'0,"42"-63"31,-42 42-31,0-1 0,0 1 0,0 0 16,0 0-16,0 0 15,-21 21 1,0 0-16,0 0 15,0 21-15,-1-21 0,1 21 16,0 0-16,0 0 0,0 22 16,0-22-16,-1 0 0,1 0 0,0 0 15,21 1-15,-21-1 0,21 0 16,0 0-16,0 0 0,0 0 0,0 1 16,0-1-16,21-21 15,0 0 1,0 0-16,1 0 0,-1 0 15,0 0-15,0 0 0,21 0 0,-42-21 16,22-1-16,-1 22 0,0-21 16,0 0-16,0 0 0,0 0 0,1 0 15,-22-1-15,21 1 0,-21 0 0,21 0 16,0 0-16,-21 42 47,0 0-47,0 0 0,0 0 15,0 1-15,-21-1 0,21 0 0,0 0 16,0 0-16,0 0 16,0 1-16,0-1 15,0 0-15,21-21 16,0 0-16,0 0 16,1 0-16,-1 0 15,0 0-15,0 0 0,-21-21 0,21 0 16,0-1-16,-21 1 15,0 0-15</inkml:trace>
  <inkml:trace contextRef="#ctx0" brushRef="#br2" timeOffset="-213504.96">26522 3471 0,'0'0'0,"21"0"0,21 0 15,-21 0-15,1 0 0,20 0 16,0 0-16,-21-21 0,22 21 15,-1 0-15,0 0 0,1-21 0,-1 21 16,0 0-16,1 0 0,-22 0 0,0-21 16,0 21-16,0 0 0,1 0 15,-22-21-15,21 21 0</inkml:trace>
  <inkml:trace contextRef="#ctx0" brushRef="#br2" timeOffset="-213140.95">28109 3217 0,'-21'43'15,"0"-22"-15,21 0 0,0 0 0,0 22 16,0-1-16,-21-21 0,21 21 16,-21 1-16,21-22 0,-22 21 15,22 1-15,0-22 0,0 21 0,0-21 16,0 0-16,-21 1 0,21-1 15,0 0-15,-21 0 0,21 0 16</inkml:trace>
  <inkml:trace contextRef="#ctx0" brushRef="#br2" timeOffset="-212461.44">27749 3302 0,'0'0'0,"0"-21"0,0-21 31,0 20-31,22 22 0,20-21 16,-21 21-16,0-21 0,0 21 15,22 0-15,-22 0 0,21-21 16,1 21-16,-22 0 0,21 0 0,0 0 16,1 0-16,-1 0 0,-21 21 15,22 0-15,-22 0 0,0 1 0,0-1 16,-21 0-16,0 21 0,0-21 16,0 22-16,0-22 0,-21 0 0,0 0 15,0 0-15,-1 1 0,-20-1 0,21 0 16,-21 0-16,-1-21 0,22 21 15,-21-21-15,21 0 0,-1 21 0,1-21 16,21-21 15,21 0-15,1 21-16,-1-21 0,21 21 0,-21-21 16,0 21-16,1 0 0,-1-21 15,21 21-15,-21 0 0,0 0 16,22 0-16,-22 0 0,0 0 0,0 0 15,0 21-15,22 0 0,-22 0 16,0 0-16,0-21 0,-21 21 0,21 1 16,-21-1-16,22 0 0,-22 0 0,0 0 15,0 0-15,0 1 0,0-1 16,0 0-16,-22 0 0,1 0 0,0-21 16,0 21-16,0-21 0,0 0 15,-1 22-15,1-22 0,-21 0 0,21 0 16,-22 0-16,22 0 0,-21 0 15,0 0-15,20 0 0,-20 0 16,0 0-16,21 0 0,-1 0 0,-20 0 16,21 0-16,0 0 0,0 0 0,-1-22 15,22 1 17,22 0-32,-1 21 15,0-21-15</inkml:trace>
  <inkml:trace contextRef="#ctx0" brushRef="#br2" timeOffset="-211908.54">28892 3493 0,'0'0'0,"0"-22"0,0 1 16,0 0-16,0 0 16,-21 21-16,0 0 0,0 0 15,0 0-15,0 0 0,-1 0 16,1 21-16,0-21 0,0 21 16,0 22-16,0-22 0,-1 0 0,1 0 15,0 21-15,0-20 0,21-1 16,0 21-16,-21-21 0,21 0 0,0 1 15,0-1-15,0 0 0,0 0 16,0 0-16,21-21 16,0 0-16,0 0 0,0 0 15,1 0-15,-1 0 0,0 0 16,0 0-16,0 0 0,0-21 16,1 21-16,-1-21 0,0 0 0,0 0 0,-21-1 15,21 1-15,0 0 16,1 0-16,-22 0 0,0 0 0,21 21 15,-21-22-15,21 1 0,-21 42 47,-21 1-47,0-1 0,21 0 16,0 0-16,-22 0 0,22 0 16,-21 1-16,21-1 0,0 0 15,0 0-15,0 0 0,0 0 16,21-21-1,1 0 1,-1 0-16,0 0 16</inkml:trace>
  <inkml:trace contextRef="#ctx0" brushRef="#br2" timeOffset="-211461.34">29400 3556 0,'0'-21'32,"-21"21"-32,0 0 0,0 0 15,0 0-15,0 0 0,-1 21 16,1-21-16,0 0 0,0 21 16,0-21-16,21 21 15,0 1-15,0-1 16,0 0-16,21 0 15,0-21 1,0 21-16,0-21 0,1 0 0,-1 21 16,0 1-16,0-22 0,0 0 15,-21 21-15,21-21 0,1 21 0,-22 0 16,0 0 0,-22-21 15,1 0-31,0 21 0,0-21 15,0 0-15,0 0 0,-1 0 0,-20 0 16,21 0-16,0 0 0,0 0 0,-1 0 16,1 0-16,0 0 15,42 0 17,0-21-32,-21 0 15,22 21-15,-1 0 0</inkml:trace>
  <inkml:trace contextRef="#ctx0" brushRef="#br2" timeOffset="-211029.38">29506 3725 0,'21'0'31,"1"-21"-31,-1 21 16,0 0-16,-21-21 0,21 0 16,0 21-16,22-21 0,-22 21 15,0-21-15,0 21 0,0-22 16,0 22-16,1-21 0,-1 0 0,-21 0 16,21 21-16,-21-21 15,-21 21 1,0 0-16,-1 0 15,1 21-15,0-21 0,0 21 0,0 0 16,0 0-16,-1 1 0,1-1 16,0 0-16,0 0 0,0 0 0,21 0 15,-21 1-15,21-1 0,0 0 0,0 0 16,21 0 0,0-21-16,0 0 0,0 0 15,0 0-15,1 0 0,20 0 16,-21 0-16,21 0 0,-20 0 15,20 0-15,0 0 0,-21 0 0,22-21 16,-22 0-16,0 21 0,0-21 16,0 21-16</inkml:trace>
  <inkml:trace contextRef="#ctx0" brushRef="#br2" timeOffset="-210112.74">26501 4360 0,'0'0'0,"0"-21"0,0 0 15,0 0-15,0 0 0,0 42 47,0 0-47,-22 0 0,22 22 16,0-22-16,-21 21 0,0 0 16,0 1-16,21-1 0,-21 22 0,21-22 15,-21 0-15,-1 1 0,1-1 0,0 0 16,21 1-16,-21-1 0,0 0 15,0 1-15,-1-22 0,1 0 0,0 0 16,0 0-16,0 0 0,0-21 16,-1 0-16,1 0 0,0 0 15,0 0-15,0 0 16,0-21-16,21 0 0,-22 0 16,22-21-16,-21 20 0,21 1 15,0-21-15,0 0 0,0-1 0,0 22 16,0-21-16,0-1 0,0 22 0,0-21 15,21 21-15,1 0 0,-1-1 16,-21 1-16,21 21 16,0 0-16,0 0 15,-21 21-15,0 1 0,0-1 16,21 21-16,-21-21 0,22 22 16,-22-22-16,21 21 0,-21-21 15,0 22-15,21-22 0,0 21 0,-21-21 16,21 0-16,-21 1 0,0-1 0,21 0 15,1 0-15,-22 0 16,21-21-16,0 0 16,0 0-16,0 0 15,0 0-15,1 0 0,-22-21 16,21 0-16,0 21 0</inkml:trace>
  <inkml:trace contextRef="#ctx0" brushRef="#br2" timeOffset="-209585.2">26987 4699 0,'0'0'0,"0"-21"0,-21-21 16,0 42-16,0 0 0,21-22 15,-21 22-15,0 0 0,-1 0 16,1 0-16,0 0 0,0 0 0,-21 22 15,20-1-15,1-21 0,0 21 0,0 0 16,0 21-16,0-20 16,21-1-16,-22 21 0,22-21 0,-21 0 15,21 22-15,0-22 0,0 0 16,0 0-16,0 0 0,0 1 0,0-1 16,0 0-16,21-21 0,1 21 15,-1-21-15,0 0 16,0 0-16,0 0 0,0-21 0,1 21 15,-1-21-15,0 0 0,0 21 0,0-22 16,0 1-16,1-21 0,-1 21 16,-21 0-16,21-1 0,0-20 0,-21 21 15,0 0-15,21 0 0,0-1 0,-21 1 16,0 0-16,0 0 16,0 42 15,0 0-31,0 0 15,0 1-15,0-1 0,0 0 0,0 0 16,0 21-16,0-20 0,0-1 0,0 0 16,0 0-16,0 0 15,0 0-15,0 1 16,22-22 0,-1 0-16,0 0 0,0-22 15,0 1-15</inkml:trace>
  <inkml:trace contextRef="#ctx0" brushRef="#br2" timeOffset="-208916.63">27347 4699 0,'0'0'0,"21"0"0,-21-21 16,-21 42 15,21 0-16,-21 0-15,21 1 16,0-1-16,0 0 0,0 0 16,0 0-16,0 0 0,0 1 0,0-1 15,0 0-15,0 0 16,0 0-16,0 0 16,21-21-16,0 0 0,1 0 0,-1 0 15,0 0-15,0 0 16,0-21-16,0 21 0,1-21 0,-1 0 15,0 0-15,0 0 0,0-1 16,0 1-16,1 0 0,-22 0 16,21 0-16,-21 0 0,21-1 0,-21 1 15,21 0-15,0 21 16,-21-21 0,0 42-1,0 0 1,0 0-16,0 1 0,0-1 15,0 0-15,-21 21 0,21-21 0,-21 1 16,0 20-16,21-21 0,-21 21 16,21 1-16,0-22 0,-22 21 0,22-21 15,-21 22-15,21-1 0,0-21 0,0 22 16,-21-22-16,21 0 0,-21 21 16,21-21-16,-21 1 0,0-1 0,21 0 15,0 0-15,-22 0 0,1 0 16,21 1-16,-21-1 15,0-21-15,0 0 0,0 0 16,-1 0-16,1 0 0,0 0 16,0 0-16,0 0 0,0 0 15,-1-21-15,1 21 0,0-22 0,0 1 16,0 21-16,0 0 0,21-21 16,-22 0-16,22 0 15,22 0 1,-1 21-16,-21-22 15,21 1-15,0 21 0,0-21 16,0 21-16</inkml:trace>
  <inkml:trace contextRef="#ctx0" brushRef="#br2" timeOffset="-208472.61">27919 4868 0,'21'0'31,"0"0"-15,0-21-16,0 21 15,1 0-15,-1 0 0,-21-21 16,21 0-16,0 21 0,0-21 0,0 21 15,1-21-15,-1-1 0,0 1 16,-21 0 0,-21 21 15,0 0-31,-1 0 0,1 21 16,0 0-16,21 1 0,-21-1 15,21 0-15,-21 0 16,21 0-16,0 0 0,0 1 0,0-1 15,0 0-15,0 0 0,0 0 0,0 0 16,0 1 0,21-22-16,0 21 15,0-21-15,0 0 0,1 0 16,-1 0-16,0 0 0,0 0 16,0 0-16,22 0 0,-22 0 0</inkml:trace>
  <inkml:trace contextRef="#ctx0" brushRef="#br2" timeOffset="-207993.44">28448 4763 0,'0'0'15,"0"-22"1,0 1-16,0 0 15,21 21-15,0 0 0,0 0 0,1-21 16,-1 21 0,0 0-16,0 0 0,0 0 15,-21 21 1,21 0-16,-21 0 16,0 1-16,0-1 0,0 0 0,0 0 15,0 0-15,0 0 0,0 1 16,0-1-16,0 0 0,-21-21 15,21 21-15,0 0 0,-21-21 16,21-21 31,0 0-47,0 0 0,0 0 16,21-1-16,-21 1 0,21 0 0,-21 0 15,22 0-15,-1 0 16,0-1-16,0 1 0,-21 0 0,21 21 15,0-21-15,1 21 16,-1 0-16</inkml:trace>
  <inkml:trace contextRef="#ctx0" brushRef="#br0" timeOffset="-200981.61">25760 6223 0,'0'0'0,"0"-21"0,0 0 16,0 0 0,0-1-1,0 1-15,-21 21 31,-1 21-15,22 1-16,0-1 0,-21 0 16,21 0-16,0 21 0,0 1 15,-21 20-15,21-20 0,-21 20 0,21 1 16,0-1-16,-21 1 0,21-1 16,-21 1-16,-1-1 0,22-21 0,0 22 15,-21-1-15,0-20 0,21 20 0,-21 1 16,21-22-16,-21 0 15,21 1-15,0-1 0,0 0 0,-21 1 16,21-22-16,0 0 0,-22 0 0,22 0 16,0 1-16,0-44 31,0 1-31,0 0 16,0 0-16</inkml:trace>
  <inkml:trace contextRef="#ctx0" brushRef="#br0" timeOffset="-198893.32">25781 6265 0,'-21'0'16,"0"0"15,21-21 16,0 0-31,0 0-1,21 21 1,-21-21-16,21 21 0,0-21 15,0-1-15,0 1 16,1 21-16,-1-21 16,-21 0-16,21 21 0,0-21 0,0 21 15,0-21-15,1 21 0,-1-22 0,0 22 16,0 0-16,0-21 0,22 21 16,-22 0-16,0-21 0,0 21 0,21 0 15,-20 0-15,-1 0 0,0 0 16,0 0-16,0 0 0,0 0 0,1 0 15,-1 21-15,0-21 0,-21 21 0,21-21 16,-21 22-16,21-22 16,-21 21-16,21-21 47,1 0-32,-22-21 1,21 21-16,0-22 0,0 1 15,0 21-15,0-21 0,1 21 16,-1-21-16,0 21 0,21-21 0,-21 0 16,22 21-16,-1-22 0,0 22 15,1 0-15,-1 0 0,-21 0 0,22 0 16,-1 0-16,0 0 0,1 0 16,-22 0-16,21 0 0,-21 22 0,22-22 15,-22 21-15,0 0 0,0 0 16,-21 0-16,0 0 0,21 1 15,-21-1-15,0 0 0,0 0 0,0 0 16,0 0 0,0-42 31,0 0-47,21 21 0,-21-21 15,22 21-15,-1-21 0,0 21 0,0-21 16,0 21-16,0 0 0,1-22 15,20 22-15,-21 0 0,21 0 0,-20 0 16,20 0-16,0 0 16,1 0-16,-1 0 0,0 0 0,1 22 15,-22-1-15,21-21 0,-21 21 0,0 0 16,1-21-16,-1 21 0,-21 0 16,0 1-16,0-1 0,0 0 15,-21 0 1,-1-21-16,1 0 0,42 0 62,1 0-46,-1 0-16,0 0 16,0 0-16,0 21 0,-21 0 15,21-21-15,-21 22 0,0-1 16,22-21-16,-22 21 0,21 0 0,-21 0 15,0 0-15,0 1 0,0-1 16,0 0-16,0 0 0,0 0 0,-21-21 16,-1 21-16,-20 1 0,21-1 0,0-21 15,0 21-15,-22-21 0,22 0 16,-21 21-16,-1-21 0,1 0 0,0 0 16,-1 0-16,22 0 0,-21 0 15,0 0-15,-1 0 0,22 0 16,-21 0-16,21 0 0,-1 0 0,1 0 15,0 0-15,21-21 16,-21 21-16,21 21 47,0 0-47,0 0 16,0 1-1,0-1-15,0 0 0,-21 0 16,0-21-16,-1 21 15,1-21-15,0 0 0,0 0 16,0 0-16,0 0 0,-1 0 0,1 0 16,0 0-16,0 0 15,0 0-15,0 0 0,-1 0 0,1 0 16,0-21-16,21 0 0,-21 21 16,0-21-16,0 0 15,-1-1-15,1 22 0,0 0 16,21-21-16,-21 21 15,0 0-15,0 0 16,-1 0-16,22 21 16,-21 1-16,0-22 0,21 21 15,-21-21-15,0 21 0,0-21 16,-1 21-16,1-21 0,0 0 16,0 0-16,0 21 15,0-21-15,-1 0 0,1 0 16,0 0-16,0 0 0,0 0 15,0 0-15,21-21 0,-22 21 0,1-21 16,0 21-16,0-21 0,0 21 16,0-21-16,-1 21 0,-20-22 0,21 1 15,0 21-15,0-21 0,-1 21 0,1-21 16,0 21-16,0 0 0,0-21 16,0 21-16,21-21 0,-22 21 15,1 0 1,0 0-1,0 0 1,0 0-16,0 0 16,21-22-16,-22 22 0,1 0 0,0-21 15,0 0-15,0 21 16,21-21-16,0 0 0,0 0 0,-21 21 16,21-22-16,-22 1 0,22 0 0,0 0 15,0 0-15,0 0 16,0-1-1,0 1 1,22 21 15</inkml:trace>
  <inkml:trace contextRef="#ctx0" brushRef="#br0" timeOffset="-198177.23">28130 6435 0,'0'0'0,"0"-21"16,0-1-1,0 44 48,0-1-63,-21 0 0,21 0 0,0 21 16,0-20-16,0 20 0,0 0 15,0 1-15,0-22 0,0 21 0,0 0 16,0 1-16,0-1 0,0 0 0,0 1 15,0-1-15,0 0 0,-21 1 16,21-1-16,-21 0 0,21-20 0,0 20 16,0 0-16,0 1 0,-21-22 0,21 21 15,0-21-15,-21 0 0,21 1 16,0-1-16,0 0 0,0 0 16,0 0-16,-22-42 46</inkml:trace>
  <inkml:trace contextRef="#ctx0" brushRef="#br0" timeOffset="-197397.22">25696 7768 0,'0'0'0,"-21"0"0,0 0 16,0 0-16,0 0 0,-1 0 16,1 0-16,0 0 15,0 0-15,0 0 16,42 0 46,0 0-62,0 0 0,0 0 16,1 0-16,-1 0 0,21-21 0,-21 21 16,22 0-16,-1 0 0,21 0 15,-20 0-15,20 0 0,1 0 0,-1 0 16,1 0-16,-1 0 0,1 0 0,20 0 16,1 0-16,0 0 0,21 0 15,-22 0-15,22 0 0,-21 0 0,21 0 16,-22 0-16,1 0 0,0 0 15,-1 0-15,-20 0 0,20 0 16,-20 0-16,-1 0 0,1 0 0,-22 0 16,1 0-16,-1-21 0,0 21 0,-21 0 15,22 0-15,-22 0 0,0 0 16,0 0-16,0 0 0,-21-21 16,22 21-16,-1 0 15,0 0-15,-42 0 47,0 0-47,-1 0 16,1 0-16,0 0 0</inkml:trace>
  <inkml:trace contextRef="#ctx0" brushRef="#br0" timeOffset="-196648.7">26479 7345 0,'0'0'0,"0"-21"0,0 0 16,0-1-16,0 1 0,0 0 15,-21 21 1,0 0-16,0 0 0,0 0 16,0 0-16,-1 0 0,1 21 0,0-21 15,0 21-15,0 1 0,0-1 16,-1 0-16,1 0 0,0 0 0,0 0 16,21 1-16,0-1 0,0 0 15,0 0-15,0 0 0,0 0 16,0 1-16,21-1 0,0-21 15,0 0-15,1 0 16,-1 0-16,0 0 0,0 0 16,0 0-16,0 0 0,1 0 0,-1-21 15,0 21-15,0-22 0,0 1 16,0 21-16,1-21 0,-1 0 0,0 0 16,0 0-16,0-22 0,0 22 0,1 0 15,-1-21-15,-21 20 0,21-20 16,-21 21-16,21 0 0,-21 0 0,0-1 15,0 1-15,0 0 16,0 42 0,-21 0-16,0 1 15,21 20 1,0-21-16,0 0 0,-21 22 0,21-22 0,0 0 16,-22 21-16,22-21 0,0 1 15,0 20-15,0-21 0,0 0 16,0 0-16,0 1 0,0-1 15,0 0-15,22-21 16,-1 0 0,0 0-16</inkml:trace>
  <inkml:trace contextRef="#ctx0" brushRef="#br0" timeOffset="-196053.33">26987 7049 0,'0'21'31,"0"0"-31,-21 0 16,21 21-16,-21-20 0,21-1 0,-21 0 15,21 21-15,0-21 0,0 22 16,0-22-16,0 0 0,0 0 16,0 0-16,0 1 0,0-1 0,0 0 15,0 0-15,0 0 0,0 0 16,0-42 31,0 0-32,0 0-15,0 0 16,0 0-16,0-1 0,0 1 16,0 0-16,0 0 0,21 21 0,-21-21 15,21 21-15,-21-21 16,21 21-16,-21-22 0,22 22 0,-1 0 16,0 0-16,0 0 0,0 0 15,0 0-15,1 0 16,-1 0-16,0 0 0,-21 22 0,21-22 15,0 21-15,-21 0 0,0 0 0,0 0 16,21 0-16,-21 1 0,0-1 16,0 0-16,0 0 0,0 0 15,-21 0-15,0 1 0,0-22 16,0 21-16,0 0 0,-22-21 0,22 0 16,-21 21-16,-1-21 0,22 0 0,-21 0 15,21 0-15,0 0 16,-22 0-16,22 0 0,0 0 0,0 0 15,0 0-15,-1 0 0,1-21 0</inkml:trace>
  <inkml:trace contextRef="#ctx0" brushRef="#br0" timeOffset="-194765.81">27961 7557 0,'0'0'0,"0"21"0,21 0 0,-21 0 16,0 0-16,0 0 0,0 1 15,0-1-15,0 0 16,0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8T03:37:27.64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22521 6900 0,'0'0'0,"-21"0"0,0 0 15,21 22 1,0-44 31,21 1-31,0 0-16,22 21 0,-22-21 0,21 0 15,-21 0-15,22-1 0,-1-20 0,21 21 16,-20-21-16,-1 20 15,22-20-15,-22 0 0,21-1 0,-20 1 16,20 21-16,-20-21 0,20-1 16,-21 22-16,1-21 0,20 21 0,-20-1 15,-22 1-15,21 21 0,-21-21 16,0 0-16,1 21 0,-1 0 0,0-21 16,0 21-16,0-21 15</inkml:trace>
  <inkml:trace contextRef="#ctx0" brushRef="#br0" timeOffset="495.7">23389 5927 0,'0'0'0,"0"21"0,0 0 15,0 0-15,21-21 0,0 21 0,1 1 16,-1-22-16,0 0 0,0 21 16,0-21-16,22 0 0,-22 0 0,21 0 15,-21 0-15,22 0 0,-22 0 16,0 0-16,21 0 0,-21 0 0,1 0 16,-44 0 30,1 21-46,0-21 0,0 21 16,0 0-16,-22 0 0,22 22 0,-21-22 16,21 0-16,-22 21 0,22-20 15,0 20-15,-21-21 0,-1 43 16,22-43-16,0 0 0,0 0 16,0 0-16,0 0 0,-1 1 0,22-1 15,-21 0-15,21 0 16</inkml:trace>
  <inkml:trace contextRef="#ctx0" brushRef="#br0" timeOffset="1179.51">22521 6922 0,'0'21'63,"0"0"-48,0 0-15,21 0 0,-21 0 16,22 1-16,-22 20 0,21-21 16,-21 0-16,0 22 0,21-1 0,0 0 15,0 1-15,-21-1 0,21 21 16,1-20-16,-1 20 0,21-20 0,-21-1 16,0 21-16,1 1 0,20-22 0,-21 22 15,21-1-15,-20 1 0,-1-1 16,21 22-16,-21-22 0,22 1 0,-22-1 15,0 1-15,21-1 0,-21 1 16,1-1-16,-1 1 0,0-1 16,21 1-16,-21-1 0,1 1 0,-1-1 0,0 1 15,-21-1-15,21-20 16,0 20-16,0-20 0,-21-1 0,0 0 16,22-21-16,-1 22 0,-21-22 0,0 0 15,0 0-15,0 0 0,21 1 0,-21-1 16,0 0-1,0-42 17,0 0-32,-21 21 15,21-22-15</inkml:trace>
  <inkml:trace contextRef="#ctx0" brushRef="#br0" timeOffset="3289.91">25654 9208 0,'0'-22'15,"0"1"1,0 0-16,0 0 16,0 0-16,21 0 15,-21-1-15,21 1 16,-21 0-16,21 21 16,-21-21-16,0 42 62,0 0-46,-21 0-16,21 1 15,-21-22-15,21 21 0,0 0 0,0 0 16,-21 21-16,21-20 0,-21-1 0,21 0 16,0 0-16,-21 21 0,21-20 15,0-1-15,0 21 0,0-21 0,0 0 16,0 22-16,0-22 0,0 21 15,0-21-15,0 1 0,0-1 0,0 0 16,0 0-16,21 0 0,0 0 0,0 1 16,0-22-16,0 0 0,22 21 15,-22-21-15,0 0 0,21 0 0,-20 0 16,20 0-16,-21 0 0,21-21 16,-20-1-16,-1 22 0,21-21 15,-21 21-15,0-21 0,1 0 0,-1 21 16,0-21-16,0 21 0,-21-21 0,0-1 15,0 1-15,21 21 16,-21-21-16,0 0 0,0 0 16</inkml:trace>
  <inkml:trace contextRef="#ctx0" brushRef="#br0" timeOffset="3579.92">25844 9356 0,'0'0'0,"22"-21"31,-1 21-15,0 0-16,0 0 0,0 0 15,0-22-15,1 22 16,-1 0-16,0 0 0,0 0 16,0 0-16,-21-21 15,21 21-15,-21-21 16</inkml:trace>
  <inkml:trace contextRef="#ctx0" brushRef="#br0" timeOffset="3921.56">25739 9038 0,'21'-21'16,"0"21"-16,0 0 0,0 0 15,0 0-15,1 0 0,-1 0 16,0 0-16,21-21 0,-21 21 0,1 0 16,-1 0-16,0 0 0,0 0 15,0 0-15,0 0 0,1 0 16,-1 0 31</inkml:trace>
  <inkml:trace contextRef="#ctx0" brushRef="#br0" timeOffset="4312">26374 9081 0,'21'0'31,"0"0"-15,0 0-16,0 0 0,0 0 16,1 0-16,20 0 0,-21 0 15,21 0-15,-20 0 0,20 0 0,-21-22 16,21 22-16,1 0 0,-22 0 15,21 0-15,-21 0 0,1 0 0,-1 0 16,0 0-16,-21-21 0,-21 21 31</inkml:trace>
  <inkml:trace contextRef="#ctx0" brushRef="#br0" timeOffset="4671.64">26649 9102 0,'0'0'15,"0"21"-15,0 0 0,0 0 16,0 0-16,0 1 0,0 20 16,0-21-16,-21 0 0,21 22 0,0-22 15,0 0-15,-22 21 0,22-21 16,-21 1-16,21 20 0,0-21 0,0 0 16,0 0-16,0 1 0,0-1 0,0 0 15,0 0-15,21-21 47,1-21-31,-1 0-16</inkml:trace>
  <inkml:trace contextRef="#ctx0" brushRef="#br0" timeOffset="5483.87">27368 9059 0,'0'22'62,"0"-1"-62,0 0 16,0 0-16,0 0 0,0 22 0,0-22 15,-21 0-15,21 21 0,-21-21 16,21 1-16,0 20 0,0-21 0,-21 0 16,0 22-16,21-22 0,-21 0 15,21 0-15,0 21 0,-22-20 0,22-1 16,-21 0-16,21 0 0,0 0 15,-21-21-15,21 21 16,-21-21 0,21-21-1,0 0 1,0 0-16,0 0 0,0 0 16,0-1-16,21 1 0,-21 0 0,21 0 15,-21 0-15,21 0 16,1 21-16,-22-22 0,21 22 15,0 0 1,0 0-16,-21 22 16,0-1-16,21 0 15,-21 0-15,0 0 0,21-21 16,-21 21-16,0 1 0,0-1 16,22-21-16,-1 21 15,0-21 1,0 0-16,0 0 15,-21-21 1,21 21-16,-21-21 0,0-1 16,0 1-1,0 0-15,22 21 16,-22-21-16,0 0 31</inkml:trace>
  <inkml:trace contextRef="#ctx0" brushRef="#br0" timeOffset="6248.24">28808 8805 0,'0'0'0,"-21"0"15,-1 0 1,1 0-16,21-21 16,43 21 15,-22 0-31,21 0 0,-21 0 0,43 0 15,-22 0-15,22 0 0,-22-21 16,21 21-16,1 0 0,-1 0 0,-20 0 16,20 0-16,-20 0 0,-1 0 15,0 0-15,1 0 0,-22 0 0,0 0 16,-42 0 15,0 0-31,-1 0 16,1 0-16</inkml:trace>
  <inkml:trace contextRef="#ctx0" brushRef="#br0" timeOffset="6536.19">29273 8763 0,'-21'21'31,"21"0"-31,0 1 15,0 20 1,0-21-16,-21 21 0,21-20 0,0 20 16,0 0-16,0 1 0,-21-1 15,21 0-15,-21 1 0,0-1 0,21 0 16,0 1-16,-22-22 0,22 21 0,-21-21 16,21 22-16,0-22 0,0 0 15,0 0-15,0 0 0,0 0 0,0 1 16,0-44 15,0 1-31,21 0 16</inkml:trace>
  <inkml:trace contextRef="#ctx0" brushRef="#br0" timeOffset="6952.31">29422 9250 0,'21'0'16,"0"0"-16,0 0 0,0 0 16,0 0-16,1 0 15,-1 0-15,0 0 0,0 0 16,-21-21-16,21 21 0,0 0 0,-21-21 15,0-1-15,0 1 16,-21 21 15,0 0-31,0 0 16,0 0-16,21 21 0,-21 1 0,-1-1 16,1 0-16,21 0 15,0 0-15,0 0 0,-21 1 0,21-1 16,-21 0-16,21 0 15,0 0-15,0 0 16,21-21 0,0 0-16,0 0 15,1 0 1,-1 0-16,0 0 0</inkml:trace>
  <inkml:trace contextRef="#ctx0" brushRef="#br0" timeOffset="7436.88">30184 9123 0,'-22'-21'16,"1"21"-16,0 0 15,0 0-15,0 0 0,0 0 16,-1 0-16,1 0 0,0 21 15,0-21-15,21 21 0,-21-21 16,21 21-16,0 0 16,0 1-1,21-1 1,0-21-16,0 0 0,-21 21 0,21-21 16,1 0-16,-1 21 0,0-21 15,-21 21-15,21-21 0,0 0 0,0 21 16,-21 1-16,22-22 0,-1 0 15,-21 21-15,0 0 0,0 0 16,0 0 0,-21-21-16,-1 0 15,1 0-15,0 21 0,-21-21 0,21 0 16,-22 0-16,22 0 0,0 0 0,-21 0 16,20 0-16,1 0 0,0 0 15,0 0-15,21-21 16,-21 21-16,0-21 15,21 0-15,0 0 16,21 21 0,-21-21-16,21 21 15,0 0-15,0 0 0,0-22 0</inkml:trace>
  <inkml:trace contextRef="#ctx0" brushRef="#br0" timeOffset="8028.53">30628 8636 0,'0'0'0,"0"-21"0,-21 21 31,0 0-31,21 21 0,0 0 16,0 0-16,-21 1 0,21 20 16,-22 0-16,22-21 0,-21 22 0,21-1 15,0 0-15,-21 1 0,21-1 16,-21-21-16,21 22 0,-21-1 16,21 0-16,0-21 0,0 22 0,0-22 15,0 0-15,0 0 0,0 22 16,0-22-16,0 0 0,0 0 15,21-21-15,0 0 16,0 0-16,0 0 0,1 0 16,-1 0-16,0 0 0,0-21 15,0 0-15,0 21 0,-21-21 0,22-1 16,-1 1-16,0 0 0,0 0 0,0 0 16,-21 0-16,21-1 0,-21 1 15,22 21-15,-22-21 0,0 42 47,0 0-47,0 1 16,-22-1-16,22 0 0,-21 0 15,21 0-15,0 0 0,0 1 16,0-1 0,21-21-1,1 0 1,-1 0-16,0-21 15,0 21-15,0-22 0,-21 1 16,21 21-16,-21-21 0</inkml:trace>
  <inkml:trace contextRef="#ctx0" brushRef="#br0" timeOffset="8248.23">31051 8869 0,'-21'-21'16,"21"42"62,-21-21-78,21 21 0</inkml:trace>
  <inkml:trace contextRef="#ctx0" brushRef="#br0" timeOffset="8491.98">30416 9038 0,'-21'0'31,"42"0"-31,1 0 16,-1 0-16,0 0 0,0 0 16,0 0-16,22 0 0,-22 0 0,0 0 15,0 0-15,0 0 0,22 0 16,-22 0-16</inkml:trace>
  <inkml:trace contextRef="#ctx0" brushRef="#br0" timeOffset="9099.45">31221 9102 0,'-21'0'31,"21"21"-31,-22 0 16,22 0-16,0 0 15,0 1-15,0-1 16,0 0-16,-21 0 0,21 0 0,0 0 15,-21 1-15,21-1 16,0 0 0,0-42 31,0 0-47,0-1 15,0 1-15,0 0 0,0 0 16,0 0-1,21 0-15,0-1 0,1 1 0,-1 0 16,0 0-16,0 0 0,0 0 16,0 21-16,1-22 0,20 22 0,-21 0 15,0 0-15,0 0 0,22 0 16,-22 0-16,0 0 0,0 0 0,-21 22 16,21-1-16,-21 0 0,0 0 15,22 0-15,-22 0 0,0 1 0,0 20 16,0-21-16,0 0 0,0 0 15,0 1-15,-22-1 0,1 0 16,0-21-16,21 21 0,-21-21 31,0 0-31,21-21 32</inkml:trace>
  <inkml:trace contextRef="#ctx0" brushRef="#br0" timeOffset="9907.37">32089 9144 0,'0'0'0,"0"-21"0,0 0 0,0 0 0,0-1 15,0 1-15,0 0 16,0 0-16,-22 0 16,1 21-1,0 0-15,0 0 0,0 0 16,0 0-16,-1 21 16,1-21-16,0 21 0,0 0 0,0 0 15,0 1-15,21-1 16,-22 0-16,22 0 0,0 0 15,-21-21-15,21 21 0,0 1 16,0-1-16,0 0 0,21-21 16,1 0-16,-22 21 0,21-21 0,0 0 15,0 0-15,0 0 0,0 0 16,1 0-16,-1 0 0,0 0 16,0-21-16,0 21 15,-21-21-15,21 21 0,-21-21 0,22-1 16,-22 1-16,21 0 15,-21 0-15,21 21 16,-21-21-16,0 42 47,-21-21-31,21 21-16,-21 0 0,-1 0 15,22 1-15,-21-1 0,21 0 16,-21 21-16,0-21 0,21 1 15,0 20-15,-21-21 0,0 21 0,-1-20 16,22 20-16,0 0 0,-21 1 16,21-1-16,-21 0 0,21 1 0,0-1 15,0 0-15,0 1 0,0-1 16,0 0-16,-21-21 0,21 22 16,0-1-16,-21-21 0,21 22 0,0-22 15,0 0-15,-21 21 0,21-21 16,-22 1-16,1-1 0,21 0 0,-21 0 15,0-21-15,0 0 16,0 0-16,-1 0 0,1 0 16,0 0-16,0-21 15,0 21-15,21-21 16,-21 21-16,21-21 0,0-1 16,-22 22-1,22-21-15,0 0 16,-21 21-1</inkml:trace>
  <inkml:trace contextRef="#ctx0" brushRef="#br0" timeOffset="13343.72">24130 10160 0,'-21'0'31,"21"-21"0,21 21-31,0 0 16,0 0-16,0 0 16,22 0-16,-22 0 0,21-21 0,1 21 15,-22 0-15,21 0 0,-21 0 0,22 0 16,-22 0-16,0 0 15,-42 0 1,0 0 0,-1 0-16,1 0 0,0 0 15,0 0-15,-21 0 0,20 0 0,1 0 16,0 0-16,0 0 0,0 0 16,0 0-16,-1 0 0,1 0 15,21 21 32,0 0-31,0 0-16,0 0 15,0 1-15,-21 20 0,21-21 16,0 21-16,0 1 0,0-22 16,-21 21-16,0 1 0,21 20 15,-21-21-15,21 1 0,-22-22 0,22 21 16,-21 1-16,21-22 0,0 21 0,0-21 15,0 0-15,0 22 0,0-22 16,0 0-16,0 0 0,0 0 16,21-21-16,1 0 15,-1 0-15,0 0 16,0 0-16,0 0 0,0 0 0,1-21 16,-1 0-16,0 0 0,21 0 0</inkml:trace>
  <inkml:trace contextRef="#ctx0" brushRef="#br0" timeOffset="13940.45">24850 10329 0,'0'0'0,"21"-21"62,0 21-62,0 0 16,0 0-16,0-21 0,1 21 15,-1 0-15,0-21 0,0 21 0,0 0 16,0-21-16,-21 0 0,0-1 16,-21 22-1,0 0 1,0 0-16,0 0 0,0 0 0,-22 0 15,22 0-15,0 22 0,0-22 16,-22 21-16,22 0 0,0 0 0,0 0 16,21 0-16,0 1 0,-21-1 15,21 0-15,0 0 0,0 0 16,21-21-16,0 21 16,0-21-16,0 22 0,1-22 0,-1 0 15,0 0-15,0 0 0,0 0 16,0 0-16,1 0 0,-1 0 0,0 0 15,-42 0 17,0 0-32,-1 0 0,1 0 15,0 0-15,-21 21 0,21-21 16,-1 21-16,-20 0 0,21-21 0,-21 21 16,20 0-16,1 1 0,0-1 0,21 0 15,-21 0 1,21 0-16,0 0 0,0 1 15,21-22-15,0 0 16,0 0-16,1 0 0,20 0 16,-21 0-16,21 0 0,-20 0 0,20 0 15,-21-22-15,21 22 0,1-21 0,-22 0 16</inkml:trace>
  <inkml:trace contextRef="#ctx0" brushRef="#br0" timeOffset="14168.84">25273 10372 0,'0'21'15,"0"0"1,0 0-16,0 0 0,0 1 16,21-1-16,0 0 15,-21 0-15,0 0 0,21-21 16,1 0-16,-22 21 0,21-21 15,0 0 1,0 0 0,-21-21-16</inkml:trace>
  <inkml:trace contextRef="#ctx0" brushRef="#br0" timeOffset="14380.09">25442 10329 0,'-63'22'31,"63"-1"-31,-21 0 0,-1 0 16,1 21-16,21-20 0,-21-1 0,0 0 15,0 0-15,21 0 0,-21 0 16,-1 1-16,22-1 0,0 0 0,0 0 16,-21-21-16,21 21 0,0 0 15,21-21 1,1-21-16,-1 0 15</inkml:trace>
  <inkml:trace contextRef="#ctx0" brushRef="#br0" timeOffset="14649.92">25781 10181 0,'0'0'0,"-21"21"15,21 1 1,-21-1-16,21 0 0,0 0 16,-22 21-16,1-20 0,21 20 15,-21-21-15,21 21 0,0-20 0,-21 20 16,0-21-16,21 21 0,0-20 16,0-1-16,0 0 0,0 0 0,0 0 15,0 0-15,0 1 16,21-22-16,0 0 15,0 0-15,-21-22 0,0 1 16,21 21-16</inkml:trace>
  <inkml:trace contextRef="#ctx0" brushRef="#br0" timeOffset="14840.57">25590 10456 0,'0'0'15,"22"0"17,-1 0-32,0-21 15,0 21-15,0 0 0,0 0 0,1 0 16,20 0-16,-21 0 0,0-21 16,0 21-16,22 0 0</inkml:trace>
  <inkml:trace contextRef="#ctx0" brushRef="#br0" timeOffset="15263.86">26141 10414 0,'-21'0'0,"21"-21"15,0 0-15,0 0 0,0-1 16,21 22-1,0 0 1,0 0-16,0 0 0,0 22 16,1-22-16,-1 21 0,-21 0 15,21 0-15,0 0 0,-21 0 16,0 1-16,0-1 0,21 0 0,-21 0 16,0 21-16,0-20 0,0-1 15,0 0-15,0 0 0,-21-21 16,21 21-16,-21-21 15,0 0-15,0 0 16,21-21 0,0 0-16,0 0 15,0 0-15,0-1 0,0 1 16,0 0-16,0 0 0,21 0 0,-21 0 16,21-1-16,0 1 0,-21 0 0,21 0 15,0 21-15,-21-21 0,22 21 16,-1 0-16,0 0 0,0-21 15,0 21-15,0 0 0</inkml:trace>
  <inkml:trace contextRef="#ctx0" brushRef="#br0" timeOffset="15807.6">26924 10456 0,'63'-42'16,"-63"21"-1,0 0-15,0 0 16,0-1 0,0 1-16,-21 21 15,0 0-15,0 0 16,0 0-16,0 0 0,-1 21 0,1 1 15,-21-1-15,21 0 0,0 0 0,-1 0 16,1 0-16,0 22 0,0-22 16,0 0-16,21 21 0,0-20 0,0-1 15,0 0-15,0 0 0,0 0 16,0 0-16,0 1 16,21-22-16,0 0 0,0 0 15,0 0-15,1 0 0,-1 0 0,21 0 16,-21-22-16,0 22 0,1-21 15,-1 0-15,0 0 0,0 0 0,0 0 16,-21-1-16,0 1 0,21-21 0,-21 21 16,22 0-16,-22-1 0,0 1 15,0 0-15,0 0 0,0 42 47,0 0-47,0 0 0,0 1 0,0-1 16,0 21-16,0-21 0,-22 0 15,22 1-15,0-1 0,0 0 0,0 0 16,0 0-16,22-21 16,-1 21-16,0-21 0,0 0 15,0 0-15</inkml:trace>
  <inkml:trace contextRef="#ctx0" brushRef="#br0" timeOffset="16091.91">27517 10351 0,'0'0'0,"0"-22"0,0 1 0,0 42 31,-22 1-31,22-1 16,-21 0-16,0 21 0,21-21 0,0 1 15,0-1-15,-21 21 0,21-21 16,0 0-16,-21 1 0,21-1 0,0 0 15,0 0-15,0 0 0,21-21 16,0 21-16,0-21 16,0 0-16,1 0 15,-1 0-15,0 0 0,0-21 16,0 21-16,0-21 0,22 0 16,-22 0-16,0 0 0,0-1 0</inkml:trace>
  <inkml:trace contextRef="#ctx0" brushRef="#br0" timeOffset="16355.82">28109 10139 0,'0'-21'16,"0"42"-16,21-42 0,-21 0 0,-21 42 31,0 0-15,0-21-16,21 42 0,-21-21 15,0 1-15,21 20 0,0 0 0,-22-21 16,1 22-16,0-1 0,21 0 15,0-20-15,0 20 0,-21-21 0,21 21 16,0-20-16,0-1 0,0 0 0,0 0 16,0 0-16,21-21 15,-21 21-15,21-21 16,0 0-16,1 0 0,-1 0 0,0 0 16,0-21-16,0 0 0,-21 0 15,21 21-15,1-21 0</inkml:trace>
  <inkml:trace contextRef="#ctx0" brushRef="#br0" timeOffset="16583.52">27898 10372 0,'0'0'16,"-22"0"0,44 0 15,-1 0-31,0 0 15,0 0-15,0 0 16,0 0-16,1 0 16,-1 0-16,0 0 0,0 0 15,-21-21-15,21 21 0,0 0 16,1-22-16,-22 1 16</inkml:trace>
  <inkml:trace contextRef="#ctx0" brushRef="#br0" timeOffset="17124.18">29146 10202 0,'0'0'0,"-42"-21"31,42 0-31,21 21 0,0 0 15,1 0-15,20 0 0,-21 0 0,21 0 16,1 0-16,-1 0 16,0 0-16,1 0 0,-1 0 0,0 0 15,22 0-15,-43 0 0,21 0 16,1 0-16,-22 0 0,0 0 0,0 0 16,-42 0-1,0 0-15,0 0 16,0 0-16,-1 0 0,-20 0 0</inkml:trace>
  <inkml:trace contextRef="#ctx0" brushRef="#br0" timeOffset="17372.34">29443 10181 0,'0'21'15,"-21"1"-15,21-1 16,-22-21-16,22 21 0,0 0 15,0 0-15,0 22 0,-21-22 0,21 21 16,-21-21-16,21 22 0,-21-22 16,21 21-16,0-21 0,0 22 0,-21-22 15,21 0-15,0 0 0,-21 0 0,21 0 16,0 1-16,0-1 16,21-21-1,0 0 1</inkml:trace>
  <inkml:trace contextRef="#ctx0" brushRef="#br0" timeOffset="17766.83">29485 10520 0,'42'-64'31,"-42"43"-31,0 0 0,22 21 0,-1 0 15,0-21-15,0 21 16,0 0-16,0 0 0,1 0 0,-1 21 16,0 0-1,0 0-15,0 1 0,-21-1 0,0 0 16,21 0-16,-21 0 0,0 0 0,0 1 16,0 20-16,0-21 15,0 0-15,0 0 0,-21 1 16,0-22-16,0 0 0,0 0 15,21-22 1,0 1 0,0 0-16,0 0 15,0 0-15,0 0 0,21-1 16,-21 1-16,21 0 0,0 0 0,-21 0 16,21 21-16,1-21 0,-1-1 15,0 22-15,0-21 0,0 21 16,0 0-16,1 0 0,-1 0 15,0 0-15,0 0 0,0 0 0</inkml:trace>
  <inkml:trace contextRef="#ctx0" brushRef="#br0" timeOffset="18248.29">30374 10478 0,'0'0'0,"21"-22"0,-21 1 0,0 0 15,21 0-15,-21 0 16,0 0-16,0-1 0,0 1 16,-21 21-1,0 0-15,0 0 0,0 0 0,0 0 16,-1 0-16,-20 21 0,21 1 16,0-1-16,0 21 0,-1-21 15,1 22-15,-21-22 0,42 21 0,-21-21 16,0 0-16,21 22 0,0-22 15,0 0-15,0 0 0,0 0 0,0 1 16,21-22-16,0 0 16,0 0-16,0 0 0,0 0 15,1 0-15,-1 0 0,21 0 0,-21-22 16,0 22-16,1-21 0,-1 0 16,21 0-16,-21 0 0,0-22 0,1 22 15,-1 0-15,-21-21 0,0 21 0,21-1 16,-21 1-16,0 0 0,0 0 15,-21 42 17,21 0-32,0 0 0,-21 1 0,21 20 15,0-21-15,-22 0 0,22 0 16,0 1-16,0-1 0,0 0 16,0 0-16,22-21 15,-1 21-15,0-21 0,0 0 16,0 0-16,0 0 0</inkml:trace>
  <inkml:trace contextRef="#ctx0" brushRef="#br0" timeOffset="18696.54">30819 10372 0,'0'0'0,"-22"21"15,22 0 1,0 0-16,-21 0 0,21 1 15,0-1-15,-21 0 0,21 0 16,0 0-16,0 0 0,0 1 0,0-1 16,0 0-16,0 0 0,0 0 15,-21-21 17,21-21-17,0 0-15,0 0 16,0 0-16,0-1 15,21 1-15,-21 0 0,21 0 0,0-21 16,1 20-16,-1 1 0,0 0 16,21 0-16,1 0 0,-1 0 15,0 21-15,1 0 0,-1 0 0,0 0 16,1 21-16,-22 0 0,0 0 16,0 0-16,-21 22 0,0-22 0,0 21 15,0-21-15,0 0 0,-21 22 16,0-22-16,0 0 0,-1 0 0,1 0 15,0 1-15,0-22 16,21 21-16,21-42 47,0-1-47</inkml:trace>
  <inkml:trace contextRef="#ctx0" brushRef="#br0" timeOffset="19071.5">31686 10414 0,'0'0'0,"0"-21"0,0 0 15,-21 21 1,0 0-16,0 0 16,0 0-16,0 0 0,-1 0 0,1 0 15,0 21-15,0 0 0,0 0 16,0 0-1,21 1-15,0-1 16,0 0-16,21-21 0,0 21 16,0-21-16,0 0 0,-21 21 0,21-21 15,1 21-15,-1 1 0,0-22 16,0 0-16,-21 21 0,21-21 0,-21 21 16,21-21-16,-21 21 0,0 0 15,-21-21 1,0 0-16,0 0 15,0 0-15,0 0 0,-1 0 16,1 0-16,0 0 0,21-21 31,0 0-15</inkml:trace>
  <inkml:trace contextRef="#ctx0" brushRef="#br0" timeOffset="19636.4">32131 10266 0,'0'0'0,"0"-21"0,0-43 32,0 43-32,0 0 0,-21 21 31,0 21-31,-1 0 0,1 0 15,21 1-15,-21 20 0,0 0 16,0 1-16,21 20 0,-21-21 0,-1 22 16,22-1-16,-21-20 0,0 20 15,21-20-15,-21 20 0,0-21 0,0 1 16,21-1-16,-22 22 0,1-22 0,21 0 16,-21 1-16,0 20 0,21-21 15,0 1-15,0-1 0,0-21 16,0 22-16,0-22 0,0 21 15,0-21-15,0 0 0,0 1 0,0-1 16,21-21-16,0 0 0,0 21 16,1-21-16,-1 0 0,0 0 0,0 0 15,0-21-15,0 0 0,1-1 0,-1 1 16,0 0-16,-21 0 0,0-21 16,21-1-16,-21 1 0,0 0 0,0-1 15,0 1-15,0 0 0,-21-1 16,0 1-16,0 21 0,-1-22 0,1 22 15,0 0-15,-21 0 0,42 0 16,-21 0-16,-1-1 0,1 22 0,21-21 16,0 0-1,21 0 17,1 21-32,-1 0 0,21 0 0,-21-21 15,0 21-15,1 0 0,-1-21 16,0 21-16,0-22 0,0 22 0,22-21 15,-22 0-15</inkml:trace>
  <inkml:trace contextRef="#ctx0" brushRef="#br0" timeOffset="19992.56">32237 10456 0,'0'-21'0,"21"21"78,0 0-78,0 0 0,0-21 15,1 21-15,-1-21 16,-21 0-16,0 0 16,0-1-16,-21 22 15,-1 0-15,1 0 16,0 0-16,0 22 15,0-1-15,21 0 0,-21 0 16,-1 0-16,1 22 0,21-22 0,0 0 16,0 0-16,0 0 0,0 22 15,0-22-15,0 0 0,21 0 16,1 0-16,20-21 16,-21 0-16,0 0 0,22 0 0,-22 0 15,21 0-15,-21 0 0,22 0 16,-22-21-16</inkml:trace>
  <inkml:trace contextRef="#ctx0" brushRef="#br0" timeOffset="20320.52">32597 10499 0,'0'0'0,"0"-21"0,0-1 0,0 1 15,0 0-15,0 0 16,21 0-16,0 0 16,0 21-16,0-22 15,0 22-15,1 0 0,-1 0 16,0 0-16,0 0 0,0 22 15,-21-1-15,21 0 0,-21 0 16,0 21-16,0-20 0,0-1 16,0 0-16,0 0 0,-21 0 0,21 0 15,-21 1-15,0-1 16,0-21-16,0 0 16,-1 0-1,22-21-15,0-1 0,0 1 16,0 0-16,0 0 0,0 0 15,0-22-15,22 22 0,-1 0 16,0-21-16,0 21 0,0-1 0,0 1 16,1 0-16,-1 21 0,0 0 15,0 0-15,0 0 0,0 0 16</inkml:trace>
  <inkml:trace contextRef="#ctx0" brushRef="#br0" timeOffset="21485.24">27453 11091 0,'0'0'16,"21"-21"-16,-21-42 16,0 84 15,0 0-31,0 21 0,0-20 15,0 20-15,0 0 0,0 22 16,-21-22-16,0 0 0,0 1 0,21-1 16,-21 0-16,-1 1 0,1-1 0,0-21 15,0 22-15,0-22 0,-22 0 16,22 0-16,0 0 0,0-21 0,0 21 16,0-21-16,-1 0 0,1 0 0,0 0 15,0 0-15,0 0 16,0 0-16,-1-21 15,22 0-15,0 0 0,0 0 0,0 0 16,0-22-16,0 22 0,0-21 16,0-1-16,0 22 0,0-21 0,0 21 15,0 0-15,22-1 0,-22 1 16,21 21-16,0 0 16,0 21-16,-21 1 0,21-1 15,-21 0-15,0 0 0,21 21 16,1-20-16,-22-1 0,0 21 0,21-21 15,-21 0-15,21 1 0,-21-1 16,0 0-16,21-21 0,0 21 0,0-21 16,1 0-16,-1 21 15,0-21-15,0 0 16,0 0-16,0 0 0,1-21 0,20 21 16,-21-21-16,0 0 0,0 0 0,1 21 15,20-22-15,-21 1 0,0 0 16,0 0-16,-21 0 0,0 0 0,22-22 15,-22 22-15,21 0 0,-21 0 16,0 0-16,-21 21 31,-1 21-31,22 0 0,-21-21 16,21 21-16,0 0 0,-21 22 16,21-22-16,-21 0 0,21 0 0,0 0 15,0 0-15,0 1 0,0-1 16,0 0-16,21 0 15,0-21-15,0 0 0,1 0 16,-1 0-16,0 0 0,0 0 16,0 0-16,0-21 0,22 21 0,-22-21 15,0 0-15,0 21 0,0-22 16,-21 1-16,0 0 0,0 0 0,0 0 16,0 0-16,0-1 0,0 1 0,0 0 15,0 0-15,-21 0 0,0 0 16,0 21-16,0 0 15,0 0-15,-1 0 0,1 0 0,0 0 16,0 21-16,0 0 16,21 0-16,0 0 0,-21 0 0,21 1 15,-22-1-15,22 0 0,-21 0 16,21 0-16,0 0 0,0 1 0,0-1 16,21 0-16,1-21 0,-1 0 15,21 0-15,-21 0 0</inkml:trace>
  <inkml:trace contextRef="#ctx0" brushRef="#br0" timeOffset="21980.92">28406 11494 0,'0'0'0,"0"-64"31,-22 64-31,22-21 0,-21 21 16,0 0-16,0 0 0,0 0 15,0 21-15,-1-21 0,1 21 16,21 0-16,-21 1 0,0-1 0,0 0 16,21 0-16,-21 0 0,21 0 15,0 1-15,0-1 0,0 0 16,0 0-16,0 0 16,21-21-1,0 0-15,0 0 0,0 0 16,0 0-16,1-21 0,-1 0 15,0 21-15,0-21 0,0 0 0,0 21 16,-21-22-16,22 1 0,-22 0 0,21 0 16,-21 0-16,0 0 15,0-1-15,0 44 32,0-1-17,0 0-15,-21 0 16,21 0-16,0 0 0,0 1 15,0-1-15,0 0 0,0 0 16,21-21 0,0 0-16,0 0 15,0 0-15,0 0 0,1 0 0,-1 0 16,21 0-16,-21 0 0,0-21 0,22 21 16,-22-21-16,21 21 0,-21-21 15,22-1-15,-22 1 0</inkml:trace>
  <inkml:trace contextRef="#ctx0" brushRef="#br0" timeOffset="22455.4">28935 11472 0,'21'-21'16,"-42"42"-16,42-63 0,-21 21 0,0 0 16,-21 21-16,0-21 0,-1 21 15,1 0-15,0 0 0,0 0 16,0 0-16,0 21 16,-1-21-16,1 21 0,0 0 0,0 0 15,0-21-15,0 21 0,-1 1 0,22-1 16,0 0-16,-21 0 0,21 0 15,0 0-15,0 1 0,0-1 16,21 0 0,1-21-16,-1 0 0,0 0 15,0 0-15,0 0 0,0 0 16,1 0-16,-1-21 0,0 21 0,0-21 16,0-1-16,0 1 0,-21 0 15,22 0-15,-1 0 0,-21-22 16,21 22-16,-21-21 0,21 0 0,-21-1 15,21 1-15,-21 21 0,21-22 0,-21 22 16,0 0-16,0-21 0,0 21 16,-21 42 15,21 0-31,-21 0 0,0 21 16,21 1-16,0-22 0,-21 21 0,21-21 15,-21 22-15,21-1 0,0-21 16,0 0-16,0 22 0,0-22 15,0 0-15,0 0 0,0 0 16,0 1-16,21-22 0,0 21 0,0-21 16,0 0-16,0 0 0,1 0 15,-1 0-15,0 0 0,0 0 16,0 0-16,22 0 0,-22-21 0,21-1 16</inkml:trace>
  <inkml:trace contextRef="#ctx0" brushRef="#br0" timeOffset="23032.02">29549 11176 0,'0'0'0,"-22"-21"0,1 21 15,42 0 16,1 0-31,-1 0 0,0 0 16,0 0-16,0 0 0,0 0 16,22 0-16,-22 0 0,0-21 0,0 21 15,22 0-15,-22 0 16,0 0-16,0 0 16,-21 21-1,0 0 1,0 0-16,-21 0 15,21 1-15,0-1 0,0 0 16,-21 0-16,21 0 0,-21 22 0,21-22 16,0 0-16,0 0 0,-22 21 0,22-20 15,-21-1-15,0 21 0,21-21 16,0 0-16,0 1 0,-21-1 0,21 0 16,-21 21-16,21-21 0,0 1 15,0-1-15,0 0 0,0 0 0,0 0 16,0 0-16,0 1 0,0-1 15,0 0-15,0 0 16,0 0-16,-21 0 0,-1-21 0,1 0 16,21 22-16,-21-22 0,0 0 0,-21 0 15,20 0-15,1 0 0,-21 21 16,21-21-16,0 0 0,-22 0 0,22 0 16,-21 0-16,21 0 15,-1 0-15,1 0 0,0 0 0,0 0 0,0 0 16,0 0-1,21-21-15,-22 21 16,22-22 0</inkml:trace>
  <inkml:trace contextRef="#ctx0" brushRef="#br0" timeOffset="24332.67">27559 10329 0,'0'22'0,"21"-22"63,0 0-63,-21-22 0,21 22 15,1 0 1,-44 0 46,22-21-15,-21 21-31,0 0-16,0 0 15,0 0-15,0 0 16,21 21-16,-22-21 0,1 22 16,21-1-16,0 0 0,-21-21 0,21 21 15,-21 0-15,21 0 0,-21 1 16,21-1-16,-21 0 0,-1 0 16</inkml:trace>
  <inkml:trace contextRef="#ctx0" brushRef="#br0" timeOffset="73328.89">18203 11748 0,'-21'-22'15,"0"22"-15,0-21 0,0 0 16,-64 21-16,85-21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8T03:49:53.05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5165 2074 0,'0'-21'16,"21"21"-16,-21-21 16</inkml:trace>
  <inkml:trace contextRef="#ctx0" brushRef="#br0" timeOffset="1589.33">5588 508 0,'0'-21'0,"0"0"0,-21 0 16,21-1-16,0 1 16,-21 21-16,21 21 47,0 1-47,0-1 15,0 21-15,0-21 0,0 0 16,0 22-16,0-22 0,0 21 0,0 22 15,0-22-15,0 0 0,0 22 16,0-1-16,0 1 0,0-22 0,0 22 16,0-22-16,0 22 0,0-22 15,0 0-15,0 1 0,0-1 0,0 0 16,21-21-16,-21 22 16,21-22-16,0 0 0,0 21 0,22-20 15,-22-22-15,0 21 0,0 0 16,21-21-16,-20 0 0,20 0 0,-21 0 15,21 0-15,-20 0 0,20-21 16,0 0-16,-21-1 0,22 1 0,-22 0 16,21-21-16,1 21 0,-22-22 15,21 1-15,0-22 0,-20 22 0,20-21 16,0-1-16,-21 1 0,22-22 16,-22 21-16,0 1 0,-21 21 0,0-22 15,21 22-15,-21-1 0,0 1 16,0 0-16,0 21 0,0-1 15,-21 1-15,21 0 0,0 0 16,-21 21-16,21-21 0,0 42 47,0 0-31,0 0-16,21 0 15,-21 1-15,21-1 16,0 0-16,-21 0 0</inkml:trace>
  <inkml:trace contextRef="#ctx0" brushRef="#br0" timeOffset="2196.19">6731 1037 0,'0'21'16,"0"1"0,0-1-16,-21-21 0,21 21 15,0 0-15,0 0 0,0 0 16,0 1-16,-21-1 0,21 21 16,0-21-16,0 0 0,-22 1 15,22 20-15,0-21 0,0 0 0,0 0 16,0 1-16,0-1 0,0 0 15,0 0-15,-21-21 0,21 21 16,0-42 15,0 0-15,0 0-16,0 0 16,0-1-16,0-20 0,0 21 0,21 0 15,1-22-15,-1 1 0,0 0 16,0-1-16,0 1 0,0 0 15,1-1-15,20 1 0,-21 21 16,21-21-16,-20 20 0,20 1 0,-21 0 16,21 0-16,-20 21 0,20 0 15,-21 0-15,0 0 0,0 21 0,1 0 16,-1 0-16,0 22 0,-21-1 16,0-21-16,0 22 0,21-1 0,-21-21 15,0 21-15,0 1 0,0-22 16,0 21-16,0-21 0,-21 1 0,21 20 15,-21-42-15,21 21 0,0 0 16,0 0-16,-21-21 0,21 22 16,0-44 46,21 1-62</inkml:trace>
  <inkml:trace contextRef="#ctx0" brushRef="#br0" timeOffset="2475.53">7810 1016 0,'0'21'16,"-21"0"-16,0 1 15,21-1-15,-21 0 0,0 0 0,21 21 16,-21-20-16,21-1 0,-22 0 16,1 21-16,21-21 0,0 1 0,0-1 15,-21 0-15,21 0 16,0 0-16,-21-21 0,21 21 16,0-42 30,21 0-46</inkml:trace>
  <inkml:trace contextRef="#ctx0" brushRef="#br0" timeOffset="2883.71">7810 614 0,'0'0'0,"0"21"0,-21 43 15,21-43-15,0 0 16,0 0-16,0 0 16,0 0-16,21-21 15,1 0-15,-1 0 0,0 0 16,0 0-16,0 0 0,0-21 15,1 21-15,-1-21 0,0 0 0,0 0 16,0 0-16,0-1 0,-21 1 16,0 0-16,0 0 0,22 0 0,-22 0 15,0-1-15,0 1 0,0 0 16,-22 21-16,1 0 16,0 0-16,0 0 0,0 0 15,0 0-15,-1 0 0,1 0 0,21 21 16,-21 0-16,0 1 0,21-1 15,-21-21-15,21 21 0,0 0 0,0 0 16,0 0-16,0 1 16,0-1-16</inkml:trace>
  <inkml:trace contextRef="#ctx0" brushRef="#br0" timeOffset="3273.85">8784 296 0,'-42'43'16,"21"-22"-1,-1 0-15,1 0 0,0 0 0,0 22 16,0-22-16,0 21 0,-1 1 15,1-1-15,0 0 0,0 22 0,0-22 16,0 22-16,-1-22 16,1 21-16,21 1 0,-21-22 0,21 1 15,-21-1-15,21 0 0,0 1 16,0-22-16,0 21 0,0-21 0,0 0 16,0 1-16,0-1 0,21-21 15,0 0-15,0 0 0,1 0 16,-1 0-16,0 0 0,0-21 15,21-1-15,-20 22 0,-1-21 16,0 0-16,0 0 0,0 0 0,0 0 16,-21-1-16,0-20 0,0 21 15,0 0-15</inkml:trace>
  <inkml:trace contextRef="#ctx0" brushRef="#br0" timeOffset="3472.67">8361 931 0,'0'0'0,"21"0"31,0 0-31,21 0 16,-20 0-16,-1 0 0,21 0 0,-21 0 16,22-21-16,-1 21 0,-21 0 15,0 0-15,22-21 0,-22 21 0,0-21 16,0 0-1,0 21-15</inkml:trace>
  <inkml:trace contextRef="#ctx0" brushRef="#br0" timeOffset="4044.58">9842 423 0,'64'0'16,"-22"0"-16,1 0 0,-1 0 16,0-21-16,22 21 0,-22 0 0,22 0 15,-22-21-15,21 0 0,1 21 16,-1-21-16,1 21 0,-1 0 15,1-21-15,-1 21 0,-20 0 16,-1 0-16,0 0 0,-20 0 0,-1 0 16,0 0-16,-42 0 15,0 0 1,-22 0-16,22 0 0</inkml:trace>
  <inkml:trace contextRef="#ctx0" brushRef="#br0" timeOffset="4372.82">10414 360 0,'0'21'15,"0"0"-15,-21 0 0,21 1 0,-21-1 16,21 21-16,0-21 0,0 22 15,-22-22-15,22 21 0,-21 0 0,21 1 16,-21-1-16,21 22 0,0-22 16,-21 0-16,21 22 0,-21-22 0,21 0 15,-21 1-15,21-22 0,0 21 16,0-21-16,0 1 0,0-1 16,0 0-16,0 0 0,0 0 15,21-21 16,-21-21-31,21 0 0,0 0 16,0 0-16,0-1 0</inkml:trace>
  <inkml:trace contextRef="#ctx0" brushRef="#br0" timeOffset="4804.6">10710 889 0,'0'0'0,"0"21"31,0 0-31,21-21 16,1 0-16,-1 0 0,0 0 16,0 0-16,0-21 0,0 21 15,22-21-15,-22 21 0,21-21 0,-21 0 16,22 0-16,-22 21 0,0-22 15,0 1-15,0 0 0,-21 0 0,0 0 16,0 0 0,0-1-16,-42 22 15,21 0-15,0 0 0,0 0 0,-1 0 16,1 0-16,-21 22 0,21-1 16,0-21-16,-1 21 0,-20 0 0,21 21 15,0-20-15,21-1 0,-21 0 16,-1 21-16,22-21 0,-21 1 0,21-1 15,0 0-15,0 0 0,0 0 16,0 0-16,0 1 0,21-22 16,1 21-16,-1-21 15,0 0-15,0 0 0,0 0 16,22 0-16,-22 0 16,0-21-16,21 21 0</inkml:trace>
  <inkml:trace contextRef="#ctx0" brushRef="#br0" timeOffset="5284.19">11663 656 0,'0'0'0,"-21"-21"32,-1 21-32,1 0 0,0 0 15,0 0-15,0 0 0,0 21 16,-1 0-16,-20-21 0,21 22 0,0-1 15,0 0-15,-1-21 0,22 21 16,-21 0-16,21 0 0,-21-21 16,21 22-16,0-1 0,0 0 15,21-21 1,0 0-16,1 21 0,-1-21 16,0 0-16,0 0 0,0 0 15,0 0-15,1 21 0,-1-21 0,0 0 16,0 21-16,0 1 15,0-22-15,-21 21 0,22 0 16,-22 0-16,0 0 16,0 0-16,0 1 15,-22-22-15,1 21 0,0-21 0,0 21 16,0-21-16,-22 0 0,22 0 16,0 21-16,0-21 0,0 0 0,-22 0 15,22 0-15,0 0 0,0 0 16,0 0-16,0 0 15,21-21 1,0 0 0,21 0-1,0-1-15,0 22 0,0-21 0,0 0 16</inkml:trace>
  <inkml:trace contextRef="#ctx0" brushRef="#br0" timeOffset="5856.23">12171 233 0,'0'0'0,"0"-21"31,0 42-15,0 0-16,-21 21 15,21-20-15,-22 20 0,1-21 0,21 21 16,-21 1-16,0-1 0,21 0 16,-21 1-16,21-1 0,-21 0 0,-1 1 15,22-1-15,-21 0 0,21 1 16,0-1-16,0 0 0,0 1 0,0-22 16,0 21-16,0-21 0,0 1 15,0-1-15,0 0 0,0 0 0,21-21 16,1 21-16,-1-21 0,0 0 0,0 0 15,0 0-15,0 0 16,22-21-16,-22 21 0,0-21 16,0 0-16,0 0 0,1-1 15,-1 1-15,0-21 0,0 21 0,-21 0 16,21-1-16,-21-20 0,21 21 16,-21 0-16,0 0 0,0-1 15,0 44 16,0-1-31,0 0 0,0 0 16,0 0-16,-21 0 0,21 1 0,-21-1 16,21 0-16,0 0 0,0 0 15,0 0-15,0 1 0,0-1 16,21-21 15,0-21-15,-21-1-16,0 1 15,22 0-15,-1 0 0,-21 0 0</inkml:trace>
  <inkml:trace contextRef="#ctx0" brushRef="#br0" timeOffset="6047.64">12552 550 0,'-21'0'46,"21"22"1,-22-22-31,1 0-16,0 0 16</inkml:trace>
  <inkml:trace contextRef="#ctx0" brushRef="#br0" timeOffset="6259.73">11832 699 0,'0'0'0,"0"21"32,21-21-17,0 0-15,1 0 16,-1 0-16,0 0 0,21 0 15,-21 0-15,1 0 0,20 0 0,0 0 16,1 0-16,-22 0 0,21 0 0,0 0 16,1 0-16</inkml:trace>
  <inkml:trace contextRef="#ctx0" brushRef="#br0" timeOffset="6824.18">12848 762 0,'0'21'31,"0"0"-15,-21-21-16,21 22 0,0-1 16,-21 0-16,21 0 0,0 0 0,-21 0 15,21 1-15,0-1 0,0 0 16,0 21-16,-22-21 0,22 1 15,-21-1-15,21 0 0,0 0 16,0 0-16,-21-21 16,21 21-16,-21-21 31,21-21-15,0 0-16,0 0 15,0 0-15,0 0 0,0-1 0,0-20 16,0 21-16,21-21 0,0-1 15,0 22-15,22-21 0,-22-1 0,21 22 16,1-21-16,-1 21 16,0 0-16,22-1 0,-22 1 0,22 0 15,-22 0-15,0 21 0,1 0 0,-1 0 16,0 0-16,-21 0 0,22 0 16,-22 0-16,0 21 0,-21 0 0,0 0 15,21 1-15,-21-1 0,0 21 16,0-21-16,0 22 0,0-22 0,0 21 15,0-21-15,0 22 0,-21-22 16,21 0-16,-21 21 0,0-21 0,21 1 16,-21-22-16,21 21 0,-22 0 15,1-21-15,0 21 16,21-42 15,21 0-31,0 0 0</inkml:trace>
  <inkml:trace contextRef="#ctx0" brushRef="#br0" timeOffset="7819.78">14414 572 0,'-105'-22'16,"62"22"-16,22 0 16,-21 0-16,21 0 0,-22 22 15,1-1-15,21-21 0,-22 21 0,1 0 16,21 0-16,-21 0 0,-1 1 0,22 20 16,0-21-16,0 0 0,0 22 15,-1-22-15,22 0 0,0 0 0,0 21 16,0-20-16,0-1 0,0 0 15,0 0-15,0 0 0,0 0 16,22-21-16,-1 0 16,0 22-16,21-22 0,-21 0 0,1 0 15,20 0-15,-21 0 0,0 0 16,22-22-16,-22 22 0,0-21 0,21 0 16,-21 21-16,1-21 0,-1 0 0,0-22 15,0 22-15,0 0 0,0 0 16,1-21-16,-1 20 0,0 1 0,-21 0 15,0 0-15,21 0 0,-21 0 16,0-1-16,21 1 0,-21 0 16,-21 21 31,0 21-32,21 0-15,-21 1 0,21-1 0,0 0 16,0 0-16,-21 0 0,21 22 15,-22-22-15,22 21 0,-21 0 0,21-20 16,0 20-16,0 0 0,-21 1 16,21-1-16,0 0 0,-21-21 0,21 22 15,0-1-15,0 0 0,-21 1 0,21-1 16,0 0-16,0 1 0,0-1 16,-21 0-16,21 1 0,-22 20 0,22-20 15,0 20-15,0-21 0,0 22 16,-21-22-16,21 1 0,0-1 0,0 21 15,0-20-15,0-1 0,0 0 16,0 1-16,0-1 0,-21 0 16,21 1-16,0-1 0,0 0 0,0 1 15,-21-1-15,21 0 0,-21-20 0,21 20 16,-21-21-16,21 0 0,0 0 16,-22 1-16,1-22 0,21 21 0,-21-21 15,0 0 1,0 0-16,0-21 15,-1-1-15,1 1 0,21 0 16,-21 0-16,0 0 0,21 0 16,-21-22-16,0 1 0,-1 0 15,22 20-15,-21-20 0,21-21 0,-21 20 16,21 1-16,-21 0 0,21-22 16,0 1-16,0 20 0,0-20 0,0-22 15,0 22-15,0-1 0,21 22 0,0-22 16,0 1-16,-21 20 0,22 1 15,-1 0-15,0-1 0,0 22 0,0-21 16,0 21-16,1 0 0,20-1 16,-21 1-16,0 0 0,0 0 0,22 0 15,-22 21-15,0 0 0,0-21 16,0 21-16,1 0 0,-1 0 16,0 0-16,-21-22 0</inkml:trace>
  <inkml:trace contextRef="#ctx0" brushRef="#br0" timeOffset="8844.21">4932 2053 0,'-21'0'16,"21"21"15,21-21-15,0 0-1,0 0-15,0 0 0,0 0 16,22 0-16,-22 0 0,21 0 0,1 0 16,-1 0-16,0 0 0,22 0 15,-1 0-15,1 0 0,20 0 0,1 0 16,0 0-16,-1-21 0,22 21 15,-21 0-15,21 0 0,0 0 16,-1 0-16,22-21 0,0 21 0,0 0 16,0 0-16,0 0 0,22-21 15,-22 21-15,21 0 0,-21 0 0,21 0 16,21-21-16,-21 21 0,1 0 0,-1-21 16,21 21-16,-21 0 0,22 0 15,-1 0-15,-21-22 0,21 22 0,-20 0 16,20 0-16,0 0 0,-21 0 15,22-21-15,-22 21 0,0 0 0,0 0 16,0 0-16,1 0 0,-1 0 16,0 0-16,0 0 0,-21 0 15,21-21-15,0 21 0,-21 0 0,22 0 16,-22 0-16,0 0 0,0 0 0,-22 0 16,22 0-16,-21 0 0,0 0 15,0 0-15,0 0 0,-22 0 0,1 0 16,0 0-16,-1 0 0,-20 0 15,-1 0-15,1 0 0,-22 0 0,22 0 16,-22 0-16,-21 0 0,22-21 0,-22 21 16,0 0-16,0 0 0,0 0 15,-21-21 1,-21 21 31,21-21-32</inkml:trace>
  <inkml:trace contextRef="#ctx0" brushRef="#br0" timeOffset="93262.37">1566 3366 0,'0'-22'32,"21"22"-32,-42 0 62,0 0-46,0 0-16,0 0 15,0 0-15,-1 0 0,1 0 0,0 0 16,21-21-16,-21 21 0,0 0 16,0 0-16,-1 0 0,22-21 0,-21 21 15,0 0-15,0-21 16,0 21 15,42 0 0,0 0-31,0 0 16,0 0-16,1 0 0,20 0 16,-21 0-16,21 0 0,1 0 15,-1 0-15,0 0 0,22 0 0,-22 0 16,22 21-16,-1-21 0,1 0 16,20 0-16,-20 0 0,21 0 0,-1 0 15,1 0-15,-22 0 0,22 0 0,0 0 16,-22 0-16,1 0 0,-1 0 15,1 0-15,-1 0 0,-20 0 0,-1 0 16,0 0-16,-21 0 0,22 0 16,-22 0-16,0 0 0,0 0 15,0 0 1,1 0-16,-22-21 78,-22 0-62</inkml:trace>
  <inkml:trace contextRef="#ctx0" brushRef="#br0" timeOffset="93880.04">2836 2942 0,'0'0'0,"-21"0"31,21 21 1,0 1-32,0-1 0,0 0 15,0 0-15,21 0 16,0 0-16,1 1 16,-1-1-16,0 0 0,21-21 15,-21 21-15,22 0 0,-22-21 0,21 21 16,1-21-16,-1 0 0,21 22 0,-20-22 15,-1 0-15,0 0 0,1 0 16,20 0-16,-42 0 0,22 0 0,-1 0 16,-21 0-16,0 0 15,1 0-15,-1 0 0,0 0 16,-21 21-16,-21-21 16,0 21-16,-1-21 15,-20 21-15,21 0 0,-21-21 0,-1 21 16,1 1-16,0-1 0,-1 0 15,1 0-15,0 0 0,-1 0 0,-20 1 16,20-1-16,1 0 0,21 0 16,-21 0-16,-1 0 0,22 1 0,0-1 15,0 0-15,0-21 0,-1 21 16,1 0-16,0 0 16,21 1-1,0-44 48</inkml:trace>
  <inkml:trace contextRef="#ctx0" brushRef="#br0" timeOffset="95648.56">4487 2688 0,'0'0'0,"-21"0"16,0 0-16,0 0 15,0 0 1,-1 0-16,1 0 31,21 21 0,21-21-31,1 0 16,20 0-16,-21 0 0,21 0 0,1 0 16,-1 0-16,22 0 0,-22 0 15,21 0-15,-20 0 0,20 0 0,1 0 16,-1 0-16,-20 0 0,20 0 16,-21 0-16,1 0 0,-1 0 0,-21 0 15,22 0-15,-22 0 0,0 0 16,0 0-16,-42 0 47,0 0-47,0 0 15,-1 0-15,1 0 0</inkml:trace>
  <inkml:trace contextRef="#ctx0" brushRef="#br0" timeOffset="95968.68">4889 2773 0,'0'21'31,"0"0"-15,0 0-16,0 1 15,0-1-15,22-21 0,-22 42 16,0-21-16,0 0 0,0 1 15,0 20-15,0-21 0,0 21 0,0-20 16,0 20-16,0 0 0,0-21 0,0 22 16,0-1-16,0-21 0,0 0 15,0 22-15,0-22 0,0 0 0,0 0 16,0 0 0,0-42-1,21 0 1,-21 0-1</inkml:trace>
  <inkml:trace contextRef="#ctx0" brushRef="#br0" timeOffset="96404.58">5355 3112 0,'0'21'0,"21"-21"32,0 0-32,1 0 15,-1 0-15,0 0 16,0 0-16,0-21 0,22 21 16,-22-22-16,0 1 0,0 21 0,21-21 15,-20 0-15,-1 0 0,0 21 0,-21-21 16,0-1-16,0 1 15,-21 21 1,0 0 0,-22 0-16,22 21 0,0-21 0,0 22 15,0-1-15,-1 0 0,1 0 16,0 0-16,0 22 0,0-22 16,0 0-16,-1 0 0,22 21 0,0-20 15,0-1-15,0 0 0,0 0 16,0 0-16,0 0 0,0 1 15,22-22 1,-1 0-16,0 0 0,0 0 0,0 0 16,0 0-16,22 0 0,-22-22 0,0 1 15,21 21-15,1-21 0</inkml:trace>
  <inkml:trace contextRef="#ctx0" brushRef="#br0" timeOffset="96867.45">6265 3027 0,'0'0'0,"43"-42"16,-43 20 0,-22 22-1,1 0-15,0 0 0,0 0 16,0 0-16,0 0 0,-1 0 0,1 0 16,0 22-16,0-22 0,0 21 15,0-21-15,-1 0 0,22 21 0,0 0 16,-21-21-16,21 21 0,0 0 15,0 1 1,21-22-16,1 21 16,-1-21-16,0 0 15,0 21-15,0-21 0,0 21 0,1-21 16,-1 21-16,0-21 0,0 21 0,0-21 16,0 22-16,-21-1 15,0 0-15,0 0 16,0 0-16,-21-21 15,0 21-15,0-21 0,0 0 0,-22 0 16,22 22-16,-21-22 0,21 0 0,-22 0 16,22 0-16,0 0 0,-21 0 15,21 0-15,-1 0 0,1-22 0,0 22 16,0 0-16,21-21 16,-21 21-16,21-21 0,21 21 46,0 0-30,0-21-16</inkml:trace>
  <inkml:trace contextRef="#ctx0" brushRef="#br0" timeOffset="97228.62">6731 2625 0,'0'-21'0,"0"-1"15,0 1-15,-21 21 16,0 0 0,-1 0-16,22 21 15,-21 1-15,21-1 0,0 0 0,0 21 16,-21-21-16,21 22 0,-21-1 15,21 0-15,-21-20 0,21 20 0,0 0 16,-21 1-16,21-22 0,-22 21 16,22 0-16,0-20 0,0-1 15,0 21-15,0-21 0,0 0 0,0 1 16,0-1-16,0 0 16,22-21-1,-1 0-15,0 0 16,-21-21-16,21 21 15,-21-21-15,21-1 0</inkml:trace>
  <inkml:trace contextRef="#ctx0" brushRef="#br0" timeOffset="97492.63">6921 2858 0,'0'21'0,"0"0"15,0 0-15,0 0 16,-21 0-16,21 1 0,-21-1 0,21 0 16,0 0-16,0 0 0,-21 0 0,21 1 15,-21-1-15,21 0 0,0 0 16,0 0-16,0 0 16,0-42 15,0 0-16,0 0-15,0 0 16,21 0-16,-21-1 0</inkml:trace>
  <inkml:trace contextRef="#ctx0" brushRef="#br0" timeOffset="97700.45">6964 2582 0,'-21'0'47,"21"22"0,-22-22-32</inkml:trace>
  <inkml:trace contextRef="#ctx0" brushRef="#br0" timeOffset="97892.63">6371 2815 0,'0'0'0,"-21"0"0,21 21 31,21-21-16,0 0-15,0 0 0,22 0 16,-22 0-16,0 0 0,21 0 16,1 0-16,-22 0 0,21 0 0,1 0 15</inkml:trace>
  <inkml:trace contextRef="#ctx0" brushRef="#br0" timeOffset="98447.66">7281 2858 0,'-21'0'15,"21"21"-15,-21-21 0,21 21 0,0 0 16,0 0-1,0 0-15,-21-21 0,21 22 0,0-1 16,0 0-16,0 0 0,0 0 0,0 0 16,0 1-16,0-1 15,0 0-15,0 0 0,-21 0 0,21 0 16,0 1-16,0-1 0,-22-21 31,1 0-31,21-21 16,0-1-1,0 1-15,0 0 0,0 0 0,0 0 16,0 0-16,0-1 0,0 1 0,21-21 16,1 21-16,-1 0 0,0-22 15,0 22-15,0 0 0,0 0 0,22 0 16,-1-1-16,-21 1 0,22 0 16,-1 21-16,0 0 0,-21 0 15,22 0-15,-22 0 0,0 21 0,0 0 16,0 1-16,-21-1 0,0 0 15,0 0-15,0 0 0,0 22 0,0-22 16,0 0-16,0 0 0,-21 0 0,0 0 16,0 1-16,21-1 0,-21-21 15,0 21-15,21 0 0,-22-21 0,22 21 16</inkml:trace>
  <inkml:trace contextRef="#ctx0" brushRef="#br0" timeOffset="99120.46">8340 2879 0,'0'0'16,"0"-43"-1,-22 43 1,1-21-16,0 21 0,0 0 0,0 0 16,-22 0-16,22 21 0,0 1 15,0-22-15,-21 21 0,20 0 16,1 21-16,0-21 0,0 1 0,0-1 16,0 0-16,21 0 0,0 0 15,0 0-15,0 1 0,0-1 16,0 0-16,21-21 0,0 0 15,0 0-15,0 0 0,0 0 16,1 0-16,-1 0 0,21 0 0,-21-21 16,0 0-16,1-1 0,-1 22 0,0-21 15,0 0-15,-21 0 0,21 0 16,-21 0-16,21 21 0,-21-22 0,0 1 16,0 0-1,0 42 16,0 0-15,0 1-16,0-1 0,0 0 0,0 0 16,-21 21-16,21-20 0,-21 20 0,21 0 15,0 1-15,0-1 0,0 0 16,-21 1-16,21 20 0,-21-21 0,21 1 16,0-1-16,0 22 0,0-22 0,0 0 15,0-21-15,0 22 0,0-1 16,0 0-16,0 1 0,0-22 0,0 21 15,0-21-15,-21 22 0,21-22 16,-22 0-16,22 0 0,-21 0 0,0-21 16,0 22-16,0-22 0,0 0 15,-22 0-15,22 0 0,-21 0 0,21 0 16,-22 0-16,22-22 0,-21 1 0,21 21 16,-1-21-16,1 0 15,0 21-15,0-21 0,0 0 0,21-1 0,0 1 16,0 0-16,0 0 0,0 0 15,0 0-15,0-1 16,0 1-16,0 0 0</inkml:trace>
  <inkml:trace contextRef="#ctx0" brushRef="#br0" timeOffset="99664.59">9800 2477 0,'0'0'0,"0"-64"16,-21 64 15,0 21-31,21 0 0,0 1 16,0-1-16,-21 21 0,21 0 16,-22 1-16,22-1 0,-21 0 0,21 1 15,-21-1-15,21 0 0,-21 1 16,21-1-16,-21 0 0,0 1 0,21-22 15,0 0-15,0 21 0,0-20 16,0-1-16,21-21 31,-21-21-15,21-1-16,0 1 0</inkml:trace>
  <inkml:trace contextRef="#ctx0" brushRef="#br0" timeOffset="100152.6">10118 2413 0,'0'0'0,"0"-21"0,0 0 15,0 42 1,0 0-16,0 0 16,-22 0-16,22 1 0,0 20 15,-21 0-15,0 1 0,21-1 0,0 0 16,-21-21-16,0 22 0,0-1 0,21 0 15,-22 1-15,22-22 0,0 21 16,-21-21-16,21 1 0,-21-1 0,21 0 16,0 0-16,0 0 0,0 0 15,0-42 17,0 0-32,0 0 0,0 0 15,0 0-15,21-1 16,0 1-16,-21 0 0,22-21 0,-1 21 15,0-1-15,-21-20 0,21 21 0,21 0 16,-20 0-16,-1-1 0,0 1 16,0 21-16,21-21 0,-20 21 0,-1 0 15,21 0-15,-21 0 0,0 21 16,1-21-16,-1 21 0,-21 1 0,0-1 16,21 21-16,-21-21 0,0 0 0,0 1 15,0 20-15,0-21 16,0 0-16,-21 0 0,21 1 0,-21-1 0,21 0 15,-22 0-15,1 0 0,21 0 16,21-42 15,1 0-31,-1 21 0</inkml:trace>
  <inkml:trace contextRef="#ctx0" brushRef="#br0" timeOffset="100577.19">10710 2858 0,'0'0'16,"0"42"0,21-42-16,1 0 15,-1 0-15,0 0 16,0 0-16,0-21 0,0 0 15,1 21-15,20-22 0,-21 1 0,0 0 16,0 0-16,-21 0 0,0 0 16,22 21-16,-22-22 0,0 1 15,-22 21-15,1 0 16,0 0-16,0 0 0,0 0 0,0 21 16,-1 1-16,-20-1 0,21 0 15,0 0-15,0 0 0,-1 0 0,22 1 16,0-1-16,-21 0 0,21 0 0,0 0 15,0 0-15,0 1 16,21-22-16,1 21 0,-1-21 0,0 0 16,0 21-16,0-21 0,0 0 0,22 0 15,-22 0-15,21 0 0,-21 0 16,22 0-16,-22 0 0,21-21 0,-21 21 16,1-21-16,-1-1 0,0 22 0,-21-21 15,0 0-15,0 0 0</inkml:trace>
  <inkml:trace contextRef="#ctx0" brushRef="#br0" timeOffset="100816.63">9461 2646 0,'0'0'0,"-21"0"0,42 0 32,1 0-32,20 0 0,0-21 15,1 21-15,-1 0 0,21-21 16,1 21-16,-22-22 0,22 22 16,-22-21-16,0 21 0,1-21 0,-1 21 15,0-21-15</inkml:trace>
  <inkml:trace contextRef="#ctx0" brushRef="#br0" timeOffset="101609.1">12552 2858 0,'21'0'16,"0"-22"-1,-21 1-15,21 21 0,-21-21 16,21 0-16,-21 0 0,0 0 15,0-1-15,0 1 0,0 0 0,0 0 16,0 0-16,0 0 0,-42-1 16,42 1-16,-21 0 0,0 0 0,0 0 15,-22 21-15,22 0 0,0 0 0,0 0 16,-22 0-16,22 0 16,0 21-16,-21-21 0,21 21 0,-1 0 15,1 22-15,0-22 0,0 0 0,0 21 16,0-21-16,21 1 0,0-1 15,0 21-15,0-21 0,0 0 0,0 1 16,0-1-16,21 0 16,0-21-16,0 0 0,0 0 15,0 0-15,1 0 0,20 0 0,-21 0 16,0 0-16,0 0 0,1-21 16,-1 21-16,21-21 0,-21-1 0,0 1 15,1 0-15,-1 0 0,-21 0 16,21 0-16,0-1 0,0 1 15,-21 0-15,0 0 0,21 0 16,-21 42 15,0 0-31,0 0 0,0 0 0,0 1 16,0-1-16,0 0 0,0 0 0,0 0 16,0 0-16,0 1 0,0-1 15,0 0-15,22-21 0,-1 21 16,0-21-16,0 0 15,0 0-15,22 0 16</inkml:trace>
  <inkml:trace contextRef="#ctx0" brushRef="#br0" timeOffset="101920.62">13144 2498 0,'0'0'16,"-21"0"-1,0 21 1,21 0-16,0 21 0,0-20 16,-21 20-16,21-21 0,0 21 0,-21 1 15,21-1-15,-21 0 0,21 1 16,0-1-16,-22 0 0,22 22 16,-21-22-16,0 1 0,21 20 0,0 1 15,-21-22-15,0 21 0,21 1 16,-21-22-16,21 22 0,-22-22 0,22 0 15,-21 1-15,0-22 0,21 21 0,0-21 16,0 1-16,0-1 0,0-42 31,21-1-31,-21 1 16,21-21-16,1 21 0,-22-22 0</inkml:trace>
  <inkml:trace contextRef="#ctx0" brushRef="#br0" timeOffset="102239.58">13102 2709 0,'0'0'0,"0"-21"0,0-42 15,21 42 1,0 21-16,1 0 16,-22-22-16,42 22 0,-21 0 0,0 0 15,22 0-15,-22 0 0,21 0 16,-21 0-16,0 0 0,1 22 0,-1-22 15,0 21-15,-21 0 0,0 0 0,0 21 16,0-20-16,-21-1 0,0 0 16,-1 0-16,1 0 0,-21 0 15,21 1-15,-22-1 0,1-21 0,21 21 16,-21 0-16,20-21 0,1 0 16,0 0-16,0 21 0,0-21 0,0 0 15,42 0 16,0 0-31,0-21 0,21 0 0,-20 21 16,-1-21-16</inkml:trace>
  <inkml:trace contextRef="#ctx0" brushRef="#br0" timeOffset="102531.79">13758 2582 0,'0'0'0,"-21"22"31,21-1-31,0 0 0,-21 0 16,21 21-16,-21-20 0,21 20 0,-21 0 15,-1 1-15,22-1 0,0 0 16,-21 1-16,0 20 0,21-21 0,-21 22 16,0-22-16,0 22 0,21-1 0,-22-20 15,1-1-15,0 0 0,21 1 16,-21-1-16,21 0 0,-21-21 15,21 22-15,-21-22 0,21 0 0,0 0 16,21-42 15,0 21-31,0-21 0,-21 0 0,21 0 16</inkml:trace>
  <inkml:trace contextRef="#ctx0" brushRef="#br0" timeOffset="102839.78">13737 2731 0,'0'-22'0,"0"44"0,21-65 0,-21 22 15,21 0-15,-21 0 0,43 0 16,-22 21-16,0 0 0,0 0 16,22 0-16,-22 0 0,0 0 15,0 0-15,0 21 0,0 0 0,1 0 16,-22 0-16,0 22 0,0-22 15,0 0-15,0 21 0,0-21 0,-22 22 16,1-22-16,0 0 0,-21 0 0,21 0 16,-22 1-16,22-1 0,0 0 15,-21-21-15,20 21 0,1-21 0,0 0 16,42-21 15,0 0-15,1 0-16,-1-22 0</inkml:trace>
  <inkml:trace contextRef="#ctx0" brushRef="#br0" timeOffset="103324.88">14668 2117 0,'0'0'0,"-21"0"31,21 21-31,-21 0 0,0 0 0,0 0 16,21 1-16,-21 20 0,-1 0 0,1 1 15,0-1-15,0 0 0,21 22 16,-21-22-16,0 0 0,-1 22 0,22-22 16,0-21-16,0 22 0,0-1 0,0-21 15,0 0-15,0 1 0,0-1 16,0 0-16,22-21 0,-1 0 15,0 0-15,0 0 0,0 0 0,0 0 16,1 0-16,-1-21 16,0 0-16,0-1 0,21 1 0,-20 0 15,-1 0-15,0 0 0,0 0 0,-21-1 16,21 1-16,0 0 0,-21 0 16,0 0-16,0 42 31,0 0-31,0 0 0,0 0 15,0 1-15,0-1 0,-21 0 0,21 0 16,0 0-16,0 0 0,0 1 16,0-1-16,0 0 0,21-21 47,1 0-47,-1-21 15,0 0-15,0-1 0</inkml:trace>
  <inkml:trace contextRef="#ctx0" brushRef="#br0" timeOffset="103500.08">15007 2371 0,'0'0'0,"0"-21"0,-21 21 16,0 0-16,0 0 16,-1 0-1,22 21 1,0 0-1,0 0 1,22-21-16,-22 21 0,21-21 16</inkml:trace>
  <inkml:trace contextRef="#ctx0" brushRef="#br0" timeOffset="103796.55">15473 2434 0,'0'0'0,"0"-21"0,-21 0 16,-1 21-16,1 0 15,0 0-15,0 0 16,0 21-16,0 0 0,-1 0 0,1 1 16,0-1-16,0 21 0,0-21 15,0 22-15,21-22 0,-22 21 0,22 0 16,-21-20-16,21-1 0,0 21 15,0-21-15,0 0 0,0 1 0,0-1 16,21 0-16,1 0 0,20-21 16,-21 0-16,21 0 0,-20 0 15,20 0-15,0 0 0,22 0 16,-22 0-16,0-21 0,1 21 0,-1-21 16</inkml:trace>
  <inkml:trace contextRef="#ctx0" brushRef="#br0" timeOffset="104280.65">16023 2540 0,'0'0'0,"0"-21"0,-42-43 16,21 43-1,-1 21-15,1 0 0,0 0 16,0 0-16,0 21 0,0 1 0,-1-22 16,-20 21-16,21 21 0,0-21 15,0 0-15,-1 1 0,22 20 0,-21-21 16,0 21-16,0-20 15,21-1-15,-21 21 0,21-21 0,0 0 16,0 1-16,0-1 0,0 0 0,0 0 16,21-21-1,0 0-15,0 0 0,0 0 0,1 0 16,-1 0-16,0 0 0,0 0 16,21-21-16,-42 0 0,43 0 15,-22-1-15,0 1 0,-21 0 0,21 0 16,0-21-16,1-1 0,-1 22 0,0-21 15,-21 21-15,0-22 0,21 22 16,-21 0-16,21 0 0,-21 42 31,0 0-31,-21 0 16,21 0-16,-21 1 0,0 20 0,21-21 16,0 0-16,0 22 0,0-22 15,0 0-15,0 21 0,0-21 0,0 1 16,0-1-16,0 0 15,0 0-15,21-21 0,0 0 16,0 0-16,0 0 0,1 0 0,-1 0 16,0 0-16,0 0 0,0-21 15,22 0-15,-22 21 0,0-21 0</inkml:trace>
  <inkml:trace contextRef="#ctx0" brushRef="#br0" timeOffset="104596.42">16743 2011 0,'-21'0'32,"-1"0"-32,1 21 0,21 0 0,-21 0 0,0 22 15,21-22-15,-21 21 0,21 1 0,-21-1 16,21 0-16,0 1 15,-22-1-15,22 0 0,-21 1 0,21-1 16,0 0-16,0 1 0,0-22 0,0 21 16,0-21-16,0 0 0,0 22 15,0-22-15,0 0 0,0 0 16,0 0-16,21 1 16,1-22-1,-1 0-15,0 0 0,0-22 16,0 1-16,0 21 0,1-21 15</inkml:trace>
  <inkml:trace contextRef="#ctx0" brushRef="#br0" timeOffset="104876.97">17166 2371 0,'0'0'0,"-21"0"31,21 21-31,-21 0 0,0 0 0,21 0 16,-22 1-16,1 20 0,21-21 16,0 0-16,-21 22 0,0-22 0,21 21 15,-21-21-15,21 0 0,0 1 16,0 20-16,0-21 16,0 0-16,0 0 0,21-21 15,0 0 1,0 0-16,0 0 0,1 0 15,-1-21-15,0 21 0,0-21 0,0 0 16,22 0-16,-22 0 0,21-1 16</inkml:trace>
  <inkml:trace contextRef="#ctx0" brushRef="#br0" timeOffset="105609.25">17441 2561 0,'0'0'0,"21"0"0,-21-21 32,0 42-17,-21 0-15,0-21 0,0 22 16,21-1-16,-21 21 0,0-21 15,21 0-15,-22 1 0,22-1 16,0 0-16,0 0 0,0 0 16,0 0-16,22-21 15,-1 0 1,0 0-16,0 0 16,0 0-16,0-21 0,1 0 15,-22 0-15,0 0 0,0 0 16,21-1-16,-21 1 0,0 0 15,0-21-15,0 21 0,0-1 0,-21 1 16,21 0-16,-22 0 0,22 0 16,0 0-1,0-1 1,22 22-16,-1-21 16,0 0-16,0 21 0,21 0 0,-20 0 15,20-21-15,-21 21 0,21 0 0,-20 0 16,20 0-16,-21 0 0,0 21 15,0-21-15,1 21 0,-22 0 0,0 1 16,21-1-16,-21 0 0,0 21 16,0-21-16,0 1 0,0-1 0,0 21 15,0-21-15,0 0 0,0 1 0,0-1 16,0 0-16,0 0 16,0 0-16,0 0 0,-21-21 15,-1 0 1,22-21-1,0 0-15,0 0 16,0 0-16,0 0 16,0-22-16,22 22 0,-22-21 0,21 21 15,0-22-15,0 22 0,0-21 0,0 21 16,1-1-16,-1 1 0,21-21 16,-21 42-16,22-21 0,-22 0 0,21 21 15,-21 0-15,22 0 0,-22 0 0,0 0 16,21 0-16,-21 21 15,-21 21-15,0-21 0,0 0 16,0 22-16,0-22 0,0 21 16,0-21-16,-21 22 0,21-22 0,-21 0 15,0 0-15,0 0 0,0 1 0,21-1 16,-22 0-16,1 0 16,0-21-16,0 0 15,0-21 1,21 0-16,-21 21 15,21-21-15,0-1 0,0-20 16</inkml:trace>
  <inkml:trace contextRef="#ctx0" brushRef="#br0" timeOffset="105808.16">17738 2159 0,'0'0'0,"-22"0"15,1-21-15,0 21 16,0 0-16,0 0 47,0 0-31,-1 0-16</inkml:trace>
  <inkml:trace contextRef="#ctx0" brushRef="#br0" timeOffset="106000.04">16679 2328 0,'0'0'0,"0"22"15,21-22 1,1 0-16,-1 0 0,0 0 15,0 0-15,21 0 0,-20 0 16,20 0-16,-21 0 0,21 0 0,-20 0 16</inkml:trace>
  <inkml:trace contextRef="#ctx0" brushRef="#br0" timeOffset="106655.67">19960 2074 0,'0'0'0,"-42"-63"16,42 84 15,0 0-15,0 0-16,0 1 0,0-1 0,0 0 15,0 21-15,21 1 0,-21-1 0,0-21 16,21 43-16,-21-22 0,0 0 16,0 1-16,0-1 0,0 0 0,0-21 15,0 22-15,0-22 0,0 21 16,0-21-16,0 1 15,0-1-15,0-42 32,0-1-32,21 1 15,-21 0-15,21-21 0,1 21 16</inkml:trace>
  <inkml:trace contextRef="#ctx0" brushRef="#br0" timeOffset="106923.87">20510 2053 0,'0'0'0,"22"-21"0,-22 0 16,-22 21 0,1 0-1,0 0-15,0 21 0,0 0 16,0 0-16,-1 22 0,1-22 0,0 21 16,0-21-16,-21 22 0,20-1 15,1 0-15,-21 1 0,21-1 16,0 0-16,-1-20 0,1 20 0,0 0 15,21-21-15,0 1 0,0-1 16,-21 0-16,21 0 0,0 0 16,21-21-1,0 0 1,0-21-16,1 21 0,-1-21 0,0 0 16</inkml:trace>
  <inkml:trace contextRef="#ctx0" brushRef="#br0" timeOffset="107147.93">20595 2307 0,'0'0'0,"0"21"31,0 1-15,0-1-16,0 0 0,-21 0 16,21 0-16,-21 0 0,21 1 15,0-1-15,0 0 0,0 0 16,0 0-16,0 0 0,0 1 15,0-44 32,0 1-47</inkml:trace>
  <inkml:trace contextRef="#ctx0" brushRef="#br0" timeOffset="107324.39">20637 2159 0,'0'-21'32</inkml:trace>
  <inkml:trace contextRef="#ctx0" brushRef="#br0" timeOffset="107916.58">21336 2455 0,'0'0'0,"21"0"0,0 0 16,0 0-16,-21-21 0,0 0 15,0 0 1,22 0-16,-22 0 0,0-1 16,0 1-16,0 0 0,0 0 0,-22 21 15,22-21-15,-21 0 0,0-1 16,0 22-16,0-21 0,0 21 0,-1 0 16,1 0-16,-21 0 0,21 0 15,0 0-15,-1 0 0,-20 21 0,21 1 16,-21-1-16,20 0 0,1 0 15,-21 21-15,21 1 0,0-1 0,-22 0 16,22 1-16,0-1 0,21 0 0,0-20 16,-21 20-16,21-21 0,0 0 15,0 0-15,0 1 0,21-1 16,-21 0-16,21-21 0,0 0 0,0 0 16,1 0-16,20 0 0,-21 0 15,0 0-15,22-21 0,-22 0 0,21-1 16,-21 1-16,22 0 0,-22-21 15,21 21-15,-21-22 0,0 1 0,22 21 16,-22-22-16,0 1 0,0 0 16,-21 21-16,0-22 0,21 22 0,-21 0 15,0 0-15,0 42 32,0 0-32,-21 0 0,21 0 15,-21 1-15,21 20 0,0-21 0,0 21 16,0 1-16,0-22 0,0 21 15,0 1-15,0-22 0,0 0 0,0 0 16,0 0-16,21 0 0,-21 1 16,21-22-16,1 0 0,20 21 0,-21-21 15,0 0-15,22 0 0,-1 0 0,-21-21 16,21 21-16</inkml:trace>
  <inkml:trace contextRef="#ctx0" brushRef="#br0" timeOffset="108227.63">22987 1990 0,'0'0'0,"21"0"0,-21-21 15,0 42 16,0 0-31,-21 0 0,0 0 16,0 0-16,-1 22 0,1-22 0,0 21 0,0 1 16,0-22-16,0 21 0,-1 0 15,1 1-15,0-1 0,0-21 16,21 22-16,-21-1 0,0-21 0,21 0 16,-22 0-16,22 1 0,0-1 15,0 0-15,0-42 31</inkml:trace>
  <inkml:trace contextRef="#ctx0" brushRef="#br0" timeOffset="108555.9">22881 2159 0,'0'-63'15,"0"126"-15,0-148 0,21 64 16,0 0-1,1 0-15,-1 21 0,0-21 0,0 21 16,0-21-16,22 21 0,-22-22 16,21 22-16,-21 0 0,22 0 0,-22 0 15,21 0-15,-21 0 0,0 0 16,1 22-16,20-1 0,-42 0 0,0 0 16,0 0-16,0 22 0,0-1 0,0 0 15,0-21-15,0 22 0,0-1 16,0 0-16,0 1 0,-21-1 0,0-21 15,21 22-15,0-22 16,-22 0-16,1 0 0,0 0 0,21 0 16,-21 1-16,0-22 15,21-22 17,-21 1-32</inkml:trace>
  <inkml:trace contextRef="#ctx0" brushRef="#br0" timeOffset="108752.61">22839 2350 0,'0'0'0,"-21"0"0,21-22 32,21 22-32,0 0 0,0 0 15,0 0-15,0 0 0,1 0 16,20 0-16,-21-21 0,21 21 0,1 0 15,-22 0-15,21 0 0,-21-21 16,22 21-16,-1-21 0,0 21 0,1 0 16</inkml:trace>
  <inkml:trace contextRef="#ctx0" brushRef="#br0" timeOffset="109084.47">24024 2053 0,'0'0'0,"0"-21"0,0 0 0,0 0 16,0 0-1,0 42 17,-21 0-32,0 0 15,21 0-15,0 0 0,0 22 16,-21-22-16,21 0 0,-22 21 15,1-20-15,21 20 0,-21-21 0,21 21 16,0-20-16,-21 20 0,21-21 16,0 21-16,-21-20 0,21-1 0,0 0 15,0 0-15,0 0 0,0 0 16,0 1-16,0-44 31,0 1-15</inkml:trace>
  <inkml:trace contextRef="#ctx0" brushRef="#br0" timeOffset="109435.94">23918 2074 0,'0'0'0,"0"-21"0,0-42 15,0 42-15,21 21 16,-21-22-16,22 1 0,-1 21 15,0-21-15,0 21 0,0 0 16,0 0-16,22 0 0,-22 0 16,0 0-16,0 0 0,0 0 15,1 21-15,-1 0 0,0-21 0,0 22 16,-21-1-16,0 0 0,0 0 16,0 0-16,0 0 15,-21 1-15,0-1 0,0-21 16,-1 21-16,1-21 0,21 21 15,-21-21-15,0 21 0,0-21 0,0 0 16,-1 0-16,1 21 0,0-21 16,0 0-16,0 0 15,42 0 17,0 0-32</inkml:trace>
  <inkml:trace contextRef="#ctx0" brushRef="#br0" timeOffset="109792.51">24765 1947 0,'0'0'0,"0"-21"16,0 0-16,-21 21 31,21 21-15,-21 0-16,-1 1 15,1-1-15,21 0 0,-21 0 16,21 0-16,-21 22 0,21-22 0,-21 0 16,0 0-16,21 0 0,0 0 15,-22 1-15,1-1 0,21 0 0,0 0 16,0 0-16,-21 0 0,21 1 0,0-1 15,-21 0-15,21 0 16,0-42 31</inkml:trace>
  <inkml:trace contextRef="#ctx0" brushRef="#br0" timeOffset="110079.89">24278 2371 0,'0'0'15,"-63"63"1,63-42-16,-22-21 0,22 22 0,0-1 16,0 0-16,0 0 15,0 0-15,22-21 0,-1 21 0,0-21 16,0 0-16,0 0 0,0 0 15,1 0-15,20 0 0,-21 0 16,0 0-16,22 0 0,-22 0 0,0 0 16,0 0-16,0 0 0,0-21 15,1 0-15,-1 21 0,0-21 0,0 0 16,0 0-16,-21-1 16,21 1-16,-21 0 0,22 0 15,-22 0-15,21 0 0,-21-1 16</inkml:trace>
  <inkml:trace contextRef="#ctx0" brushRef="#br0" timeOffset="110361.29">24363 1905 0,'63'-21'31,"-42"21"-31,22 0 0,-1 0 16,0 0-16,1 0 0,-1 0 16,0 0-16,1 0 0,-1 0 0,0 0 15,1 0-15,-1 0 0,-21 0 0,22 0 16,-22 0-16,0 0 0,0 0 16,0 0-16,0 0 0,1 0 15,-1 0 1</inkml:trace>
  <inkml:trace contextRef="#ctx0" brushRef="#br0" timeOffset="116120.08">1503 4360 0,'0'0'0,"-43"0"16,22 0-16,0 0 0,-21 0 0,21 22 15,-22-22-15,22 0 0,0 0 16,-21 0-16,20 0 0,1 0 16,0 0-16,0 0 0,0 0 15,0 0 1,42 0 15,0 0-31,0-22 0,21 22 16,-20 0-16,20 0 0,21 0 0,-20 0 15,20 0-15,1 0 0,-1 0 16,1 0-16,-1 0 0,22 0 16,-22 0-16,22 0 0,-21 0 0,20 0 15,22 0-15,-21 0 0,21 0 16,-22 0-16,22 0 0,-21 0 0,-1 0 15,1 0-15,-21 0 0,20 0 16,-20 0-16,-1 0 0,1 0 16,-22 0-16,0 0 0,1 0 0,-1 0 15,0 0-15,-20 0 0,-1 0 16,0 0-16,-21-21 31,0 0 0,-21 0-15,0 21-16</inkml:trace>
  <inkml:trace contextRef="#ctx0" brushRef="#br0" timeOffset="116859.89">2963 4022 0,'0'0'0,"0"21"32,0 0-17,0 0-15,21-21 0,-21 21 16,22-21-16,-1 22 0,0-22 15,0 21-15,0 0 0,0-21 0,1 21 16,20-21-16,-21 21 0,0-21 16,22 21-16,-1-21 0,-21 22 0,21-22 15,1 21-15,-22-21 0,0 0 0,21 21 16,-20-21-16,-1 0 0,0 0 16,-21 21-16,0 0 31,0 0-31,-21-21 0,0 22 15,-22-1-15,22 0 0,-21 0 0,-1 0 16,1 0-16,0 1 0,-1 20 16,1-21-16,0 0 0,21 0 0,-22 22 15,1-22-15,21 0 0,-22 0 16,22 0-16,0 1 0,0-1 0,0-21 16,21 21-16,-21-21 15,21 21-15,0-42 281</inkml:trace>
  <inkml:trace contextRef="#ctx0" brushRef="#br0" timeOffset="117648.14">4635 4106 0,'-21'0'0,"42"0"0,-63 0 0,21 0 15,0 0-15,0 0 16,42 0 15,0 0-31,0 0 0,21 0 16,1 0-16,-1 0 0,0 0 0,1 0 16,20 0-16,-20 0 0,-1 0 15,21 0-15,-20 0 0,-1 0 0,0 0 16,1 0-16,-1 0 0,-21 0 0,0 0 15,1 0-15,-1 0 16,-42 0 0,-1 0-1</inkml:trace>
  <inkml:trace contextRef="#ctx0" brushRef="#br0" timeOffset="117960.72">4932 4149 0,'0'21'16,"0"0"-16,0 0 0,0 0 15,-21 1-15,21-1 0,-22 0 16,22 21-16,-21-21 0,21 22 0,0-22 15,-21 21-15,21 1 0,-21-22 0,0 21 16,21-21-16,0 0 0,0 1 16,0-1-16,-21 0 0,21 0 0,0 0 15,0 0-15,21-21 47,-21-21-47,0 0 0,21 0 16</inkml:trace>
  <inkml:trace contextRef="#ctx0" brushRef="#br0" timeOffset="118376.57">5207 4487 0,'0'0'0,"0"22"16,0-1-16,0 0 31,21-21-15,0 0-16,0 0 15,1 0-15,-1-21 0,0 21 0,0-21 16,0 21-16,0-22 0,1 22 16,-1-21-16,0 21 0,-21-21 0,21 0 15,-21 0-15,0 0 16,-21 21-1,0 0-15,0 0 16,-1 0-16,1 21 16,0-21-16,21 21 0,-21 0 0,0 0 15,21 0-15,0 1 0,-21-1 16,-1 0-16,22 0 0,-21 0 0,21 0 16,0 1-16,0-1 0,0 0 15,0 0-15,0 0 0,0 0 16,0 1-16,21-22 0,1 0 15,20 0-15,-21 0 0,0 0 16,22 0-16,-22 0 0,21-22 16</inkml:trace>
  <inkml:trace contextRef="#ctx0" brushRef="#br0" timeOffset="119400.03">6202 4445 0,'0'0'0,"0"-21"15,0 0-15,0 0 0,-21 21 32,-1 0-32,1 0 0,-21 0 15,21 0-15,0 21 0,-1 0 0,-20-21 16,21 21-16,0 0 0,-22-21 16,22 21-16,0 1 0,21-1 0,-21-21 15,21 21-15,0 0 0,0 0 31,21-21-31,0 0 0,22 0 16,-22 0-16,0 21 0,21-21 16,-21 0-16,1 0 0,20 0 15,-21 0-15,0 22 0,0-22 0,1 0 16,-1 0-16,0 21 0,0 0 16,-21 0-16,0 0 15,-21 0-15,0-21 16,0 22-16,-1-22 0,-20 21 0,21-21 15,-21 0-15,20 0 0,1 0 16,-21 0-16,21 0 0,0 0 0,-22 0 16,22 0-16,0 0 0,0 0 15,0 0-15,-1-21 16,1 21-16,21 21 47,21-21-47,1 21 0,-1-21 0,0 21 15,0-21-15,0 0 16,0 21-16,1-21 0,-1 0 0,0 0 16,0 0-16,21 0 0,-20 0 0,20 0 15,-21 0-15,0 0 0,22 0 16,-1 0-16,-21-21 0,21 0 0,1 21 16,-1-21-16,0 0 0,1-1 15,-22 1-15,21 0 0,1 0 0,-22 0 16,21 0-16,-21-1 0,0-20 15,1 21-15,20-21 0,-21-1 16,-21 22-16,21-21 0,-21 21 0,0-22 16,0 22-16,0-21 0,0 21 0,0-1 15,0 1-15,0 0 16,-21 21 0,21 21-16,-21 0 0,21 1 15,0-1-15,-21 21 0,21-21 16,-21 22-16,21-22 0,0 21 15,-22 0-15,1-20 0,21 20 0,-21 0 0,21-21 16,-21 22-16,21-22 16,0 0-16,0 21 0,0-20 0,0-1 15,0 0-15,0 0 0,21-21 16,0 0-16,0 0 0,1 0 16,-1 0-16,21 0 0,-21 0 0,0 0 15,1-21-15,-1 21 0,21-21 16,-21 0-16,0-1 0,1 1 0,-1 0 15,0 0-15,-21 0 0,21 0 0,-21-1 16,21 1-16,-21 0 16,0 42-1,0 0 1,0 1 0,0-1-16,0 0 0,-21 0 15,21 0-15,-21-21 0,21 21 0,0 1 16,0-1-1,0-42 17,0-1-17,0 1-15</inkml:trace>
  <inkml:trace contextRef="#ctx0" brushRef="#br0" timeOffset="119588.15">7070 4382 0,'0'0'0</inkml:trace>
  <inkml:trace contextRef="#ctx0" brushRef="#br0" timeOffset="119795.98">6498 4487 0,'0'0'0,"-21"0"0,0 0 16,21 22-16,21-22 31,0 0-15,0 0-16,0 0 0,1 0 0,20 0 15,-21 0-15,21 0 0,-20 0 16,-1 0-16,21-22 0,-21 22 16</inkml:trace>
  <inkml:trace contextRef="#ctx0" brushRef="#br0" timeOffset="120315.42">7387 4466 0,'-21'0'16,"0"0"-1,21 21-15,0 1 16,-21-1-16,21 0 15,0 0-15,0 0 16,0 0-16,-22 1 0,22-1 0,0 0 16,0 0-16,0 0 15,0 0-15,0 1 0,-21-22 16,21 21-16,0-42 47,0-1-47,0 1 15,0 0-15,0 0 0,0 0 16,0 0-16,21-1 0,-21 1 0,22 0 16,-1 0-16,0 0 0,0-22 15,0 22-15,0 0 0,1 0 16,20 0-16,-21 0 0,0-1 0,22 22 16,-22 0-16,0 0 0,0 0 0,0 0 15,0 0-15,1 22 0,-1-1 16,-21 0-16,0 0 0,0 0 0,0 22 15,0-22-15,0 0 0,0 0 0,0 21 16,-21-20-16,21-1 0,-22 0 16,1 0-16,21 0 0,-21 0 15,0 1-15,42-22 47,0-22-47</inkml:trace>
  <inkml:trace contextRef="#ctx0" brushRef="#br0" timeOffset="120941.95">8318 4424 0,'0'0'0,"0"-42"16,-21 20-16,0 22 15,0 0 1,0 0-16,0 0 0,-1 0 0,1 0 15,0 0-15,0 22 0,0-1 0,-22 0 16,22 0-16,0 0 0,-21 0 16,21 1-16,-1 20 0,1-21 0,0 21 15,0-20-15,0-1 0,0 0 0,21 0 16,0 0-16,0 0 0,0 1 16,0-1-16,21-21 15,21 0-15,-21 0 0,22 0 0,-22-21 16,21 21-16,-21-22 0,22 1 15,-22 0-15,21 21 0,-21-21 16,0 0-16,1 0 0,-1-1 0,0 1 16,0 0-16,-21 0 15,0 0-15,21 0 0,-21 42 47,-21 0-47,21 0 16,-21 0-16,21 0 0,0 1 0,-21-1 15,0 21-15,-1 0 0,22 1 16,-21-22-16,0 21 0,21 22 0,0-22 16,-21 0-16,21 1 0,0-1 0,0 22 15,0-22-15,0 0 0,0 1 16,0-1-16,0-21 0,0 21 16,-21 1-16,21-22 0,0 21 0,0-21 15,-21 1-15,-1-1 0,22 0 16,-21 0-16,0 0 0,0-21 0,0 0 15,0 0-15,-22 0 0,22 0 0,0 0 16,-21 0-16,20 0 0,-20-21 0,0 21 16,21-21-16,-22 0 0,22 21 15,0-21-15,0-1 0,0 22 0,21-21 16,0 0-16,0 0 0,0 0 0,0 0 16,0-1-16,0 1 0,0 0 15</inkml:trace>
  <inkml:trace contextRef="#ctx0" brushRef="#br0" timeOffset="121475.61">9737 3916 0,'0'0'0,"-22"0"31,22 21-15,-21 0-16,0 0 0,21 22 0,-21-22 15,21 21-15,-21 1 0,21-1 16,-21 0-16,-1 1 0,1-1 0,21-21 16,-21 21-16,0 1 0,21-22 0,0 21 15,-21-21-15,21 1 0,-21-1 16,21 0-16,0 0 0,-22 0 16,22-42 15,0 0-16</inkml:trace>
  <inkml:trace contextRef="#ctx0" brushRef="#br0" timeOffset="122151.58">9334 4339 0,'0'0'0,"-21"0"16,42 0 15,1 0-16,-1 0-15,0 0 0,0 0 16,21 0-16,1 0 0,-1 0 0,22 0 16,-1-21-16,1 21 0,-1-21 15,1 21-15,-1-21 0,1 0 0,-1 21 16,1-22-16,-22 1 0,0 0 0,1 21 16,-1-21-16,-21 0 0,0 0 15,0-1-15,1 1 0,-22-21 0,0 21 16,0 0-16,0-1 0,0 1 0,0 0 15,-22 21-15,22-21 16,-21 21-16,0 0 16,0 0-1,21 21-15,0 0 0,0 0 0,0 1 16,-21 20-16,21-21 0,-21 21 16,21 1-16,-22-22 0,22 21 15,0 1-15,-21-1 0,0-21 0,21 21 16,-21 1-16,21-22 0,-21 21 0,21-21 15,-21 1-15,-1-1 0,22 0 16,0 0-16,0 0 0,-21-21 16,21-21 15,0 0-15,0 0-16,21 0 0,-21-1 0,22 1 15,-1 0-15,0 0 0,0-21 16,0 20-16,0 1 0,1-21 15,-1 21-15,21 0 0,-21-1 0,22 1 16,-22 0-16,21 21 0,-21 0 0,0 0 16,22 0-16,-22 0 0,0 0 15,0 21-15,0 0 0,-21 1 0,0-1 16,0 21-16,0-21 0,0 0 16,0 22-16,-21-22 0,21 0 0,-21 0 15,0 22-15,0-22 0,21 0 0,-21-21 16,21 21-16,-22 0 0,22 0 15,22-21 17,-1-21-32,0 0 15,0 0-15</inkml:trace>
  <inkml:trace contextRef="#ctx0" brushRef="#br0" timeOffset="122495.91">10795 4403 0,'0'0'0,"21"0"0,43-21 31,-43-1-31,0 22 0,0-21 0,0 0 0,0 21 16,1-21-16,-1 0 15,-21 0-15,0-1 0,0 1 16,0 0-16,-21 21 15,-1 0-15,1 0 0,0 0 16,0 0-16,0 21 0,-22 0 0,22-21 16,0 22-16,0-1 0,0 0 0,0 0 15,21 0-15,0 0 0,0 1 16,-22-1-16,22 0 0,0 0 0,0 0 16,22 0-16,-1-21 0,0 0 15,0 22-15,0-22 0,22 0 16,-22 0-16,21 0 0,-21 0 0,22 0 15,-22 0-15,21 0 0,-21 0 16,0 0-16,1-22 0,-1 22 0</inkml:trace>
  <inkml:trace contextRef="#ctx0" brushRef="#br0" timeOffset="123327.7">12594 4360 0,'0'-21'16,"21"0"-16,0 0 15,-21 0-15,22 0 16,-1 21-16,-21-22 0,21 1 16,0 0-16,-21 0 0,0 0 0,0-22 15,21 22-15,-21 0 0,0 0 0,0 0 16,0 0-16,0-1 15,-21 1-15,0 0 0,0 0 0,0 0 16,-1 21-16,1 0 0,0 0 0,0 0 16,-21 0-16,20 0 0,1 21 15,0 0-15,-21 0 0,21 0 0,-1 1 16,1 20-16,21-21 0,-21 21 16,21-20-16,-21-1 0,21 21 0,0-21 15,0 0-15,0 1 0,0-1 0,0 0 16,0 0-16,21-21 15,0 21-15,0-21 0,1 0 16,-1 0-16,0 0 0,0-21 0,0 0 16,22 21-16,-22-21 15,0 0-15,0-1 0,21 1 0,-20 0 16,-1 0-16,0 0 0,0 0 0,-21-1 16,0 1-16,21 0 0,-21 0 15,0 0-15,0 0 0,0 42 31,0 0-31,0 0 16,0 0-16,-21 0 0,21 1 0,0-1 16,0 0-16,0 21 0,0-21 15,0 1-15,0-1 0,0 0 16,0 0-16,21 0 0,0-21 16,1 0-16,-1 0 15,21 0-15,-21 0 0,0 0 0,22-21 16</inkml:trace>
  <inkml:trace contextRef="#ctx0" brushRef="#br0" timeOffset="123615.72">13335 3895 0,'0'-21'16,"-21"42"15,0 21-31,21-21 15,-22 0-15,22 22 0,0-1 16,0 0-16,-21 1 0,0-1 0,0 0 16,21 1-16,-21 20 0,0-20 15,21-1-15,-22 0 0,1 1 0,21 20 16,-21-21-16,0 1 0,0-1 0,21 0 16,-21 1-16,21-1 0,-22-21 15,22 22-15,0-22 0,0 0 0,0 0 16,22-42 15,-1 0-31</inkml:trace>
  <inkml:trace contextRef="#ctx0" brushRef="#br0" timeOffset="123919.44">13208 4064 0,'0'0'0,"0"-21"0,0 0 15,0 0-15,21-1 0,-21 1 16,21 0-16,0 0 0,1 21 0,-1-21 16,0 0-16,0 21 0,21 0 0,-20-22 15,20 22-15,-21 0 0,21 0 16,-20 0-16,20 22 0,-21-1 16,0 0-16,-21 0 0,0 0 0,0 0 15,0 1-15,0-1 0,-21 0 16,0 21-16,0-21 0,-22 1 0,1-1 15,0 0-15,-1 0 0,1 0 0,21 0 16,-21 1-16,-1-22 0,22 21 16,0-21-16,0 0 0,0 0 0,42 0 31,21-21-31</inkml:trace>
  <inkml:trace contextRef="#ctx0" brushRef="#br0" timeOffset="124212.61">13864 3874 0,'0'0'0,"0"-22"15,0 44 17,-21-1-32,21 0 15,-21 21-15,21-21 0,-21 22 0,21-1 16,-22 22-16,22-22 0,-21 0 0,0 22 15,0-22-15,21 0 0,-21 22 16,0-22-16,-1 1 0,1-1 0,21 0 16,-21-21-16,0 22 0,21-22 15,0 21-15,0-21 0,-21 1 16,21-1-16,0 0 0,21-42 31,-21 0-31,21-1 16,-21 1-16,21 0 0</inkml:trace>
  <inkml:trace contextRef="#ctx0" brushRef="#br0" timeOffset="124524.68">13801 3937 0,'0'0'0,"0"-21"0,21-43 15,0 64-15,0-21 16,0 21-16,22 0 0,-22 0 15,21 0-15,-21 0 0,22 0 0,-1 0 16,0 0-16,1 0 0,-22 0 16,0 21-16,0 1 0,0-1 0,-21 0 15,0 0-15,0 0 0,0 22 16,-21-22-16,-21 0 0,21 0 0,-22 21 16,1-20-16,0-1 0,-1-21 0,1 21 15,21 0-15,-22-21 16,1 21-16,21-21 0,-21 0 0,20 0 0,1 0 15,0 0 1,21-21 0,21 0-1,0 21-15,1-21 0</inkml:trace>
  <inkml:trace contextRef="#ctx0" brushRef="#br0" timeOffset="124799.98">14690 3620 0,'0'0'0,"21"0"0,-42 0 31,21 21-15,-22 0-16,22 0 0,0 0 0,-21 0 15,0 1-15,0 20 0,21-21 16,-21 21-16,0-20 0,21 20 0,-22 0 15,22-21-15,0 22 0,0-1 0,0-21 16,0 0-16,0 1 0,0-1 16,0 0-16,22-21 0,-1 0 15,0 0-15,0 0 0,0 0 0,0 0 16,1 0-16,-1-21 0,0 0 16</inkml:trace>
  <inkml:trace contextRef="#ctx0" brushRef="#br0" timeOffset="125256.58">15134 3493 0,'0'0'0,"-42"0"16,21 0-16,-1 0 16,22 21-16,-21-21 0,21 21 0,0 0 15,0 0-15,0 0 0,0 1 16,0-1-16,0 0 0,0 0 15,0 0-15,0 0 0,0 1 0,0-1 16,0 0-16,0 0 16,0-42 31,0 0-47,0 0 0,0-1 15,0 1-15,0 0 0,21 0 0,-21 0 16,22 0-16,-1-1 0,0-20 15,0 21-15,0 0 0,0 0 16,1-1-16,20 22 0,-21-21 0,21 21 16,-20 0-16,20 0 0,-21 21 15,21 1-15,-20-1 0,-1 0 0,0 0 16,0 21-16,-21-20 0,0-1 16,0 21-16,0-21 0,0 0 0,0 22 15,-21-22-15,0 0 0,0 0 0,-1 0 16,1 1-16,0-22 0,0 21 15,21 0-15,-21 0 0,0-21 16</inkml:trace>
  <inkml:trace contextRef="#ctx0" brushRef="#br0" timeOffset="125552.36">16298 3768 0,'0'0'0,"-21"21"32,21 0-17,-21 0-15,21 0 0,0 1 16,-21-1-16,0 0 0,21 0 0,-22 0 15,22 0-15,0 22 0,0-22 16,-21 0-16,21 0 0,-21-21 16,21 21-16,0 1 0,0-1 15,0-42 17,0-1-32</inkml:trace>
  <inkml:trace contextRef="#ctx0" brushRef="#br0" timeOffset="125732.62">16256 3598 0,'0'0'0,"0"-21"15,0 0 1,0 42 31,0 0-47,21 1 0,0-1 15,0-21-15,-21 21 0</inkml:trace>
  <inkml:trace contextRef="#ctx0" brushRef="#br0" timeOffset="126224.57">16637 3725 0,'0'22'31,"0"-1"-31,-21 0 0,21 0 16,0 0-16,0 0 15,0 1-15,-21-1 16,21 0-16,0 0 0,-22 0 0,22 0 16,0 1-16,0-1 0,-21 0 15,21 0 1,-21-21-1,21-21 17,0 0-32,0 0 0,0-1 15,0 1-15,0 0 0,0 0 0,21 0 16,0 0-16,-21-1 0,22 1 16,-1-21-16,0 21 0,21 0 0,-21-1 15,1 1-15,-1 21 0,21-21 16,-21 0-16,0 21 0,22 0 0,-22 0 15,0 0-15,0 0 0,0 0 16,-21 21-16,0 0 0,22 0 16,-22 1-16,0-1 0,0 21 0,0-21 15,0 0-15,0 1 0,0-1 0,-22 0 16,1 21-16,21-21 0,0 1 16,-21-22-16,21 21 0,-21 0 0,21 0 15,-21-21-15,21 21 0,-21-21 16</inkml:trace>
  <inkml:trace contextRef="#ctx0" brushRef="#br0" timeOffset="127075.57">18182 3429 0,'0'0'16,"0"-21"-16,0-85 15,0 127 17,-21 0-32,21 1 15,0-1-15,-21 21 0,21-21 16,0 22-16,0-1 0,0 0 0,-21 1 16,21-1-16,0-21 0,0 21 15,0 1-15,-22-1 0,22-21 0,-21 22 16,21-1-16,0-21 0,-21 21 0,0-20 15,21-1-15,-21 0 0,21 0 16,0 0-16,-21 0 0,-1-21 16,22-21-1,0 0 1,0 0-16,0 0 0,0 0 0,0-1 16,0-20-16,22 21 0,-1 0 15,-21 0-15,21-22 0,0 22 0,0 0 16,0 0-16,1 0 0,20 21 0,-21-22 15,21 1-15,-20 21 0,20 0 16,0 0-16,1 0 0,-1 0 0,21 0 16,-20 0-16,-1 0 0,0 0 15,-20 21-15,20 1 0,-21-1 0,0 0 16,0 0-16,-21 0 0,0 0 0,0 1 16,0-1-16,0 0 0,-21 0 15,0 0-15,0 0 0,-21 1 0,-1-1 16,1 0-16,0 0 0,-1 0 15,-20-21-15,20 21 0,1-21 16,0 0-16,-1 0 0,1 0 0,21 0 16,-21 0-16,20 0 0,22-21 15,-21 21-15,21-21 0,0 0 0,0 0 16,0 0-16,21 21 16,1-22-16,-1 22 0,0-21 15,0 21-15,0 0 0,0-21 0</inkml:trace>
  <inkml:trace contextRef="#ctx0" brushRef="#br0" timeOffset="129915.48">18965 3725 0,'0'0'15,"0"-21"-15,43-21 16,-43 63 31,0 0-32,0 0-15,0 1 0,0-1 0,-22 0 16,22 0-16,-21 0 0,21 0 16,0 1-16,0-1 0,0 0 15,0 0-15,0 0 0,0 0 0,0 1 16,0-1-16,21-21 15,1 0-15,-1 0 0,0 0 16,0 0-16,0 0 0,0 0 0,1-21 16,-1 21-16,0-22 0,21 1 15,-21 0-15,1 0 0,-1 0 0,0 0 16,0-1-16,0-20 0,0 21 16,1 0-16,-1 0 0,-21-1 0,0 1 15,21 21-15,-21-21 0,21 21 16,-21 21 15,0 0-31,-21 1 16,0-1-16,21 0 0,0 0 15,0 0-15,-21 0 0,21 1 0,-22-1 16,22 0-16,0 0 0,0 0 16,0 0-16,0 1 0,0-1 0,22-21 15,-1 21-15,0-21 0,0 0 0,0 0 16,22 0-16,-22 0 0,0 0 15,21 0-15,-21-21 0,22 0 16,-22-1-16,21 1 0,-21 21 0,22-21 16,-22-21-16,0 21 0,21-1 15,-20 1-15,-1 0 0,0 0 0,0 0 16,-21 0-16,0-1 0,0 1 0,21 21 16,-42 0 15,21 21-31,0 1 15,0-1-15,-21 0 0,21 0 0,0 0 16,0 0-16,0 1 0,0-1 0,0 0 16,0 0-16,0 0 0,0 0 15,0 1-15,0-1 16,-21-42 31,21-1-47,-21 1 0,-1 0 15,1 0-15,21 0 16,0 0-16,-21 21 0,0-22 16,0 22-1,21 22 1,0-1-16,0 0 16,0 0-16,0 0 0,0 0 15,0 1-15,0-1 0,21-21 16,0 21-16,-21 0 0,21-21 0,0 0 15,1 0 1,-1 0-16,0 0 0,0 0 0,21 0 16,-20 0-16,-1-21 0,21 21 0,-21-21 15,22 0-15,-22-1 0,21 1 16,-21 0-16,22 0 0,-22 0 0,0 0 16,0-1-16,-21 1 0,0 0 0,21 0 15,-21 0-15,0 0 0,0-1 16,0 1-16,0 42 31,0 1-31,-21-1 16,21 0-16,0 0 0,0 0 0,0 0 15,0 1-15,0-1 0,0 0 0,0 0 16,0 0-16,0 0 0,0 1 16,0-1-16,0 0 0,21-21 15,-21-21 16,-21 21-31,0-21 0,21-1 16,-21 1-16,0 0 16,-1 21-16,1 0 15,21 21 17,0 0-32,21 1 15,1-1 1,-1 0-16,0-21 0,0 0 15,0 21-15,22-21 0,-22 0 16,0 0-16,21 0 0,-21 0 16,22 0-16,-22 0 0,21-21 0,-21 21 15,1-21-15,20 0 0,-21-1 0,0 1 16,0 0-16,1 0 0,-1 0 16,-21 0-16,0-1 0,21 1 0,-21-21 15,0 21-15,0 0 0,0-1 16,0 1-16,-21 21 31,0 21-31,21 1 0,-22-1 16,1 21-16,21-21 15,0 0-15,0 1 0,0-1 0,0 0 16,0 0-16,0 0 0,0 0 16,0 1-16,21-22 0,1 21 0,-1 0 15,0-21-15,0 0 0,0 0 0,0 0 16,1 0-16,-1 0 0,21 0 15,-21 0-15,0-21 0,1 0 0,-1-1 16,0 1-16,0 0 0,-21 0 16,21 0-16,0 0 0,-21-1 15,22-20-15,-22 21 0,0 0 0,0 0 16,0-1-16,0 1 0,0 0 0,0 42 47,0 0-47,0 1 0,0-1 15,-22 0-15,22 0 0,0 0 0,0 0 16,-21 1-16,21-1 0,-21 0 0,21 0 16,0 0-16,0 0 0,0 1 15,-21-1-15,0-21 32,21-21-17,0-1 1,0 1-16,0 0 15,21 0-15,0 0 0,-21-22 0,21 22 16,0 0-16,1 0 0,-1 0 0,21 0 16,-21-1-16,22 1 0,-22 0 15,21 21-15,-21 0 0,22-21 0,-22 21 16,0 0-16,0 0 0,0 0 0,-21 21 16,0 0-16,0 0 0,0 1 15,0-1-15,0 0 0,0 0 16,0 0-16,0 0 0,-21 1 15,21-1-15,0 0 0,0 0 16,0 0-16,0 0 16,21 1-16,0-22 15,1 0-15,-1 0 0,0 0 0,21 0 16,-21 0-16,1 0 0,-1-22 0,21 1 16,-21 21-16,0-21 0,1 0 15,-1 0-15,0 0 0,0-1 0,0 1 16,-21 0-16,0 0 0,21 0 0,-21 0 15,0-1-15,0 1 16,0 0-16,-21 21 31,0 21-31,21 0 16,-21-21-16,0 22 0,21-1 0,0 0 16,-21 0-16,21 0 0,-22 0 15,22 1-15,0-1 0,0 0 16,0 0-16,0 0 0,0 0 15,22-21-15,-1 0 16,0 0-16,0 0 0,21 0 0,-20 0 16,20 0-16,0 0 0,1-21 15,-22 21-15,21-21 0,0 0 16,1 21-16,-1-21 0,-21 0 0,22-22 16,-22 22-16,0 0 0,0 0 15,0 0-15,-21-22 0,0 22 0,0 0 16,0 0-16,-21 21 15,0 0-15,0 0 16,0 21-16,21 0 0,-22 0 16,22 0-16,0 1 0,-21-1 0,21 0 15,0 0-15,0 0 0,0 0 16,0 1-16,0-1 0,0 0 0,0 0 16,0 0-16,21-21 15,-21 21-15,0-42 47,0 0-31,0 0-16,-21 21 15,0 0-15,0 0 16,21 21 31,21-21-47,0 0 15,0 0-15,1 0 0,-1 0 16,0 0-16,21 0 0,-21 0 16,22 0-16,-22 0 0,21 0 0,1 0 15,-22-21-15,21 21 0,0-21 16,-20 0-16,-1-1 0,21 1 0,-21 0 16,0 0-16,1 0 0,-1-22 0,0 22 15,0 0-15,0-21 0,-21 21 16,0-1-16,0 1 0,-21 21 31,0 21-31,0-21 0,0 22 0,-1 20 16,1-21-16,0 0 0,21 0 0,0 22 15,0-22-15,0 0 16,0 0-16,0 0 0,0 1 0,0-1 16,0 0-16,0 0 0,0 0 0,0 0 15,-21-21 32,0 0-31,21-21-16,-21 0 15,-1 21-15,22-21 0,-21 21 16,0-21-16,0 0 0</inkml:trace>
  <inkml:trace contextRef="#ctx0" brushRef="#br0" timeOffset="130120.27">21336 3366 0,'0'0'0,"-21"0"0,0 21 15,-1-21-15,1 0 16,21 21-16</inkml:trace>
  <inkml:trace contextRef="#ctx0" brushRef="#br0" timeOffset="131043.55">24320 3429 0,'0'-21'16,"0"0"-1,0 0-15,0-1 16,0 1-16,0 0 15,22 0-15,-1 0 0,-21 0 16,21 21-16,0-22 0,-21 1 0,0 0 16,21 21-16,0-21 0,-21 0 15,0 42 17,0 0-32,-21 0 15,21 22-15,-21-1 0,0 0 16,21 22-16,-21-22 0,0 0 0,21 1 15,-22-1-15,22 0 0,-21 1 16,0-1-16,0-21 0,0 22 0,21-22 16,-21 21-16,-1-21 0,1 0 0,0 1 15,0-1-15,0-21 0,0 21 16,-1 0-16,1-21 0,0 0 16,0-21-1,21 0-15,0 0 16,0-1-16,0 1 0,0 0 15,0-21-15,0 21 0,0-1 0,21-20 16,-21 0-16,21 21 0,0-22 16,1 22-16,-22-21 0,0 21 0,21-1 15,0 22-15,0 22 32,-21-1-32,0 0 0,21 0 0,-21 21 15,0-20-15,0 20 0,0-21 16,0 0-16,21 0 0,-21 22 15,22-22-15,-22 0 0,21 0 16,0 0-16,0 1 0,0-22 16,22 0-16,-22 0 0,0 0 15,0 0-15,21 0 0,1 0 0,-22 0 16,21-22-16,1 22 0</inkml:trace>
  <inkml:trace contextRef="#ctx0" brushRef="#br0" timeOffset="132164.54">25040 3598 0,'0'0'0,"21"-21"0,0 0 0,1 0 16,-22 0-16,21 0 0,-21-1 16,0 1-16,0 0 15,-21 21 1,-1 0-16,1 0 0,0 21 16,0 0-16,0 1 0,0-1 0,-1 0 15,1 0-15,0 21 0,0-20 0,0-1 16,0 0-16,-1 21 0,1-21 15,0 1-15,21-1 0,-21 0 0,21 0 16,0 0-16,21-21 16,0 0-16,0 0 0,1 0 15,-1 0-15,0 0 0,0 0 0,21 0 16,-20 0-16,-1-21 0,21 0 16,-21 21-16,0-21 0,1 0 15,20-1-15,-21 1 0,-21-21 0,21 21 16,0 0-16,1-22 0,-22 22 0,0 0 15,0 0-15,21 21 0,-21-21 16,0 42 0,0 0-1,0 0-15,0 0 0,-21 0 0,21 1 16,-22-1-16,22 0 0,0 0 0,0 0 16,0 0-16,0 1 0,0-1 15,0 0-15,0 0 0,0 0 16,22-21-16,-1 21 0,0-21 15,0 0 1,0 0-16,0 0 0,22 0 0,-22 0 16,0-21-16,0 0 0,22 21 0,-22-21 15,0 0-15,0 0 0,0-1 16,0 1-16,1 0 0,-1-21 0,0 21 16,0-1-16,0 1 0,-21 0 0,0 0 15,21 0-15,-21 0 0,22 21 16,-22 21 15,0 0-31,-22 0 16,22 0-16,-21 0 0,21 1 0,0-1 15,0 0-15,0 0 16,0 0-16,0 0 0,0 1 16,0-1-16,21-21 0,1 0 0,-1 21 15,0-21-15,21 0 0,-21 0 16,1 0-16,20 0 0,-21 0 0,21 0 15,-20 0-15,-1 0 0,0-21 0,0 21 16,0-21-16,0-1 0,1 1 16,-1 0-16,-21 0 0,21 0 0,-21 0 15,0-1-15,0 1 0,21 0 0,-21 0 16,0 0 0,0 0-16,0-1 15,-21 44 1,21-1-1,-21 0-15,21 0 0,-21 0 0,-1 0 16,22 1-16,0 20 0,-21-21 16,0 0-16,0 22 0,0-22 0,21 21 15,0-21-15,-21 22 0,-1-22 0,22 21 16,-21 0-16,21 1 0,0-22 16,-21 21-16,21 1 0,-21-1 0,0 0 15,21 1-15,0-1 0,-21 0 0,21-21 16,-22 22-16,22-1 0,0-21 15,-21 22-15,0-22 0,0 0 16,21 0-16,-21 0 0,21 0 0,0 1 16,-21-22-16,-1 0 0,22 21 0,-21-21 15,0 0-15,0 0 16,0 0-16,0-21 16,-1-1-16,1 22 0,0-21 0,0 0 15,0 0-15,0 0 0,-1 0 16,1-1-16,0 1 0,21 0 0,-21 21 15,21-21-15,-21 0 0,21 0 16,0-1 0,0 1-16,21 21 15,0-21-15,0 21 0,0-21 16,1 0-16,-1 21 0</inkml:trace>
  <inkml:trace contextRef="#ctx0" brushRef="#br0" timeOffset="132595.96">26352 3662 0,'0'-21'31,"0"0"-15,22 21-1,-1-22-15,0 22 0,0 0 16,0-21-16,0 21 0,1-21 16,-1 21-16,0 0 0,-21-21 15,21 21-15,-21-21 0,-21 21 32,0 0-32,0 0 15,-1 0-15,1 21 0,0 0 16,21 0-16,-21 0 15,21 1-15,-21-1 0,21 0 0,0 0 16,0 0-16,0 0 0,0 1 16,0-1-16,0 0 15,21-21 17,0 0-32,0 0 0,0 0 15,1 0-15,-22-21 0,21 21 0,0-21 16,0 21-16,0-22 0,22 22 15</inkml:trace>
  <inkml:trace contextRef="#ctx0" brushRef="#br0" timeOffset="133068.01">26733 3641 0,'0'-43'31,"0"22"-31,0 0 16,22 21-16,-22-21 0,21 0 0,0 21 15,0-21-15,0-1 0,0 1 16,1 21-16,-1-21 0,21 21 0,-21 0 16,0 0-16,22 0 0,-22 0 15,0 0-15,0 0 0,0 0 0,-21 21 16,0 0-16,22-21 0,-22 22 16,21-1-16,-21 0 0,0 0 0,0 21 15,0-20-15,0-1 0,0 0 16,0 0-16,0 0 0,0 0 0,-21 1 15,21-1-15,-22-21 0,22 21 16,0 0-16,-21-21 0,0 0 0,21 21 16,-21-21-16,0 0 15,21-21 1,0 0 0,0 0-16,0 0 0,21-1 15,-21-20-15,21 21 0,0-21 0,0-1 16,22 22-16,-22-21 0,0 21 0,0-22 15,0 22-15,1 0 16,-1 0-16,0 0 0,-21-1 0,21 1 16,0 21-16,0 0 15,-21 21 17,0 1-17</inkml:trace>
  <inkml:trace contextRef="#ctx0" brushRef="#br0" timeOffset="137092.57">1926 6160 0,'-21'0'15,"0"0"17,0 0-17,-1 0 1,1 0-16,0 0 0,0 0 15,-21 0-15,20 0 0,1 0 16,-21 0-16,21 0 0,-22 0 0,22 21 16,-21-21-16,21 0 0,-22 0 15,22 0-15,-21 0 0,21 0 0,0 0 16,-1 0-16,1 0 0,0 0 16,0 0-16,42 0 31,21 0-16,-20 0-15,20 0 0,0 0 16,1 0-16,20 0 0,-21 0 0,22 0 16,-1 0-16,1-21 0,-1 21 15,1 0-15,21 0 0,-1 0 0,1 0 16,0-22-16,-1 22 0,1 0 16,0 0-16,-1 0 0,1 0 0,-22 0 15,1 0-15,-1 0 0,1 0 16,-22 0-16,1 0 0,-1 0 15,0 0-15,1 0 0,-22-21 0,0 21 16,0 0-16,0 0 0,0 0 16,-42-21 31,0 21-47,0 0 15,21-21-15,-21 21 0,21-21 0,-21 0 16,-1-1-16</inkml:trace>
  <inkml:trace contextRef="#ctx0" brushRef="#br0" timeOffset="137584.01">3006 5757 0,'0'0'0,"-43"0"16,43 22 15,0-1-31,0 0 0,0 0 16,0 0-16,21 0 15,1 1-15,-1-22 16,0 21-16,0-21 0,0 0 16,22 21-16,-22-21 0,0 21 0,21-21 15,-21 0-15,1 0 0,20 0 16,-21 0-16,21 0 0,-20 0 15,-1 0-15,0 0 0,0 0 0,0 0 16,-42 21 15,0-21-31,0 0 16,0 21-16,-1-21 0,1 22 16,0-1-16,0 0 0,0-21 0,0 21 15,-1 0-15,1 22 0,0-22 16,0 0-16,0 0 0,0 0 15,-1 0-15,1 22 0,0-22 0,0 0 16,0 0-16,0 0 0,-1 1 16,22-1-16,0 0 0,-21-21 0,21 21 15,-21-21-15,21-21 47,0 0-47,21 21 16,0-21-16</inkml:trace>
  <inkml:trace contextRef="#ctx0" brushRef="#br0" timeOffset="138156.87">4022 5567 0,'0'0'0,"-22"0"0,-62-21 31,41 21-31,22 0 0,0 0 0,0 0 16,0 0 0,42 0-1,0 0 1,0 0-16,22-21 0,-1 21 16,-21 0-16,21 0 0,22 0 0,-22-22 15,22 22-15,-1 0 0,-20 0 16,20 0-16,1 0 0,-1-21 0,-21 21 15,1 0-15,-1 0 0,0 0 0,-20 0 16,-1 0-16,-21 21 16,-21-21-1,-1 0-15,1 0 16</inkml:trace>
  <inkml:trace contextRef="#ctx0" brushRef="#br0" timeOffset="138432.62">4254 5503 0,'0'0'16,"-21"22"-1,21-1-15,0 0 0,0 0 16,-21 0-16,21 0 0,0 22 16,0-1-16,0 0 0,0 1 0,0-1 15,0 0-15,0 1 0,0-1 16,0 0-16,-21 1 0,21-22 0,-21 21 15,21 1-15,0-22 0,0 0 0,-21 0 16,21 0-16,0 0 0,0 1 16,0-1-16,0-42 47,21-1-47,0 22 0</inkml:trace>
  <inkml:trace contextRef="#ctx0" brushRef="#br0" timeOffset="138844.57">4614 6011 0,'0'22'16,"21"-22"15,1 0-31,-1 0 0,0 0 15,0 0-15,0 0 0,0-22 16,1 22-16,-1 0 0,-21-21 0,21 0 16,0 21-16,-21-21 0,21 21 15,-21-21-15,0 0 16,0-1-16,0 1 16,-21 21-1,0 0-15,0 0 0,0 0 16,-1 0-16,1 21 0,0 1 15,0 20-15,0-21 16,21 0-16,-21 0 0,21 1 0,0-1 16,-22 0-16,22 0 0,0 0 15,-21 0-15,21 1 0,0-1 0,0 0 16,21-21 0,1 0-16,-1 0 15,0 0-15,21 0 0,-21 0 16,1 0-16,-1 0 0,21-21 0,-21 0 15</inkml:trace>
  <inkml:trace contextRef="#ctx0" brushRef="#br0" timeOffset="140320.18">5461 5906 0,'0'0'0,"42"-22"0,-21 1 0,1 21 0,-1-21 16,-21 0-16,0 0 15,-21 21-15,-1 0 16,1 0-16,-21 0 0,21 0 15,-22 0-15,22 0 0,0 0 0,0 21 16,0-21-16,0 0 0,-1 21 16,1-21-16,21 21 0,0 0 0,0 1 15,0-1 1,0 0-16,0 0 0,21-21 16,1 21-16,-1-21 0,42 43 15,-42-43 1,1 21-16,-1-21 0,0 21 0,0-21 0,0 21 15,0-21-15,1 21 0,-22 0 16,0 1 0,0-1-16,0 0 0,-22-21 15,1 21-15,0-21 0,0 0 16,-21 0-16,20 0 0,1 0 16,0 0-16,0 0 0,-21 0 0,20 0 15,1-21-15,0 21 0,0-21 16,0 21-16,21-21 0,0-1 15,-21 22-15,-1-21 16,22 42 15,22 1-15,-1-1-16,0 0 16,0-21-16,-21 21 0,21 0 15,0-21-15,1 21 0,-1-21 0,0 0 16,0 0-16,21 0 0,-20 22 0,-1-22 15,21 0-15,-21 0 0,22 0 16,-22-22-16,21 22 0,0-21 0,-20 0 16,20 21-16,0-21 0,-21 0 0,22 0 15,-22-22-15,21 22 0,-21 0 16,-21-21-16,22-1 0,-1 22 0,-21-21 16,21-1-16,-21 1 0,0-21 15,0 20-15,0 1 0,0 0 16,0-1-16,0 22 0,0-21 0,0 21 0,0-1 15,0 1-15,0 0 16,0 42 0,0 0-16,0 1 15,0 20-15,0 0 0,0-21 16,0 22-16,0-1 0,0 0 0,0 1 16,-21 20-16,21-20 0,-21-1 0,21-21 15,-22 21-15,22 1 0,0-22 16,-21 21-16,21-21 0,0 1 0,0-1 15,0 0-15,0 0 0,21-21 0,1 0 16,-1 0-16,0 0 0,0 0 16,0 0-16,0 0 0,1 0 15,20-21-15,-21 21 0,0-21 0,0 0 16,1 21-16,-1-22 0,0 1 16,0 0-16,0 0 0,-21 0 0,0 0 15,21-1-15,-21 1 0,0 0 0,0 0 16,0 0-16,0 0 0,0 42 47,0 0-47,0 0 0,0 0 15,0 0-15,0 1 0,0-1 16,0 0-16,0 0 0,0 0 16,0 0-16,22 1 0,-1-22 15,0 21-15,0-21 16,0 0-16,0 0 0,1 0 0,-1 0 15,0 0-15,0-21 0,0 21 16,22-22-16,-22 22 0,0-21 0,0 0 16,0 0-16,0 0 0,-21 0 0,22-1 15,-22 1-15,21 0 0,-21 0 16,0 0-16,0 0 0,0-1 0,0 1 16,0 0-16,0 42 31,0 0-16,-21 1-15,21-1 0,0 0 0,-22 21 0,22-21 16,0 1-16,0-1 16,-21 0-16,21 0 0,0 0 0,-21-21 15,21 21-15,0 1 0,0-1 16,0-42 15,0-1-15,0 1-16,0 0 0,0 0 15,0 0-15,21 0 16,0-1-16,-21 1 0,22-21 0,-1 21 16,0 0-16,0-1 0,0-20 0,0 21 15,22 0-15,-22 21 0,0-21 16,21 21-16,-20 0 0,-1 0 0,0 0 16,21 0-16,-21 21 0,1 0 0,-22 0 15,21 0-15,0 0 0,-21 1 16,0 20-16,0-21 0,0 0 0,0 0 15,0 1-15,0-1 0,0 0 0,0 0 16,-21-21-16,0 21 0,21 0 16,-22 1-16,44-44 62,-22 1-62,21 21 0</inkml:trace>
  <inkml:trace contextRef="#ctx0" brushRef="#br0" timeOffset="140960.59">7705 5779 0,'0'0'16,"-22"-85"-1,1 85-15,21-21 16,-21 21-16,0 0 0,0 0 15,0 0-15,-1 0 0,1 0 16,0 21-16,0 0 0,0 0 0,0 0 16,-1 1-16,1 20 0,0-21 15,0 21-15,0-20 0,21-1 0,-21 21 16,21-21-16,0 0 0,0 1 0,0-1 16,0 0-16,21-21 15,0 0-15,0 0 16,0 0-16,0 0 0,1 0 0,-1 0 15,0 0-15,0-21 0,0 0 16,0-1-16,1 22 0,-1-21 16,0 0-16,0 0 0,-21 0 0,0 0 15,0-1-15,21 1 0,-21 0 16,0 0-16,0 0 0,0 42 47,0 0-47,0 0 0,0 0 0,0 1 15,-21-1-15,21 0 0,0 0 0,0 21 16,-21-20-16,0-1 0,0 21 16,21-21-16,0 22 0,0-1 0,-22-21 15,22 21-15,0 1 0,-21-1 16,21 0-16,0 1 0,0-1 16,0 0-16,0 1 0,-21-1 0,21 0 15,0 1-15,-21-22 0,21 21 0,-21-21 16,21 22-16,0-22 0,-21 0 15,-1 0-15,1 0 0,21 1 0,-21-1 16,0-21-16,0 0 0,0 0 0,-1 0 16,1 0-16,0 0 0,0 0 15,0 0-15,21-21 16,-21 21-16,21-22 0,0 1 16,0 0-16,0 0 0,0 0 15,0 0-15,0-1 0,0 1 16,0 0-16</inkml:trace>
  <inkml:trace contextRef="#ctx0" brushRef="#br0" timeOffset="141176.16">6985 5525 0,'0'0'0,"-21"-22"15,0 22-15,21-21 0,-22 42 63,1-21-63,0 0 16</inkml:trace>
  <inkml:trace contextRef="#ctx0" brushRef="#br0" timeOffset="141376.62">6159 5736 0,'22'0'31,"-1"0"-31,0 0 0,0 0 15,0 0-15,0 0 0,22 0 0,-22-21 16,21 0-16,1 21 0,-1-21 16</inkml:trace>
  <inkml:trace contextRef="#ctx0" brushRef="#br0" timeOffset="141948.14">9440 5355 0,'0'0'0,"0"-21"0,-21 42 47,21 0-31,-21 1-16,21-1 0,0 21 0,-21 0 15,21-20-15,-21 20 0,21 0 0,0 1 16,-22-1-16,1 0 0,0 1 16,21-22-16,0 21 0,-21-21 0,0 22 15,21-22-15,-21 0 0,21 0 16,-22-21 15</inkml:trace>
  <inkml:trace contextRef="#ctx0" brushRef="#br0" timeOffset="142623.56">8996 5779 0,'0'0'16,"21"0"-1,0 0-15,0 0 0,0 0 16,1 0-16,20 0 0,-21 0 15,21 0-15,-20 0 0,20-22 0,0 1 16,1 21-16,-1-21 0,21 0 0,-20 21 16,20-21-16,-20 0 15,20-1-15,-21 22 0,1-21 0,-1 0 16,-21 0-16,22 0 0,-22 0 0,0-1 16,0 1-16,-21 0 0,0 0 15,0 0-15,0 0 0,0-1 16,0 1-16,-21 21 15,0 0 1,21 21-16,-21-21 0,21 22 16,0-1-16,0 0 0,-22 0 0,22 21 15,-21-20-15,0 20 0,21-21 16,-21 21-16,21 1 0,-21-22 16,21 21-16,-21-21 0,-1 1 0,22 20 15,-21-21-15,21 0 0,-21 0 16,21 1-16,-21-1 0,21-42 47,0-1-47,0 1 15,21 0-15,-21 0 0,21-21 16,0 20-16,1 1 0,-1-21 16,21 21-16,-21 0 0,22-22 0,-1 22 15,0 0-15,1 0 0,-1 21 0,0-21 16,-21 21-16,22 0 0,-1 0 15,0 0-15,-20 0 0,-1 21 16,0 0-16,0 0 0,-21 0 0,0 0 16,0 1-16,0 20 0,0-21 15,0 0-15,-21 22 0,0-22 0,21 0 16,-21 0-16,-1 0 0,1 0 0,0 1 16,21-1-16,21-21 46,0-21-46,1-1 16,-22 1-16,21 21 0,0-21 0</inkml:trace>
  <inkml:trace contextRef="#ctx0" brushRef="#br0" timeOffset="142991.98">10520 5694 0,'0'21'15,"21"-21"1,0 0 0,0 0-16,0 0 0,-21-21 15,22 0-15,-1 21 16,21-21-16,-21 21 0,0-22 0,1 1 16,-1 0-16,0 21 0,0-21 0,0 0 15,-21 0-15,0-1 16,0 1-16,-42 21 15,21 0-15,0 0 16,-1 21-16,1-21 0,0 22 16,0-1-16,0 21 0,0-21 0,21 0 15,-22 1-15,22 20 0,0-21 0,0 0 16,0 0-16,0 1 0,0-1 16,0 0-16,0 0 0,22 0 15,-1-21-15,0 0 0,0 0 16,0 0-16,0 0 15,1 0-15,-1 0 0,0-21 0,21 21 16,-21-21-16,1 0 0</inkml:trace>
  <inkml:trace contextRef="#ctx0" brushRef="#br0" timeOffset="144227.72">12044 5313 0,'0'0'0,"0"-21"15,0 0-15,0-1 0,0 1 16,0 0-16,0 0 0,-21 0 15,21 0-15,-22 21 0,1 0 16,0 0 0,21 21-1,-21 0-15,21 21 0,0-21 0,0 22 16,-21-22-16,21 21 0,-21 1 16,21-1-16,0 0 0,-22 1 0,22-1 15,0 0-15,0 1 0,0-1 16,0 0-16,0-21 0,0 1 0,0 20 15,0-21-15,22-21 0,-1 21 16,0-21-16,0 0 0,21 0 0,-20 0 16,-1 0-16,21 0 0,0-21 15,-20 0-15,20 0 0,0 0 0,1-1 16,-1 1-16,-21-21 0,21 21 0,1-22 16,-22 1-16,21 21 0,-21-21 15,1-1-15,-1 1 0,-21 0 0,0-1 16,21 1-16,-21 0 0,0 20 0,0-20 15,0 21-15,0-21 0,0 20 16,-21 22 0,0 22-1,21-1-15,0 21 0,-22-21 16,22 22-16,-21-1 0,0-21 0,21 21 16,0 1-16,-21-1 0,0 0 0,21 1 15,-21-1-15,21 0 0,0-20 16,0-1-16,0 21 0,0-21 0,21-21 15,0 21-15,0 1 0,0-22 0,0 0 16,1 0-16,-1 0 0,21 0 16,-21-22-16,22 22 0,-22-21 0,21 0 15,0 0-15,1 0 0,-22 0 0,21-1 16,-21 1-16,1-21 16,-1 21-16,0 0 0,0-1 0,-21 1 15,21 0-15,-21 0 0,0 0 0,-21 42 31,0 0-15,21 0-16,0 0 0,0 1 16,0 20-16,-21-21 0,21 0 15,0 0-15,-21 1 0,21 20 0,0-21 16,0 0-16,0 0 0,0 1 16,-22-22-16,22 21 15,-21-21 16,21-21-31,0-1 16,0 1-16,0 0 0,0 0 0,0 0 16,0-22-16,0 22 0,21 0 0,1-21 15,-1 21-15,0-22 0,0 22 16,21 0-16,-20 0 0,20 0 0,0-1 16,-21 1-16,22 21 0,-1 0 0,-21 0 15,22 0-15,-22 0 0,21 0 16,-21 0-16,0 21 0,1 1 0,-1-1 15,-21 0-15,0 21 0,0-21 0,0 1 16,0 20-16,0-21 0,0 0 16,0 22-16,-21-22 0,-1 0 15,22 0-15,-21 0 0,0 0 0,21 1 16,-21-22-16,21 21 0,0-42 47,21 21-47,0-22 0,0 1 15,1 0-15,-1 0 0</inkml:trace>
  <inkml:trace contextRef="#ctx0" brushRef="#br0" timeOffset="144520.93">14055 5122 0,'0'0'0,"0"-21"0,0 0 16,0 42-1,-22 0 1,1 1-16,21-1 0,-21 0 0,0 21 16,0 1-16,0-22 0,21 21 0,-22 0 15,1-20-15,0 20 0,0 0 16,0-21-16,0 22 0,21-22 0,0 0 16,0 0-16,0 0 0,0 1 0,0-1 15,0 0 1,21-21-16,0 0 15,0 0-15,0 0 0,0-21 16,1 21-16,-1-21 0,0-1 16,0 1-16,0 0 0,-21 0 15,21 0-15</inkml:trace>
  <inkml:trace contextRef="#ctx0" brushRef="#br0" timeOffset="144715.93">13822 5376 0,'0'0'0,"0"22"16,21-22 15,0 0-31,0 0 0,0 0 16,1 0-16,-1 0 0,0 0 0,0 0 15,0 0-15,22 0 0,-22 0 0,-21-22 16,21 22-16,0 0 0</inkml:trace>
  <inkml:trace contextRef="#ctx0" brushRef="#br0" timeOffset="145083.57">14203 5419 0,'0'0'0,"0"21"0,0 0 15,21-21 16,0 0-15,0 0-16,0 0 0,1 0 0,-1-21 16,21 21-16,-21-21 0,0 21 15,1-21-15,-1 21 0,0-22 0,0 22 16,-21-21-16,0 0 16,-21 21-1,0 0-15,0 0 16,-1 0-16,1 21 0,0-21 15,0 21-15,0 1 0,0-1 16,-1 0-16,1 0 0,21 0 0,-21 0 16,21 1-16,-21-1 0,21 0 0,0 0 15,0 0-15,0 0 0,0 1 16,0-1-16,21-21 16,0 0-16,0 0 0,1 0 15,-1 0-15,0 0 0,0-21 16,21 21-16</inkml:trace>
  <inkml:trace contextRef="#ctx0" brushRef="#br0" timeOffset="145512.51">14944 5355 0,'0'0'0,"21"-21"0,-21 0 0,0 0 16,0 0-16,-21 21 15,-1 0-15,1 0 16,0 0-16,0 0 0,0 0 15,0 21-15,-1-21 0,1 21 0,0 0 16,0-21-16,21 21 0,0 0 0,-21-21 16,21 22-16,0-1 0,0 0 15,0 0-15,21-21 16,0 21-16,0-21 16,0 0-16,1 21 0,-1-21 15,0 22-15,0-22 0,0 0 16,0 21-16,1-21 0,-22 21 0,21 0 15,-21 0 1,0 0-16,-21 1 16,-1-22-16,1 0 0,0 21 15,0-21-15,0 0 0,-22 0 16,22 0-16,0 0 0,0 0 0,0 0 16,0 0-16,-1 0 0,1 0 0,0 0 15,0 0 1,21-21-1,0-1 1,0 1-16,21 21 0,0-21 0,0 0 16,1 21-16</inkml:trace>
  <inkml:trace contextRef="#ctx0" brushRef="#br0" timeOffset="145835.89">15452 4995 0,'0'0'16,"0"-21"-16,0 0 15,0 0-15,-22 42 16,1 0 0,21 22-16,0-22 0,0 21 15,-21 0-15,21 1 0,-21-1 16,0 0-16,21 1 0,-21-1 0,-1 0 15,22-20-15,-21 20 0,0 0 0,21 1 16,-21-22-16,21 21 0,0-21 16,0 0-16,0 1 0,0-1 0,0 0 15,0 0-15,21-21 16,0 0 0,0 0-16,1 0 0,-1 0 15,0-21-15,0 0 0,0 0 0,0-1 16</inkml:trace>
  <inkml:trace contextRef="#ctx0" brushRef="#br0" timeOffset="146020.63">15219 5376 0,'-21'0'31,"42"0"-31,0 0 15,0 0-15,21 0 0,-20 0 16,-1 0-16,21 0 0,-21 0 0,22 0 16,-22 0-16,0 0 0,21 0 15,-21-21-15</inkml:trace>
  <inkml:trace contextRef="#ctx0" brushRef="#br0" timeOffset="146424.14">15811 5419 0,'0'0'0,"22"0"32,-1 0-32,0 0 15,0 0-15,0 0 0,0 0 0,1 0 16,-1 0-16,0 0 0,0 0 0,0 0 15,0-21-15,-21-1 16,0 1 0,-21 21-1,0 0-15,0 0 16,0 0-16,0 0 0,-1 0 16,1 21-16,21 1 0,-21-1 15,0 0-15,21 0 16,-21 0-16,21 0 0,0 1 15,0-1-15,0 0 0,0 0 16,0 0-16,0 0 16,21-21-16,0 0 15,0 0-15,0 0 0,1 0 16,-1 0-16,0 0 0,21 0 16</inkml:trace>
  <inkml:trace contextRef="#ctx0" brushRef="#br0" timeOffset="146952.25">16637 5376 0,'0'-21'16,"0"0"-16,-21 21 0,21-21 16,-21 21-16,-1 0 0,1 0 15,0 0-15,0 0 0,0 0 16,0 0-16,-1 21 0,1-21 0,0 21 15,0 0-15,0 1 0,0-1 16,21 0-16,-22 0 0,1 0 0,21 0 16,0 1-16,-21-1 0,21 0 15,0 0-15,0 0 16,0 0-16,21-21 0,0 0 16,1 0-16,-1 0 0,0 0 15,0 0-15,0 0 16,0-21-16,1 0 0,-1 21 0,0-21 15,0 0-15,0 0 0,0-22 0,1 22 16,-1-21-16,-21 21 0,21-22 16,0 1-16,0 0 0,0-1 0,-21 1 15,22 0-15,-1-1 0,-21 1 0,0 0 16,0 20-16,21-20 16,-21 21-16,0 42 15,-21 0-15,21 0 16,-21 22-16,-1-1 0,22-21 15,-21 22-15,0 20 0,21-21 0,-21 1 16,21-1-16,0 0 0,0-20 0,0 20 16,0 0-16,0-21 0,0 22 15,0-22-15,0 0 0,21-21 0,0 21 16,0 0-16,1-21 0,-1 0 16,21 0-16,-21 0 0,0 0 15,1-21-15,-1 21 0,21-21 16</inkml:trace>
  <inkml:trace contextRef="#ctx0" brushRef="#br0" timeOffset="147595.6">18478 5144 0,'0'0'0,"22"0"0,-22-43 16,21 22-16,-21 0 16,0 0-16,0 0 0,0-1 0,0 1 15,0 0-15,0 0 0,0 0 16,0 0-16,-21 21 0,-1 0 16,1 0-16,0 0 0,0 0 15,-21 21-15,20 0 0,-20 0 16,21 21-16,-21-20 0,20 20 15,1 0-15,0 1 0,-21-1 0,21 0 16,-1 1-16,1-1 0,0-21 16,21 21-16,-21 1 0,21-1 0,-21-21 15,21 22-15,0-22 0,0 21 16,0-21-16,0 0 0,21 1 0,0-22 16,0 21-16,0 0 0,1-21 0,20 0 15,-21 0-15,21 0 0,1 0 16,-1-21-16,0 0 0,1 21 0,-1-22 15</inkml:trace>
  <inkml:trace contextRef="#ctx0" brushRef="#br0" timeOffset="148017.54">18881 5292 0,'0'0'0,"0"-21"0,0-1 31,0 1-31,-22 21 31,1 21-31,0-21 0,21 22 0,0-1 16,-21 0-16,0 0 0,21 0 0,-21 0 16,21 1-16,0-1 0,0 0 15,0 21-15,0-21 16,0 1-16,0-1 0,0 0 0,0 0 16,0 0-16,21-21 15,0 0-15,0 0 0,0 0 0,0 0 16,1 0-16,-1 0 0,0 0 0,0-21 15,0 0-15,0 21 0,1-21 16,-1 0-16,0-1 0,0 22 0,0-21 16,-21 0-16,0 0 0,0 0 0,0-22 15,0 22-15,0 0 16,0 0-16,0 0 0,0 0 0,-21-1 16,0 22-16,0 0 0,0 0 15,-1 0-15,1 0 16,0 0-16,0 0 0,21 22 15,-21-22-15,21 21 0,0 0 16,0 0 0,21-21-1</inkml:trace>
  <inkml:trace contextRef="#ctx0" brushRef="#br0" timeOffset="148580.01">19727 5271 0,'0'0'0,"0"-22"0,0-41 31,0 42-31,-21 21 0,0-21 16,0 21-16,0 0 0,-1 0 16,1 0-16,0 0 15,0 21-15,0 0 0,-22 0 0,22 0 16,0 0-16,0 1 0,0-1 0,0 0 15,-1 0-15,1 21 0,0-20 16,0-1-16,21 0 0,0 0 0,0 0 16,0 0-16,0 1 0,0-1 0,0 0 15,21-21-15,0 0 16,0 0-16,1 0 0,-1 0 0,21 0 16,-21 0-16,0 0 0,22-21 15,-22 21-15,0-21 0,21-1 16,-20 22-16,-1-21 0,21 0 0,-21-21 15,0 21-15,1-1 0,-22-20 0,21 21 16,0-21-16,0-1 0,-21 1 16,21 0-16,-21-1 0,21 22 0,-21-21 15,22 21-15,-22-22 0,0 22 16,0 0-16,0 42 16,0 0-1,0 0-15,-22 1 0,22 20 16,0-21-16,-21 21 0,0-20 15,21 20-15,-21 0 0,0-21 0,21 22 16,0-22-16,-21 21 0,21-21 16,-22 1-16,22-1 0,0 0 0,0 0 15,0 0-15,0 0 0,22-21 32,-1 0-17,0 0-15,0 0 0,0 0 16</inkml:trace>
  <inkml:trace contextRef="#ctx0" brushRef="#br0" timeOffset="148968.74">20066 5376 0,'21'-21'46,"0"21"-46,0-21 0,1 21 16,-1-21-16,0 21 16,0 0-16,-21-21 0,0 0 0,21 21 15,0-22-15,-21 1 0,0 0 32,-21 21-17,0 0-15,0 0 0,21 21 16,-21 0-16,0-21 0,-1 22 15,1-1-15,0 0 0,21 0 0,0 21 16,-21-20-16,21-1 0,-21 0 16,21 0-16,0 0 0,0 0 0,0 1 15,0-1-15,21 0 16,0-21-16,0 0 16,0 0-16,1 0 0,20 0 15,-21-21-15,0 21 0,0-21 0,1-1 16,-1 1-16,0 21 15</inkml:trace>
  <inkml:trace contextRef="#ctx0" brushRef="#br0" timeOffset="150172.57">21717 5207 0,'0'0'0,"0"-63"31,0 41-31,-21 22 63,0 22-63,-1-1 0,22 0 15,-21 0-15,0 0 0,0 0 0,21 1 16,-21 20-16,0-21 0,-1 0 16,22 0-16,-21 1 0,21-1 0,-21 0 15,21 0-15,0 0 0,0 0 16,21-21-16,0 0 15,1 22-15,20-22 0,-21 0 0,0 0 16,22 0-16,-1 0 0,-21 0 0,21-22 16,1 1-16,-22 21 0,0-21 15,21 0-15,-20 21 0,-1-21 16,-21 0-16,0-1 0,21 1 0,-21 0 16,0 0-16,0 0 0,0-22 15,0 22-15,-21 0 0,0 0 16,-1 0-16,1 21 0,21-21 15,21 21 17,1 0-32,-1-22 0,0 22 0,21 0 15,-21 0-15,22-21 16,-22 21-16,21 0 0,-21-21 0,22 0 16,-1 21-16,-21-21 0,0 21 0,22-21 15,-22 21-15,-21-22 0,21 22 16,-21-21-16,0 42 31,0 1-15,0-1-16,0 0 0,-21 0 0,0 21 15,21-20-15,-21-1 0,21 21 16,-22 0-16,1-20 0,21 20 0,-21 0 16,21 1-16,-21-1 0,21 0 0,0 22 15,-21-22-15,21 22 0,0-22 16,-21 21-16,21 1 0,0-22 15,0 22-15,0-22 0,-22 22 0,22-22 16,0 0-16,0 1 0,0-1 16,-21 0-16,21 1 0,-21-22 0,21 21 15,0-21-15,-21 0 0,0 1 0,0-22 16,-1 0 0,1 0-16,0 0 0,21-22 15,-21 22-15,0-21 0,21 0 0,-21 0 16,-1 0-16,1 0 0,21-1 0,0 1 15,-21 0-15,21 0 0,-21 0 16,21 0-16,0-1 0,0 1 16,0 0-16,0 0 0,0 0 0,0 0 15,21-1-15,0 1 0,0 0 16,1 0-16,-1 0 0,21-22 0,-21 22 16</inkml:trace>
  <inkml:trace contextRef="#ctx0" brushRef="#br0" timeOffset="150471.09">23389 4847 0,'0'0'0,"0"-21"0,-42-21 31,21 42-31,-1 0 0,1 21 15,21 0-15,-21 21 0,0-20 16,21 20-16,0 0 0,-21 1 0,0-1 16,-1 0-16,22 1 0,0-1 0,-21 0 15,0-21-15,21 22 0,-21-22 16,21 21-16,0-21 0,0 1 0,0-1 16,-21 0-16,21 0 0</inkml:trace>
  <inkml:trace contextRef="#ctx0" brushRef="#br0" timeOffset="151139.99">22881 5228 0,'0'0'0,"0"-21"15,21 21 1,0 0-16,1-21 15,-1 21-15,21 0 0,-21 0 16,22 0-16,-22-21 0,21 21 16,0 0-16,1-21 0,-1-1 0,0 22 15,1-21-15,-1 0 0,0 0 16,1 0-16,-22 0 0,21-1 0,1 1 16,-22 0-16,0 0 0,0-21 15,0 20-15,-21 1 0,0 0 0,0 0 16,0 0-16,-21 21 31,0 0-31,21 21 0,0 0 0,-21 0 16,21 0-16,-21 22 0,21-22 15,0 21-15,-22 1 0,1-22 16,0 21-16,21 0 0,-21 1 0,21-22 16,-21 21-16,0-21 0,21 1 0,-22 20 15,22-21-15,0 0 0,-21 0 16,21 1-16,-21-22 0,21 21 0,0 0 15,0 0 1,0-42 15,0 0-31,0 0 16,0-1-16,0 1 16,0 0-16,0 0 0,0 0 0,0 0 0,21-1 15,-21 1-15,43 0 0,-22 0 16,0 21-16,0-21 0,0 0 0,22 21 15,-22-22-15,21 22 0,-21 0 16,22 0-16,-22 0 0,0 0 16,21 0-16,-21 0 0,1 22 0,-1-1 15,-21 0-15,21 0 0,-21 0 16,0 0-16,0 1 0,0-1 16,0 0-16,0 0 0,0 0 0,-21 0 15,0 1-15,-1-22 0,22 21 16,-21-21-1,21-21 17,21-1-17</inkml:trace>
  <inkml:trace contextRef="#ctx0" brushRef="#br0" timeOffset="151471.6">24066 5292 0,'43'0'16,"-22"0"-1,0-21-15,-21-1 0,21 22 16,0 0-16,1-21 0,-22 0 0,21 21 0,0-21 16,0 0-16,-21 0 15,21-1-15,-21 1 16,-21 21-1,0 0-15,0 0 16,0 21-16,-1-21 0,1 22 0,-21-1 16,21 0-16,21 0 0,-21 0 0,-1 0 15,1 1-15,21-1 0,0 0 16,0 0-16,0 0 16,0 0-16,0 1 15,21-22-15,1 0 16,-1 0-16,0 0 15</inkml:trace>
  <inkml:trace contextRef="#ctx0" brushRef="#br0" timeOffset="152248.32">25654 4911 0,'0'0'0,"148"-64"15,-127 43 1,0 0-16,1 0 0,-1 0 0,0-1 16,-21 1-16,0 0 15,0 0-15,0 0 0,-21 0 16,0 21-16,-1 0 0,-20 0 16,21 0-16,-21 0 15,-1 0-15,22 0 0,-21 21 0,-1 0 0,22-21 16,-21 21-16,21 0 0,0 0 15,-1 1-15,1-1 0,0 0 16,0 21-16,21-21 0,0 1 0,0-1 16,0 21-16,0-21 0,0 0 0,0 1 15,21-1-15,0 21 0,0-21 16,1 0-16,-1 1 0,21-1 0,-21 0 16,22 0-16,-22 0 0,0 0 0,21 1 15,-21-1-15,1 0 0,-22 0 16,0 0-16,0 0 0,-22-21 15,1 22-15,-21-22 0,21 0 16,-22 0-16,1 0 0,21 0 16,-21 0-16,-1 0 0,22 0 15,-21 0-15,21-22 0,-22 22 0,22-21 16,0 0-16,0 0 0,21 0 16,-21 21-16,21-21 0,0-1 15,0 1-15,0 0 16,21 21-16,0 0 0,0 0 15,0-21-15,0 21 16,22 0-16,-22-21 0,0 21 0</inkml:trace>
  <inkml:trace contextRef="#ctx0" brushRef="#br0" timeOffset="153184.57">26225 4974 0,'0'0'0,"-21"0"32,0 21-32,0-21 15,0 22-15,21-1 16,-21 21-16,-1-21 0,22 22 0,0-22 16,-21 0-16,21 0 0,-21 0 0,21 0 15,0 1-15,0-1 0,0 0 16,0 0-16,0 0 15,21-21-15,0 0 0,1 0 16,-1 0-16,0 0 0,0 0 0,0 0 16,0 0-16,1 0 0,-1 0 15,0-21-15,0 21 0,0-21 0,0 0 16,1 21-16,-1-21 0,-21-1 0,0 1 16,0 0-16,0 0 0,0-21 15,0 20-15,0 1 0,0 0 0,0-21 16,0 21-16,-21-1 0,-1 22 15,22-21-15,-21 21 0,0 0 0,0 0 16,0 0-16,0 0 0,-1 21 0,1-21 16,0 22-16,21-1 15,-21 0-15,0 0 0,0 21 0,21-20 16,0-1-16,0 0 0,0 0 0,0 0 16,0 0-16,0 1 0,0-1 15,0 0-15,21-21 0,-21 21 0,21-21 16,0 0-16,0 0 0,0 0 0,1 0 15,20 0-15,-21 0 0,0 0 0,0 0 16,1 0-16,-1-21 0,21 21 16,-21-21-16,0 0 0,1-1 0,20 1 15,-21 0-15,0 0 0,0 0 16,-21 0-16,22-1 0,-1-20 16,-21 21-16,21 21 0,-21-21 0,0 0 15,-21 42 16,0 0-31,-1 0 0,1 0 16,21 0-16,0 1 0,-21-1 0,0 0 16,21 21-16,0-21 0,0 1 15,0-1-15,0 0 0,0 0 16,21 0 0,0-21-16,0 0 0,1 0 15,20 0-15,-21 0 0,0 0 16,22 0-16,-22 0 0,0-21 0,0 21 15,21-21-15,-20 0 0,-1 0 16,0-1-16,0 1 0,-21 0 0,21 0 16,-21 0-16,21 0 0,-21-1 0,0-20 15,0 21-15,22 21 0,-22-21 16,0 42 0,-22 0-1,22 21-15,0-20 0,-21-1 16,0 0-16,21 0 0,-21 0 0,21 0 15,0 1-15,0-1 0,0 0 0,0 0 16,0 0 0,0 0-16,21-21 15,0 0-15,0 0 0,1 0 16,-1 0-16,0 0 16,0 0-16,0-21 0,0 21 0</inkml:trace>
  <inkml:trace contextRef="#ctx0" brushRef="#br0" timeOffset="153580.04">27220 5122 0,'0'0'0,"0"-21"31,0 0-31,0 0 0,0 0 16,21 21-16,1 0 15,-22-21-15,21 21 0,21 0 16,-21 0-16,0 0 0,1 0 0,-1 0 15,0 21-15,0 0 0,0 0 16,0 0-16,1 0 0,-22 1 0,0-1 16,0 0-16,0 0 0,0 0 0,0 0 15,-22 1-15,1-1 16,0 0-16,0 0 0,0-21 16,0 0-16,-1 0 15,22-21 16,0 0-31,22 0 16,-22-1-16,21 22 0,0-21 16,-21 0-16,21 0 0,0 0 0,-21 0 15,21-1-15,1 1 0,-22 0 0,21 21 16,0-21-16,0 21 0,0 0 16,0 0-16,-21-21 15,22 21-15,-1 0 0,0 0 16</inkml:trace>
  <inkml:trace contextRef="#ctx0" brushRef="#br0" timeOffset="153877.57">28215 4995 0,'0'0'0,"-21"-42"16,0 42-16,0 0 15,-1 0-15,1 0 0,0 0 0,0 0 16,0 21-16,0 0 16,-1 1-16,1-1 0,0 21 0,0-21 15,0 0-15,0 1 0,21 20 16,0-21-16,-22 0 0,22 0 16,0 1-16,0-1 0,0 0 15,22-21 1,-1 0-16,0 0 0,0 0 15,0 0-15,0 0 0,1 0 0,-1 0 16,21-21-16,-21 21 0,0-21 16</inkml:trace>
  <inkml:trace contextRef="#ctx0" brushRef="#br0" timeOffset="154268.69">28427 5101 0,'21'0'47,"0"0"-31,0 0-16,0 0 0,1 0 16,-1-21-16,0 0 0,-21 0 15,21 21-15,-21-21 0,21-1 16,-21 1-16,0 0 0,0 0 15,-21 21 1,0 0-16,0 0 16,0 21-16,-1 0 0,1 0 15,-21 1-15,21-1 0,0 0 0,-1 21 16,22-21-16,-21 1 0,0-1 16,21 0-16,-21 0 0,21 0 0,0 0 15,0 1-15,0-1 0,0 0 16,21 0-1,0-21-15,0 0 0,1 0 16,-1 0-16,0 0 0,0 0 16,21 0-16,-20-21 0,-1 0 0,21 21 15</inkml:trace>
  <inkml:trace contextRef="#ctx0" brushRef="#br0" timeOffset="155092.49">29654 4699 0,'0'0'0,"22"-21"0,-1-21 16,-21 20-1,0 1-15,-21 21 16,-1 0-16,1 0 16,-21 0-16,21 0 0,0 0 15,-22 21-15,22 22 0,-21-22 0,-1 21 16,1-21-16,0 22 0,-1-1 15,22 22-15,-21-22 0,0 0 0,20 1 16,-20-1-16,21 0 0,0-21 16,21 22-16,0-1 0,0-21 15,0 0-15,0 1 0,21-1 0,0 0 16,0 0-16,0-21 0,22 21 16,-22-21-16,0 0 0,21 0 0,-20 0 15,20 0-15,-21 0 0,21-21 0,-20 21 16,20-21-16,-21 0 0,0 21 15,0-21-15,22-1 0,-22 1 0,0 0 16,0-21-16,0 42 0,-21-21 16,0-1-16,22 1 0,-22 0 15,-22 21 1,1 21 0,0 0-16,21 1 0,-21-22 0,0 21 15,0 0-15,21 0 0,0 0 16,0 0-16,-22 1 0,22-1 15,0 0-15,0 0 0,0 0 16,0 0-16,0 1 16,22-22-16,-1 0 0,0 0 0,0 0 15,0 21-15,0-21 0,1 0 0,-1 0 16,0 0-16,0 0 16,0-21-16,22-1 0,-22 1 15,0 0-15,0 0 0,-21 0 0,0 0 16,0-1-16,0 1 0,0-21 0,0 21 15,0 0-15,0-1 0,0 1 16,-21 0-16,0 21 0,0 0 16,-1 0-16,1 0 0,0 0 15,0 0-15,0 0 0,0 0 16,-1 21-16,1 0 16,0-21-16,21 22 0,0-1 31,21-21-31</inkml:trace>
  <inkml:trace contextRef="#ctx0" brushRef="#br0" timeOffset="155743.74">30416 5165 0,'0'0'0,"0"-64"16,0 43 0,-21 21-1,0-21-15,0 21 16,0 0-16,0 0 0,-1 21 16,1-21-16,0 21 0,0 0 15,0 1-15,0-22 0,21 21 16,-22 0-16,1 0 0,21 0 0,-21 0 15,21 1-15,0-1 0,0 0 16,0 0-16,0 0 0,0 0 16,21 1-16,0-22 15,1 0-15,-1 0 0,0 0 16,0 0-16,0 0 0,0 0 0,1 0 16,-1-22-16,0 22 15,0-21-15,-21 0 0,21 0 0,0 0 16,1 0-16,-1-22 0,0 1 15,0 21-15,0-22 0,0 1 16,1 0-16,-1-22 0,21 22 0,-42 0 16,21-1-16,0 1 0,1 0 15,-22 20-15,0-20 0,0 21 0,0 0 16,0 42 15,-22 0-15,1 21-16,0 1 0,0-22 0,0 21 15,0 22-15,21-22 0,-22 0 0,1 1 16,0-1-16,0-21 16,21 22-16,0-22 0,-21 21 0,21-21 0,0 0 15,0 1-15,0-1 16,0 0-16,0 0 0,0 0 16,21-21-16,0 0 15,0 0-15,0 0 16,1 0-16,-1 0 0,0-21 15,0 21-15,-21-21 0,21 21 16,0-21-16,1 21 0</inkml:trace>
  <inkml:trace contextRef="#ctx0" brushRef="#br0" timeOffset="156192.57">30840 5207 0,'0'21'32,"21"-21"-32,0 0 0,0 0 15,0 0-15,1 0 16,-1 0-16,0-21 0,0 21 0,0-21 16,-21 0-16,21 21 0,1-21 15,-22-1-15,21 1 0,-21 0 16,0 0-16,0 0 15,-21 21 1,-1 0-16,1 0 0,0 0 0,0 21 16,0-21-16,0 21 0,-1 0 15,1 0-15,0 1 0,0-1 0,0 0 16,21 0-16,0 0 0,0 0 16,0 1-16,0-1 0,0 0 0,0 0 15,0 0-15,0 0 0,21-21 16,0 22-16,0-22 0,0 21 15,1-21-15,-1 0 0,0 0 0,0 0 16,0 0-16,0 0 0,1 0 16,-1 0-16,0 0 15,0 0-15,0 0 16,-21-21 0</inkml:trace>
  <inkml:trace contextRef="#ctx0" brushRef="#br0" timeOffset="156407.94">31051 5440 0,'0'0'0,"-21"0"0,0 0 0,21 21 15,-21-21-15,21 21 31,0 0 16</inkml:trace>
  <inkml:trace contextRef="#ctx0" brushRef="#br0" timeOffset="160524.9">2921 7832 0,'21'0'0,"-42"0"94,0 0-79,0 0-15,-1 0 0,1 0 16,0 0-16,0 0 0,-43 0 16,22 0-16,0 0 0,-1 0 15,1 0-15,0 0 0,-1 0 0,22 0 16,-21 0-16,0 0 0,-1 0 15,22 0-15,0 0 0,0 0 0,0 0 16,-1 0-16,1 0 0,0 0 16,42 0 31,0 0-47,1 0 0,20 0 0,0 0 15,1 21-15,20-21 0,1 0 16,-1 0-16,1 21 0,-1-21 0,1 0 15,20 0-15,-20 0 0,-1 21 0,1-21 16,-1 0-16,22 0 0,-22 0 16,1 21-16,21-21 0,-22 0 0,-21 0 15,22 0-15,-22 0 0,1 0 0,-1 0 16,0 0-16,-21 0 16,1 0-16,-1 0 0,0 0 0,0 0 0,0 0 15,-21-21 1,0 0-1,-21 21 1,21-21-16,-21 21 0,0-21 16,0 21-16,21-21 15,-22 21-15</inkml:trace>
  <inkml:trace contextRef="#ctx0" brushRef="#br0" timeOffset="160979.65">3683 7641 0,'-42'0'31,"42"-21"-31,-22 21 16,22 21 31,22-21-47,-1 21 15,0-21-15,0 0 0,0 22 0,0-22 16,22 0-16,-22 21 0,0-21 16,21 0-16,-20 0 0,-1 21 0,0-21 15,0 21-15,0-21 0,0 0 0,1 21 16,-22 0 0,0 1-16,0-1 15,0 0-15,-22-21 0,1 21 16,0 0-16,0 0 0,0 1 15,-22-1-15,22 0 0,0 0 0,0 0 16,-21 0-16,20 1 0,1-1 0,0 0 16,0-21-16,0 21 0,0 0 15,-1 0-15,1 1 0,21-1 0,-21-21 16,21 21-16,-21 0 0,0-21 0,21 21 16,0 0-1,0-42 16,21 21-31</inkml:trace>
  <inkml:trace contextRef="#ctx0" brushRef="#br0" timeOffset="161637.01">4678 7303 0,'0'0'0,"-21"0"0,-22-22 15,22 22 1,21-21 0,21 21-16,0 0 15,22 0-15,-22-21 0,21 21 0,22 0 16,-22 0-16,22-21 0,-22 21 0,21 0 16,1 0-16,-1 0 0,22 0 15,-21-21-15,-1 21 0,1 0 0,-1 0 16,-21 0-16,1 0 0,-1 0 0,-21 0 15,0 0-15,1 0 0,-22 21 16,-22-21 0,1 0-16,0 0 0</inkml:trace>
  <inkml:trace contextRef="#ctx0" brushRef="#br0" timeOffset="162044.35">5249 7218 0,'0'0'0,"-21"0"0,0 21 32,21 0-32,-21-21 15,21 21-15,0 1 0,0-1 0,0 0 16,0 0-16,0 21 16,0-20-16,0 20 0,0-21 0,21 21 15,-21-20-15,0 20 0,21 0 0,-21-21 16,0 22-16,0-22 0,0 21 15,0-21-15,0 22 0,0-22 0,0 21 16,0-21-16,0 1 0,0-1 0,-21 0 16,0 0-16,0 0 0,-1 0 15,22 1-15,-21-22 0,0 0 0,0 0 16,0 0-16,0 0 0,-1 0 0,1 0 16,-21 0-16,21-22 0,0 22 15,-22-21-15,22 0 0,0 0 0,0 0 16,0 0-16,-1-1 15,22 1-15,-21 0 0,21 0 16,0 0-16,0 0 16,21 21-16,1 0 15,-1-22-15,0 22 0,0 0 16,0 0-16,0 0 0,1 0 0</inkml:trace>
  <inkml:trace contextRef="#ctx0" brushRef="#br0" timeOffset="162555.85">5609 7578 0,'0'0'0,"0"-21"31,-21 42-15,21 0-16,0 0 0,0 0 15,0 0-15,-21 1 0,21-1 16,-21 21-16,21-21 0,0 0 0,0 1 16,0 20-16,0-21 0,0 0 0,0 0 15,0 1-15,0-1 0,0 0 16,21 0-16,0 0 0,0-21 16,0 0-16,0 0 0,1 0 15,-1 0-15,0 0 0,21 0 16,-21-21-16,1 0 0,-1 0 0,0 0 15,0-1-15,0 1 0,0 0 0,1 0 16,-1 0-16,-21 0 0,0-22 0,21 22 16,-21 0-16,21-21 0,-21 20 15,0 1-15,0 0 0,0 0 0,0 0 16,0 0 0,0 42-1,0 0-15,0 0 16,0 0-16,0 0 0,0 1 0,0-1 15,0 0-15,0 0 0,-21 21 16,21-20-16,0-1 0,0 0 0,0 0 16,0 0-16,0 0 0,0 1 0,0-1 15,21-21 1,0 0-16,0 0 16,1 0-16,-1 0 0</inkml:trace>
  <inkml:trace contextRef="#ctx0" brushRef="#br0" timeOffset="163055.94">6371 7599 0,'0'0'0,"0"-21"0,0-22 31,-21 43-31,0 0 16,21 22-16,-21-1 15,21 0-15,0 0 0,0 0 0,0 0 16,0 1-16,0-1 0,-22 0 0,22 0 15,0 0-15,0 0 0,-21 1 0,21-1 16,0 0-16,0 0 0,0 0 16,0 0-16,0 1 0,0-44 47,0 1-32,0 0-15,0 0 16,0 0-16,0 0 0,0-1 15,0 1-15,0 0 0,21 0 0,-21-21 16,22 20-16,-1 1 0,0-21 0,0 21 16,0 0-16,22-1 0,-22 1 15,0 21-15,21 0 0,-21 0 0,22 0 16,-22 0-16,0 0 0,0 21 0,0 1 16,1-1-16,-1 0 0,-21 0 0,0 0 15,21 0-15,-21 22 0,0-22 16,0 0-16,0 0 0,0 0 15,0 1-15,0-1 0,0 0 0,-21 0 16,21 0-16,-21 0 16,-1-21-16,22 22 15,0-44 17</inkml:trace>
  <inkml:trace contextRef="#ctx0" brushRef="#br0" timeOffset="163300.54">7048 7535 0,'0'43'15,"0"-22"-15,0 0 16,0 0-16,0 0 0,-21 1 15,21-1-15,-21 0 0,21 0 0,-21 0 16,21 0-16,0 1 0,0-1 16</inkml:trace>
  <inkml:trace contextRef="#ctx0" brushRef="#br0" timeOffset="163660.24">7091 7281 0,'0'0'0,"-21"0"0,-1 0 0,1 0 16,21 22-16,-21-22 0,21 21 15,-21-21-15,21 21 16,0 0-16,0 0 0,0 0 15,21-21 1,0 0-16,0 0 16,1 0-16,-1-21 15,-21 0-15,21 21 0,-21-21 0,0 0 16,0 0-16,0-1 16,0 1-16,0 0 0,0 0 15,-21 21-15,0 0 16,-1 0-16,1 0 15,0 0-15,0 21 0,0 0 16,21 0-16,0 1 0,0-1 16,0 0-16,0 0 15,0 0-15,0 0 16,21-21-16</inkml:trace>
  <inkml:trace contextRef="#ctx0" brushRef="#br0" timeOffset="164040.62">7853 7006 0,'0'0'0,"-43"0"16,22 21-1,21 1-15,0-1 0,0 0 16,-21 0-16,0 21 0,21-20 16,-21 20-16,0 0 0,-1 1 0,22-1 15,-21 0-15,0 1 0,0-1 0,21 0 16,-21 1-16,0-22 0,21 21 16,-22 0-16,22-20 0,0-1 15,0 0-15,0 0 0,0 0 0,0 0 0,0 1 16,22-22-1,-1 0-15,0 0 0,0 0 0,0 0 16,0 0-16,1 0 0,20 0 16,-21-22-16,0 1 0,0 21 15,1-21-15,-1 0 0,-21 0 0,21 0 16,0-1-16,-21 1 0</inkml:trace>
  <inkml:trace contextRef="#ctx0" brushRef="#br0" timeOffset="164264.28">7535 7408 0,'0'0'0,"21"0"47,1 0-47,-1 0 0,0 0 15,21 0-15,-21 0 0,1 0 16,-1 0-16,21 0 0,-21 0 0,0 0 15,1 0-15,-1 0 0,0-21 0,0 21 16,0 0-16,0 0 16,1 0-16,-1 0 0</inkml:trace>
  <inkml:trace contextRef="#ctx0" brushRef="#br0" timeOffset="164540.15">8361 7641 0,'0'43'31,"0"-22"-31,0 0 0,0 0 16,0 0-16,0 0 0,0 1 0,0-1 15,0 0-15,0 0 0,-21-21 16,21 21-16,-22 0 0,1 1 0,0-1 16,21 0-16,-21 0 0,0 0 15,0-21 1</inkml:trace>
  <inkml:trace contextRef="#ctx0" brushRef="#br0" timeOffset="165059.9">9250 7006 0,'0'0'16,"-21"0"-16,-1-21 15,1 21-15,0 0 0,42 0 32,0 0-32,22 0 15,-1 0-15,-21 0 0,22 0 16,-1 0-16,21 0 0,-20 0 0,20 0 15,1 0-15,-1 0 0,1 0 16,-1 0-16,-20 0 0,20 0 16,-21 0-16,1 0 0,-22 0 0,0 0 15,0 0-15,-21 21 16,-21-21-16,-21 0 16,21 0-16,-1 21 0</inkml:trace>
  <inkml:trace contextRef="#ctx0" brushRef="#br0" timeOffset="165324.54">9652 7049 0,'0'0'0,"-21"0"31,0 0-31,21 21 32,0 0-32,0 0 0,0 0 0,0 0 15,0 22-15,0-1 0,0 0 16,-22 1-16,22-1 0,0 0 0,0 1 15,-21-22-15,0 21 0,21 1 0,-21-22 16,21 21-16,0-21 0,-21 0 16,21 1-16,0-1 0,0 0 0,0 0 15,21-21 17,-21-21-17,21 0-15,0 21 0,0-21 0</inkml:trace>
  <inkml:trace contextRef="#ctx0" brushRef="#br0" timeOffset="165734.57">9927 7451 0,'0'21'31,"21"-21"-15,-21 21-16,21-21 15,1 0-15,-1 0 0,0 0 16,0 0-16,0 0 0,0 0 16,1 0-16,-1-21 0,0 21 0,0-21 15,0 0-15,-21-1 0,21 1 16,-21 0-16,0 0 16,0 0-16,0 0 15,-21 21-15,0 0 16,0 0-16,0 0 0,0 0 15,-1 21-15,1 0 0,0 0 16,0 0-16,0 0 0,0 1 16,-1-1-16,1 0 0,21 21 0,-21-21 15,21 1-15,-21-1 0,21 0 16,0 0-16,0 0 0,0 0 16,0 1-16,21-1 15,0-21-15,0 0 0,1 0 16,20 0-16,-21 0 0,0 0 15,0 0-15,1 0 0,-1-21 0</inkml:trace>
  <inkml:trace contextRef="#ctx0" brushRef="#br0" timeOffset="166208.57">10753 7387 0,'0'0'0,"0"-42"16,-22 21-1,1 21-15,0 0 0,0 0 0,0 0 16,0 0-16,-1 0 0,-20 0 0,21 0 16,0 0-16,0 21 0,-1-21 0,22 21 15,-21-21-15,0 21 0,0 0 16,21 1-16,0-1 16,0 0-16,0 0 15,21-21 1,0 0-16,-21 21 0,21-21 0,1 21 15,-1-21-15,0 22 0,21-22 0,-21 21 16,1-21-16,-1 21 0,21-21 0,-21 21 16,0-21-16,1 21 0,-1 0 15,0-21-15,0 22 0,-21-1 16,0 0-16,0 0 16,-21-21-16,0 0 15,-22 21-15,22-21 0,0 0 16,-21 0-16,21 0 0,-1 0 0,-20 0 15,21 0-15,0 0 0,0 0 0,-1 0 16,1-21-16,0 21 0,0-21 16,0 21-16,21-21 0,-21 0 15,-1 21-15,22-22 16,0 1-16,0 0 16,22 21-16,-1 0 15,-21-21-15,21 21 0,0-21 0,0 21 16,0 0-16</inkml:trace>
  <inkml:trace contextRef="#ctx0" brushRef="#br0" timeOffset="166564.1">11282 7070 0,'0'0'16,"0"-21"-16,21-1 15,-21 1-15,0 0 16,-21 42 0,21 0-1,-21 1-15,21-1 0,-22 0 0,1 21 16,21-21-16,0 22 0,-21-1 0,0 0 16,0 1-16,21-1 0,-21-21 15,-1 22-15,22-1 0,0 0 16,-21 1-16,21-22 0,-21 0 0,21 21 15,0-21-15,0 1 0,0-1 0,0 0 16,0 0-16,0 0 16,21-21-16,0 0 0,1 0 15,-1 0-15,0 0 0,0 0 0,0 0 16,0-21-16,1 21 0,-1-21 0,0 0 16,0 0-16,0-1 0,0 1 15</inkml:trace>
  <inkml:trace contextRef="#ctx0" brushRef="#br0" timeOffset="166763.82">11091 7345 0,'0'0'0,"-42"0"32,63 0-1,0 0-31,0 0 15,22 0-15,-22 0 0,0 0 0,21 0 16,-20 0-16,20 0 0,-21 0 16,21 0-16,1-21 0,-22 21 0</inkml:trace>
  <inkml:trace contextRef="#ctx0" brushRef="#br0" timeOffset="167016.01">11896 7070 0,'0'0'0,"-22"0"16,1 21 0,0 0-16,21 0 0,-21 0 15,21 1-15,-21 20 0,0 0 0,21-21 16,-22 22-16,22-1 0,-21 0 16,0 1-16,0-22 0,21 21 0,-21 1 15,0-22-15,-1 0 0,22 21 16,0-21-16,-21 1 0,21-1 15,0 0-15,21-42 32,1 21-32,-22-21 15</inkml:trace>
  <inkml:trace contextRef="#ctx0" brushRef="#br0" timeOffset="167247.28">11790 7154 0,'0'0'0,"42"-21"31,-21 21-31,-21 21 16,21 22-16,1-22 0,-22 21 15,21-21-15,-21 22 0,21-1 16,0 0-16,-21-20 0,21 20 0,0 0 16,1-21-16,-1 1 0,-21 20 0,21-21 15,0 0-15,0-21 0,0 21 16,-21 1-16,22-22 0,-1 0 0,0 0 15,0 0-15,0 0 16,-21-22-16,21 1 0</inkml:trace>
  <inkml:trace contextRef="#ctx0" brushRef="#br0" timeOffset="167492.34">12531 6985 0,'0'0'0,"-43"21"31,22 0-31,0 1 16,21 20-16,-21-21 0,0 21 15,21 1-15,-22-1 0,1 0 0,0 1 16,21-1-16,-21 0 0,0 1 0,0-1 16,21-21-16,-22 22 0,1-22 15,21 0-15,0 0 0,-21 0 16,21 0-16,0 1 0,21-22 31</inkml:trace>
  <inkml:trace contextRef="#ctx0" brushRef="#br0" timeOffset="168211.57">13271 6985 0,'0'0'0,"0"-42"16,0 21-1,-21 21-15,0 0 0,0 0 16,0 0-16,0 0 0,-1 21 0,1 0 16,0 0-16,0 0 0,0 0 15,0 1-15,-1 20 0,1 0 0,0-21 16,0 22-16,0-1 0,0 0 0,-1 1 15,1-1-15,21 0 0,-21 1 0,0-1 16,21-21-16,0 22 0,0-22 16,0 0-16,0 0 0,0 0 0,0 0 15,21 1-15,0-22 0,0 0 0,22 21 16,-22-21-16,0 0 16,0 0-16,22 0 0,-22 0 0,0 0 15,21 0-15,-21-21 0,1-1 0,20 22 16,-21-21-16,0 0 0,0 0 0,1 21 15,-22-21-15,0-22 0,0 22 16,0 0-16,0 0 0,0 0 0,0 0 16,0-1-16,-22 1 0,1 21 0,0 0 15,-21-21-15,21 21 0,-1 0 16,1 0-16,-21 0 0,21 0 0,0 0 16,-1 0-16,44 0 46,-1 0-46,0 0 0,0 0 0,0-21 16,22 0-16,-22 21 0,0 0 16,0 0-16,0-21 0,0 21 0,1 0 15,-22 21 17,0 0-32,0 0 0,0 0 0,0 22 15,-22-22-15,22 0 0,-21 21 0,0-21 16,0 22-16,21-22 0,-21 21 0,21-21 15,-21 22-15,21-22 0,-22 21 16,22-21-16,0 22 0,0-22 0,-21 0 16,21 0-16,-21 0 0,21 1 15,-21-1-15,21 0 0,0 0 0,0 0 16,0 0 0,0-42-1,21 0 1,0 21-16,0-21 0</inkml:trace>
  <inkml:trace contextRef="#ctx0" brushRef="#br0" timeOffset="168439.61">13652 7662 0,'22'22'15,"-22"-1"1,0 0-16,0 0 0,0 0 15,0 0-15,0 1 16,-22-1-16,22 0 0,-21 0 0,0 0 16,0 0-16,0 1 0,0-1 15,-1 0-15,1 0 0,0-21 0,0 21 16,0 0-16,0-21 0,-1 0 16,1 22-16,0-22 0,0 0 0</inkml:trace>
  <inkml:trace contextRef="#ctx0" brushRef="#br0" timeOffset="169748.12">14626 6964 0,'0'0'0,"0"-21"0,0-64 32,0 64-32,-21 21 31,0 21-16,0 0-15,21 0 0,-22 1 0,1 20 16,0 0-16,21 1 0,0-1 16,-21 0-16,21 22 0,-21-22 0,21 0 15,0 1-15,0-1 0,0 0 0,0-20 16,0 20-16,21-21 0,0 0 0,0 0 16,0 1-16,1-1 0,-1-21 15,0 0-15,21 0 0,-21 0 0,1 0 16,-1 0-16,21-21 0,-21-1 15,22 22-15,-22-21 0,0-21 16,21 21-16,-21 0 0,1-22 0,20 1 16,-21 0-16,0-1 0,0-20 0,1 20 15,-1 1-15,0-21 0,0 20 16,0 1-16,-21 0 0,0-1 0,0 1 16,0 21-16,0 0 0,0-1 0,0 1 15,0 42 1,0 1-16,-21 20 15,0-21-15,0 21 0,21-20 0,-21 20 16,21 0-16,-22 1 16,22 20-16,0-21 0,0 1 0,0-1 15,0 0-15,0 1 0,0-22 0,0 21 16,0-21-16,22 1 0,-1-1 16,0 0-16,0-21 0,0 21 0,22-21 15,-22 0-15,21 0 0,-21 0 0,22 0 16,-1 0-16,-21-21 0,21 0 15,-20 0-15,20 21 0,-21-43 0,0 22 16,0 0-16,1 0 0,-1-22 0,0 22 16,-21-21-16,0 21 0,0-22 15,0 22-15,0 0 0,0 0 16,-21 42 15,0 0-31,-1 0 16,22 1-16,0-1 0,-21 0 0,21 0 15,-21 0-15,0 0 0,21 1 0,0-1 16,0 0-16,-21 0 0,21 0 16,-21 0-16,21 1 0,0-1 15,0-42 32,0-1-47,0 1 16,0 0-16,0 0 15,0 0-15,0 0 0,0-1 0,21 1 16,0 0-16,0 0 0,0 0 0,0 0 16,1-1-16,-1 1 0,0 0 15,0 0-15,21 21 0,-20-21 0,-1 21 16,0-21-16,0 21 0,21 0 0,-20 0 16,-1 0-16,0 0 0,0 21 15,-21 0-15,21 0 0,-21 0 16,0 0-16,0 22 0,0-22 0,0 0 15,0 21-15,0-20 0,0-1 0,-21 0 16,21 0-16,-21 0 16,21 0-16,-21 1 0,21-1 0,0 0 15,0-42 63,0 0-62,21-1-16</inkml:trace>
  <inkml:trace contextRef="#ctx0" brushRef="#br0" timeOffset="170012.06">16341 7070 0,'0'0'16,"0"-21"0,0 42-1,0 0 1,-22 21-16,22-21 16,0 1-16,-21 20 0,0-21 0,0 21 15,21-20-15,0 20 0,-21-21 16,0 0-16,21 0 0,0 1 15,-22-1-15,22 0 0,0 0 16</inkml:trace>
  <inkml:trace contextRef="#ctx0" brushRef="#br0" timeOffset="170432.61">16425 6752 0,'0'0'0,"-42"0"16,21 0-16,0 0 16,-1 0-16,22 21 0,-21 1 15,21-1-15,0 0 0,0 0 16,0 0-1,21 0-15,1-21 16,-1 0-16,0 0 0,0 0 16,0 0-16,0 0 0,1 0 15,-1 0-15,0 0 0,-21-21 16,0 0-16,21 0 16,-21 0-16,0 0 15,0-1-15,0 1 0,-21 0 16,0 21-1,0 0-15,-1 0 0,1 0 16,0 0-16,0 21 0,0-21 0,0 21 16,21 1-16,0-1 0,-22-21 0,22 21 15,-21 0-15,21 0 0,0 0 16,21 1 0,1-22-16,-1 21 0</inkml:trace>
  <inkml:trace contextRef="#ctx0" brushRef="#br0" timeOffset="171011.69">17081 6710 0,'0'-21'15,"0"42"48,0 0-32,0-42 79,-21 21-64,0 21-46,21 0 0,-21 22 16,0-22-16,0 21 0,21-21 16,-22 22-16,1-1 0,21 0 0,-21 1 15,0-1-15,0 0 0,21 1 0,0-1 16,-21 0-16,21-21 0,0 22 16,0-1-16,0-21 0,0 0 0,0 1 15,0-1-15,0 0 0,0 0 16,21-21-16,0 21 15,0-21-15,0 0 0,0 0 0,1 0 16,-1-21-16,0 0 0,0 21 0,0-21 16,0 0-16,1-1 0</inkml:trace>
  <inkml:trace contextRef="#ctx0" brushRef="#br0" timeOffset="171219.6">16849 7070 0,'0'0'0,"-22"0"0,44 0 47,-1 0-47,0 0 16,21 0-16,-21 0 0,1 0 0,20 0 16,-21 0-16,21 0 0,1 0 0,-22 0 15,21 0-15,-21 0 0,1 0 16,-1-21-16,0 21 0</inkml:trace>
  <inkml:trace contextRef="#ctx0" brushRef="#br0" timeOffset="171792.64">14097 6964 0,'0'0'0,"-21"0"0,0 0 16,-1 0-16,1 0 16,0 0-16,0 21 0,21 0 15,-21 22-15,0-22 0,-1 21 0,22 0 16,-21 1-16,0-22 0,0 21 0,21 1 15,-21-1-15,0-21 0,-1 0 16,22 22-16,0-22 0,0 0 0,0 0 16,0 0-16,22-21 31,-1-21-31</inkml:trace>
  <inkml:trace contextRef="#ctx0" brushRef="#br0" timeOffset="172023.85">14055 6943 0,'0'21'16,"0"0"-16,0 0 0,21 0 0,-21 1 16,21 20-16,-21-21 0,0 21 15,0 1-15,21-22 0,-21 21 0,21-21 16,-21 22-16,0-22 0,0 0 15,21 0-15,1 0 16,-22 1-16,21-22 16,0 0-16,0 0 0,-21-22 15,0 1-15,21 21 0</inkml:trace>
  <inkml:trace contextRef="#ctx0" brushRef="#br0" timeOffset="172173.08">14393 6900 0,'0'0'15,"0"-21"-15,0 0 16,0 42-16,0 0 16,0 1-16,0 20 0,0-21 0,0 21 15,0 1-15,0-1 0,-21 0 16,0 1-16,0-22 0,21 21 0,0 1 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8T03:53:09.712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21061 1820 0,'0'-21'31,"0"0"-15,-21 21 15,21 21 16,-22 0-31,22 1-16,0-1 15,0 0-15,-21 0 0,21 0 16,-21 0-16,21 1 0,0-1 15,0 0-15,0 0 0,0 0 0,0 0 16,-21 1-16,21-1 0,0 0 16,0 0-16,0 0 0,0 0 0,0 1 15,0-1-15,0 21 0,0-21 0,0 0 16,0 22-16,0-22 16,0 21-16,0 1 0,0-22 0,0 21 15,0 0-15,0-20 0,0 20 16,0 0-16,-21-21 0,21 22 0,0-22 15,0 21-15,0-21 0,0 22 0,0-22 16,0 21-16,0-21 0,0 1 16,0 20-16,0-21 0,0 0 0,0 22 15,0-22-15,-21 0 0,21 21 16,0-21-16,0 22 0,0-22 0,0 21 16,0-21-16,0 22 0,0-22 0,0 21 15,0-21-15,0 22 16,0-22-16,0 0 0,0 0 0,0 22 0,0-22 15,0 0-15,-22 0 0,22 0 16,0 0-16,0 1 0,0-1 16,0 0-16,0 0 0,0 0 0,0 0 15,0 1-15,0-1 0,0 0 0,0 0 16,0 0-16,0 0 16,0 1-16,0-1 0,0 0 0,0 0 15,0 0-15,0 0 0,0 1 0,0-1 16,0 0-16,0 0 0,0 0 15,0 0-15,0 1 0,0-1 0,0 21 16,0-21-16,0 0 0,22 1 16,-22-1-16,0 0 0,0 0 15,21 0-15,-21 0 0,0 1 16,0-1-16,0 0 0,0 0 0,21 0 16,-21 0-16,0 1 15,0-1-15,0 0 0,0 0 0,21 0 16,-21 0-16,0 1 0,0-1 0,0 21 15,0-21-15,0 0 0,0 1 16,0-1-16,0 0 0,0 0 0,0 21 16,0-20-16,0-1 0,0 0 0,0 0 15,0 0-15,0 22 0,0-22 16,0 0-16,0 0 0,0 0 0,0 22 16,0-22-16,0 0 0,0 0 15,0 21-15,0-20 0,0-1 0,0 0 16,0 21-16,0-21 0,0 22 15,0-22-15,0 21 0,0-21 0,0 22 16,0-22-16,0 21 0,0 1 0,0-22 16,0 21-16,0-21 0,0 22 15,0-1-15,0-21 0,0 21 0,0-20 16,0 20-16,0-21 0,0 21 0,0 1 16,0-22-16,0 21 0,0 1 0,0-22 15,0 21-15,0 0 0,0 1 16,0-1-16,0-21 0,0 22 15,0-1-15,0 0 0,0 1 0,0-1 16,0 0-16,0 1 0,0-1 16,0 0-16,0-21 0,0 22 0,-21-1 15,21 0-15,0 1 0,0-22 0,0 21 16,0 1-16,0-1 0,0 0 0,0 1 16,0-1-16,0 0 0,0 1 15,0-1-15,0 0 0,0 1 0,0-1 16,0 0-16,0 1 0,0-1 0,0 0 15,0 1-15,0-22 0,0 21 16,0 0-16,0 1 0,0-1 0,0-21 16,0 22-16,0-1 0,0 0 15,0-21-15,0 22 0,0-1 0,0-21 16,0 22-16,0-1 0,0-21 16,0 21-16,0 1 0,0-22 0,0 21 15,0-21-15,0 22 0,0-1 0,0-21 16,0 22-16,0-22 0,0 21 0,0-21 15,0 22-15,0-1 0,0-21 16,0 21-16,0 1 0,0-22 0,0 21 16,0 1-16,-21-22 0,21 21 0,0-21 15,0 22-15,0-1 0,0-21 0,0 21 16,0-20-16,0 20 16,0-21-16,0 21 0,0-20 0,0 20 15,0-21-15,0 21 0,0-20 0,0 20 16,0 0-16,0-21 0,0 22 0,0-22 15,0 21-15,0 1 0,0-22 16,0 21-16,0-21 0,0 22 0,0-22 16,0 21-16,0-21 0,0 22 0,0-22 15,0 21-15,0-21 0,0 0 0,0 22 16,0-22-16,0 0 0,0 0 16,0 22-16,0-22 0,0 0 0,0 21 15,0-21-15,0 22 0,0-22 0,0 0 16,0 21-16,0-20 0,0-1 15,0 21-15,0-21 0,0 0 16,0 1-16,0 20 0,0-21 0,0 0 16,0 0-16,0 1 0,0-1 0,0 0 15,0 0-15,0 0 0,0 0 0,0 1 16,0-1-16,0 0 16,0 0-16,0 0 0,0 0 15,0 1-15,0-1 0,0 0 16,0 0-16,0 0 0,0 0 15,-21-21 1,-1 0 0,22-21-1,0 0-15,0-21 0</inkml:trace>
  <inkml:trace contextRef="#ctx0" brushRef="#br0" timeOffset="5224.67">21124 1842 0,'0'-22'0,"-21"22"16,0 0 0,0 0 15,42 0 16,0 0-32,0 0-15,0 0 0,1 0 16,20 0-16,-21 0 16,0 0-16,22 0 0,-22 0 0,21 0 15,0 0-15,-20 0 0,20 0 16,0 0-16,1 0 0,-1 0 0,21 0 15,-20 0-15,-1 0 0,22 0 16,-22 0-16,21 0 0,-20 0 0,20 0 16,-20 0-16,20 0 0,1 0 15,-1 0-15,22 0 0,-22 0 0,1 0 16,20 0-16,-20 0 0,21 0 16,-22 0-16,1 0 0,-1 0 0,1 0 15,-1 0-15,-21 0 0,22 0 16,-1 0-16,1 0 0,-1 0 15,1-21-15,21 21 0,-1 0 16,1 0-16,0 0 0,20 0 0,-20-21 16,0 21-16,-1 0 0,1 0 15,0 0-15,-1 0 0,22 0 0,-21 0 16,0 0-16,20 0 0,-20 0 16,0 0-16,-1 0 0,1 0 0,0 0 15,-22 0-15,22 0 0,0 0 16,-1 0-16,1 0 0,0 0 0,-1 0 15,1 0-15,0 0 0,-1 21 0,1-21 16,0 0-16,-22 0 0,22 0 16,-22 0-16,1 0 0,20 0 15,-20 0-15,-1 0 0,1 0 16,21 0-16,-22 0 0,1 0 0,-1 0 16,1 0-16,-1 0 0,1 0 15,-1 0-15,-21 0 0,22 0 0,-1 0 16,1 0-16,-22 0 0,22-21 15,-1 21-15,22 0 0,-22 0 0,1 0 16,-1 0-16,1 0 16,-1 0-16,1 0 0,-1 0 0,1 0 0,-22 0 15,22 0-15,-22-21 0,22 21 16,-22 0-16,21 0 0,-20 0 16,-1 0-16,22 0 0,-22 0 15,21 0-15,1 0 0,-22 0 0,22 0 16,-1 0-16,1 0 0,-1 0 15,1 0-15,-1 0 0,1 0 0,-22 0 16,22 0-16,-22 0 0,21 0 16,-20 0-16,-1 0 0,22 0 0,-22 0 15,0 0-15,22 0 0,-22 0 16,0 0-16,1 0 0,-1 0 0,0 0 16,1 0-16,-1-21 0,0 21 15,1 0-15,-1 0 0,0 0 0,1 0 16,-1 0-16,-21 0 15,22 0-15,-1 0 0,0 0 0,-21 0 16,22 0-16,-1 0 0,-21 0 16,22 21-16,-1-21 0,-21 0 0,21 0 15,-20 0-15,20 0 0,0 0 16,1 0-16,-22 0 0,21 0 16,0 0-16,-20 0 0,20 0 0,-21 0 15,21 0-15,-20 0 0,-1 0 16,21 0-16,-21 0 0,0 0 0,22 0 15,-22 0-15,0 0 0,0 0 16,22 0-16,-22 0 0,0 0 0,0 0 16,0 0-16,0 0 15,1 0-15,-1 0 0,0 0 16,0 0-16,0 0 16,0 0-16,1 0 15,-1 0-15,-21-21 0,21 21 0,0 0 16,0 0-16,0 0 0,1 0 15,-1 0-15,0 0 0,0 0 0,0 0 16,0 0-16,1 0 0,-1 0 16,0 0-16,0 0 0,0 0 15,0 0-15,1 0 0,-22-21 16,21 21-16,0 0 16,0 0-16,0 0 15,0 0 16,1 0-15,-22 21 47,21-21-63,-21 21 0,0 0 15,0 0 1,0 0-1,0 1-15,-21-1 16,21 0-16,-22-21 0,1 21 16,21 0-16,-21 0 15,0 1-15,21-1 0,-21-21 0,21 21 16,0 0-16,-21 0 0,21 0 16,-22-21-16,22 22 0,-21-1 15,21 0-15,0 0 0,0 0 0,-21 0 16,21 1-16,0-1 15,-21-21-15,21 21 0,0 0 0,0 0 16,0 0-16,0 1 16,0-1-16,0 0 0,-21 0 0,21 0 15,0 0-15,0 22 0,-21-22 16,21 0-16,0 0 0,0 22 0,0-22 16,0 0-16,0 0 0,0 21 15,0-20-15,0-1 0,0 0 0,0 0 16,-22 21-16,22-20 0,0-1 15,0 0-15,0 0 0,0 0 0,0 0 16,0 1-16,0-1 0,0 0 16,0 0-16,0 0 0,0 0 15,0 1-15,0-1 0,0 0 0,0 0 16,0 0-16,0 0 0,0 1 16,0 20-16,0-21 0,0 0 15,0 22-15,0-22 0,0 21 16,0-21-16,0 0 0,0 22 0,0-22 15,0 0-15,0 21 0,0-20 16,0-1-16,0 0 0,0 21 0,0-21 16,0 1-16,0-1 0,0 0 15,0 0-15,0 0 0,0 22 0,0-22 16,0 0-16,0 21 0,0-21 16,22 1-16,-22 20 0,0-21 0,0 21 15,21-20-15,-21 20 0,0-21 16,0 21-16,0-20 0,21 20 15,-21 0-15,0-21 0,21 22 16,-21-22-16,0 21 0,0-21 0,21 22 16,-21-22-16,0 21 0,0 1 15,21-22-15,-21 21 0,22 0 16,-22 1-16,0-1 0,0 0 0,21 1 16,-21-1-16,21 0 0,-21 1 15,21-1-15,-21 0 0,0 1 0,0-1 16,21 0-16,-21-20 0,21 20 15,-21 0-15,22-21 0,-22 22 0,0-1 16,0-21-16,21 22 0,-21 20 16,21-21-16,-21 1 0,0-1 15,0 0-15,0 22 0,21-22 16,-21 1-16,0-1 0,21 0 0,-21 1 16,0-1-16,0 21 0,0-20 15,0-1-15,0 0 0,0 1 0,0-1 16,0 0-16,0 22 0,0-22 15,0 1-15,0-1 0,0 21 0,0-20 16,0-1-16,0 0 0,0 1 16,0-1-16,0 0 0,0 1 15,0-1-15,0 0 0,0 22 0,0-22 16,0 1-16,0 20 0,0-21 16,0 1-16,0 20 0,0-20 15,0 20-15,-21-21 0,21 1 0,0-1 16,-21 22-16,21-22 0,0 0 15,0 1-15,0-1 0,0 21 16,0-20-16,-21-1 0,21 22 0,-21-22 16,21 21-16,0-20 0,0-1 15,0 0-15,-22 22 0,22-22 0,0 1 16,-21-1-16,21 0 0,0 1 16,-21-1-16,21 0 0,0 1 0,0 20 15,0-21-15,0 1 0,0 20 16,0-20-16,0-1 0,0 0 15,0 22-15,0-22 0,0 0 0,-21 1 16,21-1-16,0 0 0,0-20 16,0 20-16,0 0 0,0 1 0,0-1 15,0 0-15,-21 1 0,21 20 16,0-21-16,0 1 0,0-1 0,0-21 16,0 22-16,0-1 0,0 0 15,0 1-15,0-22 0,0 21 0,0 0 16,0-20-16,0 20 0,0 0 15,0-21-15,0 22 0,0-22 0,0 21 16,0 1-16,0-1 0,0-21 16,0 21-16,0 1 0,0-1 15,0-21-15,0 22 0,0-1 16,0-21-16,0 21 0,0-20 0,0 20 16,0-21-16,0 0 0,0 22 15,0-22-15,0 0 0,0 0 0,0 0 16,0 22-16,0-22 0,0 0 15,0 0-15,0 0 0,0 0 0,0 1 16,0-1-16,0 0 0,0 0 16,0 0-16,0 0 0,0 1 15,0-1-15,0 0 0,0 0 16,0 0-16,0 0 16,0 1-16,0-1 15,0 0-15,-21 0 16,-1 0-1,22 0-15,-21-21 16,0 22-16,0-1 16,0-21-16,0 0 15,21 21-15,-22-21 0,1 0 0,0 0 16,21 21-16,-21-21 0,0 0 16,0 0-16,-1 21 0,1-21 15,-21 0-15,21 0 0,0 0 16,-1 0-16,-20 0 0,21 0 0,-21 21 15,20-21-15,-20 0 16,0 0-16,-1 0 0,1 0 0,0 0 16,-1 0-16,-20 22 0,21-22 0,-1 0 15,1 0-15,-22 21 0,22-21 16,0 0-16,-22 0 0,22 0 0,0 21 16,-22-21-16,22 0 0,-22 0 15,22 0-15,-22 0 0,1 0 0,-1 0 16,1 0-16,-1 21 0,1-21 15,-1 0-15,1 0 0,-1 0 0,1 0 16,-1 21-16,1-21 0,21 0 0,-22 0 16,1 0-16,20 0 15,1 21-15,-22-21 0,22 0 0,0 0 16,-1 0-16,-20 0 0,21 0 0,-22 0 16,22 0-16,-1 0 0,-20 0 15,21 0-15,-22 0 0,22 0 0,-22 0 16,22 0-16,0 0 0,-1 0 0,1 0 15,0 0-15,-1 0 0,1 0 16,0 0-16,-1 0 0,1 0 0,0 0 16,-1 0-16,1 0 0,-22 0 0,22 0 15,0 0-15,-22 0 16,22 0-16,0 0 0,-22 0 0,22 0 16,-22 0-16,22 0 0,0 0 0,-22 0 0,22 0 15,-1 0-15,1 0 16,-21 0-16,20 0 0,1 0 0,0 0 15,-1 0-15,1 0 0,0 0 0,-22 0 16,22 0-16,-22 0 0,22 0 16,-22 0-16,22 0 0,0 0 0,-22 0 15,22 0-15,0 0 0,-1 0 0,1 0 16,0 0-16,-22 0 0,22 0 16,-1 0-16,-20 0 0,21 0 0,-22 0 15,22 0-15,-22 0 0,22 0 0,-22 0 16,22 0-16,-21 0 15,-1 0-15,22 0 0,-22 0 0,1 0 16,20 0-16,-20 0 0,-1 0 0,22 0 16,-21 0-16,20 0 0,1 0 15,-22 0-15,22 0 0,-21 22 0,20-22 16,-20 0-16,-1 0 0,1 0 0,20 0 16,-20 0-16,-1 0 0,1 0 15,-1 0-15,1 0 0,-1 0 0,22 0 16,-21 0-16,20 0 0,1 0 0,-22 0 15,22 0-15,0 0 0,-22 0 16,22 0-16,-22 0 0,1 0 0,-1 0 16,1 0-16,-1 0 0,-20 0 15,20 0-15,1 0 0,-22 0 16,22 0-16,20 0 0,-20 0 0,-1 0 16,22 0-16,0 0 0,-1 0 0,-20 0 15,20 0-15,1 0 0,0 0 16,-1 0-16,1 0 0,0 21 0,-22-21 15,22 0-15,-22 0 0,1 0 0,21 0 16,-22 0-16,22 0 0,-1 0 16,1 0-16,0 21 0,21-21 0,-22 0 15,22 0-15,0 0 0,-21 0 0,20 0 16,1 0-16,0 0 0,0 0 16,0 0-16,0 0 0,-1 0 15,-20 0-15,21 0 0,0 0 16,0 0-16,-1 0 0,1 0 0,0 0 15,-21 0-15,21 0 0,-1 0 16,1 0-16,0 0 0,0 0 16,0 0-16,0 0 0,-1 0 0,1 0 15,0 0-15,0 0 16,0 0-16,0 0 0,-1 0 0,1 0 16,0 0-16,0 0 0,0 0 15,0 0-15,-1 0 0,1-21 16,0 21-16,0 0 0,0 0 15,0 0-15,-1 0 0,1 0 16,0 0-16,0 0 0,0-21 16,0 21-16,-1 0 0,1 0 15,0 0-15,0 0 0,0 0 16,21-22-16,-21 22 16,21-21 15,0 0 47,-22 21-62,22-21-1,0 0 16,0 0-15,0-1 0,0 1-1,0 0-15,0 0 16,0 0 0,0 0-16,0-1 15,0 1-15,0 0 0,-21 0 16,21 0-16,-21 0 0,21-1 15,-21 1-15,0 0 16,0 0-16,-1 0 0,1 0 0,0-1 16,-21 1-16</inkml:trace>
  <inkml:trace contextRef="#ctx0" brushRef="#br1" timeOffset="11595.69">22119 720 0,'0'0'0,"0"-21"0,0-1 16,0 1-16,0 0 0,0 0 16,0 0-16,0 0 15,0 42 16,0 0-31,0 0 0,0 0 16,0 0-16,0 22 0,-21-1 16,0 0-16,0 22 0,-1-22 15,22 1-15,-21-1 0,0 21 0,0-20 16,0-1-16,21-21 0,-21 22 16,-1-1-16,1-21 0,21 0 0,0 0 15,0 1-15,-21-1 0,21 0 16,0 0-16,0 0 15,21-42 1,-21 0 0</inkml:trace>
  <inkml:trace contextRef="#ctx0" brushRef="#br1" timeOffset="11967.3">22098 614 0,'0'0'0,"0"-21"16,0 0-16,0-1 0,0 1 0,0 0 16,0 0-16,0 0 0,0 0 15,0-1-15,21 1 0,0 21 16,0 0-16,1 0 16,-1 0-16,0 0 0,0 0 0,21 21 15,-20 1-15,20-1 0,0 21 16,1-21-16,-22 22 0,21-1 0,-21 0 15,22 1-15,-22-1 16,0 21-16,0-20 0,0 20 0,-21-20 16,0-1-16,0 21 0,0-20 15,0-1-15,0-21 0,0 22 0,-21-22 16,0 21-16,0-21 0,0 0 16,21 1-16,-22-1 0,1-21 0,0 21 15,0-21-15,0 0 0,0 0 16,-1 0-16,1 0 0,0 0 15,0 0 1,21-21-16,-21 0 0</inkml:trace>
  <inkml:trace contextRef="#ctx0" brushRef="#br1" timeOffset="12211.84">21929 1143 0,'-22'0'32,"44"0"-32,-1 0 0,0 0 15,0 0-15,0 0 0,0 0 16,1 0-16,20-21 0,-21 21 16,21-21-16,1 21 0,20-21 0,-20 21 15,-1 0-15,0-22 0,1 22 16,-1 0-16,0 0 0,-21-21 0,22 21 15,-22 0-15,0 0 0,0-21 16,0 21-16</inkml:trace>
  <inkml:trace contextRef="#ctx0" brushRef="#br1" timeOffset="12740.83">22818 910 0,'0'21'31,"0"1"-31,0-1 0,0 0 16,0 0-16,0 0 0,0 0 15,0 1-15,0-1 0,0 21 0,0-21 16,0 0-16,0 1 0,0 20 16,0-21-16,0 0 0,0 0 0,0 1 15,-22-1-15,22 0 0,0 0 16,0 0-1,0-42 32,0 0-47,0 0 16,0 0-16,0-1 0,0 1 0,0 0 16,22 0-16,-1-21 0,0 20 15,0-20-15,0 21 0,0-21 0,1 20 16,-1 1-16,0 0 0,21 0 15,-21 0-15,1 0 0,20 21 0,-21 0 16,0 0-16,22 0 0,-22 21 16,0 0-16,0 0 0,-21 21 0,0-20 15,0 20-15,0-21 16,0 21-16,0-20 0,0 20 0,0-21 16,0 0-16,-21 0 0,0 1 15,21-1-15,-21 0 0,21 0 0,-22 0 16,1-21-1,21-21 17,21 21-32,-21-21 15,22 0-15</inkml:trace>
  <inkml:trace contextRef="#ctx0" brushRef="#br1" timeOffset="13091.84">23580 677 0,'0'-21'15,"0"42"1,0 1 0,0 20-16,0-21 15,0 0-15,0 22 0,-22-1 0,1 0 16,21 1-16,-21-1 0,21 0 15,-21 1-15,21-22 0,-21 21 0,21 0 16,-21-20-16,21-1 0,0 21 0,0-21 16,0 0-16,0 1 15,0-1-15,0 0 0,0 0 16,21 0 0,0-21-16,0 0 15,0 0-15,0 0 0,1-21 16,-1 21-16,0-21 0,0 0 0,0 0 15,0 21-15,22-22 0,-22 1 0,0-21 16,0 21-16,0 0 0</inkml:trace>
  <inkml:trace contextRef="#ctx0" brushRef="#br1" timeOffset="13303.77">23876 1101 0,'0'0'0,"21"-21"0,0 21 16,-21 21 15,-42 42-15,42-42-16,-21 1 15,21-1-15,0 0 0,0 0 0,0 0 16,-21 0-16,21 1 16,0-1-16,0 0 15,21-42 32,-21 0-47,0-1 16,21 1-16</inkml:trace>
  <inkml:trace contextRef="#ctx0" brushRef="#br1" timeOffset="13508.36">24003 868 0,'0'-42'31,"-21"42"16,0 0 0,-1 0-47</inkml:trace>
  <inkml:trace contextRef="#ctx0" brushRef="#br1" timeOffset="13715.89">23326 995 0,'0'0'0,"-22"21"0,1 0 15,0-21 1,42 0 0,0 0-1,1 0-15,-1 0 0,0 0 0,21 0 16,1 0-16,-1 0 0,0 0 15,1 0-15,-1 0 0,0-21 0,1 21 16,-22 0-16,21 0 0</inkml:trace>
  <inkml:trace contextRef="#ctx0" brushRef="#br1" timeOffset="14024.5">24384 826 0,'0'0'0,"-21"-22"16,21-20-16,0 21 16,0 0-16,0 0 15,0 42 1,0 21 0,0-21-16,0 22 15,21-1-15,-21 0 0,0 1 0,21-1 16,-21 0-16,0 1 0,0-1 15,0 0-15,0 1 0,0-1 0,0-21 16,0 0-16,0 0 0,0 1 0,0-1 16,21 0-16,0-21 31,-21-21-15,22 0-16</inkml:trace>
  <inkml:trace contextRef="#ctx0" brushRef="#br1" timeOffset="14284.31">24871 741 0,'-43'-21'32,"22"42"-32,0 0 0,-21 0 15,21 22-15,-1-1 0,-20 0 0,21 1 16,-21-1-16,20 0 0,1 1 15,-21-1-15,21 0 0,0-21 0,-1 22 16,1-22-16,0 0 0,21 0 16,0 0-16,0 1 0,0-1 0,0 0 15,21-21 17,0 0-32,1 0 0,20-21 15</inkml:trace>
  <inkml:trace contextRef="#ctx0" brushRef="#br1" timeOffset="14499.64">24934 1058 0,'0'64'32,"-21"-43"-32,21 0 0,-21 0 15,21 1-15,0-1 0,0 0 0,-21 0 16,21 0-16,0 0 0,0 1 15,-21-22-15,21 21 0,0 0 0,0 0 16,0-42 15,0 0-15</inkml:trace>
  <inkml:trace contextRef="#ctx0" brushRef="#br1" timeOffset="14680.52">24998 931 0,'-43'0'31,"65"0"16,-1 0-47</inkml:trace>
  <inkml:trace contextRef="#ctx0" brushRef="#br1" timeOffset="15125.03">25167 1143 0,'0'-21'16,"-21"0"-16,21 0 16,0-1-16,0 1 15,21 0-15,0 0 16,0 21-16,1 0 0,-1 0 16,0 0-16,0 0 0,0 0 15,0 21-15,1 0 0,-22 0 16,21 1-16,-21 20 0,0-21 15,0 0-15,0 22 0,0-22 0,0 0 16,0 0-16,0 0 0,0 0 16,-21 1-16,-1-1 0,22 0 15,-21-21-15,0 0 16,21-21 15,0 0-31,0-1 16,0 1-16,0 0 0,0 0 15,21 0-15,0 0 0,-21-1 16,22 1-16,-1 0 0,-21 0 0,21 0 16,0 0-16,0-1 0,0 1 15,1 21-15,-1 0 16</inkml:trace>
  <inkml:trace contextRef="#ctx0" brushRef="#br1" timeOffset="15524.36">25823 974 0,'0'-21'16,"0"-1"-1,-21 22 1,0 22-16,21-1 16,-21 0-16,21 0 0,-21 0 15,21 0-15,0 1 0,-22-1 0,22 0 16,-21 0-16,21 21 15,0-20-15,0-1 0,0 0 0,0 0 16,0 0-16,0 0 0,0 1 16,21-22-16,1 0 0,-1 21 15,0-21-15,0 0 0,0 0 0,0 0 16,1 0-16,-1-21 0,0-1 16,0 22-16,0-21 0,0 0 0,1 0 15,-1 0-15,0-22 0,-21 22 16,0-21-16,21 21 0,-21-22 0,21 22 15,-21 0-15,0-21 0,0 21 16,0-1-16,0 1 0,21 21 63</inkml:trace>
  <inkml:trace contextRef="#ctx0" brushRef="#br1" timeOffset="15951.98">26628 931 0,'0'0'0,"0"-21"16,-22 21-1,1 0 1,0 0-16,0 0 0,0 0 0,0 0 15,-1 0-15,1 21 0,0-21 16,0 22-16,0-22 0,21 21 0,0 0 16,0 0-1,0 0-15,21-21 16,0 21-16,0-21 0,0 22 16,1-22-16,-1 21 0,0-21 0,0 21 15,0-21-15,0 21 0,1-21 16,-1 21-16,0 0 0,0-21 15,-21 22-15,0-1 0,0 0 16,-21 0 0,0-21-16,0 21 0,-22-21 15,22 0-15,-21 0 0,21 0 16,-22 0-16,22 0 0,-21 0 0,21 0 16,-1 0-16,1 0 0,0 0 15,0 0-15,0 0 16,21-21-16,0 0 0,0 0 15</inkml:trace>
  <inkml:trace contextRef="#ctx0" brushRef="#br1" timeOffset="16523.88">28257 550 0,'0'0'0,"22"-63"31,-44 63-15,1 0-16,0 21 15,21 0-15,-21 22 0,0-22 0,0 21 16,-1 0-16,1 1 0,0-1 15,21 0-15,-21 22 0,0-22 16,21 1-16,0-22 0,-21 21 0,21 0 16,-22-20-16,22-1 0,-21 21 15,21-21-15,0 0 16</inkml:trace>
  <inkml:trace contextRef="#ctx0" brushRef="#br1" timeOffset="16843.68">28257 550 0,'0'0'0,"22"-21"0,-22 0 0,21 0 16,-21 0-16,0 0 0,21 21 15,0 0-15,-21-22 0,21 22 16,0 0-16,1 0 0,-1 0 15,0 22-15,0-1 0,0 0 16,0 0-16,1 0 0,-1 0 16,0 22-16,0-22 0,0 21 0,0 1 15,-21-1-15,0 0 0,0 1 16,0-1-16,0 0 0,0 1 0,0-22 16,0 21-16,0-21 0,-21 0 15,0 1-15,21-1 0,-21 0 0,21 0 16,0 0-16,-21-21 15,0 0-15,-1 21 0,1-21 16,0 0-16,0 0 0</inkml:trace>
  <inkml:trace contextRef="#ctx0" brushRef="#br1" timeOffset="17040.81">28109 910 0,'0'0'0,"21"0"16,1 0-16,-1 0 16,0 0-16,0 0 0,0 0 0,0 0 15,1 0-15,-1 0 0,21 0 16,-21 0-16,22 0 0,-22 0 0,21 0 16,-21 0-16,22 0 0,-1 0 15,0 0-15,-21 0 0</inkml:trace>
  <inkml:trace contextRef="#ctx0" brushRef="#br1" timeOffset="17316.18">29168 656 0,'0'0'0,"0"-21"16,-22 42-1,22 0 1,-21 1-16,0-1 0,21 0 15,-21 21-15,0-21 0,21 22 0,0-1 16,-21 0-16,-1-20 0,1 20 16,21-21-16,-21 21 0,21 1 0,0-22 15,-21 0-15,21 0 0,-21 22 16,21-22-16,0 0 0,0 0 16,0 0-16,0 0 15</inkml:trace>
  <inkml:trace contextRef="#ctx0" brushRef="#br1" timeOffset="17611.46">29083 826 0,'0'0'0,"21"-85"31,-21 64-31,21 0 0,0-1 15,1 22-15,-22-21 0,21 21 0,0 0 16,21 0-16,-21-21 0,1 21 16,-1 0-16,21 0 0,-21 0 15,0 0-15,22 21 0,-22-21 16,0 21-16,-21 1 0,0-1 0,0 0 16,0 21-16,0-21 0,0 1 15,-21 20-15,-21-21 0,20 0 0,-20 0 16,0 1-16,21-1 0,-22 0 15,1 0-15,0-21 0,20 21 0,-20-21 16,21 21-16</inkml:trace>
  <inkml:trace contextRef="#ctx0" brushRef="#br1" timeOffset="17895.28">29781 656 0,'-21'21'31,"0"1"-31,0-1 0,21 0 16,0 0-16,-21 21 0,0-20 0,21 20 15,-22 0-15,22 1 0,0-22 16,0 21-16,-21 0 0,21-20 0,0 20 15,-21-21-15,21 21 16,0-20-16,0-1 0,0 0 0,0 0 16,0 0-16,0-42 47</inkml:trace>
  <inkml:trace contextRef="#ctx0" brushRef="#br1" timeOffset="18195.91">29718 699 0,'0'0'0,"42"-43"32,-21 43-32,1 0 0,-1 0 0,0 0 15,0 0-15,0 0 0,22 0 16,-22 0-16,0 21 0,0 1 0,0-22 15,0 21-15,-21 0 0,0 0 16,0 0-16,0 0 0,0 1 0,-21-1 16,0 0-16,-21 21 0,21-21 15,-22-21-15,1 22 0,21-1 16,-22 0-16,1-21 0,21 0 16,-21 21-16,20-21 0,1 0 0,0 0 15,21-21 1,0 0-16,21 0 15</inkml:trace>
  <inkml:trace contextRef="#ctx0" brushRef="#br1" timeOffset="18668.74">30353 487 0,'0'42'16,"0"-21"-16,-21 1 0,0-1 16,21 0-16,-22 21 0,1-21 15,0 22-15,21-22 0,-21 21 0,0-21 16,0 22-16,21-22 0,-22 21 16,22-21-16,-21 22 0,21-22 0,0 0 15,0 0-15,0 0 16,0 1-16,21-22 15,1 0-15,-1 0 0,0 0 16,0 0-16,0 0 0,0 0 16,1 0-16,20 0 0,-21-22 15,0 22-15,0-21 0,1 0 16,-1 21-16,-21-21 0,0 0 0,21 21 16,0-21-16,-21 42 31,0 0-31,0 0 15,-21-21-15,21 21 0,-21 0 0,21 1 16,-21-1-16,21 0 16,0 0-16,0 0 15,0-42 17,0 0-17,0 0-15</inkml:trace>
  <inkml:trace contextRef="#ctx0" brushRef="#br1" timeOffset="18839.82">30522 847 0,'0'0'0,"0"-21"0,0-1 15,0 44 48,0-1-48</inkml:trace>
  <inkml:trace contextRef="#ctx0" brushRef="#br1" timeOffset="19104.09">30967 826 0,'-64'-22'16,"43"22"0,0 0-16,0 0 0,0 0 15,-1 0-15,1 22 0,21-1 0,-21 0 16,0 0-16,0 0 0,0 0 16,21 1-16,0-1 0,-22 21 0,22-21 15,0 0-15,-21 1 0,21-1 16,0 0-16,0 0 0,0 0 0,0 0 15,0 1-15,21-22 16,1 0-16,-1 0 16,0 0-16</inkml:trace>
  <inkml:trace contextRef="#ctx0" brushRef="#br1" timeOffset="19579.24">31348 931 0,'0'-21'16,"0"0"-16,-21 21 15,-1 0-15,1 0 0,0 0 16,0 0-16,0 0 0,0 21 16,-1 0-16,1 1 0,0-1 15,21 0-15,-21 0 0,0 0 16,21 0-16,-21 1 0,21-1 15,0 0-15,0 0 0,0 0 16,21-21 0,0 0-16,0 0 15,0 0-15,0 0 0,1 0 16,-1 0-16,0-21 0,0 21 16,0-21-16,0 0 0,1 21 15,-1-21-15,0-1 0,-21 1 0,21 0 16,-21 0-16,21 0 0,-21 42 47,0 0-47,-21 0 15,0 0-15,21 1 0,0-1 0,0 0 16,-21 0-16,21 0 0,0 0 16,0 1-16,0-1 0,0 0 15,21-21 16,0 0-31,0 0 16</inkml:trace>
  <inkml:trace contextRef="#ctx0" brushRef="#br1" timeOffset="19899.66">31835 508 0,'-22'21'0,"22"0"15,-21-21-15,21 22 0,0 20 0,0-21 16,-21 0-16,21 22 0,-21-1 16,0-21-16,21 21 0,-21 1 0,21-1 15,0-21-15,0 22 0,-22-1 16,22-21-16,0 0 0,-21 22 15,21-22-15,0 0 16,0 0-16,0 0 16,21-21 31</inkml:trace>
  <inkml:trace contextRef="#ctx0" brushRef="#br1" timeOffset="20143.91">32067 931 0,'-21'0'32,"0"0"-17,21 22-15,-21-1 16,0 0-16,0 0 0,21 0 15,0 0-15,-22 1 0,22-1 16,-21 0-16,0 0 0,21 0 16,0 0-16,0 1 15,21-22 17</inkml:trace>
  <inkml:trace contextRef="#ctx0" brushRef="#br1" timeOffset="20819.36">32258 1016 0,'0'0'0,"-21"0"31,0 21-31,-1 0 16,1 1-16,21-1 0,-21 0 15,0 0 1,21 0-16,0 0 0,0 1 15,21-22 32,-21-22-31,0 1-16,21 0 16,-21 0-16,0 0 15,21 0-15,1-22 0,-1 22 0,-21 0 16,21 21-16,0-21 0,-21 0 15,21 21-15,0 0 0,1-22 16,-1 22-16,0 0 0,0 0 16,-21 22-1,21-1-15,-21 0 0,0 0 16,0 0-16,0 0 0,0 1 16,0-1-16,0 0 0,0 0 15,0 0-15,-21 0 0,21 1 0,0-1 16,-21-21-1,0 0-15,21-21 47,0-1-47,0 1 0,0 0 16,0 0-16,0 0 16,21 0-16,0-1 0,21-20 0,-20 21 15,-1 0-15,0 0 0,21 21 16,-21-22-16,1 22 0,-1 0 15,0 0-15,0 0 0,-21 22 16,0-1-16,0 0 16,0 0-16,0 0 0,0 0 0,0 1 15,0-1-15,0 0 0,0 0 16,-21 0-16,0 0 16,0-21-16,21 22 0,-22-22 15,1 0 1,0 0-16,0 0 15,21-22-15</inkml:trace>
  <inkml:trace contextRef="#ctx0" brushRef="#br1" timeOffset="21032.18">32406 656 0,'0'0'0,"0"-21"15,-21 21 48,0 0-63,21 21 16,-21-21-16,-1 0 0,1 0 15</inkml:trace>
  <inkml:trace contextRef="#ctx0" brushRef="#br1" timeOffset="21243.32">31496 741 0,'0'0'0,"21"0"0,64 0 16,-64 0-16,0 0 15,0 0-15,0 0 0,1 0 16,20 0-16,-21 0 0,0-21 0,0 21 16,1 0-16,-1 0 0</inkml:trace>
  <inkml:trace contextRef="#ctx0" brushRef="#br1" timeOffset="25283.29">22564 2985 0,'0'-22'0,"21"22"0,-21-21 16,0 0 0,0 0 15,-21 21 0,-1 0-15,22 21-16,0 0 0,0 0 0,-21 1 15,21-1-15,0 0 0,0 0 16,0 21-16,0 1 0,0-1 0,0 0 16,0 22-16,0-22 0,0 22 15,0-22-15,0 22 0,0-1 0,0-21 16,0 22-16,0-22 0,0 22 16,0-1-16,0 1 0,0 20 15,-21-20-15,0-1 0,0 1 0,0 21 16,21-22-16,-22 1 0,1-1 15,0 1-15,0-1 0,0 1 0,0-1 16,21 1-16,0-22 0,0 21 0,0-20 16,0-1-16,0-21 0,0 0 15,0 1-15,0-1 0,0 0 0,21-21 16,0 0 0,-21-21-16,0 0 0,0-1 0,0 1 15</inkml:trace>
  <inkml:trace contextRef="#ctx0" brushRef="#br1" timeOffset="26928.35">22627 2921 0,'0'0'0,"0"-21"15,-21 21 1,0-21-16,0 21 16,21-21-16,-22 21 15,1 0 1,42 0 15,1 0-15,-1 0-16,21 0 0,-21 0 15,22 0-15,-1 0 0,21-22 0,-20 22 16,20-21-16,1 21 0,-1 0 16,22-21-16,0 21 0,-1-21 0,1 21 15,21 0-15,0-21 0,84 21 16,-105 0-16,21-21 15,-22-1-15,1 22 0,21 0 0,0 0 16,-1-21-16,1 21 0,0 0 16,0-21-16,-21 21 0,20 0 0,-20 0 15,0-21-15,-1 21 0,-20-21 16,21 21-16,-22 0 0,1 0 0,-22 0 16,0 0-16,1 0 0,-22 0 15,21 0-15,-21 0 0,0 0 16,1 21 46,-22 0-46,0 0-16,0 0 16,0 1-16,0-1 0,0 0 0,0 21 15,0-21-15,0 1 0,0 20 16,0-21-16,0 21 0,0-20 0,0 20 15,0 21-15,0-20 0,0-1 16,-22 22-16,22-1 0,0 1 0,0-22 16,0 21-16,0 1 0,-21-1 15,21-20-15,-21-1 0,21 22 0,0-22 16,0 0-16,0 1 0,-21-1 16,21 0-16,0 22 0,0-22 15,0 0-15,0 1 0,0-1 0,0 0 16,0 1-16,-21-1 0,21-21 0,0 22 15,0-1-15,0-21 0,0 0 16,0 22-16,0-22 0,0 0 0,0 0 16,0 0-16,0 0 0,0 1 0,0-1 15,0 0-15,0 0 0,0 0 16,-21 0-16,21 1 0,0-1 16,0 0-16,-22 0 0,22 0 15,0 0-15,0 1 16,0-1-16,0 0 15,-21-21-15,21 21 0,-21-21 16,21 21-16,-21-21 0,21 21 0,-21-21 16,0 0-16,-1 22 0,1-22 15,0 0-15,0 21 0,0-21 16,0 0-16,-1 0 0,1 0 0,-21 21 16,21-21-16,-22 0 0,1 0 0,0 0 15,-22 0-15,22 0 0,-43 21 16,22-21-16,-22 0 0,0 0 0,1 0 15,-1 0-15,0 21 0,1-21 0,-1 0 16,22 0-16,-22 0 0,21 0 16,-20 0-16,20 0 0,1 0 0,-1 0 15,1 0-15,-22 0 0,22 0 16,-1 0-16,1 0 0,20 0 16,-20 0-16,-1 0 0,22 0 0,0 0 15,-22 0-15,22 0 0,-1 0 16,1 0-16,0 0 0,21 0 0,-22 0 15,22 0-15,0 0 0,0 0 0,0 0 16,-1 0-16,1 0 0,0 0 16,0 0-16,0 0 15,0 0-15,-1 0 47,1 0-16,0 0-15,0 0-16,0-21 16,0 21-16,-1 0 0,1 0 0,0 0 15,0 0-15,0 0 0,0 0 16,-1 0-16,1 0 16,0 0-16,0 0 15,0 0 1,21-21 78,0 0-79,0 0 1</inkml:trace>
  <inkml:trace contextRef="#ctx0" brushRef="#br1" timeOffset="33312.31">22945 3090 0,'0'0'0,"0"-21"0,-22 21 31,22 21-15,0 1 0,-21-1-16,21 0 0,-21 0 0,21 0 15,-21 0-15,21 22 0,-21-22 16,0 0-16,-1 21 0,22-20 0,-21-1 15,0 0-15,21 0 0,-21 0 16,21 0-16,0 1 0,0-1 16,0 0-16,0-42 62,0 0-62,0-1 0,0 1 16,0 0-16,0 0 15,0 0-15,0 0 0,0-1 0,21-20 16,-21 21-16,21 0 0,-21 0 16,21-1-16,-21 1 0,0 0 0,22 0 15,-1 0-15,0 0 0,0-1 16,0 1-16,0 21 16,1 0-16,-1 0 0,0 0 15,0 0-15,0 0 0,0 0 16,1 0-16,-1 21 0,0 1 15,-21-1-15,0 0 0,0 0 16,21 0-16,-21 0 0,0 1 0,0-1 16,0 21-16,0-21 0,0 0 15,0 1-15,0-1 0,0 0 16,0 0-16,0 0 16,0-42 30</inkml:trace>
  <inkml:trace contextRef="#ctx0" brushRef="#br1" timeOffset="33515.71">22839 3323 0,'21'0'31,"0"0"-31,0 0 16,0 0-16,-21-21 0,22 21 0,-1 0 16,0 0-16,0 0 15,0 0-15,0-21 0,1 21 0,-22-21 16,21 21-16,0 0 0</inkml:trace>
  <inkml:trace contextRef="#ctx0" brushRef="#br1" timeOffset="33827.83">23474 3133 0,'0'0'0,"0"-21"0,-21 21 31,-1 0-31,1 0 16,0 21-16,0 0 0,0 0 15,0 0-15,-1 0 16,22 1-16,-21-1 0,21 0 0,-21 0 16,21 0-16,-21 0 0,21 1 15,0-1-15,0 0 0,0 0 16,0 0-16,21-21 16,0 0-16,0 0 15,1 0-15,-1 0 16,0 0-16,0 0 0,21 0 15,-20-21-15,-1 0 0,0 21 0,21-21 16</inkml:trace>
  <inkml:trace contextRef="#ctx0" brushRef="#br1" timeOffset="34295.69">23749 3048 0,'0'-21'15,"0"0"1,-21 42 15,21 0-31,-21-21 16,21 21-16,-22 0 0,22 1 0,0-1 15,0 0-15,-21 21 0,21-21 16,-21 1-16,21 20 0,-21-21 0,21 0 16,0 0-16,0 1 0,0-1 15,0 0-15,0 0 0,21-21 31,0 0-31,0 0 16,1 0-16,-1-21 16,0 0-16,0 21 0,0-21 0,0-1 15,1 1-15,-1 0 0,0 0 16,0 0-16,-21 0 16,21 21-16,-21 21 31,0 0-16,0 0 1,0 0-16,0 0 0,-21-21 0,21 22 16,0-1-16,0 0 31,0-42 0,0 0-31</inkml:trace>
  <inkml:trace contextRef="#ctx0" brushRef="#br1" timeOffset="34483.93">24045 3069 0,'-21'0'78</inkml:trace>
  <inkml:trace contextRef="#ctx0" brushRef="#br1" timeOffset="34700.26">23580 3175 0,'21'0'32,"0"0"-32,0 0 15,0 0-15,0 0 0,1 0 0,-1 0 16,21 0-16,-21 0 0,0 0 15,1 0-15,-1 0 0</inkml:trace>
  <inkml:trace contextRef="#ctx0" brushRef="#br1" timeOffset="35036.4">24151 3133 0,'21'0'31,"0"21"-31,-21 0 0,0 0 16,0 0-16,0 1 0,22-1 15,-22 0-15,0 0 0,0 0 16,0 0-16,0 1 0,0-1 16,0 0-16,0 0 15,0 0-15,21-21 16,0 0 0,-21-21-1,0 0-15</inkml:trace>
  <inkml:trace contextRef="#ctx0" brushRef="#br1" timeOffset="35260.35">24426 3112 0,'-21'0'31,"21"21"-31,-21 0 0,0 0 16,0 0-16,21 0 0,-22 1 0,1-1 15,0 0-15,21 0 0,0 0 16,-21 0-16,21 1 0,-21-1 16,21 0-16,21-21 31,0 0-31</inkml:trace>
  <inkml:trace contextRef="#ctx0" brushRef="#br1" timeOffset="35759.36">24723 3133 0,'0'0'0,"-43"-21"31,22 21-31,0 0 16,0 0-16,0 21 15,-1 0-15,1 0 16,21 0-16,-21 0 16,0 1-16,21-1 0,0 0 15,0 0-15,0 0 0,0 0 0,0 1 16,21-22 15,0 0-31,0 0 16,1 0-16,-22-22 0,21 22 0,0-21 15,0 0-15,0 0 0,0 0 0,-21 0 16,22 21-16,-22-22 0,21 1 16,-21 0-16,0 0 15,0 42 1,0 0-16,0 0 16,0 1-16,0-1 15,0 0-15,0 0 0,0 0 16,0 0-16,0 1 0,0-1 15,0 0-15,21-21 16,0 0 0,0 0-16,0 0 15,1 0-15,-1-21 0,0 0 16,0-1-16,0 1 0</inkml:trace>
  <inkml:trace contextRef="#ctx0" brushRef="#br1" timeOffset="36019.85">25082 2921 0,'0'0'0,"0"21"31,0 0-31,0 1 16,0-1-16,0 0 0,0 0 0,0 0 15,-21 0-15,21 1 0,0-1 16,-21 0-16,21 21 0,0-21 0,0 1 15,-21-1-15,21 0 0,0 0 0,0 0 16,0 0-16,0 1 16,21-22 15,0 0-31,0-22 16</inkml:trace>
  <inkml:trace contextRef="#ctx0" brushRef="#br1" timeOffset="36427.3">25209 3196 0,'22'21'32,"-1"-21"-17,0 0 1,0 0-16,0 0 15,-21-21-15,21 21 0,1-21 16,-22 0-16,21 21 16,-21-21-16,0 0 15,-21 21 17,-1 21-17,1 0-15,0 0 16,21 0-16,-21 0 0,21 1 0,0-1 15,0 0-15,-21 0 0,21 0 0,0 0 16,0 1-16,0-1 16,0 0-16,21-21 15,0 0 1,0 0-16,0 0 0,1 0 0,-1 0 16,0-21-16,0 0 15,0-1-15,-21 1 0,21 0 16,1 0-16</inkml:trace>
  <inkml:trace contextRef="#ctx0" brushRef="#br1" timeOffset="36711.1">25125 2963 0,'0'0'0,"21"0"31,0 0-31,0 0 0,0 0 0,1 0 16,-1 0-16,0 0 0,0 0 16,0 0-16,22 0 0,-22 0 15,0-21-15,0 21 0,0 0 0,0 0 16,1 0-16,-1 0 0</inkml:trace>
  <inkml:trace contextRef="#ctx0" brushRef="#br1" timeOffset="37328.35">23072 4043 0,'0'0'0,"-22"0"16,1 0-16,42 0 31,1 0-31,-1 0 16,0 0-16,21 0 0,22-21 16,-22 21-16,43 0 0,-22 0 0,22-21 15,21 21-15,0 0 0,-22 0 16,22-22-16,0 22 0,0 0 0,-22 0 15,22 0-15,0 0 0,-21 0 16,21-21-16,-22 21 0,-20 0 0,20 0 16,-41 0-16,20 0 0,-20 0 15,-1-21-15,-21 21 0,0 0 0,0 0 16,1 0-16,-44 0 31,1 0-31,0 0 0,-21 0 16,-1 0-16,1 21 0,0-21 0,-1 21 15,-20-21-15,21 22 0,-22-22 16</inkml:trace>
  <inkml:trace contextRef="#ctx0" brushRef="#br1" timeOffset="37707.48">23093 4382 0,'0'0'0,"-85"21"16,106-21 15,0 0-31,22 0 0,-1 0 16,0 0-16,1 0 0,20 0 0,1-21 15,20 21-15,1 0 0,0 0 0,21-22 16,-22 22-16,22 0 0,-21 0 15,21 0-15,-22-21 0,1 21 0,0 0 16,-1 0-16,1 0 0,-22 0 16,1 0-16,-1-21 0,-20 21 0,20 0 15,-42 0-15,22 0 0,-22 0 0,0 0 16,0 0-16,-42 0 31,-21 0-31,21 0 16,-1 0-16,-20 0 0,0 0 15,-1 0-15,1 21 0,0-21 0,-22 0 16,22 0-16</inkml:trace>
  <inkml:trace contextRef="#ctx0" brushRef="#br1" timeOffset="38068.69">23114 4657 0,'0'0'0,"21"0"15,0 0-15,22 0 0,-22 0 16,21 0-16,0 0 0,22 0 0,-1 0 16,22 0-16,-21 0 0,20-21 15,1 21-15,0 0 0,-1 0 0,1-22 16,0 22-16,-22 0 0,22 0 15,-22-21-15,1 21 0,-1 0 0,1 0 16,-1 0-16,-20 0 0,-1 0 0,-21-21 16,21 21-16,-20 0 15,-1 0-15,0 0 16,-42 0 15,0 0-31,-1 0 0,1 0 0,-21 0 16,21 0-16,-22 21 0,1-21 0,0 0 15,-1 0-15</inkml:trace>
  <inkml:trace contextRef="#ctx0" brushRef="#br1" timeOffset="38421.08">23326 4847 0,'0'0'0,"-43"0"0,22 21 16,0-21-16,0 0 0,0 0 15,21 22-15,42-22 16,-21 0-16,21 0 16,1 0-16,-1 0 0,22 0 15,-1 0-15,1-22 0,-1 22 0,22-21 16,-1 21-16,1 0 0,-21-21 0,20 21 16,-20-21-16,20 21 0,-20 0 15,21-21-15,-22 0 0,1 21 0,-22 0 16,21 0-16,-20-22 0,-1 22 0,0 0 15,1 0-15,-22 0 16,0 0-16,0 0 0,0 0 0,1 0 16,-1 0-16,0 0 31,0-21-15</inkml:trace>
  <inkml:trace contextRef="#ctx0" brushRef="#br1" timeOffset="39436.67">23304 7027 0,'0'0'0,"0"-21"0,0 0 16,0 0 0,-21 21-1,0 0 1,0 0-16,0 0 0,0 21 15,21 0-15,-22-21 0,1 21 0,21 22 16,-21-22-16,21 21 0,0 1 16,-21-1-16,21 21 0,0-20 0,-21 20 15,21 1-15,0-1 0,0-20 16,0 20-16,0 1 0,0 20 0,0-20 16,0-1-16,0 22 0,0-22 0,0 22 15,-21-21-15,21-1 0,-22 22 16,22-22-16,0 1 0,-21-1 15,0 1-15,21 20 0,-21-20 0,21-1 16,-21 1-16,21-1 0,0 1 16,0-1-16,-21-20 0,21 20 0,-22-20 15,22-1-15,0-21 0,0 21 0,0-20 16,0-1-16,0 0 0,0 0 16,0 0-16,0-42 31,0 0-31</inkml:trace>
  <inkml:trace contextRef="#ctx0" brushRef="#br1" timeOffset="41395.94">23177 7049 0,'22'0'15,"-1"0"63,0 0-78,0-22 16,0 22-16,0 0 0,22 0 16,-22 0-16,21 0 0,1 0 15,20-21-15,1 21 0,-22 0 0,21 0 16,22 0-16,-21 0 0,-1 0 0,22 0 15,-22 0-15,22-21 0,-22 21 16,22 0-16,21 0 0,-21 0 0,20 0 16,-20 0-16,21 0 15,0 0-15,0 0 0,-22 0 0,22-21 16,0 21-16,0 0 0,0 0 0,-1 0 16,1 0-16,0-21 0,0 21 15,-21 0-15,20-21 0,-20 21 0,0 0 16,-1 0-16,-20 0 0,21 0 15,-1-22-15,-20 22 0,20 0 0,-20 0 16,-1 0-16,1 0 0,-1 0 16,-20 0-16,-1 0 0,0 0 0,1 0 15,-22 0-15,0 0 0,0 0 16,0 0-16,1 0 16,-22 22-16,21-22 15,-21 21-15,0 0 0,0 0 16,0 0-16,0 0 15,0 1-15,0-1 0,0 0 16,0 21-16,0-21 0,0 22 16,0-22-16,-21 21 0,21 1 0,-22-1 15,1-21-15,21 21 0,0 1 16,-21-1-16,21 22 0,0-22 0,-21 0 16,21 1-16,0-1 0,0 0 0,0 1 15,0-1-15,0 21 0,0-20 16,0 20-16,0-20 0,21-1 15,-21 21-15,0-20 0,0 20 0,0-20 16,0 20-16,0-21 0,0 1 16,0-1-16,0 0 0,0 22 0,0-22 15,0 1-15,0 20 0,0-21 0,0 1 16,0-1-16,0 0 0,0 1 16,0-1-16,0 0 0,0 1 0,0-1 15,0-21-15,0 22 0,0-1 0,0 0 16,0-21-16,0 22 0,0-22 0,0 21 15,0 1-15,0-1 0,0-21 16,0 21-16,0 1 0,0-22 0,0 21 16,-21-21-16,21 22 0,-21-22 0,21 0 15,0 0-15,-21 0 16,21 22-16,-22-22 0,22 0 0,-21-21 16,21 21-16,0 0 0,0 1 0,-21-1 15,0 0-15,0 0 0,0 0 16,21 0-16,-22-21 0,1 22 15,21-1-15,-21 0 0,0-21 0,0 21 16,0-21-16,21 21 0,-22-21 16,22 21-16,-21-21 0,0 22 15,0-22 17,0 0-17,0 0-15,-1 0 16,1 0-16,0 21 15,0-21-15,0 0 0,0 0 0,-1 21 16,1 0-16,0-21 0,-21 0 0,21 21 16,-1-21-16,1 0 0,-21 21 0,21-21 15,-22 22-15,22-22 0,-21 0 16,0 21-16,-1-21 0,1 0 0,0 0 16,-1 21-16,1-21 0,-22 0 0,22 0 15,-21 21-15,-1-21 0,1 0 0,-1 0 16,1 0-16,20 0 0,-20 0 15,-1 21-15,22-21 0,-22 0 16,22 0-16,0 0 0,-22 0 0,22 0 16,-22 0-16,22 0 0,0 0 0,-22 0 15,22 0-15,-22 0 0,1 0 0,21 0 16,-22 0-16,1 0 0,-1 0 16,1 0-16,-1 0 0,1 0 0,-1 0 15,22 0-15,-22 0 0,22 0 0,0 0 16,-22 0-16,22 0 0,21 0 0,-22 0 15,1 0-15,0 0 0,-1 0 16,22 0-16,-21 0 0,-1 0 0,22 0 16,-21 0-16,21 0 0,0 0 15,-22 0-15,22 0 0,0 0 0,0 0 16,0 0-16,-1 0 0,1 0 16,0 0-16,0 0 15,0 0-15,0 0 16,-1 0-1,1 0 32,21-21 110,0 0-142,0 0 1,0 0-1,-21-1-15,21 1 16,-21 0-16,21 0 0,0 0 0,0 0 16,0-22-16,0 22 0,0 0 0,0-21 15,0-1-15,0 22 0,21-21 0,0-1 16,-21 1-16,21 0 0,1-22 16,-1 22-16</inkml:trace>
  <inkml:trace contextRef="#ctx0" brushRef="#br1" timeOffset="42195.33">23495 7472 0,'0'0'0,"0"-21"15,0-22-15,0 22 16,0 0-16,-21 0 0,0 21 15,21 21 1,0 0 0,0 0-16,0 22 0,0-22 0,0 21 15,0-21-15,0 22 0,0-1 16,0-21-16,0 22 0,0-22 16,0 0-16,0 0 0,0 0 0,0 0 15,0 1-15,0-1 0,0 0 16,-22-21-16,1 0 15</inkml:trace>
  <inkml:trace contextRef="#ctx0" brushRef="#br1" timeOffset="42576.31">23241 7366 0,'0'0'0,"-21"-85"31,21 64-31,0 0 16,21 21-16,-21-21 0,21 21 15,0 0-15,0 0 0,22 0 0,-22 0 16,21 21-16,-21 0 0,22-21 0,-1 21 16,0 1-16,-20-1 0,20 0 15,-21 0-15,21 0 0,-20 0 0,-22 1 16,0 20-16,0-21 0,0 0 15,-22 22-15,1-22 0,0 0 0,-21 21 16,21-21-16,-22 1 0,1-1 0,0 0 16,-1-21-16,1 21 15,21 0-15,-22-21 0,22 0 0,0 0 16,0 0-16,0 0 16,42 0 15,-21-21-31,21 0 0,0 21 15,0-21-15,1 21 0,-1-21 0</inkml:trace>
  <inkml:trace contextRef="#ctx0" brushRef="#br1" timeOffset="42968.24">23855 7662 0,'0'0'0,"21"0"16,0 0 0,0 0-16,0-21 15,1 21-15,-1-21 0,0 0 16,0 21-16,-21-21 0,21 0 0,0 21 16,-21-22-16,0 1 0,22 0 15,-22 0-15,-22 21 16,1 0-1,0 0-15,-21 0 16,21 0-16,-1 21 0,1 0 0,0 0 16,21 1-16,-21-22 0,21 21 15,-21 0-15,21 0 0,0 0 0,0 0 16,0 1-16,0-1 0,0 0 16,0 0-16,21-21 15,0 0-15,0 0 0,-21 21 0,21-21 16,1 0-16,-1 0 0,0 0 15,0 0-15,0 0 0,0 0 0,1 0 16,-1 0-16,21 0 0,-21 0 0</inkml:trace>
  <inkml:trace contextRef="#ctx0" brushRef="#br1" timeOffset="43436.82">24617 7472 0,'0'-21'0,"-21"21"16,-1-21-16,1 21 0,0 0 16,0 0-16,0 0 0,0 21 15,-1-21-15,1 21 0,0 0 16,0-21-16,0 21 0,0 0 16,-1 1-16,22-1 0,0 0 0,-21 0 15,21 0-15,-21 0 0,21 1 16,0-1-16,0 0 0,0 0 0,0 0 15,21-21 17,0 0-32,1 0 0,-1 0 15,0-21-15,0 21 0,-21-21 16,21 0-16,0 0 0,1 21 0,-1-22 16,-21 1-16,0 0 0,21 0 15,-21 0-15,0 0 0,0-1 0,0 1 16,0 42 15,0 1-31,0-1 16,0 0-16,0 0 0,0 0 15,0 0-15,0 1 0,0-1 16,0 0-16,0 0 0,0 0 16,21-21-16,0 0 15,0 0-15,1 0 16,-1 0-16,0 0 15</inkml:trace>
  <inkml:trace contextRef="#ctx0" brushRef="#br1" timeOffset="44135.63">24934 7408 0,'0'0'15,"-21"0"1,0 0-16,21 22 15,-21-1-15,0-21 0,-1 21 16,22 0-16,-21 0 0,0 0 0,0 1 16,21 20-16,0-21 0,0 0 0,-21 0 15,21 1-15,0-1 16,0 0-16,0 0 0,0 0 16,21 0-16,0-21 0,0 0 0,0 22 15,1-22-15,-1 0 16,0 0-16,0 0 0,0 0 0,0-22 15,1 1-15,-1 21 0,0-21 0,0 0 16,0 0-16,0 0 16,-21-1-16,22-20 0,-22 21 0,0 0 15,0-22-15,21 1 0,-21 21 16,0-21-16,0-1 0,0 22 0,0-21 16,0 21-16,0-1 0,0 1 0,0 0 15,0 0-15,0 42 16,0 0-1,0 0-15,0 1 16,-21-1-16,21 21 0,0-21 0,0 22 16,0-1-16,0-21 0,-22 21 0,22-20 15,0 20-15,0-21 0,0 0 16,0 0-16,0 1 0,0-1 0,0 0 16,0 0-16,22 0 15,-1-21 1,0 0-16,0 0 15,0-21-15,-21 0 0,21 21 0,-21-21 16,22 0-16,-1-1 0,0 1 16,-21 0-16,0 0 15,21 21-15,-21 21 32,0 0-17,0 0-15,0 1 0,0-1 16,0 0-16,0 0 15,0 0-15,21-21 47,-21-21-47,21 21 16,-21-21-16</inkml:trace>
  <inkml:trace contextRef="#ctx0" brushRef="#br1" timeOffset="44304.29">25400 7387 0,'-21'0'78</inkml:trace>
  <inkml:trace contextRef="#ctx0" brushRef="#br1" timeOffset="44492.46">25019 7493 0,'0'0'0,"0"21"15,21-21 16,0 0-31,0 0 0,1 0 16,-1 0-16,0 0 0,0 0 16,0 0-16,0 0 0,1 0 0,-1 0 15</inkml:trace>
  <inkml:trace contextRef="#ctx0" brushRef="#br1" timeOffset="44787.69">25527 7493 0,'0'0'0,"0"-21"16,-21 21-16,21 21 31,0 0-31,0 0 16,0 1-16,0-1 0,21 0 15,-21 0-15,21 0 0,-21 0 0,21 1 16,-21-1-16,0 0 0,0 0 16,21 0-16,1-21 15,-1 0 1,0 0 0,-21-21-16,21 0 15</inkml:trace>
  <inkml:trace contextRef="#ctx0" brushRef="#br1" timeOffset="44991.99">25823 7430 0,'-21'0'32,"0"0"-32,21 21 0,0 0 0,-21 0 15,0-21-15,-1 21 0,22 0 16,-21 1-16,21-1 0,-21 0 0,21 0 15,-21-21-15,21 21 0,-21 0 0,21 1 16,0-1-16,21-21 31</inkml:trace>
  <inkml:trace contextRef="#ctx0" brushRef="#br1" timeOffset="45468.63">26141 7493 0,'0'0'0,"0"-42"15,-21 42 1,-1 0-16,1 0 0,0 0 16,0 0-16,0 21 15,0 0-15,-1-21 0,22 21 16,-21 0-16,0 22 0,21-22 0,-21 0 15,21 0-15,0 0 0,0 1 16,0-1-16,0 0 0,0 0 16,21-21-1,0 0-15,0 0 16,1 0-16,-1 0 0,0-21 16,0 0-16,0 21 0,0-21 15,-21-1-15,22 1 0,-1 0 16,-21 0-16,0 0 0,0 0 0,0-1 15,21 1-15,-21 0 16,0 0-16,0 42 31,0 0-31,0 0 16,0 1-16,0-1 0,0 0 0,0 0 16,0 0-16,0 0 0,0 1 15,0-1-15,0 0 0,0 0 16,21-21-1,0 0 1,0 0-16,1 0 16</inkml:trace>
  <inkml:trace contextRef="#ctx0" brushRef="#br1" timeOffset="45703.71">26458 7239 0,'0'42'32,"0"1"-32,0-22 0,0 0 0,0 21 15,0 1-15,-21-22 0,21 0 16,0 21-16,0-20 0,0-1 16,0 21-16,0-21 0,0 0 15,0 1-15,0-1 0,0 0 16,21-21 15</inkml:trace>
  <inkml:trace contextRef="#ctx0" brushRef="#br1" timeOffset="46071.75">26649 7620 0,'21'0'62,"0"0"-62,0 0 0,0-21 16,1 21-16,-22-21 0,21 0 0,0-1 16,-21 1-1,0 0-15,0 0 16,-21 21-1,0 0-15,-1 0 0,1 21 16,21 0-16,-21-21 0,0 21 0,0 1 16,21-1-16,0 0 0,-21 0 15,21 0-15,0 0 0,0 1 16,0-1-16,0 0 16,21-21-1,0 0-15,0 0 0,0 0 16,0 0-16,1 0 0,-1-21 15,0 21-15,0-21 0</inkml:trace>
  <inkml:trace contextRef="#ctx0" brushRef="#br1" timeOffset="46311.99">26416 7345 0,'0'0'0,"-21"0"0,0 0 16,42 0 15,0 0-31,0 0 0,0 0 16,22 0-16,-22 0 0,0 0 16,21 0-16,-21 0 0,1 0 0,-1-21 15,0 21-15,-21-21 16</inkml:trace>
  <inkml:trace contextRef="#ctx0" brushRef="#br1" timeOffset="46928.31">23643 8763 0,'0'0'0,"-21"0"0,-43-21 16,86 0 15,-1 21-31,0 0 0,21 0 0,22 0 16,-22 0-16,43-21 0,-22 21 0,22 0 16,21-22-16,0 22 0,-1-21 15,44 21-15,-22-21 0,21 21 0,0 0 16,-21-21-16,21 21 0,0 0 15,0 0-15,-21-21 0,0 21 16,-21 0-16,0 0 0,0-21 0,-21 21 16,-22 0-16,1 0 0,-22 0 15,0 0-15,-21 0 0,22-22 0,-64 22 32,-22 0-17,1 0-15,0 0 0,-22 0 0,1 0 16,-1 0-16</inkml:trace>
  <inkml:trace contextRef="#ctx0" brushRef="#br1" timeOffset="47295.71">23643 9250 0,'0'0'0,"-21"0"0,21 21 16,21-21 0,0 0-16,0 0 0,22 0 0,-1 0 15,0 0-15,22 0 0,-1-21 16,1 21-16,21 0 0,-22-21 16,22 21-16,21 0 0,-1 0 0,1-21 15,21 21-15,-21-22 0,21 22 16,0 0-16,-21 0 0,21 0 0,-21-21 15,0 21-15,-1 0 0,-20 0 0,21 0 16,-21 0-16,-22 0 0,22 0 16,-43 0-16,22 0 0,-22 0 0,-21 0 15,21 0-15,-20 0 0,-1-21 0,-42 21 32,-22 0-17,1 0-15,0 0 0,-22 0 16</inkml:trace>
  <inkml:trace contextRef="#ctx0" brushRef="#br1" timeOffset="47668.72">24215 9610 0,'0'0'0,"-22"21"0,1-21 0,0 21 16,42-21 15,22 0-31,-22 0 16,21 0-16,22 0 0,-1 0 15,1 0-15,20 0 0,22 0 0,0 0 16,0 0-16,0-21 0,-1 21 0,1 0 16,0 0-16,0 0 0,-21 0 15,20-21-15,1 21 0,-21 0 0,0 0 16,-1 0-16,-20 0 0,20 0 0,-41 0 15,20 0-15,-20 0 0,-1 0 16,-21 0-16,21 0 0,-20 0 0,-1 0 16,-42 0 15,-1 0-31,-20 0 16,0 0-16,-22 0 0,22 0 0,-43 0 15,1 0-15,-1 0 0</inkml:trace>
  <inkml:trace contextRef="#ctx0" brushRef="#br1" timeOffset="48004.18">24193 10054 0,'0'21'16,"22"-21"-16,20 0 0,0 0 0,1 0 15,-1 0-15,21 0 0,1 0 16,21 0-16,-22 0 0,1 0 0,20 0 16,1-21-16,-22 21 0,22 0 0,0 0 15,-22-21-15,22 21 0,-22 0 16,22 0-16,-21 0 0,20-21 0,-20 21 16,-1 0-16,1-21 0,-1 21 0,-20 0 15,-1 0-15,0 0 0,1 0 16,-1 0-16,-21 0 0,0 0 0,0 0 15,1 0-15,-1 0 0,0 0 16,-42 0 15,0 0-15,-1 0-16</inkml:trace>
  <inkml:trace contextRef="#ctx0" brushRef="#br0" timeOffset="56439.78">23199 5609 0,'0'0'0,"-22"0"46,1 21-30,21 1-16,0-1 16,0 0-1,0 0-15,21-42 47,-21 0-31,22 0-16,-22-1 15,0 1 1,0 0-16,-22 21 31,1 0-31,21 21 16,-21-21 0,21 21-16,21-21 31,0 0-31,1 0 15</inkml:trace>
  <inkml:trace contextRef="#ctx0" brushRef="#br0" timeOffset="56779.51">23643 5355 0,'21'0'47,"0"0"-47,1 0 0,-1 0 16,0 0-16,21 0 0,-21 0 0,22 0 15,-1 0-15,-21 0 0,22 0 16,-1 0-16,0 0 0,-21 0 0,22 0 16,-22 0-16,0 0 0,0 0 0,0 0 15</inkml:trace>
  <inkml:trace contextRef="#ctx0" brushRef="#br0" timeOffset="57196.3">24024 5376 0,'0'0'0,"-21"0"0,21 22 16,0-1-16,0 0 15,0 0-15,0 0 16,0 0-16,0 1 0,0-1 16,0 0-16,0 0 15,0 0-15,0 0 0,0 22 0,0-22 16,0 0-16,0 0 0,0 0 16,0 1-16,0-1 0,0 0 0,0 0 15,-21 0-15,0 0 16,-1-21-16,22 22 0,-21-22 15,0 0-15,0 0 0,0 21 0,0-21 16,-1 0-16,1 0 0,0 0 16,0 0-16,0 0 0,0 0 0,-1 0 15,1-21-15,0 21 0,0-22 16,0 1 0,0 0-16,21 0 15,21 21 1,0-21-16,0 21 15,0 0-15,0-21 0</inkml:trace>
  <inkml:trace contextRef="#ctx0" brushRef="#br0" timeOffset="57727.29">24342 5546 0,'0'0'0,"-43"-43"31,22 43-15,0 0-16,0 0 16,0 22-16,21-1 0,-22 0 0,1 0 15,0 0-15,21 0 0,-21 1 16,0-1-16,21 0 0,-21 0 0,21 0 15,-22 0-15,22 1 0,0-1 0,0 0 16,0 0 0,0 0-16,22-21 15,-1 0-15,0 0 0,0 0 16,0 0-16,0 0 16,1 0-16,-1-21 0,0 0 15,0 0-15,-21 0 0,21 21 16,-21-22-16,21-20 0,-21 21 0,22 0 15,-22 0-15,21-1 0,-21 1 16,21 0-16,-21 0 0,0 42 31,0 0-15,0 0-16,0 1 16,0-1-16,0 0 0,21 0 0,-21 0 15,0 0-15,21 1 16,-21-1-16,21 0 0,1-21 15,-1 0 1,0 0-16,0 0 16,0 0-16</inkml:trace>
  <inkml:trace contextRef="#ctx0" brushRef="#br0" timeOffset="57965.65">24744 5482 0,'0'21'16,"0"1"-1,0-1-15,0 0 16,0 0-16,0 0 0,0 0 0,0 1 16,0-1-16,0 0 0,0 0 15,0 0-15,21-21 16,-21 21-16,21-21 31,0 0-31</inkml:trace>
  <inkml:trace contextRef="#ctx0" brushRef="#br0" timeOffset="58179.6">24998 5482 0,'-43'0'16,"22"21"0,21 1-16,-21-22 0,0 21 0,21 0 15,0 0-15,-21-21 0,0 21 0,-1 0 16,22 1-16,-21-22 0,21 21 16,0 0-16,-21-21 15</inkml:trace>
  <inkml:trace contextRef="#ctx0" brushRef="#br0" timeOffset="58699.81">25252 5482 0,'0'-42'32,"-21"42"-17,-1 0-15,1 21 16,0 0-16,21 0 16,-21 1-16,0-1 0,0 0 0,21 0 15,0 0-15,-22 0 0,22 1 16,-21-1-16,21 0 0,0 0 15,0 0-15,21-21 16,1 0 0,-1 0-16,0 0 0,0 0 15,-21-21-15,21 0 0,0 21 0,1-21 16,-22 0-16,21-1 0,-21 1 16,21 21-16,-21-21 0,0 0 0,21 0 15,-21 0-15,0-1 0,0 1 0,21 21 16,-21-21-16,0 42 31,0 0-31,0 1 0,-21-1 16,21 0-16,0 0 0,0 0 15,0 0-15,0 1 0,0-1 0,0 0 16,0 0-16,0 0 16,21-21-16,0 0 15,1 0-15,-1 0 16,0 0-16,0 0 0,0-21 15,0 0-15,1 21 0</inkml:trace>
  <inkml:trace contextRef="#ctx0" brushRef="#br0" timeOffset="59724.35">23749 10901 0,'0'0'0,"0"21"0,-21 0 16,21 0-16,0 1 16,0-1-16,21-21 46,0 0-46,0 0 0,-21-21 16,21 21-16,-21-22 0,0 1 16,0 0-1,-21 21 1,0 0-16,0 0 16,21 21-1,0 0 1,21-21-1,0 0 1,0 0-16,1 0 0,-1 0 0,0 0 16,0 0-16</inkml:trace>
  <inkml:trace contextRef="#ctx0" brushRef="#br0" timeOffset="60001.88">24384 10753 0,'-21'0'31,"42"0"-15,0 0-16,0 0 0,0 0 15,1 0-15,20 0 0,-21 0 0,0 0 16,22 0-16,-22 0 0,21 0 15,-21 0-15,22 0 0,-22 0 16,0 0-16,0 0 0,-42 0 47</inkml:trace>
  <inkml:trace contextRef="#ctx0" brushRef="#br0" timeOffset="60359.93">24659 10753 0,'-21'21'16,"0"0"-1,21 0-15,-21 0 16,21 1 0,0-1-16,0 0 0,0 0 15,0 0-15,0 0 0,0 1 16,0-1-16,0 0 0,0 0 15,0 0-15,0 0 0,0 1 0,0-1 16,0 0-16,0 0 0,0 0 16,-22 0-16,1-21 15,0 22-15,0-22 0,0 0 16,0 0-16,-1 0 0,1 0 16,0 0-16,0 0 0,21-22 15,-21 22-15,21-21 0,-21 0 16,-1 0-16,22 0 15,0 0 1,22-1 0,-1 22-16,0 0 0,0 0 15</inkml:trace>
  <inkml:trace contextRef="#ctx0" brushRef="#br0" timeOffset="60869.67">25146 10986 0,'0'-43'15,"0"22"-15,0 0 0,0 0 16,-21 0 0,0 21-16,-1 0 0,1 0 15,0 0-15,0 0 16,0 21-16,21 0 0,-21 0 0,-1 0 15,22 0-15,0 22 0,-21-22 16,21 0-16,-21 0 0,21 0 16,0 1-16,0-1 0,0 0 0,0 0 15,0 0-15,21 0 16,0-21-16,1 0 16,-1 0-16,0 0 0,0 0 0,-21-21 15,21 0-15,0 21 0,1-21 16,-22 0-16,21 0 0,-21-1 15,21 1-15,-21 0 0,0 0 16,21 0-16,-21 0 0,0-1 0,0 1 16,0 0-16,0 42 31,0 0-15,0 1-16,0-1 0,0 0 15,0 0-15,0 0 16,0 0-16,21 1 0,-21-1 15,21-21-15,-21 21 0,22-21 0,-1 0 16,0 0-16,0 0 16,0 0-16,0 0 0,1-21 15,-1 0-15</inkml:trace>
  <inkml:trace contextRef="#ctx0" brushRef="#br0" timeOffset="61085.4">25421 10859 0,'21'21'32,"-21"0"-32,0 0 15,0 0-15,0 0 0,0 1 16,0-1-16,0 0 0,0 0 0,0 0 16,0 0-16,0 1 15,0-1-15,21-21 31,1 0-31,-1 0 16</inkml:trace>
  <inkml:trace contextRef="#ctx0" brushRef="#br0" timeOffset="61300.76">25781 10837 0,'0'0'0,"-21"0"31,0 0-31,-1 0 0,22 22 16,-21-1-16,0-21 0,0 21 0,0 0 16,0 0-16,21 0 0,-22 1 15,1-1-15,21 0 0,0 0 0,-21-21 16,21 21-16,-21 0 0,21 1 0,0-1 16,0 0-1,21-21 1</inkml:trace>
  <inkml:trace contextRef="#ctx0" brushRef="#br0" timeOffset="61743.73">26162 10859 0,'0'-43'16,"-21"43"-16,0 0 15,-1 0-15,1 0 16,0 21-16,0-21 0,0 22 16,21-1-16,-21 0 0,-1 0 0,1 0 15,21 0-15,-21 1 0,21-1 0,-21 0 16,21 0-16,0 0 0,0 0 16,0 1-16,21-22 15,0 0-15,0 0 16,1 0-16,-1 0 0,0 0 15,0-22-15,0 1 0,0 21 0,1-21 16,-22 0-16,21 0 0,0 21 0,0-21 16,-21-1-16,0 1 0,21 0 15,0 0-15,-21 0 0,0 42 32,0 0-32,0 0 15,0 0-15,0 1 16,0-1-16,0 0 0,0 0 0,0 0 15,0 0-15,0 1 0,22-1 16,-22 0-16,21-21 0,0 0 16,-21 21-16,21-21 0,0 0 0,0 0 15,1 0-15</inkml:trace>
  <inkml:trace contextRef="#ctx0" brushRef="#br0" timeOffset="62279.8">24723 12171 0,'0'0'0,"-22"-21"0,22 0 15,-21-1-15,0 22 0,0 0 16,0 0-16,0 22 16,-1-22-16,22 42 0,0-21 15,0 0-15,0 22 0,0-22 16,0 21-16,-21 0 0,21-20 15,0 20-15,0 0 0,0-21 0,0 1 16,0 20-16,0-21 0,0 0 0,0 0 16,0 1-16,0-1 15,0 0-15,0-42 32,0 0-32</inkml:trace>
  <inkml:trace contextRef="#ctx0" brushRef="#br0" timeOffset="62839.67">24574 12213 0,'0'0'15,"0"-21"-15,0 0 0,0 0 16,0 0-16,22-1 16,20 1-16,-21 21 15,0 0-15,22 0 0,-1-21 16,0 21-16,1 0 0,-1 0 0,21 0 15,-20 21-15,-1-21 0,-21 21 0,22 1 16,-22-1-16,-21 0 16,0 0-16,0 21 0,0-20 0,-21-1 15,-1 0-15,-20 0 0,0 0 0,-1 0 16,1 1-16,0-1 0,21-21 16,-22 21-16,22-21 0,0 0 0,0 0 15,42 0 1,0-21-1,0 0-15,22 21 0,-22-22 0,21 22 16,0 0-16,-20 0 0,20 0 16,0 0-16,-21 0 0,22 0 0,-1 0 15,-21 0-15,22 22 0,-22-1 16,21 0-16,-21 0 0,0 0 16,1 0-16,-22 1 0,0-1 0,0 0 15,0 21-15,0-21 0,0 1 0,-22-1 16,-20 21-16,21-21 0,-21 0 15,-1 1-15,1-1 0,0-21 0,-1 21 16,1-21-16,0 21 0,-1-21 0,1 0 16,0 0-16,20 0 0,1-21 15,-21 0-15,21 0 0,0-1 0,-1 1 16,22 0-16,-21 0 0,21 0 0,-21 0 16,21-1-16,0 1 15,0 0-15,0 0 16,21 21-1,0 0-15,1 0 0,-1 0 16,0 0-16,21 0 0,-21 0 0</inkml:trace>
  <inkml:trace contextRef="#ctx0" brushRef="#br0" timeOffset="65540.08">25612 12383 0,'0'-22'16,"0"44"-16,0-22 31,-22 0-31,22 21 0,0 0 0,-21 0 16,21 0-16,0 0 0,0 22 0,0-22 16,0 0-16,0 0 0,0 0 15,0 1-15,0-1 0,0 0 0,0 0 16,21 0-16,1 0 0,-1-21 15,0 0-15,0 22 0,0-22 0,0 0 16,1 0-16,-1 0 0,21-22 0,-21 1 16,0 21-16,1-21 0,-1 0 15,0 0-15,0 0 0,0-1 0,0 1 16,-21 0-16,0-21 0,22 21 16,-22-1-16,0 1 0,21 0 0,-21 0 15,0 0-15,0 0 0,0-1 16,0 44 15,0-1-31,0 0 0,0 0 0,0 0 16,0 0-16,0 1 0,-21-1 0,21 0 15,0 0-15,-22 21 0,22-20 16,0-1-16,0 0 0,0 0 0,0 0 16,0 0-16,0 1 0,22-22 15,-1 0-15,0 21 0,0-21 16,0 0-16,0 0 0,1 0 0,20-21 15,-21 21-15,21-22 0,-20 1 16,20 0-16,-21 0 0,0 0 0,22 0 16,-22-22-16,0 22 0,21 0 0,-21-21 15,1 20-15,-22 1 0,21-21 16,-21 21-16,0 0 0,0-1 16,-21 22-1,-1 22-15,22-1 16,-21 0-16,21 0 0,0 0 0,0 0 15,0 1-15,0-1 0,0 21 0,0-21 16,0 0-16,0 1 16,0-1-16,0 0 0,0 0 15,21 0-15,1 0 0,-44-42 47,22 0-31,-21 21-16,0-21 15,0 21-15,21-21 0,-21 21 16,0 0 0,21 21-1,0 0 1,0 0-16,21 0 16,0 1-16,0-22 15,0 0-15,0 21 0,1-21 16,-1 0-16,0 0 0,21 0 0,-21 0 15,22 0-15,-1-21 0,0-1 16,1 1-16,-1 21 0,0-21 0,1 0 16,-1 0-16,0 0 0,-20-22 0,-1 22 15,0 0-15,0 0 0,0 0 16,-21-1-16,0 1 0,0 0 0,0 0 16,-21 21-1,0 21 1,0-21-16,21 21 0,0 0 0,0 1 15,0-1-15,0 0 0,0 0 0,0 0 16,0 0-16,0 1 16,0-1-16,21 0 0,-21 0 0,21 0 15,-21 0-15,0 1 0,0-1 16,0 0 0,-21-21-1,0 0-15,0 0 16,21-21-16,-22 0 0,1 21 15,21-22-15,-21 22 0,0 0 16,21-21-16,-21 21 16,21 21-1,0 1 1,0-1-16,21-21 0,0 21 0,0-21 16,0 0-16,1 21 0,-1-21 15,0 0-15,0 0 0,21 0 0,-20 0 16,20 0-16,-21 0 0,21 0 15,1 0-15,-22 0 0,21-21 0,-21 0 16,22 21-16,-22-21 0,0-1 0,0 1 16,0 0-16,1 0 0,-1 0 15,0 0-15,-21-22 0,0 22 0,0 0 16,0 0-16,0 0 0,0-1 16,0 1-16,0 42 31,-21 1-31,21-1 0,-21-21 15,21 21-15,0 0 0,0 0 16,0 0-16,0 22 0,0-22 0,0 0 16,0 0-16,0 0 0,21 1 15,0-1-15,0-21 0,0 0 16,0 21-16,1-21 0,-1 0 0,21 0 16,-21 0-16,0 0 0,1-21 0,20 21 15,-21-21-15,0-1 0,0 22 16,1-21-16,-1 0 0,0 0 15,0 0-15,-21-22 0,0 22 0,0 0 16,21 21-16,-21-21 0,0 0 16,0 0-16,-21 21 15,21 21 1,-21 0-16,21 0 0,0 0 16,-21 0-16,21 1 0,0-1 15,-21 0-15,21 0 0,0 0 0,0 0 16,0 1-16,-22-1 15,22 0-15,0 0 0,-21-21 16,21-21 15,0 0-31,21 0 16,-21-1-16,22 1 0,-1 0 0,-21 0 16,21 0-16,0 0 0,-21-1 15,21 1-15,0 0 0,1 0 0,-22 0 16,21 21-16,0-21 0,0 21 15,0 0-15,0 21 16,-21 0-16,0 0 16,0 0-16,0 0 0,0 1 15,0-1-15,0 0 0,0 0 0,0 0 16,0 0-16,22 1 0,-1-1 16,-21 0-16,21 0 0,0-21 15,0 21-15,0-21 0,1 0 16,-1 0-16,21 0 0,-21 0 0,0 0 15,1 0-15,-1-21 0,0 21 16,0-21-16,0 0 0,0 0 0,1-1 16,-1 1-16,-21 0 0,21 0 0,-21 0 15,21 0-15,-21-22 0,0 22 16,0 0-16,0 0 0,0 0 16,0-1-16,-21 22 0,0 0 15,0 0-15,21 22 16,-22-1-16,22 0 0,-21 0 15,21 0-15,0 0 0,0 1 0,0-1 16,0 21-16,0-21 0,0 0 16,0 1-16,0-1 0,0 0 0,21-21 15,1 21-15,-1-21 0,0 21 16,21-21-16,-21 0 0,1 0 16,20 0-16,-21 0 0,0-21 0,22 21 15,-22-21-15,21 0 0,-21 21 16,0-21-16,22-1 0,-22 1 15,0 0-15,0-21 0,22 21 0,-43-1 16,21 1-16,-21 0 16,0 0-16,-21 21 15,-1 21 1,22 0-16,-21 0 16,21 1-16,0-1 0,0 0 15,0 0-15,0 0 0,0 0 0,0 1 16,0-1-16,0 0 15,0 0-15,0-42 47,0 0-47,0 0 16,-21 21-16,21-22 16,-21 1-16,0 21 0,0 0 31,21 21-16,0 1-15,0-1 16,21 0 0,-21 0-16,21-21 0,0 0 15,0 0-15,0 0 0,1 0 0,-1 0 16,0 0-16,21 0 0,-21 0 0,22-21 16,-22 21-16,0-21 0,21 21 15,-20-21-15,-1-1 0,0 1 0,21 0 16,-21 0-16,1 0 0,-22 0 15,21-1-15,0 1 0,0 0 16,-21-21-16,21 21 0,-21-1 16,0 1-16,-21 21 15,0 0 1,0 21-16,21 1 0,0-1 16,0 21-16,0-21 0,-21 0 0,21 1 15,0-1-15,0 21 0,0-21 16,0 0-16,0 1 0,0-1 0,-22 0 15,22 0-15,0 0 16,-21-21 0,0 0-16,0 0 0,0 0 31,0 0-31,-1-21 0,1 21 16,0-21-16,21 0 0,-21 0 15,0 21-15,0-22 0</inkml:trace>
  <inkml:trace contextRef="#ctx0" brushRef="#br0" timeOffset="65771.42">27961 12361 0,'0'0'0,"21"0"47,0 0-32,1 0-15,-1 0 0,0 0 16,0 0 0</inkml:trace>
  <inkml:trace contextRef="#ctx0" brushRef="#br0" timeOffset="66559.56">30501 12256 0,'0'0'0,"0"-22"16,0 1-16,0 0 15,0 0-15,0 0 0,0 0 16,0 42-1,0 0 1,0 21-16,0-21 0,0 22 0,-21-22 16,21 21-16,-21 1 0,21-1 15,-21-21-15,-1 21 0,1 1 0,0-1 16,0-21-16,0 22 0,0-22 16,-1 21-16,1-21 0,0 0 0,0 1 15,0-1-15,0 0 16,-1-21-1,1 0-15,21-21 0,0 0 16,-21-1-16,21 1 16,0 0-16,0-21 0,0 21 0,0-1 15,0 1-15,0-21 0,0 21 0,0-22 16,0 22-16,21 0 0,0-21 16,-21 21-16,22-1 0,-1 22 15,0 22 1,0-1-16,-21 0 15,0 0-15,0 21 0,21-20 0,-21-1 16,21 0-16,-21 0 16,0 0-16,22 0 0,-1 1 0,0-1 15,0 0-15,-21 0 0,21 0 16,0-21-16,1 21 0,-1 1 0,0-22 16,0 0-16,0 0 0,0 0 0,1 0 15,20 0-15,-21 0 0,0-22 16,0 22-16,22-21 0,-22 0 0</inkml:trace>
  <inkml:trace contextRef="#ctx0" brushRef="#br0" timeOffset="67591.62">31115 12404 0,'0'0'0,"0"-21"0,0-1 16,-21 22-16,0 0 15,-1-21-15,1 21 16,0 0-16,0 0 0,0 0 0,0 21 15,-1-21-15,1 22 0,0-1 16,21 0-16,-21 0 0,0 0 0,0 0 16,21 1-16,-22-1 0,22 0 15,0 0-15,0 0 0,0 0 0,0 1 16,0-1-16,0 0 16,22-21-1,-1 0-15,0 0 0,0 0 0,0 0 16,0 0-16,1-21 15,-1 21-15,0-21 0,0-1 0,0 1 16,0 0-16,1 21 0,-1-21 0,-21 0 16,0 0-16,21-1 0,-21 1 15,21 0-15,-21 0 0,0 42 47,0 0-47,-21-21 0,21 21 16,0 1-16,0-1 0,0 0 0,0 0 15,0 0-15,0 0 0,0 1 16,21-22 0,-21 21-16,21-21 0,0 0 15,22 0-15,-22 0 0,0 0 16,0 0-16,0 0 0,22 0 0,-22-21 16,0 21-16,0-22 0,0 22 15,1-21-15,-1 0 0,0 21 0,0-21 16,-21 0-16,0 0 0,21-1 0,0 1 15,-21 0-15,22 21 16,-22 21 15,0 0-31,-22 1 0,1-22 0,21 21 16,0 0-16,0 0 16,0 0-16,-21 0 0,21 1 15,0-1-15,0 0 0,21-21 16,0 0-16,1 0 15,-1 0-15,0 0 0,0 0 0,0 0 16,0-21-16,1 21 0,-1-21 16,0-1-16,0 1 0,0 21 0,0-21 15,1 0-15,-22 0 0,0 0 16,21-1-16,-21 1 0,0 0 16,21 0-16,-21 0 0,-21 42 46,21 0-46,-21-21 16,21 21-16,0 22 0,-22-22 16,1 0-16,0 21 0,21 1 0,-21-22 15,21 21-15,0 22 0,0-22 16,0 0-16,0 1 0,0 20 0,0-21 16,0 1-16,0-1 0,0 0 15,0 1-15,0-1 0,0 0 0,0-20 16,0-1-16,0 21 0,-21-21 15,21 0-15,-21-21 0,-1 22 0,1-22 16,0 0-16,0 0 0,0 0 16,0 0-16,-1 0 15,1 0-15,0 0 0,0-22 16,0 22-16,0-21 0,-1 21 16,22-21-16,-21 0 15,21 0-15,-21 21 0,21-21 16,0-1-1,0 1-15,0 0 0,21 21 16,0-21-16,1 0 0</inkml:trace>
  <inkml:trace contextRef="#ctx0" brushRef="#br0" timeOffset="67979.34">32173 12594 0,'0'0'15,"-21"-42"1,21 21-16,0 0 16,0-1-16,21 22 0,0-21 15,-21 0-15,22 0 16,-44 21 15,1 0-15,0 21-16,0 0 0,21 0 15,-21 1-15,0-1 0,21 0 16,-22 0-16,22 0 0,0 0 16,0 1-16,0-1 0,0 0 15,0 0-15,0 0 16,22-21-16,-1 0 15,0 0-15,0 0 0,0 0 0,0 0 16,1 0-16,-1-21 0,0 21 16,0-21-16,21 21 0</inkml:trace>
  <inkml:trace contextRef="#ctx0" brushRef="#br0" timeOffset="68416.7">32448 12488 0,'0'0'16,"0"-21"0,22 21-1,-1 0 1,0 0-16,0 0 16,0 0-16,0 0 15,-21 21-15,22-21 0,-22 22 16,0-1-16,0 0 0,0 0 15,0 0-15,0 0 0,0 1 16,0-1-16,0 0 16,0 0-16,-22-21 15,1 0-15,0 0 16,0 0-16,21-21 16,0 0-1,0 0-15,0-1 16,0 1-16,21 0 15,0 21-15,-21-21 0,21 0 16,-21 0-16,22-1 16,-22 1-16,21 21 0,-21-21 15,21 21 1,0 0 0</inkml:trace>
  <inkml:trace contextRef="#ctx0" brushRef="#br0" timeOffset="88923.28">13504 2836 0,'-21'0'16,"0"-21"0,21 0-1,-21 21 17,0 0-1,21 21-16,0 0-15,-22 1 0,22-1 16,0 0-16,-21 0 0,21 0 0,0 0 16,0 1-16,0 20 0,0-21 15,0 0-15,-21 22 0,21-22 0,0 21 16,-21 0-16,21 1 0,-21-1 0,21 0 16,0 1-16,-21-1 0,-1 0 15,1 1-15,21 20 0,-21-20 16,0-1-16,21 0 0,-21 1 0,0-1 15,21 0-15,-22 1 0,22-1 16,0 0-16,0-21 0,0 22 0,0-22 16,0 21-16,0-21 0,0 1 0,0-1 15,0 0-15,0 0 0,0 0 16,0 0-16,0 1 0,22-22 31</inkml:trace>
  <inkml:trace contextRef="#ctx0" brushRef="#br0" timeOffset="89827.66">13420 2942 0,'0'-21'31,"0"0"-31,0 0 47,0 0-16,0-1 0,-22 22-15,1-21-1,21 42 79,0 1-94,0-1 0,0 0 16,0 0-16,0 0 0,0 0 0,-21 1 15,21 20-15,0 0 0,0-21 16,-21 22-16,21-1 0,0 22 0,0-22 16,0 0-16,-21 22 0,21-22 0,-21 22 15,21-22-15,0 0 0,0 1 16,-22-1-16,22 0 0,0 1 16,-21-1-16,21 0 0,0-21 0,0 22 15,0-22-15,0 21 0,0-21 16,0 1-16,0 20 0,-21-21 0,21 0 15,0 0-15,0 1 0,0-1 16,0-42 31,0-1-31,0 1-16,0 0 15,0 0-15,0 0 0,0 0 16,0-1-16,0 1 15,0 0-15,0 0 0,0 0 16</inkml:trace>
  <inkml:trace contextRef="#ctx0" brushRef="#br0" timeOffset="91655.93">13356 2900 0,'0'-21'16,"0"0"15,21 21-15,0 0 0,1-22-1,-1 22 1,0 0-16,0 0 15,0 0-15,0 0 16,1 0-16,-1 0 0,0 0 0,0 0 16,21 0-16,-20 0 0,20 0 15,-21 0-15,21 0 0,1 0 0,-1 0 16,22 0-16,-22 0 0,0 0 0,1 0 16,20 0-16,-21 0 0,1 0 15,20 0-15,-20 0 0,20 0 16,-21 0-16,22 0 0,-22 0 0,22 0 15,-1 0-15,-20 0 0,20 0 16,1 0-16,-1 0 0,1 0 0,-1 0 16,1 0-16,20 0 0,-20 0 0,-1 0 15,1 0-15,-1 0 0,1 22 16,-1-22-16,1 0 0,-22 0 0,22 0 16,-1 0-16,-21 0 0,22 0 15,-22 0-15,22 21 0,-22-21 0,22 0 16,-22 0-16,0 0 0,22 0 0,-22 0 15,0 0-15,1 0 0,20 0 16,-20 0-16,-1 0 0,0 0 0,1 0 16,-1 0-16,0 0 0,-21 21 0,22-21 15,-1 0-15,0 0 16,-20 0-16,20 0 0,0 0 0,-21 0 16,22 0-16,-1 0 0,-21 0 0,22 0 15,-1 0-15,0 0 0,1 21 16,-22-21-16,21 0 0,0 0 0,1 0 15,-22 0-15,21 0 0,1 0 16,-22 0-16,21 0 0,-21 0 0,22 0 16,-22 0-16,21 21 0,-21-21 0,22 0 15,-1 0-15,-21 0 0,21 0 16,-20 0-16,-1 0 0,0 0 0,0 0 16,21 0-16,-20 0 0,-1 0 15,0 0-15,0 0 16,0 0-16,0 0 15,1 0 1,-22 21 31,0 1-31,0-1-1,0 0 1,0 0-16,0 0 15,0 0-15,0 1 16,0-1-16,0 0 0,0 0 16,0 0-16,-22 22 0,22-22 0,0 0 15,-21 21-15,21-21 0,0 1 0,0 20 16,0-21-16,0 0 0,0 0 16,-21 22-16,21-22 0,0 0 0,0 0 15,-21 0-15,21 1 0,0-1 16,0 0-16,0 0 0,0 0 0,-21 0 15,21 1-15,0-1 0,0 0 16,0 0-16,0 0 16,0 0-16,0 1 0,-21-22 15,21 21-15,0 0 0,0 0 16,0 0-16,0 0 16,-22 1-16,22-1 15,0 0 1,-21-21-16,0 21 15,0-21 17,0 21-17,0-21-15,-1 0 16,1 0-16,0 0 0,0 0 16,0 0-16,-22 0 15,22 0-15,0 0 0,-21 0 0,-1 0 16,1 0-16,0 0 0,-1 0 0,1 0 15,0 0-15,-1 0 0,-20 0 16,21 0-16,-1 0 0,1 0 0,-22 0 16,22 0-16,0 0 0,-1 0 0,-20 0 15,21 0-15,-1 0 0,-20 0 16,20 0-16,-20 0 0,-1 0 16,1 0-16,-1 0 0,1 21 0,-1-21 0,-20 0 15,20 0-15,1 0 0,-1 0 16,1 22-16,-1-22 0,22 0 0,-22 0 15,22 0-15,-21 0 0,-1 21 16,22-21-16,-22 0 0,1 0 16,-1 0-16,1 0 0,-1 0 0,1 0 15,-1 0-15,1 0 0,-1 0 0,1 0 16,-1 0-16,22 0 0,-22 0 16,22 0-16,0 0 0,-1 0 0,-20 0 15,21 0-15,-1 0 0,-20 0 0,20 0 16,1 0-16,-21 0 0,20 0 15,-20 0-15,-1 0 0,22 0 0,0 0 16,-22 0-16,22 0 0,-1 0 0,1 0 16,0 0-16,-1 0 15,1 0-15,0 0 0,21 0 0,-22 0 16,22 0-16,-21 0 0,21 0 0,-22 0 16,22 0-16,-21 0 0,21 0 15,-22 0-15,22 0 0,0 0 0,0 0 16,0 0-16,-1 0 0,1 0 0,0 0 15,0 0 1,0 0-16,0 0 16,21-21 15,0-1-31,21 1 16,0 0-16,0 21 0,0-21 15</inkml:trace>
  <inkml:trace contextRef="#ctx0" brushRef="#br0" timeOffset="92451.56">13843 3133 0,'-42'0'31,"42"21"-31,0 0 0,-22 0 16,22 0-16,0 1 0,0 20 0,0-21 15,0 21-15,0 1 0,-21-1 0,21-21 16,0 22-16,-21-1 0,21 0 16,0-21-16,0 22 0,-21-22 0,21 21 15,-21-21-15,21 1 0,0-1 0,-21 0 16,21 0-16,0 0 15,0 0-15,0-42 47,0 0-47,0 0 16,21 0-16,-21 0 0,0-1 16,0 1-16,21 0 0,-21-21 15,0 21-15,0-22 0,0 22 0,0-21 16,0 21-16,21-22 0,-21 22 0,0-21 15,21-1-15,-21 22 0,0 0 16,21-21-16,1 21 0,-1-1 0,-21 1 16,21 0-16,0 0 0,0 0 0,0 0 15,1 21-15,-1 0 0,0-22 16,0 22-16,0 0 0,0 0 0,1 0 16,-1 0-16,0 22 15,0-1-15,0 0 0,-21 21 0,21-21 16,1 22-16,-1-1 0,-21-21 0,21 22 15,-21-1-15,0 0 16,0-21-16,0 22 0,0-1 0,0-21 16,0 0-16,0 22 0,0-22 0,0 0 15,0 0-15,0 0 0,0 1 16,0-1-16,0 0 16,0 0-1,-21-21 16,21-21-31</inkml:trace>
  <inkml:trace contextRef="#ctx0" brushRef="#br0" timeOffset="92680.96">13864 3620 0,'-21'0'0,"42"0"47,0 0-47,0-22 0,1 22 0,-1-21 15,21 21-15,-21 0 0,0 0 16,1-21-16,-1 21 0,0 0 16,0 0-16,0-21 0,0 21 15,1 0-15,-22-21 0,21 21 16,0 0-16</inkml:trace>
  <inkml:trace contextRef="#ctx0" brushRef="#br0" timeOffset="93500.14">14563 3387 0,'0'-21'0,"0"-1"31,-22 22-31,1 0 16,0 22-16,21-1 15,-21-21-15,0 21 0,21 0 16,0 0-16,-21 0 0,21 22 0,-22-22 16,22 0-16,-21 0 0,21 22 0,0-22 15,0 0-15,0 0 0,0 0 16,0 0-16,0 1 0,0-1 0,21 0 15,1-21-15,-1 0 16,0 0-16,0 0 0,0 0 16,0 0-16,1 0 0,-1 0 15,-21-21-15,21 21 0,0-21 0,0-1 16,0 22-16,1-21 0,-1 0 16,0 0-16,0-21 0,0 20 0,0 1 15,1-21-15,-1 21 0,0-22 0,-21 22 16,0-21-16,21 0 0,-21 20 15,0-20-15,0 21 0,0-21 0,0 20 16,0 1-16,0 0 0,0 0 16,0 0-16,-21 21 31,21 21-31,0 0 0,-21 0 16,21 0-16,0 1 0,0-1 15,0 21-15,0-21 0,-21 22 0,21-1 16,0-21-16,-22 21 0,22 1 0,0-22 15,0 21-15,0-21 0,0 22 16,0-22-16,0 0 0,0 0 0,0 0 16,0 1-16,0-1 15,22-21-15,-1 0 16,0 0-16,0 0 16,0 0-16,0 0 0,1-21 0,-1 21 15,0-22-15,0 1 0,0 0 16,0 21-16,1-21 0,-22 0 0,21-22 15,0 22-15,-21 0 0,0 0 16,0 0-16,21 0 0,-21-1 16,0 1-16,0 42 31,0 1-31,0-1 16,0 0-16,0 0 0,0 0 0,0 22 15,0-22-15,0 0 0,0 0 0,0 0 16,0 0-16,0 1 15,21-22 1,0 0-16,1 0 31,-1-22-31,-21 1 16</inkml:trace>
  <inkml:trace contextRef="#ctx0" brushRef="#br0" timeOffset="93708.34">15303 3196 0,'-21'0'32,"21"21"30</inkml:trace>
  <inkml:trace contextRef="#ctx0" brushRef="#br0" timeOffset="93931.73">14711 3450 0,'0'0'0,"0"21"16,21-21 15,0 0-31,0 0 0,0 0 16,1 0-16,-1 0 0,0 0 16,0 0-16,0 0 0,0-21 0,1 21 15,-1 0-15,0 0 0,0 0 16,0 0-16</inkml:trace>
  <inkml:trace contextRef="#ctx0" brushRef="#br0" timeOffset="94212.28">15473 3387 0,'21'21'16,"-21"0"-16,0 0 0,21 0 15,-21 1-15,0-1 16,0 0-16,21 0 0,-21 0 16,0 0-16,0 1 0,0-1 0,0 0 15,0 0 1,0 0-16,21-21 0,1 0 31</inkml:trace>
  <inkml:trace contextRef="#ctx0" brushRef="#br0" timeOffset="94467.57">15811 3344 0,'-21'-21'16,"0"42"0,0-21-16,0 22 15,0-1-15,21 0 0,-22 0 0,1 21 16,0-20-16,0-1 0,0 0 0,21 21 16,-21-21-16,-1 1 0,1-1 15,21 0-15,0 0 0,-21 0 16,21 0-16,21-21 31,0 0-31</inkml:trace>
  <inkml:trace contextRef="#ctx0" brushRef="#br0" timeOffset="95040.28">16341 3387 0,'0'0'0,"-22"0"0,1-21 15,0-1-15,0 22 16,0 0-16,0 0 16,-1 0-16,1 0 0,0 0 0,0 0 15,0 0-15,0 0 0,-1 22 16,1-1-16,0 0 0,0 0 0,0 0 15,0 22-15,-1-22 0,22 0 0,-21 0 16,21 21-16,-21-20 0,21-1 16,-21 0-16,21 0 0,0 0 15,0 0-15,21 1 16,0-22-16,0 0 16,1 0-16,-1 0 0,0 0 15,0 0-15,0 0 0,0-22 0,1 1 0,-1 21 16,0-21-16,0 0 15,0 0-15,0 0 0,1-1 0,-1 1 16,0 0-16,-21 0 0,0-21 0,21 20 16,-21 1-16,0 0 0,21 0 15,-21 0-15,0 0 0,0-1 0,0 44 47,0-1-47,0 0 0,0 0 0,-21 0 16,21 0-16,-21 22 0,21-22 0,0 0 15,0 0-15,0 0 0,0 22 16,0-22-16,0 0 0,0 0 16,0 0-16,21-21 15,0 0-15,0 0 16,1 0-16,-1 0 0,0 0 0,0 0 16,0 0-16,0 0 0,1-21 0,-1 0 15,0 21-15</inkml:trace>
  <inkml:trace contextRef="#ctx0" brushRef="#br0" timeOffset="95340.35">16743 3133 0,'0'0'0,"0"-21"16,-21 21-1,-1 0-15,22 21 16,0 0-1,0 0-15,0 0 0,0 22 16,0-1-16,0-21 0,0 21 0,0 1 16,0-1-16,0-21 0,-21 22 0,21-22 15,0 21-15,0-21 0,0 0 16,0 1-16,-21-1 0,21 0 0,0 0 16,0 0-16,0 0 15,21-21 1,0 0-1,-21-21-15,22 21 16,-1-21-16,-21 0 0</inkml:trace>
  <inkml:trace contextRef="#ctx0" brushRef="#br0" timeOffset="95807.74">16997 3450 0,'0'0'0,"0"21"16,0 1-1,21-22 17,0 0-32,0 0 0,0 0 15,1-22-15,-1 22 16,0-21-16,0 21 0,0-21 0,0 0 15,1 0-15,-22 0 16,0-1 0,0 1-16,-22 21 15,1 0-15,0 0 0,0 0 16,0 0-16,0 0 16,-1 0-16,22 21 0,-21 1 0,0-22 15,21 21-15,0 0 0,-21 21 0,21-21 16,-21 1-16,21-1 0,0 0 15,0 21-15,0-21 0,0 1 0,0-1 16,0 0-16,0 0 0,21-21 16,0 21-16,0-21 15,0 0-15,1 0 0,-1 0 0,0 0 16,21 0-16,-21 0 0,1 0 0,-1 0 16,0-21-16,0 0 0,0 21 15,0-21-15,1 0 0,-1-1 16,0 1-16,-21 0 0,0 0 0</inkml:trace>
  <inkml:trace contextRef="#ctx0" brushRef="#br0" timeOffset="96139.35">16722 3175 0,'-22'-21'31,"44"21"-15,-1 0-16,21 0 16,-21-21-16,0 21 0,1 0 15,-1-21-15,21 21 0,-21 0 0,0 0 16,22 0-16,-22 0 0,21-22 0,-21 22 15,1 0-15,20 0 0,-21 0 16,0 0-16,0 0 0,1-21 0,-1 21 16,0 0-16</inkml:trace>
  <inkml:trace contextRef="#ctx0" brushRef="#br0" timeOffset="97224.29">13250 6985 0,'0'0'0,"-21"-21"0,-21-21 31,42 20-31,-21 1 0,21 0 0,0 0 16,0 0-16,-22 21 16,22-21-16,0-1 0,0 1 15,0 42 17,0 1-17,0-1-15,0 0 0,0 21 16,0-21-16,0 22 0,0-22 15,0 21-15,0 1 0,0 20 0,0-21 16,0 22-16,0-22 0,0 22 0,-21-1 16,21-20-16,0 20 0,0-21 15,-21 22-15,21-22 0,0 1 0,-21-1 16,21-21-16,0 21 0,0-20 16,0-1-16,0 21 0,0-21 0,0 0 15,0 1-15,21-22 31,-21-22-15,0 1-16,0 0 16,21 0-16</inkml:trace>
  <inkml:trace contextRef="#ctx0" brushRef="#br0" timeOffset="98623.66">13102 6900 0,'-21'-21'31,"42"21"16,0 0-47,0 0 16,1 0-16,-1 0 0,0 0 0,21 0 15,-21 0-15,22 0 0,-1 0 0,0 0 16,1 0-16,-1 0 0,0 0 16,22 0-16,-22 0 0,22 0 0,-1 0 15,1 0-15,20 0 0,-20 0 16,21 0-16,-1 0 0,1 0 0,0 0 15,-1 0-15,1 0 0,0 0 0,-1 0 16,1 0-16,0 0 0,-1 0 16,22 0-16,-21 0 0,-1 0 0,1 0 15,0 0-15,-22 0 0,22 0 0,-22 0 16,22 0-16,-21 0 0,-1 0 0,22 0 16,-22 0-16,1 0 15,20 0-15,-20 0 0,21 0 0,-22 0 16,22 0-16,-22 0 0,1 0 0,-1 0 15,1 0-15,-22 0 0,22 0 16,-22 0-16,21 0 0,-20 0 0,20 0 16,-20 0-16,-1 0 0,0 0 0,1 0 15,-1 0-15,0 0 0,1 0 16,-1 0-16,0 0 0,-21 0 0,22 0 16,-22 0-16,21 0 0,-21 0 15,1 0-15,-1 0 0,0 0 0,0 0 16,0 0-16,0 0 15,-21 21 79,0 1-94,0-1 16,0 0-16,0 0 0,0 0 15,0 22-15,-21-22 0,21 0 16,0 21-16,0 1 0,-21-22 0,21 21 16,0 0-16,0 1 0,0-1 15,0 0-15,0-20 0,0 20 0,0 0 16,21 1-16,-21-1 0,21-21 16,-21 21-16,22-20 0,-22 20 0,0-21 15,0 21-15,0-20 0,0 20 0,0-21 16,0 0-16,0 0 0,0 1 15,0 20-15,0-21 0,0 0 0,0 0 16,0 1-16,0-1 0,0 0 16,-22-21-16,1 21 0,0-21 15,21 21-15,-21-21 16,0 21-16,0-21 0,-1 0 16,1 0-16,0 22 0,0-22 15,0 0-15,0 0 16,-1 0-16,1 0 0,0 0 0,0 0 15,-21 0-15,20 0 0,-20 0 0,21 21 16,-21-21-16,-1 0 0,1 0 0,0 0 16,-1 0-16,-20 0 0,20 0 15,1 0-15,-21 0 0,20 0 0,-20 0 16,-1 0-16,1 0 0,-1 0 0,-20 0 16,20 0-16,-21 0 0,1 0 0,20 0 15,-20 0-15,20-21 16,-21 21-16,22 0 0,-1 0 0,1-22 15,-1 22-15,1 0 0,-1 0 0,-20-21 16,20 21-16,-20 0 0,20 0 0,-21 0 16,1 0-16,20 0 0,-20 0 15,20 0-15,1 0 0,-1 0 0,1 0 16,-1 0-16,1 0 0,-1 0 0,22 0 16,-22 0-16,1 0 0,20 0 15,-20 0-15,-1 0 0,22 0 0,-21 0 16,-1 0-16,22 0 0,-22 0 0,22 0 15,-22-21-15,22 21 0,0 0 0,-22 0 16,22 0-16,0 0 16,-1 0-16,1 0 0,0-21 0,-1 21 0,1 0 15,0 0-15,-1 0 0,1 0 16,0 0-16,-1-21 0,1 21 16,0 0-16,-1 0 0,22 0 0,-21 0 15,21 0-15,-1 0 0,1 0 0,0 0 16,0 0-1,21-21 1,0-1 0,21 1-1</inkml:trace>
  <inkml:trace contextRef="#ctx0" brushRef="#br0" timeOffset="99007.84">13356 7281 0,'0'0'0,"21"-42"15,-21 63 17,0 0-32,0 1 0,0-1 15,0 0-15,0 0 0,0 21 16,0-20-16,0 20 0,0-21 0,0 21 16,0-20-16,0 20 0,0-21 0,0 21 15,0-20-15,0-1 0,0 0 16,0 0-16,-21 0 0,21 0 0,0 1 15,0-1-15,0 0 0,-21-21 16,21-21 15,0 0-15,0-1-16</inkml:trace>
  <inkml:trace contextRef="#ctx0" brushRef="#br0" timeOffset="99416.18">13271 7387 0,'-21'-42'15,"21"21"-15,0 0 16,0-1-16,0 1 16,0 0-16,0 0 0,21 21 15,1-21-15,-1 21 0,0 0 16,0-21-16,0 21 0,0-22 0,22 22 15,-22 0-15,21 0 0,-21 0 16,22 0-16,-1 22 0,-21-1 0,22 0 16,-1 0-16,-21 0 0,21 0 0,-20 22 15,-1-22-15,0 21 0,-21-21 16,0 22-16,0-22 0,0 21 0,-21-21 16,0 22-16,-1-22 0,-20 21 15,21-21-15,-21 1 0,-1-1 0,22 0 0,-21 0 16,21 0-16,-1-21 15,-20 21-15,21-21 0,0 22 16,0-22-16,-1 0 16,44 0 15,-1 0-31,0-22 16,0 22-16,-21-21 0,21 21 15,-21-21-15,21 21 0</inkml:trace>
  <inkml:trace contextRef="#ctx0" brushRef="#br0" timeOffset="99831.27">13864 7620 0,'0'0'0,"21"0"0,0 0 15,1-21-15,-1 21 16,0-21-16,0 0 16,0 21-16,0-22 0,1 1 0,-1 21 15,0-21-15,0 0 0,0 0 16,-21 0 0,-21 21-1,0 0-15,0 0 16,0 0-16,-1 0 0,22 21 0,-21-21 15,0 21-15,0 0 0,21 0 16,-21 0-16,21 1 0,0-1 16,-21 21-16,21-21 0,0 0 0,0 1 15,0-1-15,0 0 16,0 0-16,0 0 16,21-21-16,0 0 0,-21 21 0,21-21 0,0 0 15,0 0-15,1 0 16,-1 0-16,0 0 15,0 0-15,0-21 0,-21 0 0,21 21 16,1-21-16</inkml:trace>
  <inkml:trace contextRef="#ctx0" brushRef="#br0" timeOffset="100344.73">14584 7408 0,'0'0'15,"0"-42"1,-21 42-16,-1 0 16,1 0-16,0 0 15,0 0-15,0 0 0,21 21 0,-21-21 16,-1 21-16,1 1 0,0-1 0,21 0 16,0 0-16,-21 0 0,21 0 15,-21 1-15,21-1 0,0 21 0,0-21 16,0 0-16,0 1 0,0-1 15,0 0-15,0 0 0,0 0 16,21-21-16,0 0 16,0 0-16,0 0 0,1 0 15,-1-21-15,0 21 0,-21-21 0,21 0 16,0 21-16,0-21 0,-21-1 16,0 1-16,22 0 0,-22 0 15,21 0-15,-21 0 0,0-1 0,0 1 16,0-21-16,0 21 0,0 0 0,0-1 15,0 1-15,0 42 32,0 1-32,-21-1 15,21 0-15,0 0 0,0 0 16,0 0-16,0 1 0,0-1 16,0 0-16,0 0 0,0 0 0,0 0 15,0 1-15,0-1 0,0 0 16,21-21-16,0 0 15,0 0 1,0 0-16,0 0 0,1 0 16</inkml:trace>
  <inkml:trace contextRef="#ctx0" brushRef="#br0" timeOffset="101144.3">15049 7345 0,'0'0'0,"-63"0"31,42 0-31,0 0 0,-1 21 16,22 0-16,0 0 0,-21 1 16,21-1-16,-21 0 0,21 0 0,-21 0 15,21 22-15,0-22 0,0 0 0,0 0 16,0 0-16,0 22 0,0-22 15,0 0-15,0 0 0,0 0 16,0 0-16,21-21 0,0 0 16,0 0-16,1 0 0,-1 0 15,0 0-15,0 0 0,0 0 16,0 0-16,1-21 0,-1 0 16,0 21-16,0-21 0,0 0 0,0 0 0,1-1 15,-1 1-15,0 0 16,0 0-16,-21-21 0,21 20 0,0-20 15,1 21-15,-22-21 0,0-1 0,21 22 16,-21-21-16,21 21 0,-21-1 0,0-20 16,0 21-16,0 0 15,0 0-15,-21 21 32,21 21-32,-21-21 15,21 21-15,0 21 0,0-21 16,0 1-16,0 20 0,0-21 0,0 21 15,-22 1-15,22-22 0,0 21 16,0-21-16,0 22 0,0-22 0,0 21 16,0-21-16,0 1 0,0-1 0,0 0 15,0 0-15,22 0 0,-1-21 16,0 21-16,0-21 16,0 0-16,22 0 0,-22 0 0,0 0 15,0 0-15,0 0 0,0 0 0,1-21 16,-1 21-16,0-21 0,0 0 0,0 21 15,0-21-15,-21 0 0,0-1 16,22 1-16,-22 0 0,21 0 0,-21 0 16,0 0-16,0-1 0,21 22 15,-21-21-15,0 42 32,0 1-17,0-1-15,0 0 0,0 0 0,0 0 16,0 0-16,0 1 15,-21-1-15,21 0 0,0 0 16,21-21 15,-21-21-15,21 0 0,-21 0-16</inkml:trace>
  <inkml:trace contextRef="#ctx0" brushRef="#br0" timeOffset="101343.75">15875 7260 0,'0'0'0,"-42"0"16,20 0 15,22 21 0</inkml:trace>
  <inkml:trace contextRef="#ctx0" brushRef="#br0" timeOffset="101564.21">15282 7493 0,'21'0'31,"1"0"-15,-1 0-16,0 0 0,0 0 0,0 0 15,0 0-15,1 0 0,-1 0 0,21 0 16,-21 0-16,0 0 0,1 0 15</inkml:trace>
  <inkml:trace contextRef="#ctx0" brushRef="#br0" timeOffset="101881.72">15981 7472 0,'0'0'0,"0"-21"0,-21 21 0,21 21 47,0 0-47,0 0 0,0 0 16,0 1-16,0-1 0,0 0 15,0 0-15,0 0 16,21 0-16,-21 1 0,0-1 0,0 0 15,0 0-15,21-21 16,0 0 0,0 0-1,0 0-15,1-21 16</inkml:trace>
  <inkml:trace contextRef="#ctx0" brushRef="#br0" timeOffset="102120.35">16277 7408 0,'0'-21'15,"-21"21"1,21 21-16,-21 1 0,0-22 16,21 21-16,-22 0 0,22 0 15,0 0-15,-21 0 0,21 1 0,-21-1 16,0 0-16,21 0 0,0 0 0,-21 0 15,21 1-15,-21-1 0,21 0 16,0 0 0,21-21-1,0 0-15</inkml:trace>
  <inkml:trace contextRef="#ctx0" brushRef="#br0" timeOffset="102671.35">16679 7493 0,'0'0'16,"0"-21"-16,0 0 16,0 0-16,-21 21 15,0 0 1,0 0-16,0 0 0,-1 21 15,1 0-15,0 0 0,0 0 16,0 0-16,0 1 0,-1-1 0,1 0 16,21 0-16,0 0 0,0 0 15,0 1-15,0-1 0,0 0 16,0 0-16,21-21 16,1 0-1,-1 0-15,0 0 0,0 0 16,-21-21-16,21 21 0,0-21 0,1 0 15,-22-1-15,21 1 16,0 0-16,-21 0 0,0 0 0,0 0 16,0-1-16,0 1 0,21 0 15,-21 0-15,0 0 0,0 0 16,0 42 15,0 0-31,0 0 16,0 0-16,0 0 0,0 1 0,0-1 15,0 0-15,0 0 0,0 0 16,0 0-16,0 1 0,0-1 16,21-21-16,-21 21 0,0 0 15,21-21-15,1 0 16,-1 0-16,0 0 16,0 0-1,0-21-15,-21 0 0</inkml:trace>
  <inkml:trace contextRef="#ctx0" brushRef="#br0" timeOffset="102991.43">17081 7091 0,'0'0'0,"0"-42"31,-21 42-31,0 0 15,21 21 1,-21 0-16,21 0 0,0 0 0,0 0 16,0 22-16,0-22 0,0 21 0,0-21 15,0 22-15,-21-1 0,21-21 16,0 22-16,-21-22 0,21 21 0,0-21 16,0 0-16,0 22 0,0-22 0,0 0 15,0 0-15,0 0 0,0 1 16,0-1-16,0 0 15,21-21 17,0 0-32,0-21 0,0 0 15</inkml:trace>
  <inkml:trace contextRef="#ctx0" brushRef="#br0" timeOffset="103463.97">17230 7557 0,'21'0'47,"0"0"-47,0 0 15,0 0-15,0 0 16,1-22-16,-1 1 0,0 0 15,0 0 1,-21 0-16,0 0 16,0-1-1,-21 22 1,0 0-16,0 0 0,-1 0 16,1 0-1,0 22-15,0-22 0,21 21 16,0 0-16,-21 0 0,0 0 0,21 0 0,-22-21 15,22 22-15,0-1 0,0 0 16,0 0-16,0 0 0,0 0 16,0 1-16,22-1 15,-1-21-15,0 0 16,0 0-16,0 0 0,0 0 16,1 0-16,-1 0 0,0 0 15,0 0-15,0 0 0,0 0 0,-21-21 16,22 21-16,-1-22 0,-21 1 15,21 0-15,0 0 16,-21 0-16</inkml:trace>
  <inkml:trace contextRef="#ctx0" brushRef="#br0" timeOffset="103791.53">16891 7303 0,'21'0'31,"0"0"-31,0 0 16,1 0-16,20 0 0,-21 0 0,0 0 16,0 0-16,22 0 0,-22-22 0,0 22 15,0 0-15,0 0 0,1 0 0,-1 0 16,0 0-16,0-21 0</inkml:trace>
  <inkml:trace contextRef="#ctx0" brushRef="#br1" timeOffset="112416.09">12827 2096 0,'0'0'16,"0"-22"-16,-21 22 0,21-21 16,0 0-16,-21 21 15,21-21-15,-22 0 0,1 0 16,0 21-16,0-22 15,0 22-15,0 0 16,-1 0-16,1 0 16,0 0-1,21 22-15,0-1 16,0 0-16,-21 0 0,21 0 0,-21 0 16,21 1-16,0-1 0,0 0 15,0 21-15,-21-21 0,21 1 0,0 20 16,0-21-16,0 21 0,0 1 15,0-1-15,0 0 0,0 22 16,0-22-16,0 1 0,0 20 0,0-21 16,0 22-16,0-22 0,0 1 0,0 20 15,0-21-15,0 1 0,0 20 16,0-20-16,0-1 0,0 21 0,0-20 16,0 20-16,0-20 0,0 20 0,0-21 15,0 1-15,0 20 0,0-20 16,0-1-16,0 21 0,0-20 0,0-1 15,0 22-15,0-22 0,0 0 0,0 22 16,0-22-16,0 0 16,0 22-16,0-22 0,0 22 0,0-22 0,0 0 15,0 22-15,0-22 0,0 1 16,0-1-16,-22 21 0,22-20 16,0 20-16,0-20 0,0 20 0,-21 1 15,21-22-15,0 21 0,-21 1 0,21-22 16,0 22-16,0-22 0,-21 22 15,21-22-15,0 21 0,-21-20 0,21-1 16,0 22-16,0-1 0,0-21 0,-21 22 16,21-22-16,0 22 0,-22-1 0,22 1 15,0-22-15,-21 22 0,21-1 16,0 1-16,0-22 0,0 21 0,0 22 16,0-21-16,0-1 0,0 1 15,0-1-15,0 1 0,0 20 0,0-20 16,0-1-16,0 1 0,0-1 15,0 1-15,0-1 0,0 22 0,21-22 16,-21 1-16,0 21 0,22-22 0,-22 1 16,21 20-16,-21-20 0,0-1 0,0 22 15,21-22-15,-21 22 0,21-21 16,-21 20-16,0-20 0,0 20 0,21-20 16,-21-1-16,21 1 0,-21-1 0,22 1 15,-22-1-15,0 1 0,21-1 16,0 1-16,-21-1 0,21 1 15,-21-1-15,0-20 0,21 20 0,0-20 16,-21 20-16,0-21 0,0 1 0,22-1 16,-22 0-16,0 1 0,21-1 0,-21 0 15,0-20-15,0-1 0,0 0 16,0 0-16,0-42 16,0 0-16,0 0 0,0-1 15,0-20-15,0-21 0</inkml:trace>
  <inkml:trace contextRef="#ctx0" brushRef="#br1" timeOffset="113299.67">12594 1799 0,'-21'0'16,"21"-21"-16,-21 21 15,21-21-15,-21 21 16,21-21 0,0 0 15,0 42 63,21-21-63,-21 21-15,0 0-1,0 0 1</inkml:trace>
  <inkml:trace contextRef="#ctx0" brushRef="#br1" timeOffset="116168.28">12594 1947 0,'-21'0'15,"0"0"1,42 0 31,0 0-47,0 0 15,0 0-15,1 0 16,-1 0-16,21 0 0,-21 0 0,0 0 16,22 0-16,-1 0 0,0 0 15,1-21-15,20 21 0,-20 0 0,20 0 16,-21 0-16,22 0 16,-22-21-16,22 21 0,-22 0 0,0 0 15,22 0-15,-22-21 0,22 21 0,-22 0 16,22 0-16,-22-21 0,21 21 15,1 0-15,-1 0 0,1 0 0,-1-21 16,1 21-16,-1 0 0,1 0 16,-1 0-16,1 0 0,-1-22 0,-20 22 15,20 0-15,1 0 0,-22 0 0,22 0 16,-1 0-16,1-21 0,-1 21 16,1 0-16,-1 0 0,1 0 0,-1-21 15,1 21-15,-1 0 0,1 0 16,-1-21-16,1 21 0,-22 0 15,21 0-15,1 0 0,-22-21 0,1 21 16,20-21-16,-21 21 0,1 0 16,20 0-16,-20-22 0,-1 22 0,21 0 15,-20 0-15,20 0 0,-20-21 16,20 21-16,-21 0 0,22 0 0,-22 0 16,22 0-16,-22-21 0,0 21 15,1 0-15,20 0 0,-20 0 0,-1 0 16,0 0-16,22 0 0,-22 0 0,0 0 15,1 0-15,20 0 0,-20 0 16,-1 0-16,0 0 0,1 0 0,-1 0 16,0 0-16,1 0 15,-1 0-15,0 0 0,1 0 0,-22 0 16,21 0-16,-21 0 0,22 0 16,-22 0-16,21 0 0,-21 0 0,22 0 15,-22 0-15,21 0 0,-21 0 16,22 0-16,-22 0 0,21 0 0,-21 0 15,0 0-15,1 0 0,-1 0 0,0 0 16,0 0-16,0 0 0,0 0 16,1 0-16,-1 0 0,0 0 15,0 0-15,0 0 16,0 0 0,1 0-1,-1 0 1,0 0-16,0 0 15,0 0-15,0 21 16,1-21-16,-1 0 16,0 0-16,0 0 15,0 21-15,0-21 16,-21 22 0,22-1-16,-22 0 0,21-21 15,-21 21-15,0 0 16,0 0-16,0 1 15,0-1-15,21 0 0,-21 0 16,0 0-16,0 0 16,0 1-16,0-1 0,0 0 0,0 0 15,0 0-15,0 0 16,0 22-16,0-22 0,0 0 0,0 0 16,0 0-16,0 22 0,-21-22 0,21 21 15,0-21-15,0 22 0,0-1 16,0 0-16,0 1 0,0-1 0,0 0 15,0 1-15,0-1 0,0 0 16,0 1-16,0-22 0,0 21 0,21 1 16,-21-1-16,0-21 0,0 21 15,0 1-15,0-22 0,0 21 16,0 1-16,0-1 0,0-21 0,0 21 16,0 1-16,0-1 0,0 0 0,0 1 15,0-1-15,0-21 0,0 22 16,-21-1-16,21 0 0,0 1 0,0-22 15,0 21-15,0 0 0,0 1 16,0-22-16,0 21 0,0 1 0,0-1 16,0-21-16,0 21 0,0 1 0,0-1 15,0 0-15,0 1 0,0-1 16,0 0-16,0 1 0,0-22 16,0 21-16,0 1 0,0-22 0,0 21 15,0 0-15,0-20 0,0 20 16,0-21-16,0 21 0,0-20 0,0 20 15,0-21-15,0 21 0,0 1 0,21-22 16,-21 21-16,0 1 0,0-22 16,0 21-16,0 0 0,0-20 0,0 20 15,0 0-15,0-21 0,0 22 0,0-1 16,0-21-16,0 22 0,0-1 16,0-21-16,0 21 0,0 1 0,0-22 15,0 21-15,0 1 0,0-1 0,0 0 16,0 1-16,0-1 15,0-21-15,0 21 0,0 1 0,21-1 16,-21 0-16,0 1 0,0-1 0,0 0 16,0 1-16,0-22 0,0 21 15,0 1-15,0-1 0,0 0 0,0 1 16,0-1-16,0 0 0,0 1 0,0-1 16,21 21-16,-21-20 0,0-1 0,0 0 15,0 22-15,0-22 0,0 1 16,0-1-16,21 0 0,-21 1 0,0-1 15,0 0-15,0 1 0,0-1 0,0 21 16,0-20-16,0-1 0,22 0 16,-22 22-16,0-22 0,0 1 0,0-1 15,21 21-15,-21-20 0,0-1 16,0 0-16,0 1 0,0-1 16,0 0-16,21 1 0,-21 20 0,0-20 15,0-1-15,0 0 0,0 22 0,0-22 16,0 0-16,0 22 0,0-22 0,0 1 15,0-1-15,0 0 0,0 1 16,0-1-16,0 0 0,0 1 0,0-1 16,0 0-16,0 1 0,0 20 0,0-21 15,0 1-15,-21-1 0,21 22 16,0-22-16,0 0 0,0 1 16,0 20-16,0-21 0,0 1 0,0-1 15,0 0-15,0 1 0,0-1 0,0 0 16,0 22-16,0-22 0,0 1 15,0-1-15,0 21 0,0-20 0,0-1 16,0 0-16,0 1 0,0 20 0,0-20 16,0-1-16,0-21 0,0 21 0,0 1 15,0-1-15,0 0 0,0 1 16,0-22-16,0 21 0,0 1 0,0-1 16,0 0-16,0 1 0,0-22 0,0 21 15,0 0-15,0-20 0,0 20 0,0-21 16,0 21-16,0-20 15,0 20-15,0-21 0,0 0 0,0 22 16,0-22-16,0 0 0,0 0 0,0 0 16,0 0-16,0 1 0,0-1 0,0 0 15,0 0-15,0 0 0,-21 0 16,21 1-16,-22-1 0,22 0 16,0 0-16,0 0 0,-21 0 15,0 1-15,0-22 16,21 21-16,-21 0 15,0-21 1,21 21-16,-22 0 31,1-21-31,21 21 16,0 1-16,-21-1 16,21 0-16,-21-21 15,21 21-15,-21-21 0,21 21 16,-21 0-1,-1-21-15,22 22 16,-21-22-16,0 0 0,0 21 16,0-21-16,0 21 15,-1-21-15,1 0 0,0 0 16,0 0-16,0 0 0,0 0 16,-1 21-16,1-21 0,-21 0 0,21 0 15,0 0-15,-22 0 0,22 0 16,-21 21-16,21-21 0,-22 0 0,1 0 15,0 0-15,-1 0 0,1 21 0,0-21 16,-1 0-16,1 0 0,-22 22 16,22-22-16,-21 0 0,-1 0 0,22 0 15,-22 21-15,1-21 0,-1 0 0,1 0 16,-1 0-16,1 0 0,-1 0 0,1 0 16,-1 0-16,1 0 0,-1 0 15,1 0-15,-1 21 0,22-21 0,-22 0 16,1 0-16,-1 0 0,1 0 15,-1 0-15,1 0 0,-1 0 0,1 0 16,-1 0-16,22 0 0,-21 0 16,-1 0-16,1 0 0,20 0 0,1 0 15,-22 0-15,22 0 0,21 0 0,-21 0 16,-1 0-16,1 0 0,0 0 16,20-21-16,-20 21 0,0 0 0,-1 0 15,22 0-15,-21 0 0,0 0 0,-1 0 16,1-21-16,21 21 0,-22 0 0,22 0 15,-21 0-15,21 0 0,0 0 16,-22-22-16,22 22 0,-21 0 16,-1 0-16,22 0 0,-21 0 0,0 0 15,-1 0-15,1 0 0,21 0 16,-22 0-16,1 0 0,0 0 0,21 0 16,-22 0-16,22 0 0,0 0 0,-21-21 15,20 21-15,1 0 0,-21 0 0,21 0 16,0 0-16,-22 0 0,22 0 15,0 0-15,-21 0 0,20 0 0,1 0 16,0 0-16,-21 0 0,21 0 16,-1 0-16,1 0 0,21-21 15,-21 21-15,0-21 16,0 21-16,21-21 0,-21 0 16,21-1-16,-22 1 15,1 0-15,21 0 0,0 0 0</inkml:trace>
  <inkml:trace contextRef="#ctx0" brushRef="#br1" timeOffset="117415.59">12552 9504 0,'0'-21'31,"0"42"32,21 0-48,-21 0-15,0 0 16,21 1-16,-21-1 0,0 0 15,0 0-15,0 21 16,0-20-16,0-1 0,21 21 0,-21-21 16,0 22-16,0-22 0,0 21 0,0 0 15,0-20-15,21 20 0,-21-21 0,0 21 16,0 1-16,0-22 0,0 21 16,0-21-16,0 22 0,0-1 0,0-21 15,0 22-15,0-1 0,0-21 0,0 21 16,0 1-16,0-22 0,0 21 15,0-21-15,0 22 0,0-22 0,0 21 16,22-21-16,-22 22 0,0-22 0,0 21 16,21-21-16,-21 1 0,0 20 15,0-21-15,21 0 0,-21 0 16,21 1-16,-21-1 0,0 0 0,0 0 16,21 0-16,-21 0 0,21 1 0,-21-1 15,22 0-15,-22 0 0,0 0 16,0 0-16,0 1 0,21-22 0,-21 21 15,0 0-15,0 0 0,0 0 16,0 0-16,0 1 0,0-1 16,0 0-16,0 0 15,0 0-15,0 0 0,0 1 16,0-1-16,0 0 16,0 0-1,0 0-15,0 0 16,0 1-16,21-22 15,-21 21-15,0 0 16,21-21 0,-21 21-16,21-21 15,0 0 1,1 0 0,-1 0-16,0 0 15,0 0 1,0 0-16,0 0 0,1 0 15,-1 0-15,0-21 0,0 21 16,21 0-16,-20-21 0,-1 21 0,21 0 16,-21-21-16,22-1 0,-1 22 0,0 0 15,-21-21-15,22 21 0,-1 0 16,0 0-16,1-21 0,-1 21 0,-21 0 16,22 0-16,-1 0 0,-21-21 0,21 21 15,-20 0-15,20-21 0</inkml:trace>
  <inkml:trace contextRef="#ctx0" brushRef="#br1" timeOffset="118603.39">14414 804 0,'0'0'0,"0"-21"0,0 0 16,0 0-16,22 0 15,-22 42 17,0 0-17,0 0-15,-22 0 0,22 22 0,0-22 16,0 21-16,0 1 0,0-22 16,-21 21-16,21 0 0,0-20 0,0 20 15,-21-21-15,21 21 0,0-20 16,0-1-16,0 0 0,0 0 0,0 0 15,0 0-15</inkml:trace>
  <inkml:trace contextRef="#ctx0" brushRef="#br1" timeOffset="118940">14436 910 0,'0'0'0,"0"-21"15,0 0-15,0-21 0,-22 20 0,22 1 16,0 0-16,0 0 0,0 0 16,0 0-16,22-1 0,-1 1 15,0 0-15,0 0 0,0 21 16,22-21-16,-22 0 0,21 21 0,0 0 16,-20-22-16,20 22 0,0 0 15,1 0-15,-1 22 0,-21-1 0,21 0 16,-20 0-16,-1 21 0,0 1 15,-21-1-15,0 0 0,0 1 16,0-1-16,0 0 0,0 1 0,0-22 16,-21 21-16,21 1 0,0-22 15,-21 0-15,-1 0 0,22 0 0,-21 0 16,21 1-16,0-1 16,-21-21-16,0 0 15,21-21 1,-21-1-16,0 1 0</inkml:trace>
  <inkml:trace contextRef="#ctx0" brushRef="#br1" timeOffset="119148.06">14393 974 0,'0'0'15,"21"0"1,1 0-1,-1 0-15,21-21 0,-21 21 0,0 0 16,22 0-16,-1-22 0,-21 22 16,22 0-16,-22 0 0,21-21 0,-21 21 15,0 0-15,22 0 0,-22-21 16,0 21-16,0-21 0,0 21 16,1 0-16</inkml:trace>
  <inkml:trace contextRef="#ctx0" brushRef="#br1" timeOffset="119463.2">15515 614 0,'-21'0'15,"21"21"1,0 0-16,0 0 15,0 1-15,0 20 0,-21-21 16,21 0-16,0 22 0,0-22 16,-21 21-16,21-21 0,0 0 0,-22 22 15,22-22-15,0 0 0,0 0 16,0 0-16,-21 1 0,21-1 0,0 0 16,0 0-16,0 0 15,0-42 32,0 0-47</inkml:trace>
  <inkml:trace contextRef="#ctx0" brushRef="#br1" timeOffset="119791.71">15452 720 0,'0'0'0,"0"-21"0,-43-22 15,43 22-15,0 0 16,0 0-16,21 0 16,1 21-16,-1 0 0,0-22 15,0 22-15,0 0 0,0 0 0,1 0 16,-1 0-16,0 0 0,0 0 0,0 0 16,0 22-16,1-1 15,-22 0-15,0 0 0,0 0 16,0 0-16,-22 1 15,1-1-15,0 0 0,0 0 0,0 0 16,0 0-16,-22 1 0,22-1 16,0-21-16,0 21 0,0-21 0,-1 0 15,1 21-15,0-21 0,42-21 32,0 0-17</inkml:trace>
  <inkml:trace contextRef="#ctx0" brushRef="#br1" timeOffset="120123.54">16108 550 0,'-21'0'15,"-1"0"1,22 22 0,0-1-16,0 0 0,-21 0 15,21 0-15,0 0 16,-21 1-16,21-1 0,0 0 0,0 21 16,0-21-16,-21 1 0,21 20 15,0-21-15,0 0 0,0 0 0,0 1 16,-21-1-16,21 0 0,0 0 15,0 0-15,0 0 0,0 1 16</inkml:trace>
  <inkml:trace contextRef="#ctx0" brushRef="#br1" timeOffset="120440.3">15833 1058 0,'0'0'0,"-22"85"16,22-64 0,0 0-16,0 1 15,0-1-15,22-21 16,-1 21-16,0-21 15,0 21-15,0-21 16,0 0-16,1 0 0,-1 0 0,21 0 16,-21 0-16,0 0 0,1 0 0,20 0 15,-21 0-15,0 0 0,0 0 16,1-21-16,-1 21 0,0-21 0,-21 0 16,0-1-16,21 22 15,-21-21-15,0 0 0,0 0 16,0 0-16,0 0 0,0-1 15</inkml:trace>
  <inkml:trace contextRef="#ctx0" brushRef="#br1" timeOffset="120757.11">15833 614 0,'21'0'16,"0"-21"0,0 21-16,0 0 0,22 0 15,-22-21-15,21 21 0,0 0 0,-20 0 16,20-22-16,0 22 0,1 0 16,-1-21-16,-21 21 0,21 0 15,-20 0-15,-1 0 0,21 0 0,-21-21 16,0 21-16,1 0 15,-1 0-15,-21-21 0,21 21 0,-21-21 32,-21 21-17,0 0 1</inkml:trace>
  <inkml:trace contextRef="#ctx0" brushRef="#br1" timeOffset="126052.3">13123 12679 0,'21'0'94,"1"-21"-94,-22 0 15,0-1-15,0 1 16,0 0-1,0 0-15,0 0 0,-22 21 16,1-21-16,0-1 16,0 1-16,0 21 0,0 0 0,-1-21 15,1 21-15,0 0 0,0 0 0,-21 0 16,20 0-16,1 0 0,-21 0 16,21 21-16,-22 0 0,1 1 15,21-22-15,-21 21 0,20 0 16,1 0-16,0 21 0,0-20 0,0-1 15,21 21-15,-21-21 0,21 22 0,0-22 16,0 21-16,0-21 0,0 0 16,0 22-16,0-22 0,0 0 0,21 0 15,0 0-15,0 1 0,-21-1 0,21-21 16,0 21-16,22-21 0,-22 0 16,0 0-16,0 0 0,22 0 0,-22 0 15,21 0-15,0-21 0,-20 0 16,20 21-16,-21-22 0,21 1 15,-20 0-15,-1 0 0,21 0 0,-21 0 16,0-1-16,1 1 0,-22-21 16,0 21-16,21 0 0,-21-1 0,0 1 15,0 0-15,0 0 0,0 0 0,0 0 16,0-1 0,0 44-1,0-1 1,0 0-16,0 0 0,0 0 0,-21 0 15,21 1-15,0-1 0,0 0 0,0 0 16,0 0-16,0 0 16,0 1-16,0-1 0,0 0 0,0 0 15,0 0-15,0 0 16,21-21 0,0 0-16,0 0 15,-21-21-15,21 0 16,0 21-16</inkml:trace>
  <inkml:trace contextRef="#ctx0" brushRef="#br1" timeOffset="126671.62">13547 12404 0,'0'0'0,"0"-21"0,0 42 47,-22-21-47,22 21 0,0 0 16,0 0-16,0 0 0,0 22 0,0-22 15,0 0-15,0 0 0,0 22 16,0-22-16,-21 21 0,21-21 0,0 22 16,0-22-16,0 0 0,-21 21 15,21-21-15,0 1 0,0-1 0,0 0 16,0 0-16,0 0 15,-21-21-15,21-21 47,0 0-31,0 0-16,0 0 0,0-1 16,0 1-16,0 0 0,0 0 15,0 0-15,0 0 0,21-1 0,0 1 16,0 0-16,1 21 0,-22-21 15,21 21-15,0 0 0,0 0 16,0 0-16,0 0 0,1 0 0,-1 0 16,0 0-16,0 0 15,0 21-15,-21 0 0,21 0 16,-21 1-16,0-1 0,0 0 0,0 0 16,0 0-16,-21 0 15,0 22-15,0-22 0,0-21 0,-22 21 16,22 0-16,0 0 0,0 1 15,0-22-15,-22 21 0,22-21 16,0 21-16,0-21 0,0 0 16,21-21 46,21 0-62,0-1 0,0 1 16</inkml:trace>
  <inkml:trace contextRef="#ctx0" brushRef="#br1" timeOffset="127216.08">14372 12637 0,'0'0'0,"0"-43"16,0 22 0,-21 21-16,0-21 0,0 21 15,-1-21-15,1 21 0,0 0 0,0 0 16,0 0-16,-22 0 0,22 0 16,0 21-16,0 0 0,0-21 0,0 21 15,-1-21-15,1 21 0,21 1 16,0-1-16,0 0 15,0 0-15,0 0 16,21-21 0,1 21-16,20-21 0,-21 0 15,0 22-15,0-22 0,22 0 0,-22 21 16,21-21-16,-21 0 0,1 21 16,-1 0-16,0-21 0,0 0 0,0 21 15,0-21-15,-21 21 0,0 1 16,0-1-16,0 0 15,-21-21-15,0 21 0,0-21 16,-21 21-16,20-21 0,-20 0 16,21 21-16,-21-21 0,20 0 0,1 0 15,-21 0-15,21 0 0,0 0 0,-1 0 16,1 0-16,0 0 0,0 0 16,0 0-16,0 0 0,21-21 15,-22 21 1,22-21-16,0 0 15,0 0-15,22 0 0,-1 21 16,0-22-16,0 1 0</inkml:trace>
  <inkml:trace contextRef="#ctx0" brushRef="#br1" timeOffset="127588.3">14732 12361 0,'0'0'0,"0"-21"0,0 0 16,0 42 15,-21-21-31,21 21 16,0 1-16,0-1 0,0 0 15,0 0-15,0 21 0,0-20 0,-21-1 16,21 21-16,-22-21 0,22 22 0,-21-22 16,21 21-16,0-21 0,0 22 15,-21-22-15,21 0 0,0 0 16,0 21-16,-21-20 0,21-1 16,0 0-16,0 0 15,21-21 1,0-21-1,-21 0-15,0 0 16,21-1-16</inkml:trace>
  <inkml:trace contextRef="#ctx0" brushRef="#br1" timeOffset="127931.48">14541 12552 0,'0'0'0,"22"0"47,-1 0-47,0-21 0,0 21 16,0 0-16,0 0 15,1 0-15,-1 0 0,0 0 0,0 0 16,0-21-16,0 21 0,1 0 16,-1 0-1,0 0-15</inkml:trace>
  <inkml:trace contextRef="#ctx0" brushRef="#br1" timeOffset="129360.94">14838 12764 0,'0'-22'31,"0"1"0,21 0-31,0 21 0,0-21 16,0 21-16,1 0 15,-1-21-15,0 21 0,0-21 0,0 21 16,0 0-16,1 0 0,-1 0 0,0 0 16,0 0-16,0 21 0,0 0 15,1 0-15,-22 0 0,0 0 0,0 1 16,21-1-16,-21 0 0,0 0 16,0 0-16,0 22 0,0-22 15,0 0-15,-21 0 0,-1 0 0,1-21 16,21 21-16,0 1 0,-21-22 15,0 0-15,0 0 16,21-22 0,-21 22-16,21-21 15,0 0-15,0 0 0,0 0 0,0 0 16,0-1-16,0 1 0,21 0 16,-21-21-16,21 21 0,-21-1 15,21 1-15,0 0 0,0 21 16,-21-21-16,22 21 0,-1 0 15,0 0-15,0 0 16,0 0-16,0 0 16,1 0-16,-1 21 15</inkml:trace>
  <inkml:trace contextRef="#ctx0" brushRef="#br1" timeOffset="129955.81">15727 12764 0,'0'0'0,"21"0"15,0-64 1,-21 43-16,0 0 0,0 0 16,0-1-16,0 1 15,0 0-15,-21 0 16,0 21-16,0 0 15,-1 0-15,1 0 0,0 0 0,0 0 16,0 21-16,0 0 0,-1 0 16,1 1-16,0-1 0,21 0 15,-21 0-15,21 21 0,-21-20 0,21 20 16,-21-21-16,21 21 0,0-20 0,0-1 16,0 0-16,0 0 15,0 0-15,0 0 0,0 1 0,21-22 16,0 21-16,0-21 15,0 0-15,0 0 16,1 0-16,-1-21 0,-21-1 16,21 1-16,0 21 0,-21-21 15,21 0-15,0-21 0,-21 20 0,22 1 16,-22 0-16,21-21 0,-21 21 0,0-1 16,0 1-16,0 0 0,0 0 15,0 0-15,0 0 16,0 42-1,0 0 1,0 0-16,0 0 0,0 0 16,0 1-16,0-1 0,0 0 0,0 0 15,0 0-15,0 0 0,0 1 16,0-1-16,0 0 0,0 0 0,0 0 16,0 0-1,21-21 1,0 0-16,0 0 0,0-21 15,1 21 1</inkml:trace>
  <inkml:trace contextRef="#ctx0" brushRef="#br1" timeOffset="130283.34">16192 12658 0,'0'0'0,"0"-21"0,0-22 15,-21 22-15,0 21 16,0 0 0,0 0-16,0 0 0,-1 0 15,1 21-15,21 0 16,-21 1 0,0-1-16,21 21 0,-21-21 0,21 0 15,0 1-15,0 20 0,0-21 0,0 0 16,0 0-16,0 1 0,0-1 15,0 0-15,0 0 0,0 0 16,21 0-16,0-21 0,0 0 16,0 0-16,1 0 0,-1 0 15,0 0-15,0 0 0,21 0 0,-20-21 16,-1 21-16,0-21 0,21 0 16,-21 0-16,1 0 0,-1-1 0,0 1 15</inkml:trace>
  <inkml:trace contextRef="#ctx0" brushRef="#br1" timeOffset="130611.68">16658 12361 0,'0'0'0,"0"-21"0,0 0 16,0 0-16,0 0 0,0 0 16,-21 21 15,0 0-31,21 21 0,0 0 15,0 0-15,0 0 0,-21 0 16,21 22-16,-22-22 0,22 0 0,0 21 16,0-20-16,-21 20 0,21 0 15,-21-21-15,21 22 0,0-22 16,0 21-16,0 1 0,0-22 0,0 0 16,0 0-16,0 0 0,0 0 0,0 1 15,0-1-15,0 0 16,21-21-1,0 0-15,1 0 16,-22-21-16,21 21 0,0-21 0,-21-1 16,21 1-16,-21 0 0,0 0 0,21 0 15</inkml:trace>
  <inkml:trace contextRef="#ctx0" brushRef="#br1" timeOffset="130893.83">16552 12552 0,'21'0'31,"1"0"-31,-1 0 16,0 0-16,0-21 0,0 21 15,0 0-15,1 0 16,-1 0-16,0-21 0,0 21 15,0 0-15,0 0 0,-21-22 0,22 22 0,-1 0 16,-21-21 31</inkml:trace>
  <inkml:trace contextRef="#ctx0" brushRef="#br1" timeOffset="131977.1">17378 12615 0,'-21'0'16,"-1"0"15,1 22-15,21-1-16,0 0 0,0 0 0,0 0 15,0 0-15,0 1 0,-21-1 16,21 0-16,0 0 0,0 0 0,-21 0 16,21 1-16,0-1 0,0 0 15,0 0 1,0-42 31,0 0-47,-21 0 0,21-1 15,0 1-15,0 0 16,0 0-16,0 0 0,0 0 0,0-1 16,21 1-16,-21 0 0,0 0 0,21 0 15,0 0-15,0-1 0,1 22 16,-1-21-16,0 21 0,0-21 15,0 21-15,0 0 0,1 0 0,-1 0 16,0 0-16,0 0 16,0 21-16,0 0 0,-21 1 15,0-1-15,0 0 0,0 0 16,0 0-16,0 0 0,0 1 16,0-1-16,0 0 0,0 0 0,0 0 15,0 0-15,0 1 16,0-1-16,-21-21 15,0 0 1,21-21 0,0-1-16,0 1 15,0 0-15,0 0 16,0 0-16,0 0 0,21-1 0,0 1 16,-21 0-16,22-21 0,-1 21 0,-21-1 15,21 1-15,0 0 0,0 21 16,0-21-16,1 0 0,-1 21 15,0 0-15,0 0 0,0 0 0,0 0 16,1 0-16,-1 21 16,-21 0-16,21-21 0,-21 21 0,0 22 15,0-22-15,0 0 0,0 0 0,0 0 16,0 22-16,0-22 0,0 0 16,0 0-16,0 0 0,-21 0 15,21 1-15,-21-22 0,21 21 16,0-42 15,0-1-15</inkml:trace>
  <inkml:trace contextRef="#ctx0" brushRef="#br1" timeOffset="132387.56">18076 12679 0,'21'0'31,"1"0"-15,-1 0-16,0-21 16,0 21-16,0 0 0,-21-21 15,21 21-15,-21-22 0,22 22 16,-22-21-16,0 0 15,0 0-15,-22 21 16,1 0-16,0 0 16,0 0-16,0 21 15,0-21-15,21 21 0,-22 0 0,1 1 16,21-1-16,0 21 0,0-21 0,0 0 16,0 1-16,0-1 0,0 21 15,0-21-15,0 0 0,0 1 16,0-1-16,21-21 15,1 21-15,-1-21 16,0 0-16,0 0 0,0 0 16,0 0-16,1-21 0,-1 0 15,0 21-15,21-22 0,-21 1 0,1 21 16,-1-21-16,0-21 0,21 21 0</inkml:trace>
  <inkml:trace contextRef="#ctx0" brushRef="#br1" timeOffset="132663.99">18754 12298 0,'0'-21'15,"-22"21"1,1 0-16,21 21 16,0 0-16,0 0 0,-21 0 0,21 1 15,-21 20-15,21-21 0,0 0 16,0 22-16,0-22 0,-21 21 0,21-21 15,-21 22-15,21-22 0,-22 21 0,22-21 16,0 0-16,0 22 0,0-22 16,0 0-16,0 0 0,0 0 0,0 1 15,0-44 32,22 22-47</inkml:trace>
  <inkml:trace contextRef="#ctx0" brushRef="#br1" timeOffset="133403.51">18457 12552 0,'21'0'15,"1"0"1,-1 0-16,0 0 0,0 0 0,21 0 15,-20 0-15,20-21 16,-21 21-16,21 0 0,-20 0 0,-1-21 16,21 21-16,-21-22 0,22 22 0,-22-21 15,0 0-15,0 21 0,0-21 16,0 0-16,1 0 0,-22-1 0,21 1 16,-21 0-16,0 0 15,0 0-15,0 0 0,-21 21 16,-1 0 15,22 21-31,-21 0 0,21 0 0,0 0 16,-21 0-16,21 22 0,0-22 15,0 0-15,0 21 0,0-20 16,-21-1-16,21 21 0,-21-21 0,21 22 16,0-22-16,0 21 0,0-21 0,0 0 15,0 1-15,0 20 0,-21-21 16,21 0-16,0 0 0,0 1 0,0-1 15,0 0-15,0 0 16,-22-21 0,22-21 15,0 0-31,0 0 16,0-1-16,0 1 0,0 0 15,0 0-15,0 0 0,22 0 16,-1-1-16,0-20 0,0 21 0,-21 0 15,21 0-15,0-1 0,1 22 0,-1-21 16,0 0-16,0 21 0,0 0 16,22 0-16,-22 0 0,0 0 15,0 21-15,0 0 0,-21 1 0,0-1 16,21 0-16,-21 0 0,0 0 16,0 0-16,0 1 0,0-1 0,0 0 15,0 0-15,-21 0 0,0 0 0,21 1 16,0-1-16,-21 0 15,0-21-15,21 21 16,0-42 31,0 0-31,21 21-16,0-21 0</inkml:trace>
  <inkml:trace contextRef="#ctx0" brushRef="#br1" timeOffset="133877.12">19579 12573 0,'0'-21'31,"-21"21"-31,0 0 15,0 21-15,21 0 0,-22 0 16,22 1-16,-21-1 0,0 0 16,21 0-16,0 21 0,0-20 15,-21-1-15,21 0 0,0 0 0,0 0 16,0 0-16,0 1 0,0-1 16,0 0-16,0 0 15,21-21-15,0 0 16,0 0-16,1 0 0,-1 0 0,0 0 15,0 0-15,0 0 0,0-21 16,1 21-16,-1-21 0,0 0 16,0-1-16,0 1 0,-21 0 15,0 0-15,0 0 0,0 0 0,0-1 16,0-20-16,0 21 0,0 0 0,0 0 16,0-1-16,-21 1 15,21 0-15,-21 21 0,0 0 16,0 0-16,-1 0 15,1 0-15,21 21 16,-21-21-16,21 21 0,0 1 16,0-1-1,0 0-15</inkml:trace>
  <inkml:trace contextRef="#ctx0" brushRef="#br1" timeOffset="134547.29">20214 12658 0,'-21'-43'31,"0"22"-31,0 21 16,-1 0-16,22-21 15,-21 21-15,0 0 0,0 0 16,0 0 0,0 21-16,-1 0 0,1 1 15,0-1-15,21 0 0,-21 0 0,21 0 16,-21 0-16,21 1 16,0-1-16,-21 21 0,21-21 0,0 0 15,-22 1-15,22-1 0,0 0 0,0 0 16,0 0-16,0 0 0,0 1 15,22-22-15,-1 21 0,0-21 16,0 0-16,0 0 0,0 0 16,1 0-16,-1 0 0,0 0 15,-21-21-15,21-1 0,0 22 0,0-21 16,1 0-16,-1 0 0,-21-21 16,21 20-16,-21 1 0,21-21 0,-21 0 15,21-1-15,-21 1 0,0 21 0,0-22 16,21 1-16,-21 0 0,0 21 15,22-22-15,-22 22 0,0-21 16,0 21-16,0-1 0,0 1 0,0 0 16,0 42 15,0 0-31,0 1 16,0 20-16,-22-21 0,22 0 15,-21 22-15,0-22 0,21 21 0,-21-21 16,21 22-16,0-1 0,0 0 0,0-21 15,0 22-15,0-22 0,0 21 16,0-21-16,0 1 0,0-1 0,21 0 16,-21 0-16,21 0 0,0-21 15,1 21-15,-1-21 0,0 0 16,0 0-16,21 0 0,-20 0 0,-1 0 16,0 0-16,0 0 0,0 0 0,0 0 15,1 0-15,-1-21 0</inkml:trace>
  <inkml:trace contextRef="#ctx0" brushRef="#br1" timeOffset="142616.47">12658 13610 0,'0'0'0,"-22"0"0,1 0 16,0-21-16,0 21 15,0 0 1,42 0 15,0 0-15,21-21-16,-20 21 0,-1 0 0,0 0 15,21 0-15,-21 0 0,22 0 16,-22 0-16,0 0 0,21 0 0,-20 0 16,-1 0-16,0 0 15,0 0-15,0 0 16,-42 21 0,0-21-1,0 0-15,0 0 0,-1 0 16,1 0-16,0 0 0,0 0 15,0 0-15,0 0 0,-1 0 0,1 0 16,0 0-16,0 0 0,0 0 16,0 0-1,-1 0-15,1 0 0,0 0 16,0 0-16,0 0 16,0 0-1,21 21 1,0 0-1,-22 1-15,22-1 16,0 0-16,0 0 0,0 0 0,0 0 16,-21 1-16,21 20 0,0-21 15,0 0-15,0 0 0,0 22 0,-21-22 16,21 0-16,0 21 0,0-20 0,0-1 16,-21 21-16,21-21 0,-21 0 15,21 1-15,0 20 0,0-21 0,-21 21 16,21-20-16,-22 20 0,22-21 15,0 0-15,0 22 0,0-22 0,0 0 16,0 21-16,0-21 0,0 1 0,0-1 16,0 0-1,0 0-15,0 0 0,22-21 16,-1 0-16,0 0 0,0 0 0,21 0 16,1 0-1,-22 0-15,0 0 0,0 0 0,0 0 16,1 0-16,-1 0 0,0-21 0,0 21 15,0 0-15,0-21 16,1 21-16,-22-21 16,21 0-16,0-1 0,-21 1 0,21 0 15</inkml:trace>
  <inkml:trace contextRef="#ctx0" brushRef="#br1" timeOffset="144479.6">13377 14012 0,'0'-21'0,"21"21"0,-21-21 16,0 0-16,0 0 16,0 0-16,0-1 15,0 1 1,-21 21 0,0 0-1,0 21 1,0 1-16,21-1 0,-21 0 0,21 0 15,0 21-15,-22-20 0,1-1 0,21 21 16,-21-21-16,21 0 0,0 22 16,0-22-16,0 0 0,0 21 15,0-20-15,0-1 0,0 0 0,0 0 0,0 0 16,21 0-16,0-21 16,1 22-16,-1-22 0,0 0 0,0 0 15,0 0-15,0 0 0,22 0 0,-22 0 16,0-22-16,0 22 0,0-21 15,22 0-15,-22 21 0,0-21 0,-21 0 16,21 0-16,0-1 0,1 1 16,-22 0-16,21 0 0,-21 0 0,0 0 15,0-22-15,0 22 0,0 0 0,0-21 16,0 20-16,0 1 0,0-21 16,-21 21-16,-1 0 0,1-22 0,0 22 15,0 0-15,0 21 0,0-21 0,-1 21 16,-20 0-16,21 0 0,0 0 15,-22 0-15,22 21 0,0-21 16,-21 21-16,21 0 0,-1 0 16,1 22-16,0-22 0,21 0 0,0 21 15,0-20-15,0 20 0,0-21 0,0 0 16,0 0-16,0 22 0,0-22 16,0 0-16,21 0 0,0 0 0,1-21 15,-1 22-15,0-1 0,0-21 0,21 0 16,-20 21-16,-1-21 0,21 0 15,-21 0-15,0 0 0,1 0 0,20 0 16,-21-21-16,0 21 16,0-21-16,1-1 0,-1 22 0</inkml:trace>
  <inkml:trace contextRef="#ctx0" brushRef="#br1" timeOffset="145011.53">13864 14012 0,'0'0'0,"0"22"47,0-1-32,0 0-15,0 0 0,0 0 0,0 0 16,0 1-16,0-1 16,0 0-16,0 0 0,0 0 15,0 0-15,0 1 0,0-1 16,0 0-16,0 0 31,-21-21-15,21-21-1,0 0-15,0 0 16,0-1-16,0 1 16,0 0-16,0 0 0,0 0 15,0 0-15,0-1 0,21 1 0,0 0 16,-21 0-16,21 0 15,1 0-15,-1 21 0,0-22 0,0 1 16,0 21-16,22 0 0,-22 0 0,0 0 16,0 0-16,0 0 0,0 0 15,1 21-15,-1 1 0,-21-1 0,0 0 16,21 0-16,-21 0 0,0 22 16,0-22-16,0 0 0,0 0 0,0 21 15,0-20-15,0-1 0,-21 0 0,21 0 16,0 0-16,-21 0 15,21 1-15,0-44 47,0 1-47,0 0 16,21 0-16,0 0 0,-21 0 0</inkml:trace>
  <inkml:trace contextRef="#ctx0" brushRef="#br1" timeOffset="145963.59">14520 13843 0,'0'0'0,"0"-21"16,0 42 31,0 0-47,-21 22 15,21-22-15,0 0 0,0 0 0,0 0 16,0 22-16,0-22 0,-21 0 16,21 21-16,0-21 0,0 1 0,0-1 15,0 0-15,0 0 0,0 0 0,0 0 16,0 1-16,0-1 16,21 0-16,0-21 0,0 0 15,1 0-15,-1 0 0,0-21 16,0 0-1,0 21-15,0-22 0,-21 1 0,22 21 16,-1-21-16,-21 0 0,0 0 0,21 0 16,-21-1-16,21 1 0,-21 0 15,21 21-15,-21-21 0,0 0 0,0 0 16,0-1-16,0 44 47,0-1-47,0 0 0,0 0 15,0 0-15,0 0 0,0 1 16,0-1-16,0 0 16,21 0-16,1-21 0,-22 21 0,21-21 15,0 0-15,0 0 0,0 0 16,0 0-16,1 0 0,-1 0 0,0 0 16,0 0-16,0-21 0,0 21 0,1-21 15,-1 0-15,-21 0 16,21 21-16,-21-22 0,0 1 0,0 0 15,21 0-15,-21 0 0,0 0 16,21-1-16,-21 1 16,0 42 15,0 1-15,0-1-16,0 0 0,0 0 15,0 0-15,0 0 0,0 1 0,0 20 16,0-21-16,0 21 0,0-20 15,0 20-15,0 0 0,0 1 0,0-22 16,0 21-16,0 0 0,0 1 0,0-1 16,0 0-16,0 1 0,0-1 15,0-21-15,0 22 0,0-1 0,0 0 16,0-21-16,0 22 0,21-22 0,-21 21 16,0 1-16,0-22 0,0 0 15,0 21-15,0-21 0,0 1 16,0-1-16,-21 0 0,0-21 15,0 0 1,0-21-16,21 0 16,0-1-16,0 1 0,0 0 0,0-21 15,0 21-15,0-22 0,0 1 0,0 0 16,0-1-16,0 1 0,0 0 16,0-1-16,21 22 0,-21-21 0,21-1 15,-21 22-15,21-21 0,0 21 0,1 0 16,-22-22-16,21 22 0,0 0 15,0 0-15,0-22 0,0 22 0,1-21 16,-1 21-16,0 0 0</inkml:trace>
  <inkml:trace contextRef="#ctx0" brushRef="#br1" timeOffset="146816.47">16425 14118 0,'0'-21'31,"0"0"-15,0 0-16,-21 21 15,21-21-15,-21 21 0,21-22 0,-21 22 16,0-21-16,-1 21 16,1 0-16,0 0 15,0 0-15,0 0 0,0 21 16,-1-21-16,1 22 0,0-1 15,0 0-15,0 0 0,0 0 16,-1 22-16,22-22 0,0 0 0,-21 0 16,21 0-16,-21 0 0,21 1 15,0-1-15,0 0 16,21 0-16,0-21 16,1 0-16,-1 0 15,0 0-15,0 0 0,0-21 0,0 21 16,1-21-16,20 0 0,-21-1 15,0 22-15,0-21 0,1 0 0,-1 0 16,0 0-16,0 0 0,0-22 0,0 22 16,-21 0-16,0-21 0,0 20 15,0-20-15,22 21 0,-22-21 16,0 20-16,0 1 0,0 0 0,0 0 16,0 0-16,0 42 31,0 0-31,0 0 15,0 0-15,0 22 0,0-22 16,0 0-16,0 21 0,0-20 0,0-1 16,0 21-16,0-21 0,0 0 0,0 1 15,0-1-15,0 0 0,0 0 16,0 0-16,21 0 16,0-21-1,0 0-15,0 0 16,0 0-16,-21-21 0,22 21 15,-1-21-15</inkml:trace>
  <inkml:trace contextRef="#ctx0" brushRef="#br1" timeOffset="147203.75">16785 14097 0,'0'21'15,"0"0"16,21-21-15,0 0-16,1 0 16,-1-21-16,0 21 15,0 0-15,-21-21 0,21 0 16,0 21-16,-21-21 0,0 0 16,0-1-16,0 1 15,-21 21 1,0 0-16,0 0 0,0 21 15,0-21-15,-1 22 16,22-1-16,-21 0 0,21 0 0,-21 0 16,21 0-16,-21 1 0,21-1 0,0 0 15,0 0-15,0 0 0,0 0 16,0 1-16,0-1 16,0 0-16,21 0 0,0-21 15,0 0-15,1 0 0,-1 0 16,0 0-16,0 0 0,0 0 0,22-21 15,-22 21-15,21-21 0,-21 0 0,22 21 16</inkml:trace>
  <inkml:trace contextRef="#ctx0" brushRef="#br1" timeOffset="147716.59">17399 13991 0,'0'-42'31,"-21"42"-31,0 0 15,-1 0-15,1 21 16,0 0-16,0 0 0,0 1 16,21-1-16,-21 0 0,21 21 15,0-21-15,0 1 0,0-1 0,0 0 16,0 0-16,0 0 0,0 0 0,0 1 16,0-1-16,21-21 15,0 21-15,0-21 0,0 0 16,0 0-16,1 0 0,-1 0 0,0 0 15,21 0-15,-21-21 0,22 21 16,-22-21-16,0-1 0,21 1 0,-20 0 16,-1 0-16,0 0 0,0 0 15,-21-1-15,0-20 0,21 21 16,-21-21-16,21 20 0,-21-20 0,0 0 16,0-1-16,0 22 0,0-21 0,0 21 15,0-22-15,0 22 0,0 0 16,0 0-16,-21 21 15,0 0-15,21 21 16,0 0-16,0 0 0,0 1 0,0 20 16,0-21-16,0 21 0,0-20 0,0 20 15,0 0-15,0-21 0,0 22 16,0-1-16,0-21 0,0 0 16,0 22-16,0-22 0,0 0 0,21 0 15,-21 0-15,21 1 0,-21-1 0,0 0 16,22-21-16,-1 21 15,0-21-15,0 0 16,0-21-16,0 0 0</inkml:trace>
  <inkml:trace contextRef="#ctx0" brushRef="#br1" timeOffset="148237.32">18309 14034 0,'0'0'0,"0"-22"0,0-20 16,-21 21 0,0 0-16,0 21 15,-1-21-15,1 21 0,0 0 16,0 0-16,0 0 0,0 21 16,-1 0-16,1 0 0,0 0 0,0 0 15,21 1-15,-21 20 0,21-21 0,-21 0 16,21 22-16,0-22 0,-22 0 15,22 0-15,0 21 0,0-20 0,0-1 16,0 0-16,22 0 0,-1-21 16,0 0-16,0 0 15,0 0-15,0 0 0,1 0 16,-1-21-16,0 0 0,0 0 0,0 21 16,-21-22-16,21 1 0,1 0 15,-1-21-15,-21 21 0,0-1 0,21 1 16,-21-21-16,0 21 0,0 0 0,0-1 15,0 1-15,0 0 0,0 42 47,0 0-47,0 1 16,0 20-16,0-21 0,0 0 0,0 0 16,0 1-16,0-1 0,0 0 0,0 0 15,0 0-15,0 0 0,21 1 16,-21-1-16,21 0 0,0-21 0,1 21 15,-1-21-15,0 0 0,0 0 16,0 0-16,0 0 16,1-21-16,-22 0 0,21 21 0,0-21 15</inkml:trace>
  <inkml:trace contextRef="#ctx0" brushRef="#br1" timeOffset="148628.34">18584 14055 0,'0'0'16,"0"-21"-16,0-1 15,0 1-15,0 0 16,21 21-16,-21-21 16,22 21-16,-1 0 0,0 0 15,0 0-15,0 0 0,0 0 16,-21 21-16,22-21 0,-1 21 0,0 0 16,-21 1-16,21-1 0,-21 0 15,0 0-15,0 0 0,0 0 0,0 1 16,0-1-16,0 0 0,0 0 0,0 0 15,0 0-15,0 1 16,-21-22-16,0 21 0,0-21 16,21-21 15,0-1-31,0 1 16,0 0-16,0 0 0,21 0 15,-21 0-15,0-1 0,21 1 16,-21 0-16,21 0 0,0 0 0,-21 0 15,0-1-15,21 1 0,1 21 0,-1-21 16,0 21 0,0 0-16,0 0 15,0 0-15,1 21 16</inkml:trace>
  <inkml:trace contextRef="#ctx0" brushRef="#br1" timeOffset="149167.81">19346 14076 0,'0'0'16,"21"-21"-16,-21 0 0,0-1 16,0 1-16,0 0 15,0 0-15,0 0 0,-21 21 0,21-21 16,-21-1-16,0 22 0,0 0 15,0 0-15,-1 0 16,1 0-16,0 0 0,0 22 0,0-1 16,-22 0-16,22 0 0,0 0 15,0 22-15,21-22 0,-21 0 0,0 21 16,21-21-16,-22 1 0,22 20 0,0-21 16,0 0-16,0 0 0,0 1 15,0-1-15,22-21 0,-1 0 16,0 0-16,0 0 0,0 0 0,0 0 15,1 0-15,-1 0 0,0-21 0,0 21 16,0-22-16,-21 1 0,21 0 16,1 0-16,-1 0 0,0 0 15,-21-1-15,0 1 0,0 0 0,21 0 16,-21 0-16,0 0 0,21-1 16,-21 1-16,0 0 15,0 42 1,0 0-16,0 1 15,0-1-15,0 0 0,0 0 16,0 0-16,0 0 0,0 1 0,0-1 16,0 0-16,21 0 0,1 0 15,-22 0-15,21-21 16,0 0-16,0 0 0,0 0 16,0 0-16,1 0 15,-22-21-15,21 21 0,0-21 0</inkml:trace>
  <inkml:trace contextRef="#ctx0" brushRef="#br1" timeOffset="150447.89">19939 13526 0,'0'0'0,"0"21"31,0 21-31,0-21 0,0 0 15,0 22-15,-21-1 16,0 0-16,-1-20 0,22 20 0,-21 0 16,21 1-16,-21-1 0,21-21 0,0 21 15,-21-20-15,21 20 0,-21-21 16,21 0-16,0 22 0,0-22 0,0 0 16,0 0-16,0 0 0,21 0 15,0-21 1,0 0-16,0 0 0,1 0 15,-1 0-15,0-21 0,0 21 0,0-21 16,0 0-16,1 0 16,-1 0-16,0-1 0,0 1 15,0-21-15,-21 21 0,21 0 0,1-22 16,-22 22-16,0 0 0,0 0 0,21 0 16,-21-1-16,0 44 31,0-1-31,-21 0 15,21 0-15,0 0 0,0 0 16,-22 22-16,22-22 0,0 0 0,-21 0 16,21 0-16,0 1 0,0-1 0,0 0 15,0 0 1,21-21 0,1 0-16,-1 0 0,0 0 0,0 0 15,0 0-15,0 0 0,1-21 16,-1 21-16,0-21 0,0 0 0,0-1 15,0 1-15,1 21 0,-1-21 0,-21 0 16,21 0-16,0 0 0,-21-1 16,0 1-16,0 42 31,0 1-31,0-1 16,0 0-16,0 0 0,0 0 15,-21 0-15,21 1 16,0-1-16,0 0 0,0 0 15,21-21 1,0 0-16,0 0 16,1 0-16,-1 0 0,0-21 15,-21 0 1,0 0-16,0-1 16,0 1-16,0 0 0,0 0 0,0 0 15,0 0-15,0-1 16,-21 1-16,0 21 0,21-21 15,0 0 17,21 21-17,0 0-15,0 0 0,0 0 16,0 0-16,1 0 0,-1 0 16,0 0-16,0 0 0,21 0 0,-20 0 15,-1 0-15,-21 21 0,21-21 0,-21 21 16,21 0-16,-21 1 0,0-1 15,0 0-15,0 0 16,0 0-16,0 0 0,-21 1 16,0-1-16,21 0 0,-21 0 15,-1-21-15,22 21 16,-21-21-16,21 21 16,-21-21-1,21-21 16,0 0-31,0 0 16,21 0-16,0 0 16,1-1-16,-22-20 0,21 21 0,0 0 15,21 0-15,-21-22 0,1 22 0,20-21 16,-21 21-16,21-1 0,-20 1 16,20 21-16,-21-21 0,0 21 0,0 0 15,1 0-15,-1 0 0,0 21 0,0 0 16,-21 1-16,0-1 0,0 0 15,0 0-15,0 21 0,0-20 16,0-1-16,0 21 0,-21-21 0,21 0 16,0 1-16,-21-1 0,21 0 0,-21 0 15,21 0-15,0 0 16,0 1-16,0-44 31,0 1-15,0 0-16,0 0 0,0 0 15,0 0-15,0-1 0</inkml:trace>
  <inkml:trace contextRef="#ctx0" brushRef="#br1" timeOffset="150688.28">21061 13547 0,'0'0'15,"-21"0"-15,-1 0 0,22 21 32,0 0-17,0 0 1,-21-21 31,0 0-32</inkml:trace>
  <inkml:trace contextRef="#ctx0" brushRef="#br1" timeOffset="150936.13">19981 13801 0,'0'0'0,"0"21"15,21-21 1,1 0-16,20 0 0,-21 0 0,21 0 16,-20 0-16,20 0 0,0 0 15,1 0-15,-22 0 0,21 0 0,0 0 16,-20 0-16,-1 0 0,21 0 0,-21 0 16,0 0-1,-42 0 1,0 0-16</inkml:trace>
  <inkml:trace contextRef="#ctx0" brushRef="#br1" timeOffset="151984.65">13906 15050 0,'0'0'0,"-42"-43"16,21 22 0,0 0-16,0 21 15,-1 0 1,22 21-1,0 0-15,0 0 0,0 1 0,-21 20 16,21-21-16,0 0 0,0 22 16,0-22-16,0 21 0,0-21 0,0 22 15,0-22-15,0 0 0,0 0 0,-21 0 16,21 0-16,0 1 16,0-1-16,0 0 0,0 0 15,-21-21 16,21-21-31,0 0 16,0 0-16,0-1 0,0 1 16,0 0-16,0 0 0,0 0 15,0-22-15,0 22 0,21-21 0,0 21 16,0-22-16,1 22 0,-1 0 16,0-21-16,0 21 0,21-1 0,-20 1 15,20 0-15,-21 21 0,21-21 0,-20 21 16,20 0-16,-21 0 15,0 0-15,0 21 0,1 0 0,-22 0 16,0 1-16,21 20 0,-21-21 0,0 21 16,0-20-16,0 20 0,0-21 15,0 21-15,0-20 0,0-1 0,0 21 16,0-21-16,0 0 0,0 1 16,0-1-16,0 0 0,-21 0 15,21-42 32,21 0-31,0 0-16,0-1 15</inkml:trace>
  <inkml:trace contextRef="#ctx0" brushRef="#br1" timeOffset="152427.64">14605 15050 0,'0'0'0,"21"0"0,-21-43 16,-21 64 31,21 1-47,-21-1 0,21 0 16,0 0-16,0 0 0,-21 0 0,21 22 15,0-22-15,-22 21 0,22-21 16,0 22-16,0-22 0,0 0 0,0 21 15,0-20-15,0-1 0,0 0 0,0 0 16,22 0-16,-1-21 16,0 0-16,0 0 0,0 0 15,0 0-15,1 0 0,-1 0 16,0-21-16,0 21 0,0-21 16,0 0-16,-21 0 0,22-1 0,-1-20 15,-21 21-15,21-21 0,-21 20 16,0-20-16,0 21 0,0-21 0,0-1 15,-21 22-15,0-21 0,21 21 16,-22-1-16,1 1 0,0 21 0,0-21 16,0 21-16,0 0 15,-1 0-15,1 0 0,0 21 0,0 0 16,21 1-16,-21-1 0,21 0 16,0 21-16,0-21 0,0 1 15,0-1-15,0 0 0,21 0 16,0 0-16</inkml:trace>
  <inkml:trace contextRef="#ctx0" brushRef="#br1" timeOffset="153440.67">16573 14944 0,'-21'-21'16,"21"-1"-16,0 1 0,-21 21 15,21-21-15,-21 21 16,0 0 0,21 21-1,0 0 1,0 1-16,0-1 0,0 0 15,0 0-15,0 0 0,0 0 0,0 22 16,0-22-16,0 0 0,0 21 0,0-20 16,0-1-16,0 0 15,0 21-15,0-21 0,0 1 0,-21-22 16,21 21-16,0 0 0,0 0 16,-22-21-16,22-21 46,0 0-30,0 0-16,0-1 16,0 1-16,0 0 0,0 0 15,0 0-15,22 0 0,-1-1 16,-21 1-16,21 0 0,0 0 0,0 21 16,0-21-16,1 0 0,-1-1 15,0 22-15,0 0 0,-21-21 0,21 21 16,0 0-16,1 0 0,-1 0 0,0 0 15,0 21-15,0 1 0,0-22 16,-21 21-16,0 0 0,22 0 0,-22 21 16,0-20-16,0-1 0,0 0 0,0 21 15,0-21-15,-22 1 0,1-1 16,0 0-16,21 0 0,-21 0 0,0 0 16,0 1-16,-1-1 0,1-21 15,0 21-15,0-21 0,0 0 16,0 0-16,-1 0 0,1 0 15,0 0-15,0 0 16,0 0-16,0-21 16,-1 21-1,22-21-15,0-1 16,0 1 0,22 21-16,-1 0 0,0-21 15,0 21-15,0 0 16,0 0-16,1-21 0,-1 21 0,0 0 15</inkml:trace>
  <inkml:trace contextRef="#ctx0" brushRef="#br1" timeOffset="155283.6">17399 15071 0,'0'0'0,"0"-21"0,0-1 16,-21 22 0,0 0-1,-1 0-15,1 0 16,0 0-16,0 22 16,21-1-16,-21 0 0,21 0 15,0 0-15,0 0 0,0 1 16,0-1-16,0 0 0,0 0 0,0 0 15,0 0-15,0 1 0,0-1 16,0 0-16,21-21 0,-21 21 16,21-21-16,0 0 0,0 0 0,1 0 15,-1 0-15,0 0 0,21 0 0,-21 0 16,1 0-16,-1 0 0,0 0 16,0-21-16,-21 0 0,21 21 0,-21-21 15,21-1-15,-21 1 16,0 0-16,0 0 0,0 0 15,0-22-15,0 22 0,-21 0 0,0 0 16,0 0-16,0 21 0,0-21 16,-1 21-16,1 0 0,0-22 0,0 22 15,0 0-15,0 0 0,-1 0 16,44 0 15,-1 0-31,0 0 0,0 0 16,0 0-16,0 0 0,22-21 15,-1 21-15,-21 0 0,22 0 0,-1-21 16,0 21-16,1 0 0,-1 0 0,0-21 16,1 21-16,-1 0 15,0-21-15,1 21 0,-1 0 0,0 0 16,-21 0-16,1 0 0,-1 0 0,0 0 16,-42 0 15,0 0-31,-1 21 15,1-21-15,0 21 0,0-21 16,21 21-16,-21 0 0,0-21 0,-1 22 16,1-1-16,0 0 0,21 0 0,-21 0 15,0 22-15,21-22 16,-21 0-16,21 0 0,0 0 0,0 0 16,0 1-16,0-1 0,0 0 15,21-21 1,0 0-16,0 0 15,0 0-15,0 0 0,1-21 16,-1 0-16,0 21 0,0-22 16,0 1-16,0 21 0,1-21 0,-1 0 15,-21 0-15,21-22 0,-21 22 0,21 0 16,-21 0-16,21-21 0,-21 20 16,0 1-16,0-21 0,0 21 0,0-22 15,0 22-15,21 0 0,-21-21 16,0 21-16,0-1 0,0 1 15,0 0-15,0 42 32,0 0-17,0 1-15,0-1 0,0 0 0,0 0 16,0 0-16,0 0 0,0 22 16,0-22-16,-21 21 0,21 1 0,0-22 15,-21 21-15,21 0 0,0-20 0,0 20 16,0-21-16,0 0 0,0 0 15,0 1-15,0-1 0,21 0 0,0-21 16,1 21-16,-1-21 0,0 0 0,0 0 16,0 0-16,0 0 15,1 0-15,20 0 0,-21 0 0,0-21 16,0 21-16,22-21 0,-22 0 0,0 21 16,0-22-16,0 1 0,1 0 15,-1 0-15,0 0 0,-21 0 0,21-1 16,-21 1-16,21 0 0,-21 0 0,0 0 15,0 0 1,0 42 0,0 0-1,0 0-15,0 0 16,0 22-16,0-22 0,0 0 16,0 0-16,0 0 0,0 0 0,0 1 15,0-1-15,0 0 16,21-21-16,1 0 15,-1 0-15,0 0 0,0 0 16,0 0-16,0 0 0,1-21 16,-1 0-16,0-1 0,0 1 15,-21 0-15,0 0 0,21 0 0,-21 0 16,21-1-16,-21 1 0,0 0 16,0 0-16,22 21 0,-22-21 0,0 0 15,21 21-15,-21-22 0,0 44 47,0-1-31,0 0-16,0 0 0,0 0 15,0 0-15,0 22 0,0-22 0,0 21 16,0 1-16,0-22 0,0 21 16,0 0-16,0 1 0,0-1 0,0 0 15,0 1-15,0-1 0,0-21 0,0 22 16,0-1-16,0 0 0,0 1 15,21-1-15,-21 0 0,0 1 0,0-22 16,0 21-16,0 0 0,0 1 0,0-22 16,0 21-16,0-21 0,0 1 15,0 20-15,0-21 0,-21 0 16,21 0-16,-21-21 0,21 22 0,0-1 16,-22-21-16,22 21 0,-21-21 15,0 0 1,0 0-16,0-21 15,21 0-15,0-1 16,0 1-16,-21 0 0,21 0 16,0-21-16,0-1 0,0 22 0,0-42 15,0 20-15,0 1 0,0 0 16,0-22-16,0 22 0,21-1 16,-21 1-16,0 0 0,21-1 0,0 1 15,0 0-15,-21-1 0,0 22 0,21-21 16,1 21-16,-22-22 0,21 22 15,-21 0-15,0 0 0,21 0 0,0 0 16,-21-1-16,0 1 0,21 21 0,-21-21 16,21 21-16,-21-21 15,22 21-15,-1 0 16,-21-21 0,0 0-16,21 21 15</inkml:trace>
  <inkml:trace contextRef="#ctx0" brushRef="#br1" timeOffset="156007.6">19770 14901 0,'-22'0'16,"44"-21"31,-1 21-47,0 0 0,0 0 16,0 0-16,0 0 0,1-21 15,-1 21-15,0 0 0,0 0 0,0 0 16,0 0-16,1 0 15,-1 0-15,-21 21 47,0 0-31,0 1-16,0-1 16,0 0-16,0 0 15,0 0-15,0 0 0,0 1 0,-21-1 16,21 0-16,0 0 0,0 0 0,0 22 15,0-22-15,0 0 0,0 0 16,0 0-16,0 0 0,0 1 0,0-1 16,0 21-16,0-21 0,0 0 0,0 1 15,0-1-15,-22 0 0,22 0 16,0 0-16,0 0 0,0 1 16,0-1-16,-21-21 15,21 21-15,0 0 0,-21-21 0,0 21 16,21 0-1,-21-21-15,0 0 0,-1 0 16,1 0-16,21 22 0,-21-22 16,0 0-16,0 0 0,0 0 0,-1 0 15,1 0-15,0 0 0,0 0 0,0 0 16,0 0-16,-1 0 0,1 0 16,21-22-16,-21 22 0,0 0 31,21-21-31,0 0 62,0 0-62,0 0 16</inkml:trace>
  <inkml:trace contextRef="#ctx0" brushRef="#br1" timeOffset="182092.06">1482 10245 0,'0'-21'16,"0"-1"-1,-22 22 32,22 22-31,-21-1-16,0 0 0,0 0 15,21 0-15,-21 22 0,21-22 16,0 0-16,-21 21 0,-1-21 16,22 1-16,-21 20 0,21-21 15,0 21-15,-21-20 0,21 20 0,-21 0 16,21-21-16,0 22 0,0-1 15,0 0-15,0-20 0,0 41 0,0-21 16,0 1-16,-21 20 0,21-20 16,0 20-16,-21 1 0,21-1 0,-22 1 15,22-1-15,0 1 0,0-1 16,0 1-16,0-1 0,0-21 0,0 22 16,0-1-16,0 1 0,0-1 15,0 1-15,0-1 0,0 1 16,0-1-16,0 1 0,0-22 15,0 22-15,0-1 0,0-20 0,0 20 16,0 1-16,0-1 0,0 1 16,0-1-16,0 1 0,0-1 15,0 1-15,0-1 0,0 1 0,0-1 16,0 1-16,22-1 0,-22 22 16,0-22-16,0 1 0,0 20 0,0-20 15,0 21-15,0-22 0,0 22 16,0-22-16,0 22 0,0 0 0,0-1 15,0 1-15,0 0 0,0-1 16,0 22-16,0-21 0,21-1 0,-21 1 16,0 0-16,0-1 15,21 1-15,0 0 0,-21-1 0,21 1 16,-21 0-16,0-22 0,21 22 16,-21-22-16,22-20 0,-22 20 0,21-20 15,-21 20-15,0-42 0,0 22 16,0-22-16,0-42 15,0-1-15,0-20 16,0 0-16,0-22 0,0 1 0</inkml:trace>
  <inkml:trace contextRef="#ctx0" brushRef="#br1" timeOffset="184207.34">1524 10308 0,'0'0'0,"-21"-42"31,0 21-31,-1 0 16,1 21-16,21-22 15,0 1 1,21 21-1,1 0-15,-1 0 16,0 0-16,0 0 0,0 0 0,22 0 16,-22 0-16,21 0 0,0 0 15,1 0-15,-1 0 0,0 0 0,22 0 16,-1 0-16,22-21 0,0 21 16,-1 0-16,22 0 0,0 0 0,-21 0 15,21 0-15,-1 0 0,-20 0 0,0 0 16,21 0-16,-22 0 0,22 0 15,0 0-15,0 0 0,-22 0 16,22 0-16,0 0 0,-21 0 0,21 0 16,-1 0-16,1 0 0,0 0 15,21 0-15,-21 0 0,21-21 0,0 21 16,-21 0-16,0 0 0,-1 0 0,22 0 16,-21 0-16,0 0 0,0 0 15,0 0-15,0 0 0,-1 0 16,1 0-16,-21 0 0,0 0 0,-1 21 0,1-21 15,21 0-15,-22 0 0,1 0 16,0 21-16,-1-21 0,-20 0 16,21 0-16,-1 0 0,-20 0 0,-1 21 15,1-21-15,-1 0 0,-20 0 16,20 0-16,-21 22 0,1-22 0,20 0 16,-20 0-16,-1 0 0,-21 21 0,21-21 15,1 0-15,-22 0 0,21 0 0,-21 0 16,1 21-16,-1-21 0,0 0 15,0 0-15,0 0 0,0 0 0,1 0 16,-1 0-16,0 0 16,0 0-16,-21 21 15,21 0 1,-21 0 0,21-21-16,-21 22 0,0-1 15,0 0-15,0 0 16,0 0-16,0 0 0,0 1 0,0-1 15,0 21-15,0-21 0,-21 0 16,21 22-16,-21-22 0,0 21 0,21 1 16,0-22-16,-21 21 0,0 0 0,21 1 15,-22-1-15,22 22 0,0-22 16,0 21-16,-21-20 0,21 20 0,-21 1 16,21-1-16,-21 1 0,21-1 0,0 1 15,-21-1-15,21 1 0,-21 20 16,-1-20-16,22-1 0,0 22 15,-21 0-15,21-22 0,-21 22 0,21 0 16,-21-22-16,21 22 0,-21-1 0,21-20 16,0 21-16,0-1 0,0 1 15,0 0-15,0-22 0,0 22 0,0-22 16,0 22-16,0-22 0,0 22 0,0-21 16,0 20-16,0-20 0,0 20 15,-21-20-15,21 21 0,0-22 0,0 1 16,0 20-16,0-20 0,-22-1 15,22 1-15,0 20 0,-21-20 16,21-1-16,-21 1 0,21 21 0,0-22 0,0 1 16,-21-22-16,21 21 0,-21 1 15,21-1-15,-21-20 0,21 20 0,0-20 16,0 20-16,-22-21 0,22 22 16,-21-22-16,21 1 0,0 20 0,0-21 15,-21 1-15,21-22 0,-21 21 16,0 1-16,21-1 0,0-21 0,-21 21 15,21-20-15,-22-1 0,1 21 0,21-21 16,0 0-16,0 1 0,-21 20 16,21-21-16,-21 0 0,21 0 0,-21 1 15,21-1-15,-21 0 0,21 0 0,0 0 16,-22 0-16,22 1 0,-21-1 16,0-21-16,21 21 0,-21 0 15,0-21-15,0 21 0,-1-21 0,1 0 16,0 0-16,0 21 0,-21-21 0,20 0 15,-20 0-15,21 0 0,-21 0 16,-1 0-16,-20 22 0,20-22 0,1 0 16,-21 0-16,-1 0 0,22 0 15,-22 0-15,1 21 0,-1-21 0,1 0 16,-1 0-16,1 21 0,-22-21 0,22 0 16,-22 0-16,0 21 0,1-21 15,-1 0-15,21 0 0,-20 21 0,-1-21 16,0 0-16,1 0 0,-1 21 0,0-21 15,-20 0-15,-1 22 16,0-22-16,0 21 0,0-21 0,0 21 16,1-21-16,20 21 0,-21-21 0,0 0 15,22 21-15,-22-21 0,21 0 16,0 21-16,-20-21 0,20 22 0,-21-22 16,21 21-16,1-21 15,-22 0-15,21 21 0,-21-21 0,1 0 0,-1 0 16,21 0-16,-21 21 0,22-21 15,-1 0-15,0 0 0,22 0 0,-1 0 16,1 0-16,20 0 0,-20 0 16,21 0-16,-1 0 0,1 0 0,0 0 15,-1 0-15,1 0 16,0 0-16,-1 0 0,1 0 0,-22 0 16,22 0-16,-21 0 0,20 0 15,1-21-15,0 21 0,-1 0 0,1 0 16,21-21-16,0 21 0,-1 0 15,1-21 1,0 21-16,0 0 16,0 0-1,0 0-15,-1 0 0,1 0 16,0 0 0,0 0-16,0-22 15,0 22-15,21-21 16,0 0-16,0 0 0,0 0 15,0 0-15,0-1 0,0-20 16,0 0-16</inkml:trace>
  <inkml:trace contextRef="#ctx0" brushRef="#br1" timeOffset="185755.97">2625 8615 0,'21'-21'16</inkml:trace>
  <inkml:trace contextRef="#ctx0" brushRef="#br1" timeOffset="186075.27">2413 8530 0,'-148'64'32,"127"-43"-32,-22 0 0,22 0 15,-21 0-15,21 22 0,-1-22 0,1 21 16,0 1-16,21-22 0,0 21 16,0-21-16,0 22 0,0-22 0,0 0 15,0 0-15,21 0 0,0 0 16,1-21-16,-1 0 0,0 22 15,21-22-15,-21 0 0,22 0 0,-1 0 16,-21 0-16,22 0 0,-22-22 0,21 1 16,-21 21-16,0-21 0,1 21 15,-22-21-15,0 0 16,-22 21 15,1 0-31,0 0 0,0 0 16,0 21-16</inkml:trace>
  <inkml:trace contextRef="#ctx0" brushRef="#br1" timeOffset="186128.24">2455 9102 0</inkml:trace>
  <inkml:trace contextRef="#ctx0" brushRef="#br1" timeOffset="186523.34">2159 8721 0,'0'0'0,"0"63"32,0-42-32,0 1 15,0-1-15,0 0 16,21-21-16,0 0 0,0 21 15,1-21-15,-1 0 16,0 0-16,0 0 0,21 0 0,-20 0 0,-1-21 16,21 0-16,-21 21 15,0-21-15,22-1 0,-22 22 0,-21-42 16,0 21-16,21 0 0,0 0 0,-21-1 16</inkml:trace>
  <inkml:trace contextRef="#ctx0" brushRef="#br1" timeOffset="186599.3">2540 8594 0,'-64'0'31,"128"0"-31,-149 0 0,64 0 0,-42 21 0,41-21 0,-20 0 16,21 0-16,0 21 0,0-21 0</inkml:trace>
  <inkml:trace contextRef="#ctx0" brushRef="#br1" timeOffset="187021.06">2265 9208 0,'21'0'0,"0"0"0,0 0 16,0 0-16,1 21 0,-1-21 0,0 0 16,0 0-16,21 0 0,-20 0 15,-1 0-15,0 0 0,0-21 0,0 21 16,0 0-16,1-22 0,-22 1 16,0 0-1,0 0-15,-22 21 16,1 0-16,0 0 15,-21 0-15,21 0 0,-22 0 0,22 0 16,-21 21-16,21 0 0,-22-21 16,1 21-16,21 1 0,-22-1 0,22 0 15,0 0-15,0 0 0,-21 0 16,42 1-16,-22-1 0,22 21 0,-21-21 16,21 0-16,0 1 0,0-1 15,0 0-15,0 0 0,0 0 0,21 0 16,1 1-16,-1-1 15,0-21-15,0 21 0,0-21 0,0 0 0,1 0 16,20 0-16,-21 0 0,0 0 16,0 0-16,1 0 0,20-21 15,-21 21-15,0-21 0,0 21 0,1-22 16,-1 1-16,0 0 0,21 0 16,-21 0-16</inkml:trace>
  <inkml:trace contextRef="#ctx0" brushRef="#br1" timeOffset="188087.52">2963 9271 0,'21'0'47,"-21"-21"-31,0 0-16,0 0 15,0-1-15,0 1 16,0 0-16,-21 21 31,0 0-31,0 0 0,0 0 16,0 0-16,-1 21 0,1 0 15,0 1-15,21-1 0,-21 0 16,0 0-16,21 0 0,-21 0 16,21 22-16,0-22 0,0 0 0,0 0 15,0 22-15,0-22 0,0 0 16,0 0-16,0 0 0,21-21 0,-21 21 16,21 1-16,0-22 0,0 0 15,0 0-15,1 0 0,-1 0 0,0 0 16,21 0-16,-21 0 0,1-22 0,20 22 15,-21-21-15,0 0 0,22 0 16,-1 0-16,-21 0 0</inkml:trace>
  <inkml:trace contextRef="#ctx0" brushRef="#br1" timeOffset="188600.06">3408 8869 0,'0'0'0,"-43"-64"15,43 43-15,-21 21 0,0 0 16,0 0-16,0 0 16,21 21-16,0 1 15,0 20-15,-21-21 0,21 21 0,0 1 16,0-1-16,0 0 0,0 1 16,0-1-16,0 0 0,0 1 0,0-1 15,0 0-15,0-20 0,0 20 0,0 0 16,0-21-16,0 1 15,0 20-15,0-21 0,0 0 0,21 0 16,0 1-16,0-22 16,0 0-16,0 0 0,1 0 15,-1 0-15,0 0 0,0-22 0,21 1 16,-20 0-16,-1 0 0,0 0 16,0 0-16,0-1 0,0 1 0,1 0 15,-1-21-15,0 21 0,-21-1 0,0 1 16,0 0-16,21 0 15,-21 42 17,0 0-17,-21 0-15,21 1 0,0-1 0,0 0 16,0 0-16,0 0 0,0 0 16,0 1-16,0-1 0,0 0 15,0 0 1,21-21-1,0-21 1,-21 0-16,21 21 0,-21-21 16,0-1-16</inkml:trace>
  <inkml:trace contextRef="#ctx0" brushRef="#br1" timeOffset="188943.87">3852 8996 0,'-21'0'16,"0"21"-16,21 0 16,0 0-1,21-21 1,0 0-16,0 0 16,1 0-16,-1 0 15,-21-21-15,0 0 16,0 0-1,-21 21 1,-1 0 0,1 0-16,0 0 0,0 0 15,0 0-15,21 21 16,0 0-16,-21-21 16,21 21-16,0 1 0,0-1 15,21 0 1,0-21-16,0 0 15,0 0-15</inkml:trace>
  <inkml:trace contextRef="#ctx0" brushRef="#br1" timeOffset="189315.65">4170 9123 0,'-21'-21'0,"-1"21"16,1 21 15,21 0-31,0 0 16,0 0-16,0 1 0,0-1 16,0 0-16,0 0 0,0 21 0,0-20 15,0 20-15,0-21 0,0 21 16,0 1-16,0-1 0,0 0 0,0 1 15,0-22-15,0 21 0,0 1 16,0-1-16,0-21 0,0 21 0,0-20 16,0-1-16,0 0 0,0 0 0,0 0 15,0 0-15,0-42 32,0 0-17,0 0-15,21-21 16,-21 20-16,0-20 0,0 21 0,0-21 15</inkml:trace>
  <inkml:trace contextRef="#ctx0" brushRef="#br1" timeOffset="189668.45">4170 9250 0,'0'-21'0,"0"42"0,0-63 0,0 20 15,0 1-15,0 0 16,0 0-1,21 0-15,0 21 16,0 0-16,0-21 0,1-1 0,-1 22 16,0 0-16,0 0 0,0 0 15,0 0-15,1 0 0,-1 0 0,0 22 16,0-1-16,-21 0 0,0 0 16,0 0-16,0 0 0,0 1 15,0-1-15,-21-21 0,0 21 0,0 0 16,-1 0-16,-20-21 0,21 21 0,0-21 15,0 0-15,-1 22 0,1-22 16,0 21-16,0-21 16,0 0-16,21-21 47,21-1-47,0 22 15,0 0-15</inkml:trace>
  <inkml:trace contextRef="#ctx0" brushRef="#br1" timeOffset="190253.12">4847 9186 0,'0'-21'31,"0"0"-31,0 0 16,21 21-16,-21-21 0,0 0 0,21 21 16,-21-22-16,0 1 15,0 0-15,0 0 16,-21 21 0,0 0-16,0 0 0,0 0 15,0 21-15,-1 0 0,1-21 0,0 21 16,0-21-16,0 22 0,0-1 15,-1 0-15,22 0 16,-21 0-16,21 0 0,0 1 0,0-1 16,21-21-1,1 21-15,-1-21 16,0 0-16,0 0 0,0 0 0,0 0 16,1 0-16,-1 21 0,0-21 0,0 0 15,0 0-15,0 21 16,1-21-16,-22 21 0,0 1 15,0-1 1,-22 0-16,1-21 16,0 21-16,0-21 0,0 0 0,0 21 15,-22-21-15,22 0 0,0 0 0,-21 0 16,20 0-16,1 0 0,0 0 16,0 0-16,0 0 0,0 0 15,-1 0-15,1 0 0,0 0 0,0 0 31,21-21-31,0 0 32,21 21-32,0 0 0,0 0 15,-21-21-15,22 21 0,20-21 0,-21 21 16</inkml:trace>
  <inkml:trace contextRef="#ctx0" brushRef="#br1" timeOffset="190706.86">5059 9292 0,'21'-21'47,"0"21"-47,0 0 15,0-21-15,1 21 0,-22-21 16,21 21-16,0-21 0,0 21 0,-21-22 16,21 1-16,0 0 15,-21 0-15,0 0 16,-21 0 0,0 21-16,0 0 15,0 0-15,0 0 0,-1 0 16,1 21-16,0-21 0,21 21 0,-21-21 15,0 21-15,21 0 0,-21 0 16,21 1-16,0 20 0,0-21 0,0 0 16,0 0-16,0 1 0,0-1 0,0 0 15,0 0-15,21 0 0,0-21 16,0 0-16,0 21 0,0-21 16,1 0-16,-1 0 0,0 0 0,0 0 15,21 0-15,-20 0 0,-1 0 16,21 0-16,-21 0 0,0-21 15,1 0-15,-1 21 0,0-21 16</inkml:trace>
  <inkml:trace contextRef="#ctx0" brushRef="#br0" timeOffset="201323.32">2794 10372 0,'-21'0'0,"0"0"15,-1 0-15,1 0 0,0 0 16,0 0-16,0 0 15,0 0-15,-22 0 0,22 0 0,0 0 16,-21 0-16,20 0 0,1 0 16,0 0-16,0 21 0,0-21 0,0 0 15,21 21-15,21-21 32,0 0-17,21 0-15,-21 0 0,22 0 16,-1 0-16,0 0 0,1 0 0,-1 0 15,22 0-15,-22 0 0,0 0 16,1 0-16,-1 0 0,0 0 0,1 0 16,-1-21-16,0 21 0,-21 0 0,22 0 15,-22 0-15,0 0 0,0 0 16,-21 21 0,-21-21 15,0 0-31,0 0 15</inkml:trace>
  <inkml:trace contextRef="#ctx0" brushRef="#br0" timeOffset="201904.32">2963 10520 0,'0'21'110,"0"0"-110,0 0 15,0 1-15,0-1 0,0 21 16,0-21-16,0 0 0,0 1 0,0 20 16,-21-21-16,21 0 0,0 22 15,-21-22-15,21 0 0,0 21 0,0-21 16,0 1-16,-21-1 0,21 0 0,0 0 15,0 0 1,-21-21-16,21 21 0,0-42 47,0 0-47,0 0 16,0 0-16,21 0 0</inkml:trace>
  <inkml:trace contextRef="#ctx0" brushRef="#br0" timeOffset="202344.28">3154 10859 0,'0'0'0,"0"21"16,21-21-1,0 0-15,0 0 16,0 0-16,1 0 16,-1-21-16,0 21 0,0-22 15,0 1-15,0 0 0,1 21 16,-22-21-16,0 0 16,0 0-16,0-1 15,0 1-15,-22 21 16,1 0-1,0 0-15,0 0 0,21 21 16,-21 1-16,0-22 0,-1 21 16,1 0-16,0 0 0,0 0 0,21 0 15,0 1-15,-21-1 0,21 0 0,0 0 16,-21 0-16,21 0 16,0 1-16,0-1 15,21-21 1,0 0-1,0 0-15,0 0 0,0 0 16,1 0-16,-1 0 0,0-21 16</inkml:trace>
  <inkml:trace contextRef="#ctx0" brushRef="#br0" timeOffset="202647.84">3831 10668 0,'0'0'0,"-21"0"31,0 0-31,0 0 16,-1 0-16,22 21 0,-21-21 31</inkml:trace>
  <inkml:trace contextRef="#ctx0" brushRef="#br0" timeOffset="203643.18">2603 10456 0,'22'0'15,"-1"0"-15,0-21 16,21 21-16,-21 0 0,1 0 16,-1 0-16,21-21 0,-21 21 0,22 0 15,-22 0-15,21 0 0,-21-21 16,0 21-16,1 0 0,-1 0 0,0 0 15,-21 21 1,0 0 0,0 0 15,-21-21-31,0 0 0</inkml:trace>
  <inkml:trace contextRef="#ctx0" brushRef="#br0" timeOffset="204055.69">2963 10456 0,'0'22'31,"0"-1"-15,0 0-16,0 0 15,0 0-15,0 0 0,0 1 0,0-1 16,0 0-16,0 0 0,0 0 15,0 0-15,0 1 0,21-1 16,-21 0-16,0 0 0,0 0 0,0 22 16,0-22-16,0 0 0,0 0 0,22 0 15,-22 0-15,0 1 16,0-1-16,0 0 0,0 0 0,0 0 16,-22 0-16,1 1 15,0-1-15,0 0 0,0-21 16,0 21-16,-1-21 0,1 0 15,0 0-15,0 0 0,0 0 16,0 0-16,-1 0 0,1 0 16,0 0-16,0-21 0,0 0 15,0 0-15,-1 21 0,22-22 16,-21 22-16,21-21 0,0 0 16,0 0-1,21 21-15,1 0 0,-1-21 16,0 21-16,0 0 0</inkml:trace>
  <inkml:trace contextRef="#ctx0" brushRef="#br0" timeOffset="204771.27">3344 10732 0,'0'-43'31,"-21"43"16,0 0-47,21 21 15,-21-21-15,21 22 0,0-1 0,-21 0 16,21 0-16,-22 0 16,22 0-16,-21 1 0,21-1 0,0 0 15,0 0-15,-21 0 0,21 0 0,0 1 16,0-1-16,0 0 0,0 0 15,0 0-15,0 0 0,0 1 16,21-22 0,0 0-16,1 0 0,-1 0 15,0 0-15,0 0 0,0 0 0,22 0 16,-22-22-16,0 1 0,21 21 16,-21-21-16,1 21 0,20-21 0,-21 0 15,0 21-15,0-21 0,1-1 16,-1 1-16,0 0 0,-21 0 15,0 0-15,21 0 0,-21-1 0,0 1 16,0 0-16,0 0 0,0 0 16,0 0-16,0-1 0,0 44 47,0-1-32,-21 0-15,21 0 0,0 0 16,0 0-16,0 1 0,0-1 15,-21 0-15,21 0 0,0 0 16,0 0-16,0 1 16,21-22 15,0 0-15</inkml:trace>
  <inkml:trace contextRef="#ctx0" brushRef="#br0" timeOffset="205332.13">3895 10710 0,'0'0'0,"-22"0"32,22 22-32,0-1 15,0 0-15,0 0 16,0 0-16,0 0 15,0 1-15,0-1 0,0 0 16,0 0-16,0 0 16,0 0-16,0 1 0,0-1 15,-21-21-15,21 21 0,0 0 32,-21-21-32,21-21 31,0 0-16,0 0-15,0-1 16,0 1-16,0 0 0,0 0 0,0 0 16,0 0-16,0-1 0,0 1 0,21 0 15,0 0-15,1 0 16,-1 0-16,0 21 0,0-22 0,0 22 0,0 0 16,1 0-16,-1 0 0,0 0 15,0 0-15,0 0 0,0 0 16,1 0-16,-1 22 0,0-1 0,-21 0 15,21 0-15,-21 0 0,0 22 16,0-22-16,0 0 0,0 0 16,0 0-16,0 0 0,0 1 0,0-1 15,-21 0-15,21 0 0,-21-21 16,21 21-16,0-42 62,0 0-46,21 0-16</inkml:trace>
  <inkml:trace contextRef="#ctx0" brushRef="#br0" timeOffset="205459.95">4508 10732 0</inkml:trace>
  <inkml:trace contextRef="#ctx0" brushRef="#br0" timeOffset="205619.27">4466 10795 0,'0'0'0,"0"21"15,0 0 1,0 1-16,0-1 0,0 0 0,0 0 16,0 0-16,0 0 15,0 1-15,0-1 0,0 0 16,0 0-16,21-21 47,-21-21-32,21 0-15,-21 0 0</inkml:trace>
  <inkml:trace contextRef="#ctx0" brushRef="#br0" timeOffset="205999.67">4530 10520 0,'0'0'0,"-64"0"31,43 0-31,0 21 0,21 0 16,0 0-16,-21-21 0,21 22 0,0-1 16,0 0-16,21 0 15,0-21 1,0 0-16,0 0 0,0 0 15,1 0-15,-1 0 16,0-21-16,0 0 0,-21 0 16,21 21-16,-21-22 0,0 1 0,0 0 15,0 0-15,0 0 16,-21 0-16,0 21 16,0-22-16,0 22 0,-1 0 15,1 0-15,0 0 16,21 22-16,-21-1 0,21 0 15,0 0-15,0 0 0,0 0 0,0 1 16,0-1 0,0 0-16,0 0 0,21-21 15,0 0-15,0 0 0,1 0 16</inkml:trace>
  <inkml:trace contextRef="#ctx0" brushRef="#br0" timeOffset="206396.36">5016 10372 0,'0'0'0,"0"-21"16,-21 21-1,0 0 1,21 21-16,-21-21 15,21 21-15,0 0 0,0 0 0,0 0 16,0 1-16,0-1 0,0 21 0,-21-21 16,21 22-16,0-22 0,-21 21 15,21 0-15,0-20 0,0 20 0,0 0 16,0-21-16,-22 22 0,22-22 0,0 0 16,0 0-16,0 22 0,0-22 15,0 0-15,0 0 16,0 0-16,0 0 0,22-21 15,-1 0 1,0 0-16,0 0 0,0 0 16,0 0-16,1-21 15,-1 21-15,-21-21 0,21 0 0,0 0 16,-21 0-16,21-1 16,-21 1-16</inkml:trace>
  <inkml:trace contextRef="#ctx0" brushRef="#br0" timeOffset="206651.68">4889 10774 0,'22'0'31,"-1"0"-31,0 0 0,0 0 0,0-21 16,0 21-16,1-21 0,-1 21 0,0 0 15,0-22-15,0 22 0,0 0 0,1-21 16,-1 21-16,0 0 0,0-21 16,0 21-16,0 0 0,1 0 0,-1 0 15,-21-21-15</inkml:trace>
  <inkml:trace contextRef="#ctx0" brushRef="#br0" timeOffset="207439.6">3281 10859 0,'0'-43'31,"0"22"-31,21 21 16,-21-21-1,-21 21 32,0 0-31,21 21-16,0 0 16,-22 0-16,1 1 15,21-1-15,0 0 16,0 0-16,0 0 0,0 0 15,0 1-15,0-1 0,0 0 16,0 0-16,0 0 16,0 0-16,0 1 0,0-1 0,0 0 15,21 0-15,1-21 16,-22 21-16,21-21 0,0 0 16,0 0-16,0 0 0,0 0 15,1 0-15,-1 0 16,0-21-16,0 0 0,0 21 15</inkml:trace>
  <inkml:trace contextRef="#ctx0" brushRef="#br0" timeOffset="207828.01">2476 11494 0,'0'0'0,"0"-22"0</inkml:trace>
  <inkml:trace contextRef="#ctx0" brushRef="#br0" timeOffset="208223.64">2286 11494 0,'0'0'15,"21"0"32,0 0-47,0 0 16,1 0-16,20 0 0,-21 0 15,21 0-15,-20 0 0,20 0 16,0 0-16,22 0 0,-22-22 0,22 22 16,-22 0-16,21 0 0,1 0 15,-1-21-15,1 21 0,-1 0 0,22 0 16,-21 0-16,20-21 0,1 21 16,0 0-16,-1 0 0,22-21 0,-21 21 15,-1 0-15,1 0 0,0-21 0,-1 21 16,1 0-16,21 0 0,-21-21 15,20 21-15,-20 0 0,0 0 0,-1 0 16,1-22-16,0 22 0,-1 0 0,-20 0 16,-1 0-16,-20 0 0,20 0 15,-20 0-15,-1 0 0,0 0 0,1 0 16,-22 0-16,0 0 0,0 0 16,0 0-16,0 0 0,-42 0 46,0 0-46,0 0 0,0 0 0,-22 0 16,22 0-16,-21-21 0,21 21 16,-22 0-16</inkml:trace>
  <inkml:trace contextRef="#ctx0" brushRef="#br0" timeOffset="208891.27">3111 11515 0,'0'0'0,"-21"0"0,-42-21 16,42 21-1,-1 0-15,1 0 0,0 0 16,0 0-16,0 0 0,0 0 0,-1 0 16,1 0-16,-21 0 0,21 0 15,0 0-15,-1 0 0,1 0 16,0 0-16,0 0 0,0 0 15,42 0 32,0 0-47,0 0 0,22 0 16,-22 0-16,21 0 0,0 0 16,1 0-16,-1 0 0,22 0 15,-22 0-15,21 0 0,1-22 0,21 22 16,-22 0-16,22 0 0,-1-21 15,1 21-15,0 0 0,-1 0 0,1 0 16,0-21-16,21 21 0,-22 0 0,1 0 16,0 0-16,-1 0 0,1 0 15,0 0-15,-1-21 0,1 21 0,-22 0 16,1 0-16,-1 0 0,1 0 0,-22 0 16,22-21-16,-22 21 0,-21 0 15,22 0-15,-22 0 0,0 0 0,0-21 16,0 21-16,0 0 0,1 0 15,-1 0-15,-21-22 0,0 1 32,-21 21-17,-1 0-15,1-21 0,0 21 0,-21 0 16,21-21-16,-22 21 0,1 0 16</inkml:trace>
  <inkml:trace contextRef="#ctx0" brushRef="#br0" timeOffset="209807.94">3704 10753 0,'0'-21'16,"0"-1"0,0 44 31,0-1-32,0 0-15,0 0 16,0 0-16,0 0 0,0 1 15,0-1-15,0 0 0,0 0 16,0 0-16,0 0 16,0 1-16,0-1 0,0 0 0,0 0 15,0 0-15,0 0 16,0 1 0,0-44 62,0 1-78,0 0 15,0 0-15,0 0 0,0 0 16,0-1 0,0 1-16,0 0 15,0 0-15,0 0 16,0 0-1,21-1-15,0 1 16,1 0 0,-22 0-16,21 21 0,0 0 15,-21-21-15,-21 21 63</inkml:trace>
  <inkml:trace contextRef="#ctx0" brushRef="#br0" timeOffset="212916.62">2857 12361 0,'0'-21'15</inkml:trace>
  <inkml:trace contextRef="#ctx0" brushRef="#br0" timeOffset="213899.03">2879 12383 0,'0'0'15,"0"-22"48,0 1-47,-22 0-1,22 0-15,-21 21 0,21-21 16,-21 21-16,0-21 0,0-1 0,0 22 15,-1 0-15,1-21 0,0 21 0,0 0 16,0 0-16,-22 0 0,22 0 16,0 21-16,-21 1 0,21-22 0,-1 21 15,-20 0-15,21 0 0,0 0 16,0 0-16,21 1 0,0-1 16,-22 0-16,22 0 0,0 0 15,0 0-15,0 1 0,0-1 16,0 0-16,22-21 15,-1 21-15,0-21 0,0 0 0,0 0 16,0 0-16,1 0 0,-1 0 0,21 0 16,-21-21-16,0 0 0,1 21 15,20-21-15,-21-1 0,0 1 0,0 0 16,1 0-16,-1 0 16,-21 0-16,0-1 0,0 1 0,0 0 15,21 0-15,-21 0 0,0 0 0,0-1 31,0 1-31,0 42 16,0 1 0,0-1-16,0 0 0,0 0 0,0 0 15,0 0-15,0 1 0,0-1 0,0 0 16,0 0-16,21 0 16,-21 0-16,21 1 0,0-1 15,1-21-15,-1 0 0,0 0 16,0 0-16,0 0 0,0 0 0,1 0 15,-1 0-15,0 0 0,0-21 0,0 21 16,-21-22-16,21 22 16,1-21-16,-1 0 0,0 0 0,-21 0 15,0 0-15,0-1 0,0 1 16,0 0-16,0-21 0,0 21 0,0-22 16,0 22-16,0-21 0,0 21 0,-21-22 15,0 22-15,-1-21 0,1 21 16,0-1-16,0 1 0,-21 0 0,20 0 15,-20 0-15,21 21 0,-21-21 16,-1 21-16,1 0 0,21 0 0,-22 0 16,1 0-16,0 21 0,-22-21 0,22 21 15,0 0-15,-1 0 0,1 22 16,0-1-16,20 0 0,-20 1 16,21-1-16,-21 0 0,20 1 15,1-1-15,0 0 0,21 1 0,-21-22 16,21 21-16,0 0 0,0-20 15,0 20-15,0-21 0,0 0 0,21 22 16,0-22-16,0 0 0,1 0 0,20 0 16,-21-21-16,21 21 0,1-21 15,-1 0-15,0 0 0,1 0 0,-1 0 16,-21 0-16,22 0 0,-1 0 16,0 0-16,1 0 0,-1-21 0,-21 0 15,21 21-15,-20-21 0,20 21 16,-21-21-16,0 21 0,0 0 15,1-21-15,-1 21 16,-21-22-16,21 22 0,0 0 31,-21-21-31,21 21 16,0-21 0,1 0-16</inkml:trace>
  <inkml:trace contextRef="#ctx0" brushRef="#br0" timeOffset="214235.7">3492 12002 0,'0'0'0,"22"0"16,-1 0-16,0 0 0,0 0 0,0-22 16,22 22-16,-22-21 0,21 21 15,0 0-15,1 0 0,-1-21 0,0 21 16,1 0-16,-22 0 0,21 0 16,-21-21-16,22 21 0,-22 0 15,0 0-15,-21 21 31,-21-21-15,0 0-16,0 0 16,21 21-16,-22-21 15</inkml:trace>
  <inkml:trace contextRef="#ctx0" brushRef="#br0" timeOffset="214321.31">3852 11980 0,'0'0'0,"-21"0"15</inkml:trace>
  <inkml:trace contextRef="#ctx0" brushRef="#br0" timeOffset="214517.17">3789 12086 0,'0'43'16,"0"-86"-16,0 107 15,0-43-15,0 0 0,0 0 16,0 22-16,0-22 0,0 0 0,0 0 16,0 0-16,0 0 0,0 1 0,0-1 15,0 0-15,0 0 0,0 0 16,0 0-16,0 1 0,0-1 15,0-42 48,21-1-47</inkml:trace>
  <inkml:trace contextRef="#ctx0" brushRef="#br0" timeOffset="-214547.43">4064 12361 0,'21'0'15,"0"0"1,0 0-1,1-21-15,-1 0 0,0 0 16,0 0-16,0 0 0,-21-1 16,0 1-16,21 21 15,-21-21-15,0-21 16,-21 42-16,0 0 16,0 0-16,0 0 15,0 21-15,21 0 0,-22-21 0,1 21 16,21 0-16,-21 1 0,21-1 15,-21 0-15,21 0 0,-21 0 16,21 0-16,0 1 0,0-1 0,0 0 16,0 0-16,0 0 0,0 0 0,0 1 15,0-1 1,0 0-16,21-21 16,0 0-16,0 0 15,0 0-15,1 0 16,-1 0-16,0 0 0,0 0 15,0-21-15,0 21 0</inkml:trace>
  <inkml:trace contextRef="#ctx0" brushRef="#br0" timeOffset="-214457.49">4657 12256 0,'0'0'0,"0"-22"0</inkml:trace>
  <inkml:trace contextRef="#ctx0" brushRef="#br0" timeOffset="-214052.1">4635 12192 0,'-42'21'16,"84"-42"-16,-105 42 0,42 0 16,0 1-16,-1-22 0,22 21 15,-21-21-15,21 21 0,-21 0 0,21 0 16,0 0 0,0 1-16,0-1 15,21-21 1,-21 21-16,21-21 0,1 0 15,-1 0-15,0 0 0,-21 21 0,21-21 16,0 0-16,0 0 0,1 0 0,-1 21 16,0-21-16,0 0 15,-21 21-15,0 1 16,-21-1 0,0-21-1,0 21-15,-1-21 0,1 0 0,0 0 16,0 0-16,0 21 0,0-21 15,-1 0-15,1 0 0,0 0 16,0 0-16,0 0 0,0 0 16,-1 0-16,1 0 15,0-21 1,21 0 31,21 21-32</inkml:trace>
  <inkml:trace contextRef="#ctx0" brushRef="#br0" timeOffset="-213899.75">5101 11959 0,'0'0'0,"0"-21"32,0 0-32</inkml:trace>
  <inkml:trace contextRef="#ctx0" brushRef="#br0" timeOffset="-213657.16">4995 12086 0,'0'64'31,"0"-22"-31,0-21 0,0 0 0,0 22 15,-21-22-15,21 21 0,0-21 0,0 1 16,0 20-16,0-21 0,0 0 16,0 0-16,0 1 0,0-1 15,0 0-15,21-21 32,0 0-32,1 0 0,-1 0 15,0 0-15,0 0 16,0-21-16,-21 0 15,21 21-15,1-22 0,-22 1 16,21 0-16,-21 0 0</inkml:trace>
  <inkml:trace contextRef="#ctx0" brushRef="#br0" timeOffset="-213345">5016 12192 0,'0'-21'15,"22"21"1,-1 0 0,0 0-16,0-21 0,0 21 0,0 0 15,1 0-15,-1 0 0,-21-21 0,21 21 16,0 0-16,0 0 0,-21-22 15,21 22-15,1 0 0,-44-21 63,1 21-47</inkml:trace>
  <inkml:trace contextRef="#ctx0" brushRef="#br0" timeOffset="-212744.9">4953 12213 0,'-85'0'31,"64"0"-15,42 0 15,0 0-15,1 0-16,-1 0 0,0-21 15,0 21-15,0 0 0,0 0 0,1 0 16,-1 0-16,0 0 16,0 0-16,0 0 0,0-21 15,1 21-15,-1 0 31,-42 0 16,-1 0-47</inkml:trace>
  <inkml:trace contextRef="#ctx0" brushRef="#br0" timeOffset="-212469.04">5059 11917 0,'0'-21'0,"0"42"63,0 0-63,0 0 0,0 0 0,0 1 15,0-1-15,0 0 0,0 21 16,0-21-16,0 1 0,0-1 16,0 0-16,0 0 0,0 0 0</inkml:trace>
  <inkml:trace contextRef="#ctx0" brushRef="#br0" timeOffset="-204509.42">1884 13547 0,'0'-21'0,"21"-1"16,-21 1 0,0 42 46,0 1-62,0-1 16,0 0-16,0 0 0,-21 21 15,21-20-15,-21 20 0,-1-21 0,1 21 16,21-20-16,-21 20 16,0-21-16,0 21 0,21-20 0,0-1 15,-21 0-15,21 0 0,-22 0 16,22 0-16,0-42 47,0 0-32,0 0-15,0 0 0,22 0 0,-1-1 16,-21 1-16,0-21 0,21 21 16,0-22-16,-21 22 0,21-21 0,-21 0 15,21-1-15,-21 22 0,22-21 16,-22 21-16,0-22 0,21 22 15,0 0-15,0 0 16,0 21-16,0 0 16,-21 21-1,22 0-15,-22 0 0,21 0 0,-21 22 16,21-22-16,-21 21 0,0-21 16,0 22-16,0-1 0,0-21 0,0 22 15,0-22-15,0 0 0,21 21 16,-21-21-16,0 1 0,0-1 0,0 0 15</inkml:trace>
  <inkml:trace contextRef="#ctx0" brushRef="#br0" timeOffset="-204268.72">1778 13843 0,'21'0'16,"0"0"-16,0 0 0,1 0 16,-1 0-16,0 0 0,0 0 15,0-21-15,0 21 0,1 0 16,-1-21-16,0 21 0,0-21 0,0 21 15,0 0-15,1 0 0,-22-22 16,21 22-16,0-21 16,0 21-16</inkml:trace>
  <inkml:trace contextRef="#ctx0" brushRef="#br0" timeOffset="-203663.47">2519 13589 0,'-21'0'31,"-1"0"-31,1 0 16,0 0-16,0 0 0,0 0 16,0 21-16,-1 0 0,1 1 15,0-1-15,0 0 0,21 0 0,0 21 16,-21-20-16,21-1 0,0 21 15,0-21-15,0 0 0,0 1 0,0-1 16,0 0-16,21 0 16,-21 0-16,21-21 0,0 0 15,0 21-15,1-21 0,-1 0 16,0 0-16,0 0 0,0 0 0,0 0 16,1-21-16,20 0 0,-21 21 15,0-21-15,22 0 0,-22 0 0,0-1 16,0 1-16,0 0 0,0 0 0,1 0 15,-1-22-15,-21 22 0,21 0 16,-21-21-16,21 21 0,-21-22 0,0 22 16,0-21-16,0 21 0,0-1 15,0 1-15,0 0 0,0 0 0,-21 42 47,21 0-47,0 0 16,0 1-16,0 20 0,-21-21 15,21 21-15,0-20 0,0 20 0,0 0 16,0-21-16,0 22 0,0-22 16,0 0-16,0 21 0,0-20 0,0-1 15,0 0-15,0 0 16,21-42 15,0 21-15,0-21-16,-21 0 0,0-1 15,21 1-15,-21 0 0,22 0 16,-1 0-16</inkml:trace>
  <inkml:trace contextRef="#ctx0" brushRef="#br0" timeOffset="-203437.6">2963 13695 0,'21'0'16,"-21"21"-16,0 0 15,0 0-15,0 1 0,0-1 16,0 0-16,0 0 0,0 0 15,0 0-15,0 1 0,-21-1 16,21 0-16,0 0 16,0 0-1,0 0 1,0-42 15,0 0-15,0 0-16,0 0 0</inkml:trace>
  <inkml:trace contextRef="#ctx0" brushRef="#br0" timeOffset="-203252.7">3006 13589 0,'0'0'0,"0"-21"0,0 0 31,0 42 16,0 0-31,-22-21-1</inkml:trace>
  <inkml:trace contextRef="#ctx0" brushRef="#br0" timeOffset="-203048.82">2646 13737 0,'0'0'0,"0"21"16,21-21 15,0 0-31,0 0 16,0 0-16,1 0 0,-1 0 15,21 0-15,-21 0 0,0 0 0,22 0 16,-22-21-16,0 21 0,0 0 15,0 0-15,1 0 0</inkml:trace>
  <inkml:trace contextRef="#ctx0" brushRef="#br0" timeOffset="-202772.98">3238 13695 0,'-21'0'15,"21"21"17,0 0-32,0 0 15,0 1-15,0-1 0,0 0 0,0 0 16,0 0-16,0 0 16,0 1-16,0-1 0,0 0 15,0 0 1,21-21 15,-21-21-31,22 0 16</inkml:trace>
  <inkml:trace contextRef="#ctx0" brushRef="#br0" timeOffset="-202557.1">3429 13653 0,'0'0'0,"-21"0"15,0 21 1,-1 0-16,1 0 0,21 0 16,-21 0-16,0 1 0,0-1 15,21 0-15,0 0 0,0 0 16,-21 0-16,21 1 0,-22-1 16,22 0-1,22-21 1,-1 0-16,0-21 15</inkml:trace>
  <inkml:trace contextRef="#ctx0" brushRef="#br0" timeOffset="-202421.18">3725 13610 0,'0'0'0,"-21"-21"0</inkml:trace>
  <inkml:trace contextRef="#ctx0" brushRef="#br0" timeOffset="-202053.46">3598 16214 0,'0'-805'0,"-63"-105"15,126 2625-15,-126-3620 0,42 1778 16,-1 21-16,22 42 0,0 22 16,-21 0-16,21 21 0,-21 21 15,42 0 16,0 0-15,1 0-16,-1 0 0,0-22 16,0 22-16,0-21 0,0 0 15,1 0-15,-1 21 0,0-21 0,-21 0 16,21-1-16,-21 1 0,21 0 16,-21 0-16,0 0 0,0 0 0,0-1 15,21 22-15,-21-21 0,0 42 31,0 1-15,0-1-16,0 0 0,0 0 0,0 0 16,0 0-16,0 1 0,0-1 15,-21 0-15,21 0 0,0 0 16,0 0-16,0 1 16,21-22 15,1 0-31,-22-22 15</inkml:trace>
  <inkml:trace contextRef="#ctx0" brushRef="#br0" timeOffset="-201131.38">3704 13780 0,'21'0'16,"0"0"-1,-21-22-15,0 1 0,0 0 16,0 0 0,0 0-16,0 0 15,0-1-15,0 1 16,-21 21-16,21-21 0,-21 21 15,0 0-15,0 0 0,0 0 16,-1 0 0,1 0-16,0 21 0,0 0 0,0 1 15,0-1-15,-1 0 16,1 0-16,0 0 0,0 0 0,0 1 16,0-1-16,21 0 0,-22 0 0,22 0 15,0 0-15,0 1 0,0-1 16,0 0-16,22 0 15,-1-21-15,0 0 16,0 0-16,0 0 0,0 0 16,1 0-16,20 0 0,-21-21 15,0 0-15,0 21 0,1-21 0,-1 21 16,21-22-16,-21 1 0,0 0 16,-21 0-16,22 0 0,-1 0 15,-21-1-15,21 1 0,-21 0 0,0 0 16,0 0-16,0 0 15,0-1-15,-21 44 47,0-1-47,21 0 0,-22 0 16,22 0-16,0 0 0,0 1 16,0-1-16,0 0 0,0 0 0,0 0 15,0 0-15,0 1 0,0-1 16,22-21-1,-1 0-15,0 0 16,0 0-16,0 0 16,-21-21-16,21 21 0,-21-22 0,22 1 15,-1 0-15</inkml:trace>
  <inkml:trace contextRef="#ctx0" brushRef="#br0" timeOffset="-200840.91">4064 13356 0,'0'0'0,"0"-21"16,0 42 15,-21-21-31,21 21 0,0 1 16,-21-1-16,21 0 0,0 21 0,0-21 15,0 22-15,0-22 0,0 21 0,0-21 16,0 1-16,0 20 0,0-21 15,-22 0-15,22 0 0,0 1 0,0-1 16,0 0-16,0 0 0,0 0 16,0-42 31,22 21-47,-22-21 0,0 0 15</inkml:trace>
  <inkml:trace contextRef="#ctx0" brushRef="#br0" timeOffset="-200384.96">4191 13695 0,'-21'42'16,"42"-42"46,0 0-62,-21-21 0,21 21 16,-21-21-16,21 21 0,-21-21 15,22 21-15,-22-21 0,0-1 16,0 1-16,0 0 16,0 0-1,-22 21 1,1 0-16,0 0 15,21 21-15,0 0 0,-21-21 0,0 21 16,21 1-16,-21-1 0,21 0 0,0 0 16,0 0-16,0 0 15,0 1-15,0-1 0,0 0 0,0 0 16,0 0-16,0 0 16,21-21-1,0 0-15,0 0 0,0 0 0,0 0 16,1 0-16,-1 0 15,0 0-15,0 0 0,0-21 0,0 0 16,1 21-16,-1-21 0,-21 0 16,21 0-16,0-1 15</inkml:trace>
  <inkml:trace contextRef="#ctx0" brushRef="#br0" timeOffset="-200119.62">4064 13420 0,'0'0'0,"21"0"31,0 0-15,0 0-1,1 0-15,-1 0 0,0 0 16,0 0-16,0 0 0,0 0 16,1 0-16,-1 0 0,0 0 15,0 0 1</inkml:trace>
  <inkml:trace contextRef="#ctx0" brushRef="#br0" timeOffset="-199392.42">5334 13653 0,'0'0'0,"0"-22"0,0-20 15,0 21-15,0 0 16,0 0-16,0-1 0,0 1 16,0 0-16,-21 0 15,0 0-15,-1 21 0,1 0 16,0 0-16,0 0 16,0 0-16,0 0 0,-1 21 0,1 0 15,0 0-15,0 0 0,0 1 0,0-1 16,-1 0-16,1 0 0,21 21 15,0-20-15,-21-1 0,21 0 16,0 0-16,0 0 0,0 0 0,0 1 16,0-1-16,0 0 15,21-21-15,0 0 0,1 0 16,-1 0-16,0-21 16,0 21-16,0-21 0,0-1 15,1 1-15,-1 0 0,0 0 16,-21 0-16,0 0 0,21-1 15,-21 1-15,0 0 0,0 0 16,0 0-16,0 0 16,0 42-1,0 0 1,21 0-16,-21 0 0,0 22 16,0-22-16,0 0 0,0 0 15,21 0-15,-21 0 0,22 1 0,-22-1 16,21 0-16,0 0 0,0-21 15,0 0-15,0 0 16,1 0-16,-1 0 0,0 0 16,0-21-16,0 0 0</inkml:trace>
  <inkml:trace contextRef="#ctx0" brushRef="#br0" timeOffset="-199161.42">5800 13568 0,'0'21'31,"21"-21"-15,0 0 0,0 0-16,0 0 15,0 0-15,1 0 0,-1 0 16,0 0-16,-21-21 15</inkml:trace>
  <inkml:trace contextRef="#ctx0" brushRef="#br0" timeOffset="-199005.06">5778 13674 0,'-42'21'31,"42"0"-15,21-21-1,0 0-15,1 0 16,-1 0-16,0-21 0,0 21 16,0-21-16,22 21 0,-22-21 15,0 21-15,0-22 0</inkml:trace>
  <inkml:trace contextRef="#ctx0" brushRef="#br0" timeOffset="-198530.25">6286 13441 0,'0'-21'16,"0"42"15,0 0-31,0 0 16,0 0-16,0 1 0,0-1 16,0 0-16,0 0 0,-21 0 0,21 0 15,0 1 1,0-1-16,-21-21 0,21 21 0,0 0 15,-21-21 1,0 0 0,21-21-1,0 0-15,0 0 16,0-1-16,0 1 16,0 0-16,0 0 0,0 0 0,21 0 15,0-1-15,-21 1 0,21 0 16,0 0-16,1 0 0,-1 21 15,0 0-15,0-21 0,0 21 0,0 0 16,1 0-16,-1 0 0,0 21 0,0 0 16,-21 0-16,0 0 15,21 0-15,-21 1 0,0-1 0,0 0 16,0 0-16,0 0 0,0 0 0,-21 1 16,21-1-16,-21 0 15,21 0-15,21-42 47,0 0-47</inkml:trace>
  <inkml:trace contextRef="#ctx0" brushRef="#br0" timeOffset="-198173.46">6689 13462 0,'0'0'15,"21"0"1,0 0 0,0-21-1,0 21-15,0-21 16,1 21-16,-22-21 16,0-1-16,21 22 15,-21-21 1,-21 21-1,-1 21-15,1 1 16,0-1-16,0 0 0,21 0 16,-21 21-16,0-20 0,21-1 0,0 0 15,0 0-15,0 0 16,0 0-16,0 1 0,0-1 16,21-21-1,0 0-15,0 0 0,0 0 16,0 0-16,1-21 15,-1 21-15,0-22 0,0 1 0</inkml:trace>
  <inkml:trace contextRef="#ctx0" brushRef="#br0" timeOffset="-197648.76">7112 13399 0,'-21'21'31,"21"0"-16,-21 0-15,21 0 0,0 0 16,0 1-16,0-1 0,-22 0 16,22 0-16,0 0 15,0 0-15,22-42 47,-22 0-47,21 0 16,0 0-16,0 21 0,-21-21 15,0-1-15,21 1 16,0 21-16,-21 21 31,0 1-31,0-1 16,0 0-16,0 0 16,0 0-16,0 0 15,0 1-15,0-1 0,22-21 16,-1 0-1,0 0-15,0 0 0,0 0 16,0 0-16,1 0 0,-22-21 0,0-1 16,21 22-16,-21-21 0,21 0 15,-21 0-15,0 0 0,0 0 16,0-1-16,0 1 0,0 0 0,0 0 16,-21 21-16,21-21 0,-21 21 15</inkml:trace>
  <inkml:trace contextRef="#ctx0" brushRef="#br0" timeOffset="-197104.07">7810 13166 0,'0'0'15,"-21"0"-15,0 21 16,0 0-16,0 0 16,21 0-16,0 1 0,-21-1 15,21 0-15,-22 21 0,22-21 0,-21 1 16,21-1-16,-21 0 0,21 21 0,0-21 15,0 1-15,-21-1 0,21 0 16,-21 0-16,21 0 0,0 0 16,0-42 15,0 0-15,0 0-16,0 0 0,21 0 15,-21-1-15,21 1 16,-21-21-16,21 21 0,0 0 0,1-22 15,-22 22-15,21 0 0,0 0 0,0-22 16,0 22-16,-21 0 16,21 21-16,1 0 15,-1 21-15,-21 0 16,0 1-16,0-1 0,0 21 16,0-21-16,0 0 0,0 1 0,0 20 15,0-21-15,0 0 0,0 0 16,0 22-16,0-22 0,0 0 15,0 0-15,0 0 0,0 1 0,0-1 16,0 0 0,-21-42 15,-1 0-31,22-1 16</inkml:trace>
  <inkml:trace contextRef="#ctx0" brushRef="#br0" timeOffset="-196309.25">7578 13526 0,'0'0'0,"21"0"47,0 0-31,0 0-16,0 0 0,22 0 16,-22 0-16,0 0 0,21-22 0,-21 22 15,22 0-15,-22-21 0,0 21 0,21 0 16,-20-21-16,-1 0 0,21 21 15,-21-21-15,0 21 0,1-21 0,-1 21 16,-21-22-16,21 22 0,-21-21 16,0 0-16,-21 21 31,0 21-15,-1-21-16,22 21 15,-21 1-15,21-1 0,-21 0 16,21 0-16,0 0 0,0 0 0,0 1 15,0-1-15,0 0 0,0 0 16,0 0-16,0 0 0,21-21 16,0 0-16,-21 22 0,22-22 0,-1 0 15,0 0-15,0 0 0,0 0 0,0 0 16,1 0-16,-1-22 0,0 22 16,0-21-16,0 0 0,0 0 0,1 21 15,-22-21-15,21-22 0,-21 22 0,21 0 16,-21 0-16,0 0 15,0-22-15,0 22 0,0-21 0,21 21 16,-21 0-16,0-1 0,0 1 0,0 0 16,0 0-16,0 0 0,0 42 31,-21 0-31,21 0 16,-21 0-16,21 1 0,0-1 15,0 21-15,0-21 0,-21 0 0,21 22 16,0-22-16,0 0 0,0 0 0,0 22 15,0-22-15,0 0 0,0 0 16,0 0-16,21-21 0,0 0 16,0 0-16,0 0 15,0 0-15,1 0 0,-1 0 0,0 0 16,0 0-16,0-21 0,0 0 16,-21 0-16,22 21 0,-1-21 0,0-1 15,0 1-15,-21 0 0,0 0 16,21 21-16,-21 21 31,-21 0-31,0 0 0,21 1 16,0-1-16,0 0 15,-21 0-15,21 0 0,0 0 16,21-21 31,-21-21-47,21 0 0,0 21 15</inkml:trace>
  <inkml:trace contextRef="#ctx0" brushRef="#br0" timeOffset="-196120.64">8742 13293 0,'0'-43'16,"0"22"-16,-21 21 15,-1 0 1,22 21 15,-21 1-15,0-22-16,0 21 15,0-21-15,0 21 16</inkml:trace>
  <inkml:trace contextRef="#ctx0" brushRef="#br0" timeOffset="-195960.94">8297 13356 0,'0'0'0,"0"21"0,0 1 32,21-22-17,1 0-15,-1 0 16,0 0-16,0 0 0,0 0 16,0 0-16,1 0 0,-1 0 0,0 0 15,21 0-15</inkml:trace>
  <inkml:trace contextRef="#ctx0" brushRef="#br0" timeOffset="-195489.22">8784 13377 0,'0'22'31,"0"-1"-16,21-21-15,-21 21 0,0 0 0,21-21 16,-21 21-16,0 0 0,0 1 0,0-1 16,22 0-16,-22 0 15,21 0-15,0-21 63,0-21-63,0 0 15,0 0-15,1 0 16,-1-1-16,-21 1 0,21 0 16,0 0-16,-21 0 0,21 0 0,-21-1 15,0 1-15,0 0 16,0 42 15,-21 0-31,0-21 0,21 22 0,0-1 16,-21 0-16,0 0 0,-1 0 15,22 0-15,-21 1 0,21-1 16,-21 0-16,21 0 16,-21-21-16,42 0 31,0 0-31,0 0 0</inkml:trace>
  <inkml:trace contextRef="#ctx0" brushRef="#br0" timeOffset="-195359.6">9525 13399 0,'0'0'0,"-42"-43"16</inkml:trace>
  <inkml:trace contextRef="#ctx0" brushRef="#br0" timeOffset="-194988.42">9377 13335 0,'-21'0'31,"42"0"-31,-64 0 0,43 21 0,-21 0 15,0 1-15,21-1 0,-21-21 16,21 21-16,0 0 0,0 0 0,0 0 16,0 1-16,-21-1 0,21 0 0,0 0 15,0 0-15,0 0 16,21-21 0,0 0-1,0 0-15,0 0 0,-21-21 0,22 0 16,-1 0-16,-21 0 15,21 0-15,-21-1 0,21 1 16,-21 0-16,21 21 0,-21-21 16,0 0-16,0 42 31,0 0-31,0 0 16,0 0-16,0 1 15,0-1-15,0 0 0,0 0 0,0 0 16,0 0-16,21-21 31,1 0-31,-1 0 16,0 0-16,0-21 15,0 0-15,0 21 16,-21-21-16,22 0 0</inkml:trace>
  <inkml:trace contextRef="#ctx0" brushRef="#br0" timeOffset="-194732.18">9694 13250 0,'0'0'0,"21"-21"0,-21 0 0,0 0 16,0 0-16,0 42 31,0 0-15,-21 0-16,21 0 0,-21 1 16,21-1-16,0 0 0,0 0 15,0 21-15,-21-20 0,21-1 0,-21 0 16,21 0-16,0 0 0,0 0 0,0 1 15,0-1-15,0 0 16,0 0-16,0 0 16,21-21-1,0 0-15,0-21 16,0 0-16</inkml:trace>
  <inkml:trace contextRef="#ctx0" brushRef="#br0" timeOffset="-194316.08">9864 13483 0,'-22'0'31,"44"0"16,-1 0-47,-21-21 16,21 21-16,0-21 0,-21 0 15,21 21-15,-21-21 0,0-1 16,0 1 0,-21 21-1,0 0 1,0 0-16,0 21 16,-1 1-16,1-1 15,21 0-15,0 0 0,-21 0 16,21 0-16,-21 1 0,21-1 0,0 0 15,0 0-15,-21 0 0,21 0 16,0 1-16,0-1 16,21-21-16,0 0 15,0 0-15,0 0 0,1 0 16,-1 0 0,0-21-16,0 21 0,0-22 0,0 22 15,-21-21-15,22 21 0,-1-21 0,0 0 16,0 21-16,-21-21 0</inkml:trace>
  <inkml:trace contextRef="#ctx0" brushRef="#br0" timeOffset="-194029.42">9588 13187 0,'-42'0'15,"84"0"-15,-63 0 16,42 0 0,22 0-16,-22-21 0,21 21 15,-21 0-15,22 0 0,-1 0 0,-21 0 16,22 0-16,-22 0 0,0 0 0,21 0 16,-21 0-16,1 0 0,-1 0 15,-42 0 32</inkml:trace>
  <inkml:trace contextRef="#ctx0" brushRef="#br0" timeOffset="-192768.89">3429 14436 0,'21'0'16,"0"-21"0,-21-1-16,21 22 0,-21-21 0,0 0 15,22 21 1,-22-21-16,0 0 0,0 0 15,0-1-15,-22 22 16,1-21-16,0 21 16,0 0-16,-21 0 0,20 0 0,1 0 15,0 0-15,0 0 0,0 0 16,0 21-16,-1 1 0,1-1 0,0 0 16,-21 0-16,21 21 0,-1-20 15,22 20-15,-21-21 0,0 21 0,21 1 16,-21-22-16,21 0 0,0 21 15,0-20-15,0-1 0,0 0 0,0 0 16,21-21-16,0 0 16,0 0-1,1 0-15,-1 0 0,0 0 0,21-21 16,-21 0-16,1 0 0,20-1 16,-21 1-16,0 0 0,22 0 0,-22-21 15,0 20-15,0 1 0,-21 0 16,0 0-16,21 0 0,-21 0 0,0-1 15,0 1-15,0 0 0,0 42 32,-21 0-32,21 1 15,0 20-15,0-21 0,0 0 16,0 22-16,0-22 0,0 0 0,21 0 16,-21 0-16,21 0 0,1 1 15,-22-1-15,21 0 0,0-21 16,0 0-16,0 21 0,0-21 0,1 0 15,-1 0-15,21 0 16,-21 0-16,0 0 0,1-21 0,-1 0 16,0 21-16,0-21 0</inkml:trace>
  <inkml:trace contextRef="#ctx0" brushRef="#br0" timeOffset="-192153.31">4064 14436 0,'0'0'0,"-21"0"16,0-21-16,-1 21 16,1 0-16,0 0 0,0 0 15,0 0-15,0 0 16,-1 0-16,44 0 47,-1 0-47,0 0 0,0-22 15,21 22-15,1 0 0,-1-21 0,0 21 16,1 0-16,20 0 16,1-21-16,20 21 0,-20 0 0,21 0 0,-1-21 15,1 21-15,0 0 0,-1-21 16,1 21-16,-22 0 0,22 0 15,-21-21-15,20 21 0,-20-22 0,-1 22 16,1 0-16,-1 0 0,-20 0 0,-1 0 16,0 0-16,-21 0 0,1 0 15,-1 0-15,0 0 0,-42 0 47,0 0-31,-1 0-16,1 0 15,0 0-15,0 0 0,0 0 16,0 0-16,-1 0 0,1 0 0,0 0 16</inkml:trace>
  <inkml:trace contextRef="#ctx0" brushRef="#br0" timeOffset="-191652.41">4339 14563 0,'0'0'0,"-42"21"0,-22-21 16,64 21-1,-21-21-15,0 0 0,0 0 0,0 21 16,42-21 31,0 0-47,0 0 0,21 0 0,1 0 15,-1-21-15,0 0 0,22 21 16,-22 0-16,22 0 0,-1-21 16,1 21-16,-1 0 0,1 0 15,-22-21-15,22 21 0,-1 0 0,-21 0 16,22-22-16,-22 22 0,1 0 0,20 0 15,-21-21-15,22 21 0,-22 0 16,1 0-16,-1-21 0,0 21 0,1 0 16,-22 0-16,0 0 0,21 0 0,-21-21 15,1 21-15,-44 0 63,1 0-48,0 0-15,0 21 0,0-21 16,0 0-16,-22 0 0,22 21 16</inkml:trace>
  <inkml:trace contextRef="#ctx0" brushRef="#br0" timeOffset="-191192.21">4233 14796 0,'0'0'0,"-21"21"16,42-21 31,0 0-47,1 0 0,-1 0 15,0 0-15,0 0 0,21 0 0,1 0 16,-1-21-16,0 21 0,22 0 16,-22 0-16,22-22 0,-1 22 0,1-21 15,-1 21-15,-20 0 0,20-21 0,1 21 16,-1 0-16,-21 0 16,22-21-16,-22 21 0,22 0 0,-22 0 15,0 0-15,1-21 0,-1 21 0,-21 0 16,22 0-16,-22 0 0,0 0 15,0 0-15,0 0 16,0 0-16,-42 0 63,0 0-63,0 0 15,0 0-15,0 0 0,-1 0 16,-20 0-16</inkml:trace>
  <inkml:trace contextRef="#ctx0" brushRef="#br0" timeOffset="-190713.47">4127 14944 0,'0'0'0,"-21"21"31,42-21 1,1 0-32,-1 0 0,0 0 0,21 0 15,1-21-15,-1 21 0,0 0 0,22-21 16,-1 21-16,1 0 0,-1-22 15,1 22-15,-1-21 0,1 21 0,-1 0 16,1-21-16,-1 21 0,-20 0 0,20-21 16,-21 21-16,1 0 0,-1-21 15,0 21-15,1 0 0,-22 0 16,0 0-16,0-21 0,0 21 0,1 0 0,-1 0 16,-21 21 62</inkml:trace>
  <inkml:trace contextRef="#ctx0" brushRef="#br0" timeOffset="-185176.81">2095 15177 0,'0'0'0,"0"-22"16,0 1-16,0 0 16,0 0-1,-21 21 17,21 21-17,0 0 1,0 0-16,0 22 0,0-22 0,0 21 15,0 1-15,0-1 0,0 0 16,0 1-16,0-1 0,0 0 0,-21-21 16,21 22-16,0-22 0,-21 21 15,21-21-15,0 1 0,0-1 0,-21 0 16,21 0 0,0-42 15,0 0-31,0 0 0,0-1 15,0 1-15,0 0 0</inkml:trace>
  <inkml:trace contextRef="#ctx0" brushRef="#br0" timeOffset="-184797.1">1863 15219 0,'0'0'0,"-22"-42"16,22 20-16,0 1 15,0 0-15,22 0 16,-1 21-16,0 0 16,0 0-16,21 0 0,1 0 15,-1 0-15,22 21 0,-22 0 16,21 0-16,1 1 0,-22-1 0,22 0 16,-22 21-16,-21-21 0,0 22 15,1-22-15,-22 21 0,0-21 0,-22 22 16,-20-1-16,21-21 0,-43 22 15,22-22-15,-21 0 0,20 21 0,1-42 16,-22 21-16,22 1 0,0-22 16,21 0-16,-22 0 0,22 21 0,0-21 15,21-21 17,21 21-17,0 0-15,22-22 0,-22 22 0,0 0 16,21-21-16,-21 21 0,22-21 15,-22 21-15,21-21 0,1 21 0</inkml:trace>
  <inkml:trace contextRef="#ctx0" brushRef="#br0" timeOffset="-184452.11">2625 15621 0,'0'0'0,"42"21"31,-21-21-31,0 0 15,0-21-15,1 21 0,-1-21 0,0 0 16,0 0-16,43-64 16,-43 64-1,-21 0-15,0-1 0,0 1 16,-21 21-16,-1 0 16,1 0-16,0 0 0,-21 0 15,21 21-15,-1 1 0,1-1 0,0 0 16,0 0-16,0 0 0,0 0 15,21 1-15,-22-1 0,22 21 0,0-21 16,0 0-16,0 1 0,0-1 16,0 0-16,22-21 0,-1 21 0,0-21 15,0 0-15,0 21 0,0-21 16,1 0-16,20 0 0,-21 0 16,0 0-16,22 0 0,-22-21 0,21 21 15,0-21-15,-20 21 0</inkml:trace>
  <inkml:trace contextRef="#ctx0" brushRef="#br0" timeOffset="-184004.66">3408 15409 0,'0'0'0,"0"-21"0,-85 0 32,64 21-32,-21 0 15,20 0-15,1 0 0,0 21 0,0 0 16,0-21-16,21 22 0,-21-1 15,-1 0-15,22 0 0,-21 0 0,21 0 16,0 1-16,0-1 0,0 0 16,0 0-16,0 0 0,0 0 0,0 1 15,21-22 1,1 0-16,-1 0 16,0 0-16,0 0 0,0 0 0,0-22 15,-21 1-15,22 21 16,-1-21-16,0 0 0,0 0 0,0 21 15,-21-21-15,21-1 0,-21 1 0,22 0 16,-22 0-16,0 0 16,0 42 15,0 0-31,0 0 16,0 0-16,0 1 15,0-1-15,0 0 0,0 0 0,0 0 16,0 0-16,0 1 15,21-22 1,0 0-16,0 21 0,0-21 16,0 0-16,1 0 15,-1-21-15</inkml:trace>
  <inkml:trace contextRef="#ctx0" brushRef="#br0" timeOffset="-183312.61">3746 15388 0,'0'0'0,"0"-21"16,-21 21 0,0 0-1,0 0-15,0 21 16,0-21-16,21 21 16,0 1-16,-22-1 0,22 0 0,-21 21 15,21-21-15,0 1 0,0-1 0,0 0 16,0 0-16,0 0 0,0 0 15,0 1-15,0-1 0,21 0 16,1-21-16,-1 0 16,0 0-16,0 0 0,0 0 0,0 0 15,22 0-15,-22-21 0,0 0 16,0 21-16,0-22 0,1 1 0,-1 0 16,0 0-16,0 0 0,0 0 0,-21-1 15,0-20-15,21 21 0,-21 0 16,22-22-16,-22 1 0,0 21 15,0-21-15,0 20 0,0 1 0,0 0 16,0 0-16,0 0 0,0 42 31,-22 0-31,22 0 16,0 22-16,-21-22 0,21 21 0,0-21 16,0 22-16,0-22 0,0 21 0,0-21 15,0 22-15,0-22 0,0 0 16,0 0-16,0 0 0,0 0 0,0 1 15,0-1-15,21-21 16,1 0-16,-1 0 0,0 0 16,0 0-16,0 0 0,0 0 15,1 0-15,-1-21 0,21-1 16,-42 1-16,21 0 0,0 21 16,1-21-16,-22 0 0,0 0 15,0-1-15,21 22 0,-21-21 0,0 42 31,0 1-15,0-1-16,0 0 16,0 0-16,0 0 15,0 0-15,21-21 47,-21-21-31,0 0-16,0 0 0</inkml:trace>
  <inkml:trace contextRef="#ctx0" brushRef="#br0" timeOffset="-183137.05">4318 15367 0,'0'0'16,"-21"-21"0,0 21-16,-1 0 0,22-21 15,-21 21 48,21 21-63,-21-21 0</inkml:trace>
  <inkml:trace contextRef="#ctx0" brushRef="#br0" timeOffset="-182952.45">3810 15473 0,'0'0'0,"21"0"32,0 0-32,0 0 0,1 0 15,-1 0-15,0 0 16,0 0-16,0 0 0,22 0 0,-22 0 16,0-21-16,0 21 0,0 0 15,0 0-15,1 0 0</inkml:trace>
  <inkml:trace contextRef="#ctx0" brushRef="#br0" timeOffset="-182577.15">4403 15388 0,'42'0'31,"-42"21"-31,21-21 0,-21 22 16,0-1-16,21 0 0,-21 0 16,0 0-16,21 0 0,-21 1 0,0-1 15,0 0-15,0 0 16,0 0-16,0 0 16,22-21-1,-1 0 1,-21-21-16,21 21 15,-21-21-15,21 0 0,0 0 16,-21 0-16,0-1 0,0 1 16,21 0-16,1 0 0,-22 0 15,0 0-15,0-1 16,21 22-16,0 0 16</inkml:trace>
  <inkml:trace contextRef="#ctx0" brushRef="#br0" timeOffset="-181599.67">5038 15431 0,'0'0'15,"0"-22"1,0 1-16,0 0 15,-22 21 1,22-21-16,-21 21 0,0 0 16,0 0-16,21 21 15,-21-21-15,0 21 0,21 0 0,0 1 16,-22-1 0,22 0-16,0 0 0,0 0 0,0 0 15,0 1-15,0-1 0,0 0 16,0 0-1,22-21-15,-1 0 16,0 0 0,0-21-16,-21 0 15,0 0-15,21 21 0,-21-22 0,21 22 16,-21-21-16,0 0 0,0 0 16,0 0-16,0 0 15,22 21-15,-22 21 31,0 0-15,0 0-16,0 0 0,0 0 16,21-21-16,-21 22 0,0-1 15,21-21-15,0 21 16,0-21-16,0 0 0,1 0 16,-1 0-16,0 0 0,0 0 15,0 0-15,0-21 0,1 21 0,-1-21 16,0-1-16,0 22 0,0-21 0,-21 0 15,21 0-15,1 0 0,-1 0 16,-21-22-16,0 22 0,0 0 0,0-21 16,0-1-16,21 22 0,-21-21 15,0 21-15,0-22 0,0 22 16,0 0-16,0 0 0,0 42 31,-21 0-31,21 0 16,-21 0-16,21 1 0,0-1 0,0 21 15,-22-21-15,22 22 0,-21-22 16,21 21-16,0-21 0,-21 0 0,21 22 16,0-22-16,0 0 0,0 0 0,0 0 15,0 1-15,0-1 16,21-21-16,0 0 0,1 0 16,-1 0-16,0 0 0,0 0 15,0 0-15,0 0 0,1 0 16,-1-21-16,0-1 0,0 22 0,0-21 15,0 0-15,-21 0 0,22 21 0,-22-21 16,21 0-16,-21-1 0,0 1 16,0 0-16,-21 21 15,-1 21 1,22 0-16,-21 1 16,21-1-16,0 0 0,0 0 15,0 0-15,0 0 0,0 1 16,0-1-16,0 0 15,21-21-15,1 0 0,-1 21 0,0-21 16,0 0-16,0 0 16,0 0-16,1 0 0,-1 0 15,-21-21-15,21 0 0,0 21 0,0-21 16,-21-1-16,21 1 0,1 21 16,-22-21-16</inkml:trace>
  <inkml:trace contextRef="#ctx0" brushRef="#br0" timeOffset="-181388.79">5419 15282 0,'0'0'0,"-22"0"0,1 22 31,42-22-15,1 0-16,-1 0 0,0 0 0,0 0 15,0 0-15,0-22 0,22 22 0,-22-21 16,0 21-16,0 0 0,0-21 16,1 21-16,-1-21 0,0 21 0</inkml:trace>
  <inkml:trace contextRef="#ctx0" brushRef="#br0" timeOffset="-180573.24">6181 15558 0,'21'0'0,"-21"-22"0,21 22 15,0-21-15,0 0 0,0 21 16,-21-21-16,22 21 0,-22-21 16,0 0-16,21 21 0,-21-22 15,0 1-15,0 0 16,0 0-16,0 0 16,-21 21-16,-1 0 0,1-21 0,0 21 15,0 0-15,0 0 0,0 0 16,-1 21-16,1-21 0,0 21 15,21 0-15,-21 0 0,21 0 0,-21 1 16,21-1-16,0 0 0,0 0 0,0 0 16,0 0-16,0 1 0,0-1 15,0 0-15,21-21 16,0 0-16,0 0 16,0 0-16,1 0 0,-1 0 15,0 0-15,0-21 0,0 0 16,0 21-16,-21-22 0,22 1 15,-1 0-15,0 0 0,0 0 0,0 0 16,-21-22-16,0 22 0,21 0 0,1-21 16,-22-1-16,0 22 0,0-21 15,0-1-15,0 22 0,0-21 0,0 21 16,0-22-16,0 22 0,0 0 16,-22 42 15,22 0-31,0 1 0,0 20 0,0-21 15,0 21-15,0 1 0,0-1 16,0-21-16,0 22 0,0-1 0,0-21 16,0 21-16,22-20 0,-22-1 15,0 0-15,0 0 0,21 0 0,0 0 16,0 1-16,0-22 0,0 0 16,1 0-16,-1 0 0,0 0 15,0 0-15,21 0 0,-20-22 16</inkml:trace>
  <inkml:trace contextRef="#ctx0" brushRef="#br0" timeOffset="-180357.34">6879 15346 0,'21'0'47,"0"0"-47,1 0 16,-1 0-16,0 0 0,0 0 0,0 0 15</inkml:trace>
  <inkml:trace contextRef="#ctx0" brushRef="#br0" timeOffset="-180197.39">6921 15409 0,'0'22'0,"64"-107"0,-128 148 0,64-20 32,22-43-1,-1 0-31,0-21 16,21 21-16,-21-22 0,1 22 15,-1-21-15,0 21 0,0-21 0,0 21 16</inkml:trace>
  <inkml:trace contextRef="#ctx0" brushRef="#br0" timeOffset="-179705.03">7429 15092 0,'0'0'16,"0"21"15,-21 0-31,21 0 15,0 1-15,0-1 0,0 0 0,0 0 16,0 0-16,0 0 0,0 1 16,0-1-16,0 0 0,-21 0 15,21 0-15,-21 0 0,21 1 16,0-1-16,-21-21 31,0-21-15,21-1-1,0 1-15,0 0 0,0 0 16,0 0-16,0 0 0,21-1 0,-21 1 16,21-21-16,0 21 0,0 0 15,-21-1-15,21 1 0,1 0 0,20 0 16,-21 21-16,0 0 0,0 0 16,1 0-16,-1 0 0,0 0 15,0 0-15,-21 21 0,0 0 0,21 0 16,-21 1-16,0 20 0,0-21 0,0 0 15,0 0-15,0 1 0,0-1 16,-21 0-16,21 0 0,0 0 0,-21-21 16,21 21-16,-21-21 0,0 0 15,42-21 32,0 0-47</inkml:trace>
  <inkml:trace contextRef="#ctx0" brushRef="#br0" timeOffset="-179341.2">7832 15219 0,'0'0'0,"21"0"31,0 0-31,0-21 16,0 0-16,0-1 15,1 1-15,-1 0 16,-21 0-16,0 0 16,-21 21 15,-1 0-31,1 21 16,0-21-16,21 21 0,0 0 15,-21 0-15,0 1 0,21-1 16,0 0-16,-21 21 0,21-21 0,0 1 15,0-1-15,0 0 0,0 0 16,0 0-16,21 0 16,0-21-16,0 0 15,0 0-15,0 0 0,1 0 0,-1 0 16,0-21-16,0 21 16,0-21-16,0 0 0,1 21 0,20-21 15</inkml:trace>
  <inkml:trace contextRef="#ctx0" brushRef="#br0" timeOffset="-178833.14">8318 15113 0,'-21'0'15,"0"0"1,21 21-16,0 0 0,0 1 16,-21-1-16,21 0 0,-21 0 0,21 0 15,0 0-15,0 1 0,0-1 16,0 0-16,0 0 0,0 0 15,21-21 17,0 0-17,-21-21-15,21 0 0,0 0 16,1 0-16,-1-1 0,-21 1 16,0 0-16,0 0 15,21 21-15,-21 21 31,0 0-31,0 0 16,0 1-16,21-1 0,-21 0 16,0 0-16,21-21 15,0 0-15,-21 21 0,22-21 16,-1 21-16,0-21 0,0 0 0,0 0 16,0 0-16,1 0 0,-1 0 0,0 0 15,0-21-15,-21 0 0,21 21 16,0-21-16,1 0 0,-22 0 15,0-1-15,0 1 0,0 0 0,0 0 16,0 0-16,-22 0 16,1-1-16,0 22 0,21-21 15,21 21 32,0 0-47</inkml:trace>
  <inkml:trace contextRef="#ctx0" brushRef="#br0" timeOffset="-178109.17">9229 15028 0,'0'0'0,"0"-21"0,0-21 15,0 63 32,0 0-47,0 0 0,-22 1 0,22-1 16,-21 21-16,21-21 0,0 22 16,-21-1-16,0-21 0,21 21 0,-21-20 15,0 20-15,-1-21 0,1 0 0,21 0 16,-21 1-16,0-1 0,0 0 15,0-21 1,21-21 0,0 0-1,0-1-15,0 1 16,21 0-16,-21 0 0,0 0 0,21 0 16,0-1-16,-21 1 0,0 0 0,21 21 15,0 21 1,-21 0-1,0 1-15,0-1 0,0 0 16,22 0-16,-22 0 16,21 0-16,-21 1 0,0-1 15,21-21-15,0 0 0,-21 21 0,21-21 16,0 0-16,1 0 16,-1 0-16,0 0 0,0 0 15,0-21-15,0 0 0,1 21 0,-1-22 16,0 1-16,0 0 0,0 0 15,-21 0-15,21 0 0,-21-1 0,0-20 16,0 21-16,0-21 0,0 20 0,0-20 16,0 0-16,0 21 0,-42-22 0,42 22 15,-42-21-15,21 21 0,-1-1 16,1 1-16,0 21 0,0 0 0,0 0 16,0 0-16,-1 0 0,1 0 0,21 21 15,-21 1-15,21-1 0,0 21 16,0-21-16,0 0 0,0 22 15,0-22-15,0 21 0,0-21 0,21 1 16,0-1-16,-21 21 0,22-21 16,-1-21-16,0 21 0,0 1 0,0-22 15,0 0-15,1 21 0,-1-21 0,0 0 16,0 0-16,0 0 0</inkml:trace>
  <inkml:trace contextRef="#ctx0" brushRef="#br0" timeOffset="-177744.85">9610 15261 0,'21'0'0,"0"0"31,0 0-31,0 0 16,0 0-16,1 0 16,-1 0-16,-21-21 0,21 0 15,0 21-15,-21-21 16,0 0-16,21 21 0,-21-22 15,0 1-15,-21 21 16,0 0 0,0 0-16,0 0 0,-1 0 15,22 21-15,-21 1 0,21-1 16,-21 0-16,21 0 16,0 0-16,0 0 0,0 1 15,0-1-15,0 0 0,0 0 0,0 0 16,0 0-16,0 1 15,21-22-15,0 0 16,1 0-16,-1 0 0,0 0 16,0 0-16,0 0 0,0 0 15,1 0-15,-1 0 0,0-22 0,0 1 16</inkml:trace>
  <inkml:trace contextRef="#ctx0" brushRef="#br0" timeOffset="-176708.75">10075 15219 0,'0'0'0,"21"0"0,-21-21 0,0 0 0,-21 21 31,0 0-31,0 21 16,0 0-16,0 0 15,21 0-15,0 0 0,-22 1 16,22-1-16,0 0 0,-21-21 16,21 21-16,0 0 0,0 0 15,21-21 16,1 0-15,-1-21-16,0 0 16,-21 0-16,0 0 15,0 0-15,21-1 16,-21 44 15,0-1-15,0 0-16,0 0 15,0 0-15,0 0 0,0 1 16,21-1 0,0-21-1,1 0-15,-1 0 0,0 0 16,0 0-16,0 0 16,0 0-16,1-21 0,-1-1 15,-21 1-15,21 21 16,-21-21-16,0 0 0,0 0 15,0 0-15,0-1 0,0 1 16,0 42 31,0 1-47,0-1 16,-21 0-16,21 0 0,0 0 15,0 0-15,0 1 0,0-1 31,21-21-31,0 0 0,0 0 16,0 0-16,1 0 0,-1 0 0,0 0 16,0 0-16,0 0 0,0 0 0,1-21 15,-1 21-15,-21-22 0,21 1 16,-21 0-16,21 0 0,-21 0 0,0-22 16,0 22-16,0-21 0,0 21 0,0-22 15,0 22-15,0-21 0,0 21 16,0 0-16,0-1 0,0 44 31,-21-1-31,21 0 16,-21 0-16,21 0 0,0 0 15,0 22-15,0-22 0,0 0 0,-21 21 16,21-20-16,0-1 0,0 0 0,0 0 16,0 0-16,0 0 0,0 1 15,0-1 1,21-21-1,0-21 1,0 21-16,0-22 0,0 1 16,1 0-16,-22 0 15,21 21-15,0 0 0,-21-21 16,21 21 0,-21 21-16,21-21 15,-21 21-15,0 0 0,0 0 16,0 1-16,21-22 0,-21 21 15,22 0-15,-1-21 16,0 0-16,0 0 16,0 0-16,0 0 15,1-21-15,-1 21 16,-21-21-16,0-1 0,21 22 16,-21-21-16,21 0 0,-21 0 15,0 0-15</inkml:trace>
  <inkml:trace contextRef="#ctx0" brushRef="#br0" timeOffset="-176512.75">10541 15113 0,'0'0'16,"21"-21"15,0 21-31,0 0 0,1 0 0,-1 0 16,0-21-16,0 21 0,0 0 15,0 0-15,1-21 0,-1 21 16,0 0-16</inkml:trace>
  <inkml:trace contextRef="#ctx0" brushRef="#br0" timeOffset="-175788.87">4254 16066 0,'0'0'16,"-21"0"-16,-21 0 15,21 0 1,42 0 0,21 0-1,1 0-15,-1 0 0,0 0 16,22 0-16,-1 0 0,1-22 0,-1 22 15,1 0-15,20 0 0,-20 0 16,-1 0-16,22-21 0,-21 21 0,-1 0 16,1 0-16,-1 0 0,1 0 0,-22 0 15,21 0-15,-20 0 0,-1 0 16,-21 0-16,0 0 0,1 0 0,-44 0 47,1 0-47,0 0 0,-21 0 0,21 0 15,-22 0-15,22 0 0,-21 0 16,-1 21-16</inkml:trace>
  <inkml:trace contextRef="#ctx0" brushRef="#br0" timeOffset="-175485.08">4276 16256 0,'0'0'0,"-22"0"0,44 0 31,-1 0-31,0 0 16,0 0-16,0 0 0,22 0 0,-1 0 15,21 0-15,-20 0 0,20 0 0,1 0 16,-1 0-16,1 0 0,-1 0 16,1 0-16,-1 0 0,1 0 0,-1 0 15,1 0-15,-22-21 0,22 21 0,-22 0 16,0 0-16,1 0 0,-22 0 15,0 0-15,0 0 0,0 0 16,-42 0 0,0 0-16,0 0 15,0 0-15,-22 0 0,1 0 0,21 0 16,-22 0-16,-20 0 0</inkml:trace>
  <inkml:trace contextRef="#ctx0" brushRef="#br0" timeOffset="-175217.06">4403 16341 0,'0'0'16,"-22"21"-16,-41-21 16,84 0-1,0 0-15,22 0 16,-1 0-16,0 0 0,1 0 16,-1 0-16,21 0 0,1 0 15,-1-21-15,-20 21 0,20 0 0,1 0 16,-1 0-16,1 0 0,-22-21 15,22 21-15,-22 0 0,0 0 0,1 0 16,-22 0-16,0 0 0,0 0 0,-42 0 31,0 0-31,-22 0 16,22 0-16,0 0 0,-21 0 16,-1 0-16,22 0 0,-42 21 0</inkml:trace>
  <inkml:trace contextRef="#ctx0" brushRef="#br0" timeOffset="-175013.45">4403 16425 0,'0'0'0,"-43"22"0,22-22 31,42 0-31,0 0 16,22 0-16,-22 0 16,21 0-16,-21 0 0,22-22 0,20 22 15,-20 0-15,-1 0 0,21-21 0,-20 21 16,-1-21-16,22 21 0,-22 0 15,0 0-15,1 0 0,-1 0 0,-21 0 16,0 0-16,0 0 0,1 0 16,-1 0-16</inkml:trace>
  <inkml:trace contextRef="#ctx0" brushRef="#br0" timeOffset="-162900.52">6138 9821 0,'21'0'0,"-21"22"0,22-22 15,-22 21 1,21-21 15,-21-21 16,0-1-31,0 1-1,0 0-15,0 0 16,0 0-16,0 0 16,0-1-16,0 1 15,0 0-15,-21 0 16,21 0-16,0 0 16,0-1-16,0 1 0,-22 21 0,22-21 15,-21 0-15,21 0 0,0 0 16,-21-1-16,21 1 0,-21 0 15,21 0-15,0 0 0,0 0 0,-21 21 16,21-22-16,0 1 0,-21 0 0,21 0 16,0 0-16,0 0 0,0-1 15,-22 1-15,22 0 0,0 0 0,-21-21 16,21 20-16,-21 1 0,21 0 0,0 0 16,0 0-16,0 0 0,0-1 0,-21 1 15,21-21-15,0 21 0,-21 0 16,21-1-16,0-20 0,0 21 15,0 0-15,0 0 0,0-1 0,-21 1 16,21-21-16,0 21 0,-22 0 16,22-1-16,0 1 0,0-21 0,-21 21 15,0 0-15,21-1 0,-21-20 0,21 21 16,0-21-16,-21 20 0,21-20 16,-21 21-16,21-21 0,0 20 0,0-20 15,0 21-15,-22-21 0,22-1 0,-21 1 16,21 21-16,-21-22 0,21 22 15,0-21-15,0 21 0,-21-22 0,21 22 16,0-21-16,0 21 0,0-22 16,0 22-16,0-21 0,0 21 15,0-22-15,0 22 0,0-21 0,0 0 16,0 20-16,0-20 0,0 0 0,0 21 16,0-22-16,0 1 0,0 21 15,0-22-15,0 22 0,0-21 0,0 21 16,0-22-16,0 22 0,0-21 0,21 21 15,-21 0-15,21-22 0,0 22 16,-21 0-16,0-21 0,22 20 0,-22 1 16,21-21-16,-21 21 0,0 0 0,21-22 15,-21 22-15,63-106 16,-63 106 0,22 0-16,-22 0 0,21-22 0,0 22 15,0 0-15,-21 0 0,21 0 16,0-1-16,-21 1 0,22 0 0,-1 0 15,0 0-15,0 0 0,0-1 16,0 1-16,1 0 0,-1 0 16,0 0-16,0 0 0,0-1 0,0 1 15,22 0-15,-22 0 0,0 0 16,0 0-16,22-1 0,-22 1 0,21 0 16,-21 0-16,22 0 0,-1 0 15,-21-1-15,21 1 0,1 0 0,-22 0 16,21-21-16,1 20 0,-1 1 15,-21 0-15,21 0 0,1 0 16,-22 0-16,21-1 0,-21 22 0,22-21 16,-22 0-16,21 0 0,-21 0 15,1 21-15,20-21 0,-21-1 0,0 22 16,0-21-16,22 0 0,-22 21 0,0-21 16,0 21-16,22-21 0,-22 0 15,21 21-15,0-22 0,-20 1 0,20 21 16,0-21-16,1 21 0,-1-21 15,0 0-15,-21 21 0,22-21 0,-1 21 16,0 0-16,1-22 0,-1 22 16,0 0-16,1-21 0,-1 21 15,0 0-15,1 0 0,-1-21 0,0 21 16,1-21-16,-22 21 0,21 0 16,1 0-16,-1-21 0,0 21 0,1 0 15,-1 0-15,0-21 0,1 21 0,-1 0 16,0 0-16,1 0 0,20-22 15,-21 22-15,1 0 0,-1-21 0,0 21 16,22 0-16,-22 0 0,1 0 16,-1 0-16,0-21 0,1 21 0,-1 0 15,21 0-15,-20 0 0,20 0 16,-20 0-16,20 0 0,1 0 16,-1 0-16,1 0 0,-1 0 0,1 0 15,-1 0-15,1 0 0,-1 0 16,1 0-16,-1 0 0,1 0 0,-1 0 15,1 0-15,-1 21 0,-21-21 0,22 0 16,-1 0-16,1 21 0,-1-21 16,1 0-16,-22 0 0,22 22 0,-22-22 15,22 0-15,-22 0 0,0 0 16,1 0-16,-1 0 0,21 21 0,-20-21 16,-1 0-16,0 0 0,1 0 0,-1 0 15,0 0-15,-20 0 0,20 0 16,0 0-16,1 0 0,-1 0 15,0 0-15,-21 0 0,22 0 16,-1 0-16,-21 0 0,0 0 0,22 0 16,-22 0-16,0 0 0,0 0 0,0 0 15,1 0-15,-1 0 0,21 0 16,-21 0-16,0 0 0,1 0 0,-1 0 16,0 0-16,0 0 0,0 0 15,0 0-15,1 0 16,-1 0-1,0 0 1,0 0-16,0-21 16,0 21-1,1 0 1,-44 0 31,1 0-47,0-22 0,-21 22 0,21 0 15,-22 0-15,22 0 0,0 0 16,-21 0-16,20-21 0,1 21 0,0 0 16</inkml:trace>
  <inkml:trace contextRef="#ctx0" brushRef="#br0" timeOffset="-162000.91">11451 4551 0,'21'0'63,"0"21"-48,1-21-15,-1 21 16,0-21-16,0 21 16,0-21-16,22 22 0,-22-22 0,21 21 15,-21 0-15,22-21 0,-1 21 16,0-21-16,-21 21 0,22 0 0,-1-21 16,0 22-16,1-1 0,-1-21 15,-21 21-15,22 0 0,-1-21 0,-21 21 16,21-21-16,-20 21 0,20-21 15,-21 22-15,0-22 0,0 21 0,1-21 16,-1 0-16,0 21 0,0-21 0,0 0 16,-21 21-16,21-21 15,1 0-15,-44 0 78,22 21-78,-21-21 16,21 21-16,-21-21 16,0 0-16,21 22 0,-21-22 15,21 21-15,-21-21 0,-1 21 0,1-21 16,0 21-16,0 0 0,0-21 16,-22 21-16,22 1 0,-21-1 0,0-21 15,-1 21-15,1 0 0,0 0 16,-1 0-16,1 1 0,0-1 15,-1 0-15,1 0 0,0 0 0,-1 0 16,22 1-16,-21-1 0,-1 0 16,22 0-16,0 0 0,-21 0 0,21-21 15,-1 22-15,22-1 0,-21 0 0,0-21 16,21 21-16,-21-21 0,21 21 16,0-42 77</inkml:trace>
  <inkml:trace contextRef="#ctx0" brushRef="#br0" timeOffset="-160385.22">18457 4847 0,'0'0'0,"-21"0"16,0 0-1,42 0 63,0 0-62,0 0 0,1 0-16,-1 0 0,0 0 0,0 0 15,0 0-15,0 0 0,22 0 0,-22 0 16,21 0-16,1 0 0,-1 0 16,0 0-16,1 0 0,-1 0 0,0 0 15,1 0-15,-1 0 0,21 0 16,-20 0-16,20 0 0,-20 0 0,20 0 15,1 0-15,-22 0 0,21 0 16,1 0-16,-1 0 0,-20 0 0,-1 0 16,22 0-16,-22 0 0,0 0 15,-21 0-15,22 0 0,-1 0 16,-21 0-16,0 0 0,22 0 0,-22 0 16,21 0-16,-21 0 0,22 0 0,-22 0 15,21-21-15,-21 21 0,22 0 16,-22 0-16,0 0 0,21 0 15,-20 0-15,-1 0 0,0 0 0,0 0 16,0 0 0,0 0 31,1-21-32,-1 21 16,0 0-15,0 0 31,0-21-47,0 21 16,1 0-16,-1 0 0,0 0 15,0 0-15,0 0 0,0 0 16,1 0-1,-1 0-15,-21-21 16,21 21 0,0 0-16,0 0 15,-21-22 95,-21 22-110</inkml:trace>
  <inkml:trace contextRef="#ctx0" brushRef="#br0" timeOffset="-159661.35">20405 4445 0,'0'21'31,"21"0"-15,0 1-1,0-22-15,-21 21 0,21-21 0,0 21 16,1-21-16,-1 21 0,0-21 0,0 0 15,0 21-15,0-21 0,1 21 16,-1-21-16,0 0 0,0 22 16,21-22-16,-20 21 0,-1-21 15,0 0-15,0 21 0,21-21 0,-20 0 16,-1 21-16,0-21 0,0 0 0,21 0 16,-20 21-16,-1-21 15,0 0-15,0 0 0,-42 0 78,0 0-62,0 21 0,-1-21-16,1 22 0,0-1 15,0-21-15,0 21 0,0 0 0,-1 0 16,-20-21-16,21 43 0,-21-22 15,-1 0-15,1 0 0,21 0 0,-22 0 16,1 1-16,0 20 0,21-21 16,-22 0-16,22-21 0,0 21 0,0 1 15,0-1-15,-1 0 0,22 0 16,-21-21-16,21 21 16,0-42 30,-21 21-46,21-21 16,0 0-16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8T04:02:59.803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2349 1588 0,'22'0'47,"-1"0"-47,0 0 15,0 0-15</inkml:trace>
  <inkml:trace contextRef="#ctx0" brushRef="#br0" timeOffset="1141.28">2794 572 0,'0'-22'0,"0"1"0,0 0 16,0 0 0,0 0-1,0 0 1,0-1 0,0 1 15,-21 21-16,0 0 17</inkml:trace>
  <inkml:trace contextRef="#ctx0" brushRef="#br0" timeOffset="1492.08">2688 931 0,'0'22'0,"0"105"16,0-85-16,0 0 0,0 22 15,0-22-15,0 22 16,0-22-16,0 0 0,21 1 0,-21-1 16,0 0-16,21 1 0,-21-1 15,0 0-15,0-21 0,22 22 0,-22-22 16,21 0-16,-21 0 0,0 0 16,21-21-1,-21-21 1,0 0-16,0 0 0,0 0 0,21 0 15,-21-22-15,0 22 0,0-21 16,0-1-16,21 1 0,-21 0 0,21-1 16,1-20-16,-1 21 0,-21-1 15,21 1-15,0 21 0,0-22 16,-21 1-16,21 21 0,1-21 16,-22 20-16,21 1 0,0 0 0,-21-21 15,21 21-15,0 21 0,0-22 16,-21 1-16,22 0 0,-1 21 15,0-21-15,21 21 0,-21 0 0,-42 0 16</inkml:trace>
  <inkml:trace contextRef="#ctx0" brushRef="#br0" timeOffset="1860.25">3281 1185 0,'0'127'31,"0"-105"-31,21-1 0,-21 21 16,21-21-16,-21 0 0,21 1 15,0-1-15,1 0 0,-1 0 16,0-21-16,0 21 0,0-21 15,22 0-15,-22 0 0,0 0 0,21 0 16,-21 0-16,1 0 0,20 0 0,-21 0 16,0 0-16,22-21 0,-22 0 15,0 0-15,0 0 0,0-1 0,0-20 16,1 21-16,-1-21 0,0-1 16,0-20-16,0 20 0,0-20 0,-21-1 15,0 1-15,22-1 0,-22 22 16,0-21-16,0 20 0,0-20 0,0 20 15,0 22-15,0 0 0,0 0 16,0 0-16,0 0 0,0-1 16,0 1-16,0 0 0,-22 21 47,44 0-32,-22 21 1,21 0-16,0 1 0,-21-1 15,0 0-15,21 0 16</inkml:trace>
  <inkml:trace contextRef="#ctx0" brushRef="#br0" timeOffset="2336.57">4360 1291 0,'64'-63'31,"-43"42"-31,0-1 0,0 1 16,0 0-16,1 0 0,-1 0 0,0 0 15,-21-1-15,0-20 0,21 21 16,-21 0-16,0 0 0,0-1 0,-21 1 16,0 21-1,0 0-15,-1 0 0,1 21 0,0-21 16,-21 22-16,21-1 0,-1 0 16,1 21-16,0-21 0,0 1 15,21 20-15,-21-21 0,21 21 0,0-20 16,-21 20-16,21-21 0,0 0 15,0 0-15,0 1 0,0-1 16,21 0-16,0 0 0,0 0 16,0-21-16,0 0 0,1 0 15,20 0-15,-21 0 0,0 0 0,0 0 16,1 0-16,20 0 0,-21 0 16,0 0-16,0-21 0,22 0 0,-22 21 15,0-21-15,0 0 0,0-22 16,1 22-16</inkml:trace>
  <inkml:trace contextRef="#ctx0" brushRef="#br0" timeOffset="2468.65">5207 254 0,'0'-42'0</inkml:trace>
  <inkml:trace contextRef="#ctx0" brushRef="#br0" timeOffset="3003.64">5101 296 0,'0'106'31,"0"-63"-31,0-22 0,0 21 16,0 0-16,0 22 0,0-22 16,0 22-16,0-22 0,0 0 0,0 22 15,0-1-15,0-20 16,0-1-16,-21 0 0,21 22 0,0-43 15,0 21-15,0 1 0,0-22 16,-21 21-16,21-21 0,0 1 0,0-1 16,0 0-16,0 0 15,0 0-15,0-42 47,0 0-47,0 0 16,0 0-16,0-1 15,0 1-15,0 0 0,0 0 16,0-21-16,0 20 0,21 1 16,0 0-16,-21 0 0,21 0 0,0 0 15,1-1-15,-1 1 0,0 0 16,0 0-16,0 0 0,0 21 0,1-21 16,20 21-16,-21 0 0,0-22 15,22 22-15,-22 0 0,21 0 0,-21 0 16,22 22-16,-22-1 15,0 0-15,0 0 0,0 0 0,-21 22 0,0-22 16,0 21-16,0-21 0,0 22 16,-42-1-16,21-21 0,0 21 15,-22-20-15,1-1 0,0 21 0,20-21 16,-20 0-16,0 1 0,-1-1 16,1-21-16,0 21 0,21 0 0,-22-21 15,22 0-15,-21 21 0,21-21 16,-1 0-16,1 0 0,0 0 0,0 0 15,0 0-15,0 0 16,-1 0-16,1 0 0,0-21 0,0 21 16</inkml:trace>
  <inkml:trace contextRef="#ctx0" brushRef="#br0" timeOffset="3704.04">2688 508 0,'21'-21'15,"-21"42"32,21 0-47,-21 0 16,0 1-16,0 20 15,0 0-15,0 1 0,0 20 0,0 1 16,0-1-16,22 1 16,-22 20-16,0-20 0,0-1 0,0 1 15,0-22-15,0 22 0,0-22 16,0 21-16,0-20 0,0-1 0,0 0 15,0-20-15,0 20 0,0-21 16,0 0-16,0 0 0,0 1 0,-22-22 16,22 21-16,0-42 31,0-1-15,0 1-16,0 0 15,0 0-15,22 0 0,-22 0 16</inkml:trace>
  <inkml:trace contextRef="#ctx0" brushRef="#br0" timeOffset="4363.81">3133 931 0,'0'0'16,"0"-21"-16,0 0 16,0 42 30,0 0-46,0 1 16,21-1-16,0 21 0,-21-21 16,0 22-16,21-1 0,0 0 0,-21 1 15,21-1-15,-21 0 0,22 1 16,-22-1-16,21 0 0,-21 1 0,21-1 16,-21-21-16,21 21 15,0-20-15,-21-1 0,0 21 0,21-42 16,1 21-16,-22 0 0,0 1 15,21-22-15,0 0 16,0 0-16,-21-22 16,21 1-16,-21 0 0,21 0 15,1 0-15,-22-22 0,21 22 16,0-21-16,0 21 0,0-22 0,0 1 16,1-21-16,-1 20 0,0-20 15,21 20-15,-21-20 0,1-22 0,20 22 16,-21 20-16,0-20 0,0-1 15,43 22-15,-64-64 16,0 85-16,21-21 0,-21 21 16,0-1-16,0 1 0,0 0 0,0 0 15,0 0 1,21 21 15,-21 21 0</inkml:trace>
  <inkml:trace contextRef="#ctx0" brushRef="#br0" timeOffset="5548.31">6816 550 0,'21'0'63,"0"0"-63,0 0 16,0 0-1,0-21-15,1 21 16,-1-21-16,0 0 15,0 0-15,0 0 0,0-1 16,-21 1-16,22 0 0,-22 0 16,21 0-16,-21 0 0,0-1 0,0 1 15,0 0-15,0 0 16,0 0-16,-21 21 0,-1 0 16,-20 0-1,21 0-15,0 0 0,-22 0 0,22 0 16,-21 21-16,0 0 0,20-21 15,-20 21-15,0 0 0,-1 1 0,22 20 16,-21-21-16,21 0 0,0 0 16,-1 22-16,1-22 0,0 0 0,21 0 15,-21 0-15,21 1 0,0-1 16,0 0-16,0 0 0,0 0 0,0 0 16,0 1-16,21-1 0,0-21 15,0 21-15,1 0 0,-1 0 0,0 0 16,0-21-16,21 22 15,-20-1-15,-1 0 0,21-21 0,-21 21 16,22 0-16,-22-21 0,0 21 16,21-21-16,-21 22 0,1-22 0,-1 0 15,0 21-15,0-21 0,0 21 16,0-21-16,1 0 0,-22 21 0,21 0 16,-21 0-16,0 1 15,0-1-15,0 0 16,-21 0-16,-1 0 15,1 0-15,-21-21 0,0 22 0,-1-1 16,1-21-16,0 21 0,-1-21 0,1 0 16,0 0-16,-1 0 15,1 0-15,0 0 0,20 0 0,-20 0 16,21 0-16,0-21 0,0 0 16,-1 21-16,1-22 0,0 1 0,21 0 15,0 0-15,0 0 0,0 0 16,0-1-16,0 1 15,0 0 1,21 21 0,0 0-1,1 0-15,-1 0 0,0 0 16,0 0-16,0 0 0</inkml:trace>
  <inkml:trace contextRef="#ctx0" brushRef="#br0" timeOffset="6108.24">7197 1037 0,'21'0'31,"0"0"-15,0 0-16,0 0 0,0 0 16,1 0-16,-22-21 15,21 21-15,0-21 0,0 0 0,0 0 16,0-1-16,1 1 15,-22 0-15,21 0 16,-21 0-16,0 0 0,0-1 0,0 1 16,0 0-16,0 0 15,-21 21 1,-1 0-16,1 0 0,0 0 16,0 0-16,0 21 0,0 0 15,-1 0-15,1 1 0,0-1 0,21 21 16,-21-21-16,0 0 0,0 22 15,21-22-15,0 21 0,0-21 0,-22 1 16,22 20-16,0-21 0,0 0 16,0 0-16,0 1 0,0-1 0,0 0 15,0 0-15,22 0 0,-1-21 16,0 21 0,0-21-16,0 0 0,0 0 15,1 0-15,-1 0 0,0 0 16,0 0-16,0-21 0,0 0 15,1 21-15,-1-21 0</inkml:trace>
  <inkml:trace contextRef="#ctx0" brushRef="#br0" timeOffset="6612.58">7747 953 0,'0'0'0,"0"-22"0,0 1 16,-21 21-16,21-21 0,0 0 16,0 0-16,0 0 0,0-1 15,21 22-15,0-21 0,0 21 16,0-21-16,1 21 0,-1 0 16,0 0-16,0 0 0,0 0 15,0 0-15,1 0 0,-1 21 0,0-21 16,-21 21-16,21 22 0,-21-22 15,21 0-15,-21 21 0,0-20 16,0 20-16,0-21 0,0 21 16,0-20-16,0 20 0,0-21 0,0 0 0,0 0 15,-21 1-15,0-1 0,21 0 16,-21 0 0,0-21-16,-1 0 15,22-21 1,0 0-16,0 0 15,0-1-15,0-20 0,0 21 16,22 0-16,-1-22 0,-21 22 0,21-21 16,0 21-16,-21 0 0,21-22 15,0 22-15,1 0 0,-22 0 0,21 0 16,0-1-16,-21 1 16,21 21-16,0 0 15,-21-21-15,21 21 0</inkml:trace>
  <inkml:trace contextRef="#ctx0" brushRef="#br0" timeOffset="6972.23">8445 699 0,'0'-22'16,"0"1"-16,0 42 31,0 1-15,0-1-16,0 0 0,0 21 16,0-21-16,0 1 0,0 20 15,0-21-15,0 21 0,0-20 0,0 20 16,0-21-16,0 21 0,22-20 15,-22-1-15,0 0 0,0 0 0,0 0 16,21 0-16,-21 1 0,21-1 16,0-21 31,-21-21-47,21-1 0,-21 1 15,21 0-15,-21 0 16,22-21-16,-1 20 0,-21 1 0,21 0 15</inkml:trace>
  <inkml:trace contextRef="#ctx0" brushRef="#br0" timeOffset="7263.67">8932 593 0,'0'0'0,"0"-21"15,-21 42 16,0 0-31,0 0 0,0 0 16,21 0-16,-22 1 0,1-1 0,0 21 16,0-21-16,21 22 0,-21-22 15,0 21-15,-1-21 0,22 22 0,-21-22 16,21 0-16,-21 21 0,21-21 16,-21 1-16,21-1 0,0 0 15,0 0 1,21-21 31,0-21-47,0 0 0</inkml:trace>
  <inkml:trace contextRef="#ctx0" brushRef="#br0" timeOffset="7579.58">9165 677 0,'0'0'0,"21"0"16,-21 22 15,0-1-31,0 0 0,0 0 16,0 0-16,0 22 0,-21-22 15,21 0-15,0 21 0,0-21 0,0 22 16,-21-22-16,21 0 0,0 0 15,0 22-15,-21-43 0,21 21 0,0 0 16,0 0-16,0 0 16,21-42 31,-21 0-47,0 0 15,21 0-15,-21-1 0,0 1 16</inkml:trace>
  <inkml:trace contextRef="#ctx0" brushRef="#br0" timeOffset="7723.85">9334 445 0,'-105'0'31,"83"0"-16</inkml:trace>
  <inkml:trace contextRef="#ctx0" brushRef="#br0" timeOffset="7951.59">9250 508 0,'0'0'0,"21"0"16,0 0-1,0-21 1,0 21-16,-21-21 0,0 0 16,22 21-16,-22-22 0,0 1 15,0 0-15,0 0 16,0 0-1,-22 21 1,1 0-16,0 21 16,21 0-16,-21-21 0,21 21 0,0 0 15,0 1-15,0-1 0,-21-21 16,21 21-16,0 0 0,0 0 0,0 0 16,0 1-16,0-1 15</inkml:trace>
  <inkml:trace contextRef="#ctx0" brushRef="#br0" timeOffset="8400.57">9737 868 0,'0'0'0,"42"-64"32,-42 43-32,21 21 0,-21-21 0,21 21 15,-21-21-15,0 0 0,0 0 16,0-1 0,-21 22-1,0 0-15,0 0 0,0 0 16,-1 0-16,1 0 0,0 22 0,0-1 15,0 0-15,0 0 16,-1 21-16,1-20 0,0 20 0,0-21 16,0 21-16,21 1 0,0-22 15,-21 21-15,21-21 0,0 22 0,0-22 16,0 0-16,0 0 0,0 0 16,0 1-16,0-1 0,21 0 15,0-21-15,0 21 16,0-21-16,0 0 0,1 0 0,20 0 15,-21 0-15,0 0 0,0 0 16,22 0-16,-22 0 0,21 0 0,-21-21 16,22 0-16,-1 21 0,-21-21 15,22-1-15,-1 1 0</inkml:trace>
  <inkml:trace contextRef="#ctx0" brushRef="#br0" timeOffset="8520.89">10372 826 0,'0'0'0</inkml:trace>
  <inkml:trace contextRef="#ctx0" brushRef="#br0" timeOffset="8984.58">10350 910 0,'22'0'16,"-1"0"-1,-21-21-15,21 0 0,0 21 0,0 0 16,0-21-16,1 21 0,-22-21 16,21-1-16,0 22 0,0-21 0,-21 0 15,21 0-15,-21 0 0,0 0 16,0-1-16,0 1 16,0 0-16,0 0 15,-21 21-15,0 0 16,0 0-1,0 0-15,-1 21 0,22 0 0,-21 0 16,0-21-16,0 43 0,0-22 16,21 0-16,-21 0 0,-1 22 0,1-22 15,21 21-15,0-21 0,0 22 16,43-22-16,-43 0 0,0 0 0,0 21 16,-22-20-16,22-1 0,0 0 15,0 0-15,0 0 0,0 0 16,22 1-16,-1-22 0,0 21 15,0-21-15,0 0 16,0 0-16,1 0 0,-1 0 0,21 0 16,-21 0-16,0 0 15,1 0-15,20 0 0,-21-21 0,0 21 16,0-22-16,22 22 0,-22 0 0,0-21 16,-21 0-16,21 21 0,0-21 15,1 21-15,-22-21 0,0 0 0,0-1 16,0 1-16,0 0 15,-22 21-15</inkml:trace>
  <inkml:trace contextRef="#ctx0" brushRef="#br0" timeOffset="10192.57">2561 1863 0,'-21'0'15,"0"0"-15,0 0 16,42 0 46,0 0-46,0 0-16,0 0 0,0 0 16,22 0-16,-22 0 0,21 0 15,1 0-15,20 0 0,-21 0 16,22 0-16,-1 0 0,1 0 0,-1 0 15,22-21-15,-21-1 0,20 22 16,1 0-16,-22 0 0,22-21 0,0 21 16,-22 0-16,22-21 0,-22 21 15,1 0-15,-1 0 0,22 0 0,-21-21 16,-1 21-16,22 0 0,-1 0 16,-20 0-16,21 0 0,-1-21 0,1 21 15,0 0-15,-22 0 0,22 0 16,-1 0-16,-20 0 0,21 0 15,-22 0-15,22 0 0,-22 0 0,1 0 16,-1 0-16,1 0 0,-1 0 16,1 0-16,-1 0 0,1-21 0,-22 21 15,22 0-15,-1 0 0,1 0 0,-22 0 16,21 0-16,1 0 0,-1 0 16,1 0-16,-1 0 0,1-43 0</inkml:trace>
  <inkml:trace contextRef="#ctx0" brushRef="#br0" timeOffset="10709.45">11430 1524 0,'-21'0'0,"0"0"0,-1 0 16</inkml:trace>
  <inkml:trace contextRef="#ctx0" brushRef="#br0" timeOffset="12472.79">6456 1715 0,'-21'0'0,"-1"0"15,1 0-15,0-22 16,0 22-16,0 0 15,0 0 1,-1 0-16,1 0 16,0 0-1,21 22 32,21-22-31,0 0-16,1 0 15,-1 0-15,0 0 16,0 0-16,0 0 0,0 0 0,22 0 16,-22 0-16,21 0 0,1 0 15,-1 0-15,0 0 0,1 0 16,20-22-16,-21 22 0,22 0 0,-1 0 16,-20 0-16,20-21 0,1 21 0,-1 0 15,1 0-15,-1 0 0,1 0 16,-22 0-16,22 0 0,20 0 15,-20 0-15,-1 0 0,1 0 0,-1 0 16,22 0-16,-22 0 0,1 0 16,21 0-16,-22 0 0,1 0 0,20 0 15,-20-21-15,20 21 0,1 0 0,-21 0 16,20 0-16,1 0 0,-22 0 16,1 0-16,21 0 0,-22 0 0,1 0 15,-1 0-15,1 0 16,-22 0-16,21 0 0,1-21 0,-1 21 15,-20 0-15,41-21 0,-20 21 0,-1 0 16,22 0-16,-21-21 0,20 21 16,-20 0-16,-1 0 0,22 0 0,-22-22 15,1 22-15,-1 0 0,-20 0 16,20 0-16,-20-21 0,20 21 0,-21 0 16,1 0-16,-1 0 0,22 0 0,-22-21 15,0 21-15,1 0 0,-1 0 16,0 0-16,1 0 0,-22-21 0,21 21 15,0 0-15,-20 0 0,20 0 16,-21 0-16,0 0 0,0 0 16,1 0-16,-1 0 15,-42 0 17,21-21-17,-22 21-15,1 0 16,0 0-16</inkml:trace>
  <inkml:trace contextRef="#ctx0" brushRef="#br0" timeOffset="139372.15">2963 10774 0,'21'0'47,"-21"-148"-31,0-233-16,0-43 15,22 65-15,-22 41 0,0 85 0,0 43 16,0 42-16</inkml:trace>
  <inkml:trace contextRef="#ctx0" brushRef="#br0" timeOffset="142283.95">3154 3302 0,'0'-21'15,"0"0"1,-21 21-16,-1 21 47,22 0-32,0 0-15,0 0 16,-21 1-16,21-1 16,-21 0-16,21 0 0,0 21 15,0-20-15,-21-1 0,21 0 0,0 0 16,-21 0-16,21 0 0,0 1 15,0 20-15,0-21 0,0 0 16,0 0-16,0 1 0,0-1 0,0 0 16,-21 0-16,21 0 0,0 0 0,0 1 15,-22 20-15,22-21 0,0 0 16,0 22-16,0-22 0,0 0 16,0 21-16,-21-21 0,21 22 0,0-22 15,0 0-15,-21 0 0,21 22 16,0-22-16,0 0 0,0 0 15,0 0-15,0 22 0,0-22 0,-21 0 16,21 0-16,0 0 0,0 0 0,0 1 16,-21-1-16,21 0 0,0 0 15,0 0-15,0 0 0,-21 1 16,21-1-16,-22 0 0,22 0 16,0 0-16,0 0 0,0 1 15,0-1-15,-21 0 0,21 0 16,0 0-16,-21 0 0,21 1 15,0-1-15,0 0 0,0 0 16,0 0-16,0 0 0,0 1 16,0-1-16,0 0 0,0 0 15,0 0-15,0 0 0,0 1 16,0-1-16,0 0 0,0 0 16,0 0-16,0 0 0,0 1 15,0-1-15,0 0 16,0 0-16,0 0 0,0 0 15,0 1-15,0-1 16,0 0-16,0 0 16,0 0-16,0 0 15,0 1-15,0-1 0,0 0 16,0 0-16,0 0 16,0 0-16,0 1 0,0-1 15,0 0-15,0 0 0,0 0 16,0 0-16,0 1 0,0-1 15,21 0-15,-21 0 0,0 0 16,0 0-16,0 1 0,21-1 16,-21 0-16,0 0 0,0 0 15,0 0-15,0 1 16,22-1-16,-22 0 0,0 0 16,0 0-16,21 0 0,-21 1 15,0-1-15,0 0 0,0 0 16,0 0-16,0 0 0,0 1 15,21-22-15,-21 21 0,0 0 16,0 0-16,0 0 0,0 0 0,0 1 16,0-1-16,0 0 15,0 0-15,0 0 0,0 0 16,0 1-16,0-1 0,21 0 16,-21 0-16,0 0 15,0 0-15,0 1 0,0-1 16,0 0-16,0 0 0,0 0 15,0 0-15,0 1 16,0-1-16,0 0 0,0 0 16,0 0-1,0 0-15,0 1 16,0-1-16,21-21 16,-21 21-16,0 0 0,0 0 15,0 0-15,0 1 16,0-1-1,0 21-15,0-21 16,0 0-16,0 1 16,0-1-1,0 0-15,0-42 0</inkml:trace>
  <inkml:trace contextRef="#ctx0" brushRef="#br0" timeOffset="142556.01">2963 7366 0,'0'0'0,"0"21"0,0 0 15,0 1-15,0-1 16,0 0-16,0 0 15,0 0-15,0 0 0,0 1 16,0-1-16,0 0 0,0 0 16,0 0-16,0 0 0,0 1 0,0-1 15,0 0-15,0 0 16,0 0-16,0 0 0,0 1 16,0-1-16,0 0 0,-21-21 0,21 21 15,0 0-15,0 0 0,0 1 16,0-1-16,0 21 0,0-21 15,0 0-15,0 1 0,0-1 16,0 0-16,0 0 0,0 0 16,0 22-16,0-22 15,0 0-15,0 0 16,0 0-16,-42-21 16</inkml:trace>
  <inkml:trace contextRef="#ctx0" brushRef="#br0" timeOffset="142595.98">2921 8424 0,'0'0'16</inkml:trace>
  <inkml:trace contextRef="#ctx0" brushRef="#br0" timeOffset="142663.94">2900 8530 0,'0'0'0,"0"21"16,0 1-16,0-1 15,0 0-15,0 0 0</inkml:trace>
  <inkml:trace contextRef="#ctx0" brushRef="#br0" timeOffset="142851.84">2921 8763 0,'0'0'0,"0"21"15,0 0-15,0 1 16,0-1-16,0 0 15,0 0-15,0 0 0,0 0 0,0 1 16,21-1-16,-21 0 0,0 0 16,0 0-16,0 0 0,0 1 15,0-1-15,0 0 0,0 0 0,21 0 16,-21 0-16,0 1 0,0-1 0,0 0 16,0 0-16,0 21 0,0-20 15,21-1-15,-21 0 0,0 0 0,0 0 16,0 0-16,0 1 0,0-1 15</inkml:trace>
  <inkml:trace contextRef="#ctx0" brushRef="#br0" timeOffset="145311.54">3133 3281 0,'21'0'94,"0"0"-94,0 0 15,0 0-15,0 0 0,1 0 16,-1 0-16,0 0 0,21 0 0,-21 0 16,1 0-16,20 0 0,-21 0 15,21 0-15,1 0 0,-22 0 0,21 0 16,1 0-16,-1 0 0,0 0 15,1 0-15,20 0 0,-21 0 0,1 0 16,-1 0-16,0 0 0,1 0 16,-1-21-16,0 21 0,1 0 0,20 0 15,-20 0-15,20 0 0,1 0 16,-22 0-16,21 0 0,1 0 16,-22 0-16,22 0 0,-1 0 0,1 0 15,-22 0-15,22 0 0,-22 0 16,21 0-16,-20 0 0,20 0 15,1 0-15,-22 0 0,22-21 0,-1 21 16,-21 0-16,22 0 0,-1 0 16,22 0-16,-21 0 0,-1 0 0,1-22 15,20 22-15,-20 0 0,-1 0 16,1 0-16,20 0 0,-20-21 16,-1 21-16,1 0 0,21 0 0,-22 0 15,22-21-15,-22 21 0,22 0 16,-22 0-16,1 0 0,-1-21 0,1 21 15,-1 0-15,1 0 0,-1 0 0,-20-21 16,20 21-16,1 0 16,-22 0-16,22 0 0,-1 0 0,1 0 15,-22-21-15,21 21 0,1 0 16,-1 0-16,1 0 0,-1 0 0,1 0 16,-1 0-16,1 0 0,-22 0 15,22-22-15,-22 22 0,22 0 0,-22 0 16,21 0-16,-20 0 0,20 0 0,-20 0 15,20 0-15,1 0 16,-22 0-16,0 0 0,22-21 0,-22 21 0,22 0 16,-22 0-16,0 0 0,1 0 15,-1 0-15,0 0 0,1-21 16,-1 21-16,0 0 0,1 0 0,-1 0 16,0 0-16,1-21 0,-1 21 15,21 0-15,-20 0 0,-1 0 0,22 0 16,-22 0-16,0 0 0,22 0 15,-1-21-15,-20 21 0,20 0 0,-21 0 16,1 0-16,20 0 0,-20 0 16,-1 0-16,21 0 0,-20-21 0,-1 21 15,0 0-15,1 0 0,-1 0 16,0 0-16,1-22 0,-1 22 16,0 0-16,1 0 0,-1 0 0,0 0 15,1 0-15,-1 0 0,0-21 0,1 21 16,-1 0-16,0 0 0,1 0 15,-1 0-15,-21 0 0,22 0 16,-1 0-16,-21-21 0,21 21 0,-20 0 16,-1 0-16,21 0 0,-21 0 15,0 0-15,1 0 0,-1 0 0,21 0 16,-21 0-16,0 0 0,1 0 16,-1 0-16,0 0 0,0 0 15,0 0-15,0 0 0,1 0 0,-1 0 16,0-21-1,-42 21 64,0 0-79,-1 0 0</inkml:trace>
  <inkml:trace contextRef="#ctx0" brushRef="#br0" timeOffset="148732.57">11663 2942 0,'0'0'0,"21"0"0,-21-21 16,21 0-1,0 21 1,-21-21-16,21 0 31,-21 42 16,0 0-47,0 0 16,0 0-16,0 0 15,22 1-15,-22-1 16,0 0-16,0 0 16,0 0-16,0 0 0,0 1 0,0-1 15,0 0-15,0 21 0,0-21 16,0 1-16,0 20 0,0-21 16,0 0-16,0 22 0,0-22 0,0 0 15,0 21-15,0-21 0,0 1 16,0 20-16,0-21 0,0 0 0,0 0 15,0 22-15,0-22 0,0 0 16,0 0-16,0 22 0,0-22 0,0 0 16,0 21-16,0-21 0,0 22 0,0-22 15,0 21-15,0 1 0,0-22 16,0 21-16,0 0 0,0 1 0,0-22 16,0 21-16,0 1 0,0-1 15,0-21-15,0 21 0,-22 1 0,22-22 16,-21 21-16,21 1 0,-21-22 15,21 21-15,0 0 0,0-20 16,-21 20-16,21 0 0,0 1 0,0-1 16,-21-21-16,21 21 0,0 1 0,0-1 15,0 0-15,0-20 0,0 20 16,0 0-16,0-21 0,0 22 0,0-1 16,0-21-16,0 22 0,0-1 15,0-21-15,0 21 0,-21 1 0,21-22 16,0 21-16,0 1 0,0-1 0,0 0 15,-22 1-15,22-1 0,0 0 16,0 1-16,0-22 0,0 21 0,0 0 16,0 1-16,0-1 0,0 0 15,0-20-15,0 20 0,0 0 16,0-21-16,0 22 0,0-1 0,0 0 16,0 1-16,0-1 0,0 0 0,0 1 15,0-1-15,0 22 0,0-22 16,-21 0-16,21 1 0,0 20 0,0-21 15,0 1-15,0-1 0,0 0 0,0 22 16,0-22-16,0 1 0,0-1 16,0 21-16,0-20 0,0-1 0,0 22 15,0-22-15,0 21 0,0-20 0,0 20 16,0-20-16,0-1 16,0 0-16,0 22 0,0-22 0,0 0 15,0 1-15,0 20 0,0-20 0,0 20 16,0-21-16,0 22 0,0-22 0,0 1 15,0 20-15,0-21 0,0 1 16,-21 20-16,21-20 0,0-1 0,0 0 16,0 22-16,0-22 0,0 0 0,0 22 15,0-22-15,-21 1 0,21 20 16,0-21-16,0 1 0,0 20 0,0-20 16,0-1-16,-21 0 0,21 1 0,0-1 15,0 0-15,0 1 0,0-1 0,0 0 16,0 1-16,0-1 0,0 0 15,0 1-15,0-1 0,0 0 16,0 1-16,0-1 0,0 0 0,0 1 16,0-1-16,-21 0 0,21 1 15,0-1-15,0 0 0,-22-21 0,22 22 16,0-1-16,0-21 0,0 22 0,0-1 16,0-21-16,0 21 0,0 1 0,0-1 15,0 0-15,0-20 0,-21 20 16,21 0-16,0 1 0,0-22 0,0 21 15,0 0-15,-21 1 0,21-22 16,0 21-16,0-21 0,0 22 0,0-22 0,0 21 16,0-21-16,0 1 15,0 20-15,0-21 0,0 21 0,0-20 16,0 20-16,0 0 0,0-21 0,-21 22 16,21-22-16,0 21 0,0 1 15,0-22-15,0 21 0,0-21 0,0 22 16,-21-22-16,21 21 0,0-21 0,0 0 15,0 22-15,0-22 0,0 0 0,0 0 16,0 22-16,0-22 0,0 0 16,0 0-16,0 0 0,0 0 0,0 1 15,0-1-15,0 0 0,0 0 0,0 0 16,0 0-16,0 22 0,-21-22 16,21 0-16,0 0 0,-22 0 15,22 1-15,0-1 0,0 0 16,0 0-16,-21 0 0,21 0 15,-21-21-15,21 22 0,0-1 16,-21-21-16,0 21 16,0-21-16,-1 0 15,1 0-15,0 0 16,0 0-16,0 0 0,0 0 16,-1 0-16,1 0 0,0 0 15,0 0-15,0 0 0,0 0 16,-1 0-16,1 0 0,-21 0 0,21 0 15,0 0-15,-22 0 0,22 0 16,-21 0-16,21 0 0,-22 0 0,1 0 16,21 0-16,-43-21 0,22 21 15,0 0-15,-1 0 0,-20 0 0,20 0 16,-20 0-16,21 0 0,-22 0 0,22 0 16,-22 0-16,1 0 0,-1 0 15,-20 0-15,20 21 0,1-21 0,-1 0 16,-21 0-16,22 0 0,-1 0 0,1 0 15,-1 21-15,-20-21 16,20 0-16,1 0 0,-1 0 0,-20 0 0,20 0 16,-21 0-16,22 21 0,-22-21 15,22 0-15,-1 0 0,-20 0 0,20 0 16,1 0-16,-1 0 0,1 0 16,-22 0-16,21 0 0,1 0 0,-22 0 15,1 0-15,20 0 0,-21 0 0,22 0 16,-22 0-16,22 0 0,-1 0 15,-20 0-15,20 0 0,1 0 0,-22 0 16,21 0-16,1 0 0,-1 0 0,-20 0 16,20 0-16,-20 0 0,20 0 15,1 0-15,-1-21 0,1 21 0,-1 0 16,1 0-16,-1 0 0,1 0 0,-1 0 16,1-21-16,-1 21 0,22 0 15,-22 0-15,1 0 0,-1 0 16,1-21-16,-1 21 0,1 0 0,20 0 15,-20-21-15,-1 21 0,22 0 0,-21 0 16,20-22-16,1 22 0,-22 0 16,22 0-16,0 0 0,-1-21 0,-20 21 15,21 0-15,-1 0 0,-20-21 0,20 21 16,1 0-16,-21 0 0,20 0 16,-20 0-16,20-21 0,-20 21 0,21 0 15,-1 0-15,1 0 0,-22-21 0,43 21 16,-21 0-16,0 0 15,-1 0-15,1-21 0,21 21 0,-22 0 16,1 0-16,21-22 0,-21 22 0,20 0 16,-20 0-16,21-21 0,-21 21 15,20 0-15,1 0 0,-21-21 0,21 21 16,0 0-16,-1 0 0,1-21 0,0 21 16,0 0-16,0 0 0,0 0 15,-1-21-15,1 21 0,0 0 16,0 0-16,0-21 0,0 21 31,-1 0-31,1 0 0,0 0 16,0 0-1,0 0-15,0 0 0,21-22 16,-22 22-16,1 0 0,0 0 16,0 0-1,0 0-15,0 0 0,-1 0 16,1 0-16,0 0 0,0 0 15,0 0-15,0 0 16,-1 0-16,1 0 16,0 0-16,0 0 0,0 0 15,0 0-15,-1 0 16,1 0-16,0 0 16,0 0-1,0 0-15,21-21 16,-21 21-1,-1 0 17,22-21-32,0 0 47,-21 0-47,21 0 15,0-1 1,0 1-16,0 0 15,0 0-15,0 0 0,0-22 0</inkml:trace>
  <inkml:trace contextRef="#ctx0" brushRef="#br0" timeOffset="149539.97">2921 10605 0,'0'21'47,"0"0"-47,0 0 16,0 0-16,0 22 16,0-22-16,0 0 0,0 0 0,0 21 15,-21-20-15,21 20 0,0-21 0,0 21 16,0 1-16,0-1 0,0 0 0,0 1 15,0-1-15,0 0 16,0 1-16,0-1 0,0 0 0,0 22 16,-21-22-16,21-21 0,0 22 0,0-1 15,0 0-15,0 1 0,-22-22 16,22 21-16,0-21 0,0 1 0,0 20 16,0-21-16,0 0 0,0 0 0,0 1 15,0-1-15,-21 0 0,21 0 16,0 0-16,0 0 0,-21-21 0,21 22 15,0-1 1,-21-21 15,21-21-15</inkml:trace>
  <inkml:trace contextRef="#ctx0" brushRef="#br0" timeOffset="152077.44">20870 2773 0,'0'-21'15,"21"21"1,-21-21-16,0-1 16,22 22-16,-22-21 15,0 0 1,0 42 31,0 0-32,0 1-15,0-1 0,0 0 16,0 0-16,0 0 0,0 0 0,0 22 16,0-22-16,0 21 0,0-21 15,0 22-15,0-22 0,0 0 0,0 21 16,0 1-16,0-22 0,0 21 0,0 1 15,0-22-15,0 21 0,0 0 16,0 1-16,0-22 0,0 21 0,0 1 16,0-22-16,0 21 0,0 0 15,0-20-15,-22 20 0,22 0 0,-21-21 16,21 22-16,0-22 0,0 21 16,-21 1-16,21-22 0,-21 21 0,21 0 15,0 1-15,0-1 16,0 0-16,-21 1 0,21-1 0,0 0 15,-21-20-15,21 20 0,0 0 0,-22-21 16,22 22-16,0-1 0,0-21 16,0 22-16,0-22 0,-21 0 0,21 21 15,0-21-15,0 1 0,0 20 16,-21-21-16,21 0 0,0 22 0,0-1 16,0-21-16,0 21 0,0 1 0,0-22 15,0 21-15,0 1 0,0-1 16,0 0-16,-21 1 0,21-1 15,0 0-15,0 1 0,0-22 0,0 21 16,0 0-16,0 1 0,0 20 16,0-20-16,0-1 0,0 0 0,-21 22 15,21-22-15,0 22 0,0-22 16,0 21-16,0-20 0,0-1 0,0 22 16,0-22-16,0 0 0,0 22 0,0-22 15,0 0-15,0 22 0,0-22 16,21 22-16,-21-22 0,0 22 0,0-1 15,21-21-15,-21 22 16,0-22-16,0 1 0,0 20 0,0-21 0,0 1 16,0-1-16,21 22 0,-21-22 15,0 0-15,0 22 0,21-22 16,-21 22-16,0-22 0,0 0 0,0 22 16,22-22-16,-22 0 0,0 22 0,21-22 15,-21 1-15,0-1 0,0 0 16,0 1-16,21-1 0,-21 0 0,0 22 15,21-22-15,-21 0 0,0 1 0,0 20 16,0-20-16,0-1 0,21 0 16,-21 1-16,0-1 0,0 0 0,21 1 15,-21-1-15,0 0 0,0 1 0,0-1 16,0 0-16,0 1 16,0-1-16,22 0 0,-22 1 0,0-1 0,0 0 15,21 22-15,-21-22 0,0 0 16,0 1-16,0-22 0,0 21 15,0 1-15,0-1 0,0 0 0,0-21 16,0 22-16,0-1 0,0-21 0,0 22 16,0-1-16,0 0 0,0 1 15,0-1-15,0 0 0,0 1 0,0-22 16,0 21-16,0 0 0,0 1 0,0-1 16,0 0-16,0 1 0,0-22 15,0 21-15,0 1 0,0-1 0,0-21 16,0 21-16,0 1 0,0-1 0,0-21 15,0 22-15,0-1 16,0 0-16,0 1 0,0-1 0,0 0 16,0 1-16,0-1 0,0-21 0,0 21 15,0 1-15,0-1 0,0-21 16,0 22-16,0-22 0,0 21 0,0 0 16,0-20-16,0 20 0,0-21 0,0 21 15,0-20-15,0 20 0,0-21 16,0 21-16,0 1 0,0-22 0,0 21 15,0-21-15,0 22 0,0-22 0,0 21 16,0-21-16,0 22 0,0-22 16,0 0-16,0 21 0,0-20 15,0-1-15,0 0 0,0 0 0,0 0 16,0 0-16,0 1 0,0-1 0,0 0 16,0 0-16,0 0 15,0 0-15,0 1 0,0-1 16,0 0-1,-21-21 48,21-21-63,-22 0 0,22-1 16,-21 1-16,21 0 0,0 0 15,0-21-15,0 20 0,0-20 0</inkml:trace>
  <inkml:trace contextRef="#ctx0" brushRef="#br0" timeOffset="156055.94">20997 2688 0,'-21'-21'16,"0"21"-16,21-21 15,0 0 16,0 0 1,21 21-17,0 0 1,0 0-16,1-22 0,-1 22 16,21 0-16,-21 0 0,22 0 15,-1 0-15,0 0 0,22 0 0,-22 0 16,22 0-16,-1 0 0,22 0 15,-22-21-15,1 21 0,20 0 0,-20 0 16,21 0-16,-1 0 0,-20 0 16,20 0-16,1 0 0,21 0 0,-21 0 15,-1 0-15,22 0 0,-21 0 16,-1 0-16,1 0 0,0 0 16,-1 0-16,1 0 0,0 0 15,21 0-15,-22 0 0,1 0 0,21 0 16,-22 0-16,1 0 0,0 0 15,-1 0-15,1 0 0,0 0 0,-1-21 16,22 21-16,-21 0 0,0 0 16,20 0-16,-20-21 0,21 21 0,-21 0 15,20 0-15,-20 0 0,0 0 16,-1-21-16,1 21 0,0 0 0,-1 0 16,1 0-16,0-21 0,-1 21 15,1 0-15,0 0 0,-1 0 0,1 0 16,0-22-16,-1 22 15,-20 0-15,21 0 0,-1 0 0,1 0 16,0 0-16,-1 0 0,1 0 16,0 0-16,-1 0 0,1 0 15,0 0-15,-22 0 0,22 0 0,-1 0 16,-20 0-16,21 22 0,-1-22 16,1 0-16,0 0 0,20 0 0,-20 21 15,0-21-15,-1 0 0,1 0 16,0 0-16,-1 0 0,-20 0 0,21 21 15,-22-21-15,22 0 0,-22 0 16,22 0-16,-22 0 0,22 0 0,-21 0 16,20 0-16,-20 0 15,20 0-15,-20 0 0,-1 0 0,1 0 16,-1 0-16,1 0 0,-1 0 16,1 0-16,21 0 0,-22 0 0,22 0 15,-22 0-15,22 0 0,-22 0 16,1 0-16,-1 0 0,1 0 0,-1 0 15,1 0-15,-22 0 0,22 0 16,-22 0-16,0 0 0,1 0 16,20 0-16,-20 0 0,-1 0 0,0 0 15,-21 0-15,22 0 0,-1 0 16,0 0-16,-20 0 0,-1 0 0,0 0 16,21 0-16,-21 0 15,1 0-15,-1 0 0,0 0 0,0 0 16,0-21-1,0 21-15,1 0 0,-1 0 16,0 0 0,0 0-16,-21-21 15,21 21-15,-21 21 47,0 0-31,-21-21-1,21 21-15,0 0 0,0 0 16,-21-21-16,21 22 16,-21-1-16,21 0 0,-21 0 15,21 0-15,0 0 16,-22 1-16,1-1 0,0 0 0,21 21 16,0-21-16,-21 1 0,0-1 15,21 21-15,0-21 0,0 22 0,0-22 16,0 0-16,0 21 0,0 1 15,0-22-15,0 21 0,0 0 0,-21 1 16,21-1-16,0 0 16,-22 1-16,22-1 0,0 0 0,0 1 15,0-1-15,0-21 0,0 22 16,-21-1-16,21 0 0,0 1 0,-21-22 16,21 21-16,0 0 0,-21 1 15,21-1-15,0-21 0,0 22 0,-21-1 16,21 0-16,0 1 0,-21-1 15,21 0-15,0 1 0,0-1 0,0 0 16,0 1-16,0-1 0,-22 0 16,22-21-16,0 22 0,0-1 0,0 0 15,0 1-15,0-1 0,0 0 16,0 1-16,0-1 0,0 0 16,-21 22-16,21-22 0,0 1 0,0-1 15,0 21-15,0-20 0,0-1 16,0 0-16,0 1 0,0-1 15,0 0-15,0 1 0,0-1 0,0 22 16,0-22-16,0 21 0,0-20 0,0 20 16,0-20-16,0 20 0,-21-21 15,21 22-15,0-22 0,0 22 0,-21-22 16,21 22-16,0-22 0,0 21 16,0 1-16,0-1 0,0-20 0,0 20 15,0 1-15,0-1 0,0-20 16,0 20-16,0 1 0,0-22 15,0 21-15,0 1 0,0-1 0,0-20 16,0 20-16,0 1 0,0 20 16,0-20-16,0-1 0,0 1 0,0-1 15,0 1-15,0-1 0,0 1 16,0-1-16,0 1 0,0-1 0,0 22 16,0-21-16,0-1 0,21 1 0,-21-1 15,0 1-15,21-1 0,-21 1 16,0-1-16,0 1 0,0-1 0,0 1 15,0-1-15,0 1 16,0-1-16,0 1 0,0-1 0,0 1 16,0-1-16,0 1 0,0-22 0,0 21 15,0 1-15,21-1 0,-21-20 16,0 20-16,0 1 0,0-1 0,0-20 16,0 20-16,0 1 0,0-22 15,0 21-15,0-20 0,0-1 0,0 22 16,0-22-16,0 0 0,0 1 0,0-1 15,0 0-15,0 1 0,0 20 16,0-21-16,0 1 0,0-1 0,0 0 16,0 1-16,0-22 0,0 21 15,0 1-15,0-1 0,0-21 0,0 21 16,0-20-16,0-1 0,0 21 16,0-21-16,0 0 0,0 22 0,0-22 15,0 0-15,0 0 0,0 22 16,0-22-16,0 0 0,0 21 15,0-21-15,0 1 0,0 20 0,0-21 16,0 0-16,0 22 0,0-22 0,0 0 16,0 21-16,0-21 0,0 1 15,0 20-15,0-21 0,0 0 0,0 0 16,0 1-16,0 20 0,0-21 16,0 0-16,0 0 0,0 22 0,0-22 15,0 0-15,0 21 0,0-20 16,-21 20-16,21-21 0,0 21 0,-21-20 15,21 20-15,0-21 0,0 21 16,0-20-16,0-1 0,0 21 16,-21-21-16,21 0 0,0 1 0,-21-1 15,21 0-15,-21 0 0,21 0 0,0 0 16,-22-21-16,1 22 0,21-1 16,-21-21-16,0 21 0,0-21 0,0 0 15,-1 21-15,1-21 16,0 0-16,0 0 0,-21 0 0,20 0 15,1 0-15,0 0 0,0 0 0,0 0 16,0 0-16,-22 0 0,22 0 16,-21 0-16,21 21 0,-43-21 15,22 0-15,-1 0 0,-20 0 16,-1 0-16,1 0 0,-1 0 0,1 0 16,-22 0-16,22 0 0,-1 0 0,1 0 15,-1 0-15,1 0 0,-1-21 16,1 21-16,-1 0 0,1 0 0,-1 0 15,22 0-15,-22 0 0,1 0 0,-1 0 16,1-21-16,-22 21 0,22 0 16,-1 0-16,-20-21 0,20 21 0,1-21 15,-22 21-15,21 0 0,-20 0 16,20 0-16,-20 0 0,20 0 16,1 0-16,-22 0 0,21 0 0,1 0 0,-1 0 15,1 0-15,-1 0 16,1-22-16,-1 22 0,1 0 0,-22 0 15,22 0-15,-1 0 0,-20 0 0,20-21 16,-21 21-16,22 0 0,-1 0 16,1 0-16,-1 0 0,1 0 0,-1 0 15,22 0-15,-21 0 0,-1 0 0,1-21 16,20 21-16,-20 0 0,-1 0 16,-20 0-16,20 0 0,1 0 0,-22 0 15,0 0-15,22 0 0,-22 0 0,0 0 16,22 0-16,-22 0 15,22 0-15,-1 0 0,1 0 0,-22 0 16,22 0-16,-1 0 0,-21 0 0,22 0 16,-1 0-16,-20 0 0,-1 0 15,22 0-15,-22 0 0,21 0 0,-20 0 16,20 0-16,1 0 0,-1 0 0,1 0 16,-1 0-16,1-21 0,-1 21 15,1 0-15,-1 0 0,1 0 0,-1 0 16,1 0-16,-1 0 0,22 0 0,-22 0 15,1-21-15,-1 21 16,1 0-16,-1 0 0,1 0 0,-1 0 16,1 0-16,-1 0 0,22 0 15,-21 0-15,-1 0 0,1 0 0,20 0 16,-20 0-16,20 0 0,-20 0 0,21 0 16,-1 0-16,1 0 0,0 0 15,-1 0-15,1 0 0,0 0 0,20 0 16,-20 0-16,21 0 0,-21 0 0,20 0 15,1 0-15,-21 0 0,21 21 16,0-21-16,-1 0 0,-20 0 0,21 0 16,0 0-16,0 0 0,-22 0 15,22 0-15,-21 0 0,21 0 0,-22 0 16,22 0-16,-21 0 0,21 0 16,-22 0-16,22 0 0,0 0 15,-21 0-15,20 0 0,1 0 0,0 0 16,0 0-16,0 0 0,0 0 0,-1 0 15,1 0-15,0 0 0,21-21 16,-21 21-16,0 0 0,0 0 16,-1 0-16,1 0 15,0 0-15,21-21 16,-21 21-16,0 0 16,0 0-1,-1 0 1,1 0-1,0-22-15,0 22 16,0 0-16,0 0 31,21-21 47,0 0-46,0 0-1,0 0-15,0 0-1,21-1 1,-21 1-16,0 0 15,21 0-15,-21 0 16,0 0-16,21-1 0,-21 1 0,0 0 16,0 0-16,0 0 15,0 0-15,0-1 16,0 1-16,-21 0 16,0 0-16,21 0 0</inkml:trace>
  <inkml:trace contextRef="#ctx0" brushRef="#br0" timeOffset="159700.5">2921 7239 0,'0'-21'62,"21"21"-31,-21-21-15,21 21 0,-21 21 62,0 0-78,0 0 15,0 0-15,0 1 16,0-1-16,0 0 0,0 0 16,0 0-16,0 0 15,0 1-15,0-1 0,0 0 0,0 0 16,0 0 0,0 0-16,0 1 0,0-1 0,0 0 15,0 0 1,0 0-16,0 0 0,0 1 15,0-1-15,0 0 16,0 0-16,0 0 16,0 0-16,0 1 15,0-1-15,0 0 16,0 0-16,0 0 16,0 0-1,0 1-15,0-1 0,0 0 16,0 0-1,0 0-15,0 0 16,0 1-16,0-1 16,0 0-1,0 0-15,0 0 16,0 0 0,0 1-16,0-1 15,0 0-15,0 0 16,0 0-1,0 0 1,0 1 0,0-1-1,0 0 1,0 0 15,0 0-15,0 0 15,0 1 0,0-1 1,0 0 14,0 0-30,-21-21 0,21 21-1,0 0 1,0 1-16,0-1 16,-21-21-16,0 21 0,21 0 0,-21-21 15,-22 21-15</inkml:trace>
  <inkml:trace contextRef="#ctx0" brushRef="#br1" timeOffset="191647.83">4170 2519 0,'-21'0'109</inkml:trace>
  <inkml:trace contextRef="#ctx0" brushRef="#br1" timeOffset="192079.65">3937 2498 0,'0'0'0,"21"0"62,0 0-62,0 0 16,1 0-16,-1 0 0,21 0 16,-21 0-16,22 0 0,-1 0 0,0 0 15,1 0-15,-1 0 0,0 0 16,1 0-16,-1 0 0,0 0 0,1 0 15,-1 0-15,0 0 0,-21 0 16,22 0-16,-22-21 0,0 21 0,0 0 16,-42 0 15,0 0-15,0 0-1,0 0-15,-1 0 0,1 0 16</inkml:trace>
  <inkml:trace contextRef="#ctx0" brushRef="#br1" timeOffset="192639.69">4424 2519 0,'0'21'15,"0"0"-15,0 0 16,0 1-16,0-1 15,0 0-15,0 0 16,0 0-16,0 0 0,0 1 0,0-1 16,0 0-16,0 0 15,0 0-15,0 0 0,0 1 16,0-1-16,0 0 0,0 0 16,0 0-16,0 0 0,0 1 15,0-1-15,0 0 16,-21 0-16,-1 0 0,22 0 15,-21-21-15,0 22 0,0-22 16,0 21-16,0-21 0,-1 0 16,1 0-16,0 0 0,0 0 0,0 0 15,0 0-15,-1 0 0,1 0 16,0 0-16,0 0 0,0-21 16,21-1-16,-21 22 15,21-21-15,0 0 16,0 0-16,0 0 15,0 0 1,0-1-16,21 22 16,0-21-16,0 21 0</inkml:trace>
  <inkml:trace contextRef="#ctx0" brushRef="#br1" timeOffset="193372.86">4741 2519 0,'0'21'47,"0"0"-31,0 0-16,0 22 0,0-22 16,0 0-16,0 0 0,0 22 15,0-22-15,0 0 0,0 21 0,0-21 16,0 1-16,0-1 0,0 0 0,0 0 15,0 0-15,0 0 0,-21 1 16,21-1-16,0 0 0,0 0 16,0 0-1,0-42 32,-21 0-47,21 0 16,0 0-16,0-1 15,0 1-15,0 0 16,0 0-16,0 0 0,0 0 0,0-1 16,21 1-16,0 0 0,0 21 15,1-21-15,-22 0 0,21 21 0,0-21 16,0 21-16,0-22 0,0 22 0,1 0 16,-1 0-16,0 0 0,0 0 15,0 0-15,0 0 0,-21 22 0,22-22 16,-22 21-16,21 0 0,-21 0 15,21-21-15,-21 21 0,0 0 16,0 1-16,0-1 0,0 0 16,0 0-16,0 0 15,-21 0-15,0 1 0,-1-22 16,22 21-16,-21-21 16,0 0-1,21 21-15,0-42 47,0 0-47,21 21 0</inkml:trace>
  <inkml:trace contextRef="#ctx0" brushRef="#br1" timeOffset="194351.88">5397 2667 0,'-21'0'31,"0"21"-31,0-21 16,21 21-16,-21 1 15,0-1-15,21 0 0,-22 0 0,22 0 16,-21 0-16,0 1 0,21-1 0,0 0 15,0 0-15,0 0 16,0 0-16,0 1 16,0-1-1,21-21-15,0 0 0,1 0 16,-1 0-16,0 0 16,0 0-16,0 0 0,-21-21 15,21 21-15,1-22 16,-22 1-16,0 0 15,0 0-15,0 0 16,0 0-16,0-1 0,0 1 16,0 0-16,0 0 15,0 0-15,0 0 0,0-1 16,0 1-16,0 0 16,21 0-1,0 0-15,0 21 0,0 0 16,0 0-16,1 0 0,-1 0 15,21 0-15,-21 0 0,0 0 0,1 0 16,-1 21-16,0 0 0,0 0 16,0 0-16,-21 1 15,0-1-15,0 0 0,21 0 16,-21 0-16,0 0 0,0 1 16,0-1-16,0 0 0,0 0 15,0 0-15,-21 0 16,21 1-1,-21-22-15,0 0 0,21 21 16,-21-21 0,21-21-1,0-1 1,0 1 0,0 0-16,0 0 0,0 0 15,21 0-15,-21-1 0,0 1 0,21 0 16,0 21-16,0-21 0,-21 0 15,22 0-15,-1-1 0,0 1 0,0 0 16,0 21-16,0 0 0,1-21 16,-1 21-16,0 0 0,0 0 15,0 0-15,0 0 0,-21 21 16,22 0-16,-22 0 16,21 1-16,-21-1 0,0 0 0,0 0 15,0 0-15,0 0 0,0 1 16,0-1-16,0 0 0,0 0 0,0 0 15,0 0-15,0 1 16,-21-1-16,21 0 0,-22-21 16,22 21-1,-21-21 1,0 0 0,21-21 15,-21 21-16</inkml:trace>
  <inkml:trace contextRef="#ctx0" brushRef="#br1" timeOffset="197236.75">6943 2540 0,'0'0'0,"21"0"78,-21-21-47,0 0-15,0 0 0,0-1-1,-21 22-15,21-21 16,-22 21-16,1 0 15,21-21-15,-21 21 16,0 0-16,0 0 0,0 0 16,-1 0-16,1 0 15,0 0-15,0 0 0,0 0 0,0 0 16,-1 21-16,1-21 0,0 21 16,0-21-16,0 22 0,-22-1 0,22 0 15,0 0-15,-21 21 0,21-20 16,-1 20-16,1-21 0,0 21 15,21 1-15,0-22 0,-21 21 0,21 1 16,-21-22-16,21 21 0,0-21 16,0 0-16,0 22 0,0-22 0,21 0 15,0 0-15,0-21 0,0 21 0,1 1 16,20-22-16,-21 0 0,21 21 16,1-21-16,-22 0 0,21 0 15,1 0-15,-1 0 0,0 0 0,-21 0 0,22-21 16,-1 21-16,-21-22 15,0 22-15,22-21 0,-22 0 0,0 21 16</inkml:trace>
  <inkml:trace contextRef="#ctx0" brushRef="#br1" timeOffset="197839.54">7324 2752 0,'0'0'0,"0"-21"0,0-1 16,-22 22-16,22-21 15,-21 21 1,0 0-16,0 0 0,0 0 16,0 0-16,-1 0 0,1 21 15,0 1 1,0-1-16,21 0 0,-21-21 0,21 21 15,-21 0-15,21 0 0,-22 1 16,22-1-16,-21 0 0,21 0 0,0 0 16,0 0-16,0 1 0,0-1 15,0 0 1,21-21 0,1 0-16,-1 0 0,0 0 15,0 0 1,0-21-16,0 21 0,-21-21 0,22-1 15,-1 22-15,0-21 0,-21 0 0,21 0 16,-21 0-16,21 21 0,-21-21 16,0-1-16,21 1 0,-21 0 0,0 0 15,22 21-15,-22-21 0,0 0 16,0 42 31,0 0-47,-22 0 0,22 0 15,0 0-15,0 1 0,0-1 16,0 0-16,0 0 0,0 0 16,0 0-16,0 1 0,0-1 15,0 0 1,22-21 0,-1 0-16,0 0 15,0 0-15,0-21 16,0 21-16</inkml:trace>
  <inkml:trace contextRef="#ctx0" brushRef="#br1" timeOffset="198328.13">7535 2688 0,'0'0'0,"0"-21"16,0 0 0,21 0-16,1 21 0,-1 0 15,0-21-15,0 21 16,0 0-16,0 0 16,1 0-16,-1 0 15,0 21-15,-21 0 0,21 0 16,0 0-16,-21 0 0,0 1 15,0-1-15,0 0 0,0 0 16,0 0-16,0 0 0,0 1 0,0-1 16,0 0-16,0 0 0,0 0 15,0 0-15,-21-21 16,21 22-16,-21-22 16,0 0-16,21-22 31,0 1-31,0 0 15,0 0-15,0 0 16,0 0-16,0-1 0,0 1 0,21 0 16,-21 0-16,21 0 0,0 0 15,0-1-15,1 1 16,-22 0-16,21 21 0,0-21 16,0 0-1,0 21-15,-21-21 0</inkml:trace>
  <inkml:trace contextRef="#ctx0" brushRef="#br1" timeOffset="198712.49">8297 2286 0,'0'0'0,"0"-21"31,0 42-15,-21 0-1,21 0-15,0 22 0,-21-22 16,21 0-16,0 21 0,0-20 16,0 20-16,-21 0 0,21-21 15,-21 22-15,21-22 0,-22 21 0,22-21 16,0 1-16,0-1 0,0 0 0,-21 0 15,21 0-15,0 0 0,0 1 16,0-1-16,0 0 0,0 0 16,21-21-1,1 0 1,-1 0-16,0 0 16,-21-21-16,21 0 15,0 0-15,-21-1 0,21 1 16</inkml:trace>
  <inkml:trace contextRef="#ctx0" brushRef="#br1" timeOffset="199004.16">8086 2519 0,'0'0'15,"42"0"1,-21-21-16,0 21 0,0 0 16,1 0-16,-1-21 0,0 21 15,0 0-15,0 0 0,0 0 0,1-22 16,-1 22-16,0 0 0,0 0 16,-21 22 62</inkml:trace>
  <inkml:trace contextRef="#ctx0" brushRef="#br1" timeOffset="199423.25">8742 2731 0,'0'0'0,"0"21"16,21-21 15,0 0-16,0 0 1,0-21-16,-21-1 16,0 1-16,0 0 15,-21 21 1,0 0-16,0 0 16,0 0-1,0 21-15,21 0 0,-22-21 16,22 22-16,0-1 15,0 0-15,22-21 47,-1 0-47,0-21 16,0 21-16,0-21 0</inkml:trace>
  <inkml:trace contextRef="#ctx0" brushRef="#br1" timeOffset="199796.59">9377 2392 0,'0'0'15,"0"-21"-15,0-22 16,0 22-1,-21 21 17,-1 0-32,1 21 15,0 1-15,21-1 16,-21 0-16,21 0 0,-21 21 0,21-20 16,-21-1-16,21 21 0,0-21 15,-22 0-15,22 22 0,0-22 16,0 0-16,0 0 0,0 0 0,0 1 15,0-1-15,0 0 0,22 0 16,-1-21-16,0 21 16,0-21-16,0 0 0,0 0 0,1 0 15,-1 0-15,0 0 0,0 0 16,0 0-16,22 0 0,-22-21 0</inkml:trace>
  <inkml:trace contextRef="#ctx0" brushRef="#br1" timeOffset="199905.56">9948 2455 0,'0'0'0,"0"-42"0</inkml:trace>
  <inkml:trace contextRef="#ctx0" brushRef="#br1" timeOffset="200272.51">9694 2625 0,'-21'42'16,"21"-21"-16,0 0 0,0 1 16,0-1-16,0 0 15,21 0 1,0-21-16,1 0 0,-1 0 16,0 0-16,0 0 0,0 0 0,22 0 0,-22 0 15,0 0-15,0-21 16,0 21-16,0-21 0,1 0 0,-1 21 15,0-22-15,0 1 0,-21 0 0,0 0 16,0-21-16,0 20 0,0 1 16,0-21-16,0 21 0,0 0 0,0-1 15,-21 1-15,0 0 0,0 21 16,-1 0-16,1-21 0,0 21 0,-21 0 16,21 0-16,-1 0 0,1 0 15,0 21-15,0 0 0,0-21 0,0 21 16,21 1-16,-22-1 0,22 0 15,-21 0-15,21 0 0,0 0 16,0 1-16,21-1 16,1-21-16,-1 0 0,0 0 15,0 0-15</inkml:trace>
  <inkml:trace contextRef="#ctx0" brushRef="#br1" timeOffset="201192.61">10329 2413 0,'-21'-21'15,"0"21"16,21 21 16,0 0-47,0 0 16,0 1-16,0-1 0,0 0 0,0 0 16,0 0-16,0 0 15,0 1-15,0-1 0,0 0 16,0 0-16,0 0 0,0 0 15,0 1 1,-21-22 15,21-22-15,-21 22 0,21-21-16,0 0 0,0 0 15,0 0-15,0 0 0,0-1 16,0 1-16,21 0 15,0 0-15,-21 0 0,21 0 0,-21-1 16,21 1-16,0 0 0,1 21 16,-22-21-16,21 0 0,0 21 0,0 0 15,0-21-15,0 21 0,1 0 16,-1 0-16,0 0 0,-21 21 16,21 0-16,-21 0 0,21 0 15,-21 0-15,0 1 0,0-1 16,0 0-16,0 0 0,0 0 15,0 0-15,0 1 0,0-1 0,0 0 16,0 0 0,0 0-16,0 0 15,-21-21 17,21-21-17,0 0-15,-21 0 16,21 0-16,0 0 15,0-1-15,0 1 0,0 0 0,0 0 16,0 0-16,0 0 0,0-1 16,21 1-16,0 0 0,0 0 0,-21 0 15,22 21-15,20-21 0,-21-1 0,21 22 16,1 0-16,-1-21 16,0 21-16,1 0 0,-1 0 0,0 0 15,1 0-15,-1 0 0,0 21 0,-20 1 16,-1-22-16,0 21 0,-21 0 15,0 21-15,0-21 0,0 1 0,0-1 16,0 21-16,-21-21 0,0 0 0,21 1 16,-22-1-16,1 0 0,0-21 15,21 21-15,-21 0 0,0-21 16,0 21-16,-1-21 16,22 22-1</inkml:trace>
  <inkml:trace contextRef="#ctx0" brushRef="#br1" timeOffset="207675.58">22119 1842 0,'0'-22'31,"0"1"1,0 0-1,21 21-15,-21-21-1,0 0 95,0 0-48,-21 21 16,21-22-62,0 44-1,0-1-15,0 0 0,0 0 16,0 0-16,0 22 0,0-22 16,0 0-16,0 21 0,0-21 15,0 22-15,0-22 0,0 21 16,0-21-16,0 1 0,0-1 0,0 21 0,0-21 16,0 0-16,0 1 15,0-1-15,0 0 0,-21-21 0,21 21 16,0-42 31,0 0-32,0 0-15,0-1 0,0 1 16,0 0-16,0 0 0</inkml:trace>
  <inkml:trace contextRef="#ctx0" brushRef="#br1" timeOffset="208211.73">22077 1969 0,'0'-22'16,"0"44"-16,0-65 0,21 43 0,-21-21 0,21 21 15,-21-21-15,0 0 0,21 21 16,0-21-16,1 21 16,-1 0-16,-21-22 0,21 22 0,0 0 15,0 0-15,0 0 0,1 0 16,-22 22-16,21-1 0,0 0 0,0 0 16,-21 0-16,21 0 0,0 1 0,-21-1 15,0 0-15,0 0 0,22 0 16,-22 0-16,0 1 0,0-1 0,0 0 15,0 0-15,0 0 0,0 0 16,0 1 0,-22-22 15,22-22-15,0 1-1,0 0-15,0 0 16,0 0-16,22 0 0,-1-1 15,0 1-15,-21 0 0,21 0 16,0 0-16,0 0 0,1-1 0,-1 1 16,0 0-16,0 0 0,0 21 15,22-21-15,-22 21 0,0 0 0,0 0 16,0 0-16,0 0 0,22 0 0,-22 0 16,0 21-16,0 0 15,0 0-15,-21 0 0,0 1 16,0-1-16,0 21 0,0-21 15,0 0-15,0 1 0,0-1 0,0 0 16,0 0-16,0 0 0,0 0 0,-21 1 16,0-22-16,21 21 0,0 0 15,-21-21-15,21 21 0,-21-21 16,21-21 31</inkml:trace>
  <inkml:trace contextRef="#ctx0" brushRef="#br1" timeOffset="208495.87">23177 1969 0,'0'21'16,"0"0"-16,0 0 16,-21 0-16,21 0 15,0 1-15,0-1 0,0 0 0,0 0 16,0 0-16,-21 0 0,21 1 16,0-1-16,0 0 0,0 0 15,0-42 32</inkml:trace>
  <inkml:trace contextRef="#ctx0" brushRef="#br1" timeOffset="208904.45">23241 1672 0,'0'0'0,"-21"0"0,0 0 15,-1 0-15,22 21 32,0 1-17,22-22 1,-1 0-1,0 0-15,0-22 16,-21 1-16,0 0 16,0 0-16,0 0 15,0 0-15,-21 21 16,0 0 0,0 0-16,-1 21 15,22 0 1,-21-21-16,21 21 0,0 0 0,0 0 15,0 1-15,0-1 16,0 0-16,21 0 31,1 0-31</inkml:trace>
  <inkml:trace contextRef="#ctx0" brushRef="#br1" timeOffset="209400.54">23876 1990 0,'0'0'0,"21"-21"0,0 21 16,-21-22-16,0 1 15,0 0-15,0 0 16,0 0 0,-21 21-16,0 0 0,21-21 0,-21 21 15,0 0-15,-1 0 16,-20 0-16,21 0 0,0 0 0,0 0 15,-1 21-15,1 0 0,0 0 16,0-21-16,0 21 0,0 0 0,-1 22 16,22-22-16,-21 0 0,21 0 15,0 0-15,0 1 0,0-1 0,0 0 16,0 0-16,21 0 0,1 0 16,-1-21-16,0 22 0,0-22 15,0 0-15,0 0 0,1 0 0,-1 0 16,0 0-16,0 0 0,21 0 15,-20 0-15,-1 0 0,0 0 0,21 0 16,-21 0-16,1-22 0,-1 22 0,21-21 16,-21 0-16,0 0 15,22 21-15,-22-21 0</inkml:trace>
  <inkml:trace contextRef="#ctx0" brushRef="#br1" timeOffset="209832.36">24680 1588 0,'0'0'0,"0"-22"0,-21 1 0,21 0 16,0 0-16,0 0 15,0 0-15,0-1 16,0 1-1,0 0-15,-21 21 32,0 0-32,0 0 0,-1 0 15,-20 0-15,21 21 0,0 0 0,-22 1 16,22-1-16,-21 0 0,21 21 16,-22-21-16,22 22 0,0-1 0,0 0 15,0 1-15,0-1 0,-1 0 16,22 1-16,0-1 0,-21 0 15,21 1-15,0-1 0,0-21 0,0 0 16,0 22-16,0-22 0,0 0 16,0 0-16,0 0 0,21-21 0,1 22 15,-1-22-15,0 0 0,0 21 16,0-21-16,22 0 0,-22 0 0,21 0 16,-21 0-16,22 0 0,-22 0 0,21-21 15,-21 21-15,22-22 0,-22 1 16</inkml:trace>
  <inkml:trace contextRef="#ctx0" brushRef="#br1" timeOffset="209921.9">24977 1905 0,'0'0'0,"0"-21"0</inkml:trace>
  <inkml:trace contextRef="#ctx0" brushRef="#br1" timeOffset="210371.89">24871 1757 0,'-21'0'31,"-1"0"-31,1 21 0,0-21 0,0 21 0,0 0 16,0 1-16,21-1 0,-22 0 16,1 0-16,0 21 0,0-20 0,0-1 15,21 21-15,-21-21 0,21 0 0,0 1 16,0-1-16,0 0 0,0 0 16,0 0-16,0 0 15,21-21-15,0 22 16,0-22-16,0 0 0,0 0 0,1 0 15,-1 0-15,0 0 0,0 0 0,0-22 16,0 1-16,1 21 0,-1-21 16,0 0-16,0 21 0,-21-21 0,21 0 15,-21-22-15,21 22 0,-21 0 16,22 0-16,-22 0 0,0-1 0,0 1 16,0 0-16,0 42 31,-22-21-16,22 21-15,-21 1 16,21-1-16,0 0 0,0 0 0,0 0 16,-21 0-16,21 1 0,0-1 0,0 0 15,0 0-15,0 0 16,0 0-16,21-21 16,0 0-16,1 0 15,-1 0-15,0 0 0,0 0 16,0 0-16,0 0 0,1 0 15,-1 0-15,0-21 0,0 0 16,0 21-16</inkml:trace>
  <inkml:trace contextRef="#ctx0" brushRef="#br1" timeOffset="210827.53">25252 1990 0,'0'0'0,"-21"-43"15,-1 43-15,22-21 0,0 0 16,0 0-16,0 0 16,22 21-1,-1-21-15,0 21 0,0 0 16,0 0-16,0 0 0,1 0 16,-1 0-16,0 0 0,0 0 15,0 0-15,-21 21 0,0 0 16,21 0-16,-21 0 0,22 0 15,-22 1-15,0-1 0,0 0 0,0 0 16,0 0-16,0 0 0,0 1 16,0-1-16,0 0 0,0 0 0,0 0 15,0 0 1,-22-21-16,1 0 16,21-21-1,-21 21 1,21-21-16,0 0 0,0 0 15,0 0-15,0-22 0,0 22 16,0 0-16,21 0 0,-21 0 16,21-1-16,1 1 0,-22 0 0,21 0 15,-21 0-15,21 0 0,0 21 16,-21-22-16,21 22 0,0 0 16,1-21-16,-1 21 0,0 0 15,0-21-15,0 21 0</inkml:trace>
  <inkml:trace contextRef="#ctx0" brushRef="#br1" timeOffset="211219.9">26098 1461 0,'0'0'0,"43"-43"16,-64 43-1,-1 0 1,1 0-16,21 21 0,-21 1 16,21-1-16,0 0 0,-21 0 15,0 0-15,21 22 0,-21-1 0,-1-21 16,22 21-16,-21 1 16,0-1-16,21 0 0,-21 1 0,0-22 15,21 21-15,-21-21 0,21 22 0,0-22 16,0 21-16,0-21 0,0 1 15,0-1-15,0 0 0,0 0 16,21-21-16,0 21 16,0-21-16,0 0 0,0 0 15,1 0-15,-1 0 0,0 0 0,0 0 16,0-21-16,0 21 0,1-21 16,-1 21-16,0-21 0,0 0 0,0 21 15,0-22-15,-21 1 0,22 0 16,-22 0-16,21 0 0</inkml:trace>
  <inkml:trace contextRef="#ctx0" brushRef="#br1" timeOffset="211504.18">25971 1778 0,'-21'0'15,"21"-21"1,21 21 0,1 0-1,-1 0-15,0 0 0,0 0 0,0-21 16,0 21-16,1 0 0,-1 0 0,0-21 16,0 21-16,0 0 0,0 0 15,1 0-15,-1 0 16,-21-22-1,0 1 1,21 21-16,0 0 16</inkml:trace>
  <inkml:trace contextRef="#ctx0" brushRef="#br1" timeOffset="211916.61">26818 1905 0,'-42'42'0,"63"-42"46,0 0-46,0 0 16,0 0-16,1-21 16,-1 0-16,-21 0 15,0 0 1,0 0 0,-21 21-1,-1 0-15,1 0 16,21 21-16,-21-21 0,21 21 15,-21-21-15,21 21 16,21-21 15,0 0-31,0 0 16,1 0-16,-1 0 0</inkml:trace>
  <inkml:trace contextRef="#ctx0" brushRef="#br1" timeOffset="212707.94">28088 1757 0,'0'-42'16,"0"20"-16,-21 22 31,0 22-15,0-1-16,21 0 0,-22-21 0,1 42 15,0-21-15,0 1 0,0-1 16,21 0-16,-21 0 0,21 0 0,-22 0 16,22 1-16,0-1 15,0 0-15,0 0 0,22 0 16,-1-21 0,0 0-16,0 0 0,0 0 15,0 0-15,1 0 0,-1 0 0,0 0 16,0-21-16,0 0 0,0 21 15,-21-21-15,22 0 0,-1 21 0,-21-22 16,21 1-16,-21 0 0,0 0 16,0 0-1,-21 21 1,0 0 0,-1 0-1</inkml:trace>
  <inkml:trace contextRef="#ctx0" brushRef="#br1" timeOffset="213224.5">27601 1588 0,'0'0'16,"0"-22"-16,0 1 15,0 0 1,-21 21 0,0 0-16,0 21 15,0 0-15,-1 1 0,1-1 16,0 0-16,0 21 0,0-21 0,0 22 15,21-22-15,-22 21 0,1-21 16,21 1-16,0-1 0,0 21 0,0-21 16,0 0-16,0 1 0,0-1 15,0 0-15,21-21 0,1 0 16,20 21-16,-21-21 0,0 0 16,0 0-16,22 0 0,-22 0 0,21 0 15,-21 0-15,1 0 0,20 0 0,-21-21 16,0 21-16,0-21 0,22 21 15</inkml:trace>
  <inkml:trace contextRef="#ctx0" brushRef="#br1" timeOffset="213887.54">28152 1693 0,'0'-21'15,"0"0"1,0 0-16,0 0 15,-22 21 17,1 0-32,0 21 15,0 0-15,21 0 0,-21 0 0,0-21 16,-1 22-16,1 20 0,0-21 16,0 0-16,0 0 0,0 1 15,21-1-15,0 0 0,-22 0 0,22 0 16,0 0-16,0 1 15,0-1-15,0 0 0,0 0 16,22-21-16,-1 0 16,0 0-16,-21 21 0,21-21 0,0 0 15,0 0-15,1 0 0,20 0 16,-21 0-16,0 0 0,0-21 0,1 0 16,-1 21-16,-21-21 0,21 0 0,0-1 15,0 1-15,-21 0 0,0 0 16,0 0-16,0-22 0,0 22 15,0 0-15,0 0 0,0-21 16,0 20-16,0 1 0,0 0 16,-21 21-16,0 0 15,0 0-15,0 0 0,-1 0 0,1 0 16,0 21-16,0-21 0,0 21 16,0 1-16,-1-1 0,1-21 0,0 21 15,0 0-15,21 0 0,-21-21 16,21 21-16,0 1 0,0-1 15,21-21 1,0 0-16,0 0 16,0 0-16,1 0 0,-1 0 0</inkml:trace>
  <inkml:trace contextRef="#ctx0" brushRef="#br1" timeOffset="214711.91">28490 1672 0,'21'0'31,"-21"21"0,0 1-31,0-1 16,0 0-16,0 0 0,0 0 16,0 0-16,0 1 0,-21-1 0,21 0 15,0 0-15,0 0 16,-21 0-16,21 1 0,0-1 0,-21 0 16,21 0-1,0-42 32,0 0-47,0 0 0,0-1 16,0 1-16,0 0 0,0 0 15,0 0-15,21 0 0,-21-1 0,21 1 16,-21 0-16,0 0 0,21 0 16,1 0-16,-1-1 0,0 1 0,-21 0 15,21 21-15,0 0 0,0-21 16,1 21-16,-1 0 0,0 0 15,0 0-15,-21 21 0,21 0 16,-21 0-16,21 1 0,-21-1 16,0 0-16,0 21 15,0-21-15,0 1 16,0-1-16,0 0 0,0 0 0,0 0 16,0 0-1,0 1-15,-21-22 47,21-22-31,0 1-16,0 0 0,0 0 15,0 0-15,0 0 0,0-1 0,0 1 16,21-21-16,1 21 0,-1 0 16,0-1-16,0-20 0,0 21 15,0 0-15,22 21 0,-1-21 16,-21 21-16,22 0 0,-22 0 0,21 0 15,-21 0-15,22 0 0,-22 0 16,0 0-16,0 21 0,0 0 0,-21 0 16,0 0-16,21 0 0,-21 1 15,0 20-15,0-21 0,0 0 0,-21 22 16,0-22-16,21 0 0,-21 0 0,0 0 16,0 0-16,-1 1 0,22-1 15,0 0-15,-21-21 16</inkml:trace>
  <inkml:trace contextRef="#ctx0" brushRef="#br1" timeOffset="214744.79">29146 4784 0,'0'42'0</inkml:trace>
  <inkml:trace contextRef="#ctx0" brushRef="#br1" timeOffset="-190724.61">3492 3979 0,'-21'0'0,"21"-21"0,-21 21 15,0 0 1,21 21 0,0 1-16,0-1 0,0 0 15,-21 21-15,21-21 0,0 22 0,0-1 16,0 0-16,0 22 0,0-22 15,0 1-15,0 20 0,0-21 0,0 1 16,0 20-16,0-20 0,0 20 16,0 1-16,0-22 0,0 21 0,0 1 15,0-1-15,0 1 0,0-22 16,-21 22-16,21-22 0,0 0 0,0 1 16,0-1-16,0 0 0,0 1 15,0-22-15,0 21 0,0-21 16,0 1-16,0-1 0,0 0 0,0-42 31,0 0-15,0-22-16,21 22 15,-21 0-15</inkml:trace>
  <inkml:trace contextRef="#ctx0" brushRef="#br1" timeOffset="-189708.3">3323 4085 0,'0'0'0,"0"-21"47,21 21-31,0 0-1,1 0-15,20 0 0,0 0 0,1 0 16,-1 0-16,21 0 0,-20 0 15,20 0-15,1 0 0,-1 0 0,1 0 16,20 0-16,-20 0 0,21 0 16,20-21-16,-20 21 0,21 0 0,0 0 15,0 0-15,-1 0 0,1-21 16,-21 21-16,21 0 0,-22 0 0,1 0 16,0 0-16,-1 0 0,1 0 15,-21 0-15,-1 0 0,1-21 0,-1 21 16,-21 0-16,1 0 0,-1 0 15,-21 0-15,22 0 0,-22 0 16,0 0-16,0 0 0,0 0 0,0 0 16,1 0-1,-1 0-15,0 0 16,-21 21 0,0 0-1,0 0-15,0 0 0,0 0 16,0 1-16,0-1 0,0 0 15,0 0-15,0 0 0,0 22 0,0-22 16,0 21-16,0-21 0,0 22 16,0-1-16,0-21 0,0 21 0,0 1 15,0-22-15,0 21 0,0 1 16,0-22-16,0 21 0,0 0 16,0 1-16,0-1 0,0 0 0,0 1 15,0-22-15,0 21 0,21 1 0,-21-22 16,0 21-16,0-21 0,0 22 15,0-22-15,0 0 0,21 0 0,-21 0 16,0 0-16,0 1 0,0-1 0,0 0 16,0 0-1,0 0-15,-21-21 0,0 0 16,21 21-16,-21-21 16,0 0-16,-1 0 0,1 0 15,0 0-15,0 0 0,-21 22 0,20-22 16,-20 0-16,0 0 0,-1 0 0,-20 0 15,21 0-15,-22 0 0,-21 0 16,22 0-16,-22 21 0,-21-21 0,22 0 16,-43 0-16,21 21 0,-21-21 15,21 21-15,-21-21 0,21 0 0,22 0 16,-22 0-16,42 21 0,-20-21 0,20 0 16,1 0-16,-1 0 0,22 0 15,-22 0-15,22 0 0,0 0 0,-1 0 16,1 0-16,0 0 0,-1 0 15,1 0-15,21 0 0,0 0 16,-1 0-16,1 0 0,21-21 47</inkml:trace>
  <inkml:trace contextRef="#ctx0" brushRef="#br1" timeOffset="-189639.97">3641 5609 0,'21'43'15</inkml:trace>
  <inkml:trace contextRef="#ctx0" brushRef="#br1" timeOffset="-189072.55">3598 6244 0,'0'0'0,"-21"0"0,0 0 15,0 0-15,0 21 16,21 1 0,0-1-1,0 0 1,21-21-1,0 0-15,0 0 16,0 0-16,-21-21 16,21 21-16,-21-21 0,0-1 15,0 1 1,-21 21-16,0 0 0,0 0 16,0 0-16,0 0 0,-1 0 15,1 0-15,0 0 0,0 0 0,0 0 16,21 21-1,0 1-15,0-1 16,21-21 0,0 0-1,0 0-15,0 0 0,1 0 16,-1 0-16,0 0 0,0-21 16</inkml:trace>
  <inkml:trace contextRef="#ctx0" brushRef="#br1" timeOffset="-188756.73">4022 6033 0,'-85'0'31,"106"0"0,0 0-15,0 0-16,1 0 0,-1 0 16,21 0-16,-21 0 0,22 0 0,-1 0 15,0 0-15,1 0 0,-1 0 16,0 0-16,-21 0 0,22 0 0,-1 0 16,-21 0-16,0 0 0,1 0 15,-44 0 1,-20 0-1,21 0 1,0 0-16</inkml:trace>
  <inkml:trace contextRef="#ctx0" brushRef="#br1" timeOffset="-188363.4">4254 6033 0,'0'0'0,"-21"0"15,21 21-15,-21-21 16,21 21-1,0 0-15,0 0 16,0 0-16,0 1 16,0-1-16,0 0 0,0 0 15,0 0-15,0 0 0,21 1 0,-21-1 16,21 0-16,1 0 16,-22 21-16,0-20 0,0-1 0,0 0 15,21 21-15,-21-21 0,0 1 0,0-1 16,0 0-16,0 0 0,-21 0 15,-1-21-15,1 21 0,0 1 0,0-22 16,0 21-16,0-21 0,-1 0 16,1 0-16,-21 0 0,21 0 0,0 0 15,-1 0-15,-20 0 0,21 0 0,0 0 16,0 0-16,-1-21 16,1 21-16,0-22 0,21 1 15,-21 21-15,21-21 16,0 0-1,21 21-15,0 0 0,-21-21 16,21 21-16,1 0 0,-1 0 16,21-21-16</inkml:trace>
  <inkml:trace contextRef="#ctx0" brushRef="#br1" timeOffset="-187828.71">4868 6287 0,'0'0'0,"-21"-22"0,0 22 15,-21-21-15,20 21 0,1 0 0,0 0 16,0 0-16,0 0 0,0 0 16,-1 0-16,1 0 0,0 0 0,0 0 15,0 21-15,0 1 0,-1-1 16,1 0-16,21 0 0,0 0 0,-21 0 15,0 1-15,21 20 0,-21-21 0,21 0 16,0 0-16,0 22 0,0-22 16,0 0-16,0 0 0,0 0 15,21-21-15,0 0 16,0 0-16,0 0 0,1 0 16,-1 0-16,0 0 0,0-21 0,0 21 15,0-21-15,1 0 0,-22 0 16,21 0-16,0-1 0,0 1 0,-21 0 15,0 0-15,21 0 0,-21-22 0,0 22 16,21 0-16,-21 0 0,0 0 16,0 0-16,0-1 15,0 44 1,0-1 0,0 0-16,0 21 15,0-21-15,0 1 0,0-1 0,0 0 16,0 0-16,0 0 0,0 0 15,22 1-15,-22-1 0,0 0 0,21 0 16,0 0-16,0-21 16,0 0-1,0-21 1,1 0-16</inkml:trace>
  <inkml:trace contextRef="#ctx0" brushRef="#br1" timeOffset="-187579.86">5038 6181 0,'-22'21'16,"22"0"-16,0 0 0,22 0 16,-1 1-16,-21-1 15,0 0-15,0 0 0,0 21 0,0-20 16,0-1-16,0 0 0,0 0 0,21 0 15,-21 0-15,0 1 16,0-1-16,21-21 47,-21-21-47</inkml:trace>
  <inkml:trace contextRef="#ctx0" brushRef="#br1" timeOffset="-187475.6">5376 6181 0,'0'0'0</inkml:trace>
  <inkml:trace contextRef="#ctx0" brushRef="#br1" timeOffset="-187305.04">5101 6477 0,'0'42'32,"0"-20"-32,21-22 31,-21-22-15,21 22-16,1-21 0,-1 21 15</inkml:trace>
  <inkml:trace contextRef="#ctx0" brushRef="#br1" timeOffset="-187179.17">5736 6160 0,'0'0'0</inkml:trace>
  <inkml:trace contextRef="#ctx0" brushRef="#br1" timeOffset="-187032.92">5736 8763 0,'-42'42'47,"21"-20"-47,21-1 15,0 0 1,0 0 15,-22-21-15,22 21-16</inkml:trace>
  <inkml:trace contextRef="#ctx0" brushRef="#br1" timeOffset="-185635.2">5376 6265 0,'0'0'0,"0"-21"0,21 21 0,-21-21 16,22 21-16,-22-21 15,21 21-15,-21-21 16,0 0 15,-21 21 0,-1 21-31,1 0 0,0-21 16,0 21-16,0 0 0,0 0 0,-1 1 16,1 20-16,0-21 0,0 0 15,0 22-15,0-22 0,-1 0 0,1 0 16,0 0-16,21 0 0,0 1 16,0-1-16,-21-21 0,21 21 15,21-42 16,0 0-31,-21-1 0</inkml:trace>
  <inkml:trace contextRef="#ctx0" brushRef="#br1" timeOffset="-185056.2">5863 6223 0,'0'0'0,"0"-42"15,0 21-15,0-1 16,0 1 0,-21 21-16,0 0 15,0 0-15,-1 0 0,1 0 16,0 0-16,0 0 0,-21 21 0,20 1 15,1-22-15,0 21 0,21 0 16,-21 0-16,0 0 0,0 0 0,21 22 16,0-22-16,0 0 0,0 0 0,0 0 15,0 1-15,0-1 0,0 0 16,0 0-16,0 0 0,21-21 16,0 0-16,0 0 15,0 0-15,0 0 0,1-21 16,-1 0-16,0 0 15,0 0-15,0-1 0,0 1 16,1 0-16,-1 0 0,0 0 0,0 0 16,-21-1-16,0 1 0,21 0 0,-21 0 15,0 0-15,0 0 0,0 42 47,0 0-47,-21 0 0,21 0 0,0 0 16,0 1-16,0-1 0,0 0 0,0 0 15,0 0-15,0 0 0,0 1 16,0-1-16,21-21 0,-21 21 0,21-21 16,1 0-16,-1 0 0,0 0 0,0 0 15,0 0-15,22-21 16,-22 21-16,0-21 0,0-1 0,0 1 16,0 21-16,1-21 0,-22 0 0,21 0 15</inkml:trace>
  <inkml:trace contextRef="#ctx0" brushRef="#br1" timeOffset="-184236.26">3810 8424 0,'0'0'16,"0"-21"0,0 42-1,0 1-15,-21-1 16,21 0-16,0 21 0,-21 1 0,21 20 15,0 1-15,0-1 0,0 1 16,0 20-16,0 1 0,0-22 0,-22 1 16,22 21-16,0-22 0,0 1 15,0-1-15,0 1 0,-21-22 0,21 21 16,0-20-16,0-1 0,0 0 0,0 1 16,0-1-16,0-21 0,0 0 15,0 1-15,0-1 0,0-42 47,0-1-47,0 1 0,0-21 0,0 21 16,0-22-16,21 1 0</inkml:trace>
  <inkml:trace contextRef="#ctx0" brushRef="#br1" timeOffset="-183368.3">3746 8467 0,'85'-21'16,"-64"21"-1,22 0-15,-22 0 0,21 0 0,-21 0 16,22 0-16,-1 0 0,21 0 15,1 0-15,-1-22 0,22 22 0,0 0 16,-1 0-16,1-21 0,21 21 0,-21 0 16,-1 0-16,1-21 0,0 21 15,-1 0-15,1 0 0,-22 0 16,22 0-16,-21 0 0,-1 0 0,22 0 16,-22 0-16,-20 0 0,20 0 15,1-21-15,-22 21 0,21 0 0,-20 0 16,-1-21-16,0 21 0,-20 0 15,20-21-15,-21 21 0,0 0 0,0 0 16,1 0-16,-22 21 47,0 0-47,0 0 16,0 0-16,0 0 0,0 1 15,0-1-15,0 0 0,0 0 0,0 0 16,0 22-16,-22-22 0,22 21 15,0 0-15,0 1 0,0-1 16,-21 0-16,21 22 0,0-1 0,0-20 16,-21 20-16,21-20 0,-21 20 0,21-21 15,0 22-15,0-22 0,0 1 16,-21-1-16,21 0 0,0 1 0,0-22 16,0 21-16,0 0 0,0-20 0,0-1 15,-21 21-15,21-21 0,0 0 16,0 1-16,0-1 0,0 0 0,0 0 15,0 0-15,0 0 16,-22 1-16,1-22 0,21 21 16,-21-21-16,0 0 15,0 21-15,0-21 0,-1 0 0,1 0 16,0 0-16,-21 0 0,-1 21 16,1-21-16,-21 0 0,20 0 0,-20 0 15,-22 0-15,0 21 0,1-21 0,-1 0 16,-21 0-16,0 0 0,-21 21 15,22-21-15,-1 0 0,0 0 0,0 0 16,21 0-16,1 0 0,-1 0 16,0 0-16,22 0 0,-1 0 15,1 0-15,21 0 0,-22 0 0,22 0 16,-22 22-16,22-22 0,21 0 16,-22 0-16,22 0 0,0 0 0,0 0 15,21 21 1,21-21-1,0 0-15,0 0 16,1 0-16,-1 0 16</inkml:trace>
  <inkml:trace contextRef="#ctx0" brushRef="#br1" timeOffset="-182804.98">3831 10774 0,'0'0'0,"-21"21"15,21 0-15,0 0 16,0 1-1,21-1 1,0-21-16,0 0 16,1 0-16,-1-21 0,0 21 15,-21-22-15,21 1 0,0 0 16,-21 0 0,0 0-16,0 0 0,0-1 15,-21 22-15,0-21 0,0 21 16,0 0-16,-1 0 15,1 0 1,21 21 0,21-21-1,1 0-15,-1 0 16,0 0-16,0 0 16,0 0-16,0 0 0,1-21 0,-1 0 15</inkml:trace>
  <inkml:trace contextRef="#ctx0" brushRef="#br1" timeOffset="-182547.92">4233 10351 0,'0'0'0,"21"0"47,1 0-47,20 0 15,-21-22-15,0 22 0,22 0 0,-1 0 16,0 0-16,-21 0 0,22 0 0,-1 0 16,0 0-16,-20 0 15,20 0-15,-21-21 0,0 21 0,0 0 16,1 0-16,-1 0 0,-42 0 31,-1 0-31</inkml:trace>
  <inkml:trace contextRef="#ctx0" brushRef="#br1" timeOffset="-182208.75">4593 10351 0,'0'0'0,"0"84"16,0-63-16,0 1 16,0-1-16,0 0 15,0 0-15,0 0 0,0 0 0,21 22 16,-21-22-16,0 0 0,21 0 0,-21 22 15,22-22-15,-22 0 0,0 21 16,0-21-16,0 1 0,0-1 0,0 0 16,0 0-16,0 0 0,0 0 0,0 1 15,-22-1-15,1-21 0,0 21 16,0 0-16,-21-21 0,20 0 0,-20 21 16,0-21-16,-1 0 0,22 0 15,-21 0-15,0 0 0,20 0 0,-20 0 16,21 0-16,0 0 0,0-21 15,-1 0-15,22 0 16,0 0-16,0-1 16,0 1-16,22 21 15,-1-21-15,0 0 0,21 21 16,-21 0-16</inkml:trace>
  <inkml:trace contextRef="#ctx0" brushRef="#br1" timeOffset="-181711.94">5016 10605 0,'0'0'0,"-84"0"15,63 0 1,-1 0-16,1 21 15,0 0-15,0 0 0,21 0 0,0 22 16,-21-22-16,21 0 0,-21 0 0,21 21 16,0-20-16,0-1 0,0 0 15,0 0-15,0 0 0,0 0 0,0 1 16,0-1-16,21-21 0,0 0 16,0 0-16,0 0 15,0 0-15,1 0 0,-1-21 16,0 21-16,0-22 0,0 1 0,0 0 15,1 0-15,-1 0 0,-21-22 16,0 22-16,21 0 0,-21-21 0,0 21 16,0-1-16,0 1 0,0 0 0,0 0 15,0 42 17,0 0-32,0 0 0,0 1 0,0-1 15,0 0-15,0 0 0,0 0 16,0 0-16,0 1 0,0-1 15,21 0-15,-21 0 0,0 0 16,21-21-16,0 0 0,1 0 16,-1 0-16,0 0 15,0 0-15,0-21 0,-21 0 16</inkml:trace>
  <inkml:trace contextRef="#ctx0" brushRef="#br1" timeOffset="-181487.98">5355 10583 0,'0'43'31,"21"-22"-31,-21 0 0,0 21 0,0-20 16,0-1-16,0 21 0,0-21 0,0 0 16,0 1-16,0 20 0,0-21 0,0 0 15,0 0-15,0 1 16,21-22-16,1 0 15,-1 0-15,0 0 16,-21-22-16,21 22 0,0-21 16,-21 0-16</inkml:trace>
  <inkml:trace contextRef="#ctx0" brushRef="#br1" timeOffset="-181281.24">5651 10605 0,'0'0'0,"0"21"31,0 0-31,-21 0 16,0 0-16,0 0 0,21 1 0,-21-1 16,21 0-16,-21 21 0,-1-21 15,22 1-15,-21-1 0,21 0 0,-21 0 16,21 0-16,-21-21 0,21 21 16,21-21-1,0 0 1,0 0-16,-21-21 0</inkml:trace>
  <inkml:trace contextRef="#ctx0" brushRef="#br1" timeOffset="-180813.15">6054 10562 0,'0'0'16,"0"-21"-1,-22 21-15,1 0 16,0 0-16,0 21 0,21 0 0,-21 1 16,0-1-16,-1 0 0,1 21 15,0-21-15,0 1 0,0-1 16,0 21-16,-1-21 0,22 0 0,0 1 16,0-1-16,0 0 0,0 0 15,22-21 1,-1 0-16,0 0 15,0 0-15,0-21 0,0 0 0,1 0 16,-1-1-16,0 1 16,0-21-16,0 21 0,0 0 0,-21-1 15,0-20-15,22 21 0,-22 0 0,21 21 16,-21-21-16,0 42 31,0 0-31,0 0 0,0 21 16,0-20-16,0-1 0,0 0 0,0 21 15,0-21-15,0 1 0,21-1 16,0 0-16,0-21 0,0 0 16,1 0-16,-1 0 0,0 0 0,0 0 15,21 0-15,-20 0 0,20-21 16,-21 0-16,0-1 0,22 1 0,-22 0 16,0 0-16,0 0 0</inkml:trace>
  <inkml:trace contextRef="#ctx0" brushRef="#br1" timeOffset="-179284.82">28384 3196 0,'0'-21'15,"-21"21"110,0 0-109,21 21-1,0 0-15,0 1 0,0 20 16,0 0-16,-21-21 0,21 64 0,0-21 16,0-22-16,0 0 0,0 1 15,0-1-15,0 0 0,0 1 0,0-1 16,42 0-16,-21-21 0,-21 22 0,0 20 16,22 1-16,-22 20 0,-22-20 15,1-1-15,0 1 0,0-1 0,0-20 16</inkml:trace>
  <inkml:trace contextRef="#ctx0" brushRef="#br1" timeOffset="-179172.72">28173 4932 0,'0'21'16,"0"-42"-16,0 63 15,21-63 1,0 0 0,-21 0-16,21 0 0,-21-22 15,21 22-15,1-21 0</inkml:trace>
  <inkml:trace contextRef="#ctx0" brushRef="#br1" timeOffset="-177773.16">28363 3239 0,'21'0'15,"-21"21"1,0 0-1,0 0-15,0 0 0,0 0 16,0 1-16,0 20 0,0-21 0,0 21 16,0 1-16,0-22 0,-21 21 15,21 1-15,0-1 0,0 21 0,0-20 16,-21-1-16,21 0 0,-21 1 16,21-1-16,-21 22 0,21-22 15,0 0-15,-21 22 0,-1-22 0,22 22 16,-21-22-16,21 0 0,0 1 15,0-1-15,-21 0 0,21 1 0,0-1 16,0-21-16,0 0 0,0 22 16,0-22-16,0 0 0,0 0 0,0 0 15,21-21 17,0-21-17,1 0 1,-22 0-16,0 0 15</inkml:trace>
  <inkml:trace contextRef="#ctx0" brushRef="#br1" timeOffset="-176857.2">28533 3196 0,'21'0'31,"0"0"-31,0 0 16,0 0-16,22 21 0,-22-21 15,21 0-15,22 0 0,-22 0 0,21 22 16,1-22-16,21 0 0,-22 0 16,22 21-16,-1-21 0,1 0 15,0 0-15,-1 0 0,22 0 16,0 0-16,0 21 0,-21-21 0,20 0 15,-20 0-15,0 0 0,-22 0 16,1 0-16,-1 21 0,-20-21 0,-1 0 16,-21 0-16,21 0 0,-20 0 15,-1 21-15,0-21 16,0 0 0,-21 21-16,0 1 15,0-1 1,0 0-16,0 0 0,0 0 15,0 0-15,0 22 0,0-1 16,0-21-16,0 22 0,-21-1 0,21 0 16,-21 1-16,21-1 0,0 0 15,0 1-15,0-1 0,0 21 0,-21-20 16,21-1-16,0 22 0,0-22 16,-22 0-16,22 1 0,0-1 0,0 0 15,-21 1-15,21-1 0,-21 0 16,21-21-16,-21 22 0,21-22 0,0 21 15,0-21-15,-21 1 0,21-1 16,-21 0-16,21 0 0,0 0 0,0 0 16,-22-21-16,22 22 0,-21-22 15,21 21-15,-21-21 16,0 21-16,0-21 0,0 0 0,-1 0 16,1 0-16,0 0 0,-21 0 15,-1 0-15,1 0 0,0 0 0,-22 0 16,1 0-16,-1 0 0,-20 0 15,-1-21-15,-21 21 0,-21-21 0,0 21 16,0 0-16,0-22 0,0 22 16,0 0-16,42 0 0,-20 0 0,20 0 15,21 0-15,1 0 0,-1 0 0,22 0 16,-21 0-16,41 0 0,-20 0 16,21 0-16,0 0 0,0 0 15,21 22 1,21-22 15,0 0-31,0 0 16,0 0-16</inkml:trace>
  <inkml:trace contextRef="#ctx0" brushRef="#br1" timeOffset="-176237.17">28321 5419 0,'0'21'15,"0"0"1,0 0 0,0 0-1,21-21 16,-21-21-15,-21 21 15,0 0-31,0 0 16,-1 0-16,22 21 16,0 1-1,0-1 1,22-21-1,-1 0 1,0 0-16,0 0 0,0 0 16,0 0-16</inkml:trace>
  <inkml:trace contextRef="#ctx0" brushRef="#br1" timeOffset="-175952.77">28765 5292 0,'0'-21'31,"22"21"-15,-1 0-16,21 0 15,-21 0-15,22 0 0,-22 0 16,21 0-16,0 0 0,1 0 0,-1 0 15,0 0-15,1 0 0,-1 0 16,0 0-16,-20 0 0,-1 21 0,0-21 16,0 0-16,-21 21 15,-21-21 1,0 0-16,0 0 0</inkml:trace>
  <inkml:trace contextRef="#ctx0" brushRef="#br1" timeOffset="-175588.57">29146 5313 0,'-21'21'31,"21"0"-31,0 0 0,-21-21 0,21 22 16,0-1-16,0 0 0,0 0 0,0 0 15,0 0-15,0 22 16,0-22-16,-21 21 0,21-21 0,0 22 0,-21-22 15,21 0-15,0 21 16,0-20-16,-21 20 0,-1-21 0,1 0 16,21 0-16,-21 1 0,-21-1 0,21-21 15,-1 21-15,1-21 0,-21 0 16,21 0-16,0 0 0,-22 0 0,22 0 16,0 0-16,0 0 0,0 0 15,-1-21-15,1 0 0,21-1 16,-21 22-16,21-21 0,0 0 15,0 0-15,0 0 16,0 0-16,21 21 16,0-22-16,1 22 0,-1 0 15,0-21-15,21 21 0,-21 0 0,22 0 16</inkml:trace>
  <inkml:trace contextRef="#ctx0" brushRef="#br1" timeOffset="-175124.19">29464 5588 0,'0'0'0,"0"-21"0,-21 0 32,0 21-32,-1 0 0,1 0 15,0 0-15,0 21 0,0-21 0,0 21 16,-1 21-16,1-20 0,0-1 15,0 21-15,0-21 0,21 0 0,0 22 16,0-22-16,0 0 0,0 0 0,0 0 16,0 1-16,0-1 15,21 0-15,0-21 0,0 0 16,0 0-16,1 0 16,-1 0-16,0-21 0,0 0 15,0-1-15,0 1 16,1 0-16,-22 0 0,21 0 0,0 0 15,-21-22-15,0 22 0,0 0 16,21 21-16,-21-21 0,0 42 31,0 0-31,0 0 16,0 0-16,0 1 0,0-1 0,0 0 16,0 0-16,0 0 0,0 0 0,0 1 15,0-1-15,0 0 0,0 0 16,21-21-1,0 0-15,1 0 16,-1 0-16</inkml:trace>
  <inkml:trace contextRef="#ctx0" brushRef="#br1" timeOffset="-174896.21">29760 5567 0,'21'21'16,"-21"0"-16,0 0 0,0 1 16,0-1-16,0 21 0,0-21 0,0 0 15,0 1-15,0-1 0,0 0 0,0 0 16,0 0-16,0 0 16,0 1-16,0-1 0,0 0 15,22-21 1,-1 0-1,0 0-15</inkml:trace>
  <inkml:trace contextRef="#ctx0" brushRef="#br1" timeOffset="-174699.81">30078 5652 0,'-21'0'0,"-1"0"0,22 21 16,-21 0-16,0 0 15,0 0-15,0-21 0,0 21 0,-1 1 16,22-1-16,-21 0 0,21 0 0,-21-21 16,21 21-16,0 0 0,21-21 31</inkml:trace>
  <inkml:trace contextRef="#ctx0" brushRef="#br1" timeOffset="-174272.6">30395 5673 0,'0'0'0,"-42"0"32,21 0-32,0 0 0,-1 21 15,1-21-15,0 21 0,0 0 16,0 0-16,0 1 0,-1-1 0,1 0 15,0 0-15,21 0 0,0 0 16,0 1-16,0-1 0,0 0 16,21-21-1,0 0-15,1 0 16,-1-21-16,0 0 16,0 21-16,0-22 0,0 1 15,1 0-15,-1 0 0,0 0 16,-21 0-16,0-1 15,21 22-15,-21 22 16,0-1-16,0 0 16,-21 0-16,21 21 15,0-20-15,0-1 0,0 0 0,0 0 16,0 0-16,21-21 16,0 0-16,0 21 0,1-21 0,20 0 15,-21 0-15,0 0 0,22 0 16,-22 0-16,21-21 0,-21 0 0,22 21 15</inkml:trace>
  <inkml:trace contextRef="#ctx0" brushRef="#br1" timeOffset="-173408.88">28003 8890 0,'0'0'16,"0"-21"-16,0 0 0,0 0 0,22-1 15,-22 1-15,21 21 0,-21-21 0,21 0 16,-21 0-16,0 0 0,0-1 16,0 65 15,0-22-31,0 42 16,0-20-16,0 20 0,-21 1 0,0 20 15,21-20-15,0 21 0,-22-22 16,1 22-16,21-22 0,-21 22 0,21-22 15,-21 1-15,21-1 0,0 1 0,0-1 16,0-20-16,0 20 0,0-20 16,0-22-16,0 21 0,0 0 0,0-20 15,0-1-15,0 0 16,21-21 0,0 0-16,-21-21 15,0 0-15,0-1 0,21-20 16,-21 21-16</inkml:trace>
  <inkml:trace contextRef="#ctx0" brushRef="#br1" timeOffset="-172604.37">28236 8721 0,'0'0'0,"0"-21"15,0-22 1,0 22-16,0 0 0,-21 21 0,21-21 16,0 0-1,21 21 1,0 0-16,22 0 0,-22 0 16,21 0-16,1-22 0,20 22 15,1 0-15,-1 0 0,22 0 0,-1 0 16,22 0-16,-21 0 0,21-21 0,-22 21 15,22 0-15,0 0 0,-21 0 16,21 0-16,-1 0 0,1 0 0,-21 0 16,21 0-16,-22 0 15,1 0-15,-21 0 0,-1 0 0,1 0 16,-1 0-16,-21 0 0,1 0 16,-1 0-16,0 0 0,-20 0 0,-1 0 15,0 0-15,0 0 0,0 0 16,-21 21-16,0 1 15,0-1-15,0 0 0,0 0 16,0 21-16,0-20 0,0 20 16,0 0-16,0 1 0,0-1 0,-21 0 15,21 1-15,0-1 0,-21 21 16,21-20-16,0 20 0,0-20 0,0-1 16,0 21-16,0-20 15,0 20-15,-21-20 0,21 20 0,-21 1 16,21-22-16,-22 21 0,22-20 0,0 20 15,-21-20-15,0 20 0,0-21 16,0 1-16,21-22 0,-21 21 0,-1 1 16,22-22-16,-21 21 0,0-21 15,0 0-15,21 1 0,-21-1 0,0 21 16,-22-21-16,22 0 0,-21-21 0,21 22 16,-22-1-16,1 0 0,-22-21 15,22 21-15,0-21 0,-22 0 0,1 0 16,-1 0-16,1 0 0,-1 0 15,1 0-15,-22 0 0,-21 0 16,0 0-16,1-21 0,-22 21 0,0-21 16,21 0-16,-21 21 0,21-22 15,21 22-15,1 0 0,-1-21 0,0 21 16,22 0-16,20 0 0,-20 0 0,-1 0 16,22 0-16,0 0 0,21 0 15,-22 0-15,22 0 0,0 0 0,0 0 16,0 0-16,-1 0 0,1 0 15,42 0 17</inkml:trace>
  <inkml:trace contextRef="#ctx0" brushRef="#br1" timeOffset="-172220.31">28003 10964 0,'0'0'0,"0"22"0,0-1 15,22-21 16,-1 0-15,0 0-16,0 0 16,0 0-16,0-21 0,-21-1 15,22 22-15,-22-21 0,0 0 32,-22 21-32,1 0 0,0 0 15,0 0-15,0 0 31,21 21-15,21-21 0,0 0-1,0 0-15</inkml:trace>
  <inkml:trace contextRef="#ctx0" brushRef="#br1" timeOffset="-171953.16">28490 10710 0,'0'-21'16,"21"0"0,1 21-16,-1 0 15,0 0-15,21 0 0,-21 0 0,22 0 16,-22 0-16,21 0 0,1 0 15,-1 0-15,0 0 0,1 0 0,-22 0 16,21 0-16,-21 0 0,0 0 0,1 0 16,-44 0 15</inkml:trace>
  <inkml:trace contextRef="#ctx0" brushRef="#br1" timeOffset="-171600.06">28850 10668 0,'-21'0'32,"0"21"-17,21 0-15,0 1 16,0-1-16,0 0 0,0 0 16,0 0-16,0 0 0,0 1 15,0-1-15,0 0 0,0 0 16,0 0-16,0 0 0,-21 1 15,21 20-15,0-21 0,-22 0 16,22 0-16,-21 1 0,21-1 0,-21 0 16,0 0-16,0 0 0,0 0 15,-1 1-15,1-22 0,0 0 0,0 21 16,-21-21-16,20 0 0,1 0 0,-21 0 16,21 0-16,0-21 0,-1-1 15,1 22-15,0-21 0,21 0 0,0 0 16,-21 21-16,21-21 0,0 0 0,0-1 15,0 1 1,21 21 0,0 0-16,0 0 0,-21-21 0,22 21 15,-1 0-15</inkml:trace>
  <inkml:trace contextRef="#ctx0" brushRef="#br1" timeOffset="-171072.8">29189 10986 0,'0'0'15,"0"-22"1,0 1-16,0 0 0,-21 21 16,21-21-16,-22 21 15,1 0-15,0 0 16,0 0-16,0 21 0,0-21 15,-1 21-15,1 0 0,0 1 0,21-1 16,-21 0-16,0 0 0,0 0 16,-1 0-16,22 1 0,0-1 0,0 0 15,-21 0-15,21 0 0,0 0 16,0 1-16,21-22 16,1 0-16,-1 0 15,0 0-15,0 0 0,0-22 16,0 22-16,1-21 0,-1 0 15,0 0-15,0 0 0,0 0 0,0-1 16,1 1-16,-1 0 0,0-21 16,-21 21-16,21 21 0,-21-22 0,21 1 15,-21 42 17,0 1-32,0-1 15,0 0-15,0 0 0,0 0 16,0 0-16,21 1 15,1-1-15,-1 0 0,-21 0 16,21-21-16,0 0 0,-21 21 16,21-21-16,0 0 0,1 0 15,-1-21 1,-21 0-16,0 0 16</inkml:trace>
  <inkml:trace contextRef="#ctx0" brushRef="#br1" timeOffset="-170840.92">29527 10880 0,'0'21'31,"0"0"-31,0 0 0,22 0 16,-22 1 0,21-1-16,-21 0 0,0 0 0,21 0 15,-21 0-15,21-21 0,-21 22 16,21-22-16,-21 21 15,0-42 17,21-1-17,-21 1-15,22 21 0</inkml:trace>
  <inkml:trace contextRef="#ctx0" brushRef="#br1" timeOffset="-170645.04">29781 10880 0,'0'-21'15,"0"42"17,-21 0-32,0 0 0,21 0 15,-21 0-15,0 1 0,21-1 16,-21-21-16,-1 21 0,22 0 0,-21 0 16,0 0-16,21 1 0,-21-22 0,21 21 15,0 0-15</inkml:trace>
  <inkml:trace contextRef="#ctx0" brushRef="#br1" timeOffset="-170161.32">30226 10986 0,'0'0'0,"21"-22"16,-21 1-16,0 0 15,0 0-15,0 0 16,0 0-16,-21 21 31,0 0-31,0 0 0,-1 21 0,1 0 16,0 0-16,0-21 0,0 21 16,0 0-16,-1 1 0,1-1 15,0-21-15,21 21 0,-21 0 0,21 0 16,-21-21-16,21 21 0,0 1 15,0-1-15,21-21 16,0 0 0,0 0-16,0 0 0,1 0 15,-1 0-15,0 0 0,0-21 16,0-1-16,0 22 0,1-21 0,-1 0 16,-21 0-16,21 21 15,0 0-15,-21 21 47,0 0-47,0 0 0,0 1 16,21-22-1,0 0-15,1 0 16,-1 0-16,0 0 0,0 21 16,0-21-16,0 0 0,1 0 31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8T04:08:21.3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22775 3323 0,'0'-21'47,"21"21"-16,-21-21-15,22 21 46</inkml:trace>
  <inkml:trace contextRef="#ctx0" brushRef="#br0" timeOffset="1042.99">22839 3281 0,'0'-21'31,"0"0"-15,0-1-1,0 1 1,0 0 31,0 42 78,0-42 94,0 0-173,0 0-30,0 0 15,0 42 47,0 0-62,0 0-16,0 21 16,0-20-16,0-1 0,0 21 0,0 0 15,0-20-15,0 20 0,0 0 16,0 1-16,0-1 0,0 0 0,0 1 16,0-1-16,0 0 0,0-21 15,0 22-15,-21-1 0,21 0 0,-22 1 16,22-22-16,0 21 0,0 1 15,0-1-15,-21 0 0,21-21 0,-21 22 16,21-1-16,0-21 0,0 0 0,0 22 16,-21-22-16,21 0 0,0 0 15,0 0-15,-21-21 0,21-21 47,0 0-47,0 0 0</inkml:trace>
  <inkml:trace contextRef="#ctx0" brushRef="#br0" timeOffset="1996.34">22987 3217 0,'0'-21'31,"21"21"78,0 0-109,0 0 16,1 0-16,-1 0 0,0 0 15,0 0-15,0 0 0,0 0 0,22 21 16,-1-21-16,0 0 0,1 0 16,20 0-16,1 0 0,-1 0 0,22 0 15,-22 22-15,1-22 0,21 0 16,-22 0-16,22 0 0,-22 0 0,1 21 16,-1-21-16,22 0 0,-22 0 15,1 21-15,21-21 0,-22 0 0,1 0 16,20 21-16,-20-21 0,-1 0 0,22 0 15,-22 21-15,1-21 16,-1 0-16,1 0 0,-1 0 0,1 21 16,-1-21-16,1 0 0,21 0 15,-1 0-15,-20 0 0,20 22 0,-20-22 16,-1 0-16,22 0 0,-21 21 16,-1-21-16,-21 0 0,22 0 0,-1 0 15,-20 0-15,20 21 0,-20-21 0,20 0 16,-21 0-16,22 0 0,-22 0 15,22 0-15,-22 0 0,22 0 0,-22 0 16,21 0-16,-20 0 0,20 0 16,-20 0-16,-22 0 0,21 0 15,0 0-15,-20 0 0,-1 0 0,0 0 16,0 0-16,0 0 0,0 0 16,-21-21-16,22 21 15,-22-21 16,-22 21 16</inkml:trace>
  <inkml:trace contextRef="#ctx0" brushRef="#br0" timeOffset="2444.02">27199 3366 0,'0'-22'15,"0"44"79,0-1-78,0 0-16,0 0 0,0 0 15,0 0-15,-21 22 0,21-22 16,-21 0-16,21 21 0,0 1 0,-21-22 16,21 21-16,0 1 0,0-22 0,0 21 15,0 0-15,0 1 0,0-1 16,0 0-16,0-20 0,0 20 0,21 0 15,-21 1-15,0-1 0,0-21 16,21 0-16,-21 22 0,21-22 0,-21 0 16,0 0-16,0 0 0,0 0 15,0-42 32,0 0-31,-21 0-16,0 21 0,0-21 15</inkml:trace>
  <inkml:trace contextRef="#ctx0" brushRef="#br0" timeOffset="3358.02">23199 4360 0,'0'0'0,"-64"0"31,43 0-31,0 0 0,0 0 16,-1 0-16,1 0 16,0 0-16,0 0 15,0 0-15,21 22 31,21-22-15,0 0 0,0 0-16,0 0 0,1 0 0,20 0 15,-21 0-15,21 0 0,1 0 0,20 0 16,-20 0-16,20 0 0,1 0 16,-1 0-16,22 0 0,-22 0 0,22 0 15,-22 0-15,22 0 0,-21 0 16,20 0-16,-20 0 0,20 0 15,1 0-15,0 0 0,-1 0 0,1 0 16,21 0-16,-21 0 0,-1 0 16,1 21-16,0-21 0,-22 0 0,22 0 15,-1 0-15,-20 0 0,21 0 0,-22 0 16,22 0-16,-22 0 0,22 0 16,-22 0-16,1 0 0,21 0 0,-22 0 15,1 0-15,-1 0 0,-21 0 16,22 0-16,-22 0 0,1 0 0,-1 0 15,0 0-15,1 0 0,-1 0 16,0 0-16,1 0 0,-1 0 16,0 0-16,-21 0 0,22 0 0,-22 0 15,0 0-15,21 0 0,-20 0 16,-1 0-16,0 0 0,0 0 16,0 0-1,0 0 1,-21-21-1,-21 21 1,0 0-16,-21 0 0,21-22 16,-22 22-16,1 0 0</inkml:trace>
  <inkml:trace contextRef="#ctx0" brushRef="#br0" timeOffset="3802.49">23326 3810 0,'0'0'0,"0"-21"0,0 0 16</inkml:trace>
  <inkml:trace contextRef="#ctx0" brushRef="#br0" timeOffset="4645.29">23410 3598 0</inkml:trace>
  <inkml:trace contextRef="#ctx0" brushRef="#br0" timeOffset="6328.03">23368 3662 0,'0'-21'0,"-21"0"32,0 21 14,21 21-30,0 0-16,0 0 16,0 0-16,0 22 15,0-22-15,0 0 0,0 0 0,0 0 16,0 0-16,0 1 0,-22-1 16,22 0-16,0 0 0,0 0 0,0 0 15,22-21 1,-1 0-1,0 0-15</inkml:trace>
  <inkml:trace contextRef="#ctx0" brushRef="#br0" timeOffset="7084.46">24109 3471 0,'0'-21'32,"-21"21"-1,21 21-31,0 1 0,0-1 15,0 21-15,0-21 16,-22 0-16,22 1 0,0 20 0,-21-21 16,21 0-16,0 22 0,0-22 15,0 0-15,-21 0 0,21 0 0,0 0 16,-21 1-16,21-1 0,0 0 16,0 0-16,0 0 15,0-42 32,0 0-47,0 0 16,0 0-16,0-1 15,0 1-15,0 0 0,0 0 16,21 0-16,0 21 0,0-21 16,-21-1-16,22 22 0,-1-21 0,0 21 15,0 0-15,0 0 0,0 0 16,1 0-16,-1 0 0,0 0 15,-21 21-15,21 1 16,-21-1-16,0 0 0,0 0 16,0 0-16,0 0 0,0 1 15,0-1-15,0 0 16,0 0-16,-21-21 16,21-21 46</inkml:trace>
  <inkml:trace contextRef="#ctx0" brushRef="#br0" timeOffset="7507.99">24405 3810 0,'21'0'32,"0"0"-32,1 0 0,-1 0 15,0-21-15,0 0 0,0 21 16,0 0-16,-21-21 0,22 21 15,-1-22-15,-21 1 16,-21 21 15,-1 0-31,1 0 0,0 0 0,0 0 16,0 0-16,0 21 16,-1 1-16,1-1 0,0 0 0,0-21 15,0 21-15,21 0 0,0 0 16,-21 1-16,21-1 0,0 0 15,0 0-15,0 0 0,21-21 32,0 0-32,0 0 0,0 0 0,0 0 15,1 0-15,-1 0 0,0 0 16,21 0-16</inkml:trace>
  <inkml:trace contextRef="#ctx0" brushRef="#br0" timeOffset="8065.06">25104 3704 0,'0'0'0,"-43"0"31,22 0-31,0 0 16,0 0-16,0 0 0,-1 0 15,1 21-15,0-21 0,21 22 16,-21-1-16,0-21 0,0 21 0,-1 0 16,22 0-16,0 0 0,0 1 15,-21-22-15,21 21 0,0 0 16,0 0-16,21-21 15,1 0-15,-1 0 16,0 0-16,0 0 0,0 0 0,0 0 16,1 0-16,-1-21 0,0 0 15,0 0-15,0-1 16,0 22-16,-21-21 0,0 0 0,22 0 16,-1 0-16,-21 0 0,0-1 15,21 22-15,-21-21 0,0 42 47,0 1-47,0-1 0,-21 0 16,21 0-16,-21-21 0,21 21 0,0 0 15,0 1-15,0-1 16,0 0 0,21-21 15,0 0-31,0-21 0,0 21 15</inkml:trace>
  <inkml:trace contextRef="#ctx0" brushRef="#br0" timeOffset="8332.03">25442 3471 0,'0'22'15,"0"-1"1,-21 0-16,21 0 0,-21 0 0,21 22 16,0-22-16,0 0 0,-21 21 0,21-21 15,-21 1-15,21-1 0,0 0 16,0 0-16,0 0 0,-22-21 0,22 21 16,0 1-16,-21-22 0,21 21 15</inkml:trace>
  <inkml:trace contextRef="#ctx0" brushRef="#br0" timeOffset="9008.02">25188 3725 0,'0'0'0,"21"0"31,1 0-31,-1 0 16,0 0-16,0 0 0,0 0 0,0 0 15,22 0-15,-22 0 0,21-21 16,1 21-16,-1-21 0,0 21 0,1-21 16,-1 21-16,0-21 0,-21 0 15,22 21-15,-22-22 0,0 1 16,0 0-16,-21 0 0,21 0 0,-21 0 15,0-1-15,0 1 16,-21 21 0,0 0-16,0 0 0,0 21 15,21 1-15,-21-1 16,-1 0-16,22 0 0,0 21 0,0-20 16,-21-1-16,21 0 0,0 0 15,-21 21-15,21-20 0,0-1 0,0 0 16,0 0-16,0 0 0,-21 0 15,21 1-15,0-1 16,0 0-16,0-42 63,0 0-63,0-1 15,0 1-15,0 0 16,21 21-16,-21-21 0,21 0 0,0 0 15,1 21-15,-1-22 0,0 1 16,0 21-16,0 0 0,0-21 0,1 21 16,-1 0-16,0 0 0,0 0 15,0 0-15,0 0 0,-21 21 16,22 0-16,-22 1 16,0-1-16,0 0 0,0 0 0,0 0 15,0 0-15,-22 1 16,22-1-16,-21 0 0,0-21 15,21 21-15,-21-21 16,42-21 31</inkml:trace>
  <inkml:trace contextRef="#ctx0" brushRef="#br0" timeOffset="9423.94">26204 3789 0,'21'-21'15,"1"21"1,-1-21-16,0 21 15,0-22 1,-21 1-16,21 21 0,-21-21 16,21 21-16,-42 0 31,0 0-15,0 0-16,0 21 15,0 0-15,-1 1 0,22-1 16,-21-21-16,21 21 0,-21 0 0,21 0 15,0 0-15,0 1 16,0-1 0,21-21-1,0 0 1,1 0-16,-1 0 16,0 0-16,0 0 15,0 0-15,0-21 0,1 21 16</inkml:trace>
  <inkml:trace contextRef="#ctx0" brushRef="#br0" timeOffset="9936.01">26628 3725 0,'0'0'0,"0"-21"0,-22-21 31,22 21-31,22 0 31,-1 21-15,0 0-16,0 0 0,0 0 16,0 0-16,1 21 15,-22 0-15,0 0 16,0 0-16,0 0 15,0 1-15,0-1 0,0 0 16,0 0-16,0 0 0,0 0 16,-22 1-16,1-22 0,21 21 0,-21-21 15,21 21-15,-21-21 16,21-21 31,0 0-47,0-1 15,21 22-15,-21-21 0,0 0 0,21 0 16,0 0-16,1 0 16,-1-1-16,0 1 15,-21 0-15,21 21 0,0 0 16,-21-21-16,21 21 0,1 0 16,-22-21-16,0 0 31</inkml:trace>
  <inkml:trace contextRef="#ctx0" brushRef="#br0" timeOffset="11268.31">23029 4466 0,'0'-21'47,"0"0"-16,0 42 16,0 0-31,0 0-16,0 1 0,0 20 15,0-21-15,0 21 0,-21 1 0,21-1 16,0 0-16,0 1 0,0-1 16,0 22-16,0-22 0,-21 0 0,21 22 15,-21-22-15,21 0 0,0 1 0,0-22 16,0 21-16,0-21 0,0 1 15,0-1-15,0 0 0,0 0 16,0 0-16,0 0 16,0-42 15,0 0-31,0 0 16</inkml:trace>
  <inkml:trace contextRef="#ctx0" brushRef="#br0" timeOffset="11692.5">23008 4826 0,'0'-21'16,"0"42"15,0 0-31,0 0 16,0 1-16,0 20 0,0-21 0,0 21 16,0 1-16,0-22 15,0 21-15,0 1 0,0-22 0,0 21 16,0-21-16,0 22 0,0-22 0,0 0 15,0 0-15,0 0 0,0 0 16,0 1-16,0-1 0,0 0 16,0 0-16,0 0 15,0 0 1</inkml:trace>
  <inkml:trace contextRef="#ctx0" brushRef="#br0" timeOffset="12312.27">23008 5461 0,'0'21'31,"21"-21"0,0 0-31,1 0 16,-1 0-16,0 0 0,0 0 16,21 21-16,-20-21 0,20 0 0,0 0 15,1 0-15,-1 0 0,21 0 0,1 0 16,-1 0-16,1 0 0,21 0 15,-1 0-15,-20 0 0,20 0 0,1 0 16,0 0-16,-1 0 0,1 0 0,0 0 16,21 0-16,-1 0 0,-20 0 15,21 0-15,-21 0 0,20 0 0,-20 0 16,0 22-16,21-22 0,-22 0 0,1 0 16,21 0-16,-22 21 15,22-21-15,-21 0 0,21 0 0,-22 21 16,22-21-16,-21 0 0,0 0 0,-1 21 15,1-21-15,0 0 0,-22 0 16,22 21-16,-22-21 0,1 0 0,-1 0 16,1 0-16,-1 0 0,-20 0 0,-1 0 15,0 0-15,1 0 0,-22 0 16,21 0-16,-21 0 0,0 0 0,1 0 16,-1 0-16,21 0 0,-21 0 15,0 0-15,1 0 0,-1 0 0,0 0 16,0 0-16,0 0 0,0 0 15,1 0-15,-1 0 0,0 0 16,-21-21 31,-21 21-47,0 0 16,-1 0-16,22-21 15,-21 21-15,21-21 16,-21 21-16,21-21 0</inkml:trace>
  <inkml:trace contextRef="#ctx0" brushRef="#br0" timeOffset="13008.4">27136 4530 0,'0'0'0,"21"-21"15,-21-1 1,0 1 0,21 0-16,0 0 15,-21 0 1,0 0 15,0 42 16,0 0-31,0 0-16,0 0 0,0 0 0,0 1 15,0-1-15,0 0 0,0 21 16,0-21-16,0 22 0,-21-1 0,21 0 15,0 1-15,0-1 0,-21 22 0,21-22 16,0 0-16,0 22 16,0-22-16,-21 0 0,21 1 0,-22-1 15,22 0-15,0 1 0,0-22 0,0 21 16,0-21-16,0 22 0,0-22 16,0 0-16,0 0 0,0 0 0,0 1 15,0-1-15,0 0 0,0 0 0,0 0 16,0-42 46,0 0-62,-21 21 16</inkml:trace>
  <inkml:trace contextRef="#ctx0" brushRef="#br0" timeOffset="13228.42">27030 5482 0,'-43'0'0,"22"0"94,0 0-47,0 0-47</inkml:trace>
  <inkml:trace contextRef="#ctx0" brushRef="#br0" timeOffset="14176.99">23897 4805 0,'0'0'0,"0"-21"0,0 0 15,0-1 1,-21 1 0,0 21-16,0-21 0,-1 21 15,1 0-15,0 0 0,-21 0 16,21 0-16,-22 0 0,1 0 0,21 0 16,-22 0-16,1 21 0,21 0 15,-21 1-15,20-1 0,1 0 16,0 0-16,0 21 0,0-20 0,21 20 15,0-21-15,0 21 0,0-20 16,0-1-16,0 21 0,0-21 0,21 0 16,0 1-16,0-1 0,22 0 15,-22 0-15,21 0 0,-21-21 0,0 21 16,22-21-16,-22 0 0,0 0 0,21 0 16,-20 0-16,20 0 0,-21 0 15,0 0-15,22 0 0,-22-21 0,0 21 16</inkml:trace>
  <inkml:trace contextRef="#ctx0" brushRef="#br0" timeOffset="14676.09">24236 4953 0,'0'0'0,"0"-21"15,0 0-15,-21 21 16,-1 0-16,1 0 0,0 0 15,0 21-15,0-21 0,0 21 16,-1 0-16,1-21 0,0 21 0,0 1 16,21-1-16,0 0 0,-21 0 15,0 0-15,21 0 0,-22 1 16,22-1-16,0 0 0,0 0 16,0 0-1,22-21-15,-1 0 16,0 0-16,0 0 0,0 0 15,0-21-15,1 21 0,-1-21 0,0 21 16,0-21-16,-21 0 0,21 21 16,0-22-16,-21 1 0,0 0 0,22 0 15,-1 0-15,-21 0 16,0-1-16,0 1 0,0 0 16,0 42 15,0 0-31,0 1 0,0-1 15,0 0-15,0 0 0,0 0 0,0 0 16,0 1-16,0-1 0,0 0 16,0 0-16,0 0 15,21-21 17,0 0-32,0 0 0,0-21 15,-21 0-15,22 0 16,-1 21-16</inkml:trace>
  <inkml:trace contextRef="#ctx0" brushRef="#br0" timeOffset="14924.48">24490 4741 0,'0'0'0,"0"-21"0,0-21 16,0 63 15,0 0-31,0 0 0,0 22 16,0-22-16,-21 21 0,-1-21 0,22 22 15,0-22-15,0 21 0,-21-21 16,21 22-16,-21-22 0,21 0 0,0 0 16,0 0-16,0 1 0,0-1 15,0 0 1,21-21-16,0 0 16,1 0-1,-1 0-15,0 0 0,0-21 16</inkml:trace>
  <inkml:trace contextRef="#ctx0" brushRef="#br0" timeOffset="15612.24">24744 4995 0,'0'0'15,"0"-21"-15,21 21 0,-21-21 0,0 0 16,-21 21 15,0 0-31,-1 0 0,22 21 16,-21 0-16,0 0 0,0 1 0,0-22 15,0 42-15,21-21 0,-22 0 16,22 0-16,-21-21 0,21 22 0,0-1 16,0 0-16,0 0 15,0 0-15,0 0 16,21-21-16,1 0 0,-1 0 16,0 0-16,0 0 0,0 0 15,0 0-15,1-21 0,-1 21 0,0-21 16,21 0-16,-21 21 0,1-21 0,-1 0 15,-21-1-15,21 22 16,0-21-16,-21 0 0,21 0 0,-21 0 16,0 0-16,0 42 47,-21 0-32,0 0-15,21 0 0,-21 0 16,21 1-16,0-1 0,0 0 15,0 0 1,21-21-16,0 0 16,0 0-16,0 0 15,1 0-15,-1 0 16,0 0-16,0 0 0,0-21 16,0 0-16,1 0 0,-1-1 15,-21 1-15,21 0 16,-21 0-16,21 0 0,-21 0 0,0-1 15,0 1 1,0 42 15,0 1-31,0-1 16,0 0-16,-21 0 0,21 0 16,0 0-16,-21 1 0,21-1 15,0 0-15,0 0 16,21-21-1,0 0-15,0 0 16,0 0-16,1 0 0,-1-21 16,0 21-16,0-21 0,0 21 0,0-21 15</inkml:trace>
  <inkml:trace contextRef="#ctx0" brushRef="#br0" timeOffset="15852.3">25442 4763 0,'0'0'0,"0"-22"0,0-41 15,-21 63 1,0 21 0,21 0-16,-21 0 0,21 1 15,0-1-15,0 0 0,0 0 0,-21 21 16,21-20-16,-22-1 0,22 21 16,0-21-16,0 0 0,-21 1 0,21 20 15,-21-21-15,21 0 0,0 0 16,0 1-16,0-1 0,0 0 15,21-21 17</inkml:trace>
  <inkml:trace contextRef="#ctx0" brushRef="#br0" timeOffset="16320.47">25760 4995 0,'0'0'0,"0"-21"0,0-21 32,0 21-32,-21 0 15,-1 21-15,1 0 0,0 0 16,0 0-16,-21 0 0,20 21 16,1 0-16,0 0 15,0 0-15,21 0 0,-21 1 0,0-1 16,21 0-16,-22 0 0,22 0 0,0 0 15,0 1-15,0-1 16,22 0-16,-1-21 16,0 0-16,0 0 0,0 0 15,0 0-15,1 0 0,-1-21 16,0 0-16,0 21 0,0-22 16,0 1-16,-21 0 0,22 21 15,-22-21-15,21 0 0,-21 0 0,0-1 16,0 1-16,0 0 15,0 42 1,0 0 0,0 1-16,0-1 0,0 0 0,0 0 15,0 0-15,0 0 0,0 1 16,-21-1-16,21 0 0,0 0 16,21 0-16,0-21 15,0 0-15,0 0 16,0 0-16,1 0 0,-1-21 0,0 21 15,0-21-15</inkml:trace>
  <inkml:trace contextRef="#ctx0" brushRef="#br0" timeOffset="16591.09">26204 4741 0,'0'0'0,"0"-21"0,0 0 15,0 0-15,0 0 16,-21 42 15,21 0-31,-21 0 16,21 22-16,0-22 0,0 0 0,-21 21 15,21-21-15,-21 22 0,21-22 0,-22 0 16,22 0-16,-21 22 16,21-22-16,0 0 0,0 0 15,0 0-15,0 0 0,21-21 31,1 0-15</inkml:trace>
  <inkml:trace contextRef="#ctx0" brushRef="#br0" timeOffset="16963.96">26331 4868 0,'-63'127'16,"42"-105"0,21-1-16,0 0 0,-22 0 15,22 0-15,-21 0 0,21 1 0,0-1 16,0 0-16,0 0 0,21-21 31,1 0-31,-1 0 16,0 0-16,0 0 0,0 0 15,-21-21-15,21 0 0,1 21 0,-22-21 16,21-1-16,-21 1 0,21 0 16,-21 0-16,0 0 0,0 0 15,0-1-15,0 1 0,0 0 16,-21 21-16,0 0 16,-1 0-16,1 0 31,21 21-31,0 0 15</inkml:trace>
  <inkml:trace contextRef="#ctx0" brushRef="#br0" timeOffset="17384.91">26606 4995 0,'-21'-42'16,"21"21"0,0 0-16,21 0 15,1 21-15,-1 0 16,0 0-16,0 0 0,0 0 16,0 0-16,1 0 0,-22 21 15,0 0 1,21-21-16,-21 21 0,0 0 0,0 0 15,0 1-15,0-1 0,0 0 0,0 0 16,0 0-16,0 0 0,0 1 16,-21-22-16,21 21 0,-22-21 31,22-21-15,0-1-1,0 1-15,0 0 16,0 0-16,22 0 0,-1 0 0,-21-1 15,0 1-15,21 0 0,0 0 0,-21 0 16,21 0-16,0-1 0,-21 1 16,22 21-16,-1 0 0,-21-21 15</inkml:trace>
  <inkml:trace contextRef="#ctx0" brushRef="#br0" timeOffset="17664.36">26056 4826 0,'21'0'31,"0"0"-15,22 0-16,-22 0 0,0-21 16,21 21-16,-20-21 0,20 21 0,-21 0 15,0 0-15,0-21 0,22 21 0,-22 0 16,0 0-16,-21-22 16</inkml:trace>
  <inkml:trace contextRef="#ctx0" brushRef="#br0" timeOffset="33560.06">23368 3620 0,'0'-22'32,"0"1"-17,0 0 1,0 0 0,-21 21 15,21 21 0,0 0-31,-21 0 0,21 1 16,0-1-16,-22 0 0,22 0 15,0 0-15,0 0 0,0 1 0,0-1 16,-21 0-16,21 0 0,0 0 0,0 0 16,0 1-16,-21-1 0,21 0 15,0 0-15,0 0 0,0 0 0,0 1 16,0-1-16,0 0 15,21-21 64,0-21-64,-21 0 1,22-1-16,-1 1 0,0 21 15,-21-21-15,21 0 0,0 21 16,-21-21-16,0 0 0,21 21 16,-21-22-16,22 22 0,-1-21 0,-21 0 15,21 21-15,-21-21 16,21 0-16,0 21 0,-21-21 16,21 21-16,-21-22 15,22 22-15,-1 0 0,-21-21 16,21 21-16,0 0 15,-21-21-15,21 21 16,-21 21 31,0 0-31,0 1-16,21-1 15,-21 0 1,0 0-16,0 0 15,0 0 1,0 1 0,0-1-1,22 0-15,-1 0 16,-21 0 0,21-21-1,0 21-15,0-21 31,0 0-31,1 0 0,-1 0 16,0 0 0,0 0-16,0 0 15,0 0 1,-21-21 0,22 21-16,-1 0 0,-21-21 15,21 21-15,-21-21 16,0 0-16,21 0 15,-21-1 1,0 1 0,0 0-16,21 0 15,-42 21 48</inkml:trace>
  <inkml:trace contextRef="#ctx0" brushRef="#br0" timeOffset="35417.03">24003 3768 0,'-21'0'16,"0"0"-16,-1 0 15,22-21 1,-21 21 15,21-22-15,0 1-1,0 0 1,0 0 0,0 0-1,-21 21 1,21-21-16,-21 21 47,21 21-32,0 0-15,0 0 16,0 0-16,0 0 0,0 1 0,0-1 16,0 0-16,0 0 0,0 0 15,0 22-15,0-22 0</inkml:trace>
  <inkml:trace contextRef="#ctx0" brushRef="#br0" timeOffset="157564.64">7556 4085 0,'-21'0'0,"21"-21"47,0 0-31,-21 21-16,21-21 15,0 0-15,-21-1 16,21 1 0,-21 21-1,21-21-15,-21 21 16,21 21 31,0 0-47,0 1 15,0-1-15,0 21 16,0-21-16,0 22 0,0-1 0,0 0 16,0 1-16,0-22 0,21 21 15,-21 0-15,0 1 0,21-22 0,-21 21 16,0 1-16,0-1 0,0-21 0,0 21 15,0 1-15,0-22 0,21 21 16,-21 1-16,0-1 0,0-21 0,0 21 16,0-20-16,21-1 0,-21 0 15,0 0-15,0 0 0,0 0 0,0 1 16,21-22 15,-21-22-15,0 1-16,0 0 0,0 0 15</inkml:trace>
  <inkml:trace contextRef="#ctx0" brushRef="#br0" timeOffset="159128.35">7472 4022 0,'0'0'0,"0"-21"31,21 21 47,0 0-62,0 0-16,0 0 16,1 0-16,-1 0 15,0 0-15,0 0 0,0 0 16,22 0-16,-22 0 0,0 0 0,21 0 15,1 0-15,-1 0 0,21 0 16,-20 0-16,20 0 0,-20 0 0,20 0 16,1 0-16,-1 21 0,1-21 15,20 0-15,-20 0 0,20 0 0,1 21 16,-21-21-16,20 0 0,1 21 16,0-21-16,-1 0 0,-20 21 0,20-21 15,-20 0-15,21 0 0,-22 21 16,22-21-16,-1 0 0,1 0 0,0 0 15,-1 0-15,1 22 0,21-22 16,-43 0-16,22 0 0,0 0 16,-22 0-16,1 0 0,-1 0 0,1 0 15,-22 0-15,22 0 0,-22 0 16,0 0-16,1 0 0,-1 0 0,0 0 16,1 0-16,-22 0 0,21 0 15,-21 0-15,0 0 0,1 0 0,-1 0 16,0 0-16,0 0 0,0 0 0,0 0 15,1 0 1,-1 0-16,0 0 0,0 0 16,0 0-16,0 0 15,1 0-15,-1 0 0,0 0 16,0 0-16,0 0 16,0 0 30,-21 21 1,0 0-47,0 0 16,0 0 0,0 0-16,0 1 0,0-1 15,0 0-15,0 0 0,0 0 16,0 0-16,0 1 0,0 20 0,0-21 15,0 0-15,0 22 0,0-22 0,0 0 16,0 0-16,0 21 0,0-20 16,0 20-16,0-21 0,0 0 0,0 22 15,0-22-15,0 21 0,0-21 16,0 0-16,0 22 0,0-22 0,0 0 16,0 0-16,0 0 0,-21 1 0,21-1 15,0 0-15,-21-21 16,21 21-16,0 0 0,-21 0 15,0 1-15,0-22 0,-1 0 16,1 0 0,0 0-16,0 0 0,0 0 15,0 0-15,-22 0 0,22 0 16,-21 0-16,-1 0 0,1 0 0,0 0 16,-1 0-16,1 0 0,-21 0 0,20 0 15,1 0-15,-22 0 0,22 0 16,-21 0-16,-1 0 0,1 0 0,-1 0 15,1 0-15,-22 0 0,0 0 0,22 0 16,-22-22-16,0 22 0,1 0 16,-1 0-16,0 0 0,22 0 15,-22 0-15,22 0 0,-22 0 16,22 0-16,-1 0 0,1 0 0,-1 0 16,1 0-16,-22 0 0,43 0 0,-22-21 15,1 21-15,-1 0 0,1 0 16,-1 0-16,22 0 0,-22 0 0,22 0 15,-22 0-15,22-21 0,0 21 16,-1 0-16,1 0 0,21 0 0,-21 0 16,20-21-16,-20 21 0,21 0 0,0 0 15,0 0-15,-22 0 0,22 0 16,0 0-16,0 0 0,0 0 0,-1 0 16,1 0-16,0-21 0,0 21 15,0 0-15,0 0 16,-1 0 15,22-21-31,-21-1 31,21 1-31</inkml:trace>
  <inkml:trace contextRef="#ctx0" brushRef="#br0" timeOffset="159810.26">8043 4403 0,'0'0'0,"21"0"16,-21 21 15,0 0-31,0 0 0,0 0 16,0 1-16,0 20 0,0-21 15,0 21-15,0-20 0,-21 20 16,21 0-16,-21 1 0,21-22 0,0 21 16,-21-21-16,21 0 0,0 1 15,0-1-15,0 0 0,21-21 16,0 0-16,0 0 15,1-21-15,-1 0 16,0-1-16,-21 1 0,21 0 0,0 0 16,0 0-16,1 0 0,-22-22 15,21 22-15,-21 0 0,21 0 0,-21 0 16,0-1-16,21 22 0,-21-21 16,21 21-1,-21 21 1,0 1-1,0-1-15,0 0 0,0 0 0,0 0 16,0 0-16,0 1 0,21-1 0,-21 0 16,0 0-16,22 0 15,-1-21-15,0 21 0,0-21 16,0 0-16,0 0 16,1-21-16,-22 0 15,21 0-15,-21 0 0,21 0 16,-21-1-16,0 1 0,0 0 15,0 0-15,0 0 0,0-22 0,0 22 16,0 0-16,0 0 0,0 0 16,0 0-16,-21 21 0,21-22 15,-21 22 1,42 0 31</inkml:trace>
  <inkml:trace contextRef="#ctx0" brushRef="#br0" timeOffset="160321.4">8721 4297 0,'0'0'0,"0"21"15,0 0-15,0 0 0,0 1 0,0 20 16,0-21-16,-22 0 0,22 22 16,-21-22-16,21 21 0,0-21 0,0 0 15,-21 22-15,21-22 0,0 0 16,0 0-16,0 22 0,0-22 16,0 0-16,0 0 0,0 0 15,0 0-15,0-42 31,0 0-15,0 0-16,0 0 16,0 0-16,0-1 0,0 1 15,0 0-15,21 0 0,-21 0 0,21 0 16,1-1-16,-22 1 0,21 0 0,0 0 16,0 21-16,0-21 15,0 21-15,1 0 0,-1 0 0,0 0 16,0 0-1,0 0-15,-21 21 0,0 0 0,0 0 16,0 0-16,0 1 0,0-1 0,0 0 16,0 0-16,0 0 0,0 0 15,0 1-15,0-1 0,-21 0 0,21 0 16,-21 0-16,21 0 0,0 1 16,0-44 15,0 1-16,0 0-15</inkml:trace>
  <inkml:trace contextRef="#ctx0" brushRef="#br0" timeOffset="160716.29">9059 4657 0,'0'21'16,"21"-21"-16,1 0 16,-1 0-1,0-21-15,0 21 16,0-21-16,0 21 0,1-22 16,-22 1-1,21 21-15,-21-21 16,-21 21-1,-1 0 1,1 0-16,0 21 0,0-21 16,0 21-16,0-21 0,-1 22 15,22-1-15,-21 0 0,21 0 0,-21-21 16,21 21-16,0 0 0,0 1 0,0-1 16,0 0-16,0 0 15,0 0-15,21-21 16,0 0-16,1 0 0,-22 21 15,21-21-15,0 0 0,0 0 16,0 0-16,0-21 0</inkml:trace>
  <inkml:trace contextRef="#ctx0" brushRef="#br0" timeOffset="161205.51">9631 4551 0,'0'0'0,"-21"0"0,-1 0 16,1-21-16,0 21 15,0 0-15,0 0 16,0 0-16,-1 0 16,22 21-16,-21-21 0,0 21 0,21 0 15,-21 0-15,0 1 0,21-1 0,0 0 16,0 0-16,-21 0 0,21 0 15,-22 1-15,22-1 0,0 0 0,0 0 16,0 0-16,0 0 16,22-21-16,-1 0 0,0 0 15,0 0-15,0-21 16,0 21-16,1-21 16,-1 0-16,0 0 0,0 0 0,0-1 15,0 1-15,1 0 0,-1 0 0,-21 0 16,0 0-16,0-1 15,0 1-15,-21 42 32,21 1-32,-22-22 15,1 21-15,21 0 0,-21 0 0,21 0 16,0 0-16,0 1 0,-21-1 16,21 0-16,0 0 0,0 0 0,0 0 15,0 1-15,0-1 0,0 0 16,21-21-1,0 0-15,0 0 16</inkml:trace>
  <inkml:trace contextRef="#ctx0" brushRef="#br0" timeOffset="161481.17">10012 4403 0,'0'21'32,"0"0"-32,0 0 0,-21 0 15,21 1-15,0 20 0,-22-21 0,22 0 16,-21 22-16,21-22 0,0 0 16,-21 21-16,21-21 0,-21 1 0,21-1 15,-21 0-15,21 0 0,0 0 0,0 0 16,0-42 31,0 0-47</inkml:trace>
  <inkml:trace contextRef="#ctx0" brushRef="#br0" timeOffset="162124.99">9715 4636 0,'22'0'16,"-1"0"-1,0 0-15,21 0 16,-21 0-16,1 0 0,20 0 0,-21-22 16,21 22-16,-20-21 0,20 21 15,0-21-15,-21 0 0,22 21 0,-1-21 16,-21 0-16,0-1 0,1 1 0,-1 21 15,-21-21-15,0 0 16,0 0-16,-21 42 31,21 0-15,-22 0-16,22 0 0,0 1 16,0-1-16,-21 0 0,21 21 0,0-21 15,0 1-15,0 20 0,-21-21 16,21 0-16,-21 0 0,21 22 0,-21-22 15,21 0-15,0 0 0,0 0 16,0 1-16,0-1 0,0-42 63,0-1-63,21 1 0,-21 0 15,21 0-15,0 0 0,-21 0 16,21-22-16,-21 22 0,22 0 0,-1 0 15,0 21-15,-21-21 0,21-1 16,0 22-16,0 0 0,-21-21 0,22 21 16,-1 0-16,-21 21 15,0 1 1,0-1-16,0 0 0,0 0 16,0 0-16,0 0 0,0 1 15,0-1-15,-21 0 16,21 0-16,-22 0 0,22 0 15,0-42 32,0 0-47</inkml:trace>
  <inkml:trace contextRef="#ctx0" brushRef="#br0" timeOffset="162521.98">10541 4678 0,'21'0'31,"0"0"-31,0-21 0,1 0 15,-1-1 1,-21 1 0,-21 21 15,-1 0-31,22 21 16,-21 1-16,0-22 0,0 21 15,21 0-15,0 0 0,0 0 16,-21 0-16,21 1 0,-21-1 0,21 0 15,0 0-15,0 0 0,0 0 16,0 1-16,0-1 16,21-21-1,0 0 1,0-21-16,0-1 0,0 22 16</inkml:trace>
  <inkml:trace contextRef="#ctx0" brushRef="#br0" timeOffset="162947.91">10795 4572 0,'0'0'0,"-21"0"16,42 0 30,0 0-46,0 0 16,0 0-16,-21 21 0,0 0 16,0 1-16,0-1 15,0 0-15,0 0 0,0 0 16,0 0-16,-21 1 16,21-1-16,-21 0 0,0-21 15,0 0 1,21-21 15,0 0-31,21-1 16,-21 1-16,0 0 0,21 0 15,0 0-15,-21 0 0,21-1 16,1 1-16,-22 0 0,21 0 16,0 0-16,0 21 15,0-21-15,0 21 16</inkml:trace>
  <inkml:trace contextRef="#ctx0" brushRef="#br0" timeOffset="164321.85">7556 5249 0,'0'0'0,"22"-42"16,-22 21-1,21 21 1,-21 21 0,0 0-16,0 0 15,0 1-15,0-1 0,0 0 0,0 21 16,0-21-16,0 22 0,0-1 15,0 0-15,0 1 0,0-1 0,0 0 16,0 1-16,0-22 0,-21 21 0,21 1 16,-22-1-16,22-21 0,-21 0 15,21 22-15,0-22 0,0 0 0,0 0 16,-21 0-16,21 0 16,21-21 46,0 0-46,1-21-16,-1 21 0,0 0 0,0 0 15,0-21-15,0 21 0,22 0 0,-1 0 16,0 0-16,1-21 0,-1 21 16,22 0-16,-1 0 0,1 0 0,-1 0 15,22 0-15,-22-21 0,22 21 0,21 0 16,-22 0-16,22 0 0,0 0 15,0 0-15,0 0 0,-22 0 0,22-21 16,-21 21-16,0 0 0,-1 0 16,1 0-16,0 0 0,-1 0 15,1 0-15,-22 0 0,1 0 0,-1-22 16,1 22-16,-1 0 0,1 0 16,-22 0-16,1-21 0,-1 21 0,0 0 15,1 0-15,-22 0 0,21 0 0,-21 0 16,0 0-16,22 0 0,-22-21 15,0 21-15,0 0 0,0 0 0,1 0 16,-1 0-16,0 0 0,0 0 16,0 0-1,0 0-15,1 0 0,-1 0 16,0 0-16,0 0 16,0 0-1,0 0-15,1-21 16,-1 21 15,-21-21-31,21 21 16,-21-21-1,0-1 1,0 1-16,0 0 16,21 21-16,-21-21 0,21 0 15,-21 0-15,0-1 16,0 1-16,0 0 0,0 0 15,21 0-15,-21 0 0,0-1 16,0 1-16,0 0 0,0-21 0,22 21 16,-1-22-16,-21 22 0,21 0 15,-21-21-15,0 20 0,21 1 0,-21 0 16,0 0-16,0 0 0,-21 21 31,0 0-31,0 0 16,-22 0-16,22 0 0,-21 21 0,-1-21 15</inkml:trace>
  <inkml:trace contextRef="#ctx0" brushRef="#br0" timeOffset="164748.35">8594 5376 0,'0'0'0,"-64"-21"32,43 21-32,0 0 0,0 0 15,-1 21-15,1-21 0,0 22 0,21-1 16,-21 0-16,0 0 0,0 0 0,21 0 16,0 1-16,-22 20 0,22-21 15,-21 21-15,21-20 0,0 20 16,0-21-16,0 21 0,0-20 0,0-1 15,0 0-15,0 0 0,0 0 16,21-21-16,1 21 0,-1-21 0,0 0 16,0 0-16,0 0 0,0 0 15,22 0-15,-22-21 0,21 21 0</inkml:trace>
  <inkml:trace contextRef="#ctx0" brushRef="#br0" timeOffset="165189.03">8932 5546 0,'0'0'0,"0"-21"0,-21-43 32,0 64-32,0 0 15,0 0-15,-1 0 0,1 0 16,0 21-16,0 0 0,0 1 0,21-1 16,-21 0-16,-1 0 0,22 0 15,0 0-15,-21 1 0,21-1 0,0 0 16,-21 0-16,21 0 0,0 0 15,0 1-15,21-22 0,0 0 16,1 0-16,-1 0 0,0 0 16,0 0-16,0 0 0,0 0 0,1 0 15,-1-22-15,0 1 0,-21 0 16,21 21-16,0-21 0,-21 0 0,21 0 16,-21-1-16,0 1 15,0 0-15,0 0 0,0 0 0,0 0 16,-21 21-1,0 0-15,21 21 16,0 0-16,-21 0 0,21 0 16,0 0-16,0 1 0,0-1 0,0 0 15,0 0-15,0 0 16,0 0-16,0 1 16,21-22-1,0 0-15,0 0 0,1 0 16,-22-22-16,21 22 0,0-21 0</inkml:trace>
  <inkml:trace contextRef="#ctx0" brushRef="#br0" timeOffset="165440.97">9250 5313 0,'0'-21'0,"0"42"0,0-63 15,0 63 1,0 0-16,-21-21 15,21 21-15,0 0 0,0 22 0,-22-22 16,22 0-16,-21 0 0,21 21 16,-21-20-16,21-1 0,0 21 15,0-21-15,0 0 0,0 1 0,0-1 16,0 0-16,0 0 0,0 0 16,21-21 15,0 0-31,1-21 15</inkml:trace>
  <inkml:trace contextRef="#ctx0" brushRef="#br0" timeOffset="166100.89">9398 5503 0,'0'0'0,"0"-21"31,-21 21-31,0 0 16,21 21-16,0 1 15,-22-1-15,1-21 0,21 21 16,-21 0-16,21 0 0,0 0 0,0 1 16,0-1-16,0 0 0,0 0 15,0 0-15,0 0 0,0 1 16,21-22-16,0 0 16,1 0-16,-1 0 15,0 0-15,0 0 0,0 0 16,0-22-16,1 1 15,-1 21-15,-21-21 0,0 0 16,21 0-16,0 0 0,-21-1 16,0 1-16,0 0 0,0 0 0,0 0 15,0 42 32,0 0-47,0 0 0,0 0 16,0 1-16,0-1 0,0 0 0,0 0 15,0 0-15,0 0 16,21-21 0,0 0-1,1 0-15,-1 0 16,0 0-16,0 0 0,0-21 0,0 21 16,-21-21-16,22 0 0,-1 21 0,-21-21 15,21 0-15,-21-1 0,0 1 16,0 0-16,21 0 0,-21 0 15,0 42 17,0 0-17,0 0-15,0 0 16,0 1-16,0-1 0,0 0 16,-21-21-16,21 21 0,0 0 15,21-21 16,0 0-31,-21-21 16,21 0-16,1 21 16,-22-21-16</inkml:trace>
  <inkml:trace contextRef="#ctx0" brushRef="#br0" timeOffset="166341.19">10075 5355 0,'0'0'0,"0"-21"0,0 42 31,0 0-31,0 1 16,-21-1-16,21 0 0,-21 0 15,21 0-15,-21 0 0,21 22 0,-21-22 16,21 0-16,0 0 0,0 0 16,0 1-16,-22-1 0,22 0 15,0 0-15,0 0 0,22-21 31,-1 0-31,0 0 16,0 0-16</inkml:trace>
  <inkml:trace contextRef="#ctx0" brushRef="#br0" timeOffset="166817.62">10393 5546 0,'0'-21'15,"0"-1"-15,-21 22 32,-1 0-32,1 0 0,0 22 15,0-1-15,21 0 16,-21-21-16,0 21 0,-1 0 0,22 0 16,0 1-16,-21-1 0,21 0 15,-21 0-15,21 0 0,0 0 16,0 1-1,21-22 1,0 0-16,1 0 0,-1 0 16,0 0-16,0-22 0,0 1 15,0 0-15,-21 0 16,22 0-16,-1 0 0,-21-1 0,21 22 16,-21-21-16,0 0 0,0 0 15,0 42 16,0 0-31,0 0 16,0 1-16,0-1 16,0 0-16,0 0 0,0 0 15,0 0-15,0 1 16,21-22 0,0 0-16,0 0 31,1 0-31,-1-22 0</inkml:trace>
  <inkml:trace contextRef="#ctx0" brushRef="#br0" timeOffset="167231.85">10562 5567 0,'0'0'15,"0"-21"-15,21 21 16,0 0-1,1 0-15,-1 0 16,0 0-16,-21 21 16,21-21-16,-21 21 15,0 0-15,0 0 0,0 1 16,0-1-16,0 0 0,0 0 16,0 0-16,0 0 0,0 1 15,-21-22 1,21 21-16,-21-21 31,21-21-15,0-1-16,0 1 15,21 0-15,-21 0 0,0 0 16,21 0-16,0-1 0,0 1 0,-21-21 16,22 42-16,-1-21 0,-21 0 15,21-1-15,-21 1 0,21 21 16,0-21-16,0 21 15</inkml:trace>
  <inkml:trace contextRef="#ctx0" brushRef="#br0" timeOffset="176860.75">28660 14796 0,'0'0'0,"0"-22"16,0 1-1,0 0-15,0 0 16,0 0-16,0 0 15,0-1 1,0 44 47,0-1-48,0 0-15,-22 0 0,22 0 16,-21 0-16,21 1 0,0-1 0,0 21 15,-21-21-15,21 22 0,0-22 16,-21 21-16,21 0 0,0 1 0,0 20 16,0-20-16,0 20 0,0-21 0,0 22 15,0-1-15,0-20 0,0 20 16,21-20-16,-21 20 0,21 1 0,-21-22 16,0 21-16,21 1 0,-21-1 0,0 1 15,0 21-15,0-22 0,0 1 16,0-1-16,-21 1 0,21-1 15,-21 1-15,0-1 0,0-21 16,21 22-16,-21-1 0,-1 1 0,1-22 16,0 22-16,0-22 0,21 0 0,-21 1 15,0-1-15,21 0 0,-22-20 16,22 20-16,0-21 0,-21 0 0,21 0 16,-21 1-16,21-44 31,21 1-31,0 0 15,-21 0-15,22 0 0,-1-22 16,0 1-16,0 0 0,21-22 0,-20 1 16,-1-1-16,21 1 0</inkml:trace>
  <inkml:trace contextRef="#ctx0" brushRef="#br0" timeOffset="178892.19">28765 14753 0,'-21'0'16,"21"-21"-1,-21 21 1,21-21-16,0 0 16,0 0-16,0-1 15,0 1-15,0 0 0,0 0 0,0 0 16,0 0-16,0-1 0,0-20 15,21 21-15,0-21 0,1 20 0,-1-20 16,0 0-16,0 21 0,21-22 16,-20 22-16,20 0 0,-21-21 15,21 20-15,1 1 0,-1 0 0,0 0 16,1 0-16,-1 21 0,22-21 16,-22 21-16,0 0 0,1 0 0,-1 0 15,0 0-15,1 0 0,-1 0 16,21 0-16,-20 0 0,-1 0 0,0 0 15,1 21-15,-22-21 0,21 0 16,-21 0-16,1 0 0,-1 0 0,0 21 16,0-21-16,0 0 15,0 0-15,1-21 16,-22 0-16,21-1 16,0 22-16,0-21 0,0 21 15,0-21-15,22 0 0,-22 0 0,21 0 16,-21 21-16,22-22 0,-1 1 15,0 0-15,1 0 0,-1 21 0,0-21 16,1 21-16,-1 0 0,0 0 16,1-21-16,-1 21 0,0 0 0,22 0 15,-22 0-15,22 0 0,-1 21 16,-20-21-16,-1 21 0,21 0 0,-20 0 16,-1-21-16,0 21 0,-20 1 15,20-1-15,-21 0 0,0 0 0,0-21 16,1 21-16,-1-21 0,0 21 15,0-21 1,0 0-16,0 0 16,1-21-16,-22 0 15,21 0-15,0 21 0,-21-21 16,21 0-16,0-1 0,0 1 0,22 0 16,-22 21-16,21-21 0,-21 21 15,22 0-15,-1 0 0,22 0 0,-22 0 16,21 0-16,-20 0 0,-1 0 15,22 0-15,-22 21 0,0 0 0,-21 0 16,22 1-16,-22-1 0,0 0 16,0 21-16,-21-21 0,0 1 15,0-1-15,0 21 0,0-21 16,0 0-16,0 1 0,0-1 0,0 21 16,0-21-16,-21 0 0,21 1 15,-21-22-15,21 21 0,-21 0 16,21 0-1,21-21 32,0 0-47,-21 21 0,21-21 16,0 21-16,1 1 0,-1-1 16,0 0-16,0 0 0,0 21 15,-21-20-15,21 20 0,-21 0 16,22-21-16,-22 22 0,0-1 15,0-21-15,0 22 0,0-22 0,0 21 16,-22-21-16,1 0 0,0 1 16,0 20-16,0-21 0,-22-21 0,1 21 15,0 0-15,-1-21 0,1 22 16,0-22-16,-1 0 0,1 0 0,0 0 16,21 21-16,-22-21 0,22 0 15,0 0-15,0 0 0,21 21 16,-21-21-16,21 21 15,-22-21-15,22 21 0,0 0 16,0 1-16,0-1 16,0 0-16,0 0 0,0 0 15,0 0-15,0 1 0,-21-1 16,21 0-16,0 0 0,-21 0 0,0-21 16,0 21-16,0 1 0,-1-1 15,1-21-15,0 21 0,-21-21 0,-1 0 16,1 21-16,0-21 0,-1 0 0,-20 0 15,-1 0-15,1 0 0,-1 0 16,1 0-16,21 0 0,-22 0 0,1-21 16,20 21-16,1-21 15,0 21-15,-1-21 0,22-1 0,-21 22 16,21-21-16,-1 0 0,1 21 16,0-21-16,0 21 0,0-21 15,0 21-15,-1 0 0,1 0 16,0 0-16,0 0 15,0 0-15,21 21 0,-21-21 0,-1 21 16,1-21-16,0 21 16,0-21-16,0 0 0,0 21 0,-1-21 0,1 0 15,-21 0-15,21 22 0,-22-22 16,1 0-16,0 0 0,-22 0 0,22 0 16,-22 0-16,22-22 0,-21 22 15,20-21-15,-20 0 0,20 21 16,-20-21-16,21 0 0,-1 21 0,1-21 15,0-1-15,20 1 0,-20 21 16,0-21-16,21 0 0,-1 0 0,-20 0 16,21 21-16,0-22 0,0 1 0,-22 0 15,22 21-15,0 0 0,0-21 16,0 21-16,-1 0 0,1 0 0,0 0 16,0 0-16,0 0 0,0 0 15,-1 21-15,1-21 0,0 0 16,0 21-16,0-21 15,0 21-15,-1-21 0,1 0 16,0 0-16,0 0 0,0 0 0,0 0 16,-1 0-16,1 0 0,0 0 15,0-21-15,0 21 0,0-21 0,-1 0 16,1 0-16,0 0 0,0-1 16,0 1-16,0 0 0,21 0 15,-22 0-15,1 0 0,0-22 0,21 22 16,-21 0-16,21 0 0,-21 21 15,21-21-15,-21-1 0,21 1 0,0 0 16,0 0 15,21 21-15,0 0-16,0 0 0,0 0 0,22 0 16</inkml:trace>
  <inkml:trace contextRef="#ctx0" brushRef="#br0" timeOffset="180960.28">32597 14901 0,'21'-21'31,"0"0"-31,0 0 15,-21 0 17,0 42-1,0 0-31,0 0 16,-21 0-16,0 1 0,21-1 15,-21 21-15,21-21 0,0 22 0,-22-1 16,22 0-16,-21 1 0,21-1 15,0 0-15,-21 1 0,21-1 16,0 0-16,0 1 0,0-1 0,0 0 16,0 22-16,0-22 0,0 0 15,21 1-15,0-1 0,-21 22 0,22-22 16,-22 21-16,0-20 0,21 20 16,0-20-16,-21-1 0,0 21 15,0-20-15,0-1 0,21 0 0,-21 1 16,0-1-16,0 0 15,0-20-15,0 20 0,0-21 0,0 21 16,0 1-16,0-22 0,0 21 16,0 1-16,0-22 0,0 21 0,0-21 15,-21 22-15,21-22 0,0 21 16,0-21-16,0 0 0,0 1 16,0-1-16,0 21 0,0-21 0,0 0 15,0 1-15,0-1 16,0 0-16,0 0 15,0 0 1,-21-21 31,0 0-47,-1 0 16,1 0-16,0 0 0,0 0 15,0 0-15,-22 0 0,22 0 16,0 0-16,-21 0 0,-1 0 0,1 0 15,0 0-15,-1 0 0,1 0 16,-21 0-16,20 0 0,-20 0 0,-1 0 16,22 0-16,-22 0 0,1 0 15,-1 0-15,-20 0 0,20 0 0,1 0 16,-22 0-16,0 0 0,22 0 16,-22 0-16,22 0 0,-22 0 0,22 0 15,-1 0-15,1 0 16,-1 0-16,1 0 0,-1 0 0,1 0 15,-1 0-15,1 0 0,20 0 16,-20-21-16,-1 21 0,22 0 0,-22-21 16,1 21-16,21 0 0,-22-21 15,22 21-15,-22 0 0,1 0 0,20 0 16,-20-21-16,21 21 0,-22 0 0,22 0 16,-22 0-16,22 0 0,-22 0 15,22 0-15,-21 0 0,20 0 0,-20 0 16,20 0-16,-20 0 15,21 0-15,-22 0 0,22 0 0,-22 0 16,22 0-16,0 21 0,-1-21 0,1 0 16,0 0-16,-1 0 0,1 0 15,21 21-15,-22-21 0,22 0 0,0 0 16,0 0-16,0 0 0,0 0 16,-1 0-16,1 0 15,0 21-15,0-21 16,0 0-1,0 0-15,-1 0 32,1 0-1,21-21 16,21 0-47,1 21 0,-1-21 15,0-1-15,21 1 0,-21 0 16,22 0-16</inkml:trace>
  <inkml:trace contextRef="#ctx0" brushRef="#br0" timeOffset="181501.02">30078 15875 0,'0'-21'15,"0"0"1,0 0-16,0-1 31,0 44 0,0-1-31,0 0 0,0 0 0,-21 0 16,21 22-16,0-1 0,0-21 0,-22 21 16,22 1-16,-21 20 15,0-20-15,21-1 0,0 0 0,0 1 16,-21-1-16,21-21 0,0 21 16,-21 1-16,21-22 0,0 0 0,0 0 15,0 0-15,0 1 0,0-1 16,0 0-16,0 0 0,0-42 47,0 0-47,0 0 15,21-1-15,-21-20 0</inkml:trace>
  <inkml:trace contextRef="#ctx0" brushRef="#br0" timeOffset="182324.64">30184 15812 0,'0'0'0,"-22"-22"31,22 1-15,22 21-1,-1 0-15,0 0 0,0 0 16,0 0-16,0 0 0,22 0 0,-1 0 16,0 0-16,1 0 0,-1 0 0,0 0 15,22 0-15,-1 0 0,1 0 16,21 0-16,-22 0 0,22 0 0,-1 0 16,1 0-16,0 0 0,-1 0 15,-20 0-15,21 0 0,-22 0 0,1 0 16,-22 0-16,21 0 0,1 0 15,-22 0-15,1 0 0,-1 0 16,0 0-16,1 0 0,-1 0 16,-21 0-16,21 0 0,-20 0 15,-1 0-15,0 0 0,0 0 0,0 0 16,-21 21 0,0 1-1,0-1 1,0 0-16,0 0 0,0 0 0,-21 0 15,21 1-15,-21 20 0,21-21 16,-21 21-16,0-20 0,21 20 0,0-21 16,0 21-16,-22 1 0,22-22 15,-21 21-15,21-21 0,-21 22 16,21-22-16,0 0 0,0 21 16,0-20-16,0-1 0,0 0 15,0 0-15,0 0 0,0 0 0,0 1 16,-21-1-16,0 0 15,21 0-15,-21-21 0,-1 21 0,1-21 16,0 0-16,0 0 0,0 21 16,-22-21-16,22 0 0,-21 0 0,21 0 15,-22 0-15,-20 0 0,21 0 16,-22 0-16,1 0 0,-1 0 0,-21 0 16,1-21-16,-1 21 0,0 0 15,1-21-15,-1 21 0,-21 0 0,22-21 16,-1 21-16,0 0 15,1 0-15,-1-21 0,0 21 0,22 0 16,-22 0-16,22 0 0,-1-21 0,22 21 16,-22 0-16,22 0 0,0 0 15,-1-22-15,1 22 0,21 0 0,0 0 16,-1 0-16,1-21 0,0 21 16,21-21-16,0 0 15,0 0-15,42 21 16,-20-21-16,-1 21 0,0-22 0,21 1 15,-21 0-15,22 21 0</inkml:trace>
  <inkml:trace contextRef="#ctx0" brushRef="#br0" timeOffset="182640.78">30268 15854 0,'0'0'0,"21"-21"0,-21 0 0,22-1 15,-22 1-15,21 21 32,-21 21-17,0 1-15,0-1 0,0 0 0,0 21 16,0 1-16,0-22 0,0 42 0,0-20 16,0-1-16,0 0 0,0 1 15,0-1-15,0 0 0,0 1 16,0-22-16,0 21 0,0-21 15,0 0-15,0 1 0,-21-1 0,21 0 16,-22 0-16,22 0 16,0-42 15,0 0-31,0 0 0</inkml:trace>
  <inkml:trace contextRef="#ctx0" brushRef="#br0" timeOffset="182908.03">30649 15769 0,'0'0'0,"0"21"32,0 22-32,0-22 0,0 21 15,0 1-15,0 20 0,0-21 16,-21 1-16,0 20 0,0-20 0,21-1 15,-21 0-15,-1 1 0,1-1 16,21-21-16,-21 21 0,0-20 0,21-1 16,-21 21-16,21-21 15,0 0-15,0-42 32</inkml:trace>
  <inkml:trace contextRef="#ctx0" brushRef="#br0" timeOffset="183148.24">30797 15917 0,'0'22'32,"0"20"-32,0-21 15,-21 0-15,21 22 16,-21-1-16,21 0 0,0-21 0,0 22 15,0-1-15,-21 0 0,21-20 16,0 20-16,-21-21 0,21 21 0,0-20 16,0-1-16,0 0 0,0 0 15,0 0-15</inkml:trace>
  <inkml:trace contextRef="#ctx0" brushRef="#br0" timeOffset="183444.76">31094 15896 0,'0'0'0,"0"-21"0,0 0 0,0 0 16,0 42 0,0 0-16,0 0 0,0 22 15,0-1-15,0 0 0,0 1 16,0-1-16,0 0 0,-21 22 0,21-22 15,-22 0-15,22-20 0,0 20 16,0 0-16,-21-21 0,21 22 0,-21-22 16,21 0-16,-21 0 15,21 0-15,0 1 0,21-22 32,0-22-17,0 1-15,1 0 16,-1 0-16,0-21 0,0 20 0,0-20 15,0 21-15</inkml:trace>
  <inkml:trace contextRef="#ctx0" brushRef="#br0" timeOffset="183669.91">31390 15875 0,'0'0'0,"21"-21"0,-21 0 16,21 21-16,-21-21 0,0 42 31,0 0-31,0 0 0,0 0 16,0 22-16,-21-1 0,0 0 0,21 1 15,-21 20-15,21-21 0,-21 1 16,0-1-16,-1 0 0,22 1 0,-21-1 16,0-21-16,21 0 0,-21 22 0,21-22 15,-21 0-15,0-21 0,21 21 16,0 0-16,-22-21 16,1-21-1,21 0-15</inkml:trace>
  <inkml:trace contextRef="#ctx0" brushRef="#br0" timeOffset="184056.67">30057 16129 0,'0'0'0,"-22"0"0,1 0 0,0 0 15,42 0 17,0 0-32,22 0 0,-22 0 0,21 0 15,1 0-15,-1 0 0,21 0 16,-20 0-16,20 0 0,1 0 16,-1 0-16,1-21 0,20 21 0,-20 0 15,21 0-15,-1 0 0,1-21 16,0 21-16,-1 0 0,-20 0 0,-1 0 15,1 0-15,-1 0 0,-20 0 16,-1 0-16,0-21 0,1 21 0,-22 0 16,0 0-16,0 0 15,0 0-15,0 0 0,-21 21 32,-21-21-17,0 0-15,0 0 0,0 0 16,-22 0-16,22 0 0</inkml:trace>
  <inkml:trace contextRef="#ctx0" brushRef="#br0" timeOffset="184436.87">30057 16341 0,'0'0'0,"-22"0"0,-20 21 0,21-21 16,21 21 0,21-21-1,21 0-15,-20 0 16,20 0-16,21 0 0,-20 0 0,20 0 16,1 0-16,-1 0 0,1 0 15,20 0-15,-20 0 0,21 0 0,-1 0 16,1 0-16,0 0 0,-1 0 15,1 0-15,-22 0 0,22 0 0,-21 0 16,-22 0-16,21 0 0,-20 0 16,-1 0-16,0 0 0,-20 0 15,-1 0-15,0 0 0,0 0 16,0 0 0,-21-21-1,0 0 1,0 0-16,0-1 0</inkml:trace>
  <inkml:trace contextRef="#ctx0" brushRef="#br0" timeOffset="188243.97">32618 14118 0,'0'0'0,"0"21"47,21-21-16,0 0-31,0 0 31,0-21-31,1 21 16,-22-21-16,21 21 15,0-21-15,0 0 16,0 0-16,0 21 0,-21-22 16,22 22-16,-1-21 0,0 0 0,0 0 15,-21 0-15,21 0 0,0-1 16,-21 1-16,22 0 0,-1 0 0,0-21 16,0 20-16,0 1 0,-21-21 15,21 21-15,22-22 0,-22 1 0,0 21 16,0-21-16,0-1 15,1 22-15,-1-21 0,0 21 0,0-1 16,0-20-16,0 21 0,1 0 16,-1-22-16,-21 22 0,21-21 0,-21 21 15,21 0-15,0-22 0,-21 22 16,0-21-16,0 21 0,21-22 0,-21 1 16,0 21-16,22-22 0,-22 1 15,0 0-15,0 21 0,0-22 0,21 1 16,-21 21-16,0-22 0,21 22 15,-21-21-15,0 21 0,0-22 0,0 22 16,0 0-16,0-21 0,0 21 16,0-1-16,0-20 0,0 21 15,0 0-15,0 0 0,0-22 16,0 22-16,0 0 0,0 0 16,0-22-16,0 22 0,-21 0 0,21-21 15,-21 21-15,-1-22 0,1 22 16,0 0-16,0 0 0,0-22 0,0 22 15,-1 0-15,1 0 0,-21 0 16,21-22-16,0 22 0,-1 0 0,1 0 16,0 0-16,0 0 0,0-1 15,0 22-15,-1-21 0,1 0 0,0 0 16,0 0-16,0-22 0,0 43 16,-1-21-16,1 0 0,0 0 15,0 0-15,0 0 0,0-1 16,-1 1-16,1 0 0,0 0 0,0 21 15,-21-21-15,20 0 0,1 21 16,0-22-16,0 22 0,0 0 16,-22-21-16,22 0 0,-21 21 0,0 0 15,-1-21-15,1 21 0,0 0 16,20 0-16,-20-21 0,0 21 0,-1 0 16,1 0-16,21-21 0,-21 21 15,20 0-15,-20 0 0,21 0 0,-21-22 16,20 22-16,1 0 15,0-21-15,0 21 0,0 0 0,0 0 16,-1 0-16,1 0 0,0 0 16,0 0-16,0 0 0,0 0 0,-1 0 15,1 0-15,0 0 0,0 0 16,0 0-16,0 0 0,-1 0 0,1 0 16,0 0-16,0 0 0,0 0 0,0 0 15,-22 0-15,22 0 0,0 0 16,0 0-16,0 0 0,-1 0 0,1 0 15,0 0-15,0 0 0,0 0 16,0 0 0,21-21 156,21 21-157,-21-21-15,21 21 0,0-21 16,0 21-16,0 0 0,1-21 15,-1 21-15,0-22 0,21 22 16,-21-21-16,1 0 0,-1 21 0,21-21 16,-21 21-16,0-21 0,22 0 15,-22 21-15,0-22 0,21 1 0,-20 0 16,-1 21-16,0-21 0,21 21 16,-21-21-16,1 0 0,-1 21 15,-21-22-15,21 22 0,-42 0 47,0 0-31,-1 22-16,1-22 0,21 21 15,-42 0-15,21-21 0,0 21 0,-1 0 16,-20 0-16,21 1 0,-21-1 0,20 0 16,-20 0-16,0 0 0,21-21 15,-22 21-15,1 1 0,21-1 0,-22-21 16,22 21-16,0-21 0,0 21 15,0-21-15,0 21 0,-1 0 0,1-21 16,0 22-16,0-22 0,0 21 16,0 0-16,-1-21 0,22 21 15,-21-21-15,21 21 16,-21 0-16,0-21 16,21 22-1,21-22 32,0 0-47,0 21 0,1-21 16,-1 21-16,0 0 15,0-21-15,0 21 0,0-21 0,1 21 16,-1 1-16,21-22 16,-21 21-16,0 0 0,1 0 0,-1 0 15,0 0-15,0 1 0,0-1 16,22 0-16,-22 0 0,0 0 0,0 0 15,0 1-15,0-1 0,1 0 0,-1 0 16,-21 0-16,21 0 0,0 1 16,-21-1-16,0 0 0,21-21 0,0 21 15,-21 0-15,0 0 16,22-21-16,-1 22 16,-42-22 62,-1 0-63</inkml:trace>
  <inkml:trace contextRef="#ctx0" brushRef="#br0" timeOffset="200953.64">847 14669 0,'-22'-22'32,"22"1"-32,22 21 31,-1 0-15,0 0-1,-21-21-15,21 21 16,-21-21 78,0 0-79,0 0-15,0-1 16,0 1-16,0 0 15,0 0-15,0 0 0,0 0 16,0-22-16,21 22 0,-21 0 0,21 0 16,1-22-16,-1 22 0,0 0 15,21-21-15,1 21 0,-1-22 16,0 22-16,1 0 0,20-21 0,1 20 16,-22 1-16,21 0 0,1 0 15,-22 0-15,22 21 0,-22 0 0,0 0 16,-20 0-16,20 0 0,-21 0 15,0 0-15,0 0 0,1 0 16,-22 21-16,21-21 0,0 21 16,-21-42 31,0 0-32,21 0-15,-21-1 16,21 1-16,0 21 0,1-42 0,-1 21 15,0 0-15,21-1 0,22 1 16,-22 0-16,43 0 0,-22 0 0,22 0 16,-22-1-16,22 1 15,-21 21-15,20 0 0,-20 0 0,-1 0 16,1 0-16,-22 0 0,22 21 16,-22-21-16,0 22 0,-21-1 0,22 0 15,-1-21-15,-21 21 0,0 0 16,1-21-16,-1 21 0,-21 1 0,21-22 15,-21 21 1,21-21-16,0 0 16,0-21-1,1-1-15,-1 22 0,0-21 16,0 21-16,0-21 0,0 21 0,1-21 16,20 0-16,0 21 0,1-21 15,-1 21-15,0 0 0,1 0 16,-1 0-16,0 0 0,1 0 15,-1 0-15,0 0 0,1 21 0,-1-21 16,0 21-16,-21 0 0,22 0 0,-22 0 16,0 1-16,0-1 0,0 0 15,1 0-15,-22 0 0,0 0 16,0 1-16,0-1 0,-22 0 16,1 0-16,0-21 0,0 21 15,0-21-15,0 0 16,42-21 15,0 21-15,0-21-16,21 21 0,-20 0 15,-1-21-15,0 21 0,0 0 0,0 0 16,22 0-16,-22 0 0,0 0 16,0 21-16,21 0 0,-20-21 0,-1 21 15,0 0-15,0 1 0,0-1 16,0 0-16,-21 0 0,22 0 0,-22 22 15,0-22-15,21 21 0,-21-21 0,0 22 16,0-22-16,0 21 0,0-21 16,-21 22-16,-1-22 0,1 0 15,0 0-15,21 0 0,-21 0 0,0 1 16,0-22-16,-1 21 0,1-21 16,0 0-16,0 0 15,21-21 1,0-1-1,21 22 1,0 0-16,0 0 16,1 0-16,-1 0 0,0 0 15,0 22-15,0-1 16,-21 0-16,0 0 0,0 0 16,21 0-16,-21 1 0,0-1 0,0 0 15,0 0-15,0 0 0,0 22 16,0-22-16,-21 0 0,0 21 0,0-21 15,0 1-15,0 20 0,-22-21 0,22 0 16,0 0-16,0 1 0,0-1 16,-1 0-16,-20-21 0,21 21 0,0 0 15,0-21-15,-1 0 16,1 0-16,0 0 0,0 0 0,-21 0 16,20 0-16,1 0 0,0-21 15,0 21-15,0 0 0,-22-21 0,22 21 16,21-21-16,-21 21 0,0 0 15,0 0 1,21 21 0,0 0-16,0 0 0,0 0 0,0 1 15,-21-1-15,21 0 0,-22 0 16,1 0-16,0 0 0,0 1 0,0-1 16,0 0-16,-1 0 0,1 0 15,-21 0-15,21-21 0,-22 22 0,1-1 16,0-21-16,-1 0 0,1 21 0,-21-21 15,20 0-15,1 0 0,0 0 16,-1 0-16,1 0 0,0 0 0,-1-21 16,22 0-16,-21-1 15,21 1-15,-1 0 0,1 0 0,0 0 16,0 0-16,0-1 0,0 22 16,21-21-16,0 0 0,-22 21 15,1 0 1,21 21-16,0 0 15,-21 1-15,21-1 0,0 0 0,0 0 16,-21 0-16,0 22 0,21-22 16,-21 0-16,-1 0 0,22 0 0,-21 0 15,0-21-15,0 22 0,0-1 16,0-21-16,-1 0 0,1 21 0,0-21 16,0 0-16,-21 0 0,20 0 15,-20 0-15,0 0 0,-1 0 16,1 0-16,21 0 0,-21-21 0,-1 0 15,1 21-15,21-22 0,-22 22 16,1 0-16,21-21 0,-21 21 0,20 0 16,1 0-16,-21 0 0,21 0 15,0 0-15,-1 0 0,1 0 0,0 0 16,21 21 0,-21-21-16,21 22 0,0-1 15,0 0 1,0 0-1,-21-21 1,0 21-16,-1-21 0,1 0 16,0 0-16,-21 0 15,21 0-15,-22 0 0,1 0 0,0 0 16,-1 0-16,1-21 0,-22 21 16,22-21-16,-21 0 0,20 0 0,1-1 15,0 1-15,-1 0 0,1-21 16,0 21-16,20-22 0,-20 1 0,21 0 15,0-1-15,0 1 0,-1-22 16,1 22-16,21 0 0,-21-1 16,21 1-16,0 21 0,0-21 15,0 20-15,-21 1 0,21 0 16,0 0-16,-21 21 0,21 21 31,0 0-31,0 0 16,0 1-16,21-1 0,0-21 15,0 21-15,0 0 0,1 0 0</inkml:trace>
  <inkml:trace contextRef="#ctx0" brushRef="#br0" timeOffset="202124.34">995 15663 0,'-21'0'31,"21"22"16,0-1-47,0 0 0,0 0 0,0 0 16,0 22-16,0-1 0,0-21 16,0 43-16,0-22 0,0 0 0,0 22 15,-22-22-15,22 22 0,-21-22 16,21 21-16,0-20 0,-21 20 0,0-20 15,21-1-15,-21 21 0,21 1 16,0-22-16,-21 22 0,21-1 16,-22 1-16,22-1 0,-21 1 15,21-22-15,0 22 0,0-1 0,-21-21 16,21 22-16,-21-22 0,21 1 16,0-1-16,0 0 0,0 1 15,0-22-15,0 21 0,-21-21 0,21 0 16,0 1-16,0-1 0,0 0 15,21-21 17,0 0-17,0-21-15,0 21 16,1-21-16,-1-1 0,0 22 16,21 0-16,-21-21 0,1 21 15,20 0-15,0-21 0,1 21 16,20 0-16,1 0 0,-1-21 0,1 21 15,20-21-15,22 21 0,-21 0 16,21-21-16,-1 21 0,1 0 0,21-22 16,0 22-16,0 0 0,21-21 15,1 21-15,-22-21 0,21 21 0,0 0 16,0 0-16,0-21 0,0 21 0,1 0 16,-22 0-16,21-21 0,-21 21 15,0 0-15,-21 0 0,21 0 0,-22-21 16,1 21-16,0 0 0,-21 0 15,-22 0-15,22 0 0,-22 0 16,-20-22-16,-1 22 0,0 0 0,-20 0 16,-1 0-16,0 0 0,0 0 15,-21-21-15,0 0 32,0 0-17,-21 21-15,21-21 0,0 0 16,-21-1-16,0 1 15,21 0-15,0 0 0,0 0 16,-22-22-16,1 22 0,21-21 0,-21 0 16,21-22-16,0 22 0,0-22 15,-21 22-15,21-22 0,-21 1 16,21-1-16,-21 1 0,21-22 0,0 22 16,-22-1-16,1-20 0,0 20 15,21-21-15,-21 22 0,0-22 0,0 22 16,-1-1-16,1 1 0,0-1 15,0 1-15,0-1 0,21 1 0,-21-1 16,-1 1-16,1 20 0,0-20 0,0 21 16,21-1-16,0 1 0,-21 0 15,0 20-15,21 1 0,-22 0 16,22 0-16,0 0 0,0 42 62,0 0-46,0 0-16,0 0 0,0 1 16,0-1-16,0 0 15,0 0-15,-21 0 0,0 22 0</inkml:trace>
  <inkml:trace contextRef="#ctx0" brushRef="#br0" timeOffset="202591.99">2434 16383 0,'0'0'0,"0"-63"16,-21 41-16,21 1 0,-21 0 15,0 0-15,21 0 0,0 0 16,-22-1-16,22 44 15,0-1 1,0 21-16,0-21 0,0 22 16,0-1-16,0 0 0,22 1 15,-22-1-15,0 0 0,0 1 0,0-1 16,21 0-16,-21 1 16,0-22-16,21 21 0,-21-21 0,0 22 0,0-22 15,0 0-15,21 0 16,0-21-16,-21-21 31,0 0-31</inkml:trace>
  <inkml:trace contextRef="#ctx0" brushRef="#br0" timeOffset="203281.04">2455 16129 0,'0'0'0,"0"-21"16,0 0 0,0 0-16,0-1 47,21 22-47,1 0 0,-1 0 15,21 0-15,0 0 0,1 0 0,20 0 16,1 0-16,-1-21 0,22 21 15,0 0-15,-1 0 0,22-21 0,0 0 16,0 21-16,0 0 0,-1-21 0,1 21 16,-21-21-16,0 21 15,-1 0-15,-20 0 0,-1 0 0,1-22 16,-22 22-16,0 0 0,1 0 0,-1 0 16,-21 0-16,0 0 0,1 0 15,-22 22-15,21-1 16,-21 0-1,0 0-15,21 0 16,-21 0-16,0 1 0,0-1 16,0 0-16,0 0 15,0 0-15,0 0 0,0 1 0,0-1 16,0 0-16,0 0 0,0 0 16,0 0-16,0 1 0,0-1 15,0 0-15,0 0 0,0 0 16,0 0-16,-21 1 15,0-1-15,-1 0 16,-20-21-16,0 21 0,-1 0 0,1-21 16,-21 21-16,-1 1 0,-21-1 15,1 0-15,-22-21 0,0 21 0,0 0 16,0 0-16,-21-21 0,22 22 16,-1-22-16,0 0 0,21 0 0,1 0 15,-22 0-15,42 0 0,-20 0 16,20 0-16,22 0 0,-1 0 0,1 0 15,0 0-15,21 0 0,-1 0 16,22-22 0,22 22-1,20 0-15,-21-21 16,0 0-16,22 21 0,-22 0 0,21-21 16,-21 21-16,0-21 0</inkml:trace>
  <inkml:trace contextRef="#ctx0" brushRef="#br0" timeOffset="203572.46">2921 16235 0,'0'0'0,"0"-21"16,0-43 0,0 43-16,0 42 31,0 0-31,0 1 15,0 20-15,0-21 0,0 21 0,21 1 16,-21-22-16,0 21 0,0 1 16,0-1-16,0 0 0,0 1 0,0-1 15,0-21-15,0 21 0,0-20 16,0-1-16,0 21 0,0-21 16,0 0-16,0-42 31,0 0-31,0-21 15,0 21-15,0-1 0</inkml:trace>
  <inkml:trace contextRef="#ctx0" brushRef="#br0" timeOffset="203809.01">3111 16171 0,'0'0'0,"22"0"0,-1-21 31,0 21-31,-21 21 0,0 1 16,0-1-16,0 0 0,0 21 0,0-21 15,0 22-15,0-1 0,0-21 16,0 22-16,0-22 0,0 21 16,0-21-16,0 22 0,0-22 0,0 0 15,0 0-15,0 0 0,-21-21 16,21-21 15,21 0-31,-21 0 0,0 0 0,21-22 16,0 22-16,0-21 0</inkml:trace>
  <inkml:trace contextRef="#ctx0" brushRef="#br0" timeOffset="204017.03">3408 16108 0,'0'0'0,"21"0"16,0 85 0,-21-64-16,0 0 0,0 21 15,0-21-15,0 22 0,0-1 0,0-21 16,0 22-16,0-22 0,0 21 15,0-21-15,0 22 0,0-22 0,-21 0 16,21 0-16,-21 0 0,42-21 31,0-21-31,-21 0 16,21 0-16,22-22 16</inkml:trace>
  <inkml:trace contextRef="#ctx0" brushRef="#br0" timeOffset="204228.01">3852 16044 0,'21'85'31,"-21"-64"-31,0 22 0,0-22 0,0 21 16,0 0-16,0 1 0,0-22 16,0 21-16,0-21 0,0 1 0,0 20 15,0-21-15,0 0 0,0 0 16,-21 1-16,21-1 0,-21-21 15,0 0 1,0 0 0,0-21-16</inkml:trace>
  <inkml:trace contextRef="#ctx0" brushRef="#br0" timeOffset="204533.97">2561 16468 0,'0'0'0,"21"0"15,22 0 1,-1 0-16,0-21 0,22 21 16,-1-22-16,1 22 0,20-21 0,1 21 15,21-21-15,-21 0 0,20 21 16,1-21-16,0 21 0,0-21 0,-21 21 15,20 0-15,-20-22 0,-21 22 16,-1-21-16,1 21 0,-22 0 0,0 0 16,-21 0-16,1 0 0,-44 0 31,1 0-31,-21 21 0,21-21 0,-22 0 16,1 0-16,0 22 0,-22-1 15</inkml:trace>
  <inkml:trace contextRef="#ctx0" brushRef="#br0" timeOffset="204828.69">2857 16595 0,'0'0'0,"-42"0"0,-21 21 16,63 0-16,21-21 16,21 0-16,0 0 15,1 0-15,-1 0 0,22 0 16,-1 0-16,1 0 0,20 0 0,-20 0 15,20 0-15,1-21 16,0 21-16,-1 0 0,1-21 0,0 21 16,-1-21-16,-20 21 0,21-22 0,-22 22 15,-21 0-15,22-21 0,-22 21 16,1 0-16,-22 0 0,21 0 0,-42-21 16,0 0 15,-21 21-31,0 0 0,-22 0 0,22-21 15,0 21-15,-21 0 0</inkml:trace>
  <inkml:trace contextRef="#ctx0" brushRef="#br0" timeOffset="206168.62">1460 14478 0,'0'0'0,"-21"0"47,0 0-32,0 0-15,0 0 32,0 0-32,-1 0 0,1 0 15,0 0-15,0 0 0,0 0 16,0 0-16,-1 0 0,1 0 15,0-21-15,0 0 0,0 21 16,-22-21-16,22 21 0,0-22 0,0 1 16,0 0-16,-22 0 0,22 0 15,-21 0-15,21-1 0,0 1 0,-22 0 16,22 0-16,-21 0 0,21-22 16,-1 22-16,1 0 0,-21-21 0,21 21 15,0-22-15,-1 22 0,1-21 16,0-1-16,0 1 0,0 0 0,21-1 15,-21 1-15,21 0 16,-22-1-16,22 1 0,0 0 0,0-1 16,0 1-16,0 0 0,0-1 15,0 1-15,0 0 0,0-1 16,22 1-16,-1 0 0,-21-1 0,21 1 16,0 0-16,-21-22 0,21 22 15,0-22-15,1 22 0,-1-21 0,21 20 16,-21 1-16,22-22 0,-1 22 15,0 0-15,1-1 0,-1-20 0,21 21 16,-20-1-16,20-20 0,1 20 16,-1-20-16,22 21 0,-22-1 15,1-20-15,-1 20 0,22 1 0,-21 0 16,-1-1-16,1 1 0,-1 21 16,-21-21-16,22 20 0,-1 1 0,-20 0 15,20 0-15,-20 0 0,-1 0 16,0-1-16,1 1 0,-1 21 0,0-21 15,1 21-15,-22 0 0,21-21 16,-21 21-16,22 0 0,-22-21 0,0 21 16,0-21-16,0 21 0,0 0 0,1 0 15,-1-22-15,0 22 0,0 0 16,0 0-16,0 0 16,1-21-16,-1 21 0,0 0 15,0 0-15,0 0 16,0 0-1,-42 0 32,0 0-47,0 0 0,0 0 16,0 0-16,-1 0 0,1 0 0,0 0 16,0 0-16,0 0 0</inkml:trace>
  <inkml:trace contextRef="#ctx0" brushRef="#br0" timeOffset="206604.92">2265 11155 0,'0'0'0,"0"-21"0,-43-22 31,22 43-31,21-21 0,0 42 31,21 1-31,1-22 16,20 21-16,-21 0 0,21 0 15,1-21-15,-1 21 0,0 0 16,1 1-16,-1-22 0,22 21 0,-22 0 16,0-21-16,22 0 0,-22 21 15,0-21-15,-20 0 0,20 0 0,0 21 16,-21-21-16,1 0 0,-1 0 0,-21 21 15,0 1-15,0-1 16,-21 0-16,-1 0 0,-20 0 16,21 0-16,-21 22 0,-1-22 0,1 21 15,0-21-15,-22 22 0,22-1 16,-1-21-16,-20 22 0,21-22 16,-1 21-16,22-21 0,-21 22 15,21-22-15,-22 0 0,22 0 0,0 0 16,0 0-16,0 1 0,21-1 15,0 0-15,-22-21 16,22-21 0</inkml:trace>
  <inkml:trace contextRef="#ctx0" brushRef="#br0" timeOffset="-206523.71">21780 339 0,'22'0'31,"-1"0"-15,0 0-1,0 0 1,0 0-16,-21-21 16,21 21-16,-21-22 15,0 1-15,0 0 32,0 0-17,-21 21-15,0 0 16,0 0-16,0 0 0,0 0 15,-1 0-15,1 0 0,0 0 0,0 0 16,-21 21-16,20-21 0,1 21 16,-21 0-16,21-21 0,0 22 0,-22-1 15,22 0-15,0 0 0,0 0 16,0-21-16,-1 21 0,1-21 0,21 22 16,0-1-16,0 0 15,21 0 1,1-21-16,-1 0 15,0 0-15,0 0 16,21 0-16,-20 0 0,20 0 0,-21 0 16,21 0-16,-20 21 0,20-21 0,0 0 15,-21 0-15,22 21 0,-22-21 16,21 0-16,-21 22 0,1-1 0,-1-21 16,-21 21-16,21-21 15,-21 21-15,0 0 0,0 0 16,0 1-16,-21-22 0,0 21 15,-1-21-15,-20 0 0,0 21 16,21-21-16,-22 0 0,1 0 0,-22 0 16,22 0-16,0 0 0,-1 0 0,1 0 15,21 0-15,-21 0 16,20 0-16,-20 0 0,21 0 0,0 0 16,0-21-16,-1 0 15,1 21-15,21-22 16,-21 22-16,21-21 15,0 0 1,21 21-16,0 0 16</inkml:trace>
  <inkml:trace contextRef="#ctx0" brushRef="#br0" timeOffset="-206132.75">22161 106 0,'0'0'0,"0"-21"15,0 0 1,0 42-1,0 0 1,0 0-16,0 0 0,0 0 0,0 1 16,0-1-16,0 21 0,0 0 15,0-20-15,0 20 0,0-21 0,-21 0 16,21 22-16,0-22 0,-21 0 0,21 21 16,0-21-16,0 1 0,0-1 15,-21 0-15,21 0 0,-21 0 16,21 0-16,0 1 15,0-1 1</inkml:trace>
  <inkml:trace contextRef="#ctx0" brushRef="#br0" timeOffset="-205548.77">21971 487 0,'21'0'47,"0"0"-47,0-21 15,1 21-15,-1 0 0,0 0 16,0 0-16,0-21 0,0 21 0,22 0 15,-22-22-15,0 22 0,0-21 16,22 21-16,-22 0 0,0 0 0,0-21 16,0 21-16,0 0 15,-21 21 17,0 0-17,0 1-15,-21-1 16,0 0-16,21 0 0,-21 0 0,21 0 15,0 1-15,-21-1 16,21 0-16,0 0 0,0 0 16,0 0-1,0 1-15,21-22 0,0 0 16,0 0-16,22 0 16,-22 0-16,0 0 0,0 0 15,0 0-15,0 0 0,1-22 0,-1 1 0,0 0 16,-21 0-16,21 21 15,-21-21-15,21 0 0,-21-1 0,0 1 16,0 0-16,0 0 0,0 0 16,0 0-16,0-1 0,-21 1 15,0 21-15,0-21 0,0 0 16,-1 21-16,1 0 16,0 0-16,0 0 15,0 21-15,21 0 16</inkml:trace>
  <inkml:trace contextRef="#ctx0" brushRef="#br0" timeOffset="-205196.07">22839 339 0,'0'0'0,"0"21"47,0 0-47,0 0 0,0 0 16,0 1-16,-21-1 0,21 21 16,-22-21-16,22 0 0,0 22 0,0-22 15,-21 21-15,21-21 0,-21 22 0,21-1 16,0-21-16,0 22 15,-21-22-15,21 21 0,0-21 0,-21 22 16,21-22-16,-21 0 0,21 0 16,0 0-16,0 0 0,0 1 0,0-1 15,0 0-15,0-42 47,0 0-47,0-1 16</inkml:trace>
  <inkml:trace contextRef="#ctx0" brushRef="#br0" timeOffset="-204856.48">22775 423 0,'0'-42'31,"0"21"-31,21 21 16,1 0-16,-1 0 16,0 0-16,0 0 0,0 0 15,0 0-15,1 0 0,-1 0 16,0 21-16,-21 0 16,21-21-16,-21 21 0,21 1 15,-21-1-15,0 0 0,0 0 16,0 0-16,-21 0 15,0-21-15,0 22 0,0-1 0,-1-21 16,1 21-16,0-21 0,0 0 16,0 0-16,21 21 0,-21-21 15,-1 0-15,1 0 16,0 0-16</inkml:trace>
  <inkml:trace contextRef="#ctx0" brushRef="#br0" timeOffset="-204347.23">21463 847 0,'0'0'0,"21"0"47,0 0-47,0 0 0,22 0 0,-1 0 15,0 0-15,22 0 0,-22 0 16,22 0-16,-1 0 0,1 0 0,-1 0 16,1 0-16,-1 0 0,22 0 15,-22 0-15,22 0 0,-21 0 0,-1 0 16,1 0-16,-1 0 0,1 0 16,-22 0-16,21 0 0,-41 0 15,20 0-15,0 0 0,-21 0 0,22 0 16,-22 0-16,0 0 0,0-21 15,0 21-15,-21-22 16,-21 1 15,0 21-31,0 0 0,0 0 16,0 0-16,-1 0 0,-20 0 0,21 0 16,-21 0-16</inkml:trace>
  <inkml:trace contextRef="#ctx0" brushRef="#br0" timeOffset="-203856.09">21505 847 0,'21'0'31,"1"21"-15,-1-21-16,0 0 0,0 0 15,21 0-15,-20 0 0,20 0 16,-21 0-16,21 0 0,22 0 0,-22 0 15,1 0-15,20 0 0,1 0 16,-22 0-16,21 0 0,1 0 0,21 0 16,-22 0-16,1 0 0,20 0 0,-20 0 15,-22 0-15,22 0 0,-22 0 16,21 0-16,-20 0 0,-22 0 0,21 0 16,-21 0-16,1 0 15,-1 0-15,0 0 16,0 0-1,-21-21 48,-21 21-63,0 0 0</inkml:trace>
  <inkml:trace contextRef="#ctx0" brushRef="#br0" timeOffset="-193924.75">23643 169 0,'0'-21'16,"-21"21"15,0 0-31,21-21 16,-21 21 0,-1 0-16,1 0 0,0 0 15,21 21-15,-21-21 16,0 21-16,0 1 0,-1-1 15,1 0-15,21 0 16,0 0-16,0 0 0,-21-21 0,21 22 16,0-1-16,-21 0 0,21 0 15,0 0-15,0 0 0,0 1 16,0-1-16,0 0 16,0 0-16,21-21 15,-21 21-15,21-21 16,0 0-16,1 0 0,-1 0 15,0 0-15,0 0 16,0 0-16,0 0 0,1-21 16,-1 21-16,-21-21 15,21 21-15,-21-21 0,21 0 0,0-1 16,-21 1-16,21 0 16,-21 0-16,22 0 0,-22 0 0,0-1 15,0 1-15,0 0 16,0 0-16,-22 21 15,1 0-15,0-21 0,0 21 16,0 0-16,0 0 16,-22 0-16,22 0 0,0 0 0,0 21 15,0-21-15,-1 21 0,1 0 16,0 0-16,0-21 0,21 22 16,0-1-16,-21-21 0,21 21 15,-21 0-15,21 0 0,0 0 31,0 1-31,21-22 0,0 0 16,0 0-16,0 0 16,0 0-16,1 0 0,-1 0 15,0 0-15,0 0 0,0 0 0,0 0 16,1 0-16,-1 0 0,-21-22 16,21 22-16,-21-21 0,0 0 15,0 0-15,0 0 16,0 0-16,0-1 0,-21 22 15,21-21-15,-21 21 16,-1 0-16,1 0 0,0 0 16,0 0-16,0 0 15,0 0-15,-1 21 16,22 1-16,-21-22 16,21 21-16,-21-21 15,21 21-15,21-21 47,0 0-47,1 0 16,-1 0-16,0 0 15,-21-21 1,0 0-16,0-1 0,0 1 16,0 0-1,-21 21 1,0 0-1,-1 0 1,22 21-16,-21-21 0,0 21 0,21 1 16,0-1-16,-21-21 15,21 21-15,0 0 16,21-21 15,0 0-31,0 0 16,1 0-16,-1 0 15,0 0-15,0 0 0,0 0 32,0 0-32,-21-21 0,22 21 0,-22-21 15,0 0 1,0-1-16,-22 22 16,1 0-1,0 0-15,0 0 16,0 0-16,0 22 15,-1-22-15,22 21 0,0 0 16,-21 0-16,21 0 0,-21-21 16,21 21-16,0 1 0,0-1 15,0 0-15,0 0 16,0 0 0,21-21-1,0 0-15,1 0 16,-1 0-16,0 0 15,0 0-15,0 0 0,0-21 16,1 0-16,-22 0 16,21 21-16,-21-21 0,21-1 0,-21 1 15,0 0-15,0 0 16,0 0-16,0 0 0,0-1 0,0 1 16,0 0-16,0 0 15,0 0-15,0 0 16,-21 21-1,0 0-15,-1 0 16,1 0-16,0 0 0,21 21 16,-21-21-16,0 21 0,0 0 15,21 0-15,-22 0 0,1 1 16,21-1-16,0 0 16,-21 0-16,21 0 15,0 0 1,0 1-16,21-22 15,0 0 1,1 0-16,-1 0 16,0 0-16,0 0 15,0 0 1,0 0-16,-21-22 16,0 1-16,22 0 15,-22 0-15,0 0 0,0 0 16,0-1-16,0 1 15,0 0-15,0 0 0,0 0 0,0 0 16,0-1-16,-22 22 0,1-21 16,0 21-1,0 0-15,0 0 0,0 0 16,-1 0-16,1 0 16,0 21-16,0-21 0,21 22 15,0-1-15,-21 0 16,0 0-16,-1 0 0,22 0 15,0 1-15,-21-1 0,21 0 16,0 0-16,0 0 0,0 0 16,0 1-16,0-1 0,0 0 15,21-21-15,1 21 0,-1 0 16,0-21-16,0 0 16,0 0-16,0 0 0,1 0 15,-1 0-15,0 0 0,0 0 16,0 0-16,0-21 0,1 0 15,-1 0 1,-21 0-16,0-1 0,0 1 16,0 0-16,21 0 0,-21 0 15,0 0-15,0-1 0,0 1 0,0 0 16,0 0-16,0 0 0,0 0 16,0-1-16,-21 22 0,21-21 0,-21 0 15,21 0-15,-22 0 16,1 21-16,0 0 0,21-21 15,-21 21-15,0 0 0,0 0 16,-1 0-16,1 0 0,0 0 0,0 0 0,0 21 16,0 0-16,-1-21 0,22 21 15,-21 0-15,0 0 0,0-21 0,21 22 16,0-1-16,0 0 0,-21 0 16,21 0-16,0 0 15,0 1-15,0-1 0,0 0 16,0 0-16,0 0 15,21-21-15,-21 21 0,21-21 16,0 22-16,0-22 0,1 0 16,-1 0-16,0 0 0,0 0 15,0 0-15,0 0 0,1 0 16,-1 0-16,0 0 0,0 0 16,-21-22-1,21 22-15,-21-21 16,0 0-16,0 0 0</inkml:trace>
  <inkml:trace contextRef="#ctx0" brushRef="#br0" timeOffset="-193731.03">23431 402 0</inkml:trace>
  <inkml:trace contextRef="#ctx0" brushRef="#br0" timeOffset="-188463.59">20659 3471 0,'0'0'0,"-22"0"62,1 0-46,0 0-16,0 0 0,0 0 0,0 0 16,-22 0-16,22 0 15,-21 0-15,21 0 0,-22 0 0,1 0 16,0 0-16,-1 0 0,1 0 0,0 0 15,-1 0-15,1 0 0,0 0 16,-1 0-16,-20 22 0,20-22 0,-20 0 16,21 0-16,-22 0 0,22 21 0,-22-21 15,22 0-15,-22 0 0,1 0 16,21 21-16,-22-21 0,22 0 0,-22 0 16,22 21-16,-22-21 0,1 0 15,21 0-15,-22 21 0,1-21 0,-1 0 16,1 0-16,-1 0 0,1 21 0,-1-21 15,22 0-15,-22 0 16,1 0-16,-1 22 0,1-22 0,20 0 16,-20 0-16,21 0 0,-22 0 0,22 21 15,-22-21-15,22 0 0,-22 0 16,22 0-16,-21 0 0,-1 0 0,1 0 16,-1 0-16,1 0 0,-22 0 0,21 0 15,1 0-15,-1 0 0,1 0 16,-1 0-16,1 0 0,21 0 0,-22 0 15,1 0-15,20-21 0,1 21 0,-22 0 16,22 0-16,-21 0 16,20 0-16,-20 0 0,-1 0 0,22 0 15,-22 0-15,1 0 0,-1 0 0,1 0 16,21 0-16,-22 0 0,1 0 16,20 0-16,-20 0 0,20 0 0,-20 0 15,21 0-15,-1 0 0,-20 0 0,20 0 16,1 0-16,-21 0 0,20 0 15,-20 0-15,-1 21 0,22-21 0,-22 0 16,1 0-16,-1 0 0,22 0 0,-21 0 16,20 0-16,1 0 0,-22 21 15,22-21-15,0 0 0,-1 0 0,1 0 16,0 0-16,-1 0 0,1 0 0,0 0 16,-22 0-16,22 0 15,0 0-15,-22 0 0,1 0 0,20 0 16,-20 0-16,-1 0 0,22 0 0,-22 0 15,22 0-15,0 0 0,-22 0 16,22 0-16,21 0 0,-22 0 0,1 0 16,0 0-16,-1 0 0,1 0 0,0 0 15,-22 0-15,22 0 0,0 0 16,-1 0-16,-20 0 0,20 0 0,1 0 16,-21 0-16,20 0 0,22 0 0,-21 0 15,-1 0-15,22 0 0,-21 0 16,21 0-16,0 0 0,-1 0 0,1 0 15,0 0-15,0 0 0,0 0 16,0 0-16,-1 0 0,1 0 0,0 0 16,-21 0-16,21 0 0,-1 0 15,1 0-15,0 0 0,0 0 16,0 0-16,0 21 0,-1-21 16,1 0-16,0 0 15,0 0-15,0 0 0,-22 0 16,22 21-16,-21-21 0,21 0 0,0 0 15,-22 0-15,22 0 16,0 0-16,0 0 0,0 0 0,-1 0 16,1 0-16,0 0 0,0 0 15,0 0 1,0 0 0,-1 0-16,22 21 15,-21-21 1,0 0-16,0 0 62,21-21-46,21 0 0,0 0-16,0 21 15</inkml:trace>
  <inkml:trace contextRef="#ctx0" brushRef="#br0" timeOffset="-187664.39">12531 3090 0,'0'0'0,"21"0"0,0 0 32,-21 22-17,-21-22 1,21 21-16,-21-21 0,-1 21 0,1 0 15,0 0-15,21 0 0,-21 1 16,0-1-16,0 0 0,-1 0 16,-20 0-16,21 0 0,0 1 0,0-1 15,-22 0-15,22 0 0,0 0 0,-21 0 16,20 1-16,1-1 0,-21 0 16,21 0-16,0 0 0,-1 0 0,1 1 15,-21-22-15,21 21 0,0 0 16,-1-21-16,1 21 0,0-21 0,21 21 15,-21-21-15,0 0 0,0 0 0,21 21 16,-22-21 0,44 0 46,-1 0-46,0 0-16,0 22 15,0-22-15,0 21 16,1-21-16,-1 0 0,0 0 16,0 21-16,0-21 0,0 21 0,1-21 15,-1 21-15,0-21 0,21 21 16,-21 1-16,1-22 0,20 21 0,-21 0 16,0 0-16,22 0 0,-22-21 0,0 21 15,0 1-15,21-1 0,-20 0 16,-1-21-16,0 21 0,0 0 0,0-21 15,0 21-15,1-21 16,-1 22-16,0-1 16,0-21-16,-21 21 15,21-21 17,-21-21 30</inkml:trace>
  <inkml:trace contextRef="#ctx0" brushRef="#br0" timeOffset="-184933.98">14732 2138 0,'0'-21'16,"0"0"-1,0 42 32,0 0-31,0 0-16,0 0 0,0 22 0,0-22 15,0 21-15,0-21 0,0 22 0,0-1 16,0-21-16,0 21 0,0 1 16,0-22-16,0 0 0,0 21 0,0-20 15,0-1-15,0 0 0,0 0 16,0 0-16,0 0 16,0-42 15</inkml:trace>
  <inkml:trace contextRef="#ctx0" brushRef="#br0" timeOffset="-184440.54">15240 2117 0,'0'21'16,"0"0"-1,0 0-15,-21 0 0,21 1 0,-21-22 16,21 42-16,-22-21 0,22 0 0,0 0 16,0 1-16,-21-1 0,21 21 15,0-21-15,0 0 0,0 1 16,0-1-16,0 0 0,0 0 0,0 0 0,0 0 15,21 1-15,1-22 0,-22 21 16,21-21-16,0 0 0,0 0 16,0 0-16,0 0 0,1 0 15,-1 0-15,0 0 0,0-21 16,0-1-16,0 1 0,-21 0 16,0 0-16,22 0 0,-22 0 0,21-1 15,-21-20-15,21 21 0,-21 0 16,0-22-16,0 22 0,0 0 0,0-21 15,0 21-15,0-1 0,0 1 16,-21 0-16,0 0 0,-1 21 0,1-21 16,0 21-16,0 0 15,0 0-15,0 21 16,-1-21-16,22 21 16,0 0-16,-21 0 15,21 1 1</inkml:trace>
  <inkml:trace contextRef="#ctx0" brushRef="#br0" timeOffset="-183884.34">15960 2117 0,'-22'21'31,"22"0"-31,-21 0 0,0-21 16,21 21-16,0 1 0,-21-1 15,0 0-15,21 0 0,-21 0 0,21 0 16,-22 1-16,22 20 0,0-21 0,0 0 15,0 0-15,0 1 0,0-1 16,0 0-16,0 0 16,0 0-16,0 0 15,22-21-15,-1 0 16,0 0-16,0 0 0,0 0 16,0 0-16,1 0 0,-1 0 0,0 0 15,0-21-15,0 21 0,0-21 16,1 21-16,-22-21 0,21 0 0,0 0 15,0-1-15,0 1 0,-21-21 16,0 21-16,0 0 0,0-22 0,21 22 16,-21 0-16,0 0 0,0 0 0,0-1 15,0 1-15,-21 0 0,21 0 16,-21 21-16,0-21 0,0 21 16,0 0-16,-1 0 0,1 0 15,0 0-15,0 0 0,0 0 16,0 0-16,-1 0 0,1 0 15,21 21-15,0 0 16,-21-21-16,21 21 0,0 0 16,0 1-1</inkml:trace>
  <inkml:trace contextRef="#ctx0" brushRef="#br0" timeOffset="-183340.38">16637 2138 0,'0'0'15,"-21"0"1,0 0-16,-1 21 0,1 0 15,0-21-15,21 21 0,0 1 0,-21-1 16,0-21-16,21 21 0,-21 0 0,-1 0 16,22 0-16,0 1 15,0-1-15,0 0 0,-21 0 0,21 0 16,0 0-16,0 1 0,0-1 16,0 0-16,21-21 15,1 0-15,-22 21 0,21-21 16,0 0-16,0 0 0,0 0 15,0 0-15,1 0 0,-1 0 16,-21-21-16,21 21 0,0-21 0,0 0 16,0 21-16,1-22 0,-1 1 15,0 0-15,0 0 0,-21 0 0,21 0 16,-21-1-16,21 1 0,-21 0 0,22 0 16,-22 0-16,0 0 15,0-1-15,0 1 0,0 0 0,0 0 16,-22 21-16,1 0 0,0-21 0,0 21 15,0 0-15,0 0 16,-1 0-16,1 0 0,0 0 0,21 21 16,-21-21-16,0 0 0,0 21 0,21 0 15,0 0 1</inkml:trace>
  <inkml:trace contextRef="#ctx0" brushRef="#br0" timeOffset="-182824.18">17230 2096 0,'-22'0'0,"1"0"15,0 0-15,21 21 0,-21 0 16,0 0 0,21 0-16,-21-21 0,21 21 0,-22 1 15,22-1-15,0 0 0,0 0 16,0 0-16,0 0 0,0 1 15,0-1-15,0 0 0,0 0 16,22-21-16,-1 21 16,0-21-16,0 0 15,0 0-15,0 0 0,1 0 0,20 0 16,-21 0-16,0-21 0,0 21 16,1-21-16,-1 0 0,0 21 15,0-21-15,-21-1 0,0 1 0,21 0 16,-21 0-16,0-21 0,0 20 15,0 1-15,0 0 0,0 0 0,0 0 16,-21 0-16,0 21 0,0-22 0,0 1 16,-1 21-16,1 0 15,0 0-15,0 21 16,0 1-16,21-1 0,-21 0 16,-1-21-16,1 21 0,0 0 15,0 0-15</inkml:trace>
  <inkml:trace contextRef="#ctx0" brushRef="#br0" timeOffset="-182283.76">15748 2646 0,'0'0'15,"0"21"17,0 0-17,0 0-15,0 1 16,0-1-16,0 0 15,-21-21-15,0 0 0,-1 21 0,1-21 16,0 21-16</inkml:trace>
  <inkml:trace contextRef="#ctx0" brushRef="#br0" timeOffset="-90756.42">25442 85 0,'43'-43'16,"-43"22"-16,0 0 16,-22 21 62,1 0-63,21 21-15,0 0 0,-21 22 16,21-22-16,-21 0 0,21 21 16,0-20-16,0 20 0,0-21 0,0 0 15,0 22-15,0-22 0,0 0 16,0 0-16,0 0 0,0 0 16,0 1-16,21-22 0,0 21 15,0-21-15,1 0 0,-1 0 0,0 21 16,0-21-16,0 0 0,22 0 15,-22 0-15,0-21 0,0 21 0,0-21 16,0-1-16,1 1 0,-1 0 16,0 0-16,0 0 0,-21-22 0,0 22 15,0-21-15,0 21 0,21 0 16,-21-1-16,0 1 0,0 0 0,0 0 16,0 0-16,0 0 0,0-1 15,21 22 48,-21 22-63</inkml:trace>
  <inkml:trace contextRef="#ctx0" brushRef="#br0" timeOffset="-90384.88">26120 85 0,'0'21'15,"0"0"-15,0 0 0,0 0 16,0 22-16,-22-22 0,22 0 0,0 21 15,0-20-15,0 20 0,0 0 16,-21-21-16,21 22 0,-21-22 0,21 21 16,-21 1-16,21-22 0,-21 21 15,21-21-15,0 0 0,0 22 16,-21-22-16,21 21 0,0-21 0,-22 1 16,22 20-16,0-21 0,0 0 15,0 0-15,0 1 16,0-1-16,0-42 47,0-1-47,0 1 15</inkml:trace>
  <inkml:trace contextRef="#ctx0" brushRef="#br0" timeOffset="-89990.11">26035 169 0,'0'0'0,"0"-21"0,0-42 32,0 42-32,21 21 15,0-22-15,0 22 16,1 0-16,-1 0 0,0 0 0,0 0 15,0 0-15,0 0 0,22 0 16,-22 0-16,0 22 0,0-22 0,22 21 16,-22-21-16,0 21 0,0 0 15,-21 0-15,0 0 0,0 1 16,0-1-16,0 0 0,0 0 16,0 0-16,-21 0 0,0 1 0,0-22 15,-1 21-15,1 0 0,0-21 16,0 21-16,-21-21 0,20 0 0,1 21 15,0-21-15,0 0 0,21 21 16,-21-21-16,21 22 16,21-22 15,0 0-31</inkml:trace>
  <inkml:trace contextRef="#ctx0" brushRef="#br0" timeOffset="-89368.91">27051 191 0,'0'0'0,"-21"-22"0,0 22 15,-1 0-15,1 0 0,0 0 16,0 0-16,0 0 16,0 0-16,-1 0 0,1 0 0,0 22 15,0-1-15,0 0 0,0 0 16,-1 0-16,1 0 0,0 1 0,21-1 16,0 0-16,-21 0 0,21 0 15,0 0-15,0 1 0,0-1 0,0 0 16,0 0-16,21-21 15,0 21-15,0-21 0,1 0 16,-1 0-16,0 0 16,0 0-16,21 0 0,-20 0 15,-1-21-15,0 21 0,0-21 0,0 0 16,0 0-16,-21-1 0,22 1 16,-1 0-16,0 0 0,-21-21 15,0-1-15,21 22 0,0-21 0,-21-1 16,0 22-16,0-21 0,0 21 15,0-22-15,0 22 0,0 0 0,0 42 63,-21 22-63,21-22 16,-21 21-16,0-21 0,21 22 0,0-22 15,-21 21-15,21-21 0,-22 22 16,22-22-16,0 0 0,0 0 0,0 0 15,0 22-15,0-22 16,0 0 0,22-21-16,-1 0 15,0 0-15,0 0 16</inkml:trace>
  <inkml:trace contextRef="#ctx0" brushRef="#br0" timeOffset="-88844.01">27517 233 0,'0'0'0,"0"-21"0,0 0 16,0-1-1,-22 22-15,1 0 0,0 0 16,0 0-16,0 22 15,0-1-15,-1 0 0,22 0 0,-21 0 16,0 0-16,0 1 0,0-1 16,21 0-16,0 0 0,-21 0 15,21 0-15,0 1 0,-22-1 16,22 0-16,0 0 0,0 0 16,22-21-1,-1 0-15,0 0 0,0 0 16,0 0-16,0 0 15,1-21-15,-1 21 0,-21-21 0,21 0 16,0 0-16,0 21 0,0-22 16,-21 1-16,22 0 0,-1 0 0,-21 0 15,0 0-15,21-1 0,-21 1 16,0 42 15,-21 1-15,21-1-16,0 0 0,0 0 15,-21 0-15,-1 0 0,22 1 16,0-1-16,0 0 16,0 0-16,22-21 31,-1 0-31,0 0 16</inkml:trace>
  <inkml:trace contextRef="#ctx0" brushRef="#br0" timeOffset="-88536.79">28025 0 0,'-22'21'31,"1"22"-15,21-22-16,-21 21 0,0 0 0,0 1 16,21-22-16,-21 21 15,-1-21-15,22 22 0,0-22 0,-21 0 16,21 0-16,-21 0 0,21 1 16,0-1-16,0 0 0,0 0 15,21-21 16,0 0-31,1 0 16,-1-21-16</inkml:trace>
  <inkml:trace contextRef="#ctx0" brushRef="#br0" timeOffset="-88083.94">28215 360 0,'0'0'0,"64"0"16,-43-21-16,0 21 16,-21-21-16,21-1 0,0 1 15,-21 0 1,0 0-16,-21 21 31,0 0-31,0 0 16,0 0-16,-1 21 15,1-21-15,0 21 0,0 0 0,21 1 16,-21-1-16,0-21 0,21 21 16,-22 0-16,22 0 0,0 0 0,0 1 15,0-1-15,0 0 16,0 0-1,22-21-15,-1 0 0,0 0 16,0 0-16,0 0 16,0 0-16,1 0 0,-1 0 15,0 0-15,0 0 0,0 0 0,0-21 16,1 0-16,-1 0 16,0 21-16,-21-22 0,0 1 0,0 0 15</inkml:trace>
  <inkml:trace contextRef="#ctx0" brushRef="#br0" timeOffset="-87723.79">27749 64 0,'0'0'0,"22"0"15,-1 0-15,0 0 0,0 0 16,21 0-16,-20 0 0,20 0 0,0 0 16,1-22-16,-22 22 0,21 0 15,0 0-15,1 0 0,-22 0 0,21 0 16,-21-21-16,1 21 0,-1 0 15,0-21-15,0 21 0,0 0 16,0 0-16,1 0 0,-44 0 47,1 0-31,0 21-16</inkml:trace>
  <inkml:trace contextRef="#ctx0" brushRef="#br0" timeOffset="-86492.09">21950 3725 0,'-21'0'15,"42"0"1,0 0-16,0 0 0,21 0 16,-20 22-16,20-22 15,0 0-15,-21 0 0,43 0 0,-22 0 16,1 0-16,20 0 0,1 0 16,-22 0-16,21 0 0,1 0 0,-22 0 15,1 0-15,-1 0 0,0 0 16,-21 0-16,1 0 0,-1 0 0,0 0 15,-42 0 1,0 0 0,-1 0-16,1 0 0,-21 0 0,21 0 15,-22 0-15,1 0 0,0 0 16</inkml:trace>
  <inkml:trace contextRef="#ctx0" brushRef="#br0" timeOffset="-86160.14">21717 3810 0,'21'0'31,"0"0"-31,0 0 0,1 0 16,-1 0-16,21 0 0,-21 0 0,22 0 15,-1 0-15,0 0 16,1 0-16,-1 0 0,0 0 0,1 0 16,-1 0-16,0 0 0,22 0 15,-22 21-15,0-21 0,1 0 0,-1 0 16,-21 0-16,22 0 0,-22 0 0,0 0 16,-21-21 30,-21 21-46,0 0 0,21-21 16,-22 21-16</inkml:trace>
  <inkml:trace contextRef="#ctx0" brushRef="#br0" timeOffset="-85640.44">22458 3514 0,'0'0'0,"0"21"32,0 0-32,0 0 15,21 0 1,0 1-16,0-22 0,-21 21 15,43-21-15,-22 21 0,0-21 0,0 21 16,21-21-16,-20 0 0,20 21 16,-21-21-16,21 0 0,-20 0 0,20 0 15,-21 0-15,0 21 0,0-21 16,1 0-16,-1 0 0,-42 0 47,-1 0-47,1 0 15,0 22-15,0-22 0,0 21 16,0-21-16,-1 21 0,1 0 0,0-21 16,-21 21-16,21 0 0,-1 1 15,1-22-15,0 21 0,0 0 0,0 0 16,0-21-16,-1 21 0,22 0 16,-21-21-16,0 22 15,0-22 1,21 21-1</inkml:trace>
  <inkml:trace contextRef="#ctx0" brushRef="#br0" timeOffset="-84599.34">21907 4678 0,'-21'0'16,"0"0"-16,0 0 15,0 0 1,0 0 0,42 0 15,0 0-15,0 0-16,0 0 0,0 0 15,22 0-15,-22 0 0,21 0 0,-21 0 16,22 0-16,-1 0 0,0 0 0,1 0 15,-1 0-15,0 0 16,22 0-16,-22 0 0,1 0 0,-1 0 16,-21 0-16,21 0 0,-20 0 0,20 0 15,-21 0-15,0 0 16,-21-21-16,21 21 0,-42 0 78,0 0-78,0 0 16,0 0-16,0 0 15,-1 0-15,1 0 16,0 0-16,0 0 0,0 0 0,0 0 16,-1 0-16</inkml:trace>
  <inkml:trace contextRef="#ctx0" brushRef="#br0" timeOffset="-84166.74">21738 4741 0,'21'0'32,"0"0"-32,1 0 15,-1 0-15,0 0 0,21 0 16,-21 0-16,1 0 0,20 0 0,0 0 16,-21 0-16,22 0 0,-1 0 0,22 0 15,-22 0-15,0 0 0,22 0 16,-22 0-16,0 0 0,1 0 15,20 0-15,-42 0 0,22 0 16,-1 0-16,-21 0 0,0 0 0,1 0 16,-1 0-16,0 0 0,-21-21 62,-21 21-46,21-21-1,-21 21-15</inkml:trace>
  <inkml:trace contextRef="#ctx0" brushRef="#br0" timeOffset="-83592.81">22521 4403 0,'-21'0'32,"21"21"-17,0 0-15,0 0 16,21 0-16,0-21 15,-21 22-15,22-22 0,-1 21 0,0 0 16,0 0-16,0-21 0,0 21 16,22-21-16,-22 0 0,0 21 15,0-21-15,0 0 0,1 22 0,-1-22 16,0 0-16,0 0 0,0 0 16,0 21-16,1-21 0,-1 0 15,-21 21 16,-21-21-15,-1 0-16,1 21 16,0-21-16,0 0 0,0 21 15,0-21-15,-1 0 0,1 21 0,0 1 16,-21-22-16,21 21 0,-1 0 16,-20-21-16,21 21 0,0 0 0,0-21 15,-1 21-15,1 1 0,-21-22 16,42 21-16,-21-21 0,0 21 0,-1-21 15,22 21-15,-21-21 0,0 0 16,21 21-16,-21-21 16,21-21 31,0 0-47</inkml:trace>
  <inkml:trace contextRef="#ctx0" brushRef="#br0" timeOffset="-34308.34">22077 6646 0,'0'-21'16,"-21"21"15,21-21-31,-22 21 31,1 0 0,0 21-31,21 0 16,-21 1-16,0-1 0,21 21 0,0-21 16,-21 0-16,-1 22 0,22-22 15,-21 0-15,21 21 0,-21-20 0,0 20 16,21-21-16,0 21 0,-21-20 0,0 20 16,21 0-16,0-21 15,-22 22-15,22-22 0,0 0 0,0 21 16,0-20-16,0-1 0,0 0 0,0 0 15,0 0-15,0 0 0,0 1 16,0-1 0,22-21-16,-1 0 31,-21-21-15,21-1-1,-21 1-15,0 0 0,21 21 16,-21-21-16,0 0 0,0 0 15</inkml:trace>
  <inkml:trace contextRef="#ctx0" brushRef="#br0" timeOffset="-33839.96">21886 6773 0,'0'-42'16,"0"21"-16,0 0 0,21 21 15,-21-21-15,22-1 16,-1 22-16,0 0 16,0 0-16,0 0 15,0 0-15,1 0 0,-1 0 0,0 0 16,-21 22-16,21-22 0,0 21 15,0 0-15,1 0 0,-22 0 0,0 0 16,21 1-16,-21-1 0,21 21 16,-21-21-16,0 0 0,0 1 0,0 20 15,0-21-15,0 0 0,0 0 0,0 22 16,0-22-16,0 0 0,0 0 16,0 22-16,0-22 0,0 0 15,0 0-15,0 0 0,0 0 0,0 1 16,0-1-16,0 0 0,0 0 15,0 0-15,0 0 16,-21-21 0,0 0-1,-1 0 1,22-21-16,0 0 16,-21 0-16</inkml:trace>
  <inkml:trace contextRef="#ctx0" brushRef="#br0" timeOffset="-33560.71">21717 7133 0,'0'-21'31,"21"21"-31,0 0 0,0 0 15,1 0-15,-1 0 0,21-21 0,-21 21 16,22 0-16,-22 0 0,21 0 0,-21-21 16,0 21-16,22 0 15,-22 0-15,0 0 0,0 0 16,-21-21 15,21 21-15</inkml:trace>
  <inkml:trace contextRef="#ctx0" brushRef="#br0" timeOffset="-33160.18">22564 6752 0,'0'-21'16,"0"42"15,0 0-31,0 1 16,0-1-16,-22 0 0,22 0 15,0 21-15,0-20 0,0-1 16,0 0-16,-21 21 0,21-21 15,0 22-15,0-22 0,0 21 0,0-21 16,0 1-16,0 20 0,0-21 16,0 0-16,0 22 0,0-22 0,0 0 15,-21 0-15,21 0 0,0 0 0,0 1 16,0-1 0,21-21 15,-21-21-16,0-1-15,0 1 0,0 0 16,21 0-16</inkml:trace>
  <inkml:trace contextRef="#ctx0" brushRef="#br0" timeOffset="-32742.79">22458 6879 0,'0'0'0,"0"-21"0,0 0 16,0 0-16,0 0 0,0-1 16,21 22-16,0 0 15,0-21-15,22 21 0,-22-21 0,0 21 16,21 0-16,-21 0 0,22 0 16,-1 0-16,-21 0 0,22 0 15,-22 0-15,0 0 0,21 0 0,-21 0 16,-21 21-16,22-21 0,-22 21 15,0 1-15,0-1 0,0 0 0,0 0 16,-22-21-16,22 21 0,-21 0 0,-21 1 16,21-1-16,0-21 0,-1 21 15,1 0-15,-21 0 0,21-21 0,0 21 16,-1-21-16,1 22 0,0-22 0,0 21 16,0 0-16,0-21 15,-1 21-15,22-42 63,22 21-63,-1-21 15,0 21-15,0 0 16</inkml:trace>
  <inkml:trace contextRef="#ctx0" brushRef="#br0" timeOffset="-32328.42">23241 6731 0,'0'0'0,"21"-21"15,-21 0 1,0 0-16,21 21 31,-21 21-15,0 0-16,0 0 15,0 0-15,0 0 0,0 1 0,0-1 16,0 0-16,0 21 0,-21-21 16,21 1-16,0 20 0,-21-21 15,21 0-15,-21 0 0,21 22 0,-21-22 16,21 0-16,0 0 0,0 22 0,0-22 15,0 0-15,0 0 0,0 0 16,0 0-16,0 1 0,0-1 16,21-21 31,0 0-32,-21-21-15</inkml:trace>
  <inkml:trace contextRef="#ctx0" brushRef="#br0" timeOffset="-31980.71">23050 7324 0,'0'0'0,"-21"0"0,0 42 31,21-21-31,0 0 16,0 1-1,21-22-15,0 0 16,1 0-16,-1 0 0,0 0 0,21 0 16,-21 0-16,1 0 0,-1 0 0,21 0 15,-21 0-15,0 0 0,1 0 16,-1-22-16,0 22 0,21-21 0,-21 21 15,1-21-15,-22 0 16,21 21-16,-21-21 16,0 0-1,21 21-15,-21-22 0,0 1 0,0 0 16</inkml:trace>
  <inkml:trace contextRef="#ctx0" brushRef="#br0" timeOffset="-31628.75">23114 6668 0,'42'0'31,"-21"0"-31,1-22 0,-1 22 16,0 0-16,0 0 0,0 0 16,0 0-16,1 0 0,20 0 0,-21 0 15,0 0-15,-21-21 16</inkml:trace>
  <inkml:trace contextRef="#ctx0" brushRef="#br0" timeOffset="-30900.18">23982 6541 0,'21'0'16,"-21"21"-1,21-21-15,-21 21 16,0 0 0,-21-21-1,0 0-15,0 0 16,21-21 15,0 0-31,0 0 16,0-1-16,0 1 15,21 21 1,-21-21-16,0 0 0,21 21 0,0 0 16,0 0-1,0 0-15,1 0 16,-22 21-1,0 0-15,0 0 16,0 1-16,-22-1 16,1 0-16,0-21 15,21 21 1,-21-21 0,21-21 15,0 0-16,0 0-15,21 21 0,-21-22 16,21 22-16,-21-21 16,21 21-16,-21-21 0,22 21 15,-1 0-15,-21 21 16,0 0 0,0 1-16,0-1 0,0 0 0,0 0 0,0 0 15,-21 0-15,-1 1 16,1-1-16,0 0 0,21 0 0,-21-21 15,0 21-15,21 0 0,-21-21 0,21 22 16</inkml:trace>
  <inkml:trace contextRef="#ctx0" brushRef="#br0" timeOffset="-30184.4">24469 6922 0,'0'0'0,"42"-22"16,-42 1 0,0 0-1,-21 21 17,0 0-32,-1 0 0,1 0 15,0 0-15,0 0 0,0 21 16,0-21-16,21 21 0,-22-21 0,1 22 15,0-1 1,0-21-16,21 21 0,0 0 16,0 0-16,0 0 31,21-21-31,0 0 16,0 0-16,1 0 0,-22 22 0,21-22 15,0 0-15,0 0 0,0 0 16,22 0-16,-22 0 0,0 0 15,0 0-15,0 21 0,0-21 0,1 21 16,-1-21-16,0 0 0,-21 21 0,0 0 16,21 0-16,-21 1 15,0-1-15,0 0 16,-21-21-16,0 21 0,0-21 16,-1 21-16,1-21 0,0 0 15,0 0-15,0 21 0,0-21 0,-1 0 16,1 0-16,-21 0 0,21 0 15,0 0-15,-1 0 0,1 0 0,0 0 16,0 0-16,0 0 0,0 0 16,-1 0-16,1 0 15</inkml:trace>
  <inkml:trace contextRef="#ctx0" brushRef="#br0" timeOffset="-29223.96">21632 7705 0,'0'0'0,"-21"0"0,0 0 0,0 0 16,0 0-16,-1 0 16,1 0-16,42 0 62,1 0-62,-1 0 16,0 0-16,0 0 0,0 0 15,0 0-15,22 0 0,-22 0 16,0 0-16,21 0 0,1 0 0,-22 0 16,21 0-16,-21 0 0,22-21 0,-1 21 15,0 0-15,1 0 0,-1 0 16,0 0-16,1 0 0,20 0 0,-20 0 15,20 0-15,1 0 0,-1 0 0,1 0 16,-1 0-16,1 0 0,-1 0 16,1 0-16,-1 0 0,1 0 0,-1 0 15,1 0-15,-1-22 0,1 22 0,-22 0 16,21 0-16,1 0 0,-1 0 16,-20 0-16,20 0 0,1 0 15,-1 0-15,1 0 0,-1 0 0,1 0 16,-22 0-16,22-21 0,-1 21 15,-21 0-15,1 0 0,-1 0 0,0-21 16,1 21-16,-1 0 0,-21 0 0,22 0 16,-22 0-16,0-21 0,21 21 15,-21 0-15,1 0 0,-1 0 0,0 0 16,0 0-16,0 0 0,0 0 16,1 0-1,-22-21 48,-22 0-32,1 21-31,0 0 16,-21-22-16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8T04:17:16.6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21738 8551 0,'0'0'0,"-21"0"31,21-21-15,0 0 15,-21 21-31,21-21 16,-21 21-16,21-21 15,0 0 1,0 42 62,0 0-62,0 0-16,0 0 15,0 0-15,0 1 0,0-1 0,0 0 16,0 21-16,0 1 0,0-22 0,0 21 16,0 0-16,0 1 0,0-1 15,0 0-15,0 1 0,0-1 0,0 0 16,0 1-16,-22-22 0,22 21 15,0-21-15,0 22 0,-21-22 16,21 0-16,0 0 0,0 0 0,0 1 16,0-1-16,0 0 0,0 0 15,0-42 48,0 0-63,0 0 0,0-1 15,0 1-15</inkml:trace>
  <inkml:trace contextRef="#ctx0" brushRef="#br0" timeOffset="2057.81">21738 8509 0,'-21'0'15,"0"0"1,0 0-1,21-21 1,-22 21 0,1 0-1,42 0 63,1 0-62,-1 0-16,0 0 0,0 0 16,0 0-16,22 0 0,-22 0 15,0 0-15,21 0 0,-21 0 16,22 0-16,-22 0 0,21 0 0,-21 0 16,22 0-16,-1 0 0,0 0 15,1 0-15,-1 0 0,22-21 16,-1 21-16,1 0 0,20 0 0,-20 0 15,20-21-15,1 21 0,-21 0 0,20 0 16,-20 0-16,-1 0 0,1-22 16,-1 22-16,1 0 0,-1-21 0,1 21 15,-1 0-15,1 0 0,-1 0 16,1 0-16,-1-21 0,1 21 0,-1 0 16,1 0-16,-1 0 0,1-21 0,-1 21 15,1 0-15,-22 0 0,22-21 16,-1 21-16,-21 0 0,22 0 0,-1 0 15,-20-21-15,20 21 0,-20 0 16,20 0-16,-21 0 0,22 0 16,-22 0-16,1-22 0,-1 22 0,21 0 15,-20 0-15,-1 0 0,0 0 16,1-21-16,-1 21 0,-21 0 0,22 0 16,-1 0-16,-21 0 0,21-21 0,-20 21 15,20 0-15,-21 0 0,0 0 16,0 0-16,22 0 0,-22 0 0,0 0 15,0 0-15,0 0 0,1 0 16,-1 0-16,0 0 0,0 0 16,0 0-16,0 0 0,1-21 0,-1 21 15,0 0-15,0 0 0,0 0 16,0 0-16,1 0 16,-1 0-1,0 0 1,0 0 15,-21 21 16,21-21-47,-21 21 16,0 0-16,0 1 15,0-1-15,21 0 16,-21 0-16,0 21 0,0-20 0,0-1 15,0 0-15,0 21 0,0-21 16,0 1-16,0 20 0,0-21 0,0 21 16,-21 1-16,21-22 0,-21 21 15,0 1-15,21-1 0,0-21 0,0 21 16,-21 1-16,21-22 0,-21 21 0,21-21 16,-22 1-16,22 20 0,0-21 15,0 0-15,0 0 0,0 1 0,0-1 16,0 0-16,-21-21 0,21 21 0,0 0 15,0 0 1,0 1 0,-21-22-16,0 0 31,0 21-15,0-21-16,-1 0 0,1 0 15,0 0-15,0 0 0,0 0 16,0 0-16,-22 0 0,22 0 15,0 0-15,-21 0 0,-1 0 0,22 0 16,-21 0-16,-1 0 0,-20 0 0,21 0 16,-22 0-16,1 0 15,-1 0-15,-21 0 0,22 0 0,-22 0 16,1 0-16,-1 0 0,21 0 0,-20 0 16,20 0-16,1 0 0,-22 0 15,22 0-15,-1 0 0,1 0 0,-1 0 16,1 0-16,-1 0 0,1 0 0,-1 0 15,1 0-15,-1 0 0,1 0 16,-1 0-16,1 21 0,-1-21 0,22 0 16,-22 0-16,22 0 0,0 0 0,-1 0 15,1 21-15,0-21 0,-1 0 16,1 0-16,0 0 0,-1 0 0,1 0 16,0 21-16,-1-21 0,1 0 15,0 0-15,-1 0 0,1 0 0,0 0 16,-1 0-16,1 0 0,0 21 15,-1-21-15,1 0 0,21 0 0,-22 0 16,22 0-16,-21 0 0,21 0 0,0 0 16,-1 0-16,1 0 0,0 0 15,0 0-15,0 0 0,0 0 0,-1 0 16,1 0-16,0 0 0,-21 0 0,21 0 16,-1 0-16,1 0 15,0 0-15,0 0 0,0 0 0,0 0 16,-1 0-16,1 0 0,0 0 15,0 0-15,0 0 16,0 0-16,-1 0 0,1 0 0,0 0 16,0 0-16,0 0 0,0 0 0,-1 0 15,22 22 1,-21-22-16,42 0 94,1 0-79,-22-22-15,21 22 0</inkml:trace>
  <inkml:trace contextRef="#ctx0" brushRef="#br0" timeOffset="11264.05">22119 8869 0,'0'0'0,"0"-21"31,0 0-15,-21 21-1,21-22-15,0 1 16,0 0-1,0 42 17,0 0-17,0 1-15,0-1 0,0 0 0,0 21 16,0-21-16,0 1 0,0 20 0,0-21 16,0 0-16,0 22 0,-21-22 15,21 0-15,0 0 0,0 0 0,0 0 16,0 1-16,0-1 15,0 0 1,0-42 15,21 0-31,0-1 16,-21 1-16,21 0 0,0 0 0,-21 0 16,0 0-16,22-1 0,-1 1 0,0 0 15,-21 0-15,0 0 0,21 0 16,0 21-16,-21-22 0,21 22 15,1 22 1,-22-1 0,0 0-16,0 0 0,0 0 0,0 0 15,0 1-15,0-1 16,0 0-16,0 0 0,21-21 0,-21 21 16,21-21-16,0 0 0,-21 21 0,21-21 15,0 0-15,1 0 0,-1 0 16,0 0-16,0-21 0,0 21 15,0-21-15,1 0 0,-1 21 0,0-21 16,-21 0-16,0-22 0,21 22 16,-21 0-16,0 0 0,0-22 0,0 22 15,0 0-15,0-21 0,0 21 16,0-1-16,-21 1 0,0 21 16</inkml:trace>
  <inkml:trace contextRef="#ctx0" brushRef="#br0" timeOffset="11761.22">22754 8636 0,'0'21'16,"0"0"-16,0 1 0,0-1 0,0 0 15,0 0-15,0 21 0,0-20 0,0 20 16,0-21-16,0 21 0,0-20 16,0-1-16,0 21 0,0-21 0,0 0 15,0 1-15,0-1 0,0 0 16,0 0-16,0 0 15,-21-21-15,21-21 47,0 0-47,0 0 0,0 0 16,0-1-16,0 1 0,0 0 16,21 0-16,-21 0 0,21-22 0,0 22 15,1 0-15,-1 21 0,-21-21 0,21 0 16,0 21-16,0 0 0,0-21 15,1 21-15,-1 0 0,0 0 0,0 0 16,0 21-16,0-21 0,-21 21 0,0 0 16,22 0-16,-22 0 0,0 1 15,0-1-15,0 0 0,0 0 16,-22 0-16,22 0 0,-21-21 0,21 22 16,-21-1-1,42-42 32</inkml:trace>
  <inkml:trace contextRef="#ctx0" brushRef="#br0" timeOffset="12148.37">23262 8932 0,'0'-21'47,"21"21"-47,0-21 16,1 0-16,-1 0 16,0 21-16,-21-21 0,21 21 15,-21-22-15,0 1 16,-21 21-1,0 0 1,0 21-16,-1 1 0,1-22 16,21 21-16,-21 21 15,21-21-15,-21 0 0,21 1 0,0-1 16,0 0-16,0 0 0,0 0 16,0 0-16,0 1 15,21-22-15,0 0 0,0 0 16,1 0-16,-1 0 0,0 0 0,0 0 15,21 0-15,-20 0 0,-1 0 16,21-22-16,-21 22 0,22-21 0</inkml:trace>
  <inkml:trace contextRef="#ctx0" brushRef="#br0" timeOffset="12608.97">23982 8721 0,'-21'-21'15,"-1"21"-15,22-22 0,-21 22 0,0 0 16,0 0-16,0 0 16,0 22-16,-1-22 0,1 21 0,0 0 15,0 0-15,0 0 0,0 0 0,-1 22 16,22-22-16,0 0 0,-21 0 16,21 0-16,0 1 0,-21-1 0,21 0 15,0 0-15,21-21 16,0 21-16,1-21 15,-1 0-15,0 0 0,0 0 0,0 0 16,0-21-16,1 21 0,-1-21 16,0 0-16,0 0 0,0-1 15,-21 1-15,0 0 0,21 0 0,-21 0 16,22-22-16,-22 22 0,0 0 0,0 0 16,0 0-16,0 0 15,0 42 1,-22-21-16,22 21 15,-21 21-15,21-21 0,0 1 16,0 20-16,0-21 0,0 21 0,0-20 16,0-1-16,0 0 0,0 21 0,0-21 15,0 1 1,0-1-16,21-21 0,1 0 16,-1 0-16,0 0 0,0 0 0,0 0 15,0 0-15,1 0 0,-1-21 16,21-1-16</inkml:trace>
  <inkml:trace contextRef="#ctx0" brushRef="#br0" timeOffset="12868.65">24469 8551 0,'0'0'16,"-64"0"-1,43 22 1,21-1-16,0 0 0,0 0 15,0 0-15,0 22 0,0-22 0,0 21 16,0-21-16,0 0 0,0 22 16,0-22-16,0 0 0,0 21 0,0-20 15,0-1-15,0 0 0,0 0 16,0 0 0,21-21-16,0 0 15,0 0-15,-21-21 16,22 0-16,-1 0 0</inkml:trace>
  <inkml:trace contextRef="#ctx0" brushRef="#br0" timeOffset="13337.61">24638 8467 0,'0'63'31,"0"-42"-31,0 1 0,0-1 15,0 0-15,0 0 0,0 21 16,0-20-16,0 20 0,0-21 0,0 0 16,0 22-16,0-22 0,0 0 15,0 21-15,0-21 0,0 1 16,0-1-16,0 0 16,0-42 15,0 0-16,0-1-15,0 1 0,0 0 16,0 0-16,21 0 0,0 0 16,0-22-16,-21 22 0,22 0 0,-1 0 15,21 0-15,-21-1 0,0 22 0,1-21 16,-1 21-16,0 0 0,21 0 16,-21 0-16,1 0 0,-1 0 15,0 21-15,-21 1 0,0-1 16,21 21-16,-21-21 0,0 22 15,0-22-15,0 21 0,0-21 0,-21 0 16,21 1-16,-21-1 0,21 0 0,0 0 16,0 0-16,0 0 15,21-21 1,0 0 0,0-21-16,0 21 0</inkml:trace>
  <inkml:trace contextRef="#ctx0" brushRef="#br0" timeOffset="13709.07">25231 8805 0,'0'0'0,"0"22"0,21-22 47,0 0-32,0-22-15,0 1 16,0 0-16,-21 0 16,22 21-16,-22-21 0,0 0 0,0-1 15,-22 44 17,1-1-32,21 0 15,-21 0-15,21 0 0,-21 0 16,21 1-16,0-1 0,-21 0 0,21 21 15,0-21-15,-21-21 0,21 22 0,0-1 16,0 0-16,0 0 16,21-21-16,0 0 15,0 0-15,0 0 16,0 0-16,1 0 0,-1-21 16,0 21-16,0-21 0</inkml:trace>
  <inkml:trace contextRef="#ctx0" brushRef="#br0" timeOffset="14076.79">25527 8678 0,'21'-21'15,"0"21"1,0 0 0,1 0-1,-1 0-15,0 0 0,-21 21 16,21 1-16,0-1 0,-21 0 15,0 21-15,0-21 16,0 1-16,0-1 0,0 0 0,0 0 16,0 0-16,0 0 0,-21-21 0,21 22 15,-21-1-15,0-21 16,21-21 15,0-1-15,0 1-16,21 0 0,-21 0 0,0-21 15,21 20-15,0-20 0,-21 21 0,21 0 16,1 0-16,-22-1 0,21 1 16,0 0-16,-21 0 0,21 0 0,0 21 15,-21-21-15</inkml:trace>
  <inkml:trace contextRef="#ctx0" brushRef="#br0" timeOffset="14392.1">24172 8869 0,'21'-21'15,"1"0"-15,-1 21 16,0 0-16,0-22 0,21 22 16,-20 0-16,20-21 0,-21 21 0,21-21 15,-20 21-15,20-21 0,0 21 16,-21 0-16,22 0 0,-22-21 0,0 21 15,0 0-15,0 0 0,1 0 16</inkml:trace>
  <inkml:trace contextRef="#ctx0" brushRef="#br0" timeOffset="15092.97">21463 10075 0,'0'0'0,"0"22"31,0-1-15,0 0-16,0 0 0,0 21 15,0 1-15,0-1 0,0 22 0,0-22 16,0 21-16,0 1 0,0-22 0,0 22 15,0-22-15,0 0 0,0 1 16,0-1-16,0 0 0,-21 1 0,21-22 16,-21 21-16,21-21 0,0 1 15,0-1-15,0 0 0,21-42 47,-21 0-47</inkml:trace>
  <inkml:trace contextRef="#ctx0" brushRef="#br0" timeOffset="16153.06">21526 10160 0,'0'0'0,"0"-21"0,0 0 31,22 21-15,-1 0-16,0 0 0,0 0 16,0 0-16,22 0 0,-22 0 15,21-21-15,22 21 0,-22 0 0,21 0 16,1 0-16,-1-22 0,22 22 0,0 0 16,21-21-16,-1 0 0,1 21 15,0 0-15,0-21 0,21 21 0,-21 0 16,21-21-16,-21 21 0,21 0 15,0-21-15,0 21 0,0-22 16,-22 22-16,22-21 0,-21 21 0,21-21 16,0 21-16,0-21 0,-21 21 0,21-21 15,-21 0-15,0 21 0,-22-22 16,1 22-16,0-21 0,-22 21 0,22-21 16,-22 21-16,1-21 0,-22 21 15,22-21-15,-1 21 0,-20 0 0,-1-21 16,21-1-16,-20 22 0,-1 0 0,0 0 15,1-21-15,-1 21 0,0 0 16,1 0-16,-1 0 0,-21 0 0,22 0 16,-22 0-16,0-21 0,0 21 15,21 0-15,-20 0 16,-1 0-16,0 0 0,0 0 16,-21 21-16,21-21 15,-21 21-15,0 1 16,0-1-16,0 0 0,0 0 15,0 21-15,0-20 0,0-1 16,0 0-16,-21 21 0,21-21 16,-21 22-16,21-22 0,-21 21 0,0-21 15,-1 22-15,22-1 0,-21 0 0,21 1 16,-21 20-16,21-20 0,0-1 16,0 21-16,0-20 0,0 20 15,0-20-15,0-1 0,0 21 0,0-20 16,0-1-16,0 0 0,0-20 15,0 20-15,0-21 0,0 21 0,0-20 16,0-1-16,0 0 0,0 0 0,0 0 16,0 0-16,0 1 0,0-1 15,-21-21-15,0 0 16,0 0-16,-1 0 0,-20 21 16,21-21-16,-21 0 0,-1 0 0,1 0 0,0 0 15,-1 0-15,-20 0 0,-1 0 16,1 0-16,-1 0 0,1 0 0,-22 0 15,0 0-15,1 0 0,-1 0 16,-21 0-16,-21 0 0,21 0 16,-21 0-16,0 0 0,0 0 0,22 0 15,-22 21-15,0-21 0,0 0 0,0 0 16,0 21-16,21-21 0,0 0 0,-21 21 16,21 1-16,-21-22 0,21 0 15,-21 21-15,0-21 0,21 21 0,-21-21 16,22 21-16,-1-21 0,0 21 0,21-21 15,1 21-15,-1-21 0,0 0 16,22 0-16,20 22 0,-20-22 0,21 0 16,-1 0-16,22 0 0,-21 0 0,21 0 15,-1 0-15,1 0 16,0-22-16,0 22 16,0 0-16,21-21 0,0 0 31,0 0-31,0 0 15,0 0-15,0-1 0,0 1 16,21 0-16,0 0 16</inkml:trace>
  <inkml:trace contextRef="#ctx0" brushRef="#br0" timeOffset="16469.04">22098 10456 0,'0'0'0,"21"-21"0,-21-21 15,0 21 1,-21 21-16,0 0 16,0 0-16,-1 21 0,1 21 15,0-21-15,0 1 16,0 20-16,0 0 0,21-21 0,-22 22 15,22-1-15,-21 0 0,21 1 16,-21-22-16,21 21 0,0-21 16,0 22-16,0-22 0,0 0 0,0 0 15,21 0-15,0 1 0,1-22 0,-1 21 16,0-21-16,0 0 0,0 0 16,0 0-16,1 0 0,-1 0 0,0 0 15,0 0-15</inkml:trace>
  <inkml:trace contextRef="#ctx0" brushRef="#br0" timeOffset="16924.18">22648 10689 0,'0'0'15,"0"-21"-15,0 0 0,0 0 16,0 0-16,-21 21 16,0 0-16,0 0 0,0 0 15,-1 0-15,1 0 0,0 0 0,0 21 16,0 0-16,0 0 0,-1 0 15,22 0-15,-21 1 0,0-1 0,0 21 16,21-21-16,0 0 0,-21 1 0,21-1 16,0 0-16,0 0 0,0 0 15,0 0-15,21-21 16,0 0-16,0 0 16,0 0-16,1 0 0,20 0 15,-21 0-15,0-21 0,22 0 16,-22 21-16,0-21 0,0 0 0,0 0 15,0-1-15,-21-20 0,0 21 16,22 0-16,-22 0 0,0-1 0,0 1 16,0 0-16,0 0 0,0 42 31,0 0-31,-22 0 16,22 22-16,0-22 0,0 0 0,0 0 15,0 0-15,0 1 0,0-1 16,0 0-16,0 0 0,0 0 15,0 0-15,0 1 0,22-22 16,-1 0-16,0 0 0,0 0 16,0 0-16,0 0 15,1-22-15,-22 1 0</inkml:trace>
  <inkml:trace contextRef="#ctx0" brushRef="#br0" timeOffset="17184.59">23008 10372 0,'0'0'16,"0"-21"-16,0 42 31,0 0-31,0 21 16,0-21-16,0 22 0,0-22 16,0 21-16,0 1 0,0-1 0,0 0 15,-21-21-15,21 22 0,0-22 0,0 21 16,0-21-16,-21 1 0,21-1 0,0 0 15,0 0-15,0 0 0,0 0 16,21-21 0,0 0-16,0 0 15,0-21-15,1 0 16</inkml:trace>
  <inkml:trace contextRef="#ctx0" brushRef="#br0" timeOffset="17824.71">23304 10647 0,'0'0'0,"22"-21"0,-22-22 16,-22 43 0,1 0-16,21 22 15,-21-22-15,0 21 0,0 0 16,21 0-16,-21 21 0,21-20 0,0-1 16,-22 0-16,22 0 0,0 0 15,-21 0-15,21 1 0,0-1 0,0 0 16,0 0-16,0 0 0,21-21 15,1 0-15,-1 0 16,0 0-16,0 0 0,0 0 16,0 0-16,1 0 0,-1 0 0,21-21 15,-21 0-15,0 21 0,1-21 0,-1 0 16,0-1-16,-21 1 0,21 0 16,0 0-16,-21-21 0,0 20 0,0 1 15,0 0-15,21 0 0,-21 42 47,0 0-47,0 0 0,-21 1 0,21-1 16,0 0-16,0 0 0,0 0 15,0 0-15,0 1 16,0-1-16,0 0 0,21-21 16,1 0-16,-1 0 0,0 0 15,0 0-15,0 0 0,0 0 16,1 0-16,-1 0 0,0 0 0,0-21 15,0 21-15,0-21 0,1-1 0,-1 1 16,-21 0-16,0 0 0,21 0 16,-21 0-16,0-1 0,21 1 0,-21 0 15,0 0-15,0 42 32,0 0-17,0 0-15,0 1 0,0-1 0,0 0 16,0 0-16,0 0 0,0 0 15,0 1-15,0-1 16,21-21-16,0 0 0,1 0 16,-1 0-16,0 0 0,0 0 15,0 0-15,0 0 16,1-21-16,-1 21 0,0-22 0,-21 1 0,21 0 16</inkml:trace>
  <inkml:trace contextRef="#ctx0" brushRef="#br0" timeOffset="18045">24215 10308 0,'0'0'0,"0"-21"0,0-21 16,0 63-1,0 0-15,0 0 16,0 22-16,0-22 0,0 21 0,-22 0 16,22 1-16,0-22 0,0 21 15,-21 1-15,21-1 0,0-21 0,0 21 16,0-20-16,0-1 0,0 0 0,0 0 15,0 0-15,0 0 0,0 1 16,21-22 0,1 0-1</inkml:trace>
  <inkml:trace contextRef="#ctx0" brushRef="#br0" timeOffset="18512.11">24680 10499 0,'0'0'0,"-84"-21"15,62 21 1,1 0-16,0 0 0,21 21 16,-21 0-16,0 0 0,0-21 0,-1 42 15,1-20-15,21-1 0,0 0 16,-21 0-16,21 21 0,0-20 0,-21-1 15,21 0-15,0 0 0,0 0 16,0 0-16,21-21 0,0 0 16,0 22-16,1-22 0,-1 0 15,0 0-15,0 0 16,0-22-16,0 22 0,1-21 0,-22 0 16,21 0-16,0 0 0,0 0 0,-21-1 15,0 1-15,21-21 0,-21 21 0,21-22 16,-21 22-16,22 0 0,-22 0 15,0 0-15,0 42 16,0 21 0,0-21-16,0 1 15,0-1-15,-22 21 0,22-21 0,-21 0 16,21 22-16,0-22 0,0 0 0,0 0 16,0 0-16,0 1 15,21-22-15,1 21 0,-1-21 16,0 0-16,0 0 0,0 0 15,0 0-15,1-21 0,-1 21 0,-21-22 16</inkml:trace>
  <inkml:trace contextRef="#ctx0" brushRef="#br0" timeOffset="18770.21">25104 10329 0,'0'0'0,"0"-42"0,0-21 16,0 84 15,-22 0-31,22 0 0,0 0 0,0 0 16,0 22-16,0-1 0,0 0 0,0 1 15,0-1-15,0 0 0,0-20 16,0 20-16,0 0 0,0-21 0,0 1 16,0-1-16,0 21 0,0-21 15,0 0-15,0 1 0,22-22 31,-1 0-31,0 0 0,0 0 16,0-22-16</inkml:trace>
  <inkml:trace contextRef="#ctx0" brushRef="#br0" timeOffset="19140.2">25421 10541 0,'0'0'0,"0"-21"31,0 42-16,-21 0-15,21 0 0,-21 1 16,0-1-16,21 0 0,-22 0 16,22 0-16,0 0 0,0 1 0,0-1 15,0 0-15,0 0 0,0 0 16,0 0-16,22-21 16,-1 0-1,0 0-15,0 0 0,0 0 0,0 0 16,1-21-16,-22 0 0,21 21 0,0-21 15,0 0-15,0 0 0,-21-1 16,0 1-16,0-21 0,0 21 0,0 0 16,0-1-16,0 1 0,0 0 15,0 0-15,-21 0 0,0 21 0,0 0 16,0 0-16,-1 0 16,1 21-16,0 0 15,21 0-15,0 0 16,0 1-16,21-22 15,0 21 1,1-21-16</inkml:trace>
  <inkml:trace contextRef="#ctx0" brushRef="#br0" timeOffset="19537.46">25802 10520 0,'0'0'16,"0"-21"-16,0 0 15,0-1-15,21 22 16,0 0 0,1 0-16,-1 0 0,0 0 15,0 0-15,0 22 0,0-1 16,-21 0-16,0 0 0,22 0 0,-1 0 16,-21 1-16,0 20 0,0-21 15,0 0-15,0 0 0,0 1 0,0-1 16,0 0-16,0 0 0,0 0 15,-21-21 1,21 21-16,-22-21 16,22-21-1,0 0-15,0 0 16,0 0-16,0 0 0,0-1 16,0 1-16,0 0 0,0-21 0,22 21 15,-22-1-15,21-20 0,0 21 0,-21 0 16,21 0-16,-21-1 0,21 1 15,0 0-15,1 21 0</inkml:trace>
  <inkml:trace contextRef="#ctx0" brushRef="#br0" timeOffset="19844.86">24998 10435 0,'63'0'15,"-42"0"1,1 0-16,20 0 0,-21-21 15,0 21-15,22 0 0,-22 0 0,21-21 16,-21 21-16,22 0 0,-22 0 0,21 0 16,-21-21-16,0 21 0,1 0 15,-44 0 17,1 0-17,0 0-15</inkml:trace>
  <inkml:trace contextRef="#ctx0" brushRef="#br0" timeOffset="30488.9">21780 8911 0,'-21'0'46,"0"0"-46,0 0 0,0 0 16,0 0-16,-1 0 0,-20 0 16,21 0-16,0 0 0,0 0 15,-22 0-15,22 0 0,-21 0 0,-1 0 16,1 0-16,0 0 0,-1 0 0,1 0 16,-21 0-16,20 21 0,-20-21 15,-1 22-15,22-22 0,-22 0 0,1 21 16,21-21-16,-22 0 0,22 21 15,-22-21-15,22 0 0,0 0 16,-1 0-16,1 21 0,0-21 0,20 0 16,-20 0-16,21 0 0,0 0 0,0 0 15,-22 0-15,22 0 16,0 0-16,0 0 0,0 21 0,-1-21 31,22-21-15</inkml:trace>
  <inkml:trace contextRef="#ctx0" brushRef="#br0" timeOffset="30969.46">20299 8805 0,'0'0'0,"-21"0"47,21 22-47,-22-1 0,1 0 16,21 0-16,-21 0 15,0 0-15,0 1 0,0-22 0,-1 21 16,1 0-16,0 0 0,0 0 15,0-21-15,0 21 0,-1 1 0,1-22 16,0 21-16,0-21 16,42 0 31,0 0-32,0 0-15,1 0 0,-1 21 16,0-21-16,21 0 0,-21 0 0,1 0 0,20 21 15,-21-21-15,0 0 16,22 0-16,-22 21 0,0-21 0,0 0 16,0 0-16,0 0 0,1 0 0,-1 21 15,0-21-15,0 0 16,0 0 0</inkml:trace>
  <inkml:trace contextRef="#ctx0" brushRef="#br0" timeOffset="31900.09">17124 8382 0,'0'-21'16,"0"42"31,0 0-32,-21 0-15,21 1 16,0-1-16,0 21 0,0-21 0,-22 0 16,22 170-1,0-170-15,0 21 16,0 1-16,0-1 0,0 0 0,0-20 15,0 20-15,0-21 0,0 0 0,0 0 16,0 1-16,22-1 0,-1 0 16,0-21-16,-21 21 0,21-21 0,0 0 15,0 0-15,1 0 0,-1 0 0,0 0 16,0 0-16,0-21 0,22 0 16,-22 21-16,0-21 0,21-1 15,-21 1-15,1 0 0,-1-21 0,0 21 16,0-22-16,0 22 0,-21-21 15,0-1-15,21 22 0,-21-21 0,0 21 16,22-22-16,-22 22 0,0-21 0,0 21 16,0 0-16,0-1 0,0 1 15,0 0-15,0 0 0,-22 21 16,22-21-16</inkml:trace>
  <inkml:trace contextRef="#ctx0" brushRef="#br0" timeOffset="32272.32">17970 8382 0,'-21'0'16,"21"21"-1,-21 0-15,21 1 16,0-1-16,-21 0 0,21 0 0,0 0 15,0 0-15,0 1 0,0 20 16,-21-21-16,21 21 0,0-20 0,-21 20 16,21-21-16,-22 21 0,22-20 15,0-1-15,0 21 0,0-21 0,-21 0 16,21 1-16,0-1 0,-21 0 16,21 0-1,0-42 16,0 0-15,0 0-16,0-1 0</inkml:trace>
  <inkml:trace contextRef="#ctx0" brushRef="#br0" timeOffset="32880.18">17886 8509 0,'0'-42'16,"0"21"-1,21-1 1,0 22-16,0-21 0,0 21 16,1-21-16,-1 21 0,0 0 15,0 0-15,0 0 0,0 0 0,1 0 16,-1 0-16,0 0 0,0 0 0,0 0 15,0 0-15,1 0 0,-22 21 16,0 0-16,0 1 16,0-1-16,0 0 0,0 0 15,-22 0-15,1 0 0,0 1 16,0-22-16,0 21 0,-22 0 0,22 0 16,0-21-16,0 21 0,-21 0 0,20-21 15,1 22-15,0-22 0,0 0 16,0 0-16,0 21 0,-1-21 15,22-21 32,0 42-31,0 0 0,0 0-16,22-21 0,-1 21 0,-21 0 15,21 1-15,0-1 0,-21 0 0,21 0 16,0 0-1,1 0-15,-1-21 0,-21 22 0,21-1 16,0-21-16,0 21 0,0-21 0,1 0 16,-1 21-16,0-21 0,-21 21 15,21-21-15,-21-21 63,0 0-63,0 0 15,0 0-15,0-1 0</inkml:trace>
  <inkml:trace contextRef="#ctx0" brushRef="#br0" timeOffset="33555.15">18817 8340 0,'-42'-21'32,"42"-1"-32,-21 22 15,-1 0 1,22 22-16,0-1 15,0 0-15,0 0 0,-21 0 16,21 0-16,-21 22 0,21-22 0,0 21 16,-21 1-16,0-22 0,0 21 0,-1 0 15,22 1-15,-21-1 0,0 0 16,0-20-16,0 20 0,21 0 0,-21-21 16,-1 1-16,22-1 0,0 0 0,-21 0 15,21 0-15,-21-21 16,21 21-16,0-42 31,0 0-15,0 0-16,0 0 0,0-22 15,21 22-15,-21 0 0,21 0 0,-21-21 16,22 20-16,-22 1 0,21 0 16,0 0-16,-21 0 0,21 21 0,0-21 15,0 21 1,1 0-16,-1 21 15,0 0-15,-21 0 0,21 0 0,0 0 16,-21 1-16,0-1 0,21 0 0,1 0 16,-22 0-16,21 0 15,0-21-15,-21 22 0,21-22 0,0 0 16,0 0-16,1 0 16,-1 0-16,0 0 15,0 0-15,0-22 16,-21 1-16,21 0 15,1 0-15,-22 0 0,0 0 16,0-1-16,0 1 0,0 0 16,0 0-1,0 0-15,0 0 0</inkml:trace>
  <inkml:trace contextRef="#ctx0" brushRef="#br0" timeOffset="35396.83">19219 8128 0,'0'0'0,"0"-21"16,0 0-1,0 0 1,0-1-16,-21 22 0,21-21 15,-21 21-15,0-21 0,0 21 0,21-21 16,-22 21-16,1 0 0,0-21 16,0 21-16,0-21 0,0 21 15,-1 0-15,1 0 0,0-22 0,0 22 16,-21-21-16,20 21 0,-20 0 16,21 0-16,-21 0 0,20 0 0,-20-21 15,0 21-15,-1 0 0,1 0 16,0 0-16,-1 0 0,1 0 0,0 0 15,-1 0-15,22 0 0,-21 0 0,0 0 16,-1 0-16,1 0 0,21 0 16,-22 0-16,22 0 0,-21 0 0,21 0 15,-22 0-15,22 0 0,-21 0 0,21 21 16,-22-21-16,1 0 0,21 0 16,-21 0-16,20 21 0,-20-21 15,0 0-15,21 0 0,-22 22 16,22-22-16,-21 0 0,-1 21 0,1 0 15,0-21-15,21 21 0,-22-21 0,1 21 16,0-21-16,-1 21 0,1-21 16,21 22-16,-22-22 0,1 21 0,0 0 15,21-21-15,-22 21 0,22-21 16,0 21-16,-21-21 0,20 21 16,1 1-16,0-22 0,0 21 0,0-21 0,0 21 15,-1 0-15,1-21 16,21 21-16,-21-21 0,0 21 0,0 1 15,0-1-15,-1-21 0,22 21 0,-21 0 16,0 0-16,21 0 0,-21 1 16,21-1-16,-21 0 0,21 0 0,0 0 15,0 0-15,0 1 16,0-1-16,0 0 0,0 0 0,0 0 16,0 0-16,0 1 0,0-1 0,0 0 15,0 21-15,0-21 0,0 1 16,0 20-16,0-21 0,0 0 0,0 22 15,0-22-15,0 21 0,0-21 0,0 22 16,21-22-16,-21 0 0,21 0 16,-21 0-16,0 0 0,0 1 0,21-1 15,0 0-15,-21 0 0,22 0 16,-1 0-16,0 1 16,0-22-16,-21 21 0,21-21 0,0 21 15,1 0-15,-1 0 0,0-21 16,0 21-16,0-21 0,0 0 15,1 22-15,-1-22 0,0 0 0,0 21 16,0-21-16,0 0 0,22 0 0,-22 21 16,0-21-16,0 0 0,22 0 15,-22 0-15,0 0 0,21 0 0,-21 21 16,22-21-16,-22 0 0,21 0 0,1 0 16,-1 0-16,-21 0 0,21 0 15,1 0-15,-1 0 0,0 0 16,1 0-16,-1 0 0,0 0 0,1 0 15,-1 0-15,-21 0 0,22 0 16,-1 0-16,0 0 0,1 0 0,-1-21 16,0 21-16,-21 0 0,22 0 0,-1 0 15,0-21-15,-20 21 0,20 0 0,-21 0 16,21 0-16,1-21 0,-22 21 16,21 0-16,-21 0 0,22-22 15,-1 22-15,-21 0 0,22 0 0,-22-21 16,21 21-16,-21-21 0,0 21 15,22 0-15,-22-21 0,0 21 0,0-21 16,0 21-16,1-21 0,-1 21 0,21-22 16,-21 1-16,0 21 0,1-21 0,-1 21 15,0-21-15,0 21 0,0-21 16,0 0-16,1 21 0,-1-22 0,0 22 16,0-21-16,0 0 0,0 21 0,1-21 15,-1 21-15,0-21 0,0 0 16,0 21-16,0-22 0,1 1 0,-1 0 15,0 0-15,0 21 0,0-21 16,0 0-16,1-1 0,-1 22 0,0-21 16,0 0-16,0 0 0,0 21 0,1-21 15,-1 0-15,0-1 0,0 22 16,-21-21-16,0 0 0,21 0 16,0 0-16,-21 0 0,0-1 15,22 1-15,-22 0 0,0 0 0,0 0 16,0 0-16,0-1 0,0 1 0,0-21 15,0 21-15,0 0 0,0-1 16,0 1-16,0 0 0,0 0 0,0 0 16,0 0-16,0-1 0,-22 1 15,1 0-15,21 0 0,-21 0 0,21 0 16,0-1-16,0-20 0,-21 21 0,0 0 16,21 0-16,0-1 15,0 1-15,-21 21 0,21-21 16,-22 0-16,1 21 0,21-21 0,-21 21 15,0 0-15,0-21 0,0 21 16,-1 0-16,1 0 0,-21 0 0,21-22 16,-22 22-16,22 0 0,-21 0 0,21 0 15,0 0-15,-1 0 0,1 0 16,0 0-16,0 0 0,0 0 0,0 0 16,-1 0-16,1 0 0,0 0 15,0 0 1,0 0-16,0 0 0,-1 22 15,1-1-15,0 0 16,0 0-16,0 0 0,0 0 0</inkml:trace>
  <inkml:trace contextRef="#ctx0" brushRef="#br0" timeOffset="39736.03">19050 10541 0,'0'0'0,"0"-21"16,-21 0-1,0 21 1,-1 0-16,1 0 15,-21 0-15,21 0 0,-22 0 0,1 0 16,-21 0-16,20 0 0,-20 0 0,-22 0 16,22 0-16,-22 0 15,21 0-15,-20 0 0,20 21 0,-20 0 16,20-21-16,1 21 0,-1 22 0,1-22 16,-1 0-16,1 0 0,-1 21 15,1-20-15,-1 20 0,22-21 0,-22 21 16,22-20-16,-22 20 0,43 0 0,-21 1 15,0-22-15,20 21 0,1 0 0,0 1 16,0-1-16,21 0 0,0 1 16,0-1-16,0 0 0,0 1 0,0-1 15,0 0-15,0-20 0,21 20 0,0-21 16,0 21-16,1-20 0,-1 20 16,0-21-16,21 0 0,1 22 15,-1-22-15,0 0 0,1 0 0,-1 21 16,21-20-16,-20-1 0,20 0 0,1 0 15,-22 0-15,22 0 0,-1-21 16,1 22-16,-1-1 0,1-21 0,20 0 16,-20 0-16,20 0 0,-20 0 0,21 0 15,-22 0-15,22 0 0,-22 0 16,22-21-16,-22 21 0,22-22 0,-21 1 16,20 21-16,1-21 0,-22 0 0,22 0 15,-21 0-15,-1-1 0,22 22 0,-22-21 16,1 0-16,-1 0 0,1 0 15,-22 0-15,22-1 0,-22 1 16,0 0-16,22 0 0,-22 0 0,0 0 16,1-22-16,-1 22 0,0 0 0,1 0 15,-22 0-15,21-1 0,-21 1 16,22 0-16,-22 0 0,0-21 0,0 20 16,-21 1-16,0-21 0,21 21 0,-21-22 15,0 1-15,0 21 0,0-21 16,0 20-16,0-20 0,-21 21 0,0-21 15,21 20-15,-21 1 0,0 0 0,-22 0 16,22 0-16,0 0 0,-21-1 0,21 1 16,-22 0-16,1 0 15,0 0-15,-1 21 0,-20-21 0,20 21 16,-20-22-16,-1 1 0,-20 21 0,20-21 16,-20 21-16,-1-21 0,0 21 15,22 0-15,-22 0 0,0-21 0,1 21 16,20 0-16,-20 0 0,20 0 0,1 0 15,-22 0-15,21 0 0,-20 0 16,20 21-16,1-21 0,-22 21 0,22-21 16,-22 21-16,21 0 0,-20-21 0,20 22 15,1-22-15,-1 21 0,1 0 16,-1-21-16,22 21 0,0 0 0,-1 0 16,22-21-16,-21 22 0,42-1 15,-21 0-15,-1-21 0,22 21 16,-21-21-16,21 21 0</inkml:trace>
  <inkml:trace contextRef="#ctx0" brushRef="#br0" timeOffset="40281">17843 11176 0,'0'21'47,"0"0"-47,0 1 16,0-1-16,0 0 0,0 0 0,0 21 15,0-20-15,0 20 0,0-21 16,0 0-16,0 22 0,0-22 0,22 0 16,-22 0-16,21 0 0,-21 0 15,21 1-15,0-1 0,-21 0 16,21-21-16,0 21 0,1-21 0,-1 0 16,0 0-16,0 0 0,0 0 0,0 0 15,1 0-15,-1 0 0,21-21 0,-21 21 16,0-21-16,1 0 0,20-1 15,-21 1-15,0 0 0,0 0 0,1 0 16,-1-22-16,-21 22 0,0 0 0,0-21 16,21 21-16,-21-22 0,0 22 15,0-21-15,0 21 0,0-1 0,0 1 16,0 0-16,0 0 31,21 21 32</inkml:trace>
  <inkml:trace contextRef="#ctx0" brushRef="#br0" timeOffset="41004.08">18648 11028 0,'0'0'0,"0"21"47,0 0-47,0 0 16,0 1-16,0 20 16,0-21-16,0 0 0,0 0 0,0 22 15,0-22-15,0 0 0,0 0 0,0 0 16,0 1-16,-21-1 0,21 0 15,0 0-15,0 0 0,0 0 16,0-42 31,0 0-47,0 0 16,0 0-16,0 0 0,0-1 15,21 1-15,-21 0 0,0-21 16,0 21-16,0-22 0,0 22 0,0-21 15,0 21-15,21-1 0,-21 1 0,0 0 16,21 0-16,-21 0 0,0 0 16,21 21-16,-21-22 0,21 22 15,1 0-15,-1 0 0,0 0 16,0 0-16,0 0 16,0 0-1,-21 22-15,0-1 0,0 0 16,0 0-16,0 0 0,0 0 15,0 1-15,0-1 0,-21 0 16,0 0-16,0-21 0,0 21 16,0-21-16,-1 21 0,1-21 15,0 0-15,0 0 16,0 0-16,21 22 31,0-1-31,0 0 16,0 0-1,21-21-15,0 21 0,-21 0 16,21-21-16,-21 22 0,21-22 0,-21 21 16,22 0-16,-1-21 15,-21 21-15,21-21 0,0 21 16,0-21 0,0 0-16,1 0 31,-1 0-31,-21-21 15,0 0-15</inkml:trace>
  <inkml:trace contextRef="#ctx0" brushRef="#br0" timeOffset="41592.44">19325 10964 0,'-21'0'31,"0"22"-31,0-1 16,21 0-16,0 0 0,-22 0 0,22 0 15,0 1-15,0-1 16,0 21-16,0-21 0,0 0 0,0 1 15,0-1-15,-21 0 0,21 0 0,-21 0 16,21 0-16,-21-21 0,21 22 16,-21-1-16,0-21 15,-1 0-15,22-21 32,0-1-17,0 1-15,0 0 0,0 0 16,0 0-16,0 0 0,22 21 15,-22-22-15,21 22 16,0-21-16,0 21 16,0 0-16,-21 21 15,21-21-15,1 0 0,-1 22 16,0-22 0,0 21-16,0-21 0,0 0 15,1 0-15,-1 0 0,0 0 16,0 0-1,0 0-15,-21-21 16,0-1-16,0 1 31,0 0 1,21 21-32,-21-21 15,22 21-15</inkml:trace>
  <inkml:trace contextRef="#ctx0" brushRef="#br0" timeOffset="42068.02">21357 10647 0,'0'0'0,"21"0"0,43 0 15,-43 0-15,0 0 16,0 0-16,-21-21 0,21 21 0,-42 0 31,0 21-15,-21-21-16,21 21 0,-22 0 0,1-21 16,0 21-16,-22 1 0,22-1 0,-1 0 15,-20 0-15,21 0 0,-1 0 16,-20 1-16,20-1 0,-20 0 0,21-21 15,-1 21-15,1 0 0,0 0 0,-1-21 16,22 22-16,-21-22 0,21 0 0,-1 0 16,22 21-16,-21-21 15,0 0 1</inkml:trace>
  <inkml:trace contextRef="#ctx0" brushRef="#br0" timeOffset="42464.84">20828 10583 0,'0'0'0,"0"22"47,-21-1-47,21 0 0,-21 0 16,-1 0-16,1 0 0,21 1 0,-21-1 15,0 0-15,-21 0 0,20 0 0,1 0 16,0 1-16,0-22 0,-21 21 16,20 0-16,1 0 0,0-21 15,0 21-15,21 0 32,0 1-32,21-22 0,0 0 15,0 0-15,-21 21 0,22 0 0,-1-21 16,0 0-16,0 21 0,0-21 0,0 0 15,1 0-15,20 21 16,-21-21-16,0 0 0,0 0 0,1 21 16,-1-21-16,0 0 0,0 0 0,0 0 15,-42 0 17,0-21-17</inkml:trace>
  <inkml:trace contextRef="#ctx0" brushRef="#br0" timeOffset="54465.33">20256 8086 0,'0'-21'15,"0"-1"16,-21 22-31,21-21 16,-21 21-16,21-21 16,-21 21-1,0 0 1,0 0-16,-1 21 16,1 0-16,0 1 15,21-1-15,0 0 0,-21 0 16,21 0-16,-21 22 0,21-22 0,-21 0 0,21 21 15,0-21-15,0 1 16,-22-1-16,1 0 0,21 0 0,-21 0 16,0 0-16,21 1 0,-21-22 15,21 21-15,-21-21 0,-1 0 16,22-21 0,0-1-16,0 1 15</inkml:trace>
  <inkml:trace contextRef="#ctx0" brushRef="#br0" timeOffset="54665.06">19897 8065 0,'42'63'15,"-21"-42"1,0 0-16,0-21 0,-21 22 0,22-1 15,-1 0-15,0-21 0,0 21 0,0 0 16,0-21-16,1 0 0,-1 21 16,0-21-16,0 0 0</inkml:trace>
  <inkml:trace contextRef="#ctx0" brushRef="#br0" timeOffset="60328.4">8890 6541 0,'0'-43'15,"0"22"16,21 42-15,-21 0 0,0 1-16,21-1 15,-21 0-15,21 0 0,-21 0 0,22 22 16,-22-22-16,0 0 0,0 21 0,0-21 16,0 1-16,0 20 0,0-21 15,21 0-15,-21 0 0,21 1 16,0-22-16,0 0 0,0 0 15,1 0-15,-1 0 0,21 0 16,0-22-16,1 1 0,20 0 0,1-21 16,-1 21-16,22-22 0,0 1 0,20-22 15,1 1-15,0 21 16,0-22-16,0 1 0,0-1 0,21 1 16,-22 20-16,1 1 0,-21-22 0,21 22 0,-22 21 15,1-21-15,-21 20 16,-22 1-16,0 0 0,1 0 0,-22 21 15,0 0-15,0-21 0</inkml:trace>
  <inkml:trace contextRef="#ctx0" brushRef="#br0" timeOffset="61068.94">6392 14457 0,'0'0'0,"-21"0"0,-42 0 16,41 0-16,1 0 16,0 0-16,0 0 0,21 21 15,0 0-15,42 0 0,-21 1 16,22-1-16,20 0 0,1 0 16,-1 21-16,22-20 0,0 20 0,-1-21 15,1 21-15,0 1 0,-22-22 16,1 0-16,20 21 0,-41-20 0,20 20 15,-21-21-15,22 0 0,-22 22 0,-21-22 16,22 0-16,-22 0 0,0 0 16,0 0-16,-21 1 0,0-1 15,0 0-15</inkml:trace>
  <inkml:trace contextRef="#ctx0" brushRef="#br0" timeOffset="61320.3">7514 14457 0,'0'0'0,"0"-42"0,0-85 15,-21 127 1,0 0-16,21 21 0,-21 0 16,-22 21-16,22 1 0,-21 20 15,-1 1-15,1-1 0,-21 1 16,20 20-16,-41-20 0,20 20 0,-21 1 15,1 0-15,20-1 0,-20 1 0,-1-21 16,21 20-16,22-20 0,-21-1 16,20-20-16,22 20 0,-21-42 0,21 22 15,-1-22-15,22 0 0,0-42 16</inkml:trace>
  <inkml:trace contextRef="#ctx0" brushRef="#br0" timeOffset="62317.08">9504 6202 0,'0'0'0,"-21"0"0,21-21 16,0 0-16,-22 21 0,22-22 16,0 44-1,0-1 1,43 21-16,-22-21 0,0 22 0,21 20 15,1 1-15,20-1 0,-20 1 16,20-1-16,1 1 0,-1 20 0,1-20 16,-1 20-16,1-20 0,-1 21 0,-21-1 15,22 1-15,-22-22 0,1 22 16,-1-21-16,-21-1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8T01:46:49.3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1968 4360 0,'0'0'0,"-21"0"31,0 0-16,0 0-15,0 0 0,0 0 16,-1 0-16,1 0 0,-21 0 16,21 22-16,0-22 0,-1 0 0,-20 0 15,21 0-15,0 0 0,0 0 16,-1 21-16,1-21 0,0 0 16,21 21 30,42-21-30,1 0-16,-1 0 0,0 21 16,22-21-16,-22 0 0,22 0 0,-1 0 15,22 0-15,0 0 0,-1 0 16,1 0-16,0 0 0,20 0 0,-20 0 16,0 0-16,-1 0 0,1 0 15,0 0-15,-22 0 0,1 0 0,-1 0 16,1 21-16,-1-21 0,-20 0 15,-1 0-15,0 0 0,1 0 0,-1 21 16,-21-21-16,0 0 0,0 0 16,1 0-16,-1 0 0,0 0 15,-21-21 17,-21 21-17,0-21-15,-1 21 0,1 0 16</inkml:trace>
  <inkml:trace contextRef="#ctx0" brushRef="#br0" timeOffset="519.94">3535 4403 0,'21'0'0,"0"0"0,0 0 0,22 0 15,-22 0-15,0 0 0,21 0 16,-21 0-16,1 0 0,20 0 0,-21 0 16,0 0-16,0 0 0,1 0 15,-22-21-15,-22 21 32,1 0-17,-21 0-15,0 0 0,20 21 0,-41-21 16,21 21-16,-1 0 0,-20 0 15,20 22-15,1-22 0,-21 21 16,20-21-16,1 22 0,0-1 16,-1 0-16,1-21 0,21 22 0,0-1 15,-1-21-15,1 0 0,21 1 0,0-1 16,0 0-16,0 0 16,-21-21 15,42 0-31</inkml:trace>
  <inkml:trace contextRef="#ctx0" brushRef="#br0" timeOffset="1551.49">5567 4360 0,'0'-21'0,"0"0"0,-21 21 16,21-21-16,-22 0 0,22 0 15,0-1-15,0 1 0,0 0 16,-21 21-16,21-21 0,-21 21 16,21-21-1,0 42 1,0 0-16,0 0 0,0 0 16,0 22-16,0-1 0,0 0 0,0 1 15,0 20-15,-21 1 0,21-1 16,-21 22-16,0 0 0,-1-1 0,1 22 15,0-21-15,21 21 0,-21-22 16,0 1-16,0 0 0,-1-1 16,1 22-16,0-42 0,21 20 15,-21-20-15,21 20 0,-21-41 0,0 20 16,21-20-16,0-1 0,0 0 0,0-21 16,-22 1-16,22-1 0,0 0 15,0-42 1,0 0-1,0-1-15,0 1 0,0-21 16,0 21-16,0-22 0,22-20 0,-22 21 16,0-22-16</inkml:trace>
  <inkml:trace contextRef="#ctx0" brushRef="#br0" timeOffset="1907.72">5228 4509 0,'0'0'0,"-21"-22"0,21 1 0,0-190 31,21 189-31,21-20 0,-20 21 16,20 0-16,0 0 0,1-1 16,-1 1-16,21 21 0,-20 0 0,-1 21 15,22 1-15,-22-1 0,0 0 16,-21 21-16,22 1 0,-22 20 15,-21-21-15,0 1 0,0 20 0,-21-20 16,-22-1-16,22 0 0,-21 1 16,0-1-16,-1-21 0,-20 21 0,20-20 15,1 20-15,0-21 0,-1-21 16,22 21-16,-21-21 0,21 0 0,0 0 16,21-21-1,0 0 1,21 0-16,21-22 0,-21 22 0,0 0 15,22-21-15,-1 21 16,0-22-16</inkml:trace>
  <inkml:trace contextRef="#ctx0" brushRef="#br0" timeOffset="2183.81">6244 3937 0,'0'0'15,"21"-21"1,-21 42 0,0 0-16,0 22 0,0-1 15,0 21-15,0-20 0,0-1 16,0 22-16,0-22 0,-21 21 16,21-20-16,0-1 0,0 0 0,0 1 15,0-22-15,-21 21 0,21-21 16,0 1-16,-21-1 0,21 0 0,0 0 15,0 0-15,21-21 16,0 0 0,0-21-16</inkml:trace>
  <inkml:trace contextRef="#ctx0" brushRef="#br0" timeOffset="2741.59">6964 4360 0,'0'0'0,"0"-21"16,0 0-1,0 0-15,0 0 0,-21 0 16,-1 21-16,1-22 16,0 1-16,0 21 0,0 0 15,0 0-15,-1 0 0,1 21 0,-21 1 16,21-1-16,0 0 0,-1 21 15,1-21-15,0 22 0,0-1 16,0-21-16,0 22 0,-1-1 16,1-21-16,21 0 0,-21 22 0,21-22 15,0 0-15,0 0 0,0 0 0,0 0 16,21-21 0,0 0-16,22 0 0,-22 0 0,0-21 15,0 21-15,22-21 0,-22 0 16,21 0-16,-21 0 0,22-22 0,-22 22 15,0-21-15,21 21 0,-21-22 0,1 22 16,-22-21-16,21 21 0,-21-22 16,21 22-16,-21 0 0,0 0 15,0 42 1,0 0 0,-21 0-16,0 22 0,-1-22 0,22 21 15,0-21-15,-21 22 0,21-22 16,-21 21-16,21-21 0,0 22 0,0-22 15,0 0-15,0 0 0,0 0 16,0 0-16,0 1 0,21-1 0,0-21 16,1 0-16,-1 0 0,21 0 0,-21 0 15,0-21-15,22-1 0,-22 22 16,21-21-16,-21 0 0,22-21 0,-22 21 16,0-22-16,0 1 0,0 21 15,22-43-15</inkml:trace>
  <inkml:trace contextRef="#ctx0" brushRef="#br0" timeOffset="2987.88">7556 3895 0,'0'0'0,"-21"42"31,0-21-31,21 0 16,0 22-16,-21-1 0,0 0 0,0 1 15,21-1-15,-22 22 0,22-22 0,0 0 16,-21 1-16,21 20 0,-21-21 15,21-20-15,0 20 0,0-21 0,0 21 16,0-20-16,0-1 0,0 0 16,0 0-16,0 0 15,21-21 1,0-21-16,1 21 16,-1-21-16,-21 0 0,21 0 0,0-22 15,-21 22-15</inkml:trace>
  <inkml:trace contextRef="#ctx0" brushRef="#br0" timeOffset="3180.65">7366 4255 0,'0'0'0,"21"0"47,0 0-47,22 0 16,-22 0-16,0 0 0,0-22 15,0 22-15,0 0 0,1 0 0,-1-21 16,0 21-16,0-21 0,0 21 16,0 0-16</inkml:trace>
  <inkml:trace contextRef="#ctx0" brushRef="#br0" timeOffset="4355.74">7937 4551 0,'0'0'16,"0"21"-16,-42 21 15,63-42 17,0-21-32,1 0 0,-1 21 15,0-21-15,21 0 0,1 0 0,-22-22 16,21 22-16,0-21 0,1-1 15,-22 1-15,21 0 0,1-22 0,-22 22 16,0-22-16,0 22 0,0-21 16,0 20-16,-21 1 0,22 0 15,-22-1-15,0 22 0,0 0 0,0-21 16,0 20-16,0 1 16,-22 21-16,1 21 15,21 1-15,-21-1 0,21 0 16,0 21-16,-21 1 0,0-1 15,0 21-15,-1 1 0,22-1 0,-21 1 16,0 21-16,21-22 0,-21 1 16,0 20-16,21-20 0,-21-1 0,-1 22 15,22 0-15,-21-1 0,0 1 16,21 0-16,-21-1 0,0 1 16,0-22-16,21 22 0,-22 0 0,1-1 15,0 22-15,21-21 0,-21 0 0,0-22 16,0 22-16,21-1 0,0-20 15,0-1-15,-22 1 0,22-1 0,0 1 16,0-1-16,0-20 0,0 20 0,0-20 16,0-22-16,0 21 0,22-21 15,-22 0-15,21-21 0,0 22 0,0-22 16,0 0-16,0 0 0,1-22 0,-1 1 16,21 0-16,-21-21 0,22-1 15,-1 1-15,-21 0 0,21-1 16,1-20-16,-1-1 0,-21 22 0,0-21 15,1-22-15,-1 21 0,0-20 0,-21-1 16,0 22-16,0-22 0,0 0 16,-21 22-16,0-22 0,-22 22 0,22-22 15,-21 21-15,-1 1 0,22-1 16,-21 22-16,0-21 0,-1 20 0,1 1 16,0 21-16,-1-22 0,22 22 0,0 0 15,0 0-15,21 0 16,0 0-16,0-1 15,21 1-15,0 21 0,21-21 16,-20 0-16,20 0 0,0 0 16,-21-1-16,22 1 0,-1 0 0,0-21 15,1 21-15,20-22 0,-20 22 16,-1-21-16,0-1 0,1 22 0,-22 0 16,21-21-16,-21 21 0,0-1 15,1 1-15,-22 0 0,0 0 0,21 0 16,-21 0-16,21-1 15,-21 44 1,-21-1 0,0 0-16,-1 0 0,22 0 15,-21 22-15,0-22 0,0 0 16,21 21-16,0-21 0,0 22 0,-21-22 16,21 0-16,0 0 0,0 0 15,0 1-15,0-1 0,0 0 0,21 0 16,0 0-16,0-21 15,22 0-15,-22 0 0,0 0 0,21 0 16,-21 0-16,22 0 0,-22-21 0,21 21 16,-21-21-16,22 0 0,-22 0 15,21-1-15,-21 1 0,1-21 0,-1 21 16,-21-22-16,0 22 0,0-21 16,0 21-16,0 0 0,0-22 15,-21 22-15,-1 21 0,1-21 0,-21 21 0,21 0 16,0 0-16,-22 0 15,22 0-15,-21 21 0,21-21 0,-1 21 16,1 0-16,0 1 0,0-1 16,21 0-16,-21 0 0,21 0 0,0 0 15,0 1-15,0-1 16,21-21-16,0 21 0,0-21 16,0 0-16,22 0 0,-22 0 0</inkml:trace>
  <inkml:trace contextRef="#ctx0" brushRef="#br0" timeOffset="4783.41">9419 4318 0,'0'0'16,"-21"-42"-1,21 21-15,0-1 16,0 1-16,0 0 0,21 21 0,0-21 15,0 0-15,1 21 0,-1 0 0,21-21 16,0 21-16,-20 0 0,20 0 16,-21 0-16,21 0 0,-20 21 0,-1 0 15,0 0-15,0 0 16,0 0-16,-21 1 0,0-1 0,0 0 0,0 0 16,0 0-16,-21 22 0,0-22 15,0 0-15,0 0 0,-1-21 16,1 21-16,0 0 0,0-21 0,0 0 31,21-21-31,0 0 16,0 0-16,0 0 0,21 0 15,0-1-15,-21-20 0,21 21 16,0 0-16,-21-22 0,22 22 0,-1 0 16,0 0-16,-21 0 15,21 21-15,0-21 0,0-1 0,1 22 16,-1 0-16,0 0 0,0 0 0,0 0 15,0-21-15,1 21 0,20 0 16,-21 0-16</inkml:trace>
  <inkml:trace contextRef="#ctx0" brushRef="#br0" timeOffset="5480.7">10435 4128 0,'0'-22'15,"0"1"1,-21 21-16,0 0 0,0 0 16,-1 0-1,22 21-15,0 1 16,0-1-16,-21 0 0,21 0 0,0 21 16,0-20-16,0-1 0,0 0 15,0 21-15,-21-21 0,21 1 0,0-1 16,0 0-16,0 0 0,0 0 0,0 0 15,0-42 32,0 0-47,0 0 16,0-21-16,0 20 0,0 1 0,21-21 16,0 21-16,1 0 0,-22-22 15,21 22-15,0-21 0,0 21 0,0-1 16,0 1-16,1 0 0,-1 0 0,0 0 15,21 21-15,-21 0 0,1 0 16,-1 0-16,0 0 0,0 21 16,-21 0-16,0 21 0,0-20 15,21-1-15,-21 21 0,0 0 0,0-20 16,0-1-16,0 21 0,0-21 16,0 0-16,0 22 0,0-22 0,0 0 15,0 0-15,-21-21 31,21-21-15,0 0-16,0 0 0,0 0 16,0-1-16,21-20 0,0 0 15,1-1-15,20 1 0,0 0 0,1-1 16,-22 1-16,21 21 0,0-21 16,1 20-16,-1 1 0,0 21 0,-20 0 15,-1 0-15,0 0 0,0 21 0,0 1 16,-21-1-16,0 21 0,0 0 15,0 1-15,0-1 0,0 0 16,0 1-16,0-1 0,-21 0 0,0 1 16,21-22-16,-21 0 0,21 21 15,0-20-15,-21-22 0,21 21 0,0-42 32</inkml:trace>
  <inkml:trace contextRef="#ctx0" brushRef="#br0" timeOffset="6839.75">12255 3704 0,'-21'85'31,"21"-64"-31,0 0 16,0 0-16,0 1 0,21-22 15,-21 21-15,22 0 0,-1-21 0,0 0 16,0 0-16,0 0 0,0 0 0,22 0 16,-22-21-16,21 21 0,1-21 15,-1-1-15,0 1 0,22-21 0,-22 21 16,22-22-16,-22 22 0,0-21 15,1 0-15,-22-1 0,0 1 0,-21 0 16,0-1-16,0 1 0,0 21 16,0-22-16,0 22 0,-21 0 0,0 0 15,-1 21-15,1 0 0,0 21 16,21 0-16,-42 0 0,42 22 16,-21-1-16,21 0 0,0 1 0,-22 20 15,22 1-15,0-1 0,0 1 16,0-1-16,0 1 0,0 20 0,-21-41 15,21 20-15,0 1 0,0-1 16,0-20-16,0-1 0,-21 0 0,21 1 16,-21-1-16,21-21 0,0 0 15,-21 0-15,0 1 0,-1-22 0,22 21 16,-21-21-16,0 0 0,0 0 0,0 0 16,0 0-16,-1 0 0,-20-21 15,21-1-15,0 1 0,-22 0 0,22 0 16,0-21-16,0 20 0,0 1 15,21-21-15,0 21 0,-21 0 16,21-1-16,-22 22 0,22 22 31,0-1-31,0 0 0,0 0 0,22 0 16,-1 22-16,-21-22 0,21 0 16,0 0-16,0 21 0,0-20 0,1-1 15,-1 0-15,0-21 0,0 21 0,0 0 16,0-21-16,22 0 0,-22 0 15,0 0-15,21 0 0,1 0 0,-1 0 16,0 0-16,1-21 0,20 0 16,-20 0-16,20 0 0,-21-1 15,1 1-15,-1-21 0,0 21 0,1-22 16,-22 22-16,0-21 0,0 21 16,0-22-16,-21 22 0,0 0 0,0 0 15,0 0-15,0 42 31,0 0-31,-21 0 0,21 0 0,-21 1 16,21 20-16,0-21 0,-21 0 16,0 22-16,21-22 0,-21 21 0,21-21 15,0 0-15,0 1 0,0-1 16,0 0-16,0 0 16,21-21-1,-21-21 1,21 0-16,0 0 0,0-1 0,0-20 15,22 21-15,-22-21 0,0-1 0,21 22 16,-20-21-16,20-1 0,-21 22 16,0-21-16,22 21 0,-22 0 0,0 21 15,0 0 1,-21 21-16,0 0 0,0 0 16,0 21-16,0-20 0,0-1 0,0 21 15,0-21-15,0 0 16,0 1-16,0 20 0,0-21 0,0 0 15,0 0-15,21 1 0,-21-1 16,21-21-16,1 0 0,-1 21 16,0-21-16,0 0 0,21 0 0,-20 0 15,20 0-15,-21 0 0,21 0 16,-20-21-16,20 0 0,0-1 0</inkml:trace>
  <inkml:trace contextRef="#ctx0" brushRef="#br0" timeOffset="7367.41">14393 4085 0,'0'0'0,"0"-21"0,0-85 31,-21 85-31,0 21 0,0 0 16,0 0-16,-1 0 0,1 0 16,0 0-16,0 21 0,0 0 15,0 1-15,-1-1 0,1 21 0,0 0 16,0 1-16,0-1 0,0 0 0,-1 1 15,1-1-15,21-21 0,0 22 16,0-22-16,0 21 0,0-21 0,0 0 16,0 1-16,21-22 15,1 0-15,-1 0 0,21 0 16,-21 0-16,22 0 0,-22 0 0,21-22 16,0 1-16,-20 0 0,20 0 15,0 0-15,-21-22 0,22 1 0,-22 0 16,21-22-16,-21 22 0,1-22 0,-1 1 15,0 21-15,0-22 0,-21 1 16,21-1-16,-21 22 0,21-22 0,-21 22 16,0-22-16,0 22 0,0 0 15,0-1-15,0 22 0,0 0 0,0 0 16,-21 42 0,21 0-16,-21 0 0,21 22 15,0-1-15,-21 22 0,21-22 16,-21 21-16,21 1 0,-21-1 15,21 1-15,0-1 0,0 1 0,0-1 16,-22-20-16,22 20 0,0-20 16,0-1-16,0 0 0,0 1 0,0-22 15,0 0-15,0 0 0,0 0 0,22-21 16,-1 0 0,0 0-16,0 0 0,0-21 15,0 0-15</inkml:trace>
  <inkml:trace contextRef="#ctx0" brushRef="#br0" timeOffset="7755.64">14838 4212 0,'0'0'0,"0"21"0,-21 1 15,21-1-15,0 0 0,0 0 16,21-21-1,0 0 1,21 0-16,-21 0 0,1 0 0,20-21 16,-21 0-16,21 21 0,-20-21 0,-1-1 15,0 1-15,0 0 16,0 0-16,-21 0 0,0 0 0,0-1 16,0 1-16,-21 21 15,0 0-15,0 0 0,0 0 0,-1 0 16,-20 21-16,21 1 0,-21-1 0,20 0 15,1 0-15,0 21 0,0-20 16,0 20-16,21-21 0,0 21 0,0-20 16,0-1-16,0 0 0,0 0 15,0 0-15,0 0 0,21 1 0,0-22 16,0 0-16,0 0 0,22 0 0,-1 0 16,0 0-16,1 0 15,20-22-15,-20 22 0,-1-21 0,0 0 16,22 0-16,-22-21 0</inkml:trace>
  <inkml:trace contextRef="#ctx0" brushRef="#br0" timeOffset="8123.69">15833 3937 0,'0'0'16,"-43"0"0,22 0-16,0 0 15,0 0-15,0 42 0,-1-20 16,1-1-16,0 21 0,21 0 15,-21 1-15,0-1 0,0 22 16,-1-1-16,1 1 0,0-22 0,0 43 0,0-22 16,0 22-16,21-1 15,-22 1-15,1 0 0,0-1 0,21 1 16,-21 21-16,0-21 0,0-1 0,-1 22 16,1-21-16,0-1 0,0 22 15,0-21-15,-22 0 0,22-22 0,-21 22 16,21-22-16,0 1 0,-22-1 0,22-20 15,0-1-15,-21 21 0,20-41 16,1 20-16,0-21 0,21 0 0,-21 0 16,0-21-16,0 0 15,21-42 1,0 21-16,0-21 0,21-1 0,0-20 0,0-1 16,21 1-16,1-22 0,-1 0 15,0-20-15,1-1 0,20 0 16</inkml:trace>
  <inkml:trace contextRef="#ctx0" brushRef="#br0" timeOffset="8432.37">15600 4297 0,'0'0'0,"0"-42"0,0-1 0,0 22 16,0-21-16,0 21 0,0-1 0,0 1 16,0 0-16,0 0 0,21 0 15,0 21-15,0-21 0,0-1 16,22 22-16,-22-21 0,21 21 0,-21 0 15,22 0-15,-1 0 0,0 0 0,1 0 16,-1 21-16,0 1 0,-20-1 16,-1 0-16,-21 21 0,0-21 0,0 22 15,0-22-15,-21 21 0,-22 1 16,1-22-16,0 21 0,-1-21 0,1 0 16,0 1-16,-22-1 0,22 0 15,-1 0-15,22-21 0,-21 0 0,21 21 16,0-21-16,42 0 31,21 0-31,-21-21 0,0 0 16,22 21-16,-1-21 0,-21 0 0</inkml:trace>
  <inkml:trace contextRef="#ctx0" brushRef="#br0" timeOffset="9199.48">16171 4276 0,'21'0'47,"1"0"-32,-1 0-15,0 0 0,0-21 0,0 21 16,0-22-16,22 1 0,-1 21 16,-21-21-16,22-21 0,-1 21 15,-21-1-15,21 1 0,-20 0 0,-1 0 16,-21 0-16,0 0 0,0-1 15,-43 22 1,22 0-16,0 22 16,0-1-16,0 0 0,-22 0 15,22 0-15,0 0 0,0 1 0,0 20 16,0-21-16,21 21 0,0-20 16,0-1-16,0 0 0,0 0 15,0 0-15,0 0 0,21-21 0,0 0 16,21 22-16,-21-22 0,22 0 15,-22 0-15,21 0 0,1 0 0,-1-22 16,0 1-16,1 21 0,-22-21 16,21 0-16,-21 0 0,22 0 0,-22-1 15,0-20-15,0 21 0,0 0 0,-21-22 16,0 22-16,0 0 0,0 0 16,0 0-16,-21 42 31,21 0-31,-21-21 0,0 21 15,21 0-15,-21 1 0,21 20 16,0-21-16,0 0 0,-22 0 0,22 22 16,-21-22-16,21 0 0,0 0 15,0 0-15,0 1 16,0-44 15,21 1-15,1 0-16,-22 0 0,21-21 0,0 20 15,0 1-15,21-21 0,-20 21 16,-1 0-16,21-22 0,-21 22 0,22 21 16,-22-21-16,21 21 0,-21 0 15,0 0-15,1 0 0,-1 0 16,0 21-16,-21 0 0,0 0 0,0 1 16,0-1-16,0 21 0,0-21 15,0 22-15,-21-22 0,21 21 0,-21-21 16,21 0-16,0 1 0,-22-1 15,22 0-15,0 0 0,22-21 47,-22-21-47,21 21 0,21-21 0</inkml:trace>
  <inkml:trace contextRef="#ctx0" brushRef="#br0" timeOffset="10623.79">17992 4001 0,'0'0'16,"0"-22"-16,-64-20 16,43 42-16,0 0 0,0 0 15,-1 0-15,1 0 0,0 0 16,-21 0-16,21 0 0,-22 21 0,22 0 15,-21 22-15,21-22 16,-1 0-16,-20 21 0,21 1 0,0-22 16,21 21-16,0-21 0,0 1 0,0 20 15,0-21-15,0 0 0,0 0 16,21-21-16,0 22 0,0-22 0,0 21 16,22-21-16,-22 0 0,21 0 15,-21 0-15,22 0 0,-1-21 0,-21-1 16,22 1-16,-22 0 0,21-21 0,-21 21 15,22-22-15,-22 1 0,21 0 16,-21-22-16,22 22 0,-22-1 0,21-20 16,-21 21-16,22-22 15,-22 22-15,0-1 0,0-20 0,0 42 16,0-22-16,-21 1 0,0 21 16,0 0-16,-21 21 15,0 0-15,0 21 16,0 21-16,0-21 0,-1 22 15,1-22-15,0 21 0,-21 1 0,21-1 16,-1 0-16,1 1 0,0-1 16,0 21-16,21-20 0,0 20 0,0-20 15,0-1-15,0 0 0,0 1 16,0-22-16,0 21 0,21-21 0,0 0 16,0-21-16,22 22 0,-1-22 15,0 0-15,1 0 0,-1 0 16,22 0-16,-22-22 0,0 22 0,1-21 15,-1 0-15,0 0 0,-21-21 16,22 20-16,-22-20 0,0 21 0,-21-21 16,0 20-16,0-20 0,0 21 0,0 0 15,0 0-15,-21 21 16,0 0-16,0 21 16,-1-21-16,1 21 0,21 0 15,-21 0-15,0 22 0,21-22 0,-21 0 16,21 0-16,0 0 0,0 22 15,0-22-15,0 0 0,0 0 16,0 0-16,0 0 0,21-21 16,0 0-16,0 0 0,0 0 15,1 0-15,-1 0 0,21 0 0,-21 0 16,22 0-16,-22-21 0,21 0 16,-21 21-16,22-21 0,-22 0 0,0-22 15,0 22-15,0 0 0,0-21 0,1 21 16,-22-1-16,0 1 0,0 0 15,0 42 1,-22 0 0,1 1-16,21 20 0,-21-21 15,0 0-15,0 0 0,21 22 16,0-22-16,-21 0 0,21 0 16,-22-21-16,22 21 0,0 1 0,0-1 31,0-42-16,0-1-15,0 1 16,22 0-16,-1 0 0,0 0 16,0 0-16,0-22 0,0 22 0,1-21 15,20 21-15,-21-22 0,0 22 16,22 0-16,-22 0 0,0 0 0,0 21 16,0 0-16,-21 21 31,0 0-31,0 0 0,0 0 0,0 0 15,0 1-15,-21 20 0,21-21 16,0 0-16,0 22 0,0-22 0,0 0 16,0 0-16,0 0 0,21 0 15,0-21-15,1 22 0,20-22 0,-21 0 16,0 0-16,0 0 0,22 0 0,-22 0 16,0-22-16,21 1 0,-20 0 15,-1-21-15,0 21 0,0-22 0,21 1 16,-20 0-16,-1-1 0,0-20 15,0 20-15,0-20 0,22 21 16,-22-22-16,0 22 0,0-1 0,0 1 0,0 0 16,1 21-16,-22-22 15,0 22-15,0 0 0,-22 21 32,22 21-32,-21 0 0,0 0 15,0 1-15,0 20 0,-22-21 0,22 21 16,0 1-16,0-22 0,0 42 15,0-20-15,-1-1 0,22 0 0,0 1 16,-21-1-16,21 0 0,0-20 16,0 20-16,0-21 0,0 0 15,0 0-15,0 1 0,21-22 16,1 0 0,-1 0-16,0 0 0,-21-22 15,21-20-15,0 21 0,0 0 16</inkml:trace>
  <inkml:trace contextRef="#ctx0" brushRef="#br0" timeOffset="10807.32">19579 3831 0,'0'0'0,"-21"0"0,0-21 32,42 21-17,0 0-15,0 0 16,0 0-16,22 0 0,-1 0 15,-21 0-15,22 0 0,-22 0 0,21-21 16,-21 21-16,0-21 0,1 21 0,-1-21 16,0 21-16,0-22 0</inkml:trace>
  <inkml:trace contextRef="#ctx0" brushRef="#br0" timeOffset="13145.56">21569 3641 0,'0'0'0,"0"-21"0,21-1 0,0 22 0,0-21 15,0 0-15,22-21 0,-22 21 16,21-22-16,1 1 0,-1 0 15,0-1-15,1 1 0,-1 0 16,0-1-16,-21 1 0,22 0 0,-22-1 16,0 1-16,0 0 0,-21-1 0,0 22 15,0 0-15,0 0 0,0 0 16,-21 21-16,0 0 0,0 0 0,-22 21 16,22 0-16,-21 21 0,21-21 15,-22 22-15,1 20 0,0 1 0,-1-1 16,-20 22-16,42-22 0,-22 22 15,1-21-15,0-1 0,21 22 0,-22-22 16,22 1-16,0-22 0,0 22 16,0-22-16,-1 21 0,1-20 15,0-22-15,21 21 0,-21-21 0,0 1 16,0-22-16,-1 0 0,1 0 16,0 0-16,0 0 15,21-22-15,0 1 0,-21-21 16,21 21-16,0-22 0,0 22 0,0-21 15,0 0-15,0 20 0,0-20 16,0 0-16,21-1 0,0 22 0,-21 0 16,21-21-16,0 42 0,-21-21 15,22 21-15,-1 21 16,-21 0-16,0 0 0,21 0 16,-21 22-16,0-22 0,0 21 15,0-21-15,21 22 0,-21-1 0,21-21 16,-21 21-16,21 1 0,1-22 15,-1 21-15,0-21 0,0 1 0,0-22 16,0 21-16,22 0 0,-1-21 16,0 0-16,1 0 0,-1 0 0,0 0 15,1-21-15,20 0 0,-20-1 16,-1 1-16,21 0 0,-20 0 0,-1 0 16,22-22-16,-22 22 0,-21-21 15,21 21-15,-20-22 0,-1 1 16,0 21-16,-21 0 0,0-22 0,0 22 15,0 0-15,-21 0 0,0 0 16,-22 21-16,22 0 0,0 0 0,-21 0 16,20 0-16,-20 0 0,21 0 15,0 21-15,-22 0 0,22 0 0,0 22 16,0-22-16,0 0 0,0 21 0,21 1 16,-22-22-16,22 21 0,-21-21 15,21 22-15,0-22 0,0 0 0,0 0 16,0 0-16,0 0 0,0 1 15,21-22-15,1 0 0,-1 0 16,21 0-16,-21 0 0,0 0 16,22-22-16,-22 1 0,21 0 0,1 0 15,-1 0-15,-21-22 0,21 22 0,1 0 16,-22-21-16,21 21 0,-21-22 16,1 22-16,-1 0 0,0-21 0,-21 20 15,0 1-15,-21 21 31,0 0-31,-1 21 0,1 1 16,0-1-16,21 0 0,0 0 0,0 21 16,-21-20-16,21-1 0,0 0 15,0 21-15,0-21 0,0 1 16,21-1-16,0-21 0,0 21 0,1-21 16,-1 0-16,21 0 0,-21 0 15,22 0-15,-1 0 0,0 0 0,22-21 16,-22 21-16,0-21 0,1-1 15,-1 1-15,0 0 0,-20 0 0,20-21 16,-21 20-16,0 1 0,0 0 16,1-21-16,-22 21 0,21-1 0,-21 1 15,-21 42 1,-1 1 0,1-1-16,21 0 0,-21 0 0,21 0 15,-21 22-15,0-22 16,21 0-16,-21 21 0,21-21 0,0 1 15,0-1-15,0 0 0,0 0 16,21-42 15,0 21-31,-21-21 0,21 0 16,0-1-16,0 1 0,1 0 0,-1-21 16,-21 21-16,42-1 0,-21-20 15,0 21-15,1 0 0,-1 0 0,0-1 16,-21 1-16,21 21 15,-21 21 1,0 1-16,0-1 0,0 0 16,0 0-16,0 0 0,0 0 15,0 1-15,0 20 0,0-21 0,0 0 16,0 0-16,0 1 0,21 20 16,0-21-16,1 0 0,-1-21 0,21 21 15,0 1-15,1-22 0,-1 0 0,22 0 16,-22 0-16,21 0 0,1 0 15,-1 0-15,1 0 0,-22-22 0,22 22 16,-22-21-16,0 0 0,-20-21 16,20 21-16,-21-1 0,0-20 0,0 21 15,-21-21-15,0-1 0,0 22 16,0-21-16,0-1 0,0 22 16,-21 0-16,0 0 0,-21 0 0,21 0 15,-22 21-15,22 0 0,-21 0 16,-1 21-16,1 0 0,0 0 0,21 0 15,-22 22-15,1-22 0,21 0 16,0 21-16,-1-21 0,22 1 0,0-1 16,0 0-16,0 0 0,0 0 15,43-21-15,-22 0 0,21 0 16,-21 0-16,22 0 0,-1 0 0,0 0 16,1-21-16,-1 21 0,-21-21 15,22 0-15,-22 21 0,21-21 16,-21 21-16,0-22 0,1 1 15,-1 21-15,-21-21 16,0 42 0,0 0-16,0 1 15,0-1-15,-21 0 0,21 0 0,0 21 16,-22 1-16,1-22 0,0 21 16,21 22-16,0-22 0,-21 0 0,0 22 15,21-22-15,-21 22 0,21-1 0,0-20 16,0 20-16,-22 1 0,22-1 15,-21 22-15,0-22 0,21 22 0,-21 0 16,21-22-16,-21 22 0,0-1 16,-1-20-16,1 21 0,0-22 15,0 22-15,-21-22 0,20 1 0,-20 20 16,21-20-16,-21-22 0,-1 22 0,1-22 16,-22 0-16,22-20 0,-21-1 15,20 0-15,-20 0 0,-1-21 16,22 0-16,-22 0 0,1-21 0,-1 0 0,1-22 15,-1 1-15,1-21 16,-1-1-16,1 1 0,42-22 0,0 43 0,-22-22 16,43 1-16,0-22 0,0 21 15,0-20-15,21-1 0,1 0 16,-1 1-16,21 20 0,0-20 0,22 20 16,-22 1-16,22-1 0,-22 22 15,22-22-15,-1 22 0,1 0 0,-1-1 16,1 1-16,20 0 0,-20-1 0,-1 22 15</inkml:trace>
  <inkml:trace contextRef="#ctx0" brushRef="#br0" timeOffset="14683.53">24553 3641 0,'0'0'0,"0"-21"31,-21 21-31,0 21 0,0-21 16,0 21-16,21 0 0,-22 21 15,1-20-15,21-1 0,0 0 0,-21 21 16,21-21-16,0 1 0,0-1 16,0 21-16,0-21 0,0 0 0,0 1 15,0-1-15,21-21 16,0 0-16,1 0 0,-1 0 0,0 0 15,21 0-15,-21 0 0,1 0 16,20-21-16,0-1 0,-21 1 16,22 0-16,-1 0 0,-21 0 0,22 0 15,-22-22-15,0 22 0,0 0 16,0 0-16,0 0 0,1-1 0,-22 1 16,21 0-16,-21 42 31,-21 0-16,-1 22-15,1-22 0,0 0 16,21 0-16,0 0 0,-21 22 0,21-22 16,0 0-16,0 0 0,0 22 15,0-22-15,0 0 0,0 0 16,21-21-16,0 21 0,0-21 0,1 0 16,-1 0-16,21 0 0,0 0 15,1 0-15,-1 0 0,0 0 0,1-21 16,-1 0-16,22 0 0,-1 0 15,-21-1-15,22 1 0,-22 0 0,1-21 16,-1 21-16,-21-1 0,0-20 0,0 21 16,-21 0-16,0 0 0,0-1 15,0 1-15,-21 0 0,0 21 0,-21 0 16,21-21-16,-22 21 0,22 0 16,-21 0-16,21 0 0,-22 21 0,22 0 15,0 0-15,-21 1 0,20-1 16,1 0-16,0 0 0,21 0 15,0 0-15,-21 1 0,21-1 0,0 0 16,0 0-16,0 0 0,0 0 16,0 1-16,21-22 0,0 0 15,0 0-15,1 0 0,-1 0 16,21 0-16,-21-22 0,0 22 16,22-21-16,-22 0 0,0 0 0,21 21 15,-20-21-15,-1 0 0,0-1 16,21 1-16,-21 0 0,-21 0 0,22 0 15,-22 0-15,21 21 0,-42 0 32,-1 0-32,1 21 15,0 0-15,0 0 0,0 0 16,0 0-16,-1 1 0,22-1 0,0 21 16,0-21-16,0 0 0,0 1 0,0-1 15,0 0-15,0 0 0,22 0 16,-1-21-16,21 21 0,-21-21 0,22 0 15,-1 0-15,0 0 16,1 0-16,20 0 0,-21 0 0,22 0 0,-22-21 16,22 0-16,-22 0 0,22 0 0,-22 0 15,0-22-15,22 22 0,-22-21 16,-21 21-16,22-22 0,-22 22 16,0-21-16,-21 21 0,0-1 15,0 1-15,0 0 0,-21 0 0,0 21 16,-1 0-16,-20 0 0,0 0 0,21 0 15,-22 0-15,1 21 0,0 0 16,-1 0-16,1 1 0,0-1 0,20 0 16,1 0-16,0 0 0,0 0 15,0 1-15,21-1 0,0 0 16,0 0-16,21 0 0,0 0 16,21-21-16,-20 0 15,-1 0-15,21 0 0,-21 0 0,22 0 0,-22 0 16,21-21-16,-21 21 15,22-21-15,-22 0 0,21 0 0,-21 21 16,0-21-16,1-1 0,-1 1 0,-21 0 16,21 0-16,-42 21 47,21 21-47,-21 0 0,21 0 15,0 1-15,-22-1 0,1 0 16,21 21-16,-21 1 0,0-1 0,21 0 15,-21 1-15,0-1 0,-1 0 0,22 22 16,-21-22-16,0 22 16,0-1-16,0-21 0,0 22 0,-1-1 15,1 1-15,0 21 0,0-22 0,21 1 16,0 20-16,-21-20 0,21-1 16,0 1-16,0-1 0,0 1 0,0-22 15,0 0-15,0 22 0,-21-22 0,21 1 16,-22-22-16,1 21 0,0-21 15,0 22-15,-21-22 0,20-21 0,-20 21 16,0-21-16,-1 0 0,22 0 0,-21 0 16,0-21-16,-1 21 15,1-21-15,21-22 0,0 22 0,-22 0 16,43-21-16,0-1 0,0 1 0,0 0 16,0-1-16,0-20 0,21-1 15,22 1-15,-22-1 0,21-20 0,22-1 16,-22 21-16,22-20 0,-22-1 15,21 22-15,1-22 0,-22 21 0,22-20 16,-22 20-16,22 1 0,-22-1 0,0 22 16,1-22-16,-1 22 0</inkml:trace>
  <inkml:trace contextRef="#ctx0" brushRef="#br0" timeOffset="15135.7">26797 3874 0,'0'21'16,"0"-42"-16,21 42 31,0-21-15,0 0-16,22 0 0,-22 0 15,21-21-15,1 21 0,-1-22 0,-21 22 16,21-21-16,1 0 0,-22 0 16,21 21-16,-21-21 0,1 0 15,-22-1-15,0 1 0,0 0 0,0 0 16,0 0-16,-22 21 16,1 0-16,0 0 15,0 0-15,-21 21 0,20 0 16,1 0-16,0 0 0,0 1 0,0-1 15,0 21-15,-1-21 0,22 0 0,0 1 16,0-1-16,0 0 0,0 0 16,0 0-16,22 0 15,-1-21-15,0 0 16,0 0-16,0 0 0,0 0 16,1 0-16,-1 0 0,0 0 15,0 0-15,0-21 0,0 21 0,1 0 16,-1-21-16,-21 0 0</inkml:trace>
  <inkml:trace contextRef="#ctx0" brushRef="#br0" timeOffset="15323.25">27326 4064 0,'0'0'15,"-21"21"-15,0-21 47,0 0-16</inkml:trace>
  <inkml:trace contextRef="#ctx0" brushRef="#br0" timeOffset="17256.93">28448 2921 0,'0'0'0,"21"0"0,-21-21 0,21 0 16,-21-22-16,21 22 15,-21 0-15,0 0 0,22 0 16,-22 42 0,0 21-1,0 1-15,0-1 0,-22 21 16,1 1-16,0-1 0,21 22 0,-21 0 15,0-1-15,0 1 0,21 0 0,-22-22 16,22 22-16,-21-22 0,21 1 16,-21-1-16,21 1 0,0-22 0,0 1 15,0-1-15,0 0 0,0-21 16,0 1-16,0-1 0,0-42 31,0-1-31,0 1 16,0 0-16,0-21 0</inkml:trace>
  <inkml:trace contextRef="#ctx0" brushRef="#br0" timeOffset="17539.38">28765 2836 0,'0'0'0,"0"-21"0,0-21 31,-21 63-31,21 0 0,-21 0 15,0 22-15,21-1 0,-21 22 16,21-22-16,-21 43 0,-1-22 16,22 1-16,-21 20 0,0 1 0,21-22 15,-21 1-15,21 21 0,-21-22 16,0-21-16,21 22 0,0-22 0,-22 1 16,22-1-16,-21 0 0,21-21 0,0 1 15,0-1-15,0 0 16,0-42-1,0 0-15,0-1 16,21 1-16,-21-21 0</inkml:trace>
  <inkml:trace contextRef="#ctx0" brushRef="#br0" timeOffset="17823.73">28977 2688 0,'0'0'0,"0"-21"15,0 21 1,0 21-16,0 0 0,-21 22 16,21-1-16,0 22 0,-21-1 0,0 1 15,21-1-15,-22 22 0,22-1 16,-21 1-16,0 0 0,21-1 0,-21 1 16,0-21-16,0-1 0,-1 1 15,22-1-15,-21 1 0,21-22 16,-21 0-16,21 1 0,0-1 0,0-21 15,0 0-15,0 0 0,0 1 16,21-22 0,0-22-16,1 1 0,-22 0 15,21 0-15,0-21 0,0-1 0</inkml:trace>
  <inkml:trace contextRef="#ctx0" brushRef="#br0" timeOffset="18603.77">29443 2773 0,'0'0'0,"-21"0"31,-1 21-31,1 21 0,0-20 16,0 20-16,0 0 0,0 22 16,-1-1-16,22 1 0,-21-1 0,0 1 15,0 20-15,0-20 0,21-1 16,-21 1-16,21-1 0,-22 1 0,22-22 15,0 22-15,0-22 0,0 0 0,0-20 16,0 20-16,0-21 0,0 0 16,0 0-16,22-21 15,-1 0-15,0 0 16,0 0-16,21 0 0,-20-21 16,-1 0-16,0 0 0,21 0 15,-21 0-15,1-1 0,-1 1 0,21 0 16,-21-21-16,0 42 0,-21-21 15,22-1-15,-22 1 0,21 21 0,-21 21 32,0 1-32,-21-1 0,-1 0 15,22 0-15,0 0 0,0 0 0,-21 1 16,21-1-16,0 0 0,0 0 16,0 0-16,0 0 0,0 1 15,21-22-15,1 21 16,-1-21-16,0 0 0,21 0 15,-21 0-15,1-21 0,20 21 16,-21-22-16,21 1 0,-20 0 0,20 0 16,-21 0-16,0 0 0,0-1 0,1 1 15,-1 0-15,-21 0 16,0 0-16,0 42 31,-21 0-31,21 0 0,-22 0 16,1 1-16,0-1 0,21 21 15,-21 0-15,0 1 0,0-1 0,21 0 16,-22 1-16,1-1 16,21 22-16,0-22 0,0 0 0,-21 1 15,21 20-15,-21-21 0,21 1 0,0-1 16,0 0-16,0 1 0,0 20 16,-21-20-16,0-1 0,21 0 0,-22 1 15,1-1-15,0 0 0,0 1 16,0-22-16,-22 0 0,22 0 0,-21 0 15,21-21-15,-22 0 0,22 0 0,0 0 16,-21-21-16,21 0 16,-1 0-16,1 0 0,0-1 0,0-20 15,21 0-15,0-1 0,0 1 16,0 0-16,21-1 0,0 1 0,0-21 16,22-1-16,-22 22 0,21-22 0</inkml:trace>
  <inkml:trace contextRef="#ctx0" brushRef="#br0" timeOffset="18911.58">30797 2879 0,'0'0'0,"0"-21"16,0-1-16,0 44 15,-21-1 1,0 0-16,21 0 0,0 21 16,-21 1-16,21-1 0,0 22 0,0-1 15,-21 1-15,21-1 0,-21-21 16,21 22-16,0-22 0,0 22 0,0-22 16,0 0-16,-22-20 0,22-1 15,0 0-15,0 0 0,0 0 0,22-21 31,20-21-15,-21 0-16</inkml:trace>
  <inkml:trace contextRef="#ctx0" brushRef="#br0" timeOffset="19239.81">31115 3387 0,'0'0'15,"-21"21"1,0 0-16,-1-21 15,1 21-15,0 0 0,21 1 0,0-1 16,-21 0-16,21 0 0,0 0 16,0 0-16,0 1 15,21-22-15,0 21 0,0-21 16,1 0-16,-1 0 0,0 0 16,0 0-16,21 0 0,-20-21 15,-1-1-15,0 1 0,0 0 0,0 0 16,0 0-16,-21-22 0,22 22 15,-22 0-15,0 0 0,0 0 0,0 0 16,-22-1-16,1 22 0,0 0 16,0 0-16,0 0 0,0 0 0,-22 0 15,22 0-15,0 22 16,0-22-16,21 21 0,0 0 16</inkml:trace>
  <inkml:trace contextRef="#ctx0" brushRef="#br0" timeOffset="19435.57">30649 3154 0,'0'0'16,"-21"-21"-1,42 21 1,0 0-16,1 0 0,20 0 15,0 0-15,1 0 16,-1 0-16,21 0 0,-20 0 0,20 0 16,-20 0-16,-1 21 0,21-21 15</inkml:trace>
  <inkml:trace contextRef="#ctx0" brushRef="#br0" timeOffset="19703.68">31940 3239 0,'0'0'0,"0"-22"15,22 22 17,-1 0-32,0 22 15,0-1-15,0 21 0,0-21 0,22 0 16,-22 22-16,0-22 0,21 21 15,-20-21-15,-1 22 0,0-22 0,0 0 16,0 0-16,0 0 16,-21 1-16</inkml:trace>
  <inkml:trace contextRef="#ctx0" brushRef="#br0" timeOffset="19952">32470 3196 0,'0'0'0,"-22"-21"15,1 21-15,0 21 0,0-21 16,-21 21-16,20 22 0,-20-22 16,21 0-16,-21 21 0,-1-20 15,22 20-15,-21-21 0,-1 21 0,22-20 16,-21 20-16,21-21 0,-22 0 15,22 22-15,0-22 0,0-21 16,21 21-16,0 0 0,21-21 31,21 0-15</inkml:trace>
  <inkml:trace contextRef="#ctx0" brushRef="#br0" timeOffset="20191.98">32575 3260 0,'0'0'0,"-21"21"31,0 0-31,21 0 16,0 0-16,-21 22 0,21-22 15,-21 0-15,21 21 0,-21-20 0,21-1 16,-22 21-16,22-21 0,0 0 15,0 1-15,0-1 0,0 0 16</inkml:trace>
  <inkml:trace contextRef="#ctx0" brushRef="#br0" timeOffset="20411.46">32618 3239 0,'0'0'0,"0"-22"0,0 44 31,0-1-31,0 0 16,21-21-16,-21 21 0,0 0 16,21 0-16,-21 1 0,0-1 0,0 0 15,0 0-15,0 0 0,0 0 16,0 1-1,21-22 1</inkml:trace>
  <inkml:trace contextRef="#ctx0" brushRef="#br0" timeOffset="20673.64">32935 3196 0,'0'0'0,"-21"0"16,0 21-16,0 1 16,0-1-16,-1 0 15,1 0-15,0 0 0,0 0 0,21 1 16,-21-1-16,0 0 0,-1 0 16,1 0-16,21 0 0,0 1 31,21-44-16,1 1 1,-1 21-16,-21-21 0,21 0 16</inkml:trace>
  <inkml:trace contextRef="#ctx0" brushRef="#br0" timeOffset="20887.65">32956 3196 0,'0'0'0,"0"21"31,0 1-16,0-1-15,0 0 0,-21 0 0,0 0 16,21 0-16,-21 1 0,21 20 16,0-21-16,-21 0 0,21 22 0,-21-22 15,21 0-15,0 0 0,0 0 16,0 0-16,0 1 0,0-1 0,0 0 16,21-21 15,0 0-31</inkml:trace>
  <inkml:trace contextRef="#ctx0" brushRef="#br0" timeOffset="21275.2">33422 3239 0,'0'0'15,"0"-43"1,-21 43 15,21 21-31,-21 1 0,0-1 16,-1 21-16,22-21 15,-21 0-15,0 22 0,0-22 0,0 21 16,0 1-16,-1-22 0,1 0 16,0 21-16,0-21 0,0 1 0,21-1 15,0 0-15,-21 0 0,21 0 16,0 0-16,0 1 15,21-22-15,21 0 16,-21 0-16,0 0 0,22 0 16,-1 0-16,0 0 0,-20 0 0,20 0 15,0 0-15,1 0 0,-22 0 16,21-22-16,-21 22 0,0 0 16,1 0-16,-1 0 0,0-21 15,0 21-15,-21-21 16</inkml:trace>
  <inkml:trace contextRef="#ctx0" brushRef="#br0" timeOffset="38843.74">1990 7514 0,'0'21'62,"-22"-21"-62,1 0 0,0 0 16,0 0-1,21 22-15,-21-22 0,0 0 16,-1 0-16,1 0 16,0 0-16,0 0 0,0 21 15,0-21-15,-1 0 0,-20 0 16,21 0-16,-21 0 0,20 0 0,-20 0 16,0 0-16,-1 0 0,1 0 15,21 0-15,-21 0 0,-1 0 0,22 0 16,-21 0-16,21 0 0,-1 0 15,1 0-15,0 0 16,42 0 15,0 0-15,1 0-16,-1 0 0,0-21 16,21 21-16,1 0 0,-1 0 0,0-22 15,22 22-15,-1-21 0,1 21 16,-1 0-16,1 0 0,-1-21 0,1 21 15,20 0-15,1 0 0,-21 0 16,20 0-16,1 0 0,-22 0 0,22 0 16,0 0-16,-22 0 0,1 0 15,20 0-15,-41 0 0,20 0 0,1 0 16,-22 0-16,0 0 0,1 0 16,-1 0-16,0 0 0,-20-21 0,-1 21 15,0 0-15,0 0 0,0 0 16,0 0-16,-42 0 47,0 0-47,0 0 15,0 0 1,0 0-16,-1 0 0,1 0 0</inkml:trace>
  <inkml:trace contextRef="#ctx0" brushRef="#br0" timeOffset="39475.96">2794 7027 0,'0'0'15,"-21"0"-15,0 0 0,21-21 16,-22 21-16,22 21 47,0 1-47,22-22 0,-1 21 15,-21 0-15,21 0 0,0 0 16,0 0-16,0 1 0,1-1 16,-1 0-16,0 0 0,0 0 0,0 0 15,22-21-15,-22 22 0,21-22 16,0 0-16,1 0 0,-1 0 0,0 0 15,22 0-15,-22 0 0,22 0 16,-22 0-16,0 0 0,1 0 0,-1 0 16,0 0-16,1 0 0,-22 0 0,0 0 15,0 0-15,-21 21 16,0 0-16,0 0 16,0 0-16,-21-21 15,0 21-15,0 1 0,-22-1 16,22 0-16,-21 0 0,21 21 0,-22-20 15,1-1-15,0 0 0,-1 21 16,1-21-16,-21 22 0,20-22 0,1 21 16,0-21-16,-1 22 0,1-22 15,0 0-15,20 21 0,1-20 0,-21-1 16,21 21-16,0-21 0,-1 0 0,1-21 16,21 22-16,0-1 0,0 0 15,-21-21-15,21 21 0,-21-21 31,21-21 32,0 0-47</inkml:trace>
  <inkml:trace contextRef="#ctx0" brushRef="#br0" timeOffset="39675.68">2879 8043 0,'21'0'16,"0"0"31</inkml:trace>
  <inkml:trace contextRef="#ctx0" brushRef="#br0" timeOffset="40167.66">4191 7387 0,'0'-21'16,"21"0"62</inkml:trace>
  <inkml:trace contextRef="#ctx0" brushRef="#br0" timeOffset="45763.94">5419 6922 0,'0'0'0,"21"0"0,-21-22 0,0 1 15,0 0-15,0 0 16,0 0-16,0 0 0,0-1 15,0 1 1,0 42 15,0 1-31,0-1 16,0 0-16,0 21 0,0-21 0,0 22 16,0-1-16,0 22 0,0-22 15,-21 0-15,-1 22 0,22-22 0,0 22 16,-21-22-16,21 0 0,0 1 15,-21-1-15,0 0 0,21-21 0,0 1 16,0-1-16,21-21 0,0 21 16,22-21-16,-22 0 0,0 0 0,0 0 15,21-21-15,-20 21 0,20-21 16,-21-1-16,21 1 0,-20 0 16,20-21-16,-21 21 0,21-22 0,-20 1 15,-1 0-15,0-1 0,0 1 16,-21-22-16,0 22 0,21 0 0,0-1 15,-21 1-15,22 21 0,-22-21 0,0 20 16,0 1-16,0 0 0,0 0 16,0 0-16,0 0 0,21 21 15,-21-22-15,0 44 32,0-1-17,21 0-15,-21 0 16,21-21-1</inkml:trace>
  <inkml:trace contextRef="#ctx0" brushRef="#br0" timeOffset="46241.44">6371 7027 0,'0'0'0,"21"-42"15,0 42 1,-21-21-16,0 0 16,-21 21-1,0 0-15,0 0 16,0 0-16,0 0 0,-1 0 16,1 21-16,21 0 0,-21-21 0,0 21 15,0 0-15,21 1 0,0-1 0,-21 0 16,21 0-16,0 0 0,0 0 15,0 1-15,0-1 0,0 0 16,21 0-16,0-21 0,-21 21 16,21 0-16,0 1 0,0-22 0,1 21 15,-1 0-15,-21 0 0,21-21 16,-21 21-16,0 0 16,0 1-16,-21-1 15,0-21-15,-1 0 0,-20 21 0,21-21 16,0 0-16,-22 0 0,22 0 15,-21 0-15,21 0 0,0 0 0,-1 0 16,-20-21-16,21 21 0,21-21 16,-21 21-16,0 0 15,21-22 1,21 22-16,0 0 16,0-21-16,0 21 0,0 0 15,1-21-15</inkml:trace>
  <inkml:trace contextRef="#ctx0" brushRef="#br0" timeOffset="46611.76">6562 7281 0,'21'0'15,"0"0"1,0 0-16,0-21 0,0 21 15,1-21-15,-1 21 0,0-21 16,0 0-16,0 0 0,22 21 0,-43-22 16,21 1-16,0 0 0,0 0 15,-21 0 1,-21 21 0,0 0-16,-22 0 0,22 0 15,0 21-15,-21 0 0,21 0 0,-22 0 16,22 1-16,0 20 0,0-21 15,0 0-15,-1 22 0,22-22 0,-21 21 16,21-21-16,0 0 0,0 1 0,0-1 16,0 0-16,0 0 0,21-21 15,1 21-15,-1-21 0,21 0 16,-21 0-16,0 0 0,22 0 16,-22 0-16,21 0 0,-21-21 15,22 21-15</inkml:trace>
  <inkml:trace contextRef="#ctx0" brushRef="#br0" timeOffset="47164.14">7578 7091 0,'0'0'0,"0"-21"16,-64-22-1,43 43-15,0 0 0,0-21 16,-1 21-16,1 0 0,-21 0 0,21 0 15,0 0-15,-1 21 0,1-21 16,-21 22-16,21-1 0,0 0 0,-1 0 16,1 21-16,0-20 0,0 20 0,21 0 15,0-21-15,-21 22 0,21-22 16,0 21-16,0-21 0,0 22 0,0-22 16,0 0-16,0 0 0,21 0 15,0-21-15,0 0 0,0 0 16,1 0-16,20 0 0,-21 0 0,0 0 15,22-21-15,-22 0 0,21 0 16,0 0-16,-20 0 0,20-22 16,-21 22-16,21-21 0,-20-1 0,-1 1 15,0 0-15,0-1 0,0 1 16,0 0-16,-21-1 0,0 1 0,0 0 16,0-1-16,0 1 0,0 0 0,0 21 15,0-22-15,0 22 0,0 0 16,0 42-1,0 0 1,0 22-16,0-22 0,0 21 0,0 0 16,-21 1-16,21-1 0,0 0 0,0 1 15,0-1-15,0 0 0,0 1 16,0-1-16,0 0 0,0 1 16,0-22-16,0 21 0,0-21 0,0 1 15,21-1-15,1-21 0,-1 21 16,0-21-16,0 0 0,0 0 0,0 0 15,1 0-15,-1-21 0,21 0 0,-21-1 16,22 1-16</inkml:trace>
  <inkml:trace contextRef="#ctx0" brushRef="#br0" timeOffset="47531.93">9525 6583 0,'0'0'16,"-21"-21"-1,0 21 1,21 21-16,-22 21 0,22-21 15,0 22-15,0-1 0,0 0 16,0 1-16,0-1 0,-21 0 0,21 1 16,-21-1-16,21 22 0,0-22 15,0 0-15,-21 1 0,21-1 0,-21 0 16,21 1-16,0-1 0,0-21 16,0 0-16,0 0 0,0 1 0,0-1 15,21-21 1,0 0-16,-21-21 15,21 21-15,0-22 0,1 1 0,-1-21 16</inkml:trace>
  <inkml:trace contextRef="#ctx0" brushRef="#br0" timeOffset="47911.71">9885 6922 0,'-21'21'15,"21"0"-15,-22 0 0,1 0 16,0 0-16,0 1 0,0 20 0,21-21 16,-21 21-16,-1-20 0,22 20 15,0-21-15,0 21 0,0-20 0,0 20 16,0-21-16,0 0 0,0 0 16,22 1-16,-1-22 0,0 0 15,0 0-15,21 0 0,-20 0 0,20 0 16,-21-22-16,21 1 0,-20 0 15,20 0-15,-21 0 0,0-22 16,22 22-16,-43-21 0,21 21 0,-21-22 16,0 22-16,0-21 0,0 21 0,0-22 15,0 22-15,-21 0 0,-1 21 16,1-21-16,-21 0 0,21 21 0,0 0 16,-22 0-16,22 0 0,-21 0 0,21 0 15,-1 0-15,1 0 0,0 0 16,0 0-16,0 0 31</inkml:trace>
  <inkml:trace contextRef="#ctx0" brushRef="#br0" timeOffset="48032.83">9207 6837 0,'0'0'0,"0"-42"0</inkml:trace>
  <inkml:trace contextRef="#ctx0" brushRef="#br0" timeOffset="48141.77">9313 6795 0,'148'-22'31,"-105"22"-31,-1-21 0,0 21 0,1 0 0,-1 0 16,0-21-16,-20 21 15,20 0-15,-21 0 0,0 0 0,-21-21 16,0 0-1</inkml:trace>
  <inkml:trace contextRef="#ctx0" brushRef="#br0" timeOffset="48971.29">11980 6964 0,'0'0'0,"21"0"0,1 0 15,-1 0-15,0 0 0,0-21 16,0 21-16,0-21 0,22-1 16,-22 1-16,0 21 0,21-21 0,-20 0 15,-1 0-15,0 0 0,0-1 16,-21 1-16,0 0 16,0 0-16,-21 0 0,0 21 15,0 0-15,-22 0 0,1 0 0,0 0 16,-22 0-16,1 21 0,-1-21 15,1 21-15,20 0 0,1 0 0,0 1 16,-1-1-16,1 0 0,21 0 16,21 0-16,0 0 0,0 1 15,21-1-15,0-21 16,21 0-16,-20 21 0,20 0 16,0-21-16,1 21 0,-1-21 0,0 0 15,1 21-15,-22-21 0,21 22 16,0-22-16,1 21 0,-22-21 15,0 21-15,0 0 0,0-21 0,-21 21 16,0 0-16,0 1 0,-21-1 16,-21 0-16,0 0 0,-1 0 15,1-21-15,0 21 0,-22 1 0,22-22 16,-22 0-16,22 0 0,0 0 0,-1 0 16,22 0-16,-21 0 0,21 0 15,-1-22-15,1 1 0,0 21 0,0-21 16,21-21-16,0 21 0,-21-1 0,21 1 15,-21 21-15,21-21 0,0 0 16,0 0-16,0 0 16,21 21-1,0 0-15,0 0 0,21-22 16,-20 22-16,-1 0 0,0 0 16,21-21-16</inkml:trace>
  <inkml:trace contextRef="#ctx0" brushRef="#br0" timeOffset="49300.1">12509 6308 0,'0'0'0,"0"-21"16,0-43-1,0 43-15,0 42 16,0 0-1,0 0-15,0 22 0,0-1 16,-21 0-16,21 22 0,0-22 16,-21 22-16,0-22 0,21 22 0,0-22 15,-21 21-15,0-20 0,-1 20 0,1-20 16,21-1-16,-21 0 0,0 1 16,21-1-16,0-21 0,0 21 0,0-20 15,0-1-15,0 0 0,21-21 31,0 0-31,0 0 0,1-21 16,-1 21-16,0-21 0,0-1 0,0 1 16,0 0-16</inkml:trace>
  <inkml:trace contextRef="#ctx0" brushRef="#br0" timeOffset="49732.06">12742 6731 0,'0'0'0,"-21"21"32,21 0-32,-21 1 0,21-1 15,0 0-15,-21 0 0,0 0 0,21 0 16,-22 1-16,22 20 0,0-21 16,0 0-16,-21 0 0,21 22 0,0-22 15,0 0-15,0 0 0,0 0 0,0 1 16,0-1-16,21-21 15,1 0-15,20 0 0,-21 0 16,0 0-16,22-21 0,-22 21 0,21-22 16,-21 1-16,22 0 0,-1 0 15,-21 0-15,0 0 0,0-1 16,1 1-16,-1-21 0,-21 21 0,0-22 16,0 22-16,0-21 0,0 21 15,0 0-15,-21-1 0,-1 1 0,1 0 16,-21 21-16,21 0 0,-22 0 15,22 0-15,0 0 0,-21 0 0,21 0 16,-1 21-16,1 0 0,0-21 0,0 22 16,21-1-16,0 0 15,0 0-15,0 0 16,21-21-16,0 0 16,0 0-16,1 0 0</inkml:trace>
  <inkml:trace contextRef="#ctx0" brushRef="#br0" timeOffset="50173.15">13250 6816 0,'0'-43'31,"0"22"-31,0 0 0,21 0 16,1 21-1,-1-21-15,0 21 0,0 0 16,0 0-16,0 0 0,1 0 0,-1 0 0,0 21 16,0 0-16,21-21 0,-20 21 15,-1 0-15,-21 1 0,0 20 16,21-21-16,0 0 0,-21 0 0,0 1 16,0-1-16,0 21 0,0-21 0,0 0 15,0 1-15,-21-1 0,0-21 16,21 21-16,-21 0 0,-1-21 15,22 21-15,0-42 32,0 0-32,0 0 0,0 0 15,0-1-15,22-20 0,-22 21 16,21 0-16,0-22 0,-21 22 0,21 0 16,0 0-16,-21 0 0,21 0 15,-21-1-15,22 1 0,-1 0 16,0 21-16,0 0 15,0 0-15</inkml:trace>
  <inkml:trace contextRef="#ctx0" brushRef="#br0" timeOffset="50608.15">14097 6922 0,'0'-22'31,"21"22"-31,0-21 16,0 21-16,1-21 0,-1 21 16,0-21-16,21 21 0,-21-21 0,1 0 15,-1 21-15,0-22 0,0 22 0,-21-21 16,0 0-16,0 0 15,0 0-15,-21 0 16,0 21-16,0 0 16,-1 0-16,1 0 0,0 21 15,0-21-15,0 21 0,0 0 0,-1 0 16,1 0-16,-21 22 0,42-22 16,-21 0-16,0 0 0,21 22 0,-22-22 15,22 0-15,0 0 0,0 21 0,0-20 16,0-1-16,22 0 15,-1 0-15,0-21 0,0 0 0,0 21 16,22-21-16,-22 0 0,21 0 0,-21 0 16,22 0-16,-22 0 0,21-21 15,-21 21-15,0-21 0,1 21 16,-1-21-16,0 0 0,0-1 0,-21 1 16,21 0-16,-21 0 0,21 0 15</inkml:trace>
  <inkml:trace contextRef="#ctx0" brushRef="#br0" timeOffset="50911.99">12785 6477 0,'0'0'0,"-43"21"0,-41-21 15,62-21-15,44 21 32,-1 0-32,21 0 0,0 0 15,1 0-15,20 0 0,-20-21 16,20 21-16,1 0 0,-1-21 0,1 21 16,-22 0-16,0 0 0,1-21 0,-1 21 15,-21 0-15,0 0 0</inkml:trace>
  <inkml:trace contextRef="#ctx0" brushRef="#br0" timeOffset="52308.53">16383 6985 0,'21'-21'47,"0"0"-47,-21 0 15,21 21 1,-21-22-16,22 22 0,-22-21 0,0 0 16,0 0-16,0 0 0,0 0 15,-22-1-15,1 1 0,0 0 16,-21 0-16,21 21 0,-22-21 0,22 21 16,-21-21-16,21 21 0,-22 0 15,1 0-15,21 0 0,-22 0 0,22 21 16,-21 0-16,21 0 0,-22 0 0,22 0 15,0 1-15,0 20 0,0-21 16,0 21-16,-1-20 0,1 20 0,21-21 16,0 21-16,0-20 0,0-1 15,0 0-15,0 0 0,0 0 16,0 0-16,0 1 0,21-22 0,1 0 0,-1 0 16,21 0-16,-21 0 15,22 0-15,-1-22 0,0 1 0,1 21 16,-1-21-16,0 0 0,1 21 0,-1-21 15,0 0-15,1-1 0,-22 1 16,21 0-16,-21 0 0,0 0 0,1 0 16,-22-22-16,0 22 0,21 0 0,-21 0 15,0 0-15,0-1 16,0 44 0,0-1-1,0 0-15,0 0 0,-21 0 0,21 0 16,0 1-16,0-1 0,0 0 15,0 0-15,0 0 0,0 0 16,0 1-16,21-22 0,0 0 16,0 21-16,0-21 0,0 0 0,1 0 15,-1 0-15,0 0 0,0 0 0,21 0 16,-20-21-16,-1 21 0,0-22 16,0 22-16,0-21 0,0 0 0,1 21 15,-1-21-15,-21 0 0,0 0 16,0-1-16,0-20 0,21 21 0,-21 0 15,0 0-15,0-1 0,0 1 0,0 0 16,0 42 15,0 0-31,0 1 0,0-1 16,0 0-16,0 0 0,0 0 16,-21 0-16,21 22 0,0-22 0,0 0 15,-21 0-15,-1 0 0,22 1 0,0-1 16,0 0-16,0 0 0,-21-21 15,21 21-15,0-42 47,0 0-31,0 0-16,0 0 0,0-1 16,0 1-16,21-21 0,-21 21 15,22-22-15,-1 22 0,0-21 0,0 0 16,21 20-16,1 1 0,-22-21 15,21 42-15,1-21 0,-1 21 0,0 0 16,1 0-16,-1 0 0,-21 21 0,21-21 16,-20 21-16,-1 21 0,0-20 15,-21-1-15,0 0 0,0 21 0,0-21 16,0 1-16,0 20 0,-21-21 0,0 0 16,-1 0-16,22 1 0,-21-22 15,0 21-15,21 0 0,0 0 16,-21-21-16,42 0 47,-21-21-47,21 0 0,0 0 0</inkml:trace>
  <inkml:trace contextRef="#ctx0" brushRef="#br0" timeOffset="52859.37">18013 6731 0,'0'0'0,"-43"-63"31,43 41-31,-21 1 0,0 21 16,0 0-16,0 0 0,0 0 16,-1 0-16,-20 0 0,21 0 0,0 21 15,-22 1-15,22-1 0,-21 0 16,21 21-16,0-21 0,-1 1 0,1 20 15,0-21-15,0 21 0,21-20 0,-21-1 16,21 21-16,0-21 0,0 0 16,0 1-16,21-1 0,0-21 15,0 0-15,0 0 0,1 0 0,-1 0 16,21 0-16,-21 0 16,0 0-16,22-21 0,-22-1 0,21 22 15,-21-21-15,1 0 0,20 0 0,-21-21 16,0 20-16,0-20 0,1 0 15,-1-1-15,0 1 0,0 0 0,-21-1 16,21-20-16,-21 21 0,21-22 16,-21 22-16,0-1 0,0 1 0,0 0 15,0 21-15,0-1 0,0 1 0,0 0 16,0 0-16,0 42 16,-21 0-16,21 0 15,0 22-15,-21-1 16,21 22-16,0-22 0,0 21 0,0 1 15,-21-1-15,21-20 0,0-1 0,0 22 16,0-43-16,0 21 0,0 0 16,0-20-16,0 20 0,0-21 0,0 0 15,21-21-15,-21 21 0,21 1 16,0-22-16,1 0 0,-1 0 0,21 0 16,-21 0-16,22-22 0,-1 1 0,0 21 15</inkml:trace>
  <inkml:trace contextRef="#ctx0" brushRef="#br0" timeOffset="53372.79">19558 6244 0,'0'-21'0,"0"42"0,0-63 0,21 21 15,0 21 1,22 0-16,-1-21 0,0 21 15,1-22-15,20 22 0,1 0 16,20-21-16,-20 21 0,20 0 0,1 0 16,-21 0-16,20 0 0,-20 0 15,-1 0-15,-20 0 0,-22 0 0,0 0 16,0 0-16,-42 0 16,0 0-16,-22 0 15,1 0-15,-21 0 0,20 0 0</inkml:trace>
  <inkml:trace contextRef="#ctx0" brushRef="#br0" timeOffset="53635.71">20087 6160 0,'0'21'16,"0"0"-16,0 0 15,0 0-15,0 0 0,0 1 0,0 20 16,0 0-16,-21 1 0,0-1 15,21 0-15,0 1 0,-21-1 0,-1 21 16,22-20-16,-21-1 0,21-21 0,-21 22 16,21-22-16,0 21 15,0-21-15,0 0 0,0 1 0,-21-1 16,21 0-16,21-21 47,-21-21-47,21 0 0</inkml:trace>
  <inkml:trace contextRef="#ctx0" brushRef="#br0" timeOffset="54069.72">20299 6625 0,'0'0'0,"0"-42"16,0 21-16,0 0 15,21 21-15,0-22 0,0 22 16,0 0-16,1-21 0,-1 21 0,0 0 16,0 0-16,0 0 0,22 0 15,-22 0-15,0 21 0,21 1 0,-21-1 16,1 0-16,-1 0 0,0 0 16,0 22-16,-21-22 0,0 0 0,0 21 15,0-21-15,0 1 0,0 20 0,0-21 16,0 0-16,0 0 0,-21-21 15,0 22-15,21-1 0,-21-21 16,-1 0-16,22-21 31,0-1-31,0 1 0,22 0 16,-22 0-16,21 0 0,0 0 16,-21-22-16,21 22 0,0 0 0,0-21 15,1 20-15,-22 1 0,21 0 0,0 0 16,0 0-16,0 0 15,0 21-15,1 0 32,-22 21-17,21-21-15</inkml:trace>
  <inkml:trace contextRef="#ctx0" brushRef="#br0" timeOffset="54651.62">21399 6795 0,'64'-64'31,"-43"43"-31,-21 0 16,21 0-16,-21-1 0,0 1 15,0 0-15,0 0 0,0 0 0,0 0 16,0-1-16,-21 1 0,0 21 15,0-21-15,0 21 0,-1 0 0,-20 0 16,21 0-16,0 0 0,-22 0 16,22 0-16,-21 21 0,21 0 0,0 22 15,-22-22-15,22 21 0,0 1 0,0-22 16,0 21-16,-1 0 0,22-20 16,-21 20-16,21-21 0,0 21 0,0-20 15,0-1-15,0 0 0,0 0 16,21-21-16,1 21 0,-1-21 15,0 0-15,0 0 0,0 0 16,22 0-16,-22-21 0,21 0 16,-21 21-16,22-21 0,-1 0 0,-21-1 15,21 1-15,-20 0 0,-1-21 0,0 21 16,0-22-16,0 22 0,-21-21 16,21 21-16,-21-22 0,0 22 0,0 0 15,0 0-15,0 0 0,-21 21 16,0 0-1,0 21-15,21 0 0,0 21 0,0-21 16,-21 1-16,21 20 0,-21-21 16,21 21-16,0-20 0,0 20 0,0-21 15,0 0-15,0 22 0,0-22 16,0 0-16,21 0 16,0-21-16,0 0 0,0 0 0,0 0 15,1 0-15,20 0 0,-21 0 0,0 0 16,22-21-16,-22 21 0,21-21 15,-21 0-15,0-1 0,1 1 0</inkml:trace>
  <inkml:trace contextRef="#ctx0" brushRef="#br0" timeOffset="55127.73">21929 6541 0,'0'0'0,"0"21"31,-22-21-31,22 21 16,0 21-16,-21-21 0,21 1 15,0-1-15,0 21 0,0-21 0,0 0 16,-21 22-16,21-22 0,-21 0 0,21 0 16,0 0-16,0 1 0,0-1 15,0 0-15,-21-21 16,21-21 15,0 0-31,0-1 16,0 1-16,21-21 15,-21 21-15,0 0 0,21-22 16,0 22-16,0-21 0,1-1 0,-1 22 16,0-21-16,0 21 0,0 0 15,0-22-15,22 22 0,-22 21 0,0-21 16,21 21-16,-20 0 0,-1 0 16,21 21-16,-21-21 0,0 42 0,1-20 15,-1-1-15,0 21 0,-21-21 0,21 22 16,-21-1-16,0-21 0,0 21 15,0-20-15,0 20 0,-21-21 0,0 0 16,0 0-16,-1 1 0,22-1 16,-21-21-1,21 21-15,-21-21 0,0 0 16,21-21 0,0 0-1,0-1-15,0 1 0,0 0 16,42 0-16</inkml:trace>
  <inkml:trace contextRef="#ctx0" brushRef="#br0" timeOffset="55724.61">23072 6541 0,'0'0'0,"21"-64"31,0 43-31,-21 0 16,21 21-16,-21-21 0,0-1 16,0 1-1,-21 21-15,0 0 0,0 0 16,-1 0-16,1 0 0,0 0 16,-21 0-16,21 21 0,-22-21 0,22 22 15,-21-1-15,21-21 0,-1 21 16,1 0-16,0 0 0,0 0 0,21 1 15,0-1-15,0 0 0,21 0 32,0-21-32,22 0 0,-22 21 0,0 0 15,21-21-15,-21 0 0,1 22 0,20-22 16,-21 21-16,0-21 0,0 0 16,1 21-16,-1 0 0,0-21 0,0 0 15,-21 21-15,0 0 16,0 1-16,0-1 15,-21 0-15,0-21 0,0 0 16,-1 21-16,-20-21 0,21 0 16,-21 0-16,20 21 0,-20-21 15,21 0-15,-21 0 0,20 0 0,1 0 16,-21 0-16,21 0 0,0 0 16,-1 0-16,1-21 0,0 21 0,21-21 15,-21 21-15,21-21 0,-21 21 16,21-21-16,0-1 0,0 1 31,21 21-15,0 0-16,0 0 0,0 0 15,1 0-15,-1-21 16,21 21-16,-21 0 0,0 0 0,1-21 16,-1 21-16</inkml:trace>
  <inkml:trace contextRef="#ctx0" brushRef="#br0" timeOffset="58400.12">23431 6731 0,'0'21'15,"22"-21"48,20 0-63,-21 0 0,0-21 16,22 21-16,-22-21 0,21 21 0,-21-21 15,22 0-15,-1-1 0,-21 1 16,0 0-16,22 0 0,-22 0 0,0 0 15,0-1-15,-21 1 16,0-21-16,0 21 0,0 0 0,0-1 16,0 1-16,0 0 0,0 0 0,-21 21 15,0-21-15,0 21 0,-1 0 16,1 0-16,0 0 0,0 21 16,0 0-16,21 0 0,0 0 15,-21 22-15,21-1 0,-22 0 0,1 1 16,0-1-16,21 22 0,-21-22 0,21 21 15,-21-20-15,0-1 0,-1 22 16,1-22-16,0 21 0,0 1 0,0 21 16,0-22-16,-1 1 0,1 20 0,0-20 15,0 20-15,0-20 0,-22-1 16,22 22-16,0-21 0,0 20 16,0-20-16,-22-1 0,22 1 0,21-1 15,-21 1-15,21-22 0,0 22 16,0-43-16,0 21 0,0-21 0,0 0 15,21-21-15,0 0 0,1 0 16,20 0-16,-21-21 0,21 0 16,1 0-16,-1-21 0,0 20 0,1-20 15,-1 0-15,0-1 0,22-20 0,-22 21 16,-21-22-16,22 1 0,-1-1 16,-21 1-16,0-1 0,1 1 15,-22-1-15,0 1 0,0-1 0,-22 1 16,-20 20-16,21-20 0,-21 20 15,20 1-15,-20 21 0,0 0 0,21 0 16,-22-1-16,22 1 0,0 21 0,-21-21 16,42 0-16,-22 21 15,22-21-15,22 21 16,-1-21-16,0 21 16,21 0-16,-21 0 0,1-22 15,20 22-15,-21-21 0,21 0 0,-20 21 16,-1-21-16,21 21 0,-21-21 15,0 0-15,1-1 0</inkml:trace>
  <inkml:trace contextRef="#ctx0" brushRef="#br0" timeOffset="58743.71">23939 6731 0,'-42'0'31,"63"0"-16,0 0 1,-21-21-16,22 21 0,-1 0 0,21-21 16,-21 21-16,0 0 0,1-21 15,-1-1-15,0 22 16,-21-21-16,-21 21 31,0 0-31,-1 0 0,1 0 0,0 21 16,0 1-16,0-1 0,0 0 0,-1 0 15,1-21-15,21 21 0,-21 0 16,21 1-16,0-1 0,0 0 16,21 0-1,0-21-15,1 0 0,-1 0 0,0 0 16,0 0-16,0 0 0,0 0 16,1 0-16,-1 0 15,0 0-15,0 0 0,-21-21 0</inkml:trace>
  <inkml:trace contextRef="#ctx0" brushRef="#br0" timeOffset="59088.73">24299 6625 0,'0'0'0,"0"-21"0,21 21 16,-21-21-16,22 0 0,-1 21 16,0 0-16,0-21 15,0 21-15,0 0 0,1 0 0,20 0 16,-21 0-16,0 0 0,0 21 0,1 0 15,-1 0-15,0 0 0,-21 0 16,0 1-16,0 20 0,0-21 16,0 0-16,0 0 0,-21 1 0,0-1 15,21 0-15,-22-21 0,1 21 16,0-21-16,0 0 0,0 0 0,0 0 16,21-21-1,0 0 1,0 0-16,21 21 0,0-22 15,0 1-15,0 0 0,0 0 16,1 0-16,-1-22 0,0 22 0,0 0 16,0 0-16,-21 0 15,0 0-15,0-1 16</inkml:trace>
  <inkml:trace contextRef="#ctx0" brushRef="#br0" timeOffset="59528.13">25675 6265 0,'0'0'0,"21"-21"0,22-21 16,-22 21-16,0 21 0,0 0 15,0-21-15,0 21 16,-21 21-16,0 0 15,0 21-15,0-21 0,-21 22 0,0-1 16,0 0-16,21 1 0,-21-1 16,0 0-16,-1 1 0,-20-1 15,21 0-15,0 1 0,0-22 0,21 0 16,-22 0-16,22 0 0,-21 1 0,21-1 16,-21-21-16,21 21 15,21-21 1,0-21-16,-21 0 15,22 21-15,-1-22 0,0 1 0</inkml:trace>
  <inkml:trace contextRef="#ctx0" brushRef="#br0" timeOffset="60215.41">26056 6244 0,'0'0'0,"0"-42"15,-21 42 1,21 21-16,-21 0 15,0 22-15,21-22 0,0 21 0,-22 0 16,22 1-16,0-1 0,-21 0 0,0 1 16,21-22-16,-21 21 0,21 1 15,0-22-15,0 0 0,-21 0 0,21 21 16,-21-20-16,21-1 16,0-42 15,0-1-16,0 1-15,21 0 0,0-21 16,0 21-16,0-1 0,0-20 16,-21 21-16,43 0 0,-22-22 0,0 22 15,0 0-15,0 0 0,1 21 0,-1-21 16,0 21-16,0 0 0,0 21 16,-21 0-16,0 0 15,0 0-15,0 1 16,0-1-16,0 21 0,0-21 0,0 22 0,0-22 15,0 0-15,0 0 0,0 0 16,0 0-16,0 1 0,0-1 16,21 0-16,1-21 15,-1 0-15,0 0 0,21 0 16,-21 0-16,1-21 0,20 21 16,0-21-16,-21-1 0,22 22 0,-1-21 15,-21 0-15,22 0 0,-22 0 16,21-22-16,-21 22 0,-21 0 0,21 0 15,-21 0-15,0 0 0,0-1 0,0 1 16,-21 0 0,0 21-16,0 0 15,0 21-15,0 0 16,21 1-16,-22-1 0,22 0 0,-21 0 16,21 21-16,0-20 0,0-1 0,0 0 15,0 0-15,0 0 0,0 0 16,0 1-16,21-22 15,1 0-15,-1 0 0,0 0 16,0 0-16,0 0 0,0 0 0,1 0 16,20 0-16,-21 0 0,0-22 0,0 1 15,1 21-15,-1-21 0,0 0 16,0 0-16,-21 0 0,0-1 0</inkml:trace>
  <inkml:trace contextRef="#ctx0" brushRef="#br0" timeOffset="60436.38">25548 6541 0,'0'0'0,"-21"0"0,0 0 31,42 0-16,0 0-15,21 0 0,1 0 16,-1-22-16,0 22 0,1-21 0,20 21 16,-20 0-16,20-21 0,-21 21 0,1 0 15</inkml:trace>
  <inkml:trace contextRef="#ctx0" brushRef="#br0" timeOffset="61259.86">28088 6668 0,'0'0'0,"21"0"15,-21-22-15,0 1 16,0 0 0,21 21-16,-21-21 0,0 0 0,0 0 15,0-1-15,0 1 16,0 0-16,0 0 0,-21 0 16,0 21-16,0-21 0,0 21 0,0 0 15,-22 0-15,22 0 0,0 0 16,-21 0-16,-1 0 0,22 21 15,-21 0-15,21 0 0,-22 0 0,22 0 16,-21 22-16,21-22 0,-1 0 16,22 0-16,-21 22 0,21-22 0,0 0 15,0 0-15,0 0 0,21 0 16,1 1-16,-1-22 0,0 0 16,21 0-16,-21 0 0,22 0 15,-1 0-15,0 0 0,1-22 0,-1 1 16,0 0-16,-20 21 0,20-21 0,0-21 15,-21 20-15,1 1 0,-1-21 16,0 0-16,0-1 0,0 1 0,-21 0 16,21-1-16,-21 1 0,0 0 15,0-1-15,22 1 0,-22 0 16,0-1-16,0 22 0,21 0 0,-21 0 16,0 0-16,0 42 15,0 0-15,0 0 0,0 0 16,-21 22-16,21-1 0,0 0 15,-22 1-15,1-1 0,21 21 0,0-20 16,-21-1-16,0 0 0,21 1 0,0-1 16,0 0-16,0-20 0,0-1 15,0 21-15,0-21 0,0 0 16,21-21-16,0 0 16,0 0-16,1 0 0,-1 0 15,0 0-15,21 0 0,-21-21 16,22 0-16,-22 21 0</inkml:trace>
  <inkml:trace contextRef="#ctx0" brushRef="#br0" timeOffset="61996.15">28850 6477 0,'0'0'0,"0"-21"0,21-21 16,-21 20-16,0 1 16,0 0-16,-21 21 0,0 0 15,0 0-15,0 0 0,-1 0 16,1 0-16,0 0 0,0 0 15,0 0-15,0 21 0,-22 0 0,22 1 16,0 20-16,0-21 0,0 0 16,-22 22-16,22-22 0,21 21 0,-21-21 15,0 0-15,21 22 0,0-22 16,0 0-16,0 0 0,0 0 16,21-21-16,0 0 15,0 0-15,0 0 0,1 0 16,20 0-16,-21-21 0,0 0 0,0 0 15,1 21-15,-1-42 0,0 20 16,0 1-16,0-21 0,0 21 0,1-22 16,-22 1-16,0 21 0,21 0 15,-21-22-15,0 22 0,0 42 32,0 1-17,0-1-15,0 21 0,0-21 0,-21 0 16,21 22-16,0-22 0,0 0 15,0 0-15,0 0 0,0 1 0,0-1 16,21 0-16,0 0 0,0-21 0,0 21 16,0-21-16,1 0 0,20 0 15,-21 0-15,0 0 0,22 0 0,-22 0 16,0-21-16,21 0 0,-21 21 16,1-42-16,-1 20 0,0 1 0,0-21 15,-21 0-15,21-1 0,0-20 16,1 20-16,-1-20 0,-21 21 15,21-1-15,-21-20 0,21 20 0,-21 1 16,0 21-16,0-21 0,0 20 16,-21 44-1,21-1 1,-21 0-16,0 21 0,-1 1 0,22-1 16,-21 0-16,0 1 0,0-1 0,0 21 15,21-20-15,0-1 0,0 0 16,0 1-16,0-1 0,0-21 15,0 0-15,0 1 0,0 20 0,0-21 16,21-21-16,0 21 0,0 0 0,0-21 16,22 0-16,-22 0 0,21 0 15,-21 0-15,22 0 0,-22 0 16,21 0-16,-21 0 0,22-21 0,-1 21 16,-21-21-16,22 0 0,-22 0 15,0 0-15,0-1 0,0 1 0</inkml:trace>
  <inkml:trace contextRef="#ctx0" brushRef="#br0" timeOffset="62422.45">29845 6498 0,'-42'64'15,"84"-128"-15,-42 43 0,0 0 0,0-21 0,0 20 16,0 1-16,0 0 0,0 0 16,0 0-16,-21 21 0,0 0 15,-1 0-15,1 0 16,0 0-16,0 21 0,0 0 16,0 0-16,-1 0 0,1 1 0,0-1 15,0 21-15,0-21 0,0 22 0,21-22 16,0 0-16,0 21 0,0-21 15,0 1-15,0-1 0,0 0 0,0 0 16,21-21 0,0 0-16,0 0 0,0 0 15,0 0-15,1 0 0,-1 0 0,0 0 16,0-21-16,0 0 0,0 0 16,1-22-16,-1 22 0,0-21 0,0 21 15,0-22-15,0 1 16,-21 21-16,0 0 0,22-1 0,-22 1 15,0 0-15,0 42 16,0 0-16,-22 1 16,22-1-16,0 0 0,-21 21 0,0-21 15,21 22-15,-21-22 0,21 0 16,0 0-16,0 22 0,0-22 0,0 0 16,0 0-16,21-21 15,0 21-15,22-21 0,-22 0 16,0 0-16,21 0 0,1 0 15,-22-21-15,21 21 0,-21-21 16,22 0-16,-22 0 0,0-1 0,0-20 16</inkml:trace>
  <inkml:trace contextRef="#ctx0" brushRef="#br0" timeOffset="62696.37">29083 6138 0,'0'0'0,"21"0"31,0 0-31,22 0 0,-22 0 16,21-21-16,22 21 0,-22 0 0,21-21 15,-20 21-15,20-21 0,1 21 16,-1-21-16,22 21 0,-22-21 0,1 21 15,21-22-15,-22 22 0,-21 0 16,1-21-16,-1 21 0,-21 0 0,0 0 16,-42 0-1,0 0-15</inkml:trace>
  <inkml:trace contextRef="#ctx0" brushRef="#br0" timeOffset="63932.37">5355 8065 0,'-21'0'16,"21"-22"-16,0 1 0,0 0 0,-21 0 16,21 0-16,0 0 15,0-1 1,0 44 0,0-1-16,0 0 0,0 0 15,0 21-15,0 1 0,0-1 16,0 0-16,0 1 0,0-1 0,0 0 15,0 22-15,0-22 0,0 1 16,-21-1-16,-1 0 0,22 1 0,-21-1 16,21 0-16,0-21 0,0 22 0,-21-22 15,21 0-15,-21 0 16,21 0-16,0 1 16,0-44-1,0 1 1,0 0-16,0 0 0,0 0 15,0-22-15,21 22 0,-21 0 0,21-21 16,0 21-16,1-22 0,-1 22 16,0 0-16,0-21 0,0 20 0,22 1 15,-22 0-15,0 0 0,21 0 0,-21 21 16,22 0-16,-22 0 0,21 0 16,-21 0-16,22 21 0,-22 0 0,0 0 15,0 0-15,0 1 0,1-1 0,-1 21 16,-21-21-16,0 0 15,0 1-15,0 20 0,-21-21 0,-1 0 16,1 0-16,-21 22 0,0-22 0,-1 0 16,1 0-16,0 0 0,-1-21 15,1 22-15,0-22 0,20 0 0,-20 0 16,21 0-16,0 0 0,0 0 0,-1 0 16,1 0-16,0 0 0,21-22 15,0 1-15,-21 0 16,21 0-16,0 0 15,21 21 1,-21-21-16,21 21 0,0-22 16,1 1-16,-1 21 0,0-21 0</inkml:trace>
  <inkml:trace contextRef="#ctx0" brushRef="#br0" timeOffset="64351.39">5842 8636 0,'42'21'16,"-21"-21"-1,1-21 1,-1 21-16,0-21 0,0 0 0,0 0 16,0-1-16,1 1 0,-1 0 15,0 21-15,0-21 0,-21 0 16,0 0-16,21-1 0,-21 1 0,0 0 15,0 0-15,0 0 0,0 0 16,-21 21 0,0 0-16,21 21 0,-21 0 15,0 0-15,21 0 0,0 0 0,-22 1 16,1 20-16,21-21 0,-21 0 16,21 22-16,0-22 0,0 0 15,0 0-15,0 0 0,0 0 0,0 1 16,0-1-16,0 0 0,21 0 15,0-21-15,1 0 16,-1 0-16,0 0 0,21-21 0,-21 21 16,1-21-16,20 0 0,-21-1 15,21 1-15,1 0 0,-1-21 0,0 21 16,-20-22-16,20 22 0,0-21 0,1-1 16,-22 1-16</inkml:trace>
  <inkml:trace contextRef="#ctx0" brushRef="#br0" timeOffset="64604.4">6773 7853 0,'0'0'0,"0"-21"16,-21 21-16,0 21 15,0 0-15,0 21 16,21-20-16,0 20 0,0 21 0,0-20 16,-22 20-16,1-20 0,21-1 0,-21 0 15,21 22-15,0-22 0,-21 0 16,21-20-16,0 20 0,0 0 0,0-21 15,0 1-15,0-1 0,0 0 0,0 0 16,0 0 0,21-21-16,0 0 0,0 0 15,1 0-15,-22-21 0,21 0 16,0 21-16,0-21 0,-21 0 16,0-1-16,0 1 0,0 0 0</inkml:trace>
  <inkml:trace contextRef="#ctx0" brushRef="#br0" timeOffset="64788.55">6477 8382 0,'0'0'0,"-21"21"31,42-21-15,0 0-16,0 0 0,0 0 15,1 0-15,-1 0 0,21-21 0,-21 21 16,22-21-16,-1 21 0,-21-21 15,21 0-15,1 21 0,-22-22 0,21 1 16,-21 21-16,22-21 0</inkml:trace>
  <inkml:trace contextRef="#ctx0" brushRef="#br0" timeOffset="66353.64">7133 8234 0,'0'21'0,"0"0"15,0 0-15,0 1 16,0-1-16,-21 0 0,21 0 0,-21 0 15,21 0-15,-21 1 0,21-1 16,0 0-16,0 0 0,0 0 16,0 0-16,0 1 0,0-1 0,0 0 15,0 0-15,0 0 0,0 0 16,21-21 0,0 0-16,0 0 0,0 0 15,0 0-15,1-21 0,-1 21 16,0-21-16,0 0 0,-21 0 15,21 0-15,0-1 0,1 1 0,-22 0 16,21 0-16,0-21 0,0 20 16,-21 1-16,0 0 0,0 42 47,0 0-47,0 1 15,0-1-15,0 0 0,0 0 16,0 0-16,0 0 0,0 1 0,0-1 15,0 0-15,0 0 16,0 0-16,21-21 16,0 0-16,1 0 0,-1 0 15,0 0-15,21 0 16,-21-21-16,1 21 0,-1-21 0,0 0 16,21 0-16,-21-1 0,1 1 15,-1 0-15,0 0 0,0 0 0,0 0 16,-21-1-16,21 1 0,-21 0 15,0 0-15,0 0 0,0 0 0,0-1 16,-21 22 15,21 22-31,-21-22 0,0 21 0,21 0 16,0 0-16,0 0 0,-21 0 0,21 1 16,0-1-16,0 0 0,0 0 15,0 0-15,0 0 0,0 1 0,0-1 16,0 0-16,21 0 0,0 0 15,0-21-15,0 0 0,1 0 16,-1 0-16,0 0 0,21 0 0,-21 0 16,22 0-16,-22 0 0,21 0 15,1-21-15,-22 0 0,21 0 16,-21 0-16,22 21 0,-22-43 0,0 22 16,0 0-16,0 0 0,0 0 0,1-1 15,-22-20-15,0 21 0,0 0 16,0 0-16,0-1 0,0 1 15,-22 21 1,1 0-16,0 21 16,0-21-16,21 22 0,-21-1 15,21 0-15,0 0 0,0 0 16,0 0-16,0 22 0,0-22 0,0 0 16,0 0-16,0 0 0,0 1 15,0-1-15,0 0 0,21 0 16,0-21-16,0 21 0,0-21 0,1 0 15,20 0-15,-21 0 0,21 0 16,1 0-16,-1 0 0,0-21 0,1 21 16,-1-21-16,0 21 0,-20-21 0,20 0 15,0-1-15,-21 1 0,22 0 16,-22 0-16,0 0 0,-21-22 0,0 22 16,21 0-16,-21 0 0,0 0 0,0 0 15,0-1-15,0 1 0,-21 0 16,0 21-16,0 0 15,0 0-15,-1 0 0,1 21 16,0-21-16,0 21 0,21 1 0,-21-1 16,21 0-16,-21 0 0,21 0 15,0 0-15,0 1 0,0-1 0,0 0 16,0 0-16,0 0 0,21 0 0,-21 1 16,21-22-16,0 21 0,0-21 15,22 0-15,-22 0 0,127 0 16,-106 0-1,1 0-15,-1 0 0,0-21 16,1 21-16,-22-22 0,21 1 0,-21 0 16,22 0-16,-22 0 0,0 0 0,-21-1 15,21 1-15,-21 0 0,0-21 0,21 21 16,-21-1-16,0 1 0,0 0 16,-21 21-1,0 21 1,0 0-16,21 1 15,0-1-15,-21 0 0,21 21 0,-22-21 16,22 1-16,-21-1 0,21 0 0,0 0 16,0 0-16,0 0 0,-21 1 15,21-1-15,0 0 16,-21-21 0,21-21-1,0 0 1,0-1-16,0 1 0,0 0 15,0 0-15,21 0 0,0 0 0,0-22 16,1 22-16,-1-21 0,0 21 16,0-22-16,21 22 0,-20 0 0,20-21 15,-21 20-15,21 1 0,-20 21 0,20 0 16,-21 0-16,21 0 0,-20 0 16,-1 0-16,0 21 0,-21 1 0,0-1 15,0 21-15,0-21 0,0 22 0,0-22 16,0 21-16,0-21 0,0 22 15,0-22-15,-21 0 0,21 0 16,0 0-16,0 0 0,0 1 0,0-1 16,0 0-16,-21-21 15,-22 0 1,1 0 0,42-21-16</inkml:trace>
  <inkml:trace contextRef="#ctx0" brushRef="#br0" timeOffset="68083.78">11197 8573 0,'0'0'0,"21"0"15,0 0 1,-21-22-16,0 1 15,0 0-15,0 0 0,22 0 16,-22 0-16,21-1 0,0 1 0,-21-21 16,21 21-16,0-22 0,0 1 15,1 0-15,-1-22 0,0 22 0,0 0 16,0-22-16,0 22 0,-21-1 0,22 1 16,-22 0-16,0 21 0,0-22 15,0 22-15,0 0 0,-22 21 16,1 0-1,0 0-15,0 0 0,0 21 16,0 0-16,21 22 0,-22-22 16,22 21-16,-21 0 0,21 22 0,-21-22 15,21 22-15,0-22 0,0 22 16,0-22-16,-21 21 0,21-20 0,0-1 16,0-21-16,0 22 0,0-22 0,0 0 15,0 0-15,21 0 0,0-21 16,0 0-16,1 0 0,-1 0 15,21 0-15,-21 0 0,22 0 0,-22-21 16,21 0-16,-21 0 0,0 0 16,22-1-16,-22-20 0,21 21 0,-21 0 15,1-22-15,-1 1 0,0 21 16,-21 0-16,0-22 0,0 22 16,0 0-16,0 0 15,0 42 1,0 0-16,0 0 0,-21 1 15,0-1-15,21 0 0,-22 21 0,22-21 16,0 22-16,0-22 0,-21 0 0,21 21 16,0-20-16,0-1 0,0 0 15,0 0-15,0 0 0,0 0 16,21-21-16,1 0 16,-1 0-16,0 0 0,0 0 15,0 0-15,22 0 0,-22-21 16,0 0-16,21 0 0,-21 21 0,1-42 15,20 20-15,-21 1 0,0 0 0,0-21 16,1 21-16,-1-1 0,-21-20 16,21 21-16,-21 0 0,21 0 0,-21-1 15,0 1-15,0 42 32,0 1-32,-21-1 15,21 0-15,-21 0 0,21 0 0,-21 22 16,21-22-16,0 0 15,0 21-15,0-21 0,0 1 0,0-1 0,0 0 16,0 0-16,0 0 0,0 0 16,21-21-16,0 0 15,0 0-15,0 0 0,0 0 0,1 0 16,-1 0-16,0 0 0,0-21 0,0 0 16,22 21-16,-22-21 0,0 0 15,0-22-15,0 22 0,0 0 0,1-21 16,-1 21-16,0-22 0,-21 22 0,0 0 15,21-21-15,-21 20 0,0 1 16,21 21-16,-21-21 0,0 42 31,0 0-31,-21-21 0,21 22 16,-21 20-16,21-21 0,-21 0 16,21 0-16,0 1 0,0 20 0,0-21 15,0 0-15,0 0 0,0 1 0,0-1 16,0 0-16,0 0 15,21-21-15,0 0 0,0 0 16,0 0-16,1 0 0,-1 0 0,0 0 16,0 0-16,21-21 0,-20 0 15,20 21-15,-21-21 0,0-1 0,22 1 16,-22-21-16,0 21 0,0 0 0,0-1 16,0-20-16,1 21 0,-1 0 15,-21 0-15,0-1 0,0 1 16,0 42 15,0 1-31,0-1 0,0 0 16,0 0-16,-21 21 0,21-20 0,0-1 15,0 0-15,0 0 0,0 0 16,0 0-16,0 1 0,0-1 0,21 0 16,0-21-16,0 21 0,0-21 15,0 0-15,1 0 0,-1 0 0,21 0 16,-21 0-16,22 0 0,-22 0 15,21-21-15,-21 0 0,22 0 0,-22-1 0,0 1 16,21 0-16,-21 0 0,1-21 16,-22 20-16,0-20 0,0 0 15,0-1-15,0 1 0,0 21 0,0-21 16,-22-1-16,1 22 0,0 0 16,-21 0-16,-1 21 0,22 0 0,-21 0 15,0 0-15,20 0 0,-20 0 0,21 21 16,0 0-16,-22 0 0,22 0 15,21 1-15,0-1 0,-21 0 0,0 0 16,21 0-16,-21 0 0,21 1 0,0-1 16,-21-21-1,-1 0 1,1 0-16</inkml:trace>
  <inkml:trace contextRef="#ctx0" brushRef="#br0" timeOffset="68315.81">11303 8043 0,'0'0'0,"-42"43"0,63-43 32,21-21-17,-21 21-15,22 0 0,-1-22 16,21 1-16,-20 21 0,20-21 0,22 0 15,-22 0-15,1 21 0,-1-21 0,1 21 16,-22 0-16,1-22 0,-1 22 16,-21 0-16,0 0 0</inkml:trace>
  <inkml:trace contextRef="#ctx0" brushRef="#br0" timeOffset="69067.3">15113 8424 0,'0'-21'16,"21"0"-1,0 0-15,-21 0 0,21 21 16,1-21-16,-22-1 0,21 1 0,-21 0 16,21 0-16,-21 0 0,0 0 0,0-1 15,0 1-15,0-21 0,0 21 16,-21 0-16,0-22 0,-22 22 0,22 0 16,-21 0-16,21 0 0,-22-1 0,1 22 15,0 0-15,20 0 16,-20 0-16,0 0 0,21 0 0,-22 22 15,22-1-15,-21 0 0,21 0 0,-22 0 16,22 22-16,0-1 0,0-21 16,0 21-16,-1 1 0,1-22 0,21 21 15,0-21-15,0 1 0,0-1 0,0 0 16,0 0-16,0 0 0,21 0 16,1-21-16,-1 0 0,0 0 0,0 0 15,21 0-15,-20 0 0,-1-21 0,21 0 16,0 21-16,1-21 15,-1 0-15,0 0 0,1-22 0,-22 22 0,21 0 16,1-21-16,-1 20 0,-21 1 16,0-21-16,22 21 0,-43-22 15,21 22-15,-21 0 0,0 0 0,0 0 16,0 42 0,0 0-1,0 0-15,0 0 0,0 22 0,0-22 16,0 21-16,0 1 0,0-22 15,0 21-15,0-21 0,0 0 0,0 22 16,21-22-16,-21 0 0,21-21 0,0 21 16,0-21-16,1 0 0,-1 0 15,0 0-15</inkml:trace>
  <inkml:trace contextRef="#ctx0" brushRef="#br0" timeOffset="69379.33">15727 7980 0,'0'0'0,"0"-21"0,-21-22 16,-1 43-1,22 22-15,-21-1 0,0 21 16,21-21-16,-21 22 0,21-1 0,0 0 16,0 1-16,0 20 0,-21-21 0,21 22 15,0-22-15,-21 22 16,21-22-16,0 22 0,0-1 0,0-21 15,-22 22-15,22-1 0,-21 1 0,21-1 16,-21 1-16,21-22 0,-21 22 16,0-22-16,0 0 0,21 1 0,0-1 15,-22-21-15,22 0 0,-21 1 0,21-1 16,0-42 15,0-1-31,21-20 0,1 21 0,-22-21 16,0-1-16</inkml:trace>
  <inkml:trace contextRef="#ctx0" brushRef="#br0" timeOffset="69688.72">15579 8149 0,'0'0'0,"0"-42"0,21-85 31,0 106-31,-21 0 0,0-1 0,0 1 16,21 42-16,0-21 0,22 0 15,-22 0-15,0 0 0,0 0 0,21 0 16,-20 0-16,-1 22 0,0-1 16,0 0-16,0 0 0,-21 0 0,0 22 15,0-22-15,0 0 0,-21 21 16,0-21-16,0 22 0,-22-22 16,22 0-16,-21 0 0,0 0 0,20 1 15,-20-1-15,0-21 0,21 21 0,-1-21 16,1 0-16,42 0 31,1-21-15,-1 0-16,0 21 0,0-22 0,21 1 15</inkml:trace>
  <inkml:trace contextRef="#ctx0" brushRef="#br0" timeOffset="69992.55">16277 7895 0,'-21'0'32,"0"21"-32,0 1 0,21-1 0,0 21 15,-22 0-15,22 1 0,-21-1 16,21 0-16,0 1 0,0 20 0,0 1 16,0-22-16,-21 22 0,21-1 0,-21-21 15,21 22-15,-21-1 0,21 22 16,0-21-16,-21-1 0,-1 1 15,22-1-15,-21-21 0,0 22 0,0-22 16,21 1-16,0-1 0,-21 0 0,0 1 16,21-22-16,-22 0 0,22 0 15,0-42 17,0 0-32,22 0 0,-1-1 0,-21-20 15,21 0-15,0-1 0</inkml:trace>
  <inkml:trace contextRef="#ctx0" brushRef="#br0" timeOffset="70316.36">16277 8213 0,'0'0'0,"0"-43"0,0-62 16,0 83-16,0 1 16,0 0-16,0 0 0,21 21 0,-21-21 15,21 0-15,1 21 0,-1-22 0,0 22 16,21 0-16,-21 0 0,22 0 15,-1 0-15,-21 0 0,22 0 0,-22 22 16,0-1-16,0 0 0,0 0 0,-21 21 16,0 1-16,0-22 0,-21 21 15,0 1-15,0-1 0,-22 0 0,1-21 16,-21 1-16,20 20 0,1-21 16,-22 0-16,22 0 0,0-21 15,-1 22-15,22-22 0,0 0 0,0 0 16,0 0-16,42-22 31,0 1-31,0 0 0,0 21 16,1-21-16,-1 0 0,0 0 0,21-22 15</inkml:trace>
  <inkml:trace contextRef="#ctx0" brushRef="#br0" timeOffset="70752.38">16954 7726 0,'0'0'0,"-21"0"32,0 21-17,0 0-15,21 0 0,-21 22 16,21-22-16,0 21 0,0 1 16,-21-1-16,21 0 0,0 1 0,0-1 15,0 21-15,0-41 0,0 20 0,0 0 16,0-21-16,0 1 0,0-1 15,0 0-15,21-21 0,0 0 0,-21 21 16,21-21-16,0 0 0,0 0 0,22 0 16,-22-21-16,0 21 0,21-21 15,-20 0-15,-1-1 0,21 1 16,-21 0-16,0-21 0,1 21 0,-1-1 16,0 1-16,-21 0 0,0 0 15,0 0-15,0 42 16,0 0-1,-21 0-15,21 0 0,-21 1 16,21-1-16,-22 21 0,22-21 16,0 0-16,0 1 0,0-1 15,22-21 1,-1 0 0,-21-21-1,21 21-15,-21-22 16,21 1-16</inkml:trace>
  <inkml:trace contextRef="#ctx0" brushRef="#br0" timeOffset="70899.58">17335 7916 0,'0'0'0,"0"-21"0,-42 0 16,21 21 0,21 21 15,0 0-16,21-21-15</inkml:trace>
  <inkml:trace contextRef="#ctx0" brushRef="#br0" timeOffset="71191.42">17759 7916 0,'0'-42'15,"-21"42"-15,-1 0 16,1 0-16,0 21 16,0 0-16,21 1 0,-21 20 15,0-21-15,21 21 0,-22 1 16,22-22-16,0 21 0,-21 1 16,21-22-16,0 21 0,0-21 0,0 0 15,0 1-15,0-1 0,0 0 0,21 0 16,1-21-16,-1 0 15,0 0-15,0 0 0,21 0 0,1 0 16,-22 0-16,21 0 0,-21-21 0,22 0 16,-1 21-16,0-21 0,1-1 15,-22 1-15</inkml:trace>
  <inkml:trace contextRef="#ctx0" brushRef="#br0" timeOffset="72899.44">18288 7980 0,'0'0'0,"0"-21"0,0 0 0,-21 21 15,0 0-15,-1-22 0,1 22 16,0 0-16,0 0 0,0 0 16,0 22-16,-1-22 0,22 21 0,-21 0 15,0 0-15,0 0 0,21 22 16,0-22-16,-21 21 0,0-21 0,21 0 16,0 22-16,0-22 0,0 0 0,0 0 15,0 0-15,0 1 16,0-1-16,0 0 0,21 0 15,0-21-15,0 0 16,0 0-16,0 0 0,1 0 16,-1-21-16,0 0 0,0 21 0,0-21 15,-21-1-15,21 1 0,1 0 0,-1-21 16,0 21-16,-21-1 0,0-20 16,21 21-16,-21 0 0,0 0 0,21-1 15,-21 1-15,0 42 31,0 1-31,-21-1 0,21 0 16,-21 0-16,21 21 0,-21-20 16,21-1-16,0 21 0,0-21 0,0 0 15,0 1-15,0 20 0,0-21 0,0 0 16,21 0-16,0 1 16,0-22-16,0 0 0,1 0 15,-1 0-15,0 0 0,0 0 0,0 0 16,0-22-16,1 22 0,20-21 0,-21 0 15,0 0-15,0 0 0,1 0 16,-1-22-16,21 22 0,-42-21 0,21-1 16,0 1-16,1 0 0,-22-22 0,0 22 15,21 0-15,-21-1 0,0 1 16,0 21-16,0-22 0,0 22 0,0 0 16,0 0-16,-21 21 31,-1 21-31,22 0 0,0 0 15,-21 22-15,21-1 0,-21 0 0,21-20 16,-21 20-16,21 0 0,0 1 16,0-1-16,0 0 0,0-21 0,0 22 15,0-1-15,0-21 0,0 0 0,0 1 16,0-1-16,21 0 0,0-21 16,0 0-16,1 0 0,-1 0 0,0 0 15,0 0-15,0 0 0,0 0 0,1-21 16,-1 21-16,0-21 15,0-1-15,0 1 0,0 0 0,1 0 16,-1-21-16,0 20 0,0 1 0,-21 0 0,0 0 16,21 0-16,-21 0 15,-21 42 17,21 0-32,-21 0 15,21 21-15,0-20 0,-21-1 0,21 0 16,0 0-16,0 0 0,0 0 0,0 1 15,0-1-15,0 0 16,21-21 0,0 0-16,0 0 0,0 0 15,1-21-15,-1 21 0,0-21 16,0 21-16,0-22 0,22 1 16,-22 0-16,0 0 0,0 0 0,0 0 15,0-1-15,1 1 0,-1 0 16,-21 0-16,0 0 0,0 0 0,-21 42 31,-1-21-15,22 21-16,-21 0 0,21 21 0,0-20 15,-21-1-15,21 0 0,0 0 0,0 0 16,0 0-16,0 1 0,0-1 16,0 0-16,21 0 0,0-21 15,1 0-15,-1 0 0,0 0 16,0 0-16,0 0 15,0 0-15,1 0 0,-1-21 0,0 21 16,0-21-16,-21 0 0,0-1 0,0 1 16,0 0-16,0 0 0,0 0 15,0 0-15,0-1 0,0 1 0,-21-21 16,0 42-16,0-21 0,-1 0 0,-20-1 16,21 22-16,0 0 0,0 0 15,42-21 16,0 21-15,0 0-16,21-21 0,-20 21 16,-1 0-16,21-21 0,0 21 0,1 0 15,-22-21-15,21 21 0,1 0 16,-22 0-16,21 0 0,-21 0 0,0 0 16,1 21-16,-1-21 0,0 21 0,-21 0 15,21 0-15,-21 1 16,0-1-16,0 0 0,0 0 15,0 0-15,0 22 0,0-22 0,0 0 16,-21 0-16,21 0 0,-21-21 16,21 21-16,0 1 0,0-1 0,0 0 15,0 0-15,-21-21 16,-1 0 15,22-21-15,0 0-16,22 0 15,-22-1-15,21-20 0,0 21 0,0 0 16,0-22-16,0 22 0,1-21 0,20 21 16,-21-22-16,0 22 0,0 0 15,22 0-15,-22 0 0,-21 0 0,21 21 16,0 0-16,0 0 0,-21 21 16,0 0-16,0 0 15,0 0-15,0 22 0,0-22 16,0 21-16,0-21 0,0 22 0,-21-22 15,21 0-15,0 0 0,0 21 0,0-20 16,0-1-16,0 0 16,0 0-16,21-21 15,1 0 17,-1-21-32,-21 0 15,0 0-15,21-1 16,-21 1-16,0 0 15,0 0-15,0 0 0</inkml:trace>
  <inkml:trace contextRef="#ctx0" brushRef="#br0" timeOffset="73144.42">19325 7747 0,'0'0'0,"-21"0"0,0 0 0,0-21 0,-1 21 16,22-21-1,-21 21-15,0 0 78</inkml:trace>
  <inkml:trace contextRef="#ctx0" brushRef="#br0" timeOffset="73368.42">18478 7895 0,'0'0'0,"22"-21"15,-1 21-15,0 0 16,0 0-16,0 0 0,0 0 16,22 0-16,-22 0 0,0 0 0,21 0 15,-20 0-15,-1 0 0,21 0 0,-21 0 16,0 0-16,1 0 0,-1 0 16,0 0-16,0 0 0,0 0 0,0 0 15,1 0-15,-1 0 0</inkml:trace>
  <inkml:trace contextRef="#ctx0" brushRef="#br0" timeOffset="93653">2434 10329 0,'21'0'15,"0"0"-15,-42 0 110,0 0-95,0 0-15,0 0 0,0 0 16,-1 0-16,1 0 0,0 22 16,0-22-16,-21 0 0,20 0 0,-20 21 15,0-21-15,21 0 0,-22 0 16,1 0-16,0 21 0,-1-21 0,1 0 16,21 0-16,-22 0 0,1 0 15,0 0-15,21 0 0,-22 0 16,22 0-16,-21-21 0,21 21 15,-1 0-15,1 0 0,0 0 0,0 0 32,21-21-32,21 21 31,0 0-15,0 0-16,1 0 0,-1 0 15,21 0-15,-21 0 0,22 0 0,-1 0 16,0 0-16,1 0 0,-1 0 15,21 0-15,1 0 0,-1 0 0,1 0 16,21 0-16,-22 0 0,22 0 16,-1-22-16,-20 22 0,21-21 15,-22 21-15,22 0 0,-22 0 0,1 0 16,-22 0-16,22 0 0,-22 0 16,0 0-16,1 0 0,-1 0 0,0 0 15,1 0-15,-1 0 0,-21 0 0,0 0 16,0 0-16,1 0 0,-1 0 31,-21-21 0,-21 21-31,-1 0 16,1 0-16,0 0 16,0 0-16,0 0 0,0 0 15,21-21-15,-22 21 16,22-21-16,-21 21 15,0-21-15</inkml:trace>
  <inkml:trace contextRef="#ctx0" brushRef="#br0" timeOffset="94143.26">3048 10012 0,'0'0'0,"-21"-21"16,21 42 31,0 0-32,0 0 1,21-21-16,0 21 0,0-21 0,0 22 16,22-22-16,-22 21 15,0-21-15,21 0 0,1 0 0,-1 21 16,0-21-16,1 0 0,-1 0 0,0 21 15,1-21-15,-22 0 16,21 0-16,-21 0 0,1 0 0,-1 0 16,0 21-16,0-21 0,-21 21 31,-21-21-31,0 22 16,0-22-16,-1 21 0,1-21 0,-21 21 15,21 0-15,-22 0 0,1 0 16,0 1-16,-22 20 0,22-21 0,0 21 15,-1 1-15,-20-1 0,20 0 16,1-20-16,0 20 0,21 0 0,-22 1 16,22-22-16,0 0 0,0 0 15,21 0-15,0 0 0,0 1 16,21-22 31</inkml:trace>
  <inkml:trace contextRef="#ctx0" brushRef="#br0" timeOffset="94323.6">3048 10859 0,'0'0'0,"21"0"0,0 0 31,0 0-15,1 0 0,-1 0-1,0 0-15</inkml:trace>
  <inkml:trace contextRef="#ctx0" brushRef="#br0" timeOffset="95995.7">5821 9991 0,'0'21'0,"21"-42"63,-21 0-63,21-1 15,0 1-15,0 0 0,-21 0 0,22 0 16,-1 0-16,0-22 0,-21 22 0,21-21 16,-21 21-16,21-22 0,-21 22 15,0-21-15,0 21 0,21-1 0,-21 1 16,0 0-16,-21 42 31,0 0-31,21 22 16,-21-1-16,0 0 0,0 22 15,-1-22-15,1 22 0,0-1 0,0 1 16,-21-1-16,20 1 0,1-1 0,-21 1 16,21-1-16,-22 1 0,22-1 15,-21-20-15,21-1 0,0 0 0,-1 1 16,1-1-16,0-21 0,0 0 0,0 0 15,0-21 1,-1 0-16,1 0 0,21-21 16,-21 0-16,0 0 15,21-21-15,-21 20 0,21 1 16,0-21-16,-21 0 0,-1-1 0,22 1 16,-21 0-16,21-1 0,-21 22 15,21-21-15,0 21 0,0-22 0,0 22 16,0 0-16,21 21 15,0 0-15,-21 21 16,22 0-16,-1 0 0,0 1 0,0-1 16,-21 21-16,21 0 0,0-20 15,1 20-15,-1 0 0,0-21 0,0 22 16,0-22-16,0 21 0,1-21 0,-1 1 16,21-22-16,-21 21 0,0-21 15,22 0-15,-22 0 0,21 0 16,1 0-16,-22 0 0,21 0 0,0-21 15,-20-1-15,20 1 0,-21 0 16,0 0-16,0 0 0,22-22 0,-22 22 16,-21-21-16,21 21 0,-21 0 0,21-22 15,-21 22-15,0 0 0,0 0 16,0 0-16,0-1 0,0 44 31,0-1-15,-21 0-16,21 0 0,-21 0 15,21 22-15,-21-22 0,21 21 0,-21-21 0,21 0 16,0 22-16,0-22 16,0 0-16,0 0 0,0 0 15,0 1-15,0-44 32,0 1-17,0 0-15,0 0 0,21 0 0</inkml:trace>
  <inkml:trace contextRef="#ctx0" brushRef="#br0" timeOffset="96207.66">6223 9927 0,'0'0'0,"21"0"94,0 0-94,0 0 15,-21 21-15,22-21 16,-1 0-16</inkml:trace>
  <inkml:trace contextRef="#ctx0" brushRef="#br0" timeOffset="97100.39">6773 10456 0,'21'-21'31,"1"0"-31,-22 0 0,21 0 15,-21 0-15,0-1 0,21 1 16,-21 0-16,0 0 0,0 0 0,0 0 16,0-1-16,0 1 15,0 0-15,0 0 0,-21 21 16,0 0-16,-1 0 0,1 0 16,0 0-16,0 0 0,-21 21 15,20 0-15,1 0 0,-21 1 0,21-1 16,0 0-16,-1 21 0,-20-21 0,21 1 15,0 20-15,0-21 0,21 21 16,0-20-16,0-1 0,0 0 0,0 0 16,0 0-16,21-21 15,0 0-15,0 0 16,0 0-16,0 0 0,22-21 0,-22 21 16,0-21-16,21 0 0,-20 0 15,-1-1-15,0 22 0,0-21 0,0 0 16,0 0-16,1 0 0,-22 0 0,21-1 15,-21 1-15,0 0 16,0 0-16,0 42 47,0 0-47,0 0 0,0 1 16,0-1-16,0 0 0,0 21 15,0-21-15,0 22 0,0-1 16,0 0-16,-21-20 0,21 20 0,-22 0 15,22 1-15,0 20 0,-21-21 0,21 1 16,0-1-16,0 0 0,0 22 16,0-22-16,0 1 0,-21 20 0,21-21 15,0 22-15,0-22 0,0 22 0,0-22 16,0 0-16,-21 22 0,21-22 16,0 1-16,0-1 0,-21 0 0,0 1 15,21-1-15,-22 0 0,1-21 0,0 22 16,21-22-16,-21 0 0,0 0 15,0 0-15,-22-21 0,22 22 16,0-22-16,-21 0 0,20 0 0,-20 0 16,21 0-16,-21-22 0,-1 22 0,1-21 15,0-21-15,20 21 0,-20-22 16,0 22-16,-1-21 0,22-22 0,0 22 16,0-21-16,0 20 0,0-20 0,21-1 15,0 1-15,0-1 0,0 1 16,0 20-16,21-20 0,0 21 0,0-1 15,0 1-15,22 0 0,-22 20 0,21-20 16,0 21-16,-20-21 0,20 20 16,0-20-16,-21 21 0,22 0 0,-22 0 15,21-1-15,-21 1 0,22 0 16,-22 0-16,21 0 0,-21 0 16,1-1-16,20 1 0</inkml:trace>
  <inkml:trace contextRef="#ctx0" brushRef="#br0" timeOffset="97891.55">7345 9758 0,'0'0'0,"0"-21"0,0 0 16,-21 21-16,-1 0 15,22 21-15,-21 0 16,21 0-16,0 0 0,0 0 0,0 22 16,0-1-16,0-21 0,0 22 15,-21-1-15,21 0 0,0-21 0,-21 22 16,21-1-16,-21 0 0,21-20 0,0 20 16,0 0-16,-21-21 0,21 1 15,-22 20-15,22-21 0,0 0 16,0 0-16,0-42 31,0 0-31,0 0 16,0 0-16,0 0 0,0-1 0,22 1 15,-22-21-15,21 21 0,-21 0 16,0-1-16,21-20 0,0 21 0,-21 0 16,21 0-16,0-1 0,1 1 15,-1 21-15,-21-21 0,21 21 16,0 0-16,-21 21 15,21 0-15,-21 1 0,0-1 0,0 0 16,0 21-16,21-21 0,-21 1 16,0 20-16,22-21 0,-22 0 0,0 22 15,0-22-15,21 0 0,0 0 16,-21 0-16,21-21 0,0 21 16,0-21-16,1 0 0,-1 0 0,0 0 15,21 0-15,-21-21 0,22 21 0,-1-21 16,-21 0-16,22 0 0,-1-22 15,-21 22-15,21-21 0,-20 21 0,-1-22 16,0 1-16,21 0 0,-42-1 0,21 1 16,1-21-16,-22 20 0,21 1 15,-21 0-15,0-1 0,0 22 0,0-21 16,0 21-16,0-1 0,0 1 16,-21 21-1,-1 21 1,22 1-16,-21 20 0,21-21 15,-21 21-15,21 1 0,-21-1 0,0 0 16,21 1-16,0-1 0,0 0 0,0 1 16,0-1-16,0-21 0,0 22 15,0-22-15,0 21 0,0-21 0,0 0 16,0 1-16,0-1 0,21-21 16,0 0-16,0 0 0,0 0 15,1 0-15,-1-21 16,-21-1-16,21 1 0,0 0 0,-21 0 15</inkml:trace>
  <inkml:trace contextRef="#ctx0" brushRef="#br0" timeOffset="98085.37">7832 10012 0,'21'0'31,"0"0"-31,21 0 0,-21 0 16,1 0-16,-1 0 0,21 0 16,-21 0-16,0 0 0,22 0 0,-22 0 15,0-21-15,0 21 0,0 0 0,1 0 16,-1-21-16</inkml:trace>
  <inkml:trace contextRef="#ctx0" brushRef="#br0" timeOffset="99635.75">9842 9843 0,'0'0'0,"0"-22"0,0-20 16,0 21-1,0 0-15,0 0 16,0 42 15,0 0-15,0 0-16,0 0 16,0 0-16,0 22 0,0-22 0,-21 21 15,21 1-15,-21-22 0,21 21 0,-21 0 16,21-20-16,0 20 0,-21 0 15,21-21-15,-21 22 0,21-22 0,-22 21 16,22-21-16,0 1 0,0-1 16,0 0-16,22-21 15,-1-21-15,0 0 16,0 21-16,0-22 0,0 1 16,1 0-16,-1 0 0,0 0 0,0 0 15,0-1-15,-21-20 0,21 21 16,1 0-16,-1 0 0,-21-1 15,21 1-15,0 0 0,0 21 16,0 0 0,-21 21-1,0 0-15,22-21 0,-22 22 0,21-1 16,-21 0-16,0 0 0,0 0 0,21 0 16,-21 1-16,21-1 0,-21 0 15,0 0-15,0 0 0,21 0 0,0 1 16,1-1-16,-1-21 0,0 0 15,0 0 1,0 0-16,0 0 0,1 0 0,-1-21 16,-21-1-16,42 22 0,-42-21 0,21 0 15,0 0-15,1-21 0,-1 20 16,0-20-16,0 21 0,-21-21 0,21-1 16,0 1-16,-21 0 0,0-1 0,22 1 15,-22 0-15,21-1 0,-21 1 16,0 21-16,0-22 0,0 22 0,0 0 15,0 0-15,0 42 32,-21 0-32,21 0 15,0 22-15,-22-1 0,22 0 0,0 1 16,0-1-16,0 0 0,0 1 0,-21-1 16,21 0-16,0 1 0,0-22 15,0 21-15,0 1 0,0-22 0,0 0 16,0 21-16,21-21 0,1-21 0,-1 22 15,21-1-15,0-21 0,-20 0 16,20 0-16,0 0 0,1 0 0,-1 0 16,0-21-16,1 21 0,-1-22 0,0 1 15,-21 0-15,22 0 0,-1 0 16,-21 0-16,0-1 0,1 1 0,-1 0 16,0-21-16,-21 21 0,0-1 15,0 1-15,0-21 0,0 21 16,0 0-16,0-1 0,-21 22 15,0 0-15,-1 0 16,1 0-16,0 22 16,21-1-16,-21 0 0,21 0 0,0 21 15,-21-20-15,21-1 0,0 21 0,0-21 16,0 0-16,0 1 0,0-1 16,0 0-16,0 0 0,21 0 0,0 0 15,0-21-15,0 22 0,1-22 16,-1 0-16,0 0 0,0 0 0,21 0 15,-20 0-15,-1 0 0,0-22 0,0 1 16,21 0-16,-20 21 0,-1-21 16,0 0-16,0-22 0,21 22 15,-20 0-15,-1 0 0,0-21 0,-21 20 16,21 1-16,0 0 0,-21 0 0,0 0 16,0 0-16,0 42 31,0 0-16,0 0-15,-21 0 0,21 0 0,-21 1 16,21 20-16,0-21 0,0 0 0,0 0 16,0 1-16,0-1 15,0 0-15,0 0 0,0 0 16,21-21-16,0 0 16,0 0-16,1 0 15,-1-21-15,0 0 0,21 21 0,-42-21 16,21 0-16,1-1 0,-1 1 0</inkml:trace>
  <inkml:trace contextRef="#ctx0" brushRef="#br0" timeOffset="99835.9">11896 9737 0,'0'0'15,"-43"0"1,43-21-16,-21 21 15,21 21 32,21-21-47,0 21 16,1 0-16</inkml:trace>
  <inkml:trace contextRef="#ctx0" brushRef="#br0" timeOffset="100668.51">12467 10160 0,'0'0'0,"0"-42"15,21 42-15,-21-21 16,21-1-16,-21 1 0,0 0 15,0 0-15,0 0 0,0 0 16,0-1-16,0 1 0,0 0 16,-21 21-16,0-21 0,0 21 15,0 0-15,0 0 0,-1 0 16,1 0-16,0 21 0,0 0 16,0 0-16,0 1 0,-1-1 0,1 0 15,0 21-15,21-21 0,-21 1 0,21-1 16,-21 0-16,21 0 0,0 0 15,0 0-15,0 1 0,0-1 0,21 0 16,0-21-16,0 0 16,0 0-16,1 0 0,-1 0 15,0 0-15,21 0 0,-21-21 0,1 0 16,20 21-16,-21-22 0,0 1 0,0 0 16,1 21-16,-22-21 0,21 0 15,-21 0-15,21 21 0,-21-22 0,0 1 16,0 0-16,0 0 31,-21 42-15,21 0-1,-21-21-15,21 21 0,-22 1 0,22-1 16,0 21-16,0-21 0,-21 22 16,21-1-16,-21 0 0,21 1 0,0 20 15,0 1-15,-21-1 0,21 1 0,-21-1 16,21 1-16,0-1 0,0 1 15,0-1-15,0 22 0,0-22 0,0 22 16,0-22-16,0 22 0,0-21 16,21-1-16,-21 22 0,0-22 0,0-20 15,0 20-15,0 1 0,0-22 16,0 21-16,0-20 0,-21-22 0,0 21 16,-1-21-16,1 1 0,-21-1 0,21 0 15,0-21-15,-22 0 0,1 0 0,0 0 16,-1-21-16,1 0 0,0-1 15,-1 1-15,1-21 0,-22 21 0,22-22 16,21-20-16,-21 21 0,-1-22 0,22 1 16,0-1-16,0 1 15,21-1-15,0-21 0,0 22 0,0-1 16,0 1-16,0-1 0,21 1 0,0 21 16,0-1-16,22-20 0,-22 20 15,0 1-15,21 0 0,-21-1 0,22 1 16,-1 0-16,0-1 0,1 22 0,-1-21 15,0 0-15,1 20 0,-1-20 16,0 21-16,1 0 0,-1 0 0</inkml:trace>
  <inkml:trace contextRef="#ctx0" brushRef="#br0" timeOffset="101463.6">13081 9419 0,'0'0'15,"-21"-21"-15,-22 21 16,22 0-16,0 0 0,0 0 16,21 21-16,-21 0 0,0 1 0,21 20 15,-22 0-15,22 1 0,-21-1 16,0 0-16,21 1 0,-21-1 0,21 0 15,-21 1-15,21-1 0,-21-21 16,21 21-16,0-20 0,0-1 16,0 0-16,0 0 0,0 0 0,0 0 15,0-42 17,0 0-32,0 0 15,0 0-15,0-22 0,21 22 16,-21 0-16,21 0 0,0 0 15,0 0-15,0-22 0,1 22 0,-1 0 16,0 0-16,0 21 0,0 0 16,0 0-16,1 0 0,-1 0 15,0 21 1,-21 0-16,0 0 0,0 0 0,0 1 16,0-1-16,21 0 0,-21 0 15,21 21-15,-21-20 0,0-1 0,0 0 16,21 0-16,1-21 0,-1 21 0,0 0 15,0-21-15,0 0 0,0 22 16,1-22-16,-1 0 0,0 0 0,21 0 16,-21 0-16,22 0 0,-22-22 0,0 22 15,21-21-15,-20 0 16,-1 0-16,0-21 0,0 20 0,0-20 0,0 0 16,1-1-16,-1 1 0,0-21 15,0 20-15,-21 1 0,21 0 0,-21-1 16,21 22-16,-21-21 0,0 21 15,0-1-15,0 1 0,0 0 16,-21 42 0,0 0-1,21 1-15,-21 20 0,21-21 0,-21 21 16,0 1-16,21-1 0,-22 22 16,22-22-16,0 0 0,0 1 0,0-1 15,0-21-15,0 21 0,0-20 0,0-1 16,0 0-16,0 0 0,0 0 15,22 0-15,-1-21 0,0 0 16,0 0-16,0 0 0,0 0 16,1 0-16,-1 0 0,0-21 15,0 0-15,0 0 0,0 21 0,1-42 16,-1 20-16,-21 1 0,0 0 0</inkml:trace>
  <inkml:trace contextRef="#ctx0" brushRef="#br0" timeOffset="101651.96">13547 9716 0,'0'0'0,"21"0"15,0 0 1,0 0-16,0 0 0,0 0 16,1 0-16,-1 0 0,21 0 0,-21 0 15,22 0-15,-22-22 0,0 22 16,21 0-16,-21-21 0,1 0 0,-1 21 15,0-21-15,21 21 0</inkml:trace>
  <inkml:trace contextRef="#ctx0" brushRef="#br0" timeOffset="103947.72">15346 9779 0,'0'0'0,"21"-21"0,-21-21 16,21 20-16,-21 1 0,21-21 0,-21 21 15,0-22-15,21 1 0,1 21 16,-22-21-16,0-1 0,21 22 0,-21-21 16,21 21-16,-21-1 0,0 1 0,0 0 15,0 42 17,0 0-32,0 1 0,0 20 15,-21 0-15,0 1 0,21 20 16,-22 1-16,22-1 0,-21-21 0,0 22 15,21-1-15,-21 1 0,0-22 16,0 22-16,-1-22 0,1 0 0,0 1 16,0-22-16,0 21 0,0-21 0,-1 1 15,1-1-15,0-21 0,0 21 16,0-21-16,0 0 0,-1 0 0,1 0 16,0 0-16,0 0 15,21-21-15,0 0 16,0-1-16,0 1 0,0-21 0,0 21 15,0-22-15,0 1 0,0 21 0,0-21 16,0-1-16,21 1 0,-21 21 16,21-22-16,0 22 0,-21-21 0,0 21 15,22 21-15,-1-21 0,0 21 16,0 0 0,-21 21-16,21 21 0,-21-21 15,21 0-15,-21 22 0,0-1 16,22-21-16,-1 22 0,0-22 0,0 0 15,0 21-15,0-21 0,22 1 16,-22-1-16,0 0 0,21-21 16,1 21-16,-22-21 0,21 0 0,1 0 15,-22 0-15,21 0 0,0 0 0,1 0 16,-22 0-16,21-21 0,1 21 16,-1-21-16,-21 0 0,21-1 0,-20 1 15,20 0-15,-21-21 0,0 21 0,0-1 16,1-20-16,-22 0 0,0 21 15,0-22-15,0 22 0,0-21 0,0 21 16,-22-1-16,1 1 0,0 0 16,0 0-16,0 21 0,0 0 15,-22 0-15,22 0 0,0 21 0,-21 0 16,20 0-16,1 1 0,0 20 0,0-21 16,0 21-16,0 1 0,21-22 15,0 21-15,0-21 0,0 22 0,0-22 16,0 0-16,0 0 0,0 0 15,0 1-15,21-22 0,0 0 16,0 0-16,0 0 0,0 0 16,1 0-16,-1 0 15,0-22-15,0 22 0,0-21 0,0 0 0,1 0 16,20 0-16,-21-22 0,0 22 16,0 0-16,-21-21 0,22 21 15,-22-22-15,21 22 0,-21 0 0,0 0 16,0 0-16,0 42 31,-21-21-31,-1 21 0,22 0 0,0 21 16,-21-20-16,0-1 0,21 21 15,0-21-15,0 0 0,0 1 0,0-1 16,0 0-16,0 0 0,0 0 0,21 0 16,0-21-16,1 0 0,-1 0 15,0 22-15,21-22 0,-21 0 0,1 0 16,20 0-16,-21-22 0,21 22 0,1-21 15,-22 0-15,21 0 0,-21 0 16,22 0-16,-22-1 0,0 1 16,0-21-16,0 21 0,-21-22 0,0 22 15,22 0-15,-22 0 0,0 0 16,0 0-16,0 42 16,-22 0-1,1 0-15,0 0 0,0 0 0,0 22 16,0-22-16,21 0 0,-22 21 0,1-20 15,21-1-15,0 0 0,0 0 16,0 0-16,-21-21 0,21 21 0,21-21 47,-21-21-47,21 0 16,1 0-16,-22 0 0,21 0 0,0-1 15,0 1-15,0 0 0,0-21 16,1 21-16,-1-1 0,0-20 0,-21 21 15,21 0-15,0 0 0,0 21 0,1 0 32,-22 21-32,0 0 0,0 0 15,0 0-15,0 0 0,0 1 0,0-1 16,0 0-16,0 21 0,0-21 16,0 1-16,0-1 0,0 0 15,0 0-15,0 0 0,21 0 0,0 1 16,0-22-16,0 0 15,0 21-15,22-21 0,-22 0 0,21 0 16,1 0-16,-1 0 0,0 0 0,1-21 16,-1-1-16,21 22 0,-20-21 15,20 0-15,-20 0 0,-1-21 0,-21 20 16,21 1-16,-20-21 0,-1 0 0,-21 20 16,0-20-16,0 21 0,0-21 15,0 20-15,0 1 0,-21 0 0,21 0 16,-22 0-16,1 21 0,-21 0 15,21 0-15,0 0 0,-22 21 0,1 0 16,21 21-16,-22-20 0,22-1 16,0 21-16,-21-21 0,21 0 15,21 22-15,0-22 0,-22 0 0,22 0 16,0 0-16,0 1 0,22-1 16,-1-21-16,0 0 0,0 0 15,0 0-15,0 0 0,22 0 0,-22 0 16,21 0-16,-21-21 0,1 21 0,20-22 15,-21 1-15,0 21 0,0-21 16,1 0-16,-1 0 0,-21 0 0,21-1 16,-21 1-16,0 0 15,-21 42 17,21 0-32,-21 1 15,21-1-15,-22 0 0,1 0 16,21 21-16,-21-20 0,0 20 0,21 0 15,-21 1-15,21-1 0,0 0 16,-21 1-16,21 20 0,0 1 0,0-22 16,-22 21-16,22-20 0,0 20 0,-21 1 15,21-22-15,-21 22 0,0-22 16,21 21-16,-21-20 0,0 20 0,-22 1 16,22-1-16,0-20 0,-21 20 15,20 1-15,-20-1 0,21-21 0,-21 22 16,20-22-16,-20 1 0,21-22 15,0 21-15,0-21 0,-1 0 0,1 1 16,0-22-16,0 0 0,0-22 16,21 1-1,0 0-15,-21-21 0,21 21 0,0-22 16,0-20-16,0 20 0,0-20 0,0-1 16,0 1-16,0-1 0,0 22 0,0-21 15,0-1-15,21 1 0,-21 20 16,21-20-16,0-1 0,0 22 0,0-22 15,22 1-15,-22 21 0,21-22 16,1 22-16,-22-1 0,21 1 16,0 0-16,1 21 0,-1-22 0,0 1 15,1 21-15,-1 0 0,0-1 0</inkml:trace>
  <inkml:trace contextRef="#ctx0" brushRef="#br0" timeOffset="105624.75">17843 9631 0,'0'-21'0,"0"0"16,-21 21-1,0 0 1,0 21-16,21 0 0,0 0 0,-21 0 15,21 0-15,-21 22 0,-1-22 16,22 21-16,0-21 0,0 22 0,0-22 16,0 0-16,0 21 0,0-20 0,0-1 15,0 0-15,0 0 16,22-21-16,-22 21 0,21-21 0,0 0 0,0 0 16,0 0-16,0 0 0,1 0 15,-1 0-15,0 0 0,21 0 16,-21-21-16,22 0 0,-1 0 0,-21 0 15,22-1-15,-1 1 0,-21 0 0,21-21 16,-20 21-16,-1-22 0,0 22 16,0 0-16,-21 0 0,0 0 0,0-1 15,0 1-15,-21 21 16,0 0 0,21 21-16,0 1 0,-21-1 0,-1 0 15,22 0-15,-21 0 0,21 22 0,0-22 16,0 0-16,0 21 0,0-21 15,0 1-15,0-1 0,0 21 16,0-21-16,21 0 0,1 1 0,20-22 16,-21 21-16,21 0 0,-20-21 15,20 0-15,0 0 0,1 0 0,-1 0 16,21 0-16,-20 0 0,-1 0 0,22 0 16,-22-21-16,0 21 0,-21-21 15,22-1-15,-22 1 0,0 0 0,0-21 16,0 21-16,-21-22 0,0 22 0,0-21 15,0 21-15,0-1 0,0-20 16,0 21-16,-21 0 0,0 0 0,0 21 16,0-22-16,0 22 0,-22 0 0,22 0 15,0 0-15,-21 0 16,20 22-16,-20-1 0,21 0 0,0 0 16,0 21-16,-1-20 0,1-1 0,0 21 15,0-21-15,21 0 0,-21 22 16,21-22-16,0 0 0,0 0 0,0 0 15,21 1-15,0-22 0,0 0 16,0 0-16,1 0 0,-1 0 16,21 0-16,-21 0 0,0 0 0,22 0 15,-22 0-15,0-22 0,21 1 0,-20 0 16,-1 0-16,0 0 0,0 0 16,0-22-16,0 22 0,-21 0 15,0-21-15,22 20 0,-22 1 0,21 21 16,-21-21-16,0 42 31,-21 0-31,21 1 0,-22-1 16,22 0-16,-21 0 0,21 21 15,0-20-15,0-1 0,0 0 0,0 21 16,0-21-16,21 1 0,1-1 0,-1 0 16,0 0-16,21 0 0,1 0 15,-1-21-15,0 22 0,1-22 0,20 0 16,-21 0-16,1 0 0,20 0 0,-20 0 15,-1 0-15,21 0 0,-20-22 16,-1 1-16,-21 21 0,22-21 16,-22-21-16,21 21 0,-21-1 0,0-20 15,1 0-15,-22-1 0,21 1 16,-21 21-16,0-21 0,0 20 0,0-20 16,0 21-16,0 0 0,-21 21 15,-22 0-15,22 0 16,0 0-16,-21 21 0,20 0 0,-20 0 15,0 0-15,-1 22 0,1-22 0,0 0 16,21 0-16,-1 22 0,1-22 16,0 0-16,21 0 0,0 0 15,0 0-15,0 1 0,21-22 16,0 0-16,1 21 0,-1-21 0,21 0 16,-21 0-16,0 0 0,22 0 15,-22 0-15,0 0 0,21 0 0,-20-21 16,-1-1-16,0 22 0,0-21 15,0 0-15,0 0 0,-21 0 0,22 0 16,-22-1-16,21 22 0,-21-21 0,0 0 16,0 0-1,0 42 1,0 0-16,-21-21 16,-1 21-16,1 1 0,21-1 15,-21 0-15,0 21 0,0-21 16,21 1-16,-21 20 0,-1-21 0,1 21 15,0 1-15,0-1 0,0 0 16,0 1-16,-1-1 0,22 0 0,-21 22 16,0-22-16,0 22 0,21-22 0,-21 22 15,0-22-15,-1 0 0,22 22 0,-21-22 16,21 0-16,0 1 0,-21 20 16,21-20-16,-21-1 0,21 0 0,0 1 15,-21-1-15,21 0 0,0 1 0,0-22 16,0 21-16,-21-21 0,-1 0 15,1 1-15,21-1 0,-21 0 0,0-21 16,0 0-16,0 21 0,-1-21 0,-20 0 16,21 0-16,0 0 15,0 0-15,-1-21 0,1 0 0,0 0 16,0-1-16,0 1 0,21-21 0,0 0 16,0-1-16,0 1 0,0 0 0,0-22 15,21 22-15,0-22 0,0 1 16,22 20-16,-22-20 0,21-1 0,0 1 15,1-1-15,-1 1 0,-21 21 0,22-22 16,-1 1-16,-21 20 0,21-20 16,-20 20-16,20 1 0,-21 21 15,0-21-15,0 20 0,1-20 0,-1 21 0,0 0 16,0 0-16,0 21 0,0-22 16,-21 1-16,22 21 0,-1-21 15,0 21-15,0-21 0</inkml:trace>
  <inkml:trace contextRef="#ctx0" brushRef="#br0" timeOffset="106035.72">20045 9970 0,'0'-22'15,"0"1"-15,21 21 16,0-21-16,0 21 0,-21-21 15,21 21-15,1-21 0,20 21 16,-21-21-16,0 21 0,22-22 0,-22 1 16,21 21-16,-21-21 0,22 0 0,-22 21 15,0-21-15,0 0 0,-21-1 16,0 1-16,0 0 0,-21 0 16,0 21-1,0 0-15,-22 0 0,22 0 0,-21 21 16,-1 0-16,22 0 0,-21 1 0,21-1 15,-22 0-15,22 21 16,0-21-16,0 1 0,21 20 0,0-21 16,0 0-16,0 0 0,0 1 0,0-1 15,0 0-15,0 0 0,21-21 16,0 21-16,0 0 0,22-21 0,-22 0 16,21 22-16,-21-22 0,22 0 0,-22 0 15,21 0-15,-21 0 0,1 0 16,20 0-16,-21-22 0,0 1 15,-21 0-15,0 0 16</inkml:trace>
  <inkml:trace contextRef="#ctx0" brushRef="#br0" timeOffset="106207.7">20680 10287 0,'0'0'16,"-21"0"-16,21 21 0</inkml:trace>
  <inkml:trace contextRef="#ctx0" brushRef="#br0" timeOffset="118664.89">1651 12573 0,'-21'0'63,"0"0"-48,-1 0 1,1 0-16,0 0 0,0 0 15,0 0-15,-22 0 0,22 0 16,-21 0-16,21 0 0,-22 0 0,22 0 16,0 0-16,0 0 0,0 0 15,0 0-15,-1 0 0,1 0 0,0 0 16,42 0 46,22 0-62,-22 0 16,21 0-16,0 0 0,22 0 0,-22 0 16,22 0-16,-1 0 0,1 0 15,-1 0-15,22 0 0,-22 0 0,22 0 16,0-21-16,-1 21 0,1 0 16,0 0-16,-22-21 0,22 21 0,0 0 15,-22 0-15,1 0 0,-22 0 16,0 0-16,1 0 0,-1 0 0,-21 0 15,0 0-15,0 0 0,1 0 0,-22-21 16,21 21 0,0 0 15,-21-22 0,-21 22-15,0 0-1,-1 0 1,1-21-16</inkml:trace>
  <inkml:trace contextRef="#ctx0" brushRef="#br0" timeOffset="119215.61">2709 12107 0,'0'0'0,"-42"-21"15,42 42 17,0 1-32,0-1 15,21 0-15,0 0 0,0 0 0,-21 0 16,22 1-16,-1-1 0,21 0 0,-21 0 15,0 0-15,22-21 16,-22 21-16,0 1 0,21-22 0,1 21 16,-22-21-16,21 0 0,-21 0 15,22 0-15,-22 0 0,21 0 0,-21 0 16,1 0-16,-1 0 0,0 0 0,0 0 16,0 0-16,-21-21 15,0-1-15,-21 22 16,0 0-16,0 0 15,0 0-15,-1 0 0,-20 22 0,21-1 16,0 0-16,-22 0 0,1 0 0,0 0 16,-1 1-16,1-1 0,0 21 15,-1-21-15,1 22 0,-21-22 16,20 21-16,1 0 0,0 1 16,20-22-16,-20 21 0,21-21 0,0 1 15,0-1-15,21 0 0,0 0 16,-22 0-16,1 0 0,42-21 47,1 0-32,-22-21-15,21 21 0,0-21 16,0 0-16,0 0 0</inkml:trace>
  <inkml:trace contextRef="#ctx0" brushRef="#br0" timeOffset="124867.8">4530 12383 0,'0'0'0,"0"-22"0,0 1 16,0 0-16,0 0 16,0 0-16,21 21 0,0-21 15,-21-1-15,21 22 0,0-21 16,0 21-16,1 0 16,-1 0-16,0 0 0,0 0 0,0 0 15,0 0-15,22 0 16,-22 21-16,0 1 0,0-1 0,0 0 15,1 0-15,-22 0 0,21 0 16,-21 22-16,0-22 0,0 0 0,0 21 16,0-20-16,0-1 0,0 0 0,0 0 15,-21 0-15,21 0 0,0 1 16,-22-1-16,1 0 0,21 0 0,0-42 47,0 0-47,0 0 15,21-1-15,1 1 16,-22 0-16,21 0 0,0 0 0,-21-22 16,21 22-16,0 0 0,0-21 0,1 21 15,-1-22-15,0 22 0,0-21 16,0 21-16,0-1 0,1 1 0,-1 21 16,0 0-16,0 0 0,0 0 15,0 0-15,1 21 0,-1 1 0,0 20 16,-21-21-16,21 0 0,-21 22 0,21-22 15,-21 21-15,0 0 0,0-20 16,0 20-16,0-21 0,0 21 0,0-20 16,0-1-16,0 0 0,0 0 15,0 0-15,0 0 0,0 1 16,0-44 15,0 1-15,0 0-16,0 0 0,0 0 15,0 0-15,0-1 0,0 1 0,21-21 16,-21 21-16,22-22 0,-1 22 0,0-21 16,0 0-16,21 20 0,-20 1 15,20 0-15,0 0 0,1 0 16,-1 21-16,0 0 0,-21 0 0,22 0 0,-1 0 16,-21 21-16,22 0 0,-22 0 15,0 0-15,0 1 0,-21 20 16,0-21-16,0 0 0,0 22 0,0-22 15,0 0-15,0 0 0,-21 0 16,0 22-16,0-22 0,21 0 16,-22 0-16,22 0 0,-21-21 15,21 21-15,21-42 32,1 0-17,-22 0-15,21 21 0</inkml:trace>
  <inkml:trace contextRef="#ctx0" brushRef="#br0" timeOffset="125327.87">6308 12319 0,'0'0'0,"0"-21"0,0 0 16,-22 21-1,1 0 1,21 21-16,-21 0 0,21 0 15,-21 0-15,21 1 0,0 20 0,0-21 16,-21 21-16,21-20 0,0-1 0,-21 21 16,21-21-16,0 22 0,0-22 15,0 0-15,0 0 0,0 0 16,0 0-16,21-21 0,0 22 16,0-22-16,0 0 0,0 0 0,1 0 15,-1 0-15,0 0 0,0-22 0,21 1 16,-20 0-16,20 0 0,-21 0 15,0 0-15,0-1 0,22 1 0,-22-21 16,-21 21-16,0-22 0,0 1 0,0 21 16,0-21-16,0-1 0,-21 22 15,0-21-15,-1 21 0,-20-1 0,21 1 16,0 21-16,-22 0 0,22 0 0,0 0 16,-21 0-16,21 0 15,-1 21-15,1 1 0,21-1 0,-21 0 16,21 0-16,-21 0 0,21 0 15,0 22-15,0-22 0,0 0 0,0 0 16,0 0-16,0 1 0,0-1 0,0 0 16,21-21-16,0 21 0,0-21 15,1 0-15,-1 0 0,21 0 0,-21 0 16</inkml:trace>
  <inkml:trace contextRef="#ctx0" brushRef="#br0" timeOffset="125731.62">6773 12361 0,'0'-21'0,"0"0"15,0 0-15,0 0 16,21 0-16,1-1 0,-1 22 16,0 0-16,0-21 0,0 21 15,0 0-15,1 0 0,20 0 0,-21 0 16,0 0-16,22 21 0,-22 1 0,0-1 15,0 0-15,0 0 0,-21 0 16,0 0-16,21 22 0,-21-22 0,0 0 16,0 0-16,0 0 0,0 1 0,0-1 15,-21 0-15,21 0 0,-21-21 16,0 21-16,0-21 16,21 21-16,-21-21 0,21-21 31,0 0-31,0 0 0,0 0 15,0 0-15,0-1 0,21 1 0,0-21 16,-21 21-16,21-22 0,0 1 16,0 21-16,1-21 0,-1 20 0,0 1 15,0 0-15,0 0 0,0 0 0,1 0 16,-1 21-16,0-22 16,0 22-16</inkml:trace>
  <inkml:trace contextRef="#ctx0" brushRef="#br0" timeOffset="126104.14">7408 12446 0,'0'0'0,"0"21"0,21 0 0,22-21 16,-22 0-16,0 0 16,0 0-16,0 0 0,1 0 15,-1 0-15,21 0 0,-21-21 16,0 0-16,1 0 0,-1 21 15,0-21-15,0 0 0,0-1 0,-21 1 16,0 0-16,0-21 0,21 21 16,-21-1-16,0 1 0,0 0 15,-21 0-15,0 21 0,0 0 16,0 0-16,0 0 0,-1 0 0,1 21 16,0 0-16,0 0 0,0 1 15,0-1-15,-1 0 0,1 21 0,21-21 16,-21 22-16,21-22 0,0 0 0,0 0 15,0 22-15,0-22 0,21 0 16,0 0-16,1 0 0,20-21 16,-21 0-16,0 0 0,22 0 15,-1 0-15,-21 0 0,21 0 0,1 0 16,-1-21-16,0 21 0,1-21 16,-1 0-16,-42 0 0</inkml:trace>
  <inkml:trace contextRef="#ctx0" brushRef="#br0" timeOffset="126184.42">8784 12129 0,'64'0'0</inkml:trace>
  <inkml:trace contextRef="#ctx0" brushRef="#br0" timeOffset="128180.42">10245 12467 0,'0'-21'15,"0"0"1,0 0-16,0 0 0,0-1 16,21 22-16,-21-21 15,0 0-15,0 0 0,0 0 0,0 0 16,0-1-16,0 1 0,0 0 0,0 0 15,0-21-15,-21 20 0,-1 1 16,-20 0-16,21 0 0,0 0 0,-22 0 16,22 21-16,-21 0 0,0 0 15,20 0-15,-20 21 0,0-21 16,21 21-16,-22 21 0,1-21 0,21 22 16,0-22-16,-22 21 0,22 1 15,0-1-15,21 0 0,0 1 0,-21-1 16,21-21-16,0 21 0,0-20 0,0-1 15,0 21-15,21-42 0,-21 21 16,21 0-16,0-21 0,22 0 0,-22 0 16,21 0-16,-21 0 0,22 0 0,-1 0 15,0 0-15,1-21 0,-1 0 16,0 0-16,22 0 0,-22 0 0,0-22 16,1 22-16,-22-21 0,21-1 0,1 1 15,-22 0-15,0-1 16,0-20-16,0 21 0,-21-22 0,0 1 15,0 20-15,21 1 0,-21 0 0,0-1 16,0 1-16,0 0 0,0 20 16,-21 1-16,21 0 0,-21 21 0,0 0 15,0 0-15,0 21 16,21 0-16,-22 1 0,1 20 16,21 0-16,-21 1 0,21-1 0,0 0 15,0 22-15,0-22 0,-21 22 16,21-22-16,0 21 0,0-20 0,0-1 15,0 0-15,0-20 0,21 20 0,0-21 16,-21 21-16,21-20 16,1-22-16,-1 21 0,21 0 0,-21-21 15,0 0-15,22 0 0,-22 0 0,21 0 16,1 0-16,-1 0 0,0-21 16,1 0-16,-1-1 0,0 1 0,1 0 15,-22 0-15,21 0 0,-21 0 0,0-22 16,-21 22-16,0-21 0,0 21 15,0-22-15,0 22 0,0 0 0,0 0 16,0 0-16,0-1 0,-21 22 0,0 0 16,0 0-16,0 0 0,0 0 15,-1 0-15,1 0 0,0 22 16,-21-1-16,21 0 0,-1 0 0,1 0 16,0 22-16,0-22 0,0 21 15,21-21-15,-21 22 0,21-22 0,-22 0 16,22 21-16,0-21 0,0 1 15,0-1-15,0 0 0,22-21 16,-1 0-16,0 0 0,0 0 16,0 0-16,0 0 0,1 0 15,-1 0-15,21-21 0,-21 0 0,0-1 16,22 22-16,-22-42 0,0 21 16,0 0-16,0 0 0,1-22 0,-22 22 15,0-21-15,21 21 0,-21-1 16,0 1-16,0 0 0,0 0 0,0 0 15,0 0-15,-21 21 32,21 21-32,0 0 0,-22 21 0,22-21 15,-21 1-15,21 20 0,-21-21 16,21 21-16,0-20 0,0-1 0,0 21 16,0-21-16,0 0 0,0 1 0,0-1 15,21 0-15,0-21 0,1 21 16,-1-21-16,0 0 0,0 0 0,0 0 15,22 0-15,-22 0 0,0 0 0,21 0 16,-21 0-16,1-21 0,-1 0 16,21 0-16,-21-1 0,0 1 15,1-21-15,-1 21 0,0-22 0,0 1 16,0-21-16,0 20 0,1 1 16,-1-22-16,-21 22 0,0-21 0,0 20 15,21 1-15,-21 0 0,0-1 0,21 22 16,-21 0-16,0 0 0,0 0 15,-21 21 1,21 21 0,-21 0-16,0 21 0,21 1 15,-22-1-15,22 0 0,0 1 16,-21 20-16,21-21 0,-21 1 0,21-1 16,0 0-16,0 1 0,0-1 15,0 0-15,0 1 0,0-22 0,21 0 16,0 21-16,1-20 0,-1-1 0,0-21 15,0 21-15,0 0 0,22-21 16,-22 0-16,21 0 0,0 0 0,-20 0 16,20 0-16,-21 0 0,21 0 0,1-21 15,-22 0-15,21 21 0,-21-21 16,22-1-16,-22 1 0,21 0 16,-21 0-16,1-21 0,-1 20 0,0-20 15,-21 21-15,0-21 0,0 20 16,0-20-16,0 21 0,0 0 15,0 0-15,-21 21 0,0 0 16,-1 0-16,1 21 0,0 0 16,0 0-16,0 0 0,0 0 0,-22 22 15,22-22-15,0 0 0,0 21 0,0-20 16,21-1-16,-22 21 0,22-21 16,-21 0-16,21 1 0,0-1 0,0 0 15,0 0-15,21-21 16,1 0-1,-1 0-15,0 0 16,0 0-16,0-21 0,0 0 0,1 21 16,-1-21-16,0-1 0,0 1 0,0 0 15,0-21-15,1 21 0,-22-22 16,21 22-16,0 0 0,-21-21 0,0 20 16,21 1-16,-21 0 0,0 0 15,21 0-15,-21 42 31,0 0-31,0 0 0,0 22 16,0-22-16,0 0 0,0 21 0,0-21 16,0 1-16,0-1 0,0 0 0,0 0 15,21 0-15,1 0 0,-22 1 16,21-22-16,0 21 0,0-21 16,0 0-16,0 0 0,1 0 0,-1 0 15,0 0-15,0 0 0,21 0 0,-20-21 16,-1 21-16,0-22 0,0 1 15,0 0-15,22 0 0,-22 0 0,0-22 16,-21 22-16,21-21 0,0 21 0,-21-22 16,0 22-16</inkml:trace>
  <inkml:trace contextRef="#ctx0" brushRef="#br0" timeOffset="128448.06">11197 12086 0,'0'0'0,"21"0"32,0 0-32,1 0 0,-1 0 0,0 0 15,21 0-15,-21-21 0,22 21 0,-22-21 16,21 21-16,-21-21 0,22 21 15,-22 0-15,21-21 0,-21-1 0,22 22 16,-22 0-16,0 0 0,0-21 16,0 21-16,-21-21 15,22 21-15</inkml:trace>
  <inkml:trace contextRef="#ctx0" brushRef="#br0" timeOffset="129036.16">13652 11684 0,'-21'0'16,"42"0"46,1 0-46,-1 0-16</inkml:trace>
  <inkml:trace contextRef="#ctx0" brushRef="#br0" timeOffset="130107.63">13547 11684 0,'-22'0'0,"1"0"15,42 0 63,1 0-78,-1 0 0,21 0 16,0 0-16,1 0 0,20 0 16,-20 0-16,20 0 0,22 0 0,-22 0 15,22 0-15,-22-21 0,22 21 0,-21 0 16,-1 0-16,1 0 0,-22 0 15,0 0-15,-21 0 0,1 0 0,-1 0 16,-42 0 0,-1 0-16,1 0 15,0 0-15,0 0 0,-21 0 0,20 0 16,-20 0-16,21 0 16,-21 0-16,-1 0 0,22 0 0,-21 21 15</inkml:trace>
  <inkml:trace contextRef="#ctx0" brushRef="#br0" timeOffset="130451.77">13885 11726 0,'0'22'15,"0"-1"1,0 0-16,0 0 0,0 21 16,0 1-16,0-1 0,-21 0 15,21 1-15,-21-1 0,0 0 0,21 1 16,-21 20-16,21-20 0,-22-1 16,1-21-16,21 21 0,0-20 0,0 20 15,-21-21-15,21 0 0,0 0 16,21-21 31,-21-21-32,0 0-15,21 21 0,1-21 0,-22 0 16</inkml:trace>
  <inkml:trace contextRef="#ctx0" brushRef="#br0" timeOffset="131165.24">14372 12044 0,'0'0'0,"0"-21"16,0 42 15,0 0-15,-21 0-16,0 0 0,21 1 0,-21-1 15,21 0-15,0 0 0,0 21 16,0-20-16,-22-1 0,22 0 0,0 0 16,0 0-16,0 0 0,0 1 15,0-1-15,22-21 0,-1 21 16,0-21-16,0 0 0,0 0 16,0 0-16,22 0 0,-22 0 15,0 0-15,21-21 0,-20 21 16,-1-21-16,21-1 0,-21 22 0,0-21 15,1 0-15,-1 0 0,0 0 16,0 0-16,0-22 0,0 22 0,1 0 16,-22 0-16,0 0 0,0-1 15,0 1-15,0 0 16,0 42 0,0 0-1,0 1-15,-22 20 0,22-21 16,-21 0-16,21 0 0,-21 22 15,21-22-15,-21 21 0,21 1 16,0-22-16,0 21 0,-21 0 0,21-20 16,-21 20-16,21 0 0,0 1 15,0-1-15,0 0 0,-22-21 0,22 22 16,0-1-16,-21 0 0,21 1 0,0-22 16,-21 21-16,21-21 0,0 1 15,0-1-15,-21 0 0,0 0 0,0-21 16,21 21-16,-22-21 0,1 0 0,0 0 15,0 0-15,0 0 0,-22 0 16,22 0-16,0 0 0,-21-21 0,21 21 16,-22-21-16,22 0 0,-21 0 0,21-1 15,-1 1-15,1 0 16,0 0-16,0 0 0,21 0 16,0-1-16,0 1 15,21 0-15,0 21 0,0-21 16,1 21-16,-1-21 0,0 21 0,21-21 15,-21-1-15,22 22 0,-22-21 16,21 0-16,1 21 0</inkml:trace>
  <inkml:trace contextRef="#ctx0" brushRef="#br0" timeOffset="131560.01">15325 11875 0,'0'0'16,"0"-22"-16,-22 22 31,1 22-31,21 20 16,0-21-16,0 21 0,0 1 0,-21-1 15,21 22-15,-21-1 0,0-21 16,21 22-16,-21-22 0,21 22 0,-22-22 15,1 0-15,0 22 0,21-22 0,-21 22 16,0-22-16,0 22 16,21-22-16,-22 0 0,1 22 0,21-22 15,0 0-15,-21 1 0,21-1 0,-21-21 16,21 22-16,0-22 0,0 0 16,0 0-16,0 0 0,0 0 15,0-42 16,0 0-31,0 0 0,0 0 16,0 0-16,0-1 0,0 1 16,0-21-16,21 0 0,-21 20 0</inkml:trace>
  <inkml:trace contextRef="#ctx0" brushRef="#br0" timeOffset="131931.79">15176 12256 0,'0'0'16,"22"-43"-16,-22 22 0,21-21 0,-21 21 0,0-1 16,21-20-16,0 21 0,-21 0 15,21 0-15,0-1 0,1 1 0,-1 0 16,0 0-16,0 21 0,0 0 16,0-21-16,1 21 0,-1 0 0,0 0 15,0 0-15,0 0 0,0 21 16,1 0-16,-22 0 0,0 0 0,0 1 15,0 20-15,0-21 0,0 21 16,0-20-16,0 20 0,-22-21 0,-20 21 16,21-20-16,-21-1 0,20 0 15,-20 0-15,0 0 0,21-21 0,-22 21 16,22-21-16,-21 0 0,21 0 0,-1 22 16,1-22-16,0 0 31,42 0 0,0 0-31,1 0 16,-22-22-16,21 22 0,0-21 0</inkml:trace>
  <inkml:trace contextRef="#ctx0" brushRef="#br0" timeOffset="132336.07">15769 12192 0,'0'0'0,"21"0"16,-21-21-16,0 0 15,21 0-15,1-1 16,-1 1-16,0 0 16,0 0-16,-21 0 0,21 0 15,0-1-15,-21 1 0,0 0 0,22 0 16,-22 0-16,21 0 15,-21-1-15,-21 22 16,-1 0 0,1 0-16,21 22 0,-21-1 15,0-21-15,0 21 0,21 21 0,-21-21 16,-1 1-16,22 20 0,-21-21 16,21 21-16,0-20 0,0-1 0,0 0 15,0 21-15,0-21 0,0 1 0,0-1 16,0 0-1,0 0-15,0 0 16,21-21 0,1 0-16,-1 0 15,0 0-15,0 0 0,0 0 0,22-21 16,-22 21-16,21-21 0</inkml:trace>
  <inkml:trace contextRef="#ctx0" brushRef="#br0" timeOffset="132781.38">16595 11938 0,'0'0'0,"0"-21"0,21-21 16,-21 20-1,-21 22-15,-1 0 0,1 0 16,0 0-16,0 0 0,0 0 0,0 0 16,-1 0-16,1 0 0,0 22 15,0-1-15,0-21 0,21 21 0,0 0 16,0 0-1,0 0-15,0 1 16,21-22-16,0 0 0,0 21 0,0-21 16,22 21-1,-22-21-15,0 21 0,-21 0 0,21-21 16,0 21-16,-21 1 0,22-22 0,-22 21 16,0 0-16,0 0 0,0 0 15,-22 0-15,1 1 0,0-22 16,-21 21-16,21-21 0,-22 21 15,1-21-15,0 0 0,-1 0 0,22 0 16,-21 0-16,-1 0 0,22 0 0,0 0 16,0 0-16,0 0 0,0 0 15,-1 0-15,1 0 16,0 0-16,21-21 16,-21 21-1,21-21-15,0-1 31,0 1-31,0 0 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8T04:18:49.6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12128 10710 0,'0'0'0,"-21"0"0,0 0 0,0 0 15,0 0-15,0 0 0,-1 0 16,1 0-16,0 0 0,0 0 15,0 0-15,0 0 0,-1 0 16,1 0 0,64 0 15,-22 0-31,0 0 0,21 0 16,22 0-16,-22 0 0,22 0 0,-1 0 15,22 0-15,-22-21 0,22 21 0,0 0 16,-1 0-16,22 0 0,0 0 15,0 0-15,0 0 0,21 0 0,0 0 16,0 0-16,0 0 0,0-21 0,21 21 16,0 0-16,0 0 0,0 0 15,22 0-15,-22-21 0,21 21 0,-21 0 16,22 0-16,-1 0 0,-21 0 0,0 0 16,0-21-16,1 21 0,-1 0 15,0 0-15,-21 0 0,0 0 16,0-21-16,0 21 0,-21 0 0,21 0 15,-21 0-15,-1 0 0,1-22 16,0 22-16,0 0 0,-21 0 0,-1 0 16,1 0-16,0-21 0,-1 21 0,1 0 15,-22 0-15,22 0 0,-21 0 16,-1-21-16,22 21 0,-22 0 0,1 0 16,-1 0-16,-20-21 0,20 21 0,-21 0 15,22 0-15,-22-21 0,22 21 16,-22 0-16,0 0 0,1 0 0,-1-21 15,0 21-15,-20 0 0,20 0 16,0 0-16,-21 0 0,22-22 0,-1 22 16,-21 0-16,22 0 0,-22 0 15,0 0-15,21 0 0,-21-21 0,1 21 16,-1 0-16,0 0 0,0 0 0,-21-21 16,21 21-16,0-21 15,-21 0-15,0 0 16,22-1-16</inkml:trace>
  <inkml:trace contextRef="#ctx0" brushRef="#br0" timeOffset="7078.99">6562 1863 0,'21'0'47,"0"0"-47,0 0 16,0 0-16,22 0 0,-1 0 15,0 0-15,1 0 0,-1 0 0,21-21 16,-20 21-16,20 0 0,1 0 16,20 0-16,-20-22 0,-1 22 0,22 0 15,0 0-15,21 0 0,-22 0 0,22 0 16,0 0-16,-21-21 0,20 21 16,1 0-16,-21 0 0,21 0 0,0 0 15,-1 0-15,1 0 0,21 0 16,-21-21-16,0 21 0,0 0 0,0 0 15,-22-21-15,22 21 0,0 0 16,0 0-16,0-21 0,-1 21 16,-20-21-16,21 21 0,-21 0 0,-1 0 15,-20-22-15,20 22 0,-20 0 16,-1-21-16,1 21 0,21 0 0,-22-21 16,1 21-16,-1-21 0,1 21 15,-1-21-15,1 21 0,-1-21 0,1 21 16,-1-22-16,-21 22 0,22-21 0,-22 21 15,22-21-15,-22 21 0,0-21 16,1 21-16,-1-21 0,0 21 0,1-21 16,-1 21-16,0-22 0,-20 22 15,20-21-15,0 21 0,-21-21 16,22 21-16,-22-21 0,0 0 0,0 0 16,22-1-16,-22 1 15,0 0-15,0-21 0,-21 21 0,21-1 16,-21 1-16,0-21 0,0 21 15,0-22-15,0 22 0,0-21 0,0 21 16,0-22-16,-21 22 0,0-21 16,0 21-16,0-22 0,21 22 0,-22 0 15,1-21-15,0 21 0,0-1 16,21 1-16,-21 0 0,0-21 16,-1 21-16,1-1 0,0 1 0,0 0 15,0 0-15,0 0 0,-1 0 16,1-22-16,0 22 0,0 0 0,0 0 15,0 0-15,-1-1 0,1 1 16,0 0-16,21 0 0,-42 0 0,21 0 16,-1-1-16,1 1 0,0 0 0,0 0 15,-21 0-15,20 21 0,1-21 16,0-1-16,0 1 0,0 0 0,-22 21 16,22 0-16,0 0 0,0 0 15,-21 0-15,20 0 0,-20 0 0,21 0 16,-21 0-16,20 0 0,-20 0 0,0 0 15,-1 0-15,1 0 16,0 0-16,-1 0 0,-20 0 0,21 0 16,-22 0-16,1 0 0,-1 0 0,1 0 15,-1 0-15,1 0 0,-22 0 16,21 0-16,-20 0 0,20 0 0,1 0 16,-22 0-16,22 0 0,-1 0 0,1 0 15,20 0-15,-20 0 0,-1 0 16,-20 0-16,20 0 0,1 0 0,-22 0 15,21 0-15,-20 0 0,-1 0 0,22 0 16,-22 0-16,21 0 0,-20 0 16,20 0-16,1 0 0,-1 0 0,22 0 15,-22 0-15,22 0 0,-21 0 16,20 0-16,-20 0 0,-1 0 16,1 0-16,20 0 0,-20 0 0,-1 0 15,1 0-15,21 0 0,-22 0 16,22 21-16,-22-21 0,22 21 0,0-21 15,-1 0-15,1 22 0,0-22 16,20 0-16,-20 21 0,0-21 0,21 0 16,-22 0-16,22 21 0,-21-21 15,-1 0-15,22 0 0,-21 21 16,0-21-16,-1 0 0,-20 0 0,20 21 16,-20-21-16,21 21 0,-22-21 15,22 0-15,-22 0 0,22 22 16,-22-22-16,22 0 0,0 0 15,-22 0-15,22 21 0,0-21 0,-1 0 16,1 0-16,-22 0 0,22 0 16,0 21-16,-22-21 0,22 0 0,-22 0 15,1 0-15,-1 21 0,1-21 16,-1 0-16,22 0 0,-21 21 0,20-21 16,-20 0-16,20 0 0,1 0 15,0 0-15,-1 0 0,1 0 0,0 0 16,21 0-16,-22 0 15,1 0-15,0 0 0,20 0 0,-20 21 16,0-21-16,-22 0 0,22 0 16,0 0-16,-1 0 0,-20 0 0,20 0 15,1 0-15,-21 0 0,20 0 16,1 0-16,21 0 0,-22 0 16,1 0-16,0 0 0,21 0 0,-22 0 15,22 22-15,-21-22 0,-1 0 16,1 0-16,0 0 0,-1 0 0,-20 0 15,21 21-15,-22-21 0,22 0 16,-22 0-16,22 0 0,-22 21 0,1-21 16,21 0-16,-1 21 0,1-21 15,0 0-15,-1 0 16,1 0-16,0 0 0,-1 0 0,1 0 16,0 21-16,-1-21 0,-20 0 15,-1 0-15,1 21 0,-1-21 0,1 22 16,-22-22-16,22 0 0,-22 21 15,0-21-15,22 21 0,-1-21 16,1 0-16,20 21 0,1-21 0,-21 21 16,20-21-16,1 21 0,0-21 15,-1 0-15,1 0 0,0 22 16,20-1-16,-20-21 0,-21 21 16,20-21-16,1 21 0,0 0 15,-1-21-15,1 21 0,0 1 0,-1-22 16,1 21-16,0 0 0,20 0 15,-20 0-15,21 0 0,-21 1 16,20-1-16,1 21 0,0-21 0,0 0 16,0 22-16,21-22 0,-21 21 15,-1-21-15,1 22 0,0-1 16,0 0-16,0 1 0,0-22 0,-1 21 16,1 1-16,0-1 0,0-21 15,0 21-15,0 1 0,21-22 16,0 21-16,0 1 0,0-1 0,0 0 15,0-21-15,0 22 16,0-1-16,0 0 0,0 1 0,0-1 16,0 0-16,21-20 0,-21 20 15,21-21-15,0 21 0,0-20 16,-21 20-16,21-21 0,1 0 0,-1 0 16,21 1-16,-21-1 0,0 0 15,22 0-15,-22 0 0,21 0 0,1 1 16,-1-22-16,21 21 0,-20 0 15,-1 0-15,0 0 0,22 0 16,-22-21-16,1 22 0,-1-1 0,0-21 16,1 21-16,-1-21 15,0 0-15,22 0 0,-22 21 0,0-21 16,1 0-16,-22 0 0,42 0 16,-20 0-16,-1 0 0,0 0 0,22 0 15,-22 0-15,22 0 0,-1 0 16,-20 0-16,20 0 0,1 0 0,-1 0 15,-21-21-15,22 21 0,-1 0 16,-20 0-16,20-21 0,-20 21 0,20 0 16,-21-21-16,1-1 0,20 22 15,1 0-15,-22-21 0,22 21 0,-1-21 16,1 21-16,-1 0 16,1-21-16,-1 21 0,1 0 0,20-21 15,-20 21-15,-22 0 0,22-21 16,-1 21-16,-21-22 0,22 22 0,-1 0 15,-20-21-15,20 21 0,1 0 16,-1-21-16,1 21 0,-1 0 0,1 0 16,-1-21-16,1 21 0,-1 0 0,1-21 15,-1 0-15,1 21 0,-1 0 16,1-22-16,-1 22 0,1 0 0,-1-21 16,1 21-16,-1 0 0,1-21 15,-1 21-15,22-21 0,-22 21 0,22-21 16,-21 21-16,20-21 0,-20 21 0,-1-22 15,22 22-15,-22-21 16,1 21-16,-1-21 0,1 21 0,-1-21 16,1 21-16,-1 0 0,1-21 15,-1 0-15,-20 21 0,20 0 0,-20 0 16,-1-22-16,0 22 0,1 0 0,-22 0 16,21 0-16,-21-21 0,0 21 15,1 0-15,-1 0 0,0 0 0,0 0 16,0 0-1,-21-21 1,0 0 0,-21 21-1,0-21-15,21 0 0,-21-1 16,21 1-16,0 0 0,0 0 16</inkml:trace>
  <inkml:trace contextRef="#ctx0" brushRef="#br0" timeOffset="8151.41">12848 783 0,'0'-21'31,"0"42"47,0 0-78,0 1 16,-21 20-16,21-21 0,0 0 0,-21 22 16,21-1-16,0-21 0,0 21 15,0 1-15,0-22 0,0 21 16,0 1-16,0-22 0,0 21 0,0-21 15,0 22-15,0-22 0,0 21 16,0-21-16,21 0 0,-21 22 0,21-22 16,-21 21-16,0-21 0,21 1 0,0 20 15,1-21-15,-22 0 0,21 0 16,0 22-16,0-22 0,0 0 0,0 0 16,1 0-16,-1-21 0,0 22 15,0-22-15,0 0 0,0 0 16,1 0-16,-1 0 0,21 0 0,-21 0 15,0-22-15,22 22 16,-1-21-16,0 0 0,1-21 0,-1 21 16,22-22-16,-1 22 0,1-21 0,20-1 15,1 1-15,21 0 0,21-1 16,-21 1-16,21-21 0,0 20 0,0 1 16,21 0-16,0-1 0,0-20 15,0 20-15,0 1 0,-21 0 0,0-22 16,0 22-16,-21 0 0,21 20 0,-42-20 15,21 21-15,-22 0 0,1-22 16,-21 22-16,-1 21 0,1-21 0,-1 0 16,-21 0-16,1 21 15,-22 0-15,21-21 0,-21 21 0,1 0 16,-1 0-16,0-22 16,-42 22 30,0 0-46,-22 0 0,-20-21 16,20 21-16,-41 0 0</inkml:trace>
  <inkml:trace contextRef="#ctx0" brushRef="#br0" timeOffset="9052">12763 1037 0,'0'-21'31,"0"42"0,0 0-31,0 1 0,0-1 16,0 0-16,0 21 0,0-21 15,0 22-15,0-22 0,0 21 0,0 1 16,0-1-16,0 0 0,0-21 16,-21 22-16,21-1 0,0 0 0,0-20 15,0 20-15,0-21 0,0 21 16,0-20-16,0-1 0,0 21 16,0-21-16,0 0 0,21 1 15,-21-1-15,22-21 0,-22 21 16,21-21-16,0 0 15,0 0-15,0 0 0,0 0 16,1 0-16,-1-21 0,0 21 16,-21-21-16,21-1 0,0 22 0,0-21 15,1 21-15,-1-21 0,0 0 16,21 0-16,-21 0 0,22-1 0,-1 1 16,0 0-16,22 0 0,-22-21 0,22 20 15,-1-20-15,22 21 0,0-21 16,20-22-16,22 22 0,22-1 15,-22-20-15,42-1 0,-21 1 16,43 21-16,-22-22 0,21 1 0,-20 20 16,-1-20-16,0 20 0,-20 1 0,-1 0 15,0 21-15,-21-1 0,-21-20 16,0 21-16,-1 21 0,-20-21 0,0 0 16,-22 21-16,-20-22 0,20 22 15,-21-21-15,-20 21 0,20 0 0,-21 0 16,0 0-16,0-21 0,-42 21 47,0 0-32</inkml:trace>
  <inkml:trace contextRef="#ctx0" brushRef="#br0" timeOffset="11775.61">22394 9377 0,'0'21'31,"0"0"-15,0 0-16,0 1 16,0-1-16,0 0 15,0 0-15,-21-21 0,21 21 16,0 0-16,0 1 0,0-1 31,21-21-15,0 0-1,22 0-15,-22-21 0,0-1 0,21 22 16,1-21-16,-1 0 0,22 0 0,-1 0 16,-21 0-16,22-1 0,-1-20 15,1 21-15,-1 0 0,1-22 16,-1 22-16,22-21 0,-21 0 0,20 20 15,43-20-15,-42 21 0,-22-21 0,1 20 16,-1 1-16</inkml:trace>
  <inkml:trace contextRef="#ctx0" brushRef="#br0" timeOffset="22710.94">22183 11938 0,'21'0'0,"0"-21"16,0 21-16,0 0 15,0 0-15,1 0 16,-22 21-1,21 0 1,-21 0-16,0 1 16,0-1-16,21 0 0,-21 0 15,21 0-15,-21 0 0,0 1 16,21-1-16,-21 0 0,0 0 16,0 0-16,21 0 15,-21 1-15,22-22 16,-22 21-16,21-21 15,0-21 1,0-1-16,0 22 0,22-21 16,-22-21-16,21 21 0,0 0 0,22-22 15,-22 1-15,22 0 0,-22-1 16,22 1-16,-1 0 0,1-1 0,-1 1 16,1 0-16,-1-1 0,22-20 15,-22 20-15,1 1 0,-1 0 0,1-1 16,-22 1-16,22 0 0,-22 21 15,-21-22-15,21 22 0,-20 0 0,-1 0 16,-21 0-16,-21 21 16,-1 0-1,-20 21-15,21 0 0,-21 0 0,-1 0 16,1 0-16,0 1 0,-1 20 16,-20-21-16</inkml:trace>
  <inkml:trace contextRef="#ctx0" brushRef="#br0" timeOffset="23215.89">22479 12065 0,'0'42'16,"0"-20"-1,0-1-15,0 0 16,0 0-1,0 0-15,21-21 32,0 0-32,0 0 0,1-21 15,-1 21-15,0-21 0,21 0 16,-21 0-16,22-1 0,-1-20 16,22 21-16,-22-21 0,0-1 0,22 22 15,-22-21-15,0-1 0,22 1 0,-22 21 16,22-21-16,-22-1 0,0 1 15,22 21-15,-22-22 0,1 1 0,-1 21 16,-21-21-16,0 20 0,22 1 0,-43 0 16,21 0-16,-21 0 0,0 0 15,0-1-15,-21 22 32</inkml:trace>
  <inkml:trace contextRef="#ctx0" brushRef="#br0" timeOffset="32015.98">12171 14139 0,'0'-21'0,"0"0"31,-21 0-15,-1 21-1,1 0-15,0 0 16,0 0-16,0 0 0,0 0 15,-22 0-15,22 0 0,0 0 16,0 21-16,-22 0 0,22 0 0,-21 1 16,21-1-16,-22 0 0,22 0 15,0 21-15,0 1 0,0-22 16,0 21-16,-1 1 0,1-1 0,21 0 16,0 1-16,0-1 0,0 0 15,0 22-15,0-22 0,0 0 0,0 1 16,0-1-16,0-21 0,0 22 0,0-1 15,21 0-15,22-21 0,-22 22 16,0-22-16,21 0 0,1 21 0,-1-20 16,0-1-16,1 0 0,20 0 15,-20-21-15,-1 21 0,0-21 0,22 0 16,-22 0-16,0 0 0,1 0 0,-1 0 16,0 0-16,1 0 0,-1 0 15,0 0-15,1-21 0,-1 0 0,0 0 16,1 0-16,-1-1 0,0 1 15,1-21-15,-22 21 0,21 0 16,1-22-16,-22 22 0,0-21 0,21 21 16,-21-22-16,1 1 0,-1 21 0,-21-22 15,0 1-15,21 0 0,-21-1 16,0 1-16,0 0 0,0-1 0,0-20 16,0 21-16,0-1 0,0 1 15,-21 0-15,0-1 0,-1 22 0,1-21 16,0 21-16,-21-22 0,21 22 0,-22 0 15,1 0-15,0 21 16,-1-21-16,1 21 0,0 0 0,-22 0 16,22 0-16,-1 0 0,1 0 0,-21 0 15,20 0-15,1 0 0,-22 0 16,22 21-16,0-21 0,-1 21 0,1-21 16,21 21-16,-21 0 0,20 0 15,1 1-15,-21-1 0,21 0 0,0 0 16,-1 0-16,1 22 0,21-22 0,-21 0 15,0 21-15,21-21 16</inkml:trace>
  <inkml:trace contextRef="#ctx0" brushRef="#br0" timeOffset="32388.31">11980 14478 0,'0'21'0,"-21"0"16,21 1-16,-21-1 15,21 0-15,0 0 0,0 0 16,0 0 0,21-21-1,0 0-15,0 0 0,1 0 16,-1 0-16,0-21 15,0 0-15,0 21 0,-21-21 0,0 0 16,0 0-16,0-1 16,0 1-1,-21 21-15,0 0 16,0 0-16,0 0 0,-1 0 16,22 21-16,0 1 15,0-1 1,22-21-1</inkml:trace>
  <inkml:trace contextRef="#ctx0" brushRef="#br0" timeOffset="32703.53">12425 14393 0,'0'22'16,"0"-1"-16,0 0 16,0 0-1,21-21 1,0 0-16,0 0 16,-21-21-1,0 0-15,21 21 0,-21-21 16,0-1-1,-21 22-15,0 0 16,0 0-16,0 0 0,21 22 16,-21-22-16,21 21 0,-22-21 15,22 21-15,-21 0 0,0 0 16,21 0 0</inkml:trace>
  <inkml:trace contextRef="#ctx0" brushRef="#br0" timeOffset="32987.99">12044 14923 0,'0'0'15,"0"21"-15,21-21 16,0 0-1,0 0-15,0 0 0,1 0 0,20 0 16,-21 0-16,21 0 0,1-21 0,-22 21 16,21-22-16,1 22 0,-1-21 15,0 21-15,-21-21 0,1 21 0,20 0 16,-21 0-16,-21-21 0,-21 21 31,0 0-31,0 0 16</inkml:trace>
  <inkml:trace contextRef="#ctx0" brushRef="#br0" timeOffset="33280.51">12298 15028 0,'0'43'15,"0"-22"-15,0 0 16,0 0-16,0 22 0,0-22 0,0 21 16,0-21-16,0 22 0,0-1 15,0 0-15,0 1 0,-21-1 0,21 0 16,0 1-16,0-1 0,0 0 16,0 1-16,-22-22 0,22 21 15,0 0-15,0-20 0,0 20 0,0-21 16,0 0-16,0 0 0,-21 22 15,21-22-15,0 0 0,0 0 16,-21-21-16</inkml:trace>
  <inkml:trace contextRef="#ctx0" brushRef="#br0" timeOffset="33652.35">12277 15452 0,'-127'84'32,"84"-84"-32,22 22 15,0-1-15,0 0 0,0 0 0,-1 0 16,1-21-16,0 21 0,21 1 16,-21-22-16,21-22 31,21 1-16,0 0-15,0 0 0,1 0 16,-1 21-16,0-21 0,-21-1 0,21 22 16,0-21-16,0 21 15,1 0-15,-1 0 0,0 0 0,0 0 16,0 0-16,-21 21 0,0 1 16,21-1-16,-21 0 0,0 0 15,22 0-15,-22 0 0,0 1 0,0-1 16,0 0-16,21-21 0,-21 21 0,21-21 15,0-21 1</inkml:trace>
  <inkml:trace contextRef="#ctx0" brushRef="#br0" timeOffset="34103.46">11366 13335 0,'0'-21'16,"-21"21"-1,21 21 1,-21 0-16,21 0 0,0 1 15,0 20-15,0 0 0,-21 1 16,21-22-16,0 21 0,0 0 16,0 1-16,0-1 0,0-21 0,0 22 0,0-22 15,0 0-15,0 0 0,0 0 16,0 0-16,0-42 31</inkml:trace>
  <inkml:trace contextRef="#ctx0" brushRef="#br0" timeOffset="34459.29">11070 13377 0,'0'0'16,"0"-42"-1,0 21 1,21 21-16,0 0 15,22 0-15,-22-21 0,0 21 0,0 0 16,22 0-16,-22 0 0,21 0 16,-21 0-16,22 0 0,-22 21 0,21 0 15,-21 0-15,0 0 0,1 1 0,-1-1 16,-21 21-16,0-21 0,0 22 16,0-1-16,0-21 0,-21 21 0,-1-20 15,1-1-15,0 21 0,0-21 0,0 0 16,-22-21-16,22 22 15,0-1-15,0-21 0,0 0 0,0 0 16,-1 0-16,1 0 0,0 0 0,0 0 16,42-21 31</inkml:trace>
  <inkml:trace contextRef="#ctx0" brushRef="#br0" timeOffset="34807.25">11747 13695 0,'64'0'31,"-64"-21"-31,21 21 0,0-21 0,0-1 16,1 1-16,-1 0 0,0 0 15,-21 0-15,21 0 16,-21-1-16,0 1 0,0 0 16,-21 21-16,0 0 15,0 0-15,-1 0 0,1 0 16,0 21-16,0 0 0,0 1 0,0-1 16,-1 21-16,22-21 0,0 0 15,0 1-15,0 20 0,0-21 16,0 0-16,0 0 0,0 1 0,0-1 15,0 0-15,22 0 16,-1 0-16,0-21 0,0 0 16,0 0-16,0 0 0,1 0 15,-1 0-15,0-21 0</inkml:trace>
  <inkml:trace contextRef="#ctx0" brushRef="#br0" timeOffset="35043.81">12192 13483 0,'0'0'0,"42"0"31,-21 21-15,-21 1-16,22-22 0,-22 21 16,21 0-16,-21 0 0,0 0 15,0 0-15,21 1 0,-21-1 0,0 0 16,21-21-16,-21 21 0,0 0 0,0 0 15,21-21 1,0-21 0</inkml:trace>
  <inkml:trace contextRef="#ctx0" brushRef="#br0" timeOffset="35215.47">12488 13420 0,'0'0'0,"0"-21"0,-21 42 31,21 0-15,-21 0-16,0 0 0,0 0 0,-1 1 15,1-1-15,0 21 0,0-21 0,0 0 16,21 1-16,0-1 0,-21 0 16,21 0-16,0 0 0</inkml:trace>
  <inkml:trace contextRef="#ctx0" brushRef="#br0" timeOffset="35735.17">13102 13864 0,'21'0'31,"22"0"-15,-22 0-16,21 0 0,0 0 0,1 0 15,-1 0-15,0-21 0,22 21 16,-1-21-16,1 21 0,-1-21 0,-20 21 16,20 0-16,1-21 0,-1 21 0,-20 0 15,-1 0-15,0 0 0,-21-22 16,1 22-16,-1 0 0,-42 0 31,-1 0-31,1-21 16</inkml:trace>
  <inkml:trace contextRef="#ctx0" brushRef="#br0" timeOffset="35996.26">13864 13631 0,'0'-21'0,"21"21"16,0 0-1,1 0-15,20 0 0,-21 0 16,0 0-16,0 0 0,1 0 0,20 0 15,-21 21-15,0 1 0,0-1 16,-21 0-16,0 0 16,0 0-16,0 0 0,0 1 0,-21-1 15,0 0-15,0 0 0,-21 0 16,20 0-16,1 1 0,0-22 0,-21 21 16,21 0-16,-1-21 0,22 21 15</inkml:trace>
  <inkml:trace contextRef="#ctx0" brushRef="#br0" timeOffset="36291.19">14690 13504 0,'21'0'16,"0"0"-16,0 0 16,0 0-16,0 0 0,1 0 0,-1-21 15,0 21-15,0 0 0,0 0 16,0 0-16,1 0 0,-1 0 15,-21-21 1,-21 21 0</inkml:trace>
  <inkml:trace contextRef="#ctx0" brushRef="#br0" timeOffset="36751.29">14690 13504 0,'0'0'0,"0"22"15,0 20 1,-22-21-16,22 0 0,0 0 0,-21 1 16,21-1-16,0 0 15,0 0-15,0 0 0,0 0 16,0 1-16,21-44 78,1 22-78,-1 0 16,0 0-16,0-21 0,0 21 15,0 0 1,1 0-16,-1 0 0,0 0 0,0 0 16,0 0-16,0 21 0,1-21 0,-22 22 15,21-22-15,0 21 0,0-21 16,-21 21-16,0 0 0,0 0 15,-21 0 1,-21-21-16,20 22 0,1-22 0,-21 21 16,21-21-16,0 21 0,-22-21 0,22 0 15,0 0-15,0 21 0,0-21 16,-1 0-16,1 0 16,21-21 15,21 21-16</inkml:trace>
  <inkml:trace contextRef="#ctx0" brushRef="#br0" timeOffset="37180.33">15346 13377 0,'0'22'47,"0"-1"-47,0 0 0,0 0 15,-21 0-15,21 0 0,0 22 0,0-22 16,-22 21-16,22-21 0,-21 22 16,21-22-16,0 21 0,0-21 0,0 1 15,0-1-15,0 0 0,0 0 0,0 0 16,0 0-16,21-21 15,1 0 1,-1 0-16,0 0 0,0 0 16,0-21-16,-21 0 0,21 21 15,1-21-15</inkml:trace>
  <inkml:trace contextRef="#ctx0" brushRef="#br0" timeOffset="37435.12">15579 13610 0,'21'0'16,"-21"21"0,0 1-16,0-1 0,0 0 15,0 0-15,0 0 0,-21 22 0,21-22 16,0 0-16,0 21 0,0-21 0,-22 22 16,22-22-16,0 21 0,0-21 15,0 1-15,0 20 0,0-21 0,0 0 16,0 0-16,0 1 0,0-1 0,0 0 15,0 0-15,22-21 16,-22 21-16,21-21 16,-21-21-1,0 0-15</inkml:trace>
  <inkml:trace contextRef="#ctx0" brushRef="#br0" timeOffset="37713.11">15557 13780 0,'0'0'16,"0"-22"-16,0 1 0,0 0 0,0 0 16,0 0-16,0 0 15,22 21-15,-1-22 0,0 1 16,0 21-16,0 0 0,0 0 16,1 0-16,-1 0 15,-21 21-15,21 1 0,-21-1 16,0 0-16,0 0 0,0 0 15,0 0-15,-21-21 0,0 22 16,-1-1-16,1 0 0,0-21 0,0 21 16,0-21-16,21 21 0,-21-21 15</inkml:trace>
  <inkml:trace contextRef="#ctx0" brushRef="#br0" timeOffset="38140.03">15981 13589 0,'0'0'0,"-43"-21"31,22 21-31,0 21 15,0-21 1,21 21-16,-21 0 0,21 1 0,0-1 16,-21 0-16,21 0 0,-22 0 0,22 0 15,0 1-15,0-1 16,22-21 15,-1 0-31,-21-21 0,21 21 16,0-22-16,0 22 0,-21-21 0,21 0 15,-21 0-15,22 21 0,-1-21 16,-21 0-16,21-1 0,0 22 16,-21 22 15,0-1-31,0 0 16,0 0-16,0 0 0,0 0 15,0 1-15,21-1 16,0-21-1,1 0-15</inkml:trace>
  <inkml:trace contextRef="#ctx0" brushRef="#br0" timeOffset="38487.39">16171 13843 0,'0'0'0,"-21"0"0,0 21 15,21-42 157</inkml:trace>
  <inkml:trace contextRef="#ctx0" brushRef="#br0" timeOffset="39247.8">12912 14965 0,'0'0'0,"-22"0"16,22 21 0,22 0-1,-1-21-15,0 21 16,21 1-16,1-22 0,-1 21 0,0 0 15,1 0-15,20-21 0,-21 21 16,22 0-16,-22 1 0,22-22 0,-22 21 16,0 0-16,1 0 0,-1-21 0,0 21 15,1-21-15,-1 21 0,-21-21 16,0 0-16,1 22 0,-1-22 0,-21 21 16,21-21-16,-42 0 31</inkml:trace>
  <inkml:trace contextRef="#ctx0" brushRef="#br0" timeOffset="39491.68">13758 15092 0,'-21'-21'31,"21"42"-15,21-21-1,0 21-15,1-21 0,-1 21 16,0 0-16,0-21 0,0 22 16,-21-1-16,21-21 0,1 21 0,-22 0 15,21 0-15,-21 0 0,0 1 16,0-1-16,-21-21 0,-1 21 0,1 0 16,-21 0-16,21 0 0,-22 1 15,1-1-15,21 0 0,-21-21 0,20 21 16,1-21-16</inkml:trace>
  <inkml:trace contextRef="#ctx0" brushRef="#br0" timeOffset="40418.96">14965 15071 0,'0'-21'15,"0"-1"1,-21 22-16,-1 0 0,1 0 16,0 0-16,0 0 15,0 0-15,0 0 0,-1 0 16,1 0-16,-21 22 0,21-1 16,0-21-16,-1 21 0,-20 0 0,21 0 15,0 0-15,-22 22 0,22-22 0,0 21 16,-21-21-16,21 22 0,-1-22 15,1 21-15,0 1 0,0-22 16,21 21-16,0 0 0,-21-20 0,21 20 16,0 0-16,0-21 0,0 22 15,0-22-15,0 21 0,0-21 0,0 22 16,21-22-16,0 21 0,-21-21 0,21 1 16,0 20-16,22-21 0,-22 21 15,0-20-15,0-1 0,22 0 0,-22 0 16,21 0-16,-21 0 0,22 1 15,-1-22-15,0 21 0,1-21 16,-1 0-16,0 0 0,22 0 0,-22 0 0,22 0 16,-1 0-16,1 0 0,-22 0 15,21 0-15,1-21 0,-1 21 16,1-22-16,-1 1 0,-20 21 0,20-21 16,1 0-16,-1 0 0,1 0 15,-22-1-15,22 1 0,-1 0 0,1 0 16,-22 0-16,21 0 0,-20-22 0,-1 22 15,0 0-15,1 0 0,-1 0 16,-21-22-16,0 22 0,1 0 0,-1-21 16,0 20-16,-21 1 0,0-21 0,0 21 15,0 0-15,0-22 0,0 22 16,0-21-16,0 21 0,-21-22 0,0 1 16,-1 21-16,1-22 0,0 22 0,0-21 15,-21 21-15,-1-22 16,22 22-16,-21 0 0,-1-21 0,1 21 15,0-1-15,-1 1 0,1 0 0,0 0 16,-1 21-16,1-21 0,-21 21 16,20 0-16,1 0 0,-22 0 0,22 0 15,-21 0-15,-1 0 0,1 0 0,-1 0 16,1 0-16,-1 21 0,1 0 16,-1-21-16,1 21 0,20 0 0,-20 1 15,20-1-15,1 0 0,0 21 16,-1-21-16,1 1 0,21-1 0,-21 0 15,20 21-15,1-21 0,0 1 16,0-1-16,21 0 0,0 0 0,0 0 16,0 0-16</inkml:trace>
  <inkml:trace contextRef="#ctx0" brushRef="#br0" timeOffset="41048.08">14880 15388 0,'0'21'31,"0"1"-31,0-1 0,0 0 16,0 0-16,0 0 0,0 0 15,0 1-15,0-1 0,0 0 16,0 0-16,0 0 0,0 0 31,21-21-31,0 0 16,1-21-1,-22 0-15,21 21 16,-21-21-16,21 0 0,-21 0 0,21 21 16,-21-22-16,0 1 0,21 21 0,-21-21 15,21 21-15,1 0 16,-1 0 0,0 21-16,-21 0 15,21 1-15,0-22 16,0 0-16,1 21 0,-1-21 15,0 0-15,0 0 16,0 0-16,0 0 16,1 0-16,-22-21 0,21 21 15,-21-22-15,21 22 0,-21-21 16,0 0-16,0 0 0,0 0 16,0 0-16,0-1 0,-21 1 0,0 0 15,-1 0-15,22 0 0,-21 21 16,0-21-16,0 21 0,21-22 15,-21 22-15,0 0 16</inkml:trace>
  <inkml:trace contextRef="#ctx0" brushRef="#br0" timeOffset="41482.8">15388 15134 0,'21'64'16,"-21"-43"-16,0 0 0,0 0 15,0 0-15,0 1 0,0-1 0,0 0 16,0 0-16,0 21 0,0-20 16,0-1-16,0 0 15,0 0-15,0 0 0,21-21 31,-21 21-31,0-42 32,0 0-32,0 0 15,0 0-15,0 0 0,0-1 16,0 1-16,0 0 0,0 0 16,22 0-16,-1 21 15,0 0-15,0 0 16,0 0-16,-21 21 15,21 0 1,-21 0-16,0 0 0,0 1 16,0-1-16,0 0 0,0 0 15,0 0-15,0 0 16</inkml:trace>
  <inkml:trace contextRef="#ctx0" brushRef="#br0" timeOffset="41815.97">15706 15409 0,'0'-21'31,"21"21"-31,0-21 15,-21 0-15,0 0 16,0 0 0,-21 21 15,0 0-31,-1 21 16,1 0-16,0-21 15,21 21-15,0 0 0,-21-21 0,21 21 16,0 1-16,0-1 15,0 0 1,21-21-16,0 0 0,0 0 16,1 0-16,-1 0 15,0 0-15,0 0 0,0 0 16</inkml:trace>
  <inkml:trace contextRef="#ctx0" brushRef="#br0" timeOffset="42223.33">16108 15240 0,'0'0'0,"-64"0"31,43 0-31,0 0 0,0 0 16,0 0-16,-1 0 0,22 21 15,-21 0-15,21 1 16,0-1-16,0 0 15,0 0-15,0 0 16,21-21 0,1 0-1,-1 0 1,0-21-16,0 21 16,0-21-16,-21 0 0,21 0 15,1-1-15,-22 1 16,21 21-1,-21 21-15,0 1 16,0-1-16,0 0 16,0 0-16,0 0 0,21 0 15,-21 1-15,0-1 0,0 0 16,21-21-16,0 0 16,-21 21-16,21-21 15</inkml:trace>
  <inkml:trace contextRef="#ctx0" brushRef="#br0" timeOffset="42598.89">12615 15960 0,'0'0'0</inkml:trace>
  <inkml:trace contextRef="#ctx0" brushRef="#br0" timeOffset="42784.11">12552 3662 0,'21'0'15,"0"0"-15,0 0 16,0 0-16,22 0 0,-1 0 0,-21 0 16,43 0-16,-22-21 0,22 21 15,-22 0-15,21 0 0,1 0 0,-22 0 16,22 0-16,-1 0 0,-20-21 16,20 21-16,-21 0 0,1 0 15,20 0-15,-20 0 0,-1 0 0,0 0 16,1 169-16,-22 85 0,21-21 15,0-22-15,-20-41 0,-1-43 0,0-21 16,0-22-16,-21-20 0,0-22 16</inkml:trace>
  <inkml:trace contextRef="#ctx0" brushRef="#br0" timeOffset="42968.08">13758 3620 0,'21'0'31,"1"0"-31,-1 0 16,0 0-16,0 0 0,-21-22 0,21 22 16,0 0-16,1 0 0</inkml:trace>
  <inkml:trace contextRef="#ctx0" brushRef="#br0" timeOffset="47447.34">10647 15812 0,'21'0'94,"-21"21"-94,0 0 0,0 0 16,0 21-16,21-20 0,-21-1 15,0 0-15,21 21 0,-21-21 16,0 22-16,0-1 0,21-21 0,-21 22 15,0-22-15,22 0 0,-22 21 16,0-21-16,0 1 0,0-1 0,21 0 16,-21 0-16,0 0 0,0 0 15,21-21-15,-21 22 16,21-22-16,-21 21 16,21-21-1,-21 21-15,21-21 0,1 0 31,-1 0-15,-21-21-16,21 21 16,-21-21-1,21 21-15,0 0 0,-21-22 0,21 1 16,1 21-16,-1-21 16,0 21-16,0-21 0,0 0 15,0 0-15,22-1 0,-1 1 0,0 0 16,1-21-16,-1 21 0,22-22 15,-1 1-15,1-22 0,20 22 0,1-21 16,0 20-16,-1-20 0,22 20 16,-21-20-16,-1 21 0,1-1 0,-21 1 15,20 0-15,-20-1 0,-1 1 0,-20 21 16,20 0-16,-21-22 0,1 43 16,-22-21-16,21 0 0,-21 21 0,1 0 15,-22-21-15,21 21 16,0 0-16,-21-21 31,-21 21-15,0 0-16,-1 0 15,1 0 1,21-22-16,-21 22 0,0 0 31,21 22 422,-21-22-453,0 0 16</inkml:trace>
  <inkml:trace contextRef="#ctx0" brushRef="#br0" timeOffset="50068.12">21167 13843 0,'-22'0'0,"1"-21"15,42 21 32,1-21-47,-1 21 0,21 0 16,-21 0-16,22 0 0,-1 0 0,0 0 15,-21-21-15,22 21 0,-1 0 16,-21 0-16,22 0 0,-22 0 0,0 0 16,-42 0-1,0 0 1,-22 0-16</inkml:trace>
  <inkml:trace contextRef="#ctx0" brushRef="#br0" timeOffset="50544.03">21124 13801 0,'-42'42'15,"21"-21"-15,21 0 16,-21 1-16,21-1 0,-22 0 16,22 0-16,0 0 0,-21-21 15,21 21-15,-21 1 0,21-1 16,-21 0-16,21 0 15,21-42 32,0 21-47,0-21 16,1 21-16,-1-21 16,0 21-16,0-22 0,0 22 15,22 0-15,-22 0 0,21 0 0,-21 0 16,22 0-16,-1 0 0,0 0 0,-21 0 15,22 22-15,-22-1 16,0 0-16,0-21 0,-21 21 0,0 0 16,0 0-16,0 1 0,0-1 0,-21 0 15,-21 0-15,21 0 0,-22 0 16,22 1-16,-21-1 0,-1 0 0,22-21 16,-21 21-16,21-21 0,0 0 15,-1 0-15,1 0 0,0 0 0,0 0 16,21-21-16,0 0 15,0 0-15,0-1 16,0 1-16,0 0 0,0 0 16,21 0-16,0 21 0</inkml:trace>
  <inkml:trace contextRef="#ctx0" brushRef="#br0" timeOffset="50827.95">21780 13653 0,'0'0'16,"0"-22"0,0 44-1,0-1 1,0 0-16,0 21 16,0 1-16,0-22 0,0 21 0,0 0 15,0 1-15,0-1 0,0 0 0,0 1 16,0-22-16,0 21 0,0-21 15,0 1-15,0 20 0,0-21 0,0 0 16,0 0-16,0 1 16,0-44 15,0 1-31</inkml:trace>
  <inkml:trace contextRef="#ctx0" brushRef="#br0" timeOffset="51062.63">22013 13991 0,'0'21'31,"0"1"-15,0-1-16,0 0 0,0 0 16,0 0-16,0 0 0,0 22 0,0-22 15,0 0-15,0 21 0,0-20 0,0 20 16,0 0-16,0-21 0,0 22 15,0-1-15,0-21 0,0 22 0,0-22 16,0 0-16,0 0 0,0 0 0,0 0 16,21-21-1</inkml:trace>
  <inkml:trace contextRef="#ctx0" brushRef="#br0" timeOffset="51375.24">21992 14055 0,'0'-64'15,"0"128"-15,0-149 16,21 64 0,0 21-1,1 0 1,-1 0-16,0 0 0,0 0 0,0 0 15,0 0-15,1 21 0,-22 0 16,0 0-16,0 1 16,0-1-16,0 0 0,-22 0 15,1 0-15,0 0 0,0-21 16,0 22-16,0-22 0,-1 21 0,1-21 16,0 21-16</inkml:trace>
  <inkml:trace contextRef="#ctx0" brushRef="#br0" timeOffset="52803.2">22119 14055 0,'0'0'0,"0"21"0,-21-21 16,42-21 31,0 0-47,0-1 16,1 22-16,-1-21 0,0 21 15,-21-21-15,-21 21 31,0 0-15,-1 21-16,1 0 0,0-21 0,0 22 16,0-1-16,-22-21 0,22 21 15,0 0-15,21 0 0,-21-21 16,21 21-16,0 1 16,21-22-16,0 0 15,0 0-15,1 0 0,-1 0 0,0 0 16,0 0-16,0 0 0,0 0 0,1 0 15,-1 0-15,0 0 0,0 0 16,0 0-16,0 0 0,-42 0 31,0 21-15,0 0-16,0-21 0,0 21 0,-22 0 16,22 0-16,0 1 0,0-1 15,0 0-15,-1-21 0,1 21 0,21 0 16,21-42 15,1 0-15,-1 0-16,0 0 15,-21-1-15,21 1 0,-21 0 0,21 0 16,-21 0-16,0 0 0,0-1 16,0 1-16,0 0 0,0 0 15,-21 21-15,0 0 16,0 0-16,0 21 15,-1-21-15,22 21 0,-21 0 0,21 1 16,-21-1-16,21 0 0,0 0 0,-21 0 16,21 0-16,0 1 15</inkml:trace>
  <inkml:trace contextRef="#ctx0" brushRef="#br0" timeOffset="53251.3">22373 13864 0,'0'0'0,"0"21"16,0 1-16,-21-22 0,0 21 15,0-21-15,-1 21 0,1 0 16,0 0-16,0-21 0,0 21 0,0 1 15,21-1-15,0 0 16,-22-21-16,22 21 0,0 0 16,22-21 15,-22-21-15,21 21-16,0-21 0,-21 0 0,0 0 15,21 21-15,-21-22 0,21 1 16,-21 0-16,21 0 0,-21 0 15,22 21 1,-22 21 0,21 0-16,-21 0 0,0 0 15,0 1-15,21-1 0,-21 0 0,0 0 16,21-21-16,0 21 0,0 0 0,1-21 16,-1 0-1,0 0-15,0 0 0,0-21 16,0 21-16,-21-21 0,22 0 0,-1-21 15</inkml:trace>
  <inkml:trace contextRef="#ctx0" brushRef="#br0" timeOffset="53907.15">22775 13441 0,'0'21'16,"0"-42"-16,0 63 15,-21-21-15,21 22 0,-21-1 16,21-21-16,0 22 0,-21-1 0,0 0 15,21 1-15,-22-1 16,22 0-16,0 1 0,0-1 0,0-21 16,0 0-16,0 22 0,0-22 0,0 0 15,0 0-15,0 0 16,0-42 15,0 0-31,0 0 16,0 0-16,22-1 0,-1 1 15,0 0-15,-21-21 0,21 21 16,0-1-16,0 1 0,-21-21 0,22 21 16,-1 0-16,-21-1 0,21 1 15,0 21-15,-21-21 16,21 21-16,-21 21 16,0 0-1,-21 1-15,0-1 0,0 0 0,0 0 16,-1-21-16,1 21 0,21 0 0,0 1 15,-21-1-15,21 0 16,0 0 0,21-21-16,0 0 0,1 0 15,-1 0-15,0 0 0,0 0 0,0 0 16,0 0-16,1 0 0,-1 0 0,0 0 16,0 0-16,0 0 15,22-21-15,-22 21 0,0-21 0,0 21 16,0 0-16,0-21 0,1 21 0,-1 0 15,0-22-15,0 22 0,0 0 16,0-21-16,1 21 16,-22 21 15,0 1-31,0-1 16,21-21-16,-21 21 15,21-21-15,0 21 0,0-21 0,-21 21 16,21-21-16,1 0 15,-1 21-15,0-21 0,-21 22 16,0-1 0</inkml:trace>
  <inkml:trace contextRef="#ctx0" brushRef="#br0" timeOffset="54323.45">20722 14711 0,'0'0'0,"42"0"31,-20 0-31,20-21 16,0 0-16,22 21 0,-1-22 0,1 22 16,20-21-16,1 0 0,0 0 0,21 0 15,21 0-15,-22-1 0,1 22 16,21-21-16,0 0 0,0 0 0,0 0 16,0 0-16,0 21 0,0-22 15,-21 22-15,21-21 0,-42 21 16,21 0-16,-22 0 0,-20 0 0,-1 0 15,-20 0-15,-1 0 0,-21 0 16,0 0-16,-21 21 0,0 1 0,0-1 16,-21-21-16,0 21 15,0-21-15,0 0 0,-1 21 16,-20-21-16,21 21 0</inkml:trace>
  <inkml:trace contextRef="#ctx0" brushRef="#br0" timeOffset="54915.85">22140 14859 0,'-21'21'16,"0"-21"-1,21 21-15,-21-21 0,0 22 16,21-1-16,-22-21 0,1 21 0,0 21 16,21-21-16,-21 1 0,21 20 15,-21-21-15,21 21 0,-21 1 0,21-22 16,0 21-16,0 1 0,0-1 0,0-21 15,21 0-15,0 22 0,0-22 16,0 0-16,0-21 0,1 21 0,20 0 16,-21-21-16,21 0 0,1 0 0,20 0 15,-20 0-15,20 0 0,1 0 16,-22 0-16,43 0 0,-43 0 0,21-21 16,1 0-16,-1 21 0,1-21 15,-22 0-15,22-1 0,-22-20 16,0 21-16,1 0 0,-22-22 0,0 1 15,0 0-15,-21-1 0,0 1 0,0 0 16,0-1-16,0 1 0,-21 0 16,0-1-16,-21 1 0,-1 21 0,1-21 15,0 20-15,-1 1 0,1 0 0,0 21 16,-22 0-16,22 0 0,-1 0 16,1 0-16,-21 0 0,20 0 0,22 21 15,-21 0-15,-1 1 0,22-1 16,0 0-16,0 0 0,0 0 0,0 0 15,21 22-15,0-22 0,0 0 16,0 0-16,0 0 0,0 22 16,0-22-16,0 0 0</inkml:trace>
  <inkml:trace contextRef="#ctx0" brushRef="#br0" timeOffset="55143.75">22606 15240 0,'-21'0'15,"21"-21"1,-21 21-16,-1 0 16,22-21-1,22 21 16,-1 0-15</inkml:trace>
  <inkml:trace contextRef="#ctx0" brushRef="#br0" timeOffset="55328.6">22818 15155 0,'-22'0'31,"1"0"-15,0 0 0,0 0 15,0 0-31</inkml:trace>
  <inkml:trace contextRef="#ctx0" brushRef="#br0" timeOffset="55555.01">22479 15431 0,'63'21'31,"-41"-21"-31,-1 0 15,0 0-15,0-21 0,0 21 0,0-22 16,1 22-16,-1-21 0,0 21 0,0-21 16,0 0-16</inkml:trace>
  <inkml:trace contextRef="#ctx0" brushRef="#br0" timeOffset="55755.75">22775 15282 0,'0'22'0,"0"-1"16,0 0-16,0 0 16,0 0-16,0 0 0,0 1 15,0-1-15,0 0 16,0 0-16,0 0 16,0 0-16,0 1 0,0-1 15</inkml:trace>
  <inkml:trace contextRef="#ctx0" brushRef="#br0" timeOffset="64551.95">14690 13928 0,'0'0'0,"0"-43"0,0 22 0,-22 0 16,-20 0-16,-21 0 0,-1 0 0,-21-1 15,-20 1-15,-1 21 0,-21 0 16,21 0-16,-21 0 0,0 0 0,-21 43 16,0-22-16,-1 42 0,22-20 15,-21 20-15,42 22 0,1 21 0,-1-1 16,21 22-16,22 0 0,-1 0 16,22 22-16,21-22 0,21 21 15,0 0-15,21-21 0,21-21 0,0 21 16,22-21-16,21-1 0,20-20 15,1-21-15,21 20 0,0-41 0,21-1 16,1 0-16,-1-21 0,0-21 0,21 0 16,1 0-16,-22-42 0,0 21 15,21-43-15,-21 1 0,1-1 0,-1 1 16,0-22-16,-21 1 0,0-22 16,-21-21-16,0 21 0,-43-21 0,1 0 15,-22 0-15,-21 0 0,-21 0 16,-21 0-16,-21 0 0,-22 21 0,-21 0 15,1 0-15,-43 22 0,-21 20 0,-1 1 16,1-1-16,-21 43 16,-22 0-16,-20 21 0,20 21 0,-20 21 15,-1 1-15,0 20 0,1 1 16,20 20-16,22 22 0,21 0 0,-1 0 16,22 0-16,22 0 0,20-1 15,21 1-15,22 0 0,21-21 0,21 21 16,21-43-16,0 22 0,22-22 0,20 1 15,1-22-15,20 0 0,1 1 16,0-22-16,20 0 0,1-21 0,0 0 16,0 0-16,0 0 0,0 0 15</inkml:trace>
  <inkml:trace contextRef="#ctx0" brushRef="#br0" timeOffset="64823.57">13483 14266 0,'0'0'0,"-42"-42"0,-43-43 15,85 107 1,0-1-16,42 21 16,1 22-16,-1-1 0,0 22 15,22-22-15,-1 22 0,1 0 16,21-1-16,-1 1 0,1 0 0,0-1 15,20 1-15,-20 0 0,0-22 16,-1 1-16,-20-1 0,-1 1 0,22-22 16,-21 0-16,-1-21 0,-21 1 15,1-1-15,-1 0 0,0-21 0,-20 0 16,-1-21-16,-21 0 0</inkml:trace>
  <inkml:trace contextRef="#ctx0" brushRef="#br0" timeOffset="65023.78">15325 14436 0,'0'0'0,"21"-85"16,-21-127-16,-43 170 16,1 21-16,-21 21 0,-22 21 15,0 0-15,1 22 0,-22 20 0,0 22 16,-21 21-16,0-1 0,0 1 0,-21 0 16,21 21-16,0 0 0,21 0 15,0-21-15,0 21 0,22-21 0,-1 0 16,21-22-16,22 1 0,21 0 15,21-1-15,0-20 0,0-22 0,21 0 16,43 1-16</inkml:trace>
  <inkml:trace contextRef="#ctx0" brushRef="#br0" timeOffset="65560.08">20891 14415 0,'0'-22'0,"0"44"0,0-1 0,0 21 16,0-21-16,22 0 0,-22 22 16,21-1-16,-21-21 0,21 22 0,0-1 15,-21-21-15,21 0 0,0 0 0,1 1 16,-1-1-16,0-21 0,0 0 15,21 0-15,22-21 0,-1-22 0,22 1 16,21-22-16,0-20 0,21 20 16,21-42-16,21 22 0,22-22 0,-1 21 15,1-21-15,-1 1 0</inkml:trace>
  <inkml:trace contextRef="#ctx0" brushRef="#br0" timeOffset="73139.22">2879 2244 0,'0'21'0,"-22"-21"16,1 0-16,0 21 15,0-21-15,0 21 16,0-21-16,-1 0 31,44 0 0,-1 0-31,21 0 0,-21-21 0,43 21 16,-22-21-16,22 0 0,-1 0 16,43 21-16,-21-22 0,20 1 0,22-21 15,0 21-15,-21 0 0,21-1 16,21 1-16,-21 0 0,0 0 0,22-21 15,-22 20-15,0 1 0,0 0 16,-22 0-16,1 0 0,-21 0 0,21-1 16,-22 22-16,-20-21 15,21 0-15,-22 0 0,-21 21 0,22-21 16,-43 21-16,21 0 0,-20 0 16,-22-21-16,-22 21 15,-20 0 1,21 0-16,-21 0 0,-1 0 0,1 21 15,0-21-15,-22 21 0</inkml:trace>
  <inkml:trace contextRef="#ctx0" brushRef="#br0" timeOffset="73635.39">2752 2667 0,'21'0'15,"0"-21"1,21 0-16,1 0 0,-1-1 0,0 1 16,22-21-16,20 21 0,1-22 15,21 1-15,21 0 0,-21-1 0,21 22 16,0-21-16,21 0 0,0-1 16,21 1-16,-20 0 0,20-1 0,-21 1 15,0 0-15,0-1 0,-21 22 16,0-21-16,0 21 0,-21-22 0,0 22 15,-21 0-15,-22 0 0,1 21 16,-1-21-16,-42 21 0,22 0 0,-22-22 16,0 1-16,-21 0 15,0 0 17,0 0-1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8T04:15:05.8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3556 1164 0,'0'0'0,"0"-21"0,0 0 15,-21 21 1,21 21 15,0 0-31,0 0 0,0 1 0,0 20 16,-21 0-16,21-21 16,0 22-16,0 20 0,0-20 0,-22 20 15,22 1-15,0-22 0,0 21 16,0 1-16,0-1 0,0-20 0,0-1 15,0 22-15,0-22 0,0-21 16,0 21-16,0-20 0,0 20 0,0-21 16,0 0-16,22 0 15,-1 1-15,-21-44 47,0 1-31</inkml:trace>
  <inkml:trace contextRef="#ctx0" brushRef="#br0" timeOffset="336.36">3090 2180 0,'-21'43'16,"0"-22"-1,21 0-15,0 0 0,-21 0 16,21 0-16,0 1 0,21-22 16,0 21-16,0 0 0,0-21 15,22 0-15,-22 21 0,21-21 0,22 0 16,-22 0-16,0 0 0,22 0 16,-1 0-16,-20 0 0,20-21 0,1 0 15,-1 21-15,-20-21 0,20-1 16,-21 1-16,1 21 0,-1-21 0,0 0 15,1 21-15,-22-21 0,0 0 16,0 21-16,0-22 0,1 22 0,-22-21 16,0 0-1,0 0-15,0 0 0,0 0 16,-22-1-16</inkml:trace>
  <inkml:trace contextRef="#ctx0" brushRef="#br0" timeOffset="687.43">3281 1207 0,'0'0'0,"-21"-22"0,-22 1 16,22 21-16,0 0 0,21-21 15,21 0 1,21 0-16,1 21 0,-1-21 0,22 21 16,20-22-16,-20 1 0,20 21 15,1-21-15,-21 0 0,20 21 0,-20-21 16,-1 21-16,-20 0 0,20 0 16,-42 0-16,0 0 0,1 0 15,-22 21 16,-22-21-31,1 21 0,21 0 16,0 0-16,0 1 16,-21-22-16,21 21 0,0 0 0,0 0 15</inkml:trace>
  <inkml:trace contextRef="#ctx0" brushRef="#br0" timeOffset="1304.26">4360 1757 0,'0'-21'16,"0"42"15,0 0-31,0 0 15,0 0-15,0 1 0,-21-1 16,21 21-16,0-21 0,-21 22 0,21-22 16,0 0-16,0 21 0,0-21 15,0 1-15,0-1 0,0 0 0,0 0 16,0 0-16,0 0 16,0 1-16,0-1 15,0-42 16,-21-1-31,21 1 16,0 0-16,0 0 16,0 0-16,0-22 0,0 22 0,0-21 15,21 21-15,0-22 0,-21 1 16,21 21-16,22-21 0,-22 20 16,0-20-16,21 21 0,1-21 0,-1 20 15,21 1-15,-20 21 0,20-21 16,-20 21-16,-1 0 0,0 0 0,1 21 15,-1-21-15,0 21 0,-21 22 16,1-22-16,-1 21 0,-21-21 16,0 22-16,0-1 0,0-21 0,0 22 15,0-22-15,-21 21 0,-1-21 16,22 0-16,-21 1 0,0-1 0,0 0 16,0 0-16,0 0 0,21 0 15,-22-21-15,22-21 31,0 0-15,0 0-16,0 0 0,22 0 16,-1-1-16</inkml:trace>
  <inkml:trace contextRef="#ctx0" brushRef="#br0" timeOffset="1643.57">5524 1122 0,'0'0'0,"0"-42"16,0 63 15,0 0-31,0 0 0,-21 0 16,21 22-16,-21-1 0,21 0 15,-21 1-15,21-1 0,-21 21 0,0-20 16,-1 20-16,1 1 0,21-1 15,-21-20-15,0 20 0,0-21 16,21 22-16,0-22 0,-21-21 0,21 22 16,0-22-16,0 0 0,0 0 0,0 0 15,0 1-15,0-1 0,21-21 16,0 0 0,0 0-16,0 0 15,0 0-15,1-21 0,-1-1 16,0 1-16,-21 0 15,0 0-15</inkml:trace>
  <inkml:trace contextRef="#ctx0" brushRef="#br0" timeOffset="1868.04">5186 1693 0,'0'0'0,"21"0"31,0 0-31,0 0 0,0 0 16,1 0-16,-1 0 0,0 0 0,21 0 15,-21 0-15,1 0 16,-1 0-16,0 0 0,0 0 0,0 0 16,0 0-16,-21-21 0,22 21 0</inkml:trace>
  <inkml:trace contextRef="#ctx0" brushRef="#br0" timeOffset="2287.57">5651 1757 0,'0'0'0,"22"21"15,-1 0 1,0-21-16,0 0 15,0 0-15,0 0 16,1-21-16,-1 21 0,21-21 16,-21 0-16,0 21 0,1-21 15,-1-1-15,0 22 0,-21-21 0,0 0 16,21 0-16,-21 0 16,-21 21-1,0 0-15,0 0 16,-1 21-16,1-21 0,0 21 15,0 0-15,0 0 0,0 1 0,-1-1 16,1 0-16,0 21 0,0-21 16,21 1-16,0-1 0,-21 21 0,21-21 15,0 0-15,0 1 0,0-1 16,0 0-16,21 0 0,-21 0 16,21-21-16,0 0 0,0 0 15,1 0-15,-1 0 0,0 0 0,0 0 16,0 0-16,0 0 0,1 0 15,-1 0-15,0 0 0,0-21 0,0 21 16,0-21-16</inkml:trace>
  <inkml:trace contextRef="#ctx0" brushRef="#br0" timeOffset="2711.88">6202 1672 0,'0'0'0,"0"-42"31,0 21-31,21 0 16,0 21-1,0 0-15,0 21 16,-21 0-16,22 0 0,-1 0 0,-21 0 16,0 1-16,21-1 15,-21 21-15,21-21 0,-21 0 0,0 22 16,0-22-16,0 21 0,0-21 15,0 1-15,0-1 0,0 0 0,0 0 16,0 0-16,0 0 16,-21-21-1,0 0 1,21-21-16,0 0 0,0 0 16,0 0-16,0-22 0,0 22 15,0 0-15,0-21 0,21 21 16,0-22-16,0 22 0,-21 0 15,21-21-15,1 20 0,-1 1 16,-21 0-16,21 21 0,0-21 0,0 0 16,0 0-1,1 21-15,-1 0 16</inkml:trace>
  <inkml:trace contextRef="#ctx0" brushRef="#br0" timeOffset="3528.37">6858 1905 0,'21'0'31,"0"0"-31,0-21 16,1 21-16,-1-21 0,21 0 15,-21-1-15,22 1 0,-22 0 0,0 0 16,21 0-16,-21-22 0,1 22 16,-1-21-16,0 21 0,0-22 0,0 1 15,-21 21-15,0-21 0,0 20 16,0-20-16,0 21 0,0 0 0,0 0 16,0-1-16,0 1 15,-21 21 1,0 0-16,0 0 15,21 21-15,-21 1 0,21-1 16,-22 0-16,22 0 0,0 21 16,-21-20-16,21 20 0,-21 0 0,21 1 15,-21 20-15,21-21 0,0 22 16,-21-22-16,0 22 0,-1-22 0,1 22 16,21-22-16,-21 21 0,0 1 15,0-22-15,21 22 0,-21-1 0,21 1 16,-22-1-16,22 1 0,0-1 0,0 1 15,0-1-15,0 22 16,0-22-16,0 1 0,0-1 0,0 1 16,0 21-16,0-22 0,0 1 0,0-1 15,0-21-15,0 22 0,0-22 16,0 22-16,22-43 0,-1 21 0,-21-21 16,21 22-16,0-22 0,0 0 15,0-21-15,1 0 0,-1 0 16,0 0-16,21 0 0,-21 0 0,1-21 15,-1 0-15,21 0 0,-21-1 16,22 1-16,-22 0 0,21-21 0,-21-1 16,22 1-16,-1 0 0,-21-1 15,0-20-15,22 21 0,-22-22 16,0 22-16,0-22 0,-21 1 0,0-1 16,0 1-16,0 20 0,-21-20 15,-21-1-15,20 1 0,-20 21 0,0-22 16,-1 22-16,1 21 0,0-22 0,-1 22 15,-20 0-15,42 0 0,-22 0 16,1 21-16,21-22 0,-21 22 0,20 0 16,1 0-16,0 0 0,21-21 15,0 0 1,21 21 0,0 0-16,1-21 15,-1 21-15,0-21 0,0 21 0,0-21 16,22 21-16,-22-22 0,0 1 15,21 21-15,-21-21 0,22 0 0</inkml:trace>
  <inkml:trace contextRef="#ctx0" brushRef="#br0" timeOffset="4051.56">7959 1715 0,'0'0'0,"0"-64"15,0 43-15,0 0 16,-22 21-16,1-21 0,0 21 16,21-22-16,-21 22 0,0 0 0,0 0 15,-1 0-15,1 0 0,0 22 16,0-1-16,-21 0 0,20 21 0,1-21 16,0 22-16,0-1 0,-21 0 15,20 1-15,1-22 0,21 21 0,-21 1 16,21-22-16,-21 21 0,21-21 15,0 0-15,0 1 0,0-1 0,21 0 16,0-21-16,0 0 16,22 0-16,-22 0 0,21 0 0,-21 0 15,22 0-15,-22 0 0,21 0 16,-21-21-16,22 0 0,-22-1 16,21 1-16,-21 0 0,1 0 0,-1-21 15,0-1-15,0 22 0,0-21 16,0 21-16,-21-22 0,0 22 0,0 0 15,0 0-15,0 42 32,-21-21-32,21 21 0,-21 0 15,21 22-15,-21-22 0,0 0 0,21 0 16,0 21-16,0-20 0,0-1 16,-21 0-16,21 0 0,0 0 15,0 0-15,0 1 0,0-1 0,0 0 16,21-21-16,0 0 15,0 21-15,0-21 0,0 0 16,1 0-16,-1 0 0,21-21 0,-21 21 16</inkml:trace>
  <inkml:trace contextRef="#ctx0" brushRef="#br0" timeOffset="4340.51">8657 1609 0,'0'0'0,"0"-21"0,0-1 16,-21 22-16,0 0 16,0 0-16,-1 0 15,1 22-15,21-1 0,-21 0 0,0 0 16,0 21-16,0-20 0,-1 20 16,22 0-16,-21-21 0,21 22 0,-21-1 15,21-21-15,0 0 0,0 22 16,0-22-16,0 0 0,0 0 0,0 0 15,0 1-15,21-22 16,0 21-16,1-21 0,-1 0 16,0 0-16,0 0 0,0 0 15,22 0-15,-22-21 0,0 21 16,21-22-16,-21 1 0,22 21 0</inkml:trace>
  <inkml:trace contextRef="#ctx0" brushRef="#br0" timeOffset="4747.33">8996 1842 0,'21'0'32,"0"0"-17,0 0-15,0-22 0,1 22 0,-1-21 16,0 0-16,0 21 0,0-21 0,0 0 15,1 0-15,-1-1 0,0 1 16,-21 0-16,21 0 0,-21 0 0,0 0 16,0-1-16,-21 22 15,0 0-15,0 0 0,-1 0 16,1 0-16,0 22 0,0-22 16,-21 21-16,20 21 0,1-21 0,0 0 15,0 22-15,0-1 0,0-21 16,21 22-16,-22-22 0,22 0 15,0 21-15,0-21 0,0 1 0,22-1 16,-1 0-16,0-21 0,21 21 16,-21-21-16,22 21 0,-1-21 0,0 0 15,1 0-15,-22 0 0,21 0 16,1 0-16,-1 0 0,-21-21 0,21 0 16,-20 21-16,-1-21 0,0 21 0,-21-21 15,0-1-15</inkml:trace>
  <inkml:trace contextRef="#ctx0" brushRef="#br0" timeOffset="5340.25">3281 2773 0,'0'0'0,"-106"21"31,127-21-15,21 0-16,-20 0 15,20 0-15,21-21 0,-20 21 0,41 0 16,-20 0-16,21-21 0,20 0 16,1 21-16,0-22 0,21 22 0,21-21 15,0 21-15,22-21 0,-1 21 0,0-21 16,22 21-16,-1-21 15,1 21-15,-1-21 0,22 21 0,-21 0 16,20-22-16,1 22 0,-22-21 16,22 0-16,-21 21 0,20 0 0,-20-21 15,-1 21-15,1-21 0,-22 21 0,22-21 16,-43 21-16,21-22 0,-21 1 16,0 21-16,1-21 0,-22 21 0,21 0 15,-42-21-15,21 21 0,-43 0 16,22-21-16,-21 21 0,-22 0 0,1 0 15,-22 0-15,-21 0 0,22 0 0,-22 0 16,0 0-16,-63 0 31,20 0-15,-20 0-16,0 21 0</inkml:trace>
  <inkml:trace contextRef="#ctx0" brushRef="#br0" timeOffset="6116.34">3873 4572 0,'0'0'0,"22"-21"16,-44 42 15,1 0-31,21 0 16,-21 1-16,0 20 0,0 0 15,0 1-15,-1 20 0,1-21 16,0 22-16,21-1 0,-21-20 0,21 20 16,-21 1-16,21-22 0,0 0 15,0 1-15,0-1 0,21 0 0,0-20 16,0-1-16,0 0 0,1 0 15,-1 0-15,21-21 0,-21 0 0,22 0 16,-1 0-16,0 0 0,-21 0 0,22-21 16,-1 0-16,0 0 0,1 0 15,-1-1-15,0 1 0,1-21 0,-1 21 16,0-22-16,1 1 0,-22 0 16,0-22-16,0 22 0,0-22 15,-21 22-15,0-21 0,0 20 16,0-20-16,0 20 0,0 22 0,0-21 15,0 21-15,-21 0 0,21-1 0,0 1 16,-21 21-16,21-21 16,-21 21-16,21 21 31,21 0-15,0-21-16,-21 22 0,21-22 0,1 21 15,-1 0-15</inkml:trace>
  <inkml:trace contextRef="#ctx0" brushRef="#br0" timeOffset="6408.7">5186 4551 0,'0'0'0,"0"-21"0,0 0 31,-21 21-31,21 21 15,-22-21-15,22 21 0,0 0 0,0 0 16,-21 22-16,21-22 0,0 21 16,-21 0-16,21 1 0,0-1 0,0 0 15,-21 1-15,21-1 0,0 0 16,-21 1-16,21-22 0,0 21 16,0-21-16,0 1 0,0-1 0,0 0 15,0 0-15,0 0 0,-21-21 47</inkml:trace>
  <inkml:trace contextRef="#ctx0" brushRef="#br0" timeOffset="6700.35">4784 5228 0,'0'0'0,"-22"21"16,-20 64-1,42-64-15,0 0 16,0 1-16,21-1 0,0-21 0,1 21 16,20-21-16,-21 0 0,21 21 15,1-21-15,-1 0 0,0 0 16,1 0-16,-1 0 0,0 0 0,1 0 0,20 0 16,-20-21-16,-1 0 0,21 21 15,-20-21-15,-1 21 0,0-22 0,-20 1 16,20 21-16,-21-21 0,0 0 15,0 21-15,-21-21 0,0 0 16,0-1-16,0 1 0,0 0 16,0 0-16,0 0 0,0 0 15,-21-22-15,0 22 0,0 0 0</inkml:trace>
  <inkml:trace contextRef="#ctx0" brushRef="#br0" timeOffset="6936.19">4932 4466 0,'0'0'0,"0"-63"31,21 42-15,0 21-16,21-22 0,-20 22 0,20-21 15,-21 21-15,21 0 0,1-21 16,-22 21-16,21-21 0,1 21 0,-22 0 15,0 0-15,0 0 0,0 0 0,-21 21 16,0 0-16,0 0 16,-21 1-16,0-22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8T04:15:58.2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12192 2942 0,'0'0'0,"21"-21"16,0 21-16,-21-21 0,21 21 15,-21-21-15,0 0 32,-21 21-1,0 0-31,0 0 15,0 0-15,-22 0 0,22 0 16,-21 0-16,0 0 0,-1 0 0,1 0 16,0 0-16,-1 0 0,1 0 0,0 21 15,-1-21-15,22 0 0,-21 0 16,21 0-16,-22 21 0,22-21 0,0 0 16,0 0-16,0 21 0,-1-21 15,22 21-15,-21-21 0,0 21 16,21 1-16,-21-22 15,0 21-15,21 0 0,-21-21 0,21 21 16,0 0-16,-22 0 0,1 22 0,21-22 16,-21 21-16,21-21 0,0 22 15,0-1-15,0 0 0,0 1 0,0-1 16,0 0-16,0 22 0,0-22 16,0 1-16,0-1 0,-21 0 0,21 22 15,0-22-15,-21 22 0,21-1 16,0-21-16,0 22 0,-21 21 0,21-22 15,-22 1-15,22-1 0,-21 1 16,21-1-16,0 1 0,0-1 16,0 1-16,-21-1 0,21 1 0,0-1 15,0 22-15,0-22 0,0 1 0,0-1 16,0-20-16,0 20 0,0-21 16,0 1-16,0-1 0,0 0 0,0 1 15,0-22-15,0 21 0,0-21 16,21 1-16,-21-1 0,0-42 31,0-1-31,21 1 16,-21-21-16,22 0 0,-1-1 15,-21-20-15,42-1 0</inkml:trace>
  <inkml:trace contextRef="#ctx0" brushRef="#br0" timeOffset="1300.21">11430 3048 0,'-21'-21'31,"42"0"0,0 21-31,0 0 0,0 0 16,1 0-16,-1 0 0,21 0 0,0 0 15,1 0-15,20 0 16,1-21-16,20 21 0,1 0 0,0 0 16,-1 0-16,1 0 0,0-22 0,21 22 15,-22 0-15,1 0 0,21 0 16,0-21-16,-1 21 0,1 0 0,21 0 16,-21-21-16,-21 21 0,21-21 15,-1 21-15,1 0 0,0-21 0,0 21 16,0 0-16,0 0 0,-22-21 15,22 21-15,-21 0 0,-1 0 0,1 0 16,-21 0-16,-1 0 0,22 0 16,-22 0-16,1 0 0,-1 0 15,22 0-15,-22 0 0,1 0 0,21 0 16,-22 0-16,1 0 0,-1 0 16,1 0-16,-22 0 0,21 0 0,-20 0 15,-1 0-15,-21 0 0,0 0 16,22 0-16,-22 0 0,0 0 0,0 0 15,0 21 1,1-21-16,-22 21 16,0 0-1,0 0-15,0 0 0,0 1 16,0-1-16,0 21 16,0-21-16,0 0 0,0 22 15,0-1-15,0 0 0,0 1 0,0-1 16,0 22-16,0-22 0,0 0 15,0 22-15,0-22 0,0 0 0,0 22 16,0-22-16,0 22 0,0-22 16,0 22-16,0-1 0,0 1 0,0-22 15,0 21-15,0 1 0,0-1 16,0 1-16,0-1 0,0 1 0,0-22 16,21 22-16,-21-22 0,21 0 0,-21 22 15,0-22-15,21 22 0,-21-22 16,21 22-16,-21-22 0,0 21 0,0-20 15,21-1-15,-21 0 0,0 1 16,22-1-16,-22 0 0,0-20 16,0 20-16,0 0 0,0-21 0,0 1 15,0 20-15,0-21 0,0 0 16,0 0-16,-22 1 0,1 20 0,21-21 16,0 0-16,-21 0 0,0-21 0,21 22 15,-21-1-15,0 0 0,-1 0 16,1 0-16,0 0 0,0-21 15,0 22-15,0-22 0,-1 21 16,1-21-16,0 0 0,0 21 0,0-21 16,0 0-16,-1 0 0,-20 21 0,21-21 15,-21 0-15,-1 0 16,1 0-16,0 0 0,-1 0 0,-20 0 16,20 0-16,-20 0 0,-22 0 0,22 0 15,-1 0-15,-20 0 0,20 0 16,-21 0-16,22 0 0,-22 0 0,22 0 15,-22 0-15,0 0 0,1 0 0,-1 0 16,0-21-16,1 21 0,-1 0 16,0 0-16,-20 0 0,-1 0 0,0-21 15,0 21-15,0 0 0,-21 0 0,43 0 16,-22 0-16,21 0 0,-21 0 16,43 0-16,-22 0 0,0 0 15,22 0-15,-1 0 0,1 0 0,-1 0 16,1 0-16,-1-21 0,1 21 15,-1 0-15,1 0 0,21 0 0,-22 0 16,22 0-16,-1-22 0,1 22 16,0 0-16,-1 0 0,22 0 0,0 0 15,0-21-15,21 0 0,0 0 16,0 0-16,0 0 16,0-1-16,0-20 0,21 21 0,-21-21 15,21-1-15,0 1 0</inkml:trace>
  <inkml:trace contextRef="#ctx0" brushRef="#br0" timeOffset="1890.62">12044 3493 0,'0'0'0,"-21"0"0,-43-22 16,43 22-16,0 0 15,0 0 1,42 0 0,0 0-1,21 0-15,1 0 0,20 0 16,1 0-16,-1 0 0,22 0 0,-1 0 15,1 0-15,21 0 0,21 0 16,0 0-16,0 22 0,0-22 0,21 0 16,-42 0-16,21 0 0,0 0 15,0 0-15,0 0 0,-21 0 0,0 21 16,-1-21-16,1 0 0,-21 0 16,-22 0-16,1 0 0,-1 0 0,1 0 15,-22 0-15,1 0 0,-22 0 0,0 0 16,0 0-16,0 0 15,-21 21 1,-21-21 0,0 0-16,0 21 0,0-21 0,-22 0 15,1 21-15,0-21 0,-22 0 16,1 21-16,-1 1 0</inkml:trace>
  <inkml:trace contextRef="#ctx0" brushRef="#br0" timeOffset="2290.51">12509 4085 0,'0'0'0,"-63"0"0,-22 21 0,22 1 0,-1-1 16,1 0-16,20 0 0,-20-21 16,21 21-16,-1 0 0,1 1 15,21-22-15,0 21 0,-1-21 0,22 21 16,22-21-1,20 0-15,0 0 16,1 0-16,20 0 0,1 0 0,-1 0 16,22 0-16,-1-21 0,1 21 15,21 0-15,0 0 0,0 0 0,-1-21 16,22 21-16,-21 0 0,0 0 16,0 0-16,0 0 0,0 0 0,-22-22 15,1 22-15,0 0 0,-1 0 16,1 0-16,-22 0 0,1 0 15,-22 0-15,22 0 0,-22 0 0,-21 0 16,0 0-16,1 0 0,-1 0 16,-21 22-16,0-1 15,-21-21-15,-1 21 16,-20-21-16,21 21 0,-21-21 16,-22 21-16,22-21 0,-22 21 0,1-21 15</inkml:trace>
  <inkml:trace contextRef="#ctx0" brushRef="#br0" timeOffset="2627.42">12065 5080 0,'0'0'0,"21"0"15,0 0-15,22 21 0,-1-21 16,0 0-16,1 0 0,20 0 0,-21 0 16,43 0-16,-21 0 15,20 0-15,1 0 0,21 0 0,-22 0 16,22-21-16,0 21 0,0 0 0,-21 0 16,-1-21-16,1 21 0,0 0 15,-1 0-15,-20-21 0,-1 21 0,1 0 16,-22 0-16,22-21 0,-43 21 15,21-22-15,0 22 0,-20 0 0,-1 0 16,0-21-16,-21 0 0,0 0 16,0 0-1,0 0-15,-21-1 0,0 1 0</inkml:trace>
  <inkml:trace contextRef="#ctx0" brushRef="#br0" timeOffset="3283.47">12150 2159 0,'0'0'15,"-22"0"-15,22-21 0,22 42 47,-22 0-47,21 0 16,0 1-16,0-1 0,21 21 15,-20-21-15,20 43 0,0-22 16,1 22-16,-1-22 0,0 21 0,22 1 16,-22-1-16,22 1 0,20 21 0,-20-22 15,-1 22-15,22-1 0,0 1 16,-1 0-16,1 21 0,0-22 0,-22 1 15,22 21-15,-1-22 0,-20 22 16,21 0-16,-1 0 0,22-21 0,-21 20 16,21-20-16,-22 21 0,22-21 15,-21-1-15,-1 22 0,1-21 0,0-1 16,-1 1-16,1 0 0,-21-1 16,-1-20-16,22-1 0,-43 1 0,22-1 15,-22-20-15,0 20 0,1-20 16,-1-1-16,-21-21 0,0 21 0,0-20 15,1-1-15,-22 0 0,0 0 16,0-42 0,0 0-16,0 0 15,0-22-15,0 22 0,0-21 16,0-1-16,-22-20 0,22-1 0,-21 1 16,0-22-16,21 1 0</inkml:trace>
  <inkml:trace contextRef="#ctx0" brushRef="#br0" timeOffset="3874.91">14457 2138 0,'-21'0'15,"-1"0"-15,1 21 16,-21 0-16,21-21 0,-22 43 0,1-22 15,-21 0-15,20 21 0,-20 1 16,-1-1-16,1 21 0,-1 1 0,-20-1 16,20 1-16,1 21 0,-1-22 0,1 22 15,-1-1-15,1 22 0,-1 0 16,1 0-16,-1-21 0,22 20 16,-22 1-16,22 0 0,0 0 15,-22 0-15,22 0 0,-1-22 0,1 22 16,0-21-16,-1-1 0,-20-20 0,21 21 15,-1-1-15,-20-20 0,20 20 16,-20-20-16,21-1 0,-22 1 0,22-1 16,-22 1-16,22-1 0,-22 1 0,22-22 15,0 1-15,-1 20 0,1-21 16,0-20-16,21 20 0,-22 0 0,22-21 16,0 1-16,21 20 0,-21-21 0,21 0 15,-21-21-15,21 21 0,0 1 16,0-44 15,21 1-31,0 0 0,0 0 16,21 0-16,-20-22 0,-1 1 0,21 0 15,0-1-15,1-20 0</inkml:trace>
  <inkml:trace contextRef="#ctx0" brushRef="#br0" timeOffset="4698.18">14753 1397 0,'0'0'0,"21"-21"15,-21 42 17,0 0-32,0 0 15,0 1-15,0-1 0,0 21 16,0 0-16,0 1 0,0-1 0,0 0 15,0 22-15,0-22 16,0 1-16,0-1 0,0 0 0,0 1 16,0-22-16,0 21 0,0-21 0,0 0 15,-21 22-15,21-22 16,0 0-16,0 0 0,0-42 47,0 0-47,0 0 0,0-22 15,0 22-15,0 0 0,0-21 16,0 21-16,0-1 0,0-20 0,21 21 16,0-21-16,1 20 15,20 1-15,-21-21 0,0 21 0,22 0 16,-1-1-16,0 22 0,1-21 0,-1 21 16,0-21-16,1 21 0,-1 0 15,-21 0-15,21 21 0,-20 0 0,-1 1 16,0-1-16,-21 21 0,0-21 15,0 0-15,0 22 0,0-22 0,0 21 16,0-21-16,0 1 0,-21 20 16,0-21-16,-1 0 0,22 0 0,0 1 15,-21-1-15,0 0 16,21 0-16,-21-21 16,21 21-16,21-42 46,0 0-46</inkml:trace>
  <inkml:trace contextRef="#ctx0" brushRef="#br0" timeOffset="4954.18">15663 1715 0,'0'0'15,"0"-22"1,0 44-1,0-1-15,0 0 0,0 0 16,0 0-16,0 22 0,-21-22 16,21 0-16,0 0 0,0 21 15,0-20-15,-21-1 0,21 0 16,0 0-16,0 0 16,0-42 15,0 0-16,0 0-15,21 0 0</inkml:trace>
  <inkml:trace contextRef="#ctx0" brushRef="#br0" timeOffset="5123.12">15684 1524 0,'0'0'0,"0"-21"0,0 0 0,0 0 15,0 42 48,0 0-63,0 0 15</inkml:trace>
  <inkml:trace contextRef="#ctx0" brushRef="#br0" timeOffset="5716.14">16404 1884 0,'42'-21'16,"-42"0"-16,0-1 16,0 1-16,0 0 0,0 0 15,0 0-15,-21 0 0,0-1 16,21 1-16,-21 21 0,0-21 0,0 21 15,-22 0-15,22 0 0,0 0 16,0 0-16,-22 0 0,22 21 16,-21 0-16,21 1 0,-22-1 0,22 0 15,-21 21-15,21-21 0,0 1 16,-1 20-16,1-21 0,0 0 0,21 0 16,0 1-16,0 20 0,0-21 15,0 0-15,0 0 0,21-21 16,0 22-16,1-22 0,20 0 15,-21 0-15,21 0 0,-20 0 0,20 0 16,0 0-16,1-22 0,-22 1 16,21 0-16,-21 0 0,22 0 15,-22-22-15,21 1 0,-21 0 0,0-1 16,1 1-16,-1-21 0,0 20 16,-21-20-16,0 20 0,21 1 0,-21 0 15,0 21-15,0-22 0,0 22 16,0 0-16,0 0 0,-21 21 15,0 21 1,0 0-16,21 0 16,0 0-16,-22 22 0,22-22 15,-21 21-15,21 1 0,-21-1 0,21 0 16,0-21-16,0 22 0,0-1 0,0-21 16,0 22-16,0-22 15,0 0-15,0 0 0,21 0 0,-21 0 16,21 1-16,1-22 0,-1 0 15,-21 21-15,21-21 0,0 0 0,0 0 16,0 0-16</inkml:trace>
  <inkml:trace contextRef="#ctx0" brushRef="#br0" timeOffset="6298.99">17124 1736 0,'0'0'0,"0"-21"0,0-1 16,0 1-16,0 0 16,-21 21-16,-1-21 0,1 21 15,0 0-15,0 0 0,0 0 16,0 0-16,-1 0 0,1 21 16,0-21-16,0 21 0,0 0 15,0 1-15,-1-1 0,1 0 0,21 0 16,0 0-16,-21 0 0,21 1 15,-21-1-15,21 0 0,0 0 0,0 0 16,0 0-16,0 1 0,0-1 16,21-21-16,0 0 0,0 0 15,-21 21-15,22-21 0,-1 0 16,0 0-16,21 0 0,-21-21 16,1 0-16,-1 21 0,0-22 0,0 1 15,21-21-15,-20 21 0,-1-22 16,0 1-16,0 0 0,0-1 0,0 1 15,-21 0-15,0-22 0,22 22 16,-22 0-16,0 20 0,0-20 0,0 21 16,0-21-16,0 20 0,0 1 0,0 0 15,-22 21 1,22 21 0,0 0-16,0 1 0,-21-1 15,21 21-15,0-21 0,-21 22 16,21-1-16,0 0 0,0-21 15,0 22-15,0-1 0,0 0 0,0 1 16,0-22-16,0 21 0,0-21 16,0 22-16,0-22 0,0 0 0,0 0 15,21 0-15,0-21 0,-21 22 16,22-22-16,-1 0 0,0 0 0,0 0 16,0 0-16,0 0 0,1 0 15,-1-22-15</inkml:trace>
  <inkml:trace contextRef="#ctx0" brushRef="#br0" timeOffset="6732.26">17674 1778 0,'-21'0'0,"0"21"15,42-21 32,0 0-47,0 0 0,0 0 0,1-21 16,-1 0-16,0 21 15,0-21-15,-21 0 0,21-1 16,-21 1-16,0 0 0,21 21 16,-21-21-16,0 0 15,-21 21-15,0 0 16,0 0-16,0 0 0,0 21 15,-1 0-15,1 0 0,0 0 0,0 1 16,0-1-16,0 0 0,21 0 16,0 0-16,-22 0 0,22 22 0,0-22 15,0 0-15,0 0 16,0 0-16,0 1 0,0-1 0,22 0 16,-1-21-16,0 21 15,0-21-15,0 0 16,0 0-16,1 0 0,-1 0 15,0 0-15,0 0 0,0 0 16,0-21-16,22 0 0,-43 0 16,42-1-16</inkml:trace>
  <inkml:trace contextRef="#ctx0" brushRef="#br0" timeOffset="7258.12">18119 1693 0,'0'0'0,"0"-21"0,21-21 31,-21 63 0,0 0-15,-21 0-16,21 1 0,0-1 15,0 0-15,0 0 0,-22 0 0,22 0 16,-21 1-16,21-1 0,0 0 16,0 0-16,0 0 0,-21 0 15,21 1-15,-21-22 16,21 21-1,0-42 17,0-1-32,0 1 15,0 0-15,0 0 0,0-21 16,0 20-16,21 1 0,0 0 0,-21-21 16,21 21-16,1-22 0,-1 22 15,0 0-15,0 0 0,0 0 0,22-1 16,-22 1-16,0 0 0,21 21 15,-21-21-15,1 21 0,20 0 0,-21 0 16,0 0-16,22 0 0,-22 0 16,0 21-16,-21 0 0,21 0 0,-21 1 15,0-1-15,0 21 16,0 0-16,0-20 0,0 20 0,0 0 0,0-21 16,0 22-16,0-1 0,-21-21 15,0 0-15,21 1 0,0-1 16,0 0-16,-21 0 0,21 0 15,-22-21-15,22 21 16,-21-21 0,0 0-1,0 0-15,0 0 0,0 0 16</inkml:trace>
  <inkml:trace contextRef="#ctx0" brushRef="#br0" timeOffset="31486.49">3111 3133 0,'0'0'0,"-21"0"47,0 0-47,0 0 0,0 0 0,0 0 16,-22 0-16,22 21 15,-21-21-15,-1 21 0,1 0 0,-21 0 16,20 1-16,-20 20 0,20-21 15,-20 21-15,-1-20 0,1 20 0,-1 0 16,22 1-16,-21-1 0,-1 0 16,22 1-16,-1-1 0,-20 21 0,21-20 15,-1 20-15,22 1 0,-21-1 16,21 1-16,-22 20 0,22-20 0,0 21 16,0-22-16,0 1 0,21 20 15,-22-20-15,22-1 0,0-20 16,0 20-16,0 1 0,22-22 15,-1 0-15,0 1 0,21-1 0,-21 0 16,1 1-16,20-22 0,0 0 16,1 21-16,-1-21 0,0 1 0,1-1 15,-1 0-15,0-21 0,22 21 16,-22-21-16,-21 0 0,22 21 0,-1-21 16,0 0-16,-21 0 0,22 0 15,-22 0-15,21 0 0,-21 0 0,1-21 16,-1 21-16,0-21 0,0 21 15,0-21-15,0 0 0,1-1 16,-22 1-16,21 0 0,-21 0 16,0 0-16</inkml:trace>
  <inkml:trace contextRef="#ctx0" brushRef="#br0" timeOffset="31911.22">2752 4657 0,'0'0'0,"-43"0"31,43 21 0,0 0-31,21 0 0,1-21 16,-1 21-16,0 1 0,0-22 15,0 21-15,0 0 0,1-21 0,-1 21 16,21-21-16,-21 0 0,22 0 16,-22 21-16,0-21 0,21 0 0,-21 0 15,1 21-15,-1 1 0,0-22 16,0 21-16,-21 0 0,0 0 16,0 0-16,-21 0 15,0 1-15,0-1 0,-1 21 0,1-21 16,0 0-16,0 22 0,-21-22 0,20 0 15,1 0-15,-21 22 16,21-22-16,0 0 0,-22 0 0,22 0 16,0 0-16,-21 1 0,20-1 15,1 0-15,0 0 0,0 0 0,0 0 16,0-21-16,-1 22 0,1-22 16,0 0-16</inkml:trace>
  <inkml:trace contextRef="#ctx0" brushRef="#br0" timeOffset="42335.39">5143 9398 0,'0'0'0,"0"-21"15,0 0-15,-21 0 16,0-1-16,0 22 16,0 0-1,0 0 1,21 22-16,-22-1 15,1 21-15,21-21 0,-21 22 0,21-1 16,0 0-16,-21 1 0,21 20 16,-21-21-16,21 22 0,-21-22 0,21 1 15,0-1-15,0 0 0,0 1 0,-22-1 16,22 0-16,0-21 0,0 1 16,0-1-16,0 0 0,0 0 0,0-42 46,0 0-46,0 0 16</inkml:trace>
  <inkml:trace contextRef="#ctx0" brushRef="#br0" timeOffset="42655.12">4974 9398 0,'0'-63'15,"0"41"-15,0 1 0,21 0 16,0 21-16,1 0 16,-1 0-16,0 0 15,0 0-15,21 0 0,-20 0 0,-1 21 16,0 0-16,21 1 0,-21 20 16,1-21-16,20 21 0,-21 1 0,0-1 15,-21 0-15,0 22 0,0-22 16,0 1-16,0-1 0,0 0 0,0 1 15,0-22-15,0 21 0,0-21 0,0 0 16,0 1-16,-21-1 0,21 0 16,-21 0-16,0-21 0,0 0 15,-1 0 1,1 0-16,0-21 16,21 0-16</inkml:trace>
  <inkml:trace contextRef="#ctx0" brushRef="#br0" timeOffset="42851.26">4805 9843 0,'-21'0'15,"42"0"17,0 0-32,0 0 0,0 0 0,22-22 15,-22 22-15,21-21 0,0 21 16,1-21-16,-1 0 0,0 21 0,1-21 15,-1 0-15,0-1 0,1 1 16,-1 0-16,-21 0 0,22-21 16</inkml:trace>
  <inkml:trace contextRef="#ctx0" brushRef="#br0" timeOffset="43375.13">5715 9292 0,'0'0'15,"0"-21"-15,-21 21 31,21 21-31,-21 0 16,21 1-16,0-1 0,0 0 0,0 0 16,0 21-16,0 1 0,0-22 15,0 21-15,0 1 0,0-1 0,0 0 16,0 1-16,0-1 0,0 0 16,0 1-16,0-1 0,-22-21 15,22 0-15,0 22 0,0-22 0,0 0 16,0 0-16,-21 0 0,21 0 15,-21-21-15,0 0 32,21-21-32,0 0 0,0 0 15,0 0-15,0 0 0,0-1 16,0 1-16,0 0 0,21-21 0,0 21 16,0-1-16,1-20 0,-1 21 15,0 0-15,21 0 0,-21-1 16,22 1-16,-1 0 0,-21 21 0,22 0 15,-22 0-15,21 0 0,-21 0 0,22 0 16,-22 21-16,0 0 0,0 1 16,0-1-16,-21 0 0,0 0 0,0 0 15,0 0-15,0 22 0,-21-22 0,0 0 16,-21 0-16,-1 22 0,1-22 16,0 0-16,-1 0 0,1-21 0,0 21 15,-1 0-15,1-21 0,21 0 0,-22 22 16,22-22-16,0 0 0,21-22 31,21 1-15,0 0-16,1 21 15,-1-21-15,0 0 0</inkml:trace>
  <inkml:trace contextRef="#ctx0" brushRef="#br0" timeOffset="43844.03">6625 9673 0,'0'0'0,"0"-21"0,42 0 15,-42 0 1,22 0-16,-22-1 0,0 1 16,0 0-16,-22 21 15,1 0 1,0 0-16,0 0 0,-21 21 0,20-21 15,-20 21-15,21 1 0,-21-1 0,20 0 16,-20 0-16,21 0 0,21 0 16,-21 1-16,21-1 0,0 0 15,0 0-15,0 0 0,21-21 16,0 21-16,0-21 16,0 0-16,22 0 0,-22 22 15,21-22-15,1 21 0,-22-21 0,21 0 16,-21 0-16,0 21 0,1-21 15,20 0-15,-42 21 0,0 0 16,0 0-16,-21 1 16,0-22-16,-22 21 0,1-21 0,0 21 15,-1-21-15,1 21 0,0-21 16,-1 0-16,22 0 0,-21 0 0,21 0 16,-22 0-16,22 0 0,0 0 0,0 0 15,21-21 16,21 0-15,0 0-16,0 21 0</inkml:trace>
  <inkml:trace contextRef="#ctx0" brushRef="#br0" timeOffset="44170.68">7112 9271 0,'0'0'0,"0"-42"16,-21 42 15,0 0-31,21 21 16,0 0-16,-22 0 0,22 22 0,0-22 15,0 21-15,-21 0 0,21 1 0,-21-1 16,21 22-16,-21-22 0,21 0 15,0 1-15,-21-1 0,21 0 0,0-21 16,0 22-16,0-22 0,0 0 0,0 0 16,0 0-16,0 1 15,21-22-15,0 0 16,0 0 0,-21-22-16,21 1 0,-21 0 15,0 0-15</inkml:trace>
  <inkml:trace contextRef="#ctx0" brushRef="#br0" timeOffset="44362.24">6837 9652 0,'0'0'0,"-21"0"0,42 0 47,0 0-32,0-21-15,0 21 0,0 0 0,1 0 16,20-21-16,-21 0 0,0 21 16,0 0-16,1-22 0,20 22 0</inkml:trace>
  <inkml:trace contextRef="#ctx0" brushRef="#br0" timeOffset="44802.54">7260 9567 0,'-21'0'0,"21"-21"31,-21 21-31,21-21 0,0 0 16,0 0-16,21 21 16,0-21-16,0 21 0,0 0 15,1 0-15,-1 0 0,0 0 16,0 21-16,0 0 0,0-21 15,1 21-15,-22 0 0,21 0 0,0 22 16,-21-22-16,0 0 0,21 0 0,-21 22 16,0-22-16,0 0 0,0 0 15,0 21-15,0-20 0,0-1 0,0 0 16,-21 0-16,21 0 16,-21-21-16,21 21 0,-21-21 15,21-21 1,0 0-1,0 0-15,0 0 0,0 0 16,0-1-16,0 1 0,0-21 0,0 21 16,0 0-16,21-22 0,-21 22 0,21 0 15,0-21-15,-21 20 0,21 22 16,0-21-16,-21 0 0,22 0 0,-1 21 16,0 0-16,0 0 0,-21-21 15,21 21-15,0 0 0,1 0 0</inkml:trace>
  <inkml:trace contextRef="#ctx0" brushRef="#br0" timeOffset="45370.93">8297 9716 0,'0'0'16,"0"-22"-16,21-41 15,-21 42 1,0 0-16,0-1 0,0 1 0,0 0 0,0 0 16,-21 0-16,21 0 0,-21-1 15,0 22-15,0 0 16,0 0-16,-1 0 0,-20 0 16,21 0-16,0 22 0,0-1 15,-1 0-15,-20 0 0,21 21 0,0 1 16,-22-1-16,22-21 0,0 22 15,0-1-15,0 0 0,21-21 0,0 22 16,0-22-16,0 0 0,0 0 0,0 0 16,0 1-16,21-22 0,0 0 15,0 0-15,0 0 0,22 0 0,-22 0 16,0 0-16,21 0 0,-20-22 0,-1 1 16,21 0-16,-21 0 15,0 0-15,1-22 0,-1 22 0,0 0 16,0-21-16,0 21 0,-21-22 0,0 22 15,0-21-15,0 21 0,0-1 16,0 1-16,0 0 16,0 42-1,0 0-15,-21 1 0,21-1 16,-21 0-16,21 0 0,0 0 0,0 22 16,0-22-16,0 0 0,0 21 0,0-21 15,0 1-15,0-1 0,0 0 16,0 0-16,0 0 0,0 0 15,21-21-15,0 0 0,0 0 16,1 0-16,-1 0 0,0 0 16,0-21-16,0 21 15,0-21-15</inkml:trace>
  <inkml:trace contextRef="#ctx0" brushRef="#br0" timeOffset="45623.15">8763 9525 0,'0'0'0,"0"-21"0,0-64 31,-21 85-31,0 0 0,-1 0 16,1 0-16,0 0 15,21 21-15,-21 1 0,0-1 0,21 21 16,-21-21-16,21 0 0,-22 22 16,22-22-16,-21 21 0,21 1 0,0-22 15,0 0-15,0 21 0,0-21 0,0 1 16,0-1-16,0 0 0,21 0 15,1-21-15,-1 21 0,0-21 0,0 0 16,0 0-16,0 0 0,22 0 0,-22 0 16,21 0-16,1-21 0,-22 21 15,21-21-15</inkml:trace>
  <inkml:trace contextRef="#ctx0" brushRef="#br0" timeOffset="45929.06">9356 8890 0,'0'0'0,"-22"0"0,-20 0 16,21 21-16,0 0 0,0 1 16,-1-1-16,22 0 0,-21 21 0,0 1 15,21-1-15,0 0 0,-21 1 16,21-1-16,-21 0 0,21 22 0,0-22 15,0 0-15,0 1 0,0-1 16,0 0-16,0 1 0,0-1 0,0 0 16,0-20-16,0-1 0,0 21 15,0-21-15,0 0 0,21 1 16,0-22-16,0 0 0,0 0 16,1 0-16,-1-22 0,0 22 15,21-21-15,-21 0 0,1 0 0</inkml:trace>
  <inkml:trace contextRef="#ctx0" brushRef="#br0" timeOffset="46944.58">9652 9356 0,'0'0'0,"-21"0"31,21 21-31,-21-21 0,-1 21 16,22 0-16,0 0 0,0 1 0,-21 20 15,21-21-15,-21 21 0,21-20 16,0-1-16,-21 21 0,21-21 0,0 0 16,0 1-16,0-1 0,0 0 0,0 0 15,0 0-15,21-21 16,0 0-16,0 0 0,1 0 0,-1 0 16,0 0-16,0 0 0,0 0 0,22 0 15,-1-21-15,-21 0 16,21 0-16,1 0 0,-22-1 0,21 1 15,-21 0-15,1 0 0,-1-21 0,0 20 16,0 1-16,0 0 0,-21 0 16,-21 42 15,0 0-15,0 0-16,21 1 0,-21-1 15,21 0-15,-22 0 0,22 21 0,0-20 16,0-1-16,0 0 0,0 0 15,0 0-15,0 0 16,22 1-16,-1-22 0,0 0 0,21 21 16,-21-21-16,1 0 0,-1 0 0,0 0 15,0 0-15,-21-21 0,21 21 0,-21-22 16,21 1-16,-21 0 16,0 0-16,0 0 0,0-22 0,0 22 15,0 0-15,-21-21 0,0 21 0,0-1 16,0 1-16,0 0 0,21 0 15,0 0-15,-22 21 0,22-21 0,0-1 16,0 1 0,22 21-16,-1-21 15,0 21-15,0 0 0,0 0 16,0 0-16,22 0 0,-22 0 0,21 0 16,-21 0-16,22 0 0,-22 0 0,21 21 15,-21-21-15,1 21 0,-1 1 16,0-1-16,0 0 0,-21 0 0,0 0 15,0 0-15,0 1 0,0-1 0,0 0 16,0 0-16,0 0 0,0 0 16,0 1-16,0-1 0,-21 0 0,21 0 15,-21-21-15,21 21 0,0 0 16,-21-21-16,-1 0 31,22-21-15,0 0-1,0 0-15,0 0 16,0 0-16,0-1 0,0-20 0,0 21 16,0 0-16,22-22 0,-22 22 0,21 0 15,0-21-15,21 21 0,-21-1 16,22 1-16,-1 0 0,0 0 0,1 0 16,-1 21-16,22 0 0,-22 0 0,0 0 15,22 0-15,-43 0 0,21 0 16,-21 21-16,1 0 0,-22 0 0,0 22 15,0-22-15,0 21 0,-22 0 16,1-20-16,0 20 0,0 0 0,-21-21 16,20 1-16,1-1 0,0 0 15,0 0-15,0 0 0,0-21 0,21 21 16,21-42 15,-21 0-15,21 21-16,0-21 0,0 0 0</inkml:trace>
  <inkml:trace contextRef="#ctx0" brushRef="#br0" timeOffset="47406.38">11705 9313 0,'0'-21'15,"0"0"-15,-21 21 0,0 0 0,0 0 16,-1 0-16,1 0 0,0 0 16,0 21-16,0 0 0,0-21 0,-1 22 15,1-1-15,0-21 0,0 21 0,0 0 16,21 0-16,0 0 16,21 1-1,0-22 1,21 0-16,-20 0 0,-1 0 0,0 0 15,0 0-15,21 21 0,-20-21 0,-1 0 16,0 21-16,0-21 0,0 21 16,0-21-16,1 21 0,-1 0 0,0 1 15,-21-1-15,0 0 16,0 0-16,0 0 0,-21 0 16,-22 1-16,22-22 0,0 21 15,0-21-15,-21 21 0,20 0 0,-20-21 16,0 21-16,21-21 0,-22 0 15,22 21-15,0-21 0,-21 0 16,20 0-16,1 0 0,0 22 0,0-22 16,0 0-1,21-22-15,0 1 16,0 0 0,-21 0-16,21 0 0</inkml:trace>
  <inkml:trace contextRef="#ctx0" brushRef="#br0" timeOffset="47682.56">10372 8932 0,'-22'-21'16,"22"0"0,-21 21 31,0 0-32,0 0-15,0 0 0,0 21 0,-1-21 16</inkml:trace>
  <inkml:trace contextRef="#ctx0" brushRef="#br0" timeOffset="48007.42">8869 9292 0,'0'0'0,"21"0"15,21 0-15,-21 0 16,22 0-16,-1 0 0,0 0 16,1 0-16,-1 0 0,0-21 0,1 21 15,20-21-15,-20 21 0,-1 0 0,0 0 16,1 0-16,-1 0 0,-21-21 15,21 21-15,-20 0 0,-1 0 0,0 0 16,-21 21 15,-21-21-31,0 21 16</inkml:trace>
  <inkml:trace contextRef="#ctx0" brushRef="#br0" timeOffset="48998.62">4741 10668 0,'0'0'0,"-42"-21"32,42 0-32,-21 21 15,21-21 1,21 21 15,0 0-31,0 0 0,22 0 0,-22 0 0,0 0 16,21 0-16,1 0 0,-1 0 15,0 0-15,1 0 0,20 0 16,-21 0-16,22 0 0,-1 0 0,1 0 16,21-22-16,-1 22 0,1 0 0,0 0 15,20-21-15,1 21 0,-21-21 16,21 21-16,0 0 0,21 0 0,-22-21 15,22 21-15,0 0 0,0 0 0,0 0 16,0-21-16,0 21 0,0 0 16,0 0-16,22 0 0,-22 0 0,21-21 15,-21 21-15,21 0 0,-21 0 0,0 0 16,-21-22-16,21 22 0,0 0 16,-21 0-16,21-21 0,-22 21 15,1 0-15,0 0 0,-21-21 0,-1 0 16,22 21-16,-21 0 0,0 0 15,-1-21-15,22 21 0,-21 0 0,-1-21 16,1 21-16,-21 0 0,20 0 0,-20-22 16,20 22-16,-20 0 0,-1 0 15,1 0-15,-1 0 0,1 0 0,-22 0 16,22-21-16,-22 21 0,22 0 0,-22 0 16,0 0-16,1 0 0,-1 0 15,0 0-15,1 0 0,-1 0 0,0 0 16,1 0-16,-22 0 0,21 0 0,-21 0 15,0 0-15,22 0 0,-22 0 16,0 0-16,0 0 0,0 0 16,1 0-16,-1 0 31,0 0 0</inkml:trace>
  <inkml:trace contextRef="#ctx0" brushRef="#br0" timeOffset="51598.42">3069 12996 0,'0'0'0,"0"-21"0,0 0 16,0 0-16,-21 21 0,0 0 16,0 21-1,21 0-15,-22 22 16,22-1-16,-21 0 0,21 1 0,0 20 15,0-21-15,0 43 0,0-21 16,0 20-16,0-20 0,0 20 0,0 1 16,0 0-16,0-22 15,0 22-15,0-22 0,0 1 0,-21-1 16,21 22-16,-21-43 0,21 22 0,0-1 16,0-20-16,0 20 0,0-20 15,-21-22-15,21 21 0,0-21 0,0 0 16,0-42-1,0 0 1,0 0-16,21 0 0,-21-22 0</inkml:trace>
  <inkml:trace contextRef="#ctx0" brushRef="#br0" timeOffset="52918.37">3111 12975 0,'0'0'0,"0"-21"16,22 21 15,20 0-31,-21 0 16,21-21-16,22 21 0,-22 0 0,43 0 15,-22 0-15,22 0 0,0 0 16,-1 0-16,22-21 0,-21 21 16,42 0-16,-21 0 0,21-21 0,21 21 15,0-22-15,0 22 0,0 0 16,1-21-16,-1 21 0,21 0 0,-21 0 16,0-21-16,1 21 0,-22 0 0,0 0 15,0 0-15,-22 0 0,22-21 16,-42 21-16,21 0 0,-21 0 0,-1 0 15,-20 0-15,-1 0 0,1-21 0,-22 21 16,22 0-16,-43 0 16,21 0-16,0 0 0,-20-21 0,-1 21 0,0 0 15,0 0-15,0 0 0,0 0 16,1 0 0,-22 21-16,21-21 0,-21 21 15,0 0-15,0 0 0,0 0 0,0 1 16,0 20-16,0-21 0,0 21 15,0-20-15,0 20 0,0 0 0,0 1 16,0-22-16,0 21 0,21 0 0,-21 1 16,21 20-16,-21-20 0,0-1 15,0 0-15,0 1 0,0 20 0,21-21 16,-21 1-16,21-1 0,-21 0 0,0 1 16,22-1-16,-1 0 0,-21-20 15,21 20-15,-21-21 0,0 21 16,0-20-16,0 20 0,0-21 0,0 0 15,0 0-15,0 1 0,0-1 0,0 0 16,0 0-16,0 0 0,0 0 16,0 1-16,0-1 0,0 0 15,-21 0-15,0-21 0,-1 21 0,1 0 16,0-21-16,0 22 16,0-22-16,0 21 0,-1-21 15,1 21-15,0-21 0,0 0 0,-21 21 16,20-21-16,-20 0 0,0 21 0,-1 0 15,1-21-15,-21 0 16,20 0-16,-20 22 0,-1-22 0,1 0 16,-22 0-16,0 0 0,1 0 0,-1 0 15,0 0-15,-20 0 0,-1 0 0,0 0 16,-21 0-16,21 0 0,0 0 16,0 0-16,1 0 0,-1 0 0,21 0 15,-21 0-15,0 0 0,1-22 0,20 22 16,-21-21-16,0 21 0,0-21 15,22 0-15,-22 21 0,21-21 16,1 0-16,-1 21 0,0-22 0,22 22 0,-1-21 16,22 0-16,-22 21 15,22 0-15,0-21 0,-1 21 0,22 0 16,-21 0-16,21 0 0,0 0 0,-22-21 16,22 21-16,0 0 0,0 0 15,0 0-15,-1 0 0,1 0 16,0 0-1,0 0-15,0 0 47,0 0-47,-1 21 16,1-21 0,0 0-1,0 0-15,0 0 0,0 0 0,-1 0 16,1 21-16,0-21 15,0 0-15,0 0 0,0 0 0,-1 0 16,1 21-16,0-21 16,0 0-16,21 21 15,-21-21-15,0 0 16,-1 0-16,22 22 16,-21-22-16</inkml:trace>
  <inkml:trace contextRef="#ctx0" brushRef="#br0" timeOffset="53110.14">2879 14415 0</inkml:trace>
  <inkml:trace contextRef="#ctx0" brushRef="#br0" timeOffset="53914.8">4043 13314 0,'0'-21'0,"0"42"47,0 0-31,-21 0-16,21 22 0,0-22 15,0 21-15,0-21 0,0 22 0,-22-1 16,22 0-16,0-21 0,0 22 15,0-22-15,0 0 0,0 21 16,0-20-16,0-1 0,0-42 47,0-1-31,22 1-16,-22 0 0,0-21 15</inkml:trace>
  <inkml:trace contextRef="#ctx0" brushRef="#br0" timeOffset="54647.12">4043 13335 0,'0'0'0,"0"-21"15,21 21 32,0 0-47,0 0 0,22 0 0,-1 0 16,0 0-16,1 0 0,20 0 0,1 0 15,20 0-15,-20 0 0,42 0 16,-22 0-16,1-21 0,0 21 0,20 0 16,-20 0-16,21-21 0,-21 21 0,20 0 15,-20 0-15,0 0 0,-1 0 16,1-22-16,-21 22 0,-1 0 0,1 0 16,-22 0-16,21 0 0,-20 0 15,-22 0-15,21 0 0,-21 0 16,22-21-16,-22 21 0,0 0 15,-21 21 17,0 1-17,0-1-15,0 0 16,0 0-16,0 0 16,0 0-16,0 1 0,0-1 15,0 0-15,0 0 0,0 0 16,0 0-16,0 1 15,0-1-15,0 0 16,0 0-16,0 0 16,-21-21-16,0 21 15,0-21-15,-1 0 0,1 22 16,-21-22-16,0 21 0,-1-21 0,-20 0 16,-1 21-16,-20-21 0,-1 0 0,0 21 15,1-21-15,-22 0 0,21 21 16,-21-21-16,0 0 0,-21 21 0,22-21 15,-1 0-15,0 22 0,0-22 16,21 0-16,1 0 0,-1 21 0,22-21 16,-1 0-16,1 0 0,-1 0 15,22 21-15,-1-21 0,22 0 0,-21 0 16,21 0-16,0 0 0,-1 0 16,22 21-1,22-21 16,-1 0 1,0 0-17,0 0-15,0-21 0,0 21 0,1-21 16,-1 21-16,21-21 0</inkml:trace>
  <inkml:trace contextRef="#ctx0" brushRef="#br0" timeOffset="55143.26">6985 13272 0,'21'-22'0,"-21"1"16,0 0-16,-21 0 16,0 21-16,-22 0 15,22 0-15,-21 0 0,0 0 16,-1 0-16,1 0 0,21 0 0,-22 0 16,22 0-16,0 0 0,0 21 0,0-21 15,21 21-15,0 0 0,0 1 16,0-1-16,21-21 15,0 21-15,0-21 0,22 21 0,-22-21 16,21 21-16,-21-21 0,22 21 0,-22-21 16,0 22-16,21-22 15,-21 21-15,1-21 0,-22 21 0,0 0 16,0 0-16,0 0 16,-22 1-16,-20-22 15,21 0-15,0 0 0,-22 21 0,22-21 16,-21 0-16,0 0 0,20 0 0,-20 0 15,21 0-15,0 0 0,0 0 16,-1 0-16,1 0 0,21-21 16,0-1-16,0 1 15,21 21-15,1-21 0,-1 0 16,0 21-16</inkml:trace>
  <inkml:trace contextRef="#ctx0" brushRef="#br0" timeOffset="55406.46">7112 13102 0,'0'0'0,"0"-21"0,21-21 31,-21 63-15,0 0-16,0 0 16,0 0-16,0 1 0,0 20 0,0-21 15,0 21-15,0-20 0,0-1 0,0 21 16,0-21-16,0 0 0,0 1 15,0-1-15,0 0 0,0 0 0,0 0 16,0 0-16,0 1 16,21-44 15,0 1-15,1 0-16,-1 21 0</inkml:trace>
  <inkml:trace contextRef="#ctx0" brushRef="#br0" timeOffset="55766.79">7429 13314 0,'0'0'0,"0"-21"0,0 42 31,-21-21-15,21 21-16,-21-21 0,0 21 0,21 0 16,-21 1-16,21-1 15,0 0-15,-21-21 0,21 21 0,0 0 16,0 0-16,21-21 15,0 0-15,0 0 16,0 0-16,0 0 0,1 0 16,-1 0-16,0-21 0,0 21 15,-21-21-15,0 0 0,0 0 16,0 0-16,0-1 16,0 1-16,0 0 0,0 0 0,0 0 15,-21 0-15,21-1 0,-21 22 16,0 0-16,-1 0 15,1 0-15,0 0 16,0 0-16,21 22 16,-21-1-16</inkml:trace>
  <inkml:trace contextRef="#ctx0" brushRef="#br0" timeOffset="56062.1">7768 13018 0,'0'0'0,"21"-43"31,-21 22-31,0 42 32,0 0-17,0 1-15,0-1 0,0 0 0,0 0 16,0 21-16,0-20 0,0 20 0,0-21 15,0 0-15,0 22 0,0-22 16,0 0-16,0 0 0,0 0 0,0 0 16,0 1-16,0-1 0,0 0 15,21-21-15,1 0 0,-1 0 16,0 21-16,0-21 16,0 0-16,0 0 0,1 0 0,-22-21 15,21 21-15,0-21 0,0 0 16,0-1-16,-21 1 0</inkml:trace>
  <inkml:trace contextRef="#ctx0" brushRef="#br0" timeOffset="56260.22">7683 13187 0,'0'0'0,"-21"0"0,42 0 31,1 0-31,20 0 15,-21-21-15,0 21 0,22 0 0,-22 0 16,21-21-16,0 21 0,-20 0 16,-1-22-16,21 22 0,-21 0 0,0 0 15,1 0-15,-1 0 0,0-21 0</inkml:trace>
  <inkml:trace contextRef="#ctx0" brushRef="#br0" timeOffset="59786.09">7535 10901 0,'0'0'0,"21"0"0,1-21 15,-22 0-15,0-1 0,0 1 16,0 0-16,0 0 0,0 0 16,-22 21-16,-20 0 0,21-21 15,0 21-15,-22 0 0,1 0 0,21 0 16,-21 21-16,-1 0 0,1 0 0,0 0 16,-1 22-16,1-1 0,0 0 15,-1 22-15,22-22 0,-21 43 0,21-22 16,-22 1-16,22 20 0,0-20 0,21 21 15,0-22-15,0 1 0,0-1 16,0 1-16,21-22 0,0 21 0,22-20 16,-22-1-16,21 0 0,0 1 0,22-22 15,-22 0-15,22 21 0,-22-42 0,22 22 16,-1-1-16,1-21 16,-22 0-16,21 0 0,1 0 0,-1 0 15,1-21-15,-1-1 0,1 1 0,-1 0 16,1-21-16,-22 21 0,22-22 0,-22 1 15,0 0-15,-20-1 0,20-20 16,-21 20-16,0-20 0,-21-1 0,0 1 16,0-1-16,0-20 0,0 20 0,-21-20 15,0 20-15,0 1 0,-22-1 16,1 1-16,0 20 0,-22-20 0,1 20 16,-1 1-16,1 21 0,-1 0 0,-20 0 15,20 21-15,1 0 0,-1 0 16,1 0-16,-1 42 0,1-21 0,-1 21 15,22 1-15,-1-1 0,1 22 16,0-1-16,21 1 0,-1 20 0,1-20 16,21-1-16,0 22 0,0-22 15,0 1-15,0-22 0,21 22 0,1-22 16,-1 0-16,21 1 0,-21-1 0,22 0 16,20-20-16,-21-1 0,1 0 15,20 0-15,1-21 0,-22 0 0,22 0 16,-1 0-16,-21 0 0,22-21 0,-22 0 15,22 0-15,-22-1 0,0-20 16,1 21-16,-1-21 0,-21-22 16,0 22-16,1-22 0,-22 22 0,0-22 0,0 1 15,-22-1-15,1 1 0,0-1 16,-21 22-16,-1 0 0,1 21 0,-21-1 16,-1 1-16,22 21 0,-22 0 15,1 0-15,-1 21 0,22 1 0,-22-1 16,22 21-16,0 0 0,21 22 0,-22-22 15,22 1-15,21-1 0,0 0 16,0 1-16,0-1 0,0 0 0,21-21 16,0 22-16,1-22 0,20 0 0,0 0 15,1 0-15,20-21 0,-21 0 0,22 22 16,-1-22-16,-20 0 0,-1 0 16,22 0-16,-22-22 0,-21 22 15,21-21-15,-20 0 0,-22 0 0,0 0 16,0 0-16,0-1 0,-22 1 15,1 0-15,0 0 0,0 0 0,0 0 16,-22-1-16,22 22 0,-21 0 0,21-21 16,0 21-16,-1 0 0,1 0 0,0 0 15,0 0-15,0 21 0,0 1 16,21-1-16,-22-21 0,22 21 0,-21 0 16,0 0-16,21 0 0</inkml:trace>
  <inkml:trace contextRef="#ctx0" brushRef="#br0" timeOffset="61166.17">6921 10943 0,'0'0'0,"-21"0"16,0-21-16,0 21 0,0 0 0,0 0 15,42 0 17,0 0-17,0 21-15,0 0 0,22 1 16,-22-1-16,0 0 0,21 0 0,1 21 15,-22 1-15,21-1 0,0 0 0,22 1 16,-22-1-16,22 22 0,20-22 16,-20 0-16,21 22 0,-1-22 0,1 0 15,0 1-15,-22-1 0,22 0 16,-22 1-16,1-1 0,-1 0 16,-20 1-16,-1-22 0,0 21 0,1 1 15,-22-1-15,0-21 0,21 21 0,-21-20 16,1 20-16,-1-21 0,-21 0 15,21-21-15,-21 21 0,21 1 0,0-22 16,-21 21-16,0-42 31,0-1-15,0 1-16,0 0 16,0 0-16,0 0 0,0 0 15</inkml:trace>
  <inkml:trace contextRef="#ctx0" brushRef="#br0" timeOffset="62210.26">9207 10859 0,'0'0'0,"22"-22"0,-1-62 31,-21 63-31,-21 21 16,-1 0-16,1 0 15,0 0-15,-21 21 0,21-21 16,-22 21-16,1 0 0,-22 0 0,1 22 16,-1-22-16,1 21 0,-22 0 0,1 22 15,-1-1-15,-21 1 0,21 21 16,-20-1-16,-22 1 0,21 0 0,-21-1 15,21 1-15,0-22 0,0 22 0,22 0 16,-1-22-16,0 1 16,1-1-16,-1 1 0,21-22 0,1 0 15,-1 1-15,1-22 0,21 21 0,-1-21 16,1 1-16,21-1 0,0 0 16,-1-21-16,22 21 0,-21-21 15,21 21-15,0-42 438,0 42-345,0 0-61,0 1-1,21-22 47</inkml:trace>
  <inkml:trace contextRef="#ctx0" brushRef="#br0" timeOffset="64075.12">11896 10118 0,'0'0'0,"-22"0"0,1 0 31,42 0 16,1 21-47,-1-21 0,0 0 0,0 0 16,0 21-16,0-21 0,22 0 0,-1 0 15,-21 0-15,43 21 0,-22-21 16,0 0-16,22 0 0,-22 0 0,1 0 15,20 0-15,-21 0 0,22 0 0,-1 0 16,-20 0-16,20-21 0,1 21 0,-1-21 16,1 21-16,-1-21 0,1 21 15,-22-21-15,22-1 0,-1 22 0,-21-21 16,1 0-16,-1 0 0,22 0 0,-22 0 16,0-1-16,1-20 0,-1 21 15,0 0-15,1-22 0,-22 1 16,21 21-16,0-21 0,1-1 0,-22 1 15,21 0-15,-21 20 0,1-20 0,-1 0 16,0-1-16,21 1 0,-42 21 16,21-21-16,1-1 0,-1 1 0,-21 0 15,21 20-15,-21-20 0,0 0 0,0-1 16,0 1-16,0 0 0,0 21 16,0-22-16,0 1 0,-21 0 0,0-1 15,21 1-15,-22 0 0,1 20 0,0-20 16,0 0-16,0-1 0,0 1 0,-1 0 15,1-1-15,0 1 0,0 0 16,-21-1-16,20 1 0,1 0 16,0-1-16,-21 1 0,21-21 0,-22 20 15,1 1-15,0 0 0,-1 20 16,-20-20-16,20 0 0,-20-1 0,-1 22 16,1-21-16,-1 0 0,-20 20 0,20-20 15,1 21-15,-22-21 0,22 20 0,-22-20 16,21 21-16,-20-21 0,-1 20 15,0 1-15,1-21 0,-22 21 0,0 0 16,0-1-16,0 1 0,-21 0 16,22 0-16,-22 0 0,0 0 0,0-1 15,0 1-15,0 21 0,0-21 16,0 21-16,0-21 0,0 21 0,0-21 16,0 21-16,0-21 0,-22 21 0,44-22 15,-22 22-15,0-21 0,0 0 16,21 21-16,-21-21 0,0 0 0,21 21 15,-21-21-15,21-1 0,0 1 0,0 0 16,1 0-16,-1 0 0,0 0 0,21-22 16,-21 22-16,22-21 0,-22 21 15,21-22-15,1 1 0,-1 0 0,0-1 16,22 1-16,-22 0 0,0-1 0,22 1 16,-22 0-16,22-1 0,-1-20 15,-20 20-15,20 1 0,1-21 16,-1 20-16,1-20 0,-1 20 0,1-20 15,-1-1-15,22 1 0,-1-1 16,1 1-16,0 21 0,-1-22 0,22 1 16,-21-1-16,21 1 0,0-1 0,-1-21 15,22 22-15,0-1 0,0 1 16,0-1-16,0 1 0,0-1 0,0 1 16,0-1-16,22 1 0,-1 21 0,0-22 15,21 1-15,-21-1 0,22 1 16,-1-1-16,0 22 0,1-22 0,20 1 15,-20 20-15,20 1 0,-21-21 16,22 20-16,-1 1 0,-20 0 0,20 20 16,-20-20-16,-1 0 0,0-1 15,1 22-15,-1-21 0,-21 21 0,21 0 16,-20-1-16,-1 1 0,0 0 16,0 21-16,-21-21 0,21 21 15,-21-21 79,0 0-63,0-1-15,0 1-1</inkml:trace>
  <inkml:trace contextRef="#ctx0" brushRef="#br0" timeOffset="64597.99">6794 3133 0,'0'0'0,"-21"0"0,-42 0 31,42 0-31,21 21 16,0 0-16,0 0 15,21 0-15,0 1 16,21-22-16,-21 21 0,22-21 0,-22 0 16,21 0-16,1 21 0,-1-21 0,0 0 15,1 0-15,-1 0 0,0 0 16,1 0-16,-1 0 0,0 0 0,1 0 15,-1-21-15,0 21 16,-21 0-16,1-21 0,-1 21 0,0-22 16,-21 1-16,0 0 15,-21 21 1,0 0-16,-1 0 0,1 0 16,0 0-16,0 0 0,0 21 15,0 0-15,-1 22 0,1-22 0,0 21 16,0 1-16,0 20 0,0-21 0,-1 22 15,1-22-15,0 22 0,0-22 16,0 22-16,21-22 0,-21 21 0,21-20 16,0 20-16,0-20 0,0-1 0,0 0 15,-22 1-15,22-1 16,0 0-16,0-21 0,0 22 0,0-22 16,0 0-16,-21 0 0,21 0 0,0 1 15,0-1-15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8T04:23:24.1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11303 7493 0</inkml:trace>
  <inkml:trace contextRef="#ctx0" brushRef="#br0" timeOffset="1579.25">10689 508 0,'0'0'0,"-21"-21"0,21 0 16,0 0-1,-21-1-15,0 22 32,21 22-17,0-1 1,0 0-16,0 21 0,0 1 0,0-22 15,0 42-15,0-20 0,21-1 16,-21 21-16,0 1 0,0-1 0,0-20 16,0 20-16,0 1 0,0-22 15,0 22-15,0-22 0,0 0 16,0 1-16,0-1 0,0-21 16,0 21-16,0-20 0,0 20 0,0-21 15,0 0-15,0 0 0,0 1 16,0-44 15,21 1-31,-21-21 0,21 21 16,-21 0-16,21-22 0,0 22 0,-21-21 15,22-1-15,-1 1 0,0 0 16,0-1-16,0-20 0,-21 21 0,21-1 16,1 1-16,-1 0 15,0 20-15,0 1 0,0-21 0,0 21 16,1 21-16,-1 0 15,0 0-15,0 21 16,0 0-16,-21 21 0,21-20 16,-21 20-16,0 0 0,22 1 0,-22-1 15,0 0-15,0 1 0,0-22 16,21 21-16,0 0 0,-21-20 0,21 20 16,0-21-16,0 0 0,-21 0 0,22 1 15,-1-1-15,0 0 0,21-21 16,-21 0-16,1 0 0,-1 0 0,0 0 15,21 0-15,-21 0 0,1 0 16,-1-21-16,0 0 0,0-1 16,0 1-16,0-21 0,1 0 0,-22-1 15,21 1-15,-21 0 0,21-22 16,-21 1-16,0-22 0,0 21 0,0 1 16,0-1-16,0 1 0,0-1 15,0 1-15,0-1 0,-21 22 0,0 0 16,21-1-16,-22 1 0,1 21 15,21 0-15,-21 0 0,21-1 0,0 1 16,-21 21 0,21 21-1,0 1 1,0-1-16,0 0 0,0 0 0,0 21 16,0-20-16,21-1 0,-21 0 15,0 21-15</inkml:trace>
  <inkml:trace contextRef="#ctx0" brushRef="#br0" timeOffset="2080.19">12023 1291 0,'0'0'0,"-22"0"16,44 0-1,-1-21 1,-21 0-16,21 21 0,0-21 16,0 0-16,0-1 0,1 1 0,-1 0 15,0 0-15,0 0 0,0 0 16,-21-1-16,21 1 0,-21 0 15,0 0-15,0 0 0,0 0 0,0-1 16,-21 22 0,0 0-16,0 0 0,0 0 0,0 0 15,-22 22-15,22-1 0,0 0 16,0 21-16,0-21 0,21 22 0,-22-22 16,22 21-16,-21-21 0,21 22 15,0-22-15,0 21 0,0-21 0,0 1 16,0 20-16,0-21 0,21 0 15,1 0-15,-22 1 0,21-1 0,0-21 16,0 21-16,0-21 0,0 0 0,1 21 16,-1-21-16,0 0 15,21 0-15,-21 0 0,1 0 0,-1 0 16,0 0-16,0-21 0,21 0 0,-20 0 16,-1-1-16,0 1 0,21-21 15,-21 21-15</inkml:trace>
  <inkml:trace contextRef="#ctx0" brushRef="#br0" timeOffset="2739.12">12742 254 0,'0'0'0,"0"-21"0,-21 0 15,0 21-15,21 21 16,0 0-1,0 0-15,0 22 0,0-1 16,0 0-16,0 1 0,0-1 0,0 21 16,0-20-16,0 20 0,0 1 15,0-1-15,0 1 0,0-1 0,0-20 16,0 20-16,0 1 0,0-22 16,0 0-16,0 22 0,0-22 0,0-21 15,0 22-15,0-1 0,0-21 0,0 0 16,0 22-16,0-22 0,0 0 15,0 0-15,0-42 47,0 0-47,0 0 0,0-1 16,0 1-16,0 0 0,0-21 16,0 21-16,21-1 0,-21-20 0,0 21 15,0-21-15,21 20 0,0-20 16,1 21-16,-22 0 0,21-22 0,0 22 15,0 0-15,0 0 0,0 0 16,22 0-16,-22 21 0,21-22 0,1 22 16,-1 0-16,-21 0 0,21 0 0,1 22 15,-1-1-15,-21 0 16,22 0-16,-22 21 0,0-20 0,0 20 16,-21 0-16,0 1 0,0-1 15,0-21-15,0 21 0,-21 1 0,-21-22 16,20 21-16,-20-21 0,21 22 0,-21-22 15,-1 0-15,1 0 0,21-21 16,-22 21-16,22 1 0,-21-22 0,21 0 16,-22 0-16,22 0 0,0 0 15,0 0-15,0 0 0,0 0 0,-1 0 16,1 0 0,0 0-1,21-22-15,0 1 16</inkml:trace>
  <inkml:trace contextRef="#ctx0" brushRef="#br0" timeOffset="3854.67">14732 656 0,'0'21'31,"0"1"-15,21-22-1,0 0 1,0 0-16,1 0 0,-1-22 0,21 22 15,-21-21-15,22 0 0,-22 0 16,21 0-16,-21 0 0,22-1 16,-22 1-16,0 0 0,21 0 15,-21-21-15,-21 20 0,0 1 0,0-21 16,0 21-16,0 0 0,0-22 16,0 22-16,-21 0 0,0 21 0,-21-21 15,21 21-15,-22 0 0,1 0 16,-22 0-16,22 0 0,0 0 0,-1 21 15,1 0-15,21 0 0,-21 0 0,-1 22 16,22-22-16,0 0 16,0 21-16,0-20 0,-1-1 0,22 21 0,0-21 15,0 0-15,0 1 0,0-1 16,22 21-16,-1-21 0,-21 0 16,42 1-16,-21-1 0,0 0 15,22 0-15,-22 0 0,21 22 0,1-22 16,-1 0-16,0 0 0,1 21 0,-1-20 15,0-1-15,1 0 0,-22 21 16,0-21-16,0 1 0,0 20 0,-21-21 16,0 0-16,0 22 0,0-22 15,0 0-15,-21 0 0,0 0 0,-21 0 16,-1 1-16,1-1 0,-22 0 0,22-21 16,0 0-16,-1 0 15,1 0-15,-21 0 0,41 0 0,-20 0 16,0 0-16,-1-21 0,22 0 15,0-1-15,-21 1 0,21 0 0,-1 0 16,22 0-16,-21 0 0,21-1 0,-21 1 16,21 0-16,0 0 15,0 0 1,21 21 0,0 0-16,1 0 0,-1 0 0,0 0 15,0 0-15,0 0 0,0 0 16,22 0-16,-22 0 0,0 0 0</inkml:trace>
  <inkml:trace contextRef="#ctx0" brushRef="#br0" timeOffset="4227.59">15473 1122 0,'0'0'0,"0"-21"16,21 21-16,-21-21 15,21-1-15,-21 1 0,0 0 16,21 0-16,0 0 16,-21 0-16,0-1 15,22 1-15,-22 0 0,0 0 16,0 0-16,-22 21 16,1 0-1,0 0-15,0 21 0,0 0 16,0 0-16,-1 0 0,1 1 0,0 20 15,0-21-15,0 21 0,0-20 16,-1 20-16,22-21 0,0 21 0,0-20 16,0-1-16,0 0 0,0 0 15,22 0-15,-22 0 0,21-21 0,21 22 16,-21-22-16,0 0 0,22 0 0,-22 0 16,21 0-16,-21 0 15,22 0-15,-22 0 0,21 0 0,-21-22 16,1 22-16,-1-21 0,0 21 0</inkml:trace>
  <inkml:trace contextRef="#ctx0" brushRef="#br0" timeOffset="4631.84">15833 1101 0,'0'0'0,"0"-21"0,0-43 16,0 43-16,0 0 16,0 0-16,0-1 0,0 1 15,0 0-15,21 0 0,0 0 16,0 21-16,0 0 15,0 0-15,1 0 0,20 0 0,-21 0 16,0 21-16,0 0 16,1 0-16,-1 0 0,0 1 0,0 20 15,-21-21-15,0 21 0,0 1 0,0-22 16,0 21-16,0-21 0,0 1 16,0-1-16,0 0 0,0 0 0,0 0 15,0 0-15,-21-21 16,0 0-16,21-21 15,0 0 1,0 0-16,0 0 0,0-22 16,0 22-16,0 0 0,21-21 0,-21 21 15,21-22-15,-21 22 16,21-21-16,0 21 0,-21-1 0,22 1 16,-22 0-16,21 0 0,0 21 15,0 0-15,0 0 16,0 0-16,1 0 15,-1 0 1,0 21-16</inkml:trace>
  <inkml:trace contextRef="#ctx0" brushRef="#br0" timeOffset="6311.09">16552 826 0,'0'0'0,"21"0"15,-21-22 1,0 44-1,0-1 1,0 0-16,0 0 0,0 0 16,0 0-16,0 22 0,0-22 0,0 21 15,0-21-15,0 22 0,0-22 16,0 21-16,0-21 0,0 1 0,0-1 16,0 0-16,0 0 0,0 0 0,22-21 15,-1 21-15,0-21 0,0 0 16,0 0-16,0 0 0,1 0 0,-1 0 15,0-21-15,0 0 16,0 21-16,0-21 0,-21-21 0,22 20 16,-1 1-16,0-21 0,0 0 0,0 20 15,0-20-15,-21 21 0,22-21 16,-22 20-16,21 1 0,-21 0 0,0 0 16,0 0-16,0 42 46,0 0-46,-21 0 0,21 22 0,-22-22 16,1 0-16,21 21 0,0-21 16,0 22-16,0-22 0,0 21 15,0-21-15,0 1 0,0-1 0,0 0 16,0 0-16,0 0 0,21-21 16,1 21-16,-1-21 0,0 0 0,21 0 15,-21 0-15,22 0 0,-22 0 16,21-21-16,1 0 0,-22 0 0,21 0 15,-21 0-15,22-1 0,-22-20 16,0 21-16,0-21 0,0 20 0,0-20 16,1 21-16,-22 0 0,0-22 15,0 22-15,0 0 0,0 42 32,0 0-17,0 1-15,0-1 0,0 0 0,0 21 16,0-21-16,0 1 0,0-1 15,0 0-15,0 21 0,0-21 0,21 1 16,0-1-16,0 0 16,0-21-16,0 0 0,22 21 0,-22-21 15,0 0-15,0 0 0,22 0 0,-22-21 16,0 0-16,0 0 0,0-1 16,0 1-16,1 0 0,-1 0 0,0-21 15,-21-1-15,21 22 0,-21-21 16,21 21-16,-21-1 0,21 1 0,-21 0 15,0 0-15,0 0 0,22 21 16,-1 0-16,0 0 31,-21 21-31,21 0 0,-21 0 16,0 0 0,21-21-16,0 0 15,-21-21 16,0 0-15,0 0-16,0 0 0,-21 0 16,0 21-1,0 0 1,0 0-16,0 0 16,-1 0-16,22 21 0,0 0 0,-21 0 15,0 0-15,21 0 0,-21 1 16,21-1-16,0 0 0,0 21 0,-21-21 15,21 1-15,0 20 0,0-21 16,0 0-16,0 0 0,0 1 0,0-1 16,0 0-16,21 0 0,0 0 0,0 0 15,0 1-15,22-22 0,-1 21 16,0-21-16,1 0 0,20 0 16,-20 0-16,-1 0 0,21 0 0,-20 0 15,-1 0-15,0-21 0,1-1 16,-1 22-16,0-21 0,-20-21 0,-1 21 15,21 0-15,-21-22 0,0 22 16,1-21-16,-22-1 0,21 22 0,-21-21 16,21 21-16,-21 0 0,0-1 15,0 1-15,0 0 0,0 0 0,-21 21 32,0 0-32,-1 21 0,1-21 15,21 21-15,0 22 0,-21-22 0,21 0 16,-21 0-16,21 21 0,0-20 15,0-1-15,0 0 0,0 21 16,0-21-16,0 1 0,0-1 16,21 0-16,0 0 0,-21 0 0,21-21 15,1 21-15,-1-21 0,0 0 0,0 22 16,0-22-16,22 0 0,-22 0 16,0 0-16,21 0 0,-21 0 0,1 0 15,20 0-15,0-22 0,-21 1 16,22 21-16,-22-42 0,21 21 0,1 0 15,-1-22-15,0 22 0,1-21 0,-22 21 16,21-22-16,-21 1 0,0 21 16,1-22-16,-1 22 0,0-21 0,-21 21 15,21 0-15,-21-1 16,0 1-16,0 0 0,-21 21 16,0 0-16,0 0 0,-1 0 0,1 0 15,21 21-15,-21-21 0,0 21 16,0 22-16,21-22 0,-21 0 0,21 21 15,0-20-15,0-1 0,0 21 16,0-21-16,0 22 0,0-22 0,21 0 16,0 0-16,-21 21 0,21-20 15,0-1-15,0 0 0,1 0 0,-1 0 16,0 0-16,0 1 0,0-1 0,-21 0 16,0 0-16,0 0 15,-21-21 1,0 0-16,0 21 0,0-21 15,-1 0-15,-20 0 0,21 0 16,-21 0-16,20 0 0,1 0 0,-21 0 16,21 0-16,0 0 0,-1-21 15,1 0-15,0 21 0,21-21 16,-21 0-16,21 0 0,-21-1 16</inkml:trace>
  <inkml:trace contextRef="#ctx0" brushRef="#br0" timeOffset="6743.9">17611 423 0,'0'0'15,"-22"22"-15,22 41 16,0-42-16,0 0 0,22-21 16,-1 22-16,0-22 0,0 0 0,0 0 15,0 0-15,22 0 0,-22 0 16,0 0-16,21-22 0,-20 22 0,-1-21 15,-21 0-15,0 0 0,21 0 16,-21 0-16,0-1 0,0 1 0,0 0 16,-21 0-16,21 0 0,-21 0 15,-1-1-15,1 22 0,0 0 0,0 0 16,0 0-16,-22 0 0,22 22 16,0-1-16,0-21 0,0 21 15,21 0-15,-21 0 0,-1 0 0,22 1 16,0-1-16,0 0 0,-21 0 15,0 0-15,21 0 0,-21 1 0</inkml:trace>
  <inkml:trace contextRef="#ctx0" brushRef="#br0" timeOffset="7518.9">13271 1990 0,'0'0'0,"22"0"0,-1-21 15,0 21-15,-42 0 32,0 0-32,-1 21 0,-20 0 15,0-21-15,-1 21 0,1 21 16,-21-20-16,20-1 0,-20 21 0,-22 0 16,22 1-16,-22-1 0,0 0 15,1 22-15,-22-1 0,0-20 0,0 20 16,-21 1-16,0-1 0,21 1 0,-42-1 15,21 1-15,-21-1 16,-21 22-16,-1-22 0,1 22 0,-22-21 16,1 20-16,-1-20 0,-20 20 0,20-20 15,22-1-15,-22 1 0,22-1 16,0-20-16,-1 20 0,22-20 0,0-1 16,21 0-16,21-21 0,0 22 0,22-22 15,-1 0-15,0 0 0,22-21 16,-1 0-16,22 0 0,0 0 0,-1 0 15,22 0-15,21-21 16,0 0-16,0 0 0,0 0 16,21-1-16</inkml:trace>
  <inkml:trace contextRef="#ctx0" brushRef="#br0" timeOffset="8047.51">8721 3175 0,'0'0'0,"-22"0"16,1 0 15,0 21-31,0 0 0,0 1 0,21-1 15,-21 0-15,-1 0 0,1 21 16,0-20-16,0 20 0,0-21 0,0 21 16,-22 1-16,22-22 0,-21 21 0,21 1 15,-22-22-15,1 21 0,21-21 16,-22 0-16,1 1 0,21-1 0,0 0 16,0-21-16,-1 0 0,1 21 15,0-21-15,0 0 16,21-21-1,21 21 1,0 0-16,0 0 0,1 0 16,-1 0-16,0 0 0,21 21 0,-21-21 15,22 21-15,-1 0 0,0 1 16,1-1-16,20 0 0,-20 0 0,20 21 16,1-20-16,-1-1 0,-21 21 15,22-21-15,-1 0 0,1 1 0,-22 20 16,1-21-16,-1 0 0,0 0 0,1-21 15,-22 22-15,21-1 0,-21-21 0,0 0 16,1 21-16,-1-21 0,0 0 16,0 0-1,-21-21-15,0 0 16</inkml:trace>
  <inkml:trace contextRef="#ctx0" brushRef="#br0" timeOffset="8926.96">18161 1672 0,'-21'0'15,"21"-21"-15,-21 21 0,42 0 47,21 0-47,-21 21 0,22-21 0,-1 21 16,21 1-16,-20-1 0,20 0 15,1 0-15,-1 0 0,1 22 0,-1-22 16,1 21-16,20-21 0,-20 22 16,-1-22-16,22 21 0,0 0 15,21 1-15,-1-1 0,1 0 0,21 1 16,-21-1-16,42 22 0,-21-22 15,21 21-15,22 1 0,-1-1 0,-21 1 16,22-22-16,-1 22 0,21-1 16,-20-20-16,-1-1 0,0 0 0,1 1 15,-22-1-15,21 0 0,1 1 0,-22-1 16,0 0-16,0-21 0,0 22 16,-21-1-16,0-21 0,-21 22 0,0-22 15,0 0-15,0 0 0,-22 0 16,1 0-16,-22 1 0,-20-22 0,-1 0 15,0 21-15,-20-21 0,-1 0 16,0 0-16,0 0 16,-21-21-1,0-1 1,0 1-16</inkml:trace>
  <inkml:trace contextRef="#ctx0" brushRef="#br0" timeOffset="9406.86">23897 2963 0,'0'0'0,"0"-21"15,-21 21-15,0 0 16,21-21-16,0 42 31,0 0-15,21-21-16,-21 22 0,21-1 15,21 0-15,-20 0 0,20 21 16,0-20-16,-21-1 0,22 0 16,-22 0-16,21 0 0,-21 0 15,22 22-15,-1-22 0,-21 0 0,0-21 16,22 21-16,-22 0 0,0 1 0,0-22 15,0 21-15,1 0 16,-22 0 0,-22-21-16,1 21 15,0-21-15,-21 21 0,-1 1 0,1-22 16,0 21-16,-1 0 0,-20 0 0,21 0 16,-22 0-16,1 1 0,20-1 15,-20-21-15,20 21 0,1 0 0,0 0 16,-1 0-16,1-21 0,0 22 15,-1-1-15,22-21 0,-21 21 16,0 0-16,20-21 0,-20 21 0,0 0 16,-1-21-16,-20 22 0,-1-22 15,1 21-15</inkml:trace>
  <inkml:trace contextRef="#ctx0" brushRef="#br0" timeOffset="11551.97">974 4868 0,'0'22'0,"21"-22"32,0 0-32,0 0 0,0 0 15,22-22-15,-1 1 16,-21 0-16,21 0 0,1 0 0,-1 21 16,0-21-16,1-1 0,-22 1 15,0 0-15,21 0 0,-20 0 16,-22 0-16,0-1 0,0 1 0,0 0 15,0 0-15,-22 0 0,1 0 16,0-1-16,-21 22 0,-1-21 0,-20 21 16,21-21-16,-22 21 0,22 0 15,-22 0-15,22 21 0,-22 0 16,22 1-16,-21-22 0,20 42 0,1-21 16,-22 0-16,43 0 15,-21 1-15,0 20 0,20-21 0,22 21 16,0-20-16,0 20 0,0-21 15,0 21-15,0-20 0,22-1 16,-1 21-16,0-21 0,21 0 0,1 22 16,-1-22-16,0 0 0,1 21 15,-1-20-15,21 20 0,1-21 0,-1 21 16,-20-20-16,20 20 0,1-21 16,-22 21-16,0 1 0,1-1 15,-22 0-15,21 1 0,-42-1 0,0 0 16,0 1-16,-21 20 15,0-20-15,-21-1 0,-22 0 0,22 1 16,-22-1-16,1 0 0,-22-21 16,22 1-16,-22-1 0,0 0 0,1-21 15,20 0-15,-21 0 0,1 0 16,-1 0-16,22-21 0,-22 0 0,21-22 16,1 22-16,-22-21 0,43-1 15,42 1-15,0-21 0,0 20 16,0-20-16,0 20 0,0-20 0,0 21 15,0-1-15,0 1 0,0 21 16,0 0-16,0-22 0,42 22 16,22 21-16,-1 0 15,-20 0-15,20 0 0,-21 0 0,22 0 16,-22 21-16</inkml:trace>
  <inkml:trace contextRef="#ctx0" brushRef="#br0" timeOffset="12102.86">1884 5207 0,'0'0'0,"-21"-42"16,-1 42-1,1 0-15,0 0 16,0 0-16,0 21 0,21 0 0,-21 0 16,-1 0-16,1 22 0,0-1 15,21-21-15,-21 22 0,21-1 0,0 0 16,0 22-16,0-22 0,0 0 16,0 1-16,0-1 0,0 0 15,0-20-15,0 20 0,21-21 0,0 0 16,0 0-16,1-21 0,-1 0 15,0 0-15,0 0 0,21 0 16,-20-21-16,20 0 0,-21 0 16,21 0-16,1 0 0,-1-22 0,0 1 15,1 21-15,-22-22 0,21 1 16,1 0-16,-22-22 0,21 22 0,-42 0 16,0-1-16,0 1 0,0 0 15,-21-1-15,0 1 0,0 21 0,-22-22 16,1 43-16,0-21 15,-1 21-15,1 0 0,-22 0 0,22 21 0,0-21 16,-22 22-16,22 20 0,0-21 16,-1 0-16,22 22 0,-21-22 15,21 21-15,-1 0 0,1-20 16,21 20-16,0-21 0,0 21 0,0-20 16,0-1-16,0 21 0,21-21 15,22 0-15,-22-21 0,0 22 0,21-22 16,1 0-16,-1 0 0</inkml:trace>
  <inkml:trace contextRef="#ctx0" brushRef="#br0" timeOffset="12715.19">3133 5271 0,'0'0'0,"-64"-64"32,43 43-32,0 21 0,0-21 0,-1 0 15,1-1-15,0 22 0,0 0 16,0 0-16,0 0 0,-1 0 0,1 0 16,0 0-16,0 22 0,0-22 15,0 42-15,21-21 0,-22 0 0,1 22 16,0-1-16,0 0 0,21 1 15,-21-1-15,0 0 0,21 1 16,-22-1-16,22 21 0,0-20 16,0-1-16,0-21 0,0 22 0,0-22 15,0 21-15,22-21 0,83 0 32,-83-21-32,-1 0 0,0 0 15,0-21-15,21 0 0,-20 0 0,-1 0 16,0 0-16,0-22 0,0 22 15,0-21-15,1 21 0,-1-22 0,-21 1 16,0 0-16,0-1 0,0 1 0,0 21 16,0-22-16,0 1 0,0 21 15,0 0-15,0 0 0,0-1 16,0 44 15,0-1-31,0 21 16,0-21-16,0 0 0,0 22 0,0-22 15,0 21-15,0 1 0,0-22 16,21 21-16,-21-21 0,0 0 0,0 22 16,21-22-16,0 0 0,0-21 15,-21 21-15,22 0 0,-1-21 16,0 0-16,0 0 0,0 0 16,0 0-16,1 0 15,-1 0-15,0-21 0,0 0 16</inkml:trace>
  <inkml:trace contextRef="#ctx0" brushRef="#br0" timeOffset="13127.71">3704 5228 0,'0'0'16,"0"-21"-16,0 0 0,0 0 15,-21 42 16,21 0-15,0 21-16,0-20 0,0-1 16,0 21-16,0 0 0,0 1 0,0-1 15,0 0-15,-21 1 0,21 20 0,-21-20 16,-1 20-16,22 1 0,-21-22 16,21 21-16,-21 1 0,0-1 0,0 22 15,0-21-15,-1-1 0,22 1 16,-21 20-16,21-20 0,-21 20 0,21-20 15,0 21-15,0-22 0,0 22 0,0-22 16,0 1-16,0-1 0,0 1 16,21-1-16,0 1 0,-21-1 15,22-20-15,-1 20 0,0-42 0,0 22 16,-21-22-16,21 0 0,0 0 16,-21 0-16,22-21 0,-1-21 15,-21 0-15,0 0 16,0 0-16,0-22 0,0 1 0,0 0 15,0-1-15,0 1 0,0-22 0,0 1 16,0-1-16</inkml:trace>
  <inkml:trace contextRef="#ctx0" brushRef="#br0" timeOffset="13499.08">3662 5779 0,'0'0'0,"-21"-43"0,-1-84 16,1 85-16,21 21 15,0-22-15,0 22 0,0-21 0,0 21 16,0-22-16,21 22 0,1 0 16,-1-21-16,21 21 0,-21-1 0,22 1 15,-1 0-15,-21 0 0,21 0 16,1 21-16,-1 0 0,-21 0 0,22 0 16,-22 0-16,21 0 0,-21 21 15,0 0-15,1 0 0,-1 22 0,-21-22 16,0 21-16,0 0 0,0 1 0,0-1 15,-43 0-15,22 1 16,-21-1-16,21 0 0,-22 1 0,1-1 16,0 0-16,-1-20 0,1 20 15,0-21-15,-1 0 0,22-21 0,0 21 16,-21-21-16,21 0 0,-1 22 16,1-22-16,42 0 46,1 0-30</inkml:trace>
  <inkml:trace contextRef="#ctx0" brushRef="#br0" timeOffset="14499.15">5524 4784 0,'0'0'0,"0"-21"0,0-64 15,0 64 1,0 42 0,-21 0-16,21 21 15,0-20-15,0 41 0,-21-21 16,21 22-16,0-1 0,0 1 0,0-1 15,0 1-15,0-22 16,-21 22-16,21-22 0,-21 22 0,21-22 0,-21-21 16,21 21-16,0 1 15,0-22-15,0 0 0,0 0 0,0 0 16,0-42 0,0 0-1,0 0-15,0 0 0,21 0 0,0-22 16,0 22-16,-21-21 0,21-1 15,0 1-15,1 0 0,-1-22 0,21 22 16,-21 0-16,0-1 0,1 1 16,20 21-16,-21 0 0,0-1 0,0 1 15,1 21-15,-1 0 0,0 0 0,0 21 16,0 1-16,0-1 0,-21 0 16,22 0-16,-1 21 0,0-20 15,-21 20-15,0 0 0,21 1 0,-21-22 16,21 21-16,0-21 0,-21 22 15,0-22-15,22 21 0,-1-21 0,0 0 16,0 1-16,-21-1 0,21 0 16,22-21-16,-22 0 0,0 0 0,0 0 15,21 0-15,-20 0 0,20-21 0,-21 0 16,21-1-16,-20 1 0,20-21 16,-21 21-16,0-22 0,0 22 0,1-21 15,-1 0-15,-21-1 0,0-20 0,0 20 16,0-20-16,0 21 0,0-22 15,-21 22-15,-1-22 0,1 22 16,0 21-16,0-22 0,0 22 16,21 0-16,-21 0 0,-1 21 0,1 0 15,0 0-15,0 0 16,21 21-16,0 0 16,0 0-16,0 1 0,0 20 0,0-21 15,0 0-15,0 0 0,21 1 16,0-1-16,-21 21 0,21-21 0,1 0 15,-1 1-15,0-1 0,0-21 16</inkml:trace>
  <inkml:trace contextRef="#ctx0" brushRef="#br0" timeOffset="14863.94">6710 5334 0,'0'0'0,"0"21"15,0 0 1,21-21-1,0 0-15,0 0 0,0-21 0,1 21 16,-1-21-16,0 0 0,21 0 16,-21 0-16,1-1 0,-1 1 0,0 0 15,0 0-15,0 0 0,0 0 16,-21-22-16,0 22 0,0 0 0,0 0 16,-21 21-1,0 0-15,0 0 0,0 21 16,-22 0-16,22 0 0,-21 0 0,21 1 15,0 20-15,-22-21 0,22 21 0,0-20 16,0 20-16,21 0 0,0-21 16,0 22-16,0-22 0,0 0 0,0 0 15,0 0-15,21 1 0,-21-1 0,21 0 16,0-21-16,0 0 0,22 0 16,-22 0-16,21 0 0,-21 0 0,22 0 15,-1 0-15,-21-21 0,22 0 16,-1-1-16,0 1 0,-21 0 0,1-21 15,20 21-15</inkml:trace>
  <inkml:trace contextRef="#ctx0" brushRef="#br0" timeOffset="15367.74">7429 4741 0,'0'0'0,"0"-42"0,-21-21 31,0 63-31,0 0 16,21 21-16,0 0 0,0 21 15,0-21-15,0 22 0,0 20 16,0-20-16,0 20 0,0-21 0,0 22 0,0-1 16,0-20-16,-21-1 0,21 22 15,0-22-15,0 0 0,0-21 16,0 22-16,0-22 0,0 21 0,0-21 16,0 1-16,0-1 15,-21-21-15,21-21 31,0-1-31,0 1 0,0 0 16,0-21-16,0 21 0,0-1 16,0-20-16,0 21 0,0-21 0,21 20 15,0-20-15,0 21 0,0 0 16,22-22-16,-1 22 0,-21 0 0,21 21 16,1-21-16,-1 21 15,0 0-15,-20 0 0,20 0 0,0 21 16,1-21-16,-22 21 0,0 0 0,0 1 15,0 20-15,-21-21 0,0 0 16,0 22-16,0-22 0,-21 0 0,0 21 16,0-21-16,0 1 0,-1-1 0,-20 0 15,21 0-15,-21 0 0,20 0 16,1-21-16,-21 22 0,21-1 0,0-21 16,-1 0-16,1 0 0,0 0 0,0 0 15,0 0 1,0-21-16,21-1 15,0 1-15</inkml:trace>
  <inkml:trace contextRef="#ctx0" brushRef="#br0" timeOffset="18483.66">8721 4826 0,'84'-21'16,"-63"21"-16,1-21 16,20 21-16,-21-21 0,0-1 15,0 1-15,1 21 0,-1-21 0,0 0 16,0 0-16,0 0 0,0-1 15,-21 1-15,0 0 0,0 0 0,0 0 16,0 0-16,0-1 0,0 1 16,-21 0-16,-21 0 0,21 21 0,0 0 15,-22 0-15,22 0 0,-21 0 0,-1 0 16,1 21-16,21-21 0,-21 21 16,-1 0-16,22 1 0,0-1 0,0 0 15,0 0-15,-1 0 0,22 0 16,0 1-16,0 20 0,0-21 0,0 0 15,22 0-15,-1 22 0,0-22 0,0 0 16,21 21-16,-20-20 16,20-1-16,0 21 0,-21-21 0,22 0 15,-1 22-15,-21-22 0,22 0 0,-22 21 16,0-20-16,0-1 0,0 0 16,0 21-16,-21-21 0,0 1 0,0-1 15,0 0-15,0 0 0,0 0 16,-42 0-16,21 1 0,0-1 0,-22 0 15,1-21-15,21 21 0,-21-21 0,-1 0 16,1 0-16,0 0 0,-1 0 16,1 0-16,0 0 0,-1 0 0,22-21 15,-21 21-15,21-21 0,-1 0 16,1-1-16,0-20 0,21 21 16,0-21-16,-21 20 0,21-20 0,0 0 15,-21 21-15,21-22 0,0 22 0,0 0 16,0-21-16,0 20 15,21 44 1,0-1-16,-21 0 16,0 21-16,21-21 0,0 1 15,-21 20-15,22-21 0,-1 21 0,0-20 16,0 20-16,-21-21 0,21 0 16,22 0-16,-22 1 0,0-1 0,21 0 15,-21 0-15,22-21 0,-22 0 16,21 0-16,1 0 0,-1 0 15,0 0-15,1 0 0,-1 0 0,21-21 16,-20 0-16,-1 21 0,0-21 0,1-1 16,-1-20-16,-21 21 0,22 0 15,-22 0-15,0-22 0,0 22 0,0-21 16,-21-1-16,0 22 0,0-21 0,0 21 16,0 0-16,0-22 0,0 22 15,0 0-15,0 0 0,-21 21 16,0 0-16,0 0 15,21 21-15,0 0 16,-21 0-16,21 0 0,-22 22 0,22-22 16,0 0-16,0 21 0,0-20 0,0 20 15,0-21-15,0 21 0,0-20 16,0-1-16,0 21 0,0-21 0,0 0 16,0 1-16,22-1 15,-1-21-15,0 0 0,0 0 0,0 0 16,0 0-16,1 0 0,20 0 0,0-21 15,1 21-15,-1-22 0,0 1 16,-21 0-16,22 0 0,-1-21 0,0 20 16,-20 1-16,-1-21 0,0 0 15,0 20-15,-21-20 0,21 21 16,-21-21-16,0 20 0,0 1 0,0 0 16,-21 21-16,0 0 0,21-21 0,-21 21 15,0 0-15,-1 0 0,1 0 16,0 0-16,21 21 0,-21-21 15,21 21-15,21 0 16,0-21 0,0 0-16,1 0 0,-1 0 0,0 0 15,0 0-15,0 0 0,0-21 0,1 21 16,-1 0-16,0 0 0,0-21 16,0 21-16,0 0 0,1 0 15,-1 0-15,-21 21 16,0 0-16,0 1 15,0-1-15,0 0 0,0 0 0,0 0 16,0 0-16,0 1 0,0-1 16,-21 21-16,21-21 0,0 0 0,0 1 15,0-1-15,0 21 0,0-21 0,0 0 16,21 1-16,0-1 16,0 0-16,0-21 0,0 0 15,1 0-15,-1 0 0,0 0 0,0 0 16,0 0-16,22 0 0,-22-21 0,0 0 15,0 21-15,0-22 16,0 1-16,1-21 0,-1 21 0,21-22 16,-42 22-16,21-21 0,0 0 0,1-1 15,-1 22-15,-21-21 0,0 21 16,0-22-16,0 22 0,0 0 0,0 0 16,0 42 15,0 0-31,0 0 0,0 0 0,-21 1 15,21 20-15,0-21 16,0 21-16,0-20 0,0-1 0,0 21 0,0-21 16,0 0-16,0 1 0,0-1 15,0 0-15,21-21 0,0 21 16,0-21-16,0 0 0,22 0 16,-22 0-16,0 0 0,21 0 0,-21 0 15,1 0-15,20-21 0,-21 0 16,0 0-16,22-1 0,-22 1 0,0 0 15,-21 0-15,21-21 0,-21 20 0,21-20 16,-21 21-16,0 0 0,0-22 16,0 22-16,0 0 0,0 0 0,0 0 15,0 0-15,0 42 47,0 0-47,0 0 0,0 0 16,0 0-16,0 1 0,0 20 0,0-21 15,0 0-15,0 22 0,0-22 0,0 0 16,0 21-16,0-21 0,0 1 16,0-1-16,0 0 0,0 0 15,21 0-15,1-21 0,-1 0 0,0 0 16,0 0-16,0 0 0,22 0 16,-22 0-16,0 0 0,0 0 0,21-21 15,-20 21-15,-1-21 0,21 0 0,-21 0 16,0-1-16,1 1 0,-1 0 15,-21-21-15,21 21 0,0-22 16,-21 22-16,0-21 0,0-1 0,0 22 16,0 0-16,0 0 0,0 0 15,0 0-15,0 42 32,0 21-32,0-21 15,0 0-15,0 22 0,0-1 0,0-21 16,0 22-16,0-22 0,0 21 0,0-21 15,0 0-15,0 22 0,0-22 16,21-21-16,-21 21 0,21 0 0,1-21 16,-1 0-16,0 0 0,0 0 15,0 0-15,0 0 0,1 0 16,20 0-16,-21 0 0,0-21 0,0 0 16,22 21-16,-22-21 0,0-22 0,0 22 15,0 0-15,1-21 0,-1-1 16,0 22-16,0-21 0,0 21 0,0-22 15,1 22-15,-22 0 0,21 0 16,-21 42 15,0 0-15,21-21-16,-21 21 0,21 1 16,0-22 15,0-22-16,-21 1 1,0 0-16,0 0 16,0 0-16,0 0 15,-21 21 1,0 0 0,0 0-16,21 21 15,0 0-15,-21 0 0,0 0 0,-1 0 16,22 22-16,0-22 0,-21 0 15,21 0-15,-21 22 0,21-22 16,-21 0-16,21 21 0,0-21 0,0 1 16,0 20-16,0-21 15,21 0-15,0-21 0,0 0 16,1 21-16,-1-21 0,21 0 0,-21 0 16,22 0-16,-22 0 0,21 0 15,0-21-15,-20 21 0,20-21 0,-21 0 16,21 0-16,-20 0 0,-1-1 0,0 1 15,-21 0-15,21-21 16,-21 21-16,21-1 0,-21 1 0,0 0 16,0 0-16,0 0 0,0 0 0,0-1 15,0 44 17,-21-1-32,21 0 15,0 0-15,0 0 0,0 0 16,0 1-16,0-1 0,0 0 0,0 21 15,0-21-15,0 1 0,0-1 16,0 0-16,0 0 0,21 0 16,0-21-16,1 0 15,-1 0-15,21 0 0,-21 0 16,0 0-16,22-21 16,-22 0-16,21 21 0,1-21 0,-1 0 15,0-1-15,1 1 0,-1 0 0,0-21 16,1 21-16,-22-22 0,21 22 15,-21-21-15,0-1 0,1 22 0,-1-21 16,-21 21-16,0 0 0,0-1 0,0 1 16,-21 21-1,-1 0-15,1 0 0,0 0 0,0 21 16,0 1-16,0-1 0,21 21 0,0-21 16,0 22-16,0-22 0,0 21 15,0-21-15,0 22 0,0-22 0,0 21 16,0-21-16,0 0 0,0 1 0,0-1 15,0 0-15,0 0 0,0 0 16,0 0-16,-22-21 31,1 0-15,0 0-16,0 0 0,0 0 16,0 0-16,-1-21 0,1 21 15,0-21-15,0 0 16,0 0-16,0 21 0,-1-21 15</inkml:trace>
  <inkml:trace contextRef="#ctx0" brushRef="#br0" timeOffset="18719.55">11684 4445 0,'0'0'16,"-21"0"-16,0 0 15,-1 0 32,1 0-31</inkml:trace>
  <inkml:trace contextRef="#ctx0" brushRef="#br0" timeOffset="19312.84">6032 6710 0,'0'0'0,"0"-21"16,-21-85-1,21 85-15,-21 0 0,21-1 16,0 1-16,-21 21 0,0 0 16,0 0-1,21 21-15,0 1 0,-22-1 0,1 21 16,21 0-16,0 1 0,0-1 16,0 22-16,-21-22 0,21 21 15,0-20-15,0-1 0,-21 22 0,21-22 16,0 0-16,0 1 0,0-1 0,-21-21 15,21 21-15,-21-20 0,21-1 16,-22 0-16,22 0 0,0-42 31,0 0-31,0 0 16,0-1-16,0-20 0,0 21 0,0-21 16</inkml:trace>
  <inkml:trace contextRef="#ctx0" brushRef="#br0" timeOffset="19599.2">5715 6689 0,'0'0'0,"0"-43"0,0 22 0,0-21 0,0 0 16,0 20-16,0 1 0,21-21 0,0 21 15,0 0-15,22-1 0,-22 1 16,21 21-16,1-21 0,-1 21 0,0 0 16,1 0-16,-1 21 0,0 0 15,1 1-15,-1 20 0,0 0 0,1 1 16,-1-1-16,-21 0 0,0 22 0,0-22 15,-21 0-15,0 22 0,0-22 16,0 1-16,-21-1 0,0-21 0,0 21 16,0 1-16,0-22 0,-1 0 15,1 0-15,0 0 0,0 1 16,0-1-16,0-21 0,-1 0 16,1 0-16,0 0 0,0 0 15,0 0-15,21-21 0,-21-1 16,-1 1-16,1 0 0</inkml:trace>
  <inkml:trace contextRef="#ctx0" brushRef="#br0" timeOffset="19796.27">5673 7006 0,'0'0'16,"0"-21"0,21 21-1,0 0-15,0-21 0,0 21 16,22 0-16,-22-21 0,21 0 0,0 21 15,1-22-15,-1 1 0,22 21 16,-22-21-16,0 0 0,22 21 0,-1-21 16,-20 0-16,20-1 0,-21 1 15,1 0-15,-1 21 0,0-21 0,-20 0 16</inkml:trace>
  <inkml:trace contextRef="#ctx0" brushRef="#br0" timeOffset="20024.96">6731 6498 0,'0'-21'31,"0"42"-31,0 0 0,0 1 0,0-1 16,0 0-16,0 21 0,0 1 0,0-1 15,0 0-15,0 1 0,0-1 16,0 0-16,0 1 0,0-22 0,0 21 16,0 0-16,0-20 0,0 20 15,0-21-15,-21 0 0,21 0 0,0 1 16,0-1-16,0 0 15,0-42 1,0 0 0,0-1-16,0 1 0</inkml:trace>
  <inkml:trace contextRef="#ctx0" brushRef="#br0" timeOffset="20318.89">6625 6668 0,'0'0'0,"0"-22"16,0-62-1,21 63-15,0-1 0,-21 1 0,22 21 16,20-21-16,-21 0 0,0 21 0,22 0 16,-1-21-16,-21 21 0,21 0 15,1 0-15,-22 0 0,21 21 0,-21 0 16,1 0-16,20 0 0,-42 1 16,0 20-16,0-21 0,0 21 15,0-20-15,0 20 0,-21-21 0,0 21 16,-22-20-16,1-1 0,21 0 0,-22 0 15,1 0-15,0 0 0,21 1 16,-22-22-16,22 0 0,0 21 0,0-21 16,42 0 15,0 0-31,0-21 0,22 21 0,-22-22 16,21 1-16,-21 21 0</inkml:trace>
  <inkml:trace contextRef="#ctx0" brushRef="#br0" timeOffset="20619.43">7895 6308 0,'0'0'0,"-21"-21"0,0 21 16,0 0-16,-1 0 0,1 21 15,0 0-15,21 0 0,-21 21 16,21 1-16,0-1 0,-21 0 16,21 1-16,-21-1 0,21 0 0,0-20 15,0 20-15,-22 0 0,22 1 0,-21-22 16,21 0-16,0 21 0,0-21 16,0 1-16,0-1 15</inkml:trace>
  <inkml:trace contextRef="#ctx0" brushRef="#br0" timeOffset="20919.36">7366 6858 0,'0'0'0,"-21"21"0,21 22 15,-21-22-15,21 0 16,0 0-16,0 0 0,0 0 0,0 1 16,0-1-16,21 0 0,0 0 0,0 0 15,0 0-15,22 1 0,-22-1 16,21-21-16,0 0 0,1 21 0,-1-21 16,0 0-16,1 0 0,-1 0 0,0 0 15,1 0-15,-22-21 0,21 21 16,-21-21-16,22-1 0,-22 22 0,0-21 15,0 0-15,0 0 0,1 0 0,-22 0 16,0-1-16,0 1 16,0 0-16,0 0 0,0 0 0,0 0 15,0-1-15,0 1 0,0 0 0,0 0 16</inkml:trace>
  <inkml:trace contextRef="#ctx0" brushRef="#br0" timeOffset="21190.83">7514 6329 0,'0'0'0,"-21"-21"0,21 0 16,21 21 15,21-22-31,-20 22 0,20-21 0,0 21 15,1 0-15,-22 0 0,21 0 16,0 0-16,1-21 0,-1 21 0,-21 0 16,0 0-16,22 0 0,-22 0 0,0 0 15,0 0 1</inkml:trace>
  <inkml:trace contextRef="#ctx0" brushRef="#br0" timeOffset="21779.21">9377 6033 0,'0'0'0,"-21"0"0,-1 0 31,22-22-15,43 22-16,-22 0 0,21 0 15,1 0-15,20-21 0,1 21 16,-1 0-16,22 0 0,-1-21 0,1 21 16,0-21-16,-22 21 0,22 0 15,-22 0-15,1 0 0,-22 0 16,22 0-16,-43 0 0,21 0 0,-21 0 15,1 0-15,-44 0 32,-20 0-32,21 0 0,0 0 0,-22 0 15</inkml:trace>
  <inkml:trace contextRef="#ctx0" brushRef="#br0" timeOffset="22059.29">9864 5990 0,'0'21'16,"0"1"-16,0-1 15,0 0-15,0 0 16,0 0-16,0 22 0,0-22 0,0 21 16,0 0-16,0 22 0,0-22 0,0 22 15,-22-22-15,22 22 0,-21-22 16,21 0-16,-21 1 0,21-1 0,-21 0 15,21 1-15,-21-22 0,0 0 0,21 0 16,0 0-16,0 0 16,0 1-16,-22-22 0,22-22 31,22 1-31,-22 0 16</inkml:trace>
  <inkml:trace contextRef="#ctx0" brushRef="#br0" timeOffset="22475.87">10181 6583 0,'106'0'15,"-85"-21"1,21 21-16,-20-21 0,-1-1 0,21 1 16,-21 0-16,0 0 0,1 0 15,-1 0-15,0-1 0,0 1 0,-21 0 16,0 0-16,0 0 0,0 0 16,0-1-16,-21 1 15,0 21-15,0 0 0,-1 0 16,1 0-16,0 21 0,0 1 15,0-1-15,0 0 0,21 21 16,-22 1-16,22-22 0,-21 21 0,0 0 16,21-20-16,0 20 0,0 0 0,0-21 15,0 1-15,0-1 0,0 0 16,0 0-16,0 0 0,0 0 0,21-21 16,0 0-16,1 0 0,-1 0 15,0 0-15,21 0 0,-21 0 16,1-21-16,20 0 0</inkml:trace>
  <inkml:trace contextRef="#ctx0" brushRef="#br0" timeOffset="23351.2">11282 6265 0,'0'0'0,"0"-21"15,-21 21-15,-1 0 0,1 0 16,0 0-16,-21 0 0,21 0 0,-22 0 15,1 21-15,21-21 0,-22 22 16,22-1-16,0-21 0,0 21 0,0 0 16,0-21-16,21 21 0,0 0 0,0 1 15,0-1-15,0 0 16,21-21-16,0 21 16,0 0-16,0-21 0,0 21 0,22-21 15,-22 22-15,0-1 0,21-21 16,-20 21-16,20 0 0,-21-21 0,0 21 15,0 0-15,1 1 0,-1-22 0,-21 21 16,0 0-16,0 0 16,0 0-16,-43 0 0,22 1 15,0-22-15,-21 21 0,-1-21 0,1 0 16,-21 0-16,20 21 0,1-21 16,0 0-16,-1 0 0,1 0 0,0 0 15,-1-21-15,22 21 0,0-21 0,0-1 16,0 1-16,-1 0 0,22 0 15,-21 21-15,21-21 0,0 0 16,0-1-16,0 1 0,21 21 16,1 0-1,-1 0-15,0 0 0,0 0 0,-21 21 16,21 1-16,0-1 0,1 0 16,-1 0-16,0 21 0,0-20 0,0-1 15,0 0-15,1 0 0,-1 0 0,0-21 16,0 21-16,0 1 0,0-22 0,1 0 15,20 0-15,-21 0 0,21 0 16,1 0-16,-22 0 0,21 0 16,1 0-16,-1-22 0,0 1 0,1 21 0,-1-21 15,0 0-15,1 0 16,-1-22-16,-21 22 0,21-21 0,-20 0 16,-1-1-16,21 1 0,-21 0 0,0-22 15,1 22-15,-22-22 0,21 22 16,0 0-16,-21-22 0,0 22 0,21-1 15,0 1-15,-21 0 0,0 21 16,0-22-16,0 22 0,0 0 16,-21 42-1,0 0-15,21 0 16,0 22-16,-21-22 0,0 21 0,21 1 16,-22-1-16,22 0 0,0 1 15,0-1-15,-21 21 0,21-20 16,0-1-16,0 22 0,0-22 0,0 0 15,0-21-15,0 22 0,0-22 16,0 21-16,21-21 0,-21 1 0,22-22 16,-1 21-16,0-21 0,0 0 0,21 0 15,-20 0-15,-1 0 0,0 0 16,21 0-16,-21-21 0,1-1 0,20 1 16,-21 0-16,0 0 0,22 0 0,-22-22 15,0 22-15,0-21 0,0 0 16,0-1-16,1 22 0</inkml:trace>
  <inkml:trace contextRef="#ctx0" brushRef="#br0" timeOffset="23547.95">12298 6498 0,'0'0'0,"0"43"16,0-22-16,0 0 0,0 21 0,0-21 15,0 1-15,0-1 0,0 0 0,0 0 16,21 0-16,0-21 0,-21 21 15,21-21-15,0 0 0,1 0 0,-1 0 16,0 0-16,0 0 0,0 0 16,0-21-16,1 0 0,-1 0 0,0 0 15,0 0-15,-21-1 0,21 1 16,0-21-16</inkml:trace>
  <inkml:trace contextRef="#ctx0" brushRef="#br0" timeOffset="23987.82">12700 6287 0,'-21'105'32,"21"-83"-32,-21 20 0,21-21 0,0 0 0,0 22 15,0-22-15,0 0 0,0 0 0,0 0 16,-22 0-16,22 1 0,0-1 16,0 0-16,-21-21 0,21 21 15,0-42 16,0 0-31,0 0 16,0-1-16,0-20 0,0 21 16,0 0-16,0-22 0,0 22 15,0-21-15,21 21 0,1-22 0,-1 22 16,0-21-16,0 21 0,21 0 0,-20-1 16,20 1-16,-21 0 0,21 21 15,1 0-15,-1 0 0,22 0 0,-22 0 16,-21 0-16,21 0 0,-20 21 15,20 0-15,-21 1 0,-21 20 16,0-21-16,0 21 0,0-20 0,0 20 16,0-21-16,0 21 0,0-20 0,-21 20 15,0-21-15,0 0 0,-1 0 16,1 1-16,0-22 0,21 21 0,-21-21 16,42 0 15,0-21-31,0-1 15,1 1-15</inkml:trace>
  <inkml:trace contextRef="#ctx0" brushRef="#br0" timeOffset="24723.04">14055 6181 0,'0'0'16,"0"-21"-16,-85-1 16,64 22-16,-22 0 15,22 0-15,-21 0 0,0 22 0,20-22 16,-20 21-16,0 0 0,-1 21 0,22-21 16,-21 1-16,21 20 15,0 0-15,-1-21 0,22 22 0,0-1 16,0-21-16,0 22 0,0-22 0,0 0 15,0 0-15,0 0 0,22 0 16,-1-21-16,0 0 0,0 0 0,21 0 16,-20 0-16,20 0 0,-21 0 0,21 0 15,1-21-15,-22 0 0,21 0 16,-21 0-16,22-22 0,-22 22 0,0-21 16,0 0-16,0 20 0,1-20 0,-22 21 15,0 0-15,0 0 0,0-1 16,0 1-16,0 0 0,0 0 15,-22 42 17,22 0-17,0 0-15,0 1 0,0-1 0,0 0 16,0 21-16,0-21 0,0 22 16,0-1-16,0 0 0,0 1 0,0-1 15,-21 0-15,21 1 0,0-1 0,0 0 16,-21 1-16,21-1 0,0 22 15,-21-22-15,21 21 0,0 1 0,-21-22 16,21 22-16,0-1 0,0 1 16,0-1-16,0 1 0,0 20 0,0-20 15,0-22-15,0 22 0,0-1 16,0 1-16,0-1 0,0 1 0,0-1 16,0 1-16,0-22 0,0 22 0,0-1 15,0-21-15,0 1 0,0-1 16,0 0-16,0 1 0,-21-1 0,-1-21 15,1 0-15,0 1 0,0-1 0,0 0 16,0 0-16,-1-21 0,1 0 0,-21 0 16,21 0-16,0 0 15,-1-21-15,1 0 0,0 0 0,0 21 16,21-22-16,0-20 0,-21 21 0,21 0 16,-21-22-16,21 1 0,-22 21 15,22-21-15,0-22 0,0 22 0,-21-1 16,21-20-16</inkml:trace>
  <inkml:trace contextRef="#ctx0" brushRef="#br0" timeOffset="25035.12">12975 5906 0,'0'0'0,"-42"-22"16,42 1-1,-21 21-15,21 21 47,21-21-31,-21 22-16,0-1 15</inkml:trace>
  <inkml:trace contextRef="#ctx0" brushRef="#br0" timeOffset="25314.99">11409 6265 0,'0'0'0,"21"0"31,0 0-31,0 0 15,0 0-15,22 0 0,-1 0 0,0 0 16,1 0-16,-1 0 0,22 0 0,-22-21 16,21 21-16,-20 0 0,-1-21 15,22 21-15,-43 0 0,21 0 0,-21 0 16,0-21-16,1 21 0,-1 0 16</inkml:trace>
  <inkml:trace contextRef="#ctx0" brushRef="#br0" timeOffset="27891.63">22500 4233 0,'0'0'0,"0"-21"0,0 0 0,0 0 16,0 0-16,0 0 0,0-1 15,0 1-15,0 0 0,-21 0 16,0 21-1,21 21-15,0 0 16,0 22-16,0-22 0,0 42 16,0-20-16,0 20 0,0 1 0,0-1 15,0 1-15,0-22 0,0 21 16,-21 22-16,-1-21 0,1-1 0,0-21 16,0 22-16,-21-1 0,20-20 0,1-1 15,21 0-15,0-20 0,-21-1 16,21 0-16,0 0 0,0-42 31,0 0-15,21 0-16</inkml:trace>
  <inkml:trace contextRef="#ctx0" brushRef="#br0" timeOffset="28406.91">22161 4318 0,'0'0'0,"-21"-21"0,-42-64 32,42 43-32,21 21 0,0-22 0,0 22 15,0-21-15,0 21 0,21-22 16,0 22-16,0 0 0,21-21 0,1 21 16,-1-1-16,22 1 0,20 21 0,-20-21 15,20 21-15,-20 0 0,21 0 16,-1 21-16,-20 0 0,-1 22 0,1-1 15,-22 0-15,0 22 0,1-1 16,-22-20-16,-21 20 0,0 1 0,0-22 16,-21 22-16,-22-22 0,1 0 15,-21 1-15,-1-1 0,1 0 0,-22-21 16,21 22-16,-20-22 0,-1 0 16,22-21-16,-1 21 0,1-21 15,20 0-15,1 0 0,0 0 0,20 0 0,-20-21 16,21 21-16,0-21 0,21 0 15,0 0-15,0-1 0,0 1 16,0 0-16,0 0 0,21 21 16,0 0-16,0 0 15,22 0-15,-22 21 0,0 0 0,21 0 16,-21 1-16,22 20 0,-22-21 0,21 21 16,-21 1-16,1-1 0,20 0 15,-21 1-15,0-22 0,0 21 0,1 1 16,-1-22-16,0 21 0,85 43 31,-85-64-31,0 0 0,0 0 0,0-21 16,1 0-16,-1 0 0,0 0 0,0 0 15</inkml:trace>
  <inkml:trace contextRef="#ctx0" brushRef="#br0" timeOffset="28819.2">23262 4741 0,'0'22'15,"21"-22"17,0 0-32,1 0 15,-1 0-15,0 0 0,21-22 16,-21 1-16,22 21 0,-22-21 0,21 0 15,-21 21-15,22-21 0,-22 0 16,0-1-16,0 22 0,0-21 0,1 0 16,-22 0-16,-22 21 31,1 0-31,0 0 0,0 0 0,-21 21 16,20 0-16,1 0 0,0 22 15,-21-22-15,21 0 0,-1 21 16,1 1-16,21-1 0,-21-21 0,21 22 15,-21-1-15,21-21 0,0 21 16,0-20-16,0-1 0,0 0 0,0 0 16,0 0-16,0 0 0,21-21 0,0 0 15,0 22-15,1-22 0,-1 0 16,0 0-16,21 0 0,-21-22 0,1 1 16,20 21-16,-21-21 0</inkml:trace>
  <inkml:trace contextRef="#ctx0" brushRef="#br0" timeOffset="29239.5">24257 4593 0,'0'0'0,"0"-63"31,-21 63-15,0 0-16,-1 0 0,1 0 15,0 21-15,0-21 0,0 21 0,0 0 16,-1 0-16,1 1 0,21-1 0,0 0 15,0 0-15,0 0 16,0 0-16,0 1 0,21-1 16,1 0-16,-1-21 0,0 21 0,0-21 15,0 21-15,0-21 16,1 0-16,-1 21 0,0 1 0,0-22 16,-21 21-16,21-21 0,-21 21 0,21 0 15,-21 0-15,0 0 16,-21-21-16,0 22 0,0-1 15,0-21-15,-22 0 0,22 21 0,-21-21 16,0 0-16,-1 0 0,1 0 16,0 0-16,-1 0 0,22 0 0,-21 0 15,21 0-15,-1 0 0,1 0 16,0-21-16,21 0 0,-21 21 0,21-22 16,0 1-1,21 21-15,0-21 16,0 21-16,22-21 0,-22 21 0,0-21 15,0 0-15,22 21 0</inkml:trace>
  <inkml:trace contextRef="#ctx0" brushRef="#br0" timeOffset="29587.46">24934 3895 0,'0'0'0,"0"-21"0,0-1 16,0 1-16,0 0 0,0 0 0,0 42 31,0 21-15,-21-20-16,21 20 0,0 21 16,-21-20-16,21 20 0,0 22 15,0-22-15,0 1 0,-21-1 0,0 1 16,-1-1-16,22 1 0,-21-22 0,21 1 15,-21 20-15,21-21 0,-21-20 16,21 20-16,0-21 0,0 0 16,0 0-16,0 1 0,21-1 0,0-21 15,0 0-15,1 0 16,-1 0-16,0 0 0,0-21 0,0-1 16,0 1-16,1 0 0,-22 0 15,21 0-15,-21 0 0,21-22 0</inkml:trace>
  <inkml:trace contextRef="#ctx0" brushRef="#br0" timeOffset="29767.59">24744 4360 0,'0'0'16,"0"-21"0,0 0-16,21 21 15,0-21-15,0 21 0,22 0 16,-22-21-16,21 21 0,-21 0 15,22-21-15,-1 21 0,-21 0 0,21-22 16,-20 22-16,-1-21 0,0 21 0,0-21 16,0 21-16</inkml:trace>
  <inkml:trace contextRef="#ctx0" brushRef="#br0" timeOffset="30775.8">26987 3683 0,'0'0'0,"0"-21"0,0-64 31,0 64-31,0 0 0,0 0 16,-21 21-16,21 21 15,-21 0 1,0 21-16,21 1 0,-21 20 15,21-20-15,0 20 0,0 1 0,0 20 16,-21-20-16,21-1 0,-22 22 0,22-22 16,-21 1-16,0-1 0,21-20 15,-21-1-15,0 22 0,0-22 0,21-21 16,0 21-16,0-20 0,0-1 0,0 0 16,0-42 15,21-22-31,-21 22 15,21 0-15,0-21 0,0 21 16,0-22-16,1-20 0,-1 20 0,0 1 16,0-21-16,21 20 0,-20 1 15,-1 0-15,0-1 0,0 22 0,0 0 16,0 21-16,1 0 16,-1 21-16,-21 21 0,0-20 15,0 20-15,21 0 0,-21 1 0,21-1 16,-21 0-16,0 1 0,0-1 15,0 0-15,21-21 0,-21 22 0,21-1 16,1-21-16,-1 22 0,-21-22 0,21 0 16,0 0-16,0 0 15,22-21-15,-22 0 0,0 0 0,21 0 16,1 0-16,-1 0 0,0-21 0,1 0 16,-1 0-16,21 0 0,-20-22 15,-1 1-15,22 21 0,-22-43 0,-21 22 16,21-22-16,1 22 0,-22-43 15,0 22-15,0-1 0,-21-20 0,0 20 16,0-20-16,0 20 0,0 1 0,0-22 16,-21 21-16,0 22 0,0-21 15,-22 20-15,22 22 0,-21 0 0,0 0 16,-1 21-16,22 0 0,-21 0 16,-1 21-16,1 0 0,21 0 15,-21 22-15,20-1 0,1 0 16,0 1-16,21-1 0,0 0 0,0 1 15,0-1-15,0-21 0,0 21 16,21 1-16,0-22 0,22 21 0,-22-21 16,0 1-16,21-1 0,1 0 0</inkml:trace>
  <inkml:trace contextRef="#ctx0" brushRef="#br0" timeOffset="31175.91">28130 4318 0,'0'0'0,"0"64"16,22-64 0,-22 21-16,21-21 15,0 0-15,0 0 0,0 0 0,0 0 16,1 0-16,20 0 0,-21 0 16,21-21-16,1-1 0,-22 1 0,21 21 15,1-21-15,-1 0 0,-21 0 0,0 0 16,0-1-16,1 1 0,-22 0 15,0 0-15,0 0 0,0 0 0,-22-1 16,1 22 0,-21 0-16,21 0 0,-22 22 0,22-1 15,-21 0-15,21 0 0,-22 0 16,22 22-16,0-1 0,0-21 16,0 21-16,0-20 0,-1 20 0,22-21 15,0 21-15,0-20 0,0-1 16,0 0-16,0 0 0,22-21 0,-1 21 15,0-21-15,21 0 0,-21 0 16,1 0-16,-1 0 0,21 0 16,-21 0-16,22-21 0,-1 21 0,0-21 15,1 0-15,-22 0 0,21-22 16,0 22-16</inkml:trace>
  <inkml:trace contextRef="#ctx0" brushRef="#br0" timeOffset="31703.44">29252 3683 0,'0'0'0,"0"-42"0,21-64 32,-21 85-32,0 42 15,0 21-15,0-21 0,0 22 16,-21 20-16,21-20 0,0 20 0,0 1 16,-21-1-16,21 1 0,-21-1 15,21 1-15,-21-22 0,21 21 0,0-20 16,0 20-16,-21-20 0,21-22 15,-22 21-15,22 0 0,0-20 16,0-1-16,0 0 0,-21 0 0,0-21 16,21-21 15,0 0-31,0-22 0,0 22 16,0 0-16,0-21 0,21 21 15,0-22-15,1 1 0,-1 0 0,0 20 16,0-20-16,0 21 0,22-21 15,-22 20-15,21 1 0,-21 0 0,22 0 16,-22 0-16,21 21 0,0 0 0,-20 0 16,20 0-16,0 21 15,-21 0-15,22 0 0,-22 0 0,21 1 16,-21 20-16,1-21 0,-1 21 16,-21 1-16,0-22 0,0 21 0,0 1 15,-21-22-15,-22 21 0,22-21 0,-21 0 16,-1 1-16,1 20 0,0-42 15,-1 21-15,-20 0 0,21-21 0,-1 0 16,1 21-16,21-21 0,-22 0 16,22 0-16,0 0 0,0 0 0,21-21 15,0 0-15,0 0 16,21 0-16,0 0 16,22-1-16,-22-20 0,0 21 0,21 0 15</inkml:trace>
  <inkml:trace contextRef="#ctx0" brushRef="#br0" timeOffset="35282.96">30438 3916 0,'0'0'16,"21"0"-16,0-21 0,-21 0 0,21-1 15,0 1-15,0 21 0,1-21 16,-1 0-16,-21 0 0,21-22 15,0 22-15,0 0 0,0-21 0,1 21 16,-22-1-16,0-20 0,0 21 16,0 0-16,0 0 0,-22 21 15,1 0-15,0 0 0,-21 0 16,-1 0-16,22 0 0,-21 21 16,0 0-16,-1 0 0,1 21 0,21-20 15,0-1-15,-1 0 0,-20 21 0,42-21 16,0 1-16,-21-1 0,21 0 15,0 21-15,0-21 0,0 1 0,0-1 16,0 0 0,21-21-16,-21 21 0,21-21 15,0 0 1,-21 21 609,0 0-578,22-21 93,-1 0-108,-21 22 30,21-1 110,0 0-156,0-21-1,0 21-15,1 0 16,-22 0 0,21-21-16,-21 22 0,21-1 15,0 0-15,0 0 16,-21 0-16,0 0 0,0 1 15,21-22-15,-21 21 0,22 0 0,-22 21 16,0-21-16,0 1 0,0-1 16,0 0-16,0 0 0,0 0 0,0 0 15,0 1-15,0-1 0,0 0 16,-22 0-16,1 0 0,0-21 0,21 21 16,-21-21-16,0 0 0,0 0 0,-1 0 15,1 0-15,0 0 0,0 0 16,-21 0-16,20 0 0,1-21 0,0 0 15,0 0-15,0 21 16,21-21-16,-21 0 0,-1-1 0,22 1 16,-21 0-16,21 0 0,0 0 0,0 0 15,-21 21-15,21-22 16,0 44 0,0-1-1,0 0-15,0 0 0,0 0 16,21 0-16,-21 1 0,21-22 15,1 21-15,-1 0 0,0 0 0,0-21 16,0 21-16,0-21 0,1 0 0,-1 21 16,21-21-16,0 0 0,-20 0 15,20 0-15,0 0 0,1 0 16,-1 0-16,0 0 0,1-21 16,-1 21-16,0-21 0,1 0 0,-1 21 15,-21-21-15,21 0 0,-20-22 0,20 22 16,-21 0-16,-21-21 0,21 20 15,-21 1-15,0 0 0,0 0 0,0 0 16,0 0-16,0-1 0,0 1 16,-21 21-16,0 0 15,0 0-15,0 0 0,21 21 16,-22-21-16,1 22 0,21-1 0,-21 0 16,21 0-16,0 0 0,0 0 15,0 1-15,0 20 0,0-21 16,0 0-16,0 0 0,0 1 15,0-1-15,21 0 16,0-21-16,1 0 0,-1 0 0,0 0 16,0 0-16,0 0 0,22 0 15,-22 0-15,0 0 0,21 0 0,-21-21 16,22 0-16,-22 21 0,0-22 16,0 1-16,0-21 0,22 21 0,-22 0 15,-21-1-15,21 1 0,-21 0 16,0 0-16,0 0 0,0 0 0,0-1 15,-21 22 1,21 22 0,0-1-16,0 0 0,0 0 15,0 0-15,0 0 0,0 1 16,0-1-16,0 0 0,0 0 0,0 0 16,21 0-16,-21 1 0,21-1 15,0-21-15,1 21 0,-1-21 0,0 0 16,0 21-16,0-21 0,0 0 15,1 0-15,-1 0 0,0 0 16,0 0-16,-21-21 0,21 0 16,0 21-16,1-21 0,-22-1 15,21 1-15,0-21 0,-21 21 16,0 0-16,21-1 0,-21-20 0,21 21 16,-21 0-16,0 0 0,0-1 15,0 1-15,0 42 31,0 1-31,-21-1 0,21 0 16,0 0-16,-21 0 0,21 0 16,0 1-16,0-1 0,0 0 0,0 0 15,0 0-15,0 0 0,0 1 16,0-1-16,21 0 0,0-21 16,0 0-16,1 0 15,-1 0-15,0 0 16,0 0-16,0-21 0,0 21 0,1-21 15,-1-1-15,21 1 0,-21 0 16,0 0-16,1 0 0,-1 0 0,-21-22 16,21 22-16,-21 0 0,21 0 15,-21 0-15,0-1 0,0 1 16,0 42 0,-21 1-1,21-1-15,-21 0 0,21 0 0,0 0 16,0 0-16,0 1 15,0-1-15,0 0 0,0 0 0,0 0 16,0 0-16,0 1 16,21-1-16,0-21 0,0 21 15,0-21-15,1 0 16,-1 0-16,0 0 0,0 0 0,0 0 16,0-21-16,1 0 0,-1-1 15,0 1-15,0-21 0,0 21 16,0 0-16,1-1 0,-1 1 15,0-21-15,0 21 0,0 0 0,-21-1 16,21 22-16,1-21 0,-1 21 16,0 0-1,-21 21 1,0 1-16,0-1 16,0 0-1,0-42 32,0 0-47,0-1 16,0 1-1,-21 21 1,0 0-16,-1 0 16,1 21-1,0 1-15,0-22 0,21 21 0,-21 21 16,0-21-16,21 0 15,-22 1-15,22-1 0,0 0 0,0 0 16,0 0-16,0 0 0,0 1 16,0-1-16,22-21 0,-1 21 0,0-21 15,0 0-15,21 21 16,-20-21-16,-1 0 0,21 0 0,0 0 16,-20 0-16,20 0 0,0 0 15,-21-21-15,22 21 0,-22-21 0,0 0 16,21-1-16,-20 1 0,-1 0 15,0 0-15,0 0 0,-21 0 16,0-1-16,0 1 0,0 0 16,-21 21-1,21 21 1,-21 0-16,0 1 0,21-1 16,0 0-16,-22 0 0,22 0 0,-21 0 15,21 1-15,0-1 16,0 0-16,0 0 0,0 0 0,21 0 15,1-21-15,-1 0 16,0 0-16,0 0 16,0 0-16,22 0 0,-22 0 15,0 0-15,0-21 0,0 0 0,0 21 16,22-21-16,-22 0 0,0 0 16,0-22-16,0 22 0,1-21 0,-1 21 15,0-22-15,-21 22 0,0 0 16,21 0-16,-21 0 0,0 42 31,-21 0-31,21 0 16,-21 0-16,0 0 0,21 1 0,-22-1 15,22 21-15,0-21 0,-21 0 16,21 1-16,-21-1 0,21 0 16,0 0-16,-21-21 0,21 21 0,0 0 15,-21-21 32,21-21-47,-21 21 16,21-21-16,0 0 0,-22 0 15,22 0-15</inkml:trace>
  <inkml:trace contextRef="#ctx0" brushRef="#br0" timeOffset="35483.91">32681 3725 0,'-63'-21'31,"63"0"-15,-21 21 0,21 21-1,0 0 1,-22-21-16,1 22 0,0-22 15</inkml:trace>
  <inkml:trace contextRef="#ctx0" brushRef="#br0" timeOffset="36034.96">25590 5630 0,'0'0'0,"-21"0"16,0 0-16,0 22 15,0-1-15,0 21 0,-1 0 0,1 1 16,0 20-16,0-20 0,0 20 0,0 1 16,-1-1-16,22 1 0,-21-1 15,0-21-15,0 22 0,0-22 0,0 1 16,21-1-16,-22 0 0,1-21 0,21 1 15,-21-1-15,21 0 0,0 0 16,0-42 15,0 0-31</inkml:trace>
  <inkml:trace contextRef="#ctx0" brushRef="#br0" timeOffset="36319.06">25231 6033 0,'0'0'0,"0"-43"0,63-126 31,-63 127-31,21-1 0,0 1 0,1 0 0,-1 20 16,0 1-16,0 0 0,21 0 0,1 0 15,-1 21-15,0 0 0,22 0 16,-1 0-16,-20 0 0,20 42 0,1-21 16,-1 22-16,1 20 15,-22-21-15,22 22 0,-43-1 0,21 1 16,-21-1-16,-21-20 0,0 20 0,0 1 15,0-22-15,0 0 0,-21 1 16,-21-1-16,21 0 0,-1-20 0,-20-1 16,21 0-16,-21 0 0,20-21 0,1 0 15,0 21-15,-21-21 0,21 0 16,-1 0-16,1 0 0,0-21 0,0 21 16,-21-21-16,-1 0 0</inkml:trace>
  <inkml:trace contextRef="#ctx0" brushRef="#br0" timeOffset="36498.96">25231 6181 0,'0'0'0,"21"0"15,0 0-15,0-21 16,21 21-16,-20 0 0,20-22 0,21 22 16,1 0-16,-22-21 0,43 0 15,-22 21-15,22-21 0,-21 21 0,20-21 16,-20 0-16,-1-1 0,1 22 0,-1-21 15,-20 0-15,-1 0 0,0-21 16</inkml:trace>
  <inkml:trace contextRef="#ctx0" brushRef="#br0" timeOffset="36702.83">26522 5715 0,'0'0'0,"0"21"16,0 0 0,0 22-16,-21-22 0,21 21 15,-22 1-15,22-1 0,-21 0 0,21 22 16,-21-22-16,21 0 0,0 1 15,0-1-15,0-21 0,-21 22 0,21-1 16,0-21-16,0 21 0,-21-20 0,21-1 16,0 0-16,0 0 15,0-42 17,0 0-17,0 0-15</inkml:trace>
  <inkml:trace contextRef="#ctx0" brushRef="#br0" timeOffset="36998.75">26395 5884 0,'0'0'0,"0"-21"0,42-85 31,-21 85-31,0 0 0,1 21 0,-1-21 16,0 21-16,21 0 0,1 0 15,-22 0-15,21 0 0,0 0 0,1 0 16,-1 21-16,0 21 0,-20-20 0,-1 20 15,0-21-15,-21 21 16,0 1-16,0-22 0,0 21 0,-21-21 16,0 22-16,-22-22 0,1 0 0,0 0 15,-1 0-15,1 1 0,0-1 16,-1 0-16,1-21 0,0 0 0,-1 21 16,22-21-16,0 0 0,0 0 15,0 0-15,42-21 16,0 0-16,21 21 15,-21-21-15,22-1 0,-1 1 16</inkml:trace>
  <inkml:trace contextRef="#ctx0" brushRef="#br0" timeOffset="37234.69">27432 5652 0,'-21'105'31,"21"-62"-31,-21-1 16,-1 0-16,22 1 0,-21-1 0,21 0 15,0 1-15,-21-1 0,21 0 0,-21 1 16,21-22-16,0 21 0,0-21 16,0 1-16,0-1 0,0 0 0,0 0 15,21-21 16</inkml:trace>
  <inkml:trace contextRef="#ctx0" brushRef="#br0" timeOffset="37479.9">27051 6244 0,'0'0'0,"-21"0"0,-43 127 31,64-106-31,0 1 0,0-1 0,0 0 15,21 0-15,22-21 16,-22 21-16,21 0 0,-21-21 0,22 0 16,-1 22-16,0-22 0,1 0 0,-1 0 15,0 0-15,1 0 0,-1 0 16,-21-22-16,22 22 0,-1-21 0,-21 0 16,21 0-16,-20 0 0,-1 0 0,0-1 15,-21 1-15,0-21 0,0 21 16,0-22-16,0 22 0,0-21 0</inkml:trace>
  <inkml:trace contextRef="#ctx0" brushRef="#br0" timeOffset="37666.82">27199 5673 0,'0'0'0,"0"-21"31,21-1-16,0 22-15,1 0 0,-1 0 16,0-21-16,0 21 0,0 0 0,0-21 16,22 21-16,-22 0 0,-21-21 15,21 0-15,0 21 0,0 0 0</inkml:trace>
  <inkml:trace contextRef="#ctx0" brushRef="#br0" timeOffset="38107.23">28448 5334 0,'21'0'31,"0"0"-31,0 0 15,22 0-15,-1-21 0,0 21 0,1 0 16,20 0-16,-20 0 0,20 0 16,1-21-16,20 21 0,-20 0 15,-1 0-15,-20 0 0,20 0 0,-21 0 16,1 0-16,-1 0 0,-21 0 16,0 0-16,1 0 0,-44 21 31,-20-21-31,21 0 0,-21 0 0,-1 0 15</inkml:trace>
  <inkml:trace contextRef="#ctx0" brushRef="#br0" timeOffset="38360.19">28892 5313 0,'0'0'0,"-21"0"16,0 0 0,21 21-16,0 0 15,0 0-15,0 1 16,0 20-16,0-21 0,0 21 0,0 22 15,0-22-15,0 22 0,0-1 16,0-20-16,0 20 0,0 1 0,0-22 16,0 21-16,-21-20 0,21-1 0,0 0 15,-21 1-15,21-22 0,0 21 16,0-21-16,0 1 0,0-1 0,0 0 16,21-42 15,0 0-31,0-1 15</inkml:trace>
  <inkml:trace contextRef="#ctx0" brushRef="#br0" timeOffset="38735.37">29210 5969 0,'21'21'31,"0"-21"-31,0 0 0,1 0 16,-1 0-16,0 0 0,0 0 16,0 0-16,0-21 0,1 21 0,-1-21 15,21 21-15,-21-21 0,0 0 16,-21-1-16,22 1 16,-22 0-16,0 0 0,0 0 15,-22 21 1,1 0-16,0 0 0,0 0 15,0 21-15,0 0 0,-1 0 0,22 0 16,-21 1-16,0 20 0,0-21 16,21 0-16,-21 0 0,21 22 0,0-22 15,0 0-15,0 0 0,0 0 0,0 1 16,0-1 0,21-21-16,0 0 0,-21 21 0,21-21 0,0 0 15,1 0-15,-1 0 0,21 0 16,-21-21-16,0 21 0,1-21 15,20 21-15</inkml:trace>
  <inkml:trace contextRef="#ctx0" brushRef="#br0" timeOffset="39127.16">30078 5800 0,'0'0'0,"21"-64"16,-21 43-16,-21 21 15,-22 0-15,22 0 0,0 0 16,0 0-16,-21 21 0,20-21 0,1 21 15,0 1-15,0-1 0,0 0 16,21 0-16,0 0 16,0 0-16,21 1 0,0-1 15,0-21-15,0 21 0,1-21 16,20 21-16,-21-21 0,0 21 0,0 0 16,22-21-16,-22 22 0,0-1 15,0-21-15,0 21 0,1 0 0,-22 0 16,0 0-16,0 1 0,0-1 15,0 0-15,-22-21 16,22 21-16,-42-21 0,21 0 16,0 0-16,-22 0 0,22 0 0,-21 0 15,21 0-15,-22 0 0,22 0 16,0 0-16,-21 0 0,21 0 0,-1 0 16,1 0-1,21-21-15,0 0 16,21 0-16,1 21 15,-1-22-15,21 22 16,-21-21-16</inkml:trace>
  <inkml:trace contextRef="#ctx0" brushRef="#br0" timeOffset="40059.86">30776 5355 0,'0'0'0,"0"-21"0,0-21 16,-21 42 15,0 21-31,21 21 0,-21-21 16,21 22-16,0-1 0,-21 0 0,21 1 16,-22 20-16,1-20 0,21 20 15,0 1-15,-21-22 0,21 0 0,-21 22 16,21-22-16,0 0 15,0-20-15,0 20 0,0-21 0,0 0 16,0 0-16,0 1 0,21-22 0,0 0 16,0 21-16,1-21 0,-1 0 15,0 0-15,0 0 0,21 0 0,-20-21 16,-1 21-16,0-22 0,0 1 16,0 0-16,0 0 0,1 0 0,-1-22 15,0 22-15,0-21 0,-21 21 16,21 0-16,0-1 0,-21 1 0,0 0 15,0 42 17,0 0-32,0 1 0,-21-1 15,0 21-15,21-21 0,-21 0 16,21 1-16,0-1 0,0 0 0,0 0 16,0 0-16,0 0 15,21 1-15,0-22 16,0 0-16,22 0 0,-22 0 0,21 0 15,1 0-15,-22 0 0,21-22 16,0 1-16,-20 21 0,-1-21 0,21 0 16,-21 0-16,0-22 0,1 22 15,-1-21-15,-21 21 0,0 0 0,21-1 16,-21 1-16,0 0 0,0 0 16,-21 42-1,21 0 1,-21 0-16,21 1 0,0-1 0,-22 0 15,1 0-15,0 0 0,21 0 0,-21 22 16,21-22-16,-21 0 16,21 0-16,-21 0 0,21 1 15,-22-22 1,22-22 0,0 1-1,0 0-15,0 0 0,0 0 16,22 0-16,-1-1 0,0-20 15,0 21-15,0-21 0,0 20 16,1-20-16,-1 21 0,0-21 0,0 20 16,21-20-16,-20 21 0,-1 0 15,0 21-15,21-21 0,-21 21 0,1 0 16,-1 0-16,0 0 0,21 21 16,-42 21-16,21-21 0,1 0 0,-22 22 15,0-1-15,0-21 0,0 22 16,0-1-16,0-21 0,-22 0 0,1 22 15,21-22-15,-21 0 0,0 0 16,0 0-16,0-21 0,-1 21 0,44-42 63</inkml:trace>
  <inkml:trace contextRef="#ctx0" brushRef="#br0" timeOffset="40663.19">32406 5757 0,'0'0'0,"0"-21"0,0-21 15,-21 42 1,0 0-16,0 0 0,-1 0 0,-20 0 16,21 21-16,-21 0 0,-1 0 15,1 1-15,0 20 0,-1-21 16,1 21-16,0 1 0,-1-22 15,22 21-15,0-21 0,21 1 0,0 20 16,0-21-16,0 0 0,0 0 16,21-21-16,0 22 0,0-22 0,1 0 15,20 0-15,0 0 0,-21 0 16,22 0-16,-1 0 0,0 0 0,-20-22 16,20 1-16,-21 0 0,0 0 15,22 0-15,-22 0 0,0-1 0,0-20 16,-21 21-16,21 0 15,0 0-15,-21-1 0,0 1 16,0 42 15,-21 1-31,0-1 0,0 0 16,21 21-16,-21-21 0,0 1 0,-1 20 16,1 0-16,0-21 0,0 22 15,21-1-15,0 0 0,-21 22 0,21-22 16,0 22-16,0-22 0,0 22 15,0-1-15,0 1 0,0-1 0,0-21 16,0 22-16,0-1 16,0 1-16,0-22 0,-21 22 0,-1-1 0,1 1 15,21-22-15,-21 22 16,-21-22-16,21 0 0,-1 1 0,1-1 16,-21 0-16,21-21 0,-22 1 0,22 20 15,-21-21-15,21-21 0,0 21 16,-22-21-16,22 0 0,0 0 0,-21 0 15,20 0-15,1 0 0,0 0 16,0-21-16,0 0 0,0 0 0,-1 0 16,1-22-16,0 1 0,0 0 0,0-1 15,0-20-15</inkml:trace>
  <inkml:trace contextRef="#ctx0" brushRef="#br0" timeOffset="40891.44">31432 5440 0,'-21'-21'15,"0"21"48,0 0-63</inkml:trace>
  <inkml:trace contextRef="#ctx0" brushRef="#br0" timeOffset="41082.96">30522 5736 0,'0'0'0,"21"0"32,1 0-32,-1 0 15,0 0-15,21-21 16,1 21-16,-1 0 0,0 0 0,1-21 16,-1 21-16,21 0 0,-20 0 15,-1 0-15,0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8T01:50:19.3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3048 13420 0,'21'0'16,"0"0"-1,-21 21 95</inkml:trace>
  <inkml:trace contextRef="#ctx0" brushRef="#br0" timeOffset="677.52">3133 13843 0,'0'-21'31,"0"0"-31,0 0 16,0-1-16,0 1 15,0 0-15,0 0 0,0 0 16,0 0-16,0-1 0,-22 1 16,22 0-16,-21 0 0,0 0 0,21 0 15,-21-1-15,0 22 0,21-21 16,-21 0-16,-1 21 0,1 0 0,0 0 16,0 0-16,0 0 0,0 0 0,-1 21 15,1 0-15,0 1 16,0-1-16,0 0 0,0 21 0,-1-21 15,1 22-15,0-1 0,21-21 16,0 22-16,-21-1 0,21-21 0,0 21 16,0-20-16,0 20 0,0-21 15,0 0-15,21 0 0,-21 1 0,21-22 16,0 0-16,1 21 0,-1-21 16,21 0-16,-21 0 0,0 0 0,22-21 15,-22-1-15,0 1 0,21 0 16,-20 0-16,-1-21 0,0 20 0,0 1 15,0-21-15,0 0 16,1-1-16,-22 22 0,21-21 0,-21-1 16,0 1-16,0 21 0,0-21 15,0 20-15,0 1 0,0 42 32,0 1-32,0-1 0,0 0 15,0 21-15,0 1 0,0-22 16,0 21-16,0 0 0,0 1 0,0-22 15,0 21-15,0-21 0,0 1 16,0-1-16,21 0 0,-21 0 0,21-21 16,-21 21-16,21-21 0,0 0 15,1 0-15,-1 0 16,0 0-16,-21-21 16,21 21-16,-21-21 0</inkml:trace>
  <inkml:trace contextRef="#ctx0" brushRef="#br0" timeOffset="1088.08">3514 13568 0,'0'0'0,"21"0"15,0 0 1,0 0-16,0 0 0,0 0 15,1 21-15,-1 0 16,0 0-16,0 1 0,-21-1 0,21 0 16,-21 0-16,21 0 0,-21 22 0,0-22 15,0 0-15,0 0 0,0 0 16,0 0-16,0 1 0,0-1 0,0 0 16,0 0-16,0-42 46,0 0-30,0 0-16,0-1 0,0 1 0,0 0 16,0 0-16,0 0 0,0-22 15,22 22-15,-22 0 0,21 0 0,-21 0 16,21 0-16,0-1 16,0 22-16,0 0 0,1 0 15,-1 0 1,-21-21-16,21 21 0,0 0 15</inkml:trace>
  <inkml:trace contextRef="#ctx0" brushRef="#br0" timeOffset="1520.27">4191 13695 0,'0'-64'31,"0"43"-31,0 0 0,21 21 16,0 0-1,0 0-15,1 0 0,-1 21 16,0 0-16,0 22 16,0-22-16,22 0 0,-22 21 0,0-20 15,0 20-15,0-21 0,-21 21 16,0-20-16,0-1 0,21 0 15,-21 0-15,0 0 0,0 0 0,0 1 16,0-44 15,0 1-15,0 0-16,22 0 0,-22-21 16,0 20-16,0 1 0,21-21 0,0 21 15,-21-22-15,21 22 0,-21 0 16,21 0-16,0 0 0,-21 0 0,22-1 15,-1 22-15,0 0 16,0 0-16,0 0 16,0 0-16,1 0 0,-22 22 0,21-22 15,0 21-15,-21 0 0</inkml:trace>
  <inkml:trace contextRef="#ctx0" brushRef="#br0" timeOffset="2944.23">5292 13780 0,'0'0'0,"0"-22"0,0-105 31,0 106-31,0 0 0,0 0 16,0 0-16,0 0 0,-22-1 0,1 22 15,0 0-15,0 0 0,0 0 16,0 0-16,-1 22 0,1-1 15,0 0-15,0 0 0,0 21 0,0-20 16,-1 20-16,1 0 0,21-21 16,0 22-16,-21-1 0,21-21 0,0 22 15,0-22-15,0 0 0,0 0 16,0 0-16,21 0 0,0-21 0,1 0 16,-1 0-16,0 0 0,0 0 15,0 0-15,0-21 16,1 21-16,-1-21 0,0 0 0,0 0 15,0 0-15,0-1 0,1-20 0,-22 21 16,0-21-16,21 20 0,-21-20 16,21 21-16,-21-21 0,0 20 0,21 1 15,-21 0-15,0 42 32,0 0-32,0 1 0,0-1 15,-21 0-15,21 21 0,-21-21 0,21 22 16,0-22-16,0 21 0,0-21 0,0 1 15,0-1-15,0 0 16,0 0-16,21 0 0,0-21 0,0 0 16,0 21-16,22-21 0,-22 0 0,0 0 15,21 0-15,-20 0 0,20-21 16,-21 0-16,21 0 0,-20 0 0,20 0 16,-21-1-16,0 1 0,0-21 15,1 21-15,-1 0 0,-21-1 0,21 1 16,-21 0-16,21 0 0,-21 0 0,0 42 31,0 0-31,0 0 16,0 0-16,0 1 0,0-1 15,0 0-15,0 0 0,0 0 16,0 0-16,0 1 0,0-1 0,0 0 16,21 0-16,0-21 15,1 21-15,-1-21 0,0 0 0,21 0 16,-21 0-16,1 0 0,20-21 0,-21 0 15,0 21-15,0-21 0,1 0 16,-1-1-16,0 1 0,0 0 0,0-21 16,0 21-16,-21-1 0,22 1 0,-1 0 15,-21 0-15,0 0 0,21 0 16,-21-1-16,21 22 0,-21 22 47,0-1-47,0 0 0,0 0 0,0 0 15,-21 22-15,0-22 0,21 21 16,-21 0-16,-1 1 0,22-1 0,-21 0 16,21 1-16,0-1 0,0 22 0,-21-22 15,21 21-15,0 1 0,-21-22 16,21 22-16,0-1 0,0 1 0,-21-1 16,21 1-16,-21-22 0,-1 22 15,22-22-15,-21 21 0,0-20 0,0-1 16,0 22-16,21-22 0,-21-21 0,-1 21 15,-20 1-15,21-22 0,0 0 16,0 0-16,-22 0 0,22 1 16,-21-22-16,21 0 0,-1 0 0,-20 0 15,21 0-15,0-22 0,0 1 0,-1 0 16,22 0-16,-21-21 0,21-1 16,0 1-16,0 0 0,21-1 0,1-20 15,-1 20-15,21-20 0,-21 21 0,22-22 16,-22 1-16,21-1 0,0 1 15,1-1-15,-1 1 0,-21-1 0,22 1 16,-1-1-16,0 1 0,1 20 0,-1-20 16,0-1-16,1 22 0,-1 0 15,0-1-15,1 1 0,-1 0 0,-21-1 16,21 22-16,-20-21 0,-1 42 16,-21-21-16,0-1 0,-21 22 31,-1 0-31,1 22 15,0-22-15,21 21 0,0 0 16,0 0-16,0 0 16,0 0-16,21-21 15,0 22-15,1-22 0,-1 21 0,0-21 16,0 21-16,0-21 0,0 21 16,1 0-16,-22 0 15,0 1-15,0-1 0,0 0 16,-22-21-16,1 21 15,0-21-15,0 21 0,0-21 0,-22 0 16,22 0-16,21 21 0,-21-21 0,0 0 16,0 0-16,42-21 62,0 21-62</inkml:trace>
  <inkml:trace contextRef="#ctx0" brushRef="#br0" timeOffset="3379.85">7260 13991 0,'0'-21'141,"21"21"-141,-21-21 15,21 21 1,1 0 47,-22 21-63,0 0 15,0 0-15,0 1 16,0-1-16,-22-21 15,22 21-15,-21-21 0,21 21 16,-21 0-16,0-21 16,0 0-16</inkml:trace>
  <inkml:trace contextRef="#ctx0" brushRef="#br0" timeOffset="4096.1">8826 13589 0,'0'0'16,"0"-21"-16,0-64 16,-21 64-16,0 0 0,0 21 15,0-21-15,0 21 16,-1 0-16,1 0 16,0 0-16,21 21 0,-21 0 0,0 0 15,0 22-15,-1-22 0,22 21 16,0 0-16,0 1 0,-21 20 15,21-20-15,0-1 0,-21-21 0,21 21 16,0 1-16,0-22 0,0 21 16,0-21-16,0 1 0,21-22 0,0 21 15,1 0-15,-1-21 0,0 0 0,0 0 16,21 0-16,-20 0 0,20 0 16,0-21-16,-21 0 0,22-1 0,-1 1 15,0 0-15,-20-21 0,20-1 16,-21 22-16,0-21 0,0 0 0,-21-1 15,0-20-15,0 20 0,0 1 16,0 21-16,-21-21 0,0 20 16,0 1-16,0 0 0,0 0 0,-22 21 15,22 0-15,0 0 0,-21 0 16,20 0-16,1 21 0,0 0 0,0-21 16,0 21-16,0 22 0,21-22 0,0 0 15,-22 21-15,22-20 0,0-1 16,0 0-16,0 21 0,22-21 15,-1 1-15,0-22 0</inkml:trace>
  <inkml:trace contextRef="#ctx0" brushRef="#br0" timeOffset="4621.01">9525 13272 0,'0'0'0,"-21"0"16,21 21 0,-21 0-16,-1 0 0,22 21 15,0-20-15,0-1 0,0 21 0,0 0 16,0 1-16,0-1 0,0 0 16,0 1-16,0 20 0,0-20 15,-21-22-15,21 21 0,0 0 0,0-20 16,0-1-16,0 0 0,-21 0 15,21 0-15,0 0 16,0-42 15,0 0-31,0 0 0,0 0 16,0 0-16,0-1 0,0 1 16,21-21-16,0 21 0,1 0 0,-1-1 15,0 1-15,0 0 0,21 0 16,1 0-16,-22 21 0,21 0 0,1 0 15,-22 0-15,21 0 0,-21 21 16,0 0-16,1 0 0,-1 22 16,-21-22-16,0 0 0,0 21 0,0-21 15,0 1-15,-21-1 0,-1 21 0,1-21 16,-21 0-16,0 1 0,20-1 16,-20-21-16,0 21 0,21-21 0,-22 0 15,22 21-15,0-21 0,0 0 16,21-21-1,21 0 1</inkml:trace>
  <inkml:trace contextRef="#ctx0" brushRef="#br0" timeOffset="5144.12">10118 14034 0,'0'0'0,"42"-64"31,-21 43-31,0 0 0,-21-22 0,21 22 16,1 0-16,-1 0 0,0-21 0,-21 20 15,0 1-15,21 0 0,-21 0 16,21 21-16,-21-21 0,0 42 31,0 0-15,0 0-16,0 0 0,0 1 0,0 20 15,0-21-15,0 21 0,0 1 16,0-1-16,0-21 0,0 22 0,0-1 16,0 0-16,0 22 0,0-22 0,0 0 15,0 22-15,0-22 0,0 22 16,0-22-16,-21 22 0,21-22 0,-21 21 15,21-20-15,0-1 0,0 22 0,-21-22 16,21 0-16,-21 1 16,-1-1-16,22-21 0,-21 21 0,0-20 15,0-1-15,0 0 0,0 0 0,-1 0 16,1-21-16,0 0 0,-21 0 16,21 0-16,-22 0 0,22 0 0,-21 0 15,21 0-15,-22-21 0,22 0 0,0 21 16,-21-21-16,20 0 0,1-1 15,21 1-15,0 0 0,-21 0 0,21 0 16,0 0-16,0-1 0,0 1 0,0 0 16,0 0-16,0-21 0,21 20 15,0-20-15,1 0 0</inkml:trace>
  <inkml:trace contextRef="#ctx0" brushRef="#br0" timeOffset="5367.75">10308 13547 0,'0'0'0,"0"-21"0,0-1 16,-21 22-16,42 0 62,-21 22-62,21-1 0,0-21 16</inkml:trace>
  <inkml:trace contextRef="#ctx0" brushRef="#br0" timeOffset="5724.87">10583 13843 0,'0'0'0,"21"0"16,1-21-16,-1 0 0,0 0 15,0 21-15,-21-22 0,0 1 16,21 0-16,0 21 0,-21-21 16,0 0-16,0 0 0,0-1 15,-21 22 1,0 0-16,0 0 15,0 22-15,0-22 0,-1 21 0,1 0 16,0 0-16,21 0 0,0 0 16,0 1-16,-21-1 0,21 21 0,0-21 15,0 0-15,0 1 0,0-1 16,0 0-16,0 0 0,0 0 16,21 0-16,-21 1 0,21-22 15,0 0-15,1 0 0,-1 0 16,0 0-16,0 0 0,21-22 15,-20 22-15,-1-21 0,0 21 0</inkml:trace>
  <inkml:trace contextRef="#ctx0" brushRef="#br0" timeOffset="6231.78">11261 13568 0,'-64'0'31,"43"0"-31,21 21 0,-21 0 16,21 0-16,-21 1 0,21-1 0,0 0 16,-22 0-16,22 21 0,0-20 15,0-1-15,0 21 0,0-21 0,0 0 16,0 1-16,0-1 0,22 0 16,-1 0-16,0-21 15,0 21-15,0-21 0,0 0 0,1 0 16,20 0-16,-21 0 0,0 0 15,0-21-15,1 0 0,20 21 0,-21-21 16,0-22-16,0 22 0,1-21 16,-1 21-16,0-43 0,21 22 15,-21 0-15,1-22 0,-1 22 0,0-1 16,-21-20-16,21 21 0,-21 20 0,0-20 16,0 21-16,0 0 0,0 0 15,-21 21 1,0 0-16,0 21 15,21 21-15,-22-21 0,22 0 0,-21 22 16,21-1-16,0-21 0,0 22 0,-21-1 16,21 0-16,0 1 0,0-1 15,0-21-15,0 21 0,0-20 0,0-1 16,21 0-16,-21 0 0,0 0 16,21 0-16,1-21 0,-1 0 15,-21 22-15,21-22 0,0 0 0,0 0 16,0 0-16,1 0 0,-22-22 15,21 1-15,0 21 0,0-21 0,0 0 16,-21 0-16</inkml:trace>
  <inkml:trace contextRef="#ctx0" brushRef="#br0" timeOffset="6439.57">11578 13610 0,'0'0'0,"21"0"32,0 0-17,22 0-15,-22 0 0,21 0 16,-21 0-16,22 0 0,-1 0 0,0 0 16,1 0-16,-1 0 0,-21 0 0,22 0 15,-22 0-15,0 0 0</inkml:trace>
  <inkml:trace contextRef="#ctx0" brushRef="#br0" timeOffset="6667.5">12573 13822 0,'-42'63'15,"42"-41"-15,-22-1 16,1 0-16,0 0 0,21 0 16,-21-21-16,0 21 0,21 1 15,0-1-15,-21-21 0,-1 21 0,1-21 16,0 0-16,0 21 16</inkml:trace>
  <inkml:trace contextRef="#ctx0" brushRef="#br0" timeOffset="7783.78">14076 13589 0,'21'0'31,"0"-21"-31,0 0 16,0 21-16,1-21 0,20-1 15,-21 1-15,21 21 0,-20-21 0,-1 0 16,21 0-16,-21 0 0,0-1 0,-21 1 15,0 0-15,0 0 16,0 0-16,-21 21 0,0 0 16,0 0-16,-21 0 0,-1 0 0,1 0 15,0 0-15,-1 21 16,22-21-16,-21 21 0,21 0 0,-1 0 16,1-21-16,21 22 0,0-1 15,0 0-15,0 0 0,0 0 16,21 0-16,1 1 0,20-22 0,-21 21 15,0 0-15,22 0 0,-22 0 16,0 0-16,0 1 0,0-1 0,0 0 16,1 0-16,-1-21 0,0 21 15,-21 0-15,0 1 0,0-1 0,0 0 16,0 0-16,-21-21 0,0 21 0,-22 0 16,22-21-16,-21 0 0,-1 22 15,1-22-15,0 0 0,-1 0 0,1 0 16,0 0-16,-1 0 0,1 0 15,0-22-15,21 22 0,-1-21 16,1 0-16,0 0 0,0 0 0,21-22 16,0 22-16,0 0 0,0 0 15,0-21-15,0 20 0,0 1 16,0 0-16,21 21 16,0 0-16,0 21 15,-21 0-15,22 1 0,-1-1 0,0 0 16,-21 0-16,21 0 15,0 22-15,0-22 0,1 0 0,-1 0 16,0 0-16,21 0 0,-21 1 0,1-1 16,20-21-16,0 21 0,-21-21 15,22 0-15,-1 0 0,0 0 0,1 0 16,-1 0-16,0-21 0,1 0 16,-22 21-16,21-22 0,1 1 0,-22-21 15,21 21-15,-21-22 0,0 1 0,1 0 16,-1-1-16,0 1 0,-21-21 15,0 20-15,21 1 0,0 0 0,-21-1 16,0 22-16,0-21 0,0 21 16,0-1-16,0 44 31,0-1-31,0 21 16,0-21-16,-21 22 0,21-1 0,-21 0 15,0 1-15,21-1 0,0 0 0,-21 1 16,21-1-16,0 0 0,0-21 15,0 1-15,0 20 0,0-21 0,0 0 16,0 0-16,21-21 16,-21 22-16,21-22 0,0 0 15,0 0-15,-21-22 0,21 1 0,1 21 16,-22-21-16</inkml:trace>
  <inkml:trace contextRef="#ctx0" brushRef="#br0" timeOffset="7996.48">14520 13589 0,'0'0'0,"21"0"47,1 0-32,-1 0-15,0 0 0,0 0 16,0 0-16,0 0 0,22 0 0,-22 0 15,0 0-15,0 0 0,22-21 0,-22 21 16,0 0-16,21 0 16,-21 0-16</inkml:trace>
  <inkml:trace contextRef="#ctx0" brushRef="#br0" timeOffset="8416.12">15134 13653 0,'0'-22'32,"0"1"-32,0 0 0,0 0 15,0 0-15,21 21 16,0-21-16,1 21 16,-1 0-16,0 0 0,0 0 0,0 0 15,0 0-15,1 0 0,-1 21 16,0-21-16,0 21 0,0 0 0,0 21 15,-21-20-15,0-1 0,22 0 0,-22 21 16,0-21-16,0 1 0,0-1 16,0 0-16,0 0 0,0 0 0,0 0 15,-22 1-15,1-22 16,0 0-16,0 0 16,0 0-16,21-22 15,0 1-15,0 0 16,0 0-16,0 0 0,0 0 15,0-1-15,0 1 0,21 0 0,-21 0 16,21 0-16,0 0 16,0 21-16,1-22 0,-1 22 15,0 0-15,0 0 0,0 0 0,0-21 16,1 21-16,-1 0 0,0 0 16</inkml:trace>
  <inkml:trace contextRef="#ctx0" brushRef="#br0" timeOffset="8648.37">15981 13568 0,'-21'0'15,"-1"0"1,22 21-16,-21 0 0,21 0 16,-21 22-16,21-22 0,-21 0 15,21 0-15,0 0 0,0 1 0,0-1 16,0 0-16,-21-21 0,21 21 0,0 0 15,0 0 1,0-42 15,0 0-31</inkml:trace>
  <inkml:trace contextRef="#ctx0" brushRef="#br0" timeOffset="8824.9">15854 13356 0,'0'0'0,"21"0"63,-21 21-63,21-21 15,0 0-15,0 0 0,1 0 16</inkml:trace>
  <inkml:trace contextRef="#ctx0" brushRef="#br0" timeOffset="9328.11">16319 13441 0,'0'0'0,"0"21"0,-21-21 0,21 21 15,-21-21-15,21 21 16,0 1-16,-21-1 0,21 0 0,0 0 15,0 0-15,0 22 0,0-22 16,0 21-16,0-21 0,0 0 16,0 1-16,0 20 0,0-21 0,0 0 15,0 0-15,-21-21 0,21 22 0,0-1 16,-21-21 15,21-21-15,0-1-16,0 1 15,0 0-15,0-21 0,0 21 0,21-22 16,0 22-16,0-21 0,0 21 16,0-22-16,1 22 0,-1-21 0,21 21 15,-21-22-15,22 22 0,-1 0 0,0 0 16,-21 0-16,22 21 16,-1 0-16,0 0 0,1 0 0,-22 0 15,0 21-15,0 0 0,0 21 16,1-21-16,-22 22 0,21-1 0,-21-21 15,0 22-15,0-1 0,0-21 0,0 0 16,-21 22-16,-1-22 0,22 0 16,-21 0-16,0-21 0,21 21 0,0 0 15,-21-21-15,0 0 0,21 22 16,0-44 15,21 1-31,0 21 16,0-21-16</inkml:trace>
  <inkml:trace contextRef="#ctx0" brushRef="#br0" timeOffset="10040.86">17526 13483 0,'0'0'0,"0"-21"0,-21-42 15,0 41-15,-1 22 0,1-21 16,0 21-16,0 0 0,0 0 0,0 0 15,-22 0-15,22 0 16,0 21-16,0 1 0,-22-1 0,22 0 16,0 21-16,0-21 0,0 22 0,0-1 15,-1-21-15,1 22 0,21-22 16,0 21-16,0-21 0,0 0 0,0 1 16,0-1-16,21 0 0,1 0 0,-1-21 15,0 0-15,0 0 0,0 0 16,0 0-16,22 0 0,-22 0 0,0-21 15,0 21-15,22-21 0,-22 0 16,0-1-16,0-20 0,-21 21 0,21 0 16,0-22-16,-21 22 0,22 0 15,-22 0-15,0 0 0,0 0 0,0-1 16,0 44 15,-22-1-31,22 0 0,-21 0 0,21 0 16,-21 22-16,21-22 0,0 0 0,0 21 15,0 1-15,0-22 0,0 21 16,0 0-16,0-20 0,0 20 0,0 0 16,0-21-16,0 22 0,0-1 0,0 0 15,0 1-15,0-1 0,0 0 16,0 1-16,0-1 0,0 22 0,0-22 16,0 0-16,0 1 0,0-1 15,0 0-15,-21-21 0,0 22 16,0-1-16,21-21 0,-22 22 0,1-22 15,0 21-15,0-21 0,0 0 0,21 1 16,-21-22-16,-1 21 0,1-21 16,0 0-16,0 0 0,0 0 15,0 0-15,-1 0 0,1-21 16,21-1-16,-21 1 0,21 0 16,0-21-16,0-1 0,0 22 0,0-42 15,0 20-15,21-20 0,0 21 0,1-22 16,20 1-16,-21 20 0,0-20 15,0 20-15,22 1 0,-22 0 16,0-1-16,0 22 0,0-21 16,1 21-16,-1-22 0,0 22 0,0 0 15,0 0-15,0 0 0,-21 0 0,22-1 16,-1 1-16,0 21 0,0-21 16</inkml:trace>
  <inkml:trace contextRef="#ctx0" brushRef="#br0" timeOffset="10256.6">18140 13843 0,'0'0'0,"0"64"31,0-43-31,0 0 0,-21 0 0,21 0 16,-22 22-16,1-22 0,21 0 15,0 0-15,-21-21 0,21 21 0,-21 0 16,0 1-16,0-22 16</inkml:trace>
  <inkml:trace contextRef="#ctx0" brushRef="#br0" timeOffset="10767.7">19621 13272 0,'0'0'0,"0"-22"0,0 1 16,-21 21-1,0 21 1,21 1-16,-21-22 0,21 21 16,0 0-16,0 0 0,0 0 0,-21 0 15,21 1-15,0-1 0,-21 0 0,21 0 16,0 0-16,0 0 15,0 1-15,0-1 0,0-42 47,0-1-47,0 1 0</inkml:trace>
  <inkml:trace contextRef="#ctx0" brushRef="#br0" timeOffset="11076.57">19770 12869 0,'0'0'16,"-22"-21"-1,44 21 17,-1 0-32,0 0 15,0-21-15,0 21 0,-21-21 16,0 0-16,0 0 0,0-1 15,0 1 1,0 0-16,-21 21 16,0 0-16,0 0 0,0 0 15,-1 0 1,22 21-16,0 0 0,0 1 16,0-1-16,0 0 15,22 0-15,-1-21 0,0 21 0,0 0 16,0 1-16</inkml:trace>
  <inkml:trace contextRef="#ctx0" brushRef="#br0" timeOffset="11545.18">20151 13060 0,'0'21'15,"0"0"-15,0 0 16,0 1-16,-22-1 15,22 0-15,0 0 16,0 0-16,0 0 0,0 1 16,-21-22-16,21 21 0,0 0 0,-21 0 15,0 0-15,21 0 16,-21-21-16,0 0 16,21-21-1,0 0 1,0 0-16,21 0 15,0 0-15,-21-1 0,42 1 0,-21 0 16,1 0-16,-1 0 0,0 0 16,21-1-16,-21-20 0,22 21 0,-1 0 15,-21 0-15,22 21 0,-22-22 0,0 22 16,21 0-16,-21 0 0,1 0 16,-1 0-16,-21 22 0,0-1 0,0 21 15,0-21-15,0 0 16,0 1-16,-21 20 0,-1-21 0,1 0 15,21 0-15,-21 1 0,0-1 0,21 0 16,0 0-16,0 0 0,0 0 16,21-21 15,0 0-31,0-21 16,1 21-16</inkml:trace>
  <inkml:trace contextRef="#ctx0" brushRef="#br0" timeOffset="11791.9">21040 12721 0,'0'0'0,"0"-21"0,0-21 16,21 21-16,-21-1 0,0 1 15,0 0-15,0 42 16,0 0-16,-21 22 16,21-22-16,-22 42 0,1-20 15,21-1-15,-21 22 0,0-22 0,21 21 16,0-20-16,-21-1 0,0 0 15,21 1-15,-22-1 0,22-21 0,0 0 16,0 1-16,0-1 0,0 0 0,0 0 16,22-21-16,-1 0 15,0 0-15,0 0 0,0 0 16,0-21-16,1 0 16</inkml:trace>
  <inkml:trace contextRef="#ctx0" brushRef="#br0" timeOffset="11960.64">20934 13039 0,'0'0'15,"21"0"1,0 0 0,0 21-16,0-21 0,1 0 15,-1 0-15,0 0 0,21 0 16,-21 0-16,22 0 0,-22 0 0</inkml:trace>
  <inkml:trace contextRef="#ctx0" brushRef="#br0" timeOffset="12312.28">21484 13293 0,'-21'21'16,"42"-21"15,0 0-31,-21-21 0,43 21 0,-22 0 16,0-21-16,0-1 0,0 22 15,0-21-15,1 0 0,-1 21 16,0-21-16,-21 0 0,0 0 16,0-1-16,-21 22 15,0 0 1,-1 0-16,1 0 0,-21 22 0,21-22 15,0 21-15,-1 0 0,1 0 16,0 0-16,0 0 0,0 22 0,0-22 16,21 0-16,0 0 0,0 0 0,0 1 15,0-1-15,0 0 16,21 0-16,0-21 0,21 0 16,-21 0-16,22 0 0,-1 0 0,0 0 15</inkml:trace>
  <inkml:trace contextRef="#ctx0" brushRef="#br0" timeOffset="12919.81">22352 13229 0,'0'0'0,"0"-21"0,-42-64 16,20 85 0,1 0-16,-21 0 0,21 0 0,0 0 15,-1 0-15,1 0 0,-21 22 0,21-22 16,0 21-16,-1 0 0,1 0 15,0 0-15,0 0 0,0 1 16,21 20-16,0-21 0,0 0 16,0 0-16,0 1 0,0-1 15,21 0-15,0-21 0,0 0 16,0 0-16,1 0 0,-1 0 16,0 0-16,0 0 0,21 0 0,-20-21 15,-1 21-15,0-21 0,0-1 0,0 1 16,-21 0-16,21 21 0,-21-21 15,22 0-15,-22 0 0,-22 42 47,22 0-47,-21 0 0,0 0 16,0 0-16,21 22 0,-21-1 16,0-21-16,-1 22 0,1-1 0,0 21 15,21-20-15,-21-1 0,21 22 0,-21-22 16,21 21-16,0-20 0,0-1 15,-21 22-15,21-22 0,-22 21 0,1-20 16,21 20-16,0-20 0,-21 20 0,0 1 16,0-22-16,0 0 0,21 1 15,0-1-15,0 0 0,-22-21 16,22 1-16,-21-22 0,21 21 0,-21-21 0,0-21 31,0 21-31,0-22 0,21-20 0,-22 21 16,1-21-16,21-1 0,0-20 0,0 20 15,0-20-15,0 21 0,0-22 16,0 22-16,21-22 0,1 1 0,-1 20 16,0-20-16,21 21 0,-21-1 15,1 1-15,20 0 0,-21-1 0,21 22 16,-20-21-16,-1 21 0,21-22 0,-21 22 16,22 0-16</inkml:trace>
  <inkml:trace contextRef="#ctx0" brushRef="#br0" timeOffset="13232.54">22479 13399 0,'21'0'16,"0"-22"-16,0 22 16,-21-21-16,22 21 0,-1-21 0,0 21 15,0-21-15,0 0 0,0 21 0,1-21 16,-1-1-16,-21 1 0,21 0 15,-21 0-15,-21 21 16,0 0-16,-1 0 16,1 0-16,0 0 0,-21 0 0,21 21 15,-1 0-15,1 0 0,0 1 16,0-1-16,21 0 0,0 0 16,0 21-16,0-20 0,0-1 0,0 0 15,21 0-15,0 0 0,0 0 16,1-21-16,-1 0 0,0 22 15,21-22-15,-21 0 0,22 0 0,-22 0 16,21 0-16</inkml:trace>
  <inkml:trace contextRef="#ctx0" brushRef="#br0" timeOffset="13568.4">23029 13272 0,'0'0'0,"0"-22"0,0-41 15,21 42 1,1 21-1,-1 0-15,0 0 0,0 0 16,0 0-16,0 0 0,1 21 0,-1 0 16,0 0-16,0 0 0,0 1 15,0-1-15,-21 0 0,0 0 0,22 0 16,-22 0-16,0 1 0,0-1 16,0 0-16,-22-21 0,1 0 15,0 0-15,0 0 0,0 0 16,21-21-1,-21 21-15,21-21 0,0-1 0,0 1 16,0 0-16,0 0 16,0 0-16,0 0 0,21-1 15,0 1-15,0 0 0,0 0 0,0 21 16,22-21-16,-22 0 0,21 21 16,-21 0-16,22 0 0,-22 0 0,21 0 15,-21 0-15,22 21 0,-22 0 0</inkml:trace>
  <inkml:trace contextRef="#ctx0" brushRef="#br0" timeOffset="13788.86">23876 13399 0,'0'21'31,"0"0"-31,0 0 15,0 0-15,-21 0 0,21 1 16,-21 20-16,-1-21 0,1 0 0,0 0 16,21 1-16,-21 20 0,0-21 15,0-21-15,-1 21 0,1 0 0,0-21 16,0 22-16,0-22 0</inkml:trace>
  <inkml:trace contextRef="#ctx0" brushRef="#br0" timeOffset="14241.55">25167 13208 0,'0'0'0,"0"-21"0,42-43 16,-42 43-1,0 0-15,0 0 16,0 0-16,0 42 31,0 0-31,0 0 0,-21 0 0,0 22 16,21-22-16,-21 21 0,0 1 0,21-1 15,-21 0-15,-1 1 0,1-1 16,0 0-16,21-21 0,-21 22 16,0-22-16,0 21 0,-1-21 0,22 1 15,-21-1-15,21 0 16,0-42 15,0 0-31,0-1 0</inkml:trace>
  <inkml:trace contextRef="#ctx0" brushRef="#br0" timeOffset="14648.74">24934 13187 0,'0'0'0,"0"-21"0,43-127 16,-22 126-1,-21 1-15,21 0 0,0 21 0,0-21 16,0 21-16,1 0 0,-1 0 16,0 0-16,21 0 0,-21 21 0,22 0 15,-22 22-15,21-1 0,-21 0 16,22 1-16,-22-1 0,21 21 0,-21-20 16,1-1-16,-1 0 0,-21 1 0,0-1 15,0 0-15,0 1 0,0-22 16,0 21-16,0-21 0,0 1 0,0-1 15,0-42 17,0-1-32,0 1 0,0 0 15,0-21-15,21 21 0,-21-22 16,21 1-16,0 0 0,-21-1 0,21-20 16,1 20-16,-1-20 0,0-1 0,21 22 15,-21-21-15,1-1 0,20 22 16,-21-1-16,0 1 0,0 21 0,1 0 15,-1 0-15,-21 42 16,0 0-16,0 0 16,0 0-16,0 0 0,0 22 15,0-22-15,0 21 0,0-21 16</inkml:trace>
  <inkml:trace contextRef="#ctx0" brushRef="#br0" timeOffset="15644.57">26056 13250 0,'0'0'0,"0"22"31,-21-1-31,0 0 16,0 0-16,-1 0 15,22 0-15,-21 22 0,0-22 0,0 0 16,0 0-16,21 0 0,0 1 0,0-1 15,0 0-15,0 0 0,0 0 16,0 0-16,21-21 0,0 22 0,0-22 16,0 0-16,1 0 0,-1 0 15,0 0-15,21 0 0,-21 0 0,22 0 16,-22 0-16,21-22 0,-21 1 0,1 0 16,20-21-16,-21 21 0,0-1 15,22-20-15,-22 21 0,0-21 0,0 20 16,0-20-16,-21 21 0,0 0 15,21 0-15,-21-1 16,-21 44 0,0-1-1,21 0-15,-21 0 0,0 0 0,21 0 16,-21 22-16,21-22 0,0 0 0,0 0 16,-22 0-16,22 22 0,0-22 15,0 0-15,0 0 0,0 0 16,22-21-16,-1 0 0,0 22 15,0-22-15,0 0 0,0 0 0,22 0 16,-22 0-16,21-22 0,-21 1 0,1 0 16,20 0-16,-21 0 0,0-22 15,0 22-15,1-21 0,20 0 0,-21-1 16,0 1-16,0-22 0,1 22 0,-1 0 16,0-22-16,-21 22 15,21 0-15,-21-1 0,21 1 0,-21 21 16,0 0-16,0-1 0,0 44 15,0-1 1,-21 0-16,0 21 0,0-21 0,0 22 16,-1-1-16,1 22 0,0-22 15,0 0-15,0 1 0,0-1 0,21-21 16,0 21-16,0 1 0,-22-1 16,22-21-16,0 22 0,0-22 0,0 0 15,0 0-15,22-21 0,-1 21 16,0-21-16,0 0 0,0 0 15,22 0-15,-1 0 0,-21 0 0,21-21 16,1 21-16,-22-21 0,21 0 0,1-22 16,-22 22-16,21-21 0,-21 21 15,22-22-15,-22 1 0,21 0 0,-21-22 16,22 22-16,-22 0 0,0-1 16,0-20-16,0 20 0,-21 1 0,21 0 15,-21 21-15,22-22 0,-22 22 0,0 0 16,-22 21-1,1 42-15,0-21 0,0 22 16,0-1-16,-22 0 16,22 1-16,0 20 0,21-20 0,-21-1 15,21 0-15,0 1 0,0-1 0,0 0 16,0 1-16,21-1 0,0-21 16,0 21-16,-21-20 0,22-1 0,-1 0 15,0-21-15,21 21 0,-21-21 16,1 0-16,-1 0 0,0 0 0,0 0 15,0 0-15,-21-21 0,21 21 0,1-21 16,-1 0-16,0-1 0,-21 1 16,21 0-16,0 0 0,-21 0 0,21 0 15,1-1-15,-22 1 0</inkml:trace>
  <inkml:trace contextRef="#ctx0" brushRef="#br0" timeOffset="15883.63">28257 13526 0,'0'0'0,"-84"21"31,63-21 0,21 21-15,-22-21-16</inkml:trace>
  <inkml:trace contextRef="#ctx0" brushRef="#br0" timeOffset="35316.57">2032 15896 0,'0'21'16</inkml:trace>
  <inkml:trace contextRef="#ctx0" brushRef="#br0" timeOffset="36008.33">2053 15917 0,'0'0'0,"-21"0"94,0 0-94,0 0 16,-1 0-16,1 0 0,-21 0 0,0 0 15,-1 0-15,1 0 0,0 0 16,-22 0-16,1 22 0,-1-22 0,-21 21 15,22-21-15,-1 0 0,1 0 16,21 0-16,-22 0 0,22 0 16,21 0-16,-22 0 0,22 0 0,0 0 15,0 0 1,42 0 15,0 0-15,0 0-16,22 0 0,-22 0 0,21 0 15,0 0-15,1 0 0,20 0 16,-20 0-16,20 0 0,1 0 16,20 0-16,-20 0 0,-1 0 0,1 0 15,-1 0-15,1 0 0,-1 21 16,1-21-16,-1 21 0,1-21 16,-1 0-16,1 21 0,-1-21 0,1 0 15,20 21-15,-20-21 0,-1 0 0,1 0 16,-22 0-16,22 0 15,-22 0-15,0 0 0,1 0 0,-1 0 16,0 0-16,1 0 0,-22 0 16,0 0-16,0 0 0,0 0 0,1 0 15,-1-21-15,0 0 16,-21 0 0,0 0-1,-21 21 1,0 0-1,21-21-15,-22 21 0,1 0 16,0-22 0,21 1-16,0 0 15</inkml:trace>
  <inkml:trace contextRef="#ctx0" brushRef="#br0" timeOffset="36548.57">2836 15621 0,'0'0'0,"0"-21"0,-42-43 31,21 64-31,21-21 0,0 42 47,0 1-47,0-1 0,0 0 0,21 0 16,0 0-16,-21 0 0,21 1 15,22-1-15,-22 0 0,0 0 0,0 0 16,21 0-16,1 1 0,-22-1 16,21 0-16,1 0 0,-1-21 15,0 21-15,1 0 0,-1-21 0,0 0 16,22 0-16,-22 0 0,0 0 0,-20 0 16,20 0-16,0 0 0,-21 0 15,1 0-15,-22-21 16,21 21-16,-42 0 15,-1 0 1,1 0-16,0 0 0,0 21 0,-21-21 16,-1 22-16,22-1 0,-21 21 15,-1-21-15,1 0 0,0 22 0,-1-1 16,22-21-16,-21 22 0,0-1 16,-1-21-16,22 21 0,-21-20 0,21 20 15,-1-21-15,-20 0 0,21 0 16,0 1-16,21-1 0,-21 0 0,-1-21 15,22 21-15,-21-21 0,21 21 16,0-42 47,0 0-63,21 0 0</inkml:trace>
  <inkml:trace contextRef="#ctx0" brushRef="#br0" timeOffset="37207.83">5122 15388 0,'-63'0'15,"84"0"17,0 21-17,21-21-15,-20 0 0,20 0 16,0 22-16,1-22 0,20 0 0,1 0 15,-1 0-15,1 0 0,-1 0 16,1 0-16,-22 0 0,21 0 0,-20 0 16,-1 0-16,-21 0 0,0 0 15,1 0-15,-44 0 32,1 0-17,0 0-15,0 0 0,0 0 16,0 0-16</inkml:trace>
  <inkml:trace contextRef="#ctx0" brushRef="#br0" timeOffset="37564.08">5651 15431 0,'0'0'0,"0"21"0,-21-21 16,21 21-16,0 0 0,-21-21 15,21 21-15,0 0 0,0 1 16,0-1-16,0 0 0,0 0 15,0 21-15,0-20 0,-21-1 0,21 21 16,0-21-16,-21 22 0,21-1 16,-21-21-16,21 21 0,0-20 0,0 20 15,0-21-15,-22 21 0,22-20 0,-21-1 16,0 0-16,21 0 0,-21-21 16,0 21-16,0-21 0,-1 0 0,1 0 15,0 0-15,-21 0 0,21 0 16,-1 0-16,-20 0 0,21 0 0,0-21 15,0 0-15,-22 21 0,22-21 16,0 0-16,0-1 0,0 1 16,-1 0-16,1 0 0,0 0 15,21 0-15,-21-1 0,21 1 0,0 0 16,0 0-16,21 21 16,0-21-16,0 21 0,1 0 0,20-21 15,-21 21-15,21 0 0</inkml:trace>
  <inkml:trace contextRef="#ctx0" brushRef="#br0" timeOffset="38099.54">6519 15579 0,'0'0'0,"0"-64"15,-21 43 1,0 21-16,0 0 0,0-21 16,-1 21-16,-20 0 0,21 0 0,-21 0 15,20 0-15,-20 21 0,21 0 16,-21 0-16,20 1 0,1-1 0,0 0 16,0 0-16,0 0 0,21 0 15,0 1-15,0-1 0,0 0 16,0 0-16,21 0 0,0-21 15,0 21-15,0-21 0,1 0 16,20 22-16,-21-22 0,21 0 0,1 21 16,-22-21-16,21 21 0,1 0 15,-22-21-15,21 21 0,-21-21 0,0 21 16,1 1-16,-22-1 0,0 0 16,0 0-16,0 0 0,-22-21 15,1 21-15,-21 1 0,21-22 0,-22 21 16,22 0-16,-21-21 0,0 0 15,20 21-15,-20-21 0,0 0 0,21 0 16,-22 0-16,22 0 0,0 0 16,0 0-16,-22 0 0,43-21 15,-21 0-15,0 21 0,0-21 0,0 21 16,21-22-16,0 1 16,0 0-1,21 21 1,0-21-16,0 21 0,0-21 15,1 21-15,-1 0 0</inkml:trace>
  <inkml:trace contextRef="#ctx0" brushRef="#br0" timeOffset="38596.48">7027 15558 0,'0'-22'16,"-21"22"-16,0 0 0,0 0 15,0 0-15,-1 22 16,1-1-16,0 0 0,21 0 16,-21 0-16,0 0 0,0 1 0,-1-1 15,22 0-15,-21 21 0,21-21 16,-21 22-16,21-22 0,0 0 15,0 21-15,0-20 0,0-1 0,21 0 16,0 0-16,1 0 0,-1 0 0,21-21 16,-21 22-16,0-22 0,22 0 15,-22 0-15,21 0 0,-21 0 0,1 0 16,20 0-16,-21-22 0,0 22 16,0-21-16,1 0 0,-1 0 0,0 0 15,-21 0-15,21-22 0,-21 22 16,21-21-16,-21 21 0,0-22 0,0 22 15,0-21-15,0 21 0,-21-1 16,0 1-16,0 0 0,-22 0 16,22 21-16,0 0 0,0-21 0,0 21 15,0 0-15,-1 0 0,1 0 16,0 0-16,21 21 0,-21 0 16,21 0-16,0 0 15,0 1-15,0-1 0,0 0 16,21 0-16,0-21 0,0 0 0,1 21 15,-1-21-15</inkml:trace>
  <inkml:trace contextRef="#ctx0" brushRef="#br0" timeOffset="38848.3">7705 15600 0,'0'0'0,"-43"0"16,22 0-1,0 0-15,0 21 0,0 0 0,21 0 16,-22 1-16,22-1 0,0 0 16,0 21-16,-21-21 0,21 1 0,0 20 15,-21-21-15,21 21 16,0-20-16,0-1 0,0 0 0,0 21 16,0-21-16,0 1 0,0-1 15,21-42 16,0-1-31</inkml:trace>
  <inkml:trace contextRef="#ctx0" brushRef="#br0" timeOffset="39079.89">7768 15558 0,'0'0'0,"21"0"15,-21 21 1,21 0-16,-21 0 0,0 0 15,22 22-15,-1-22 0,-21 0 0,21 21 16,0 1-16,0-22 0,0 21 16,1-21-16,-1 0 0,0 22 15,0-22-15,-21 0 0,21 0 0,0-21 16,1 21-16,-1-21 16,0 0-16,0 0 15,0 0-15,-21-21 0,21 0 0,1 0 16,-22 0-16</inkml:trace>
  <inkml:trace contextRef="#ctx0" brushRef="#br0" timeOffset="39288.9">8403 15536 0,'0'0'15,"0"-21"-15,0-42 16,-21 84 0,0 0-16,21 0 15,0 0-15,-21 1 0,-1 20 0,22-21 16,0 21-16,0 1 0,0-22 15,-21 21-15,21 1 0,0-22 0,0 21 16,0-21-16,-21 22 0,21-22 16,0 0-16,0 0 0,0 0 0,0 0 15</inkml:trace>
  <inkml:trace contextRef="#ctx0" brushRef="#br0" timeOffset="39705.15">9631 15663 0,'0'0'0,"0"-63"15,0 42 1,0 0-16,0-1 16,0 44 15,0-1-31,0 0 15,0 0-15,0 0 0,0 22 16,0-22-16,0 0 0,0 0 0,0 0 16,0 0-16,0 1 0,0-1 15,0 0-15,0 0 0,0 0 0,0 0 16,0 1-16,0-44 31,21 1-15,0 0-16</inkml:trace>
  <inkml:trace contextRef="#ctx0" brushRef="#br0" timeOffset="40089.01">10118 15515 0,'0'0'0,"-22"0"31,1 0-31,0 0 0,0 0 15,0 0-15,-22 21 0,22 1 0,0-1 16,0 0-16,0-21 0,0 21 16,21 0-16,-22 0 0,22 1 15,22-1-15,-1-21 0,0 21 16,0-21-16,0 0 0,22 0 16,-22 0-16,21 0 0,-21 0 0,22 0 15,-22 21-15,21-21 0,-21 0 16,0 0-16,1 21 0,-1-21 0,0 21 15,-21 1-15,0-1 32,-21 0-32,0-21 15,-1 0-15,1 0 0,-21 21 0,21-21 16,0 0-16,-1 0 0,1 0 16,0 0-16,0 0 15,0 0-15,21-21 0,0 0 16,-21 0-16,-1 21 0,22-22 15</inkml:trace>
  <inkml:trace contextRef="#ctx0" brushRef="#br0" timeOffset="40280.12">9610 15261 0,'-22'0'31,"44"0"0,-1 0-31,0 0 16,0 0-16</inkml:trace>
  <inkml:trace contextRef="#ctx0" brushRef="#br0" timeOffset="40896.41">11832 15515 0,'0'0'0,"0"-84"32,0 62-32,21 1 0,-21 0 0,0 0 15,21 0-15,1 0 0,-1-1 16,0 22-16,0-21 0,0 21 15,0 0-15,1 0 0,-1 21 0,0 1 16,0-1-16,0 0 0,22 0 16,-22 21-16,0 1 0,0-22 0,0 21 15,0 1-15,-21-1 16,0-21-16,0 21 0,0 1 0,0-22 16,0 21-16,0-21 0,0 22 0,0-22 15,0 0-15,0 0 0,0 0 16,0 1-16,0-44 31,0 1-31,0 0 16,22-21-16,-1 21 0,-21-1 15,21-20-15,0 0 0,0-1 0,0 1 16,1 0-16,-1-1 0,0 1 0,0-21 16,-21 20-16,21 22 15,0-21-15,1 21 0,-22-22 0,21 22 16,0 21-1,-21 21-15,0 0 16,0 1-16,0-1 0,0 21 16,0-21-16,21 0 0,-21 1 15,0-1-15,0 0 0,0 0 0</inkml:trace>
  <inkml:trace contextRef="#ctx0" brushRef="#br0" timeOffset="41256.21">12700 15769 0,'0'0'0,"85"-42"31,-64 21-31,0 0 0,0 21 16,0-22-16,0 1 0,1 0 0,-22 0 15,0 0-15,21 0 0,-21-1 16,0 1-16,-21 21 15,-1 0 1,1 0-16,0 21 0,0-21 0,0 22 16,0-1-16,-1 0 0,1 0 15,21 0-15,-21 22 0,21-22 0,0 0 16,0 0-16,0 0 0,0 0 16,0 1-16,0-1 0,21 0 15,-21 0-15,21 0 0,1-21 0,20 21 16,-21-21-16,0 0 0,0 0 0,22 0 15,-22 0-15,0 0 0,0 0 16,22-21-16,-22 0 0,0 21 0,0-21 16,-21 0-16,21 0 0</inkml:trace>
  <inkml:trace contextRef="#ctx0" brushRef="#br0" timeOffset="41631.99">13208 15600 0,'0'0'0,"0"-21"0,21 0 31,0-1-31,0 22 0,1 0 16,-1-21-16,0 21 0,0 0 16,0 0-16,0 0 0,22 0 15,-22 0-15,0 0 0,0 21 0,0 1 16,1-22-16,-1 21 0,-21 0 16,0 0-16,0 0 0,0 0 0,0 1 15,0-1-15,0 0 0,0 0 0,0 0 16,-21 0-16,21 1 15,-22-22-15,1 0 16,21-22 15,0 1-15,0 0-16,0 0 0,0 0 16,0 0-16,21-1 0,1 1 15,-1 0-15,-21 0 0,21 0 0,0 0 16,0 21-16,0-22 0,1 22 15,-1-21-15,0 21 0,0 0 16,0 0 0,0 0-16</inkml:trace>
  <inkml:trace contextRef="#ctx0" brushRef="#br0" timeOffset="42292.15">13949 15515 0,'0'0'0,"21"0"31,-21 21-15,0 1-16,0-1 16,-21 0-16,21 0 0,0 0 0,-21-21 15,21 21-15,0 1 0,0-1 0,0 0 16,0 0-16,0 0 16,21-21-16,0 21 0,0-21 15,0 0-15,0 0 0,1 0 16,-1 0-16,0 0 0,0 0 15,0 0-15,0 0 0,1 0 0,-1-21 16,0 21-16,21-21 0,-21 0 0,1 0 16,-1 0-16,0-1 0,0 1 15,0 0-15,0-21 0,1 21 0,-1-1 16,0 1-16,0 0 0,-21 0 16,21 21-16,-21-21 0,0 42 15,0 0 1,-21 0-16,21 0 15,-21 1-15,0 20 0,0-21 16,-1 0-16,1 22 0,0-1 16,0-21-16,0 21 0,0 1 0,-1-1 15,1 0-15,0 1 0,21 20 0,0-20 16,-21-1-16,21 21 0,-21-20 16,21-1-16,0 22 0,0-22 0,0 0 15,0 1-15,0 20 0,0-21 0,0 1 16,0 20-16,0-20 0,-21-1 15,21 0-15,-22 1 0,1-1 0,21 0 16,-21-21-16,0 1 0,0-1 16,21 0-16,-21 0 0,-1-21 0,1 0 15,0 0-15,0-21 16,21 0-16,-21 0 0,21-22 16,0 1-16,0 0 0,-21-1 0,21 1 15,0-22-15,0 1 0,0 21 16,21-22-16,-21 1 0,21-1 0,0 1 15,0-1-15,0 1 0,1 20 0,-1-20 16,0-1-16,0 22 0,0 0 16,22-1-16,-22 1 0,0 0 0,0-1 15,21 22-15,-20-21 0,20 21 16,-21-22-16,21 22 0,-20 0 16,-1 0-16</inkml:trace>
  <inkml:trace contextRef="#ctx0" brushRef="#br0" timeOffset="42811.73">16108 15769 0,'0'0'0,"0"-42"0,0-64 31,0 85-31,0 0 0,0 0 0,0-1 16,0 1-16,0 42 31,0 1-31,0-1 0,0 21 16,0-21-16,0 22 0,0 20 16,0 1-16,0-1 0,0 1 0,0-1 15,-21 1-15,21 20 0,-22-20 16,22-1-16,-21 1 0,21-1 0,-21 1 15,0-1-15,0 1 0,21-1 0,-21-20 16,-1 20-16,1-21 0,0 1 16,21-22-16,-21 21 0,21-21 0,-21 1 15,21-1-15,-21 0 0,21-42 32,0 0-32,0-1 15,0 1-15,0-21 0</inkml:trace>
  <inkml:trace contextRef="#ctx0" brushRef="#br0" timeOffset="43152.54">15938 15875 0,'0'0'0,"-21"-21"0,-21-148 31,42 147-31,0 1 0,0 0 16,0-21-16,21 21 0,0-1 0,0 1 15,22 0-15,-1 21 16,0-21-16,1 21 0,-1 0 0,0 0 16,1 0-16,-1 0 0,0 21 15,1 0-15,-22 0 0,0 1 0,-21-1 16,0 21-16,0-21 0,0 0 0,-21 1 16,0-1-16,-22 0 0,22 0 15,-21 0-15,0 0 0,20 1 0,-20-1 16,21-21-16,0 21 0,0-21 15,-1 0-15,1 0 0,42 0 47,1-21-47,-1 0 0,0 21 0,0-22 16,21 1-16</inkml:trace>
  <inkml:trace contextRef="#ctx0" brushRef="#br0" timeOffset="43540.53">16679 15579 0,'0'0'0,"-21"0"31,0 0-31,0 0 0,0 21 0,-1 0 16,1-21-16,21 21 0,-21 0 16,21 1-16,-21-1 0,21 0 15,-21 0-15,21 0 0,0 0 0,0 1 16,0-1-16,0 0 0,21 0 15,0 0-15,0 0 0,0-21 16,1 22-16,-1-22 0,21 0 16,-21 0-16,0 0 0,1-22 0,-1 22 15,0-21-15,0 0 0,0 0 0,0 0 16,1 0-16,-22-1 0,0 1 16,0 0-16,0 0 0,0 0 0,0-22 15,0 22-15,-22 0 16,1 0-16,0 21 0,0 0 0,0 0 15,0 0-15,-1 0 0,1 0 16,0 0-16,0 21 0,0-21 16,21 21-16,0 0 0,0 1 15,0-1 1,21-21-16,0 0 0,0 0 0,0 0 16</inkml:trace>
  <inkml:trace contextRef="#ctx0" brushRef="#br0" timeOffset="43879.9">17208 15600 0,'-21'0'15,"0"0"1,0 0-16,0 21 0,21 0 16,0 0-16,-21 1 0,-1-1 0,22 0 15,-21 21-15,21 1 0,0-1 16,0 21-16,-21-20 0,21 20 0,-21 1 15,0-1-15,21 1 0,-21-1 16,21 1-16,-22-22 0,1 22 0,21-1 16,-21 1-16,0-1 0,0 1 0,0-1 15,-1 1-15,1-1 0,0-21 16,0 1-16,0-1 0,21 0 0,0 1 16,0-22-16,0 0 15,-21 0-15,21 0 0,0-42 47,0 0-47,0 0 0,0-21 0,0 20 16,0-20-16,21-21 0</inkml:trace>
  <inkml:trace contextRef="#ctx0" brushRef="#br0" timeOffset="44232.17">17145 15706 0,'0'21'0,"0"-42"0,0 0 16,0-1-16,0 1 0,0 0 16,0 0-16,-21 0 0,21 0 15,0-1-15,21 1 16,0 21-16,21 0 0,-20 0 0,20-21 16,-21 21-16,21 0 0,-20 0 0,20 0 15,-21 21-15,0-21 0,0 21 16,-21 1-16,0-1 0,0 0 0,0 0 15,0 0-15,-21 0 0,0 1 16,0-1-16,0 0 0,-22 0 0,22 0 16,-21-21-16,21 21 0,-22-21 0,22 0 15,0 22-15,0-22 0,0 0 16,0 0-16,-1 0 0,44 0 62,-1 0-62,0 0 16,0-22-16</inkml:trace>
  <inkml:trace contextRef="#ctx0" brushRef="#br0" timeOffset="44907.59">17611 15515 0,'0'0'0,"0"-21"0,0 0 31,0 42-15,-22 0-16,22 0 0,0 1 16,0-1-16,0 0 0,0 0 0,0 0 15,0 22-15,0-22 0,0 0 16,0 0-16,0 0 0,0 0 16,0 1-16,22-22 0,-1 0 15,-21 21-15,21-21 0,0 0 0,0 0 16,0 0-16,1 0 0,-1 0 15,0-21-15,0 21 0,0-22 0,0 1 16,1 21-16,-1-21 0,0 0 16,0-21-16,0 20 0,0 1 15,-21 0-15,0 0 0,0 0 0,0 0 16,0-1-16,0 44 16,-21-1-1,21 0-15,-21 0 0,0 0 0,21 22 16,0-22-16,-21 0 0,21 21 15,0-21-15,0 1 0,0-1 0,0 0 16,0 0-16,0 0 0,0 0 0,21-21 16,0 0-1,0 0-15,0 0 0,1 0 16,-1-21-16,0 21 0,0-21 16,0 0-16,22-21 0,-22 20 0,0 1 15,21-21-15,-21 0 0,1-1 0,20 1 16,-21 0-16,0-22 0,0 22 15,1-1-15,-22 1 0,0 0 0,0-1 16,0 22-16,0 0 0,-22 0 16,1 21-16,0 0 0,0 0 0,0 21 15,0-21-15,21 21 0,-22 22 0,1-22 16,21 21-16,0 0 0,0-20 16,0 20-16,0 0 0,0 1 15,0-1-15,0 0 0,0-21 16,0 22-16,0-22 0,0 0 0,0 21 15,0-20-15,0-1 0,0 0 0,21 0 16,1 0-16,-1-21 16,0 0-16,0 0 0,0 0 15,0-21-15,1 21 16,20-21-16,-21 0 0</inkml:trace>
  <inkml:trace contextRef="#ctx0" brushRef="#br0" timeOffset="45348.38">18859 15515 0,'0'-42'16,"-21"21"-1,0 21-15,0 0 16,0 0-16,0 0 0,-1 21 16,1 0-16,0-21 0,0 21 0,0 22 15,0-22-15,-1 0 0,22 0 0,-21 21 16,0-20-16,21-1 0,-21 21 15,21-21-15,0 0 0,0 1 0,0-1 16,0 0-16,0 0 16,21-21-16,0 0 0,0 0 15,1 0 1,-1 0-16,0-21 0,0 0 16,-21 0-16,21-1 0,0 1 0,1 0 15,-22 0-15,21 0 0,-21 0 0,21-22 16,-21 22-16,0 0 15,0 42 1,0 0 0,0 0-16,0 1 0,0-1 15,0 0-15,-21 0 0,21 0 0,0 0 16,0 1-16,0-1 16,0 0-16,0 0 0,21-21 15,0 21-15,0-21 16,0 0-16,1 0 15,-1-21-15,-21 0 0,21 0 0</inkml:trace>
  <inkml:trace contextRef="#ctx0" brushRef="#br0" timeOffset="45712.54">19071 15494 0,'0'0'0,"0"-21"15,0 0 1,21 21-1,0 0 1,1 0-16,-1 21 16,0-21-16,21 21 0,-21 0 0,1 0 15,-1 1-15,21-1 0,-21 0 0,-21 0 16,0 0-16,21 0 0,-21 22 16,0-22-16,0 0 0,0 0 0,-21 0 15,0-21-15,21 22 0,-21-1 0,0-21 16,0 21-16,-1-21 15,22-21 1,0 0 0,0-1-16,0 1 0,0 0 15,22 0-15,-22 0 0,21 0 0,0-1 16,0 1-16,0-21 16,0 21-16,1-22 0,-1 22 0,21-21 15,-21 21-15,22-22 0,-22 22 0,21 0 16,-21 0-16,22 0 0,-22 21 15</inkml:trace>
  <inkml:trace contextRef="#ctx0" brushRef="#br0" timeOffset="47807.89">18711 16193 0,'0'0'16,"0"42"-1,-21-42-15,0 42 0,0-21 16,0 22-16,-1-22 0,22 21 0,-21 1 16,0-1-16,0 0 0,0 22 0,0-22 15,-1 0-15,1 1 16,0-1-16,0 0 0,21 1 0,-21-22 16,0 21-16,-1-21 0,22 1 15,-21-1-15,0 0 16,0-21-16,21-21 15,-21 0-15,21-1 0,0 1 16,0 0-16,0-21 0,0-1 16,0 1-16,0 21 0,0-21 0,0-1 15,0 1-15,0 21 0,0 0 0,21-22 16,-21 22-16,21 21 16,0 0-16,0 21 15,1-21-15,-1 21 16,-21 1-16,21-1 0,-21 21 0,21-21 15,0 22-15,-21-22 0,21 21 16,1-21-16,-1 0 0,0 22 0,0-22 16,-21 0-16,42 0 0,-20-21 0,-1 21 15,0-21-15,0 22 0,21-22 16,-20 0-16,20 0 0,-21 0 0,21-22 16,1 1-16,-22 0 0,21 0 15,-21 0-15,22-22 0,-22 22 0,0-21 16,0 0-16,0 20 0,-21-20 15,0 0-15,0 21 0,0-22 16,0 22-16,-21 0 0,0 0 16,0 21-16,0 0 0,0 0 15,-1 0-15,1 0 0,0 21 0,0 0 16,0 0-16,0 0 0,-1 1 16,1-1-16,21 0 0,-21 21 0,21-21 15,0 1-15,0 20 0,0-21 16,0 0-16,0 0 0,0 1 0,21-22 15,0 21-15,1-21 0,-1 0 16,0 0-16,0 0 0,0 0 16,0 0-16,1-21 0,-1-1 15,0 1-15,0 0 0,-21 0 0,21 0 16,-21 0-16,21-1 0,-21-20 16,0 21-16,0 0 15,0 0-15,0 42 31,-21 0-31,21 0 16,0 0-16,0 22 0,0-22 16,0 0-16,0 0 0,0 21 0,0-20 15,21-1-15,1 0 0,-1-21 16,0 21-16,0 0 0,21-21 0,-20 0 16,20 0-16,-21 0 0,21 0 15,1 0-15,-22 0 0,21-21 16,1 0-16,-22 0 0,21 0 0,-21-1 15,22-20-15,-22 21 0,0-21 16,0 20-16,-21-20 0,0 21 0,0 0 16,0 0-16,0-1 0,0 1 15,-21 21 1,21 21-16,-21 1 16,0-1-16,21 0 0,-22 21 0,1-21 15,21 1-15,-21 20 0,21-21 0,-21 0 16,21 0-16,-21 1 0,21-1 15,0 0-15,0 0 16,21-21 0,0 0-1,0-21-15,0 0 0,1 0 16,-22-1-16,21 1 0,0 0 0,0 0 16,0-21-16,0 20 0,22 1 15,-22 0-15,0 0 0,-21 0 0,21 21 16,0 0-16,-21 21 31,0 0-31,0 0 0,0 0 0,0 1 16,0-1-16,0 0 15,0 0-15,0 0 0,0 0 0,0 1 16,22-1-16,-1 0 0,0 0 16,0 0-16,0-21 0,0 21 0,1-21 15,-1 0-15,21 0 0,-21 0 0,22 0 16,-1 0-16,-21 0 0,0-21 15,22 0-15,-22 0 0,21 0 0,-21 0 16,0-1-16,1-20 0,-1 21 16,0-21-16,-21 20 0,0-20 0,0 21 15,0-21-15,0 20 0,0 1 16,-21 0-16,0 21 0,-1 0 0,1 0 16,0 0-16,0 0 0,-21 0 15,20 0-15,1 21 0,0-21 16,0 21-16,0 1 0,0-1 0,21 0 15,-22-21-15,22 21 0,0 0 16,0 0-16,0 1 0,0-1 16,22-21-16,-1 0 0,0 0 15,0 0-15,0 0 0,0 0 16,1 0-16,-1 0 0,0 0 16,0-21-16,0-1 0,0 22 15,1 0-15,-1 0 16,-21 22-1,0-1 1,0 0-16,0 0 16,-21 21-16,21-20 0,0-1 0,-22 21 15,1 0-15,21-20 0,0 20 16,0 0-16,-21 1 0,21-1 0,-21 0 16,21 1-16,0-1 0,0 0 0,0 1 15,0-1-15,0 21 0,0 1 16,0-1-16,0-20 0,0 20 0,0 1 15,0-1-15,21 1 0,-21-22 16,0 0-16,0 22 0,0-43 0,0 21 16,0-20-16,0-1 15,-21 0-15,0-21 0,0 0 0,-1 0 16,1 0-16,0-21 16,0 21-16,21-21 0,0-1 0,0-20 15,-21 21-15,21 0 0,0-22 16,0 1-16,0 0 0,0-1 0,0-20 15,0 21-15,21-22 0,0 1 16,0 20-16,0-20 0,22-1 0,-22 22 16,21 0-16,-21-22 0,22 22 15,-1-1-15,0 1 0,1 0 0,-1-1 16,0 1-16,1 0 16,-1 21-16,0-22 0,-20 22 0,20-21 15,-21 21-15</inkml:trace>
  <inkml:trace contextRef="#ctx0" brushRef="#br0" timeOffset="49359.88">20976 16489 0,'0'0'0,"0"-21"15,0 0-15,0 42 32,-21 0-17,0 0-15,21 0 0,-21 0 16,21 1-16,0-1 0,0 0 15,0 0-15,0 0 16,0 0-16,0 1 16,21-22-16,0 21 0,0-21 15,0 0-15,0 0 16,1 0-16,-1 0 0,-21-21 16,21 21-16,0-22 0,-21 1 15,21 21-15,0-21 0,1 0 0,-22 0 16,21 0-16,0 21 0,-21-22 15,21 1-15,-21 0 0,0 0 16,0 42 15,0 0-31,0 0 16,0 1-16,0-1 0,0 0 16,0 0-16,0 0 0,0 0 15,0 1-15,0-1 0,21-21 16,0 21-16,-21 0 0,22-21 0,-1 0 15,0 0-15,21 0 0,-21 0 16,22 0-16,-22 0 0,21-21 0,-21 0 16,22 21-16,-1-21 0,-21-1 15,22 1-15,-22 0 0,21 0 0,-21 0 16,0 0-16,-21-1 0,0 1 16,0 0-16,0 0 0,0 0 0,0 0 15,-21-1 1,0 22-16,0 0 0,0 0 0,-22 0 15,22 0-15,0 0 0,0 22 0,-21-1 16,20 0-16,1 0 0,21 0 16,-21 0-16,21 1 0,0-1 0,0 0 15,0 0-15,0 0 0,0 0 16,0 1-16,0-1 0,21 0 0,0-21 16,1 0-16,-1 21 0,0-21 15,0 0-15,0 0 0,0 0 0,1 0 16,-1-21-16,0 0 0,0 21 15,0-21-15,0-1 0,1 1 16,-22 0-16,0 0 0,21 0 16,0 0-16,-21-1 0,0 1 15,-21 42 17,0 1-32,21-1 15,0 0-15,0 0 0,0 0 16,0 0-16,0 1 0,0-1 0,0 21 15,21-21-15,21 0 16,-21 1-16,0-22 0,22 21 0,-22-21 16,21 0-16,1 0 0,-22 0 15,21 0-15,0 0 0,1 0 16,-1-21-16,-21-1 0,22 1 16,-1 0-16,-21 0 0,0 0 0,0-22 15,-21 22-15,0-21 0,0 21 0,0 0 16,0-22-16,0 22 0,0 0 15,-21 0-15,0 21 0,0 0 16,0 0-16,0 0 0,-1 21 16,1 0-16,-21 0 0,21 0 0,0 1 15,-1-1-15,22 0 0,0 0 16,0 21-16,0-20 0,0-1 0,0 0 16,0 0-16,22 0 15,-1-21-15,0 0 0,0 0 16,0 0-16,0 0 0,1 0 15,-1 0-15,0 0 0,0 0 16,0-21-16,0 0 0,1 21 0,-22-21 16,21 0-16,0-1 0,-21 1 15,0 0-15,21 21 0,-21 21 63,-21 0-63,21 1 0,-21 20 0,21-21 15,-21 21-15,21 1 0,0-1 16,-22 0-16,22 22 0,-21-22 16,21 22-16,0-22 0,0 22 0,-21-1 15,21 1-15,-21-1 0,21 1 16,-21-1-16,21 22 0,-21-22 0,21 1 16,0 20-16,0-20 0,0-1 15,-22 1-15,22-1 0,0 1 0,0-1 16,0-20-16,0-1 0,-21 0 15,21 1-15,0-1 0,0-21 16,0 0-16,-21-21 0,0 0 16,0 0-16,21-21 15,0 0-15,-21-21 16,21 21-16,0-22 16,0 1-16,0 0 0,0-1 0,0 1 15,0-22-15,0 1 0,0-1 16,0 1-16,0-22 0,0 22 15,0-22-15,0 22 0,0-1 0,0 1 16,21 20-16,0 1 0,-21-22 16,21 22-16,0 21 0,0-21 0,1-1 15,-1 1-15,0 21 0,0-22 16,0 1-16,0 21 0,1-21 0,-1 20 16,0-20-16,0 21 0,0 0 15,0 0-15,1-1 0,-1 1 16,0 0-16,-21 0 0,0 0 0,21 21 15,-21-21-15,21-1 16</inkml:trace>
  <inkml:trace contextRef="#ctx0" brushRef="#br0" timeOffset="49772.99">22839 16701 0,'0'0'0,"21"0"0,0 0 16,0 0-16,0 0 16,1-22-16,-1 22 15,0-21-15,0 21 0,0-21 0,0 0 16,1 21-16,-1-21 0,0 21 16,0-21-16,0-1 0,-21 1 0,21 21 15,-21-21-15,0 0 16,-21 0-16,0 21 15,-21 0-15,21 0 0,-1 0 16,1 0-16,-21 21 0,21-21 0,0 21 16,-1 0-16,1 0 0,21 1 15,-21-1-15,21 21 0,0-21 16,0 0-16,0 1 0,21 20 0,0-21 16,-21 0-16,22-21 0,-1 21 15,0 1-15,0-22 0,0 0 16,0 0-16,1 0 0,-1 0 15,0 0-15,0 0 0,0 0 0,-21-22 16,21 22-16,1-21 0,-1 0 16,0 21-16,-21-21 15,21 21-15,0 0 0</inkml:trace>
  <inkml:trace contextRef="#ctx0" brushRef="#br0" timeOffset="49964.14">23495 16828 0,'0'21'31,"0"0"-31</inkml:trace>
  <inkml:trace contextRef="#ctx0" brushRef="#br0" timeOffset="130423.7">14965 6435 0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8T02:43:59.27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5948 6054 0,'0'0'0,"21"0"16,-21-21-16,0-1 0,0 1 15,21 21-15,-21-21 16,0 0-16,0 0 31,0 0-31,-21 21 16,0 0 0,0 0-16,-1 0 0,1 0 15,0 0-15,-21 0 0,21 0 0,-22 0 16,1 0-16,0 21 0,-1 0 15,1-21-15,0 21 0,-1 0 0,-20 0 16,20 1-16,1-1 0,21-21 16,-21 42-16,20-21 0,-20 0 0,21 1 15,0-1-15,-22 21 0,22-21 16,0 22-16,-21-1 0,21 0 0,-1 1 16,1-1-16,-21 0 0,21 1 15,0-1-15,-1 21 0,1-20 0,0-1 16,0 0-16,0 1 0,0-1 15,21 0-15,-22 1 0,1-1 16,0 0-16,21 1 0,0-1 0,-21 22 16,0-22-16,21 0 0,0 1 15,0 20-15,0-21 0,0 1 0,0-1 16,0 0-16,0 1 0,0-1 16,0-21-16,0 22 0,0-1 0,0-21 15,21 21-15,0 1 0,0-22 0,0 21 16,1 1-16,-1-22 0,-21 21 15,21-21-15,0 22 0,0-1 0,0-21 16,1 21-16,-1-20 0,21 20 0,-21-21 16,0 21-16,1-20 0,20 20 15,-21-21-15,0 0 0,22 22 0,-1-22 16,-21 0-16,21 0 0,22 0 16,-22 0-16,1 1 0,20-1 15,-21 0-15,22 0 0,-22 0 0,22 0 16,-1 1-16,1-1 0,-1-21 0,-20 21 15,20 0-15,1-21 0,-1 21 16,1-21-16,-1 0 0,1 21 0,-1-21 16,22 0-16,-22 22 0,22-22 15,-22 0-15,22 0 0,-21 21 0,20-21 16,-20 0-16,20 0 0,1 0 0,0 0 16,-1 0-16,1 0 0,21 0 15,-21 0-15,20 0 0,1 0 16,21 0-16,-21 0 0,0 0 0,0 0 15,21 0-15,-21 0 0,21 0 0,0 0 16,0-21-16,0 21 0,-22 0 16,22 0-16,0 0 0,0 0 0,0 0 15,0 0-15,0 0 0,0 0 0,0 0 16,22 0-16,-22-22 0,0 22 16,21 0-16,0 0 0,0 0 0,-21 0 15,0 0-15,21 0 0,-21 0 0,0 0 16,0 0-16,-21 0 0,21 0 15,-21 0-15,21-21 0,-21 21 16,0 0-16,-1 0 0,1 0 0,21 0 16,-21 0-16,0-21 0,0 21 15,0 0-15,-1 0 0,1-21 0,0 21 16,0 0-16,0 0 0,0-21 0,-1 21 16,-20-21-16,21 21 0,0 0 15,-22 0-15,22 0 0,-21-22 0,0 22 16,-1 0-16,22 0 0,-21 0 0,-1-21 15,22 21-15,-21 0 0,0 0 0,20 0 16,-20 0-16,0 0 0,-1-21 16,1 21-16,-21 0 0,20 0 15,1 0-15,0 0 0,-1 0 0,1-21 16,0 21-16,-1 0 0,-20 0 16,20 0-16,1 0 0,-21 0 0,-1 0 15,22 0-15,-1 0 0,-20 0 0,21 0 16,-1 0-16,1 0 0,0 0 0,-1 0 15,1 0-15,0 0 0,-22 0 16,22 0-16,-1 0 0,1 0 0,0 0 16,-1 0-16,1 0 0,0 0 0,-1 0 15,1 0-15,0 0 0,21 0 16,-22 0-16,1 0 0,0 0 0,-1 0 16,22 0-16,-21 0 0,21 0 15,-22 0-15,22 0 0,0 21 0,0-21 16,0 0-16,-1 0 0,1 0 15,0 0-15,21 0 0,-21 0 0,0 0 16,21 0-16,-21 0 0,21 0 0,-22 0 16,1 0-16,0 0 0,0 0 15,0 0-15,0 0 0,-1 0 0,1 0 16,0 0-16,0 0 0,0 0 0,0 0 16,-1 0-16,1 0 0,0 0 15,0 0-15,0 0 0,21 0 0,-21 0 16,-1 0-16,1 0 0,0 0 0,0 0 15,0 0-15,0 0 0,21 0 16,-22 0-16,1 0 0,0 0 16,0-21-16,0 21 0,-22 0 0,22 0 15,0 0-15,0 0 0,0 0 0,0-21 16,21 21-16,-22 0 0,1 0 16,0 0-16,0 0 0,0 0 0,0-21 15,-1 21-15,1 0 0,0 0 0,0 0 16,0-22-16,0 22 0,-1 0 15,-20 0-15,21 0 0,0-21 0,-22 21 16,22-21-16,0 21 0,-21 0 0,21-21 16,-1 21-16,-20 0 0,0-21 15,-1 21-15,1 0 0,0-21 16,-1-1-16,1 22 0,-21-21 0,20 21 16,1-21-16,0 21 0,-22 0 0,22-21 15,-1 0-15,-20 21 0,21-21 16,-22 21-16,1-22 0,-1 1 0,22 21 15,-22-21-15,1 0 0,-1 0 0,22 21 16,-22-21-16,22-1 16,-21 1-16,20 0 0,1 0 0,-22 0 0,22 0 15,-21-1-15,-1 1 0,22-21 0,-22 21 16,1 0-16,-1-1 0,1 1 16,-1 0-16,1 0 0,-1 0 0,1 0 15,-1-1-15,-20 1 16,20 0-16,-21 0 0,1 0 0,-1 0 15,0-1-15,1 1 0,-1-21 0,0 21 16,-20 0-16,20-22 0,-21 22 16,21-21-16,-20 21 0,-1-22 0,21 1 15,-21 21-15,0-22 0,22 1 0,-22 21 16,0-21-16,0-1 0,0 22 16,1-21-16,20 21 0,-317-974 125,275 995-125,-4234-529 234,4107 529-234,0 0 0,0 0 16,0 0-16,22-22 0,-22 22 15,21 0-15,0 0 0,-21 0 0,21 0 16,-21 0-16,0 0 0,0 0 15,21 0-15,-21 0 0,0 0 0,0 0 16,0 0-16,-21 0 0,21 0 16,0 0-16,0 0 0,0 0 0,0 0 15,0 22-15,21-22 0,-21 0 16,0 0-16,21 0 0,-21 0 0,22 0 16,-1 0-16,0 21 0,0-21 15,0 0-15,0 0 0,1 0 16,-1 0-16,0 21 0,0-21 0,0 0 15,0 0-15,1 21 0,-1-21 16,0 0-16,0 0 0,0 21 16,0-21-16,22 0 0,-22 0 0,0 0 15,21 0-15,1 0 0,-1 0 16,22 0-16,-1 0 0,1 0 0,-1 0 16,22 0-16,-1 0 0,1 0 15,0 0-15,-1 0 0,1 0 16,21 0-16,-21 0 0</inkml:trace>
  <inkml:trace contextRef="#ctx0" brushRef="#br0" timeOffset="207.75">18034 5779 0,'-148'42'16,"296"-84"-16</inkml:trace>
  <inkml:trace contextRef="#ctx0" brushRef="#br0" timeOffset="324.33">16658 5863 0,'-42'0'16,"-1"0"-16,-20 0 0,-22 0 0,-21 0 16,22 0-16,-22 0 0,0 0 0,0 21 15,0-63-15,1 42 0,-1 0 0,-64-42 16</inkml:trace>
  <inkml:trace contextRef="#ctx0" brushRef="#br0" timeOffset="1276.92">14351 6011 0,'0'0'15,"-3281"-148"126,3260 148-141,-21 0 15,-1 0-15,1 0 0,0 0 0,-22 0 16,1 0-16,20 0 0,-20 0 16,-1 0-16,1 0 0,-1 0 15,1 0-15,20 0 0,-20 0 0,-1 0 16,1 0-16,21 0 0,-22 0 0,22 0 16,-22 0-16,22 0 0,0-21 15,-1 21-15,1 0 0,0 0 0,-1 0 16,1 0-16,0 0 0,-1 0 0,22 0 15,-21 0-15,-1 0 0,22 0 0,-21 0 16,21 0-16,-22 0 0,22 0 16,-21 0-16,0 0 0,20 0 15,-20 0-15,0 0 0,21 0 0,-22 0 0,22 0 16,-21 0-16,21 0 0,-1 0 16,1 0-16,-21 0 0,21 0 15,0 21-15,-1-21 0,1 0 0,0 0 16,0 0-16,-21 0 0,20 21 0,-20-21 15,21 0-15,-21 0 0,20 22 16,-20-22-16,0 0 0,-1 0 0,22 21 16,-21-21-16,0 0 0,-1 0 0,1 21 15,0-21-15,-1 0 0,1 0 16,21 21-16,-22-21 0,-20 0 0,21 0 16,-1 21-16,-63-84 0,-1587 274 156,1693-211-156,-275 22 78,254-22-78,0 0 0,3513-318 203</inkml:trace>
  <inkml:trace contextRef="#ctx0" brushRef="#br0" timeOffset="3236.18">14266 6054 0,'0'0'0,"-21"0"16,0 0-16,0 0 15,0 0 17,21-21-1,21 21-15,0 0-16,0 0 15,0 0-15,0 0 0,1 0 16,-1 0-16,0 0 0,21 0 0,-21-22 15,22 22-15,-22 0 0,21 0 0,1 0 16,-1 0-16,0 0 0,22 0 16,-22 0-16,22 0 0,-1 0 0,1 0 15,-1-21-15,1 21 0,-1 0 16,1 0-16,20 0 0,-20 0 0,-1 0 16,1 0-16,-1 0 0,1 0 15,-1 0-15,1 0 0,-1 0 16,1 0-16,-1 0 0,1 0 0,-1 0 15,1 0-15,20 0 0,-20 0 16,-1 0-16,1 0 0,-1 0 0,1 0 16,-1 0-16,1 0 0,-22 0 15,22 0-15,-22 0 0,0 0 0,1 0 16,20 0-16,-20 0 0,-1 0 0,21 0 16,-20 0-16,20-21 0,-20 21 15,20 0-15,1 0 0,-1 0 0,-21-21 16,22 21-16,-22 0 15,22-21-15,-22 21 0,22 0 0,-22 0 16,0 0-16,1-21 0,-1 21 0,0 0 16,1 0-16,-1 0 0,0 0 15,1 0-15,-1 0 0,21 0 0,-20 0 16,20 0-16,-20 0 0,20 0 16,-21 0-16,22 0 0,-22-22 0,22 22 15,-22 0-15,0-21 0,1 21 16,-1 0-16,0 0 0,1-21 0,-1 21 15,0 0-15,1-21 0,-1 21 16,0 0-16,1-21 0,-1 21 0,0 0 16,1-21-16,-1 21 0,0 0 15,22 0-15,-22-22 0,1 22 16,-1-21-16,21 21 0,-20 0 0,-1 0 16,0-21-16,-20 21 0,20 0 15,0 0-15,-21-21 0,22 21 0,-22 0 16,0 0-16,0-21 0,0 21 15,1 0-15,-1 0 0,0-21 0,0 21 16,0-22-16,0 22 0,1 0 0,-1 0 16,0-21-16,0 21 0,0 0 15,0 0-15,1-21 0,-1 21 0,0 0 16,0 0-16,0 0 16,-21-21-16,0 0 15,-21 21-15,0-21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8T01:52:34.1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5694 1778 0,'21'0'16,"21"0"-16,43 0 0</inkml:trace>
  <inkml:trace contextRef="#ctx0" brushRef="#br0" timeOffset="1793.86">2159 529 0,'0'0'0,"0"-21"0,21 0 15,-21 0 1,0 0 0,0 42 15,0 0-16,0 0-15,0 21 16,0-20-16,0 20 0,0 0 16,0 1-16,0-1 0,-21 0 0,21 22 15,-21-22-15,21 22 0,-21-22 16,21 0-16,0 1 0,0-1 0,-22 0 16,22 1-16,0-1 0,-21-21 15,21 0-15,0 0 0,0 1 0,0-1 16,21-21 15,1 0-31,-1-21 0,0 21 16,0-22-16,0 1 0,0-21 0,1 21 15,-1 0-15,0-22 0,0 1 16,0 21-16,0-22 0,1 1 0,-1 0 16,0 21-16,0-1 0,0-20 15,-21 21-15,21 0 0,1 0 0,-1-1 16,-21 1-16,0 0 15</inkml:trace>
  <inkml:trace contextRef="#ctx0" brushRef="#br0" timeOffset="2111.94">2582 910 0,'0'85'31,"0"-64"-31,0 21 16,21-20-16,-21-1 0,22 21 0,-22-21 16,21 0-16,0 1 0,-21-1 15,21 0-15,0 0 0,0 0 0,1-21 16,-1 21-16,0-21 0,0 0 15,0 0-15,22 0 0,-22 0 0,0 0 16,0-21-16,21 0 0,-20 0 16,-1 0-16,0 0 0,0-1 0,0 1 15,0-21-15,-21 0 0,0-1 16,0 1-16,0 0 0,0-1 0,0 1 16,0 0-16,0-1 15,0 22-15,0-21 0,-21 21 0,21-1 16,-21 1-16,0 0 15,0 21-15,0 0 16,21 21 0,0 0-1,0 1 1</inkml:trace>
  <inkml:trace contextRef="#ctx0" brushRef="#br0" timeOffset="2711.64">3556 360 0,'0'21'47,"0"0"-47,0 0 16,0 1-16,0-1 15,0 0-15,0 0 0,-21 21 0,21-20 16,0 20-16,0 0 0,-21 1 16,-1-1-16,22 0 0,0 1 15,-21 20-15,0-21 0,0 1 0,21-1 16,-21 0-16,21-20 0,0 20 15,0-21-15,0 21 0,0-20 0,0-1 16,0 0-16,0-42 47,0 0-47,21-1 0,-21 1 0,21 0 16,0 0-16,-21-21 0,21 20 15,1-20-15,-1 0 0,0 21 16,-21-22-16,21 22 0,0-21 15,0 21-15,1-1 0,-1 22 0,0-21 16,0 21-16,0 0 0,0 0 16,1 21-16,-1 1 0,-21-1 15,21 0-15,-21 21 0,0-21 16,0 1-16,21 20 0,-21-21 0,0 0 16,0 22-16,0-22 0,0 0 0,0 0 15,0 0-15,0 0 0,-21 1 16,21-1-16,-21 0 0,21 0 31</inkml:trace>
  <inkml:trace contextRef="#ctx0" brushRef="#br0" timeOffset="11468.24">4212 889 0,'0'0'0,"0"-21"15,0 0-15,0 0 16,0-1-16,0 1 15,0 0 1,0 0-16,0 0 16,0 42 31,0 0-47,21 0 15,-21 0-15,0 1 0,0 20 16,0-21-16,0 21 0,0-20 15,0 20-15,0-21 0,0 0 0,0 0 16,0 1-16,0 20 0,0-21 16,21 0-16,1-21 0,-1 21 15,0-21 1,0 0-16,0 0 0,0 0 16,1 0-16,-1-21 0,0 0 15,0 21-15,21-21 0,-20 0 0,-1 0 16,0-1-16,0 1 0,0 0 15,0 0-15,1 0 0,-1-22 0,-21 22 16,0 0-16,0 0 0,21 0 16,-21 0-16,0-1 0,0 1 0,0 0 15,0 0-15,0 0 16,0 42 31,0 0-47,0 0 0,21 0 15,-21 22-15,0-1 0,0 0 16,0 1-16,0-1 0,0 0 0,21 1 16,-21-1-16,0 22 0,0-22 15,21 21-15,-21-20 0,0-1 0,0 22 16,0-1-16,0 1 0,0-1 16,22 1-16,-22-22 0,0 21 0,0 1 15,0-1-15,0-20 0,0 20 16,0-20-16,0 20 0,0-21 0,0 1 15,0 20-15,-22-20 0,22-1 16,0 0-16,0 1 0,0-22 16,-21 21-16,21-21 0,0 22 0,-21-22 15,21 0-15,0 0 0,-21-21 16,21 21-16,0 0 0,-21-21 16,0 0-16,-1 0 0,1 0 15,0-21-15,21 0 0,-21 0 16,0 0-16,0 0 0,-1-22 0,1 1 15,0 21-15,0-22 0,0 1 16,0-21-16,21 20 0,-22 1 0,22-22 16,0 22-16,0-21 0,0-1 15,0 22-15,0-22 0,0 1 16,0-1-16,0 1 0,22 20 16,-1 1-16,-21-21 0,21 41 0,0-20 15,0 0-15,0 21 0,1-1 16,-1 1-16,-21 0 0,21 0 0,0 0 15,0 21-15,0-21 16,-21-1 15</inkml:trace>
  <inkml:trace contextRef="#ctx0" brushRef="#br0" timeOffset="13156.99">6816 550 0,'-22'0'16,"44"0"31,-1 0-47,0 0 0,21 0 0,-21 0 15,22 0-15,-1 0 0,0 0 16,22 0-16,-22-21 0,22 0 15,-22 21-15,0 0 0,22 0 0,-22-21 16,1 21-16,-1 0 0,0 0 16,1 0-16,-22 0 0,0 0 0,-42 0 47,0 0-32,-1 0-15,1 0 0,0 0 16,0 0-16</inkml:trace>
  <inkml:trace contextRef="#ctx0" brushRef="#br0" timeOffset="13609.53">7302 593 0,'0'0'0,"0"21"0,22 85 31,-22-85-31,0 0 0,0 21 16,21-20-16,-21 20 0,0-21 16,0 21-16,0 1 0,0-22 0,0 21 15,0 1-15,0-22 0,0 0 16,0 21-16,0-21 0,0 1 0,-21-1 15,21 0-15,-22 0 0,1 0 16,21 0-16,-21 1 0,0-22 0,0 21 16,0-21-16,-1 0 0,1 0 15,0 0-15,0 0 0,0 0 0,0 0 16,-1-21-16,1-1 0,0 1 16,0 0-16,21 0 15,-21 0-15,0 0 0,21-1 16,0 1-16,0 0 0,0 0 15,0 0-15,0 0 0,0-1 16,21 22 0,0 0-16,0 0 15,0-21-15,0 21 16,1 0-16</inkml:trace>
  <inkml:trace contextRef="#ctx0" brushRef="#br0" timeOffset="14212.2">8213 699 0,'0'0'0,"0"-43"15,21 22-15,-21 0 16,0 0-16,0 0 0,0-1 16,0 1-16,-21 21 15,-1 0-15,1 0 16,0 0-16,0 0 0,0 0 16,0 21-16,-22 1 0,22-1 15,-21 0-15,21 0 0,-22 0 0,22 0 16,-21 1-16,21-1 0,-1 0 15,1 0-15,0 0 0,21 0 0,0 1 16,0-1-16,0 0 16,21 0-1,0-21-15,22 0 16,-22 21-16,0-21 0,21 0 0,-20 0 16,20 21-16,-21-21 0,21 0 15,-20 22-15,-1-1 0,0-21 16,21 21-16,-21 0 15,1 0-15,-22 0 0,0 1 16,0-1-16,0 0 16,-22 0-16,1-21 0,0 21 0,-21 0 15,-1 1-15,1-22 0,0 21 16,-1-21-16,1 0 0,-21 21 0,20-21 16,1 0-16,21 0 0,-22 0 0,22 0 15,0 0-15,0 0 0,0 0 16,0 0-16,-1-21 0,22 0 31,0-1-31,22 22 16,-1-21-16,0 21 15,0-21-15</inkml:trace>
  <inkml:trace contextRef="#ctx0" brushRef="#br0" timeOffset="14735.85">8784 572 0,'0'0'0,"-21"0"15,0 0-15,0 0 16,-1 0-16,1 0 0,0 21 15,0 0-15,0 0 0,0 0 0,-1 0 16,-20 1-16,21 20 0,0-21 0,21 21 16,-21 1-16,-1-1 0,22 0 15,-21 1-15,21-1 0,0 0 0,0-20 16,0 20-16,0-21 0,0 21 16,0-20-16,0-1 0,0 0 0,0 0 15,21 0-15,1-21 16,-1 0-16,21 0 0,-21 0 0,0 0 15,22 0-15,-1 0 0,-21 0 16,22-21-16,-1 21 0,0-21 0,1 0 16,-1 0-16,-21-1 0,21-20 15,1 21-15,-22-21 0,0 20 0,0-20 16,0 0-16,-21-1 0,0 1 0,0 21 16,0-21-16,0-1 0,-21 22 15,0 0-15,0 0 0,0 0 0,0-1 16,-22 22-16,22 0 15,-21 0-15,21 0 0,-22 0 0,22 0 16,-21 0-16,21 0 0,-1 22 16,1-22-16,0 21 0,0-21 0,21 21 15,-21-21-15,21 21 0,0 0 16</inkml:trace>
  <inkml:trace contextRef="#ctx0" brushRef="#br0" timeOffset="15059.99">9504 572 0,'-21'21'0,"21"0"0,-22 0 15,22 0-15,0 0 0,0 22 0,-21-22 16,21 21-16,-21 1 0,21-1 16,0 0-16,0 1 0,-21-1 0,21 0 15,-21 1-15,21-22 0,-21 21 16,21-21-16,0 22 0,0-22 0,0 0 16,0 0-16,0 0 0,0 0 15,0-42 32,0 0-47,21 0 0</inkml:trace>
  <inkml:trace contextRef="#ctx0" brushRef="#br0" timeOffset="15337.28">9483 656 0,'0'0'0,"21"0"0,0 0 15,-21 21 1,21 1-16,0-1 0,0 21 16,-21-21-16,22 22 0,-22-1 0,21 0 15,-21-21-15,0 22 0,21-1 16,0 0-16,-21-20 0,21 20 0,-21-21 16,0 21-16,21-20 0,1-1 15,-22 0-15,0 0 0,21-21 0,-21 21 16,21 0-16,0-21 0,-21 22 15,21-22-15,0 0 16,1 0-16,-22-22 16,0 1-16,21 0 15</inkml:trace>
  <inkml:trace contextRef="#ctx0" brushRef="#br0" timeOffset="15600.09">10160 550 0,'0'0'0,"0"22"31,0-1-31,0 0 16,0 0-16,-21 0 0,21 22 16,-21-1-16,21 0 0,0 1 0,-22-1 15,22 21-15,-21-20 16,0-1-16,21 0 0,-21 1 0,21-22 15,-21 21-15,0-21 0,21 1 16,0 20-16,0-21 0,0 0 16,0 0-16</inkml:trace>
  <inkml:trace contextRef="#ctx0" brushRef="#br0" timeOffset="16984.14">12552 699 0,'0'0'0,"0"-22"0,21 22 16,-21-21-16,0 0 15,0 0 1,0 42 15,0 0-31,0 22 16,0-22-16,-21 21 16,21 0-16,-21 1 0,21 20 0,-22-20 15,22-1-15,-21 0 0,0 1 16,21-22-16,-21 21 0,21-21 0,-21 22 15,21-22-15,0 0 0,0 0 16,0 0-16,0-42 47,21 0-47</inkml:trace>
  <inkml:trace contextRef="#ctx0" brushRef="#br0" timeOffset="17484.09">13271 677 0,'0'-21'16,"-21"21"-1,0 0-15,0 0 16,0 0-16,0 0 0,-1 0 0,1 0 15,-21 0-15,21 21 0,-22 1 16,22-1-16,-21-21 0,21 21 0,-22 0 16,22 0-16,0 0 0,21 1 15,-21-1-15,21 0 16,0 0-16,21-21 16,0 0-16,0 21 0,1-21 15,-1 0-15,21 0 0,-21 0 0,22 21 16,-1-21-16,-21 0 0,21 22 15,-20-1-15,20-21 0,-21 21 0,0-21 16,0 21-16,1 0 0,-1 0 16,-21 1-16,0-1 0,0 0 15,0 0-15,-21 0 16,-1 0-16,1-21 0,-21 22 16,0-22-16,-1 21 0,1-21 0,0 0 15,-1 0-15,1 0 0,0 0 16,-1 0-16,1 0 0,21 0 0,-22 0 15,22 0-15,0 0 0,0 0 16,0 0-16,0 0 0,21-21 0,-22 21 16,22-22-16,0 1 15,0 0-15,0 0 16,0 0-16</inkml:trace>
  <inkml:trace contextRef="#ctx0" brushRef="#br0" timeOffset="17876.61">12552 423 0,'0'0'0,"21"0"16,85 0 0,-64-21-16,-21 21 0,0-21 15,1 21-15,-1-21 0,-21 0 16,0 0-16,-21 21 15,-1-22-15,1 22 0,0 0 16,0 0-16,-21 0 0,20 0 16,1 0-16,0 0 15,21 22-15,0-1 16,0 0-16,0 0 0,0 0 16,0 0-16,21 1 0</inkml:trace>
  <inkml:trace contextRef="#ctx0" brushRef="#br0" timeOffset="18405.09">15452 868 0,'0'0'0,"-22"-21"0,22 0 0,0-1 0,0 1 15,0 0-15,0 0 0,0-21 16,0 20-16,0 1 0,22 0 0,-22 0 16,0 0-16,0 0 15,21 21 1,-21 21 0,0 0-16,0 0 0,0 0 15,0 22-15,0-1 0,0 0 0,0 22 16,0-22-16,0 22 0,0-1 15,0 1-15,0-1 0,0 1 0,0-1 16,0 1-16,-21-1 0,21 1 16,-22-22-16,1 21 0,21 1 0,-21-22 15,21 1-15,-21-1 0,21 0 0,-21 1 16,21-1-16,0-21 16,0 0-16,0 0 0,0 1 15</inkml:trace>
  <inkml:trace contextRef="#ctx0" brushRef="#br0" timeOffset="18776.25">15261 826 0,'0'0'0,"0"-22"0,-42-105 15,42 106-15,0 0 16,0 0-16,0 0 0,21 0 16,0-1-16,0 1 0,22 0 0,-22 0 15,0 21-15,21 0 0,1-21 16,-1 21-16,0 0 0,1 0 0,-1 21 16,-21 0-16,21 0 0,1 22 15,-22-22-15,0 21 0,-21 0 0,0 1 16,0-1-16,0 0 0,-21 1 15,0-1-15,-22-21 0,22 22 0,-21-1 16,0-21-16,20 0 0,-20 0 0,0 1 16,21-1-16,-1-21 15,1 0-15,0 0 0,42 0 32,0-21-32,1-1 15,20 1-15,-21 0 0,0 0 16,22 0-16</inkml:trace>
  <inkml:trace contextRef="#ctx0" brushRef="#br0" timeOffset="19188.34">16235 550 0,'0'22'15,"0"-1"-15,-21 0 16,-1 21-16,1-21 0,0 22 15,0-22-15,0 21 0,0 1 0,21-1 16,-22 0-16,1 1 0,21-1 0,-21-21 16,21 21-16,0-20 0,0-1 15,0 0-15,21 0 0,0-21 16,1 0-16,-1 0 0,0 0 16,21 0-16,-21 0 0,1-21 15,20 0-15,-21 0 0,21-1 0,-20 1 16,-1 0-16,21 0 0,-21-21 15,0-1-15,-21 22 0,0-21 16,0-1-16,0 22 0,0-21 0,0 21 16,-21 0-16,0-22 0,0 22 15,0 21-15,0-21 0,-22 0 0,22 21 16,0 0-16,-21 0 0,20 0 16,1 0-16,0 0 0,0 21 0,21 0 15,0 0-15,0 0 0,0 1 16,0-1-16,0 0 0,0 0 15,21-21-15,0 21 0,0-21 16,1 0-16,20 21 0</inkml:trace>
  <inkml:trace contextRef="#ctx0" brushRef="#br0" timeOffset="19512.41">16764 635 0,'-21'42'16,"0"-20"0,21-1-16,0 21 0,0 0 15,-22 1-15,22 20 0,0-20 16,0 20-16,0 1 0,0-1 16,-21 1-16,21-22 0,0 21 0,0 1 15,0-1-15,0 1 0,0 21 16,0-22-16,0 1 0,0-1 0,0 1 15,-21-1-15,21-21 0,0 1 0,0 20 16,0-20-16,0-22 0,0 21 16,0-21-16,0 0 0,0 1 0,0-1 15,0-42 17,0-1-32,0 1 0,21-21 15,-21 0-15,21 20 0</inkml:trace>
  <inkml:trace contextRef="#ctx0" brushRef="#br0" timeOffset="19856.78">16764 847 0,'0'0'0,"0"-43"0,-21-105 31,21 127-31,0 0 0,0 0 0,0 0 16,21-1-16,0 22 0,0 0 0,0-21 15,1 21-15,-1 0 0,21 0 16,0 0-16,-20 21 0,20 1 0,-21-1 16,0 0-16,22 0 15,-43 21-15,0-20 0,0 20 0,0 0 16,0 1-16,0-22 0,-22 21 16,-20 0-16,21-20 0,-21 20 0,20-21 15,-20 0-15,0 0 0,21-21 16,-1 22-16,-20-22 0,21 0 0,0 0 15,0 0 1,42 0 0,-21-22-1,21 22-15,0-21 0,0 0 16,0 0-16,22 21 0</inkml:trace>
  <inkml:trace contextRef="#ctx0" brushRef="#br0" timeOffset="20564.78">17420 593 0,'0'0'0,"0"63"31,0-20-31,0-22 0,0 0 0,-21 0 16,21 21-16,0-20 0,0-1 15,-21 21-15,21-21 0,0 0 16,0 1-16,0-1 0,0 0 15,0 0-15,21-21 16,0 0-16,0 0 16,0 0-16,1 0 0,-1 0 15,0-21-15,0 0 0,21 0 16,-20-1-16,-1 1 0,0-21 0,0 21 16,0 0-16,-21-22 0,21 22 15,-21-21-15,22 21 0,-22-22 0,0 22 16,0 0-16,0 0 0,21 21 15,-21 21 17,0 0-32,0 0 0,-21 0 15,21 22-15,0-22 0,0 21 0,0-21 16,-22 1-16,22 20 0,0-21 16,0 0-16,0 22 0,0-22 0,0 0 15,0 0-15,22-21 16,-1 0-16,0 0 15,0 0-15,0-21 16,0 0-16,-21 0 0,22-1 0,-1 1 16,-21-21-16,21 21 0,0-22 15,-21 22-15,0-21 0,21 0 16,0-1-16,-21 1 0,22 0 0,-22-1 16,0 1-16,0 21 0,0-22 15,0 22-15,0 0 0,0 0 0,0 0 16,0 42-1,0 0-15,-22 0 0,22 22 16,0-22-16,0 21 0,-21-21 16,21 22-16,0-1 0,-21 0 0,21 1 15,0-22-15,0 21 0,0 0 16,0 1-16,0-22 0,0 21 0,0-21 16,0 1-16,0-1 0,0 0 15,0 0-15,21-21 0,0 21 16,1-21-16,-1 0 15,0 0-15,0 0 0,0 0 0,0-21 16,1 0-16,-1 21 0</inkml:trace>
  <inkml:trace contextRef="#ctx0" brushRef="#br0" timeOffset="22008.03">18648 804 0,'21'-21'0,"-21"0"15,0 0-15,0 0 16,0 0-16,0-1 0,0 1 16,0 0-16,-21 0 15,0 21-15,-1 0 0,1 0 16,0 0-16,0 0 0,0 0 15,0 0-15,-1 0 0,-20 21 16,21 0-16,-21 0 0,20 22 0,1-22 16,-21 21-16,21-21 0,21 22 15,0-1-15,-21-21 0,21 22 0,0-22 16,0 0-16,0 0 0,0 0 16,21 0-16,0 1 0,0-22 0,0 0 15,0 0-15,1 0 0,-1 0 16,0 0-16,0 0 0,21 0 0,-20-22 15,-1 1-15,0 0 0,0 0 16,0 0-16,0 0 0,1-1 0,-22 1 16,21-21-16,0 21 0,-21-22 15,0 22-15,21 0 0,-21 0 0,21 0 16,-21 0-16,0 42 31,0 0-31,0 0 0,0 0 16,0 0-16,0 1 0,0 20 15,0-21-15,-21 0 0,21 0 0,0 1 16,0-1-16,0 0 0,0 0 16,0 0-16,0 0 0,21-21 0,0 0 15,1 22-15,-1-22 0,21 0 16,-21 0-16,0 0 0,-21-22 16,22 22-16,-1-21 15,0 0-15</inkml:trace>
  <inkml:trace contextRef="#ctx0" brushRef="#br0" timeOffset="22400.47">18986 720 0,'0'-43'16,"0"22"-16,22 0 16,-1 21-16,0 0 0,-21-21 0,42 21 15,-21 0-15,1 0 0,-1 0 16,21 0-16,-21 0 0,0 21 0,1 0 15,20 0-15,-42 1 0,21-1 16,-21 0-16,21 21 0,-21-21 16,0 22-16,0-22 0,0 0 0,-21 21 15,0-20-15,21-1 0,-21 0 16,0 0-16,-1-21 0,22 21 0,-21-21 16,21-21 15,0 0-31,0 0 15,0 0-15,0-22 0,21 22 0,1 0 16,-22-21-16,21 20 0,0-20 16,0 21-16,21-21 0,-20 20 0,-1 1 15,0 0-15,0-21 0,0 42 16,0-21-16,1-1 0,-1 1 0,0 21 16,-21-21-16</inkml:trace>
  <inkml:trace contextRef="#ctx0" brushRef="#br0" timeOffset="23112.36">21251 296 0,'0'0'0,"21"0"0,-21-21 15,22 0-15,-22 0 0,0 0 16,0 0-16,0-1 0,0 1 15,-22 21-15,1-21 0,0 0 0,0 21 16,0 0-16,-22 0 0,22 0 16,-21 0-16,21 21 0,-22 0 0,22 22 15,-21-1-15,21 0 0,-22 1 0,22 20 16,0-21-16,0 22 0,0-22 16,21 22-16,-21-22 0,21 0 15,0 1-15,0-1 0,0 0 16,0 1-16,21-22 0,-21 21 0,21-21 15,0 1-15,21-1 0,-20-21 16,-1 21-16,21-21 0,-21 0 0,0 0 16,22 0-16,-22 0 0,21 0 15,-21-21-15,1 0 0,20 21 0,-21-22 16,0 1-16,0-21 0</inkml:trace>
  <inkml:trace contextRef="#ctx0" brushRef="#br0" timeOffset="24081.23">21526 529 0,'0'21'0,"0"1"15,-21-1-15,21 0 16,-21 0-16,0 0 0,21 22 0,-21-22 16,0 0-16,21 0 0,-22 21 15,22-20-15,-21-1 0,21 0 0,0 0 16,0 0-16,0 0 15,21-21-15,1 22 0,-1-22 0,0 0 16,0 0-16,21 0 0,-20 0 16,-1 0-16,21-22 0,-21 1 0,0 21 15,1-21-15,-1 0 0,-21 0 16,21 0-16,-21-1 0,0 1 16,0 0-16,0 0 0,-21 0 15,0 21-15,-1-21 0,1-1 0,0 1 16,0 0-16,0 21 0,0-21 0,-1 0 15,22 0 1,22-1-16,-1 22 16,0 0-16,21 0 0,-21-21 15,22 21-15,-22 0 0,21 0 0,1 0 16,-1 0-16,-21 0 0,21 0 16,-20 21-16,-1 1 0,0-22 0,0 21 15,0 0-15,0 0 0,-21 0 16,22 0-16,-22 22 0,0-22 15,0 0-15,0 21 0,0-20 16,0-1-16,0 0 0,0 0 0,0 0 16,0 0-16,0 1 0,0-1 15,0 0-15,0-42 47,0 0-47,0-1 16,0 1-16,0 0 0,0-21 0,0 21 15,0-1-15,0 1 0,0-21 16,0 21-16,21 0 0,0-22 0,-21 22 16,21 0-16,0 0 0,0 21 15,1-21-15,-1 21 0,0 0 16,21 0-16,-21 0 0,1 0 0,20 0 16,-21 21-16,0-21 0,0 21 15,1 0-15,-1 21 0,0-20 0,0-1 16,-21 0-16,21 0 0,-21 21 15,0-20-15,0-1 0,0 0 0,0 0 16,0 0-16,-21 0 16,0-21-16,0 0 15,0 0 1,21-21 0,0 0-16,0 0 0,0 0 15,0 0-15,0-1 0,21 1 0,0 0 16,0 0-16,0-21 0,0 20 0,1 1 15,20 0-15,-21 0 0,21 21 16,-20-21-16,20 21 0,0 0 0,-21 0 16,22 0-16,-22 0 0,21 21 15,-21-21-15,1 21 0,-1 0 0,-21 0 16,0 1-16,21-1 0,-21 21 16,0-21-16,0 0 0,0 1 0,0-1 15,0 0-15,0 0 16,0 0-16,-21 0 0,21 1 15,0-1-15,-21-21 16</inkml:trace>
  <inkml:trace contextRef="#ctx0" brushRef="#br0" timeOffset="24424.37">23410 550 0,'-21'0'0,"0"0"0,0 22 15,21-1-15,0 0 0,-21 0 16,21 21-16,-22 1 0,22-1 0,0 0 16,0 22-16,0-22 0,0 22 15,0-1-15,0 1 0,0-1 0,0 1 16,0-1-16,0 22 0,0-22 0,0 1 15,0 21-15,0-22 0,-21 22 16,21-22-16,0 1 0,-21-1 0,21 1 16,-21-1-16,21-20 0,0 20 15,0-21-15,0 1 0,0-22 0,0 21 16,0-21-16,0 1 0,0-1 16,0 0-16,0-42 31,0 0-31,21-1 0,-21-20 15,0 21-15,21-21 0,0-1 0</inkml:trace>
  <inkml:trace contextRef="#ctx0" brushRef="#br0" timeOffset="24756.82">23283 931 0,'0'0'0,"0"-42"16,-21-85-1,21 106-15,-21-21 0,21 20 16,0 1-16,21 0 0,0 0 0,22 0 16,-22 0-16,21-1 0,0 22 15,1 0-15,-1 0 0,0 0 0,22 0 16,-43 0-16,21 22 0,1-1 16,-22 0-16,0 21 0,-21-21 0,0 22 15,0-1-15,0 0 0,-21 1 16,0-22-16,-22 21 0,1-21 0,0 22 15,-1-22-15,1 0 16,21 0-16,-21-21 0,-1 21 0,1-21 16,21 0-16,0 0 0,-1 0 15,1 0-15,42 0 32,1-21-32,-1 0 0,21 0 0,-21 21 15</inkml:trace>
  <inkml:trace contextRef="#ctx0" brushRef="#br0" timeOffset="25232.6">24299 614 0,'0'0'0,"0"-21"0,0-22 15,0 22-15,-21 21 16,0 0-16,0 0 15,0 0-15,-22 0 0,22 21 16,0 22-16,-21-22 0,20 0 0,1 21 16,0 1-16,-21-22 0,21 21 15,-1 1-15,22-1 0,0-21 0,0 21 16,0-20-16,0-1 0,0 0 16,0 0-16,22 0 15,-1-21-15,0 0 0,0 0 16,0 0-16,0-21 0,1 0 15,20 21-15,-21-21 0,0 0 0,0-1 16,1-20-16,-1 21 0,0-21 16,0 20-16,-21 1 0,21-21 0,-21 21 15,21 0-15,-21-1 0,22 22 16,-22 22 0,0-1-16,0 0 15,0 0-15,0 0 0,0 0 0,-22 22 16,22-22-16,0 21 0,0-21 15,0 1-15,0-1 0,0 0 16,22 0-16,-22 0 0,21 0 16,0 1-16,21-22 0,-21 0 0,1 0 15,-1 0-15,21 0 0,-21 0 16,0 0-16,1 0 0</inkml:trace>
  <inkml:trace contextRef="#ctx0" brushRef="#br0" timeOffset="25620.02">24659 783 0,'0'-21'0,"0"42"0,0-63 16,0 21-16,0 0 0,0-1 16,0 1-16,0 0 15,21 21-15,0 0 0,1-21 16,-1 21-16,0 0 0,0 0 16,21 0-16,-20 0 0,-1 0 0,0 0 15,0 21-15,0 0 0,0 0 16,1 1-16,-22-1 0,0 0 0,0 21 15,0 1-15,0-22 0,0 21 16,0-21-16,0 22 0,-22-22 0,22 0 16,-21 0-16,0 0 0,21 0 0,0 1 15,0-44 17,0 1-32,0 0 15,0 0-15,0 0 0,21 0 0,-21-22 16,21 22-16,1-21 15,-1 21-15,0-1 0,0-20 0,-21 21 16,21 0-16,0 0 0,1-1 16,-1 22-16,-21-21 0,21 21 0,0 0 15,-21-21-15,21 21 0,0 0 16,1 0 0</inkml:trace>
  <inkml:trace contextRef="#ctx0" brushRef="#br0" timeOffset="25975.76">25336 762 0,'0'0'0,"22"0"16,-1 0-16,0 0 15,0-21-15,0 21 0,0-21 16,1 21-16,-1-21 0,0 21 0,0-22 15,-21 1-15,21 0 16,-21 0-16,0 0 0,-21 21 31,0 0-31,0 0 16,0 21-16,-1 0 16,1 0-16,0-21 0,0 43 0,21-22 15,-21 0-15,21 0 0,-21 0 16,21 0-16,0 22 0,0-22 0,0 0 15,0 0-15,0 0 16,21 1-16,0-1 0,0-21 0,21 0 16,1 21-16,-1-21 0,0 0 15,1 0-15,-1 0 0,22 0 0,-22 0 16</inkml:trace>
  <inkml:trace contextRef="#ctx0" brushRef="#br0" timeOffset="26503.82">26352 635 0,'0'0'0,"0"-85"31,-21 64-31,0 21 0,0 0 16,0 0-16,-22 0 16,22 21-16,0 1 0,0-1 0,0 0 15,-22 0-15,22 0 0,0 0 16,0 22-16,0-22 0,0 0 0,-1 21 15,22-20-15,0-1 16,0 0-16,0 21 0,0-21 0,0 1 16,0-1-16,22-21 0,-1 21 15,0 0-15,0-21 0,21 0 0,-20 0 16,-1 0-16,0 0 0,0 0 16,21-21-16,-20 0 0,-1 0 0,0-1 15,-21 1-15,21 0 0,0-21 16,0 21-16,-21-22 0,22 1 0,-1 0 15,-21-1-15,21 1 0,0 0 16,-21-1-16,0 1 0,0 0 0,21-1 16,-21 22-16,0 0 0,0 0 15,0 0-15,0 42 16,-21-21 0,21 21-16,-21 21 0,21-21 0,0 22 15,0-22-15,-21 21 0,21 1 16,0-22-16,0 21 0,0 0 0,0-20 15,0 20-15,0-21 0,0 21 16,0-20-16,0-1 0,0 0 0,21 0 16,-21 0-16,0 0 0,21-21 15,0 0-15,0 0 0,1 0 16,-1 0-16,0 0 0,0-21 0,0 0 16,22 0-16,-22 0 0</inkml:trace>
  <inkml:trace contextRef="#ctx0" brushRef="#br0" timeOffset="27084.48">27559 423 0,'0'0'0,"21"-21"16,21-63-1,-42 62-15,22 22 16,-22 22-1,0-1-15,0 0 0,0 21 16,0 1-16,0-22 0,0 21 16,-22 0-16,1 1 0,21 20 0,0-20 15,-21-1-15,0 0 0,21 1 16,-21-1-16,21 0 0,0-21 0,-21 22 16,21-22-16,0 21 0,0-21 15,0 1-15,0-1 16,21-21 15,0-21-31,0 21 0,0-22 16,22 1-16,-22 0 0,21-21 0,0 21 15</inkml:trace>
  <inkml:trace contextRef="#ctx0" brushRef="#br0" timeOffset="27441.28">28109 656 0,'-21'0'31,"0"21"-31,0 1 16,21 20-16,-21-21 16,-1 0-16,1 22 0,0-22 0,21 21 15,0-21-15,0 22 0,0-22 16,0 0-16,0 0 0,0 0 0,0 0 16,21-21-16,0 22 0,22-22 15,-22 21-15,0-21 0,21 0 0,1 0 16,-22 0-16,21 0 0,1-21 15,-22-1-15,21 22 0,-21-21 0,0 0 16,1 0-16,-1 0 0,0-22 16,-21 22-16,0-21 0,0 0 0,0 20 15,0 1-15,0-21 0,-21 21 16,0 0-16,-1-1 16,-20 22-16,21 0 0,0 0 15,0 0-15,-1 0 0,1 0 0,0 0 16,0 0-16,0 0 15</inkml:trace>
  <inkml:trace contextRef="#ctx0" brushRef="#br0" timeOffset="27708.14">27474 529 0,'0'0'0,"-21"0"31,42 0-31,0 0 0,1 0 0,20 0 16,0 0-16,1 0 0,-1 0 16,21 0-16,-20 0 0,20 0 0,1 0 15,-22 0-15,22 0 0,-22 0 16,0 0-16,-21 0 0,1 0 0,-1 0 15,0 0-15,0 0 16,0 0 0</inkml:trace>
  <inkml:trace contextRef="#ctx0" brushRef="#br0" timeOffset="28041.12">29379 423 0,'0'-21'31,"21"42"-31,1 1 0,-1-1 16,-21 0-16,21 0 0,0 0 0,21 22 15,-20-1-15,-1 0 0,21-21 16,0 22-16,1-1 0,-1 22 16,0-22-16,1-21 0,-1 21 0,-21 1 15,22-22-15,-22 0 0,0 0 16,0 0-16,-21 1 16,0-44-1,0 1-15,0 0 16,-21-21-16,21 21 15</inkml:trace>
  <inkml:trace contextRef="#ctx0" brushRef="#br0" timeOffset="28311.95">30141 466 0,'0'0'0,"0"-21"0,-21 21 31,0 21-31,0-21 0,0 21 15,-22 0-15,1 21 0,0-20 16,-1 20-16,1 0 0,0-21 16,-1 22-16,1-1 0,0 0 0,-1 1 15,1-1-15,0-21 0,20 22 16,-20-22-16,21 0 0,0 0 0,21 0 16,0 0-16,21-21 31,0 0-31,0 0 15,22 0-15,-1-21 0,-21 0 0,21 0 16,1 0-16</inkml:trace>
  <inkml:trace contextRef="#ctx0" brushRef="#br0" timeOffset="28587.8">30501 466 0,'0'0'0,"21"-21"0,-21 42 31,0 0-31,0 0 0,-21 0 16,21 0-16,0 22 0,0-22 15,-21 21-15,21 1 0,-21-1 0,21 0 16,-21 1-16,21-1 0,0-21 16,0 21-16,0-20 0,0 20 15,0-21-15,0 0 0,0 0 16,0 1-16,0-1 0,0-42 47,0-1-47,0 1 0,21 0 15,-21 0-15</inkml:trace>
  <inkml:trace contextRef="#ctx0" brushRef="#br0" timeOffset="28820.16">30543 487 0,'22'21'32,"-22"0"-32,21 0 0,0-21 15,-21 22-15,21-1 0,0 0 16,-21 0-16,21-21 0,1 21 0,-22 0 16,21 1-16,0-1 15,-21 0-15,21-21 0,0 0 16,0 0 15</inkml:trace>
  <inkml:trace contextRef="#ctx0" brushRef="#br0" timeOffset="29344.39">31221 423 0,'-21'0'16,"-1"0"-16,1 0 16,-21 0-16,21 22 0,0-1 15,-1-21-15,-20 21 0,21 0 16,-21 0-16,20 0 0,1 1 0,-21-1 16,21 0-16,0 0 0,-1 0 15,1-21-15,21 21 0,0 1 16,-21-22-16,21 21 15,21-21 1,0 0 0,1-21-16,-1 21 0,0-22 0,0 22 15,-21-21-15,21 0 0,0 0 16,1 0-16,-1 0 0,0 21 0,0-22 16,0 1-16,0 0 0,1 0 15,-22 0-15,21 21 0,0-21 16,-21 42 15,0 0-31,0 0 0,0 0 16,0 22-16,-21-22 0,0 21 15,21-21-15,-22 22 0,22-1 0,-21 0 16,21 1-16,0-22 0,0 21 16,0 0-16,0-20 0,0 20 0,0-21 15,0 0-15,0 0 0,0 1 16,0-1-16,21-42 47,-21-1-47,22 1 15,20 0-15,-21 0 0</inkml:trace>
  <inkml:trace contextRef="#ctx0" brushRef="#br0" timeOffset="29889.02">32004 445 0,'0'-64'31,"0"85"16,-21-21-47,0 21 0,-1 22 0,1-22 15,0 0-15,0 21 0,0 1 16,0-22-16,-1 21 0,1 22 16,0-22-16,0 0 0,0 1 0,-22-1 15,22 0-15,0 1 0,0-1 16,21-21-16,-21 0 0,0 1 0,21-1 16,-22 0-16,22 0 0,0-42 46,0 0-46,0 0 16,0-1-16,0 1 0,22 0 16,-1-21-16,0 21 0,21-22 15,-21 22-15,1 0 0,-1 0 0,0 0 16,0-1-16,0 1 0,0 21 16,1 0-16,-1 21 15,-21 1-15,0 20 16,0-21-16,0 0 0,0 0 15,0 1-15,0-1 0,0 0 0,0 0 16,0 0-16,0 0 0,0 1 16,21-22 15,0 0-31,0 0 16,0 0-16,1-22 0,20 1 15,0 0-15,1 0 0</inkml:trace>
  <inkml:trace contextRef="#ctx0" brushRef="#br0" timeOffset="30360.09">33168 656 0,'0'0'0,"0"-21"15,-21 21-15,21-21 0,-21 21 16,21-21-16,-21 0 0,21-1 0,-22 22 16,22-21-16,0 0 0,0 0 15,0 0-15,0-22 0,0 22 16,0 0-16,0 0 0,0 0 0,0-22 16,0 22-16,0 0 0,0 0 15,22 0-15,-1 0 0,0-1 0,0 22 16,0-21-16,22 21 0,-1 0 15,0 0-15,1 0 0,20 0 16,-21 0-16,1 21 0,-1 1 16,0 20-16,-20-21 0,-1 21 15,-21-20-15,0 20 0,0 0 0,0-21 16,-21 22-16,-1-22 0,-20 21 16,21-21-16,-21 22 0,20-22 15,-20 0-15,0 0 0,-1 0 0,1 1 16,0-1-16,-1 0 0,22 0 15,-21-21-15,21 21 0,-22 0 16,22 1-16,0-22 0,0 21 0,21 0 16,0 0-16,0 0 15,0 0 1</inkml:trace>
  <inkml:trace contextRef="#ctx0" brushRef="#br0" timeOffset="30704.62">33041 1461 0,'0'0'0,"-21"21"16,42-21-1,0 0 1,0 0-16,1 0 15,-1 0-15,0-21 0,-21-1 16,0 1-16,0 0 16,-21 21-1,0 0-15,-1 0 16,1 0-16,0 0 0,0 0 0,0 0 16,0 21-16,-1-21 0,1 0 15,21 21-15,0 1 16,21-22 15,1-22-31,-1 22 0,-21-21 16,21 0-16</inkml:trace>
  <inkml:trace contextRef="#ctx0" brushRef="#br0" timeOffset="44416.4">1333 3048 0,'-21'0'125,"0"0"-125,0 0 15,0 0-15,0 0 16,-1 21-16,-20-21 0,21 0 15,0 0-15,0 0 0,-22 0 0,22 0 16,-21 0-16,21 0 0,-22 0 16,22 0-16,-21 0 0,21 0 0,-1 0 15,1 0-15,0 0 0,0 0 16,0 0-16,0 0 0,-1 0 16,44 0 15,-1 0-31,0 0 15,21 0-15,-21 0 16,1 0-16,20 0 0,0 0 0,-21 0 16,43 0-16,-22 0 0,22 0 15,-1 0-15,1 0 0,-1 0 16,1 0-16,20 0 0,-20 0 0,-1 0 16,1 0-16,-1 0 0,1 0 15,-1 0-15,1 0 0,-1 0 0,-20 0 16,20 0-16,-20 0 0,-1-21 15,21 21-15,-41 0 0,20 0 0,0 0 16,-21 0-16,1 0 0,-1 0 16,-21-21 15,-21 21-15,-1 0-1,1 0-15,0 0 16,0-21-16,0 21 0,0 0 15</inkml:trace>
  <inkml:trace contextRef="#ctx0" brushRef="#br0" timeOffset="45012.08">2138 2604 0,'0'0'0,"-21"-22"15,21 44 32,0-1-47,0 0 0,0 0 0,21-21 16,0 21-16,0 0 0,0 1 15,0-1-15,1 0 0,-1 0 16,21 0-16,-21 0 0,22 1 16,-22-22-16,21 21 0,-21-21 0,22 0 15,-1 21-15,-21-21 0,0 0 16,22 0-16,-22 0 0,0 0 0,0 0 16,0 0-16,0 0 0,1 0 15,-44 0 16,1 0-31,0 0 16,0 0-16,0 21 0,-22-21 16,22 21-16,-21 0 0,0-21 15,-1 22-15,1-1 0,0 0 16,-1-21-16,1 21 0,0 0 0,-1 0 16,-20 22-16,42-22 0,-22 0 15,22 0-15,-21 0 0,21 1 0,21-1 16,-22 0-16,1 0 0,21 0 15,-21 0-15,21 1 0,0-1 0,-21 0 16,21 0-16,-21 0 16,21-42 46</inkml:trace>
  <inkml:trace contextRef="#ctx0" brushRef="#br0" timeOffset="57495.98">6181 2392 0,'-22'0'0,"1"0"16,0 0-16,0 0 0,0 0 15,0-21 1,42 21 31,21 0-47,-21 0 0,22 0 0,20 0 16,-21 0-16,43 0 0,-21 0 15,20-21-15,1 21 0,0 0 0,-1-22 16,-20 22-16,-1 0 0,1 0 15,-1 0-15,-20 0 0,-22 0 0,21 0 16,-21 0-16,-21 22 31,-21-22-31,0 21 0,-21-21 16,20 0-16,-20 0 0,0 0 0,-1 0 16,22 0-16</inkml:trace>
  <inkml:trace contextRef="#ctx0" brushRef="#br0" timeOffset="57924.63">6646 2413 0,'-21'0'16,"21"21"-16,0 0 16,0 1-16,0-1 15,0 0-15,0 21 16,0-21-16,0 22 0,0-22 15,0 21-15,0 1 0,21-22 0,-21 21 16,0 0-16,0 1 0,21-22 16,1 21-16,-22 1 0,0-22 0,0 21 15,21 0-15,-21-20 0,0 20 16,0 0-16,0-21 0,0 22 0,-21-22 16,21 0-16,-22 0 0,1 0 15,0 1-15,0-1 0,0 0 0,-22-21 16,22 0-16,-21 0 0,21 0 0,0 0 15,-22 0-15,22 0 0,-21-21 16,21 21-16,-1-21 0,-20-1 0,21 1 16,0 0-16,0-21 0,-1 21 15,1-1-15,0 1 0,0-21 16,21 21-16,-21 0 0,21-1 16,-21 1-16,21 0 0,0 0 15,21 21 1,0 0-16,0 0 0,0 0 15,0 0-15,1 0 0,20 0 0</inkml:trace>
  <inkml:trace contextRef="#ctx0" brushRef="#br0" timeOffset="58500.3">7345 2900 0,'0'0'0,"0"-21"0,0-43 31,-21 43-31,-1 0 0,1 21 16,0 0-16,0 0 0,0 0 15,-22 0-15,22 0 0,0 0 16,0 21-16,-21 0 0,20 0 0,1 22 15,0-22-15,0 21 0,0-21 16,0 22-16,-1-1 0,1-21 16,21 22-16,-21-1 0,21-21 0,0 21 15,0-20-15,0-1 0,0 0 16,0 0-16,0 0 0,21-21 0,0 0 16,1 0-16,-1 0 0,0 0 0,0 0 15,0 0-15,0-21 0,1 21 16,20-21-16,-21 0 0,0 0 0,22-1 15,-22-20-15,0 21 0,0 0 16,0 0-16,-21-22 0,21 22 0,-21 0 16,22-21-16,-22 20 0,0 1 0,0 0 15,0 0-15,0 0 16,0 42 15,0 0-31,0 0 0,0 22 16,0-22-16,0 0 0,0 0 0,0 0 15,0 22-15,0-22 0,0 0 16,0 0-16,0 0 0,0 0 0,0 1 16,0-1-16,21-21 15,0 0-15,0 0 0,0 0 0,0 0 16,1 0-16,-1 0 0,0-21 16,0 21-16,0-22 0</inkml:trace>
  <inkml:trace contextRef="#ctx0" brushRef="#br0" timeOffset="58743.92">7789 2815 0,'0'43'32,"0"-22"-32,0 21 15,0-21-15,0 0 0,0 1 0,0-1 16,0 21-16,0-21 0,0 0 0,0 1 15,0-1-15,0 0 0,0 0 16,0 0-16,0 0 0,0 1 16,21-22-1,1-22 1,-1 1 0</inkml:trace>
  <inkml:trace contextRef="#ctx0" brushRef="#br0" timeOffset="58985.78">8170 2815 0,'-63'43'16,"42"-22"-16,-1 0 15,1 0-15,0 0 0,0 22 0,0-22 16,0 0-16,-1 0 0,1 0 0,0 22 15,0-22-15,0 0 0,0-21 16,21 21-16,0 0 0,0 0 16,21-21 15,0-21-31</inkml:trace>
  <inkml:trace contextRef="#ctx0" brushRef="#br0" timeOffset="59510.06">8594 2815 0,'0'0'16,"0"-21"-16,-22 21 0,1 0 15,0-21-15,0 21 0,0 0 0,0 0 16,-1 0-16,1 0 0,0 0 15,0 0-15,0 0 0,0 21 0,-1 0 16,1 0-16,0 1 0,0 20 16,21-21-16,0 0 0,0 22 15,0-22-15,-21 21 0,21-21 0,0 0 16,0 22-16,0-22 0,0 0 16,0 0-16,21-21 0,0 21 0,0-21 15,0 0-15,1 0 0,-1 0 16,0 0-16,0 0 15,0-21-15,0 0 0,1 0 0,-1 0 16,0 0-16,0-1 0,0 1 16,-21 0-16,21 0 0,1 0 0,-22 0 15,0-22-15,0 22 0,21 0 16,-21 0-16,0 0 0,0 42 31,0 0-15,-21 0-16,21 0 0,0 0 0,0 22 15,0-22-15,0 0 0,0 0 0,0 0 16,0 1-16,0-1 0,0 0 16,21 0-16,-21 0 0,21-21 0,0 0 15,0 21-15,0-21 0,1 0 16,20 0-16,-21 0 0,0 0 0,22-21 16,-22 0-16,21 0 0,-21 21 15,22-21-15</inkml:trace>
  <inkml:trace contextRef="#ctx0" brushRef="#br0" timeOffset="60256.14">10054 2582 0,'0'0'0,"42"-21"0,22-21 15,-43 42-15,-21-21 16,21 21-16,-21-21 0,0-1 0,0 1 16,0 0-16,0 0 0,-21 0 15,0 21-15,-21-21 0,20-1 16,-20 22-16,0 0 0,-1-21 0,-20 21 15,21 0-15,-1 0 0,1 0 16,0 0-16,-22 21 0,43-21 0,-21 22 16,-1-1-16,22 0 0,0 0 15,0 0-15,21 0 0,0 1 16,0-1-16,0 21 0,0-21 0,0 0 0,21 1 16,0-1-16,21 0 0,-20 21 15,20-21-15,-21 1 0,21-1 16,1 0-16,-1 0 0,0 0 15,1 0-15,-1 1 0,-21-1 0,22 0 16,-22 0-16,0-21 0,0 21 0,-21 0 16,0 1-16,0-1 0,-42 0 15,21 0-15,-22 0 0,-20-21 16,20 21-16,-20-21 0,-1 0 0,1 0 16,-1 0-16,1 0 0,-1 0 15,22 0-15,-21 0 0,20 0 0,1 0 16,21-21-16,-22 21 0,22-21 15,0 0-15,0 0 0,21 0 0,0-1 16,0-20-16,0 21 0,0 0 16,0 0-16,0-1 0,0 1 15,21 0-15,0 21 0,0-21 0,1 21 16,20 0-16,-21 0 0,0 0 16,22-21-16,-22 21 0,0 0 0,0 0 15</inkml:trace>
  <inkml:trace contextRef="#ctx0" brushRef="#br0" timeOffset="61079.96">10287 2688 0,'0'0'0,"-21"-42"15,0 42 1,-1 0-16,1 0 16,0 0-16,0 0 0,21 21 15,-21 0-15,0 0 0,21 1 0,0 20 16,-22-21-16,1 21 0,21 1 16,-21-22-16,21 21 0,0-21 0,0 1 15,0 20-15,0-21 16,0 0-16,0 0 0,21 1 15,0-22-15,1 0 0,-1 21 0,0-21 16,0 0-16,21 0 0,-20 0 16,-1 0-16,21-21 0,-21 21 0,22-22 15,-1 1-15,-21 0 0,21 0 0,-20 0 16,20 0-16,-21-1 0,21-20 16,-20 21-16,-1 0 0,0-22 0,-21 22 15,0 0-15,0 0 0,0 0 16,0 0-16,0-1 0,-21 22 0,0 0 15,-1 0-15,1 0 0,0 0 16,0 0-16,0 0 0,0 0 16,21 22-16,0-1 0,0 0 15,0 0-15,0 0 0,0 0 16,0 1-16,0-1 0,0 0 16,21 0-16,-21 0 0,21 0 15,0 1-15,-21-1 0,0 0 16,0 0-16,21 0 15,0-21-15,-21 21 16,22-21-16,-1 0 16,0 0-16,0 0 0,0 0 15,0 0-15,1 0 0,20-21 16,-21 0-16,0 21 0,0-21 16,1 0-16,-1 0 0,0-1 15,0 1-15,0 0 0,0 0 0,1 0 16,-1 0-16,-21-1 0,0 1 0,21 0 15,-21 42 17,0 0-17,-21 1-15,21-1 0,0 0 0,0 0 16,-21 0-16,21 0 0,-22 1 0,22-1 16,0 0-16,0 0 15,0 0-15,0 0 0,22-21 47,-1 0-47,-21-21 16,0 0-16,0 0 0</inkml:trace>
  <inkml:trace contextRef="#ctx0" brushRef="#br0" timeOffset="61404.21">11070 2477 0,'-42'63'31,"42"-42"-31,0 0 0,21-21 16,0 0-16,0 0 16,0 0-16,1 0 0,-1 0 15,0-21-15,-21 0 16,0 0-16,0 0 0,0 0 15,0-1-15,0 1 16,-21 21-16,0-21 0,-1 21 16,1 0-16,0 0 0,0 0 15,0 21-15,0 0 0,-1 1 0,1-1 16,0 0-16,21 0 0,0 0 16,0 0-16,0 1 0,0-1 15,0 21-15,0-21 0,0 0 0,21-21 16,0 22-16,1-1 0</inkml:trace>
  <inkml:trace contextRef="#ctx0" brushRef="#br0" timeOffset="61796.03">11472 2752 0,'0'0'0,"0"-21"15,-21 21 1,0 0-16,0 0 0,21 21 16,0 0-16,-21 0 0,21 0 15,0 0-15,0 22 0,0-22 16,0 21-16,0-21 0,0 22 0,0-22 16,0 21-16,-22 1 0,22-1 15,0 21-15,0-20 0,-21 20 0,21 1 16,-21-22-16,21 22 0,-21-1 0,21 1 15,0-22-15,0 21 0,0-20 16,0-1-16,0 0 0,0 1 16,0-22-16,0 21 0,0-21 0,0 1 15,21-22-15,-21 21 0,0 0 16,21-21-16,-21-21 16,0 0-1,21-1-15,-21 1 0,0 0 0,0 0 16,0-21-16,22-1 0,-22 22 15,0-21-15,0-1 0</inkml:trace>
  <inkml:trace contextRef="#ctx0" brushRef="#br0" timeOffset="62092.11">11388 2942 0,'0'0'0,"0"-21"16,-22-64-1,22 64-15,0 0 0,0 0 0,0 0 16,0 0-16,22 21 0,-1-22 15,0 22-15,0 0 0,21 0 0,-20 0 16,20 0-16,0 0 0,1 0 0,-1 0 16,0 22-16,-21-1 0,22 0 15,-22 0-15,-21 0 0,0 0 0,0 22 16,0-22-16,-21 0 0,0 0 16,-1 0-16,-20 1 0,21-1 15,-21-21-15,20 21 0,-20 0 0,21-21 16,0 0-16,0 21 0,-1-21 15,1 0-15,21-21 32,0 0-32,21 21 0,1-21 15,-1 0-15,0-1 0</inkml:trace>
  <inkml:trace contextRef="#ctx0" brushRef="#br0" timeOffset="62384.1">12361 2286 0,'0'-21'31,"0"42"-31,-21 0 0,0 0 16,21 1-16,-21-1 0,0 21 0,-1 0 15,22 1-15,0 20 0,-21-20 16,0-1-16,21 0 0,0 1 0,0-1 15,0 0-15,0-21 0,0 22 0,0-22 16,0 0-16,0 0 0,0 0 16,0 1-16,21-22 0,0 21 0,1-21 15,-1 0-15,0 0 16,0 0-16,0 0 16,0-21-16,-21-1 0,0 1 0,22 0 15,-22 0-15</inkml:trace>
  <inkml:trace contextRef="#ctx0" brushRef="#br0" timeOffset="62564.11">12150 2625 0,'0'0'0,"0"-21"32,21 21-32,0 0 0,21-22 15,-21 22-15,1 0 0,20 0 0,-21 0 16,21 0-16,-20 0 15,20-21-15,-21 21 0,21 0 0,-20 0 16,-1-21-16,0 21 0,0-21 0</inkml:trace>
  <inkml:trace contextRef="#ctx0" brushRef="#br0" timeOffset="63364">14097 2032 0,'-64'0'16,"43"0"-16,0 21 0,0 0 15,-21 1-15,20-1 0,1 0 16,-21 21-16,21 1 0,0-1 0,-1 21 15,22-20-15,-21 20 0,21 1 16,-21-1-16,21 1 0,0-22 0,0 22 16,0-22-16,0 0 0,0 1 0,21-22 15,0 21-15,22-21 0,-22 0 16,21 1-16,-21-22 0,22 21 0,-1-21 16,0 0-16,1 0 0,-1 0 15,0 0-15,22-21 0,-22-1 0,1 1 16,20 0-16,-21 0 0,1 0 0,-22-22 15,21 1-15,-21 0 16,22-1-16,-43 1 0,21-21 0,-21-1 16,0 22-16,0-22 0,0 1 15,0 20-15,-21-20 0,0-1 0,-1 22 16,-20 0-16,21-1 0,-21 1 0,-1 21 16,1 0-16,0 0 0,-1 21 15,1 0-15,0 0 0,-22 0 0,22 21 16,-1 0-16,1 21 0,21-21 15,-21 22-15,20-1 0,1 0 0,21 22 16,0-22-16,0 22 0,0-22 16,0 0-16,0 22 0,0-22 0,0 1 15,0-1-15,21-21 0,1 0 0,20 0 16,-21 1-16,21-22 16</inkml:trace>
  <inkml:trace contextRef="#ctx0" brushRef="#br0" timeOffset="63944.22">15007 2032 0,'0'0'0,"0"-21"0,0 0 0,0 0 16,-21 21-16,0 0 0,0 0 15,-1 0-15,1 21 0,21 0 16,-21 21-16,0-21 0,0 22 15,21-22-15,0 21 0,0 1 16,0 20-16,-21-21 0,21 22 0,0-22 16,-22 1-16,22 20 0,0-21 15,0 1-15,0-1 0,-21 0 0,21 1 16,0-22-16,0 21 0,0-21 0,0 1 16,0-1-16,0 0 15,0-42 16,0 0-15,0-1-16,0-20 0,0 21 16,0 0-16,0-22 0,0 22 15,0-21-15,21 21 0,1-22 0,-1 22 16,0-21-16,0 21 0,21 0 16,1-1-16,-1 22 0,0 0 0,1 0 15,-1 0-15,0 0 0,1 0 0,-22 0 16,21 22-16,1 20 0,-22-21 15,0 0-15,0 22 0,0-22 0,-21 21 16,0 0-16,0-20 0,-21-1 16,0 21-16,0-21 0,-22 0 0,1 1 15,0-1-15,-1-21 0,-20 21 16,21 0-16,-1-21 0,1 0 16,0 0-16,20 0 0,-20 0 0,21 0 15,21-21 16,21 21-31,0 0 0,0 0 0,22-21 16,-22 21-16,21-21 0,-21 21 16</inkml:trace>
  <inkml:trace contextRef="#ctx0" brushRef="#br0" timeOffset="64459.81">15621 2921 0,'0'0'0,"21"0"32,0-21-32,0 0 0,1 0 15,-1-1-15,0-20 16,0 21-16,0 0 0,0 0 0,1-22 16,-1 22-16,0 0 0,0-21 15,0 20-15,-21 1 0,0 0 16,0 42 15,0 0-31,0 1 0,0-1 16,0 21-16,0 0 0,-21 1 0,0-1 15,21 0-15,-21 1 0,21-1 0,0 0 16,-21 22-16,21-22 0,-22 22 16,22-1-16,0 1 0,-21-22 0,21 43 15,0-22-15,0 1 0,0-1 16,0 1-16,0-1 0,0 1 0,0-22 15,0 22-15,0-1 0,0 1 0,0-1 16,-21-21-16,21 22 0,0-43 16,-21 21-16,21 1 0,-21-22 15,0 0-15,-1 0 0,1-21 16,0 0-16,0 0 0,0 0 0,0-21 16,-1 0-16,-20 0 0,21 0 15,0-22-15,0 22 0,-1-21 0,22-1 16,0 1-16,-21 0 0,21-1 15,0 1-15,0 0 0,0 21 0,0-22 16,0 1-16,21 0 0,1-1 0,-22 1 16,21 0-16,0-1 0,0-20 15</inkml:trace>
  <inkml:trace contextRef="#ctx0" brushRef="#br0" timeOffset="64696.69">15854 2244 0,'-43'-21'32,"43"42"14,0 0-30,22-21-16,-22 21 0,21-21 16,0 0-16</inkml:trace>
  <inkml:trace contextRef="#ctx0" brushRef="#br0" timeOffset="65076.85">16256 2709 0,'0'0'0,"42"0"15,-21 0-15,1 0 0,-1 0 16,-21-21-16,21 0 0,0 21 16,0-21-16,0 0 0,1 0 15,-22-1-15,0 1 0,0 0 0,0 0 16,0 0-16,0 0 0,0-1 15,-22 1-15,1 21 0,0 0 16,-21 0-16,21 0 0,-22 21 16,22-21-16,0 22 0,-21 20 0,20-21 15,-20 21-15,21-20 0,0 20 16,0 0-16,21-21 0,0 22 0,0-22 16,0 21-16,0-21 0,0 1 0,0-1 15,0 0-15,21 0 0,0-21 16,0 21-16,0-21 0,0 0 15,22 0-15,-1 0 0,0 0 16,1 0-16,-1 0 0,0 0 0,1-21 16,-1 0-16,0 21 0</inkml:trace>
  <inkml:trace contextRef="#ctx0" brushRef="#br0" timeOffset="65672.91">17039 2477 0,'0'0'0,"0"-22"0,0-20 15,-21 42 1,0 0-16,0 0 16,-1 0-16,1 21 0,21 0 15,-21 1-15,0 20 0,0-21 0,0 21 16,21-20-16,0 20 0,-22 0 0,22-21 16,0 22-16,0-22 0,0 21 15,0-21-15,0 1 0,0-1 0,0 0 16,22 0-16,-1 0 0,0-21 15,0 21-15,21-21 0,-20 0 0,20 0 16,0 0-16,1 0 0,-1 0 0,0 0 16,1 0-16,-1-21 0,0 0 15,1 0-15,-1 0 0,0-22 16,-21 1-16,22 0 0,-22-22 16,21 22-16,-21-22 0,1 1 0,-1-1 15,0 1-15,0-1 0,0 22 0,0-21 16,-21 20-16,0 1 0,22 21 15,-22-22-15,0 22 0,0 0 0,0 0 16,0 0-16,-22 42 31,22 0-31,-21 0 16,0 22-16,21-22 0,-21 21 0,0 0 16,21 1-16,-21-1 0,-1 22 15,22-22-15,-21 21 0,21-20 16,-21 20-16,21-20 0,-21 20 0,21-21 15,0 1-15,0-22 0,0 21 16,0 1-16,0-22 0,0 0 0,0 0 16,0 0-16,21 0 0,0-21 15,0 0-15,1 0 0,-1 0 16,21 0-16,-21 0 0,0 0 16,1-21-16,-1 21 0,21-21 0,-21 0 15,0 0-15,1 0 0,-1-1 0,0-20 16,0 21-16,-21 0 0,0-22 15,0 22-15,0 0 0</inkml:trace>
  <inkml:trace contextRef="#ctx0" brushRef="#br0" timeOffset="65888.14">17378 2519 0,'0'0'0,"21"0"31,0 0-31,21 0 0,-20 0 16,-1 0-16,21 0 0,0 0 0,-20 0 16,20 0-16,0 0 0,-21-21 15,22 21-15,-22 0 0,0 0 16,0 0-16,0 0 0,-21-21 16</inkml:trace>
  <inkml:trace contextRef="#ctx0" brushRef="#br0" timeOffset="66156.1">18330 3069 0,'-21'0'16,"0"0"-16</inkml:trace>
  <inkml:trace contextRef="#ctx0" brushRef="#br0" timeOffset="83671.84">3365 4064 0,'0'-21'0,"-21"-21"0,21 20 16,0 1-1,-21 21-15,21-21 0,0 0 16,0 0-16,0 0 15,0-1-15,0 1 16,0 0 0,0 0-1,0 42 17,0 0-32,0 22 15,0-22-15,0 21 0,0 0 16,0 1-16,0 20 0,-21-20 15,21 20-15,-21 1 0,21-22 0,0 0 16,0 22-16,-21-22 0,-1 0 16,22 1-16,-21-1 0,21 0 0,0-20 15,-21 20-15,21-21 0,-21 21 16,21-20-16,0-1 0,0 0 0,0 0 16,0-42 15,0 0-16,0 0-15</inkml:trace>
  <inkml:trace contextRef="#ctx0" brushRef="#br0" timeOffset="84096.02">3746 4149 0,'0'0'0,"22"-21"0,-22-1 16,21 1-16,-21 0 16,0 0-1,-21 42-15,-1 0 16,1 0-16,0 1 0,-21 20 0,21-21 16,-22 21-16,1 1 0,0-22 15,-1 21-15,1 1 0,0-1 16,-1-21-16,1 21 0,21-20 0,-22-1 15,22 0-15,0 0 0,0 0 16,0-21-16,0 21 0,21-42 31,0 0-15,0 0-16,21 0 16,0 0-16,0 21 15,0-22-15,0 22 0,1 0 16,-1 0-16,0 0 15,-21 22-15,21-1 0,0-21 0,0 21 16,1 0-16,-22 0 0,21 0 16,0 22-16,-21-22 0,21 0 0,0-21 15,-21 21-15,0 0 0</inkml:trace>
  <inkml:trace contextRef="#ctx0" brushRef="#br0" timeOffset="84217.06">3619 4932 0,'0'0'15,"43"0"1,-22 0-1,-21-21-15,0 0 0,0-1 16,21 1 0,-21 0-16,21 0 15,-21 0-15</inkml:trace>
  <inkml:trace contextRef="#ctx0" brushRef="#br0" timeOffset="84680.99">3937 4614 0,'21'0'16,"0"0"-16,0-21 15,-21 0 1,22 21-16,-1-21 0,0 0 15,0 0-15,-21-1 0,21 1 16,-21 0-16,21 0 0,-21 0 16,0 0-16,0-1 0,0 1 15,-21 21 1,0 0-16,0 0 0,0 0 16,0 0-16,-1 21 15,1 1-15,0-1 0,0 0 16,21 0-16,-21 21 0,0-20 0,21-1 15,0 0-15,0 21 0,0-21 16,0 1-16,0-1 0,0 0 0,0 0 16,0 0-16,0 0 0,0 1 15,0-1-15,21-21 0,-21 21 0,21-21 16,0 0-16,0 0 0,0 0 16,1 0-16,-1 0 15,0 0-15,0 0 0,0-21 16,0 0-16,1-1 15,-1 1-15,0 21 0,-21-21 16,21 0-16</inkml:trace>
  <inkml:trace contextRef="#ctx0" brushRef="#br0" timeOffset="85375.83">4593 4445 0,'0'0'0,"0"-21"0,0 0 31,-21 21-15,0 0 0,0 21-1,-1 0-15,22 0 16,0 0-16,-21 1 0,21-1 16,0 0-16,0 0 0,0 0 15,0 0-15,0 1 0,0-1 0,0 0 16,0 0-16,21-21 15,1 21-15,-1-21 0,0 0 16,0 0-16,0 0 0,22 0 16,-22 0-16,0 0 0,0-21 15,0 21-15,22-21 0,-22 0 0,0 0 16,0-1-16,0 22 0,0-21 16,1 0-16,-1 0 0,0 0 15,-21 0-15,0-1 0,0 1 0,21 0 16,-21 0-16,0 0 15,0 0-15,0 42 47,0 0-47,0 0 16,0 0-16,0 0 0,0 1 16,0-1-16,-21 0 0,21 0 0,0 21 15,0-20-15,0-1 0,0 21 0,0 0 16,0-20-16,0 20 0,0 0 15,0 1-15,0-1 0,0 0 16,0 1-16,0 20 0,0-21 0,0 1 16,0-1-16,0 0 0,0 1 15,0-1-15,0 0 0,0 1 0,0-1 16,0 0-16,0-20 0,0 20 0,0 0 16,0 1-16,-21-22 0,21 21 15,-21 0-15,-1-20 0,22-1 0,0 0 16,0 0-16,-21 0 15,-21 0-15,21-21 0,21 22 16,-21-44 15,21 1-31,-22 21 16,1-42-16,0 21 16,0 0-16,0-1 0</inkml:trace>
  <inkml:trace contextRef="#ctx0" brushRef="#br0" timeOffset="85579.87">4572 5398 0,'0'-22'0,"0"44"0,0-65 15,0 22-15,21-21 0,-21 21 0,21-22 16,0 1-16,-21 21 0,22-22 16,-1 1-16,0 0 0,0 21 0,0-22 15,0 22-15,1 0 0,-1 0 16,0 0-16,0-1 0,-21 1 0,21 0 16,0 21-16,1 0 0,-22-21 15,21 21-15,0 0 16,-21-21-1,21 21 17,-21-21-32</inkml:trace>
  <inkml:trace contextRef="#ctx0" brushRef="#br0" timeOffset="86904.15">5038 4826 0,'-22'0'31,"22"21"-15,-21-21-1,0 21-15,0-21 0,21 22 0,-21-1 16,0-21-16,21 21 0,-22 0 16,1 0-16,0 0 0,0 1 0,21-1 15,-21 0-15,21 21 0,-21-21 16,21 22-16,0-1 0,-22 0 0,22-20 15,-21 20-15,21 0 0,0 1 16,0-1-16,0 0 0,0 1 16,0-1-16,0-21 0,0 21 0,0-20 15,0-1-15,0 21 0,0-21 0,0 0 16,21-21-16,1 0 0,-1 0 16,0 0-16,0 0 15,0 0-15,0 0 16,1-21-16,-22 0 0</inkml:trace>
  <inkml:trace contextRef="#ctx0" brushRef="#br0" timeOffset="87716.01">6413 4530 0,'22'-21'16,"-1"21"-16,0-22 16,0 1-16,0 0 15,-21 0-15,0 0 16,21 0-16,-21-1 0,0 1 15,0 0-15,0 0 0,-21 0 16,0 0-16,0-1 0,0 1 16,-22 0-16,22 21 0,0-21 15,-21 21-15,21 0 0,-22 0 0,22 0 0,-21 0 16,21 21-16,-22 0 0,22 22 16,-21-22-16,21 21 0,-1 0 15,1 1-15,0-1 0,0 0 0,0 1 16,21-1-16,0 0 0,0 1 15,0-22-15,0 21 0,0-21 0,21 1 16,0-1-16,0 0 0,0 0 0,1-21 16,-1 0-16,21 0 0,-21 0 15,0 0-15,22 0 0,-22-21 0,21 0 16,-21 0-16,22-1 0,-22 1 16,21 0-16,1 0 0,-22 0 0,0 0 15,0-22-15,21 22 0,-42 0 16,22-21-16,-1 20 0,-21-20 15,21 21-15,-21 0 0,0 0 0,0-1 16,0 1-16,0 42 31,0 1-31,0-1 0,0 0 16,0 21-16,0-21 0,0 1 16,0 20-16,0-21 0,0 0 0,0 0 15,0 22-15,21-22 0,0 0 16,-21 0-16,21-21 0,1 0 15,-22 21-15,21-21 0,0 0 0,0 0 16,0 0-16,0 0 0,22-21 16,-22 21-16,0-21 0,0 0 15,0 21-15,22-21 0</inkml:trace>
  <inkml:trace contextRef="#ctx0" brushRef="#br0" timeOffset="88191.91">7133 4339 0,'0'0'0,"0"-21"0,0 42 47,0 0-47,0 1 0,0-1 15,0 0-15,0 0 0,0 21 16,-21-20-16,21-1 0,0 0 0,-21 21 16,21-21-16,-21 1 0,21-1 0,0 0 15,-22 0-15,22 0 16,0 0-16,-21-21 15,21-21 17,0 0-32,0 0 0,0 0 15,0 0-15,0-1 0,0 1 16,21 0-16,-21-21 0,22 21 0,-1-1 16,-21-20-16,21 21 0,0 0 0,21 0 15,-20-1-15,-1 1 16,0 0-16,0 21 0,21 0 0,-20 0 15,20 0-15,-21 0 0,21 21 16,-20-21-16,-1 21 0,21 1 0,-21 20 16,0-21-16,1 0 0,-1 0 0,-21 22 15,0-22-15,0 0 0,0 21 16,0-20-16,0-1 0,-21 0 0,-1 0 16,1-21-16,21 21 0,0 0 15,-21-21-15,0 0 0,21 22 0,0-44 47,0 1-31</inkml:trace>
  <inkml:trace contextRef="#ctx0" brushRef="#br0" timeOffset="88807.91">8318 4530 0,'0'0'0,"0"-21"0,0-1 15,0 1-15,0 0 0,0 0 16,0 0-16,-21 0 0,0 21 16,21-22-16,-21 1 0,0 0 0,0 0 15,-1 21-15,1 0 0,0-21 16,0 21-16,0 0 0,-22 0 0,22 21 15,0-21-15,-21 21 0,21 0 0,-22 22 16,22-22-16,0 0 0,0 21 16,0-21-16,-1 22 0,22-22 0,0 21 15,0-21-15,0 1 0,0-1 16,0 0-16,22 21 0,-1-42 0,0 21 16,0 1-16,0-1 0,0-21 0,22 0 15,-22 0-15,0 0 16,0 0-16,22 0 0,-22 0 0,0-21 15,0-1-15,0 22 0,0-21 0,1 0 16,-1 0-16,0 0 0,0-22 16,0 22-16,0-21 0,-21 0 0,22 20 15,-1-41-15,0 21 0,-21-1 16,0-20-16,21 20 0,0 1 0,-21-21 16,0 20-16,0 1 0,21 21 0,-21-22 15,0 22-15,0 0 0,0 0 16,0 42 15,0 0-31,0 22 0,-21-22 0,21 42 16,0-20-16,0-1 0,-21 21 15,21-20-15,0-1 0,-21 22 0,21-22 16,0 0-16,0 1 0,0-1 0,0-21 16,0 21-16,0-20 0,0-1 15,0 0-15,0 0 0,21-21 16,0 0-16,0 0 0,1 0 15,-1 0-15,0 0 0,0 0 16,0-21-16</inkml:trace>
  <inkml:trace contextRef="#ctx0" brushRef="#br0" timeOffset="89500.58">9969 4085 0,'0'0'15,"22"-21"-15,20-85 16,-21 106-16,0 0 15,-21-21-15,21 21 0,1 0 16,-1 21-16,0 0 0,-21 1 16,21-1-16,0 21 0,-21 0 15,21 1-15,-21 20 0,22-20 0,-22-1 16,21 21-16,-21-20 0,0-1 16,0 22-16,0-22 0,0 0 0,0-21 15,0 22-15,0-22 0,0 21 0,0-21 16,0 1-16,0-1 15,0-42 1,0-1 0,0 1-16,0 0 0,21-21 15,0 21-15,-21-22 0,21 22 16,0-21-16,22-22 0,-22 22 0,0-22 16,0 22-16,22-21 0,-22-1 15,0 22-15,21-22 0,-21 22 0,22 0 16,-22 20-16,0-20 0,0 21 15,0 21-15,1-21 0,-1 21 16,0 0 0,-21 21-1,0 0-15,0 0 0,0 0 16,0 1-16,0-1 16,0 0-16,0 0 0</inkml:trace>
  <inkml:trace contextRef="#ctx0" brushRef="#br0" timeOffset="91140.16">11345 4614 0,'64'0'15,"-128"0"1,149 0-16,-64-21 15,-21 0-15,0 0 0,21 21 0,-21-21 16,21 0-16,-21-22 0,0 22 16,0 0-16,0 0 0,0-22 15,0 22-15,0-21 0,0 21 0,0-22 16,-21 22-16,0 0 0,0 0 0,0 0 16,0 21-16,-1 0 0,1 0 15,0 0-15,-21 0 0,21 0 0,-22 21 16,22 0-16,-21 0 0,-1 22 15,22-22-15,-21 21 0,21-21 0,-22 22 16,22-22-16,0 21 0,0 0 16,0-20-16,0 20 0,21-21 15,0 0-15,0 22 0,0-22 0,21 0 16,0 0-16,0-21 0,0 0 16,0 21-16,1-21 0,20 0 15,-21 0-15,21 0 0,-20 0 0,-1-21 16,21 21-16,-21-21 0,22 0 15,-22 21-15,0-21 0,21-1 0,-21 1 16,1 0-16,-1 0 0,0-21 0,0 20 16,0-20-16,-21 21 0,21 0 15,-21-22-15,22 22 0,-22 0 0,0 0 16,0 0-16,0 0 16,0 42-1,0 0 1,0 0-16,-22 0 0,22 0 0,0 1 15,-21-1-15,21 21 0,0-21 16,0 0-16,0 22 0,0-22 0,0 0 16,21 0-16,-21 0 0,22 1 15,-1-1-15,-21 0 0,21-21 0,0 21 16,0-21-16,0 0 0,1 0 0,20 0 16,-21 0-16,0 0 0,22 0 15,-1-21-15,-21 0 0,21 21 0,1-21 16,-22-1-16,21 1 0,1 0 0,-22 0 15,21-21-15,-21 20 0,0-20 16,1 0-16,-1-1 0,0-20 16,0 21-16,0-1 0,0-20 15,1 20-15,-22 1 0,0 0 0,0-1 16,0 1-16,21 21 0,-21-21 0,0 20 16,0 1-16,-21 42 31,21 1-16,-22-1-15,22 21 0,0 0 0,-21 1 16,0-1-16,0 0 0,21 1 16,-21 20-16,0-20 0,-1-1 15,22 0-15,0 1 0,-21-1 0,21 0 0,0-21 16,0 22-16,0-22 0,0 0 16,0 0-16,0 0 0,0 1 15,21-1-15,1-21 0,-1 0 0,0 21 16,0-21-16,21 0 0,-20 0 15,-1 0-15,0 0 0,0 0 0,21-21 16,-20 21-16,-1-21 0,0-1 0,0 1 16,0 21-16,0-42 0,-21 21 15,22 0-15,-1-1 0,-21 1 0,21 0 16,-21 0-16,0 0 0,0 0 0,21-1 16,-21 1-1,0 42 1,0 1-1,0-1-15,0 0 16,0 0-16,0 0 0,-21 0 0,21 1 16,0-1-16,0 0 0,0 0 15,0 0-15,0 0 16,0 1-16,21-22 16,0 0-16,0 0 15,1 0-15,-1 0 16,0 0-16,0 0 0,0-22 15,0 1-15,1 0 0,20 21 16,-21-21-16,0 0 0,22 0 0,-22-1 0,0-20 16,0 21-16,0 21 15,0-21-15,1 0 0,-22-1 16,0 44 15,-22-1-15,22 0-16,0 0 0,-21 0 15,21 0-15,-21 1 0,21-1 16,0 0-16,0 0 0,0 0 16,0 0-16,0 1 0,21-22 15,0 21-15,1-21 0,-1 0 16,21 21-16,-21-21 0,22 0 0,-1 0 16,0 0-16,22 0 0,-22 0 15,0 0-15,1 0 0,-1-21 0,0 21 16,1-21-16,-22-1 0,21 1 0,-21 21 15,1-21-15,-22 0 0,21 0 16,-21-22-16,21 22 0,-21 0 0,0 0 16,0 0-16,0-22 0,0 22 0,0 0 15,-21 21-15,0 0 16,-1 0-16,1 0 0,0 0 16,0 21-16,21 0 15,0 1-15,-21-1 0,21 21 0,0-21 16,0 0-16,0 22 0,0-22 0,0 0 15,0 0-15,0 0 0,21 1 16,-21-1-16,21 0 0,0-21 0,0 21 16,1-21-16,-1 0 0,0 0 0,0 0 15,0 0-15,0 0 0,1 0 16,-1 0-16,21 0 0,-21-21 0,0 0 16,-21 0-16,22-1 0,-22 1 15,21 21-15</inkml:trace>
  <inkml:trace contextRef="#ctx0" brushRef="#br0" timeOffset="91684.6">15430 4530 0,'0'0'0,"-21"-21"0,21-85 31,0 85-31,0-1 0,0 1 0,0 0 15,0 0-15,0 0 0,0 42 47,0 0-47,0 0 0,0 22 16,0-22-16,0 21 0,0 22 0,0-22 16,0 21-16,0-20 0,-21 20 0,21 1 15,-21 20-15,21-20 16,0-1-16,0 22 0,-21-21 0,21 20 15,-21-20-15,-1 20 0,22-20 0,-21-1 16,0 22-16,0-21 0,0-1 16,0 1-16,-1-1 0,1-21 0,0 22 15,0-22-15,0 1 0,21-22 0,-21 21 16,21-21-16,-22 0 0,22 1 16,0-44-1,0 1 1,0 0-16,0 0 0,0-21 15,22-1-15,-1 1 0,-21 0 0,21-1 16,-21-20-16</inkml:trace>
  <inkml:trace contextRef="#ctx0" brushRef="#br0" timeOffset="92043.61">15325 4487 0,'0'0'0,"0"-42"0,-22-106 31,22 127-31,0-22 0,22 22 16,-1 0-16,0 0 0,0 0 15,21 0-15,-20-1 0,20 1 16,-21 21-16,21 0 0,1 0 0,-1 0 16,0 0-16,1 21 0,-1 1 15,-21-1-15,22 0 0,-22 21 0,-21 1 16,0-1-16,0 0 0,0 1 15,0-22-15,-21 21 0,-1 0 0,1-20 16,-21-1-16,21 0 0,-22 0 16,1 0-16,21 0 0,-21-21 0,-1 22 15,22-22-15,0 0 0,0 0 0,0 0 16,42 0 15,0-22-31,0 22 0,0-21 16,22 21-16,-22-21 0,21 0 15,-21 21-15,22-21 0</inkml:trace>
  <inkml:trace contextRef="#ctx0" brushRef="#br0" timeOffset="92768.28">16658 4128 0,'0'0'0,"0"-106"15,-21 85 1,0 21-16,0 0 0,-1 0 16,-20 0-16,21 0 0,-21 21 0,-1 21 15,1-21-15,0 22 0,-1-1 0,1 0 16,0 1-16,20-1 0,-20 0 16,21 1-16,0-1 0,0-21 0,21 21 15,0-20-15,0-1 0,0 0 16,0 0-16,42 0 0,-21-21 0,0 0 15,0 21-15,22-21 0,-22 0 0,21 0 16,1 0-16,-22 0 0,21 0 16,0-21-16,-20 0 0,-1 0 15,21 0-15,-21 0 0,0-1 16,1 1-16,-1 0 0,0-21 0,0 21 16,0-22-16,-21 22 0,0-21 0,21 21 15,-21-1-15,0 1 0,0 0 16,22 0-16,-22 42 31,0 0-31,-22 0 0,22 22 0,-21-22 16,21 0-16,0 21 0,0-20 0,0 20 15,-21-21-15,21 0 0,0 0 16,0 1-16,0-1 0,0 0 0,0 0 16,21-21-1,0 0-15,1 0 0,-1 0 0,0 0 16,0 0-16,0 0 15,22-21-15,-22 0 0,0 0 16,0-1-16,0 1 0,0 0 0,1 0 16,-1-21-16,0 20 0,0-20 15,-21 21-15,0 0 0,21-22 0,-21 22 16,0 0-16,0 42 31,-21 0-31,21 1 0,0-1 16,0 0-16,-21 21 0,21-21 15,0 1-15,-21-1 0,21 0 0,0 0 16,0 0-16,0 0 16,0 1-16,0-1 15,21-21 1,0 0-16,-21-21 16,21 21-16,-21-22 0,21 1 15,-21 0-15,0 0 0</inkml:trace>
  <inkml:trace contextRef="#ctx0" brushRef="#br0" timeOffset="93096.46">17103 3852 0,'0'0'0,"0"22"15,0-1 1,21-21-1,0 0-15,0 0 16,0 0-16,0 0 0,1 0 16,-22-21-16,0-1 15,0 1 1,-22 21-16,1-21 0,0 21 16,0 0-16,0 0 15,0 0-15,-1 0 0,1 0 0,0 0 16,0 0-16,21 21 0,-21-21 15,21 21-15,0 1 0,0-1 16,0 0-16,0 0 0,0 0 16,21 0-16,0 1 0,0-1 15,0-21-15,-21 21 0,22 0 0</inkml:trace>
  <inkml:trace contextRef="#ctx0" brushRef="#br0" timeOffset="93565.77">17462 4149 0,'0'0'0,"0"-21"16,0-1-16,0 1 0,0 0 16,0 0-16,22 0 15,-1 0-15,21-1 0,-21 22 16,0 0-16,1 0 0,-1 0 15,0 0-15,0 0 0,0 0 0,0 22 16,1-1-16,-1 0 0,-21 21 16,0-21-16,21 22 0,-21-22 0,0 21 15,0 1-15,0-22 0,0 21 16,-21 0-16,0-20 0,21-1 16,-22 0-16,1 0 0,21 0 0,-21-21 15,0 21-15,0-21 16,21-21-1,0 0-15,0 0 16,0 0-16,0 0 0,21-1 16,0-20-16,0 21 0,0-21 0,1 20 15,-1-20-15,-21 0 0,21 21 16,0-22-16,0 22 0,0-21 0,1 21 16,-22-1-16,21 1 15,0 21-15,0-21 0,0 21 0,0 0 16,1 0-16,-1 0 15</inkml:trace>
  <inkml:trace contextRef="#ctx0" brushRef="#br0" timeOffset="99999.75">3556 4593 0,'0'0'0,"0"-21"31,0 42 16,0 0-31,0 1-16,0-1 15,0 0-15,21-21 16,-21 21-16,0 0 0,21 0 16,-21 1-16,21-22 0,-21 21 15,0 0-15,0 0 0,0 0 16,22 0-16,-22 1 16,21-1-16,-21 0 15,0 0 1,21-21-16,0 0 15,0 0 17,0 0-32,1-21 15,-1 21-15,-21-21 0,21 21 16,0-21-16,-21-1 0,21 22 0,0-21 16</inkml:trace>
  <inkml:trace contextRef="#ctx0" brushRef="#br0" timeOffset="131716.13">1503 7281 0,'21'0'15,"0"0"95,0 22-79</inkml:trace>
  <inkml:trace contextRef="#ctx0" brushRef="#br0" timeOffset="132424.62">1630 7324 0,'0'0'15,"21"0"32</inkml:trace>
  <inkml:trace contextRef="#ctx0" brushRef="#br0" timeOffset="160655.87">3069 6033 0,'0'-22'16,"0"1"31,0 0-32,21 21 1,-21-21 15,0 0 0,0 0-15,-21 21 0,0 0-1,0 0-15,0 0 16,-1 0 0,1 0-16,0 0 15,0 0-15,0 0 16,0 0-1,-1 0-15,1 21 0,0 0 16,0-21-16,0 0 16,21 21-16,-21-21 0,-1 0 15,22 21-15,-21-21 0,21 21 16,-21-21-16,21 22 0,-21-22 16,21 21-16,-21-21 0,21 21 15,-21 0-15,-1 0 16,1-21-1,21 21-15,0 1 0,0-1 16,0 0 0,0 0-1,0 0 1,0 0 0,21 1-1,-21-1 1,22-21-16,-1 0 0,0 21 15,0-21-15,0 0 16,0 21-16,1-21 0,-1 0 16,0 0-16,0 0 15,0 21-15,0-21 0,1 0 16,-1 0-16,0 0 0,-21 21 0,21-21 16,0 0-16,0 22 15,1-22-15,-22 21 16,21-21-16,0 0 0,-21 21 15,21 0-15,0-21 16,-21 21-16,0 0 16,0 1-1,0-1-15,0 0 16,0 0-16,0 0 16,0 0-16,0 1 15,0-1-15,-21-21 0,0 21 16,0 0-16,0 0 15,-1-21-15,22 21 0,-21 1 16,0-22-16,0 21 16,0-21-16,0 21 0,-1-21 15,22 21-15,-21-21 16,0 0-16,0 21 0,0-21 16,0 0-16,-1 0 15,1 0-15,0 0 16,0 0-16,0 0 15,0 0-15,-1 0 32,22-21-17,0 0 17,22 0-1,-1 21-16,0 0 1,0 0-16,0 0 0,0 0 16,1 0-16,-1 0 15,0 0 1,0 0-16,-21 21 16,0 0-1,0 0 1,0 0-1,0 1 1,0-1 0,0 0-1,0 0-15,-21-21 16,21 21-16,-21-21 0,21 21 16,-21-21-16,21 22 15,-22-22-15,22 21 0,-21-21 16,21 21-16,0 0 15,-21-21-15,21 21 0,-21 0 16,21 1-16,0-1 16,-21 0-16,21 0 15,-21 0-15,21 0 16,0 1-16,0-1 16,-22-21-16,22 21 0,0 0 15,0 0-15,-21 0 16,21 1-16,0-1 15,0 0 1,0 0-16,0 0 0,0 0 16,0 1-16,0-1 31,0 0-31,0 0 16,0 0-16,0 0 31,21-21-31,1 0 15,-22 22-15,21-22 0,0 0 16,0 0-16,0 0 16,0 0-16,1 0 15,-1 0-15,0 0 16,0 0-16,0 0 0,0 0 16,-21-22-16,22 1 15,-1 21 1,-21-21-1</inkml:trace>
  <inkml:trace contextRef="#ctx0" brushRef="#br0" timeOffset="163071.62">3027 11853 0,'-21'22'0,"-1"-22"16,22 21 15,-21-21-15,0 0-16,0-21 31,0 21-15,21-22-16,0 1 0,0 0 15,0 0-15,0 0 16,0 0 0,21 21-16,-21-22 15,21 22-15,0 0 0,0-21 0,1 21 16,-1 0-16,0 0 0,0 0 16,-21-21-16,21 21 0,0 0 15,1 0-15,-1 0 0,0 0 0,0 0 16,0 0-16,0 0 0,1 0 0,-1 0 15,0 0-15,-21 21 0,21 0 16,0 1 0,-21-1-16,0 0 0,0 0 15,0 0-15,0 0 0,-21 1 16,0-22-16,21 21 0,-21 0 16,0 21-16,-1-21 0,1 1 0,0-1 15,0 0-15,0 0 0,0 0 0,-1 0 16,1 1-16,0 20 0,0-21 15,0 0-15,21 22 0,-21-22 0,-1 0 16,1 0-16,0 21 0,0-20 16,21-1-16,-21 0 0,0 0 15,21 0-15,0 22 0,-22-22 0,1-21 16,21 21-16,-21 0 0,21 0 16,0 0-16,0 1 0,0-1 15,0 0-15,-21 0 0,21 0 16,0 0-16,0 1 15,0-1-15,21 0 16,0-21-16,0 0 16,-21 21-16,22-21 0,-1 0 15,0 0-15,0 0 0,0 0 0,0 0 16,1 0-16,-1 0 0,21 0 16,-21 0-16,0 0 0,1 0 15,-1 0-15,0-21 0,0 21 0,-21-21 16,21 0-1,-21-1 1,-21 22 0,0 0 15,0 0-31,0 0 0,21 22 16,0-1-16,-22-21 15,22 21-15,-21-21 0,21 21 0,0 0 16,-21 0-16,0 1 15,21-1-15,0 0 16,0 0-16,0 0 16,0 0-16,0 1 0,0-1 0,0 0 15,0 0-15,0 0 0,0 0 16,0 1-16,0-1 16,0 0-16,0 0 0,0 0 15,0 0-15,0 1 0,0-1 16,0 0-16,21 0 0,-21 0 15,0 0-15,21-21 0,-21 22 16,0-1-16,0 0 0,0 0 0,21-21 16,-21 21-16,0 0 0,0 1 15,0-1-15,0 0 0,0 0 16,0 0-16,0 0 16,0 1-16,-21-22 0,21 21 0,-21 0 15,21 0-15,-21-21 0,0 21 16,0 0-1,-1-21-15,1 0 0,0 0 16,0 0-16,0 0 0,0 0 16,-1 0-16,1 0 0,0 0 0,0 0 15,-21 0-15,20 0 0,1 0 16,-21 0-16,21-21 0,-22 21 16,22 0-16,0 0 0,0-21 0,0 21 15,0 0-15,-1 0 0,22-21 16,-21 21-16,21-21 15,0 0 48,21-255 31</inkml:trace>
  <inkml:trace contextRef="#ctx0" brushRef="#br0" timeOffset="172955.83">4805 7895 0,'0'-21'47,"0"0"-16,21 21-31,-21-21 16,0 0 15,0-1 32,0 44-1,0-1-62,0 0 16,0 0-16,0 0 16,0 0-16,-21-21 0,21 22 0,0-1 15,0 0-15,-21 0 0,21 0 0,0 0 16,0 1-16,0-1 15,21-21 17,0 0-32</inkml:trace>
  <inkml:trace contextRef="#ctx0" brushRef="#br0" timeOffset="173236.05">5038 7853 0,'0'-21'31,"0"0"-31,0 42 47,0 0-32,0 0-15,0 0 16,0 0-16,0 1 16,0-1-16,0 0 15,0 0-15</inkml:trace>
  <inkml:trace contextRef="#ctx0" brushRef="#br0" timeOffset="174644.18">5715 7916 0,'0'-21'15,"0"42"48,0 1-63,0-1 0,0 21 15,0-21-15,0 22 0,0-1 16,0 0-16,0 1 0,0-1 0,0 0 16,0 1-16,0-1 0,0 0 15,0 1-15,0-1 0,0 0 16,0 22-16,0-22 0,-21 0 0,0 1 15,-1 20-15,22-20 0,-21-1 0,0 0 16,0 1-16,21-1 0,-21-21 0,21 0 16,-21 22-16,21-22 0,0 0 15,0 0-15,0-42 32,0 0-17,21 0-15,-21-22 0</inkml:trace>
  <inkml:trace contextRef="#ctx0" brushRef="#br0" timeOffset="175036.27">5630 8213 0,'0'0'0,"0"-21"0,-21-43 15,0 64-15,21-21 16,0 0-16,0 0 0,0-1 0,21 22 16,0-21-16,0 0 0,22 0 0,-22 21 15,21-21-15,-21 21 16,22-21-16,-1 21 0,0 0 0,-20 0 16,20 21-16,-21 0 0,0 0 0,0 0 15,1 0-15,-22 1 0,0-1 16,0 21-16,0-21 0,0 22 0,-22-22 15,-20 0-15,21 0 0,-21 21 0,-1-20 16,1-1-16,0 0 0,-1 0 0,1-21 16,21 21-16,-22 0 0,22-21 15,0 0-15,0 22 0,0-22 0,0 0 16,-1 0-16,44 0 31,-1-22-31,0 22 0,21-21 16,-21 0-16,1 0 0,20 21 15</inkml:trace>
  <inkml:trace contextRef="#ctx0" brushRef="#br0" timeOffset="175580.01">6202 7747 0,'0'0'16,"0"-21"-16,0 0 15,0 42 17,0 0-32,0 0 15,0 0-15,0 1 0,21 20 0,-21-21 16,0 21-16,0 1 0,0-1 0,0 0 16,0 1-16,0-1 0,0 0 15,0 1-15,0-1 0,-21-21 0,21 22 16,0-22-16,0 0 0,-21 0 0,21 0 15,0 0-15,-22 1 16,22-44 15,0 1-15,0 0-16,0 0 0,0 0 16,22 0-16,-1-1 0,-21-20 0,21 21 15,0-21-15,-21 20 0,21-20 0,0 21 16,22 0-16,-22-22 0,21 43 15,-21-21-15,22 0 0,-22 21 0,0 0 16,21 0-16,-20 21 0,-1-21 0,0 21 16,0 1-16,-21-1 0,0 21 15,0-21-15,0 0 0,0 22 0,0-22 16,0 21-16,-21-21 0,0 1 0,0-1 16,-1 0-16,1 0 15,21 0-15,-21 0 0,21 1 0,-21-22 16,0 21-16,42-21 47,0-21-47,0-1 0</inkml:trace>
  <inkml:trace contextRef="#ctx0" brushRef="#br0" timeOffset="176452.46">6964 8022 0,'0'0'0,"-21"0"31,-1 0-31,1 21 16,21 1-16,-21-1 0,0 0 0,0 0 16,0 0-16,21 0 0,-22 22 0,1-22 15,21 0-15,0 0 0,-21 22 16,21-22-16,-21 0 0,21 0 0,0 0 15,0 0-15,0 1 0,21-22 16,0 0-16,0 0 0,1 0 16,-1 0-16,0 0 0,0 0 15,21 0-15,-20 0 0,-1 0 16,0-22-16,-21 1 0,21 21 0,0-21 16,-21 0-16,0 0 0,0 0 15,0-1-15,0 1 0,0 0 0,0 0 16,-21 0-16,0 0 0,0-1 0,0 1 15,-1 21-15,1 0 16,0-21-16,0 21 0,0 0 0,21-21 31,21 21-15,0 0-16,0-21 0,0 0 0,22 21 16,-22-22-16,0 22 0,21 0 15,-20-21-15,-1 21 0,21 0 0,-21-21 16,0 21-16,1 0 0,-1 0 15,0 0-15,0 0 0,0 0 0,0 21 16,-21 0-16,0 1 0,0-1 16,0 0-16,0 0 0,0 0 15,0 0-15,0 1 0,0-1 0,0 0 16,0 0-16,0 0 0,0 0 16,0 1-16,-21-1 15,21 0 1,-21-21-16,0 0 31,21-21-15,0 0-1,0-1-15,0 1 0,0 0 0,0 0 16,0 0-16,21 0 0,-21-1 16,21-20-16,0 21 0,1 0 0,-1 0 15,0-1-15,0 1 0,21 21 0,1-21 16,-22 21-16,21 0 0,1 0 15,-1 0-15,-21 0 0,21 0 0,-20 21 16,-1 0-16,0 1 0,0-1 0,0 0 16,-21 0-16,0 21 0,0-20 15,0-1-15,0 0 0,0 0 16,-21 0-16,0 0 0,21 1 0,-21-1 16,0-21-16,-1 21 0,1-21 15,21 21-15,-21-21 16,21-21 15,21 0-31,-21 0 16,21-1-16,1 22 0</inkml:trace>
  <inkml:trace contextRef="#ctx0" brushRef="#br0" timeOffset="176821.02">7937 8192 0,'0'0'0,"22"0"16,-1 0-16,0 0 15,0 0-15,0 0 0,0 0 0,1 0 16,-1-22-16,21 22 0,-21-21 16,22 0-16,-22 21 0,0-21 0,0 0 15,0 21-15,0-21 0,-21-1 0,22 1 16,-22 0-16,0 0 0,0 0 15,-22 21 1,1 0-16,0 0 0,0 0 0,0 0 16,0 0-16,-22 0 0,22 21 15,0 0-15,-21 0 0,20 0 0,1 22 16,0-22-16,21 0 0,0 21 0,0-20 16,0-1-16,0 0 0,0 21 15,0-21-15,21 1 0,0-1 16,1-21-16,-1 0 0,21 0 0,-21 0 15,0 0-15,22 0 0,-1 0 0,-21 0 16,22-21-16,-1-1 0,-21 22 16</inkml:trace>
  <inkml:trace contextRef="#ctx0" brushRef="#br0" timeOffset="177215.61">8911 7726 0,'0'21'32,"-21"-21"-32,0 21 0,0-21 15,21 21-15,-22 22 0,1-22 16,0 0-16,0 21 0,21 1 0,-21-1 16,0-21-16,-1 22 0,22-1 0,0-21 15,-21 21-15,0-20 0,21 20 16,0-21-16,0 0 0,0 0 0,-21-21 15,21 22-15,0-1 0,21-21 32,0-21-17</inkml:trace>
  <inkml:trace contextRef="#ctx0" brushRef="#br0" timeOffset="177659.68">8657 7895 0,'0'0'0,"0"-21"0,-21-42 16,21 41 0,0 1-16,21 0 0,0 21 15,0 0-15,1 0 0,-1-21 0,0 21 16,21 0-16,-21 0 16,22 0-16,-1 0 0,0 0 0,-20 21 15,20 0-15,-21 0 0,21 1 0,-20 20 16,-1-21-16,0 21 0,0 1 0,0-1 15,-21 0-15,0-20 0,0 20 16,0 0-16,0-21 0,0 22 0,0-22 16,0 0-16,0 0 0,0 0 0,0 1 15,0-1 1,0-42 0,0-1-1,0 1-15,0 0 0,0-21 16,0 21-16,0-22 0,0 1 0,21 0 15,1-1-15,-1 1 0,-21 0 0,21-1 16,0 1-16,0 0 0,-21-1 0,21 22 16,1 0-16,-1-21 0,-21 20 15,21 1-15,0 21 16,-21 21 15,0 1-31,0-1 0,0 0 16,0 0-16,0 0 0,0 0 0</inkml:trace>
  <inkml:trace contextRef="#ctx0" brushRef="#br0" timeOffset="178160.26">9588 7959 0,'0'0'0,"0"-21"15,-21 21-15,0 0 16,0 0-16,0 0 16,21 21-16,-21 0 15,21 0-15,0 0 0,0 0 16,-22 1-16,22 20 0,-21-21 0,21 0 16,0 22-16,-21-22 0,21 0 15,0 0-15,0 0 0,0 0 0,0 1 16,0-1-16,21 0 0,0-21 0,1 21 15,-1-21-15,0 0 0,0 0 0,0 0 16,0 0-16,1 0 0,20 0 16,-21-21-16,21 0 0,-20 0 0,20-1 15,-21 1-15,0 0 0,22 0 16,-22-21-16,0 20 0,0 1 0,-21-21 16,0 21-16,21-22 0,-21 22 0,0 0 15,0 0-15,0 0 0,0 0 16,-21 21-1,0 21-15,21 0 16,-21 0-16,0 0 0,21 0 0,0 22 16,-22-22-16,22 0 0,-21 21 0,21-20 15,0 20-15,0-21 0,0 0 16,0 0-16,0 1 0,0-1 0,21 0 16,1-21-16,-1 0 15,0 0-15,0 0 0,0 0 16,22 0-16,-22 0 0,0 0 0</inkml:trace>
  <inkml:trace contextRef="#ctx0" brushRef="#br0" timeOffset="178884.31">10266 8022 0,'0'0'0,"0"-21"0,0 0 16,0 0-1,0 42 1,0 0-16,0 0 15,0 0-15,-21 1 0,21-1 16,0 0-16,-22 0 0,22 0 0,0 0 16,-21 1-16,21-1 0,0 0 0,0 0 15,0 0-15,0 0 0,0 1 16,0-1-16,0 0 16,0-42 30,0 0-46,0-1 0,0 1 16,0 0-16,0 0 0,0 0 0,21-22 16,-21 22-16,22 0 0,-1 0 15,0-21-15,-21 20 0,21 1 0,21 0 16,-20 0-16,-1 21 0,0-21 0,0 21 16,0-21-16,0 21 0,1 0 15,20 0-15,-21 0 0,21 21 0,-20 0 16,-1 0-16,21 0 0,-21 0 15,-21 1-15,21 20 0,-21-21 0,22 0 16,-22 22-16,0-22 0,0 21 0,0-21 16,0 0-16,-22 1 0,1-1 15,0 0-15,21 0 0,0 0 0,-21-21 16,0 21-16,0-21 16,21-21-1,0 0 1,0 0-16,0 0 0,0 0 15,21-22-15,0 22 0,0 0 0,0-21 16,22-1-16,-1 22 0,-21-21 16,0 21-16,22-1 0,-22-20 15,21 21-15,0 0 0,1 21 0,-1-21 16,0 21-16,1 0 0,-1 0 0,0 0 16,-20 21-16,20 0 0,-21 0 15,0 0-15,0 0 0,-21 22 0,0-22 16,0 21-16,0-21 0,0 22 0,0-22 15,0 0-15,-21 21 0,0-20 0,0-1 16,0 0-16,0 0 0,-1 0 16,1-21-16,21 21 15,-21-21-15,21-21 32,0 0-32,0 0 15,0 0-15</inkml:trace>
  <inkml:trace contextRef="#ctx0" brushRef="#br0" timeOffset="179065.19">11726 7557 0,'0'0'0,"-21"-22"0</inkml:trace>
  <inkml:trace contextRef="#ctx0" brushRef="#br0" timeOffset="179355.73">11684 7514 0,'0'21'16,"0"1"0,0-1-1,0-42 48,0-1-48,0 1 1,0 0-16,21 21 31,0 0-31,-21 21 16,0 0-16,0 1 15,0-1-15,0 0 0,0 0 0,0 0 16,-21 0-16,0 1 0,21-1 16,-21 0-16,0 0 0,21 0 15,-22-21-15</inkml:trace>
  <inkml:trace contextRef="#ctx0" brushRef="#br0" timeOffset="179768.76">11980 7557 0,'-21'21'46,"0"-21"-30,21-21 31,0-1-31,21 22-16,-21-21 0,21 21 15,0-21-15,1 21 16,-1 0-16,0 0 0,0 0 15,0 0-15,0 21 16,-21 0-16,0 1 16,0-1-16,0 21 0,0-21 15,0 0-15,-21 1 0,0-1 0,0 0 16,0 0-16,0 0 0,-1 0 0,1-21 16,0 22-16,0-1 0,0-21 15,0 0-15,-1 21 0</inkml:trace>
  <inkml:trace contextRef="#ctx0" brushRef="#br0" timeOffset="180652.06">12869 8107 0,'0'-21'15,"-21"21"32,21 21-47,-21-21 0,0 21 16,21 0-1,0 0 1,21-21 0,0 0-1,0-21-15,-21 0 16,21 21-16,-21-21 0,22 21 0,-22-21 16,0 0-1,0-1-15,0 1 16,-22 21 15,1 0-15,21 21-16,0 1 15,0-1 1,-21-21-16,21 21 16,0 0-16,0 0 15</inkml:trace>
  <inkml:trace contextRef="#ctx0" brushRef="#br0" timeOffset="181175.75">12721 8488 0,'0'0'16,"-21"0"-16,21 21 16,0 0-16,21-21 47,0 0-47,0 0 0,1 0 15,-22-21 1,21 21-16,-21-21 0,0 0 15,-21 21 17,-1 0-32,1 0 0,0 0 15,21 21-15,-21-21 16,21 21 0,21-21 15,0 0-31,0 0 15,1 0-15,-22-21 16,0 0 0,0 0-1,-22 21 1</inkml:trace>
  <inkml:trace contextRef="#ctx0" brushRef="#br0" timeOffset="182932.19">14266 7811 0,'0'-22'15,"0"1"1,0 42 31,0 1-47,0-1 15,0 21-15,-21-21 0,21 22 16,0-1-16,0 0 0,0 1 0,-21-1 16,21 0-16,-21-21 0,21 22 0,0-1 15,-21-21-15,21 0 0,0 22 16,0-22-16,0 0 0,-22 0 16,22 0-16,0 1 15,0-44 16,22 22-31,-1-21 0,0 0 16,0 0-16</inkml:trace>
  <inkml:trace contextRef="#ctx0" brushRef="#br0" timeOffset="183440.73">14647 7895 0,'0'-21'15,"0"0"-15,21 21 16,-21-21-16,0 0 16,22 21-16,-1-22 0,0 1 0,0 21 15,0-21-15,0 21 16,1 0-16,-1 0 0,0 0 0,0 0 16,0 0-16,22 0 0,-22 0 0,0 21 15,0-21-15,0 21 0,0 1 16,-21-1-16,0 21 0,0-21 0,0 0 15,0 22-15,-21-22 0,0 21 0,-21-21 16,21 1-16,-22 20 16,1-21-16,0 0 0,20 0 0,-20 1 15,0-22-15,21 21 0,-1-21 0,1 0 16,0 21-16,0-21 0,42 0 47,0 0-47,0 0 0,22 0 15,-22 0-15,21 0 0,-21 0 0,22 0 16,-1 0-16,0 0 0,-20 0 0,20 0 16,0 0-16,1-21 0,-22 21 15,21 0-15,-21 0 0,0 0 0,1 0 16,-1 0 0,-21-21 30,21-1-30,0 22-16</inkml:trace>
  <inkml:trace contextRef="#ctx0" brushRef="#br0" timeOffset="184012.11">15727 7832 0,'0'0'0,"0"-64"32,0 43-32,0 0 15,21 21 1,0 0-16,0 0 0,0-21 16,1 21-16,-1 0 0,0 0 0,0 0 15,21 0-15,-20 0 0,-1 21 16,0-21-16,-21 21 0,0 0 0,0 0 15,0 1-15,0-1 16,-21 0-16,0 0 0,-1 0 16,-20 0-16,21 1 0,-21-1 0,-1-21 15,22 21-15,-21-21 0,21 0 0,-22 21 16,22-21-16,0 0 0,0 0 16,42-21 15,0 21-31,0 0 0,0-21 15,22 21-15,-22 0 0,0 0 0,21 0 16,1 0-16,-22 0 0,21 0 0,1 0 16,-22 0-16,21 21 0,-21 0 15,22-21-15,-22 21 0,0 0 16,-21 1-16,0-1 0,0 0 16,0 0-16,0 0 15,-42 0-15,20-21 0,1 22 0,-21-1 16,21-21-16,-22 0 0,1 21 0,21-21 15,-21 0-15,20 0 0,1 0 16,-21 0-16,21 0 0,0 0 0,-1 0 16,1 0-16,0 0 15,21-21 1,0 0 0,42-1-1,-20 22-15,-1-21 0</inkml:trace>
  <inkml:trace contextRef="#ctx0" brushRef="#br0" timeOffset="184636.65">16616 7641 0,'0'0'0,"21"0"15,-21 21 16,0 1-31,-21-1 16,21 21-16,-21-21 16,-1 0-16,1 22 0,0-22 0,0 21 15,0-21-15,0 1 0,-1 20 0,1-21 16,0 0-16,0 0 0,0 1 16,21-1-16,-21 0 0,42-21 46,0 0-46,0 0 0,0 0 0,0-21 16,1 21-16,-1 0 0,21 0 0,-21 0 16,0-21-16,1 21 0,-1 0 15,0 0-15,0 0 0,21-22 16,-20 22-16,-1 0 0,-21-21 0,21 0 16,0 21-16,0-21 0,0 21 15,-21-21-15,0 0 0,22-1 16,-22 1-16,0 0 0,0 0 15,0 0-15,0 0 0,0-1 16,-22 44 15,22-1-15,-21 0-16,21 0 0,-21 0 16,21 0-16,0 1 0,0 20 15,-21-21-15,0 0 0,21 0 0,0 22 16,0-22-16,-21 0 0,21 0 15,-22 0-15,22 1 0,0-1 16,0 0-16,0-42 47,22 0-47,-1 21 16,-21-22-16,21 1 0,0 0 15,-21 0-15</inkml:trace>
  <inkml:trace contextRef="#ctx0" brushRef="#br0" timeOffset="184928.69">17378 7726 0,'0'0'0,"0"-21"31,0 0-31,21 21 0,0 0 16,0 0-16,0 0 0,1 0 16,-1-22-16,0 22 0,21 0 0,-21 0 15,22 0-15,-22 0 0,21 0 16,-21 0-16,1 0 0,-1 0 0,21 0 16,-42-21-16,21 21 0,0 0 15,-42 0 1,0 0-1,0-21-15,0 21 0,0 0 16</inkml:trace>
  <inkml:trace contextRef="#ctx0" brushRef="#br0" timeOffset="185437.06">17462 7599 0,'-42'42'16,"42"-21"-16,-21 1 15,0-22-15,0 21 0,21 0 0,-22 0 16,1 0-16,0 0 16,0 1-16,21-1 15,21-21 32,0 0-31,0 0-16,1 0 15,-1-21-15,0 21 0,0 0 0,0 0 16,0-22-16,1 22 0,20 0 16,-21 0-16,0 0 0,22 0 15,-22 0-15,0 0 0,0 0 0,0 0 16,0 0-16,1 22 16,-22-1-16,0 0 0,0 0 15,0 0-15,0 0 16,0 1-16,-22-1 0,22 0 0,-21 0 15,0 0-15,-21 0 0,21-21 0,-1 22 16,-20-22-16,21 21 0,0-21 16,-22 0-16,22 0 0,-21 0 0,21 21 15,0-21-15,-1 0 0,1 0 16,0 0-16,0 0 0,0 0 16,0 0-1,21-21-15,0 0 31,21 21-31,-21-22 0,21 22 0,0-21 16,0 21-16,22-21 0</inkml:trace>
  <inkml:trace contextRef="#ctx0" brushRef="#br0" timeOffset="185956.04">18669 7514 0,'0'0'0,"-21"0"16,0 0-16,-1 0 16,1 0-16,0 0 0,-21 0 15,21 21-15,-22 1 0,22-1 16,-21 0-16,21 0 0,-22 0 0,1 22 15,21-22-15,-22 21 0,22-21 16,-21 22-16,21-22 0,0 21 0,-1-21 16,22 22-16,0-22 0,0 21 15,0-21-15,0 0 0,0 1 0,0-1 16,22 0-16,-1 0 0,0 0 0,0-21 16,21 0-16,-20 21 0,20-21 15,-21 0-15,0 0 0,22 0 0,-1 0 16,-21-21-16,0 21 0,0-21 0,22 0 15,-22 21-15,-21-21 0,21 0 16,-21-1-16,0 1 0,0-21 0,0 21 16,0 0-16,0-1 0,-21 22 15,0 0-15,0-21 16,-22 21-16,22 0 0,0 0 0,-21 0 16,20 0-16,-20 0 0,21 0 0,0 21 15,0-21-15,-22 22 0,22-22 16,21 21-16,-21 0 0,0 0 15,21 0-15,0 0 16,21-21 0,0 0-16,0 0 0</inkml:trace>
  <inkml:trace contextRef="#ctx0" brushRef="#br0" timeOffset="186136.55">18542 8213 0,'-21'0'47,"0"0"-32</inkml:trace>
  <inkml:trace contextRef="#ctx0" brushRef="#br0" timeOffset="187380.83">4805 9546 0,'-21'0'47,"-1"0"-16,22 21-15,22-21 46,-22-21-62,0 0 16,0 0 0,-22 21 30,1 21-46,21 0 0,0 0 16,-21 1-16,21-1 16,-21 0-16,21 0 0,0 0 0,0 0 15,0 1-15,0-1 16,0 0-16,0 0 16</inkml:trace>
  <inkml:trace contextRef="#ctx0" brushRef="#br0" timeOffset="188027.48">5059 9589 0,'0'21'16,"21"-42"30,-21-1-30,0 1 15,-21 21 16,21 21-31,0 1-1,0-44 48,21 22-47,-21-21-16,0 0 15,0 0 1,0 42 31,0 0-47,0 0 15,0 1-15,0-1 0,0 0 16,0 0-16,0 0 31</inkml:trace>
  <inkml:trace contextRef="#ctx0" brushRef="#br0" timeOffset="188693.34">6244 9567 0,'0'0'0,"0"-21"15,0 0-15,0 0 16,0 0-16,0 0 16,-21 21-16,0-22 0,0 22 15,-1 0-15,1 0 0,0 0 16,0 0-16,-21 0 0,20 0 15,1 22-15,-21-22 0,21 21 0,-22 0 16,22 21-16,0-21 0,-21 22 0,21-1 16,-1 0-16,1 1 0,21-1 15,-21 0-15,21 1 0,-21-1 0,21 0 16,-21-20-16,21 20 0,0-21 16,0 0-16,0 0 0,0 1 0,21-1 15,0 0-15,0 0 0,0-21 0,22 0 16,-22 21-16,0-21 0,21 0 15,1 0-15,-22 0 0,21 0 16,-21-21-16,22 0 0,-1 21 0,-21-21 0</inkml:trace>
  <inkml:trace contextRef="#ctx0" brushRef="#br0" timeOffset="189168.66">6731 9737 0,'0'0'0,"0"-21"0,-42-43 31,20 64-31,1 0 0,0 0 0,0 0 16,0 0-16,0 0 0,-1 0 0,-20 21 15,21 0-15,0 1 16,0-1-16,-1 21 0,1-21 0,0 22 16,21-22-16,0 21 0,-21-21 0,21 0 15,-21 22-15,21-22 0,0 0 16,0 0-16,0 0 0,0 1 0,0-1 15,21-21-15,0 0 0,0 0 16,0 0-16,22 0 0,-22 0 16,0 0-16,0 0 0,22-21 0,-22 21 15,0-22-15,21 1 0,-21 0 0,1 0 16,20 0-16,-21 0 0,0-22 16,0 22-16,-21 0 0,0-21 15,22 20-15,-22 1 0,0 0 0,0 0 16,0 0-16,-22 42 31,1 0-31,21 0 0,0 0 16,0 1-16,-21-1 0,21 21 0,0-21 15,0 0-15,0 1 0,0-1 16,0 0-16,0 0 0,0 0 0,0 0 16,21-21-16,0 0 15,1 0-15,-1 0 0,21 0 0,-42 85 16,21-64-16,22-42 0,-22 0 15,0-21-15</inkml:trace>
  <inkml:trace contextRef="#ctx0" brushRef="#br0" timeOffset="189570.13">7112 9800 0,'0'-42'31,"21"21"-31,0 21 15,0-21-15,1 21 16,-1 0-16,0 0 0,0-22 0,0 22 16,0 0-16,1 0 0,20 0 0,-21 22 15,0-1-15,0 0 16,1 0-16,-22 0 0,21 0 0,-21 1 16,0-1-16,0 0 0,0 0 0,0 21 15,0-20-15,-21-1 0,-1-21 16,22 21-16,-21 0 0,0-21 0,0 21 15,0-21-15,0 0 16,21-21 15,0 0-31,0 0 0,21 0 0,0-1 16,0 1-16,-21 0 0,21-21 0,0 21 16,1-1-16,-1 1 0,0-21 15,0 21-15,-21 0 0,21-1 16,0 1-16,1 21 0,-1-21 0,0 21 15,0 0-15,0 0 16,0 0 0</inkml:trace>
  <inkml:trace contextRef="#ctx0" brushRef="#br0" timeOffset="189705.66">8297 9800 0,'0'0'0,"21"0"0,1-21 0</inkml:trace>
  <inkml:trace contextRef="#ctx0" brushRef="#br0" timeOffset="190179.97">8361 9673 0,'0'0'16,"0"-21"-16,0 0 16,-21 21-16,-1-21 0,1 21 15,0-21-15,0 21 0,0 0 0,0 0 16,-1 0-16,1 0 0,0 21 15,-21 0-15,21 0 0,-1 0 0,1 0 16,0 1-16,0 20 0,0-21 0,0 21 16,-1-20-16,22-1 0,-21 21 15,21-21-15,0 0 0,0 1 16,0-1-16,0 0 0,0 0 0,21 0 16,1-21-16,-1 0 0,0 0 15,0 0-15,0 0 0,0 0 16,1 0-16,-1-21 0,21 21 0,-21-21 15,0 0-15,1 21 0,-1-21 0,0-1 16,0 1-16,0-21 0,0 21 16,-21-22-16,22 22 0,-1-21 0,-21 0 15,21-1-15,-21 1 0,0 0 0,0-1 16,0 1-16,21 0 0,-21 20 0,0-20 16,0 21-16,0 0 0,0 0 15,0-1-15,0 1 0,0 42 31,0 1-15,0-1-16,0 0 0,0 0 0,0 21 16,0 1-16,0-1 0,0 0 0,0 1 15,0-1-15,0 0 0,0 1 16,0-1-16,0-21 0,0 22 0,0-22 16,0 0-16,0 21 0,0-21 0,0 1 15,0-1-15,21-21 16,0 0-16,1 0 15,-44-21-15,22-1 0</inkml:trace>
  <inkml:trace contextRef="#ctx0" brushRef="#br0" timeOffset="191460.33">9059 9462 0,'0'-22'0,"0"44"63,0 20-63,0 0 0,0 1 0,0-1 16,-21 0-16,0 22 0,21-22 15,-21 22-15,21-22 0,-21 0 0,21 1 16,-22-1-16,22-21 0,0 21 0,0-20 15,0-1-15,0 0 0,0 0 16,0-42 0,0 0-1</inkml:trace>
  <inkml:trace contextRef="#ctx0" brushRef="#br0" timeOffset="191931.79">8953 9525 0,'0'0'15,"0"-63"1,22 63-16,-1-22 0,0 22 16,0 0-16,0 0 0,0 0 15,22 0-15,-22 0 0,21 0 0,-21 22 16,22-1-16,-1 0 0,-21 0 0,22 21 15,-22 1-15,0-22 0,0 21 16,0 1-16,0-1 0,1-21 0,-22 21 16,0 1-16,0-22 0,0 0 15,0 21-15,0-20 0,0-1 16,0 0-16,0 0 0,0-42 31,0 0-15,0 0-16,0-1 15,0-20-15,0 21 0,0-21 0,0-1 16,21 1-16,0 0 0,0-1 0,0-20 16,-21 20-16,21 1 0,1 0 15,-1-1-15,21 1 0,-21 0 16,0 21-16,1-1 0,-22 1 0,21 0 16,0 21-16,-21 21 15,21-21-15,-21 21 16,21 1-16,-21-1 0,0 0 0,0 21 15,0-21-15,0 1 0,0 20 16,21-21-16</inkml:trace>
  <inkml:trace contextRef="#ctx0" brushRef="#br0" timeOffset="192479.9">10139 9927 0,'0'0'0,"42"-63"16,-21 42-1,-21-1-15,21 1 0,-21 0 0,0 0 16,0 0-16,0-22 0,0 22 16,0 0-16,0-21 0,0 21 0,-21-1 15,0 1-15,0 0 0,21 0 0,-21 21 16,0 0-16,-1 0 15,1 0-15,0 21 0,-21 0 0,21 0 0,-1 22 16,1-22-16,0 21 0,0 1 0,0-1 16,0 0-16,-1 1 15,1-22-15,21 21 0,0-21 0,0 22 16,0-22-16,0 0 0,0 0 0,21 0 16,1-21-16,-1 0 15,0 0-15,0 0 0,0 0 0,22 0 16,-22 0-16,0 0 0,21-21 0,-21 0 15,1 0-15,20 21 0,-21-21 16,0-1-16,0-20 0,1 21 0,-1 0 16,-21 0-16,0-22 0,21 22 0,-21 0 15,0 0-15,0 0 0,0 42 32,0 0-17,-21 0-15,21 0 0,0 0 0,0 1 16,0-1-16,0 0 0,0 21 15,0-21-15,0 1 0,0-1 16,0 0-16,0 0 0,21-21 16,0 0-16,0 0 0,0 0 15,1 0-15,-1 0 0,-21-21 16,21 21-16</inkml:trace>
  <inkml:trace contextRef="#ctx0" brushRef="#br0" timeOffset="193131.65">10626 9652 0,'0'0'0,"0"21"31,0 0-31,-22 1 0,22-1 16,-21 0-16,21 21 0,0-21 0,0 1 16,0-1-16,-21 0 0,21 0 0,0 0 15,-21 0-15,21 1 0,0-1 16,0 0-16,0-42 47,0 0-32,0-1-15,0 1 0,0 0 0,0 0 16,0 0-16,0 0 0,0-22 0,21 22 16,0-21-16,0 21 0,-21-1 15,22 1-15,-1 0 0,21 0 0,-21 0 16,0 21-16,1 0 0,-1 0 0,0 0 15,0 0-15,0 21 0,0 0 16,-21 0-16,0 0 0,22 1 0,-22-1 16,0 21-16,0-21 0,0 0 0,0 22 15,0-22-15,0 0 0,0 0 16,0 0-16,0 1 0,-22-22 16,22 21-16,-21-21 15,21-21 16,0-1-31,0 1 0,21 0 16,-21 0-16,22 0 0,-1 0 16,-21-1-16,21-20 0,0 21 0,21 0 15,-20 0-15,-1-22 0,21 22 0,0 21 16,-20-21-16,20 21 0,-21 0 16,21 0-16,-20 0 0,-1 0 0,0 21 15,0 0-15,0 0 0,0 1 16,-21-1-16,0 21 0,0-21 0,0 22 15,0-22-15,0 0 0,-21 0 16,21 0-16,-21 0 0,0 1 0,21-1 16,-21 0-16,0-21 15,21-21 17,21 21-17</inkml:trace>
  <inkml:trace contextRef="#ctx0" brushRef="#br0" timeOffset="193508.81">11430 9800 0,'21'0'0,"0"21"16,0-21-1,1 0-15,-1 0 0,0 0 0,0 0 16,0 0-16,0 0 0,1-21 15,20 21-15,-21-21 0,0 21 0,0-21 16,1 21-16,-22-21 0,0 0 0,0-1 16,0 1-1,0 0-15,0 0 0,-22 0 16,1 21-16,0 0 0,0 0 0,0 0 16,0 0-16,-1 0 0,1 21 15,0 0-15,0 0 0,0 22 0,21-22 16,-21 0-16,21 21 0,0-21 0,0 22 15,0-22-15,0 21 0,0-21 0,0 1 16,21-1-16,0 0 0,0-21 16,0 21-16,0-21 0,1 0 0,-1 0 15,0 0-15,21 0 0,-21 0 0,22 0 16,-22 0-16,21-21 0,-21 0 16,1 0-16,-1-1 0,0 1 0,0 0 15</inkml:trace>
  <inkml:trace contextRef="#ctx0" brushRef="#br0" timeOffset="193792.02">12171 9144 0,'0'21'16,"0"0"-1,-21 1-15,-1-1 16,22 0-16,0 0 0,0 0 16,0 0-16,0 1 0,0-1 15</inkml:trace>
  <inkml:trace contextRef="#ctx0" brushRef="#br0" timeOffset="193980.02">12382 9144 0,'0'64'31,"-21"-43"-31,0 0 0,21 0 16,0 0-16,0 0 0,-21 1 16,21-1-16,0 0 15,-21-21-15</inkml:trace>
  <inkml:trace contextRef="#ctx0" brushRef="#br0" timeOffset="194601.04">13229 9546 0,'21'21'63,"0"-21"-48,1 0-15,-1 0 0,0 0 16,0-21-16,-21 0 16,21 21-16,-21-21 0,0 0 15,-21 21 17,0 0-32,0 0 15,0 0-15,-1 0 16,22 21-16,0 0 31,0 0-15,0 0-1,0 1 1</inkml:trace>
  <inkml:trace contextRef="#ctx0" brushRef="#br0" timeOffset="194900.62">13250 9885 0,'0'0'0,"0"21"0,-21 43 15,21-43-15,21-21 32,0 0-32,1 0 0,-1 0 15,0 0-15,0 0 0,0-21 0,0 21 16,1-22-16,-22 1 15,0 0-15,0 0 16,-22 21-16,1 0 16,0 0-16,0 0 0,0 0 15,0 0-15,-1 0 0,22 21 16,-21-21-16,0 21 16,42-21 15,0 0-31</inkml:trace>
  <inkml:trace contextRef="#ctx0" brushRef="#br0" timeOffset="195388.41">14436 9250 0,'0'0'0,"21"0"0,-21-21 15,0 42 16,0 0-31,0 0 16,0 0-16,-21 1 0,21-1 0,0 0 16,-22 0-16,22 0 0,0 0 15,-21 1-15,21-1 16,21-21 15,-21-21-31</inkml:trace>
  <inkml:trace contextRef="#ctx0" brushRef="#br0" timeOffset="195588.25">14647 9229 0,'21'0'31,"-21"21"-15,0 0-16,0 0 15,0 0-15,0 1 16,-21-1-16,21 0 0,0 0 16,0 0-16,0 0 15</inkml:trace>
  <inkml:trace contextRef="#ctx0" brushRef="#br0" timeOffset="196085.02">15388 9419 0,'0'0'0,"0"-21"0,21 0 15,0 21-15,-21-21 0,22 21 0,-22-21 16,0-1 0,-22 22-16,1 0 15,-21 0-15,21 0 0,-22 0 0,22 0 16,-21 22-16,21-22 0,-22 21 15,22 0-15,-21 0 0,21 0 0,0-21 16,-1 21-16,1 1 0,21-1 0,0 0 16,0 0-16,0 0 15,21 0-15,1-21 16,20 0-16,-21 22 0,0-1 0,22-21 16,-1 0-16,-21 21 0,0-21 15,22 21-15,-22-21 0,0 21 0,0 0 16,0-21-16,0 22 0,1-1 0,-22 0 15,0 0-15,0 0 16,0 0-16,-22-21 0,1 22 16,0-22-16,-21 21 0,21-21 0,-22 0 15,22 0-15,-21 21 0,-1-21 16,1 0-16,21 0 0,-21 0 0,20 0 16,-20 0-16,21 0 0,0 0 0,0 0 15,21-21-15,0 0 0,-22 21 16,1-22-16,21 1 15,0 0 1,21 21-16,1 0 0,-1-21 16,0 21-16,21-21 0,-21 21 15</inkml:trace>
  <inkml:trace contextRef="#ctx0" brushRef="#br0" timeOffset="196347.88">15938 9356 0,'0'0'0,"0"-21"31,-21 42-15,21 0-16,0 0 15,0 21-15,0-20 0,0 20 16,0-21-16,-21 21 0,21 1 0,-21-22 15,21 21-15,-21 1 0,21-22 0,0 0 16,-21 21-16,21-21 0,-22-21 16,22 22-16,0-1 0</inkml:trace>
  <inkml:trace contextRef="#ctx0" brushRef="#br0" timeOffset="196927.8">15917 9377 0,'0'0'0,"0"-21"0,85 0 32,-64-1-32,0 22 0,0 0 0,1 0 0,-1 0 15,0 0-15,21 0 0,-21 0 0,1 0 16,-1 0-16,0 0 15,-21 22-15,0-1 0,0 0 0,0 0 16,0 0-16,-42 0 0,20 1 16,1-1-16,-21 0 0,0 0 15,-1-21-15,1 21 0,21-21 0,-22 0 16,22 21-16,0-21 0,0 0 0,0 0 16,42-21 15,0 21-31,0 0 0,0-21 15,1 21-15,20 0 0,-21 0 16,21-21-16,1 21 0,-1 0 16,-21 0-16,22 0 0,-1 0 0,0 21 15,1-21-15,-1 21 0,-21 0 16,21 1-16,-20-1 0,-1 0 0,0 0 16,-21 0-16,0 0 0,0 1 0,0-1 15,0 0-15,-21 0 0,0 0 16,-1-21-16,-20 21 0,0 1 0,21-1 15,-22-21-15,1 21 0,0 0 0,-1-21 16,1 0-16,21 21 0,-22-21 16,22 0-16,-21 0 0,21 0 0,0 0 15,-1 0-15,1 0 0,0 0 16,0 0-16,21-21 0,-21 0 16,21 0-16,0 0 15,0-1-15,0 1 16,21 21-16,0 0 15,0-21-15,0 0 0,1 21 16</inkml:trace>
  <inkml:trace contextRef="#ctx0" brushRef="#br0" timeOffset="197233.07">17208 9292 0,'0'21'31,"-21"1"-31,21-1 16,-21 0-16,21 0 0,0 0 0,-21 22 15,21-22-15,-21 0 0,21 21 0,-21-21 16,21 1-16,0 20 0,0-21 15,0 0-15,-22 0 0,22 1 0,-21-1 16,21 0 0,0-42 15</inkml:trace>
  <inkml:trace contextRef="#ctx0" brushRef="#br0" timeOffset="197512.73">16997 9716 0,'0'0'0,"-21"0"15,-43 84 1,64-63 0,-21 1-16,21-1 0,0 0 15,21 0-15,0-21 16,0 0-16,1 0 0,20 21 0,-21-21 15,21 0-15,-20 0 0,20 0 0,-21 0 16,21 0-16,-20 0 0,20 0 16,-21 0-16,0-21 0,0 21 0,1-21 15,-1 0-15,-21 0 0,21-1 16,0 1-16,-21-21 0,0 21 16,0 0-16,0-1 0,0 1 15,0-21-15</inkml:trace>
  <inkml:trace contextRef="#ctx0" brushRef="#br0" timeOffset="197723.98">16997 9356 0,'0'0'0,"0"-21"0,0-1 16,21 22-1,0 0-15,0-21 16,0 21-16,1 0 0,-1 0 0,0 0 15,21 0-15,-21 0 0,1 0 16,20 0-16,-21-21 0,0 21 16,0 0-16,1-21 0,-1 21 0,0 0 15,0-21-15,0 0 0,-21-1 16</inkml:trace>
  <inkml:trace contextRef="#ctx0" brushRef="#br0" timeOffset="198532.19">19410 8276 0,'-21'0'16,"-1"0"-1,22-21 1,0 0-16,0 0 16,22 0 15,-1 21-16,-21 21 17,0 0-17,-21 0-15,-1-21 16,22 21-16,-21-21 0,0 0 16,0 21-16,0-21 15,0 0 1,21-21-1,0 0-15,0 0 16,0 0-16,0 0 0,0-1 16,21 22-16,0 0 15,-21 22 1,0-1-16,0 0 16,0 0-16,0 21 0,0-20 0,0 20 15,0-21-15,0 21 0,0-20 16,-21 20-16,0-21 0,-1 21 0</inkml:trace>
  <inkml:trace contextRef="#ctx0" brushRef="#br0" timeOffset="211040.1">2053 6900 0,'0'0'0,"21"-21"31,-21 0-15,21 21 0,-21-21-16,-21 21 62,0 21-62,0 0 0,0-21 16,21 21-16,-21-21 15,-1 22-15,1-1 0,21 0 0,-21 0 16,0-21-16,21 42 0,-21-20 16,0-1-16,-1 0 0,1 21 0,21 1 15,-21-1-15,0 0 0,0 1 16,21-1-16,-21 0 0,21 1 0,-22-1 15,1 0-15,0 22 0,0-22 16,21 0-16,-21 1 0,0-1 16,-1 0-16,22 1 0,-21-1 15,0 0-15,0 22 0,0-22 0,21 1 16,-21 20-16,-1-21 0,1 22 16,0-22-16,0 22 0,0-22 15,0 22-15,-1-22 0,1 0 0,0 22 16,0-22-16,0 0 0,0 1 15,-1 20-15,1-20 0,21-22 0,-21 21 16,21 0-16,-21-20 0,21-1 16,0 0-16,0 0 0,0 0 15,0-42 32,0 0-47,0 0 16,0 0-16,0-1 15</inkml:trace>
  <inkml:trace contextRef="#ctx0" brushRef="#br0" timeOffset="211448.33">974 8573 0,'0'-22'16,"0"44"0,0-1-1,0 0-15,0 0 0,0 0 16,0 0-16,0 1 0,0-1 0,0 21 16,0-21-16,0 22 0,0-22 15,0 0-15,0 21 0,0-21 0,0 1 16,0-1-16,0 0 0,0 0 15,0 0-15,0 0 16,21-21 0,0 0-16,0-21 0,21 0 15,-20 0-15,-1 0 16,0 0-16,0-1 0,21 1 0,-20 0 16,20 0-16,0 0 0,-21 0 15,22-1-15,-22 22 0,21-21 0,1 0 16,-22 21-16,0 0 0,0 0 15,0 0-15,0 0 0,-21 21 32,0 0-32</inkml:trace>
  <inkml:trace contextRef="#ctx0" brushRef="#br0" timeOffset="212072">783 9821 0,'0'0'0,"0"-21"15,0 42 16,0 1-31,-21-1 0,21 0 0,-21 0 16,21 0-16,0 0 0,-21 22 16,21-22-16,-22 21 0,22-21 0,-21 1 15,21 20-15,0-21 16,0 0-16,0 0 0,0 1 0,0-1 16,21-21-16,1 0 15,-1 0-15,0 0 0,0 0 16,0 0-16,0-21 0,1-1 15,-1 22-15,0-21 0,-21 0 0,21 0 16,0 0-16,-21 0 0,21-1 16,-21-20-16,0 21 0,0 0 0,0 0 15,0-1-15,0 1 0,-21 0 16,0 21-16,21-21 0,-21 21 16,0 0-16,0 0 0,-1 0 15,1 21 1,0-21-16,21 21 0,0 0 15,-21 1-15,21-1 16</inkml:trace>
  <inkml:trace contextRef="#ctx0" brushRef="#br0" timeOffset="212608.12">1206 9589 0,'0'0'0,"0"-22"0,0 1 0,0 0 0,0 0 16,0 0-1,0 42 1,0 0-16,0 0 0,0 0 16,0 1-16,0 20 0,0-21 0,0 21 15,0 1-15,22-1 0,-22 0 16,0-20-16,0 20 0,0 0 0,0-21 15,0 22-15,0-22 0,0 0 16,0 0-16,0 0 0,0 1 16,0-1-1,0-42 17,0-1-32,0 1 15,0 0-15,0 0 0,0 0 16,21 0-16,-21-1 0,21 1 0,-21 0 15,21 0-15,0 21 0,0-21 16,1 0-16,-1-1 0,0 22 0,0 0 16,0 0-16,0 0 0,1 0 15,20 0-15,-21 0 0,0 22 16,-21-1-16,0 0 16,0 0-16,0 0 0,0 0 0,-21 1 15,0-1-15,0 0 16,0-21-16,-1 21 0,-20 0 0,21 0 0,0-21 15,0 22-15,-1-22 16,44 0 31,-1-22-47</inkml:trace>
  <inkml:trace contextRef="#ctx0" brushRef="#br0" timeOffset="213032.57">1757 9948 0,'0'0'0,"21"-42"32,-21 21-32,0 0 0,0 0 0,21 21 15,-21-22-15,21 1 0,-21 0 16,0 0-16,0 42 47,0 0-47,0 0 15,0 1-15,0 20 0,0-21 16,0 0-16,0 22 0,21-1 0,-21-21 16,0 21-16,22 1 0,-22-1 15,0 0-15,21 1 0,0-1 0,-21 0 16,21 1-16,-21-1 0,0 0 15,21 1-15,-21-1 0,21-21 0,-21 22 16,0-22-16,0 0 0,0 0 16,0 0-16,0 0 0,-21-21 47,0 0-47,0-21 15,21 0-15,0 0 0,0 0 16,-21 0-16,21-22 0,-21 22 0</inkml:trace>
  <inkml:trace contextRef="#ctx0" brushRef="#br0" timeOffset="213244.6">1736 9567 0,'0'0'0,"-64"-42"31,64 21-31,21 21 47,0 0-47,1 0 16,-22 21-16,21 0 16</inkml:trace>
  <inkml:trace contextRef="#ctx0" brushRef="#br0" timeOffset="213580.05">1926 9673 0,'0'-21'32,"0"0"-32,21 21 15,-21-21-15,21 21 0,-21-21 0,0-1 16,0 1-16,0 0 15,0 42 17,0 0-17,0 1-15,0-1 0,-21 0 16,21 0-16,0 0 0,0 0 0,0 1 16,0 20-16,0-21 15,0 0-15,0 0 0,0 1 16,21-22-16,-21 21 0,22-21 15,-1 0-15,0 0 16,0 0-16,-21-21 0,21-1 0,0 22 16,-21-21-16,22 0 0</inkml:trace>
  <inkml:trace contextRef="#ctx0" brushRef="#br0" timeOffset="214097.51">2244 9419 0,'0'0'0,"0"21"32,0 1-17,-22-1-15,22 0 0,0 0 16,0 0-16,0 0 0,0 1 0,0-1 16,0 0-16,0 0 0,0 0 15,22 0-15,-1-21 16,0 0-16,0 0 15,0 0-15,0 0 0,1-21 16,-1 0-16,0 0 16,-21 0-16,0 0 15,21-1-15,-21-20 0,0 21 0,21 0 16,-21 0-16,0-22 0,0 22 16,0-21-16,0 21 0,0-22 0,0 1 15,0 21-15,-21 0 0,21-1 16,0 1-16,-21 0 0,21 0 0,0 42 31,0 0-15,0 0-16,0 1 0,0 20 15,0-21-15,0 0 0,0 0 0,21 22 16,-21-22-16,21 0 0,-21 0 0,21 0 16,-21 1-16,22-1 0,-22 0 15,0 0-15,0 0 0,21-21 16,-21 21-16,21-21 0,-21 22 15,21-22 1,0 0-16,0 0 16,-21-22-16,0 1 15,22 0-15,-1 0 0</inkml:trace>
  <inkml:trace contextRef="#ctx0" brushRef="#br0" timeOffset="214384.02">2498 9271 0,'0'0'0,"21"0"32,0 0-32,0 0 15,0-21-15,0 0 0,1 21 16,-1-21-16,0 21 0,21-22 0,-21 22 15,1-21-15,-1 21 0,-21-21 16,21 21-16,-42 0 63,21 21-48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8T01:56:55.2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4932 1863 0,'0'0'0,"21"0"0,-21-21 0,0-1 15,21 22-15,-21-21 16,0 0-16,0 0 15,0 0 1,0 42 0,0 0-1,0 0-15,0 22 0,-21-22 0,21 42 16,-42 1-16,20 20 0,22-20 16,-21 21-16,21-22 0,-21 22 0,0-1 15,21 22-15,-21 0 0,0-21 16,21 21-16,0-1 0,0 1 15,-22-21-15,1 0 0,0 20 0,21-20 16,0 0-16,0-1 0,0 1 0,0 21 16,0-21-16,-21 20 0,21-20 15,0 0-15,-21-1 0,21 22 0,0-21 16,0 0-16,-21-1 0,21 1 16,-22 0-16,22-1 0,-21-20 0,21 20 15,0-20-15,0-1 0,0 1 0,0-22 16,0-21-16,-42 22 0</inkml:trace>
  <inkml:trace contextRef="#ctx0" brushRef="#br0" timeOffset="79.4">4614 5482 0,'0'-21'31,"0"0"-31,0 0 16,0 0-16,0-22 0,0 1 0</inkml:trace>
  <inkml:trace contextRef="#ctx0" brushRef="#br0" timeOffset="1747.68">4995 1672 0,'-21'43'16,"42"-22"0,0-21-1,1 0-15,-1 0 0,0 0 16,21 0-16,-21 0 16,22 0-16,-1 0 0,0 0 0,1 0 15,20 0-15,1 0 0,-1 0 16,22 0-16,0 0 0,-22 0 0,22 0 15,-1 0-15,1 0 0,0 0 16,-1 0-16,22 0 0,0 0 0,0 0 16,0 0-16,21 0 0,-21 0 15,21 0-15,-22 0 0,1 0 0,0 0 16,0 0-16,21 0 0,-21 0 16,21 0-16,-21-21 0,-1 21 15,1 0-15,0 0 0,21 0 0,-21-22 16,21 22-16,-21 0 0,21 0 15,0-21-15,-21 21 0,-1-21 16,1 21-16,0 0 0,0 0 16,-21-21-16,-1 21 0,1 0 0,0 0 15,-1-21-15,-20 21 0,-1 0 16,-20 0-16,20-21 0,-21 21 0,1 0 16,-1 0-16,-21 0 0,22 0 15,-22-22-15,0 22 0,0 0 0,0 0 16,0 0-1,1 0 1,-22 22-16,0-1 16,0 0-16,0 0 0,0 0 15,0 22-15,0-22 0,0 21 0,0 0 16,0 1-16,0-1 0,0 0 16,0 22-16,-22-22 0,1 22 0,0-1 15,21 22-15,-21 0 0,-21-1 16,20 1-16,1 0 0,0-1 0,0 1 15,0-22-15,0 22 0,-1 21 16,1-21-16,0-1 0,21 1 0,0 0 16,-21-1-16,21 1 0,0 0 0,-21-1 15,21 1-15,0-22 16,-21 22-16,21 0 0,0-1 0,0-20 16,0 21-16,0-22 0,0 1 0,-22-1 15,22 1-15,0-1 0,0 1 16,0-1-16,0-21 0,0 22 0,0-1 15,0-20-15,0-1 0,0 22 0,0-22 16,0 0-16,0 1 0,0-1 16,0-21-16,0 21 0,0-20 0,0 20 15,-21-21-15,21 0 0,-21 0 0,0 22 16,0-43-16,-22 21 0,22 0 16,0 0-16,-21 0 0,21-21 15,-22 22-15,22-1 0,-21-21 0,21 0 16,-1 21-16,-20-21 0,21 0 15,0 21-15,-22-21 0,22 0 0,-21 0 16,21 0-16,-22 0 0,1 0 0,0 0 16,-1 0-16,1 21 0,0-21 15,-22 0-15,1 21 0,20-21 0,-20 0 16,-1 0-16,1 0 0,-1 22 0,1-22 16,-1 0-16,1 0 0,-1 21 15,1-21-15,-1 0 0,-20 0 0,20 21 16,-20-21-16,20 21 0,-21-21 0,1 0 15,-1 0-15,0 0 0,1 21 16,-1-21-16,22 0 0,-22 0 16,0 0-16,1 0 0,-22 0 0,21 0 15,0 0-15,-20 0 0,20 0 0,0 0 16,1 0-16,-1 0 0,0 0 16,22 0-16,-1 0 0,-20 0 0,20 0 15,1 0-15,-22 0 0,0 0 0,22 0 16,-22 0-16,0 0 0,1 0 15,-1 0-15,0 0 0,22 0 0,-1 0 16,1 0-16,-1 0 0,1 0 0,21 21 16,-1-21-16,1 0 0,21 0 15,0 0-15,-1 0 0,1 0 16,0 0-16,0 0 0,0 0 0,0 0 16,-1 0-16,1 0 0,0 0 15,0 0-15,0-21 16,21 0-16</inkml:trace>
  <inkml:trace contextRef="#ctx0" brushRef="#br0" timeOffset="4935.88">5376 2286 0,'0'-21'15,"0"0"1,0 0 15,0-1-31,0 1 16,0 42 46,0 1-62,0-1 0,0 0 16,-21 0-16,21 0 0,-21 22 0,21-1 15,0-21-15,0 21 0,0 1 16,0-1-16,0 0 0,0-20 0,0 20 16,0-21-16,0 21 0,0-20 15,0-1-15,0 0 0,0 0 0,21 0 16,0 0-16,0 1 16,1-22-16,-1 0 0,0 0 15,0 0-15,0 0 0,0 0 16,1 0-16,-1-22 0,21 1 0,-21 0 15,0 0-15,22 0 0,-22 0 16,0-1-16,0-20 0,0 0 0,1 21 16,-1-22-16,-21 1 0,21 0 15,-21 20-15,0-20 0,0 21 0,0-21 16,0 20-16,0 1 0,0 0 16,0 0-16,0 0 0,0 42 62,0 0-62,0 0 16,0 0-1,0 1-15</inkml:trace>
  <inkml:trace contextRef="#ctx0" brushRef="#br0" timeOffset="5479.66">6244 2328 0,'0'0'0,"21"-42"32,-21 21-32,-21 21 46,0 0-46,0 0 0,0 21 16,-1 0-16,22 0 0,-21-21 16,21 22-16,-21-22 0,21 21 15,0 0-15,0 0 0,0 0 16,0 0 0,0 1-1,21-22-15,0 21 0,1 0 16,-1-21-16,-21 21 0,21-21 15,-21 21-15,21-21 0,0 21 16,-21 1-16,0-1 0,21-21 16,-21 21-16,0 0 0,0 0 15,0 0-15,-21 1 16,0-1-16,0-21 0,0 21 16,-22-21-16,22 21 0,0-21 0,0 0 15,-21 0-15,20 0 0,1 0 0,0 0 16,0 0-1,0 0-15,0-21 16,21 0 0,-22 0-16,22-1 0,0 1 15,0 0 1,22 0 0,-1 0-16,0 0 15,0 21-15</inkml:trace>
  <inkml:trace contextRef="#ctx0" brushRef="#br0" timeOffset="5707.53">6667 2328 0,'0'0'0,"22"0"31,-22-21-31,0 42 63,0 1-47</inkml:trace>
  <inkml:trace contextRef="#ctx0" brushRef="#br0" timeOffset="5899.42">6667 2667 0,'0'0'0,"-21"21"31,0-21-31,21-21 78</inkml:trace>
  <inkml:trace contextRef="#ctx0" brushRef="#br0" timeOffset="6195.25">7197 2180 0,'0'0'0,"0"21"0,-22 1 0,22-1 16,0 21-16,0-21 0,0 22 0,-21-22 15,21 21-15,0 0 0,0 1 16,0-22-16,0 21 0,0-21 0,0 22 15,0-22-15,0 0 0,0 0 0,0 0 16,0 1 0,0-44 15,0 1-31</inkml:trace>
  <inkml:trace contextRef="#ctx0" brushRef="#br0" timeOffset="6966.81">7239 2138 0,'21'0'0,"0"0"16,0 0-16,1 0 0,-1 0 15,0 0-15,21 0 0,1 0 16,20 0-16,1 0 0,-1 0 0,22 0 16,-1-21-16,1 21 0,21 0 15,-21-21-15,20 21 0,1-22 0,0 22 16,21 0-16,0-21 0,-21 21 16,21 0-16,-21 0 0,0 0 0,-1 0 15,-20 0-15,0-21 0,-22 21 16,1 0-16,-1 0 0,1 0 0,-22 0 15,0 0-15,-20 0 0,20 0 16,-21 0-16,0 0 0,-21 21 47,0 0-31,0 1-1,-21-1-15,0 0 0,21 0 16,0 0-16,-21 0 15,21 1-15,0-1 0,0 0 0,-21 0 16,21 21-16,0-20 0,0-1 16,0 21-16,0-21 0,0 22 0,0-22 15,-22 0-15,22 0 0,0 0 16,0 22-16,0-22 0,0 0 16,0 0-16,-21 0 0,0 0 15,0-21 1,0 0-16,0 0 0,21 22 0,-22-22 15,-20 0-15,21 0 0,0 0 16,0 0-16,-22 0 0,1 0 0,0 0 16,-1 0-16,-20 0 0,-1 0 15,1 0-15,-22 0 0,-21 0 0,0 0 16,1 0-16,-1 0 0,0 0 0,-21 0 16,0 0-16,21 21 0,0-21 15,0 0-15,1 0 0,20 0 16,0 0-16,22 21 0,-22-21 15,43 0-15,-22 0 0,1 0 0,20 0 16,1 0-16,0 0 0,-1 0 16,22 0-16,-21 0 0,21 0 0,42 0 47</inkml:trace>
  <inkml:trace contextRef="#ctx0" brushRef="#br0" timeOffset="7519.17">5292 3450 0,'0'0'0,"-22"0"0,22 21 16,0 22-16,0-22 0,0 0 0,0 21 16,-21 1-16,21-22 0,0 21 0,0 1 15,-21-22-15,21 21 0,0 0 16,0-20-16,0 20 0,0-21 0,0 21 16,0-20-16,0-1 0,0 0 15,0 0-15,0 0 16,0-42-1,0 0 1</inkml:trace>
  <inkml:trace contextRef="#ctx0" brushRef="#br0" timeOffset="7871.5">5292 3535 0,'0'0'0,"0"-21"0,0 0 0,21 21 16,0-22-16,0 22 0,0 0 0,0 0 15,1 0-15,-1 0 0,21 0 16,0 0-16,-20 0 0,20 22 16,-21-1-16,0 0 0,0 0 0,1 0 15,-22 0-15,0 1 0,0-1 16,0 0-16,-22 0 0,1 0 0,0 0 15,-21 1-15,-1-1 0,1-21 16,21 21-16,-21 0 0,-1-21 0,22 0 16,0 21-16,0-21 0,0 0 15,-1 0-15,1 0 0,42 0 47,1-21-47,-1 0 0,0 0 16,21 21-16</inkml:trace>
  <inkml:trace contextRef="#ctx0" brushRef="#br0" timeOffset="8467.41">5884 3556 0,'0'0'0,"0"21"16,0 0-16,0 1 0,0-1 15,0 21-15,0-21 16,0 0-16,0 1 0,-21-1 0,0 0 16,21 0-16,-21 0 0,0 0 15,-1 1-15,1-1 0,21 0 0,-21 0 16,21 0-16,-21 0 0,21 1 16,0-44 15,0 1-31,21 0 0,0 0 15,0 21-15,-21-21 0,22 0 0,-1-1 16,0 1-16,0 0 0,0 0 16,0 0-16,1 21 0,-1-21 15,0 21-15,0 0 16,0 21-16,-21 0 16,0 0-1,0 0-15,21 0 0,-21 1 16,22-1-16,-22 0 0,0 0 0,21 0 15,-21 0-15,21 1 16,0-22-16,0 0 16,0 0-16,1 0 15,-1 0-15,0-22 0,0 1 16,-21 0-16,21 0 16,-21 0-16,0 0 0,0-1 15,0 1-15,0 0 0,0 0 0,0 0 16,0-22-16,0 22 0,0 0 0,0 0 15,0 0-15,-21 0 16,21 42 47,21-21-63</inkml:trace>
  <inkml:trace contextRef="#ctx0" brushRef="#br0" timeOffset="8719.26">6519 3535 0,'0'21'31,"0"0"-31,-21 0 0,21 1 16,0-1-16,-21 0 0,21 0 15,0 0-15,-21 0 0,21 1 0,0-1 16,0 0-16,0 0 0,-21 0 16,21 0-16,0 1 0,0-1 15</inkml:trace>
  <inkml:trace contextRef="#ctx0" brushRef="#br0" timeOffset="9080.06">6413 3450 0,'0'0'0,"22"0"15,20 0-15,-21 0 0,0 0 16,22 0-16,-22 0 0,21 0 0,0 21 15,-20 1-15,20-22 0,0 21 16,-21 0-16,1 0 0,-1 0 0,0 0 16,0 1-16,-21 20 0,0-21 15,0 0-15,0 0 0,-21 1 0,0-1 16,-22 0-16,22 0 0,-21 0 16,0 0-16,-1-21 0,1 22 0,0-1 15,-1-21-15,1 21 0,21-21 16,0 0-16,-22 0 0,22 21 0,0-21 15,0 0 1,42 0 15,0-21-15,0 21-16,0-21 0,1 0 16</inkml:trace>
  <inkml:trace contextRef="#ctx0" brushRef="#br0" timeOffset="9286.94">7175 3577 0,'-21'0'31,"21"21"16,0 1-47,0-1 16</inkml:trace>
  <inkml:trace contextRef="#ctx0" brushRef="#br0" timeOffset="9470.83">7112 3852 0,'0'0'0,"0"-21"47,0 0-15,21 0-32</inkml:trace>
  <inkml:trace contextRef="#ctx0" brushRef="#br0" timeOffset="9755.67">7683 3493 0,'0'21'31,"0"0"-31,0 0 16,-21 0-16,21 0 0,0 1 0,0-1 16,-21 21-16,21-21 0,-21 0 15,21 1-15,0-1 0,0 0 0,-21 0 16,21 0-16,-21 0 0,21 1 16,0-1-16</inkml:trace>
  <inkml:trace contextRef="#ctx0" brushRef="#br0" timeOffset="10439.28">7705 3387 0,'21'0'47,"0"0"-47,0 0 0,0 0 16,22 0-16,-1 0 0,0 0 0,1 0 15,20 0-15,1 0 0,-1 0 16,22 0-16,-22 0 0,22 0 0,0 0 16,20 0-16,-20 0 0,21 0 0,-21 0 15,20 0-15,-20-21 16,0 21-16,-22 0 0,22 0 0,-22 0 0,-20 0 15,20 0-15,-20 0 16,-1 0-16,0 0 0,1 0 0,-22 0 16,0 0-16,21 0 0,-21 0 15,1 0-15,-22 21 32,0 0-17,-22 0-15,1 0 16,21 0-16,-21 1 15,21-1-15,-21 0 0,21 0 0,-21-21 16,21 21-16,0 0 0,0 1 16,0-1-16,0 0 0,0 0 0,0 0 15,0 0-15,0 1 0,0-1 16,0 0-16,0 0 16,0 0-16,0 0 0,-21-21 0,21 22 15,-22-22-15,22 21 0,-21-21 16,0 21-16,0-21 0,0 0 15,0 0-15,-1 21 0,-20-21 0,21 0 16,-21 0-16,-22 0 0,22 0 16,-22 0-16,-20 0 0,-1 0 0,-21 0 15,0 0-15,0 0 0,1 0 16,-22 0-16,0 0 0,21 0 0,0 0 16,0 0-16,0 0 0,22 0 0,20 0 15,1 0-15,-1 21 16,22-21-16,-1 0 0,1 0 0,0 0 15,21 0-15,-1 0 0,1 0 16,0 0-16,21 21 31,21-21-15</inkml:trace>
  <inkml:trace contextRef="#ctx0" brushRef="#br0" timeOffset="10947.99">6096 4890 0,'0'0'0,"0"21"16,0 106-1,0-85-15,0 0 0,0 1 0,0-1 16,0 0-16,0-20 0,0 20 0,0-21 15,0 0-15,0 0 0,0 1 16,0-1-16,0-42 31,0-1-15,0 1-16</inkml:trace>
  <inkml:trace contextRef="#ctx0" brushRef="#br0" timeOffset="11632.6">6138 4784 0,'0'-21'15,"21"21"17,1 0-32,-1 0 0,0 0 15,21 0-15,-21 0 0,43 21 16,-22-21-16,22 0 0,20 0 0,1 0 15,0 21-15,21-21 0,-22 0 16,22 0-16,0 0 0,0 0 0,0 0 16,21 0-16,0 0 0,-22 0 15,22 0-15,-21 0 0,0 0 0,-21 0 16,21-21-16,-22 21 0,1 0 16,-22 0-16,22 0 0,-21-21 15,-22 21-15,21 0 0,-20 0 0,-1 0 16,-21 0-16,22 0 0,-22 0 15,0 0-15,0 0 0,0 0 16,0 0-16,-21 21 16,0 0-16,0 0 15,0 0-15,0 0 0,0 1 16,0-1-16,0 21 0,0-21 16,0 0-16,0 1 0,0 20 0,0-21 15,0 21-15,0-20 0,0-1 16,0 21-16,0-21 0,0 0 15,0 1-15,0-1 0,0 0 0,0 0 16,0 0-16,0 0 16,-21-21-16,21 22 0,-21-22 15,0 0-15,0 0 0,0 0 0,-1 21 16,1-21-16,-21 0 0,0 0 16,-1 0-16,1 0 0,0 0 0,-1 0 15,-20 0-15,-1 0 0,1 0 0,-22 0 16,0 0-16,1 0 15,-22 0-15,0 0 0,-21 0 0,21 0 16,0 0-16,-21 0 0,0 21 0,0-21 16,0 0-16,-21 0 0,21 0 15,0 21-15,21-21 0,1 0 0,20 0 16,0 0-16,22 0 0,-1 0 16,22 0-16,21 0 0,-22 0 0,65-21 31,-1 21-16</inkml:trace>
  <inkml:trace contextRef="#ctx0" brushRef="#br0" timeOffset="11955.41">6477 5017 0,'0'0'0,"0"-22"0,21 22 15,-21 22 17,0-1-32,0 0 0,0 0 15,0 21-15,0-20 0,0-1 16,0 21-16,0-21 0,-21 0 0,21 1 15,-21-1-15,21 0 0,0 0 16,0 0-16,0 0 0,0 1 16,21-22 15,0-22-15</inkml:trace>
  <inkml:trace contextRef="#ctx0" brushRef="#br0" timeOffset="12359.47">6773 5059 0,'-42'42'16,"21"-21"-16,21 1 15,0-1-15,-21 0 0,-1 0 16,22 0-16,-21 0 0,21 1 0,0-1 15,0 0-15,0 0 16,0 0-16,0 0 16,21-21-16,1 0 0,-1 0 15,0 0-15,0 0 0,21 0 16,-20 0-16,-1-21 0,21 21 16,-21-21-16,0 0 0,1 21 15,-1-21-15,0 0 0,-21-1 16,0 1-16,0 0 0,0 0 0,0 0 15,0 0-15,0-1 0,0 1 16,-21 0-16,0 21 0,-1 0 0,1-21 16,0 21-16,0 0 0,0 0 15,0 0-15,-1 21 0,1-21 16,21 21-16,-21 0 0,21 1 16,0-1-16,0 0 15,0 0-15</inkml:trace>
  <inkml:trace contextRef="#ctx0" brushRef="#br0" timeOffset="13055.22">7302 5080 0,'-63'0'15,"42"21"1,0 0-16,-1-21 0,1 22 16,0-1-16,0 0 0,21 0 0,-21 0 15,0 0-15,21 1 16,0-1-16,0 0 0,21 0 16,0-21-1,0 0-15,0 0 0,0 0 16,1 0-16,-1 0 0,0-21 0,0 21 15,0-21-15,0 0 0,1 21 16,-1-22-16,0 22 0,-21-21 0,0 0 16,21 0-16,-21 0 15,0 42 32,0 0-31,0 0-16,0 0 0,0 1 15,0 20-15,0-21 0,0 0 16,0 22-16,0-1 0,0-21 0,0 21 16,0 22-16,0-22 0,0 22 15,0-22-15,21 22 0,-21-22 0,21 21 16,-21-20-16,0 20 0,0-20 0,0-1 16,0 21-16,0-20 15,0-1-15,0 0 0,-21 1 0,0-1 0,21 0 16,-21-20-16,0 20 0,0-21 15,-1 21-15,1-20 0,0-1 16,-21 0-16,21 0 0,-1 0 0,-20-21 16,0 0-16,-1 0 0,1 0 0,0 0 15,-1 0-15,-20 0 0,-1-21 16,22 0-16,-21 0 0,20 0 0,1-22 16,0 1-16,-1 0 0,22-1 15,0 1-15,0 0 0,21-22 0,0 22 16,0-1-16,0-20 0,0 21 0,0-1 15,21 22-15,0-21 16,21-1-16,-20 1 0,20 21 0,0-21 16,1 20-16,-1 1 0,0 0 0,1-21 15,-1 21-15</inkml:trace>
  <inkml:trace contextRef="#ctx0" brushRef="#br0" timeOffset="13348.17">7768 5144 0,'-21'0'15,"0"0"1,0 21-16,21 0 15,0 0-15,0 0 0,0 0 16,-22 1-16,22-1 0,0 0 16,-21 0-16,21 0 15,21-21 32</inkml:trace>
  <inkml:trace contextRef="#ctx0" brushRef="#br0" timeOffset="13711.85">7641 4995 0,'0'0'0,"0"22"31,0-1-31,21-21 32,0 0-32,1 0 15,-1 0-15,0-21 0,0 21 0,0-22 16,0 1 0,-21 0-16,0 0 15,-21 21-15,0 0 0,0 0 16,0 0-16,0 0 0,-1 0 15,1 0-15,0 0 0,0 0 0,0 0 16,0 0-16,21 21 0,0 0 16,0 0-16,0 1 15,0-1-15,21-21 16,0 0-16,0 0 0,0 21 16,0-21-16,1 0 0</inkml:trace>
  <inkml:trace contextRef="#ctx0" brushRef="#br0" timeOffset="14203.87">8107 5080 0,'0'21'32,"-21"0"-17,21 1-15,0-1 16,0 0-16,0 0 15,-22 0-15,22 0 0,0 1 0,0-1 16,0 0-16,0 0 0,0 0 16,0 0-1,-21-21-15,21 22 0,-21-22 32,21-22-17,0 1-15,0 0 16,0 0-16,0 0 15,0 0-15,0-1 0,0 1 16,0-21-16,21 21 0,-21 0 16,21-1-16,1 1 0,-1 0 0,0 0 15,21 0-15,-21 0 0,1 21 0,20-22 16,-21 22-16,0 0 0,22 0 16,-22 0-16,0 0 0,0 22 0,0-22 15,0 21-15,1 0 0,-22 0 16,0 21-16,0-20 0,0-1 0,0 21 15,0-21-15,0 0 0,0 1 0,0 20 16,-22-21-16,22 0 0,-21-21 16,0 21-16,21 1 0,0-1 15,-21-21-15</inkml:trace>
  <inkml:trace contextRef="#ctx0" brushRef="#br0" timeOffset="19491.27">14986 1482 0,'0'0'0,"-21"0"16,0 0-16,-1 0 0,22 21 16,0 0-1,-21 0-15,21 0 0,0 22 0,-21-22 16,21 21-16,0 22 0,0-22 16,0 22-16,-21-22 0,21 21 0,-21 1 15,21 21-15,0-22 0,0 22 16,0-1-16,0 1 0,-21 0 0,21 21 15,0-22-15,-22 1 0,22 0 0,-21-1 16,21 1-16,0 0 0,-21-1 16,21 1-16,-21 0 0,21-1 0,0-20 15,-21 20-15,21 1 0,0 0 16,0-22-16,0 22 0,-21 0 0,21-1 16,-22 22-16,1-21 0,0-22 0,21 22 15,-21 0-15,0-1 16,0 1-16,-1 0 0,1-1 0,0-20 15,0-1-15,21 1 0,0-1 0,-21-20 16,21-22-16,0 21 0,0-21 0,0 0 16,21-21-1,-21-21-15,21 0 16,-21 0-16,0 0 0,21 0 0,-21-1 16,21 1-16,-21 0 0,0 0 15,0-21-15,0 20 0,0-20 16,22 21-16,-22-21 0</inkml:trace>
  <inkml:trace contextRef="#ctx0" brushRef="#br0" timeOffset="20964.11">14753 1588 0,'0'0'0,"21"0"31,0 0-31,1-22 0,-1 1 16,21 21-16,-21 0 15,22 0-15,-1 0 0,0-21 0,22 21 16,-1 0-16,1 0 0,20 0 15,1 0-15,0 0 0,-1 0 16,1 0-16,21 21 0,0-21 0,0 21 16,21-21-16,-22 22 0,22-1 15,0-21-15,0 21 0,0-21 16,0 21-16,22 0 0,-1-21 0,0 21 16,0 1-16,21-22 0,-20 21 15,-1-21-15,21 21 0,0-21 0,-20 0 16,-1 21-16,-21-21 0,0 21 15,0-21-15,0 0 0,-21 0 0,21 21 16,-22-21-16,1 0 0,-21 0 16,21 22-16,-22-22 0,1 0 0,0 0 15,-1 0-15,-20 0 16,21 21-16,-22-21 0,1 0 0,-1 0 16,1 0-16,-22 0 0,0 0 15,1 0-15,-1 21 0,-21-21 0,21 0 16,-20 0-16,-1 0 15,-21 21-15,0 0 16,0 0 0,0 1-16,0-1 15,0 0-15,0 0 16,-21 0-16,21 0 0,-22 22 16,22-22-16,-21 0 15,21 0-15,0 22 0,0-1 0,0 0 16,0 1-16,0 20 0,0 1 15,0-1-15,0 22 0,0-22 0,0 1 16,0 20-16,0-20 0,0 21 0,0-22 16,0 22-16,0-22 0,0 22 15,0 0-15,0-22 0,0 22 0,0-22 16,0 1-16,0-1 0,-21 22 16,0-22-16,21 22 0,-21-21 0,21 20 15,-21-20-15,-1 20 0,22-20 0,-21-1 16,0-20-16,21 20 0,0 1 15,-21-22-15,0 0 0,21 22 0,-21-22 16,21 1-16,0-1 0,0 0 16,0 22-16,0-43 0,0 21 15,-22 1-15,22-1 0,0 0 0,0-21 16,0 22-16,-21-22 0,21 0 0,0 21 16,0-20-16,0-1 0,-21 0 15,0 0-15,0 0 0,21 0 0,-21 1 16,-1-1-16,1-21 0,0 21 0,0-21 15,-21 21-15,20-21 0,1 21 0,-21-21 16,21 0-16,-22 0 0,22 0 16,-21 0-16,0 21 0,20-21 0,-20 0 15,-21 0-15,20 0 0,-20 0 0,20 0 16,-20 0-16,-1 0 16,-20-21-16,20 21 0,-20 0 0,20-21 15,-21 21-15,1 0 0,-1-21 0,-21 21 16,22 0-16,-22 0 0,0-21 0,0 21 15,0 0-15,22 0 0,-22 0 16,-21 0-16,21 0 0,0-21 0,-21 21 16,0 0-16,0 0 0,0-22 0,-21 1 15,21 21-15,-21-21 0,-22 21 0,22 0 16,0-21-16,0 21 0,0 0 16,21 0-16,0 0 0,21 0 0,-21 0 15,42 0-15,-21 0 0,22 0 0,-1 21 16,0-21-16,1 0 15,20 21-15,-20-21 0,20 0 0,1 21 16,-1-21-16,1 0 0,20 0 0,1 0 16,0 0-16,-1 0 0,22 0 0,-21 0 15,21 0-15,21-21 16,-22 0-16,22 0 16,0 0-16,0-22 0</inkml:trace>
  <inkml:trace contextRef="#ctx0" brushRef="#br0" timeOffset="21603.76">15896 868 0,'0'0'0,"0"21"15,0 0-15,0 0 0,0 1 16,0 20-16,0 0 0,0 1 0,-21-1 15,21 0-15,0 1 0,0-1 16,-21-21-16,21 21 0,-21-20 16,21 20-16,0-21 0,0 0 0,-22 0 15,22 1-15,0-1 0,0 0 16,0 0-16</inkml:trace>
  <inkml:trace contextRef="#ctx0" brushRef="#br0" timeOffset="21867.55">16277 804 0,'0'0'0,"0"-21"0,-21 42 31,21 1-31,0 20 15,-21 0-15,21-21 0,-21 22 0,21-1 16,0 0-16,0 1 0,0-1 0,-22 0 16,22-20-16,0 20 0,-21-21 15,21 0-15,0 22 0,-21-43 0,21 21 16,0 0-16,0 0 0,0 0 16,-21-21-1,0 0 1,0 0-16</inkml:trace>
  <inkml:trace contextRef="#ctx0" brushRef="#br0" timeOffset="22412.12">15769 1291 0,'21'0'47,"0"0"-47,1 0 0,-1 0 15,21 0-15,-21 0 0,22 0 0,-1-21 16,-21 21-16,21 0 16,1-21-16,-1 21 0,0-21 0,1 21 15,-22-21-15,21 21 0,-21 0 16,22-22-16,-22 22 0,0-21 16,0 21-16,-21-21 15,0 42 1,-21 0-1,0 1-15,0-1 0,21 0 0,0 0 16,-21 0-16,-1 0 0,22 1 0,0-1 16,0 0-16,0 0 15,0 0-15,0 0 16,0 1 0,22-22-16,-1 0 0,0 0 15,0 0-15,0 0 0,0 0 16,1 0-16,-1-22 0,0 22 0,0-21 15,21 21-15,-42-21 0,22 0 0,-22 0 16,21 0-16,-21-1 0,0 1 16,0 0-16,0 0 0,0 0 0,-21 0 15,-1-1-15,1 22 0,0-21 16,-21 21-16,21 0 0,-1 0 16,1 0-16,0 0 0,0 0 15,0 0-15,0 21 0,21 1 16,0-1-1,0 0-15,21-21 16,0 0-16,0 0 16,0 0-16</inkml:trace>
  <inkml:trace contextRef="#ctx0" brushRef="#br0" timeOffset="23075.35">16806 1143 0,'0'21'16,"0"0"-16,-21 1 16,21-1-16,-21-21 0,21 21 15,0 0-15,0 0 0,0 0 16,-21-21-16,21 22 0,0-1 0,0 0 16,-21 0-16,21 0 15,0-42 48,0 0-63,0 0 0,0 0 15,0-1-15,0 1 16,0 0-16,0 0 0,21 0 16,-21 0-16,21-1 0,-21 1 0,21 0 15,0 0-15,0 21 0,1 0 16,-1-21-16,0 21 0,0 0 0,0 0 15,0 0-15,1 21 0,-1 0 16,-21 0-16,0 0 0,21 1 0,-21-1 16,0 0-16,0 0 0,0 0 15,0 0-15,0 1 0,-21-1 16,0 0-16,21-42 62,0 0-62,0-1 16,21 1-16,0 21 0,0-42 0,0 21 16,0 0-16,1-1 0,-1 1 15,21 0-15,-21 21 0,0-21 0,1 21 16,-1 0-16,0 0 0,0 0 16,-21 21-16,21-21 0,-21 21 15,0 0-15,0 1 0,0-1 16,0 0-16,0 0 15,0 0-15,-21-21 0,0 21 0,21 1 16,-21-22-16,21 21 16,21-21 15,0 0-31</inkml:trace>
  <inkml:trace contextRef="#ctx0" brushRef="#br0" timeOffset="23444.11">17611 1207 0,'0'-22'47,"21"22"-47,0 0 15,0-21-15,0 21 16,0-21-16,1 21 0,-1-21 15,-21 0-15,21 21 16,-21-21-16,0-1 0,-21 22 31,0 0-31,-1 0 0,1 0 0,-21 0 16,21 22-16,-22 20 0,1-21 16,21 0-16,-21 22 0,20-22 0,1 0 15,0 0-15,21 21 0,0-20 0,0-1 16,0 0-1,0 0-15,21-21 0,0 0 0,1 21 16,-1-21-16,21 0 0,-21 0 16,22 0-16,-1 0 0,0 0 0,1 0 15,-1-21-15,0 0 0,-21 0 16,22 21-16</inkml:trace>
  <inkml:trace contextRef="#ctx0" brushRef="#br0" timeOffset="23708.17">18224 720 0,'0'0'0,"0"-21"0,-21 21 0,0 0 15,0 21 1,0 0-16,21 0 0,0 21 0,0-20 16,0 20-16,-21 0 0,21 1 15,0-1-15,-22 0 0,22 1 0,0-1 16,-21 0-16,21 1 0,0-22 15,0 21-15,-21-21 0,21 0 0,0 1 16,-21-1-16,21 0 0,0 0 16,0-42 15,0 0-31,0 0 16,21-1-16</inkml:trace>
  <inkml:trace contextRef="#ctx0" brushRef="#br0" timeOffset="24032.12">18076 677 0,'0'0'15,"0"-21"-15,0-21 16,0 21-16,43 0 16,-22 21-16,0 0 15,21 0-15,1 0 0,20 0 16,-21 0-16,1 0 0,20 0 0,-20 0 15,-1 21-15,0 0 0,-21 0 16,1 0-16,-22 22 0,0-22 0,0 21 16,-43 0-16,22 1 0,-21-1 15,-1-21-15,-20 22 0,21-22 0,-22 21 16,22-21-16,-1 0 0,1 1 16,0-1-16,-1-21 0,22 21 0,0-21 15,0 0-15,21 21 0,0 0 31,21-21-31,0 0 0,0 0 16,1 0-16,20 0 0,-21 0 16</inkml:trace>
  <inkml:trace contextRef="#ctx0" brushRef="#br0" timeOffset="24555.83">18859 1122 0,'0'0'16,"0"-21"-16,22 0 16,-22-1-16,0 1 0,-22 0 15,1 21 1,0 0-16,0 0 0,0 0 16,-22 21-16,22 0 0,0 1 15,-21-1-15,21 0 0,-22 0 0,22 0 16,0 0-16,0 1 0,0-1 15,-1 0-15,22 0 0,0 0 0,0 0 16,0 1 0,22-22-16,-1 0 15,0 0-15,0 0 0,0 0 16,0 0-16,22 0 0,-22 0 0,0 0 16,0 0-16,0-22 0,22 1 15,-22 0-15,0 0 0,-21 0 0,21-22 16,0 22-16,-21 0 0,22 0 15,-22-21-15,0 20 0,0 1 16,0 0-16,0 42 31,0 0-31,0 1 0,0-1 0,0 0 16,-22 0-16,22 0 0,-21 22 16,21-22-16,0 0 0,0 0 0,0 0 15,0 0-15,0 1 16,21-1-16,1-21 15,-1 0-15,0 0 16,0 0-16,21 0 0,-20 0 0,-1 0 16,21-21-16,-21-1 0,22 22 0,-22-21 15,21 0-15</inkml:trace>
  <inkml:trace contextRef="#ctx0" brushRef="#br0" timeOffset="25148.94">19431 1058 0,'0'0'0,"21"-63"16,-21 42-16,-21 21 31,0 0-31,0 0 0,-1 0 0,1 0 16,0 0-16,0 21 0,0 0 15,-22 0-15,22 0 0,0 1 0,0-1 16,21 0-16,-21 0 0,21 21 16,-21-20-16,21-1 0,0 0 15,0 0-15,0 0 0,0 0 16,21-21-16,0 0 15,0 0-15,0 0 0,0 0 0,1 0 16,-1 0-16,21 0 0,-21 0 16,0-21-16,1 21 0,-1-21 0,0 0 15,0 0-15,0 21 0,-21-21 16,21-1-16,-21 1 0,0 0 0,0 0 16,0 42 15,-21-21-31,0 21 15,0 0-15,21 22 0,-21-22 16,0 0-16,-1 21 0,22-20 0,-21 20 16,0 0-16,21 1 0,-21-1 15,21 21-15,0-20 0,0-1 0,0 22 16,0-22-16,0 0 0,0 22 16,21-22-16,-21 0 0,21 1 0,-21-1 15,0 0-15,21-20 0,-21 20 16,0-21-16,0 21 0,0-20 0,0-1 15,-21 0-15,21 0 0,-21 0 16,0 0-16,-21-21 0,20 22 16,1-22-16,-21 0 0,0 0 0,20 0 15,-20 0-15,21 0 0,-21 0 0,-1-22 16,22 22-16,0-21 0,-21 0 16,20 21-16,1-21 0,0 0 0,21 0 15,0-1-15,0 1 0,0 0 16,0 0-16,0 0 0,21 0 15,0-1-15,1 1 0,-1 0 16,0-21-16</inkml:trace>
  <inkml:trace contextRef="#ctx0" brushRef="#br0" timeOffset="25687.51">19875 1334 0,'-21'0'32,"0"0"-32,42 0 31,0-22-16,1 22-15,-1-21 0,0 21 0,0 0 16,0-21-16,0 21 0,-21-21 16,22 0-16,-1 21 0,0-21 0,-21-1 15,21 1-15,0 0 0,-21 0 16,0-21-16,0 20 0,0 1 16,0 0-16,0 0 0,0 0 15,-21 21-15,0 0 16,0 0-16,0 0 0,-1 0 15,1 21-15,0 0 16,-21 21-16,21-20 0,-1-1 0,1 21 0,0-21 16,0 0-16,0 22 0,21-22 15,-21 0-15,21 0 0,0 0 16,0 1-16,0-1 0,21 0 0,0 0 16,0-21-16,0 21 0,0-21 15,1 0-15,-1 21 0,21-21 0,-21 0 16,0 0-16,22 0 0,-22 0 15,0 0-15,21 0 0,-20 0 0,-1 0 16,0 0-16,0 0 0,-21-21 16,21 21-16,0 0 0,-21-21 0,22 0 15</inkml:trace>
  <inkml:trace contextRef="#ctx0" brushRef="#br0" timeOffset="25891.7">20320 1439 0,'0'0'0,"0"22"0,0-1 15,-21-21 63,0 0-62</inkml:trace>
  <inkml:trace contextRef="#ctx0" brushRef="#br0" timeOffset="32783.68">8594 1080 0,'0'-22'16,"0"1"0,0 0 15,21 21 16,-21 21-47,21 0 15,-21 1-15,21-1 0,-21 0 16,21 0-16,-21 0 0,0 0 16,21 22-16,1-22 0,-22 0 0,21 0 15,-21 0-15,21 1 0,0-1 16,-21 0-16,21 0 0,0 0 0,-21 0 15,22-21-15,-22 22 0,21-22 16,0 0 0,0 0-1,0 0 1,-21-22-16,0 1 0,21 21 0,1-21 16,-1 0-16,0 0 0,0 0 15,0-1-15,0 1 0,22-21 0,-22 21 16,21-22-16,1 22 0,-1-21 15,0 0-15,-21 20 0,22 1 0,-1-21 16,-21 21-16,0 0 0,22 21 16,-22-22-16,0 1 0,0 21 0,-21 21 62,-21 1-46,0-22-1,0 0-15,21 21 0,-21-21 0,-1 0 16,1 0-16,0 0 16</inkml:trace>
  <inkml:trace contextRef="#ctx0" brushRef="#br0" timeOffset="33975.46">9038 1228 0,'0'0'16,"0"21"-16,0 0 16,0-42 46,0 0-62,0 0 0,0-1 16,21 1-16,0 0 15,-21 0-15,22 0 0,-1 0 16,-21-1-16,21 1 0,0 0 0,-21 0 16,21-21-16,0 20 0,1-20 15,-1 21-15,0 0 0,0-22 16,-21 22-16,21 0 0,0-21 0,1 21 15,-1-1-15,0-20 0,0 21 16,21 0-16,-20 0 0,-1-22 0,21 22 16,-21 0-16,22-21 0,-1 20 15,0 1-15,1 0 0,-1-21 16,21 21-16,-20-1 0,20-20 0,1 21 16,-1 0-16,1-22 0,-1 22 15,-20-21-15,20 21 0,-21-22 16,22 1-16,-22 42 0,22 0 0,-22 0 15,22 0-15,-1 0 0,-21 0 0,22 0 16,-1 0-16,213 0 16,-213 0-16,1 0 15,-1 0-15,1 0 0,-1 0 0,1 0 16,-1 0-16,1 0 0,20 0 16,-20 0-16,20 0 0,-20 0 15,21 0-15,-22 0 0,22 0 0,-22 0 16,1 0-16,-1 0 0,1 0 0,-22 0 15,22 0-15,-1 0 0,-21 0 16,22 0-16,-1 0 0,-20 0 0,20 0 16,1 0-16,-1 0 0,1 0 0,63 0 15,-64 0-15,-20 0 16,20 0-16,1 0 0,-22 0 0,21 0 16,-20 0-16,20 0 0,-20 0 15,20 0-15,-21 0 0,22 0 0,-22 0 16,22 0-16,-1 0 0,-20 21 15,20 0-15,1 22 0,-1-22 16,-21 0-16,22 0 0,-22 0 0,22 1 16,-22-1-16,0 0 0,1 0 15,-1 0-15,0 22 0,-20-22 0,20 0 16,-21 0-16,21 0 0,1 0 16,-22 1-16,21-1 0,-21 0 0,22 0 15,-22 0-15,21 0 0,-21 1 16,22 20-16,-22-21 0,0 0 0,21 0 15,-20 1-15,-1-1 0,21 21 16,-21-21-16,0 22 0,22-22 0,-22 0 16,0 21-16,0-21 0,0 22 15,22-22-15,-22 0 0,0 0 0,0 22 16,0-22-16,1 0 16,-22 0-16,21 0 0,-21 0 0,21 1 15,-21-1-15,0 0 0,0 0 16,0 0-16,0 0 0,0 1 15,21-22-15,-21 21 0,0 0 0,0 0 16,0 0-16,21 0 16,-21 1-16,0-1 0,0 0 15,21-21-15,-21 21 16,0 0 0,0 0 30,-21-21 17,21-21-63,-21 0 16,21 0-16,-21 21 0,0-21 15</inkml:trace>
  <inkml:trace contextRef="#ctx0" brushRef="#br0" timeOffset="34528.44">15388 1334 0,'0'0'0,"-21"-22"31,42 22 16,0 0-47,0 22 0,1-22 15,-1 21-15,0-21 16,0 21-16,0-21 0,0 21 0,1 0 16,-1-21-16,-21 21 0,21-21 0,-21 22 15,21-22-15,-21 21 0,0 0 16,21-21-16,-21 21 0,21-21 15,1 0 32,-1 0-31,0 0-16,-21-21 16,21 0-16,0 0 15,-21-1-15,0 1 0,21 0 16,1 0-16,-22 0 0,21 0 0,-21-1 15,0 1-15,0 0 0,21 0 16,-21 42 31,-21-21-47,0 21 0,-1 0 16,22 1-16,-21-1 0,0 0 0,-21 0 15,21 0-15,-1 0 0,1 1 0,0-1 16,-21 0-16,21 0 0,-1 0 15,-20 0-15,21-21 0,0 22 0,-22-1 16,22 0-16</inkml:trace>
  <inkml:trace contextRef="#ctx0" brushRef="#br0" timeOffset="41851.58">10795 381 0,'-21'0'47,"0"0"-47,-1 0 16,1 0-16,0 0 16,0 0-1,42 0 32,0 0-47,22 0 0,-22 0 16,21 0-16,-21 0 0,22 0 15,-1 0-15,0 0 0,22 0 16,-22 0-16,0 0 0,1 0 16,-1 0-16,0 0 0,1 0 0,-1 0 15,0 0-15,-20 0 0,20 0 16,-21 0-16,0 0 0,0 0 0,1 0 15,-1 0-15,0 0 16,-42 0 31,0 0-47,-1 0 16,1 0-16,21 21 15,-21-21-15,0 0 0</inkml:trace>
  <inkml:trace contextRef="#ctx0" brushRef="#br0" timeOffset="42299.95">11218 445 0,'0'21'47,"0"0"-47,0 0 16,0 0-1,0 0-15,0 1 0,0-1 16,0 0-16,0 0 0,0 0 0,0 0 16,0 22-16,0-22 15,0 0-15,-21 0 0,21 0 0,0 1 16,-21-22-16,21 21 0,0 0 15,-21 0-15,0 0 0,-1 0 0,1-21 16,0 22-16,0-1 0,0-21 16,-22 0-16,22 21 0,-21-21 0,0 0 15,-1 0-15,22 0 16,-21 0-16,-1 0 0,22 0 0,0 0 16,0 0-16,-21 0 0,42-21 15,-22 21-15,22-21 0,-21 21 0,21-22 16,0 1-1,0 0 1,21 21-16,1 0 0,-1-21 16,0 21-16,0 0 0,0 0 15</inkml:trace>
  <inkml:trace contextRef="#ctx0" brushRef="#br0" timeOffset="42831.05">11515 677 0,'0'0'0,"0"-42"15,0 21 1,-22 21-1,1 0-15,0 0 0,0 0 16,0 0-16,0 21 16,-1 0-16,1-21 0,0 21 0,21 1 15,-21-1-15,0 0 0,21 0 16,0 0-16,-21 0 0,21 1 0,0-1 16,0 0-16,0 0 0,0 0 15,21-21 1,0 0-1,0 0-15,0 0 0,0 0 16,-21-21-16,22 0 0,-1 21 16,-21-21-16,21 0 0,0-1 15,-21 1-15,0 0 16,21 0-16,-21 0 0,0 0 16,21 21-1,-21 21 1,0 0-1,0 0-15,0 0 16,0 0-16,0 1 0,0-1 16,0 0-1,22-21 17</inkml:trace>
  <inkml:trace contextRef="#ctx0" brushRef="#br0" timeOffset="43075.77">11663 656 0,'0'0'0,"0"21"0,0 1 0,0-1 0,0 0 16,0 0-16,0 0 15,0 0-15,0 1 0,0-1 0,0 0 16,0 0 0,21-42 15</inkml:trace>
  <inkml:trace contextRef="#ctx0" brushRef="#br0" timeOffset="43303.77">11938 593 0,'0'0'0,"-21"21"16,0 0-16,-1-21 0,1 21 15,0 0-15,0-21 0,0 22 0,0-1 16,-1 0-16,1 0 0,0 0 15,0 0-15,21 1 16,0-1-16</inkml:trace>
  <inkml:trace contextRef="#ctx0" brushRef="#br0" timeOffset="43767.32">12192 614 0,'0'0'0,"0"-21"16,-21 21-16,0 0 0,-1 0 15,1 0-15,0 0 16,0 21-16,0 0 0,0 0 15,-1 0-15,1 1 0,0-1 16,0 0-16,21 0 0,0 0 16,0 0-16,0 1 15,0-1-15,21-21 16,0 0-16,0 0 16,1 0-16,-1 0 0,0 0 0,0-21 15,0-1-15,0 22 0,1-21 16,-1 0-16,-21 0 0,21 0 0,0 21 15,-21-21-15,0-1 0,21 1 0,0 0 16,-21 42 15,0 0-15,0 1-16,-21-1 16,21 0-16,0 0 0,-21 0 15,21 0-15,0 1 0,0-1 16,21-21 15</inkml:trace>
  <inkml:trace contextRef="#ctx0" brushRef="#br0" timeOffset="44275.74">12785 402 0,'-106'0'16,"85"0"-16,-1 0 16,1 0-16,0 21 15,0 1-15,21-1 0,-21 0 16,21 0-16,0 0 15,0 0-15,0 1 16,0-1 0,0 0-16,21-21 0,0 21 15,0 0 1,0 0-16,-21 1 16,22-1-16,-1 0 15,-21 0-15,0 0 16,0 0-16,0 1 15,-21-1-15,-1-21 16,1 0-16,0 0 0,21 21 0,-21-21 16,0 0-16,0 0 0,-1 0 15,1 0-15,0 0 0,0 0 16,0-21 0,21 0-16,-21 21 0,21-22 15,-22 22-15,22-21 16,0 0-1,22 0 1,-1 21-16</inkml:trace>
  <inkml:trace contextRef="#ctx0" brushRef="#br0" timeOffset="45151.47">13017 550 0,'0'-21'31,"-21"21"-31,0 0 16,0 0-16,0 0 0,0 21 15,-1 1 1,1-1-16,21 0 0,0 0 0,0 0 16,-21 0-16,21 1 0,-21-22 15,21 21-15,0 0 0,-21 0 16,21 0-16,0 0 0,0 1 0,0-1 16,21-21-1,0 0-15,0 21 0,0-21 0,1 0 16,20 0-16,-21 0 15,0-21-15,0 0 0,22 21 0,-22-22 16,0 1-16,21 21 0,-20-21 16,-1 0-16,0 0 0,0 0 0,0-1 15,0 22-15,-21-21 0,22 0 16,-22 0-16,0 0 16,-22 21-16,1 0 15,0 0-15,0 0 16,0 0-16,0 0 0,21 21 15,-22-21 1,22 21-16,22-21 31,-22 21-31,0 0 16,21-21 0,-21 22-16,0-1 15,0 0-15,0 0 16,0 0-16,0 0 15,0 1-15,21-22 16,0 21-16,0-21 16,0 0-16,1 0 15,-1 0-15,0 0 16,0-21-16,0 21 0,-21-22 0,21 1 16,1 21-16,-22-21 0,0 0 15,21 21-15,0-21 0,-21 0 0,21-1 16,-21 1-16,0 42 62,0 1-62,0-1 0,0 0 16,0 0-16,-21 0 16,21 0-16,-21-21 15,21 22 1,0-44-1,0 1 1</inkml:trace>
  <inkml:trace contextRef="#ctx0" brushRef="#br0" timeOffset="45348.16">13525 487 0,'0'0'0,"0"21"78</inkml:trace>
  <inkml:trace contextRef="#ctx0" brushRef="#br0" timeOffset="45729.58">13695 572 0,'0'21'16,"0"0"-1,0 0 1,0 0-16,0 0 16,0 1-16,-21-1 0,21 0 0,-22 21 15,22-21-15,0 22 0,0-22 16,-21 21-16,21-21 0,-21 22 0,21-1 16,0-21-16,-21 22 0,0-22 15,0 21-15,21 0 0,-22-20 0,22-1 16,0 21-16,-21-21 0,0 0 15,21 1-15,0-1 0,0 0 0,0 0 16,0 0-16,0 0 0,0 1 31,0-44 1,0 1-32,0 0 15,0 0-15,21 0 0</inkml:trace>
  <inkml:trace contextRef="#ctx0" brushRef="#br0" timeOffset="46072.13">13610 677 0,'0'0'0,"0"-42"15,21 42 1,-21-21-16,21 21 0,-21-21 15,22 21-15,-1 0 0,0-21 0,0 21 16,0 0-16,0 0 0,1 0 16,-1 0-16,0 0 0,0 0 15,0 21-15,-21 0 16,0 0-16,0 0 0,0 0 16,-21 1-16,0-1 0,0-21 15,0 21-15,-1 0 0,1 0 0,0 0 16,0-21-16,21 22 0,-21-22 15,0 21-15,-1-21 16,22-21 15,0-1-31,0 1 16,22 0-16</inkml:trace>
  <inkml:trace contextRef="#ctx0" brushRef="#br0" timeOffset="46407.69">14245 402 0,'-21'0'31,"0"21"-31,21 1 0,-21-1 16,-1 0-16,1 0 15,21 0-15,0 0 0,-21 1 0,0-1 16,21 0-16,-21 0 0,21 0 0,0 0 16,0 1-16,0-1 0,0 0 15,0 0-15,0 0 0,0 0 0,0 1 16,0-1 0,21-21-16,-21 21 15,21-21-15,0 0 0,0 0 16,1 0-16,-1 0 15,0 0-15,-21-21 0,21 0 16,-21-1-16,21 22 0,-21-21 16</inkml:trace>
  <inkml:trace contextRef="#ctx0" brushRef="#br0" timeOffset="46671.16">14033 572 0,'22'0'16,"-1"0"-1,0 0-15,0 0 0,0 0 16,22-22-16,-22 22 0,0 0 0,0 0 16,0 0-16,22 0 0,-22 0 15,0 0-15,0-21 0,0 21 16,0 0-16,-21-21 31</inkml:trace>
  <inkml:trace contextRef="#ctx0" brushRef="#br0" timeOffset="70240.21">7493 8149 0,'0'0'0,"0"-21"16,0 0-16,0 0 15,0 0-15,0-1 0,0 1 16,0 0-16,21 0 0,-21 0 16,0 42 31,-21 0-32,21 21-15,0-20 0,0 20 16,0 0-16,0 1 0,0 20 0,0-21 15,-21 22-15,21-1 0,0 1 16,-21 21-16,21-22 0,0 22 16,0-1-16,0 1 0,-22 0 0,22-22 15,0 22-15,0 0 0,0-22 0,0 22 16,0-22-16,0 22 0,0 0 16,0-1-16,-21-20 0,21 20 0,0 1 15,0-21-15,-21-1 0,0 22 0,21-22 16,-21 1-16,0-1 0,21 1 15,0-1-15,0-20 0,-22-1 0,22 0 16,-21 1-16,21-1 0,0-21 0,0 0 16,-21 0-16,21 1 0,0-1 15,0-42 1,0-1 0,0 1-16,0 0 0,21-21 0,0-1 15,-21-20-15,22 21 0,-1-22 16,0 1-16</inkml:trace>
  <inkml:trace contextRef="#ctx0" brushRef="#br0" timeOffset="71340.48">7599 8192 0,'0'0'0,"-21"-22"0,21-20 32,0 21-17,21 21 1,0 0-16,0 0 0,21 0 0,1 0 15,-22 0-15,42 0 0,-20 0 0,-1 0 16,22 0-16,-22 0 16,21 0-16,1 0 0,-1 0 0,1 0 15,21 0-15,-22 0 0,22 0 16,21 0-16,-1 0 0,1 0 0,0 0 16,0 0-16,0 0 0,0 0 0,-1 0 15,1 0-15,21 0 0,-21 0 16,0 0-16,21 0 0,-21 0 0,-22 0 15,22 0-15,-21 0 0,0 0 16,-22 0-16,22 0 0,-22 0 0,1 0 16,-1 0-16,1 0 0,-22 0 0,22 0 15,-22 0-15,0 0 16,1 0-16,-1 0 0,0 0 0,1 0 16,-1 0-16,-21 0 0,21 21 15,-20 0-15,-1-21 0,0 21 0,-21 1 16,0-1-16,0 21 0,0-21 15,0 0-15,0 1 0,0 20 16,0-21-16,0 21 0,-21-20 0,21 20 16,0 0-16,0 1 0,-21-1 0,21 21 15,0-20-15,0 20 0,0-20 16,0 20-16,0 1 0,0-1 0,0 1 16,0-22-16,0 21 0,0-20 15,0 20-15,0-20 0,0 20 16,0 1-16,0-22 0,0 21 0,0 1 15,0-22-15,-22 22 0,22-22 0,0 22 16,0-22-16,0 0 0,0 1 16,-21 20-16,21-21 0,-21 1 0,21-1 15,0-21-15,0 22 0,0-1 0,0 0 16,-21 1-16,21-1 0,-21 0 16,21-21-16,0 22 0,0-1 0,-21-21 15,21 0-15,-22 22 0,1-22 0,21 0 16,-21 0-16,0 0 0,21 1 0,-21-22 15,0 21-15,-1 0 0,1-21 16,0 21-16,0 0 0,0-21 16,0 21-16,-22-21 0,22 22 0,0-22 15,0 21-15,0-21 0,-1 0 0,1 21 16,-21-21-16,21 0 0,0 21 16,-22-21-16,22 0 0,-21 21 0,-1-21 15,1 21-15,0-21 0,-1 0 0,-20 0 16,21 22-16,-22-22 0,1 0 0,-1 0 15,-21 0-15,22 0 0,-1 0 16,-20 0-16,20 0 0,-20 0 0,20 0 16,-21 0-16,1 0 0,-1 0 0,0 0 15,-20-22-15,20 1 0,-21 21 0,21 0 16,1 0-16,-1-21 16,0 21-16,1 0 0,-1 0 0,0 0 15,1-21-15,-1 21 0,0 0 0,1 0 16,-22 0-16,21 0 0,1 0 15,-1 0-15,21 0 0,-20-21 0,41 21 16,-20 0-16,21 0 0,-1 0 0,22 0 16,0 0-16,0 0 0,21-21 15,0-1-15,0 1 16,0 0-16,0 0 0,21 0 16,0 0-16,0-22 0</inkml:trace>
  <inkml:trace contextRef="#ctx0" brushRef="#br0" timeOffset="71935.64">7810 7197 0,'0'-21'15,"0"-1"-15,0 44 32,0-1-32,0 21 0,-21 0 15,21-20-15,0 20 0,0 21 16,0-20-16,0-1 0,0 0 16,-21 1-16,21-1 0,0 0 0,0-20 15,-21 20-15,21-21 0,0 21 16,-21-20-16,21-1 0,0 0 15,0 0-15,0-42 32,0 0-17,0 0-15</inkml:trace>
  <inkml:trace contextRef="#ctx0" brushRef="#br0" timeOffset="72268.14">7620 7260 0,'0'0'0,"-21"0"16,0-63-1,21 42-15,0-1 16,21 1-16,0 0 0,0 21 16,21-21-16,1 21 0,-1 0 15,0-21-15,22 21 0,-22 0 0,22 0 16,-22 0-16,0 21 0,1-21 15,-1 21-15,-21 0 0,0 22 0,-21-22 16,0 21-16,0-21 0,0 22 0,-21-22 16,-21 21-16,0-21 0,-1 0 15,1 1-15,0-1 0,-22 0 16,22 0-16,21 0 0,-22 0 16,22-21-16,0 0 0,0 0 0,21 22 15,-21-22-15,42-22 16,0 1-1,0 21-15,0-21 0,0 0 0,1 0 16</inkml:trace>
  <inkml:trace contextRef="#ctx0" brushRef="#br0" timeOffset="72771.56">8382 6858 0,'0'0'0,"-21"0"16,21 21 0,-21-21-16,21 21 0,-22 1 0,22 20 15,0-21-15,0 21 0,0 1 16,-21-1-16,21 0 0,-21 1 0,21-1 16,-21 0-16,21 1 0,0-1 15,0 0-15,0 1 0,-21-1 0,21-21 16,0 0-16,0 1 0,0-1 0,0 0 15,0 0-15,-21-21 16,21-21 15,0 0-31,0 0 0,0-1 16,0 1-16,0 0 0,0-21 0,0 21 16,0-1-16,21-20 0,0 21 15,0 0-15,0-22 0,0 22 0,1 0 16,-1 21-16,0-21 0,21 0 0,-21 21 15,1 0-15,-1 0 0,21 0 16,-21 21-16,-21 0 0,21 21 0,-21-20 16,0-1-16,0 21 0,0-21 15,0 0-15,0 22 0,0-22 0,-21 0 16,21 0-16,-21 0 16,0 1-16,21-1 0,0 0 0,-21 0 15,21-42 32,21 0-47</inkml:trace>
  <inkml:trace contextRef="#ctx0" brushRef="#br0" timeOffset="73471.36">8763 7239 0,'0'21'15,"0"0"1,0 1-16,-21-1 0,0 0 16,21 0-16,-22 0 0,22 0 0,0 22 15,0-22-15,-21 0 0,21 0 0,0 0 16,0 1-16,0-1 16,21-21-16,1 0 15,-1 0-15,0 0 16,0 0-16,0 0 0,0-21 15,-21-1-15,0 1 16,0 0-16,0 0 16,0 0-16,0 0 0,0-1 0,0 1 15,-21 0-15,21 0 0,0 0 16,0 0-16,0-1 0,0 1 0,0 0 16,21 0-16,1 0 0,-1 21 15,0 0-15,0 0 0,21 0 16,-20 0-16,-1 0 0,0 0 0,0 0 15,21 21-15,-20 0 0,-1 0 16,-21 0-16,21 1 0,-21-1 0,0 0 16,0 21-16,0-21 0,0 1 0,0-1 15,0 21-15,-21-21 16,21 0-16,-21 1 0,21-1 16,-22-21-16,22 21 0,0-42 31,0 0-16,0-1-15,0 1 16,0 0-16,22 0 0,-1 0 0,-21 0 16,21-22-16,0 22 0,0 0 0,-21 0 15,21-22-15,1 22 0,-1 0 16,0 0-16,0 21 0,0-21 0,0 21 16,1 0-16,-1 0 15,0 21-15,-21 0 0,0 0 16,0 0-16,0 22 0,0-22 0,0 21 15,0-21-15,0 1 0,0 20 0,0-21 16,-21 0-16,21 0 0,-21 1 16,-1-1-16,22 0 0,0 0 15,0-42 17,0 0-32,0 0 15</inkml:trace>
  <inkml:trace contextRef="#ctx0" brushRef="#br0" timeOffset="73841.48">9546 7366 0,'0'21'31,"21"-21"-15,0 0-1,1-21-15,-1 21 16,0-21-16,0 0 0,0 21 0,0-21 16,1-1-16,-22 1 0,0 0 15,21 0-15,-21 0 16,-21 21 0,-1 0-16,1 0 0,0 21 15,0 0-15,0-21 0,0 21 0,-1 0 16,22 22-16,0-22 0,-21 0 0,21 0 15,0 22-15,0-22 0,0 0 16,0 0-16,0 0 0,0 0 0,0 1 16,0-1-16,21-21 15,1 0-15,-1 0 0,0 0 0,0 0 16,0 0-16,22 0 0,-22 0 0,21-21 16,0 21-16</inkml:trace>
  <inkml:trace contextRef="#ctx0" brushRef="#br0" timeOffset="74359.74">10668 6964 0,'0'0'0,"-21"-21"0,-43 21 15,43 0-15,0 21 16,0 0-1,21 0-15,-21 0 0,21 22 16,0-1-16,-22-21 0,1 22 0,0-1 16,21 0-16,0 1 0,-21-1 15,0 0-15,21-21 0,-21 22 0,21-22 16,0 0-16,0 0 0,0 0 16,0 1-16,0-44 31,0 1-16,21 0-15,0 0 0,0-21 0,-21 20 16,21-20-16,0 0 0,-21-1 0,22 1 16,-1-21-16,-21 20 0,21 22 15,-21-21-15,21 21 0,-21-22 16,21 22-16,-21 0 0,21 21 16,1 0-16,-22 21 15,0 21-15,0-20 16,0-1-16,0 21 0,0 0 15,0-20-15,0 20 0,0 0 0,0 1 16,0-1-16,0-21 0,0 21 0,0-20 16,0 20-16,0-21 0,0 0 15,0 0-15,0 1 0,-22-22 32,1 0-17,21-22-15,-21 1 16</inkml:trace>
  <inkml:trace contextRef="#ctx0" brushRef="#br0" timeOffset="74731.7">10372 7324 0,'21'0'32,"0"0"-32,0 0 0,0 0 0,0 0 15,22 0-15,-1 0 0,-21 0 16,22-21-16,-1 21 0,0-22 0,1 22 15,-1-21-15,21 21 0,-41-21 16,20 21-16,0-21 0,-21 0 16,1 0-16,-1 21 0,-21-22 0,21 1 15,-21 0-15,-21 21 16,0 0 0,-1 0-16,1 21 0,0 0 15,21 1-15,-21 20 0,21-21 16,-21 21-16,21 1 0,0-1 0,-21 0 15,21 1-15,-22-1 0,1-21 0,21 22 16,0-22-16,0 21 0,-21-21 16,21 0-16,0 22 0,0-22 15,0 0-15,0 0 0,0 0 16,21-42 15,-21 0-31,0 0 0</inkml:trace>
  <inkml:trace contextRef="#ctx0" brushRef="#br0" timeOffset="75027.64">10964 7239 0,'21'-21'16,"-21"0"-16,22 21 0,-1-21 15,0 21-15,0-22 0,0 22 16,0 0-16,1-21 0,20 21 0,-21 0 15,21 0-15,-20 0 0,-1 0 0,0 0 16,0 0-16,-21 21 0,0 1 16,0-1-16,0 0 0,0 0 0,-21 0 15,0 22-15,-22-22 0,22 0 16,-21 0-16,0 0 0,20 0 0,-20-21 16,0 22-16,21-1 0,-1-21 0,1 0 15,0 21-15,42-42 31,0 21-31,1-21 16,-1-1-16</inkml:trace>
  <inkml:trace contextRef="#ctx0" brushRef="#br0" timeOffset="75312.1">11663 7133 0,'0'0'0,"-21"0"16,-1 0-16,1 0 16,0 0-16,0 21 0,21 1 15,0 20-15,0 0 0,-21-21 0,21 22 16,-21 20-16,21-20 16,-22-1-16,22 0 0,0 1 0,0-1 15,-21 0-15,21-21 0,-21 22 0,21-1 16,0-21-16,0 0 0,0 1 15,0-1-15,0 0 0,0 0 0,0-42 47,0 0-47</inkml:trace>
  <inkml:trace contextRef="#ctx0" brushRef="#br0" timeOffset="75611.36">11557 7218 0,'0'0'0,"21"-64"32,0 64-32,0 0 15,1-21-15,-1 21 0,0 0 0,0 0 16,21 0-16,-20 0 0,20 0 16,-21 0-16,21 21 0,-20-21 0,-1 22 15,0-1-15,-21 21 0,0-21 16,0 0-16,0 1 0,0 20 0,-21-21 15,-22 0-15,22 0 0,-21 1 0,21-1 16,-22 0-16,1 0 16,21-21-16,-21 21 0,20-21 0,1 21 15,0-21-15,0 0 0,0 0 0,42-21 32,0 21-17,-21-21-15,21 0 0,0 0 0,1 21 16</inkml:trace>
  <inkml:trace contextRef="#ctx0" brushRef="#br0" timeOffset="76064.11">12213 6837 0,'0'0'15,"21"0"-15,-21-21 0,0 42 16,0 0-1,0 0-15,-21 0 0,0 1 16,0 20-16,21-21 0,-21 21 0,-1 1 16,1-1-16,0 0 0,0 1 0,0-1 15,0 0-15,21 1 0,-22-22 16,22 21-16,0-21 0,0 1 0,0-1 16,0 0-16,22 0 0,-1 0 0,0-21 15,0 0-15,0 0 16,0 0-16,22 0 0,-22 0 0,0 0 15,21-21-15,-20 0 0,-1 0 0,0 0 16,0-1-16,0 1 0,0 0 16,1 0-16,-22 0 0,0 0 15,0-1-15,0 44 16,0-1 0,0 0-16,0 0 0,0 0 0,0 0 15,-22 1-15,22-1 0,-21 0 16,21 0-16,0 0 0,0 0 0,0 1 15,0-1-15,21-42 47,1-1-47,-22 1 16</inkml:trace>
  <inkml:trace contextRef="#ctx0" brushRef="#br0" timeOffset="76235.5">12467 7091 0,'0'0'0,"0"21"63,0 0-63,0 0 16,0 1-16,0-1 15,21-21 1</inkml:trace>
  <inkml:trace contextRef="#ctx0" brushRef="#br0" timeOffset="76511.66">12869 7112 0,'0'0'0,"-63"0"15,42 0 1,-1 0-16,22 21 15,-21 0-15,0 1 0,21-1 0,-21 21 16,0-21-16,21 22 0,-21-22 16,21 21-16,-22-21 0,1 22 0,21-22 15,0 0-15,0 0 0,0 0 0,0 0 16,0 1-16,0-1 16,21 0-16,1-21 15,-1 0-15,0 0 0,0 0 0,21 0 16,-20 0-16,20-21 0,0 0 15,1-1-15,-1 1 0</inkml:trace>
  <inkml:trace contextRef="#ctx0" brushRef="#br0" timeOffset="76955.38">13293 7197 0,'0'0'0,"0"-21"0,0-1 0,-43 1 16,22 21-1,0 0-15,0 0 0,0 0 0,-1 21 16,1 1-16,0-22 0,0 21 15,0 0-15,0 0 0,-1 21 0,1-20 16,0-1-16,21 0 0,0 0 0,0 0 16,0 0-16,0 1 15,0-1-15,0 0 0,0 0 0,0 0 16,21-21-16,0 0 16,1 0-16,-1 0 15,0 0-15,0-21 0,0 21 0,0-21 16,1 0-16,-1 0 0,0-1 0,0 1 15,0-21-15,0 21 0,-21 0 16,0-1-16,0 1 0,22 0 0,-22 0 16,0 42-1,0 0 1,-22 0-16,22 1 0,0-1 0,0 0 16,0 0-16,-21 0 15,21 22-15,0-22 0,0 0 0,0 0 16,0 0-16,0 0 0,0 1 15,21-22-15,1 21 0,-1-21 16,0 0-16,0 0 0,0 0 16,0 0-16,1 0 15,-1-21-15,0-1 0,0 1 16,0 0-16,0 0 0,1-21 0,-1 20 16</inkml:trace>
  <inkml:trace contextRef="#ctx0" brushRef="#br0" timeOffset="78115.22">13716 6837 0,'0'0'0,"0"-21"16,0 42-1,0 0 1,0 0-16,0 22 0,-21-22 0,21 0 16,0 21-16,-21 1 0,21-1 15,-22 0-15,22 22 0,0-22 0,-21 0 16,21 1-16,-21-1 0,21 0 15,-21-20-15,21 20 0,0-21 0,0 0 16,0 0-16,0 1 0,0-1 0,21-21 31,0 0-31,0 0 16,1 0-16,-1-21 0,-21-1 0,21 1 16,0 0-16,21-42 15,-20 41-15,-1 1 0,0-21 0,0 21 16,0 0-16,0-1 0,1 22 0,-22-21 15,21 0-15,-21 42 32,0 0-32,0 1 0,0-1 0,0 0 15,-21 0-15,21 0 0,0 0 16,0 1-16,0-1 0,0 0 0,0 0 16,0 0-16,0 0 15,21-21-15,0 0 16,0 0-16,0 0 0,0 0 15,1 0-15,-1 0 0,21 0 16,-21-21-16,0 0 0,1 0 0,20 0 16,-21 0-16,0-1 0,-21 1 0,21 0 15,1 0-15,-22 0 0,21 0 16,-21 42 0,0 0-1,0 0-15,0 0 0,0 0 16,0 1-16,-21-1 0,21 0 15,0 0-15,0 0 16,21-21 0,0 0-16,0 0 15,0 0-15,0 0 0,1 0 16,-1-21-16,0 0 0,0 21 16,-21-21-16,0 0 0,0-1 0,0 1 15,0 0-15,0 0 0,0 0 16,0 0-16,-21-1 0,0 1 0,0 21 15,21-21-15,-22 21 0,1 0 16,21-21-16,21 0 31,1 21-15,-1-21-16,21 21 0,-21 0 16,0-22-16,1 22 0,-1 0 0,21 0 15,-21 0-15,0 0 0,1 0 16,-1 0-16,0 0 0,0 0 0,0 22 15,0-22-15,1 21 0,-22 0 0,0 0 16,0 0-16,0 0 0,21 1 16,-21-1-16,0 0 0,0 21 0,0-21 15,0 1-15,0-1 0,0 0 16,0 0-16,0 0 16,-21-21 30,21-21-46,0 0 16,0 0-16,0 0 0,0-1 0,0-20 16,21 21-16,0-21 0,0 20 15,-21-20-15,42 0 0,-20 21 0,-1-1 16,0-20-16,21 42 0,-21-21 16,1 21-16,-1 0 0,21 0 0,-21 0 15,0 0-15,-21 21 0,22 0 0,-1 0 16,-21 1-16,0-1 0,0 21 15,0-21-15,0 22 0,0-22 16,0 0-16,0 21 0,0-21 0,-21 1 16,-1-1-16,22 0 0,0 0 15,-21 0-15,0-21 16,21-21 15,0 0-31,-21 21 0,21-21 16,-21 0-16</inkml:trace>
  <inkml:trace contextRef="#ctx0" brushRef="#br0" timeOffset="78324.84">14986 6879 0,'0'0'0,"-21"0"16,-43 0-1,43 0-15,0 0 16,0 0-16,21 21 31,-21-21-15,-1 0-1,1 0-15,0 0 0,0 0 16,-21 22-16,-1-22 0</inkml:trace>
  <inkml:trace contextRef="#ctx0" brushRef="#br0" timeOffset="78519.41">13779 7006 0,'0'0'0,"-21"0"16,-21 21 0,63-21-1,0 0-15,0 0 0,22 0 16,-22 0-16,21 0 0,1 0 0,-1 0 16,0 0-16,1 0 0,-1-21 15,0 21-15,1 0 0,-22 0 0,21-21 16,-21 21-16,-21-21 15,0 0 1</inkml:trace>
  <inkml:trace contextRef="#ctx0" brushRef="#br0" timeOffset="79243.92">8064 8678 0,'0'0'0,"-21"0"0,0 0 31,0 22-31,21-1 16,0 21-16,0 0 0,0 1 0,0 20 15,-21-20-15,21 20 0,-21-21 16,21 22-16,-22-1 0,22-20 0,-21 20 15,21-20-15,-21 20 0,0-21 0,21 1 16,0-1-16,0 0 0,0 1 16,0-1-16,0-21 0,0 0 0,0 1 15,0-1-15,21-21 32,0-21-32,-21-1 15,0 1-15,21 0 0,-21-21 0,22 21 16,-22-22-16,21 22 0</inkml:trace>
  <inkml:trace contextRef="#ctx0" brushRef="#br0" timeOffset="79844.16">8022 8721 0,'0'0'0,"64"0"16,-43 0-1,0 21-15,0-21 0,21 0 16,1 0-16,-1 0 0,0 0 16,1 0-16,20 0 0,-20 0 0,20 0 15,1 0-15,-22 0 0,21 0 16,-20 0-16,-1 0 0,0-21 0,1 21 16,-1 0-16,-21 0 0,0 0 0,1 0 15,-1 0-15,0 0 0,0 0 16,-21 21-16,0 0 15,0 0-15,0 0 0,0 1 0,0 20 16,0-21-16,0 0 16,0 22-16,0-22 0,0 21 0,0 0 15,0-20-15,0 20 0,0-21 0,0 21 16,0 1-16,0-22 0,0 21 16,0-21-16,0 22 0,0-22 0,0 21 15,0-21-15,0 22 0,-21-1 16,21-21-16,0 22 0,0-22 0,-21 21 15,0-21-15,-1 22 0,1-22 0,21 0 16,-42 0-16,21 0 0,0 0 16,-22-21-16,22 22 0,-21-22 0,-1 0 15,1 0-15,0 0 0,-22 0 16,22 0-16,-22 0 0,22 0 16,-21 0-16,20 0 0,-20-22 0,20 22 15,-20-21-15,21 0 0,-1 21 0,1-21 16,0 21-16,-1-21 0,22 0 15,0 21-15,0-22 0,0 22 0,-1 0 16,22-21-16,0 0 31,22 21-15,-1 0-16,0-21 0,0 21 0,21-21 16,-20 21-16,20-21 0</inkml:trace>
  <inkml:trace contextRef="#ctx0" brushRef="#br0" timeOffset="80183.42">9461 8932 0,'0'0'0,"0"-21"0,0 0 31,0 42-31,0 22 16,0-22-16,0 0 0,0 21 16,0 1-16,0-22 0,0 21 15,0 22-15,0-22 0,0 0 0,0 1 16,0-1-16,0 0 0,0 1 0,0-1 16,0-21-16,0 21 0,0 1 15,0-22-15,0 0 0,0 21 0,0-20 16,0-1-16,0 0 0,22-21 15,-22-21 17,21 21-32,-21-21 0,0-1 15,0-20-15,0 21 0</inkml:trace>
  <inkml:trace contextRef="#ctx0" brushRef="#br0" timeOffset="80743.5">9461 8805 0,'0'0'0,"0"-21"15,22 21-15,-1 0 16,0 0-16,0 0 0,0 0 16,0 0-16,22 0 15,-1 0-15,0 0 0,1 0 0,-1 0 16,0 0-16,22 0 0,-1-21 0,-20 21 15,20 0-15,-20 0 0,20-21 16,-21 21-16,1 0 0,-1-21 0,0 21 16,1 0-16,-22 0 0,0 0 0,0 0 15,0 0-15,1 0 0,-22 21 16,0 0 0,0 0-16,0 0 0,0 1 15,0-1-15,0 0 0,0 0 0,0 21 16,0-20-16,0-1 0,0 0 0,0 21 15,0-21-15,0 1 0,0 20 16,0-21-16,0 0 0,0 22 16,0-22-16,0 21 0,0-21 0,0 22 15,0-22-15,0 21 0,0-21 0,0 22 16,0-22-16,0 21 0,-22-21 16,22 22-16,-21-22 0,0 0 0,0 21 15,0-21-15,0 1 0,-22-1 0,22 0 16,-21 0-16,21 0 0,-22 0 15,-20-21-15,20 22 0,1-22 0,0 0 16,-1 0-16,1 0 0,0 0 16,-1 0-16,22 0 0,0 0 0,0 0 15,0 0-15,0 0 0,-1 0 0,1-22 16,21 1-16,0 0 0,0 0 16,0 0-1,0 0-15,0-1 0,0 1 0,0 0 16,0-21-16,0 21 0</inkml:trace>
  <inkml:trace contextRef="#ctx0" brushRef="#br0" timeOffset="81216.19">8721 8827 0,'0'0'0,"-43"0"16,22 0-16,0 0 16,21-22-16,-21 1 15,21 0-15,0 0 0,0 0 16,0 0-16,0-1 0,0 1 0,0-21 15,21 21-15,0-22 0,21 1 16,1 21-16,-1-21 0,0-1 16,22 1-16,-1 0 0,1-1 0,21 22 15,-22 0-15,22-21 0,-1 42 0,1 0 16,21 0-16,-21 0 0,-1 21 16,1 0-16,-22 21 0,1 1 0,-1-1 15,-20 0-15,-1 22 0,-21-22 16,-21 22-16,0-1 0,0 1 0,0-1 15,-21 1-15,21-22 0,-42 21 0,21-20 16,-1-1-16,1 0 0,0-20 16,0-1-16,0 21 0,0-42 0,21 21 15,-22 0-15,44-21 32,-1-21-32,0 21 0</inkml:trace>
  <inkml:trace contextRef="#ctx0" brushRef="#br0" timeOffset="81700.08">10647 8361 0,'0'0'16,"-21"0"-16,-43-21 16,85 21-1,0 0 1,1 0-16,20 0 0,0 0 0,1 0 16,-1 0-16,0 0 0,1 0 0,-1 0 15,21 0-15,-20 0 0,-1 0 16,-21 0-16,22 0 0,-22 0 0,0 0 15,-42 0 17,-22 0-32,22 0 0,0 0 0,-21 0 15,21 0-15,-1 0 0,1 0 16,0-21-16</inkml:trace>
  <inkml:trace contextRef="#ctx0" brushRef="#br0" timeOffset="82027.74">10943 8319 0,'0'21'16,"0"0"0,0 0-16,0 0 15,0 0-15,0 1 16,0-1-16,0 0 0,0 0 16,0 0-16,0 0 0,0 1 15,0-1-15,0 0 16,0 0-16,0 0 15,-21 0 1,0-21-16,0 0 0,-1 0 0,1 0 16,0 0-16,0 0 15,0 0-15,0 0 0,-1 0 0,1 0 16,0 0-16,0 0 16,0 0-16,0-21 15,21 0 16,21 21-31,0 0 16,0 0-16,-21-21 0</inkml:trace>
  <inkml:trace contextRef="#ctx0" brushRef="#br0" timeOffset="82524.49">11620 8509 0,'22'-42'16,"-1"21"-16,-21-1 15,0 1-15,0 0 0,0 0 16,-21 21 0,-1 0-16,1 0 0,0 0 15,0 0-15,0 0 0,0 0 16,21 21-16,-22 0 0,1-21 15,0 21-15,21 1 0,0-1 0,-21 0 16,21 0-16,0 0 16,0 0-16,21 1 0,0-22 15,0 0-15,1 21 0,-1 0 0,0-21 16,0 0-16,21 0 0,-20 21 16,-1-21-16,0 0 0,0 0 15,0 0-15,0 0 0,1 0 0,-22 21 16,-22-21 15,1 21-31,0-21 0,-21 0 16,21 0-16,-1 22 0,-20-22 0,21 21 15,-21-21-15,20 0 0,-20 21 16,21-21-16,0 0 0,0 0 0,-1 21 16,1-21-16,0 0 0,0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8T01:59:26.92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233 318 0,'0'0'0,"0"21"16,21-21 15,0 0-31,0 0 0,0 0 16,1 0-16,20 0 0,0 0 15,-21 0-15,22 0 0,-1 0 0,0 0 16,22 0-16,-22 0 16,1-21-16,-1 21 0,-21 0 0,21 0 15,1 0-15,-22 0 0,21 0 16,-21-22-16,1 22 0,-1 0 16,0 0-16,0 0 15,-42 0 32</inkml:trace>
  <inkml:trace contextRef="#ctx0" brushRef="#br0" timeOffset="508.19">741 381 0,'0'21'16,"0"0"-1,0 1-15,0-1 0,0 0 16,0 0-1,0 0-15,0 0 0,21 22 0,-21-22 16,0 0-16,0 21 0,0-20 16,21 20-16,-21 0 0,0-21 15,0 22-15,0-1 0,0 0 0,0 1 16,0-22-16,0 21 0,0-21 16,0 1-16,0 20 0,-21-21 0,0 0 15,21 0-15,-21 1 0,-1-1 16,1-21-16,0 21 15,0-21-15,0 0 16,-22 0-16,22 0 0,0 0 16,0 0-16,0 0 0,0 0 0,-1 0 15,1-21-15,21 0 0,-21-1 16,21 1-16,-21 0 0,21 0 16,0 0-16,0 0 0,0-1 15,0 1-15,21 0 31,0 21-15,0 0 0,1 0-16</inkml:trace>
  <inkml:trace contextRef="#ctx0" brushRef="#br0" timeOffset="1151.56">1270 762 0,'0'0'0,"0"-21"0,0 0 15,0 0 1,-21 21-1,0 0 1,-1 0-16,1 0 16,0 0-16,21 21 0,-21 0 15,0 0-15,0 0 0,-1 0 0,1 22 16,0-22-16,0 21 0,21-21 16,-21 22-16,0-1 0,-1-21 15,22 0-15,-21 22 0,21-22 0,0 0 16,0 0-16,-21 0 0,21 1 15,0-1-15,21-21 32,0 0-32,1 0 0,-1 0 15,0 0-15,0 0 0,0-21 16,0-1-16,22 1 0,-22 0 0,0 0 16,0 0-16,0 0 0,22-22 15,-22 22-15,-21 0 0,21-21 16,0 20-16,-21 1 0,0-21 0,0 21 15,0 0-15,0-1 16,0 1-16,0 42 31,0 1-31,0-1 16,0 0-16,0 0 0,0 21 16,0-20-16,0-1 0,0 21 15,0-21-15,0 0 0,0 1 16,0-1-16,0 0 0,0 0 0,0 0 15,0 0-15,0 1 16,21-22-16,-21 21 16,22-21-16,-1 0 0</inkml:trace>
  <inkml:trace contextRef="#ctx0" brushRef="#br0" timeOffset="1455.1">1609 741 0,'0'21'16,"21"0"-1,-21 0-15,0 1 0,0-1 16,0 0-16,21 0 0,-21 0 15,0 0-15,0 1 0,0-1 0,0 0 16,0 0-16,0 0 16,0 0-16,0 1 0,0-1 0,0 0 15,21-21-15,-21 21 0,0 0 16,21-21-16</inkml:trace>
  <inkml:trace contextRef="#ctx0" brushRef="#br0" timeOffset="1767.54">1990 699 0,'0'0'0,"-22"21"47,1 0-47,0 0 15,0 0-15,0 22 0,0-22 16,-1 0-16,1 21 0,0-21 16,0 22-16,0-22 0,0 0 0,21 21 15,-22-20-15,1-1 16,21 0-16,-21 0 0,21 0 15,0 0-15,0 1 16,21-22 0,0 0-16</inkml:trace>
  <inkml:trace contextRef="#ctx0" brushRef="#br0" timeOffset="2376.39">2265 868 0,'0'0'0,"0"-21"16,0 0-16,21-1 0,-21 1 15,0 0 1,0 0-1,-21 21-15,0 0 16,-1 0-16,1 0 16,0 21-16,0 0 0,0 0 0,0 1 15,-1-1-15,1 0 0,0 21 16,21-21-16,-21 1 0,21 20 16,-21-21-16,21 0 0,0 0 15,0 1-15,0-1 16,0 0-16,0 0 15,21-21 1,0 0-16,0 0 16,0-21-16,-21 0 15,22 0-15,-1-1 0,0 1 16,-21-21-16,21 21 0,-21 0 16,21-1-16,-21 1 0,21 0 15,1 0-15,-22 0 0,0 0 0,0-1 16,21 22-16,0 0 15,-21 22 1,0-1 0,0 0-16,0 0 0,0 0 0,0 0 15,0 1-15,0-1 0,0 0 16,0 21-16,0-21 0,0 1 16,0-1-16,0 0 0,0 0 15,0 0 1,21-21-16,0 0 0,0 0 31,1 0-31,-1-21 16</inkml:trace>
  <inkml:trace contextRef="#ctx0" brushRef="#br0" timeOffset="3199.61">3387 487 0,'0'0'0,"-22"0"47,1 21-47,0 0 16,0 0-16,21 1 15,0-1-15,-21 0 0,0 21 0,21-21 16,-22 22-16,22-22 0,0 21 15,-21 1-15,21-1 0,-21-21 16,21 21-16,0 1 0,0-22 16,0 21-16,0-21 0,0 1 15,0-1-15,0 0 0,0 0 0,0 0 16,21-21-16,0 21 0,1-21 16,-1 0-16,0 0 0,0 0 0,0 0 15,0 0-15,1 0 0,20 0 16,-21 0-16,0-21 0,0 21 0,1-21 15,-1 0-15,0 21 0,0-21 16,0-22-16,0 22 0,1 0 0,-1-21 16,0-1-16,0 1 0,-21 21 15,21-21-15,-21-1 0,21 1 0,-21 0 16,0-1-16,0 1 16,0 0-16,0 20 0,0 1 0,0-21 15,-21 21-15,0 21 0,0-21 16,21-1-16,-21 22 0,0 0 0,-1 0 15,1 0-15,0 0 0,0 0 16,0 0-16,0 22 0,-1-1 0,1 0 16,0-21-16,0 21 0,0 0 15,21 0-15,-21 1 0,21-1 16,0 0-16,0 0 16,21-21-1,0 0-15</inkml:trace>
  <inkml:trace contextRef="#ctx0" brushRef="#br0" timeOffset="3879.16">4064 275 0,'0'21'31,"0"1"-15,0-1-16,-21 0 0,21 21 16,0-21-16,0 1 0,0 20 0,0 0 15,-21-21-15,21 22 0,-22-1 16,22 0-16,0 1 0,0-22 0,-21 21 16,21 1-16,-21-1 0,21-21 15,0 21-15,0 1 0,-21-22 16,21 0-16,-21 21 0,21-20 0,-21-1 15,21 0-15,0 0 0,0 0 16,0 0-16,0 1 0,0-44 63,0 1-63,0 0 0,0 0 15,0 0-15,0 0 0,21-1 0,-21-20 16,21 21-16,-21 0 0,21-22 15,0 22-15,-21 0 0,21-21 0,1 21 16,-1-1-16,0 1 0,0 21 16,0-21-16,0 21 0,1 0 0,-1 0 15,21 0-15,-21 0 0,0 0 16,1 0-16,-1 0 0,0 0 16,0 0-16,0 21 0,0 0 15,-21 1-15,0-1 0,0 0 0,0 21 16,0-21-16,0 1 0,0-1 0,0 21 15,0-21-15,-21 0 0,21 1 16,-21-1-16,0-21 0,0 21 16,0 0-16,-1-21 0,1 21 0,0-21 15,0 0-15,0 0 0,0 21 16,-1-21-16,1 0 0,0 0 0,0 0 16,0 0-1,0 0-15,21-21 31,0 0-15</inkml:trace>
  <inkml:trace contextRef="#ctx0" brushRef="#br0" timeOffset="4483.56">4572 1122 0,'0'0'0,"21"-21"0,0 0 16,-21-1 0,21 1-16,-21 0 0,22 0 15,-22 0-15,21 0 0,0-1 0,-21 1 16,0 0-16,0 0 0,21 0 15,-21 0-15,21 21 0,-21-22 16,0 44 15,0-1-15,0 0-16,0 0 0,0 0 16,0 0-16,0 1 0,0-1 0,0 21 15,-21-21-15,21 0 0,0 22 16,0-22-16,0 0 0,0 21 15,0-20-15,0 20 0,0-21 0,0 21 16,-21-20-16,21-1 0,0 21 16,0-21-16,0 22 0,0-22 0,0 21 15,0 0-15,-21-20 0,21 20 16,-21-21-16,21 21 0,0-20 0,0 20 16,-22-21-16,1 0 0,21 0 15,-21 1-15,21-1 0,-21 0 0,0 0 16,0 0-16,-1 0 0,1-21 15,0 0-15,0 22 0,0-22 16,0 0-16,-1 0 16,1 0-16,0 0 0,0 0 15,0 0-15,0 0 0,-1 0 16,22-22 0,-21 22-16,21-21 15,0 0-15,0 0 16,0 0-16,0 0 15,21-1-15,-21 1 0,0 0 0</inkml:trace>
  <inkml:trace contextRef="#ctx0" brushRef="#br0" timeOffset="4786.89">4762 550 0,'0'0'0,"-21"0"16,42 0 46,-21 22-46,0-1 15</inkml:trace>
  <inkml:trace contextRef="#ctx0" brushRef="#br0" timeOffset="5231.63">5038 826 0,'21'0'31,"0"0"-31,0 0 15,0-22-15,0 1 16,1 21-16,-22-21 16,21 21-16,-21-21 0,0 0 15,0 0 1,-21 21 0,-1 0-16,1 0 15,0 0-15,0 0 0,0 21 16,0 0-16,-1-21 0,1 21 15,0 21-15,0-20 0,21-1 16,0 0-16,-21 0 0,21 21 0,0-20 16,0-1-16,0 0 0,0 0 15,0 0-15,0 0 0,0 1 16,21-1-16,0-21 0,0 0 16,0 21-16,1-21 15,-1 0-15,0 0 0,0 0 0,0 0 16,0 0-1,1-21-15,-1 0 0,0 21 0</inkml:trace>
  <inkml:trace contextRef="#ctx0" brushRef="#br0" timeOffset="5592.61">5503 635 0,'0'0'0,"-84"21"32,84 0-32,-22 1 15,22-1-15,0 0 0,-21 0 0,21 0 16,-21 0-16,21 22 0,0-22 16,0 0-16,0 0 0,0 0 0,0 22 15,0-22-15,0 0 16,0 0-16,0 0 0,0 1 15,21-22-15,0 0 0,1 0 16,-1 0-16,0 0 0,0 0 16,0 0-16,0 0 0,22 0 15,-22 0-15,0-22 0,0 1 16,0 21-16,1-21 0,-1 0 16,0-21-16,0 20 0,-21-20 0,21 21 15,0-21-15,1-1 0,-22 1 16,21 0-16,0-1 0,0 1 0</inkml:trace>
  <inkml:trace contextRef="#ctx0" brushRef="#br0" timeOffset="5879.1">5905 402 0,'0'0'0,"22"-42"0,-22-22 31,0 43-15,-22 21 0,22 21-16,0 1 0,0-1 15,-21 0-15,21 0 0,-21 21 16,21-20-16,-21 20 0,21-21 0,0 21 15,0-20-15,-21 20 0,21 0 16,0-21-16,0 22 0,0-22 0,-21 21 16,21-21-16,0 22 0,0-22 15,0 0-15,0 0 0,0 0 0,0 1 16,0-1-16,0 0 0,21 0 16,0 0-1,0-21-15,0 0 16,0 0-16,1 0 0,-1 0 15,0-21-15,0 0 16,0 21-16,-21-21 0,0 0 16,21-1-16</inkml:trace>
  <inkml:trace contextRef="#ctx0" brushRef="#br0" timeOffset="6192.6">5800 572 0,'-22'0'15,"44"0"1,-1 0 0,0 0-16,0 0 15,0 0-15,22 0 0,-22 0 0,21 0 16,0 0-16,-20 0 0,20 0 15,-21 0-15,21 0 0,-20 0 0,-1 0 16,0 0-16,0 0 0,0 0 16,-42 0 31,0 0-32,0 21-15</inkml:trace>
  <inkml:trace contextRef="#ctx0" brushRef="#br0" timeOffset="7435.43">550 1439 0,'0'0'0,"21"0"47,1 0-32,-1 0-15,0 0 16,0 0-16,0 0 0,0 0 16,1 0-16,-1 0 0,0 0 0,0 0 15,0 0-15,0 0 0,1 0 16,20 0-16,-21 0 0,0 0 0,22 0 16,-1 22-16,-21-22 0,43 0 15,-22 0-15,0 0 0,22 0 16,-1 0-16,-20 0 0,20 0 0,1 0 15,-1 0-15,1 0 0,-1 0 16,-21 0-16,22 0 0,-1 0 0,-20 0 16,20 0-16,-20 0 0,20 0 15,1 0-15,-22 0 0,21 0 0,1 0 16,-1 0-16,1 0 16,-1 0-16,1 0 0,-1 0 0,1 0 15,21 21-15,-22-21 0,1 0 16,-22 0-16,21 0 0,-20 0 0,20 0 15,-20 0-15,-1 0 0,21 0 16,-20 0-16,-1 0 0,0 0 0,22 21 16,-22-21-16,22 0 0,-22 0 15,22 0-15,-22 0 0,21 0 0,1 0 16,-22 0-16,22 0 0,-1 0 16,1 0-16,-1 0 0,-20 0 15,20 0-15,1 0 0,-1 0 0,-21 0 16,22 0-16,-1 0 0,-20 0 15,20 0-15,1 0 0,-22-21 0,22 21 16,-1 0-16,-21 0 0,22 0 16,-1 0-16,-20 0 0,20 0 0,1 0 15,-22 0-15,22 0 0,-22 0 16,21 0-16,-20 0 0,20-21 0,-20 21 16,20 0-16,-21 0 0,1 0 0,-1 0 15,22 0-15,-22 0 0,-21 0 16,21 0-16,1 0 0,-22 0 0,21 0 15,-21 0-15,1 0 16,-1 0-16,0 0 16,0 0-1,-21-22 1</inkml:trace>
  <inkml:trace contextRef="#ctx0" brushRef="#br0" timeOffset="7619.96">6075 1439 0,'0'22'0,"21"-22"63,-42 21-32</inkml:trace>
  <inkml:trace contextRef="#ctx0" brushRef="#br0" timeOffset="23128.12">698 6858 0,'-21'0'16,"21"-21"-16,0 0 31,0 42 47,0 0-62,0 0-1,0 0 1,21-21-16,1 22 16,-1-22-16,0 0 15,0 0-15,0 0 16,0 0-16,1 0 0,-1 0 16,0 0-16,0 0 0,-21-22 15,21 22-15,0 0 0,-21-21 16,22 21-16,-22-21 0,21 21 15,-21-21-15,0 0 0,21 21 0,-21-21 16,21-1-16,-21 1 0,0 0 16,0 0-16,0 0 15,0 0-15,0-1 16,0 1-16,0 0 16,0 0-1,-21 21 1,0-21-16,0 21 0,21-21 15,-22 21-15,1 0 16,0 0-16,0 0 16,0 0-1,0 0-15,-1 21 0,1-21 16,0 21-16,21 0 0,-21-21 16,0 21-16,0-21 0,-1 21 15,1 1-15,0-1 0,0 0 16,0 0-16,0 0 0,-1 0 15,1 22-15,0-22 0,0 0 0,0 0 16,0 22-16,21-22 0,0 0 16,0 0-16,0 0 0,0 0 0,0 1 15,21-1-15,-21 0 16,21-21-16,0 21 0,0 0 16,0-21-16,22 0 0,-22 21 0,0-21 15,0 0-15,0 0 0,22 0 16,-22 0-16,0 0 0,0 0 0,0 0 15,1 0-15,-1 0 16,-21-21-16,0 0 0,0 0 31,-21 21-31,-1 0 16,1 0-16,0 0 0,0 0 16,0 0-16,0 0 0,-1 0 0,1 21 15,-21-21-15,21 21 0,0 0 16,-1 1-16,1-1 0,0 0 15,0 0-15,0 21 0,21-20 0,0-1 16,0 0-16,0 21 0,0-21 16,0 1-16,0-1 0,0 0 0,0 0 15,0 0-15,21-21 0,-21 21 16,21 1-16,0-22 0,0 0 16,1 21-16,-1-21 0,21 0 15,-21 0-15,0 0 0,1 0 0,20 0 16,-21 0-16,0-21 0,0 21 15,1-22-15,20 22 0,-21-21 0,0 0 16,0 0-16,-21 0 0,22 0 16</inkml:trace>
  <inkml:trace contextRef="#ctx0" brushRef="#br0" timeOffset="23956.5">1333 7091 0,'22'-21'16,"-44"42"31,1 0-31,21 0-16,-21 0 0,21 1 15,0-1-15,0 0 0,-21 21 16,21-21-16,-21 1 0,21-1 0,0 0 15,0 0-15,0 0 16,-21-21-16,21 21 0,0 1 0,0-1 16,0-42 31,0-1-32,0 1-15,0 0 0,0 0 16,0 0-16,0-22 0,0 22 0,0 0 15,0 0-15,0 0 0,0 0 16,0-1-16,21 1 0,-21 0 16,21 0-16,0 0 0,0 21 0,0-21 15,1 21-15,-1 0 16,0 0-16,0 0 0,0 0 0,0 0 16,22 0-16,-22 0 0,0 0 15,0 21-15,-21 0 0,21 0 0,-21 0 16,22 0-16,-22 22 0,0-22 15,0 0-15,0 21 0,0-20 0,0-1 16,0 0-16,0 0 0,0 0 16,0 0-16,0 1 0,0-1 15,0-42 32,0-1-47,0 1 16,0 0-16,0 0 0,0 0 15,0-22-15,0 22 0,0-21 0,21 21 16,0-22-16,0 22 0,0 0 16,0 0-16,1 0 0,-1 0 0,0-1 15,0 22-15,0 0 0,22 0 16,-22 0-16,0 0 0,0 0 0,0 0 16,0 0-16,-21 22 0,0-1 15,22 0-15,-22 0 0,0 0 0,0 0 16,0 22-16,0-22 0,0 21 0,-22-21 15,1 1-15,0 20 0,21-21 16,-21 0-16,0 0 0,21 1 0,-21-1 16,21 0-1,0-42 32,21 0-31</inkml:trace>
  <inkml:trace contextRef="#ctx0" brushRef="#br0" timeOffset="24327.57">2180 7070 0,'0'-21'31,"0"42"-15,0 0-16,0 0 0,0 0 0,-21 0 16,21 22-16,0-22 0,-21 21 15,21 1-15,0-1 0,0 0 0,-21 1 16,21 20-16,-22-21 0,22 1 16,-21-1-16,21 0 0,0 1 0,-21-1 15,21 0-15,-21 1 0,0-1 16,21 0-16,-21 1 0,21-1 15,0 0-15,0-20 0,0-1 0,-22 21 16,22-21-16,0 0 16,0 1-16,0-44 31,0 1-31,0 0 0,0 0 16,0 0-16,22 0 0,-22-22 15,0 1-15,0 21 0,0-22 0</inkml:trace>
  <inkml:trace contextRef="#ctx0" brushRef="#br0" timeOffset="24651.48">2138 7197 0,'0'0'0,"0"-21"0,0-1 0,0 1 16,0 0-16,0 0 0,21 21 15,-21-21-15,21 21 0,0 0 0,-21-21 16,21 21-16,22 0 0,-22 0 15,0 0-15,0 0 0,22 0 0,-22 0 16,0 0-16,21 0 0,-21 21 16,1 0-16,-22 21 15,21-21-15,-21 1 0,0-1 0,0 21 16,0-21-16,-21 0 0,-1 1 16,-20 20-16,21-21 0,-21 0 15,20 0-15,-20-21 0,0 22 0,21-1 16,-1-21-16,1 0 0,0 0 0,0 0 15,21-21 17,21-1-32,-21 1 15,21 0-15,0 0 0</inkml:trace>
  <inkml:trace contextRef="#ctx0" brushRef="#br0" timeOffset="24963.59">2773 6646 0,'0'0'0,"0"-21"32,0 42-32,0 1 15,0-1-15,0 0 0,0 0 0,-21 21 16,21-20-16,-22 20 0,22 0 15,0 1-15,-21-22 0,21 21 0,-21 0 16,0 1-16,21-1 0,-21 0 16,21-20-16,0 20 0,-21-21 15,21 21-15,0-20 0,-22-1 16,22 0-16,0 0 16,22-21-1,-1-21-15,-21 0 16,21 0-16,-21-1 0</inkml:trace>
  <inkml:trace contextRef="#ctx0" brushRef="#br0" timeOffset="25383.65">2879 7006 0,'0'21'46,"0"1"-46,-22-1 0,22 0 0,-21 0 16,21 0-16,-21 0 0,21 1 0,0 20 16,0-21-16,0 0 0,0 0 15,0 1-15,0-1 0,0 0 16,0 0-16,21-21 0,0 0 16,1 0-16,-1 0 0,0 0 15,0 0-15,0 0 0,0 0 16,1-21-16,-1 0 0,0 0 15,0 21-15,-21-22 0,0 1 0,21-21 16,-21 21-16,21 0 0,-21-1 16,0 1-16,0-21 0,0 21 0,0 0 15,0-1-15,0 1 0,0 0 16,-21 0-16,0 21 0,0 0 16,0 0-16,0 0 15,-1 0-15,1 0 0,0 21 16,21 0-16,-21-21 0,21 21 15,0 1-15,-21-22 0,21 21 16,0 0-16</inkml:trace>
  <inkml:trace contextRef="#ctx0" brushRef="#br0" timeOffset="26108.31">3408 6985 0,'0'0'0,"-21"0"31,-1 0-31,22 21 16,-21-21-16,0 21 0,21 1 15,0-1-15,0 0 0,-21 0 16,21 0-16,0 0 0,-21 1 0,21-1 15,0 0-15,0 0 0,0 0 16,0 0-16,0 1 0,21-22 16,0 0-16,0 0 15,0 0-15,1 0 0,-1 0 0,0 0 16,21-22-16,-21 22 0,1-21 0,-1 0 16,0 0-16,0 21 0,0-21 15,0 0-15,-21-1 0,22 1 0,-22 0 16,21 0-16,-21 0 0,0 0 15,0-1-15,21 1 0,-21 0 16,-21 21 15,21 21-31,-21-21 16,21 21-16,0 1 0,-22-1 0,22 0 16,-21 21-16,21-21 0,0 22 15,-21-1-15,0 0 0,21 1 0,-21-1 16,21 0-16,0 1 0,-21 20 15,-1-20-15,22-1 0,-21 0 0,21 1 16,-21 20-16,0-21 0,21 1 16,-21 20-16,21-20 0,-21 20 15,-1-21-15,22 1 0,-21 20 0,21-20 16,0-1-16,0 0 0,0 1 0,-21-22 16,21 21-16,0-21 0,-21 0 15,21 1-15,0-1 0,-21 0 0,0 0 16,-1-21-16,1 0 0,0 0 15,0 0-15,0 0 0,0 0 0,-1 0 16,1 0-16,0-21 0,0 0 0,0 0 16,0-1-16,-1 1 0,1 0 15,0 0-15,21 0 0,0-22 16,-21 22-16,21 0 0,-21 0 0,21 0 16,0 0-16,0-1 0,0-20 15,0 21-15,0 0 0,0 0 0,0-1 16,21 1-16,0 0 0,0-21 15,0 21-15,1-1 0,20-20 0</inkml:trace>
  <inkml:trace contextRef="#ctx0" brushRef="#br0" timeOffset="26567.84">3810 7218 0,'0'0'0,"0"-21"16,21 0 0,0 21-1,0 0-15,-21-22 0,22 22 0,-1 0 16,-21-21-16,21 0 0,0 21 15,-21-21-15,21 21 0,-21-21 16,-21 21 15,0 0-15,0 0-16,0 0 0,-1 0 0,1 21 16,0 0-16,21 0 15,0 0-15,-21 1 0,21-1 0,-21 0 16,21 0-16,0 0 0,0 0 0,0 1 15,0-1-15,0 0 0,0 0 16,0 0-16,21-21 16,-21 21-16,21-21 0,0 0 15,0 0-15,1 0 16,-1 0-16,0-21 0,0 0 16,0 21-16,0-21 0,1 0 15</inkml:trace>
  <inkml:trace contextRef="#ctx0" brushRef="#br0" timeOffset="26957.27">4191 7133 0,'21'0'15,"0"0"1,0 0-1,1 0 1,-1 0-16,0 0 0,0-21 16,0 21-16,-21-21 0,21 21 0,1 0 15,-22-21-15,0 0 16,0-1-16,-22 22 31,1 0-31,0 0 0,0 0 16,0 0-16,0 0 0,-1 22 15,1-1-15,0 0 0,21 0 16,0 0-16,0 0 0,0 1 16,0-1-16,0 0 0,0 0 0,0 0 15,0 0-15,0 1 16,21-22-16,0 0 0,1 0 16,-1 0-16,0 0 0,0 0 0,0 0 15,0 0-15,1-22 0,-1 22 16</inkml:trace>
  <inkml:trace contextRef="#ctx0" brushRef="#br0" timeOffset="44439.73">4974 6625 0,'0'-21'0,"0"0"16,21 0-16,-21 0 16,0-1-1,0 1 1,0 0 0,-21 21-1,0 21 1,21 0-16,-21 1 0,0-22 0,21 21 15,-22 21-15,1-21 0,21 0 0,0 1 16,-21 20-16,0-21 0,21 0 16,-21 0-16,21 22 0,0-22 0,0 0 15,0 0-15,0 0 0,0 1 16,0-1-16,0 0 0,0 0 0,0 0 16,0 0-16,21 1 0,0-22 15,0 0-15,0 21 16,1-21-16,-1 0 0,0 0 0,0 0 0,0 0 15,0 0-15,1 0 0,-1-21 16,0 21-16,0-22 0,0 1 16,0 0-16,1 0 0,-1 0 15,0-22-15,-21 22 0,0 0 16,0-21-16,21 21 0,-21-22 0,0 22 16,0-21-16,0-1 0,0 22 0,0-21 15,0 21-15,0-22 0,-21 22 16,0 0-16,-22 0 0,22 21 15,0-21-15,0 21 0,0 0 16,0 0-16,-1 0 0,1 21 16,0-21-16,0 21 0,0 0 15,0 0-15,-1 1 0,22-1 16,0 0-16,0 0 0,22-21 31</inkml:trace>
  <inkml:trace contextRef="#ctx0" brushRef="#br0" timeOffset="45099.47">5482 6117 0,'0'0'16,"-21"21"-16,-21 64 16,42-64-16,0 0 0,-22 22 15,22-1-15,0 0 0,-21 1 0,21-1 16,0 0-16,0 1 0,0-1 16,-21 0-16,21 1 0,-21-1 15,21 0-15,0-20 0,0 20 0,0-21 16,0 21-16,-21-20 0,21-1 15,0 0-15,-21 0 0,21 0 0,0 0 16,0-42 15,0 0-15,0 0-16,0 0 16,0 0-16,0-1 0,0 1 0,0 0 15,21 21-15,-21-21 0,21 0 16,0 0-16,-21-1 0,21 1 0,0 0 15,1 0-15,-1 21 0,21-21 0,-21 0 16,0 21-16,1 0 16,20-22-16,-21 22 0,0 0 0,22 0 15,-22 0-15,0 0 0,0 0 16,0 22-16,0-1 0,1 0 0,-22 0 16,0 0-16,0 0 0,0 1 0,0-1 15,-22 0-15,1 0 0,0 0 16,0 0-16,-21 1 0,20-1 0,-20 0 15,0-21-15,21 21 0,-1 0 0,-20-21 16,21 0-16,0 21 0,0-21 16,-1 0-16,1 0 0,0 0 15,0 0 1,42-21 31,0 21-47,-21-21 0,21 21 0,1 0 15</inkml:trace>
  <inkml:trace contextRef="#ctx0" brushRef="#br0" timeOffset="45695.8">5800 6964 0,'21'-21'0,"0"0"16,-21-1-16,0 1 0,21 21 15,-21-21-15,21 0 0,-21 0 16,21 0-16,-21-1 0,0 1 0,0 0 16,22 21-16,-22-21 0,21 0 0,-21 0 15,0 42 32,0 0-47,0 0 0,0 0 16,0 0-16,0 1 0,0-1 15,0 21-15,0-21 0,-21 0 16,21 22-16,-22-22 0,22 21 0,-21-21 16,21 22-16,0-1 0,0 0 0,0 1 15,0 20-15,-21-20 0,21 20 16,0-21-16,-21 22 0,21-22 0,0 22 15,0-22-15,0 22 0,-21-22 0,21 21 16,0-20-16,-21 20 0,21-20 16,0 20-16,0-21 0,0 1 0,-22-1 15,22 0-15,0 1 0,-21-1 16,21-21-16,-21 0 0,21 1 0,0-1 16,0 0-16,-21 0 0,0-21 15,0 0-15,-1 0 0,1 0 16,0 0-16,0 0 15,0 0-15,0-21 0,-1 0 0,1 21 16,0-21-16,21-22 0,-21 22 0,0 0 16,21-21-16,-21 20 0,21-20 15,0 0-15,0 21 0,0-22 0,0 1 16,0 0-16,0-1 0,0 1 0,0 0 16,21-1-16,0 1 0,0 0 15,-21-22-15</inkml:trace>
  <inkml:trace contextRef="#ctx0" brushRef="#br0" timeOffset="46139.62">5990 6202 0,'0'0'0,"0"21"0,0 0 15,0 0-15,0 1 16,21-22-1,0 0-15,1 0 0,-1 0 16,0 0-16,0 0 0,-21-22 16,0 1-16,0 0 15,0 0-15,0 0 16,0 0-16,-21 21 16,0 0-16,0 0 15,-1 0-15,1 0 0,0 21 31,21 0-31,0 0 0,0 0 16,0 0-16,0 1 16,21-1-16</inkml:trace>
  <inkml:trace contextRef="#ctx0" brushRef="#br0" timeOffset="50863.88">6392 6583 0,'-21'0'16,"21"21"-1,-21-21-15,21 21 31,-21-21-15,42-21 78,0 0-79,0 0-15,0 21 0,1-21 0,-1-1 16,0 1-16,21 0 0,-21 0 16,22-21-16,-1 20 0,0-20 0,1 21 15,-1-21-15,22 20 0,-22-20 0,21 0 16,-20 21-16,20-22 0,-20 1 16,20 0-16,-21-22 0,1 22 0,-1-1 15,0 1-15,1 21 0,-1-21 16,-21 20-16,0-20 0,1 21 0,-1 21 15,0-21-15,-21 0 0,21 21 32,-42 0 46,0 0-78,0 0 15,-1 0-15,1 21 16,0-21-16,0 0 16,0 21-16,0-21 0,-1 21 15,1-21-15,0 0 0,21 21 0,-21-21 16,0 21 0,21 1-16,-21-22 15,42 0 32,0-22-47,0 1 16,0 21-16,0-21 0,1 21 0,-1-21 15,0 21-15,0-21 0,-21 0 16,21 21-16,0-22 0,1 22 0,-22-21 31,21 21-31,-21 21 31,0 1-31,0-1 0,0 0 16,0 0-16,0 0 0,0 22 16,0-22-16,0 0 0,0 0 0,0 0 15,0 0-15,0 1 0,0-1 0,0 0 16,0 0 0,-21-21-16,21-21 46,-22 0-30</inkml:trace>
  <inkml:trace contextRef="#ctx0" brushRef="#br0" timeOffset="51491.81">7620 4995 0,'0'22'15,"0"-1"1,0 0-16,0 0 0,0 0 16,0 0-16,0 1 0,0-1 15,0 0-15,-21 0 0,21 0 0,-21 0 16,21 1-16,0-1 0,0 0 0,0 0 16,0 0-16,0 0 15,0-42 32</inkml:trace>
  <inkml:trace contextRef="#ctx0" brushRef="#br0" timeOffset="51947.91">7620 4636 0,'0'0'0,"-21"0"15,0 0-15,-1 0 16,1 21-16,0 0 16,21 0-16,-21 0 15,21 0-15,0 1 0,0-1 16,0 0-16,21 0 15,0-21 1,0 0-16,1 0 0,-1 0 16,0 0-16,0 0 0,0-21 15,0 0-15,1 0 0,-1 21 0,0-22 16,-21 1-16,0 0 0,21 0 16,-21 0-16,0 0 0,0-1 0,0 1 15,0 0-15,0 0 0,-21 21 16,0 0-16,0 0 0,-1 0 15,1 0-15,0 0 0,0 0 0,0 0 16,0 0-16,21 21 16,-22 0-16,1-21 0,21 21 0,-21 1 15,21-1-15,0 0 0,0 0 0,0 0 16,0 0-16,0 1 0,0-1 16,0 0-16,0 0 0,0 0 0,0 0 15</inkml:trace>
  <inkml:trace contextRef="#ctx0" brushRef="#br0" timeOffset="52507.21">7937 4890 0,'0'21'15,"0"0"1,0 0-16,-21-21 16,21 21-16,0 0 0,0 1 0,0 20 15,0-21-15,-21 0 0,21 0 16,0 1-16,-21-1 0,21 0 0,0 0 16,0 0-16,0 0 0,0 1 15,0-1-15,-21 0 16,0-21-1,21-21 17,0 0-32,0-1 15,0 1-15,0 0 16,0 0-16,0 0 0,21-22 0,0 22 16,-21 0-16,21 0 0,21-21 15,-20 20-15,-1 22 0,21-21 0,-21 0 16,22 0-16,-22 21 0,21 0 0,-21 0 15,22 0-15,-22 0 0,21 0 16,-21 0-16,0 21 0,-21 0 16,0 0-16,0 1 0,0-1 15,0 21-15,0-21 0,0 0 0,0 22 16,0-22-16,-21 0 0,21 0 0,0 0 16,-21 1-16,0-22 0,21 21 15,-21-21-15,21 21 0,0-42 47,0 0-31,0-1-16</inkml:trace>
  <inkml:trace contextRef="#ctx0" brushRef="#br0" timeOffset="52811.26">8699 4593 0,'0'0'0,"-21"21"0,0 1 16,21-1-16,-21 0 0,0 0 0,21 21 16,-21 1-16,-1-1 0,22 0 15,0 1-15,-21-1 0,0 0 0,21 1 16,-21-1-16,21-21 0,0 22 15,0-22-15,0 21 0,0-21 0,0 0 16,0 1-16,0-1 16,21-21-1,0 0-15,0 0 0,1 0 16,-1 0-16,0-21 16,-21-1-16,21 1 0,0 0 0</inkml:trace>
  <inkml:trace contextRef="#ctx0" brushRef="#br0" timeOffset="53023.7">8467 4974 0,'42'0'15,"-21"0"1,0 0-16,0 0 0,1 0 0,-1 0 15,21 0-15,-21 0 0,0-21 0,1 21 16,-1 0-16,0 0 0,0 0 16,0 0-16,0-21 0,1 21 15</inkml:trace>
  <inkml:trace contextRef="#ctx0" brushRef="#br0" timeOffset="53307.91">9292 4890 0,'-21'21'31,"0"0"-31,21 0 15,0 0-15,-21 0 0,21 1 16,-22-1-16,22 21 0,0-21 0,0 0 16,0 1-16,-21-22 0,21 21 0,0 0 15,-21 0-15</inkml:trace>
  <inkml:trace contextRef="#ctx0" brushRef="#br0" timeOffset="53511.44">9292 4657 0,'0'-21'15,"0"42"16,0 0-15,0 0 0</inkml:trace>
  <inkml:trace contextRef="#ctx0" brushRef="#br0" timeOffset="54143.72">9758 4995 0,'0'0'0,"0"-21"0,0-21 16,0 21-16,0 0 0,-21 21 15,-1 0-15,1 0 0,0 0 16,0 0-16,0 0 16,0 21-16,-1-21 0,1 21 0,21 0 15,-21 21-15,0-20 0,0-1 0,0 0 16,21 21-16,0-21 0,-22 1 16,22-1-16,-21 0 0,21 0 0,0 0 15,0 0-15,0 1 16,21-22-1,1 0 1,-1 0-16,0 0 0,0-22 16,0 22-16,22-21 0,-22 0 15,0 0-15,0 0 0,21 0 0,-20-22 16,-1 22-16,0-21 0,0-1 16,0-20-16,0 21 0,1-1 0,-1 1 15,0 0-15,-21-1 0,0 1 16,21 21-16,-21-22 0,0 22 0,0 0 15,-21 42 17,21 0-32,-21 1 0,21-1 0,-21 21 15,-1-21-15,1 22 0,21-1 16,0 0-16,-21 1 0,0-1 16,21 0-16,0-21 0,0 22 0,0-1 15,-21-21-15,21 0 0,0 1 16,0-1-16,0 0 0,0 0 15,0 0-15,21-21 16,0 0-16,0 0 0,0 0 16,1-21-16,-1 0 0,0 0 15</inkml:trace>
  <inkml:trace contextRef="#ctx0" brushRef="#br0" timeOffset="54416.2">10350 4932 0,'22'0'47,"-1"0"-47,0 0 0,0 0 15,0 0-15,0 0 16,1 0 0</inkml:trace>
  <inkml:trace contextRef="#ctx0" brushRef="#br0" timeOffset="54599.74">10308 5038 0,'0'21'15,"21"-21"17,0 0-17,1 0-15,-1 0 0,0 0 16,0 0-1,-21-21-15</inkml:trace>
  <inkml:trace contextRef="#ctx0" brushRef="#br0" timeOffset="55087.63">10858 4720 0,'-21'0'15,"0"0"1,0 21-16,21 1 16,0-1-16,-21 0 0,21 0 0,-21 0 15,-1 0-15,22 1 0,0-1 0,0 21 16,-21-21-16,21 0 0,0 1 15,-21-1-15,21 0 0,0 0 0,0 0 16,0 0 0,21-21-16,0 22 0,1-22 15,-1 0-15,0 0 0,0 0 16,0 0-16,0-22 16,1 22-16,-1-21 0,0 0 0,0 21 15,0-21-15,-21 0 0,0 0 16,21-22-16,-21 22 0,22 0 0,-22-21 15,0 20-15,0-20 0,0 21 0,0 0 16,0 0-16,0-1 0,0 1 16,-22 21-16,1 0 0,21-21 15,-21 21-15,0 0 16,0 21 0,21 0-16,-21-21 0,21 22 15,0-1 1</inkml:trace>
  <inkml:trace contextRef="#ctx0" brushRef="#br0" timeOffset="55671.67">11324 4805 0,'0'0'0,"21"-21"0,-21 0 0,21 21 15,-21-22-15,0 1 0,0 0 16,22 0-16,-1 0 16,0 0-16,-21 42 47,0 0-47,0 0 0,0 0 15,0 0-15,-21 22 0,21-22 16,-21 21-16,-1-21 0,22 22 0,0-22 15,0 21-15,-21-21 16,21 22-16,-21-22 0,21 0 0,0 0 16,0 0-16,0 1 0,0-1 0,0 0 15,0 0-15,0 0 16,-21-21-16,21 21 16,-21-21-16,0 0 0,-1 0 15,1 0-15,0 0 16,0 0-16,0 0 0,0 0 0,-1 0 15,1 0-15,0 0 0,0 0 16,0 0-16,42 0 47,0 0-47,0 0 16,0 0-16,1 0 0,20 0 15,-21 0-15,0 0 0,22 0 16,-22 0-16,0 0 0,0 0 0,0 0 15,0-21-15,1 21 0,-1 0 16,0 0-16,0 0 16,-42 0 15,0 0-31</inkml:trace>
  <inkml:trace contextRef="#ctx0" brushRef="#br0" timeOffset="56760.22">6371 6625 0,'0'0'0,"-21"0"0,21 21 31,42-21-15,-21 0-16,1 0 0,20 0 15,0 0-15,1 0 0,-1 0 0,0 0 16,22 0-16,-22 0 0,22 0 16,-22 0-16,21 0 0,-20 0 15,-1 0-15,0 0 0,1 0 0,-22 0 16,0 0-16,0 0 0,0 0 16,1 0-16,-22-21 31,-22 21-16,22-21-15,-21 21 16,21-21-16,0 0 16,-21 21-16,0-21 15,0 21-15,0 0 16,42 0 31,0 0-32,0 0-15,0 0 0,0 0 16,1 0-16,-1 0 0,0 0 0,-21 21 16,21 0-16,-21 0 15,0 0-15,0 0 16,-21 1-16,0-22 0,0 21 16,-1-21-16,1 21 0,0 0 15,0-21-15,0 21 0,0-21 16,-1 0-16,1 0 15,21-21 17,0 0-32</inkml:trace>
  <inkml:trace contextRef="#ctx0" brushRef="#br0" timeOffset="57263.77">7980 6308 0,'0'0'0,"0"-21"0,21 21 16,-21-22-16,21 1 0,-21 0 16,0 0-16,-21 21 15,0 0-15,0 0 16,-1 0-16,1 0 0,-21 0 0,21 0 15,-22 0-15,22 21 0,-21 0 16,21-21-16,0 21 0,-1 1 0,1-1 16,0-21-16,0 21 0,21 0 0,0 0 15,0 0-15,0 1 16,0-1-16,21 0 16,0-21-16,0 21 0,1 0 15,-1-21-15,0 21 0,0 1 0,0-22 16,22 21-16,-22 0 0,0-21 0,-21 21 15,0 0-15,21-21 0,-21 21 16,0 1-16,0-1 0,-21 0 16,0-21-16,-22 21 0,22-21 0,-21 0 15,21 21-15,-22-21 0,1 21 16,21-21-16,-21 0 0,20 0 0,1 0 16,0 0-16,0 0 0,0 0 15,0 0-15,21-21 0,-22 0 16,22 0-16,0 0 15,0 0 1,0-1-16,22 1 16,-1 21-16</inkml:trace>
  <inkml:trace contextRef="#ctx0" brushRef="#br0" timeOffset="58172.29">8318 6033 0,'0'0'0,"0"-22"0,0 44 31,-21-1-31,21 0 16,0 0-16,-21 21 0,21-20 15,-21-1-15,21 21 0,-21-21 16,0 22-16,21-22 0,-22 21 0,1 0 16,21 1-16,-21-1 0,0-21 0,21 22 15,-21-22-15,21 21 16,0-21-16,0 0 0,0 1 0,0-1 16,0 0-16,0 0 0,0 0 15,21-21 1,0 0-16,0 0 0,0 0 15,1 0-15,-1 0 0,0 0 0,0-21 16,0 0-16,0 21 0,1-21 16,-1 0-16,0-1 0,0 1 0,0 21 15,-21-42-15,0 21 0,21 0 16,-21-1-16,0 1 0,0 0 16,0 0-16,-21 0 15,0 21 1,0 0-16,0 0 15,21 21-15,-21-21 0,21 21 0,0 0 16,0 0-16,-22 1 16,22-1-16,22 0 15,-1-21 1,0 0-16,0 0 16,0 0-16,0 0 15,1 21-15,-22 0 16,0 0-1,0 1-15,0-1 16,0 0 0,0 0-16,0 0 15,0 0 1,21-21 15,0 0-31,0-21 16,0 0-16,0 21 0,1-21 15,-1 0-15,0 21 0,-21-21 0,21-1 16,0 1-16,0 0 0,-21 0 16,0 0-16,22 0 0,-22-1 0,21 22 15,-21-21-15,0 42 32,-21 1-17,21-1-15,-22 0 0,22 0 16,-21 0-16,21 0 15,0 1-15,0-1 0,-21-21 0,21 21 16,0 0-16,0-42 47,0 0-47,21 21 0</inkml:trace>
  <inkml:trace contextRef="#ctx0" brushRef="#br0" timeOffset="58353.88">8721 6265 0,'0'0'0,"-22"0"16,1 0 31,0 0-32</inkml:trace>
  <inkml:trace contextRef="#ctx0" brushRef="#br0" timeOffset="58555.68">8001 6414 0,'21'0'32,"0"0"-32,0 0 0,1 0 15,-1 0-15,0 0 0,0 0 0,0 0 16,0 0 0,1 0-16,-1 0 0</inkml:trace>
  <inkml:trace contextRef="#ctx0" brushRef="#br0" timeOffset="59099.79">8932 6541 0,'0'42'32,"-21"-21"-32,21 0 0,-21 0 15,21 1-15,-21-1 0,21 0 16,0 0-16,0 0 16,-21 0-16,21 1 0,-22-22 15,22 21 1,0-42 15,0-1-31,0 1 0,0 0 16,22 0-1,-1 0-15,-21 0 0,21-1 0,0 1 16,0 0-16,0 0 0,1 0 0,-1 0 16,0-1-16,21 1 0,-21 21 15,1-21-15,-1 21 0,0 0 0,0 0 16,0 0-16,0 0 0,1 0 15,-22 21-15,0 0 0,21 1 0,-21-1 16,0 0-16,0 21 0,0-21 16,0 1-16,0-1 0,-21 0 15,-1 0-15,22 0 16,-21 0-16,0-21 0,21 22 16,0-44 30</inkml:trace>
  <inkml:trace contextRef="#ctx0" brushRef="#br0" timeOffset="59791.98">9588 6498 0,'0'0'0,"0"-21"16,-21 21-16,0 0 16,0 0-16,0 0 0,0 0 15,-1 0-15,1 21 16,0 0-16,0 1 0,21-1 0,-21 0 16,21 0-16,-21 0 0,21 0 0,0 1 15,0-1-15,0 0 0,0 0 16,0 0-16,0 0 15,21-21-15,0 0 0,0 0 16,0 0-16,0 0 16,1-21-16,-1 21 0,0-21 15,0 0-15,0 0 0,-21 0 16,21 21-16,-21-22 0,22 1 16,-22 0-16,0 0 0,0 42 62,0 0-62,0 0 0,0 1 16,-22-1-16,22 0 0,-21 21 15,21-21-15,-21 1 0,21 20 0,0 0 16,0-21-16,0 22 0,-21-1 0,21 0 16,0 1-16,-21 20 15,21-20-15,0 20 0,0-21 0,0 22 16,0-22-16,-21 22 0,21-22 0,0 0 15,-22 22-15,22-22 0,0 1 0,0-1 16,-21 0-16,0 1 0,0-1 16,21 0-16,-21-21 0,0 22 0,-1-22 15,1 0-15,0 0 0,0-21 0,0 21 16,0-21-16,-1 0 0,1 0 0,-21 0 16,21-21-16,0 21 0,-1-21 15,1 0-15,-21 0 0,21 0 0,0-22 16,-1 22-16,1 0 0,0 0 15,0 0-15,0-1 0,21 1 16,0 0-16,0 0 0,0 0 0,0-22 16,0 22-16,0 0 0,0 0 0,0 0 15,0 0-15,0-22 0,21 22 0,0-21 16,-21 21-16</inkml:trace>
  <inkml:trace contextRef="#ctx0" brushRef="#br0" timeOffset="60652.79">10054 6350 0,'0'0'0,"0"-21"16,-21 21 15,21 21-15,0 0-16,0 0 0,0 1 16,0-1-16,0 0 0,0 0 0,-21 0 15,21 0-15,0 1 0,-21-1 16,21 0-16,0 0 0,-22-21 0,22 21 15,0-42 32,0 0-47,0 0 0,0 0 16,0-1-16,22 1 16,-22 0-16,21 0 0,0 0 0,0 0 15,-21-1-15,21 1 0,0 0 16,1 0-16,-1 0 0,0 0 0,21 21 15,-21 0-15,1-22 0,20 22 0,-21 0 16,21 0-16,-20 0 0,-1 0 16,0 22-16,0-1 0,-21 0 0,0 0 15,21 0-15,-21 22 0,0-22 0,0 21 16,0-21-16,0 22 16,-21-22-16,0 21 0,21-21 0,-21 0 15,0 1-15,-1-1 0,22 0 0,0 0 16,-21-21-16,21 21 15,0-42 17,0 0-17,21 0-15</inkml:trace>
  <inkml:trace contextRef="#ctx0" brushRef="#br0" timeOffset="61175.94">10858 6414 0,'0'0'0,"0"-22"0,0-41 32,0 42-32,0 0 15,-21 21-15,0 0 0,0 0 0,0 0 16,0 0-16,-1 0 0,1 0 15,0 0-15,0 21 0,0 0 16,0 0-16,-1 21 16,1-20-16,21-1 0,0 0 0,-21 0 15,21 21-15,0-20 0,-21-1 16,21 0-16,0 0 0,0 0 0,0 0 16,21-21-1,0 0-15,0 0 0,1 0 16,-1 0-16,0 0 0,21 0 15,-21-21-15,1 0 0,-1 0 16,0 21-16,-21-21 0,21 0 0,0-1 16,-21 1-16,0 0 0,0 0 0,0 0 15,0 0-15,0-1 16,0 44 15,0-1-31,0 0 0,0 0 16,0 0-16,0 0 0,0 1 0,0-1 15,-21 0-15,21 0 0,0 0 16,0 0-16,0 1 16,21-22-16,0 0 15,1 0-15,-1 0 0,0 0 16,0 0-16,0-22 16</inkml:trace>
  <inkml:trace contextRef="#ctx0" brushRef="#br0" timeOffset="61880.33">11112 6350 0,'0'21'31,"0"0"-31,0 1 16,0-1-16,-21 0 0,21 0 15,0 0-15,0 0 0,-21 1 0,21-1 16,0 0-16,0 0 0,-21-21 15,21 21-15,0 0 16,0-42 31,0 0-47,0 0 0,0 0 16,0 0-16,0-1 0,0 1 15,0 0-15,0 0 0,0 0 0,21 0 16,0-1-16,-21 1 0,21 0 0,1 0 15,-1 0-15,0 0 16,0 21-16,0 0 0,0 0 0,1 0 16,-1 0-16,0 0 0,0 21 15,0-21-15,0 21 16,-21 0-16,0 0 0,22 0 0,-22 1 16,0-1-16,0 0 0,0 0 0,0 0 15,0 0-15,0 1 0,0-1 16,0 0-16,0 0 0,-22-21 15,22-21 32,0 0-47,0 0 16,0-1-16,0 1 0,0 0 16,22 0-16,-1 0 0,0-22 15,0 22-15,0 0 0,0 21 0,-21-21 16,22 0-16,-1 21 0,0 0 15,0 0-15,0 0 0,0 0 0,1 0 16,-22 21-16,21 0 16,-21 0-16,0 0 15,0 1-15,0 20 0,0-21 0,0 0 16,0 0-16,0 1 0,-21-22 16,21 21-16,-22 0 0,22 0 0,-21 0 15,21 0 1,0-42 31,0 0-47</inkml:trace>
  <inkml:trace contextRef="#ctx0" brushRef="#br0" timeOffset="62287.73">11769 6477 0,'0'21'31,"21"-21"-31,0 0 0,0 0 16,0-21 0,0 0-16,1 21 0,-1-21 0,21 21 15,-21-21-15,0-1 0,1 22 0,-1-21 16,-21 0-16,21 0 15,-21 0-15,0 0 0,0-1 16,-21 22 0,0 0-16,-1 0 0,1 0 15,0 0-15,0 22 0,0-1 0,0 0 16,-1 0-16,1 0 0,0 0 16,0 1-16,21 20 0,0-21 0,-21 0 15,21 0-15,0 1 0,0-1 16,0 0-16,0 0 15,21 0-15,0-21 16,0 0-16,0 0 0,1 0 16,-1 0-16,0 0 0,0-21 15,0 21-15,0-21 0,1 0 0,-1 21 16,0-21-16</inkml:trace>
  <inkml:trace contextRef="#ctx0" brushRef="#br0" timeOffset="62555.7">12425 6329 0,'21'0'31,"0"0"-16,0 0 1,0 0-16,1 0 16,-1 0-16,-42 21 47</inkml:trace>
  <inkml:trace contextRef="#ctx0" brushRef="#br0" timeOffset="62708.45">12382 6477 0,'0'0'0,"0"21"16,22-21-1,-1 0 1,0 0 0,0 0-16,0-21 15,0 21 1,-21-21-16</inkml:trace>
  <inkml:trace contextRef="#ctx0" brushRef="#br0" timeOffset="63011.24">12954 5906 0,'-42'0'16,"20"0"0,22 21-16,-21 0 15,21 0-15,-21 0 16,21 0-16,0 1 15,0-1-15</inkml:trace>
  <inkml:trace contextRef="#ctx0" brushRef="#br0" timeOffset="63187.62">13060 5906 0,'0'21'32,"0"0"-32,-21-21 0,21 21 15,-22-21-15,1 21 0,21 0 16,0 1-16,-21-1 0,21 0 16</inkml:trace>
  <inkml:trace contextRef="#ctx0" brushRef="#br0" timeOffset="63795.99">13271 6202 0,'0'0'0,"-21"0"47,21 21-47,-21 0 0,0 0 0,21 1 16,-21-1-16,0 0 0,-1 0 15,1 21-15,21-20 0,-21-1 0,0 0 16,0 0-16,21 0 0,-21 0 0,21 1 16,0-1-16,0-42 47,0-1-47,0 1 15,0 0-15,21 0 0,0 0 16,-21-22-16,21 22 0,0 0 0,0 0 15,1-21-15,-1 20 0,0 1 16,0-21-16,0 21 0,0 0 0,22 21 16,-22-22-16,-21 1 0,21 21 15,0 0-15,0 0 0,1 0 16,-22 21-16,0 1 0,0-1 16,0 0-16,0 0 0,0 0 15,0 0-15,0 22 0,0-22 16,0 0-16,0 21 0,0-20 0,0-1 15,0 0-15,0 0 0,0 0 16,0 0-16,0 1 0,0-1 16,-22-21-1,1 0 1,0 0-16,21-21 0</inkml:trace>
  <inkml:trace contextRef="#ctx0" brushRef="#br0" timeOffset="63963.63">13102 6371 0,'0'-21'15,"21"21"1,0 0-16,1 0 16,-1 0-16,0 0 0,21 0 15,-21-21-15,22 21 0,-22 0 0,21 0 16,-21-21-16,22 21 0</inkml:trace>
  <inkml:trace contextRef="#ctx0" brushRef="#br0" timeOffset="64203.8">13737 6181 0,'0'21'31,"-21"-21"-16,21 21-15,-21-21 0,21 21 0,0 0 16,-21 1-16,21-1 0,0 0 16,0 0-16,-22 0 0,22 22 0,-21-22 15,21 0-15,0 0 0,0 0 16,0 0-16,0 1 16</inkml:trace>
  <inkml:trace contextRef="#ctx0" brushRef="#br0" timeOffset="64720.77">13674 6181 0,'0'0'0,"21"-21"0,0-1 15,0 22-15,0 0 0,0-21 16,1 21-16,-1 0 15,0 0-15,0 0 0,0 0 16,0 21-16,-21 1 16,0-1-16,0 0 0,-21 0 15,0 0-15,0-21 16,0 21-16,0-21 0,-1 22 0,1-1 16,0-21-16,0 0 0,0 0 15,0 21-15,-1-21 0,44 0 47,-1-21-47,0 21 16,0 0-16,0 0 0,0 0 0,1 0 15,-1 0-15,0 0 0,0 0 16,0 0-16,0 0 0,1 0 0,-1 21 16,0-21-16,-21 21 0,21 0 15,-21 0-15,0 1 16,0-1-16,-21 0 0,0 0 15,0 0-15,-1 0 0,1-21 0,0 22 16,-21-22-16,21 21 0,-22-21 16,22 0-16,-21 21 0,21-21 0,-1 0 15,1 0-15,0 0 0,0 0 16,0 0-16,21-21 16,0 0-1,21-1 1,0 1-16</inkml:trace>
  <inkml:trace contextRef="#ctx0" brushRef="#br0" timeOffset="65023.5">14287 6117 0,'-21'0'16,"0"0"-16,0 0 0,0 21 16,0-21-16,21 22 0,-22-1 15,1-21-15,0 21 0,0 0 0,21 0 16,0 0-16,-21 1 0,21-1 16,0 0-16,0 0 0,0 0 0,0 0 15,0 1-15,0-1 0,21 0 16,0-21-16,0 0 0,0 0 15,1 21-15,-1-21 0,0 0 0,0 0 16,0 0-16,0 0 0,22-21 0,-43 0 16,21 21-16,0-21 0,-21-1 15,21 1-15</inkml:trace>
  <inkml:trace contextRef="#ctx0" brushRef="#br0" timeOffset="65679.2">14224 5715 0,'-21'0'31,"21"21"-16,-21-21 1,21 21-16,0 1 16</inkml:trace>
  <inkml:trace contextRef="#ctx0" brushRef="#br0" timeOffset="65851.64">14309 5736 0,'21'0'16,"-21"21"15,0 1-15,0-1-1,0 0-15,-21-21 0,21 21 16,-22 0-16,1 0 15,21 1-15</inkml:trace>
  <inkml:trace contextRef="#ctx0" brushRef="#br0" timeOffset="68171.47">6413 6752 0,'22'0'15,"-22"-21"-15,21 21 16,-21 21 47,0 0-63,0 1 15,21-22-15,-21 21 0,0 0 0,0 0 16,0 0-16,0 0 0,0 1 15,21 20-15,-21-21 0,0 0 0,0 22 16,21-1-16,-21-21 0,0 21 16,0 1-16,0-1 0,0 0 0,0 22 15,21-22-15,-21 1 0,0-1 0,22 0 16,-22 1-16,0-1 0,0 0 16,21-21-16,-21 22 0,21-1 0,-21-21 15,21 22-15,-21-22 0,0 21 0,0-21 16,0 0-16,21 22 15,-21-22-15,0 0 0,0 0 0,0 0 16,0 1-16,0-1 16,-21-21-1,0 0 1,0-21-16,0-1 16,21 1-16,-22 21 0,22-21 15,-21 0-15,0 0 0,21 0 0,0-1 16,0 1-16,-21 0 0,21 0 0,-21 0 15,21 0-15,0-1 16,0 1-16,0 0 16,0 42 15,0 0-15,0 1-16,0-1 0,0 0 15,0 0-15,21 0 0,-21 0 16,0 1-16,0 20 0,21-21 0,-21 0 15,0 0-15,0 1 0,0-1 0,0 0 16,0 0 0,21-21-1,0 0-15,1 0 16,-1-21-16,0 0 16,0 0-16,0-1 0,0 1 0,1 0 15,20 0-15,-21 0 0,0 0 0,22-1 16,-22 22-16,21-21 0,-21 0 15,0 0-15,1 21 0,-1 0 0,0-21 16,0 21-16,-42 0 47</inkml:trace>
  <inkml:trace contextRef="#ctx0" brushRef="#br0" timeOffset="69191.2">3133 9335 0,'21'-22'16,"0"22"-1,0-21-15,-21 0 0,21 0 16,0 21-16,1-21 0,-22 0 0,0-1 16,21 1-16,-21 0 0,0 0 0,0 0 15,0 0-15,0-1 0,-21 22 16,-1-21-16,1 0 0,0 21 0,0 0 15,-21 0-15,20 0 16,1 0-16,-21 0 0,21 0 0,0 0 16,-22 21-16,22-21 0,0 21 15,0 1-15,21-1 0,0 0 0,0 0 16,0 0-16,0 0 0,0 1 16,0-1-16,21 0 0,0 0 15,0 0-15,0 0 0,1 1 0,-1-1 16,21 0-16,-21 0 0,0 0 15,1 0-15,-1 1 0,0-1 0,-21 21 16,0-21-16,0 0 0,0 1 16,0-1-16,0 0 0,-21 0 0,0 0 15,-1 22-15,1-43 0,-21 21 0,0 0 16,-1 0-16,22-21 16,-21 0-16,-1 0 0,1 0 0,0 0 15,-1 0-15,1-21 0,21 0 16,0 21-16,-22-21 0,22-22 0,21 22 15,-21 0-15,0-21 0,21 20 16,-21-20-16,21 21 0,0-21 0,0 20 16,0 1-16,0 0 0,0 0 0,0 0 15,21 0-15,0 21 16,21 0-16,-20 0 0,-1 0 0,21-22 16,-21 22-16,22 0 0,-1 0 15</inkml:trace>
  <inkml:trace contextRef="#ctx0" brushRef="#br0" timeOffset="69459.69">3725 8975 0,'0'0'0,"0"-43"16,-21 43-1,0 0-15,21 22 16,-21-1-16,0 0 0,-1 0 0,1 0 15,0 22-15,0-22 16,0 21-16,0 0 0,-1 1 0,1-22 16,0 21-16,0-21 0,0 22 15,0-22-15,-1 21 0,22-21 0,0 1 16,0-1-16,0 0 0,0 0 0,0 0 16,22-21-1,-1 0-15,0 0 0,0 0 16,0 0-16</inkml:trace>
  <inkml:trace contextRef="#ctx0" brushRef="#br0" timeOffset="69660.27">3281 9377 0,'0'0'0,"21"0"31,0-21-31,0 21 16,0 0-16,22 0 16,-22 0-16,0 0 0,21-21 0,-20 21 15,-1 0-15,0 0 0,21 0 16</inkml:trace>
  <inkml:trace contextRef="#ctx0" brushRef="#br0" timeOffset="70047.77">3789 9335 0,'21'-64'31,"0"43"-15,0 21-1,0 0-15,1 0 16,-1 0-16,-21 21 0,21-21 15,0 21-15,-21 0 0,0 1 16,21-1-16,-21 0 0,0 0 0,0 0 16,0 22-16,0-22 0,0 0 15,-21 0-15,21 0 0,-21 0 16,0-21-16,0 22 0,-1-22 16,22-22 15,0 1-31,0 0 0,0 0 15,0 0-15,22 0 16,-22-1-16,0 1 0,21 0 0,0 21 16,-21-21-16,21 0 0,0 21 0,-21-21 15,21 21-15,1 0 0,-1 0 16,0-22-16,0 22 16</inkml:trace>
  <inkml:trace contextRef="#ctx0" brushRef="#br0" timeOffset="70255.64">4318 9271 0,'-42'106'15,"20"-106"-15,22 21 16,-21 0-16,21 0 0,0 1 16,-21-1-16,21 0 15,-21 0-15,21 0 0,0 0 16,0-42 15,0 0-15</inkml:trace>
  <inkml:trace contextRef="#ctx0" brushRef="#br0" timeOffset="70427.82">4297 9144 0,'0'0'15,"-21"0"-15,-1 0 32,44 0-1,-22 21-31,21-21 16,0 21-16</inkml:trace>
  <inkml:trace contextRef="#ctx0" brushRef="#br0" timeOffset="70903.95">4657 9292 0,'-22'0'16,"1"0"-16,0 21 15,21 1-15,-21-22 0,21 21 16,-21 0-16,21 0 15,0 0-15,0 0 0,-21 1 16,21-1-16,0 0 16,-22-21-16,22 21 15,0-42 32,0 0-47,0 0 0,0-1 16,0 1-16,22 21 0,-1-21 15,0 0-15,0 0 0,0 0 0,0-1 16,1 1-16,20 0 0,-21 0 0,21 21 16,-20 0-16,-1-21 0,21 21 15,-21 0-15,0 0 0,1 0 0,-1 21 16,-21 0-16,0 0 0,0 0 16,0 22-16,0-22 0,0 0 15,0 0-15,0 0 0,-21 1 0,-1-1 16,22 0-16,-21 0 0,0 0 15,21 0-15,-21-21 0,21 22 16,0-44 15,21 22-31,0-21 0</inkml:trace>
  <inkml:trace contextRef="#ctx0" brushRef="#br0" timeOffset="71560.22">5376 9271 0,'0'0'16,"0"-63"-1,-21 63 1,0 0-16,0 0 0,0 0 16,-1 0-16,1 0 0,21 21 0,-21 0 15,0-21-15,0 21 0,0 0 0,-1 0 16,22 1-16,-21-1 0,21 21 15,-21-21-15,21 0 0,0 1 0,0-1 16,0 0-16,21-21 16,0 0-1,1 0-15,-1 0 0,0 0 0,0 0 16,0-21-16,0 21 0,1-21 0,-1-1 16,0 1-16,0 0 15,-21 0-15,0 0 16,0 0-16,21 21 15,-21 21 17,-21 0-17,21 0-15,0 0 0,0 0 16,-21 1-16,21 20 0,-21-21 0,21 21 16,0-20-16,0 20 0,0 0 15,0 1-15,0 20 0,0-21 0,-21 1 16,21-1-16,0 22 0,0-22 0,0 0 15,0 22-15,0-22 0,0 22 16,0-22-16,0 21 0,-22-20 16,22 20-16,-21-20 0,21 20 0,0-21 15,-21-20-15,0 20 0,21-21 0,-21 21 16,0-20-16,-1-22 0,1 21 16,0-21-16,0 0 0,0 0 0,0 0 15,-1 0-15,-20 0 0,21-21 0,-21-1 16,20 22-16,1-21 0,-21 0 15,21 0-15,21 0 0,-21 0 16,21-22-16,-22 22 0,22 0 0,-21 0 0,21 0 16,0-1-16,0 1 0,0-21 15,0 21-15,0 0 0,21-1 0,1 1 16,-1 0-16,0 0 0,0 0 16,0-22-16,0 22 0,1-21 0</inkml:trace>
  <inkml:trace contextRef="#ctx0" brushRef="#br0" timeOffset="72131.53">5821 9123 0,'0'0'0,"21"-21"15,0 21-15,0-21 0,0 21 16,1-22-16,-1 1 16,0 21-16,0 0 0,0 0 15,0-21-15,22 21 0,-22 0 0,21-21 16,-21 21-16,1 0 0,-1 0 0,0 0 16,0 0-16,-42 0 31,0 0-31,0 0 15,-1 0-15,1 21 0,0-21 16,0 0-16,0 0 0,0 0 0,-1 0 16,1 0-16,0 0 15,0 0-15,0 0 16,0 0-16,-1 0 16,22 21-1,-21 0-15,0 1 0,21-1 16,0 0-16,0 0 0,-21 21 0,21-20 15,-21-1-15,21 0 0,-21 21 16,21-21-16,-22 22 0,22-22 0,0 0 16,0 21-16,-21-20 0,21-1 0,-21 0 15,21 21-15,0-21 16,0 1-16,0-1 0,0 0 16,0 0-16,21-21 15,0 0 1,1 0-16,-1 0 0,0 0 15,0-21-15,0 21 16,0-21-16,1 0 0,-1-1 0,0 1 16,0 0-16</inkml:trace>
  <inkml:trace contextRef="#ctx0" brushRef="#br0" timeOffset="72617.95">6413 9102 0,'22'-21'31,"-1"21"-31,0-22 16,0 22-16,0-21 16,0 21-16,1 0 0,-1 0 0,0-21 15,0 21-15,0 0 0,0 0 0,1 0 16,-1 0-16,0 0 15,0 0 1,-21 21-16,0 0 0,0 1 16,0-1-16,0 0 15,0 0-15,0 0 0,0 0 0,0 1 16,0-1-16,0 0 0,0 0 0,0 21 16,-21-20-16,21-1 0,-21 0 15,21 0-15,0 21 0,-21-20 0,21-1 16,0 0-16,0 0 0,-22 0 0,1 0 15,21 1-15,-21-1 0,21 0 16,-21 0-16,0 0 0,0-21 0,-1 21 16,1-21-16,0 0 0,0 22 15,0-22-15,0 0 0,-1 0 16,1 0-16,0 0 0,0 0 0,0 0 16,0 0-16,-1 0 15,1-22-15,21 1 16,-21 21-16,21-21 15,0 0-15,0 0 0,0 0 16</inkml:trace>
  <inkml:trace contextRef="#ctx0" brushRef="#br0" timeOffset="74071.03">7260 9165 0,'21'0'0,"-21"21"47,0 1-47,0-1 16,0 0-16,0 0 0,0 0 0,-21 0 15,21 1-15,0-1 0,0 0 16,-21 0-16,21 0 0,0 22 0,0-22 15,0 0-15,0 0 0,-21 0 0,21 0 16,-21 1-16,21-1 16,-22 0-1,22-42 17,0 0-32,0-1 0,0 1 15,0 0-15,0 0 0</inkml:trace>
  <inkml:trace contextRef="#ctx0" brushRef="#br0" timeOffset="74356.37">7175 9186 0,'0'0'0,"0"-21"0,43-63 31,-22 84-31,0-22 0,0 22 16,0-21-16,22 21 15,-22 0-15,0-21 0,21 21 0,-20 0 16,20 0-16,-21 0 0,0 0 0,0 0 15,1 21-15,-22 0 0,0 1 16,0-1-16,0 0 0,0 0 0,-22 0 16,1 0-16,0 22 0,-21-22 15,-1 0-15,1 0 0,0 0 0,21 1 16,-22-22-16,22 21 0,-21 0 0,21-21 16,-1 0-16,44 0 31,-1-21-16,0 0-15</inkml:trace>
  <inkml:trace contextRef="#ctx0" brushRef="#br0" timeOffset="74632.23">7810 9102 0,'0'21'16,"0"0"-16,0 0 16,0 0-16,0 1 0,0-1 15,0 0-15,-21 0 0,0 0 0,21 0 16,0 1-16,-21-1 0,0-21 0,21 21 16,-21 0-16,21 0 15,-22 0-15,1-21 16,21 22-16,0-44 31,0 1-31,0 0 16</inkml:trace>
  <inkml:trace contextRef="#ctx0" brushRef="#br0" timeOffset="74859.66">7726 9144 0,'0'0'0,"42"-21"16,-21 21-1,0 0-15,1 21 0,-1 0 16,-21 0-16,21-21 0,-21 22 16,21-1-16,-21 0 0,21 0 0,0 0 15,-21 0-15,0 1 0,22-1 16,-22 0-16,0 0 16,0 0-16,21-21 15,0 0 1,-21-21-1,0 0-15,21 21 16</inkml:trace>
  <inkml:trace contextRef="#ctx0" brushRef="#br0" timeOffset="75071.67">8213 8996 0,'0'21'31,"0"0"-31,-22-21 15,1 43-15,0-22 0,0 0 0,21 0 16,-21 0-16,0 22 0,21-22 16,0 0-16,-22 0 0,1 0 15,21 0-15,0 1 0,-21-22 0,21 21 16,0 0-16,21-21 31</inkml:trace>
  <inkml:trace contextRef="#ctx0" brushRef="#br0" timeOffset="75347.96">8530 9144 0,'21'0'31,"0"0"-31,1 0 16,-1 0-16,0-21 0,0 21 16,0 0-16,0 0 15</inkml:trace>
  <inkml:trace contextRef="#ctx0" brushRef="#br0" timeOffset="75511.69">8467 9250 0,'0'21'15,"21"-21"16,0 0-31,0 0 16,0 0-16,-21-21 0,21 21 0,1-21 16,-1 0-16,0 21 0</inkml:trace>
  <inkml:trace contextRef="#ctx0" brushRef="#br0" timeOffset="76088.19">9123 8742 0,'0'0'16,"0"-21"0,0 0-16,0-1 0,21 22 15,0 0 1,21-21-16,-20 21 0,-1 0 0,21 0 15,-21 0-15,22 0 0,-22 0 16,0 0-16,21 0 0,-21 0 0,1 0 16,-1 0-16,-42 0 31,-1 0-31,-20 0 16,21 0-16,0 0 0,0 0 15,-1 0-15,1 0 0,0 0 0,0 0 16,0 0-16,0 0 0,-1 0 15,1 0 1,21 21 0,0 1-1,0-1-15,-21 0 16,21 0-16,-21 21 0,21-20 0,0 20 16,-21-21-16,0 21 0,-1 1 0,22-1 15,-21 0-15,0 1 0,0-1 16,0-21-16,21 22 0,-21-1 0,21 0 15,-22-21-15,22 22 0,0-22 0,0 0 16,0 21-16,0-20 0,0-1 16,0 0-16,0 0 0,0 0 0,22 0 15,-1 1-15,-21-1 0,21-21 0,0 0 16,0 21-16,0-21 0,22 0 16,-22 0-16,0 0 0,0 0 15,0-21-15,1 0 0,-1-1 0,0 22 16,0-21-16,0 0 0</inkml:trace>
  <inkml:trace contextRef="#ctx0" brushRef="#br0" timeOffset="76835.8">9652 9081 0,'0'0'0,"21"0"16,0-22-16,0 22 0,-21-21 15,22 21-15,-1-21 0,0 21 0,0-21 16,0 0-16,-21 0 0,0-1 15,0 1-15,0 0 0,0 0 16,-21 0-16,0 21 0,0 0 16,0 0-16,-1 0 0,-20 0 15,21 0-15,0 21 0,0 0 16,-1-21-16,1 21 0,0 0 0,0 1 16,21-1-16,-21 0 0,21 0 15,0 0-15,0 0 0,21 1 16,0-22-16,0 0 15,0 0-15,1 0 0,-1 0 16,0 0-16,21 0 0,-21 0 0,1-22 16,20 22-16,-21-21 0,0 21 15,0-21-15,1 21 0,-1-21 0,0 21 16,-21-21-16,0 0 16,0 42 15,0 0-31,-21-21 0,21 21 15,-21 0-15,21 0 0,-22 1 16,22-1-16,-21 0 0,21 21 0,0-21 16,0 1-16,-21-22 0,21 21 0,0 0 15,0 0-15,0 0 16,21-21 15,0-21-15</inkml:trace>
  <inkml:trace contextRef="#ctx0" brushRef="#br0" timeOffset="77324.24">10139 9102 0,'0'0'0,"0"-21"0,0-1 16,0 1-16,0 0 0,0 0 15,0 0-15,0 0 0,21-1 16,0 1-16,0 21 0,0-21 16,1 0-16,-1 21 0,0 0 15,0-21-15,0 21 0,0 0 0,1 0 16,-1 0-16,-21 21 0,0 0 16,0 0-16,0 0 15,0 22-15,0-22 0,-21 0 0,-22 0 16,22 0-16,0 22 0,-21-22 0,20 0 15,-20 0-15,21 0 0,0 1 16,0-1-16,-1 0 0,1-21 0,21 21 16,0 0-16,21-21 15,1 0 1,-1 0-16,0 0 0,0 0 0,0 0 16,0 0-16,1 0 0,-1 0 15,0-21-15,0 21 0,0-21 16,-21 0-16,0 0 0,0-1 15,0 1-15,0 0 16,-21 0-16,0 0 16,0 21-16,0 0 0,-1 0 0,1 0 15,0 0-15,0 0 0,0 0 16,21 21 0,21-21-1,0 0-15,0 0 0</inkml:trace>
  <inkml:trace contextRef="#ctx0" brushRef="#br0" timeOffset="77791.84">10562 9038 0,'0'0'0,"0"-21"0,-21-21 16,21 21-1,0-1-15,0 1 0,0 0 16,0 0-16,0 0 0,21 0 15,0-1-15,0 22 0,-21-21 0,22 21 16,-1 0-16,0 0 0,21 0 16,-21 0-16,1 0 0,-1 0 15,0 21-15,-21 22 0,0-22 16,0 0-16,0 0 0,0 22 16,-21-22-16,0 0 0,-1 21 0,-20-21 15,21 1-15,-21-1 0,20 0 0,1 0 16,0 0-16,0 0 0,0 1 15,21-1-15,0 0 0,21-21 16,0 0 0,0 0-16,0 0 0,1 0 15,20 0-15,-21 0 0,0 0 0,0 0 16,1-21-16,-1 0 0,0 21 0,-21-22 16,0 1-16,0 0 15,0 0-15,0 0 0,-21 0 16,0-1-16,-1 22 0,1-21 15,0 21-15,0 0 0,0 0 16,0 0-16,-1 0 16,22 21-16,-21 1 0,21-1 15,0 0-15,0 0 16,0 0-16</inkml:trace>
  <inkml:trace contextRef="#ctx0" brushRef="#br0" timeOffset="78003.55">11049 9229 0,'0'0'0,"21"0"0,-42 21 47,0 0-47,0-21 0,21 21 0,-22 0 16,1 1-16,0-1 0,0-21 15,0 21-15,0 0 0,-1-21 0,1 21 16,21 0-16</inkml:trace>
  <inkml:trace contextRef="#ctx0" brushRef="#br0" timeOffset="78888.21">11218 9038 0,'-21'0'16,"0"0"-1,21-21-15,0 0 16,0 0 0,0 0-1,21-1-15,0 1 16,0 21-16,1-21 16,-1 0-16,0 0 0,0 21 15,21-21-15,-20 21 0,-1 0 0,0-22 16,21 22-16,-21 0 0,1 0 15,-1 0-15,-21 22 16,0-1-16,0 0 0,-21 0 16,-1 0-16,1 0 0,0 22 15,-21-22-15,21 0 0,-1 21 0,1-20 16,0-1-16,0 0 0,0 0 0,0 0 16,21 0-16,0 1 0,0-1 15,0 0-15,21-21 16,0 0-16,0 0 15,0 0-15,22 0 0,-22 0 16,0 0-16,0 0 0,0 0 0,0 0 16,1-21-16,-1 21 0,0-21 0,-21-1 15,0 1-15,0 0 16,0 0-16,-21 21 0,-22-21 16,22 21-16,0 0 0,-21-21 0,21 21 15,-1 0-15,1 0 0,0 0 0,0 0 16,0 0-16,42 0 31,0 0-31,0 0 16,0 0-16</inkml:trace>
  <inkml:trace contextRef="#ctx0" brushRef="#br0" timeOffset="79403.74">11811 9038 0,'0'0'0,"-21"0"0,-22-63 15,22 42 1,21-1-16,0 1 0,0 0 16,0 0-16,0 0 15,21 0-15,1 21 0,-1-22 0,0 1 16,0 21-16,21-21 0,-20 21 15,-1 0-15,21 0 0,-21 0 0,0 0 16,1 0-16,-1 0 0,0 0 16,-21 21-16,21-21 0,-21 43 0,0-22 15,0 0-15,0 0 0,-21 21 0,-21-20 16,20-1-16,1 21 0,-21-21 16,0 0-16,20 22 0,1-22 0,0 0 15,0 0-15,0-21 0,21 21 16,0 1-16,0-1 15,21-21-15,0 0 16,0 0-16,22 0 0,-22 0 16,0 0-16,0 0 0,0 0 0,22 0 15,-22-21-15,-21-1 0,21 22 16,-21-21-16,0 0 0,0 0 16,0 0-16,-21 21 0,0-21 15,-1 21-15,1 0 0,-21-22 16,21 22-16,0 0 0,-22 0 0,22 0 15,0 0-15,0 0 0,0 0 0,42 0 47,0 0-47</inkml:trace>
  <inkml:trace contextRef="#ctx0" brushRef="#br0" timeOffset="79979.87">12298 8932 0,'0'0'0,"-21"-21"31,-1 21-31,1-21 0,0 0 16,21 0-16,0 0 16,0-1-16,0 1 15,21 21-15,0 0 0,1-21 16,20 21-16,-21 0 0,0 0 0,22 0 16,-22 0-16,0 0 15,0 0-15,0 0 0,0 0 0,1 0 0,-22 21 16,0 0-16,0 1 15,0-1-15,0 0 0,-22 21 16,1-21-16,0 1 0,-21-1 0,21 0 16,-22 21-16,1-21 0,0 1 0,20-1 15,-20 0-15,21 0 0,21 0 16,0 0-16,0 1 16,21-22-16,0 0 15,0 0-15,1 0 0,-1 0 16,21 0-16,-21 0 0,0 0 0,1-22 15,-1 22-15,0-21 0,0 21 0,-21-21 16,0 0-16,0 0 16,0 0-16,0-1 0,-21 1 15,0 0-15,0 21 0,-1 0 16,1-21-16,0 21 16,0 0-16,0 0 0,0 0 0,21 21 15,0 0-15,-22 0 16,22 1-16,0-1 15,0 0-15</inkml:trace>
  <inkml:trace contextRef="#ctx0" brushRef="#br0" timeOffset="80191.22">12552 9250 0,'-21'0'31,"21"21"-31,-22-21 0,22 21 0,0 0 16,0 1-16,-21-1 15,21 0-15,-21 0 16,21 0-16</inkml:trace>
  <inkml:trace contextRef="#ctx0" brushRef="#br0" timeOffset="80647.52">13039 8827 0,'0'0'16,"-22"0"-16,1 0 15,42 21 1,1-21 0,-1 0-16,0 0 15,21 0-15,-21 0 0,22 0 0,-1 0 16,-21 0-16,22 0 0,-1 0 0,-21 0 16,21 0-16,-20-21 0,-1 21 15,0-22-15,0 22 0,-21-21 0,0 0 16,0 0-16,0 0 15,-21 21-15,0 0 16,0 0-16,-1 0 16,1 21-16,-21 0 0,21 0 15,0 0-15,-1 22 0,1-22 0,0 21 16,0 1-16,0-22 0,0 21 0,-1-21 16,1 22-16,21-22 0,0 0 15,0 0-15,-21 0 0,21 0 0,0 1 16,0-1-16,0 0 15,21-21 1</inkml:trace>
  <inkml:trace contextRef="#ctx0" brushRef="#br0" timeOffset="80823.5">12827 9081 0,'0'0'0,"21"0"16,0 0-16,0 0 15,1 0-15,20 0 0,-21 0 16,21 0-16,-20 0 0,20 0 0,0-22 16,1 22-16,-1 0 0,0-21 0,-21 21 15,22 0-15</inkml:trace>
  <inkml:trace contextRef="#ctx0" brushRef="#br0" timeOffset="81203.53">13589 8827 0,'0'0'0,"21"0"47,0 0-47,0 0 0,1 0 15,-1 0-15,0 0 0,0-22 16,0 22-16,22-21 0,-22 21 0,0 0 16,21-21-16,-21 21 0,1 0 0,-22-21 15,-22 21 17,1 0-32,0 21 15,0 0-15,0 0 0,0 1 16,-1-1-16,1 21 0,0-21 0,0 22 15,0-22-15,21 21 0,-21-21 0,21 0 16,-22 22-16,22-22 0,0 0 16,0 0-16,0 0 0,0 1 15,0-1 1,0-42 15,0-1-31</inkml:trace>
  <inkml:trace contextRef="#ctx0" brushRef="#br0" timeOffset="81380.21">13462 9081 0,'21'0'31,"0"0"-31,0 0 0,1 0 16,-1 0-16,21 0 0,-21 0 0,0 0 15,1 0-15,20 0 0,-21-22 0,0 22 16,0 0-16,22 0 16,-22-21-16</inkml:trace>
  <inkml:trace contextRef="#ctx0" brushRef="#br0" timeOffset="81816.92">14033 8742 0,'0'21'16,"0"0"-16,22-21 15,-1 21-15,0-21 0,0 0 16,0 0-16,22 0 0,-22 0 0,21 0 16,0 0-16,-20 0 0,20 0 0,0 0 15,-21 0-15,1 0 0,20 0 16,-42-21-16,21 21 0,-21-21 15,0 0 1,-21 21 0,0 0-16,0 21 15,21 0-15,-22-21 0,1 21 16,0 1-16,21-1 0,-21 0 0,0 0 16,21 0-16,-21 0 0,21 22 15,-22-22-15,1 0 0,21 0 0,0 0 16,-21 1-16,21-1 0,-21 0 15,21 0-15,-21-21 0,21 21 0,0 0 16,0 1-16,0-1 16,21-21-1,0 0 1,0-21 0,-21-1-16</inkml:trace>
  <inkml:trace contextRef="#ctx0" brushRef="#br0" timeOffset="82011.64">14118 9059 0,'0'0'0,"-21"0"0,0 0 15,42 0 32,0 0-47,0 0 16,0 0-16,1 0 0,-1 0 15,0 0-15,0 0 0,0 0 0,0 0 16,1 0-16,-22-21 16,21 21-16</inkml:trace>
  <inkml:trace contextRef="#ctx0" brushRef="#br0" timeOffset="82563.67">14626 8594 0,'21'0'0,"0"0"16,1 0-16,-1 0 15,0 0-15,0 0 0,0 0 16,0 0-16,1 0 0,-1 0 0,0 0 15,0 0-15,0 0 0,0 0 0,1 0 16,-1 0 0,0 0-1,-21 21-15,0 0 16,0 0-16,0 0 16,0 1-16,0-1 0,0 0 15,0 21-15,0-21 0,0 1 0,0 20 16,0-21-16,-21 0 0,21 22 15,-21-22-15,21 21 0,-22-21 0,22 22 16,0-22-16,0 21 0,-21-21 16,0 22-16,21-22 0,-21 0 15,21 0-15,0 0 0,-21 0 0,21 1 16,-21-1-16,-1 0 0,22 0 0,-21-21 16,0 21-16,0-21 15,0 0-15,0 0 0,-1 21 0,1-21 16,0 0-16,0 0 0,0 0 0,0 0 15,-1 0-15,1 0 0,0 0 0,0 0 16,0-21-16,0 21 16,-1 0-16,1 0 0,0 0 15,21-21 17</inkml:trace>
  <inkml:trace contextRef="#ctx0" brushRef="#br0" timeOffset="82744.1">14541 9483 0,'0'0'0,"0"21"16,-21-21 15,0 0-16,0 0-15,0 21 16,0-21-16,-1 0 0</inkml:trace>
  <inkml:trace contextRef="#ctx0" brushRef="#br0" timeOffset="95683.86">381 12277 0,'0'0'0,"21"0"0,0-21 0,-21-1 16,0 1-16,21 0 16,-21 0-16,22 0 0,-22 0 0,0-1 15,21 22-15,-21-21 0,0 0 16,0 0-16,0 0 15,0 42 1,0 0 0,0 21-16,0-20 0,0-1 15,0 21-15,0 0 0,-21 1 16,-1-1-16,22-21 0,-21 22 0,0-1 16,21 0-16,-21-21 0,0 22 15,21-22-15,0 0 0,-21 0 0,21 0 16,-22 1-16,22-1 15,0 0-15,0-42 47,22 0-47,-22-1 0,21 1 0,0 0 16,0 0-16,0 0 0,0 0 16,1-22-16,-1 22 0,0-21 0,21 21 15,-21-1-15,1 1 0,20-21 16,-21 42-16,0-21 0,0 0 15,1 21-15,-1 0 0,0 0 16,-21 21-16,21 0 0,-21 0 16,21 0-16,-21 0 0,0 1 15,0-1-15,0 21 0,0-21 16,0 0-16,0 22 0,0-22 0,0 0 16,21 0-16,-21 0 0,22 1 15,-22-1-15,0 0 0,21-21 0,0 21 16,0-21-16,0 0 0,0 0 15,1 0-15,-1 0 0,0-21 16,0 21-16,0-21 0,0 0 16,1-1-16,-1 1 0,0-21 0,0 21 15,0 0-15,-21-22 16,0 1-16,21 0 0,-21-1 0,0 1 16,0 21-16,0-22 0,0 1 15,0 21-15,0 0 0,0 0 0,0-1 16,-21 22-16,0 0 0,21-21 15,-21 21-15,0 0 16,0 0-16,21 21 16,-22 1-16,22-1 15,0 0-15,0 0 0,0 0 16,22 0-16,-22 1 16,0-1-16,21-21 0</inkml:trace>
  <inkml:trace contextRef="#ctx0" brushRef="#br0" timeOffset="95988.03">1482 12383 0,'-22'0'15,"1"0"1,21 21-16,-21 0 15,21 0-15,0 0 0,-21 0 16,21 1-16,0-1 16,0 0-16,0 0 0,0 0 0,0 0 15,0 1-15,0-1 16,0 0-16,0 0 16,0-42 30,0 0-46,0 0 0,0-1 16</inkml:trace>
  <inkml:trace contextRef="#ctx0" brushRef="#br0" timeOffset="96368.17">1503 12023 0,'0'0'15,"-21"0"-15,-1 21 16,1 0-16,21 0 16,0 0-16,0 1 15,0-1-15,21-21 16,1 0-16,-1 0 16,0 0-16,0 0 0,0 0 15,0 0-15,1-21 0,-1-1 16,-21 1-16,0 0 0,0 0 15,0 0-15,0 0 16,0-1-16,-21 1 0,-1 21 16,1 0-16,0 0 15,0 0-15,0 21 16,21 1-16,0-1 16,0 0-16,0 0 0,0 0 15,0 0-15,0 1 16,21-22-16,0 0 0,0 0 15,0 0 1,1 0-16</inkml:trace>
  <inkml:trace contextRef="#ctx0" brushRef="#br0" timeOffset="97188.21">1757 12383 0,'0'0'16,"0"21"0,0 0-16,21-21 15,0 0-15,0 0 16,0 0-16,1-21 0,-1 21 16,0-21-16,0-1 0,21 22 0,-20-21 15,-1 0-15,21 0 0,-21 0 16,0 0-16,1-22 0,-1 22 0,0 0 15,-21 0-15,0 0 0,21-1 16,-21-20-16,0 21 0,0 0 0,0 0 16,0-1-16,0 1 15,-21 21-15,21-21 0,-21 0 0,0 21 16,-1 0 0,1 21-1,21 21 1,-21-20-16,21-1 0,0 21 15,0-21-15,0 22 0,0-1 16,-21 0-16,21 1 0,-21-1 16,21 0-16,0 1 0,0-1 0,-21 0 15,21 1-15,-22-1 0,1 21 16,21-20-16,-21 20 0,0-20 0,21 20 16,-21-21-16,0 22 0,-1-1 15,22-20-15,-21 20 0,0-20 0,21-1 16,0 0-16,-21 1 0,21 20 15,-21-42-15,21 22 0,0-1 16,0 0-16,0-21 0,0 22 0,0-22 16,0 0-16,0 0 0,21 0 15,0-21-15,0 0 16,0 0-16,1 0 0,-1-21 16,21 0-16,-21 0 0,0 0 15,1 0-15,-1-1 0,0-20 0,21 21 16,-21-21-16,1-1 0,-1 1 0,0 0 15,-21-1-15,0 1 0,0 0 16,0-22-16,0 22 0,0-22 0,0 22 16,-21-22-16,0 22 0,-1 0 15,1-1-15,0 1 0,0 21 16,-21 0-16,20 0 0,1-1 16,0 22-16,21-21 0,-21 0 15,21 0 1,21 21-1,0 0-15,0 0 16,1 0-16,-1 0 0,0 0 16,0 0-16,0 0 0,0-21 15,1 21-15,-1 0 16,-21-21-16,21 21 0,-21-22 16,21 1-16,0 21 0</inkml:trace>
  <inkml:trace contextRef="#ctx0" brushRef="#br0" timeOffset="97664.45">2519 12298 0,'0'42'15,"0"-21"1,21-21-16,0 0 0,0 0 15,0 0 1,1 0-16,-1 0 0,0 0 0,0-21 16,0 21-16,22-21 0,-22 0 15,0 21-15,0-21 0,0 21 0,0-21 16,1-1-16,-22 1 0,0 0 16,0 0-16,0 0 15,0 0-15,0-1 0,-22 22 16,1 0-1,0 0-15,0 0 0,0 0 0,0 0 16,21 22-16,-22-1 0,1 0 16,0 0-16,0 0 0,0 0 0,0 1 15,21-1-15,-22 0 0,22 21 16,0-21-16,0 1 0,0-1 16,0 0-16,0 0 0,0 0 0,0 0 15,22 1-15,-1-22 16,0 0-16,0 21 0,0-21 15,0 0-15,1 0 0,-1 0 16,0 0-16,0 0 0,0 0 0,0 0 16,1-21-16,-1-1 0,0 22 15,-21-21-15,0 0 16,21 21-16</inkml:trace>
  <inkml:trace contextRef="#ctx0" brushRef="#br0" timeOffset="98639.92">3492 12319 0,'0'0'0,"-63"0"31,42 0-31,0 0 15,42 0 17,0 0-32,0 0 15,21 0-15,-20 0 0,20-21 0,0 0 16,1 21-16,20-21 0,-21 21 0,22-22 16,-1 1-16,1 0 0,-22 0 15,22 0-15,-1 0 0,1-1 0,-1 1 16,-20 0-16,20 0 15,-21 21-15,1-21 0,-22 0 0,0 21 16,0-22-16,0 22 0,-21-21 0,22 21 16,-22-21-16,0 0 15,-22 21 1,1 0-16,0 0 0,0 0 16,0 0-16,0 0 0,-1 0 0,1 0 15,0 0-15,0 0 0,0 0 0,0 0 16,-1 0-16,1 0 0,0 0 15,0 0-15,0 0 0,0 0 16,42 0 15,0 0-15,0 0-16,0 0 0,0 0 16,22-21-16,-22 21 0,0 0 0,21 0 15,-20-21-15,-1 21 0,0 0 16,0 0-16,0 0 0,0 0 0,-21 21 31,0 0-15,0 0-16,0 0 0,-21 0 0,21 1 15,-21-1-15,0 21 0,0-21 16,21 22-16,-21-22 0,-1 21 16,22-21-16,-21 0 0,21 1 0,-21-1 15,21 0-15,0 0 16,21-21 15,0 0-15,1-21-16,-1 0 0,0 21 0</inkml:trace>
  <inkml:trace contextRef="#ctx0" brushRef="#br0" timeOffset="98939.34">5482 11748 0,'-42'0'31,"21"21"-31,21 0 16,0 0-16,-22 0 0,22 0 0,0 1 15,-21 20-15,21-21 0,-21 0 16,21 0-16,0 1 0,0-1 0,0 0 16,0 0-16,0 0 15,0-42 17,0 0-32,0 0 15</inkml:trace>
  <inkml:trace contextRef="#ctx0" brushRef="#br0" timeOffset="99280.62">5376 11557 0,'0'0'0,"-21"0"16,0 0-1,21 21-15,21-21 16,0 0-1,0 0-15,1 0 0,-1 0 16,0 0-16,21 0 0,-21 0 0,1 0 16,-1-21-16,-21 0 0,0 0 15,0 0-15,0-1 16,-21 22-16,-1-21 0,1 21 16,-21 0-16,21 0 0,0 0 0,-1 0 15,1 0-15,0 0 0,0 0 16,0 0-16,0 0 0,21 21 15,0 1-15,0-1 16,0 0-16,0 0 0,0 0 0,21 0 16,-21 1-16,21-22 0,0 21 15,0-21-15,0 21 0</inkml:trace>
  <inkml:trace contextRef="#ctx0" brushRef="#br0" timeOffset="99771.66">5821 11705 0,'0'21'16,"-21"1"-16,-1-1 16,22 0-16,0 0 0,-21 0 0,21 0 15,0 1-15,0-1 0,0 0 16,0 0-16,0 0 0,0 0 0,0 1 15,0-1-15,0 0 0,-21-21 16,0 0 0,21-21 15,0 0-31,0-1 16,0 1-16,0 0 0,0 0 0,0 0 15,0 0-15,21-22 0,0 22 0,0 0 16,1-21-16,-1 20 0,0 1 15,21 0-15,-21 0 0,22 21 0,-22-21 16,21 21-16,-21 0 0,22 0 0,-22 0 16,0 0-16,0 21 0,0 0 15,1 0-15,-22 0 0,0 1 0,0-1 16,0 0-16,0 0 0,0 0 0,0 22 16,0-22-16,-22 0 0,1 0 15,21 0-15,-21 0 0,0 1 16,0-1-16,21 0 15,0-42 17,0 0-32,21 21 15</inkml:trace>
  <inkml:trace contextRef="#ctx0" brushRef="#br0" timeOffset="100067.22">6625 11409 0,'0'0'0,"0"21"31,0 0-31,0 0 16,-21 1-16,21-1 0,0 21 0,-21-21 15,0 22-15,-1-22 0,1 21 16,21 0-16,-21-20 0,0 20 0,0-21 15,21 21-15,0-20 0,-21-1 16,21 0-16,0 0 0,0 0 0,0 0 16,0 1-1,21-22-15,0 0 0,0 0 16,0 0-16,0-22 0,1 1 16,-1 21-16,0-21 0,0 0 0,0 0 15,0 0-15</inkml:trace>
  <inkml:trace contextRef="#ctx0" brushRef="#br0" timeOffset="100267.77">6498 11663 0,'21'0'31,"0"0"-16,1 0-15,-1 0 0,0 0 0,0 0 16,0 0-16,0 0 0,1 0 16,-1 0-16,21 0 0,-21 0 0,22 0 15</inkml:trace>
  <inkml:trace contextRef="#ctx0" brushRef="#br0" timeOffset="100535.55">7535 11621 0,'-42'0'16,"21"21"0,21 0-16,0 0 15,-21 0-15,21 0 0,0 1 0,-22-1 16,22 0-16,0 0 0,0 0 15,0 0-15,-21 1 0,21-1 16,0-42 31</inkml:trace>
  <inkml:trace contextRef="#ctx0" brushRef="#br0" timeOffset="100712.21">7493 11494 0,'0'0'0,"-21"-22"16,21 1-16,-21 21 15,21 21 32,0 1-47,21-1 16,0-21-16</inkml:trace>
  <inkml:trace contextRef="#ctx0" brushRef="#br0" timeOffset="101302.9">8064 11705 0,'0'0'0,"0"-21"0,0 0 15,0 0-15,0 0 16,0-1-16,0 1 0,-21 21 16,21-21-16,0 0 0,-21 21 15,0 0-15,0 0 0,0 0 16,-1 0-16,1 0 0,0 21 16,0 0-16,0 0 0,0 1 0,-1-1 15,1 0-15,0 21 0,0-21 0,0 1 16,0-1-16,-1 0 0,22 0 15,0 0-15,0 0 0,0 1 0,0-1 16,0 0-16,0 0 16,22-21-16,-1 0 0,0 0 15,0 0-15,0 0 0,22-21 0,-22 0 16,0 21-16,21-21 0,-21-1 16,22 1-16,-22 0 0,0 0 15,0 0-15,0-22 0,22 22 0,-22-21 16,-21 0-16,21-1 0,0 1 0,0 0 15,-21-1-15,0 1 0,0 0 16,0-1-16,22 1 0,-22 21 0,0-22 16,0 22-16,0 0 0,0 42 31,0 0-31,0 1 0,-22 20 0,22 0 16,0 1-16,-21-1 0,21 0 15,-21 1-15,21-1 0,-21 0 16,21 1-16,0-22 0,0 21 0,0 0 15,0-20-15,0-1 0,0 21 16,0-21-16,0 0 0,0 1 16,0-1-16,21-21 15,0 0-15,0 0 16,1 0-16,-1 0 0,0-21 0,0-1 16</inkml:trace>
  <inkml:trace contextRef="#ctx0" brushRef="#br0" timeOffset="101560.54">8763 11599 0,'21'0'31,"0"0"-15,0 0-16,1 0 0,-1 0 0,0 0 16,0 0-16,0 0 15,0 0-15</inkml:trace>
  <inkml:trace contextRef="#ctx0" brushRef="#br0" timeOffset="101735.55">8699 11748 0,'0'21'15,"0"0"-15,22-21 32,-1 0-32,0 0 15,0 0-15,0 0 16,0 0-16,1 0 0,-1 0 15,0 0-15,0-21 16</inkml:trace>
  <inkml:trace contextRef="#ctx0" brushRef="#br0" timeOffset="102188.03">9483 11367 0,'0'0'0,"-22"0"0,-41 21 31,63 0-31,-21 0 16,0 0-16,-1 0 0,22 1 0,-21-1 16,0 0-16,21 21 0,-21-21 0,21 1 15,-21-1-15,21 21 0,0-21 16,0 0-16,0 1 0,0-1 0,0 0 15,0 0-15,0 0 0,21-21 16,0 0-16,0 21 0,0-21 16,1 0-16,-1 0 0,0 0 15,0 0-15,0-21 0,0 0 0,1 21 16,-1-21-16,0 0 16,-21 0-16,0-1 0,21-20 0,-21 21 15,0 0-15,0-22 0,0 22 0,0-21 16,0 21-16,0 0 0,0-1 15,-21 1-15,0 0 0,0 21 0,-1 0 16,1 0-16,0 0 0,0 0 16,0 21-16,21 0 15,0 1-15,0-1 16,0 0-16,21-21 16,0 0-16</inkml:trace>
  <inkml:trace contextRef="#ctx0" brushRef="#br0" timeOffset="102843.29">10054 11451 0,'0'0'0,"0"-21"15,0 0-15,0 0 0,21 0 16,0 21-16,-21-22 0,22 22 15,-1 0-15,-21-21 16,21 21-16,0 0 0,0 0 0,22 0 16,-22 0-16,0 0 0,0 0 0,0 0 15,0 0-15,-21 21 16,22 1-16,-22-1 0,0 0 16,0 0-16,0 0 0,0 0 0,-22 22 15,1-22-15,0 0 0,0 0 16,0 0-16,-22 1 0,22-1 0,-21 0 15,21 0-15,-22 0 0,1 0 16,21 1-16,0-1 0,-22 0 0,22-21 16,0 21-16,0-21 0,0 21 0,21-42 62,21 0-62,0 21 16,0-21-16,0 21 0,1-21 15,-1 21-15,0-22 0,0 22 0,0 0 16,0 0-16,1 0 0,-1 0 0,0 0 16,-21 22-1,21-22-15,-21 21 0,0 0 0,0 0 16,0 0-16,21 0 0,-21 1 16,21-22-1,-21 21-15,22 0 0,-1-21 16,0 0-16,0 0 0,0 0 15,0 0-15,1 0 0,-1-21 16,-21 0-16,21 21 0,0-22 0,-21 1 16,0 0-16,21 21 0,-21-21 15,21 0-15,-21 0 0,0-1 16,0 1 0,-21 21 15,0 0-31,0 21 0</inkml:trace>
  <inkml:trace contextRef="#ctx0" brushRef="#br0" timeOffset="104028.16">3535 12573 0,'-21'0'0,"-1"0"15,22 21 1,22 0-1,-1-21-15,0 0 0,0 22 16,21-22-16,1 21 0,-1-21 0,0 21 16,22-21-16,-1 21 0,-20-21 15,20 21-15,1-21 0,-22 0 0,22 21 16,-1-21-16,-21 0 0,22 22 16,-22-22-16,1 0 0,-1 0 0,0 0 15,1 0-15,-22 0 0,0 0 16,0 0-16,0 0 0,-42 0 47,0 0-47,0 0 0,0 0 15,-1 0-15,-20-22 0,21 22 16,0-21-16,0 21 0,-1 0 0,1 0 16,0-21-16,0 21 0,0 0 15,21-21-15,21 0 31,0 21-31,0 0 0,0 0 16,22 0-16,-22 0 0,21 0 16,1 0-16,-22 21 0,21-21 0,-21 21 15,0 0-15,1 0 0,-22 1 16,0-1-16,0 0 0,0 0 0,0 21 16,-22-20-16,1-1 0,-21 0 15,0 21-15,20-21 0,-20 1 0,0-1 16,-1 0-16,1 0 0,21-21 15,0 21-15,-22-21 0,22 0 0,21 21 16,0-42 15,43 21-31,-22-21 0</inkml:trace>
  <inkml:trace contextRef="#ctx0" brushRef="#br0" timeOffset="104572.5">5334 12869 0,'106'-105'31,"-85"83"-15,0 1-16,0 0 15,-21 0-15,21 0 0,-21 0 16,0-1-16,-21 22 16,-21 0-16,21 0 0,0 0 15,-22 0-15,1 0 0,21 0 0,-22 22 16,22-22-16,-21 21 0,21 0 0,0 0 16,-1 0-16,1 0 0,21 1 15,-21-1-15,21 0 0,0 0 16,0 0-16,21 0 0,0 1 15,1-22-15,-1 21 0,0 0 0,0-21 16,21 21-16,-20 0 0,-1 0 16,21 1-16,-21-22 0,22 21 15,-22 0-15,0 0 0,0 0 0,-21 0 16,0 1-16,0-1 0,0 0 16,-21-21-16,0 21 0,-22 0 15,22-21-15,-21 21 0,0-21 0,20 22 16,-20-22-16,0 0 0,-1 0 15,1 0-15,0 0 0,21 0 0,-1 0 16,-20-22-16,21 1 0,0 21 0,21-21 16,0 0-16,-21 21 0,21-21 15,0 0-15,0-1 16,0 1-16,21 21 0,0-21 16,0 21-16,0-21 0,0 21 15,22-21-15,-22 0 0</inkml:trace>
  <inkml:trace contextRef="#ctx0" brushRef="#br0" timeOffset="105359.57">6011 12510 0,'0'-22'31,"0"44"-31,-21-1 16,21 0-16,-21 0 0,0 0 16,21 0-16,-21 1 0,-1 20 0,22-21 15,-21 21-15,0-20 0,21 20 16,-21-21-16,21 21 0,-21 1 0,21-22 16,0 21-16,-21-21 0,21 1 0,0 20 15,0-21-15,0 0 0,0 0 16,0 1-16,21-1 0,0-21 15,0 0-15,0 0 0,0 0 16,1 0-16,-1 0 0,0 0 16,21 0-16,-21-21 0,1 21 0,-1-22 15,21 1-15,-21 21 0,0-21 16,1-21-16,-1 21 0,-21-1 0,0 1 16,0 0-16,0-21 0,0 21 0,0-1 15,0 1-15,0 0 16,-21 21-16,-1 0 0,1 0 15,0 0-15,21 21 16,0 0-16,0 1 16,0-1-16,0 0 15,0 0-15,0 0 16,0 0-16,21 1 0,-21-1 16,21 0-16,-21 0 0,0 0 15,0 0-15,0 1 16,22-22-16,-22 21 15,21-21-15,0 0 0,0 0 16,0 0-16,0 0 0,22 0 16,-22 0-16,0 0 0,0-21 15,0-1-15,1 22 0,-1-21 0,0 0 16,0 0-16,0 0 0,0 0 16,1-22-16,-22 22 0,0 0 0,0 0 15,0 0-15,0-1 0,-22 44 47,22-1-47,-21 0 0,21 0 16,-21 0-16,21 0 0,0 1 15,0-1-15,0 0 0,0 0 16,0 0-16,21-21 31,0 0-31,1 0 16,-22-21-16,21 21 15,-21-21-15,0 0 16</inkml:trace>
  <inkml:trace contextRef="#ctx0" brushRef="#br0" timeOffset="105535.4">6689 12679 0,'0'0'0,"-22"0"31,22 21-15,-21-21 15</inkml:trace>
  <inkml:trace contextRef="#ctx0" brushRef="#br0" timeOffset="105751.68">5609 12742 0,'0'0'16,"-21"22"-16,42-22 31,0 0-31,22 0 0,-22 0 16,21 0-16,0 0 0,1 0 0,-1 0 15,0 0-15,1 0 0,-1-22 16,0 22-16,1 0 0,-1 0 0,0 0 16</inkml:trace>
  <inkml:trace contextRef="#ctx0" brushRef="#br0" timeOffset="106268.29">6731 12891 0,'0'-22'16,"-21"22"15,0 0-31,21 22 16,0-1-16,0 0 0,0 0 15,0 0-15,0 0 0,0 1 16,0-1-16,-22 0 0,22 0 0,0 0 15,-42 43 1,42-43-16,0 0 0,-21-21 16,21-21 15,0 0-31,0 0 16,0-1-16,0 1 0,21 0 15,-21 0-15,21 0 0,0-22 16,1 22-16,-1 0 0,0 0 0,0 0 15,21 0-15,-20-1 0,-1 1 0,21 21 16,-21 0-16,0 0 0,1 0 16,-1 0-16,0 0 0,0 0 0,0 21 15,-21 1-15,0-1 0,0 0 0,21 0 16,-21 0-16,0 0 0,0 1 16,0-1-16,0 0 0,-21 0 15,21 0-15,-21-21 0,21 21 0,0 1 16,-21-22-16,0 21 15,42-42 32</inkml:trace>
  <inkml:trace contextRef="#ctx0" brushRef="#br0" timeOffset="107008.08">7535 12912 0,'0'0'0,"0"-21"0,0-22 16,-21 43-16,0 0 15,0 0-15,0 0 0,-1 0 0,1 0 16,0 0-16,0 0 16,0 21-16,0 1 0,-1-22 0,1 21 15,0 0-15,0 0 0,21 21 0,-21-20 16,21-1-16,-21 0 0,21 0 15,0 0-15,0 0 0,21 1 16,0-22-16,0 0 16,0 0-16,0 0 0,1 0 15,-1 0-15,21-22 0,-21 22 0,0-21 16,1 0-16,-1 21 0,0-21 0,0 0 16,0 0-16,0-1 15,-21 1-15,22 21 0,-22-21 0,0 0 16,0 0-16,0 0 15,0 42 17,0 0-32,0 0 15,0 0-15,-22 0 0,22 1 16,-21-1-16,0 0 0,21 21 0,-21-21 16,0 22-16,0-22 0,21 21 0,0 1 15,-22-1-15,22 0 0,-21 1 16,21-1-16,0 0 0,0 22 15,-21-22-15,21 22 0,0-1 0,-21-21 16,21 22-16,0-1 0,0 1 16,0-1-16,0 1 0,0-22 0,-21 22 15,21-1-15,-21 1 0,21-1 0,0 1 16,0-22-16,-22 22 0,1-22 16,0 0-16,21 1 0,-21-1 0,0-21 15,0 0-15,-1 0 0,1 1 0,0-22 16,-21 0-16,21 0 0,-1 0 0,-20 0 15,21-22-15,-21 1 0,20 0 16,-20-21-16,0 21 0,21-43 0,-22 22 16,22-22-16,0 22 0,0-22 15,21 1-15,0-1 0,0-20 16,0 20-16,21 1 0,0-22 0,0 22 16,0-1-16,1 1 0,20-1 0,-21 1 15,21-1-15,-20 22 0,-1-22 16,21 22-16,-21 21 0,22-22 0,-22 22 15,0 0-15,0-21 0,0 21 0,22 21 16,-43-22-16,21 1 0,0 0 16,0 0-16</inkml:trace>
  <inkml:trace contextRef="#ctx0" brushRef="#br0" timeOffset="107639.59">8001 12827 0,'0'0'0,"0"21"32,0 0-32,-21 1 15,0 20-15,21-21 0,-22 0 16,22 0-16,-21 1 0,21-1 15,0 0-15,0 0 0,-21-21 0,21 21 16,-21 0-16,21 1 16,-21-22-16,21-22 31,0 1-15,0 0-16,0 0 15,0 0-15,0 0 0,0-1 0,21-20 16,0 21-16,0 0 0,0-22 15,1 22-15,-1 0 0,21 0 0,-21 0 16,22 0-16,-22 21 0,21-22 0,-21 22 16,22 0-16,-22 0 0,0 0 15,0 22-15,0-1 0,-21 0 16,0 0-16,0 0 0,0 0 0,0 22 0,0-22 16,0 0-16,0 0 15,0 22-15,-21-22 0,0 0 0,0 0 16,21 0-16,-21-21 0,21 21 15,0-42 17,21 0-32</inkml:trace>
  <inkml:trace contextRef="#ctx0" brushRef="#br0" timeOffset="108103.21">8763 12848 0,'0'0'0,"0"-21"0,21 0 0,-21 0 16,0 0-16,0-1 16,0 1-16,0 0 0,0 0 15,-21 21-15,0 0 0,0-21 0,-1 21 16,1 0-16,0 0 0,0 0 16,0 21-16,0 0 0,-22 0 0,22 0 15,0 1-15,-21 20 0,20-21 0,1 21 16,0-20-16,21 20 0,0-21 15,-21 0-15,21 0 0,0 1 16,0-1-16,0 0 0,21-21 16,0 0-16,0 0 0,1 0 15,20 0-15,-21 0 0,0 0 0,22-21 16,-22 21-16,21-21 0,-21-1 16,0 1-16,1 21 0,-1-21 0,0-21 15,0 21-15,-21-1 0,0 1 0,0 0 16,0 0-16,0 0 0,0 0 15,-21 21 1,21 21-16,-21 0 16,0 0-16,21 0 0,-22 0 15,22 1-15,0-1 0,0 0 0,0 0 16,0 0-16,0 0 16,0 1-16,22-1 15,-1-21-15,0 21 0,0-21 0,0 0 16,0 0-16,1 0 0,20 0 15,-21 0-15,21-21 0</inkml:trace>
  <inkml:trace contextRef="#ctx0" brushRef="#br0" timeOffset="108759.19">9207 12785 0,'0'-21'16,"-21"21"-1,0 0 1,21 21-16,0 0 0,-21-21 0,21 21 15,-21 0-15,21 0 0,0 1 16,0-1-16,0 0 0,0 0 16,0 0-16,0 0 0,-21 1 0,21-1 15,-22-21-15,22 21 16,0-42 15,0 0-15,0-1-16,0 1 0,0 0 0,0 0 15,0 0-15,0 0 0,0-1 16,0 1-16,22 0 0,-1-21 16,0 21-16,0-1 0,0 1 15,0 21-15,1 0 16,-1 0-16,0 0 0,0 0 0,0 0 16,-21 21-16,21 1 0,-21-1 0,22 0 15,-22 0-15,0 21 0,0-20 16,0-1-16,0 0 0,0 0 0,0 0 15,0 0-15,0 1 0,0-1 16,0 0-16,0 0 16,-22-21-16,22-21 31,0 0-31,0 0 16,0-1-16,0 1 0,0 0 0,0 0 15,22-21-15,-1 20 0,-21 1 16,21-21-16,0 21 0,21 0 0,-20-1 15,-1 1-15,21 0 0,-21 21 0,0 0 16,22 0-16,-22 0 0,0 0 16,0 21-16,0 0 0,-21 22 15,0-22-15,0 0 0,0 0 0,0 22 16,0-22-16,0 0 0,0 21 16,0-21-16,-21 1 0,21-1 0,-21-21 15,21 21-15,0 0 0,-21-21 16,21 21-16,0-42 31,21 21-31,-21-21 16,21 0-16</inkml:trace>
  <inkml:trace contextRef="#ctx0" brushRef="#br0" timeOffset="109119.85">9927 12891 0,'42'0'32,"-20"0"-32,-1 0 0,0 0 0,0 0 15,0 0-15,0 0 0,1 0 16,-1-22-16,0 22 0,21-21 0,-21 21 16,1-21-16,-22 0 0,21 0 0,-21 0 15,21-1-15,-21 1 16,0 0-16,0 0 15,-21 21-15,0 0 0,-1 0 0,1 0 16,-21 21-16,21 0 0,0 0 16,-22 1-16,22-1 0,0 0 0,0 0 15,21 21-15,0-20 0,-21-1 0,21 0 16,0 0-16,0 0 16,0 0-16,0 1 0,0-1 0,0 0 15,21-21-15,0 0 0,0 0 16,0 0-16,0 0 0,1 0 15,20 0-15,-21 0 0,21-21 0,1 21 16,-22-21-16,21-1 0</inkml:trace>
  <inkml:trace contextRef="#ctx0" brushRef="#br0" timeOffset="109351.61">10710 12764 0,'0'0'0,"-21"0"16,21 21 0,21-21-1,0 0-15,1 0 0,-1 0 16,0 0-16,0 0 0,0 0 16,0 0-16,-42 0 31,0 0-16,-21 0-15</inkml:trace>
  <inkml:trace contextRef="#ctx0" brushRef="#br0" timeOffset="109491.44">10626 12891 0,'0'0'0,"0"21"16,0 0-16,21 0 16,0-21-1,0 0-15,0 0 16,0 0-16,1 0 15,-22-21-15,0 0 0,21 21 16</inkml:trace>
  <inkml:trace contextRef="#ctx0" brushRef="#br0" timeOffset="109919.61">11451 12319 0,'0'0'0,"0"21"31,-21 0-15,0-21-16,21 22 0,-21-1 0,-1 0 15,1-21-15,21 21 0,0 0 16,21-21 15,1 0-15,-1 0-16,-21-21 0</inkml:trace>
  <inkml:trace contextRef="#ctx0" brushRef="#br0" timeOffset="110075.35">11536 12340 0,'0'-21'0,"0"42"0,21-42 15,-21 42 17,-21 0-17,0 1-15,21-1 0,-22 0 16,22 0-16,0 0 16,0 0-16,0 1 15</inkml:trace>
  <inkml:trace contextRef="#ctx0" brushRef="#br0" timeOffset="110319.49">11832 12531 0,'0'0'0,"0"42"31,0-21-31,0 0 0,21 1 0,-21-1 16,21 0-16,1 0 0,-22 0 0,0 22 16,21-22-16,0 0 0,-21 0 0,21 0 15,-21 0-15,21 1 16,0-22-16,1 0 16,-1 0-1</inkml:trace>
  <inkml:trace contextRef="#ctx0" brushRef="#br0" timeOffset="110551.38">12213 12573 0,'0'-21'0,"-42"0"32,21 21-32,-1 0 0,1 0 0,-21 21 15,21 0-15,-22-21 0,22 21 0,-21 0 16,0 1-16,20-1 0,-20 0 0,0 0 15,21 21-15,-22-20 0,22-1 16,0 0-16,0 0 0,0-21 0,21 21 16,0 0-16,21-21 31,0 0-31,0-21 0,0 21 16,0-21-16</inkml:trace>
  <inkml:trace contextRef="#ctx0" brushRef="#br0" timeOffset="110991.75">12382 12467 0,'0'21'32,"0"1"-32,0-1 15,0 0 1,0 0-16,22-21 0,-22 21 0,21-21 15,-21 21-15,21-21 0,0 0 16,0 0-16,0 22 0,1-22 16,-1 0-16,0 0 0,0 0 0,0 0 15,0 0-15,1-22 0,-1 1 0,0 21 16,0-21-16,-21 0 0,21 21 16,0-21-16,-21 0 0,22 21 0,-22-22 15,0 1-15,0 0 16,0 42 15,-22 0-31,1 1 0,0-1 16,21 0-16,-21 0 0,0 0 0,21 0 15,-21 22-15,-1-22 0,22 0 16,-21 0-16,0 0 0,21 1 0,-21-1 16,21 0-16,0 0 0,0 0 15,21-21 1,0-21-1,-21 0-15,21 21 0,1-21 0,-1 0 16</inkml:trace>
  <inkml:trace contextRef="#ctx0" brushRef="#br0" timeOffset="111543.83">13060 12467 0,'0'21'15,"21"-21"1,0 0 0,0 0-16,0 0 0,22 0 0,-22 0 15,21 0-15,1 0 0,-1 0 16,0 0-16,22-21 0,-43 21 0,21 0 16,1-21-16,-22 21 0,0 0 15,-21-21-15,-21 21 31,0 0-31,-1 0 0,1 0 0,-21 21 16,21 0-16,-22 0 0,1 1 0,0-1 16,21 0-16,-22 0 0,1 21 15,21-20-15,-22-1 0,22 0 0,0 0 16,0 0-16,0 0 0,0 1 0,21-1 16,-22-21-16,22 21 15,0-42 1,22 0-1,-1 21-15,-21-22 0,21 1 0,0 0 16,0 0-16,0 21 0,1-21 16,-1 0-16,0 21 0,0-22 15,0 22 1,0 0-16,-21 22 16,0-1-16,22 0 0,-22 0 15,21-21-15,-21 21 16,0 0-16,21 1 0,0-22 15,0 0 1,0 0-16,1 0 0,-1 0 16,0 0-16,0 0 0,-21-22 15,21 22-15,0-21 0,-21 0 16,22 0-16</inkml:trace>
  <inkml:trace contextRef="#ctx0" brushRef="#br0" timeOffset="111771.31">13906 12213 0,'-21'21'31,"0"-21"-31,0 22 0,21-1 16,0 0-16,-21-21 15,21 21-15,-21 0 0,21 0 16,0 1-1,21-22 17,0 0-17</inkml:trace>
  <inkml:trace contextRef="#ctx0" brushRef="#br0" timeOffset="111932.27">14055 12213 0,'0'0'0,"0"-21"15,0 42 1,0 0-16,-22 1 16,22-1-16,-21-21 15,21 21-15,-21 0 0,0 0 16,21 0-16,-21 1 0,0-1 16,-1-21-16,1 21 0</inkml:trace>
  <inkml:trace contextRef="#ctx0" brushRef="#br0" timeOffset="113271.73">3514 12742 0,'0'-21'0,"-22"21"15,22-21-15,-21 21 16,0 0-16,21 21 16,0 0-16,0 1 15,0-1-15,0 21 0,0 0 0,0 1 16,0 20-16,21-20 0,-21 20 15,21-21-15,1 1 0,-1 20 16,-21-20-16,21-1 0,0 21 0,0-20 16,-21 20-16,21-20 0,1 20 15,-22-21-15,21 1 0,-21-1 0,21 0 16,0 1-16,-21-1 0,0 0 16,0-20-16,21 20 0,-21-21 0,0 0 15,0 0-15,0 1 0,0-1 16,0 0-16,0 0 15,-21-42 17,0 0-32,0 21 15,21-21-15,-21-1 0,-1 22 16,1-21-16,21 0 0,-21 21 16,0-21-16,21 0 0,-21 21 15,0 0-15,-1 0 16,22 21 15,0 0-31,0 0 0,0 0 16,0 1-16,0-1 0,22 0 0,-1-21 15,0 21-15,0-21 16,0 0-16,22 0 0,-22 0 0,0 0 16,21 0-16,-21-21 15,22 0-15,-22 0 0,21-1 0,1 1 16,-22 0-16,21 0 0,-21 0 0,22 0 15,-22-1-15,0 1 0,0 0 16,0 0-16,0 21 0,-21-21 0</inkml:trace>
  <inkml:trace contextRef="#ctx0" brushRef="#br0" timeOffset="113999.86">1905 14711 0,'0'-21'31,"21"21"-31,0-21 15,0-1-15,1 1 0,-1 0 16,0 0-16,0 0 0,0 0 16,-21-1-16,0 1 0,0 0 15,0 0-15,-21 21 16,0 0-16,0 0 0,0 0 16,-1 0-16,-20 0 0,21 0 15,-21 21-15,20-21 0,-20 21 0,21 0 16,0 1-16,0-1 15,-1 0-15,22 0 0,0 0 0,0 22 16,0-22-16,0 0 0,22 0 16,-1 0-16,0 22 0,0-22 0,0 0 15,22 0-15,-22 0 0,21 0 16,-21 1-16,22-1 0,-22 0 0,0 21 16,0-21-16,0 1 0,0-1 15,-21 0-15,0 0 0,0 21 16,-21-20-16,0-1 0,0 0 0,-21 0 15,-1 0-15,1 0 0,-22 1 16,22-22-16,-21 0 0,-1 21 0,22-21 16,-22 0-16,22 0 0,0-21 15,-1-1-15,22 1 0,-21 0 16,21 0-16,-1 0 0,1-22 16,21 22-16,0-21 0,0 0 0,0 20 15,0-20-15,0 21 0,21 0 16,1-22-16,-1 22 0,21 21 0,-21-21 15,22 0-15,-22 21 0,21 0 16,0 0-16,-20-21 0,20 21 0</inkml:trace>
  <inkml:trace contextRef="#ctx0" brushRef="#br0" timeOffset="114296.02">2519 14520 0,'0'0'0,"-21"0"31,-1 0-31,1 0 0,0 22 16,0-1-16,0 0 0,0 0 0,21 21 16,-22-20-16,1 20 0,0 0 15,0-21-15,21 22 0,-21-1 16,21-21-16,-21 22 0,21-1 15,-22-21-15,22 21 0,0-20 0,0-1 16,0 0-16,0 0 0,22-21 16,-1 0-16,0 0 0,0 0 15,0 0-15,0 0 0,-21-21 16,22 21-16,-1-21 0,-21 0 0</inkml:trace>
  <inkml:trace contextRef="#ctx0" brushRef="#br0" timeOffset="114480.18">2201 14859 0,'21'0'31,"1"0"-31,-1-21 0,0 21 16,0 0-16,0 0 0,0 0 15,22 0-15,-22-21 0,0 21 16,0 0-16,22 0 0,-22 0 0,0-21 15,0 21-15,0 0 0</inkml:trace>
  <inkml:trace contextRef="#ctx0" brushRef="#br0" timeOffset="114887.65">2730 14838 0,'22'0'16,"-22"-21"-16,21 21 16,0-21-16,0 21 15,0 0-15,0 0 0,1 0 16,-1 0-16,0 0 0,0 21 16,0 0-16,-21 0 0,21 0 15,-21 0 1,0 1-16,0-1 0,0 0 0,0 0 15,0 0-15,-21-21 0,21 21 16,-21 1-16,0-22 0,21-22 31,0 1-15,0 0-16,0 0 16,0 0-16,0 0 15,0-1-15,0 1 0,21 0 0,-21 0 16,21 21-16,-21-21 15,21 21-15,1-21 0,-1 21 16,0-22-16</inkml:trace>
  <inkml:trace contextRef="#ctx0" brushRef="#br0" timeOffset="115107.94">3302 14753 0,'0'21'16,"0"1"-16,0-1 16,0 0-16,0 0 0,-21-21 15,21 21-15,-21 0 0,21 1 16,0-1-16,0 0 16,-22-21-16,22 21 15,0-42 16</inkml:trace>
  <inkml:trace contextRef="#ctx0" brushRef="#br0" timeOffset="115279.87">3260 14669 0,'0'0'0,"0"-22"0,0 1 0,0 0 15,0 42 32,0 0-31,21-21-16,0 22 15,0-22-15</inkml:trace>
  <inkml:trace contextRef="#ctx0" brushRef="#br0" timeOffset="115744.71">3556 14753 0,'0'64'31,"0"-43"-31,-21-21 16,21 21-16,-21 0 16,21 0-16,0 1 0,0-1 15,0 0-15,-22 0 16,1-21 15,21-21-15,0 0-1,0 0-15,0-1 16,0 1-16,0 0 16,0 0-16,21 0 0,1 21 0,-1-21 15,0-1-15,0 1 0,0 0 16,22 21-16,-22 0 0,0-21 0,0 21 15,21 0-15,-20 0 0,-1 0 16,0 21-16,-21 0 0,21 0 0,-21 1 16,21-1-16,-21 0 0,0 21 15,0-21-15,0 1 16,-21-1-16,0 0 0,0 0 16,0-21-16,21 21 15,21-42 16,0 0-15,0 21-16</inkml:trace>
  <inkml:trace contextRef="#ctx0" brushRef="#br0" timeOffset="116529.52">4276 14774 0,'0'0'0,"0"-42"31,-22 42-31,1 0 16,0 0-16,0 0 0,0 0 0,0 21 16,-1-21-16,1 21 15,0 1-15,0-1 0,21 0 0,-21 0 16,21 0-16,0 0 0,0 1 16,21-22-1,0 0-15,0 0 16,0 0-16,1 0 0,-1 0 15,0-22-15,0 1 0,0 0 16,0 21-16,1-21 0,-22 0 16,0 0-1,0-1-15,0 44 47,0-1-47,0 0 16,0 0-16,0 0 15,0 0-15,0 1 0,0 20 0,-22-21 16,22 0-16,0 22 0,-21-1 16,21 0-16,0 1 0,0-1 0,-21 0 15,21 22-15,0-22 0,0 22 0,0-22 16,0 21-16,0-20 0,0 20 16,0 1-16,0-22 0,21 22 15,-21-1-15,21-21 0,1 22 0,-22-1 16,0-20-16,0 20 0,21-20 15,-21-1-15,0 0 0,0 1 0,0-22 16,0 21-16,0-21 0,-21 0 16,-1 1-16,1-22 0,0 0 15,0 0-15,0 0 0,0 0 0,-1 0 16,1-22-16,0 1 0,0 0 16,0 0-16,0-21 0,-1 20 0,1-20 15,0 0-15,21-22 0,0 22 16,0-22-16,0 22 0,0-21 0,0-1 15,0 22-15,0-22 0,0 1 0,0 20 16,21-20-16,0 21 0,1-22 16,-1 22-16,0-1 0,21 1 15,-21 21-15,1-21 0,-1 20 16,0 1-16,0 0 0,0 21 0,0-21 16,1 0-16,-1 21 0,0 0 0,0 0 15,-21-21-15,21 21 31,0 0 1</inkml:trace>
  <inkml:trace contextRef="#ctx0" brushRef="#br0" timeOffset="117996.85">5038 14584 0,'21'0'31,"-21"-21"-31,21 21 0,0 0 16,0 0-16,0 0 0,1-21 16,-1 21-1,0 0-15,0 0 16,-42 0 15,0 0-31,0 0 0,-1 0 16,1 0-16,0 0 0,0 0 15,21-22-15,-21 22 0,0-21 16,-1 21 15,22 21-15,-21 1-16,21-1 0,0 0 15,-21 21-15,0-21 0,21 22 16,-21-22-16,0 21 0,21-21 0,-22 22 16,22-22-16,-21 21 0,0-21 15,21 1-15,0 20 0,0-21 16,0 0-16,0 0 0,0 1 0,0-1 16,0 0-16,0 0 0,21-21 15,0 0-15,1 0 16,-1 0-16,0 0 0,0 0 15,0 0-15,0-21 0,1 0 16,-1 0-16,0 21 0</inkml:trace>
  <inkml:trace contextRef="#ctx0" brushRef="#br0" timeOffset="118455.46">5673 14542 0,'0'-22'16,"21"22"-16,0 0 0,0-21 15,0 21-15,0 0 16,1 0-16,-1 0 0,0-21 0,0 21 16,0 0-16,0 0 0,1 0 15,-1 0-15,0 21 0,0 0 16,-21 1-16,0-1 0,0 0 15,0 0-15,0 0 0,0 0 16,0 1-16,0-1 0,0 0 0,-21 0 16,21 21-16,-21-20 0,21-1 15,0 0-15,0 0 0,0 0 0,0 0 16,0 22-16,0-22 0,0 0 0,0 0 16,0 0-16,0 1 0,0-1 15,-21 0-15,-1 0 0,1 0 16,0 0-16,0-21 0,21 22 15,-42-22-15,20 0 0,1 0 16,0 0-16,0 0 0,0 0 0,0 0 16,-1 0-16,1 0 0,0 0 15,0-22-15,0 22 0,0-21 0,21 0 16,-22 0-16,22 0 16,0 0-16,22-1 15,-1 22-15,0 0 0,21-21 16</inkml:trace>
  <inkml:trace contextRef="#ctx0" brushRef="#br0" timeOffset="118743.55">6583 14690 0,'0'0'0,"0"-21"0,-21 21 31,21 21-31,-22 0 0,22 0 0,0 0 16,0 0-16,-21 22 0,21-22 0,-21 0 15,21 0-15,0 22 0,-21-22 16,21 0-16,0 0 0,0 0 0,0 22 16,-21-22-16,21 0 15,-21 0-15,21 0 16,0-42 15,0 0-31</inkml:trace>
  <inkml:trace contextRef="#ctx0" brushRef="#br0" timeOffset="119003.8">6413 14774 0,'0'0'0,"0"-21"0,0 0 15,0 0-15,0 0 0,0 0 0,22 21 16,-1-22-16,0 1 0,21 21 0,-21 0 15,22-21-15,-1 21 16,-21 0-16,22 0 0,-22 0 0,21 21 16,-21 0-16,0-21 0,1 22 0,-22-1 15,0 0-15,0 0 0,0 0 16,-22 0-16,1 1 0,0-1 0,-21 0 16,21 0-16,-22 0 0,1 0 0,21-21 15,-22 22-15,1-22 0,21 21 16,0-21-16,0 0 0,-1 0 0,44 0 31,-1-21-15</inkml:trace>
  <inkml:trace contextRef="#ctx0" brushRef="#br0" timeOffset="119255.16">7260 14711 0,'0'0'0,"-21"21"16,0 0-1,0 0-15,21 1 0,-22-22 16,22 21-16,-21 0 0,0 0 0,21 0 16,0 0-16,-21 1 0,0-1 0,21 0 15,-21-21-15,21 21 0,0 0 16,0-42 31,21 21-47</inkml:trace>
  <inkml:trace contextRef="#ctx0" brushRef="#br0" timeOffset="119663.81">7197 14690 0,'0'0'0,"42"-43"16,-21 43-1,0 22-15,-21-1 0,21-21 16,1 21-16,-22 0 16,0 0-16,0 22 0,21-22 0,-21 0 15,0 0-15,21 0 0,-21 0 0,0 1 16,0-1-16,21 0 0,-21 0 16,21 0-16,-21 0 0,21-21 15,1 0-15,-1 0 16,0-21-1,-21 0-15,0 0 16,21 0-16,-21 0 0,21-1 0,-21-20 16,0 21-16,0 0 0,21-22 15,-21 22-15,0-21 0,0 21 0,22 0 16,-22-1-16,-22 22 31,1 22-31,0-1 0,0 21 16,21-21-16,-21 0 0,0 22 15,21-22-15,0 0 0,-22 21 0,22-20 16,-21-1-16,21 0 0,0 0 0,0 0 16,21-21-1,1 0-15,-1 0 16</inkml:trace>
  <inkml:trace contextRef="#ctx0" brushRef="#br0" timeOffset="119915.99">8064 14732 0,'22'0'47,"-1"0"-47,0 0 31,0 0-31,0 0 16,-42 21 15,0-21-31,0 0 0</inkml:trace>
  <inkml:trace contextRef="#ctx0" brushRef="#br0" timeOffset="120063.99">7916 14859 0,'0'0'0,"0"21"0,0 0 15,21-21 17,1 0-17,-1 0-15,0 0 0,0 0 16,0 0-16,0-21 16,1 0-16,-1 0 15</inkml:trace>
  <inkml:trace contextRef="#ctx0" brushRef="#br0" timeOffset="120679.38">8699 14139 0,'0'0'0,"0"-21"0,22 21 31,-1 0-31,0 0 15,0 0-15,21 0 0,1 0 0,-22 0 16,21 0-16,1 0 0,-22 0 0,0 0 16,0 0-16,0 0 15,-21 21-15,-21-21 16,0 0 0,0 0-16,-22 0 0,22 0 0,-21 0 15,21 0-15,-22 0 0,22 0 0,0 0 16,0 0-16,0 0 0,0 0 15,-1 0-15,1 0 16,0 0-16,0 0 16,21 22-16,-21-22 0,21 21 15,0 0-15,0 0 0,0 0 0,-21 22 16,21-22-16,-22 21 16,22 22-16,0-22 0,0 0 0,-21 22 15,0-22-15,21 22 0,-21-22 0,21 0 16,-21 22-16,0-22 0,21 0 15,-22 1-15,22 20 0,0-42 0,0 22 16,0-1-16,0-21 0,0 0 16,0 1-16,22-1 0,-22 0 0,21-21 15,21 0-15,-21 0 0,0 0 0,1 0 16,20-21-16,0 0 0,-21-1 16,22 1-16</inkml:trace>
  <inkml:trace contextRef="#ctx0" brushRef="#br0" timeOffset="120923.55">9250 14436 0,'0'0'0,"-43"21"31,22 0-31,21 0 0,0 0 0,-21 1 16,0 20-16,21-21 0,-21 21 0,21-20 15,-21-1-15,21 21 0,0-21 0,0 22 16,-22-22-16,22 0 0,0 0 16,0 0-16,0 0 15,22-21 1,-1 0-16,0 0 16</inkml:trace>
  <inkml:trace contextRef="#ctx0" brushRef="#br0" timeOffset="121300.19">9440 14542 0,'0'0'0,"0"-22"0,0 1 16,0 0-16,21 0 16,1 21-16,-1 0 15,0 0-15,0-21 0,0 21 16,0 0-16,1 0 0,20 0 0,-21 21 15,0 0-15,-21 0 0,0 0 0,0 1 16,0-1-16,0 21 0,0-21 16,0 0-16,-21 22 0,-21-22 0,21 0 15,-22 0-15,22 0 0,-21 1 0,-1-1 16,22 0-16,0-21 0,-21 21 16,21-21-16,-1 0 15,22 21-15,22-21 31,-1 0-31,0 0 0,0 0 16,0 0-16,0 0 0,1 0 16,-1 0-16,0 0 0,0-21 0,0 21 15,0 0-15,1-21 0,-1 21 0,0-21 16,-21 0-16,21 21 16</inkml:trace>
  <inkml:trace contextRef="#ctx0" brushRef="#br0" timeOffset="121828.45">10012 14457 0,'0'0'0,"21"-42"32,0 42-32,0 0 0,-21-22 15,21 22-15,1 0 0,-1 0 16,0 0-16,0 0 15,0 22-15,-21-1 16,0 0-16,0 0 0,-21 0 16,21 0-16,-21 1 15,-21-1-15,20 0 0,1-21 0,0 21 16,-21 0-16,21-21 0,-1 0 16,44 0 15,-1-21-16,0 21-15,0-21 0,0 21 0,0 0 16,1 0-16,-1 0 0,0 0 16,0 0-16,0 0 0,0 21 15,1 0-15,-1-21 0,-21 21 16,0 1-16,0-1 0,0 0 16,0 0-16,0 0 15,-21 0-15,-1-21 0,1 22 16,0-22-16,0 0 0,-21 0 0,20 21 15,1-21-15,-21 0 0,21 0 16,0 0-16,-1 0 0,1 0 0,0 0 16,0 0-16,21-21 15,21 21 17,0 0-32,0 0 15,1 0-15,-1 0 0</inkml:trace>
  <inkml:trace contextRef="#ctx0" brushRef="#br0" timeOffset="122079.64">10435 14817 0,'0'21'16,"0"0"-16,0 0 15,0 0-15,0 1 16,0-1-16,0 0 0,-21-21 16,21 21-16,-21 0 0,0-21 0,21 21 15,-22-21-15,22 22 0,-21-22 0,0 21 16,21-42 15</inkml:trace>
  <inkml:trace contextRef="#ctx0" brushRef="#br0" timeOffset="122579.78">10880 14478 0,'0'0'0,"0"-21"0,-22 21 16,22 21-16,-21-21 15,0 21-15,21 0 0,-21 1 16,0-22-16,21 21 0,-21 0 0,21 0 16,-22-21-16,22 21 0,-21 0 15,0-21-15,21 22 0,21-22 32,0 0-17,1 0-15,-1 0 0,0 0 0,0 0 16,0 0-16,22 0 0,-22 0 15,0 0-15,0 0 0,0 0 0,0 0 16,1 0-16,-1-22 0,-21 1 16,21 21-16,-21-21 0,21 21 15,-21-21-15,0 0 0,0 0 16,0-1-16,0 1 16,-21 21-1,0 0-15,0 0 0,21 21 16,-22 1-16,1-1 0,21 0 15,-21 0-15,21 0 0,0 0 16,-21 1-16,21 20 0,-21-21 0,21 0 16,-21 0-16,21 1 0,0-1 15,21-21 17,0 0-32,0 0 15,0 0-15,0-21 0,1 21 16</inkml:trace>
  <inkml:trace contextRef="#ctx0" brushRef="#br0" timeOffset="122796.25">11303 14393 0,'0'0'0,"21"0"0,0 0 15,0 0 1,1 0-16,-1 0 0,0 0 15,0 0-15,0 0 0,0 0 16,1 0-16,-1 0 0,0 0 0,0 0 16,0 0-16,0 0 0,1 0 15,-1-21-15,-42 21 16</inkml:trace>
  <inkml:trace contextRef="#ctx0" brushRef="#br0" timeOffset="123215.7">11430 14330 0,'0'0'0,"-42"42"16,42-21-16,-22-21 15,22 22-15,-21-1 0,21 0 0,0 0 16,0 0-16,0 0 0,-21-21 0,21 22 16,0-1-16,0 0 15,21-21 32,0 0-47,-21-21 0,22 21 16,-1 0-16,0 0 0,0 0 15,0 0 1,0 0-16,1 0 0,-1 0 16,-21 21-16,21-21 0,-21 21 15,21-21-15,-21 21 0,0 0 0,0 1 16,0-1-16,0 0 15,-21 0-15,0 0 16,0-21-16,-1 0 0,1 21 0,-21-21 16,21 0-16,0 0 0,-22 0 0,22 0 15,0 0-15,0 0 0,0 0 16,-1 0-16,22-21 47,0 0-47,22 21 0,-1 0 0</inkml:trace>
  <inkml:trace contextRef="#ctx0" brushRef="#br0" timeOffset="123611.88">11980 14330 0,'0'0'0,"0"-21"15,-21 21 1,0 0 0,0 0-16,21 21 0,-21 0 0,-1 0 15,1 22-15,0-22 0,0 0 0,21 21 16,-21-21-16,0 22 0,21-22 16,0 21-16,0-21 0,0 1 0,0-1 15,0 0-15,0 0 0,0 0 0,21 0 16,0-21-16,0 22 15,0-22-15,0 0 0,1 0 0,-1 0 16,0 0-16,0 0 0,0 0 16,0-22-16,-21 1 0,0 0 15,0 0-15,0 0 16,-21 21 0,0-21-16,0 21 0,0 0 0,0 0 15,-1 0-15,1 0 0,0 0 16,21 21-16,-21-21 15,21 21-15</inkml:trace>
  <inkml:trace contextRef="#ctx0" brushRef="#br0" timeOffset="123828.62">12234 14711 0,'0'21'31,"0"0"-31,0 0 16,0 1-16,0-1 15,-21 0-15,21 0 0,-21-21 0,21 21 16,-21 0-16,21 1 0,-21-1 16,-1-21-16,22 21 15,-21-21-15</inkml:trace>
  <inkml:trace contextRef="#ctx0" brushRef="#br0" timeOffset="124408.46">12467 14266 0,'21'0'15,"-21"22"-15,21-22 16,1 0-16,-1 0 16,0 0-16,0 0 15,0 0-15,0 0 0,1 0 0,-1-22 16,0 22-16,0 0 0,0-21 15,0 21-15,1-21 0,-1 0 16,-21 0-16,0 0 16,-21 21-1,-1 0-15,1 21 16,21 0-16,-21 0 0,0 0 0,21 0 16,0 22-16,-21-22 0,0 21 15,21 1-15,-22-22 0,22 21 0,0 0 16,0-20-16,0 20 0,0-21 15,0 0-15,0 0 0,0 1 0,0-1 16,0 0-16</inkml:trace>
  <inkml:trace contextRef="#ctx0" brushRef="#br0" timeOffset="124600.04">12446 14584 0,'21'0'31,"0"0"-31,0 0 16,1 0-16,-1 0 16,0 0-16,0 0 0,0 0 0,0 0 15,1 0-15,20 0 0,-21 0 0,21 0 16,-20-21-16,20 21 0,-21 0 15,21 0-15</inkml:trace>
  <inkml:trace contextRef="#ctx0" brushRef="#br0" timeOffset="125055.61">13102 14457 0,'0'0'0,"-21"-21"0,-21-22 31,42 22-31,0 0 0,0 0 0,0 0 16,0 0-16,0-1 15,21 1-15,0 0 0,0 21 16,0-21-16,22 21 0,-22 0 0,0 0 16,21 0-16,-21 0 0,1 0 15,-1 0-15,0 0 0,-21 21 0,0 0 16,0 0-16,0 22 0,0-22 0,-21 0 16,0 0-16,-1 22 0,-20-22 15,21 0-15,-21 21 0,20-21 0,1 1 16,-21-1-16,21 0 0,0 0 0,21 0 15,0 0-15,0 1 16,21-22 0,0 0-16,0 0 0,0 0 0,0 0 15,1 0-15,-1 0 0,0 0 16,0-22-16,0 22 0,0-21 0,1 0 16,-22 0-16,0 0 15,0 0-15,0-1 0,0 1 0,0 0 16,-22 21-16,1-21 0,0 0 0,-21 21 15,21 0-15,-1-21 0,1 21 16,-21 0-16,21 0 0,0 0 0,-1 0 16,22 21-16,-21-21 15,21 21-15,0 0 16,21-21-16,1 0 16,20 0-16,-21 0 0</inkml:trace>
  <inkml:trace contextRef="#ctx0" brushRef="#br0" timeOffset="125607.67">13843 14415 0,'0'0'0,"21"-22"0,-21 1 0,0 0 16,0 0-16,0 0 16,0 0-16,0-1 0,0 1 0,0 0 15,0 0-15,-21 21 0,0 0 16,0 0-1,-1 0-15,1 0 0,0 0 0,0 21 16,0 0-16,0 0 0,-1 1 0,1-22 16,21 21-16,-21 0 0,21 0 15,0 0-15,0 0 0,0 1 0,0-1 16,21-21-16,0 0 16,1 0-16,-1 0 0,0 0 0,0 0 15,0 0-15,0 0 0,1 0 0,-1-21 16,0 21-16,0-22 0,-21 1 15,21 21-15,-21-21 0,0 0 16,0 42 15,-21-21-31,21 42 16,-21-20-16,21-1 0,0 0 16,0 21-16,-21-21 0,21 22 0,-21-22 15,21 0-15,0 21 0,0-20 0,0-1 16,0 0-16,0 0 0,-22 0 15,22 0 1,-21-21-16,0 0 16,0 0-16,0 0 15,0 0-15,-1 0 0,22-21 16,-21 21-16,21-21 16,-21 21-16,21-21 15,0 0 1,0 0-16,21-1 15,0 22-15</inkml:trace>
  <inkml:trace contextRef="#ctx0" brushRef="#br0" timeOffset="126144.45">14414 14118 0,'0'-21'32,"22"21"-17,-1 0-15,0 0 0,0-21 0,0 21 16,0 0-16,1 0 0,20 0 0,-21 0 16,0 0-16,0-21 0,1 21 15,-1 0-15,0 0 0,0 0 0,0 0 16,-21 21 15,0 0-31,-21 0 16,0-21-16,21 21 0,-21 1 15,21-1-15,0 0 0,0 0 0,-21 21 16,21-20-16,0 20 0,-22-21 0,22 21 16,0-20-16,0 20 0,0-21 15,0 21-15,0-20 0,-21 20 0,21-21 16,-21 21-16,21-20 0,0-1 0,0 0 15,-21 0-15,21 0 0,-21 0 16,0 1-16,21-1 0,-22 0 0,1-21 16,0 21-16,0 0 0,0-21 0,0 0 15,-1 21-15,-20-21 16,21 0-16,-21 0 0,-1 0 0,1 0 0,21 0 16,0 0-16,-22 0 0,22 0 15,0 0-15,0 0 0,0 0 16,-1 0-16,22-21 15,0 0 1,0 0 0,22 21-16</inkml:trace>
  <inkml:trace contextRef="#ctx0" brushRef="#br0" timeOffset="128145.2">1249 16447 0,'0'0'0,"21"0"0,0-22 0,0 22 15,0-21-15,1 21 0,-22-21 16,0 0-16,0 0 16,0 0-16,0-1 15,0 1-15,-22 21 0,1-21 0,0 21 16,-21 0-16,21 0 0,-22 0 15,1 0-15,0 0 0,-1 21 0,1 0 16,0 1-16,-1 20 0,1-21 16,0 21-16,20 1 0,-20-1 15,21 22-15,0-22 0,0 21 0,-1 1 16,22-22-16,-21 22 0,21-22 16,0 22-16,0-22 0,21 0 15,1-21-15,-1 22 0,0-22 0,21 0 16,-21-21-16,22 21 15,-1-21-15,0 0 0,1 0 0,-1 0 16,0-21-16,1 21 0,-1-21 16,0 0-16,1 0 0,-22-1 0,0 1 15,0 0-15,-21 0 0,0 0 16,0 0-16,0-1 0,0 1 16,-21 21-16,0-21 0,0 0 0,-22 21 15,22 0-15,-21 0 0,0 0 16,20 0-16,1 0 0,-21 0 15,21 0-15,21 21 0,-21-21 0,-1 0 16,44 0 31,-1-21-47,0 0 0,0 21 0,0-21 16,0 21-16,1 0 0,-1 0 15,21 0-15,-21 0 0,0 0 16,-21 21-16,22 0 0,-22 0 0,21 0 15,-21 0-15,0 22 0,0-1 16,0-21-16,0 22 0,0-1 0,-21 0 16,-1 1-16,-20-1 0,21 21 15,0-20-15,0 20 0,-1-20 16,1 20-16,0-21 0,0 1 16,21-1-16,-21 0 0,21-20 15,0-1-15,0 0 0,0 0 0,21-42 31,0 0-15,0 0-16,-21-1 0,0 1 0,21 0 16,1-21-16,-22 21 0,21-22 15</inkml:trace>
  <inkml:trace contextRef="#ctx0" brushRef="#br0" timeOffset="128399.28">1630 16870 0,'0'42'31,"-21"-21"-31,-1 1 0,22 20 16,-21-21-16,0 0 0,0 22 16,21-22-16,-21 0 0,0 21 0,-1-21 15,22 1-15,0-1 0,-21 0 16,21 0-16,-21-21 0,21 21 0,0-42 47,0 0-32,21 0-15,-21-22 0</inkml:trace>
  <inkml:trace contextRef="#ctx0" brushRef="#br0" timeOffset="128592.26">1566 16679 0,'0'-21'16,"-21"21"0,21 21 46,21-21-62,-21 22 0,21-22 16,1 21-16</inkml:trace>
  <inkml:trace contextRef="#ctx0" brushRef="#br0" timeOffset="128963.79">1820 16828 0,'0'0'0,"0"-22"16,0 1-16,0 0 15,21 21-15,-21-21 0,22 21 16,-22-21-16,21 21 0,0 0 16,0 0-16,0 21 15,0 0-15,-21 0 0,0 0 16,22 1-16,-22-1 0,0 21 0,0 0 16,0-20-16,0 20 0,0-21 15,0 0-15,-22 22 0,22-22 0,-21 0 16,21 0-16,-21-21 0,21 21 15,0-42 17,0 0-32,0 0 15,0 0-15,0-22 0,0 22 16,21 0-16,0-21 0,-21 20 0,22 1 16,-1-21-16,-21 21 0,21 0 15,0-1-15,0 1 0,0 21 16,1 0-16</inkml:trace>
  <inkml:trace contextRef="#ctx0" brushRef="#br0" timeOffset="130193.74">2307 16976 0,'42'21'31,"-20"-21"-31,-1-21 0,0 0 16,0 21-16,0-22 0,0 1 16,1 0-16,-1 0 0,21 0 0,-21 0 15,22-22-15,-1 22 0,-21 0 16,0-21-16,0 20 0,22-20 0,-43 21 16,21-21-16,-21 20 0,0 1 15,0-21-15,0 21 0,0 0 0,0-1 16,-21 1-1,0 21-15,-1 0 0,1 0 0,0 0 16,0 21-16,0-21 16,0 22-16,21-1 0,0 21 0,-22-21 15,1 22-15,21-1 0,0 0 16,0 1-16,-21 20 0,21-21 0,-21 22 16,0-22-16,21 22 0,0-22 15,-21 22-15,-1-22 0,22 21 0,-21 1 16,21-22-16,-21 22 15,21-1-15,-21 1 0,0-1 0,21-20 16,-21 20-16,21 1 0,0-1 16,-22 1-16,22-1 0,-21-21 0,21 1 15,0 20-15,0-42 0,0 22 16,0-22-16,0 0 0,21-21 16,22 0-16,-22 0 0,0 0 0,21 0 15,1 0-15,-22-21 0,21 0 16,1 0-16,-1-22 0,0 22 0,1-21 15,-1-1-15,0 22 0,-21-21 16,1 0-16,-1-22 0,0 22 0,-21-1 16,0-20-16,0 21 0,-21-22 15,0 1-15,-1 20 0,-20 1 16,0 0-16,-1-1 0,1 22 16,0-21-16,-1 21 0,1-1 0,0 22 15,-1 0-15,22-21 0,-21 21 16,21 0-16,0 0 0,42 0 31,0 0-31,21 0 0,-21-21 16,22 0-16,-1 21 0,0-21 15,1 0-15,-1 21 0,0-43 0,1 22 16,-1 0-16,22 0 0,-22-22 16,0 22-16,-21-21 0,1 21 15,-1-22-15,0 22 0,-21-21 0,0 21 16,0 0-16,0-1 0,0 1 15,-21 21-15,0 0 16,-1 0-16,1 0 0,0 0 16,0 0-16,21 21 0,-21-21 15,21 22-15,0-1 0,0 0 0,0 0 16,0 0-16,21 0 16,0-21-16,0 22 0,0-1 15,1-21-15,-1 21 0,0 0 16,0 0-1,-21 0-15,0 1 0,0-1 16,21 0 0,-21 0-16,0 0 15,21-21-15,-21 21 16,22-21 0,-1 0-16,0 0 0,0 0 0,0 0 15,0-21-15,1 21 0,-1-21 16,0 0-16,0 21 0,0-21 0,22 0 15,-22-1-15,0 1 16,0 0-16,0 0 0,0 0 0,-21 0 0,0-1 16,0 1-16,0 0 0,0 0 15,-21 21 1,21 21 0,-21 0-16,0 0 0,21 1 15,0-1-15,0 0 0,0 0 16,0 0-16,0 0 0,0 1 0,0-1 15,0 0-15,0 0 0,0 0 16,21-21-16,0 21 16,0-21-16,1 0 15,-1 0-15,0 0 0,0 0 0,0-21 16,0 21-16,1-21 0,-1 0 0,0 0 16,-21 0-16,21-1 0,-21 1 15</inkml:trace>
  <inkml:trace contextRef="#ctx0" brushRef="#br0" timeOffset="130399.09">3577 16531 0,'0'0'16,"-21"0"-16,0 0 0,0 0 0,-1 21 15</inkml:trace>
  <inkml:trace contextRef="#ctx0" brushRef="#br0" timeOffset="130895.2">2222 16320 0,'0'0'0,"-21"0"0,-21 0 31,42 21-31,0 0 0,-21 0 0,21 21 16,-21 1-16,21-1 0,-22 0 15,22 1-15,0 20 0,0-20 0,-21 20 16,0 1-16,21-22 0,0 21 15,0-20-15,0-22 0,0 21 16,0-21-16,0 1 0,0-1 0,0 0 16,21-21-16,0 0 0,22 0 15</inkml:trace>
  <inkml:trace contextRef="#ctx0" brushRef="#br0" timeOffset="132724.2">3768 16870 0,'0'21'16,"21"-21"-1,0 0-15,0 0 16,0 0-16,0 0 16,1-21-16,-1 0 0,0 21 0,0-21 15,0 21-15,-21-22 16,21 1-16,1 21 0,-22-21 0,0 0 16,0 0-16,0 0 15,-22 21 1,1 0-16,0 0 0,0 0 15,0 0-15,0 0 0,21 21 16,-22 0-16,22 0 16,-21 0-16,21 0 0,0 1 0,0-1 15,0 0-15,0 0 0,0 0 16,0 0-16,0 1 0,0-1 16,21 0-16,1 0 0,-1-21 0,0 0 15,0 0-15,0 0 0,22 0 16,-22 0-16,21 0 0,-21 0 0,22 0 15,-1-21-15,-21 0 0,21 0 16,-20 21-16,20-22 0,-21 1 0,0 0 16,22 0-16,-22 0 0,-21 0 15,21-1-15,-21 1 0,0 0 16,0 42 31,-21-21-47,21 21 0,0 1 0,-21-1 0,-1 0 15,22 0-15,0 0 16,0 0-16,-21 1 16,21-44 31,21 22-47,1-21 15,-22 0-15,21 0 0,0 0 0,0 0 16,0 21-16,-21-22 15,21 1-15,1 0 0,-1 21 0,0 0 0,0 0 16,0 0 0,0 0-16,1 21 15,-22 0-15,0 1 0,21-1 0,-21 0 16,21 0-16,-21 0 0,21 0 16,0 1-16,-21-1 15,21-21-15,1 0 16,-1 0-16,0 0 15,0 0-15,-21-21 16,21-1-16,0 1 0,1 21 0,-22-21 16,21 0-16,0 0 0,0-22 15,0 22-15,0 0 0,22 0 16,-22-21-16,0 20 0,0 1 0,22 0 16,-22 21-16,0-21 0,21 21 15,-21 0-15,1 0 0,-1 0 0,0 21 16,-21 0-1,0 0-15,0 1 0,0-1 0,0 0 16,0 0-16,0 0 0,0 0 16,0 1-16,0-1 15,21-21 1,0-21 0,-21-1-1,0 1 1,0 0-16,0 0 0,0 0 0,0 0 15,-21-1-15,0 1 16,21 0-16,-21 0 0,0 21 0,-1-21 16,1 21-16,0 0 0,0 0 0,0 0 15,0 0-15,-1 0 0,1 0 16,0 0-16,21 21 0,-21 0 0,0 0 16,0 0-16,-1 1 0,1-1 15,0 21-15,21-21 0,0 0 0,0 22 16,0-22-16,0 0 0,0 0 15,0 0-15,0 1 0,21-22 0,0 21 16,1 0-16,-1-21 0,0 0 16,0 0-16,0 0 0,0 0 15,1 0-15,-1 0 0,0 0 0,21-21 16,-21 0-16,1-1 0,-1 1 16,0 0-16,0 0 0,0 0 0,0-22 15,1 22-15,-1-21 0,0 0 16,0-1-16,-21 1 0,21 21 0,0-22 15,1 1-15,-22 0 0,21-1 0,0 1 16,-21 21-16,0-21 0,0 20 16,21 1-16,-21 0 0,0 0 0,0 0 15,-21 21 1,0 0 0,21 21-16,-21 0 0,-1 0 0,1 22 15,21-1-15,0-21 0,-21 21 16,0 1-16,21-1 0,-21 0 0,21 1 15,0-22-15,-21 21 0,21 1 16,0-1-16,0-21 0,0 21 0,0-20 16,0-1-16,21 0 0,0 0 15,-21 0-15,42-21 0,-21 21 0,1-21 16,-1 0-16,21 0 0,-21 0 16,0 0-16,1 0 0,-1 0 0,0 0 15,0-21-15,0 21 0,0-21 0,-21 0 16,0 0-1</inkml:trace>
  <inkml:trace contextRef="#ctx0" brushRef="#br0" timeOffset="132907.91">5673 16870 0,'0'21'15,"-22"-21"-15,22 21 0,-21-21 16,42 0 31,1 0-32,-1 0-15,0-21 0,0 21 16</inkml:trace>
  <inkml:trace contextRef="#ctx0" brushRef="#br0" timeOffset="133439.5">6540 16531 0,'-21'0'16,"0"0"0,42 0 30,0 0-46,1 0 16,-1 0-16,0 0 0,0 0 0,0 0 16,0 0-16,1 0 0,-1 0 15,0 0-15,0 0 16</inkml:trace>
  <inkml:trace contextRef="#ctx0" brushRef="#br0" timeOffset="133639.53">6519 16679 0,'0'0'0,"-21"22"16,0-22 0,42 0-1,0 0 1,0 0-16,1 0 15,-1 0-15,0 0 0,0 0 0,0-22 16,0 22-16,22 0 0,-22-21 16,0 21-16,0 0 0,22 0 0</inkml:trace>
  <inkml:trace contextRef="#ctx0" brushRef="#br0" timeOffset="133983.4">7747 16320 0,'0'0'0,"0"-22"16,0 1-16,-21 21 15,0 0-15,-1 0 0,1 0 16,0 21-16,0 1 15,0-1-15,21 0 0,0 0 16,-21 21-16,21-20 0,-22 20 16,22-21-16,0 21 0,0 1 0,0-22 15,-21 21-15,21-21 0,0 22 0,-21-22 16,21 21-16,-21-21 0,21 1 16,0-1-16,0 0 0,0-42 31,0 0-16,0-1-15,21 1 0</inkml:trace>
  <inkml:trace contextRef="#ctx0" brushRef="#br0" timeOffset="134231.32">7578 16362 0,'0'0'0,"0"-21"15,21 21 1,-21 21-16,0 0 15,21 0-15,-21 0 0,21 1 16,0-1-16,0 0 0,1 21 0,-1-21 16,0 1-16,21-1 0,-21 0 15,1 21-15,-1-21 0,0 1 0,0-1 16,-21 0-16,21 0 0,-21 0 0,21-21 16,-21 21-16,22-42 46,-22 0-46,21 0 0,-21 0 0</inkml:trace>
  <inkml:trace contextRef="#ctx0" brushRef="#br0" timeOffset="134488.13">8128 16214 0,'0'0'0,"21"-21"0,-21-43 31,-21 64-31,0 0 0,0 21 15,21 22-15,-22-22 0,1 0 16,21 21-16,-21 1 0,0-1 16,21 0-16,-21-21 0,21 22 0,-21-1 15,21-21-15,0 22 0,0-22 0,0 21 16,0-21-16,0 0 0,0 1 16,0-1-16,0 0 0,0 0 0,21-21 31,0 0-31,0 0 0,-21-21 15,21 21-15,0-21 0,1 0 16</inkml:trace>
  <inkml:trace contextRef="#ctx0" brushRef="#br0" timeOffset="135455.18">8361 16425 0,'0'0'0,"0"-21"15,-21 42 16,-1 1-31,22-1 0,-21 0 16,21 0-16,0 0 0,0 0 16,0 1-16,0-1 0,0 0 0,0 0 15,0 0-15,0 0 0,0 1 16,0-1-16,0 0 0,0 0 0,21-21 16,1 21-16,-1-21 15,0 0-15,0 0 0,0 0 16,0 0-16,-21-21 0,22 0 15,-1 21-15,0-21 0,-21 0 16,21-1-16,-21 1 0,0 0 0,21 0 16,-21-21-16,21 20 0,-21 1 15,0 0-15,0 0 0,0 0 0,0 0 16,0-1-16,0 44 31,0-1-31,0 0 16,0 0-16,0 0 15,0 0-15,0 1 0,0-1 16,0 0-16,0 0 0,0 21 0,0-20 16,22-1-16,-1 0 15,-21 0-15,21-21 0,0 0 0,0 21 16,0-21-16,22 0 0,-22 0 16,0 0-16,21 0 0,-20-21 0,-1 0 15,0 21-15,21-21 0,-21 0 0,1-1 16,-1-20-16,0 21 0,0 0 15,-21-22-15,21 1 0,0 0 0,-21 21 16,0-22-16,22 1 0,-22 0 16,21-1-16,-21 22 0,0 0 0,0-21 15,0 20-15,0 44 32,-21-22-32,21 21 0,-22 21 15,22-21-15,0 0 0,-21 22 16,21-22-16,-21 21 0,21-21 0,-21 22 15,21-22-15,0 21 0,0-21 0,0 22 16,0-22-16,0 0 0,0 0 16,0 22-16,0-22 0,21-21 0,0 21 15,-21 0-15,21-21 0,1 0 16,-1 0-16,0 0 0,21 0 0,-21 0 16,1 0-16,20 0 0,-21-21 0,0 0 15,0 21-15,22-21 0,-22-22 16,0 22-16,0 0 0,-21-21 0,21 20 15,1-20-15,-1 0 16,-21-1-16,0 1 0,21 0 0,-21-1 16,0 22-16,0-21 0,0 21 0,0 0 15,0-1-15,-21 44 16,0-1 0,21 0-16,0 21 15,-22-21-15,22 22 0,-21-22 0,21 21 16,0-21-16,-21 22 0,21-1 0,0-21 15,0 22-15,0-22 16,0 21-16,0-21 0,0 0 0,21 22 0,-21-22 16,21-21-16,1 21 15,-1 0-15,0-21 0,0 0 16,0 0-16,0 0 0,1 0 16,-22-21-16,21 21 0,0-21 15,-21 0-15,21 21 0,-21-21 0,21 21 16</inkml:trace>
  <inkml:trace contextRef="#ctx0" brushRef="#br1" timeOffset="147160.29">15706 381 0,'21'0'15,"-21"-21"1,21 21 0,0-21-16,-21 0 15,0-1 1,21 1-16,-21 0 0,0 0 16,-21 21-16,42-21 15,0 21 1,1 0-16,41 0 0,-63-21 15,0 42-15,-42 42 16,21-42-16,21 1 0,21-1 16,0 0-16,0 0 0,0 0 0,-21 0 15,21 1-15,1 20 0,-1-21 16,21 21-16,-21-20 0,0 20 0,22 0 16,-22 1-16,0-22 0,0 21 15,0 0-15,1-20 0,-1 20 0,-21-21 16,21 21-16,0-20 0,-21-1 15,0 0-15,0 0 0,21-21 0,-21 21 16,0-42 15</inkml:trace>
  <inkml:trace contextRef="#ctx0" brushRef="#br1" timeOffset="148227.91">16404 275 0,'0'-21'15,"-21"21"32,0 21-47,0 0 0,-22 1 16,22 20-16,-21-21 0,-1 21 0,1-20 15,0 20-15,-1 0 0,-20 1 0,21 20 16,-22-21-16,22 1 0,-22-1 16,22 22-16,-22-22 0,22-21 0,0 21 15,21 1-15,-1-22 0,1 0 16,0 0-16,21 0 0,-21 1 0,42-22 31,0 0-31,0-22 16,1 1-16,-1 0 15,0 0-15,0 0 0</inkml:trace>
  <inkml:trace contextRef="#ctx0" brushRef="#br1" timeOffset="148579.72">16658 423 0,'0'0'0,"0"22"31,0-1-31,0 0 0,0 0 0,0 0 16,-21 22-16,21-22 0,-21 21 15,0 0-15,21-20 0,-22 20 0,1 0 16,0 1-16,21-22 0,0 21 16,-21-21-16,0 22 0,21-22 0,0 0 15,0 0-15,0 0 16,0 0-16,0-42 31</inkml:trace>
  <inkml:trace contextRef="#ctx0" brushRef="#br1" timeOffset="148839.99">16679 466 0,'43'21'16,"-22"-21"-16,-21 21 15,21 0-15,0 0 0,-21 1 16,21-1-16,0 0 0,-21 21 0,0-21 16,22 1-16,-22-1 0,21 0 15,0 0-15,-21 0 0,0 0 0,0 1 16,21-22-16</inkml:trace>
  <inkml:trace contextRef="#ctx0" brushRef="#br1" timeOffset="149124.59">17230 402 0,'-106'85'31,"85"-64"-31,-1 21 16,1-20-16,-21-1 0,21 0 0,0 0 16,-1 0-16,1 0 0,0 1 0,0-1 15,0 0-15,0 0 16,-1-21-16,22 21 0,-21-21 0,21 21 16,21-42 15,1 21-31,-1-21 15,0 21-15,0-21 0,0 0 0,0 0 16,1-1-16,20 1 0</inkml:trace>
  <inkml:trace contextRef="#ctx0" brushRef="#br1" timeOffset="149371.65">17187 466 0,'0'0'0,"21"-21"0,1 21 0,-22 21 31,0 0-15,0 0-16,0 0 0,0 0 0,-22 22 15,1-22-15,21 21 0,-21 1 16,21-22-16,0 21 0,-21 0 0,21 1 16,-21-22-16,21 21 0,-21 1 15,21-22-15,0 0 0,0 21 0,-22-21 16,22 1-16,-21-1 0,21 0 16,0 0-16,0 0 0,0-42 62,0 0-62</inkml:trace>
  <inkml:trace contextRef="#ctx0" brushRef="#br1" timeOffset="150056.97">17780 445 0,'0'0'0,"0"-64"15,0 43 1,0 42 15,0 0-31,-21 0 0,0 1 16,21 20-16,-22-21 0,22 21 0,-21-20 15,0 20-15,0 0 0,0 1 0,0-1 16,-1-21-16,22 21 0,-21 1 16,0-1-16,0-21 0,21 22 15,0-22-15,-21 0 0,0 0 0,21 0 16,-22 0-16,22 1 15,0-44 17,0 1-32,0 0 0,0 0 15,22 0-15,-1 0 16,-21-22-16,21 22 0,0 0 0,-21 0 16,21 0-16,0-1 0,1 22 15,-1 0 1,-21 22-16,0-1 15,0 0-15,0 0 0,0 0 0,21 0 16,-21 1-16,0-1 0,0 0 16,21 0-16,-21 0 0,21 0 15,0-21-15,1 0 0,-1 22 0,0-22 16,0 0-16,0 0 0,0 0 16,-21-22-16,22 22 0,-1-21 0,0 0 15,0 0-15,-21 0 0,0 0 16,21-1-16,-21 1 0,21 0 0,-21-21 15,22 21-15,-22-1 0,0 1 16,0 0-16,0 42 31,0 0-15,-22-21 0,22 22-16,-21-1 0</inkml:trace>
  <inkml:trace contextRef="#ctx0" brushRef="#br1" timeOffset="152615.9">15430 1926 0,'0'0'0,"22"0"16,-22-21-16,21 21 0,-21-21 16,21 21-1,-21-21-15,21 21 0,-21 21 63,-21 0-63,0 0 15,21 0-15,-21 1 0,-1-1 0,1 0 16,-21 0-16,21 0 0,-22 22 16,22-22-16,-21 0 0,0 0 0,-1 0 15,-20 0-15,20 1 0,1-1 0,0 0 16,-1 0-16,22 0 0,-21-21 15,21 21-15,-22-21 0,22 0 0,0 22 16,0-22-16,0 0 16,0 0-1,21-22 1,21 22 0,0-21-16,0 21 15,0 0-15,0 0 0,22 0 0,-22 0 16,21 0-16,1 0 0,-1 0 15,0 21-15,1-21 0,20 22 0,-21-1 16,22-21-16,-22 21 0,1 0 0,-1 0 16,0-21-16,1 21 0,-22 1 15,0-1-15,0-21 0,0 21 0,-21 0 16,0 0 15,0-42 16</inkml:trace>
  <inkml:trace contextRef="#ctx0" brushRef="#br1" timeOffset="154540.56">16044 1799 0,'0'21'16,"0"1"0,0-1-16,0 0 15,21-21 1,1 0-16,-22 21 16,21-21-16,0 0 0,0 0 15,21 0-15,-20 0 0,-1 0 0,21 0 16,-21 0-16,22-21 0,-22 21 15,21-21-15,-21 21 0,0-21 0,1-1 16,-1 22-16,-21-21 0,21 0 16,-21 0-16,0 0 0,0 0 15,0-1-15,0 1 0,0 0 16,-21 21-16,21-21 16,-21 21-16,-22 0 0,22 0 0,0 0 15,-21 21-15,20 0 0,-20 0 16,0 1-16,21-1 0,-22 0 15,22 0-15,0 0 0,-21 0 16,20 22-16,1-22 0,0 0 0,0 0 16,21 0-16,0 1 0,0-1 15,0 0-15,0 0 0,21-21 16,0 21-16,0-21 0,1 0 16,-1 0-16,21 21 0,0-21 0,-20 0 15,20 0-15,0 0 0,-21 0 0,22 0 16,-22 0-16,0 0 0,0 0 15,-21-21 1,-21 21 0,0 0-16,0 0 0,-22 0 15,22 0-15,-21 0 0,0 21 0,-1-21 16,22 22-16,-21-1 0,21 0 16,-22 0-16,22 0 0,0 0 0,0 1 15,0-1-15,21 0 0,0 0 16,0 0-16,0 0 0,0 1 15,21-1-15,0-21 0,21 21 16,-21-21-16,1 0 0,20 0 0,-21 0 16,21 0-16,-20 0 0,20 0 15,0 0-15,-21 0 0,1-21 16,20 21-16,-21-21 0</inkml:trace>
  <inkml:trace contextRef="#ctx0" brushRef="#br1" timeOffset="155279.88">16785 2032 0,'-21'0'16,"0"0"0,0 21-16,21 0 0,0 1 15,-22-1-15,22 0 0,-21 0 16,21 0-16,0 0 15,0 1-15,0-1 0,0 0 16,0 0-16,0 0 16,-21-21-16,21-21 47,0 0-32,0 0-15,0 0 0,0-1 16,0 1-16,0 0 0,0 0 15,21 0-15,0 0 0,-21-1 0,22 1 16,-1 0-16,0 0 16,0 0-16,0 21 0,0 0 0,1-21 15,-1 21-15,0 0 0,0 0 16,21 0-16,-20 0 0,-1 21 0,0 0 16,0 0-16,-21 0 0,0 0 15,0 1-15,0-1 0,0 0 16,0 0-16,0 0 0,0 0 0,0 1 15,-21-1-15,21 0 16,-21-21-16,0 0 16,-1 0-1,22-21 1,0 0 0,0-1-1,0 1-15,22 0 0,-1 0 0,0 0 16,0 0-16,0-1 0,22 22 0,-22-21 15,0 0-15,21 21 0,-21 0 16,1-21-16,20 21 0,-21 0 0,0 0 16,0 0-16,1 0 0,-1 21 15,0-21-15,-21 21 0,0 0 0,0 1 16,0-1-16,0 0 0,0 0 16,-21 0-16,0 0 0,21 1 0,-22-22 15,1 21-15,0 0 0,0 0 0,0-21 16,0 21-16,42-21 62,0-21-62,-21 0 0</inkml:trace>
  <inkml:trace contextRef="#ctx0" brushRef="#br1" timeOffset="155600.1">17674 1947 0,'-21'22'47,"21"-1"-47,0 0 0,0 0 16,-21 0-16,0 0 0,21 22 0,-22-22 15,22 21-15,0 1 0,-21-1 0,21 0 16,-21 1-16,21-1 0,-21 21 15,21-20-15,0-1 0,-21 0 0,21 22 16,-21-22-16,21 1 0,-22-1 16,22-21-16,0 21 0,0 1 0,0-22 15,-21 0-15,21 21 0,0-20 16,0-1-16,0 0 0,-21-21 16,21-21 15,0 0-31,0-1 15,0 1-15</inkml:trace>
  <inkml:trace contextRef="#ctx0" brushRef="#br1" timeOffset="155927.91">17632 1990 0,'0'0'0,"21"-64"15,0 64 1,0-21-16,0 21 0,1 0 0,-1-21 16,0 21-16,0 0 0,0 0 0,22 0 15,-22 0-15,0 0 0,0 0 16,0 21-16,0 0 0,-21 0 0,22 1 16,-22-1-16,0 0 0,0 21 15,0-21-15,-22 1 0,-20-1 0,21 0 16,0 0-16,0-21 0,-1 21 15,-20 0-15,21-21 0,0 0 0,-22 22 16,22-22-16,0 0 0,0 0 16,21-22 15,21 22-31,0-21 16,-21 0-16</inkml:trace>
  <inkml:trace contextRef="#ctx0" brushRef="#br1" timeOffset="156228.01">18330 1566 0,'-42'64'16,"21"-43"-1,0 21-15,21 1 0,-22-1 16,1 0-16,21 1 0,-21-1 0,21-21 16,-21 22-16,21-1 0,-21 0 15,21-21-15,-21 1 0,21 20 0,0-21 16,0 0-16,0 0 16,0 1-16,21-22 46,0-22-46</inkml:trace>
  <inkml:trace contextRef="#ctx0" brushRef="#br1" timeOffset="156636.51">18605 1947 0,'-42'22'31,"21"-1"-31,0-21 0,-22 21 0,22 0 16,0 0-16,0 0 0,0 1 0,0-1 15,21 0-15,-22 0 16,22 0-16,0 0 0,0 1 16,22-1-16,-1-21 15,0 0-15,0 0 0,0 0 0,0 0 16,1 0-16,20 0 0,-21 0 0,0 0 15,0 0-15,1 0 0,-1 0 16,0-21-16,0-1 0,-21 1 16,21 0-16,-21 0 0,21 0 15,-21 0-15,0-1 0,0 1 16,0-21-16,0 21 0,0 0 0,0-1 16,-21 1-16,0 0 15,0 21-15,0 0 0,0 0 16,-1 0-16,1 0 0,0 0 15,21 21-15,0 0 0,-21-21 0,21 22 16,0-1-16,0 0 16</inkml:trace>
  <inkml:trace contextRef="#ctx0" brushRef="#br1" timeOffset="157424.54">19008 1926 0,'0'21'47,"0"1"-47,0-1 16,-22-21-16,22 21 0,0 0 15,0 0-15,0 0 0,0 1 0,0-1 16,0 0-16,0 0 0,0 0 16,22 0-1,-1-21 1,0 0-16,0 0 0,0 0 16,22 0-16,-22 0 0,0 0 0,0 0 15,0 0-15,0-21 0,1 0 16,20 21-16,-42-21 0,21 0 0,0 0 15,0-1-15,1 1 0,-1 0 0,0 0 16,-21 0-16,21 0 0,-21-1 16,21 1-16,-21 0 0,0 0 15,0 0 1,-21 21 15,0 21-31,0 0 0,21 0 16,-21 0-16,-1 1 0,1 20 0,21-21 15,-21 0-15,0 22 0,0-22 16,21 21-16,-21 0 0,-1-20 0,1 20 16,21 0-16,-21 1 0,21-1 15,-21 0-15,21 22 0,0-22 0,-21 0 16,21 22-16,0-22 0,0 1 16,0-1-16,0 0 0,0 1 0,0-1 15,0 0-15,0-21 0,0 22 16,0-22-16,0 0 0,0 0 15,0 0-15,0 1 0,0-1 0,0 0 16,-21-21 0,-1 0-16,1 0 0,0 0 15,0 0-15,0 0 16,0-21-16,-1 21 0,1-21 0,21-1 16,-21 1-16,0 0 0,21 0 0,-21 0 15,0 0-15,21-1 0,-22 1 16,22 0-16,0 0 0,-21 0 0,21 0 15,0-1-15,0 1 16,0 0-16,0 0 0,0 0 16,0 0-16,21-1 0,-21 1 15,22 0-15,-1 0 0,0 0 16,0-22-16,0 1 0,0 21 0,1-21 16</inkml:trace>
  <inkml:trace contextRef="#ctx0" brushRef="#br1" timeOffset="157903.74">19621 1969 0,'22'0'47,"-1"0"-32,0 0-15,0 0 0,0 0 16,0 0-16,-21-22 0,22 22 0,-1-21 16,0 21-16,0 0 0,0-21 15,-21 0-15,0 0 16,0 0-16,0-1 15,-21 1 1,0 21-16,0 0 16,0 0-16,-1 0 0,1 21 15,0 1-15,0-22 0,0 21 0,0 0 16,-1 21-16,1-21 0,0 1 16,0-1-16,0 0 0,0 0 0,21 0 15,0 0-15,0 1 0,0-1 16,0 0-16,0 0 0,21-21 15,0 0-15,0 0 0,0 0 16,0 0-16,1 0 0,-1 0 0,21 0 16,-21 0-16,0 0 0,1 0 15,-1 0-15,0-21 0</inkml:trace>
  <inkml:trace contextRef="#ctx0" brushRef="#br1" timeOffset="158288.49">20108 2011 0,'85'-42'32,"-64"42"-32,0 0 0,0-22 15,1 22-15,-1-21 16,0 21-16,0-21 0,-21 0 0,0 0 15,21 21-15,-21-21 16,0-1-16,-21 22 16,0 0-1,0 0-15,0 0 0,-1 0 0,1 0 16,-21 22-16,21-1 0,0 0 16,-22 0-16,22 21 0,0-20 0,0-1 15,21 0-15,-21 0 0,21 0 16,0 0-16,0 1 0,0-1 15,0 0-15,0 0 16,21-21-16,0 0 16,0 0-16,0 0 0,0 0 0,1 0 15,-1 0-15,0 0 0,0 0 0,0 0 16</inkml:trace>
  <inkml:trace contextRef="#ctx0" brushRef="#br1" timeOffset="158824.21">20934 1545 0,'0'0'0,"-21"0"16,-1 0 0,22 21 15,0 1-31,0-1 16,22 0-16,-1 0 15,0 0-15,0 0 0,-21 1 0,21-1 16,0-21-16,1 21 0,20 0 15,-21 0-15,0-21 0,0 21 0,1 1 16,-1-22-16,0 0 0,0 21 16,0-21-16,0 0 31,-21 21-15,-21-21-16,0 0 15,0 0-15,0 21 0,0 0 16,-1-21-16,1 21 0,-21 1 0,21-22 15,-22 21-15,22 0 0,-21 0 16,21 0-16,-22 0 0,1 1 0,21-22 16,0 21-16,-22 0 0,22-21 15,0 21-15,0-21 0,0 21 0,0-21 16,21 21-16,-22-21 16,1 22-16</inkml:trace>
  <inkml:trace contextRef="#ctx0" brushRef="#br1" timeOffset="161648.1">15854 3323 0,'21'-21'0,"-21"0"15,0 42 48,0 21-63,0-20 0,0-1 0,0 21 16,-21-21-16,0 22 0,-1-1 15,22-21-15,-21 21 0,0 1 0,-21-22 16,21 21-16,-1-21 0,-20 1 15,21-1-15,0 0 0,-22 0 16,22 0-16,-21 0 0,21-21 0,0 0 0,-1 22 16,1-22-16,0 0 15,0 0-15,21-22 32,21 22-32,0 0 0,-21-21 15,21 21-15,1 0 0,-1 0 0,0 0 16,-21-21-16,21 21 0,0 0 15,0 0-15,1 0 0,-1 0 0,21 0 16,-21 21-16,0-21 0,1 21 0,-1 1 16,21-22-16,-21 21 0,0 0 15,1 0-15,-1-21 0,0 21 0,-21 0 16,21-21-16,0 22 16,-21-1-16,0 0 15,21-21-15,-21-21 47,22 21-31,-22-21-16,21 21 0,-21-22 0,21 1 15,0 21-15</inkml:trace>
  <inkml:trace contextRef="#ctx0" brushRef="#br1" timeOffset="161927.93">16298 3725 0,'0'22'31,"0"-1"-15,0 0-16,0 0 16,0 0-16,0 0 0,0 1 15,0-1-15,-21 0 0,21 0 16,-21 0-16,21 0 0,0 1 15,0-1-15,0 0 0,0 0 16,0-42 31,0 0-47,0 0 16,21-1-16</inkml:trace>
  <inkml:trace contextRef="#ctx0" brushRef="#br1" timeOffset="162292.01">16404 3493 0,'0'0'0,"-21"0"32,0 0-17,21 21 1,21-21 15,0 0-31,0 0 16,0 0-1,-42 0 17,0-21-32,0 21 15,0 0-15,0 0 16,-1 0-16,1 0 15,0 21 1,21 0 0,0 0-16,21-21 15,-21 21-15,21-21 0,1 21 16,-1-21-16,-21 22 0</inkml:trace>
  <inkml:trace contextRef="#ctx0" brushRef="#br1" timeOffset="162947.39">16954 3810 0,'0'0'0,"0"-42"15,0 21 1,0-1-16,0 1 15,0 0-15,-21 21 0,21-21 16,-21 21-16,0 0 0,0 0 16,0 0-16,-1 0 0,1 0 15,0 0 1,0 0-16,-21 21 0,42 0 16,-22 0-16,1 1 0,0-1 0,0 0 15,0 0-15,0 0 0,21 0 16,-22 1-16,22-1 0,-21 0 0,21 0 15,0 0-15,0 0 0,0 1 16,21-1 0,1-21-16,-1 0 0,0 0 15,0 0-15,0 0 0,0 0 0,1 0 16,-1-21-16,0 21 0,0-22 0,0 1 16,0 21-16,1-21 15,-1 0-15,0 0 0,-21 0 0,21-22 16,0 22-16,-21 0 0,0-21 15,21 20-15,1-20 0,-22 0 0,0-1 16,0 1-16,21 21 0,-21-21 0,0-1 16,21 22-16,-21 0 0,0 0 15,0 0-15,0 42 32,0 0-32,0 0 0,0 21 15,-21-20-15,21 20 0,-21 0 16,21-21-16,0 22 0,-22-1 0,22-21 15,-21 22-15,21-22 0,0 0 16,0 21-16,-21-21 0,21 1 16,0-1-16,0 0 0,0 0 15,0 0 1,21-21-16,0 0 0,1 0 16,-1 0-16,0 0 15,0-21-15,0 21 0</inkml:trace>
  <inkml:trace contextRef="#ctx0" brushRef="#br1" timeOffset="163499.6">17505 3429 0,'0'-21'0,"0"42"47,0 0-47,0 0 15,0 1-15,0-1 0,0 0 16,0 0-16,0 0 0,21 0 0,0 1 16,-21-1-16,21 0 0,0 0 15,1-21-15,-1 21 0,0 0 0,0 1 16,0-22-16,0 21 0,22-21 15,-22 0-15,0 21 0,21-21 0,-20 0 16,-1 0-16,0 0 0,0 0 16,0 0-16,0 0 15,-21-21 1,-21 21 0,0 0-16,0 0 0,0 0 15,0 0-15,-1 0 16,1 21-16,0 0 0,0-21 0,-21 21 15,20 0-15,1 1 0,0-22 16,0 21-16,0 0 0,-22 0 0,22 0 16,0 0-16,21 1 0,-21-1 0,0 0 15,0 0 1,21 0-16,21-21 47,0 0-47,0 0 15,0 0-15,0-21 0,-21 0 16,22 21-16,-1-21 0,0 0 0</inkml:trace>
  <inkml:trace contextRef="#ctx0" brushRef="#br1" timeOffset="164011.64">18436 3598 0,'0'0'0,"0"-21"0,0 0 16,0 0-16,0 0 15,-21 21 17,0 0-17,21 21-15,-21 0 0,-1 0 16,22 0-16,-21 1 0,0-1 15,0 21-15,0-21 0,0 0 0,21 1 16,-22-1-16,22 0 0,-21 0 0,21 0 16,0 0-16,0 1 15,0-1-15,43 0 16,-22-21-16,0 0 0,0 0 16,0 0-16,0 0 0,22 0 0,-22 0 15,21 0-15,-21 0 0,22 0 0,-1-21 16,-21 0-16,22 21 0,-22-22 15,0 1-15,0 21 0,0-21 0,0 0 16,-21 0-16,0-22 16,0 22-16,0 0 0,0-21 0,0 21 15,0-1-15,-21 1 0,0 0 0,0 0 16,0 0-16,-22 21 0,22 0 16,0 0-16,0 0 0,-21 0 0,20 0 15,1 0-15,0 0 0,0 21 16,21 0-16,-21 0 0,21 0 15,0 1-15,0-1 16,21 0-16,0-21 16,0 0-16,0 0 0</inkml:trace>
  <inkml:trace contextRef="#ctx0" brushRef="#br1" timeOffset="164559.22">19156 3662 0,'0'0'0,"0"-42"15,0 20-15,21 22 0,-21-21 16,21 0-16,-21 0 16,0 0-16,21 21 15,-21-21 1,21 21-16,-21 21 31,0 0-31,0 0 16,-21 0-16,21 0 0,-21 1 0,21-1 15,-21 0-15,21 0 0,0 0 16,0 0-16,0 1 0,0-1 0,-21 0 16,21 0-16,0 0 0,0 0 15,-21-21-15,21 22 0,0-1 0,0 0 16,-22-21-16,22 21 15,-21-21-15,0 21 0,0-21 16,0 21-16,0-21 16,-1 0-16,1 0 15,0 0-15,0 0 0,0 0 16,0 0 0,42 0 15,0 0-31,0 0 0,0 0 0,0 0 15,1 0-15,-1 0 0,0 0 0,21 0 16,-21 0-16,1 0 16,-1 0-16,0 0 0,0 0 0,0 0 15,0 0-15,1 0 0,-1 0 16,0 0-16,0-21 16,0 21-16,0 0 0</inkml:trace>
  <inkml:trace contextRef="#ctx0" brushRef="#br1" timeOffset="165351.26">20426 3408 0,'0'0'16,"42"-42"-1,-63 42 17,0 21-17,0-21-15,-1 21 0,1 0 0,-21 21 16,21-20-16,0-1 0,-22 0 0,22 0 15,-21 0-15,21 0 0,-22 1 16,22-1-16,0 0 0,0-21 0,0 21 16,-1-21-16,1 0 0,21 21 15,21-21 17,1 0-17,-1 0-15,0 21 0,0-21 16,0 0-16,22 0 0,-22 22 15,21-22-15,0 0 0,-20 0 0,20 21 16,0-21-16,1 0 0,-22 0 16,0 0-16,21 21 0,-21-21 0,1 0 15,-1 0 1,-21-21 46</inkml:trace>
  <inkml:trace contextRef="#ctx0" brushRef="#br1" timeOffset="165680.01">20955 3112 0,'0'0'0,"0"42"31,0-21-31,0 0 0,-21 22 16,0-1-16,-1 0 0,1 1 0,0-1 16,0 0-16,0 1 0,0-1 15,-22 0-15,22 1 0,0-1 0,-21 0 16,20 1-16,1-1 0,-21-21 0,21 21 15,0-20-15,21-1 0,-22 0 16,22 0-16,-21 0 0,21 0 16,21-21-1,1 0 1,-22-21-16,21 0 0,0 21 16,0-21-16</inkml:trace>
  <inkml:trace contextRef="#ctx0" brushRef="#br1" timeOffset="165951.57">21103 3535 0,'0'21'15,"0"0"1,0 0-16,0 1 0,0-1 0,0 0 15,-21 0-15,0 0 16,21 0-16,-21 1 0,21-1 16,0 0-16,0 0 0,-22-21 15,22 21-15,-21-21 16,21-21 15,0 0-31</inkml:trace>
  <inkml:trace contextRef="#ctx0" brushRef="#br1" timeOffset="166172.2">21145 3366 0,'0'0'0,"0"21"93,22-21-77,-22 21-16,0 0 0,21 0 0</inkml:trace>
  <inkml:trace contextRef="#ctx0" brushRef="#br1" timeOffset="166841.21">21780 3683 0,'0'0'0,"0"-21"16,0 0-1,0 0-15,0-1 16,0 1-16,0 0 0,-21 0 15,0 21-15,0-21 0,0 0 16,0 21-16,-1 0 0,1 0 16,0 0-1,-21 21-15,21-21 0,-1 21 0,1 0 16,0 0-16,0 0 0,-21 1 16,20-1-16,1 0 0,0 21 0,0-21 15,0 1-15,0-1 0,21 0 0,0 0 16,0 0-16,0 0 15,21-21-15,0 22 0,0-22 16,0 0-16,0 0 0,22 0 16,-22 0-16,0 0 0,21 0 0,-20 0 15,-1-22-15,0 1 0,21 21 16,-21-21-16,1 0 0,-1 0 16,0 0-16,0-22 0,0 22 0,0 0 15,1-21-15,-1-1 0,0 22 16,0-21-16,-21-1 0,21 1 0,0 0 15,-21 21-15,0-22 0,0 22 16,0-21-16,22 21 0,-22-1 0,0 1 16,0 0-16,0 0 15,0 42 1,-22 0 0,22 0-16,0 1 15,0 20-15,-21-21 0,21 0 0,-21 22 16,21-1-16,0-21 0,0 21 15,-21-20-15,21 20 0,0-21 0,-21 0 16,21 22-16,0-22 0,0 0 16,0 0-16,0 0 0,0 0 15,0 1-15,21-22 16,0 0 0,0 0-1,0-22 1,-21 1-16,22 21 0</inkml:trace>
  <inkml:trace contextRef="#ctx0" brushRef="#br1" timeOffset="167295.54">22310 3239 0,'0'0'15,"-22"0"-15,22 21 16,0 0 0,0 0-16,22 0 15,-22 0-15,21 1 16,0-22-16,0 21 0,-21 0 0,21 0 16,0 0-16,1 0 0,20 1 15,-21-22-15,21 21 0,1 0 0,-22-21 16,21 21-16,1-21 0,-22 0 15,21 0-15,-21 0 0,0 21 0,1-21 16,-1 0-16,-42 0 31,-1 21-15,1-21-16,0 22 0,-21-22 16,21 21-16,-22 0 0,1-21 0,21 21 0,-22 0 15,1 0-15,0 1 16,21-1-16,-22 0 0,1-21 0,21 21 15,0 0-15,-1-21 0,1 21 16,0 1-16,0-22 0,21 21 16,-21-21-1,0 0 1,-1 0-16</inkml:trace>
  <inkml:trace contextRef="#ctx0" brushRef="#br1" timeOffset="168320.09">15833 4593 0,'0'0'0,"0"-21"0,21 21 15,0 0-15,-21-21 16,21 21-16,0-21 0,-42 21 31,0 21-31,0 0 16,0 0-16,-1 0 0,-20 1 16,21 20-16,-21-21 0,-1 21 15,1-20-15,0 20 0,-1 0 0,1-21 16,-22 22-16,22-22 0,0 0 0,-22 21 15,22-42-15,21 22 0,-22-1 16,22-21-16,-21 0 0,21 0 0,42 0 47,0 0-47,0-21 0,22 21 0,-22 0 16,21 0-16,-21 0 15,22 0-15,-1 0 0,0 0 0,-21 0 16,22 0-16,-1 0 0,0 21 0,-20-21 15,20 21-15,-21-21 0,0 21 16,0-21-16,1 0 0,-1 21 0,0-21 16,-21 21-1,21-42 32</inkml:trace>
  <inkml:trace contextRef="#ctx0" brushRef="#br1" timeOffset="168839.97">16087 4784 0,'0'0'0,"0"21"15,0 0-15,0 0 0,-22 0 0,22 1 16,0-1-16,-21 0 0,21 21 0,0-21 16,0 1-16,0-1 0,0 0 15,-21 0-15,21 0 16,0 0-16,-21-21 16,21-21 30,0 0-46,0 0 0,0 0 16,0 0-16,0-1 0,0 1 0,0 0 16,21-21-16,0 21 0,-21-1 15,21 1-15,1-21 0,-1 21 0,0 0 16,0 21-16,21-22 16,-20 1-16,-1 21 0,21 0 0,-21 0 15,0 0-15,1 0 0,-1 0 0,0 0 16,0 21-16,0 1 0,0-1 15,-21 0-15,22 0 0,-22 0 0,0 22 16,0-22-16,0 0 0,0 0 16,-22 0-16,1 22 0,0-22 0,0 0 15,0-21-15,0 21 0,21 0 0,-22-21 16,1 21-16,42-42 47</inkml:trace>
  <inkml:trace contextRef="#ctx0" brushRef="#br1" timeOffset="169351.63">16997 4805 0,'0'0'0,"0"-21"0,0 0 16,0-1-16,0 1 0,-21 21 16,-1 0-16,1-21 0,0 21 15,0 0-15,0 0 16,-22 21-16,22-21 0,0 21 0,0 1 16,0 20-16,0-21 0,-1 21 15,-20-20-15,21 20 0,0-21 0,21 21 16,-21-20-16,21 20 0,0-21 0,0 0 15,0 0-15,0 1 0,0-1 16,21 0-16,0-21 16,0 0-16,0 0 0,0 0 15,22 0-15,-22 0 0,0-21 0,0 21 16,0-21-16,1-1 0,-1 22 16,0-21-16,0 0 0,0 0 15,0 0-15,-21-22 0,0 22 0,22 0 16,-22 0-16,0 0 0,21 0 15,-21-1-15,0 44 32,-21-22-32,21 21 0,-22 0 15,22 0-15,0 0 0,0 0 0,-21 1 16,21-1-16,0 0 0,0 0 16,0 0-16,0 0 0,0 1 15,21-22 1,1 0-16,-1 0 15</inkml:trace>
  <inkml:trace contextRef="#ctx0" brushRef="#br1" timeOffset="170087.65">17335 4868 0,'0'22'31,"-21"-1"-31,21 0 16,-21 0-16,21 0 0,0 0 15,0 1-15,0-1 16,-21 0-16,21 0 0,0 0 16,-21-21-16,21 21 0,0 1 15,-21-22 16,-1 0-15,22-22-16,0 1 0,0 0 16,0 0-16,0 0 15,0 0-15,0-1 0,0 1 0,0 0 16,22 0-16,-1 0 0,0 0 16,-21-1-16,21 1 0,0 0 15,0 0-15,1 21 0,-1-21 0,0 21 16,0-21-16,0 21 0,0 0 15,1 0-15,-1 0 0,-21 21 16,21 0-16,-21 0 0,0 0 16,0 0-16,0 1 0,0 20 0,0-21 15,0 0-15,0 22 0,0-22 0,0 0 16,0 0-16,0 0 0,0 0 16,0 1-16,0-1 0,-21-21 15,21-21 16,0-1-15,0 1 0,0 0-16,0 0 0,0 0 0,21 0 15,0-1-15,0 1 0,0 0 0,1-21 16,-1 21-16,0-1 0,0 1 16,0 0-16,22 21 0,-22 0 0,0-21 15,0 21-15,0 21 16,-21 0-16,0 0 0,0 1 15,0-1-15,0 0 0,0 0 16,0 0-16,0 0 0,0 1 0,0-1 16,-21 0-16,0 0 0,21 0 0,0 0 15,0 1-15,-21-22 16,21-22 31,21 22-47</inkml:trace>
  <inkml:trace contextRef="#ctx0" brushRef="#br1" timeOffset="170485.47">18076 4932 0,'21'0'31,"1"0"-31,-1 0 16,0 0-16,-21-21 0,21 21 15,0-21-15,0 21 0,1-22 0,-22 1 16,21 0-16,-21 0 0,21 21 16,-21-21-16,0 0 0,0-1 15,-21 22-15,0 0 16,-1 0-16,1 0 15,0 0-15,0 22 0,0-1 16,0 0-16,-1 0 0,22 0 0,-21 22 16,0-22-16,0 21 0,0-21 15,21 0-15,0 22 0,-21-22 0,21 0 16,0 0-16,0 0 16,0 1-16,0-1 15,21-21-15,0 0 0,0 0 0,0 0 16,22 0-16,-22 0 15,0-21-15,0-1 0,0 22 0</inkml:trace>
  <inkml:trace contextRef="#ctx0" brushRef="#br1" timeOffset="170879.07">18521 4636 0,'0'0'0,"0"-22"0,21 22 47,0 22-47,0-1 15,0-21-15,-21 21 0,22-21 16,-1 0-16,0 21 0,0-21 16,0 0-16,0 0 0,22 0 0,-22 21 15,0-21-15,0 0 0,0 0 16,1 0-16,-1 0 0,0 0 15,-21 21 1,0 1-16,-21-22 0,0 21 16,-1 0-16,1 0 0,0 0 15,0 0-15,0 1 0,0-1 0,-22 21 16,22-21-16,-21 0 0,21 1 0,-22 20 16,22-21-16,-21 0 0,21 0 15,-1 1-15,1-1 0,0-21 0,21 21 16,-21 0-16</inkml:trace>
  <inkml:trace contextRef="#ctx0" brushRef="#br1" timeOffset="171659.64">19431 4614 0,'0'22'31,"0"-1"-31,0 21 16,0-21-16,0 0 0,0 1 0,-21 20 16,0-21-16,21 21 0,-22-20 15,1-1-15,21 21 0,-21-21 0,0 0 16,21 1-16,-21-22 0,21 21 0,0 0 15,0-42 32,0 0-47,0-1 16,21 1-16,-21 0 0,21 0 0,-21 0 16,21 0-16,0-22 0,1 22 15,-22 0-15,21-21 0,0 20 0,0 1 16,0-21-16,0 21 0,1 0 0,-1-1 15,21 1-15,-21 0 0,0 21 16,1 0-16,-1 0 0,21 0 0,-21 0 16,0 0-16,1 0 0,-22 21 15,0 0-15,21 1 0,-21 20 16,0-21-16,0 21 0,0-20 0,0 20 16,0 0-16,-21-21 0,21 22 15,0-22-15,-22 0 0,1 21 0,21-20 16,-21-1-16,21 0 0,0 0 15,0 0 1,-21-42 15,21 0-31,-21 21 0,21-21 16</inkml:trace>
  <inkml:trace contextRef="#ctx0" brushRef="#br1" timeOffset="171835.27">19367 4911 0,'22'0'15,"-1"0"-15,0 0 0,0 0 16,21 0-16,-20 0 0,20 0 16,-21 0-16,21-21 0,-20 21 0,20 0 15,-21-22-15,21 22 0,-20-21 16,20 21-16</inkml:trace>
  <inkml:trace contextRef="#ctx0" brushRef="#br1" timeOffset="172071.69">20172 4614 0,'-21'22'16,"21"-1"-1,-22 0-15,22 0 0,-21 0 0,21 0 16,0 22-16,-21-22 0,21 0 0,0 0 16,-21 0-16,21 22 0,0-22 15,0 0-15,0 0 16,0 0-16</inkml:trace>
  <inkml:trace contextRef="#ctx0" brushRef="#br1" timeOffset="172627.39">20235 4551 0,'64'0'0,"-22"-21"15,-21 21-15,0 0 0,22 0 16,-22 0-16,0 0 0,21 0 0,-20 21 16,-1-21-16,0 21 0,-21 0 0,0 0 15,0 1-15,0-1 16,-21-21-16,0 21 0,-1 0 0,1-21 16,-21 21-16,0 0 0,20-21 0,-20 0 15,21 22-15,-21-22 0,20 0 16,1 0-16,0 0 15,42 0 17,0-22-32,1 22 15,-1 0-15,0 0 0,0 0 16,0 0-16,0 0 0,1 0 0,-1 0 16,0 0-16,21 0 0,-21 0 0,1 0 15,-22 22-15,21-1 0,0 0 16,0 0-16,-21 0 0,0 0 15,0 1-15,0-1 0,0 0 16,-21 0-16,-21 0 0,20 0 0,1-21 16,-21 22-16,0-1 0,-1-21 0,22 21 15,-21-21-15,-1 0 16,22 0-16,-21 0 0,21 0 0,0 0 16,-1 0-16,1 0 0,0 0 15,21-21 1,0 0-16,0-1 15,21 22 1,0-21-16,1 21 0,-1-21 16</inkml:trace>
  <inkml:trace contextRef="#ctx0" brushRef="#br1" timeOffset="173022.21">21209 4572 0,'0'-21'15,"0"0"-15,-21 21 16,0 0-16,-1 0 0,1 0 15,0 0-15,-21 21 0,21-21 16,-1 21-16,1 0 16,0 0-16,0 1 0,0-1 0,0 21 15,21-21-15,0 0 0,-22 1 16,22 20-16,0-21 0,0 0 0,0 0 16,0 1-16,22-1 0,-1 0 0,0 0 15,0-21-15,0 0 0,0 21 16,1-21-16,-1 0 0,0 0 0,21 0 15,-21 0-15,1 0 0,20 0 16,-21-21-16,0 21 0,-21-21 0,21 21 16,1-21-16,-22 0 0,21-1 0</inkml:trace>
  <inkml:trace contextRef="#ctx0" brushRef="#br1" timeOffset="173688.4">22077 4530 0,'0'0'0,"42"-64"31,-42 85 1,0 1-32,-21-1 0,0 0 0,21 0 15,-21 0-15,-1 0 0,1 1 0,-21-1 16,21 0-16,-22 21 0,22-21 15,-21 1-15,21-1 0,-22 0 0,1-21 16,21 21-16,-21 0 0,20-21 16,1 0-16,0 0 0,0 0 15,42 0 1,0 0 0,0 0-16,22 0 0,-22 0 0,0 0 15,21 0-15,1 0 0,-22 0 0,21 21 16,-21-21-16,22 0 0,-22 0 15,0 22-15,0-22 0,22 0 0,-22 0 16,0 21-16,0-21 16,0 0-16,-21-21 47,21 21-47,-21-22 0,22 1 0</inkml:trace>
  <inkml:trace contextRef="#ctx0" brushRef="#br1" timeOffset="173987.59">22754 4318 0,'0'-42'16,"0"63"-1,-21 0 1,0 0-16,0 0 0,-1 22 0,-20-22 15,21 21-15,-21 1 0,20-1 16,-20 0-16,0 1 0,21-1 16,-22 21-16,1-20 0,0-1 0,-1 22 15,22-22-15,-21-21 0,21 21 16,-1 1-16,1-22 0,0 0 0,0 0 16,21 0-16,0 1 0,0-1 15,21-42 16,0 21-15</inkml:trace>
  <inkml:trace contextRef="#ctx0" brushRef="#br1" timeOffset="174500.74">22775 4678 0,'-42'42'32,"21"-21"-32,21 1 15,-21-1-15,21 0 0,0 0 0,-22 0 16,22 0-16,-21 1 16,21-1-16,-21-21 0,21 21 15,0 0 1,0-42 15,0 0-31,0 0 16,0-1-16,0 1 0,0 0 15,0 0-15,21 0 0,-21 0 0,21-1 16,1 1-16,-1 0 0,0 0 16,0 0-16,0 0 0,0-1 0,1 1 15,-1 0-15,0 0 0,0 21 16,0 0-16,0 0 0,1 0 0,-1 0 15,0 0 1,-21 21-16,21 0 0,-21 0 0,0 1 16,0-1-16,0 21 0,0-21 15,0 22-15,0-22 0,0 0 0,0 0 16,0 0-16,0 0 0,-21 1 16,0-1-16,0 0 0,-1 0 15,1-21-15,0 0 16,21-21 15,21 0-31</inkml:trace>
  <inkml:trace contextRef="#ctx0" brushRef="#br1" timeOffset="174964.16">23326 4657 0,'0'0'16,"0"-21"-16,0-1 0,-22 22 16,1 0-1,0 0-15,0 0 16,0 0-16,0 22 0,-1-1 16,1-21-16,21 21 0,-21 0 0,0 21 15,0-20-15,0-1 0,21 0 16,0 0-16,-22 0 0,22 0 15,0 1-15,0-1 0,22-21 16,-1 0 0,0 0-16,0 0 15,0 0-15,0-21 0,1-1 16,-1 22-16,0-21 0,0 0 16,-21 0-16,21 0 0,0 0 0,1-1 15,-22 1-15,0 0 0,0 0 0,0 0 16,0 42 15,-22 0-31,22 0 16,0 0-16,-21 1 0,0-1 0,21 0 15,0 0-15,0 0 0,0 0 0,0 1 16,-21-1-16,21 0 16,0 0-16,21-21 15,0 0-15,0 0 0,1 0 16</inkml:trace>
  <inkml:trace contextRef="#ctx0" brushRef="#br1" timeOffset="175643.43">23537 4678 0,'-21'0'15,"21"21"1,0 0-1,-21 0-15,21 1 0,0-1 0,-21 0 16,21 0-16,-21 0 0,21 0 16,0 1-16,0-1 0,0 0 15,-22-21-15,22 21 16,-21-21 0,21-21-1,0 0 1,0 0-16,0-1 0,21 1 15,-21 0-15,22 0 0,-22 0 16,21 0-16,0-1 0,-21 1 0,21 21 16,0-21-16,-21 0 0,21 0 15,1 21-15,-1 0 0,-21-21 0,21 21 16,0 0-16,0 0 16,-21 21-16,0 0 0,0 0 15,0 0-15,0 0 0,0 1 16,0-1-16,0 0 0,-21 0 15,21 0-15,0 0 0,0 1 16,-21-22-16,21 21 0,0 0 16,0-42 31,0 0-47,0-1 0,0 1 15,0 0-15,21 0 0,0 0 16,0 0-16,1-1 0,-1 1 0,0 0 15,0 0-15,0 0 0,0 21 0,1-21 16,-1 21-16,0 0 16,0 0-16,-21 21 15,0 0-15,0 0 0,0 0 16,0 0-16,0 1 16,0-1-16,-21 0 0,21 0 0,-21 0 15,21 0-15,-21 1 0,21-1 16,0 0-16,0 0 15,21-42 17,-21 0-32,21 21 15</inkml:trace>
  <inkml:trace contextRef="#ctx0" brushRef="#br1" timeOffset="175995.48">24109 4763 0,'0'-22'16,"21"1"-1,0 21-15,0 0 16,-21-21-16,21 21 0,-21-21 0,22 21 16,-1-21-16,-21 0 0,0-1 15,21 22-15,-21-21 0,-21 21 47,0 0-47,-1 21 0,1 1 16,21-1-16,-21 0 0,0 0 15,21 0-15,-21 0 0,21 1 0,0-1 16,0 0-16,-21 0 0,21 0 0,0 0 16,0 1-16,0-1 15,21-21 1,0 0-1,0 0-15,0 0 16,0 0-16,1-21 0</inkml:trace>
  <inkml:trace contextRef="#ctx0" brushRef="#br1" timeOffset="176388.54">24553 4382 0,'0'0'16,"-21"0"0,21 21-16,0 0 15,21 0-15,-21 0 0,21-21 16,1 21-16,-1 1 0,0-1 16,0 0-16,0-21 15,-21 21-15,21-21 0,1 21 0,-1-21 16,0 0-16,-21 21 0,0 1 31,-21-22-15,0 0-16,-1 21 0,1-21 0,0 21 15,0-21-15,-21 21 0,20 0 0,-20-21 16,0 21-16,21 22 0,-22-22 16,1 0-16,0 0 0,20 0 0,-20 22 15,21-22-15,0 0 0,0 0 16,-1 0-16,1 1 0,0-1 15,21 0-15,-21-21 0,21 21 0,-21-21 32,0 21-32,-1 0 0</inkml:trace>
  <inkml:trace contextRef="#ctx0" brushRef="#br1" timeOffset="177389.16">15917 5800 0,'21'0'0,"-21"-21"16,0-1-16,22 1 16,-1 21-16,-21 21 31,0 1-31,0-1 15,-21 0-15,-1 0 0,1 0 0,0 22 16,0-22-16,0 21 0,-22-21 16,22 0-16,0 1 0,-21 20 0,-1-21 15,22 0-15,-21 0 0,0-21 0,20 22 16,-20-22-16,21 0 0,0 21 16,0-21-16,-1 0 0,22-21 31,22 21-16,-1 0-15,0 0 0,0-22 0,0 22 16,0 0-16,1 0 0,-1 0 0,21 0 16,-21 0-16,0 0 0,22 0 15,-22 0-15,0 0 0,21 22 0,-20-22 16,-1 21-16,0-21 0,0 21 0,0-21 16,0 0-16,-21 21 0,22-21 15,-22 21-15,21-21 31,0 0-15,0 0 0</inkml:trace>
  <inkml:trace contextRef="#ctx0" brushRef="#br1" timeOffset="177643.98">16404 5842 0,'0'106'31,"0"-85"-31,0 0 0,0 22 16,0-22-16,0 0 0,0 21 15,0-21-15,0 1 0,-21-1 0,21 0 16,0 0-16,0 0 0,-21-21 15,21 21-15,0 1 16</inkml:trace>
  <inkml:trace contextRef="#ctx0" brushRef="#br1" timeOffset="177931.44">16362 5969 0,'0'0'0,"42"-85"31,-21 85-31,0-21 16,1 21-16,-1 0 0,21 0 15,-21 0-15,0 0 0,1 0 16,20 0-16,-21 0 0,0 0 0,0 21 16,1 1-16,-22-1 0,0 0 15,0 0-15,0 0 0,-22 0 16,1 1-16,-21-1 0,21 0 0,-22-21 15,22 21-15,-21 0 16,21-21-16,0 0 0,-22 21 0,22-21 16,0 0-16,42 0 31,0 0-15,0-21-16,1 0 0</inkml:trace>
  <inkml:trace contextRef="#ctx0" brushRef="#br1" timeOffset="178188.21">16976 5884 0,'0'22'15,"0"-1"-15,-22 0 0,1 0 0,21 0 16,0 0-16,-21 1 0,0-1 15,0 0-15,21 0 0,-21 0 0,21 0 16,-22 1-16,1-1 0,21 0 16,0 0-16,-21-21 0,21 21 15,0-42 17,21 21-32</inkml:trace>
  <inkml:trace contextRef="#ctx0" brushRef="#br1" timeOffset="178415.64">16954 5863 0,'0'0'16,"22"21"-16,-22 1 0,21-1 16,-21 0-16,0 0 0,0 0 15,21 0-15,-21 22 0,21-22 0,0 0 16,-21 0-16,21 0 0,1-21 15,-22 22-15,21-1 0,0-21 0,0 21 16,0-21-16,0 0 16,1 0-16,-1 0 15,-21-21 1,21 21-16</inkml:trace>
  <inkml:trace contextRef="#ctx0" brushRef="#br1" timeOffset="178648.13">17505 5779 0,'-64'42'31,"43"-21"-31,0 0 0,21 0 16,-21 1-16,0 20 0,-1-21 0,1 0 15,0 0-15,0 22 0,0-22 16,21 0-16,-21 0 0,21 0 0,-22 1 15,22-1-15,0 0 16,22-21 0,-1 0-16,0 0 15,-21-21-15</inkml:trace>
  <inkml:trace contextRef="#ctx0" brushRef="#br1" timeOffset="179095.56">17759 5736 0,'0'0'16,"0"21"15,21-21-31,-21 22 0,21-1 0,-21 0 16,21 0-16,0 0 0,-21 0 15,22-21-15,-1 22 16,-21-1-16,21-21 0,21 21 0,-21-21 16,1 21-16,20-21 0,-21 0 0,0 0 15,22 21-15,-22-21 0,0 0 16,0 0-16,-42 0 47,0 0-47,0 0 0,-1 21 15,1-21-15,0 22 0,0-1 16,0-21-16,-22 21 0,22-21 0,0 21 16,0 0-16,0-21 0,-22 21 0,22 1 15,0-22-15,21 21 0,-21-21 16,0 0-16,21 21 0,-21-21 0,21 21 16,-22-21 15,1 0-31,21 21 15</inkml:trace>
  <inkml:trace contextRef="#ctx0" brushRef="#br1" timeOffset="179843.47">16065 6837 0,'0'0'0,"22"0"16,-22 21 31,-22 0-47,1 22 0,21-22 0,-42 0 15,21 0-15,0 21 0,-1-20 0,1 20 16,-21-21-16,21 0 0,-22 22 15,22-22-15,0 0 0,0 0 0,0 0 16,0 0-16,-1-21 0,22 22 0,-21-22 16,21-22-1,21 1 1,1 0-16,-1 21 0,-21-21 16,21 0-16,0 0 15,0 21-15,-21-22 0,21 22 0,1 0 16,-1 0-16,0 0 0,0 0 15,0 0-15,-21 22 16,21-1-16,-21 0 0,0 0 0,22-21 16,-1 21-16,-21 0 0,21 1 0,-21-1 15,21-21-15,0 21 0,-21 0 16,21-21-16,1 0 0,-22 21 0,21-21 16,0 0-16,0 0 0,0 0 0,0 0 15,1 0-15,-1 0 16,0-21-16,0 0 0</inkml:trace>
  <inkml:trace contextRef="#ctx0" brushRef="#br1" timeOffset="180088.2">16552 6922 0,'0'0'0,"0"21"31,0 0-16,0 0-15,0 21 16,0-20-16,-21-1 0,21 0 0,0 0 16,0 21-16,0-20 0,-21-1 0,21 21 15,-21-21-15,21 0 0,-21 1 16,21-1-16,0 0 0,0 0 16,-22-21-16,22 21 0</inkml:trace>
  <inkml:trace contextRef="#ctx0" brushRef="#br1" timeOffset="180380.24">16510 6985 0,'0'0'0,"21"-21"0,0 0 15,0 21-15,1-21 0,-1 21 16,0 0-16,0 0 0,0 0 0,0 0 0,1 0 15,-1 0-15,0 0 16,0 0-16,0 0 0,-21 21 16,0 0-16,0 0 0,0 0 15,-21 0-15,0 1 0,0-1 16,-22-21-16,22 21 0,-21 0 0,21 0 16,-22-21-16,22 21 0,-21 1 0,21-22 15,0 0-15,21 21 0,21-21 31,0 0-15,0 0-16,0 0 16,0-21-16</inkml:trace>
  <inkml:trace contextRef="#ctx0" brushRef="#br1" timeOffset="180655.19">17166 6964 0,'0'21'31,"-21"-21"-15,21 21-16,-21 0 0,0 1 16,21-1-16,0 0 0,-22 0 15,22 0-15,-21 22 0,21-22 0,-21 0 16,21 0-16,0 0 15,0 0-15,-21 1 0,21-1 16,0-42 15,0-1-31</inkml:trace>
  <inkml:trace contextRef="#ctx0" brushRef="#br1" timeOffset="180888.21">17103 6985 0,'63'0'32,"-63"21"-32,21 0 15,0-21-15,-21 22 0,22-1 16,-1 0-16,-21 0 0,21 0 0,0 0 16,0 1-16,0-1 0,1 0 0,-1 0 15,0 0-15,0-21 16,-21 21-16,21-21 0,0 0 15,1 0 17,-22-21-32,0 0 0</inkml:trace>
  <inkml:trace contextRef="#ctx0" brushRef="#br1" timeOffset="181124.01">17632 6816 0,'0'0'0,"0"21"31,-21 0-15,-1 0-16,22 0 0,-21 1 15,0 20-15,0-21 0,21 0 16,-21 0-16,0 22 0,-1-22 0,22 0 16,0 0-16,-21 0 0,21 1 15,0-1-15,0 0 0,0 0 16,21-21-1,1 0 1,-1 0-16,0-21 0</inkml:trace>
  <inkml:trace contextRef="#ctx0" brushRef="#br1" timeOffset="181568.07">17949 6773 0,'-21'0'32,"21"22"-17,0-1 1,0 0-16,21-21 0,0 21 16,1-21-16,-1 21 0,0-21 0,0 0 15,21 0-15,-20 21 0,20-21 16,-21 0-16,21 0 0,1 0 0,-1 0 15,-21 0-15,22 0 0,-22 0 0,0 0 16,0 0-16,0 0 16,0 0-16,-21 22 15,-21-22-15,0 0 16,0 21-16,0 0 0,-22-21 16,22 21-16,0 0 0,-21 0 0,21-21 15,-22 22-15,22 20 0,-21-21 0,21 0 16,-1 0-16,1 1 0,0-1 15,0 0-15,0 0 0,0 0 0,21 0 16,-22-21-16,22 22 0,0-1 16,0-42 46</inkml:trace>
  <inkml:trace contextRef="#ctx0" brushRef="#br1" timeOffset="182552.02">19198 6922 0,'64'0'16,"-43"0"0,0 0-16,0 0 0,0 0 15,0 0-15,1 0 0,-22-22 0,21 22 16,-21-21-16,21 0 0,-21 0 15,0 0-15,0 0 0,-42-1 16,20 1-16,1 0 0,0 21 16,0-21-16,-21 21 0,20 0 15,1 0-15,-21 0 0,21 0 0,0 0 16,-22 21-16,22-21 0,0 21 0,0 0 16,0 1-16,-1-1 0,22 0 15,0 0-15,-21 0 0,21 0 16,0 1-16,0-1 0,0 0 0,0 0 15,21-21-15,1 0 16,-1 0-16,0 0 0,0 0 0,0 0 16,22 0-16,-22 0 0,21 0 0,-21 0 15,22-21-15,-22 0 0,21 21 16,-21-21-16,0 21 0,1-22 0,-1 1 16,0 21-16,0-21 0,-21 0 15,21 21-15,-21 21 31,0 0-31,0 0 16,0 1-16,-21-1 0,21 0 16,-21 0-16,0 21 0,21-20 0,-21-1 15,-1 0-15,22 21 0,0-21 16,-21 1-16,0-1 0,21 0 0,0 0 16,0 0-16,-21 0 0,21 1 0,0-1 15,-21-21 1,21 21-16,-21-21 15,-1 0 1,1 0-16,0 0 16,21-21-16,-21 21 15,21-21-15,0-1 0,0 1 16,0 0-16,0 0 16,21 0-16</inkml:trace>
  <inkml:trace contextRef="#ctx0" brushRef="#br1" timeOffset="183091.61">19939 6985 0,'-64'-63'15,"43"63"1,21-22-16,0 1 0,0 0 15,0 0-15,0 0 0,0 0 16,0-1-16,0 1 0,0 0 16,21 0-16,1 0 0,-1 0 15,0-1-15,0 22 0,0 0 0,0 0 16,1 0-16,-1 0 0,0 0 0,-21 22 16,0-1-16,0 0 15,0 21-15,0-21 0,0 1 0,0-1 16,-21 21-16,0-21 0,-1 0 0,1 1 15,0-1-15,-21 0 0,21 0 16,-1 0-16,22 0 0,0 1 16,-21-1-16,21 0 0,0 0 15,0 0-15,0 0 0,21-21 16,1 22-16,-1-22 0,0 0 0,0 0 16,0 0-16,0 0 0,1 0 15,-1 0-15,0 0 0,0 0 0,0 0 16,0 0-16,1-22 0,-1 1 15,-21 0-15,0 0 16,0 0-16,-21 21 0,-1-21 16,1 21-16,0-22 0,0 22 0,0 0 15,0-21-15,-1 21 16,1 0-16,21 21 47,21-21-47,1 0 0</inkml:trace>
  <inkml:trace contextRef="#ctx0" brushRef="#br1" timeOffset="183567.31">20553 6943 0,'0'0'0,"-43"-106"31,43 85-31,0 0 0,22-1 16,-1 1-16,0 0 0,0 0 15,0 21-15,22-21 0,-22 21 0,0 0 16,0 0-16,21 0 0,-20 0 16,-1 0-16,-21 21 0,21 0 15,-21 0-15,0 0 0,0 1 0,0-1 16,-21 0-16,0 0 0,-22 0 15,22 22-15,-21-22 0,21 0 0,-22 0 16,22 0-16,-21 0 0,21 1 0,21-1 16,0 0-16,-22 0 15,22 0-15,0 0 0,22-21 16,-1 0-16,21 0 0,-21 0 16,0 0-16,1 0 0,-1 0 15,21-21-15,-21 21 0,0-21 0,1 0 16,-1 0-16,-21 0 15,0-1 1,0 1-16,-21 21 0,-1-21 0,1 21 16,0 0-16,0-21 0,0 21 0,0 0 15,-1 0-15,1 0 16,0 0-16</inkml:trace>
  <inkml:trace contextRef="#ctx0" brushRef="#br1" timeOffset="184008.02">21696 6731 0,'-21'0'15,"-1"21"1,1 0-16,0-21 0,0 22 0,0-1 16,0 0-16,-22 0 0,22 0 15,-21 0-15,-1 1 0,22-1 0,-21 0 16,0 0-16,20 0 0,-20 0 0,21-21 16,0 22-16,0-22 0,42 0 46,0 0-46,0 0 16,0 21-16,0-21 0,22 0 0,-22 0 16,0 21-16,0-21 0,0 21 15,1-21-15,-1 21 0,21-21 16,-21 0-16,0 21 0,1-21 0,-1 0 16,0 22-16,0-22 0,0 21 0,0-21 15,1 0 1,-22-21 15,0-1-31,21 1 16</inkml:trace>
  <inkml:trace contextRef="#ctx0" brushRef="#br1" timeOffset="184311.23">22267 6604 0,'0'0'0,"0"-21"0,0 0 0,0 0 16,-21 21-1,0 21-15,21 0 16,0 0-16,-21 0 0,0 22 16,-1-1-16,22 0 0,-21-21 0,0 22 15,0-1-15,0 0 0,0 1 16,-1-1-16,1 0 0,0-20 15,-21 20-15,21 0 0,-1-21 0,1 22 16,0-22-16,21 21 0,-21-21 0,21 1 16,-21-22-16,21 21 0,0 0 15,0-42 17,21 0-32</inkml:trace>
  <inkml:trace contextRef="#ctx0" brushRef="#br1" timeOffset="184591.39">22521 6752 0,'0'0'16,"0"21"-1,-21 1 1,21-1-16,-21 0 0,21 0 0,0 0 15,-21 22-15,0-22 0,21 21 16,-22-21-16,22 22 0,0-22 0,-21 0 16,21 21-16,-21-21 0,21 1 0,0-1 15,0 0-15,0 0 16,0 0-16,0-42 47,21 0-47,-21 0 0,0 0 0</inkml:trace>
  <inkml:trace contextRef="#ctx0" brushRef="#br1" timeOffset="184891.39">22500 6837 0,'0'-21'16,"0"0"-1,0-1-15,0 1 0,21 21 0,0-21 16,1 21-1,20 0-15,-21 0 0,0 0 0,22 0 16,-22 0-16,21 0 0,-21 0 0,22 0 16,-22 0-16,0 21 0,0 0 15,-21 1-15,0-1 0,0 0 16,-21 0-16,0 0 0,-22-21 0,22 21 16,-21 1-16,21-22 0,-22 21 15,1-21-15,0 0 0,21 21 0,-22-21 16,22 0-16,0 0 0,0 0 0,0 21 15,42-21 17,0 0-32,0 0 15</inkml:trace>
  <inkml:trace contextRef="#ctx0" brushRef="#br1" timeOffset="185187.94">23177 6773 0,'0'22'31,"0"-1"-31,0 21 16,-21-21-16,0 0 0,0 1 15,0-1-15,0 21 0,21-21 0,-22 0 16,1 1-16,21-1 0,-21 0 0,21 0 15,0 0-15,-21-21 0,21 21 16,0 1-16,-21-22 0,21-22 31,0 1-15,0 0-16,21 0 16,0 0-16,-21 0 0,21-1 0</inkml:trace>
  <inkml:trace contextRef="#ctx0" brushRef="#br1" timeOffset="185404.54">23156 6816 0,'0'0'0,"0"-21"0,43-1 16,-22 22 0,-21 22-16,0-1 15,21 0-15,-21 0 16,21 0-16,0 22 0,-21-22 0,21 0 16,1 0-16,-1 21 0,0-20 0,0-1 15,0 0-15,-21 0 0,21 0 16,-21 0-16,22-21 0,-22-21 47,0 0-32,0 0-15,0 0 0,0 0 0</inkml:trace>
  <inkml:trace contextRef="#ctx0" brushRef="#br1" timeOffset="185623.63">23707 6668 0,'-43'42'16,"22"-21"-16,0 0 0,0 0 0,0 1 15,-1-1-15,1 21 0,21-21 0,-21 0 16,0 1-16,0 20 0,0-21 16,21 0-16,-22 0 0,22 1 15,-21-22-15,21 21 0,0 0 0,-21-21 16,21 21-16,21-21 31,0-21-31</inkml:trace>
  <inkml:trace contextRef="#ctx0" brushRef="#br1" timeOffset="186052.28">24045 6498 0,'0'0'0,"0"21"16,-21 1-16,0-1 15,21 0-15,0 0 0,0 0 16,0 0-16,0 1 0,0-1 16,21-21-16,0 21 0,-21 0 15,21 0-15,1-21 0,-1 21 0,0-21 16,0 22-16,0-22 0,0 0 0,22 21 15,-22-21-15,21 0 0,-21 0 16,22 0-16,-22 0 0,0 0 16,0 0-16,0 0 0,1 0 0,-1 0 15,-42 0 1,-1 0 0,1 21-16,0-21 0,-21 21 0,21 0 15,-22 0-15,22-21 0,-21 22 16,-1-1-16,1 0 0,0 21 0,21-21 15,-22 1-15,1-1 0,0 0 0,20 0 16,-20 0-16,21-21 0,0 21 16,0 1-16,-1-22 0,1 21 0,0 0 15,0-21-15,0 0 16,0 0-16,-1 0 16</inkml:trace>
  <inkml:trace contextRef="#ctx0" brushRef="#br1" timeOffset="186880.09">16298 7726 0,'0'0'0,"0"21"47,0 0-47,-21-21 0,0 21 16,0 22-16,-22-22 0,1 0 0,21 0 15,-21 22-15,-1-22 0,1 0 0,0 21 16,-1-21-16,1 1 0,0-1 16,20-21-16,-20 21 0,21 0 15,0-21-15,42-21 31,0 0-31,0 21 16,0 0-16,1-21 0,-1 21 0,21 0 16,0 0-16,1 0 0,-22 0 15,21 0-15,22 0 0,-22 21 0,0 0 16,1-21-16,-22 21 0,21-21 0,1 21 16,-22 0-16,0-21 0,0 22 15,0-22-15,0 21 16,1-21 15,-1 0-31,-21-21 16,21-1-16</inkml:trace>
  <inkml:trace contextRef="#ctx0" brushRef="#br1" timeOffset="187123.55">16827 7789 0,'0'0'0,"0"-21"0,22 21 16,-1 0-16,-21 21 16,0 1-1,0-1-15,0 21 0,0-21 16,0 0-16,0 22 0,0-1 0,-21-21 16,21 22-16,-22-22 0,22 0 15,-21 21-15,21-21 0,0 1 0,0-1 16,0 0-16,0 0 0</inkml:trace>
  <inkml:trace contextRef="#ctx0" brushRef="#br1" timeOffset="187395.32">16870 7789 0,'0'0'0,"21"-21"15,-21 0 1,21 21-16,0 0 0,0 0 0,1 0 16,-1 0-16,0 0 0,21 0 15,-21 0-15,1 0 0,-22 21 16,21 0-16,-21 1 0,0-1 16,0 0-16,-21-21 0,-1 21 15,1 0-15,0 0 0,0 1 0,-21-1 16,20 0-16,1 0 0,-21 0 0,21-21 15,21 21-15,-21-21 0,42 0 32,0 0-17</inkml:trace>
  <inkml:trace contextRef="#ctx0" brushRef="#br1" timeOffset="187652.29">17547 7832 0,'0'0'0,"-21"0"0,0 21 0,21 21 0,0-21 16,-21 1-16,21-1 0,-22 21 15,22-21-15,-21 22 0,21-22 0,0 0 16,-21 0-16,21 0 0,-21 0 15,21 1-15,0-1 0,-21-21 0,21 21 16,0-42 0,0 0-1,21 21-15,-21-22 0</inkml:trace>
  <inkml:trace contextRef="#ctx0" brushRef="#br1" timeOffset="187864.24">17589 7789 0,'0'0'0,"85"85"16,-64-64-1,0 0-15,1 22 0,-1-22 16,-21 0-16,21 0 0,0 0 0,0 22 16,-21-22-16,21-21 0,-21 21 0,0 0 15,0 0 1,22-21-16,-22-21 15,0 0 1</inkml:trace>
  <inkml:trace contextRef="#ctx0" brushRef="#br1" timeOffset="188063.58">17992 7705 0,'0'0'16,"0"21"-1,0 0-15,-22 0 16,22 0-16,0 1 0,0 20 0,-21-21 16,21 0-16,-21 22 0,21-22 15,-21 0-15,21 21 0,-21-21 16,21 1-16,0-1 0,0 0 0,0 0 16</inkml:trace>
  <inkml:trace contextRef="#ctx0" brushRef="#br1" timeOffset="188455.18">18288 7662 0,'0'43'15,"21"-22"-15,0 0 0,-21 0 16,21 0-16,1-21 0,-1 22 0,0-1 16,0 0-16,0-21 0,0 21 15,1-21-15,-1 0 0,21 21 0,-21-21 16,0 0-16,1 0 0,-1 0 0,-21 21 31,-21 1-15,-1-1-16,1-21 0,-21 21 15,0 0-15,-1 0 16,22 0-16,-21 1 0,-1 20 0,1-21 16,0 0-16,21 0 0,-22 1 0,22-1 0,0 0 15,0 0-15,21 0 16,0 0-16,0 1 16,21-22 15</inkml:trace>
  <inkml:trace contextRef="#ctx0" brushRef="#br1" timeOffset="189620.68">19283 7874 0,'-21'0'15,"-1"0"-15,1 0 16,0 0-16,0 0 15,21-21 17,0 0-32,21 0 15,0 21-15,0-22 0,1 1 16,-1 0-16,0 21 0,0-21 0,0 21 16,0-21-1,-21 0 1,-21 21 31,0 0-47,21-22 15,0 1 1,21 21 0,0 0-16,1-21 0,20 21 15,-21 0-15,0 0 0,0 0 16,1 0-16,-1 0 0,0 0 0,0 0 15,0 0-15,-21 21 16,0 0-16,0 1 0,0-1 16,0 21-16,-21-21 0,0 22 0,-21-1 15,20-21-15,-20 21 0,21 1 16,-21-1-16,20-21 0,1 22 0,0-22 16,0 0-16,21 0 0,0 0 0,0 0 15,0 1-15,21-22 16,0 0-16,0 0 0,1 0 0,20 0 15,-21 0-15,21 0 0,-20-22 0,-1 22 16,21-21-16,-21 0 0,0 0 16,1 21-16,-22-42 0,0 20 0,0 1 15,0 0-15,0 0 0,0 0 16,-22 0-16,-20-1 0,21 1 16,0 0-16,0 21 0,-1 0 0,22-21 15,-21 21-15,0 0 0,21 21 31,21-21-15,0 0-16,1 0 0</inkml:trace>
  <inkml:trace contextRef="#ctx0" brushRef="#br1" timeOffset="190079.88">19897 7874 0,'0'0'0,"0"-63"16,-22 41-16,22 1 16,0 0-16,0 0 0,0 0 15,22 21-15,-1-21 0,0-1 16,0 22-16,0 0 0,0-21 0,1 21 16,20 0-16,-21 0 0,0 0 0,0 0 15,1 21-15,-22 1 16,0-1-16,0 0 0,0 21 0,-22-21 15,22 1-15,-21 20 0,0-21 16,-21 0-16,21 22 0,-1-22 16,1 21-16,0-21 0,0 0 0,21 1 15,-21-1-15,21 0 0,0 0 16,21 0-16,0-21 16,0 0-16,0 0 0,1 0 0,-1 0 15,0 0-15,0-21 0,0 0 16,0 21-16,1-21 0,-22 0 0,0-1 15,0 1-15,0 0 0,0 0 16,-22 0-16,1 0 0,21-1 16,-21 1-16,0 0 0,0 21 0,0 0 15,-1-21-15,1 21 0,0 0 0,42 0 47,0 0-47,1 21 16</inkml:trace>
  <inkml:trace contextRef="#ctx0" brushRef="#br1" timeOffset="190536.43">20489 7811 0,'0'0'0,"-21"0"0,21-64 31,0 43-31,0 0 0,0 0 15,21-1-15,0 1 0,1 21 16,-1-21-16,21 21 0,-21 0 16,22 0-16,-22 0 0,0 0 0,21 0 15,-21 0-15,-21 21 0,0 0 0,0 1 16,0-1-16,0 0 0,0 21 16,-21-21-16,0 1 0,0-1 0,0 21 15,-22-21-15,22 0 0,0 22 16,0-22-16,0 0 0,0 0 0,21 0 15,-22 1-15,22-1 0,0 0 16,22-21-16,-1 0 16,0 0-16,0 0 0,0 0 15,0 0-15,1 0 0,-1 0 0,0 0 16,0-21-16,0 0 0,0 21 16,1-22-16,-22 1 0,0 0 0,0 0 15,0 0-15,0 0 0,0-1 0,-22 22 16,1-21-16,0 0 0,0 21 15,0 0-15,0-21 0,-1 21 0,1 0 16,0 0-16,0 0 16,42 0-1,21 0 1</inkml:trace>
  <inkml:trace contextRef="#ctx0" brushRef="#br1" timeOffset="190911.48">21738 7684 0,'0'21'32,"-21"0"-17,0 0-15,0 0 0,-1 0 0,-20 1 16,21-1-16,-21 0 0,-1 0 15,1 0-15,0 0 0,-1 1 16,22-1-16,-21 0 0,21-21 0,-1 21 16,1-21-16,0 21 0,42-21 31,0 0-31,1 0 0,-1 0 16,0 0-16,21 0 0,-21 0 15,22 0-15,-22 21 0,21-21 0,-21 0 16,22 22-16,-22-1 0,21-21 0,-21 0 15,1 0-15,-1 21 0,0-21 16,0 0-16,0 0 0,0 0 16,1 0-16,-1 0 15,0-21 1</inkml:trace>
  <inkml:trace contextRef="#ctx0" brushRef="#br1" timeOffset="191163.49">22352 7705 0,'0'0'0,"0"-21"0,-21 21 47,0 21-47,-1 0 0,1 0 0,0 21 15,0-20-15,21 20 0,-21 0 16,0-21-16,-1 22 0,1-1 0,0 0 15,0-20-15,0 20 0,0-21 0,-1 0 16,22 0-16,0 1 0,-21-1 16,21 0-16,0 0 0,21-21 31</inkml:trace>
  <inkml:trace contextRef="#ctx0" brushRef="#br1" timeOffset="191404.22">22733 7768 0,'0'21'16,"0"1"-16,-21-1 0,0 0 16,-1 21-16,1 1 0,0-22 0,0 21 15,0 0-15,-22 1 0,22-1 16,0 0-16,0-20 0,0-1 0,0 21 15,21-21-15,0 0 0,-22 1 0,22-1 16,22-21 0,-1 0-1,0 0-15,0-21 0</inkml:trace>
  <inkml:trace contextRef="#ctx0" brushRef="#br1" timeOffset="191683.67">22669 7832 0,'0'0'0,"0"-21"0,43-43 31,-22 64-31,-21-21 0,21 21 16,0 0-16,0 0 0,1 0 0,-1 0 16,0 0-16,0 0 0,0 0 15,0 0-15,-21 21 0,0 0 0,0 0 16,0 1-16,-21-1 0,0 0 15,-21 0-15,21 0 0,-22 0 16,22 1-16,-21-1 0,-1-21 0,1 21 16,21 0-16,-21-21 0,20 21 0,1-21 15,21 21 1,21-21 0,1 0-16</inkml:trace>
  <inkml:trace contextRef="#ctx0" brushRef="#br1" timeOffset="191920.75">23156 7789 0,'-21'0'16,"0"22"-16,21-1 15,-21 0-15,0 21 0,-1-21 16,1 22-16,21-22 0,-21 21 0,0-21 15,0 22-15,0-22 0,21 0 16,0 0-16,-22 0 0,22 1 0,-21-1 16,21-42 15</inkml:trace>
  <inkml:trace contextRef="#ctx0" brushRef="#br1" timeOffset="192139.72">23114 7832 0,'0'0'0,"21"0"0,0 0 16,0 0-16,1 0 15,-22 21-15,0 21 0,0-21 16,21 1-16,-21 20 16,21-21-16,-21 0 0,21 22 0,-21-22 15,0 0-15,21 0 0,-21 0 0,21 0 16,-21 1-16,22-1 15,-1-21-15,-21-21 16,21 21-16,-21-22 16,21 1-16,0 0 0</inkml:trace>
  <inkml:trace contextRef="#ctx0" brushRef="#br1" timeOffset="192343.63">23601 7684 0,'0'21'31,"-21"0"-31,-1 0 0,1 21 0,0-20 16,0 20-16,0-21 0,0 21 0,-1-20 15,1 20-15,0-21 0,0 21 16,21-20-16,0 20 0,0-21 0,-21 0 16,21 0-16,21-21 15,0 0 1,0 0-16,0 0 0</inkml:trace>
  <inkml:trace contextRef="#ctx0" brushRef="#br1" timeOffset="192707.56">24088 7620 0,'0'0'0,"-43"0"16,43 21-16,-21-21 15,21 21-15,0 1 0,0-1 16,0 0-16,0 0 0,21-21 16,0 21-16,1 0 0,-1-21 0,0 22 15,0-22-15,0 21 0,22-21 0,-22 0 16,21 0-16,0 21 16,-20-21-16,20 0 0,0 0 0,-21 0 15,22 0-15,-22 0 0,0 0 0,0 0 16,-21 21-1,-21-21 1,-21 21-16,21 0 0,-22 1 0,1-1 16,0 21-16,-22-21 0,22 0 15,-22 22-15,22-22 0,0 0 0,-1 0 16,1 0-16,0 1 0,20-1 0,-20 0 16,21 0-16,0-21 15,-22 21-15,22-21 0,0 0 0,-21 0 16,-1 21-16</inkml:trace>
  <inkml:trace contextRef="#ctx0" brushRef="#br1" timeOffset="193427.69">16298 8594 0,'0'0'0,"21"-21"31,-21 42-15,-21 0-16,21 0 16,-21 0-16,0 0 15,-21 22-15,20-22 0,-20 21 0,21 1 16,-21-22-16,-1 21 0,22-21 0,-21 0 15,-1 22-15,22-22 0,0-21 16,0 21-16,0 0 0,0-21 0,-1 0 16,22-21 15,0 0-31,22 21 0,-1 0 0,0 0 16,0 0-16,0 0 0,22 0 15,-22 0-15,0 0 0,21 0 0,1 21 16,-22-21-16,21 21 0,0 0 0,-20 1 15,20-22-15,-21 21 0,0 0 16,0-21-16,1 21 0,-1-21 0,0 21 16,0-21-1,0 0-15,0 0 16,1 0-16,-1-21 16</inkml:trace>
  <inkml:trace contextRef="#ctx0" brushRef="#br1" timeOffset="193659.55">16933 8721 0,'0'0'0,"0"-21"0,0 42 16,0 0 0,0 0-16,0 0 0,0 22 15,0-22-15,0 21 0,0-21 16,0 0-16,0 22 0,0-22 0,0 0 15,0 21-15,0-20 0,-21-1 0,21 0 16,0 0-16,-21-21 0,21 21 16,0 0-16</inkml:trace>
  <inkml:trace contextRef="#ctx0" brushRef="#br1" timeOffset="193936.88">16954 8890 0,'0'0'0,"22"-21"0,62-127 32,-63 127-32,1-1 15,-1 22-15,0-21 0,0 21 0,21 0 16,-20 0-16,20 0 0,-21 0 0,0 0 16,0 0-16,1 0 0,-22 21 15,0 1-15,0-1 0,0 0 0,0 0 16,-22 0-16,1 0 0,-21 1 0,21-1 15,-22 0-15,22 0 0,-21-21 16,0 21-16,-1 0 0,22-21 16,0 22-16,0-22 0,0 0 0,42 0 31,0 0-31,0 0 16,0 0-16,22 0 0,-22 0 0</inkml:trace>
  <inkml:trace contextRef="#ctx0" brushRef="#br1" timeOffset="194159.14">17695 8784 0,'0'21'16,"-21"1"-16,0-1 15,0 0-15,0 21 16,21-21-16,-22 1 0,1-1 0,21 0 15,0 0-15,-21 0 0,0 0 0,21 1 16,0-1-16,-21-21 0,21 21 16</inkml:trace>
  <inkml:trace contextRef="#ctx0" brushRef="#br1" timeOffset="194359.87">17695 8784 0,'0'0'0,"21"0"0,1 0 16,-1 0-16,0 21 15,0 1-15,-21-1 16,21 0-16,0 0 0,1 0 0,-22 0 16,21 1-16,0-1 0,-21 0 0,0 0 15,21 0-15,-21 0 0,21-21 16,-21 22-16,21-22 15</inkml:trace>
  <inkml:trace contextRef="#ctx0" brushRef="#br1" timeOffset="194568.59">18161 8657 0,'0'0'16,"-21"0"-1,0 21-15,21 1 0,0-1 0,-22 0 16,1 0-16,0 21 0,21-20 16,0-1-16,-21 21 0,0-21 0,21 0 15,-21 1-15,21-1 0,0 0 16,0 0-16,0 0 0,0 0 16,21-21-1</inkml:trace>
  <inkml:trace contextRef="#ctx0" brushRef="#br1" timeOffset="194955.79">18584 8615 0,'0'21'16,"0"0"-16,0 0 15,0 22-15,0-22 16,0 0-16,0 0 0,0 22 0,0-22 16,0 0-16,21 0 0,1 0 0,-1 0 15,0 1-15,21-1 0,-21-21 16,22 0-16,-22 21 0,21-21 0,-21 0 16,1 0-16,-1 0 0,21 0 0,-21 0 15,-21-21-15,21 21 16,-21-21-16,-21 21 15,0 0-15,0 0 0,-21 0 16,20 0-16,-20 21 0,21-21 16,-21 21-16,20 0 0,-20 0 15,21 0-15,-21 1 0,20-1 0,-20 0 16,21 0-16,0 0 0,-22-21 0,22 21 16,21 1-16,-21-22 0,0 21 15</inkml:trace>
  <inkml:trace contextRef="#ctx0" brushRef="#br1" timeOffset="196395.36">19473 8657 0,'-21'0'15,"0"0"-15,21 21 32,0 1-32,21-22 15,0 21-15,0-21 16,1 0-16,20 0 0,-21 0 0,21 0 16,-20 0-16,20 0 15,0 0-15,1 0 0,-1 0 0,-21-21 16,21 21-16,-20-22 0,20 22 0,-21-21 15,0 21-15,-21-21 0,0 0 16,0 0 0,-21 21-16,0 0 15,0 0-15,0 21 0,-22 0 16,22 0-16,0 22 0,0-22 0,0 42 16,-1-20-16,1-1 0,0 0 0,0 1 15,21-1-15,-21 0 0,21 1 16,-21-1-16,21-21 0,0 21 0,0-20 15,0-1-15,0 0 0,21-21 32,0 0-17</inkml:trace>
  <inkml:trace contextRef="#ctx0" brushRef="#br1" timeOffset="196570.19">19452 9017 0,'0'0'0,"21"0"32,0 0-32,1 0 0,-1 0 0,21 0 15,-21 0-15,22 0 0,-1 0 16,0 0-16,1 0 0,-1 0 16,0 0-16,1-21 0,-1 21 0,0-21 15,1 21-15</inkml:trace>
  <inkml:trace contextRef="#ctx0" brushRef="#br1" timeOffset="196903.57">20214 8763 0,'0'0'0,"21"0"47,0 0-47,1 0 0,-1 0 15,21 0-15,-21 0 0,0 0 0,22 0 16,-22 0-16,21 0 15,-21 0-15,22 0 0,-22 0 0,0 0 16,0-21-16,0 21 0,-42 0 31,0 0-31,0 0 0,0 21 16,0 21-16,-1-20 0,1-1 0,-21 21 16,21 0-16,0-20 0,-1 20 15,1 0-15,0-21 0,21 1 0,-21 20 16,21-21-16,-21 0 0,21 0 0,0 1 15,0-1-15,0 0 16,0-42 15</inkml:trace>
  <inkml:trace contextRef="#ctx0" brushRef="#br1" timeOffset="197059.76">20129 9038 0,'0'0'0,"22"0"16,-1 0-16,0 0 16,0 0-16,0 0 0,0 0 15,1 0-15,20 0 0,-21 0 0,21 0 16,1 0-16,-1-21 0,0 21 0,1 0 16,20-21-16,-20 21 0</inkml:trace>
  <inkml:trace contextRef="#ctx0" brushRef="#br1" timeOffset="197403.57">20934 8784 0,'0'0'0,"0"-21"15,21 21 1,0 0 0,0 0-16,0 0 0,1 0 15,-1 0-15,0 0 0,0 0 0,21 0 0,-20 0 16,20-21-16,-21 21 15,21 0-15,-20 0 0,-1-21 0,0 21 16,-21-21-16,-21 21 31,0 0-31,-1 0 0,1 21 16,0 0-16,0 0 0,21 21 0,-21 1 16,0-22-16,21 21 0,0 1 15,-22-1-15,22-21 0,-21 21 0,21-20 16,0-1-16,0 0 0,0 0 0,0 0 15,0 0-15,0 1 16,0-44 15</inkml:trace>
  <inkml:trace contextRef="#ctx0" brushRef="#br1" timeOffset="197559.67">20955 9017 0,'21'0'32,"0"0"-32,0 0 0,1 0 0,-1 0 0,0 0 15,0 0-15,0 0 0,22 0 16,-22-21-16,21 21 0,0-21 16,1 21-16,-1 0 0,22-21 0</inkml:trace>
  <inkml:trace contextRef="#ctx0" brushRef="#br1" timeOffset="197903.58">22034 8700 0,'-42'42'32,"21"-21"-32,0 0 0,21 0 0,-21 22 15,-1-22-15,1 21 0,0-21 16,0 22-16,-21-22 0,20 0 0,-20 0 15,21 0-15,-21 1 0,20-1 0,-20 0 16,21 0-16,0-21 0,0 0 16,21 21-16,21-21 31,0 0-31,0 0 16,0 0-16,0 0 0,22 0 0,-22 0 15,0 0-15,0 0 0,0 0 16,1 0-16,-1 0 0,21 21 0,-21-21 15,0 0-15,1 0 0,-1 0 16,0 0-16,0 0 0,0 0 0,0 0 16,1 0-1,-1 0-15,0 0 0</inkml:trace>
  <inkml:trace contextRef="#ctx0" brushRef="#br1" timeOffset="198159.4">22627 8657 0,'0'0'16,"0"-21"-16,0 42 15,-21 0 1,0 1-16,21 20 0,-21-21 0,-1 43 16,22-22-16,-21 0 15,21 1-15,0 20 0,0-21 0,-21 1 16,21-1-16,-21-21 0,21 22 0,0-22 15,0 0-15,0 0 0,0 0 0,0 0 16,0 1-16,-21-22 0,21-22 47</inkml:trace>
  <inkml:trace contextRef="#ctx0" brushRef="#br1" timeOffset="198455.34">22585 8805 0,'0'0'0,"21"-21"0,64-63 31,-64 84-31,0-22 0,0 22 16,0 0-16,0 0 0,22 0 0,-22 0 16,0 0-16,0 0 0,0 22 0,1-1 15,-22 0-15,0 0 0,0 0 16,0 0-16,-22 1 0,1-1 0,0 21 15,-21-21-15,21 0 0,-22 1 0,1-22 16,0 21-16,-1 0 0,1 0 16,0-21-16,20 0 0,-20 21 15,21-21-15,0 0 0,42 0 32,0 0-17,0 0-15,0 0 0,1 0 0,-1 0 16</inkml:trace>
  <inkml:trace contextRef="#ctx0" brushRef="#br1" timeOffset="198895.18">22394 8657 0,'0'0'0,"-21"0"32,21 21-17,-21 1-15,21 20 0,-21-21 0,0 21 16,21 1-16,-22-1 0,1 0 16,0 1-16,21-22 0,-21 21 0,0 1 15,0-22-15,-1 0 0,1 0 0,0 0 16,21 0-16,0 1 0,0-1 15,21-21 17,0-21-17,1 21-15</inkml:trace>
  <inkml:trace contextRef="#ctx0" brushRef="#br1" timeOffset="199179.26">23177 8827 0,'0'0'0,"0"21"16,-21 0-16,0 0 15,21 0-15,-21 0 0,0 22 16,0-1-16,21-21 0,-22 22 0,1-22 15,21 21-15,0-21 0,-21 0 0,21 1 16,-21-1-16,21 0 0,0 0 0,0 0 16,21-21 15,-21-21-31,21 21 16</inkml:trace>
  <inkml:trace contextRef="#ctx0" brushRef="#br1" timeOffset="199407.76">23220 8911 0,'0'0'0,"21"0"16,0 21-16,0 1 0,0-1 16,-21 0-16,0 21 0,22-21 0,-1 1 15,-21-1-15,0 0 0,0 0 16,21 0-16,0 0 0,0 1 15,-21-1 1,21-21-16,1 0 16,-1 0-1,-21-21-15,21-1 0,-21 1 16</inkml:trace>
  <inkml:trace contextRef="#ctx0" brushRef="#br1" timeOffset="199619.77">23791 8742 0,'0'0'16,"0"21"0,-21 0-16,0 0 0,0 22 15,0-22-15,-1 21 16,1-21-16,0 22 0,0-22 0,0 21 16,21-21-16,-21 1 0,21-1 0,-22 0 15,22 0-15,0 0 16,0 0-1,22-21-15,-1 0 16,0 0-16,0-21 0</inkml:trace>
  <inkml:trace contextRef="#ctx0" brushRef="#br1" timeOffset="199981.22">24151 8721 0,'0'-21'15,"0"42"17,21 0-17,0 0-15,1 0 0,-1-21 16,0 21-16,0-21 0,0 22 0,0-22 16,1 21-16,20-21 0,-21 21 15,0-21-15,22 0 0,-22 21 0,0-21 16,0 0-16,-21 21 15,-21 0 1,0-21-16,0 22 16,-1-1-16,-20 0 0,21 0 0,-21 0 15,-1 0-15,1 1 0,0 20 16,-1-21-16,22 0 0,-21 0 0,21 1 16,-22-1-16,22 0 0,-21-21 0,21 21 15,-1 0-15,1-21 0,0 21 16,0-21-16,0 0 0,0 22 0,-1-22 15,-20 0-15,21 0 0</inkml:trace>
  <inkml:trace contextRef="#ctx0" brushRef="#br1" timeOffset="200939.54">16065 9991 0,'0'-21'0,"0"42"0,22-42 0,-22-1 15,0 1-15,21 21 16,-21 21 0,-21 1-1,-1-1-15,1 0 0,0 0 16,0 0-16,-21 22 0,-1-22 0,1 0 15,0 21-15,-1-21 0,1 1 0,0-1 16,-1 0-16,-20 0 0,42 0 16,-22 0-16,1 1 0,21-22 0,0 0 15,-1 21-15,65-21 32,-22 0-32,0 0 0,21 0 0,-20 0 15,20 0-15,-21 0 0,21 0 16,1 21-16,-1-21 0,0 0 0,1 21 15,-1-21-15,-21 0 0,22 21 0,-1-21 16,-21 0-16,0 0 0,0 0 16,1 0-16,-1 0 15,-21-21 1,21 0 0,0 0-1</inkml:trace>
  <inkml:trace contextRef="#ctx0" brushRef="#br1" timeOffset="201211.42">16722 9843 0,'0'0'0,"0"-22"16,0 1 0,0 42-1,-22 1-15,1 20 0,0-21 16,0 21-16,0 1 0,0-1 15,-1 0-15,1 1 0,-21 20 0,21-20 16,-22-1-16,1 0 0,21 22 0,-21-22 16,-1 0-16,1 1 0,21-1 15,0-21-15,-22 22 0,22-22 0,21 0 16,0 0-16,0 0 16,21-21-1,0-21-15,1 0 16,20 0-16,-21 0 0</inkml:trace>
  <inkml:trace contextRef="#ctx0" brushRef="#br1" timeOffset="201468.54">16976 10012 0,'0'0'0,"0"21"16,0 0-1,0 0-15,-22 1 0,1 20 0,0-21 16,21 21-16,-21-20 0,0 20 16,21-21-16,-21 21 0,-1-20 15,22 20-15,0-21 0,0 0 0,-21 0 16,21 1-16,0-1 0,0 0 16,0-42 15,21 0-31,-21-1 0</inkml:trace>
  <inkml:trace contextRef="#ctx0" brushRef="#br1" timeOffset="201791.58">17018 10012 0,'0'0'0,"0"-42"31,21 20-31,0 22 15,0-21-15,1 21 0,-1 0 0,0 0 16,0 0-16,0 0 0,0 0 16,1 0-16,-1 0 0,0 0 0,0 0 15,0 21-15,-21 1 0,0-1 0,0 0 16,0 0-16,0 0 0,0 0 16,-42 1-16,21-1 0,0 0 15,-22-21-15,22 21 0,-21-21 0,21 0 16,-22 21-16,22-21 0,-21 0 15,21 0-15,-1 0 0,1 0 16,0 0-16,42 0 31,0 0-31,1 0 0,-1 0 16,0 0-16,0 0 0</inkml:trace>
  <inkml:trace contextRef="#ctx0" brushRef="#br1" timeOffset="202027.94">17716 10012 0,'-21'21'16,"21"0"-16,-21 0 16,21 1-16,-21-1 0,0 0 0,21 0 15,-21 0-15,-1 0 0,22 1 16,0-1-16,-21 0 0,0 0 0,21 0 15,0 0-15,0 1 0,-21-22 0,21 21 16,0-42 15,0-1-31</inkml:trace>
  <inkml:trace contextRef="#ctx0" brushRef="#br1" timeOffset="202255.73">17716 10033 0,'0'0'0,"22"0"0,-1 0 16,0 0-16,-21 21 0,21 0 16,0-21-16,-21 22 0,21 20 0,-21-21 15,22 0-15,-22 0 0,21 1 16,-21-1-16,0 0 0,21 0 16,-21 0-16,21-21 0,-21 21 15,21-21 1,0 0-1,-21-21-15,0 0 0,0 0 16,22 0-16,-22 0 0,21-1 16</inkml:trace>
  <inkml:trace contextRef="#ctx0" brushRef="#br1" timeOffset="202443.22">18224 9885 0,'0'0'15,"-21"21"1,0 0-16,0 0 0,0 1 15,0-1-15,-1 0 0,1 0 16,0 21-16,0-20 0,0-1 16,0 0-16,-1 0 0,1 0 0,0 0 15,21 1-15,0-1 0,0 0 16,0 0-16,21-21 16,0 0-1</inkml:trace>
  <inkml:trace contextRef="#ctx0" brushRef="#br1" timeOffset="202859.96">18605 9758 0,'0'0'0,"0"-21"0,0 0 16,0 42-1,0 0-15,0 0 16,0 0-16,0 0 0,0 22 16,0-22-16,0 21 0,22-21 0,-1 22 15,-21-22-15,21 21 0,0-21 0,0 1 16,0-1-16,1 0 0,-1 0 16,21 0-16,-21-21 0,0 21 0,22-21 15,-1 0-15,-21 0 0,0 0 16,1 0-16,-1 0 0,0 0 15,-42 0 1,0 0 0,-1 0-16,1 0 0,0 0 0,-21 0 15,21 22-15,-22-1 0,22-21 16,-21 21-16,-1 0 0,22 0 0,-21 0 16,21-21-16,-22 22 0,22-1 0,0 0 15,-21 0-15,21-21 0,-1 21 16,1 0-16,0 1 0,0-22 15,0 0-15,0 21 0,-1-21 0</inkml:trace>
  <inkml:trace contextRef="#ctx0" brushRef="#br1" timeOffset="204136.27">15092 11409 0,'21'-21'0,"-21"42"31,0 0-31,0 0 16,-21 0-16,0 22 0,-22-22 0,22 21 15,-21-21-15,-1 1 0,22 20 16,-21-21-16,0 0 0,20 0 0,-20 1 16,21-1-16,0 0 0,0-21 15,-1 0-15,22 21 0,22-21 63,-1 0-48,0 0-15,0 0 16,0 0-16,0 0 0,1 21 0,-1-21 16,0 0-16,0 0 0,21 21 0,-20-21 15,-1 0-15,0 0 0,0 0 16,0 0-16,0 0 0,1 0 0,-1 0 15,0 0 1,0 0 0,0 0-16</inkml:trace>
  <inkml:trace contextRef="#ctx0" brushRef="#br1" timeOffset="204711.6">15642 11515 0,'0'0'0,"0"-21"16,-21 42-1,21 0-15,-21 0 16,21 0-16,-21 0 0,21 1 0,0 20 16,0-21-16,-22 0 0,22 22 15,-21-22-15,21 0 0,0 0 0,-21 21 16,21-20-16,-21-22 0,21 21 15,-21 0-15,21 0 16,0-42 15,21 0-31,0 21 0,0-21 16,-21-1-16,21 1 0,1 0 0,-22 0 16,21 0-16,0 21 0,-21-21 15,21-1-15,0 1 0,0 21 16,1 0-1,-22 21-15,21 1 0,-21-1 16,0 0-16,0 0 0,0 0 0,0 0 16,21 1-16,-21-1 0,21 0 0,-21 0 15,21 0-15,0-21 0,-21 21 16,22-21-16,-1 0 0,0 0 16,21 0-16,-21 0 0,1 0 0,20-21 15,-21 0-15,0 0 0,0 0 16,1 0-16,-1-1 0,0 1 0,-21 0 15,0 0-15,0-21 0,0 20 0,0 1 16,0-21-16,0 21 0,0 0 16,0-22-16,0 22 0,-21 0 15,0 0-15,21 42 32,0 0-32,0 0 15,21 0-15,0-21 16,-21 22-16,21-22 0</inkml:trace>
  <inkml:trace contextRef="#ctx0" brushRef="#br1" timeOffset="204951.59">16573 11621 0,'0'-22'31,"-21"22"-31,0 22 15,21-1-15,-21 0 0,21 0 16,0 0-16,-21 0 0,21 1 16,-21-1-16,21 0 0,0 0 15,0 0-15,-22 0 0,22 1 16,0-44 15</inkml:trace>
  <inkml:trace contextRef="#ctx0" brushRef="#br1" timeOffset="205112.32">16531 11494 0,'0'0'0,"0"-22"0,0-41 32,21 63 14,0 21-46,1-21 0</inkml:trace>
  <inkml:trace contextRef="#ctx0" brushRef="#br1" timeOffset="205736">16912 11599 0,'42'0'16,"-20"0"-16,-1-21 16,0 21-16,-21-21 0,21 21 0,0-21 15,0 21-15,22-21 0,-22 0 16,0-1-16,0 1 0,0 0 0,1 0 16,-1-21-16,-21 20 0,0 1 0,21-21 15,-21 21-15,0-22 0,0 22 16,0 0-16,0 0 0,-21 0 15,0 21-15,-1 0 16,1 0-16,0 21 0,21 0 16,-21 0-16,0 22 0,0-22 0,21 21 15,0 0-15,-22 1 0,22-1 16,-21 0-16,21 22 0,-21-22 0,21 1 16,0-1-16,0 0 0,-21 1 0,21-1 15,-21 21-15,21-20 0,-21-1 16,21 0-16,0 1 0,0 20 0,-22-20 15,22-22-15,0 21 0,-21 0 0,21-20 16,0-1-16,0 0 0,0 0 16,0 0-16,0 0 0,21-21 15,1 0-15,-1 0 16,0 0-16,0 0 16,0-21-16,0 0 0,1 21 0,-1-21 15,0 0-15,0-22 0,0 22 0,-21 0 16,0-21-16,0 21 0,0-22 15,0 1-15,0 0 0,0 20 0,0-20 16,-21 0-16,0 21 0,0-1 0,0-20 16,-1 21-16,1 21 0,0-21 15,21 0-15,0-1 16,21 22 0,0 0-16,-21-21 0,22 21 15,-1 0-15,0 0 0,0 0 16,0-21-16,22 21 0,-22 0 0,0-21 15,0 21-15,0-21 0,22 21 16</inkml:trace>
  <inkml:trace contextRef="#ctx0" brushRef="#br1" timeOffset="206108.06">17568 11557 0,'21'0'31,"1"0"-15,-1 0-16,0-21 16,0 21-16,0 0 0,0-21 15,1 21-15,-1-21 0,0-1 0,0 22 16,0-21-16,0 0 0,1 0 0,-22 0 16,0 0-16,0-1 15,-22 22 1,1 0-16,0 0 0,0 0 0,0 22 15,0-22-15,-1 21 0,1 21 16,0-21-16,0 0 0,0 1 0,0 20 16,21-21-16,0 0 0,0 22 0,0-22 15,0 0-15,0 0 16,0 0-16,0 0 0,21-21 16,0 0-16,0 0 0,0 22 0,0-22 15,22 0-15,-1 0 16,-21 0-16,0-22 0,1 1 15,-1 21-15,0-21 0,21 0 0</inkml:trace>
  <inkml:trace contextRef="#ctx0" brushRef="#br1" timeOffset="206523.86">18351 11218 0,'0'0'0,"-21"-21"31,21 42 0,21-21-31,1 22 0,-1-22 0,0 21 16,0-21-16,0 21 0,0-21 16,22 21-16,-22-21 0,0 21 0,21-21 15,-20 0-15,20 0 0,0 21 0,-21-21 16,22 22-16,-1-22 0,-21 0 15,0 0-15,1 0 0,-22 21 16,-22 0 0,1-21-1,0 21-15,0-21 0,0 21 0,-22 0 16,22 1-16,-21-1 0,21 0 0,-22 0 16,1 0-16,21 0 0,0-21 15,-22 22-15,22-1 0,0 0 0,0-21 16,0 21-16,0-21 0,-1 21 15,1-21 1,0 0 0,0 0-16</inkml:trace>
  <inkml:trace contextRef="#ctx0" brushRef="#br1" timeOffset="207431.57">16637 12425 0,'0'0'16,"0"-21"0,0 42-1,-21 0-15,0-21 16,-1 21-16,1 0 0,0 1 0,0-1 16,0 0-16,-22 0 0,22 0 15,-21 22-15,21-22 0,-22 0 16,1 0-16,21-21 0,-21 21 0,-1 0 15,22-21-15,0 0 0,0 0 16,0 0-16,-1 0 0,22-21 31,22 0-31,-1 21 0,0 0 16,0-21-16,0 21 0,22 0 0,-22 0 16,21 0-16,0 0 0,1 0 15,-1 0-15,0 21 0,1-21 0,-1 21 16,0 0-16,1 1 0,-1-22 0,-21 21 15,22 0-15,-22-21 16,0 21-16,0-21 0,0 21 0,0-21 0,-21 21 16,22-21-16,-1 0 47,0-21-47</inkml:trace>
  <inkml:trace contextRef="#ctx0" brushRef="#br1" timeOffset="207671.89">17251 12594 0,'0'0'0,"-21"21"31,-1 1-31,22-1 0,0 0 0,-21-21 16,0 21-16,21 0 0,-21 0 0,21 1 15,0-1-15,0 0 16,-21-21-16,21 21 0,-21-21 16,21-21 15</inkml:trace>
  <inkml:trace contextRef="#ctx0" brushRef="#br1" timeOffset="207848.47">17187 12488 0,'0'0'0,"0"-21"0,0 0 16,0 0-1,0 0-15,21 21 32,-21 21-17,22-21-15,-1 21 0,0 0 16,0-21-16,0 0 15</inkml:trace>
  <inkml:trace contextRef="#ctx0" brushRef="#br1" timeOffset="208439.68">18055 12637 0,'0'-43'32,"0"22"-32,0 0 0,0 0 0,0 0 15,-21-1-15,21 1 0,-21 0 16,0 21-16,-1 0 16,1 0-16,0 0 0,0 0 0,0 0 15,0 0-15,-1 0 0,1 21 0,0 0 16,0 1-16,0-1 0,-22 0 15,22 0-15,0 0 0,0 0 0,0 1 16,21 20-16,0-21 0,-21 0 16,21 0-16,0 1 0,0-1 0,0 0 15,21-21-15,0 21 0,0-21 0,0 0 16,0 0-16,1 0 0,20 0 16,-21 0-16,21 0 0,-20-21 0,20 0 15,-21 0-15,21 21 0,-20-22 16,20 1-16,-21 0 0,0 0 15,0-21-15,1 20 0,-22 1 0,21 0 16,0-21-16,-21 21 0,21-22 0,-21 1 16,0 21-16,21-22 0,-21 22 15,0 0-15,21 0 0,-21 0 0,0 0 16,-21 42 15,21 0-31,-21 0 0,21 0 0,-21 0 16,21 22-16,0-22 0,-21 0 15,21 21-15,-21-20 0,21 20 0,0-21 16,0 0-16,0 0 0,0 1 0,0-1 16,0 0-16,0 0 15,0 0-15,0 0 0,21 1 16,0-22-16,0 0 0,0 0 16,0 0-16,1 0 15</inkml:trace>
  <inkml:trace contextRef="#ctx0" brushRef="#br1" timeOffset="208839.41">18754 12319 0,'0'0'0,"0"-21"0,21 21 15,-21 21 1,0 0-16,0 0 15,21 1-15,0-1 0,-21 0 16,21 0-16,0 0 0,1-21 16,-1 21-16,0-21 0,0 22 0,0-22 15,0 0-15,22 0 0,-22 21 0,21-21 16,-21 0-16,1 0 0,20 0 16,-21 0-16,0 21 15,-21 0 1,-21 0-16,0-21 15,-21 21-15,20-21 0,-20 22 0,0-1 16,-1 0-16,22 0 0,-21 0 0,0-21 16,-1 21-16,22 1 0,-21-1 15,21 0-15,-22 0 0,22 0 0,0-21 16,21 21-16,-21 1 0</inkml:trace>
  <inkml:trace contextRef="#ctx0" brushRef="#br1" timeOffset="209784.58">19770 12150 0,'0'0'0,"21"0"16,-21 21 15,-21 0-31,-1 0 0,1 0 0,21 22 16,-21-22-16,0 21 0,21 1 15,-21-22-15,0 21 0,-1 0 0,22-20 16,0 20-16,-21-21 0,21 0 16,0 0-16,0 22 0,0-22 15,21 0-15,1-21 16,20 0-16,-21 0 0,0 0 0,0 0 15,22 0-15,-22 0 0,0-21 16,21 21-16,-20-21 0,-1 0 0,0-1 16,0 1-16,0 0 0,-21 0 0,0 0 15,0-22-15,0 22 0,0-21 16,0 21-16,0-22 0,0 22 0,0 0 16,-21-21-16,21 21 0,-21-1 0,21 1 15,-21 0-15,0 0 16,-1 21-1,1 0-15,21 21 16,0 0-16,0 0 16,0 1-16,0-1 0,0 0 15,0 0-15,21-21 16</inkml:trace>
  <inkml:trace contextRef="#ctx0" brushRef="#br1" timeOffset="210507.62">20278 12298 0,'0'-21'15,"-22"21"1,22-21-16,-21 21 0,21-22 15,0 1-15,0 0 16,0 0-16,21 21 0,1-21 16,-1 21-16,0-21 0,0 21 15,0-22-15,22 22 0,-22 0 0,21 0 16,-21 0-16,0 0 0,22 0 0,-22 0 16,0 0-16,0 22 15,-21-1-15,0 21 0,0-21 0,0 22 16,0-22-16,-21 21 0,0-21 0,0 22 15,0-22-15,-22 21 0,1-21 16,21 0-16,-22 1 0,1-1 0,0 0 16,21 0-16,-22 0 0,22-21 15,0 21-15,0-21 0,0 0 0,42 0 47,0-21-47,0 0 16,0 21-16,0 0 0,1-21 0,-1 21 15,0 0-15,0 0 0,0 0 16,22 0-16,-22 0 0,0 0 0,0 0 16,0 0-16,0 21 0,1-21 15,-1 0-15,0 21 0,0-21 16,0 0-16,0 0 0,-21 21 0,22-21 16,-1 0-16,0 0 15,0 0 16,0 0-31,-21-21 16,21 0-16,1 0 16,-1 21-16</inkml:trace>
  <inkml:trace contextRef="#ctx0" brushRef="#br1" timeOffset="210936.29">21675 12086 0,'21'0'0,"-42"0"0,63 0 15,-63 21 1,0 1 0,-1-1-16,1 21 15,-21-21-15,21 0 0,0 22 0,-22-22 16,1 0-16,21 21 0,-22-20 0,1-1 15,0 0-15,21 0 0,-22 0 16,22-21-16,-21 21 0,21-21 0,-1 22 16,44-22 15,-1 0-31,0 0 0,0 0 16,21 0-16,-20 0 0,20 0 15,0 0-15,-21 0 0,22 0 0,-1 0 16,0 0-16,1 0 0,-1 21 0,-21-21 15,22 0-15,-1 0 0,-21 0 16,0 21-16,0-21 0,1 0 16,-22-21 31,0 0-47</inkml:trace>
  <inkml:trace contextRef="#ctx0" brushRef="#br1" timeOffset="211235.81">22373 11917 0,'0'0'0,"0"-64"31,-21 86-15,0-1-16,0 0 15,-1 21-15,1 1 0,0-1 0,0 0 16,0 22-16,0-22 0,-22 22 0,22-22 16,0 21-16,-21-20 0,20-1 15,1 0-15,-21-20 0,21 20 0,0 0 16,-1-21-16,1 1 0,0-1 0,21 0 16,0 0-16,-21 0 15,21 0-15,21-21 16,0-21-1,0 0-15,1 21 16</inkml:trace>
  <inkml:trace contextRef="#ctx0" brushRef="#br1" timeOffset="211479.54">22606 12277 0,'0'0'0,"0"21"15,-21-21-15,21 21 16,-21 0-16,-1 0 0,1 1 16,0-1-16,0 21 0,21-21 15,-21 0-15,0 1 0,21-1 0,0 0 16,-22 0-16,22 0 0,0-42 62,0 0-62</inkml:trace>
  <inkml:trace contextRef="#ctx0" brushRef="#br1" timeOffset="211651.44">22606 12129 0,'0'0'0,"0"-43"15,0 22 1,0 42 31,21 0-32,0 1-15</inkml:trace>
  <inkml:trace contextRef="#ctx0" brushRef="#br1" timeOffset="212207.38">23241 12298 0,'0'0'0,"0"-21"0,0-43 16,0 43 0,0 0-16,-21 0 0,0 0 15,-1-1-15,1 22 0,0 0 16,0 0-16,0 0 0,0 22 15,-1-1-15,1 0 0,0 0 0,0 0 16,0 22-16,0-22 0,21 0 0,0 0 16,-22 21-16,22-20 15,0-1-15,0 0 0,0 0 16,0 0-16,22-21 0,-1 21 16,0-21-16,0 0 0,0 0 15,0 0-15,1 0 0,-1-21 16,0 0-16,0 0 15,0 0-15,0 0 0,-21-1 0,22-20 16,-1 21-16,-21-21 0,21-1 0,0 1 16,0 0-16,-21 20 15,21-20-15,1 0 0,-22-1 0,21 22 0,-21-21 16,21 21-16,-21 0 0,0-1 16,0 65 15,0-22-31,-21 21 0,0 1 15,21-1-15,0 0 0,-22 1 16,1-1-16,21 0 0,-21-21 0,21 22 16,-21-1-16,21-21 0,0 22 15,0-22-15,0 0 0,0 0 0,0 0 16,0 0-16,0 1 0,21-22 31,0 0-31,0 0 0,1 0 16</inkml:trace>
  <inkml:trace contextRef="#ctx0" brushRef="#br1" timeOffset="212607.57">23834 12044 0,'-22'0'16,"22"21"-16,-21 0 0,21 0 15,0 1-15,0-1 0,0 0 0,0 0 16,21-21-16,1 21 0,-1 0 16,0-21-16,0 22 0,21-22 15,-20 0-15,-1 21 0,21-21 0,0 0 16,1 0-16,-22 0 0,0 0 0,21 0 16,-20 0-16,-1 0 15,-21-21 1,0-1-16,-21 22 15,-1 0-15,1 0 16,0 22-16,0-1 0,-21 0 0,-1 0 16,22 0-16,-21 0 0,-1 1 15,1-1-15,-21 21 0,20-21 0,1 0 16,0 1-16,-1-1 0,22 0 16,-21 0-16,21 0 0,-1 0 15,1-21-15,0 22 0,0-22 0,0 0 16,0 21-16,21 0 0,-22-21 15,1 0-15,0 0 0,0 0 0</inkml:trace>
  <inkml:trace contextRef="#ctx0" brushRef="#br1" timeOffset="213471.32">16341 13356 0,'0'0'15,"21"-21"1,-42 42 15,-1 0-31,1 1 16,-21-22-16,0 21 0,20 0 0,-20 0 15,0 0-15,-1 0 0,22-21 16,-21 22-16,21-1 0,-22-21 0,22 21 16,0-21-16,0 0 0,0 0 15,21-21 1,21 21 15,0 0-31,0 0 0,0 0 0,22 0 16,-22 0-16,21 0 0,1 21 15,-22 0-15,21-21 0,0 21 16,-20-21-16,20 21 0,-21 1 0,21-22 16,-20 21-16,-1 0 0,0-21 15,-21 21-15,21-21 0,-21 21 16,21-21-16,-21 21 16,21-21-16,1 0 15,-1 0 1,0 0-16,0 0 15</inkml:trace>
  <inkml:trace contextRef="#ctx0" brushRef="#br1" timeOffset="213955.63">16891 13420 0,'0'0'0,"0"21"31,0 0-31,0 0 0,0 0 16,0 1-16,0-1 0,0 0 15,-21 0-15,21 21 0,0-20 0,0-1 16,0 0-16,0 0 0,-21-21 0,21 21 16,0 0-16,-22-21 0,22 22 15,0-44 16,0 1-15,0 0-16,0 0 0,0 0 16,0 0-16,0-1 0,22 1 15,-1 0-15,0-21 0,0 21 0,0-1 16,0 1-16,1-21 0,20 42 0,-21-21 16,21 0-16,-20-1 0,20 22 15,-21 0-15,21 0 0,-20 0 0,-1 0 16,0 22-16,0-1 0,0 0 0,-21 0 15,21 21-15,-21-20 0,0 20 16,0-21-16,0 21 0,0-20 0,0-1 16,-21 21-16,0-21 0,0 0 15,21 1-15,0-1 0,-21-21 16,0 21-16,21 0 0,-22-21 0</inkml:trace>
  <inkml:trace contextRef="#ctx0" brushRef="#br1" timeOffset="214455.85">17949 13504 0,'0'0'0,"0"-21"0,0 0 16,0 0-16,-21 0 16,0 21-16,0 0 0,-22 0 15,22 0-15,0 0 0,0 21 16,-21 0-16,20 0 0,-20 0 0,21 22 16,0-22-16,0 0 0,21 21 0,0-20 15,0-1-15,0 0 0,0 0 16,0 0-16,0 0 0,21 1 15,0-22-15,0 0 0,0 0 16,0 0-16,1 0 0,-1 0 16,0 0-16,0 0 0,0 0 0,0-22 15,1 1-15,-1 21 0,0-21 16,0 0-16,-21 0 0,0 0 0,21-1 16,0 1-16,-21 0 0,0 0 0,0 0 15,0 0-15,0-1 0,0 44 31,0-1-31,0 0 16,0 0-16,0 0 0,0 22 16,0-22-16,0 0 0,0 0 15,0 0-15,0 0 0,0 1 0,0-1 16,0 0-16,22-21 16,-1 0-16,0 0 0,0 0 0,0 0 15,22 0-15,-22 0 16</inkml:trace>
  <inkml:trace contextRef="#ctx0" brushRef="#br1" timeOffset="-214372.86">18415 13504 0,'21'-21'16,"-106"212"-16,149-361 0,-43 128 16,-21 63-1,0 0-15,-21 1 16,21-1-16,0 21 15,0-21-15,-21 0 0,21 1 0,-21-1 16,21 0-16,-22 0 0,22 0 0,0 0 16,0 1-16,0-1 0,-21-21 15,21 21-15,0-42 47,0 0-47,0-1 0,0 1 16,0 0-16,0 0 0,0 0 15,0 0-15,0-1 0,21-20 16,1 21-16,-1 0 0,0 0 0,0-22 16,0 22-16,22 21 0,-22-21 15,0 0-15,21 21 0,-21 0 0,1 0 16,-1 0-16,21 0 0,-21 0 0,0 21 16,-21 0-16,22 0 0,-22 0 15,21 22-15,-21-22 0,0 0 0,0 21 16,0-20-16,0-1 0,0 0 0,0 0 15,0 0-15,-21-21 0,21 21 16,-22-21-16,1 0 0,21-21 47,0 0-31,0 0-16,0 0 0,0 0 0,21-1 15,-21 1-15,22 0 0,-1 0 16,0 0-16,21-22 0,-21 22 0,22 0 15,-22 0-15,21 0 0,-21 21 16,22 0-16,-1 0 0,-21 0 0,0 0 16,1 21-16,-1-21 0,-21 21 0,21 21 15,-21-20-15,0-1 16,0 21-16,0-21 0,0 0 0,-21 1 16,0-1-16,-1 0 0,1 0 0,0 0 15,21 0-15,-21-21 16,0 22-16,42-22 31</inkml:trace>
  <inkml:trace contextRef="#ctx0" brushRef="#br1" timeOffset="-214005.37">19367 13568 0,'22'0'16,"-1"0"0,0 0-16,0 0 0,0-21 15,0 21-15,1 0 16,-1-21-16,21-1 0,-21 22 0,0-21 16,1 21-16,-1-21 0,0 21 15,-21-21-15,0 0 0,0 0 16,-21 21-16,0 0 15,-1 0-15,1 0 0,-21 0 16,21 0-16,-22 21 0,22 0 16,-21 0-16,21 0 0,0 22 0,-22-22 15,22 21-15,21-21 0,-21 0 16,21 22-16,0-22 0,0 0 0,0 0 16,0 0-16,0 1 0,21-1 15,0-21-15,0 0 16,1 0-16,20 0 0,-21 0 0,21 0 15,-20 0-15,20 0 0,0-21 0,1-1 16,-22 22-16</inkml:trace>
  <inkml:trace contextRef="#ctx0" brushRef="#br1" timeOffset="-213645.83">20024 13314 0,'0'0'0,"0"21"47,0 0-47,0 0 0,21-21 15,-21 22-15,21-1 0,0-21 0,21 21 16,-20-21-16,-1 21 0,21-21 16,-21 0-16,22 0 0,-1 21 15,-21-21-15,0 0 0,0 0 0,-21 21 31,0 1-31,-21-22 0,0 21 16,-21 0-16,21-21 0,-22 21 16,1 0-16,0 0 0,-1 1 0,1 20 15,0-21-15,20 0 0,-20 0 0,21 1 16,0 20-16,-22-21 0,22-21 16,21 21-16,0 0 0,-21 1 0</inkml:trace>
  <inkml:trace contextRef="#ctx0" brushRef="#br1" timeOffset="-213125.23">20574 13356 0,'0'0'0,"21"-42"31,0 42-15,0 0-16,1 21 0,-1 0 16,0 0-16,0 1 0,21-1 0,-20 21 15,-1-21-15,0 0 0,21 22 16,-21-22-16,1 0 0,-1 21 0,0-20 16,0-1-16,-21 0 0,0 0 15,21-21-15,-21 21 0,21 0 0,-21-42 47</inkml:trace>
  <inkml:trace contextRef="#ctx0" brushRef="#br1" timeOffset="-212888.37">21145 13335 0,'-63'21'31,"42"0"-31,0 1 0,-1-1 16,1 0-16,0 0 0,-21 0 15,21 22-15,-1-22 0,-20 0 0,21 0 0,-21 0 16,20 0-16,1 1 16,0-1-16,0-21 0,21 21 0,0 0 15,21-21 16,0 0-31,0 0 0</inkml:trace>
  <inkml:trace contextRef="#ctx0" brushRef="#br1" timeOffset="-212432.03">21399 13250 0,'0'22'0,"0"-44"0,-21 44 31,21-1-15,-21 0-16,0 0 0,21 0 15,0 0-15,0 1 0,-21-1 0,21 0 16,0 0-16,0 0 0,0 0 0,0 1 16,21-1-16,0-21 15,0 0-15,0 0 0,1 0 0,20 0 16,-21 0-16,0 0 0,0 0 0,22-21 15,-22 21-15,0-22 0,0 1 16,0 21-16,1-21 0,-1 0 16,0 0-16,0 0 0,-21-1 15,21 1-15,-21 0 16,0 42 0,-21-21-1,21 21-15,-21 1 0,0-1 0,21 21 16,-21-21-16,-1 22 0,1-22 0,0 21 15,0-21-15,21 22 0,-21-22 16,0 0-16,21 0 0,-22 0 0,22 0 16,0 1-16,0-1 0,-21-21 15,21 21-15,0-42 32,21 21-32,-21-21 0,22-1 15</inkml:trace>
  <inkml:trace contextRef="#ctx0" brushRef="#br1" timeOffset="-211809.15">22013 13335 0,'21'0'15,"1"0"1,-1 0-1,0 0-15,0 0 0,0 0 0,0 0 16,1 0-16,-1 0 0,21 0 16,-21 0-16,22 0 0,-22 0 0,21-21 15,-21 21-15,0 0 0,1-21 16,-1 21-16,-21-21 16,-21 21-1,-1 0-15,1 0 16,0 21-16,0-21 0,0 21 15,0 0-15,-1 0 0,1 0 0,0 22 16,0-22-16,0 0 16,0 21-16,-1-20 0,1-1 0,0 0 15,0 21-15,0-21 0,21 1 0,-21-22 16,-1 21-16,22 0 0,-21-21 16,21 21-16,0-42 31,0 0-31,0 0 15,21-1-15,1 22 0,-22-21 16,21 0-16,0 0 0,-21 0 16,21 21-16,0 0 0,0 0 31,1 0-15,-22 21-16,0 0 0,21 0 15,0-21-15,0 21 0,0 1 16,0-22-16,1 0 0,-1 21 15,0-21-15,0 0 0,0 0 0,0 0 16,1 0-16,-1 0 16,-21-21 15,0-1-31,0 1 16,0 0-1</inkml:trace>
  <inkml:trace contextRef="#ctx0" brushRef="#br1" timeOffset="-211401.6">23474 13229 0,'-21'0'15,"-1"0"-15,1 0 16,0 21-16,0 1 16,0-22-16,-22 21 0,22 0 0,0 0 15,-21-21-15,21 21 0,-1 0 0,-20 1 16,21-22-16,0 21 0,0 0 16,-1-21-16,1 21 0,0-21 15,21 21 1,21-21-1,0 0-15,1 0 0,-1 21 0,0-21 16,0 0-16,0 0 16,0 22-16,1-22 0,-1 21 15,0-21-15,0 0 0,0 0 0,0 0 16,1 21-16,-1-21 16,0 0-16,0 0 31,-21-21-31,21 0 0</inkml:trace>
  <inkml:trace contextRef="#ctx0" brushRef="#br1" timeOffset="-211105.05">24066 13039 0,'0'0'0,"-21"0"0,-21 21 16,21 0-16,-22-21 0,22 42 16,0-20-16,-21-1 0,21 21 0,-22 0 15,1-20-15,21 20 0,-22 0 0,1 1 16,21-1-16,-21 0 0,-1-21 16,22 22-16,-21-1 0,21 0 0,-1-20 15,1-1-15,0 21 0,0-21 16,21 0-16,0 1 0,0-1 15,21-21 17,0 0-17</inkml:trace>
  <inkml:trace contextRef="#ctx0" brushRef="#br1" timeOffset="-210617.27">24003 13335 0,'0'21'15,"0"0"-15,0 1 0,-21-1 16,0 0-16,-1 0 0,22 0 16,-21 0-16,21 1 0,0-1 15,-21 0-15,0 0 0,21 0 0,-21 0 16,21 1-16,-21-22 0,-1 0 31,22-22-15,0 1-1,22 0-15,-1 0 0,0 0 16,-21 0-16,21-1 0,0-20 0,0 21 16,1 0-16,-1 0 0,21-1 15,-21 1-15,0 0 0,1 21 0,-1-21 16,21 21-16,-21 0 0,0 0 15,1 0-15,-1 0 0,0 0 16,0 0-16,0 0 0,-21 21 16,0 0-16,0 0 0,0 1 0,0-1 15,0 0-15,0 21 0,0-21 16,-21 1-16,21-1 0,-21 0 0,0 0 16,0 0-16,-1 0 0,22 1 15,-21-22-15,0 0 16,42 0 15,0 0-15,1-22-16</inkml:trace>
  <inkml:trace contextRef="#ctx0" brushRef="#br1" timeOffset="-210173.49">24744 13314 0,'0'0'0,"0"-42"16,-21 42-16,-1 0 16,1 0-1,0 0-15,0 0 0,0 21 0,0 0 16,-1-21-16,1 21 0,0 21 16,0-20-16,0-1 0,0 0 15,21 0-15,0 0 0,-22 0 0,22 1 16,0-1-16,0 0 0,0 0 15,22-21 1,-1 0-16,0 0 16,0 0-16,0-21 15,-21 0-15,21 21 0,1-21 0,-1-1 16,-21 1-16,0 0 0,21 21 0,0-21 16,-21 0-16,21 0 0,-21-1 15,0 1 1,0 42-1,0 1 1,0-1-16,0 0 0,-21-21 0,21 21 16,-21 0-16,21 0 0,0 1 0,0-1 15,0 0-15,0 0 16,0 0-16,21-21 16,0 0-16,0 0 0,1 0 15,-1 0-15</inkml:trace>
  <inkml:trace contextRef="#ctx0" brushRef="#br1" timeOffset="-209493.3">25040 13356 0,'-21'0'31,"0"21"-31,21 1 0,-21-1 16,-1 0-16,22 0 15,0 0-15,0 0 0,-21 1 16,21-1-16,-21 0 0,21 0 16,0-42 31,0 0-32,0 0-15,0-1 16,21 1-16,0 0 0,-21 0 15,22 0-15,-22 0 0,21 21 0,0-22 16,0 1-16,0 0 0,0 21 0,1 0 16,-1-21-16,0 21 0,0 0 15,0 0-15,-21 21 16,0 0-16,0 0 16,0 1-16,-21-1 0,0 0 15,21 0-15,-21 0 0,0 0 16,21 1-16,-22-1 0,22 0 15,-21 0-15,21 0 16,-21-21-16,21-21 31,0 0-15,0 0-16,21 0 0,0-1 16,1 1-16,-1 0 0,-21 0 15,42 0-15,-21 0 0,0-1 0,1 22 16,-1-21-16,21 0 0,-21 21 0,0 0 15,1 0-15,-1 0 16,-21 21 0,0 0-16,0 1 15,-21-1-15,21 0 0,-22 0 16,22 0-16,-21-21 0,21 21 0,-21 1 16,21-1-16,0 0 15,21-21 16,0 0-31,1 0 16,-1-21-16,0 21 16,0 0-16</inkml:trace>
  <inkml:trace contextRef="#ctx0" brushRef="#br1" timeOffset="-209160.79">25548 13462 0,'0'0'0,"21"0"15,0 0 1,1 0 0,-22-21-16,21 21 0,0 0 0,21 0 15,-21-21-15,1 21 0,-1 0 16,0-21-16,0-1 16,-21 1-16,21 21 0,-42 0 31,0 0-16,0 0-15,0 21 0,-1-21 0,1 22 16,0-1-16,0 0 0,21 0 0,-21 0 16,0 0-16,21 1 15,-22-1-15,22 0 0,0 0 16,22-21 15,-1 0-31,0 0 0,0-21 16,0 21-16</inkml:trace>
  <inkml:trace contextRef="#ctx0" brushRef="#br1" timeOffset="-208749.13">26035 13123 0,'0'0'0,"-21"0"16,0 0-16,21 22 31,0-1-15,21-21-16,-21 21 15,21-21-15,0 0 0,0 0 16,0 21-16,1 0 0,-1-21 0,0 0 16,0 21-16,0-21 0,0 0 15,1 0-15,-1 22 0,0-22 16,-21 21-16,0 0 31,-21 0-31,0-21 0,-1 21 0,1 0 16,0-21-16,-21 22 0,21-1 0,-22 0 15,1 0-15,21 0 0,-22 0 16,1 1-16,21-1 0,-21 0 0,-1 0 16,22 0-16,0 0 0,0 1 0,0-22 15,-1 21-15,1-21 16,0 21-16,0-21 0,0 0 15,21 21-15,-21-21 0,-1 0 16,1 0-16</inkml:trace>
  <inkml:trace contextRef="#ctx0" brushRef="#br1" timeOffset="-207312.17">15748 14584 0,'0'-21'0,"21"21"16,-21-21 78</inkml:trace>
  <inkml:trace contextRef="#ctx0" brushRef="#br1" timeOffset="-204429.43">16425 14266 0,'0'-21'16,"0"0"-1,21 21 79,-21 21-78,22-21-1,-22 21-15</inkml:trace>
  <inkml:trace contextRef="#ctx0" brushRef="#br1" timeOffset="-204217.39">16489 14478 0,'0'0'16,"0"21"46,21-21-46,-21 21 0,0 1-1,21-22-15</inkml:trace>
  <inkml:trace contextRef="#ctx0" brushRef="#br1" timeOffset="-204037.28">16595 14669 0,'0'0'0,"0"21"94</inkml:trace>
  <inkml:trace contextRef="#ctx0" brushRef="#br1" timeOffset="-203845.3">16595 14774 0,'0'22'16,"0"-1"46,-22-21-46,1 0-1</inkml:trace>
  <inkml:trace contextRef="#ctx0" brushRef="#br1" timeOffset="-203673.18">16552 14901 0,'0'0'0</inkml:trace>
  <inkml:trace contextRef="#ctx0" brushRef="#br1" timeOffset="-203464.75">16531 14986 0,'-21'0'31</inkml:trace>
  <inkml:trace contextRef="#ctx0" brushRef="#br1" timeOffset="-201692.49">14478 15706 0,'0'-21'0,"21"21"15,0 0-15,-21-22 16,21 22-16,1-21 16,-22 0-1,21 21-15,-21-21 16,21 21-16,-21 21 47,0 0-47,-21 0 15,0 1-15,-1-1 0,1 0 16,0 21-16,-21-21 0,-1 1 0,1 20 16,0-21-16,-1 0 0,1 22 0,-21-22 15,20 0-15,1 0 0,-22 0 16,22 0-16,0 1 0,21-22 0,-22 0 15,1 21-15,21-21 0,0 0 16,-1 0-16,22-21 16,0-1-16,22 1 15,-1 21-15,0-21 0,0 21 16,21 0-16,1 0 0,-1 0 0,0 0 16,1 0-16,-1 21 15,0 0-15,1-21 0,-1 22 0,0-22 16,1 21-16,-22 0 0,21 0 15,-21-21-15,1 21 0,-22 0 0,21-21 16,-21 22-16,21-22 0,-21 21 16</inkml:trace>
  <inkml:trace contextRef="#ctx0" brushRef="#br1" timeOffset="-201040.84">15071 15875 0,'0'0'0,"0"-42"15,0 21-15,-22 21 16,1-22-16,-21 22 0,21 0 0,0-21 15,-22 21-15,22 0 0,0 0 16,-21 0-16,20 0 0,1 0 0,0 21 16,0 1-16,0-1 0,0 0 15,-1 0-15,22 0 0,0 0 16,-21 22-16,21-22 0,0 0 0,0 0 16,0 0-16,0 1 0,21-22 15,1 0-15,20 0 16,-21 0-16,0 0 0,22 0 0,-22 0 15,21-22-15,-21 1 0,22 21 16,-22-21-16,0 0 0,0 0 0,0 21 16,-21-21-16,0-1 0,0 1 0,0 0 15,0 0 1,0 42 15,0 0-31,0 22 16,0-22-16,0 0 0,0 21 0,0 1 15,0-22-15,0 21 0,0 0 16,0 1-16,0-1 0,0 0 0,0 1 16,0-1-16,-21 0 0,21 1 15,0-1-15,-21 0 0,21 1 0,-21-1 16,21 0-16,-21 1 0,-1-1 0,1 0 16,0 1-16,0-1 0,0 0 15,0-20-15,-22 20 0,22-21 0,-21 0 16,21 0-16,-22-21 0,22 0 15,0 0-15,0 0 0,0 0 0,-1 0 16,1 0-16,0-21 0,0 0 0,21 0 16,-21 0-16,21-22 15,0 22-15,0-21 0,0 0 0,0-1 16,0 22-16,21-21 0,0-1 0,0 22 16,0-21-16,1 21 0,-1-22 15,0 22-15,0-21 0,0 21 0,22-22 16</inkml:trace>
  <inkml:trace contextRef="#ctx0" brushRef="#br1" timeOffset="-200796.84">15388 15769 0,'0'-21'16,"0"42"-1,-21 0-15,21 1 0,-21-1 16,21 0-16,0 0 0,-21 21 0,21-20 16,-22-1-16,22 0 0,-21 0 15,21 0-15,0 0 0,0 1 0,0-1 16,0-42 15</inkml:trace>
  <inkml:trace contextRef="#ctx0" brushRef="#br1" timeOffset="-200612.32">15346 15663 0,'0'-21'16,"0"42"30,0 1-30,21-22-16,-21 21 0,21-21 16,0 21-16</inkml:trace>
  <inkml:trace contextRef="#ctx0" brushRef="#br1" timeOffset="-200224.49">15600 15812 0,'0'-22'0,"-21"1"16,21 0 0,21 21 15,0 0-15,-21 21-16,21-21 0,-21 21 15,21 1-15,-21-1 0,0 0 0,21 0 16,-21 0-16,22 22 0,-22-22 0,0 0 15,0 0-15,0 21 0,0-20 16,0-1-16,0 0 0,-22 0 16,1-21-16,0 0 15,21-21 1,0 0 0,0 0-16,0-1 0,0 1 15,0 0-15,0 0 0,0-21 16,21 20-16,-21 1 0,21 0 0,1 0 15,-22 0-15,21 0 0,0-1 16,0 22-16,-21-21 0,21 21 0,0 0 16,1 0-16,-1 0 0,0 0 15,0 0-15</inkml:trace>
  <inkml:trace contextRef="#ctx0" brushRef="#br1" timeOffset="-199813.54">16002 16087 0,'0'0'0,"-21"0"0,21-21 32,0-1-32,0 1 15,21 0-15,-21 0 16,21 0-16,0 0 0,0-1 0,1 1 15,-22 0-15,21 0 0,0-21 16,0 20-16,-21 1 0,0 0 0,0-21 16,0 21-16,0-1 0,0 1 0,0-21 15,0 21-15,0 0 16,-21 21 0,0 0-16,0 0 0,-1 21 15,1 0-15,0 0 0,21 0 16,-21 0-16,21 22 0,0-22 0,0 21 15,0-21-15,0 22 0,0-22 16,0 21-16,0-21 0,0 1 0,0-1 16,0 0-16,0 0 0,21 0 0,-21 0 15,21-21-15,0 0 0,1 0 16,-1 0-16,0 0 0,0 0 16,0 0-16,0 0 0</inkml:trace>
  <inkml:trace contextRef="#ctx0" brushRef="#br1" timeOffset="-198544.47">16616 15939 0,'0'0'0,"21"-22"63,0 22-63,-21-21 0,21 0 0,0 21 15,1-21-15,-1 0 0,0 0 0,0-1 16,0 1-16,0 0 0,1 0 15,-22 0-15,0 0 0,21-1 0,-21 1 16,0 0-16,0 0 0,0 0 16,0 0-16,0-1 0,-21 22 15,-1 0-15,1 0 16,0 43-16,21-22 16,-21 0-16,21 21 0,-21 1 0,0-1 15,21 0-15,-22 1 0,22 20 0,-21 1 16,0-22-16,21 22 15,0-1-15,0 1 0,-21-1 0,21 1 16,-21-22-16,21 21 0,-21 1 16,21-1-16,-22 1 0,22-1 0,0 1 15,-21-1-15,0 1 0,21-22 0,-21 22 16,21-22-16,0 0 0,-21 1 16,21-22-16,0 21 0,0-21 0,0 1 15,21-22 1,0 0-16,-21-22 0,21 1 15,22 0-15,-22 0 0,0-21 16,21-1-16,-21 1 0,22 0 16,-22-1-16,21-20 0,-21 20 0,1-20 15,-1-1-15,0 1 0,0-1 0,-21 1 16,0-1-16,0 22 0,0-21 16,0-1-16,0 22 0,-21-1 0,0 1 15,0 21-15,-1 0 0,1-22 16,0 22-16,-21 21 0,21-21 0,-1 0 15,1 21-15,0 0 0,21-21 16,21 0 0,0 21-16,1 0 15,-1-22-15,21 1 16,-21 21-16,22-21 0,-1 0 0,0 0 16,1 21-16,-1-21 0,0-1 0,-21 1 15,22 0-15,-22 0 0,21 0 16,-42 0-16,21-1 0,-21 1 0,0 0 15,0 0 1,-21 21-16,0 0 0,0 0 16,0 21-16,0 0 15,21 0-15,0 1 16,0-1-16,0 0 0,0 0 16,0 0-16,0 0 0,21-21 15,0 22-15,0-22 0,0 0 16,-21 21-16,21-21 0,1 0 0,-1 0 15,0 0 1,0 0-16,0 0 16,0 0-16,1-21 0,-1-1 15,0 22-15,0-21 0,0 0 16,0 0-16,1 21 0,-22-21 16,21 21-16,-21 21 31,-21 0-16,-1 0 1,22 0-16,-21 1 0,21-1 0,0 0 16,0 0-16,0 0 0,0 0 15,0 1 1,0-44 15,0 1-31,21 21 0,-21-21 0</inkml:trace>
  <inkml:trace contextRef="#ctx0" brushRef="#br1" timeOffset="-198373.36">17611 15558 0,'-22'0'16,"1"21"-1,21 0 1,0 0-16,21-21 15,1 0 1,-1 0-16</inkml:trace>
  <inkml:trace contextRef="#ctx0" brushRef="#br1" timeOffset="-198014.44">17759 15769 0,'0'0'0,"0"21"0,21-21 31,0 0-15,0 0-16,0-21 15,1 21-15,-1-21 16,-21 0-16,0 0 0,0 0 16,0-1-1,0 1-15,-21 21 16,-1 0-16,1 0 0,0 21 15,0 1-15,21-1 16,0 0-16,-21 0 0,21 0 16,0 0-16,0 1 0,0-1 15,0 0-15,0 0 0,0 0 16,21-21-16,-21 21 0,21-21 0,0 0 16,0 0-16,1 0 15,-1 0-15,0 0 0,0 0 0,0 0 16,0-21-16,1 21 0,-1-21 0,0 0 15,0 0-15</inkml:trace>
  <inkml:trace contextRef="#ctx0" brushRef="#br1" timeOffset="-197609.55">18203 15663 0,'0'22'16,"0"-1"-1,0 0-15,-21-21 0,0 21 16,21 0-16,0 0 0,-21 1 15,21-1-15,-21 0 0,-1 0 16,22 0-16,0 0 16,-21-21-1,0 0 1,21-21 0,0 0-16,0 0 15,0 0-15,0 0 0,0-1 16,21 1-16,0 0 0,1 0 15,-1 0-15,0-22 0,21 22 16,-21 21-16,22-21 0,-1 0 0,0 21 16,1 0-16,-22 0 0,21 0 0,-21 0 15,1 0-15,-1 21 0,0 0 16,-21 0-16,21 1 0,-21-1 0,0 0 16,0 0-16,0 0 0,0 0 15,-21-21-15,0 22 0,21-1 0,0 0 16,-21-21-16,-1 21 0,1-21 15,21 21-15,21-21 32</inkml:trace>
  <inkml:trace contextRef="#ctx0" brushRef="#br1" timeOffset="-197097.26">18986 15663 0,'0'0'16,"0"-63"0,0 42-16,-21 21 15,0 0-15,0 0 0,0-21 0,0 21 16,-1 0-16,1 0 0,0 21 16,0 0-16,0-21 0,0 21 0,-1 0 15,1 0-15,0 1 0,0-1 16,0 21-16,21-21 0,0 0 0,0 1 15,0-1-15,0 0 0,0 0 0,0 0 16,0 0-16,21-21 16,0 0-16,0 0 0,0 0 15,1 0-15,-1 0 0,0-21 16,0 21-16,0-21 0,0 0 0,1 0 16,-1 0-16,-21-1 0,21 1 0,0 0 15,0-21-15,-21-1 16,21 22-16,1-21 0,-22 0 0,0-1 15,21 22-15,0-21 0,-21-1 0,0 22 16,0 0-16,0 0 0,0 0 16,0 42-1,0 0 1,-21 21-16,0-20 0,21 20 0,-22-21 16,22 21-16,0 1 0,-21-22 15,21 21-15,-21-21 0,21 22 0,0-22 16,0 21-16,0-21 0,0 1 0,0-1 15,0 0-15,0 0 0,0 0 16,21-21 0,0 0-16,1 0 15,-1 0-15</inkml:trace>
  <inkml:trace contextRef="#ctx0" brushRef="#br1" timeOffset="-196709.23">19410 15388 0,'0'0'0,"0"21"31,0 1-31,-21-22 16,21 21-16,0 0 0,0 0 16,0 0-16,21 0 0,0 1 15,0-1-15,0-21 0,0 21 16,1-21-16,-1 0 0,0 21 15,0-21-15,21 0 0,-20 21 0,-1-21 16,21 0-16,-21 0 16,0 0-16,-21 21 15,0 1-15,-21-22 16,0 21-16,0-21 0,0 21 16,0-21-16,-1 21 0,-20 0 0,21 0 15,0 1-15,-22-22 0,22 21 16,-21 21-16,21-21 0,-22 0 15,22 1-15,0-1 0,0 0 0,0 0 16,0-21-16,-1 21 0,22 0 0,0 1 16</inkml:trace>
  <inkml:trace contextRef="#ctx0" brushRef="#br1" timeOffset="-195113.41">17378 16679 0,'-21'0'31,"-1"22"-15,1-22-16,21 42 0,-21-21 0,0 0 15,0 22-15,21-22 0,-21 0 0,-1 21 16,1-21-16,0 22 0,0-22 16,21 0-16,-21 0 0,0 0 0,21 1 15,0-1-15,0 0 16,0-42 15,0 0-15,0-1-16,21 1 0</inkml:trace>
  <inkml:trace contextRef="#ctx0" brushRef="#br1" timeOffset="-194877.05">17441 16552 0,'0'0'0,"21"0"0,1 0 15,-1 22 1,-21-1-16,0 0 0,0 0 0,0 0 16,21 0-16,-21 22 0,0-22 15,0 21-15,0-21 0,0 1 16,21 20-16,-21-21 0,21 0 16,-21 0-16,0 1 0,21-1 0,1-21 15,-22 21-15,21-21 0,0 0 16,0 0-1,0 0-15,-21-21 16,21 0-16</inkml:trace>
  <inkml:trace contextRef="#ctx0" brushRef="#br1" timeOffset="-194631.07">17843 16510 0,'0'0'0,"0"-21"0,0 0 16,0 42 15,0 0-31,-21-21 0,21 21 16,-21 22-16,21-22 0,-21 0 0,21 21 15,0 1-15,-21-22 0,21 21 16,-21-21-16,-1 22 0,22-22 0,0 0 16,-21 21-16,21-21 0,-21 1 15,21-1-15,0 0 0,21-21 31,0 0-15,1 0-16</inkml:trace>
  <inkml:trace contextRef="#ctx0" brushRef="#br1" timeOffset="-194276.77">18076 16743 0,'0'0'0,"-21"0"31,21 21-31,-21 0 0,0 0 16,0 1-16,21-1 0,0 0 0,-22 0 16,22 0-16,-21 0 0,21 1 15,0-1-15,0 0 0,0 0 16,0 0-16,21 0 16,1-21-16,-1 0 0,0 0 0,0 0 15,0 0-15,0 0 0,1 0 16,20-21-16,-21 21 0,0-21 0,0 21 15,1-21-15,-22 0 0,0 0 0,21-22 16,-21 22-16,0 0 0,0-21 16,0 20-16,0 1 0,-21-21 0,21 21 15,-22 0-15,1 21 0,0-22 16,0 22-16,0 0 0,0 0 0,-1 0 16,1 0-16,0 0 0,21 22 15,-21-22-15,21 21 0,-21 0 0,21 0 16,0 0-16</inkml:trace>
  <inkml:trace contextRef="#ctx0" brushRef="#br1" timeOffset="-193713.1">19516 16658 0,'0'0'16,"-22"21"15,1 1-15,-21-22-16,21 21 0,-22 0 15,22 0-15,-21 0 0,0 0 0,-1-21 16,-20 22-16,20-1 0,1 0 15,21-21-15,-21 21 0,20-21 0,-20 21 16,21-21-16,0 21 0,42 1 31,0-22-15,0 0-16,22 0 0,-22 21 0,21-21 16,0 0-16,1 21 0,-22-21 0,21 0 15,1 0-15,-1 21 16,0-21-16,1 0 0,-22 0 0,0 0 15,21 21-15,-21-21 0,1 0 16,-1-21 31</inkml:trace>
  <inkml:trace contextRef="#ctx0" brushRef="#br1" timeOffset="-193413.49">20151 16510 0,'0'0'0,"-22"0"16,1 0-16,0 0 0,0 21 15,0 0-15,0 22 0,-1-22 16,-20 21-16,21 1 0,0-1 15,-22 0-15,22 22 0,-21-22 0,21 0 16,-22 1-16,22-22 0,-21 21 16,21-21-16,0 22 0,-1-22 0,22 0 15,0 0-15,0 0 16,22-21 15,-1 0-31,0-21 0,-21 0 16,21 0-16</inkml:trace>
  <inkml:trace contextRef="#ctx0" brushRef="#br1" timeOffset="-192461.31">20235 16955 0,'85'0'31,"-64"0"-31,0-22 16,0 22-16,1-21 0,-1 21 0,-21-21 15,0 0-15,0 0 16,0 0-16,0-1 0,0 1 16,0 0-16,-21 21 15,-1-21-15,1 21 0,0 0 16,0 0-16,-21 0 0,20 0 15,1 21-15,-21 0 0,21 0 16,0 1-16,-1-1 0,1 0 0,21 0 16,0 0-16,0 0 0,0 1 15,0-1-15,0 0 0,21-21 16,-21 21-16,22-21 16,-1 0-16,0 0 0,21 0 0,-21 0 15,1 0-15,-1-21 0,0 0 16,0 21-16,0-21 0,0-1 0,1 1 15,-22 0-15,0 0 16,21 0-16,-21 0 0,0-1 16,21 22-16,-21 22 31,0-1-31,0 21 16,0-21-16,0 0 0,0 22 15,-21-22-15,21 21 0,-21 1 0,21-1 16,0-21-16,0 21 0,0 1 0,0-1 15,0 22-15,0-22 0,0 0 16,0 22-16,0-22 0,0 22 0,21-22 16,-21 0-16,21 22 0,-21-22 15,0 0-15,0 1 0,-21-22 0,0 21 16,-1-21-16,1 1 0,0-1 16,0-21-16,-21 0 0,20 0 0,1 0 15,0 0-15,0 0 0,0 0 16,0-21-16,-1-1 0,22 1 15,-21 0-15,21-21 0,0 21 16,0-22-16,0-20 0,0 20 0,43-20 16,-22 21-16,0-22 0,21 1 15,-21-1-15,22 1 0,-1-1 0,22 1 16,-22 20-16,0-20 0,1 20 0,20 1 16,-21 0-16,1-1 0,-22 1 15,21 21-15,-21 0 0,1 0 0,-1-1 16,-21 1-16,0 0 0,21 0 15,-21 0-15,0 42 47,0 0-47,0 0 16,-21 0-16,21 1 0,0 20 0,0-21 16,0 0-16,0 0 0,0 1 0,0-1 15,-21 0-15,21 0 16,0 0-16,0-42 62,21 0-62,-21 0 0,0 0 0,0-1 16,0 1-16</inkml:trace>
  <inkml:trace contextRef="#ctx0" brushRef="#br1" timeOffset="-192273.27">20913 16510 0,'0'-21'16,"21"21"46,0 0-62,0 0 16,0 21-16,0-21 15</inkml:trace>
  <inkml:trace contextRef="#ctx0" brushRef="#br1" timeOffset="-191888.91">21209 16616 0,'0'-21'16,"0"0"-1,21 21 17,0 0-32,-21 21 15,0 0-15,21 0 0,1-21 16,-22 21-16,0 22 0,0-22 0,0 0 16,0 0-16,0 0 0,0 0 15,0 1-15,-22-1 0,1 0 0,21 0 16,-21 0-16,0-21 15,21-21 17,0 0-32,0 0 15,0 0-15,21-1 0,0 1 16,0 0-16,-21 0 0,22 0 16,-1 0-16,-21-22 0,21 22 0,0 0 15,0 0-15,0 0 0,1-1 16,-1 1-16,0 0 0,0 21 15,0 0-15</inkml:trace>
  <inkml:trace contextRef="#ctx0" brushRef="#br1" timeOffset="-191564.13">21865 16383 0,'0'0'0,"0"-21"0,-21 21 16,0 0-1,0 0-15,-1 21 0,1 0 0,0 0 16,0 1-16,0-1 0,0 0 16,-1 0-16,1 21 0,21-20 0,-21 20 15,0-21-15,21 21 0,-21-20 0,21 20 16,0-21-16,0 0 0,0 0 15,0 1-15,0-1 0,21 0 16,0-21-16,0 0 16,0 0-16,1 0 15,-1 0-15,0-21 0,0 21 16,-21-21-16,21-1 0,0 22 0,1-21 16,-1 0-16,-21 0 0</inkml:trace>
  <inkml:trace contextRef="#ctx0" brushRef="#br1" timeOffset="-190288.9">21823 16764 0,'21'0'32,"0"0"-32,0-21 0,0 0 15,22 21-15,-22-21 0,0-1 0,21 1 16,-20 0-16,20 21 0,-21-21 15,0-21-15,0 20 0,22 1 0,-22 0 16,-21-21-16,21 21 0,-21-1 16,21-20-16,-21 21 0,0 0 15,0 0-15,0-1 0,-21 1 16,0 21-16,0 0 16,0 0-16,21 21 0,-22 1 0,1-1 15,0 0-15,21 21 0,-21 1 16,0-1-16,0 0 0,21 1 0,-22-1 15,1 21-15,21-20 0,-21 20 0,21-20 16,-21 20-16,21 1 0,-21-1 16,21-21-16,0 22 0,0-1 0,-21-20 15,21 20-15,-22 1 16,1-1-16,21 1 0,0-22 0,-21 22 16,0-1-16,21-21 0,-21 22 15,21-22-15,0 1 0,-21-22 0,21 21 16,0-21-16,0 0 0,21-21 15,0 0-15,0 0 16,0 0-16,0-21 0,1 0 16,20 0-16,-21 0 0,0-22 0,22 22 15,-22-21-15,0-22 0,0 22 16,0 0-16,0-22 0,1 1 0,-22 20 16,0-20-16,21-1 0,-21 22 15,0-21-15,0 20 0,0-20 16,-21 20-16,21 1 0,-22 0 0,1 21 0,0-22 15,0 22-15,0 0 16,0 0-16,-1 21 0,22-21 16,22 21 15,-1-22-31,21 22 0,-21 0 16,0-21-16,22 0 0,-1 21 15,0-21-15,1 0 0,-1 0 0,0-1 16,1 1-16,-1 0 0,0 0 15,-20 0-15,-1 21 0,0-21 16,-21-1-16,0 1 0,0 0 16,0 0-16,-21 21 15,0 0-15,-1 0 0,1 0 16,0 0-16,0 0 16,0 21-16,21 0 0,0 0 15,0 1 1,0-1-16,21 0 0,0-21 15,0 21-15,0-21 0,1 0 16,-1 0-16,0 0 0,0 0 16,0 0-16,0 0 0,1 0 0,-1 0 15,0 0-15,0 0 0,0-21 16,-21 0-16,21 21 16,1-21-16,-22-1 15,0 44 16,-22-1-31,22 0 16,0 0-16,-21 0 0,21 0 0,0 1 16,0-1-16,0 0 0,0 0 15,0 0-15,0 0 0,0 1 0,0-1 16,21-21 0,1 0-1,-22-21-15,0-1 16</inkml:trace>
  <inkml:trace contextRef="#ctx0" brushRef="#br1" timeOffset="-190125.81">22923 16447 0,'0'21'31,"0"0"0</inkml:trace>
  <inkml:trace contextRef="#ctx0" brushRef="#br1" timeOffset="-189352.27">23093 16679 0,'0'0'0,"21"0"0,0 0 16,0 0-16,0-21 15,1 0 1,-1 0-16,-21 0 0,0 0 16,0-1-16,0 1 15,-21 21 1,-1 0-1,1 0-15,0 21 0,0 1 16,21-1-16,-21 0 0,21 0 0,-21 0 16,21 0-16,0 1 0,0-1 15,0 0-15,0 0 0,0 0 0,0 0 16,0 1-16,21-1 16,0-21-16,0 0 0,0 0 15,0 0-15,1 0 0,20 0 0,-21 0 16,21 0-16,-20 0 0,20-21 0,-21-1 15,0 22-15,0-21 0,1 0 16,-1 0-16,0 0 0,-21 0 16,0-1-16,0 1 0,0 0 15,0 0-15,-21 42 47,21 0-47,-21 0 0,21 1 16,-22-1-16,22 0 0,0 0 0,0 0 15,0 0-15,0 1 16,0-1-16,-21-21 0,21 21 0,0-42 63,0 0-63,0-1 15,0 1-15,0 0 0,21 0 16,1 0-16,-1 0 0,21-1 15,-21 1-15,22 0 0,-1 0 0,0 0 16,1 0-16,-1 21 0,0 0 0,-21 0 16,22 0-16,-22 0 0,0 0 15,0 0-15,-21 21 0,0 0 16,0 0-16,0 21 16,0-20-16,0-1 0,-21 0 0,0 0 15,0 0-15,0 0 0,-1 1 0,1-1 16,0 0-16,21 0 15,-21-21-15,21-21 32,21 21-17</inkml:trace>
  <inkml:trace contextRef="#ctx0" brushRef="#br1" timeOffset="-188861.27">24320 16637 0,'0'0'0,"0"-21"0,-42-43 31,21 64-31,0 0 16,0 0-16,-1 0 0,1 0 15,0 22-15,0-22 16,0 21-16,0 0 0,-1 0 0,22 0 15,0 0-15,-21 22 0,21-22 16,0 0-16,0 0 0,0 0 16,0 1-16,0-1 0,21-21 15,1 0 1,-1 0-16,0 0 0,0 0 16,0 0-16,-21-21 0,21-1 15,1 1-15,-22 0 0,21 0 0,0 0 16,-21-22-16,21 22 0,0-21 15,-21 21-15,21-22 0,1 22 0,-1-21 16,-21 21-16,0-22 0,21 22 16,-21 0-16,21 21 0,-21-21 0,0 42 31,-21 0-31,0 0 16,0 1-16,21-1 0,-22 21 0,22-21 15,0 22-15,-21-22 0,0 0 16,21 21-16,0-21 0,0 1 0,0 20 15,0-21-15,0 0 0,0 0 16,21 1-16,0-22 0,1 0 16,-1 0-16,21 0 0</inkml:trace>
  <inkml:trace contextRef="#ctx0" brushRef="#br1" timeOffset="-188465.24">24828 16510 0,'0'42'15,"0"-20"1,0-1-16,22 0 16,-1 0-16,0 0 0,0-21 15,21 0-15,-20 21 0,20-21 16,-21 0-16,21 0 0,-20 0 0,-1 0 15,0 0-15,0 0 0,-21-21 16,0 0 0,-21 21-1,0 0-15,0 0 0,-1 0 16,1 0-16,0 0 0,0 21 0,-21 0 16,20 1-16,-20-1 0,21 0 0,-21 0 15,20 21-15,-20-20 0,0-1 16,21 0-16,-1 0 0,-20-21 0,21 21 15,0 0-15,21 1 16,-21-22-16,-1 0 0,1 0 31</inkml:trace>
  <inkml:trace contextRef="#ctx0" brushRef="#br1" timeOffset="-187241.15">13144 17378 0,'0'0'0,"22"0"0,-1-21 0,0 0 15,0 21-15,0-22 0,0 22 16,-21-21-16,22 21 0,-22-21 31,0 42-15,-22 0 0,1 1-16,-21-1 0,21 0 0,-22 21 15,1-21-15,0 22 0,-1-1 16,1 0-16,-21-20 0,20 20 0,-20 0 15,20 1-15,1-22 0,0 21 16,-1-21-16,1 0 0,21 1 0,0-1 16,-22-21-16,43 21 0,-21-21 15,0 0 1,42 0 0,0 0-1,1 0-15,-1 0 0,0 0 16,21 0-16,-21 0 0,22 0 0,-1 0 15,22 0-15,-22 0 0,21 21 16,1 0-16,-22-21 0,22 21 0,-22-21 16,0 0-16,1 0 0,-22 22 15,0-1-15,0-21 0,0 0 16,-21 21-16,0-42 62,22 0-46,-22-1-16,21 1 16,-21 0-16</inkml:trace>
  <inkml:trace contextRef="#ctx0" brushRef="#br1" timeOffset="-186933">13801 17293 0,'0'0'0,"0"-21"16,-22 21 15,1 21-31,21 0 0,-21 1 16,0 20-16,0 0 0,0 22 0,-1-22 16,1 22-16,0-1 0,-21 1 15,21-22-15,-22 21 0,1 1 16,0-22-16,20 22 0,-20-22 0,21 0 15,-21-20-15,20 20 0,1-21 16,21 21-16,0-20 0,-21-1 0,21 0 16,21-42 15,0 21-31,1-21 16,-1-1-16,0 1 0,0 0 15</inkml:trace>
  <inkml:trace contextRef="#ctx0" brushRef="#br1" timeOffset="-185728.92">14309 17717 0,'42'-22'16,"-21"22"0,0-21-16,-21 0 0,21 0 15,1 21-15,-22-21 0,0 0 0,21-1 16,-21 1-16,0 0 0,0 0 16,0 0-16,0 0 0,-21-1 15,-1 22-15,1 0 0,0 0 16,0 0-16,0 0 0,-22 0 0,22 0 15,-21 22-15,21-1 0,-22 0 16,22 0-16,0 21 0,0-20 0,0 20 16,21-21-16,0 21 0,0-20 15,0 20-15,0-21 0,0 0 16,21 0-16,0 1 0,0-22 16,0 21-16,1-21 0,-1 0 0,21 0 15,-21 0-15,0 0 0,1 0 16,-1-21-16,-21-1 15,0 1-15,-21 21 16,-1-21-16,1 21 16,0 0-16,-21 0 0,21 0 15,-1 0-15,1 21 0,0-21 0,0 21 16,-21 1-16,42-1 16,-22 0-16,1 0 0,21 21 0,-21-20 15,21-1-15,0 0 0,0 0 16,0 0-16,21 0 0,0 1 0,1-22 15,-1 21-15,21-21 0,-21 0 16,22 0-16,-1 0 0,0 0 0,1 0 16,20 0-16,-21 0 0,1-21 15,-1-1-15,0 1 0,-20 21 0,20-21 16,-21 0-16,0 0 0,0 0 16,-21-1-16,0 1 0,22-21 0,-22 21 15,0 0-15,0-1 16,0 1-16,0 0 15,0 42 1,-22 0-16,22 1 16,0-1-16,0 0 0,0 0 15,-21 0-15,21 0 0,0 1 0,0-1 16,-21 0-16,21 0 0,0 0 16,0 0-16,0 1 15,0-44 32,0 1-47,0 0 0,0 0 16,0 0-16,0 0 0,0-1 15,0 1-15,21 0 0,0-21 0,1 21 16,-1 21-16,0-22 0,-21 1 16,21 21-16,0 0 0,0 0 0,1 0 15,-1 21 1,-21 1-16,0-1 0,0 0 15,0 0-15,0 0 16,0 0-16,0 1 0,0-1 0,0 0 16,0 0-16,0 0 15,0 0 1,0-42 15,0 0-15,21 0-16,-21 0 0,21 21 0,0-21 15,-21-1-15,43 1 0,-22 0 16,0 0-16,0 0 0,21 0 0,-20 21 16,-1 0-16,0 0 0,21 0 15,-21 0-15,-21 21 0,22 0 16,-22 0-16,0 0 0,0 0 16,0 1-16,0-1 0,-22 0 0,1 0 15,21 0-15,0 0 0,-21 1 16,0-1-16,21 0 15</inkml:trace>
  <inkml:trace contextRef="#ctx0" brushRef="#br1" timeOffset="-185384.56">15600 17822 0,'0'-21'15,"-21"21"1,-1 0-16,22 21 16,0 1-16,-21 20 0,21-21 15,-21 0-15,0 22 0,21-22 0,-21 21 16,0 0-16,-1 1 0,22-1 15,-21 0-15,0 22 0,0-22 0,0 22 16,0-22-16,21 22 0,-22-22 16,1 21-16,0-20 0,0 20 0,0-20 15,0-1-15,-1 0 0,22 1 16,-21-22-16,21 0 0,0 0 0,0 0 16,0-42 15,0 0-31,21 0 15,1 0-15,-1-22 0,0 1 0,-21 0 16</inkml:trace>
  <inkml:trace contextRef="#ctx0" brushRef="#br1" timeOffset="-185080.54">15536 17907 0,'0'0'0,"21"-21"0,1 0 16,-22 0-16,21-1 0,-21 1 0,21 0 15,0 0-15,0 21 16,0 0-16,1 0 0,-1 0 0,21 0 16,-21 0-16,0 0 0,22 0 15,-22 21-15,21 43 16,-42-43-16,0 21 0,0-21 16,0 0-16,-21 1 0,0-1 0,-21 0 15,20 0-15,-20 0 0,21-21 16,-21 21-16,20-21 0,-20 0 0,21 0 15,-21 0-15,20 0 16,1 0-16,21-21 31,21 0-31,1 0 0,-1 21 16,-21-21-16</inkml:trace>
  <inkml:trace contextRef="#ctx0" brushRef="#br1" timeOffset="-184573.17">16108 17632 0,'0'0'0,"0"-21"0,0 0 16,0-22-16,0 22 0,0 0 0,0 0 16,0 0-16,0-1 15,-21 22 1,21 22 0,0-1-16,0 21 0,-22-21 0,22 22 15,-21-1-15,21 0 0,-21-21 16,21 22-16,0-1 0,0 0 0,-21-20 15,21 20-15,-21-21 0,21 0 16,0 0-16,-21 1 0,21-1 16,0 0-16,21-21 31,0 0-31,0-21 16</inkml:trace>
  <inkml:trace contextRef="#ctx0" brushRef="#br1" timeOffset="-184181.17">16341 17738 0,'-22'0'15,"1"21"1,0 0-16,0 0 0,21 0 16,-21 1-16,0-1 0,-1 0 0,22 0 15,0 0-15,-21 0 0,21 1 16,-21-1-16,21 0 15,0 0-15,0 0 0,21-21 16,0 0-16,1 0 16,-1 0-16,21 0 0,-21 0 0,22 0 15,-22-21-15,21 0 0,-21 21 16,0-21-16,22 0 0,-22-1 0,0 1 16,-21 0-16,0 0 0,0 0 15,0 0-15,0-1 0,0 1 16,-42 0-16,21 21 15,-1 0-15,1 0 0,0 0 0,0 0 16,0 0-16,0 0 0,-1 0 16,1 0-16,21 21 0,0 0 15,0 1-15,0-1 16,0 0-16,21-21 16,1 0-16,-1 0 0,0 0 15</inkml:trace>
  <inkml:trace contextRef="#ctx0" brushRef="#br1" timeOffset="-183525.67">16785 17801 0,'0'0'0,"0"-21"15,0 0-15,0 0 16,-21 21 0,0 21-1,0 0-15,21 0 16,-22-21-16,22 21 0,0 1 15,0-1-15,0 0 0,0 0 0,0 0 16,0 0-16,0 1 16,22-22-16,-1 21 15,0-21-15,0 0 0,0 0 0,0 0 16,1 0-16,20 0 16,-21 0-16,0 0 0,0-21 0,22 21 15,-22-22-15,0 22 0,0-21 16,0 0-16,1 0 0,-22 0 15,21 0-15,-21-1 16,0 1-16,0 0 16,0 42-1,0 0 1,0 1-16,0-1 0,-21 0 16,21 21-16,-22-21 0,22 22 0,0-22 15,0 21-15,-21 1 0,21-22 16,-21 21-16,21 22 0,0-22 15,0 0-15,-21 22 0,21-22 16,-21 22-16,0-22 0,21 21 0,-22-20 16,1-1-16,0 22 0,21-22 15,-21 0-15,0 1 0,0-1 0,-1 0 16,1 1-16,0-22 0,21 0 16,-21-21-16,0 0 0,0 0 15,-1 0-15,1 0 0,0 0 16,21-21-1,-21-22-15,21 22 0,0-21 16,0 21-16,0-22 0,0-20 16,0 21-16,0-22 0,21 22 0,0-22 15,0 1-15,1-1 0,-1 22 16,0-22-16,0 22 0,21 0 16,-20-1-16,20 1 0,-21 21 0,21-21 15,1 20-15,-1 1 0,-21 0 16,22 0-16,-1 0 0,0 0 0,1 21 15</inkml:trace>
  <inkml:trace contextRef="#ctx0" brushRef="#br1" timeOffset="-183100.63">17462 17886 0,'0'21'62,"22"-21"-46,-1 0-16,0 0 16,0 0-16,0-21 0,0 21 0,-21-21 15,22 21-15,-1-21 0,0-1 16,-21 1-16,21 0 0,-21 0 16,0 0-16,-21 21 15,0-21-15,0 21 16,-1 0-16,1 0 15,0 0-15,0 21 0,-21 0 0,20-21 16,1 21-16,0 0 0,0 0 16,21 1-16,0-1 0,-21 0 0,21 0 15,0 0-15,0 0 0,0 1 16,0-1-16,21 0 0,0-21 16,0 0-16,0 21 0,22-21 15,-22 0-15,0 0 0,0 0 0,22 0 16,-22 0-16,0 0 0,0 0 15,0 0-15,0-21 0,1 21 16,-1-21-16,0 0 0,0 21 16,-21-22-16,21 1 0,0 0 0,1 0 15,-1 21-15</inkml:trace>
  <inkml:trace contextRef="#ctx0" brushRef="#br1" timeOffset="-182705.45">17928 17822 0,'21'0'16,"0"0"-16,1 0 31,-22-21-15,21 21-1,-21-21-15,21 21 0,-21-21 16,0 0-16,0 0 15,0-1 1,-21 22 0,0 0-16,-1 0 15,22 22-15,-21-1 0,0-21 16,21 21-16,0 0 0,-21 0 0,21 0 16,0 1-16,0-1 0,0 0 15,0 0-15,0 0 16,0 0-16,0 1 15,21-22-15,0 0 16,0 0 0,1 0-16,-1 0 0,0 0 15,0 0-15,0 0 0,0-22 16,1 1-16,-1 21 0</inkml:trace>
  <inkml:trace contextRef="#ctx0" brushRef="#br1" timeOffset="-182072.4">18584 17399 0,'0'0'15,"-21"0"-15,0 0 0,21-21 16,-21 21 0,21 21 46,21 0-62,0-21 16,-21 21-16,21-21 0,0 22 0,1-1 15,-1 0-15,0 0 0,0 0 16,0 0-16,22 1 0,-22-1 0,21 0 16,-21 0-16,22 0 0,-22 0 15,21-21-15,0 22 0,-20-22 0,-1 0 16,21 0-16,-21 0 0,0 0 16,1 0-16,-1 0 0,-42 0 31,-1 0-16,1 0-15,0 0 0,0 0 16,0 0-16,-22 21 0,22 0 0,0-21 16,0 42-16,-21-21 0,20 1 15,-20-1-15,0 21 0,-1-21 0,22 22 16,-21-22-16,0 0 0,20 0 16,-20 0-16,21 0 0,0 1 0,0-1 15,-1 0-15,1-21 0,0 21 16,0-21-16,21 21 15</inkml:trace>
  <inkml:trace contextRef="#ctx0" brushRef="#br2" timeOffset="-172792.49">28342 275 0,'0'0'0,"-21"0"0,0 0 16,0 0-16,-1-21 0,1 21 15,0 0-15,0 0 0,0 0 16,0 0-16,-1 0 16,44 0 15,-1 0-31,0 0 0,0 0 16,21 0-16,1 0 0,-22 0 0,21 0 15,1 0-15,20 0 0,-21 0 16,1 0-16,20-21 0,-20 21 0,-1 0 15,21 0-15,-20 0 0,-1 0 16,-21 0-16,0 0 0,1 0 0,-1 0 16,0-21-16,-42 21 31,0 0-31,-1 0 16,1 0-16,0 0 15,0 0-15,0 0 16</inkml:trace>
  <inkml:trace contextRef="#ctx0" brushRef="#br2" timeOffset="-172384.09">28660 233 0,'0'-21'16,"-22"21"-1,22 21 1,0 0-16,-21 0 15,21 0-15,0 1 16,0 20-16,0-21 0,0 0 0,0 0 16,0 22-16,0-22 15,0 0-15,0 21 0,0-20 0,0-1 16,0 0-16,0 21 0,0-21 16,0 1-16,0-1 0,0 0 0,0 0 15,-21 0-15,21 0 0,-21 1 16,0-22-16,0 21 0,-1 0 0,1-21 15,0 0-15,0 0 0,0 0 16,0 0-16,-1 0 0,1 0 0,0 0 16,0 0-16,0 0 0,21-21 15,-21 0-15,-1 21 0,1-22 0,0 1 32,0 21-32,21-21 15,0 0 1,21 21-16,0 0 15,0-21-15,1 21 16</inkml:trace>
  <inkml:trace contextRef="#ctx0" brushRef="#br2" timeOffset="-171857.14">29337 423 0,'0'0'0,"0"-21"16,0-21-1,0 21-15,0 0 0,0-1 16,0 1 0,0 0-16,-21 21 0,0 0 15,-1 0-15,1 0 0,0 0 16,-21 21-16,21 0 0,-22-21 0,1 22 15,21-1-15,-22 0 0,1 0 16,21 0-16,0 0 0,0 1 0,-1-22 16,22 21-16,0 0 15,0 0-15,22-21 0,-1 0 16,21 21-16,-21-21 0,0 21 16,22-21-16,-1 0 0,-21 22 0,22-22 15,-22 0-15,21 21 0,-21 0 16,0-21-16,1 21 0,-1-21 15,-21 21-15,0 0 16,0 1-16,-21-22 16,-1 21-16,-20-21 0,21 21 15,-21-21-15,20 0 0,-20 0 16,0 0-16,21 21 0,-22-21 16,22 0-16,0 0 0,0 0 0,0 0 15,-1 0-15,1 0 16,21-21-16,-21 21 15,21-21 1,0 0 0,21 21-16,0 0 0</inkml:trace>
  <inkml:trace contextRef="#ctx0" brushRef="#br2" timeOffset="-171325.3">29718 296 0,'0'0'0,"-21"-42"31,0 42-31,21 21 15,-22-21-15,22 21 16,-21 22-16,0-22 0,21 0 16,-21 21-16,21-20 0,-21 20 15,21-21-15,-21 21 0,-1-20 0,22-1 16,-21 0-16,21 21 0,0-21 16,0 1-16,0-1 0,0 0 15,0 0-15,21-21 16,1 21-16,-1-21 0,0 0 15,0 0-15,0 0 0,22 0 0,-22-21 16,21 21-16,-21-21 0,22 0 16,-1 21-16,0-21 0,-21-1 0,22 1 15,-22 0-15,0 0 0,0-21 16,0 20-16,-21-20 0,0 21 0,0-21 16,0 20-16,0-20 15,0 21-15,-21-21 0,0 20 0,-21 1 16,21 0-16,-22 21 0,22 0 15,-21 0-15,21 0 0,-22 0 16,22 0-16,-21 0 0,21 21 0,-1 0 16,1-21-16,0 22 0,21-1 15,0 0-15,0 0 0,0 0 16,0 0-16</inkml:trace>
  <inkml:trace contextRef="#ctx0" brushRef="#br2" timeOffset="-171012.48">30565 191 0,'0'21'16,"0"0"-1,-22 0-15,1 0 16,0 22-16,21-22 0,0 21 0,-21 0 16,0-20-16,0 20 0,21-21 15,0 21-15,-22-20 0,22 20 0,-21-21 16,21 0-16,0 0 0,0 1 16,0-1-16,0 0 0,0 0 15,0 0-15,0-42 31,0 0-31</inkml:trace>
  <inkml:trace contextRef="#ctx0" brushRef="#br2" timeOffset="-170732.45">30501 296 0,'0'0'0,"0"-21"0,21 0 16,-21 42 15,21 22-31,1-22 0,-22 0 16,21 0-16,-21 21 0,21-20 0,-21 20 15,21-21-15,0 0 0,-21 22 16,21-22-16,1 0 0,-1 0 16,0 0-16,0 0 0,0 1 0,0-1 15,1-21-15,-22 21 0,21-21 16,0 0-16,0 0 15,0 0-15,0 0 16,-21-21-16,0 0 16,22-1-16,-22 1 0</inkml:trace>
  <inkml:trace contextRef="#ctx0" brushRef="#br2" timeOffset="-170489.1">31157 85 0,'0'0'0,"0"-21"0,0-22 15,-21 64 1,21 1-16,0 20 16,-21-21-16,21 21 0,-21 1 15,21-1-15,-21 0 0,21 1 16,0-1-16,-22 0 0,1 1 0,21-1 16,-21-21-16,21 22 0,0-22 15,-21 0-15,21 21 0,-21-21 0,21 1 16,0-1-16,0 0 15,0 0-15,0 0 16,-21-21 0,21 21-16</inkml:trace>
  <inkml:trace contextRef="#ctx0" brushRef="#br2" timeOffset="-169713.25">28279 1122 0,'0'0'16,"-22"0"-16,1-21 15,0 21-15,0 0 0,0 0 0,0 0 16,-1 0-16,1 0 16,0 0-16,21 21 31,21-21 0,0 0-31,1 0 16,20 0-16,-21 0 0,21 0 15,1 21-15,-1-21 0,0 0 0,1 0 16,20 0-16,1 0 0,-1 0 16,22 0-16,21 0 0,-22 0 0,22 0 15,0 0-15,0 0 0,-21 0 16,20 21-16,22-21 0,-21 0 16,21 0-16,-21 0 0,21 0 15,-21 0-15,0 21 0,0-21 0,-1 0 16,1 0-16,0 0 0,0 0 15,0 0-15,0 0 0,-22 0 0,22 0 16,-21 0-16,-22 0 0,1 0 16,-1 0-16,-20 0 0,-1 0 0,0 0 15,-21 0-15,1 0 0,-1 0 16,0 0-16,0 0 0,-21-21 109,-21 21-93</inkml:trace>
  <inkml:trace contextRef="#ctx0" brushRef="#br2" timeOffset="-169560.6">31475 1207 0,'0'0'0,"-21"0"16,21 21 15,-22-21-15,1 0 0,0 0-16,0 0 0</inkml:trace>
  <inkml:trace contextRef="#ctx0" brushRef="#br2" timeOffset="-163796.93">26395 762 0,'21'-21'0,"0"21"16,-21-21-1,21 21-15,0 0 0,-21-21 16,0-1-16,0 1 16,0 0-1,0 0 1,0 0-1,22 21-15,-22-21 16,0-1 0,0 1 15,-22 21-15,1 0-1,0 0-15,0 0 16,0 0-16,0 21 0,-1-21 0,1 22 15,0-22-15,0 0 16,0 21-16,0-21 0,-1 21 0,1-21 16,21 21-16,-21-21 0,0 21 15,21 0-15,0 1 16,-21-22-16,21 21 16,0 0-16,0 0 31,21-21-16,0 21-15,0-21 16,0 0-16,1 0 16,-1 21-16,0-21 0,0 0 15,0 22-15,0-22 16,1 21-16,-1 0 16,-21 0-16,21-21 15,0 21-15,0-21 0,-21 21 16,21 1-16,1-1 15,-22 0-15,21 0 16,-21 0-16,21 0 16,-21 1-16,21-22 15,-21 21-15,0 0 0,0 0 16,0 0-16,0 0 16,0 1-16,-21-1 15,0-21 1,0 21-16,-1 0 15,1-21-15,0 0 0,0 21 16,0-21-16,0 0 16,-1 21-16,1-21 15,0 0-15,0 0 16,0 0-16,0 0 16,-1 0-16,1 0 15,0 0 1,42 0 93,0 0-109,1 0 16,-1 0-1,0 0-15,0 0 16,0 0-16,0 0 16,-21 22-1,0-1 1,0 0-16,0 0 16,0 0-1,0 0 1,0 1-16,0-1 15,0 0 1,-21 0 0,21 0-16,-21 0 15,0 1-15,21-1 0,0 0 16,0 0-16,-21 0 0,21 0 16,0 1-16,0-1 0,-21 0 15,21 0-15,-22 0 0,22 0 16,0 1-16,-21-22 0,21 21 15,0 0-15,0 0 0,0 0 16,0 0-16,-21 1 0,21-1 16,0 0-16,0 0 0,0 0 15,0 0 1,0 1 0,0-1-16,0 0 15,0 0 1,21-21-1,-21 21-15,0 0 16,21-21-16,1 22 16,-1-22-1,-21 21 1,21-21-16,0 0 16,0 0-16,0 0 0,1 0 15,-1 0 1,0 0-16,0 0 0,0-21 15,0 21 1,-21-22 0,22 22-16</inkml:trace>
  <inkml:trace contextRef="#ctx0" brushRef="#br2" timeOffset="-161097.29">27368 2201 0,'0'-21'0,"22"21"15,-22-21 1,0 0-16,0 0 16,0 42 46,0 0-62,0 0 16,-22 0-16,22 1 0,0-1 15,0 0-15,0 0 0,-21 0 16,21 0-16,0 1 0,0-1 16,0 0-16,0 0 15</inkml:trace>
  <inkml:trace contextRef="#ctx0" brushRef="#br2" timeOffset="-160685.22">27644 2180 0,'0'0'0,"-22"0"0,1 21 16,0-21-16,21 22 15,0-1-15,21-21 47,0 0-47,1 0 16,-22-21-16,21 21 0,-21-22 16,0 1-1,0 0-15,-21 21 47,-1 0-47,22 21 0,-21 0 16,21 1-16,-21-1 15,21 0-15,-21 0 0,21 0 0,-21 22 16,21-22-16,0 0 0,0 0 16,0 0-16,0 0 0</inkml:trace>
  <inkml:trace contextRef="#ctx0" brushRef="#br2" timeOffset="-160369.22">28003 2371 0,'0'21'16,"-21"0"-16,21 0 15,0 0-15,-21 1 0,21-1 0,-21 21 16,21-21-16,0 0 0,-21 22 16,21-22-16,-21 0 0,21 0 0,0 0 15,0 1-15,0-1 0,-22 0 16,22 0-16,0 0 15,0-42 17</inkml:trace>
  <inkml:trace contextRef="#ctx0" brushRef="#br2" timeOffset="-160135.61">28067 2117 0,'-21'0'31,"21"-21"-31,21 42 47,-21 0-32,21-21 1</inkml:trace>
  <inkml:trace contextRef="#ctx0" brushRef="#br2" timeOffset="-159508.6">28596 2477 0,'42'-43'16,"-42"22"-16,0 0 15,0 0-15,0 0 0,0-1 16,0 1-16,0 0 0,0 0 16,0 0-16,-21 21 15,0 0-15,0 0 16,0 0-16,0 21 0,-1 0 15,1-21-15,0 21 0,0 22 0,0-22 16,-22 21-16,22-21 0,0 22 16,0-1-16,0-21 0,0 21 0,21-20 15,0 20-15,0-21 0,0 0 16,0 0-16,0 1 0,0-1 0,0 0 16,21-21-16,0 0 0,0 0 15,0 0-15,0 0 16,1 0-16,20 0 0,-21-21 0,0 21 15,0-21-15,1-1 0,-1 1 16,0-21-16,0 21 0,0-22 0,0 22 16,1-21-16,-1 0 0,0-1 15,-21 1-15,0 0 0,21-1 0,0 1 16,-21 0-16,0-1 0,0 1 16,0 0-16,0 20 0,0 1 0,0-21 15,0 21-15,-21 42 31,21 0-31,-21 21 0,21-20 16,0 20-16,0 0 0,0 1 16,0 20-16,-21-21 0,21 1 0,0-1 15,0 0-15,0 1 0,0-1 16,0-21-16,0 22 0,21-22 0,-21 0 16,21 0-16,0 0 0,0-21 15,1 0-15,20 0 0,-21 0 0,0 0 16,0 0-16,1 0 0,-1 0 15,0 0-15,0-21 0,0 0 0,0 0 16</inkml:trace>
  <inkml:trace contextRef="#ctx0" brushRef="#br2" timeOffset="-159137.39">29231 1926 0,'0'0'0,"-21"0"15,21 21 16,0 1-15,0-1-16,0 0 16,0 0-16,0 0 0,0 0 15,0 1-15,0-44 63,0 1-63,0 0 15,0 0-15</inkml:trace>
  <inkml:trace contextRef="#ctx0" brushRef="#br2" timeOffset="-158936.4">29295 1863 0,'0'63'31,"0"-42"-31,0 1 0,0-1 0,0 0 15,0 0-15,-22 0 16,22 0-16,0 1 0,0-1 16,0 0-16,0 0 0,0 0 15,-21-21 1,21 21-16,-21-21 0</inkml:trace>
  <inkml:trace contextRef="#ctx0" brushRef="#br2" timeOffset="-158265.74">30141 2371 0,'-63'0'15,"84"0"32,0 0-31,0 0-1,0 0-15,-21-21 0,0-1 32,-21 22-32,0 0 15,0 0-15,0 0 16,21 22 0,0-1-16,0 0 15,0 0 1,0 0-1,0 0-15</inkml:trace>
  <inkml:trace contextRef="#ctx0" brushRef="#br2" timeOffset="-157957.33">30057 2731 0,'0'0'15,"-22"21"-15,22 0 16,22-21 0,-1 0-16,0 0 0,0 0 15,0 0-15,0 0 16,1-21-16,-22 0 0,0-1 16,0 1-1,-22 21 1,1 0-1,0 0-15,0 0 16,0 0 0,42 0 15</inkml:trace>
  <inkml:trace contextRef="#ctx0" brushRef="#br2" timeOffset="-157453.25">30840 2159 0,'0'0'16,"-21"0"-1,-1 0-15,22 21 16,0 0-16,-21 1 16,21-1-16,-21 0 0,21 0 0,-21 21 15,21-20-15,0 20 0,0-21 16,-21 21-16,21-20 0,0 20 0,0-21 16,0 0-16,0 0 0,0 1 15,0-1-15,0 0 0,0 0 0,21-21 16,0 0-16,0 21 0,0-21 15,1 0-15,-1 0 0,21 0 16,-21 0-16,0-21 0,1 21 0,20-21 16,-21 0-16,0 0 0,0-1 15,-21 1-15,22-21 0,-1 21 0,-21-22 16,21 1-16,-21 0 0,0 21 16,0-22-16,0 22 0,0 0 0,-21-21 15,0 42-15,-1-22 0,1 1 16,0 21-16,0 0 0,0 0 0,-22 0 15,22 0-15,0 0 0,0 0 16,0 0-16,0 21 0,21 1 16,0-1-1,21 0 1</inkml:trace>
  <inkml:trace contextRef="#ctx0" brushRef="#br2" timeOffset="-156245.2">31581 2328 0,'0'-21'16,"0"0"-1,0 0-15,0 0 16,0 0-16,21 21 0,0-22 16,-21 1-16,21 0 0,-21 0 15,21 0-15,-21 0 0,0-1 0,0 1 16,21 21-16,-21-21 0,0 42 31,0 0-15,0 1-16,0-1 0,0 0 15,0 21-15,-21-21 0,21 1 16,0 20-16,0-21 0,-21 21 0,21-20 16,-21 20-16,21-21 0,0 0 15,-21 22-15,21-22 0,0 0 16,0 21-16,0-21 0,0 1 0,0-1 16,0 0-16,0 0 15,0 0-15,0 0 16,-21-21-1,-1 0-15,1 0 16,0 0-16,0 0 16,0 0-16,0 0 0,-22 0 0,22 0 15,0 0-15,0-21 16,0 21-16,-1 0 16,44 0 15,20 0-31,-21 0 0,0 0 15,0 0-15,1 0 0,20 0 16,-21 0-16,0 0 0,0 0 16,1 0-16,-1 0 0,0 0 0,0 0 15,0 0-15,0 0 0,1 0 16,-1 0-16,0 0 16,0 0-1,-21-21-15,0 0 547</inkml:trace>
  <inkml:trace contextRef="#ctx0" brushRef="#br2" timeOffset="-154016.61">32491 2561 0,'0'0'0,"0"-21"125,0 0-110,0 0-15,0 0 16,21-1-1,0 22 1,0 0 0,-21 22-1,0-1 1,0 0-16,0 0 0,0 0 16,0 0-1,-21-21-15,0 0 16,0 0-1,0-21 1,21 0 0,0 0-1,21 0 1,-21 0-16,21-1 16,0 22-1,-21 22 32,0-1-31,-21-21-16,0 21 0,0 0 15,-1-21-15,1 0 0,21 21 16,-21-21-16,0 0 16,21-21 15,0 0-16,21 21-15,0-21 16,0 21-16,1-21 0,-1 21 16,0 0-1,-21 21-15,0 0 16,0 0-16,0 0 0,0 0 16,0 22-16,0-22 0,0 0 15,0 21-15,-21-20 0,0-1 0,-1 0 16,-20 0-16,21 0 0,-21 0 15,20 1-15,-20-22 0</inkml:trace>
  <inkml:trace contextRef="#ctx0" brushRef="#br2" timeOffset="-152772.93">26416 3810 0,'21'0'16,"0"0"-1,-21-21 1,0 0 0,0 42 46,0 0-62,-21-21 16,21 21-16,-21 0 0,21 1 15,0-1 1,21-21 15,0 0-15,-21-21-16,21 21 0,1-22 15,-22 1-15,0 0 0,0 0 16,0 0 0,0 42 15,0 0-15,-22 0-16,1 0 0,21 1 15,0-1-15,0 0 16,-21 0-16,21 0 0,0 0 15</inkml:trace>
  <inkml:trace contextRef="#ctx0" brushRef="#br2" timeOffset="-152403.41">26860 3789 0,'22'0'0,"-1"0"15,0 0 1,-21-21 15,-21 21-15,0 0-1,-1 0 1,1 21-16,21 0 16,-21-21-16,21 21 0,-21 0 15,21 1-15,0-1 0,0 0 16,0 0-16</inkml:trace>
  <inkml:trace contextRef="#ctx0" brushRef="#br2" timeOffset="-151797.53">27241 3979 0,'0'0'0,"0"-21"0,0-21 16,-21 42 15,21 21-31,0 0 16,-21 0-16,21 1 0,0-1 0,0 21 15,0-21-15,0 22 0,-21-22 16,21 0-16,0 21 0,-21-21 16,21 1-16,0-1 0,0 0 0,0 0 15,0 0-15,0 0 16,0-42 15,0 0-15,0 0-16,0 0 0,0 0 15,0-1-15,0-20 0,0 21 16,0 0-16,21-22 0,0 22 0,0-21 16,0 21-16,1 0 0,-1-1 15,0 1-15,-21 0 0,21 0 16,0 21-16,22 0 0,-22 0 0,0 0 0,0 0 16,0 21-16,0 0 15,1 0-15,-22 1 0,21-1 0,-21 21 16,21-21-16,-21 22 0,0-22 15,0 21-15,0-21 0,0 22 0,0-22 16,-21 0-16,0 0 0,21 0 0,-22 0 16,1-21-16,21 22 15,-21-22-15,21-22 32,0 1-32,0 0 15,21 21-15,0-21 0</inkml:trace>
  <inkml:trace contextRef="#ctx0" brushRef="#br2" timeOffset="-151288.5">28173 4043 0,'0'0'15,"21"-42"1,-21 20-16,0 1 0,0 0 15,-21 21 1,0 0-16,-1-21 0,1 21 16,0 0-16,-21 0 0,21 0 0,-1 0 15,-20 21-15,21 0 0,-21 0 16,20 1-16,-20 20 0,21-21 0,-21 21 16,20-20-16,1 20 0,0 0 15,0-21-15,21 22 0,0-22 0,0 0 16,0 0-16,0 0 0,21 1 15,0-22-15,0 0 0,1 0 16,-1 0-16,0 0 0,21 0 0,-21 0 16,22-22-16,-22 22 0,0-21 15,21 0-15,-20 0 0,-1 0 0,0 0 16,0-1-16,0-20 16,-21 21-16,21-21 0,-21 20 0,22 1 15,-22-21-15,0 21 0,0 0 0,0 42 31,0 0-15,0 0-16,0 21 0,-22-20 16,22-1-16,0 21 0,0-21 0,0 0 15,0 1-15,0-1 0,0 0 0,0 0 16,0 0-16,22-21 16,-1 0-16,0 0 15,0 0 1,0 0-16</inkml:trace>
  <inkml:trace contextRef="#ctx0" brushRef="#br2" timeOffset="-150609.17">28406 3958 0,'0'0'0,"0"21"31,0 1-31,0-1 0,0 0 16,0 0-16,0 21 0,0-20 0,0-1 15,0 21-15,0-21 0,-22 0 16,22 1-16,0-1 0,0 0 16,0 0-16,0 0 0,-21 0 15,21-42 32,0 0-47,0 0 16,0 0-16,0 0 0,0-1 0,0-20 15,21 21-15,1 0 0,-22-22 16,21 22-16,0-21 0,-21 21 0,21 0 16,0-1-16,0 1 0,1 21 15,-1 0-15,0 0 16,0 0-16,0 21 0,-21 1 16,21-1-16,-21 0 0,0 21 15,0-21-15,0 1 0,0 20 0,0-21 16,0 0-16,0 22 0,0-22 15,0 0-15,0 0 0,-21-21 0,21 21 16,0 0-16,0-42 47,0 0-47,0 0 16,0 0-16,0 0 0,21-1 0,-21-20 15,22 21-15,-1-21 16,0 20-16,21-20 0,-21 21 0,1 0 15,20 0-15,-21-1 0,0 1 0,22 21 16,-22 0-16,0 0 0,0 0 16,0 21-16,-21 1 0,0-1 0,0 0 15,0 0-15,0 0 0,0 0 16,0 1-16,0-1 0,0 21 0,0-21 16,0 0-16,-21 1 15,21-1-15,-21-21 0,0 21 16,21-42 31,0 0-47</inkml:trace>
  <inkml:trace contextRef="#ctx0" brushRef="#br2" timeOffset="-150201.24">29231 4064 0,'0'21'16,"21"-21"15,0 0-31,1 0 16,-1 0-16,-21-21 0,21 21 0,0 0 15,0-21-15,0 0 0,1 21 16,-22-21-16,21 21 0,-21-22 0,21 1 15,-21 0-15,0 0 16,-21 21 0,0 0-16,-1 0 15,1 21-15,0 0 0,0 0 16,0 1-16,0 20 0,-1-21 0,1 21 16,21-20-16,-21-1 0,21 21 15,-21-21-15,21 0 0,0 1 16,0-1-16,0 0 0,21 0 15,0-21-15,0 0 0,1 0 16,-1 0-16,0 0 0,21 0 0,-21 0 16,22 0-16,-22 0 0,21-21 15,-21 0-15,1 21 0,-1-21 0,0-1 16,0 1-16,0 0 0,0 0 0</inkml:trace>
  <inkml:trace contextRef="#ctx0" brushRef="#br2" timeOffset="-149784.95">29527 3366 0,'0'21'31,"0"0"-15,0 0-16,0 0 15,0 0-15,0 1 16,0-1-16,0 0 16</inkml:trace>
  <inkml:trace contextRef="#ctx0" brushRef="#br2" timeOffset="-149597.3">29676 3387 0,'0'0'16,"0"21"15,0 0-31,0 0 15,0 0-15,0 1 0,0-1 16,0 0-16,0 0 0,-22 0 16,22 0-16,0 1 15</inkml:trace>
  <inkml:trace contextRef="#ctx0" brushRef="#br2" timeOffset="-149097.37">30459 3916 0,'0'0'16,"-21"21"31,21 0-16,21-21 0,-21-21-31,0 0 16,0 0 0,-21 21 30,21 21-46,0 0 16,0 0 0,0 0-16,0 1 15</inkml:trace>
  <inkml:trace contextRef="#ctx0" brushRef="#br2" timeOffset="-148841.52">30395 4233 0,'0'0'0,"21"0"47,1 0-47,-22-21 31,0 0-31,-22 21 16,1 0-16,0 0 15,0 0 1,0 0 0</inkml:trace>
  <inkml:trace contextRef="#ctx0" brushRef="#br2" timeOffset="-148380.92">31136 3514 0,'0'0'0,"0"-21"16,-21 21-1,21 21-15,-21-21 16,21 21-16,-21-21 0,21 21 16,0 0-16,0 0 15,0 1 1</inkml:trace>
  <inkml:trace contextRef="#ctx0" brushRef="#br2" timeOffset="-148216.75">31263 3450 0,'21'0'15,"-127"106"-15,191-212 0,-85 127 31,-21 1-31,21-1 16,-21-21-16,21 21 0,0 0 0,-21 0 16,21 0-16,0 1 15,0-1-15,0 0 0</inkml:trace>
  <inkml:trace contextRef="#ctx0" brushRef="#br2" timeOffset="-147904.21">31559 3747 0,'0'21'15,"-21"0"1,0 0-16,0 0 15,21 0-15,-21 1 0,0-1 0,-1 0 16,1 21-16,21-21 0,-21 1 16,21-1-16,-21 0 0,21 21 0,-21-21 15,21 1-15,0-1 16,0-42 31,0-1-47,0 1 0,0 0 0</inkml:trace>
  <inkml:trace contextRef="#ctx0" brushRef="#br2" timeOffset="-147686.31">31475 3789 0,'42'-64'15,"-21"64"-15,-127 149 0,149-234 0,20 0 16,-42 85-16,1 0 0,-1 0 16,-21 21-1,0 1-15,21-1 0,-21 0 16,0 21-16,0-21 0,0 1 0,21 20 15,-21-21-15,21 21 0,-21-20 16,0-1-16,0 21 0,0-21 16,0 0-16,0 1 0,0-1 0,0 0 15,-21-21 1,0 0 0,0 0-16</inkml:trace>
  <inkml:trace contextRef="#ctx0" brushRef="#br2" timeOffset="-147529.16">31390 4001 0,'0'0'0,"21"-22"47,0 22-47,22 0 0,-22 0 0,21 0 15,1 0-15,-22 0 0,21 0 16,-21 0-16,22-21 0,-22 21 0</inkml:trace>
  <inkml:trace contextRef="#ctx0" brushRef="#br2" timeOffset="-147313.73">32025 3747 0,'0'0'0,"-21"0"31,21 21-31,-21 0 0,0 0 0,21 0 16,0 0-16,0 1 0,0-1 15,-22 0-15,22 21 0,0-21 16,0 1-16,0-1 0,0 0 0,0 0 16,0 0-16,0 0 0,0 1 15</inkml:trace>
  <inkml:trace contextRef="#ctx0" brushRef="#br2" timeOffset="-146813.28">32004 3768 0,'0'0'15,"0"-21"-15,21-1 0,0 22 16,0-21-16,1 21 0,-22-21 16,21 21-16,0 0 0,21 0 15,-21 0-15,1 0 0,20 0 16,-21 21-16,0 0 0,0-21 0,1 22 15,-1-1-15,-21 0 16,0 0-16,0 0 0,-21 0 16,-1 1-16,1-22 0,0 21 15,-21 0-15,-1-21 0,22 21 0,-21-21 16,21 0-16,0 0 0,-1 0 16,44 0 15,-1 0-31,0 0 15,0 0-15,0 0 0,22 0 16,-22 0-16,21 0 0,-21 0 16,0 0-16,22 21 0,-22 0 0,21-21 15,-21 22-15,-21-1 0,0 0 16,0 0-16,0 0 0,0 0 16,-21 1-16,0-1 15,-21-21-15,-1 21 0,22 0 0,-21-21 16,0 0-16,-1 21 0,1-21 15,0 0-15,-1 0 0,22 0 0,0 0 16,-21 0-16,20 0 0,1 0 16,21-21-16,0 0 15,21 21 1,-21-21-16,43 21 0,-22-21 0,0-1 16,21 22-16</inkml:trace>
  <inkml:trace contextRef="#ctx0" brushRef="#br2" timeOffset="-146504.2">32787 3768 0,'-21'0'16,"0"0"-16,0 21 0,-1 0 15,22 0-15,-21 0 0,0 1 16,0-1-16,21 0 0,0 0 16,-21 0-16,21 0 0,0 22 15,0-22-15,0 0 0,0 0 16,0 0-16,21-21 16,0 22-16,0-22 0,0 0 15,1 0-15,-1 0 0,0 0 16,0-22-16,0 22 0,0-21 15,1 0-15,-22 0 0,21 21 0,-21-21 16,0 0-16</inkml:trace>
  <inkml:trace contextRef="#ctx0" brushRef="#br2" timeOffset="-145845.03">32893 3217 0,'0'0'16,"0"22"31,0-1-32,0 0 1,0 0 0,0 0-16,0 0 0,0 1 15,0-1 1,-21-21-16,21 21 15,-21-21-15</inkml:trace>
  <inkml:trace contextRef="#ctx0" brushRef="#br2" timeOffset="-145653.14">32956 3281 0,'-42'42'0,"84"-84"0,-20 42 0,-22 21 47,0 0-31,0 0 0,0 1-16,0-1 0,0 0 15,0 0-15,0 0 16,0 0-16,0 1 0</inkml:trace>
  <inkml:trace contextRef="#ctx0" brushRef="#br2" timeOffset="-145084.62">33359 4064 0,'-22'0'31,"1"0"-15,0 0 0,21 21-1,0-42 16,21 0 1,0 21-32,1 0 15,-1 0-15,0 21 16,0-21 0,-21 21-16,0 0 15,0 1 1,-21-22-1,0 0 1,0 0 0,-1 0-16,22-22 15,0 1-15,0 0 16,0 0 0,22 21-16,-1 0 0,0 0 15,0 0 1,-21 21-16,0 0 0,0 0 15,0 1-15,0-1 16,0 0-16,-21 0 0,0 21 0,0-20 16,-1-1-16,1 0 0,-21 0 15,21 0-15,-22 0 0,1 1 0,21-1 16</inkml:trace>
  <inkml:trace contextRef="#ctx0" brushRef="#br2" timeOffset="-144154.22">25781 5355 0,'-21'-21'0,"0"21"0,-1 0 15,1 0 1,42 0 47,1 0-48,-1 0-15,-21 21 78,-21-21-62,21 21-16,0 1 0,0-1 16,0 0-1,0 0 1</inkml:trace>
  <inkml:trace contextRef="#ctx0" brushRef="#br2" timeOffset="-143805.16">26098 5292 0,'-21'0'15,"0"0"-15,21 21 16,0 0 0,21-21 15,0 0-15,1 0-16,-1 0 0,0 0 15,-21-21-15,21 21 0,-21-21 16,21 21-16,-21-21 15,-21 21 17,0 0-32,0 0 0,21 21 15,-21 0-15,-1 0 0,22 0 16,0 0-16,0 1 16,0-1-16,0 0 15,0 0-15</inkml:trace>
  <inkml:trace contextRef="#ctx0" brushRef="#br2" timeOffset="-143508.39">26670 5313 0,'0'42'31,"-21"-21"-31,21 1 0,-21-1 16,21 0-16,0 21 0,0-21 15,-22 22-15,22-1 0,-21 0 0,0 1 16,21-1-16,0-21 0,0 22 16,-21-22-16,21 21 0,0-21 0,0 0 15,0 1-15,0-1 0,0-42 31,0-1-15</inkml:trace>
  <inkml:trace contextRef="#ctx0" brushRef="#br2" timeOffset="-143233.2">26649 5398 0,'0'0'0,"0"-22"0,21 1 16,0 0-16,0 21 15,0 0-15,1-21 0,-1 21 16,0 0-16,21 0 0,-21 0 0,1 0 16,20 0-16,-21 0 0,0 21 15,0 0-15,-21 0 0,0 1 16,0-1-16,0 0 0,0 0 0,-21 0 16,0 0-16,-21 1 0,21-1 15,-1 0-15,-20 0 0,21 0 16,-21-21-16,20 21 0,1-21 0,0 0 15,21 22-15,21-44 32,0 22-32</inkml:trace>
  <inkml:trace contextRef="#ctx0" brushRef="#br2" timeOffset="-142997.09">27284 5355 0,'0'43'16,"0"-22"-16,-21-21 15,21 21-15,-22 0 0,1 0 0,21 22 16,-21-22-16,21 0 0,0 0 16,-21 21-16,0-20 0,21-1 0,0 0 15,0 0-15,0 0 0,-21 0 16,21 1-16</inkml:trace>
  <inkml:trace contextRef="#ctx0" brushRef="#br2" timeOffset="-142768.7">27241 5376 0,'-63'233'0,"126"-466"0,-41 212 0,-1 21 16,0 0-1,-21 21-15,0 1 16,21-1-16,-21 0 0,21 0 16,-21 0-16,21 22 0,1-22 0,-1 0 15,-21 0-15,21 21 0,0-20 16,0-1-16,-21 0 0,21-21 0,1 21 16,-22 0-16,21-21 15,-21-21 16,0 0-31</inkml:trace>
  <inkml:trace contextRef="#ctx0" brushRef="#br2" timeOffset="-142556.97">27686 5249 0,'0'0'0,"-21"0"31,0 22-31,-1-1 0,22 0 0,-21 21 15,0-21-15,21 1 0,-21 20 16,21-21-16,-21 21 0,0-20 16,21 20-16,0-21 0,0 0 0,-22 0 15,22 1-15,0-1 0,0 0 16,0 0-16,22-21 16,-1-21-1</inkml:trace>
  <inkml:trace contextRef="#ctx0" brushRef="#br2" timeOffset="-142184.83">27982 5165 0,'0'0'0,"0"-21"125,21 21-109,-21 21 15,0 0-31,0 0 16,0 0-16,-21 0 0,0 1 15,21-1-15,-21 0 16</inkml:trace>
  <inkml:trace contextRef="#ctx0" brushRef="#br2" timeOffset="-141925.58">28173 5080 0,'0'0'15,"21"0"-15,-21 21 63,0 0-63,0 1 0,0-1 15,0 0 1,0 0-16,0 0 16,0 0-16,-21-21 0,0 22 0,-1-22 15,1 21-15</inkml:trace>
  <inkml:trace contextRef="#ctx0" brushRef="#br2" timeOffset="-141400.42">28490 5419 0,'0'21'16,"21"-42"31,-21 0-32,0-1 1,-21 22 15,0 0-31,0 22 16,21-1 0,0 0-16,0 0 15,0 0-15,-21-21 16,21 21-16</inkml:trace>
  <inkml:trace contextRef="#ctx0" brushRef="#br2" timeOffset="-141121.12">28384 5715 0,'0'0'0,"-21"42"31,42-42 0,1 0-31,-1 0 16,0 0-16,-21-21 0,21 21 15,-21-21-15,0 0 16,0 0 0,-21 21-16,0 0 15,0 0-15,21-21 47,0-1-31</inkml:trace>
  <inkml:trace contextRef="#ctx0" brushRef="#br2" timeOffset="-140533.23">29041 5101 0,'0'0'0,"21"-21"31,0 21-31,0-21 16,0 21-16,0 0 0,1 0 15,-1 0-15,0 0 0,0 0 0,21 0 16,-20 0-16,20 0 0,-21 0 0,0-21 15,0 21-15,1 0 0,-1 0 16,0 0-16,-42 0 31,0 0-31,-1 0 16,-20-21-16,21 21 0,0 0 16,0 0-16,-1 0 0,1 0 0,0 0 15,0 0-15,0 0 16,0 0-16,-1 0 0,1 0 15,0 0-15,0 0 0,0 0 16,0 0-16,-1 21 16,1 0-16,0 0 0,21 0 0,-21 0 15,0 1-15,0-1 0,-1 0 16,22 21-16,-21 1 0,0-22 0,0 21 16,21 0-16,-21 1 0,0-1 15,21 0-15,-22 22 0,22-22 0,0 1 16,0-1-16,0 0 0,0 1 0,0-1 15,0-21-15,0 21 16,0-20-16,0 20 0,0-21 0,0 0 0,0 0 16,22 1-16,-1-1 15,0 0-15,0-21 0,21 21 0,-20-21 16,-1 0-16,21 0 0,-21 0 0,22 0 16,-1 0-16,0 0 0,-21-21 15,22 21-15,-22-21 0,0 0 0,21-1 16,-20 1-16,-1 0 0</inkml:trace>
  <inkml:trace contextRef="#ctx0" brushRef="#br2" timeOffset="-139796.6">29443 5482 0,'21'0'32,"0"0"-32,0 0 15,0 0-15,1 0 16,-1 0-16,-21-21 0,21 21 15,-21-21-15,0 0 16,0 0-16,-21 21 16,0-22-16,-1 22 15,1 0-15,0 0 0,0 0 0,0 0 16,-22 0-16,22 0 0,0 22 16,0-1-16,0-21 0,0 21 0,21 0 15,-22 0-15,22 0 16,0 1-16,0-1 15,22-21-15,-1 0 16,0 0-16,0 0 16,0 0-16,0 0 0,1 0 15,-1-21-15,0-1 16,0 22-16,-21-21 16,21 21-1,-21 21 1,0 1-1,0-1-15,0 0 0,0 0 16,0 21-16,0-20 0,0-1 0,0 0 16,0 21-16,0-21 0,-21 1 0,21-1 15,0 0-15,0 0 16,21-21 15,0 0-31,1 0 0,-1 0 0</inkml:trace>
  <inkml:trace contextRef="#ctx0" brushRef="#br2" timeOffset="-139349.5">29951 5440 0,'0'0'0,"-64"-85"15,64 64 1,0 0-16,0 0 0,21 21 15,1-21-15,20-1 0,-21 22 0,0 0 16,22 0-16,-1 0 16,-21 0-16,21 0 0,-20 22 0,-1-1 15,0 0-15,-21 0 0,0 0 16,0 0-16,0 1 0,-21-1 0,-22 0 16,22 21-16,-21-21 0,21 1 0,-22-1 15,22 0-15,-21 21 0,21-21 16,0 1-16,21-1 0,0 0 15,0 0-15,21 0 16,0-21-16,0 0 0,0 0 16,0 0-16,22 0 0,-22 0 15,0 0-15,0-21 0,0 0 0,-21 0 16,22 21-16,-22-21 0,0-1 16,0 1-16,-22 0 15,22 0-15,-21 0 0,0 21 16,0-21-16,0 21 0,0-22 15,-1 22-15,1 0 16,42 0 15</inkml:trace>
  <inkml:trace contextRef="#ctx0" brushRef="#br2" timeOffset="-138921.21">30353 5482 0,'0'-42'16,"0"21"-16,0 0 16,0-1-16,0 1 0,0 0 15,0 0-15,0 0 16,0 0-16,21 21 0,0-22 0,0 1 16,22 21-16,-22 0 0,0 0 0,0 0 15,0 0-15,1 0 0,-1 0 16,-21 21-16,0 1 0,0-1 15,0 0-15,0 21 0,0-21 16,-21 1-16,-1-1 0,-20 21 16,21-21-16,0 0 0,-22 1 15,22-1-15,0 0 0,21 0 0,0 0 16,0 0-16,0 1 0,21-22 16,0 0-16,1 0 15,-1 0-15,0 0 0,0 0 0,0-22 16,0 22-16,1-21 0,-22 0 15,21 0-15,-21 0 0,0 0 16,-21-1-16,-1 1 16,1 21-16,0 0 0,0-21 0,0 21 15,0 0-15,-1 0 16,22 21 0,0 0-16,0 1 15,0-1-15,0 0 0</inkml:trace>
  <inkml:trace contextRef="#ctx0" brushRef="#br2" timeOffset="-138755.83">30628 5736 0,'0'0'16,"0"21"-16,0 1 16,0-1-16,0 0 0,0 0 15,0 0-15,0 0 16,0 1-16,-21-22 0,21 21 15,-21-21-15,21 21 16</inkml:trace>
  <inkml:trace contextRef="#ctx0" brushRef="#br2" timeOffset="-138225.15">31284 5398 0,'0'0'0,"-21"-43"31,21 22-31,0 0 16,0 0-16,0 0 15,21 21 1,0-22-16,1 22 0,-1 0 15,0 0-15,21 0 0,-21 0 16,1 0-16,-1 0 16,0 22-16,-21-1 0,0 0 15,0 0-15,-21 0 16,0 0-16,-1 1 0,1-1 16,0 0-16,-21 21 0,21-21 15,-1 1-15,1-1 0,0 0 0,0 0 16,21 0-16,0 0 0,0 1 15,0-1-15,21-21 16,0 0-16,0 0 0,22 0 0,-22 0 16,0 0-16,0 0 0,0-21 15,1-1-15,-1 22 0,0-21 0,-21 0 16,0 0-16,0 0 16,0 0-16,0-1 0,-21 1 15,0 0-15,-1 21 16,-20 0-16,21 0 0,0-21 0,0 21 15,-1 0-15,1 0 0,0 0 16,0 0-16,21 21 31</inkml:trace>
  <inkml:trace contextRef="#ctx0" brushRef="#br2" timeOffset="-137753.12">31665 5440 0,'0'0'0,"0"-21"0,0 0 16,0-1-1,0 1-15,0 0 16,0 0-16,0 0 16,21 21-16,1-21 0,-1 21 15,0 0-15,0 0 16,0 0-16,0 0 0,-21 21 15,22-21-15,-22 21 0,0 0 16,0 0-16,0 0 0,0 1 16,0-1-16,0 0 0,-22 0 0,1 0 15,0-21-15,0 21 16,0 1-16,0-1 0,-1 0 16,22 0-16,-21-21 0,21 21 15,21-21 16,1 0-31,-22-21 0,21 0 16,0 21-16,-21-21 0,0 0 16,0-1-16,0 1 15,0 0-15,0 0 16,-21 21 15,0 0-31,-1 0 0,44 0 47</inkml:trace>
  <inkml:trace contextRef="#ctx0" brushRef="#br2" timeOffset="-137321.27">32004 5440 0,'21'-64'31,"0"64"-31,-21-21 0,0 0 15,21 21-15,-21-21 0,0 0 16,22 0-16,-1 21 0,0 0 16,0 0-16,0 0 15,0 0-15,1 0 16,-22 21-16,0 0 0,0 0 16,0 0-16,0 0 15,0 1-15,-22-1 0,22 0 0,-21 0 16,0 0-16,0 0 0,0 1 15,0-22-15,21 21 0,0 0 0,0 0 16,0 0-16,21-21 31,0 0-15,0-21-16,-21 0 0,21 21 16,-21-21-16,0 0 15,0-1-15,0 1 0,0 0 16,0 0-16,-21 21 0,0-21 15,0 21-15,0 0 16,-1 0-16,1 0 16,21 21-1,0 0 1</inkml:trace>
  <inkml:trace contextRef="#ctx0" brushRef="#br2" timeOffset="-137101.21">32448 5673 0,'0'0'0,"0"21"15,0 0 1,0 0-16,0 0 16,0 1-16,0-1 0,0 0 15,0 0-15,0 0 0,0 0 0,-21 1 16,21-1-16,0 0 0,0 0 15,0 0-15,0 0 16</inkml:trace>
  <inkml:trace contextRef="#ctx0" brushRef="#br2" timeOffset="-136717.1">32724 5419 0,'0'0'0,"0"-21"31,21 21-15,0-22-1,0 22-15,0 0 0,0 0 0,1-21 16,-1 21-16,0 0 0,0-21 15,0 21-15,0 0 0,1 0 0,-22-21 16,21 21-16,-21 21 31,-21 0-31,-1 0 16,1 1-16,0-1 0,21 0 16,-21 0-16,0 0 0,0 0 15,21 22-15,0-22 0,0 0 0,-22 0 16,22 0-16,0 22 0,-21-22 15,21 0-15,0 0 16,0 0-16,0 1 16</inkml:trace>
  <inkml:trace contextRef="#ctx0" brushRef="#br2" timeOffset="-136536.56">32660 5652 0,'0'0'0,"-21"0"16,42 0 15,0 0-31,0 0 0,1 0 16,-1 0-16,0 0 0,0 0 15,0 0-15,0 0 0,1 0 0,-1 0 16,0 0-16</inkml:trace>
  <inkml:trace contextRef="#ctx0" brushRef="#br2" timeOffset="-136197.39">33189 5419 0,'0'0'0,"21"0"31,1 0-15,-1 0-16,0 0 0,0 0 16,0 0-16,0 0 15,1 0-15,-1 0 16,-21 21-16,0 0 16,0 0-16,0 0 0,-21 1 15,-1-1-15,1 0 0,0 0 16,0 21-16,0-20 0,21-1 15,-21 0-15,-1 0 0,22 0 0,-21 0 16,21 1-16,0-1 16</inkml:trace>
  <inkml:trace contextRef="#ctx0" brushRef="#br2" timeOffset="-136020.7">33083 5694 0,'-21'-21'15,"42"21"1,1 0-16,-1 0 16,0 0-16,0 0 0,0-21 15,0 21-15,1 0 0,-1 0 0,0-22 16,0 22-16,0-21 0,0 21 15,1 0-15</inkml:trace>
  <inkml:trace contextRef="#ctx0" brushRef="#br2" timeOffset="-135645.08">33528 5419 0,'0'-21'31,"21"-1"-31,0 22 0,0 0 16,1 0-16,-1 0 0,0-21 15,0 21-15,0 0 0,0 0 16,1 0-16,-22 21 31,0 1-31,-22-1 16,1 0-16,0 0 0,21 0 15,-21 0-15,0 1 0,0-1 0,21 0 16,0 21-16,0-21 0,-22 1 16,22-1-16,0 0 0,-21-21 0,21 21 15,0 0-15,0 0 16,0-42 31,0 0-32</inkml:trace>
  <inkml:trace contextRef="#ctx0" brushRef="#br2" timeOffset="-135480.96">33486 5694 0,'-22'0'16,"86"0"-16,-106 0 0,42 0 46,21 0-46,0 0 16,0-21-16,0 21 16,-21-21-16</inkml:trace>
  <inkml:trace contextRef="#ctx0" brushRef="#br2" timeOffset="-135045.39">33697 5144 0,'0'0'15,"-21"0"-15,21-22 16,0 1 0,21 21-16,0 0 15,22-21-15,-22 21 0,0 0 16,0 0-16,0 0 0,-21 21 47,0 0-47,0 1 0,0-1 15,0 0-15,0 0 0,0 0 16,0 0-16,0 1 0,0 20 0,0-21 16,0 21-16,0-20 0,0-1 15,0 21-15,0-21 0,0 22 0,0-22 16,0 21-16,0 0 0,0-20 15,0-1-15,-21 21 0,0-21 0,21 0 16,-21 1-16,0-1 0,21 0 16,-21 0-16,-1 0 0,22 0 15,-21-21-15,0 22 0,0-22 16,21 21-16,-21-21 16</inkml:trace>
  <inkml:trace contextRef="#ctx0" brushRef="#br2" timeOffset="-134709.27">33845 5990 0,'0'21'125,"0"1"-109,0-1-16,-21 0 15,0 0-15,0 0 16,0 0-16,0-21 16,-1 0-16,1 0 0,-21 22 0,21-22 15,0 0-15,-1 0 0,-20 0 16,0 0-16</inkml:trace>
  <inkml:trace contextRef="#ctx0" brushRef="#br2" timeOffset="-132713.18">26035 6943 0,'21'0'78,"0"0"-47,-21-21 47,0-1-62,-21 22 15,0 0-15,0 0-16,0 22 15,-1-22 1,22 21-16,-21-21 0,21 21 16,0 0-16,0 0 15,21-21 1,1 0 0,-1 0-16,0 0 15,0 0-15,0 0 16,0-21-16,-21 0 15,0 0-15,0 0 16,-21 21 15,0 0-15,0 21 0,0-21-16,21 21 0,-21-21 15,21 21-15,-22 0 16,44-21 31,-1 0-32,-21-21-15,21 21 16,-21-21-16,-21 42 47,0 0-32,21 0-15,-22 1 16,1-1-16,0 0 0,21 0 16,0 0-16,0 0 15</inkml:trace>
  <inkml:trace contextRef="#ctx0" brushRef="#br2" timeOffset="-132355.55">26395 7006 0,'-43'0'16,"65"0"30,-1 0-46,-21-21 16,0 0 0,-21 21 31,-1 0-47,1 0 15,21 21 1,-21 0-16,0 0 0,0 1 15,21-1-15,-21 0 0,21 0 0,0 0 16,0 0-16,0 1 0,0-1 16,21-21-16</inkml:trace>
  <inkml:trace contextRef="#ctx0" brushRef="#br2" timeOffset="-131701.5">26733 6985 0,'0'0'0,"0"-21"0,0 0 15,0 0-15,0 42 32,-21 0-17,21 0-15,-21 0 0,21 0 16,-21 22-16,21-22 0,0 21 0,-21 1 15,0-1-15,-1 0 0,22 1 0,-21-22 16,0 21-16,21 0 16,0-20-16,-21 20 0,0-21 0,21 0 15,0 0-15,-21-21 0,21 22 0,0-44 32,21 1-17,0 0-15,-21 0 0,21 0 16,0 0-16,-21-1 0,21-20 0,1 21 15,-22-21-15,21-1 0,-21 22 0,21 0 16,-21 0-16,0 0 0,21-1 16,0 22-16,-21 22 15,0-1-15,0 0 16,0 0-16,0 0 0,0 22 16,21-22-16,-21 0 0,0 0 0,0 21 15,0-20-15,22-1 0,-22 0 0,0 0 16,21 0-16,0-21 0,0 0 15,0 21-15,0-21 0,1 0 16,20 0-16,-21 0 0,0 0 16,0-21-16,1 0 0,-1 21 0,0-21 15,-21 0-15,21-22 0,0 22 0,0-21 16,-21 0-16,0-1 0,22 1 16,-22 0-16,0-1 0,0 1 0,0 0 15,0 20-15,0-20 0,0 21 16,0 0-16,0 0 0,-22-1 15,1 22-15,0 0 16,0 0 0,21 22-16,0-1 0,0 0 0,0 0 15,0 0-15,0 0 0,0 1 16,0-1-16</inkml:trace>
  <inkml:trace contextRef="#ctx0" brushRef="#br2" timeOffset="-131438.99">27390 7112 0,'0'-21'32,"0"42"-32,0 0 15,0 0-15,-22 1 0,22-1 0,0 21 16,0-21-16,0 0 0,0 1 15,0 20-15,0-21 0,-21 0 0,21 0 16,0 1-16,-21-1 0,21 0 16,0-42 15,0 0-15</inkml:trace>
  <inkml:trace contextRef="#ctx0" brushRef="#br2" timeOffset="-131268.78">27390 6964 0,'0'0'0,"0"-21"31,0 42 31,21-21-62</inkml:trace>
  <inkml:trace contextRef="#ctx0" brushRef="#br2" timeOffset="-130621.17">27644 7218 0,'21'0'16,"0"0"-16,0 0 0,0 0 16,0-21-16,1 0 0,-1 21 0,0-22 15,0 1-15,0 21 0,22-21 16,-22 0-16,0 21 0,0-21 0,-21 0 16,21-1-16,-21 1 0,21 0 15,-21 0-15,0 0 0,0 0 0,0-1 16,0 1-16,0 0 0,-21 21 15,0 0 1,0 0-16,21 21 0,-21-21 16,0 21-16,21 22 0,-22-22 15,22 0-15,-21 21 0,21-20 0,-21 20 16,0 0-16,21 1 0,0-1 16,-21 0-16,0 1 0,21-1 15,0 0-15,-22 22 0,1-22 0,21 0 16,-21 1-16,0-1 0,21-21 0,0 22 15,-21-1-15,0 0 0,21 1 16,0-22-16,0 21 0,0-21 0,0 22 16,0-22-16,0 0 0,0 0 0,0 0 15,21-21-15,0 0 0,0 0 16,0 0-16,0 0 0,22 0 0,-22 0 16,21 0-16,-21-21 0,1 21 0,20-21 15,-21 0-15,0 0 16,0-1-16,1 1 0,-1 0 0,-21-21 15,0 21-15,0-1 0,0-20 0,0 21 16,0-21-16,-21 20 0,-1-20 16,1 21-16,0-21 0,-21 20 0,21 1 15,-1 0-15,1 21 0,0-21 0,0 21 16,0 0-16,21-21 0,0 0 16,0-1-1,21 22 1,0 0-16,0 0 15,0-21-15,1 21 0,-1-21 16,0 21-16,0 0 0,0-21 0,0 21 16</inkml:trace>
  <inkml:trace contextRef="#ctx0" brushRef="#br2" timeOffset="-130220.87">28215 7218 0,'0'-21'47,"21"21"-47,0-21 16,1 21 0,-1-22-16,0 1 15,0 0 1,-21 0-16,0 0 15,-21 21 1,0 0-16,0 0 16,-1 0-16,1 21 0,0 0 15,21 0-15,-21 0 0,0 1 0,0-1 16,21 0-16,0 21 0,0-21 16,0 1-16,0-1 0,0 0 0,0 0 15,0 0-15,0 0 16,21-21-16,0 0 15,0 22-15,0-22 0,0 0 16,1 0-16,-1 0 0,0-22 16,0 22-16,0-21 0,0 0 0,1 0 15,-1 21-15,-21-21 0</inkml:trace>
  <inkml:trace contextRef="#ctx0" brushRef="#br2" timeOffset="-129773.2">28575 6731 0,'0'21'62,"0"0"-46,0 1-16,0-1 16,0 0-1,0 0 1</inkml:trace>
  <inkml:trace contextRef="#ctx0" brushRef="#br2" timeOffset="-129561.52">28744 6773 0,'0'22'63,"0"-1"-48,0 0-15,0 0 0,0 0 16,-21-21-16,0 21 16</inkml:trace>
  <inkml:trace contextRef="#ctx0" brushRef="#br2" timeOffset="-129073.24">29125 7027 0,'21'0'31,"1"0"-15,-1 0-16,0 0 31,-42 0 0,21-21-31,-21 21 16,-1 0-16,1 0 0,0 0 31,21 21-31,0 1 16,0-1-1,21-21 1,-21 21 0</inkml:trace>
  <inkml:trace contextRef="#ctx0" brushRef="#br2" timeOffset="-128740.03">29210 7239 0,'0'0'0,"-21"21"0,21 0 16,0 1-1,21-22 1,0 0-16,0 0 31,-21-22-15,0 1-1,-21 21 1,0 0-16,0 0 16,0 0-16,21 21 15,21-21 32,0 0-31</inkml:trace>
  <inkml:trace contextRef="#ctx0" brushRef="#br2" timeOffset="-128008.77">30120 6710 0,'0'21'0,"0"-42"0,0 0 16,0 0-16,0-1 0,0 1 15,0 0 1,-21 21-1,0 0-15,0 0 16,-1 0-16,1 0 0,0 0 0,0 0 16,-21 21-16,20-21 0,22 21 15,-21 1-15,0-22 0,21 21 16,0 0-16,0 0 0,0 0 16,0 0-1,21-21-15,0 22 0,1-22 16,-1 21-16,0-21 0,0 21 15,0-21-15,0 21 0,1-21 0,-22 21 16,0 0-16,0 1 0,0-1 16,0 0-16,-22 0 15,1-21-15,0 0 0,0 21 16,0-21-16,0 0 16,-1 0-16,1 0 0,0 0 0,0 0 15,42 0 32,0 0-31,0 0-16,1 0 0,-1 0 15,0 0-15,0 0 0,0 21 16,-21 1 0,0-1-16,0 0 0,0 0 0,0 0 15,0 0-15,-21 22 0,0-22 16,0 0-16,0 21 0,-1-20 0,1 20 15,0-21-15,0 0 0,21 0 16,0 1-16,0-1 0,0 0 16,0 0-16,21-21 15,0 0-15,0 0 16,1 0-16,-1 0 0,0 0 0,0 0 16,0 0-16,0 0 0,1-21 0,-1 0 15,0 0 1,-21-1-1,0 1-15</inkml:trace>
  <inkml:trace contextRef="#ctx0" brushRef="#br2" timeOffset="-127322.96">28638 8509 0,'0'0'0,"0"-21"16,0 42 15,0 0-15,0 0-1,0 1-15,0-1 0,0 0 0,0 0 16,0 0-16,0 0 15,0 1-15,0-1 0,0 0 16,0-42 15,0 0-15,0-1-16</inkml:trace>
  <inkml:trace contextRef="#ctx0" brushRef="#br2" timeOffset="-127116.61">28702 8234 0,'0'0'0,"0"-21"16,21 21 46,-21 21-62,21-21 16,-21 21-16,21 0 16,1-21-16</inkml:trace>
  <inkml:trace contextRef="#ctx0" brushRef="#br2" timeOffset="-126565.08">29464 8488 0,'0'0'0,"42"-64"31,-42 43-31,0 0 16,0 0-16,0 0 0,-21 0 16,0 21-16,0 0 0,0-22 15,-1 22-15,1 0 0,0 0 0,-21 0 16,21 0-16,-1 22 0,-20-1 15,21 0-15,0 0 0,-22 0 0,22 0 16,0 1-16,0 20 0,0-21 0,0 0 16,21 0-16,0 1 0,0-1 15,0 0-15,0 0 0,21 0 16,0-21-16,0 0 0,0 0 0,0 0 16,1 0-16,20 0 15,-21 0-15,21 0 0,-20-21 0,-1 21 16,21-21-16,-21 0 0,0 21 0,1-21 15,-1-1-15,0 1 0,0-21 16,0 21-16,-21-22 0,0 22 0,21-21 16,-21 0-16,22 20 0,-22-20 15,0 0-15,0-1 0,0 22 0,0-21 16,0 21-16,0 0 0,0 42 31,0 0-31,0 0 0,0 21 0,0-20 16,0 20-16,-22 0 0,22 1 15,-21-22-15,21 21 0,0 0 0,0-20 16,0-1-16,0 21 0,0-21 0,0 0 16,0 1-16,0-1 15,21-21-15,1 0 0,-1 0 16,0 0-16,0 0 16,0 0-16</inkml:trace>
  <inkml:trace contextRef="#ctx0" brushRef="#br2" timeOffset="-126123.56">28321 8043 0,'0'0'0,"0"-21"0,0 42 31,0 1-15,0-1-16,0 0 0,0 0 15,0 0-15,0 0 0,0 1 16,0-1-1,21-21 1</inkml:trace>
  <inkml:trace contextRef="#ctx0" brushRef="#br2" timeOffset="-125892.93">28448 8022 0,'0'21'47,"0"1"-47,0-1 16</inkml:trace>
  <inkml:trace contextRef="#ctx0" brushRef="#br2" timeOffset="-125309.27">29930 7980 0,'-22'0'16,"1"0"-1,21 21 1,0 0-16,-21-21 0,21 21 16,0 1-16,0-1 15,0 0-15,-21-21 16,21 21-16</inkml:trace>
  <inkml:trace contextRef="#ctx0" brushRef="#br2" timeOffset="-125120.58">30078 8022 0,'0'21'32,"0"1"-17,-21-22-15,21 21 0,-22 0 16,22 0-16,0 0 15,0 0 17</inkml:trace>
  <inkml:trace contextRef="#ctx0" brushRef="#br2" timeOffset="-124808.14">30543 8234 0,'22'-21'31,"-22"0"-15,-22 21 78,1 0-79</inkml:trace>
  <inkml:trace contextRef="#ctx0" brushRef="#br2" timeOffset="-124444.9">30459 8467 0,'0'21'0,"0"0"16,0 0 15,21-21 0,0 0 1,-21-21-32,-21 21 46,0 0-46,0 0 16,-1 0 0,44 0 31</inkml:trace>
  <inkml:trace contextRef="#ctx0" brushRef="#br2" timeOffset="-123888.77">31094 8128 0,'0'0'0,"0"-21"0,21 21 15,0 0-15,-21-21 16,0 42 0,0 0-1,0 0-15,0 0 0,-21 1 0,0-1 16,21 0-16,-21 21 0,-1-21 15,1 1-15,21 20 0,-21-21 0,0 0 16,0 0-16,21 22 0,0-22 16,0 0-16,0 0 15,0 0-15,0 1 0,21-22 16,0 0-16,21 0 16,-20 0-16,-1 0 0,21 0 0,-21 0 15,22 0-15,-22-22 0,21 1 16,-21 21-16,0-21 0,1 0 0,-1 0 15,0 0-15,0-1 0,-21-20 0,0 21 16,0 0-16,0-22 0,0 22 16,0 0-16,0 0 0,0 0 0,-21 0 15,0 21-15,0 0 0,-1 0 16,1 0-16,0 0 16,0 0-16,0 21 15,21 0 1,21-21-1</inkml:trace>
  <inkml:trace contextRef="#ctx0" brushRef="#br2" timeOffset="-123277.18">31644 8192 0,'0'0'0,"0"-22"0,0 1 16,0 0-16,21 0 16,0 0-16,1 21 15,-22-21-15,21-1 0,0 22 0,0 0 16,0-21-16,0 21 0,1 0 16,-1 0-16,0 0 0,-21 21 15,21-21-15,-21 22 0,0-1 16,0 0-16,0 0 0,0 21 0,0-20 15,-21-1-15,0 21 0,0-21 16,-1 0-16,1 1 0,0 20 16,0-21-16,0 0 0,0 0 15,-22 1-15,22-1 0,0 0 0,21 0 16,-21-21-16,42-21 47,0 21-47,-21-21 15,21 0-15,0 21 0,-21-22 16,22 22-16,-1 0 0,0 0 16,0 0-1,0 0 1,-21 22-16,21-1 16,1-21-16,-1 21 15,0-21-15,0 0 16,0 0-16,0 0 15,-21-21 1,22 21-16,-22-21 0,0-1 16,0 1-1,0 0-15,21 0 32</inkml:trace>
  <inkml:trace contextRef="#ctx0" brushRef="#br2" timeOffset="-122701.17">32321 8509 0,'0'0'0,"-21"0"0,0 0 16,21 21-16,0 0 31,0-42 31,21 0-62,0 21 16,-21-21-16,22 21 16,-1 0-16,0 0 15,-21 21 17,0 0-32,0 0 15,0 1-15,-21-1 16,0-21-16,-1 21 15,22-42 32,0 0-15,0-1-32,22 22 0,-1 0 0,0 0 15,0 0 1,0 0-16,-21 22 15,0-1 1,0 0-16,0 0 0,0 0 16,-21 0-16,0 1 15,0-22-15,0 21 0,-22 0 0,22 0 16,-21 0-16,-1-21 0</inkml:trace>
  <inkml:trace contextRef="#ctx0" brushRef="#br2" timeOffset="-121913.45">27072 9356 0,'0'0'0,"0"21"47,-21 0-31,21 0-1,21-21 32,0 0-47,-21-21 16,21 21-16,-21-21 15,0 0-15,-21 21 47,21 21-47,-21-21 16,21 21-16,0 0 0,0 0 16,0 1-16,-21-22 0,21 21 15,0 0-15,0 0 0</inkml:trace>
  <inkml:trace contextRef="#ctx0" brushRef="#br2" timeOffset="-121561.2">27368 9377 0,'-21'-21'31,"0"21"-15,21 21-16,0 0 16,0 0-1,21-21 1,0 0 0,-21-21-1,0 0 1,0 0-1,-21 21 17,0 0-17,21 21-15,0 0 0,0 0 16,0 0-16,0 1 0,0-1 16,0 0-16</inkml:trace>
  <inkml:trace contextRef="#ctx0" brushRef="#br2" timeOffset="-121013.27">27855 9483 0,'-21'-21'0,"0"21"15,21 21-15,-21-21 16,0 21-16,21 0 0,0 0 16,0 0-16,0 1 0,-22-1 0,22 21 15,0-21-15,0 0 0,0 1 16,-21-1-16,21 0 0,0 0 16,0 0-16,0 0 0,0 1 0,0-1 15,0-42 32,0-1-47,0 1 0,0 0 16,0 0-16,0 0 0,0-22 15,0 22-15,21 0 0,-21-21 16,22 21-16,-1-1 0,-21-20 0,21 21 16,0 0-16,0 0 0,0 21 0,1-22 15,20 1-15,-21 21 0,0 0 16,0 0-16,22 0 0,-22 0 0,0 0 15,0 21-15,0 1 0,-21-1 16,0 0-16,22 0 0,-22 21 0,0-20 16,0-1-16,0 21 0,0-21 15,0 0-15,-22 1 0,22-1 0,-21 0 16,0 0-16,0 0 16,21-42 30,0 0-46</inkml:trace>
  <inkml:trace contextRef="#ctx0" brushRef="#br2" timeOffset="-120521.56">28681 9440 0,'0'0'0,"0"-21"16,-21 21-16,-1 0 0,1 0 15,0 0-15,0 0 0,0 21 16,0 1-16,-1-1 16,1 0-16,0 21 0,0-21 0,0 22 0,21-22 15,0 21-15,-21-21 0,21 22 16,0-22-16,0 0 0,0 0 15,0 0-15,0 1 0,21-22 16,0 0 0,0 0-16,0-22 0,0 22 15,1-21-15,-1 0 0,0 0 0,0 0 16,0 0-16,0-1 0,1 1 16,-22-21-16,0 21 0,21 0 0,-21-22 15,0 22-15,21 0 0,-21 0 0,0 0 16,0 42-1,0 0 1,-21 21-16,21-21 16,0 1-16,-21-1 0,21 21 15,0-21-15,0 0 0,0 1 0,0-1 16,0 0-16,0 0 0,0 0 16,21-21-16,0 21 0,0-21 15,0 0-15,0 0 0,1 0 0,20 0 16,-21 0-16,0 0 0,0-21 15,22 0-15</inkml:trace>
  <inkml:trace contextRef="#ctx0" brushRef="#br2" timeOffset="-119881.55">29083 9504 0,'0'0'0,"-21"21"31,21 0-15,-21 0-16,21 1 0,0-1 15,0 0-15,0 0 0,0 0 0,0 22 16,-22-22-16,22 0 0,0 0 0,0 0 16,-21 0-16,21 1 15,0-1-15,0-42 47,0-1-47,0 1 16,0 0-16,0 0 0,21 0 15,-21 0-15,22-1 0,-1 1 0,-21-21 16,0 21-16,21 0 0,0-1 0,0 1 16,-21 0-16,21 0 0,1 21 15,-1 0-15,0 0 0,0 0 16,-21 21 0,0 0-16,0 0 0,0 1 0,0-1 15,0 0-15,0 21 0,0-21 0,0 1 16,0-1-16,0 0 0,0 0 15,0 0-15,0 0 16,0-42 15,0 0-15,0 0-16,0 0 0,0 0 16,0-1-16,21 1 0,0 0 15,1-21-15,-1 21 0,0-1 0,0-20 16,21 21-16,-20 21 0,-1-21 15,0 21-15,0 0 0,0 0 0,0 0 16,-21 21-16,0 0 0,0 0 16,0 0-16,0 1 0,0-1 15,0 0-15,0 21 0,0-21 0,0 1 16,0-1-16,0 0 16,0 0-16,22-42 62,-1 21-62</inkml:trace>
  <inkml:trace contextRef="#ctx0" brushRef="#br2" timeOffset="-119496.58">29760 9652 0,'21'0'31,"1"0"-15,-1 0-16,-21-21 0,21 0 15,0 21-15,-21-21 0,21-1 16,0 1-16,-21 0 16,0 0-16,0 0 15,0 0-15,-21 21 16,0 0-16,0 0 15,0 0-15,0 21 0,-1 0 16,22 0-16,0 0 0,-21 0 16,21 22-16,-21-22 0,21 0 0,0 0 15,0 0-15,0 1 0,0-1 16,0 0-16,0 0 0,21-21 16,0 0-16,1 0 0,-1 0 15,0 0-15,0 0 16,0 0-16,0 0 0,1-21 0,-1 21 15,0-21-15,0 0 16,-21-1-16,21 1 0,-21 0 0</inkml:trace>
  <inkml:trace contextRef="#ctx0" brushRef="#br2" timeOffset="-119117.55">30141 9186 0,'0'0'0,"0"22"47,-21-22-47,21 21 0,0 0 0,-21-21 16,0 21 0,21 0-16,0-42 62,21 0-46,0 0-16,0 21 15,-21-21-15,0 42 32,0 0-17,0 0-15,-21 0 16,21 0-16,-21-21 0,21 22 15,-21-22-15,21 21 0</inkml:trace>
  <inkml:trace contextRef="#ctx0" brushRef="#br2" timeOffset="-118704.74">30353 9250 0,'0'0'0,"21"0"15,-21 21 32,0 0-31,0-42 62,0 0-62,0 42 30,-21 0-30,21 0-16,-21-21 0,0 22 16,21-1-16,-22 0 0,1 0 15,21 0 1</inkml:trace>
  <inkml:trace contextRef="#ctx0" brushRef="#br2" timeOffset="-118340.77">30776 9546 0,'0'0'0,"-21"0"32,21-21-17,0 0 1,0 0 0,-21 21 30,21 21-14,0 0-17,0 0-15</inkml:trace>
  <inkml:trace contextRef="#ctx0" brushRef="#br2" timeOffset="-118064.92">30713 9779 0,'0'0'0,"0"21"0,-21-21 15,42 0 32,-21-21-31,0 0-1,-21 21 1,-1 0-16,1 0 16,42 0 31</inkml:trace>
  <inkml:trace contextRef="#ctx0" brushRef="#br2" timeOffset="-117424.25">31115 9271 0,'0'21'62,"0"0"-62,0 1 16,0-1 0,-21-21-1,42 0 32</inkml:trace>
  <inkml:trace contextRef="#ctx0" brushRef="#br2" timeOffset="-117289.49">31242 9271 0,'-21'0'16,"42"0"-16,-21 21 31,-21-21-15,21 21-16,0 1 15,0-1 1</inkml:trace>
  <inkml:trace contextRef="#ctx0" brushRef="#br2" timeOffset="-116973.72">31623 9377 0,'0'21'31,"0"0"-31,0 0 16,0 1-16,0-1 0,21 0 15,0 0-15,0 0 0,1 0 0,-22 22 16,21-22-16,0 0 0,-21 0 15,21-21-15,0 21 0,-21 1 0,21-22 16,1 0 0</inkml:trace>
  <inkml:trace contextRef="#ctx0" brushRef="#br2" timeOffset="-116708.35">31919 9377 0,'-21'0'15,"0"0"-15,0 0 0,0 0 16,21 21-16,-22 0 0,1 0 0,0 1 16,0-1-16,21 0 0,-21 0 15,0 0-15,-1 0 0,1 1 16,0-1-16,0 0 0,21 0 0,-21 0 15,21 0-15,-21 1 0,-1-22 16,22 21-16,0-42 31,22 21-15,-1-22-16</inkml:trace>
  <inkml:trace contextRef="#ctx0" brushRef="#br2" timeOffset="-116275.84">32089 9356 0,'0'21'63,"0"0"-48,21-21-15,0 0 16,0 0-16,0 0 16,0 0-16,1 0 15,-1 0-15,0 0 0,0 0 16,0-21-16,0 21 16,-21-21-16,22 21 0,-22-21 15,-22 42 32,22 0-47,-21 0 0,0-21 16,21 21-16,-21 0 0,21 1 15,-21-1-15,0 0 0,21 0 0,-22 0 16,22 0-16,0 1 0,-21-1 16,42-21 15,1 0-16</inkml:trace>
  <inkml:trace contextRef="#ctx0" brushRef="#br2" timeOffset="-115773.14">32512 9356 0,'21'0'16,"0"0"-1,0 0-15,1 0 16,-1 0-16,0 0 16,0 0-16,0-21 0,0 21 15,1-22-15,-1 22 16,-21-21-16,21 21 0,-21-21 16,-21 21-1,0 21 1,-1 0-16,22 1 0,-21-22 15,0 21-15,0 0 0,0 21 0,0-21 16,-1 1-16,-20-1 0,21 0 16,0 0-16,0 0 0,-1 0 0,1 1 15,0-1 1,0-21-16,21-21 31,21 21-15,0-22-16,0 1 0,1 0 15,-1 21-15,-21-21 16,21 21 0,0 0-16,-21 21 15,0 0-15,21 0 16,0-21-16,-21 22 16,22-22-1,-1 0-15,0 0 16,0 0-1</inkml:trace>
  <inkml:trace contextRef="#ctx0" brushRef="#br2" timeOffset="-115388.41">32978 9081 0,'0'0'0,"-22"0"0,22-22 94,22 22-94,-22-21 15,0 0 1,0 42 15,0 0-31,0 1 16,0-1 0,-22 0-16,1-21 0,21 21 0,-21 0 15,21 0-15,0 1 16,-21-22-16,21 21 0,0 0 15</inkml:trace>
  <inkml:trace contextRef="#ctx0" brushRef="#br2" timeOffset="-115172.65">33189 9038 0,'0'21'47,"-21"-21"-47,21 22 0,-21-22 16,21 21-16,0 0 16,0 0-16,-21-21 0,21 21 15,-21-21-15</inkml:trace>
  <inkml:trace contextRef="#ctx0" brushRef="#br2" timeOffset="-114525.59">33274 9694 0,'0'22'32,"0"-1"-17,0 0-15,-21-21 31,21-21 16,0 0-47,21-1 16,-21 1-16,21 0 16,0 21-16,0 0 15,-21 21 16,0 0-15,0 1-16,-21-1 0,0 0 16,0 0-16,0 0 0,0-21 15,21 21-15,-22-21 0,1 0 16,42 0 31,-21-21-47,22 21 0,-22-21 15,21 21-15,-21-21 0,21 21 0,0 0 16,-21-21-16,0 42 47,0 0-47,0 0 0,0 0 16,-21 1-16,0-22 0,0 21 15,-1 0-15,1 0 0,0-21 0,0 21 16,-21-21-16,20 0 0,-20 21 15</inkml:trace>
  <inkml:trace contextRef="#ctx0" brushRef="#br2" timeOffset="-113769.16">32131 9250 0,'0'0'0,"0"-21"16,0 0-16,0 42 62,0 0-62,0 0 16,0 0-16,0 0 16,0 1-16,0-1 15,0 0 1,0 0-1</inkml:trace>
  <inkml:trace contextRef="#ctx0" brushRef="#br2" timeOffset="-111984.48">29570 10329 0,'0'-21'156,"0"0"-125,0 0 0,0 0-15,21 0 15,0 21-31,0 0 0,-21-22 16,21 22-16,1-21 0,-1 21 16,0 0-16,21 0 0,-21 0 15,1 0-15,-1 0 0,0 0 0,0 0 16,0 0-16,-21 21 0,0 1 15,0-1-15,0 0 16,-21 0-16,0 0 0,0 0 0,0 1 16,-22 20-16,22-21 0,0 0 15,-21 0-15,20 22 0,1-22 0,0 0 16,21 0-16,0 0 0,0 1 0,0-1 16,0 0-16,21-21 15,-21 21-15,21-21 16,22 0-16,-22 0 0,0 0 0,0 0 15,0 0-15,22 0 0,-22 0 16,0-21-16,21 0 0,-20 21 0,-22-21 16,21 21-16,-21-22 0,21 22 15,-21-21-15,-21 21 16,0 0 0,-1 0-16,1 21 15,21 1-15,-21-1 0,21 0 0,0 0 16,0 0-16,0 0 0,0 1 15,0-1-15,0 0 0,0 0 0,0 0 16,0 0-16,0 1 0,0-1 0,0 0 16,0 0-1,0 0-15,0 0 0,-21 1 16,0-22 0,0 0-16,-1 0 0,1 0 15,0 0-15,0 0 0,0 0 16,0 0-16,-1 0 15,1 0-15,21-22 16,-21 22-16,0 0 16</inkml:trace>
  <inkml:trace contextRef="#ctx0" brushRef="#br2" timeOffset="-111061.02">26395 11642 0,'0'-21'16,"-21"21"46,21 21-46,0 0 0,21-21 15,-21-21-15,0 0-16,0-1 15,0 1 1,0 42 31,0 1-47,0-1 15,0 0-15,0 0 0,-21 0 16,21 0-16,0 1 16,0-1-16</inkml:trace>
  <inkml:trace contextRef="#ctx0" brushRef="#br2" timeOffset="-110692.93">26755 11557 0,'21'0'31,"0"0"-15,-21-21-1,0 0 1,-21 21-1,0 0-15,-1 0 16,22 21-16,-21 0 0,0-21 16,21 21-16,0 0 0,0 1 15,-21-1-15,0 0 0,21 0 16,0 0-16,0 0 0,0 1 16,0-1-16</inkml:trace>
  <inkml:trace contextRef="#ctx0" brushRef="#br2" timeOffset="-109872.83">27559 11684 0,'0'0'0,"21"-21"0,-21 0 15,21 0-15,-21-1 16,21 1-16,-21 0 15,0 0 1,-21 21 0,0 0-16,0 0 15,21 21-15,-21 0 0,0-21 16,21 21-16,-22 22 0,1-22 0,0 0 16,0 0-16,0 22 0,21-22 15,-21 21-15,-1-21 0,1 0 16,21 22-16,0-22 0,0 0 0,0 21 15,0-20-15,0-1 0,0 0 16,21-21-16,1 0 16,-1 0-16,21 0 0,-21 0 0,22 0 15,-22-21-15,21 21 0,-21-21 0,22-1 16,-22 1-16,0 21 0,0-21 16,-21 0-16,0 0 0,0 0 15,0-1-15,-21 22 0,0-21 16,0 21-16,-1 0 0,1 0 15,0 0-15,0 0 0,0 0 16,42 0 31,0 0-47,0 0 16,0 0-16,1 0 15,-1 0-15,-21 21 16,0 1-16,0-1 15,0 0-15,0 0 0,0 0 0,0 22 16,0-22-16,0 0 0,0 21 0,0-21 16,0 22-16,0-22 0,0 21 15,0 1-15,0-22 0,0 21 0,-21-21 16,21 22-16,0-22 0,0 0 16,-22 21-16,22-21 0,-21-21 15,21 22-15,0-1 0,0-42 47,0-1-47,0 1 0</inkml:trace>
  <inkml:trace contextRef="#ctx0" brushRef="#br2" timeOffset="-109644.4">27961 11811 0,'0'0'0,"0"21"16,0 0 0,0 1-16,0-1 0,0 0 0,-21 0 15,21 0-15,0 0 0,-21 1 16,21-1-16,0 0 0,0 0 16,0-42 15,0 0-31,0 0 15</inkml:trace>
  <inkml:trace contextRef="#ctx0" brushRef="#br2" timeOffset="-109472.7">27961 11684 0,'-42'-21'15,"63"21"48,0 0-48,-21 21-15</inkml:trace>
  <inkml:trace contextRef="#ctx0" brushRef="#br2" timeOffset="-109049.03">28152 11811 0,'0'-21'16,"0"0"-16,21 0 16,0 21-1,0-22-15,0 22 16,0 0-16,1 0 0,-1 0 0,0 0 15,0 0-15,0 22 16,-21-1-16,0 0 0,0 0 0,21 0 16,-21 0-16,0 1 0,0-1 0,0 0 15,0 0-15,0 0 0,0 0 16,0 1-16,0-1 0,0 0 0,-21-21 16,21 21-16,-21-21 31,21-21-31,0 0 0,0 0 15,0-1 1,0 1-16,0 0 0,0 0 0,0 0 16,0 0-16,0-1 0,0 1 0,0 0 15,0 0-15,0 0 16,21 21-16,0 0 0,-21-21 16,22 21-16,-1 0 15,0-22-15</inkml:trace>
  <inkml:trace contextRef="#ctx0" brushRef="#br2" timeOffset="-106905.02">26374 10520 0,'0'0'0,"0"-21"15,-22 21 16,1 0-31,0 0 16,0 0-16,0 0 0,0 21 16,-1 0-1,1-21-15,0 21 0,0 0 16,0-21-16,21 22 0,0-1 31,21-21-15,0 21-1,0-21-15,0 0 0,1 0 0,-1 21 16,0 0-16,0-21 0,-21 21 0,21-21 16,0 22-16,-21-1 15,0 0-15,0 0 16,0 0-16,-21 0 16,0-21-16,0 22 0,-21-22 0,20 21 15,1-21-15,0 0 0,0 0 0,0 21 16,42-21 31,0 0-32,0 0-15,0 0 0,1 0 16,-1 0-16,0 0 0,0 0 0,0 0 16,0 21-16,1 0 15,-22 0-15,0 1 0,0-1 16,0 0-16,-22 0 0,1 0 0,0 22 15,0-22-15,0 0 0,0 21 16,-1-21-16,1 1 0,0-1 0,21 0 16,0 0-16,0 0 0,0 0 15,0 1 1,21-1 0,0-21-16,1 0 15,-1 0-15,0 0 0,0 0 16,0 0-16,0 0 0</inkml:trace>
  <inkml:trace contextRef="#ctx0" brushRef="#br2" timeOffset="-106072.87">28617 12023 0,'0'0'15,"0"21"-15,21-42 47,-21 0-47,22-1 16,-1 1-16,0 0 0,0 0 0,0 0 15,0 0-15,1-1 0,-1 1 0,0 0 16,0-21-16,-21 21 0,0-1 16,21-20-16,-21 21 0,0 0 0,0 0 15,0-1-15,0 1 0,0 0 16,-21 21-16,0 0 16,0 21-16,0 0 15,-1 22-15,22-22 16,0 0-16,0 0 0,0 22 0,0-22 15,0 0-15,0 0 0,0 21 16,0-20-16,0-1 0,0 0 0,22 0 16,-1 0-16,0 0 15,0-21-15,0 0 0,0 0 16,1 0-16,-1 0 0,0 0 16</inkml:trace>
  <inkml:trace contextRef="#ctx0" brushRef="#br2" timeOffset="-105059.39">29168 11853 0,'21'-21'15,"0"21"-15,0 0 16,0-21-16,0 0 16,1 21-16,-1-21 0,0 21 15,-21-21-15,21-1 0,0 1 16,0 21-16,1-21 0,-22 0 0,0 0 15,21 0-15,-21-1 0,21 1 16,-21 0-16,0 0 0,0 0 16,-21 21-16,0 0 15,-1 21 1,22 0-16,-21 0 0,0 0 0,21 1 16,0-1-16,0 21 0,-21-21 15,0 22-15,21-1 0,-21 0 16,21 1-16,0-1 0,0 21 0,-22-20 15,22 20-15,-21 1 0,0-1 16,21-20-16,0 20 0,-21 1 0,0-22 16,21 21-16,-21 1 0,-1-22 0,1 22 15,21-1-15,-21-20 0,0 20 16,21-21-16,-21 22 0,21-22 0,0 1 16,0-1-16,0-21 0,0 21 0,0-20 15,0-1-15,21-21 16,0 0-16,0 0 0,0-21 15,1 21-15,20-22 0,-21 1 16,0-21-16,22 21 0,-22-22 16,21 22-16,-21-21 0,22-22 0,-22 22 15,0 0-15,0-22 0,0 22 16,-21-22-16,0 22 0,0-21 0,0 20 16,0-20-16,0 20 0,-21-20 0,0 21 15,0-1-15,-22 22 0,22-21 16,-21 21-16,21-1 0,-22 22 0,1-21 15,21 21-15,0 0 0,-22 0 16,22 0-16,21-21 0,0 0 16,0 0-1,21 21-15,1-21 0,20 21 16,-21-22-16,21 1 0,-20 0 0,20 0 16,-21 0-16,0 0 15,22-1-15,-22 22 0,0-21 0,0 0 16,0 0-16,0 0 0,1 21 0,-22-21 15,0-1-15,0 1 16,0 0-16,0 0 0,0 42 47,0 0-47,0 0 16,0 1-16,0-1 0,0 0 15,0 0-15,0 0 0,0 0 16,0 1-16,0-1 15,21-21 1,0 0-16,0 0 16,0 0-16,-21-21 0,21 21 15,-21-22-15,22 1 0,-22 0 16,0 0-16,21 21 0,-21-21 16,0 0-16,0-1 15,0 44 1,0-1-1,0 0-15,-21 0 16,21 0-16,0 0 16,0 1-16,0-1 0,0 0 15,0-42 17</inkml:trace>
  <inkml:trace contextRef="#ctx0" brushRef="#br2" timeOffset="-104884.45">29781 11599 0,'-21'127'15,"42"-254"-15,-42 127 32,42 0-1,1 0-16,-1 0-15,0 0 16</inkml:trace>
  <inkml:trace contextRef="#ctx0" brushRef="#br2" timeOffset="-104528.23">29972 11790 0,'0'0'0,"21"0"15,0 0 1,0 0-16,1 0 16,-1-21-16,0 0 15,0 21-15,-21-22 0,21 1 16,0 0-16,-21 0 16,-21 21 15,0 0-31,0 0 0,0 21 15,0-21-15,21 21 0,0 0 0,-22 1 16,22-1-16,-21 0 16,21 0-16,0 0 0,0 0 15,0 1-15,0-1 0,0 0 16,21-21-16,1 0 0,-1 0 16,0 0-16,0 0 0,0 0 15,0 0-15,1 0 0,-1-21 16,0 21-16,0-21 0</inkml:trace>
  <inkml:trace contextRef="#ctx0" brushRef="#br2" timeOffset="-104081.18">30416 11663 0,'-21'0'15,"21"21"1,0 0-16,0 0 0,0 1 15,-21-22-15,21 21 16,0 0-16,0 0 0,0 0 16,0 0 15,0-42 0,0 0-15,0 0-16,0 0 15,0 0-15,0-1 0,21 1 16,0 0-16,1 0 0,-1 0 16,0 0-16,0 21 15,0 0-15,0 0 0,1 0 0,-1 0 16,0 0-16,-21 21 0,21 0 16,-21 0-16,0 0 0,0 0 15,0 1-15,0-1 0,0 0 16,0 0-16,-21 0 15,21 0-15,-21-21 0,21 22 16,0-44 31</inkml:trace>
  <inkml:trace contextRef="#ctx0" brushRef="#br2" timeOffset="-103509.08">31051 11663 0,'0'-42'15,"-21"42"1,0 0-16,0 0 0,0 0 15,0 0-15,21 21 0,-22 0 0,1-21 16,0 21-16,0 0 0,0 0 16,21 1-16,-21-1 0,21 0 0,-22 0 15,22 0-15,0 0 16,0 1-16,0-1 0,0 0 16,22-21-1,-1 0-15,0 0 0,0 0 16,0 0-16,0 0 15,-21-21-15,22 21 0,-1-21 0,0-1 16,-21 1-16,21 0 0,0 0 0,-21 0 16,21 0-16,1-1 0,-22-20 15,0 21-15,21-21 0,-21-1 0,21 22 16,-21-21-16,0 21 0,0-22 16,0 22-16,0 0 0,0 0 0,-21 42 31,0 21-16,21-21-15,0 1 0,-22 20 16,1 0-16,21-21 0,-21 22 0,21-22 16,0 21-16,0-21 0,0 1 15,0-1-15,0 0 0,0 0 16,0 0-16,0 0 0,0 1 0,0-1 16,21-21-1,0 0-15,1 0 16,-1 0-1,0-21-15,0 21 16</inkml:trace>
  <inkml:trace contextRef="#ctx0" brushRef="#br2" timeOffset="-102876.8">31369 11261 0,'0'-21'16,"-21"21"31,21 21-47,-21-21 0,21 21 15,0 0 1,0 0 0,-22-21-16,22 21 15</inkml:trace>
  <inkml:trace contextRef="#ctx0" brushRef="#br2" timeOffset="-102697.39">31432 11261 0,'0'-21'15,"-21"63"-15,42-63 0,-21 21 31,0 21-31,0 0 16,0 0-16,0 0 16,0 1-16,0-1 15,0 0-15,0 0 16,0 0 0</inkml:trace>
  <inkml:trace contextRef="#ctx0" brushRef="#br2" timeOffset="-102377.15">31729 11578 0,'0'0'0,"21"0"0,-21-21 16,-21 21 140</inkml:trace>
  <inkml:trace contextRef="#ctx0" brushRef="#br2" timeOffset="-102084.37">31686 11853 0,'0'0'0,"0"22"16,0-44 31,-21 44 15,0-22-46,21 21-16,0 0 16,21-21 15</inkml:trace>
  <inkml:trace contextRef="#ctx0" brushRef="#br2" timeOffset="-101816.95">32279 11599 0,'0'0'0,"-21"-21"16,0 21 0,0 21-1,21 1 1,0-1-16,-22 0 0,22 0 15,-21 0-15,21 0 0,0 1 16,0-1-16,-21 0 0,21 0 0,0 0 16,-21-21-16,21 21 0,0 1 15</inkml:trace>
  <inkml:trace contextRef="#ctx0" brushRef="#br2" timeOffset="-101569.05">32237 11599 0,'21'-21'15,"-85"212"-15,107-361 0,-1 149 0,-42 0 0,21 21 32,-21 21-32,21 0 0,-21 1 0,22-1 15,-1 0-15,-21 0 16,21 0-16,-21 0 0,0 1 0,21-1 15,0 0-15,0 0 16,-21 0-16,22-21 0,-1 0 16,0 0-1,0-21 1,-21 0-16,0 0 16,0 0-16</inkml:trace>
  <inkml:trace contextRef="#ctx0" brushRef="#br2" timeOffset="-101365.74">32660 11409 0,'0'-85'16,"-21"191"-16,42-127 16,-21-43-1,-21 64-15,0 43 16,21-22-16,0 0 0,0 21 0,-21-20 16,21 20-16,-22-21 0,22 21 15,-21-20-15,21-1 0,0 0 0,0 0 16,0 21-16,0-20 15,0-1-15,0 0 0,0 0 16</inkml:trace>
  <inkml:trace contextRef="#ctx0" brushRef="#br2" timeOffset="-100459.2">32766 11621 0,'-21'105'15,"42"-210"-15,-21 126 32,0 0-32,0 0 15,0 0-15,-21 0 16,21 1-16,0-1 0,0 0 0,0 0 16,0 0-1,21-21 1,0 0-16,0 0 15,0 0 1,1 0-16,-22-21 0,21 0 16,0 0-16,0 0 15,-21-1-15,0 1 0,21 21 0,-21-21 16,21 0-16,-21 0 16,0 42-1,0 0 1,0 0-16,0 0 0,0 1 15,0-1-15,0 0 16,0 0-16,0 0 0,0 0 16,22-21-1,-1 0-15,0 0 16,0 0-16,0 0 0,0 0 16,1 0-16,-1-21 0,0 0 15,0 21-15,0-21 0,0 0 16,1 0-16,-1-1 0,-21-20 15,21 21-15,0-21 0,0-1 0,-21 1 16,0 0-16,21 20 0,-21-20 16,0 21-16,0 0 0,0 0 0,-21 21 31,0 21-31,21 0 0,-21 0 16,0 21-16,0-20 0,21-1 0,0 21 15,0-21-15,0 0 16,0 22-16,0-22 0,0 0 0,0 0 15,0 0-15,0 1 0,0-1 16,21 0-16,0 0 0,0-21 16,0 0-16,0 0 0,1 0 15,-1 0-15,0 0 0,0 0 16,0 0-16,0-21 16,1 0-16,-1 0 0,0-1 15,0 1-15,0 0 0,0-21 0,1 21 16,-1-22-16,0 1 0,0 0 15,-21-1-15,0 22 0,21-21 0,-21 21 16,0-1-16,0 1 16,0 0-16,-21 21 15,0 0-15,0 21 0,21 0 16,-21 1-16,-1-1 0,1 0 16,21 21-16,-21 1 0,21-22 0,0 21 15,-21 0-15,21-20 0,0 20 16,-21-21-16,21 21 0,0-20 0,0-1 15,0 0-15,0 0 0,0 0 16,21-21-16,0 21 0,0-21 16,0 0-16,1 0 0,-1 0 15,0 0-15,0 0 16,0 0-16</inkml:trace>
  <inkml:trace contextRef="#ctx0" brushRef="#br2" timeOffset="-99460.55">27411 13356 0,'-21'0'15,"-1"0"-15,22-21 32,22 0-32,-1 0 15,0 21-15,0-21 0,0-1 16,0 22-16,1-21 0,20 21 0,-21 0 16,0-21-16,0 21 0,1 0 0,-22 21 31,0 0-31,-22 1 15,1-1-15,0 0 0,0 0 16,0 21-16,0-20 0,-22 20 0,43-21 16,-21 21-16,21-20 0,-21-1 0,21 0 15,0 21-15,0-21 16,0 1-16,0-1 0,21-21 0,0 0 16,0 0-16,1 0 0,-1 0 15,21 0-15,-21 0 0,0-21 0,1 21 16,20-22-16,-21 1 0,0 21 0,-21-21 15,0 0-15,21 21 0,-21-21 16,-21 42 15,21 0-31,-21 21 16,21-20-16,0-1 0,0 21 0,-21-21 16,21 22-16,-21-22 0,0 0 15,21 21-15,0-21 0,-22 1 0,1-1 16,0 0-16,21 0 0,-21 0 0,0-21 15,0 21-15,-1-21 0,1 22 16,0-22-16,0 0 0,0 0 16,0 0-16,-1 0 0,1 0 15,0 0-15,0 0 0,21-22 16</inkml:trace>
  <inkml:trace contextRef="#ctx0" brushRef="#br2" timeOffset="-93257.18">25548 5927 0,'0'-21'110,"0"-1"-95,0 1 1,0 0-1,21 21 1,0 0 0,1 0-16,-1 0 0,0 0 15,0 0 1,0 0-16,-21 21 0,0 0 16,0 1-16,0-1 15,0 0-15,0 0 0,-21 0 0,0 0 16,0 1-16,-22-1 0,22 0 0,0 0 15,0 0-15,0 0 0,0 1 16,-1-1-16,1-21 0,21 21 0,-21 0 16,21 0-16,0 0 0,0 1 15,0-1 1,21-21-16,0 21 0,1-21 0,-1 0 16,0 0-16,0 0 15,21 0-15,-20 0 0,-1 0 0,0 0 16,0 0-16,0 0 0,22 0 15,-22 0-15,0 0 0,0-21 16,-21 0 0,-21 21-1,0 0 1,0 0-16,-1 0 0,1 0 16,0 21-16,21 0 15,0 0-15,-21 0 0,21 0 16,0 1-16,-21-1 15,21 0-15,0 0 0,0 0 16,0 0-16,0 1 0,0-1 16,0 0-16,0 0 15,0 0 1,0 0-16,0 1 16,0-1-1,0 0-15,-21 0 16,-1-21-16,1 0 15,21 21-15,-21-21 0,0 0 0,0 0 16,21 21-16,-21-21 0,-1 0 0,1 22 31,0-22-15,21 21 15,-21-21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8T02:19:18.9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3577 699 0,'-42'21'0,"-22"-21"0,22 0 15,0-21-15,20-1 16,-20 1-16</inkml:trace>
  <inkml:trace contextRef="#ctx0" brushRef="#br0" timeOffset="150.47">3725 699 0,'0'21'0,"21"-42"16,22 21-16,63-22 0,-64 44 15</inkml:trace>
  <inkml:trace contextRef="#ctx0" brushRef="#br0" timeOffset="472.57">3641 910 0,'-43'21'0,"-41"22"15</inkml:trace>
  <inkml:trace contextRef="#ctx0" brushRef="#br0" timeOffset="1524.05">3387 762 0,'-22'-21'15,"44"0"32,-1 21-47,21 0 16,-21 0-16,22-21 0,-1 21 0,0-22 16,1 22-16,-1 0 0,21-21 15,-20 21-15,20 0 0,-20 0 0,-1-21 16,0 21-16,1 0 0,-1 0 15,0 0-15,-21 0 0,22 0 0,-22 0 16,0 0-16,0 0 0,0 0 16,1 0-16,-1 0 0,-42 0 47,-1 0-32</inkml:trace>
  <inkml:trace contextRef="#ctx0" brushRef="#br0" timeOffset="2032.84">3852 741 0,'0'21'31,"0"0"-15,0 0-16,0 1 15,0-1-15,0 0 0,0 0 0,0 0 16,0 0-16,0 1 0,0-1 16,0 21-16,0-21 0,0 0 0,0 22 15,0-22-15,0 21 0,0-21 16,0 1-16,0 20 0,0-21 0,0 0 15,0 0-15,0 1 0,0 20 16,-21-21-16,0 0 0,0 0 16,0 1-16,-1-1 0,1 0 15,0 0-15,0-21 16,0 0-16,0 0 0,-1 0 0,1 0 16,0 0-16,0 0 0,0-21 15,0 21-15,-1-21 0,1 0 0,0-1 16,0 1-16,21-21 0,0 21 15,-21 0-15,21-22 0,-21 22 0,21-21 16,0 21-16,0-1 0,0 1 16,0 0-16,0 0 0,0 0 0,0 0 15,21 21-15,0 0 16,0 0-16,0 0 16,0 0-16,1 0 15,-1 0-15,0 0 0,0 0 16</inkml:trace>
  <inkml:trace contextRef="#ctx0" brushRef="#br0" timeOffset="2680.21">4805 931 0,'0'0'0,"0"-21"15,63-42 1,-42 42-16,1 21 0,-22-22 16,0 1-16,21 0 0,-21 0 0,21 21 15,-21-21-15,0 0 16,-21 21-1,0 0-15,-1 0 16,1 0-16,0 21 0,-21-21 0,21 21 16,-1 0-16,-20 0 15,21 0-15,-21 1 0,-1 20 0,22-21 16,0 0-16,0 0 0,0 1 16,-1 20-16,1-21 0,21 0 15,0 0-15,0 1 0,0-1 16,0 0-16,21-21 0,1 21 15,-1-21-15,0 21 0,0-21 0,0 21 16,0-21-16,22 0 0,-22 22 16,0-22-16,0 21 0,22-21 0,-22 0 15,0 21-15,0 0 0,-21 0 16,21-21-16,-21 21 0,0 1 16,0-1-16,-21 0 15,0-21-15,0 21 0,0 0 16,-22 0-16,22-21 0,-21 22 0,-1-22 15,1 21-15,0-21 0,-1 0 16,1 0-16,21 0 0,-21 0 0,-1 0 16,22 0-16,0 0 0,0 0 15,0 0-15,-1 0 0,1-21 0,0-1 16,21 1 0,0 0-16,0 0 15,21 0 1,0 21-16,1-21 0,-1-1 15,0 22-15,0 0 0</inkml:trace>
  <inkml:trace contextRef="#ctx0" brushRef="#br0" timeOffset="3252.03">5292 762 0,'0'21'0,"0"-42"0,0 0 15,-22 21 17,1 21-17,0 0-15,21 0 0,-21 1 0,0-1 16,21 21-16,-21-21 0,-1 22 15,1-1-15,0 0 0,21-21 0,-21 22 16,0-1-16,21-21 0,-21 22 0,21-22 16,0 21-16,0-21 0,0 0 15,0 1-15,0-1 0,0 0 16,0 0-16,0 0 16,0 0-16,21-21 15,0 0-15,0 0 0,0 0 16,0 0-16,1 0 0,-1 0 15,0 0-15,0 0 0,0 0 0,0-21 16,1 0-16,-1 21 0,0-21 16,0 0-16,0 0 0,0-1 0,1 1 15,-1-21-15,0 21 0,-21-22 0,0 22 16,21-21-16,-21 0 0,0 20 16,0-20-16,0 0 0,0 21 0,0-22 15,0 22-15,0 0 0,-21 0 16,0 21-16,0-21 0,-1-1 15,1 22-15,0 0 0,0 0 16,0 0-16,0 0 0,-1 0 16,1 0-16,21 22 15,0-1-15,0 0 16</inkml:trace>
  <inkml:trace contextRef="#ctx0" brushRef="#br0" timeOffset="3580.38">5969 783 0,'-21'43'31,"0"-22"-31,-1 0 0,22 21 0,-21-21 0,0 22 16,0-22-16,0 21 0,21 1 15,-21-1-15,-1-21 0,1 21 0,0 1 16,21-22-16,-21 21 0,21-21 0,-21 22 16,21-22-16,-21 0 15,21 0-15,0 0 0,0 1 16,0-1-1,0-42 17</inkml:trace>
  <inkml:trace contextRef="#ctx0" brushRef="#br0" timeOffset="3875.71">5969 826 0,'21'21'15,"0"0"-15,-21 0 16,0 21-16,21-20 0,-21-1 0,0 21 16,0 0-16,0-20 0,22 20 0,-22-21 15,0 21-15,0 1 0,0-22 16,0 21-16,21-21 0,-21 1 0,21-1 15,-21 0-15,0 0 0,0 0 16,21 0-16,0 1 0,0-22 31,1 0-15,-22-22-16,21 1 0</inkml:trace>
  <inkml:trace contextRef="#ctx0" brushRef="#br0" timeOffset="4151.82">6604 720 0,'-85'106'31,"64"-64"-31,0 0 0,0 1 16,0-1-16,-1 0 0,1 1 0,0 20 16,0-21-16,0 1 0,0-1 15,21-21-15,0 22 0,-22-22 0,22 21 16,0-21-16,0 0 0,0 1 16</inkml:trace>
  <inkml:trace contextRef="#ctx0" brushRef="#br0" timeOffset="4771.91">8022 826 0,'0'0'0,"21"0"15,43-106 1,-64 85-16,0-1 16,0 1-16,0 0 0,0 0 15,0 0-15,-21 0 16,-1 21-16,1 0 0,0 0 15,0 0-15,0 0 0,0 0 16,-22 21-16,1-21 0,21 21 0,-22 0 16,1 0-16,0 0 0,-1 1 0,22-1 15,-21 0-15,0 0 0,20 0 16,1 0-16,21 1 0,0-1 16,0 0-16,0 0 15,21 0-15,1 0 0,-1 1 0,21-22 16,-21 21-16,22 0 0,-1 0 0,0 0 15,1 0-15,-1 1 0,-21-1 16,21 0-16,1 0 0,-22 0 0,0 0 16,0 1-16,0-1 0,-21 0 15,0 0-15,0 0 0,0 0 0,0 1 16,-21-1-16,0 0 0,0 0 0,-21 0 16,-1 0-16,1-21 0,0 22 15,-1-22-15,1 21 0,0-21 0,-1 0 16,1 0-16,0 0 0,-1 0 15,22 0-15,-21 0 0,21 0 16,-1 0-16,1-21 0,0 21 0,0-22 16,0 1-16,0 0 0,21 0 15,0 0-15,0 0 0,0-1 16,21 1 0,0 21-16,0-21 0,21 0 0,-20 21 15,20 0-15</inkml:trace>
  <inkml:trace contextRef="#ctx0" brushRef="#br0" timeOffset="5452.36">8382 1101 0,'-21'0'31,"0"0"-31,-1 0 0,22 21 15,-21 0-15,0-21 0,21 21 0,-21 0 16,0 1-16,21-1 0,-21 0 16,21 0-16,0 0 0,-22 0 15,22 1-15,0-1 16,22 0-16,-1-21 16,0 0-16,0 0 0,0 0 0,0 0 15,22 0-15,-22 0 0,21 0 16,-21 0-16,22 0 0,-22 0 0,21-21 15,1 0-15,-1-1 0,-21 1 0,21 0 16,-20 0-16,20 0 0,-21 0 16,0-1-16,0 1 0,-21 0 0,0 0 15,22 21-15,-44 0 32,1 21-17,21 0-15,-21 0 0,0 1 16,0-1-16,21 0 0,-21 21 0,-1-21 15,1 22-15,21-22 0,0 21 16,-21 1-16,21-1 0,-21 0 0,21 1 16,0-1-16,0 0 0,0 22 0,0-22 15,0 0-15,0 22 0,0-22 16,0 1-16,0-1 0,0 0 0,0 1 16,0-1-16,0 0 0,0 1 0,0-1 15,0-21-15,0 21 0,-21 1 16,21-22-16,-43 21 0,22-21 0,0 1 15,-21 20-15,21-21 0,-22-21 0,22 21 16,-21 0-16,-1-21 0,1 0 16,0 0-16,-1 0 0,1 0 15,0 0-15,-1 0 0,1 0 0,0 0 16,-1-21-16,1 0 0,0 21 0,-1-42 16,1 21-16,21-1 0,0 1 15,21-21-15,0 21 0,0-22 16,0 22-16,0-21 0,0 21 0,0-22 15,21 22-15,21 0 0,-21-21 0,22 21 16,-1-22-16,0 22 0</inkml:trace>
  <inkml:trace contextRef="#ctx0" brushRef="#br0" timeOffset="6011.31">9123 1080 0,'0'-43'31,"0"64"0,0 1-31,0-1 0,0 21 16,-21-21-16,21 0 0,-22 22 15,1-22-15,21 21 0,-21-21 16,21 1-16,0 20 0,-21-21 0,21 0 16,-21 0-16,21 1 0,-21-1 15,21 0-15,0 0 16,0-42 0,0 0-1,0 0-15,0-1 0,0 1 0,21 0 16,-21 0-16,21 0 0,0-22 0,0 1 15,22 21-15,-22-21 0,21-1 16,-21 22-16,22-21 0,-22 21 0,21-1 16,0-20-16,1 21 0,-22 21 15,21-21-15,-21 21 0,22 0 16,-1 0-16,-21 0 0,22 0 16,-22 0-16,0 21 0,0 0 0,0 0 15,0 0-15,-21 22 0,0-22 0,0 21 16,0-21-16,0 1 0,0 20 15,0-21-15,-21 0 0,0 22 0,0-22 16,21 0-16,-21 0 0,0 0 16,-1-21-16,22 21 15,0-42 17,22 0-32,-1 21 0,0-21 0</inkml:trace>
  <inkml:trace contextRef="#ctx0" brushRef="#br0" timeOffset="6316.06">10499 635 0,'0'0'16,"0"-21"-16,0 42 31,0 0-31,-22 0 15,1 1-15,21-1 0,-21 21 0,0-21 16,0 22-16,0-1 0,-1 0 16,22 1-16,-21-1 0,0 21 0,0-20 15,0-22-15,21 21 0,0 1 0,-21-22 16,21 21-16,0-21 0,-22 0 16,22 1-16,0-1 0,0 0 0,0 0 15,0 0 1,22-21-16,-1 0 15,-21-21-15,21 0 16</inkml:trace>
  <inkml:trace contextRef="#ctx0" brushRef="#br0" timeOffset="6417.6">10012 1101 0,'0'0'0,"-21"0"0</inkml:trace>
  <inkml:trace contextRef="#ctx0" brushRef="#br0" timeOffset="6539.44">9991 1122 0,'21'0'32,"0"0"-32,21 0 0,-21 0 0,1 0 0,20 0 15,-21 0-15,0 0 0,22 0 16,-22 0-16,0 0 0,21 0 16,-21 0-16,1-21 0,-1 21 15,0-21-15,0 21 16,-21-22-16</inkml:trace>
  <inkml:trace contextRef="#ctx0" brushRef="#br0" timeOffset="7133.31">11134 974 0,'0'0'0,"0"-85"31,-22 64-31,1 21 16,0-21-16,0 21 0,0 0 15,0 0-15,-1 0 0,1 21 16,0 0-16,0-21 0,-21 21 0,20 0 15,1 22-15,-21-22 0,21 0 0,0 0 16,-1 22-16,1-22 0,0 21 16,0-21-16,0 0 0,0 22 0,-1-22 15,22 0-15,0 0 16,0 0-16,0 1 0,0-1 16,0 0-16,0 0 15,22-21-15,-1 0 16,0 0-16,0 0 0,0 0 15,0 0-15,22-21 0,-22 0 16,0 0-16,0 21 0,0-22 0,1-20 16,-1 21-16,0 0 0,0 0 0,0-1 15,0 1-15,1 0 0,-22 0 16,0 0-16,21 21 0,0 0 16,-21 21 15,0 0-31,0 0 0,0 0 15,0 1-15,0-1 0,0 0 16,0 0-16,-21 0 0,21 0 16,-21 1-16,21-1 0,0 0 15,21-21 1,0 0 0,0-21-16</inkml:trace>
  <inkml:trace contextRef="#ctx0" brushRef="#br0" timeOffset="7755.94">11493 1016 0,'0'0'0,"0"-63"31,0 41-31,22 1 0,-1 0 16,0 0-16,0 21 0,0-21 15,22 21-15,-22 0 16,0 0-16,0 0 0,0 0 0,0 21 16,1 0-16,-1-21 0,0 21 15,-21 0-15,0 1 0,21-1 16,-21 0-16,0 0 0,0 0 0,0 0 16,0 1-16,0-1 0,0 0 15,-21 0-15,0 0 0,0 0 0,21 1 16,-22-1-16,1-21 0,0 21 0,0-21 15,0 21-15,21 0 0,-21-21 16,-1 0-16,22 21 16,0-42 15,0 0-31,22 21 16,-1-21-16,0 0 15,0 0-15,21-1 0,-20-20 0,20 21 16,-21 0-16,21-22 0,1 22 0,-22-21 15,21 21-15,-21 0 0,1-1 16,20 1-16,-21 0 0,-21 0 0,21 21 16,0-21-16,-21 42 31,0 0-31,-21 0 16,0 0-16,0 1 0,0 20 0,-22-21 15,22 21-15,0-20 0,0 20 0,0-21 16,0 21-16,-1-20 15,1-1-15,21 21 0,0-21 0,0 0 16,0 1-16,0-1 0,21-21 16,1 21-16,-1-21 15,0 0-15,21 0 0,-21 0 0,1 0 16,-1 0-16,0-21 0,0 0 16,0 21-16</inkml:trace>
  <inkml:trace contextRef="#ctx0" brushRef="#br0" timeOffset="8607.81">4000 1905 0,'0'0'0,"-21"0"0,-63 0 16,62 21-1,22 0 1,0 1 15,22-22-15,-1 0-16,0 0 0,0 0 15,21 21-15,1-21 16,-1 0-16,22 0 0,-22 0 0,21 0 0,22 0 16,-21 0-16,20 0 0,1 0 15,0 0-15,20 21 0,-20-21 16,21 0-16,-21 0 0,20 0 0,1 0 16,0 21-16,0-21 0,0 0 0,21 0 15,-21 21-15,21-21 0,-22 0 16,22 0-16,0 21 0,0-21 0,22 0 15,-22 0-15,21 22 0,-21-22 0,21 0 16,0 0-16,0 0 0,0 21 16,1-21-16,20 0 0,-21 0 0,0 0 15,0 0-15,22 21 0,-22-21 0,0 0 16,0 0-16,0 0 16,1 0-16,-1 21 0,0-21 0,0 0 15,0 0-15,0 0 0,1 0 0,-1 0 16,-21 0-16,0 0 0,0 0 15,0 0-15,0 0 0,-21 21 0,21-21 16,-22 0-16,-20 0 0,0 0 0,-1 0 16,1 0-16,-21 0 0,-1 0 0,-21 0 15,1 0-15</inkml:trace>
  <inkml:trace contextRef="#ctx0" brushRef="#br0" timeOffset="8650.76">11811 2074 0,'-64'-21'15</inkml:trace>
  <inkml:trace contextRef="#ctx0" brushRef="#br0" timeOffset="9215.73">11070 1058 0,'-21'22'16</inkml:trace>
  <inkml:trace contextRef="#ctx0" brushRef="#br0" timeOffset="9995.7">1968 1397 0,'0'0'0,"0"-21"0,22-43 15,-22 43-15,0 0 0,0 0 16,0 0-16,21 0 15,-21 42 17,0 0-32,0 0 15,0 21-15,0 1 0,0-1 16,-21 0-16,-1 22 0,22-1 0,-21-20 16,21 20-16,-21 1 0,0-1 15,21-20-15,0-1 0,0 21 0,-21-41 16,21 20-16,0 0 0,-21-21 15,21 1-15,0-1 0,0 0 0,0 0 16,21-21 15,0-21-31,-21 0 16,21 0-16</inkml:trace>
  <inkml:trace contextRef="#ctx0" brushRef="#br0" timeOffset="10080">2519 1715 0,'0'0'0,"0"-22"0</inkml:trace>
  <inkml:trace contextRef="#ctx0" brushRef="#br0" timeOffset="10307.34">2603 1757 0,'0'0'0,"0"21"16,0 0-16,0 0 16,0 1-16,0-1 0,22 0 15,-1-21 1,0 0-1,0 0-15,-21-21 16,21 0-16,0-1 16,-21 1-16,0 0 0,0 0 15,0 0-15,0 0 16,-21 42 15,21 0-31,-21-21 16,21 21-16,-21-21 15</inkml:trace>
  <inkml:trace contextRef="#ctx0" brushRef="#br0" timeOffset="91291.29">3535 4318 0,'0'0'0,"0"-21"16,0 0-1,0 0-15,0-1 16,0 1-1,0 0-15,0 0 16,0 0-16,0 0 16,0-1-1,-21 22 17,-1 0-32,22 22 15,0 20-15,0-21 16,-21 21-16,21-20 0,-21 20 0,21 0 15,-21 1-15,21 20 0,0-21 16,0 1-16,-21-1 0,0 22 0,21-22 16,-22 0-16,1 1 0,21 20 15,-21-21-15,0 1 0,21-1 0,-21 0 16,21-20-16,-21 20 0,21-21 16,0 0-16,-22 0 0,22 1 15,-21-1-15,21 0 16,-21-21-16,21-21 15,0 0-15,0-1 16,0 1-16,0 0 0,0-21 16,21 21-16,0-22 0,-21 1 0,22 0 15,-1 20-15,-21-20 0,21 21 0,0 0 16,-21 0-16,21 21 0,0-22 16,1 22-16,-1 0 15,0 22-15,-21-1 16,21 0-16,0 0 0,-21 0 15,21 0-15,-21 22 0,0-22 0,22 0 16,-1 21-16,0-20 0,0-1 16,-21 0-16,21 0 0,0 0 0,1 0 15,-22 1-15,21-1 0,0-21 0,0 21 16,0-21-16,0 0 0,22 0 16,-22 0-16,0 0 0,0 0 0,22 0 15,-22-21-15,0 21 0,0-21 16,21-1-16,-20-20 0</inkml:trace>
  <inkml:trace contextRef="#ctx0" brushRef="#br0" timeOffset="91599.72">4191 4720 0,'0'0'0,"0"-42"0,21 0 0,-21-1 15,0-126 1,0 127-16,-21-1 0,0 1 16,0 21-16,-1-22 0,1 22 0,0-21 15,-21 21-15,21 0 0,-22-1 16,1 1-16,21 0 0,-22 21 0,1 0 15,0 0-15,-1 0 0,1 0 16,21 0-16,-21 0 0,-1 21 0,22 0 16,-21 22-16,21-22 0,-1 0 0,1 21 15,0 1-15,21-1 0,0 0 16,0-20-16,0 20 0,0 0 16,21-21-16,0 22 0,1-22 15,-1 0-15,0 0 0,21 0 0,-21 1 16,22-22-16,-22 21 0,21-21 15,-21 0-15,22 0 0,-22 0 0,0 0 16,21 0-16,-20 0 0,-1 0 0,0 0 16,0 0-16,-21-21 15,21 21-15</inkml:trace>
  <inkml:trace contextRef="#ctx0" brushRef="#br0" timeOffset="92095.59">4106 4636 0,'21'21'47,"-21"0"-31,22-21-16,-22 21 0,0 0 0,0 0 15,21-21-15,-21 43 0,21-22 16,-21 0-16,0 0 0,0 22 0,0-22 16,0 0-16,0 21 0,0-21 0,0 1 15</inkml:trace>
  <inkml:trace contextRef="#ctx0" brushRef="#br0" timeOffset="92960.5">4953 4847 0,'0'-21'16,"0"0"0,0 0-16,0 0 0,0-1 15,0 1-15,0 0 16,0 0-16,0 0 0,0 0 15,-21-1-15,21 1 0,-21 21 0,-1-21 16,1 0-16,0 21 0,0 0 16,0 0-16,0 0 0,-1 0 0,1 0 15,0 0-15,-21 0 0,21 21 0,-1 0 16,1 0-16,-21 1 0,21-1 16,0 21-16,-1-21 0,1 22 0,0-1 15,21 0-15,0 1 0,-21-1 16,21-21-16,0 21 0,0-20 15,0 20-15,0-21 0,0 0 0,21 0 16,0 1-16,0-1 0,1-21 16,-1 0-16,0 0 0,0 0 0,0 0 15,22 0-15,-22 0 0,0 0 0,21-21 16,-21-1-16,1 1 0,20 0 16,-21-21-16,0 21 0,0-22 0,22 22 15,-22-21-15,0-1 0,-21 1 16,21 0-16,0 21 0,-21-22 0,0 22 15,0 0-15,0 0 0,0 0 0,0-1 16,0 44 15,0-1-31,0 0 0,0 0 16,0 0-16,0 22 0,0-22 16,0 21-16,0-21 0,0 22 0,0-22 15,0 21-15,0-21 0,0 0 0,0 1 16,0-1-16,22 0 0,-22 0 15,21-21-15,0 0 0,-21 21 0,21-21 16,0 0-16,0 0 0,1-21 16,-1 0-16</inkml:trace>
  <inkml:trace contextRef="#ctx0" brushRef="#br0" timeOffset="93267.44">5440 4191 0,'0'0'0,"-21"-21"0,-1-64 31,1 64-31,0 21 16,21 21 0,0 0-16,0 1 0,0 20 15,0-21-15,0 21 0,0 1 0,0 20 16,0-20-16,0-1 15,21 0-15,-21 1 0,0-1 0,0 0 16,0 1-16,0-1 0,0-21 0,0 21 16,0-20-16,0 20 0,0-21 15,21 0-15,-21 0 0,0 1 16,0-1-16,22-21 16,-1 0-16,0 0 15</inkml:trace>
  <inkml:trace contextRef="#ctx0" brushRef="#br0" timeOffset="93844.32">6054 4551 0,'0'-42'15,"0"20"-15,0 1 16,0 0-16,0 0 0,-22 0 0,1 21 16,0-21-16,21-1 0,-21 22 15,0 0-15,0 0 0,-1 0 16,1 0-16,21 22 0,-21-1 16,0 0-16,0 0 0,0 21 15,-1-20-15,1-1 0,21 21 0,-21 0 16,0-20-16,21 20 0,-21-21 0,21 21 15,0-20-15,0 20 0,0-21 16,0 0-16,0 22 0,0-22 16,21 0-16,0-21 15,0 0-15,0 0 0,1 0 0,-1 0 16,21 0-16,-21-21 0,0 21 0,1-21 16,-1-1-16,0-20 0,0 21 15,0 0-15,0-22 0,1 22 0,-22-21 16,0 21-16,21-22 0,-21 1 15,0 21-15,21-21 0,-21 20 16,0 1-16,0 0 0,0 0 0,0 42 31,0 0-31,0 0 0,0 1 16,0-1-16,0 21 0,0-21 0,0 22 16,0-22-16,0 21 0,0-21 0,0 22 15,0-22-15,0 0 0,0 0 16,0 0-16,0 0 0,21 1 15,0-22-15,0 0 0,1 0 0,-1 0 16,0-22-16,0 22 16,0-21-16,0 0 0,-21 0 15</inkml:trace>
  <inkml:trace contextRef="#ctx0" brushRef="#br0" timeOffset="94121.68">5376 4297 0,'0'0'0,"-21"21"16,0-21-16,0 0 0,0 0 15,21 21-15,21-21 16,0 0-16,0 0 0,21 0 15,-20 0-15,20 0 0,0 0 0,22-21 16,-22 21-16,0-21 0,22 21 16,-22-21-16,1 21 0,-1 0 0,-21 0 15,21 0-15,-20-21 0,-1 21 16</inkml:trace>
  <inkml:trace contextRef="#ctx0" brushRef="#br0" timeOffset="95343.92">7853 4339 0,'0'0'0,"0"-21"15,0 0 1,0 42 31,0 0-47,0 0 15,0 1-15,0-1 0,0 0 16,-21 0-16,21 0 0,0 0 0,0 1 16,-22-1-16,22 0 0,0 0 15,0 0-15,0 0 0,0 1 16,0-1-16</inkml:trace>
  <inkml:trace contextRef="#ctx0" brushRef="#br0" timeOffset="95821.16">8382 4276 0,'0'0'0,"21"-21"0,-21-1 0,0 1 31,-21 21-31,0 0 16,0 0-16,-1 21 0,1 1 0,0-22 16,0 21-16,0 0 15,0-21-15,-1 21 0,22 0 0,-21-21 16,21 21-16,-21-21 0,21 22 15,0-1 1,21-21 0,0 0-16,1 0 0,-1 0 0,0 0 15,0 21-15,0-21 0,0 0 16,1 0-16,-1 0 0,21 21 0,-21-21 16,0 0-16,-21 21 0,22-21 15,-1 0-15,0 21 0,-21 1 0,0-1 16,0 0-16,0 0 15,0 0-15,-21 0 16,-22-21-16,22 22 16,0-1-16,-21-21 0,-1 21 0,22-21 15,-21 0-15,0 21 0,20-21 0,-20 0 16,21 0-16,-21 0 0,20 0 16,1 0-16,0 0 0,0 0 0,0 0 15,0-21-15,21 0 16,0 0-1,0-1-15,0 1 0,0 0 16</inkml:trace>
  <inkml:trace contextRef="#ctx0" brushRef="#br0" timeOffset="96216.2">7874 3831 0,'-64'0'31,"43"0"-31,21 21 0,-21 1 16,21-1-16,0 0 0,0 0 15,0 0-15,21 0 16,0-21-16,1 0 0,-22 22 0,21-22 15,0 0-15,0 0 0,0 0 16,0 0-16,1-22 0,-1 22 0,0-21 16,-21 0-16,0 0 0,21 0 0,-21 0 15,0-1-15,0 1 16,-21 0-16,21 0 0,-21 21 0,-22 0 16,22-21-16,0 21 0,0 0 0,0 0 15,0 0-15,-1 21 0,1-21 16,0 21-16,21 0 0,-21 0 15,21 1-15,0-1 0,0 0 16,0 0-16,0 0 0,0 0 0,21 1 16,0-1-16,22 0 0,-1 0 0</inkml:trace>
  <inkml:trace contextRef="#ctx0" brushRef="#br0" timeOffset="96620.52">9906 4085 0,'0'0'16,"0"-21"-1,-21 21-15,0 0 0,-1 21 16,22 0-16,-21 1 0,21-1 0,0 0 16,-21 0-16,0 0 0,21 0 15,0 22-15,0-22 0,0 0 16,-21 21-16,21-20 0,0-1 0,0 0 15,0 0-15,0 0 0,-21 0 0,21 1 16,0-1-16,0-42 47</inkml:trace>
  <inkml:trace contextRef="#ctx0" brushRef="#br0" timeOffset="97040.33">9864 3683 0,'0'0'0,"-22"0"0,-20 0 16,21 0-16,0 0 15,0 0-15,21 21 0,-22 0 0,22 1 16,0-1-16,0 0 15,0 0-15,22 0 16,-1 0-16,0-21 0,0 0 16,0 0-16,22 0 0,-22 0 15,0 0-15,0 0 0,21 0 0,-20 0 16,-1-21-16,0 21 0,0-21 0,0 0 16,-21 0-16,0 0 0,21-22 15,-21 22-15,0 0 0,0-21 0,0 20 16,-21 1-16,0 0 0,0 21 15,-21 0-15,20 0 0,1 0 16,0 21-16,0-21 0,-21 21 0,20 1 16,1-1-16,0 0 0,0 0 15,21 0-15,0 0 0,-21 1 0,21-1 16,0 0-16,0 0 0,0 0 0,0 0 16,21 1-16,-21-1 15,21-21-15,0 21 0,0 0 0,22-21 16,-22 21-16,0 0 0</inkml:trace>
  <inkml:trace contextRef="#ctx0" brushRef="#br0" timeOffset="97599.54">10499 4085 0,'-22'0'15,"1"0"1,21 21-16,0 1 0,0-1 16,-21-21-16,21 21 0,0 0 0,0 0 15,0 0-15,0 1 0,0-1 16,0 0-16,0 0 0,0 0 0,0 0 16,0 1-16,0-1 0,0 0 0,0 0 15,0 0-15,0 0 16,0 1-1,-21-22 1,21-22 0,0 1-16,0 0 15,0 0-15,0 0 0,0 0 0,0-1 16,0-20-16,0 21 0,0 0 0,0-22 16,0 22-16,21-21 0,-21 21 15,21 0-15,0-22 0,1 22 0,-1 0 16,0 0-16,21 0 0,-21 21 15,22-22-15,-22 22 0,21 0 0,-21 0 16,22 0-16,-1 0 0,-21 0 0,22 0 16,-22 0-16,0 22 0,0-1 15,0 21-15,-21-21 0,0 22 0,0-22 16,0 21-16,0 0 0,0-20 16,0 20-16,0-21 0,-21 21 15,21-20-15,-21-1 0,0 0 0,21 0 16,-21 0-16,-1 0 0,22 1 0,-21-22 15,21 21-15,-21 0 0,0-21 16,21 21-16,-21-21 16,0 0-16</inkml:trace>
  <inkml:trace contextRef="#ctx0" brushRef="#br0" timeOffset="97803.51">10774 4551 0</inkml:trace>
  <inkml:trace contextRef="#ctx0" brushRef="#br0" timeOffset="105556.28">8805 6223 0,'0'-21'31</inkml:trace>
  <inkml:trace contextRef="#ctx0" brushRef="#br0" timeOffset="106220.35">8869 6138 0,'0'-42'16,"0"21"-1,0 0-15,0 0 16,0-1-16,-21 1 0,21 0 16,0 0-1,0 0-15,0 0 0,-22 21 16,22-22-16,-21 22 31,21 22 0,0-1-31,0 21 16,0-21-16,0 22 0,0-1 0,0 0 16,0 1-16,0-1 0,0 21 0,0 1 15,-21-1-15,21 1 0,-21-22 16,21 22-16,-21-1 0,0-20 0,21 20 16,0-21-16,-22-20 0,22 20 0,-21-21 15,21 21-15,0-20 0,0-1 16,0-42 31,0-1-47,0 1 0,0 0 0,21-21 15</inkml:trace>
  <inkml:trace contextRef="#ctx0" brushRef="#br0" timeOffset="106707.6">9377 5990 0,'21'43'16,"-42"-22"0,0 0-16,-1 0 0,1-21 15,0 21-15,-21 22 0,21-22 0,-22 0 16,1 0-16,0 0 0,-1 0 0,1 1 15,0-1-15,-1 0 0,1 21 16,0-42-16,-1 21 0,22 1 0,0-1 16,-21-21-16,20 0 0,1 0 15,21-21 17,21 21-17,1 0-15,-1 0 16,0 0-16,0 0 0,0 0 0,22 0 15,-22 21-15,0 0 0,0 0 16,0 0-16,22 0 0,-22 1 0,0-1 16,0 21-16,0-21 0,0 22 0,1-22 15,-1 21-15,-21-21 0,21 22 0,-21-22 16,21 0-16,-21 21 0,0-21 16,21 1-16,0-1 0,-21 0 15,22-21-15,-22 21 16,21-21-16,0 0 0,0 0 15,0-21 1,-21 0-16,0 0 0,21 21 0,1-22 16,-1 1-16</inkml:trace>
  <inkml:trace contextRef="#ctx0" brushRef="#br0" timeOffset="107143.47">9715 6646 0,'0'22'31,"22"-22"-15,-1 0-16,0-22 15,0 22-15,0-21 0,0 0 16,1 0-16,-1 0 0,0 0 0,0-1 15,0 1-15,-21 0 0,0 0 0,21 0 16,-21-22-16,0 22 0,0 0 16,0 0-16,-21 21 15,0-21-15,0 21 16,0 0-16,0 0 0,-22 0 0,22 21 16,0 0-16,0 0 0,21 0 0,-21 22 15,-1-1-15,1-21 0,21 22 16,0-1-16,-21-21 0,21 21 0,-21 1 15,21-22-15,0 21 0,0-21 16,0 1-16,0-1 0,0 0 0,0 0 16,21-21-16,0 21 0,0 0 0,1-21 15,20 0-15,-21 0 0,0 0 16,0 0-16,22 0 0,-22 0 16,0-21-16,21 0 0,-20 0 0,-1 21 15</inkml:trace>
  <inkml:trace contextRef="#ctx0" brushRef="#br0" timeOffset="107884.36">10414 6414 0,'0'0'16,"0"-22"-16,0 44 31,-21-1-15,21 0-16,0 0 0,-21 0 15,21 0-15,0 22 0,0-22 0,-22 0 16,22 0-16,-21 0 0,21 1 16,0-1-16,0 0 0,0 0 0,0 0 15,0 0-15,0 1 16,21-22-16,1 0 0,-1 0 16,0 0-16,0 0 0,0 0 0,22-22 15,-22 22-15,0-21 0,21 0 16,-21 0-16,1 0 0,-1 0 0,21-1 15,-21 1-15,0 0 0,1-21 0,-1 21 16,0-1-16,-21 1 0,21 0 0,0 0 16,-21 0-16,21 0 0,-21-1 15,0 1 1,0 42 15,-21 1-15,21-1-16,0 0 0,0 0 0,-21 0 15,0 0-15,21 1 0,-21-1 16,21 21-16,0-21 0,-21 0 0,-1 22 16,22-22-16,0 0 0,0 21 0,-21-20 15,21 20-15,0-21 0,0 21 0,-21-20 16,21-1-16,0 21 0,0-21 16,0 22-16,0-22 0,0 21 0,0 0 15,0-20-15,0 20 0,0 0 16,0 1-16,0-1 0,0-21 0,0 21 15,0 1-15,0-22 0,0 21 16,0-21-16,0 22 0,0-22 0,0 0 16,0 21-16,0-20 0,-21-1 0,21 0 15,-21 0-15,0-21 0,-1 0 16,1 21-16,0-21 0,0 0 16,0 0-16,0 0 0,-1 0 0,-20 0 15,0-21-15,-1 21 0,1-21 0,21 0 16,-21 0-16,-1-1 0,22 1 0,-21 0 15,21 0-15,-1 0 0,1 0 16,0-1-16,0 1 0,21 0 0,0 0 16,0 0-16,0 0 15,0-1-15,21 1 0,0 0 0,0 0 16,-21 0-16,22 0 0,-1-1 16,21 1-16,-21 0 0</inkml:trace>
  <inkml:trace contextRef="#ctx0" brushRef="#br0" timeOffset="108299.55">11430 6879 0,'0'0'0,"-21"0"0,21-21 47,0 0-31,0 0-16,21 0 0,-21-1 15,0 1-15,21 21 16,-21-21-16,21 21 16,-21 21-1,0 0-15,0 22 0,0-22 16,0 0-16,0 21 0,0-20 0,0-1 16,0 21-16,0-21 0,-21 22 15,0-22-15,0 0 0,0 0 0,-1 0 16,1-21-16,0 0 0,0 21 0,0-21 15</inkml:trace>
  <inkml:trace contextRef="#ctx0" brushRef="#br0" timeOffset="108743.54">7556 5969 0,'0'21'46,"0"0"-46,0 1 0,0-1 16,0 0 0,0 0-1</inkml:trace>
  <inkml:trace contextRef="#ctx0" brushRef="#br0" timeOffset="108884.36">7768 5948 0,'0'0'0,"21"0"16,-21 21 0,0 0-16,0 0 15,0 1-15,0-1 0,-21-21 0,21 21 16,0 0-16,-21 0 0,21 0 16</inkml:trace>
  <inkml:trace contextRef="#ctx0" brushRef="#br0" timeOffset="109455.39">11282 5715 0,'0'21'31,"0"0"-31,-21 1 16,21-1-16,0 0 15,0 0-15,0 0 16</inkml:trace>
  <inkml:trace contextRef="#ctx0" brushRef="#br0" timeOffset="109627.68">11430 5715 0,'0'21'15,"0"0"1,0 1 0,0-1-1,0 0-15,-21-21 16</inkml:trace>
  <inkml:trace contextRef="#ctx0" brushRef="#br0" timeOffset="110040.26">12573 5821 0,'0'0'16,"0"-21"-16</inkml:trace>
  <inkml:trace contextRef="#ctx0" brushRef="#br0" timeOffset="110423.67">12763 5884 0,'64'149'31,"-43"-107"-31,-21-21 0,0 21 0,0-20 15,0 20-15,0-21 0,0 21 16,0-20-16,0-1 0,0 0 0,0 0 16,0 0-16,0-42 31,0 0-15,0 0-16,0 0 0,0-1 15,0 1-15,0-21 0,0 0 0,21-1 16,0 1-16,1 0 0,-1-22 0,0 22 15,0-22-15,0 22 0,0-22 16,1 22-16,-1 0 0,0 21 0,21-22 16,-21 22-16,1 0 0,-1 0 15,-21 0-15,21 21 16,0 0-16,-21 21 16,0 0-1,0 0-15,0 0 16,0 0-16,21 1 0,-21-1 15</inkml:trace>
  <inkml:trace contextRef="#ctx0" brushRef="#br0" timeOffset="111031.53">12531 5694 0,'0'0'0,"0"-42"16,0 20-16,0 1 15,21 21 1,0 0-16,0 0 15,0 21-15,0-21 16,-21 43-16,22-22 0,-1 0 16,0 21-16,-21 1 0,21-1 0,0 0 15,-21 1-15,21-1 0,1 0 0,-22 1 16,0-22-16,0 21 16,21 1-16,-21-22 0,21 0 0,-21 0 15,0 0-15,21 0 0,-21 1 0,21-22 16</inkml:trace>
  <inkml:trace contextRef="#ctx0" brushRef="#br0" timeOffset="111759.86">13716 6181 0,'0'0'0,"0"-21"0,0-43 15,0 43-15,0 0 16,0 0-16,0-1 0,0 1 0,0 0 16,0 0-16,0 0 0,0 0 15,-21 21-15,0-22 0,-1 22 16,-20 0-16,21 0 0,0 0 16,0 0-16,-1 0 0,-20 22 0,21-1 15,0 0-15,0 0 0,-22 0 16,22 0-16,0 1 0,0 20 0,21-21 15,-21 0-15,21 22 0,-22-22 0,22 0 16,0 21-16,0-21 16,0 1-16,0-1 0,0 0 0,0 0 0,22-21 15,-1 21-15,0 0 0,0-21 16,0 0-16,0 0 16,1 0-16,-1 0 0,0 0 0,0-21 0,21 21 15,-20-21-15,-1 0 0,0 0 16,0 0-16,21-1 0,-20-20 15,-1 21-15,-21 0 0,21-22 0,0 22 16,-21-21-16,0 21 0,0 0 0,0-22 16,21 22-16,-21 0 15,0 42 17,0 0-32,0 0 0,-21 1 15,21 20-15,0-21 0,0 0 0,0 22 16,0-22-16,0 0 0,0 0 15,0 21-15,0-20 0,0-1 16,0 0-16,0 0 0,0 0 16,0 0-16,21-21 15,0 0-15,1 0 0,-1 0 16,0 0-16,0-21 0,0 21 16,-21-21-16,21 0 0</inkml:trace>
  <inkml:trace contextRef="#ctx0" brushRef="#br0" timeOffset="112824.32">14287 5630 0,'0'0'0,"0"-21"0,0 0 0,0 0 16,-21 21 15,21 21-31,0 0 0,0 0 15,0 22-15,0-22 0,-21 21 16,21-21-16,0 22 0,0-1 0,0 0 16,0 1-16,-21-1 0,21-21 0,-21 22 15,21-1-15,-21 0 0,21-21 16,0 22-16,0-22 0,0 0 16,0 0-16,0 0 0,0 1 0,0-1 15,0 0-15,0 0 16,21-21-1,0 0-15,0 0 0,0-21 16,0 0-16,1 0 0,-1 21 16,0-22-16,-21 1 0,21-21 0,0 21 15,0 0-15,1-1 0,-1 1 0,0-21 16,0 21-16,0 21 0,-21-21 0,0-1 16,21 22-16,1 0 15,-22 22 16,0-1-31,0 0 16,0 0-16,0 0 0,0 0 16,0 1-16,0-1 0,0 0 0,0 0 15,0 0-15,0 0 0,0 1 16,0-1-16,0 0 0,0 0 16,0 0-16,21-21 15,0 0-15,0 0 16,0 0-16,0 0 0,1-21 0,-1 0 15,0 0-15,0 0 0,0-1 16,0 1-16,1 0 0,-22 0 16,21 0-16,0 0 0,0-1 0,0 1 15,-21 0-15,21 21 0,-21-21 16,22 21-16,-22 21 47,0 0-47,0 0 15,0 1-15,0-1 0,-22 0 16,22 0-16,-21 0 0,21 0 16,0 1-16,0-1 0,0 0 0,0 0 15,0 0-15,0 0 16,21 1-16,1-22 16,-1 0-16,0 0 0,0 0 0,21 0 15,-20 0-15,-1 0 0,0 0 0,21 0 16,-21 0-16,1-22 0,20 1 15,-21 0-15,21 21 0,-20-21 0,-1 0 16,0 0-16,21-1 0,-21-20 0,1 21 16,-1 0-16,0-22 0,0 22 15,-21 0-15,21-21 0,0 21 0,-21-1 16,0 1-16,0 0 0,0 0 0,0 0 16,0 0-1,-21 21-15,0 0 16,0 0-16,0 21 0,0 0 0,-1 0 15,1 0-15,21 0 16,-21 22-16,0-22 0,21 0 0,-21 0 16,21 22-16,0-22 0,0 0 0,0 0 15,0 0-15,0 0 0,0 1 16,0-1-16,0 0 0,0 0 0,0 0 16,21 0-16,0-21 0,-21 22 0,21-22 15,0 0-15,1 0 0,-1 0 16,0 0-16,21 0 0,-21 0 0,1 0 15,20 0-15,-21-22 0,21 1 0,-20 0 16,20 21-16,0-42 0</inkml:trace>
  <inkml:trace contextRef="#ctx0" brushRef="#br0" timeOffset="113879.41">17949 5821 0,'0'0'0,"0"-21"16,0 0-16,-21-1 0,21 1 16,-21 21-1,21 21 1,0 1-1,0-1-15,0 0 16,0 21-16,0-21 0,0 22 0,0-1 16,0 22-16,0-22 0,0 0 0,0 22 15,0-1-15,0-20 0,0 20 16,0 1-16,0-1 0,-21 1 0,21-1 16,-21-21-16,-1 22 0,22-22 0,0 22 15,0-22-15,43 0 0,-43 1 16,0-1-16,-21-21 0,-1 22 0,1-22 15,21 0-15,-21 21 0,21-21 0,-21 1 16,21-1-16,0-42 31,0-1-15,0 1-16,21 0 0,-21 0 0,21-21 16,0-1-16</inkml:trace>
  <inkml:trace contextRef="#ctx0" brushRef="#br0" timeOffset="114279.31">17759 5779 0,'0'-22'0,"0"1"16,0 0-16,21 0 0,0 21 15,0-21-15,0 21 0,1 0 16,20-21-16,-21 21 0,21 0 0,1 0 16,-1 0-16,0 0 0,1 0 15,-1 0-15,0 0 0,1 0 0,-1 21 16,0 0-16,1 0 0,-22 0 0,21 22 16,-21-22-16,-21 0 0,0 21 15,0-21-15,0 22 0,0-22 0,-21 21 16,-21-21-16,21 1 0,-22-1 15,1 0-15,0 0 0,-1 0 16,1-21-16,0 21 0,-1-21 0,22 0 16,0 0-16,0 0 0,0 0 0,21-21 47,21 21-47,0-21 0,0 0 0,22 21 15,-22-21-15,21 21 0</inkml:trace>
  <inkml:trace contextRef="#ctx0" brushRef="#br0" timeOffset="114819.72">18902 5842 0,'21'-85'31,"-21"64"-31,0 0 0,0 0 15,0 0-15,-21 21 16,0 0 0,-1 0-16,1 0 0,0 0 0,0 21 15,0 0-15,-22 0 16,22 22-16,0-22 0,0 0 0,0 21 16,0-21-16,-1 22 0,1-22 15,21 21-15,0-21 0,-21 1 16,21-1-16,0 0 0,0 0 0,0 0 15,0 0-15,21 1 0,0-22 16,1 0-16,-1 0 16,0 0-16,0 0 0,21 0 0,-20 0 15,-1-22-15,0 1 0,0 0 0,0 21 16,0-42-16,1 21 0,-1-1 16,0 1-16,-21-21 0,0 21 0,21 0 15,-21-22-15,0 22 0,0 0 0,0 0 16,0 42 15,-21 0-31,21 0 16,-21 0-16,21 1 0,0 20 15,0-21-15,0 0 0,0 0 0,-21 1 16,21-1-16,0 0 0,0 0 16,0 0-16,0 0 0,0 1 15,21-1-15,0-21 16,0 0-1,0 0-15,0 0 16,-21-21-16</inkml:trace>
  <inkml:trace contextRef="#ctx0" brushRef="#br0" timeOffset="115743.62">19516 5736 0,'-22'0'16,"1"21"-16,21 1 15,0-1-15,0 0 0,-21 0 0,21 0 16,-21 0-16,21 1 0,-21-1 16,21 0-16,-21 0 0,21 0 0,0 0 15,0 1-15,0-1 0,0 0 16,0 0-1,21-21 32,-21-21-47,21 0 0,-21 0 16,0-1-16</inkml:trace>
  <inkml:trace contextRef="#ctx0" brushRef="#br0" timeOffset="116112.12">19537 5482 0,'-43'0'16,"22"0"-16,21 21 31,21-21 0,1 0-15,-1 0-16,-21-21 16,0 0-1,0 0 1,0 0-16,-21 21 16,-1 0-1,1 0-15,21 21 31,0 0-15,21-21 0,1 21-16,-1-21 15,0 0-15,0 0 0,-21 21 16</inkml:trace>
  <inkml:trace contextRef="#ctx0" brushRef="#br0" timeOffset="116655.51">19791 5736 0,'0'-21'15,"21"0"1,0 0-1,0 0 1,0 21 0,1 0-16,-1 0 15,0 0-15,-21 21 16,21 0 0,-21 0-16,21 0 0,-21 0 15,0 1-15,0-1 0,0 0 16,0 0-16,0 0 0,0 0 15,0 1-15,0-1 0,0 0 16,0 0-16,0 0 16,-21-21-16,21 21 0,-21-21 15,21-21 32,0 0-47,0 0 0,0 0 16,21 0-16,0-1 0,-21 1 0,21-21 15,1 21-15,-22 0 0,21-22 16,0 22-16,0 0 0,0 0 0,-21 0 16,21-1-16,1 22 0,-1-21 15,-21 0-15,21 21 0,0 0 16,0 0 0,0 0-1,-21 21 1</inkml:trace>
  <inkml:trace contextRef="#ctx0" brushRef="#br0" timeOffset="117240.51">20828 5736 0,'0'0'0,"0"-21"0,0 0 15,21 21-15,-21-21 0,21 0 16,-21-1-16,0 1 16,0 0-1,0 0-15,-21 21 16,0 0-16,0 0 16,0 21-16,-22 0 0,22-21 15,0 21-15,0 1 0,0-22 0,-1 21 16,22 0-16,-21 0 0,21 0 15,-21-21-15,21 21 0,0 1 0,0-1 16,0 0-16,21-21 16,0 21-1,1-21-15,-1 0 0,0 21 0,0-21 0,0 21 16,0-21-16,22 0 0,-22 0 16,0 22-16,0-22 15,0 0-15,-21 21 0,0 0 16,0 0-16,0 0 15,0 0 1,-21-21-16,0 22 0,0-1 16,0-21-16,0 0 0,-1 0 0,1 21 15,0-21-15,0 0 0,0 0 16,0 0-16,-1 0 0,1 0 0,0 0 16,0 0-16,0 0 0,0 0 31,21-21-31,-22 21 15,44 0 48,-1 0-63</inkml:trace>
  <inkml:trace contextRef="#ctx0" brushRef="#br0" timeOffset="158396.85">3090 8700 0,'21'0'16,"-21"-22"31,22 22-32,-22-21-15,0 0 16,0 0-16,0 0 0,0 0 16,-22-1-1,22 1-15,-21 21 0,0-21 16,0 21-16,0 0 0,0 0 16,-1 0-16,1 0 0,0 0 0,0 0 15,0 0-15,0 21 0,-22 0 0,22 1 16,0-1-16,-21 21 0,20 0 15,-20-20-15,21 20 0,-21 21 0,20-20 16,-20-1-16,21 22 0,0-22 16,0 0-16,-1 22 0,22-22 15,0 0-15,0 1 0,0-1 0,0 0 16,0-20-16,0 20 0,0-21 16,22 21-16,-1-20 0,0-1 0,21 0 15,-21 0-15,22-21 0,-22 21 16,21-21-16,1 0 0,-22 0 0,21 0 15,0 0-15,-20 0 0,20 0 16,-21-21-16,21 0 0,-20 21 0,20-21 16,-21 0-16,21-1 0,-20-20 0,-1 21 15,0 0-15,21-22 0,-21 22 16,1-21-16,-22 21 0,21-22 0,0 22 16,-21 0-16,21-21 0,-21 21 15,0-1-15,0 1 0,21 0 16,-21 0-16,0 42 31,0 0-31,-21 0 0,21 1 16,-21 20-16,21-21 0,0 0 0,-21 22 15,21-22-15,-21 21 0,21-21 16,0 22-16,0-22 0,0 0 0,0 0 16,0 0-16,0 0 0,0 1 15,21-22-15,0 0 0,0 0 0,0 0 16,0 0-16,1 0 0,-1 0 0,0 0 15,21-22-15,-21 1 16,1 0-16,20 0 0,-21 0 0,0 0 16,22-22-16,-22 22 0,0 0 0,-21-21 15,21 20-15,0-20 0,-21 21 16,21 0-16,-21 0 0,0-1 16,0 1-16,0 42 31,0 1-31,0-1 0,-21 0 0,21 0 15,-21 21-15,21-20 0,0-1 16,-21 0-16,21 0 0,0 21 16,0-20-16,0-1 0,0 0 15,0 0-15,21-21 16,-21 21-16,21-21 0,0 0 0,1 0 16,-1 0-16,0-21 0,0 21 15,0-21-15</inkml:trace>
  <inkml:trace contextRef="#ctx0" brushRef="#br0" timeOffset="158835.31">4127 9102 0,'0'0'0,"-63"-64"16,63 43-1,0 0-15,0 0 0,21 0 16,0 21-16,0 0 16,1 0-16,20 0 0,-21 0 0,0 0 15,22 0-15,-22 0 0,21 21 16,-21 0-16,0 0 0,1 0 0,-1 0 16,-21 22-16,0-22 0,0 21 0,0-21 15,0 1-15,0 20 0,-21-21 16,-1 0-16,1 0 0,0 1 15,0-1-15,0 0 0,0 0 0,-1-21 16,1 0-16,21 21 0,0-42 31,0 0-31,0 0 16,0 0-16,0-1 0,0-20 16,21 21-16,1 0 0,-22-22 0,21 22 15,-21 0-15,21-21 0,0 21 0,-21-1 16,21 1-16,0 0 0,-21 0 15,22 21-15,-1-21 0,-21 0 0,21-1 16,-21 1-16,21 21 0,0-21 16,0 0-16</inkml:trace>
  <inkml:trace contextRef="#ctx0" brushRef="#br0" timeOffset="159800.26">5038 8509 0,'0'0'0,"0"-63"31,0 41-31,0 1 0,-22 21 32,22 21-17,-21 1-15,21-1 0,0 21 0,0-21 16,-21 22-16,0-1 0,21 21 0,-21-20 15,0-1-15,21 22 0,-22-22 16,1 21-16,0-20 0,21-1 0,-21 0 16,21 1-16,-21-1 0,21 0 0,-21-20 15,21 20-15,0-21 0,0 0 16,0 0-16,0 1 0,0-1 16,21-21-16,0 0 0,0 0 0,0 0 15,0 0-15,1 0 16,-1-21-16,0 21 0,0-22 0,0 1 15,0 0-15,1 0 0,-1 0 0,0 0 16,0-22-16,0 22 0,-21 0 16,21-21-16,-21 20 0,22 1 0,-22 0 15,0 0-15,0 0 0,0 42 32,0 0-17,0 0-15,0 0 0,-22 1 0,22 20 16,-21-21-16,21 0 0,0 0 0,0 1 15,0-1-15,0 0 0,0 0 16,0 0-16,0 0 0,0 1 16,21-22-16,1 0 15,-1 0-15,0 0 16,0-22-16,0 22 0,-21-21 16,21 0-16,1 0 0,-1 0 0,-21 0 15,21-1-15,0 1 0,-21 0 16,21 0-16,0 0 0,1 0 0,-22-1 15,21 1-15,-21 0 0,21 21 0,-21-21 16,21 0 0,-21 42 15,0 0-31,0 0 0,0 0 0,0 1 16,-21-1-16,21 0 15,0 21-15,0-21 0,-21 1 0,21 20 16,-21 0-16,21-21 0,-22 22 0,22-1 15,0 0-15,-21 1 0,21-1 16,-21 0-16,0 1 0,21 20 0,-21 1 16,21-22-16,-21 22 0,21-22 0,-22 21 15,22-20-15,-21 20 0,0-20 0,21-1 16,-21 0-16,21 1 0,0-1 16,-21 0-16,0 1 0,-1-1 0,22 0 15,0-21-15,-21 1 0,21-1 16,-21 0-16,21 0 0,0 0 0,-21-21 15,0 0-15,0 0 0,-1 0 16,1 0-16,0 0 0,0-21 16,0 0-16,0 0 0,-1 0 0,1-1 15,-21-20-15,21 0 0,0 21 0,21-22 16,-22 1-16,1 21 0,0-22 16,21 22-16,0-21 0,0 21 0,0 0 15,0-1-15,0 1 0,0 0 0,0 0 16,0 0-16,0 0 0</inkml:trace>
  <inkml:trace contextRef="#ctx0" brushRef="#br0" timeOffset="159833.24">4868 9737 0,'0'-21'0,"21"-1"0,1 22 16</inkml:trace>
  <inkml:trace contextRef="#ctx0" brushRef="#br0" timeOffset="160715.82">6604 8615 0,'0'0'0,"0"-64"32,0 43-32,0 0 0,0 0 15,-21 21-15,0 21 47,21 21-47,0-20 0,0 20 16,0-21-16,0 21 0,0 22 15,0-22-15,0 1 0,0 20 0,21 1 16,-21-22-16,0 0 0,0 22 0,0-22 16,0 0-16,0 1 0,0-22 15,0 21-15,0-21 0,0 1 16,0-1-16,0 0 0,0-42 47,0 0-47,0-1 0,0 1 0,0 0 15,0 0-15,0-21 0,0 20 0,0-20 16,0 0-16,0 21 0,0-22 16,0 1-16,21 21 0,0-22 0,-21 22 15,21 0-15,0 0 0,22 0 0,-22 0 16,0-1-16,21 22 16,-20 0-16,20 0 0,0 0 0,-21 0 15,22 0-15,-22 22 0,21-1 0,-21 0 16,22 0-16,-22 21 0,0-20 15,-21 20-15,0-21 0,0 21 0,0-20 16,0 20-16,0-21 0,0 0 0,-21 22 16,0-22-16,0 0 0,-22 0 0,22 0 15,-21 0-15,21-21 0,-22 22 16,22-22-16,-21 0 0,21 0 0,-1 0 16,1 0-16,-21 0 0,21 0 15,0 0-15,-1 0 16,22-22-16,0 1 15,0 0 1,22 21-16,-1 0 0,0-21 16,0 21-16,0 0 0,0-21 0</inkml:trace>
  <inkml:trace contextRef="#ctx0" brushRef="#br0" timeOffset="161148.29">7281 8975 0,'0'0'0,"0"-21"0,0-1 0,0 1 15,0 0-15,0 0 0,21 0 16,1 21-16,-1-21 16,0 21-16,0 0 0,0 0 15,0 0-15,22 0 0,-1 0 0,-21 21 16,22-21-16,-22 21 0,21 0 15,-21 21-15,0-20 0,1-1 0,-1 0 16,-21 21-16,21-21 0,-21 1 0,0 20 16,0-21-16,0 0 0,0 0 15,0 1-15,-21-1 0,0 0 0,-1-21 16,22 21-16,-21-21 0,0 0 16,0 0-1,0-21-15,21 0 16,0 0-16,0-1 0,0 1 0,0 0 15,0 0-15,0 0 0,0 0 0,0-22 16,0 22-16,21 0 0,0-21 16,0 20-16,0 1 0,1 0 15,-1 21-15,0 0 0,21 0 0,-21-21 16,1 21-16,-1 0 0,0 0 16,0 0-16,0 0 0,0 21 0,1-21 15,-1 21-15</inkml:trace>
  <inkml:trace contextRef="#ctx0" brushRef="#br0" timeOffset="161712.18">8615 9144 0,'21'-85'31,"-21"43"-31,0 21 0,0 0 0,0 0 16,-21-1-16,21-20 0,-21 21 16,-1 0-16,1 0 0,0-1 15,-21 1-15,21 0 0,-1 21 0,1 0 16,-21 0-16,21 0 0,0 0 0,-22 21 16,22 0-16,-21 1 0,21-1 15,-1 21-15,1 0 0,0 1 0,0-1 16,0-21-16,21 22 0,0-1 0,-21 0 15,21 1-15,0-22 0,0 0 16,0 0-16,0 21 0,21-20 16,-21-1-16,21-21 0,0 0 0,0 0 15,22 0-15,-22 0 0,0 0 16,0 0-16,21 0 0,-20-21 16,20-1-16,-21 1 0,21 0 0,-20 0 15,20 0-15,-21-22 0,21 22 0,-20-21 16,-1 0-16,0 20 0,-21-20 15,0 21-15,0-21 0,21 20 0,-21 1 16,0 0-16,-21 21 16,0 0-1,21 21-15,0 0 0,-21 1 0,21 20 16,-22-21-16,22 0 0,0 22 0,0-22 16,0 0-16,0 21 0,0-21 15,0 1-15,0-1 0,0 0 0,0 0 16,0 0-16,22 0 15,-1-21-15,0 0 0,0 0 0,0 0 16,0 0-16,1 0 16,-1 0-16,21 0 0</inkml:trace>
  <inkml:trace contextRef="#ctx0" brushRef="#br0" timeOffset="162016">9377 8869 0,'0'0'16,"0"-21"-16,-43-43 16,22 64-16,0 0 15,0 0-15,0 0 16,0 0-16,21 21 0,-22 1 0,1-1 16,0 0-16,21 21 0,0-21 15,-21 22-15,21-22 0,-21 21 0,21-21 16,0 22-16,0-22 0,0 21 0,0-21 15,0 1-15,0-1 0,0 0 16,0 0-16,0 0 0,0 0 0,21-21 16,0 0-16,-21 22 0,21-22 0,0 0 15,1 0-15,-1 0 0,0 0 0,0 0 16,0-22-16,0 22 0,1-21 16,-1 21-16,0-21 0,0 0 15</inkml:trace>
  <inkml:trace contextRef="#ctx0" brushRef="#br0" timeOffset="162411.76">9737 9017 0,'0'0'0,"-22"21"0,22 0 16,0 1-1,22-22 1,-1 0-16,0 0 15,0 0 1,0-22-16,0 22 0,1-21 0,-1 21 16,0-21-16,-21 0 0,21 0 0,0 0 15,0-1-15,-21 1 16,0 0-16,0 0 0,0 0 16,0 0-16,-21 21 15,0 0-15,0 0 0,0 0 0,0 0 16,-1 21-16,1-21 15,0 21-15,0 0 0,0 0 0,21 22 0,-21-22 16,21 0-16,-22 21 0,22-21 16,-21 1-16,21 20 0,0-21 0,0 0 15,0 0-15,0 1 0,0-1 16,0 0-16,21 0 0,1-21 16,-1 0-16,0 0 0,0 0 0,0 0 15,0 0-15,1 0 0,20 0 16,-21 0-16</inkml:trace>
  <inkml:trace contextRef="#ctx0" brushRef="#br0" timeOffset="162812.54">10668 8890 0,'0'0'0,"0"-21"15,-21 0 1,0 21-16,-1 0 0,1 0 0,0 0 15,0 0-15,0 0 0,0 0 16,-1 21-16,1-21 0,0 21 16,21 0-16,-21 0 0,21 1 15,0-1-15,0 0 0,0 0 16,0 0-16,0 0 0,0 1 16,21-1-16,0-21 15,0 21-15,1-21 0,-1 0 16,0 21-16,0-21 0,-21 21 0,21-21 15,0 21-15,-21 1 16,0-1 0,-21 0-16,0-21 15,0 0-15,0 0 0,0 21 0,-1-21 16,-20 0-16,21 0 0,0 0 16,0 0-16,-22 0 0,22 0 15,0 0-15,0 0 0,0 0 16,-1 0-16,22-21 15,0 0-15,0 0 0</inkml:trace>
  <inkml:trace contextRef="#ctx0" brushRef="#br0" timeOffset="163675.79">14139 7133 0,'0'-21'31,"-21"21"-31,0 0 0,0 0 0,0 0 0,-22 0 15,22 0-15,0 0 16,-21 21-16,20-21 0,1 21 0,0 1 0,0-1 16,0-21-16,0 21 0,21 0 15,0 0-15,0 0 0,0 1 16,0-1-16,42-21 0,-21 21 0,0 0 16,0 0-16,22 0 0,-22 1 15,0-1-15,0 0 0,0 0 0,1 0 16,-1 0-16,-21 1 0,0 20 0,0-21 15,0 0-15,0 0 0,-21 1 16,-1-1-16,-20 0 0,21 0 0,0 0 16,-22 0-16,22-21 0,0 0 0,21 22 15,-21-22-15,42 0 32,0 0-32,0-22 15,1 22-15,-1 0 0,21 0 16,-21-21-16,22 21 0,-22 0 0,0 0 15,21 0-15,-21 0 0,1 0 0,-1 21 16,0-21-16,-21 22 0,0-1 16,0 0-16,0 21 0,0-21 0,0 22 15,-21-22-15,0 21 0,-1-21 0,1 22 16,0-1-16,0-21 0,0 22 16,21-22-16,0 0 0,-21 0 0,21 21 15,0-20-15,0-1 0,0 0 16,0 0-16,0 0 0,21-21 15</inkml:trace>
  <inkml:trace contextRef="#ctx0" brushRef="#br0" timeOffset="164332">14076 9991 0,'0'0'0,"0"-21"0,0-22 31,0 22-31,21 21 15,0 0-15,0 0 16,0 0-16,-21 21 16,0 0-1,0 1-15,0-1 0,0 0 16,-21 0-16,21 21 0,-42-20 0,21-1 16,0 0-16,-22 0 0,22 21 0,0-20 15,0-1-15,0 0 0,-1 0 16,1 21-16,21-20 0,0-1 15,0 0-15,0 0 0,0 0 16,21 0-16,1 1 0,-1-1 0,0 0 16,0-21-16,0 21 0,0 0 15,1 0-15,-1 1 0,0-1 0,0 0 16,-21 0-16,0 0 0,0 0 16,0 1-16,-21-1 0,0-21 0,0 21 15,-22 0-15,22-21 16,-21 21-16,-1-21 0,1 0 0,0 21 0,-1-21 15,1 0-15,0 0 0,-1 0 16,1 0-16,0 0 0,-1 0 0,22-21 16,-21 0-16</inkml:trace>
  <inkml:trace contextRef="#ctx0" brushRef="#br0" timeOffset="170571.41">3450 12171 0,'21'0'0,"0"-21"16,1 21-16,-1-21 0,0 21 16,0-22-16,0 22 0,0-21 15,1 0-15,20 21 0,-21-21 0,0 0 16,0 0-16,22-1 0,-22 1 0,0 21 16,-21-21-16,21 0 0,-21 0 15,0 0-15,0-1 0,0 1 16,0 0-16,-21 21 0,0-21 15,0 21-15,-22 0 16,22 0-16,-21 0 0,0 0 0,-22 21 16,22 0-16,-1 0 0,1 1 15,-21-1-15,20 0 0,1 0 0,0 21 16,20-20-16,-20-1 0,21 21 0,0-21 16,0 0-16,21 1 0,0-1 15,0 0-15,0 0 0,21 0 16,0-21-16,21 21 15,-21-21-15,22 22 0,-1-1 0,0-21 16,22 21-16,-22 0 0,1 0 16,-1 0-16,0 1 0,1-1 0,-22 0 15,21 0-15,-21 0 0,0-21 0,1 21 16,-22 1-16,0-1 16,0 0-16,0 0 0,0 0 0,-22-21 15,1 21-15,-21 1 0,0-22 0,-22 0 16,1 21-16,20-21 0,-20 0 15,-1 0-15,22 0 0,-22 0 0,22 0 16,-21-21-16</inkml:trace>
  <inkml:trace contextRef="#ctx0" brushRef="#br0" timeOffset="170680.33">2900 12361 0,'63'-21'31,"-42"21"-31,1-21 0,-1 21 0,0 0 0,21 0 16,-21 0-16,22-21 0,-1 21 15,0 0-15</inkml:trace>
  <inkml:trace contextRef="#ctx0" brushRef="#br0" timeOffset="171856.31">4445 12404 0,'42'-85'16,"-42"64"-1,0 0-15,0 0 0,0-1 16,-21 1-16,0 0 0,0 0 16,0 0-16,-22 21 0,22 0 0,-21 0 15,21 0-15,-22 0 0,1 0 16,21 0-16,-22 0 0,22 21 0,-21 21 15,0-21-15,20 1 0,1 20 0,-21-21 16,21 21-16,0 1 0,-1-22 16,1 21-16,21-21 0,0 1 0,0 20 15,0-21-15,0 0 0,0 0 16,21 1-16,1-22 16,-1 0-16,0 0 0,0 0 0,21 0 15,-20 0-15,20 0 0,-21-22 0,21 1 16,1 21-16,-22-21 0,21 0 15,1 0-15,-22 0 0,0-1 0,21-20 16,-21 21-16,-21 0 0,22 0 16,-22-1-16,21 1 0,-21 0 0,0 0 15,0 0-15,0 0 16,0 42 15,0 0-31,0 0 0,0 0 16,0 22-16,0-22 0,0 0 15,0 21-15,0 1 0,-21-1 16,21 0-16,-22 1 0,22-1 0,0 21 16,-21 1-16,21-22 0,-21 22 15,0-1-15,21 1 0,0-1 0,-21 1 16,0-1-16,-1-20 0,22 20 16,-21 1-16,21-22 0,-21 21 0,0-20 15,21-1-15,-21 0 0,21 1 0,0-1 16,-21 0-16,21-20 0,0 20 15,0-21-15,0 0 16,0-42 0,21 0-16,0 0 0,0 0 15,0-22-15,0 1 0,22-22 0,-22 22 16,21-21-16,-21-1 0,22 1 0,-22-1 16,21-21-16,-21 1 0,22 20 15,-22-20-15,0-1 0,0 0 0,0 22 16,1-22-16,-1 22 0,0-1 0,0 1 15,0 20-15,0 1 0,1 0 16,-22-1-16,0 1 0,0 0 0,21 20 16,-21 1-16,0 0 0,21 0 15,-21 0-15,0 42 32,0 0-32,0 0 0,0 0 15,0 1-15,0 20 0,0-21 16,0 21-16,0 1 0,0-22 0,0 21 15,0-21-15,0 1 0,0 20 16,0-21-16,0 0 0,0 0 16,21-21-16,0 0 15,0 0-15,1 0 16,-1 0-16,0-21 0,0 0 16,0 21-16,0-21 0,1-21 0,-1 20 15,0 1-15,-21-21 0,21 21 16,-21-22-16,21 22 0,-21-21 15,0 21-15,0 0 0,21-1 0,-21 1 16,0 0-16,0 0 16,0 42-1,0 0 1,0 0-16,0 1 0,0-1 16,0 0-16,0 21 0,0-21 0,0 1 15,0-1-15,0 0 0,0 0 0,0 0 16,0 0-16,0 1 0,22-1 15,-22 0-15,21-21 0,0 0 16,0 0-16,0 0 16,0 0-16,1 0 0,-1 0 15,0-21-15,0 0 0</inkml:trace>
  <inkml:trace contextRef="#ctx0" brushRef="#br0" timeOffset="172363.81">5778 12044 0,'0'0'0,"0"-21"0,0 0 16,0-1-16,0 1 0,0 0 15,-21 21-15,0-21 16,0 21-16,0 0 0,0 0 0,-1 0 16,1 21-16,0 0 0,0 0 15,0 1-15,0 20 0,-1-21 0,1 21 16,0-20-16,0 20 0,21-21 0,0 21 15,-21-20-15,21-1 0,0 21 16,0-21-16,0 0 0,0 1 0,0-1 16,21-21-16,0 0 15,0 0-15,0 0 0,1 0 16,-1 0-16,0 0 0,0 0 0,0 0 16,0-21-16,1-1 0,-1 22 0,0-21 15,0 0-15,-21 0 0,0 0 16,21 0-16,-21-22 0,21 22 15,-21 0-15,0 0 0,0 0 0,0-1 16,0 1-16,0 0 0,0 42 31,0 0-31,0 1 0,0-1 16,0 21-16,0-21 0,0 0 16,0 22-16,0-22 0,0 0 0,0 0 15,0 0-15,0 1 0,0-1 16,0 0-16,0 0 0,0 0 15,22-21 1,-1 0 0,0 0-16,0 0 15,0-21-15,0 0 16</inkml:trace>
  <inkml:trace contextRef="#ctx0" brushRef="#br0" timeOffset="172783.37">6096 12171 0,'0'0'0,"-21"0"0,0-42 32,21 20-32,0 1 15,21 21 1,0 0-16,0 0 0,0 21 15,0 1-15,-21-1 16,22 0-16,-22 0 0,21 0 0,-21 22 16,21-22-16,-21 0 0,0 0 0,0 0 15,0 0-15,0 1 0,0-1 16,0 0-16,0 0 0,0 0 16,-21 0-16,0-21 15,21-21 16,0 0-15,0 0-16,0 0 0,0 0 0,0-1 16,21 1-16,-21-21 0,21 21 15,0-22-15,-21 22 0,21-21 0,0 21 16,1 0-16,-1-1 0,-21 1 0,21 0 16,0 21-16,0-21 0,0 21 15,1 0-15,-1 0 0,0 0 16</inkml:trace>
  <inkml:trace contextRef="#ctx0" brushRef="#br0" timeOffset="172904.62">6667 12319 0,'0'0'0,"-21"0"0</inkml:trace>
  <inkml:trace contextRef="#ctx0" brushRef="#br0" timeOffset="173155.82">6773 12277 0,'0'0'16,"85"-64"0,-64 43-16,0 0 15,-21 0-15,0 0 0,21-1 16,-21-20-16,0 21 0,22 0 0,-22 0 16,-22 21-1,1 0-15,0 0 16,0 0-16,0 21 15,0 0-15,-1 0 0,1 21 0,0-20 16,0-1-16,0 21 0,21-21 0,0 22 16,-21-22-16,21 0 0,0 0 15,0 21-15,0-20 0,0-1 16,0 0-16,21-21 0,0 21 16,0-21-16,0 0 0,0 0 15,1 0-15,-1 0 0</inkml:trace>
  <inkml:trace contextRef="#ctx0" brushRef="#br0" timeOffset="173241.53">7493 12107 0,'85'0'16</inkml:trace>
  <inkml:trace contextRef="#ctx0" brushRef="#br0" timeOffset="174072.43">8467 11663 0,'0'0'0,"0"-127"31,0 106-31,0-22 0,0 22 0,0 0 16,0 0-16,0 0 16,0 42-1,0 0-15,0 0 16,0 0-16,0 22 0,0-1 16,0 0-16,0 22 0,0-22 0,0 22 15,0-1-15,0-20 0,0 20 16,0 1-16,0-22 0,0 21 15,0-20-15,0-1 0,0 0 0,0 1 16,0-1-16,0-21 0,0 0 0,0 1 16,0-1-16,0 0 0,0-42 47,0 0-47,0-1 15,0-20-15,-22 21 0,22-21 0,0 20 16,0-20-16,0 0 0,0 21 0,0-22 15,22 22-15,-1-21 0,-21 21 16,42-1-16,-21 1 0,0 0 0,22 0 16,-1 0-16,0 0 0,1 21 15,-1 0-15,0 0 0,22 0 0,-22 0 16,22 21-16,-22-21 0,0 21 16,1 21-16,-1-21 0,-21 1 0,22 20 15,-43-21-15,0 21 0,0 1 0,0-22 16,0 21-16,0-21 0,-22 1 15,-20-1-15,21 21 0,-21-21 0,-1 0 16,-20-21-16,20 22 0,1-1 0,0-21 16,-1 0-16,22 0 0,-21 0 15,0 0-15,20 0 0,-20 0 0,21 0 16,0 0-16,0 0 0,-1-21 16,22-1-1,0 1 1,22 21-16,20 0 0,-21-21 15,21 21-15,-20-21 0,20 0 0,0 21 16,1-21-16</inkml:trace>
  <inkml:trace contextRef="#ctx0" brushRef="#br0" timeOffset="174180.9">9313 12129 0,'0'-43'0</inkml:trace>
  <inkml:trace contextRef="#ctx0" brushRef="#br0" timeOffset="174516.16">9821 12129 0,'0'21'16,"0"0"-16,0 0 15,0 0-15,0 0 0,0 1 0,-21-1 0,0 21 16,0-21-16,0 0 0,-1-21 16,22 22-16,-21-1 0,0-21 15,0 0-15,21 21 0,-21-21 16,0-21 0,21 0-16,0-1 15,0 1-15,0 0 0,0 0 0,0 0 16,0-22-16,21 22 0,0-21 0,0 0 15,-21 20-15,21-20 0,0 0 0,1 21 16,-1-22-16,0 22 0,0 0 16,0 0-16,0 0 0,1 21 15,-1 0-15,0 0 0,0 0 0,0 0 16,0 0 0,1 0-16,-1 0 0,0 21 15</inkml:trace>
  <inkml:trace contextRef="#ctx0" brushRef="#br0" timeOffset="174808.79">10647 12213 0,'42'-42'16,"-84"84"-16,84-105 15,-42 42-15,0-1 16,21 1-16,-21 0 16,0 0-16,-21 21 93</inkml:trace>
  <inkml:trace contextRef="#ctx0" brushRef="#br0" timeOffset="175319.36">9483 11938 0,'0'0'0,"-22"0"0,44 0 78,-1 0-78,0 0 0,0 21 0,0 0 16,0 1-16,1-22 15,-1 21-15,0 0 0,0 0 0,0 0 16,0 0-16,1 1 0,-1-1 0,0 0 16,0 21-16,-21-21 0,21 1 15,-21-1-15,0 0 0,0 0 0,0 0 16,0 0-16,0 1 15,0-1-15</inkml:trace>
  <inkml:trace contextRef="#ctx0" brushRef="#br0" timeOffset="176047.76">10689 12192 0,'21'0'16,"0"0"0,-21-21-16,0 0 15,0 0-15,0-1 16,0 1-16,0 0 0,0 0 16,0 0-16,-21 21 0,21-21 15,-21-1-15,0 1 0,0 21 0,0-21 16,-1 21-16,1 0 0,0 0 15,0 0-15,0 0 0,0 0 0,-22 21 16,22-21-16,0 21 0,-21 1 16,20-1-16,1 21 0,0-21 0,0 0 15,0 22-15,0-22 0,-1 21 0,22-21 16,-21 22-16,21-22 0,0 0 16,0 0-16,0 0 0,0 1 0,0-1 15,21 0-15,1 0 0,-1-21 16,0 0-16,21 0 0,-21 0 15,1 0-15,-1 0 0,0 0 0,21 0 16,-21-21-16,1 21 0,-1-21 0,21 0 16,-21-1-16,0 1 15,22 0-15,-22 0 0,0 0 0,0-22 16,-21 22-16,21 0 0,1-21 0,-22 21 16,0-1-16,0 1 0,0 0 0,0 0 15,0 42 16,-22 0-31,22 0 0,-21 1 0,21-1 16,0 0-16,0 0 0,0 0 16,-21 22-16,21-22 0,0 0 0,0 0 15,0 0-15,0 0 0,0 1 16,0-1-16,21-21 16,0 0-16,1 0 15,-1 0-15,0 0 0,0 0 16,21 0-16,-20 0 0,20-21 0,-21-1 15</inkml:trace>
  <inkml:trace contextRef="#ctx0" brushRef="#br0" timeOffset="177015.9">11430 11917 0,'0'0'0,"-42"-64"16,20 64-1,1-21-15,0 21 0,0 0 16,0 0-16,0 0 0,-1 21 16,1 1-16,0 20 0,21-21 15,0 21-15,-21-20 0,21 20 0,-21 0 16,21-21-16,0 22 0,-21-1 16,21-21-16,0 22 0,0-22 0,0 0 15,0 21-15,0-21 0,0 1 0,21-1 16,0 0-16,0-21 0,0 0 15,0 0-15,1 0 16,-1 0-16,0 0 0,21 0 0,-21 0 0,1 0 16,20-21-16,-21 0 0,0 21 15,0-22-15,22 1 0,-22-21 0,0 21 16,0-22-16,0 1 0,1 0 16,-1-1-16,0-20 0,0 21 0,21-22 15,-20 22-15,-1-1 0,0-20 0,0 21 16,-21 20-16,0-20 0,21 0 15,-21 21-15,0-1 0,0 1 0,-21 21 32,0 21-32,0-21 15,21 22-15,-21 20 0,-1-21 0,22 21 16,-21-20-16,21 20 0,-21 0 16,21 1-16,-21-1 0,21 0 0,0 1 15,0-1-15,-21 0 0,21 1 16,0-22-16,-21 21 0,21-21 0,0 0 15,0 1-15,0-1 0,0 0 0,0 0 16,0-42 15,0 0-15,0 0-16,21-1 0,0 1 16,-21 0-16,21 0 0,0-21 15,0 20-15,1 1 0,-1 0 0,0 0 16,21 0-16,-21 0 0,1-1 15,-1 22-15,0 0 0,0-21 16,0 21-16,0 0 0,1 0 0,-1 0 16,0 0-16,-21 21 15,0 1-15,-21-22 16,0 21 0,-22-21-16,22 0 0,0 0 0,0 0 15,-22 0-15,22 0 0,0 0 0,0 0 16,0 0-16,0 0 0,-1 0 15,1 0-15,0 0 16,0 0-16,21 21 31,0 0-15,0 0-16,0 0 0,0 1 16,0-1-16,0 0 0,0 0 15,21 0-15,-21 0 16,21 1-16,-21-1 0,21-21 0,-21 21 15,0 0-15,22 0 0,-1-21 16,-21 21-16,21-21 16,0 0-16,0 0 15,0 0-15,1 0 16,-1 0-16,0 0 0,0 0 16,0 0-16,0 0 0,1-21 15</inkml:trace>
  <inkml:trace contextRef="#ctx0" brushRef="#br0" timeOffset="177187.71">12467 12107 0,'0'0'0,"-21"0"0,21-21 31</inkml:trace>
  <inkml:trace contextRef="#ctx0" brushRef="#br0" timeOffset="177431.38">12573 12086 0,'21'0'0,"-42"0"0,63 0 15,-21-21-15,-21 0 0,22 21 16,-22-21-16,21 21 0,-21-21 0,21-1 16,-21 1-16,0 0 0,0 0 15,0 0-15,-21 21 16,0 0-16,-1 0 15,1 0-15,0 0 0,0 21 16,21 0-16,-21 0 0,0-21 16,-1 21-16,22 1 0,0 20 0,0-21 15,-21 0-15,21 0 0,0 1 16,0-1-16,0 0 0,0 0 0,0 0 16,0 0-16,0 1 0,0-1 0,0 0 15,0 0-15,21-21 0,-21 21 16,22 0-16,-1-21 0</inkml:trace>
  <inkml:trace contextRef="#ctx0" brushRef="#br0" timeOffset="177483.7">12700 12361 0,'0'0'16,"21"0"-16,-21-21 0,21 0 0,0 21 15,1-21-15,-1 0 16</inkml:trace>
  <inkml:trace contextRef="#ctx0" brushRef="#br0" timeOffset="177836.05">13377 11599 0,'0'0'0,"-42"0"0,21 0 47,21 22-47,0-1 15,-21 21-15,21-21 0,0 0 0,-22 22 16,22-1-16,0 0 0,-21 1 16,21-1-16,-21 0 0,0 1 0,21-1 15,0 0-15,-21 1 0,21-22 0,-21 21 16,21-21-16,-22 22 0,22-22 16,0 0-16,0 0 0,0 0 15,0 1-15,22-22 47,-1-22-47,0 1 0,0 0 0,0 21 16,0-21-16,1 0 0</inkml:trace>
  <inkml:trace contextRef="#ctx0" brushRef="#br0" timeOffset="178351.98">13716 11938 0,'0'0'16,"0"-21"-16,21 0 16,-21 0-1,-21 21 1,0 21-16,0-21 0,-1 21 16,22 0-16,0 0 0,-21-21 15,0 21-15,21 1 0,0-1 16,0 0-16,-21 0 0,21 0 15,0 0 1,21-21 0,0 22-16,0-22 0,1 0 15,-1 0-15,0 21 0,0-21 0,0 0 16,0 21-16,1-21 0,-1 0 16,-21 21-16,21-21 15,0 21-15,-21 0 16,0 1-16,0-1 15,0 0 1,-21-21 0,0 21-16,0-21 0,-1 21 15,1-21-15,0 0 0,0 0 16,0 21-16,0-21 0,-1 0 16,1 0-16,0 0 0,0 0 15,0 0-15,0 0 0,-1 0 16,1 0-16,0 0 15,0 0-15,21-21 16,-21 0-16,21 0 16,0 0-16,0 0 15,0-1-15</inkml:trace>
  <inkml:trace contextRef="#ctx0" brushRef="#br0" timeOffset="178683.7">13123 11790 0,'0'0'0,"-21"0"0,0 0 0,21-21 16,0 0-1,21-1 1,0 1-16,22 21 0,-22 0 0,21-21 15,0 21-15,1 0 0,-1-21 16,0 21-16,1 0 0,-1 0 0,0-21 16,1 21-16,-1 0 0,-21 0 0,22 0 15,-22-21-15,0 21 0,-21-22 16,21 22-16,0 0 0,-42 0 47,-21 22-32,21-22-15,-1 0 0,1 0 0</inkml:trace>
  <inkml:trace contextRef="#ctx0" brushRef="#br0" timeOffset="179276.19">12573 12150 0,'0'21'15,"0"0"1,0 0-16,-21-21 0,21 21 0,0 1 15,-21-22-15,21 21 0,0 0 16,0 0-16,0 0 16,0 0-1,21-21-15,0 0 16,0 0-16,0 0 0,0 0 16,1 0-16,-1-21 0,0 21 0,-21-21 15,21 21-15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6AEE7-418A-4386-91FF-FD3093D8B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D7E6D-3720-4033-B61E-A40B956EC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A5D32-3220-4DDE-BF0D-7810DC1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6A08-6FBE-4094-8254-5C3A669C1D7E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6B6CD-D616-42ED-8B70-7ED2B0108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8725E-AF33-4A08-A463-AD9E54F46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33A6-29A6-4CB1-A3DD-220231FE5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267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22A24-76BA-401A-9C6F-581AA246B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E3B611-14E1-458C-AB05-A705B8BA6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B6ACA-CD04-4DDF-9EA9-272DF7869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6A08-6FBE-4094-8254-5C3A669C1D7E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8E126-842B-483E-B560-0A92712F3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ED9C4-D53F-4A57-8095-66073C862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33A6-29A6-4CB1-A3DD-220231FE5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28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4E3316-10E6-46E2-A7E8-41A506C0DF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754C21-C09E-4F6C-900C-886FAA2C7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102BD-9CEF-4AF0-BBED-2A7154174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6A08-6FBE-4094-8254-5C3A669C1D7E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FBC56-04C1-4174-9FA5-13431D46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226F5-E69E-4822-A9A5-A5257B3C5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33A6-29A6-4CB1-A3DD-220231FE5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792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C197-EE31-49B3-88FD-023B8179F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9647C-AEA6-41A8-B93E-572F07CB4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53C3F-C90B-4090-AB2F-1FF73CF79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6A08-6FBE-4094-8254-5C3A669C1D7E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154AD-EFC2-47DB-8F73-9F611FB1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F4E78-6357-4F50-AD78-FC8D43F10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33A6-29A6-4CB1-A3DD-220231FE5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012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49873-22E2-448B-B798-E0C8205E7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A537E-8CA1-490C-8B91-DE900E3ED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E2A44-63C4-4A18-A14C-EDCCDDF53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6A08-6FBE-4094-8254-5C3A669C1D7E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98B41-89DC-4427-926F-8E3D9C1D9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12657-E8ED-422F-BE3E-6E6184364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33A6-29A6-4CB1-A3DD-220231FE5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894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15CB-4623-486E-9508-61932166A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39418-561D-4503-A22B-6F734ABB3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3EE4C-7367-4827-8E99-D0635997C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614E1-7C3E-47E4-BB64-2D469FABB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6A08-6FBE-4094-8254-5C3A669C1D7E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32AB5-3B93-4CB7-A24D-576787AB7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3AA9C-2BDD-40A8-B040-1123522BA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33A6-29A6-4CB1-A3DD-220231FE5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624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80A9-7778-4033-8688-64011CA3F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4DB88-AAD6-4B48-A812-AF0992169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E5B96-E406-4F01-8AF1-2D769532B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3C74F7-9DA8-4639-A76C-58643E86D0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313DA0-3CE0-47A5-8E2D-430A0E6EA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D796F0-7563-43FB-9BBD-5268C3A3E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6A08-6FBE-4094-8254-5C3A669C1D7E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0B0C48-168B-4C00-A3C2-3ACE38027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9F2FA3-44CE-4730-A49E-408A0D5FC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33A6-29A6-4CB1-A3DD-220231FE5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2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BF70A-C777-431E-A119-AA4F06FC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DBBFFE-6C9C-441C-9554-21EDB3CD6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6A08-6FBE-4094-8254-5C3A669C1D7E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101B61-1D06-4076-8B8E-84B4E226E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C56DB6-CD89-4563-BE3B-558E319A5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33A6-29A6-4CB1-A3DD-220231FE5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572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997362-1842-492E-ACA0-D464FAF61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6A08-6FBE-4094-8254-5C3A669C1D7E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76924E-DB7B-4FA8-A97A-1B6E0748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085F1-7865-40A6-8271-DAD80077B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33A6-29A6-4CB1-A3DD-220231FE5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923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66BB2-052C-40DB-9F05-352ABDAE7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03E47-5543-40AA-A449-10185AA88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1527D4-F274-4465-9114-83107EB36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9509B-7F27-42D6-B2E6-3A9441374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6A08-6FBE-4094-8254-5C3A669C1D7E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5874C-3915-45DF-9565-33A857DF5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654EE-B2A8-4173-A652-11DDE766F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33A6-29A6-4CB1-A3DD-220231FE5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99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1DC6B-2094-4985-AAB6-72E006DF0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40ADF7-AE74-40FF-9188-A4761C1C2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C3CBD5-BE04-4851-8267-9ACEDC282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4386B-6B0E-4188-9332-9A80D1745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6A08-6FBE-4094-8254-5C3A669C1D7E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91BB5-3A09-451B-BAB9-429AC248F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FD098-1F99-44BA-B114-CF679278E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33A6-29A6-4CB1-A3DD-220231FE5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619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8004B5-D4F6-4A75-B8DA-3E8B31EFE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EA75E-6D06-435C-B6B8-13ADD9F20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2DE40-9B02-4B5D-BBEA-A493234122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96A08-6FBE-4094-8254-5C3A669C1D7E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5792B-2031-4D1C-8CC6-73F8B826B5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DCBEC-6EB4-4FEF-9171-031BF4DEC4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F33A6-29A6-4CB1-A3DD-220231FE5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32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5" Type="http://schemas.openxmlformats.org/officeDocument/2006/relationships/image" Target="../media/image3.png"/><Relationship Id="rId4" Type="http://schemas.openxmlformats.org/officeDocument/2006/relationships/customXml" Target="../ink/ink3.xml"/><Relationship Id="rId9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4.xml"/><Relationship Id="rId5" Type="http://schemas.openxmlformats.org/officeDocument/2006/relationships/image" Target="../media/image23.png"/><Relationship Id="rId4" Type="http://schemas.openxmlformats.org/officeDocument/2006/relationships/customXml" Target="../ink/ink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.xml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9.xml"/><Relationship Id="rId5" Type="http://schemas.openxmlformats.org/officeDocument/2006/relationships/image" Target="../media/image28.png"/><Relationship Id="rId4" Type="http://schemas.openxmlformats.org/officeDocument/2006/relationships/customXml" Target="../ink/ink28.xml"/><Relationship Id="rId9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customXml" Target="../ink/ink3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customXml" Target="../ink/ink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A54A-CC22-4180-A1D5-8FB7130689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970C08-C95B-4FA7-8DBA-3A2B0674E4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1043C3C-B46F-4C47-9235-E35DF5577684}"/>
                  </a:ext>
                </a:extLst>
              </p14:cNvPr>
              <p14:cNvContentPartPr/>
              <p14:nvPr/>
            </p14:nvContentPartPr>
            <p14:xfrm>
              <a:off x="0" y="76320"/>
              <a:ext cx="6141960" cy="1036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1043C3C-B46F-4C47-9235-E35DF55776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66960"/>
                <a:ext cx="6160680" cy="105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0645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A54A-CC22-4180-A1D5-8FB7130689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970C08-C95B-4FA7-8DBA-3A2B0674E4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B9D5BF4-1ACA-442D-8808-85B72C19DD86}"/>
                  </a:ext>
                </a:extLst>
              </p14:cNvPr>
              <p14:cNvContentPartPr/>
              <p14:nvPr/>
            </p14:nvContentPartPr>
            <p14:xfrm>
              <a:off x="670680" y="114480"/>
              <a:ext cx="9814680" cy="4145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B9D5BF4-1ACA-442D-8808-85B72C19DD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1320" y="105120"/>
                <a:ext cx="9833400" cy="416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4747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A54A-CC22-4180-A1D5-8FB7130689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970C08-C95B-4FA7-8DBA-3A2B0674E4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9107055-6E03-469D-8D35-4302D7CBDEFC}"/>
                  </a:ext>
                </a:extLst>
              </p14:cNvPr>
              <p14:cNvContentPartPr/>
              <p14:nvPr/>
            </p14:nvContentPartPr>
            <p14:xfrm>
              <a:off x="1119960" y="137160"/>
              <a:ext cx="8108280" cy="4176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9107055-6E03-469D-8D35-4302D7CBDE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0600" y="127800"/>
                <a:ext cx="8127000" cy="419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7050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A54A-CC22-4180-A1D5-8FB7130689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970C08-C95B-4FA7-8DBA-3A2B0674E4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EC240BD-60D4-4228-86FF-2D1846CB549D}"/>
                  </a:ext>
                </a:extLst>
              </p14:cNvPr>
              <p14:cNvContentPartPr/>
              <p14:nvPr/>
            </p14:nvContentPartPr>
            <p14:xfrm>
              <a:off x="449640" y="129600"/>
              <a:ext cx="11323440" cy="6599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EC240BD-60D4-4228-86FF-2D1846CB54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280" y="120240"/>
                <a:ext cx="11342160" cy="661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2601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A54A-CC22-4180-A1D5-8FB7130689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970C08-C95B-4FA7-8DBA-3A2B0674E4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AE936CE-E86D-4DA0-B841-77E7452F4F97}"/>
                  </a:ext>
                </a:extLst>
              </p14:cNvPr>
              <p14:cNvContentPartPr/>
              <p14:nvPr/>
            </p14:nvContentPartPr>
            <p14:xfrm>
              <a:off x="259200" y="0"/>
              <a:ext cx="6888600" cy="1074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AE936CE-E86D-4DA0-B841-77E7452F4F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840" y="-9360"/>
                <a:ext cx="6907320" cy="109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6290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A54A-CC22-4180-A1D5-8FB7130689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970C08-C95B-4FA7-8DBA-3A2B0674E4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31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A54A-CC22-4180-A1D5-8FB7130689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970C08-C95B-4FA7-8DBA-3A2B0674E4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F836FEC-3C8C-4C5B-8234-D601F2887CA1}"/>
                  </a:ext>
                </a:extLst>
              </p14:cNvPr>
              <p14:cNvContentPartPr/>
              <p14:nvPr/>
            </p14:nvContentPartPr>
            <p14:xfrm>
              <a:off x="68400" y="83880"/>
              <a:ext cx="11880000" cy="5875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F836FEC-3C8C-4C5B-8234-D601F2887C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40" y="74520"/>
                <a:ext cx="11898720" cy="589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7968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A54A-CC22-4180-A1D5-8FB7130689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970C08-C95B-4FA7-8DBA-3A2B0674E4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49D072D-83DF-454F-87D8-BEBFF57CCB82}"/>
                  </a:ext>
                </a:extLst>
              </p14:cNvPr>
              <p14:cNvContentPartPr/>
              <p14:nvPr/>
            </p14:nvContentPartPr>
            <p14:xfrm>
              <a:off x="1280160" y="23040"/>
              <a:ext cx="6568920" cy="3421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49D072D-83DF-454F-87D8-BEBFF57CCB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0800" y="13680"/>
                <a:ext cx="6587640" cy="344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9924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A54A-CC22-4180-A1D5-8FB7130689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970C08-C95B-4FA7-8DBA-3A2B0674E4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FAB99E8-E56D-42C6-AE4A-31EA01301E59}"/>
                  </a:ext>
                </a:extLst>
              </p14:cNvPr>
              <p14:cNvContentPartPr/>
              <p14:nvPr/>
            </p14:nvContentPartPr>
            <p14:xfrm>
              <a:off x="0" y="60840"/>
              <a:ext cx="12184560" cy="6759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FAB99E8-E56D-42C6-AE4A-31EA01301E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51480"/>
                <a:ext cx="12203280" cy="677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922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A54A-CC22-4180-A1D5-8FB7130689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970C08-C95B-4FA7-8DBA-3A2B0674E4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2988CA2-C50F-4C76-B636-CE6ED771EE65}"/>
                  </a:ext>
                </a:extLst>
              </p14:cNvPr>
              <p14:cNvContentPartPr/>
              <p14:nvPr/>
            </p14:nvContentPartPr>
            <p14:xfrm>
              <a:off x="487800" y="7560"/>
              <a:ext cx="10637640" cy="5616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2988CA2-C50F-4C76-B636-CE6ED771EE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440" y="-1800"/>
                <a:ext cx="10656360" cy="563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2333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A41D34F-C96E-4656-BBA8-150A45AC3276}"/>
                  </a:ext>
                </a:extLst>
              </p14:cNvPr>
              <p14:cNvContentPartPr/>
              <p14:nvPr/>
            </p14:nvContentPartPr>
            <p14:xfrm>
              <a:off x="342720" y="30600"/>
              <a:ext cx="11430360" cy="4000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A41D34F-C96E-4656-BBA8-150A45AC32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21240"/>
                <a:ext cx="11449080" cy="401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5250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A54A-CC22-4180-A1D5-8FB7130689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970C08-C95B-4FA7-8DBA-3A2B0674E4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7674FD-045F-42FD-A9B0-F9B199A536D6}"/>
                  </a:ext>
                </a:extLst>
              </p14:cNvPr>
              <p14:cNvContentPartPr/>
              <p14:nvPr/>
            </p14:nvContentPartPr>
            <p14:xfrm>
              <a:off x="396360" y="83880"/>
              <a:ext cx="7612560" cy="1189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7674FD-045F-42FD-A9B0-F9B199A536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000" y="74520"/>
                <a:ext cx="7631280" cy="12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DA9D8BD-3988-40CE-872C-617C78C583AA}"/>
                  </a:ext>
                </a:extLst>
              </p14:cNvPr>
              <p14:cNvContentPartPr/>
              <p14:nvPr/>
            </p14:nvContentPartPr>
            <p14:xfrm>
              <a:off x="419040" y="960120"/>
              <a:ext cx="11704680" cy="3810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DA9D8BD-3988-40CE-872C-617C78C583A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9680" y="950760"/>
                <a:ext cx="11723400" cy="38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C183E09-BD1D-433D-B542-359916EC8848}"/>
                  </a:ext>
                </a:extLst>
              </p14:cNvPr>
              <p14:cNvContentPartPr/>
              <p14:nvPr/>
            </p14:nvContentPartPr>
            <p14:xfrm>
              <a:off x="358200" y="2316600"/>
              <a:ext cx="9814680" cy="4328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C183E09-BD1D-433D-B542-359916EC884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8840" y="2307240"/>
                <a:ext cx="9833400" cy="434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9BB0317-848C-4E23-BA08-62A91E31E5EA}"/>
                  </a:ext>
                </a:extLst>
              </p14:cNvPr>
              <p14:cNvContentPartPr/>
              <p14:nvPr/>
            </p14:nvContentPartPr>
            <p14:xfrm>
              <a:off x="1684080" y="1981080"/>
              <a:ext cx="9471960" cy="12045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9BB0317-848C-4E23-BA08-62A91E31E5E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74720" y="1971720"/>
                <a:ext cx="9490680" cy="122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4091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EB6A5FD-2763-4A93-9A60-27F1742A0619}"/>
                  </a:ext>
                </a:extLst>
              </p14:cNvPr>
              <p14:cNvContentPartPr/>
              <p14:nvPr/>
            </p14:nvContentPartPr>
            <p14:xfrm>
              <a:off x="83880" y="0"/>
              <a:ext cx="10820520" cy="5631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EB6A5FD-2763-4A93-9A60-27F1742A06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" y="-9360"/>
                <a:ext cx="10839240" cy="56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01CE919-DB14-4BF0-AC9C-60231EC63D0C}"/>
                  </a:ext>
                </a:extLst>
              </p14:cNvPr>
              <p14:cNvContentPartPr/>
              <p14:nvPr/>
            </p14:nvContentPartPr>
            <p14:xfrm>
              <a:off x="3771720" y="1127880"/>
              <a:ext cx="7041240" cy="5006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01CE919-DB14-4BF0-AC9C-60231EC63D0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62360" y="1118520"/>
                <a:ext cx="7059960" cy="502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5CAC218-AE77-46A3-BA6B-4573BE0DEF31}"/>
                  </a:ext>
                </a:extLst>
              </p14:cNvPr>
              <p14:cNvContentPartPr/>
              <p14:nvPr/>
            </p14:nvContentPartPr>
            <p14:xfrm>
              <a:off x="6492240" y="2133720"/>
              <a:ext cx="5372280" cy="2194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5CAC218-AE77-46A3-BA6B-4573BE0DEF3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82880" y="2124360"/>
                <a:ext cx="5391000" cy="221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5336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D6EE371-6D07-486B-9782-33EF63A0C3B9}"/>
                  </a:ext>
                </a:extLst>
              </p14:cNvPr>
              <p14:cNvContentPartPr/>
              <p14:nvPr/>
            </p14:nvContentPartPr>
            <p14:xfrm>
              <a:off x="396360" y="76320"/>
              <a:ext cx="10820520" cy="2910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D6EE371-6D07-486B-9782-33EF63A0C3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000" y="66960"/>
                <a:ext cx="10839240" cy="292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0668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C247383-2E88-4977-BD0C-8C6860DBD6EE}"/>
                  </a:ext>
                </a:extLst>
              </p14:cNvPr>
              <p14:cNvContentPartPr/>
              <p14:nvPr/>
            </p14:nvContentPartPr>
            <p14:xfrm>
              <a:off x="304920" y="144720"/>
              <a:ext cx="11453040" cy="5799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C247383-2E88-4977-BD0C-8C6860DBD6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135360"/>
                <a:ext cx="11471760" cy="581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0883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05E87D0-E888-4D04-B010-ED431D10D89B}"/>
                  </a:ext>
                </a:extLst>
              </p14:cNvPr>
              <p14:cNvContentPartPr/>
              <p14:nvPr/>
            </p14:nvContentPartPr>
            <p14:xfrm>
              <a:off x="845640" y="76320"/>
              <a:ext cx="10462680" cy="4412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05E87D0-E888-4D04-B010-ED431D10D8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6280" y="66960"/>
                <a:ext cx="10481400" cy="443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7221075-213B-4E38-A777-49B4B0CBDB74}"/>
                  </a:ext>
                </a:extLst>
              </p14:cNvPr>
              <p14:cNvContentPartPr/>
              <p14:nvPr/>
            </p14:nvContentPartPr>
            <p14:xfrm>
              <a:off x="159840" y="0"/>
              <a:ext cx="11910600" cy="6347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7221075-213B-4E38-A777-49B4B0CBDB7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0480" y="-9360"/>
                <a:ext cx="11929320" cy="63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F14AB07-0623-4153-8ABC-BEE67402D5FF}"/>
                  </a:ext>
                </a:extLst>
              </p14:cNvPr>
              <p14:cNvContentPartPr/>
              <p14:nvPr/>
            </p14:nvContentPartPr>
            <p14:xfrm>
              <a:off x="2240280" y="2133720"/>
              <a:ext cx="7239240" cy="3528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F14AB07-0623-4153-8ABC-BEE67402D5F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0920" y="2124360"/>
                <a:ext cx="7257960" cy="354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A86D04A-A11A-4A63-963D-79D3586FED4A}"/>
                  </a:ext>
                </a:extLst>
              </p14:cNvPr>
              <p14:cNvContentPartPr/>
              <p14:nvPr/>
            </p14:nvContentPartPr>
            <p14:xfrm>
              <a:off x="259200" y="0"/>
              <a:ext cx="8328960" cy="5936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A86D04A-A11A-4A63-963D-79D3586FED4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9840" y="-9360"/>
                <a:ext cx="8347680" cy="595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44348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6175275-C19D-4567-BBD5-92F7E35D476E}"/>
                  </a:ext>
                </a:extLst>
              </p14:cNvPr>
              <p14:cNvContentPartPr/>
              <p14:nvPr/>
            </p14:nvContentPartPr>
            <p14:xfrm>
              <a:off x="1089720" y="350640"/>
              <a:ext cx="2522520" cy="1623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6175275-C19D-4567-BBD5-92F7E35D47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0360" y="341280"/>
                <a:ext cx="2541240" cy="164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796A438-5FAE-4658-AB2B-74F5B7DF8250}"/>
                  </a:ext>
                </a:extLst>
              </p14:cNvPr>
              <p14:cNvContentPartPr/>
              <p14:nvPr/>
            </p14:nvContentPartPr>
            <p14:xfrm>
              <a:off x="617040" y="457200"/>
              <a:ext cx="6066000" cy="4816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796A438-5FAE-4658-AB2B-74F5B7DF825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7680" y="447840"/>
                <a:ext cx="6084720" cy="483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15792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5F78960-D84B-4E09-B8A8-747991362444}"/>
                  </a:ext>
                </a:extLst>
              </p14:cNvPr>
              <p14:cNvContentPartPr/>
              <p14:nvPr/>
            </p14:nvContentPartPr>
            <p14:xfrm>
              <a:off x="0" y="76320"/>
              <a:ext cx="12032280" cy="3033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5F78960-D84B-4E09-B8A8-7479913624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66960"/>
                <a:ext cx="12051000" cy="305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08263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3809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08500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19297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6652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A54A-CC22-4180-A1D5-8FB7130689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970C08-C95B-4FA7-8DBA-3A2B0674E4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5248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97498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80010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25660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73571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95991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A54A-CC22-4180-A1D5-8FB7130689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970C08-C95B-4FA7-8DBA-3A2B0674E4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2616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A54A-CC22-4180-A1D5-8FB7130689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970C08-C95B-4FA7-8DBA-3A2B0674E4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979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A54A-CC22-4180-A1D5-8FB7130689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970C08-C95B-4FA7-8DBA-3A2B0674E4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506F8EA-71DB-4862-8303-00CD4BA4747F}"/>
                  </a:ext>
                </a:extLst>
              </p14:cNvPr>
              <p14:cNvContentPartPr/>
              <p14:nvPr/>
            </p14:nvContentPartPr>
            <p14:xfrm>
              <a:off x="243720" y="38160"/>
              <a:ext cx="11864880" cy="4915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506F8EA-71DB-4862-8303-00CD4BA474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" y="28800"/>
                <a:ext cx="11883600" cy="493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2422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A54A-CC22-4180-A1D5-8FB7130689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970C08-C95B-4FA7-8DBA-3A2B0674E4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6BCAE31-EE27-4B8F-BB8A-51C1737706AD}"/>
                  </a:ext>
                </a:extLst>
              </p14:cNvPr>
              <p14:cNvContentPartPr/>
              <p14:nvPr/>
            </p14:nvContentPartPr>
            <p14:xfrm>
              <a:off x="1645920" y="0"/>
              <a:ext cx="5799240" cy="3955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6BCAE31-EE27-4B8F-BB8A-51C1737706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36560" y="-9360"/>
                <a:ext cx="5817960" cy="397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0638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A54A-CC22-4180-A1D5-8FB7130689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970C08-C95B-4FA7-8DBA-3A2B0674E4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42D2BB2-A8B4-4451-BDE1-7F466D2A7ECF}"/>
                  </a:ext>
                </a:extLst>
              </p14:cNvPr>
              <p14:cNvContentPartPr/>
              <p14:nvPr/>
            </p14:nvContentPartPr>
            <p14:xfrm>
              <a:off x="83880" y="7560"/>
              <a:ext cx="12100680" cy="6843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42D2BB2-A8B4-4451-BDE1-7F466D2A7E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" y="-1800"/>
                <a:ext cx="12119400" cy="686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231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A54A-CC22-4180-A1D5-8FB7130689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970C08-C95B-4FA7-8DBA-3A2B0674E4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B208FFE-92DE-4E29-BC65-4065B621B74B}"/>
                  </a:ext>
                </a:extLst>
              </p14:cNvPr>
              <p14:cNvContentPartPr/>
              <p14:nvPr/>
            </p14:nvContentPartPr>
            <p14:xfrm>
              <a:off x="670680" y="205920"/>
              <a:ext cx="6850440" cy="4785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B208FFE-92DE-4E29-BC65-4065B621B7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1320" y="196560"/>
                <a:ext cx="6869160" cy="480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8041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A54A-CC22-4180-A1D5-8FB7130689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970C08-C95B-4FA7-8DBA-3A2B0674E4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C56194-9BB5-4AE9-A172-73C92940A25F}"/>
                  </a:ext>
                </a:extLst>
              </p14:cNvPr>
              <p14:cNvContentPartPr/>
              <p14:nvPr/>
            </p14:nvContentPartPr>
            <p14:xfrm>
              <a:off x="320040" y="160200"/>
              <a:ext cx="10371240" cy="6568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C56194-9BB5-4AE9-A172-73C92940A2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680" y="150840"/>
                <a:ext cx="10389960" cy="65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6778878-2995-49A0-A709-7E24DBDD5D0C}"/>
                  </a:ext>
                </a:extLst>
              </p14:cNvPr>
              <p14:cNvContentPartPr/>
              <p14:nvPr/>
            </p14:nvContentPartPr>
            <p14:xfrm>
              <a:off x="5455800" y="3695760"/>
              <a:ext cx="5090760" cy="716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6778878-2995-49A0-A709-7E24DBDD5D0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46440" y="3686400"/>
                <a:ext cx="5109480" cy="73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260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A54A-CC22-4180-A1D5-8FB7130689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970C08-C95B-4FA7-8DBA-3A2B0674E4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C310155-CA62-40F6-9397-6D49898EDF2A}"/>
                  </a:ext>
                </a:extLst>
              </p14:cNvPr>
              <p14:cNvContentPartPr/>
              <p14:nvPr/>
            </p14:nvContentPartPr>
            <p14:xfrm>
              <a:off x="137160" y="160200"/>
              <a:ext cx="5097960" cy="5540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C310155-CA62-40F6-9397-6D49898EDF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800" y="150840"/>
                <a:ext cx="5116680" cy="555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6716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1765</TotalTime>
  <Words>0</Words>
  <Application>Microsoft Office PowerPoint</Application>
  <PresentationFormat>Widescreen</PresentationFormat>
  <Paragraphs>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2</cp:revision>
  <dcterms:created xsi:type="dcterms:W3CDTF">2021-08-28T03:27:35Z</dcterms:created>
  <dcterms:modified xsi:type="dcterms:W3CDTF">2021-08-29T08:52:39Z</dcterms:modified>
</cp:coreProperties>
</file>