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2T01:41:18.8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3641 1080 0,'0'-22'94,"-22"22"-79,22-21 1</inkml:trace>
  <inkml:trace contextRef="#ctx0" brushRef="#br0" timeOffset="1135.38">2963 572 0,'21'0'0,"1"0"15,-1 0 1,0-22-1,0 1 1,0 0 0,-21 0-16,0 0 15,0 0 1,0-1-16,0 1 0,-21 21 16,0-21-16,0 21 0,0-21 15,-1 21-15,1 0 0,0-21 16,0 21-16,-21 0 0,20 0 15,1 0-15,-42 0 0,20 0 16,1 21-16,21 0 0,-21 0 16,-1 0-16,1 1 0,0 20 15,-1-21-15,1 21 0,0-20 0,-22 62 16,43-41-16,-21-1 16,42 0-16,-22 1 0,22-1 0,0 0 15,0 1-15,0-1 0,22 0 16,-1-21-16,0 1 0,21-1 0,-21 0 15,22 0-15,-22 0 0,21 0 16,1-21-16,-22 0 0,21 0 16,-21 0-16,22 0 0,-22 0 15,21 0-15,-21 0 0,0 0 0,22-21 16,-22 21-16,0-21 0,0 0 16,22 21-16,-22-21 0</inkml:trace>
  <inkml:trace contextRef="#ctx0" brushRef="#br0" timeOffset="1671.13">3323 720 0,'0'0'16,"0"-21"0,-21 21-16,0 0 0,0 0 15,-1 0-15,1 0 0,0 0 16,0 0-16,0 0 0,-22 0 0,22 21 15,0 0-15,0 0 0,0 0 16,0 0-16,-1 22 0,1-22 0,0 21 16,0-21-16,21 22 0,-21-22 15,21 21-15,0-21 0,0 22 0,0-22 16,0 0-16,0 0 0,0 0 16,21-21-16,0 22 0,0-22 15,0 0-15,1 0 16,-1 0-16,0 0 0,0 0 0,0-22 15,0 22-15,1-21 0,20 0 16,-21 0-16,0 0 0,0 0 0,1-1 16,-1-20-16,0 21 0,0-21 15,-21 20-15,0-20 0,21 21 0,-21 0 16,0 0-16,0-1 0,0 1 16,0 0-16,-21 21 31,21 21-31,0 0 0,-21 1 15,21-1-15,-21 21 0,21-21 16,-21 22-16,21-22 0,0 0 16,0 21-16,0-21 0,0 1 15,0-1-15,0 0 0,21 0 0,0-21 16,0 21-16,0-21 0,0 21 16,1-21-16,-1 0 0,0 0 0,21 0 15,-21 0-15,22-21 0,-22 0 16,21 0-16,-21 0 0,22 0 0</inkml:trace>
  <inkml:trace contextRef="#ctx0" brushRef="#br0" timeOffset="2162.85">3810 720 0,'-21'0'15,"0"0"-15,-1 21 0,22 0 16,-21 0-16,21 0 0,0 1 0,0-1 15,0 0-15,-21 0 0,21 21 16,0-20-16,0-1 0,0 21 0,0-21 16,0 0-16,0 1 0,0-1 15,-21 0-15,21 0 0,0 0 0,0 0 16,-21-21 31,21-21-32,-21 0-15,21 0 16,0-21-16,0 20 0,0 1 0,0-21 16,0 0-16,21-1 0,0 1 15,0 21-15,21-22 0,-20 1 0,20 21 16,-21 0-16,21-22 0,1 43 0,-1-21 16,0 21-16,-20 0 0,20 0 15,-21 0-15,21 21 0,-20 1 0,-1-1 16,0 21-16,0 0 0,0-20 15,-21 20-15,0 21 0,0-20 0,0-1 16,0-21-16,0 22 0,-21-1 16,21-21-16,-21 0 0,0 22 15,21-22-15,0 0 16,0-42 15,21 0-15,0-1-16</inkml:trace>
  <inkml:trace contextRef="#ctx0" brushRef="#br0" timeOffset="2727.61">5376 593 0,'21'-21'15,"1"-1"-15,-1 1 0,0 0 16,0 0-16,0-21 0,-21 20 0,21 1 15,-21 0-15,22 0 0,-22 0 16,0 0-16,0 42 31,-22 0-31,1 21 0,21-21 16,0 22-16,0-1 0,-21 0 0,21 1 16,-21-1-16,21-21 0,-21 43 15,21-22-15,0-21 0,0 22 0,0-1 16,0 0-16,0 1 0,0-22 15,0 21-15,0-21 0,0 0 0,0 1 16,0-1-16,0 0 16,0 0-16,0 0 0,-21-21 15,-1 21-15,1-21 0,0 0 16,0 0-16,0 0 0,0 0 16,-1 0-16,1 0 0,0 0 0,0 0 15,0 0-15,0 0 0,-1 0 16,1 0-16,0-21 15,0 21 1,21-21 0,0 0-16,21 21 15</inkml:trace>
  <inkml:trace contextRef="#ctx0" brushRef="#br0" timeOffset="3475.24">6879 3302 0,'0'0'0,"0"-21"0,0 0 16,0 0-16,21-297 0,-21-105 16,0 21-16,0 42 0,0 63 0,0 65 15,0 62-15,0 43 0,21 21 16,-21 22-16,0 41 0,0 1 0,0 0 16,0 63-1,0 0 1,0 0-16,0 22 0,0-22 15,0 0-15,0 21 0,0-21 16,0 1-16,0 20 0,0-21 0,0 21 16,0-20-16,0 20 0,0-21 15,0 21-15,0-20 0,0-1 0,0 0 16,0 0-16,22 0 0,-1 0 16,0-21-1,0 0-15,0 0 0,0 0 0,1 0 16,-1 0-16,0 0 0,0-21 15,0 0-15,0 0 0,1 0 0,-1 0 16,0-1-16,0 1 0,-21 0 16,21-42-16,-21 20 0,-21-20 15,42 63-15,-21-21 0,21-1 0,1 1 16,-1 21 78,-21-21-94</inkml:trace>
  <inkml:trace contextRef="#ctx0" brushRef="#br0" timeOffset="5274.5">6964 656 0,'0'0'0,"0"-21"32,0 0-17,0 0 1,-21 21 15,21 21-15,-22-21-16,22 21 15,0 0-15,0 0 0,0 22 16,0-22-16,0 21 0,-21-21 16,21 22-16,0-1 0,-21 0 0,21-20 15,0 20-15,0-21 0,0 21 16,0-20-16,0 20 0,0-21 0,0 0 16,0 0-16,0 1 15,21-22-15,0 0 0,1 0 0,-1 0 16,0 0-16,21 0 0,-21 0 15,1 0-15,-1 0 0,0-22 16,0 22-16,0-21 0,0 0 0,1 21 16,-1-21-16,0 0 0,-21 0 15,21-1-15,-21 1 0,0-21 0,0 21 16,0 0-16,21-22 0,-21 22 16,0-21-16,0 21 0,0-22 0,0 22 15,0 0-15,0 0 0,0 0 16,0-1-16,0 1 0,0 0 15,21 42 64,-21 0-64</inkml:trace>
  <inkml:trace contextRef="#ctx0" brushRef="#br0" timeOffset="5903.14">7853 804 0,'0'0'0,"21"0"0,0-21 0,0 0 16,0 0 0,-21 0-16,22 21 0,-22-21 15,0-1-15,0 1 16,-22 21-16,1 0 0,-21 0 16,21 0-16,0 0 15,-1 0-15,1 0 0,-21 0 0,21 21 16,0 1-16,-22-22 0,22 21 0,0 0 15,0 0-15,0 0 0,21 0 16,0 1-16,-22-1 16,22 0-16,0 0 15,22 0 1,-1 0-16,0-21 16,0 22-16,0-22 0,0 0 0,1 21 15,-1-21-15,0 0 0,0 21 16,0-21-16,0 21 0,1-21 0,-1 21 15,0-21-15,0 21 0,0-21 16,0 22-16,-21-1 0,22 0 16,-22 0-16,0 0 15,-22 0-15,1-21 16,0 22-16,-21-22 0,21 0 16,-22 21-16,1-21 0,0 0 15,-1 0-15,22 0 0,-21 0 0,21 0 16,-22 0-16,22 0 0,0 0 15,0 0-15,0 0 0,-1 0 0,1-21 16,21-1 0,0 1-16,0 0 15,0 0 1,0 0 0,21 21-16,1 0 0,-22-21 15,21 21-15,0 0 0</inkml:trace>
  <inkml:trace contextRef="#ctx0" brushRef="#br0" timeOffset="6418.84">8403 974 0,'0'0'0,"0"-21"31,21 21-31,-21-22 0,21 22 16,1-21-16,-1 21 0,-21-21 15,21 0-15,0 21 0,0-21 0,0 0 16,1-1-16,-22 1 15,21 0-15,-21 0 0,0 0 16,0 0-16,-21 21 16,-1 0-16,1 0 0,0 0 15,0 0-15,0 0 0,0 0 16,-1 0-16,-20 21 0,21 0 0,-85 85 31,85-85-31,21 21 0,0-21 16,-21 22-16,21-22 0,0 0 0,0 21 15,0-20-15,0-1 0,0 0 16,21 0-16,0-21 0,0 0 16,0 21-16,1-21 15,-1 0-15,0 0 0,0 0 0,0 0 16,0 0-16,1-21 0,-1 21 0,0 0 16,-21-21-16,21 21 0,-21-21 15,21 21-15,-21-21 0,21 21 16,-21-22-16</inkml:trace>
  <inkml:trace contextRef="#ctx0" brushRef="#br0" timeOffset="7412.27">11028 614 0,'0'0'0,"21"0"0,0-21 15,0 21-15,0-21 16,1 21-16,-1-22 0,21 22 0,-21-21 16,0 0-16,1 21 0,-1-21 15,0 0-15,0 0 0,0-1 0,0 1 16,-21 0-16,0 0 16,0 0-16,0 0 0,0-1 15,-42 22-15,21 0 0,0 0 16,0 0-16,-22 0 0,1 0 0,0 0 15,-1 0-15,1 22 0,0-22 16,-1 21-16,1 0 0,0 0 16,20 0-16,-20 0 0,21 1 0,0-1 15,0 0-15,21 0 0,0 0 16,0 0-16,0 1 0,0-1 16,0 0-16,21 0 0,0-21 15,21 21-15,-21 0 0,1-21 0,20 22 16,0-22-16,-21 21 0,22 0 15,-1-21-15,-21 21 0,22-21 0,-1 21 16,-21 0-16,0 1 0,0-1 16,1 0-16,-1-21 0,-21 21 0,0 0 15,0 0-15,0 1 0,-21-1 16,-22 0-16,1 0 0,0 0 16,-1 0-16,1-21 0,-22 22 0,1-22 15,21 0-15,-22 0 0,22 0 16,-1 0-16,1 0 0,0 0 0,-1-22 15,1 22-15,21-21 0,0 0 16,0 0-16,-1 0 0,1-22 0,0 22 16,0 0-16,21-21 0,0 21 0,0-1 15,0-20-15,0 21 0,0 0 16,0 0-16,21-1 16,0 22-16,0 0 15,1 0-15,-1 0 0,0 0 16,21 0-16</inkml:trace>
  <inkml:trace contextRef="#ctx0" brushRef="#br0" timeOffset="8286.35">11536 550 0,'0'-21'16,"21"0"0,-42 42-1,0 0 1,21 1-16,-22-1 16,1 0-16,21 21 0,-21-21 0,21 1 15,-21 20-15,0-21 0,21 21 0,0-20 16,-21 20-16,21-21 0,0 0 15,0 0-15,0 1 0,0-1 16,0 0-16,0 0 0,21-21 16,0 0-16,0 0 0,0 0 0,0 0 15,1 0-15,-1 0 16,21 0-16,-21 0 0,0-21 0,22 0 16,-1 21-16,-21-21 0,22-1 15,-1 1-15,0 0 0,-21-21 0,22 21 16,-1-1-16,-21 1 0,22-21 0,-22 21 15,0 0-15,-21-1 0,0 1 16,0 0-16,-42 21 16,20 0-16,1 0 15,-21 0-15,21 0 0,0 21 0,-22-21 16,22 21-16,0-21 0,21 22 16,0-1-16,0 0 15,0 0-15,21 0 16,0-21-16,0 21 15,1-21-15,-1 22 0,0-22 0,0 21 16,0-21-16,0 21 0,1-21 16,-22 21-16,0 0 0,0 0 0,21-21 15,-21 22-15,0-1 0,0 0 16,0 0-16,0 0 0,0 0 16,0 1-1,21-22 1,0 0-16,0 0 0,0 0 15,1 0-15,-1-22 0,0 22 16,0-21-16,0 0 0,0 21 16,1-21-16,20 0 0,-21-22 15,0 22-15,0 0 0,1 0 0,-1-21 16,0 20-16,-21 1 0,0 0 0,0 0 16,0 0-16,21 0 0,-42 42 46,21 0-46,-21 0 0,21 0 0,0 0 16,0 1-16,0-1 0,-21 0 16,21 0-16,0 0 0,0 0 0,0 1 15,0-1-15,0 0 16,0-42 31,0 0-47</inkml:trace>
  <inkml:trace contextRef="#ctx0" brushRef="#br0" timeOffset="8443.26">12425 529 0,'0'0'0,"-21"21"0,21 1 16,-22-22-16</inkml:trace>
  <inkml:trace contextRef="#ctx0" brushRef="#br0" timeOffset="8667.12">12425 656 0,'42'0'15,"-21"0"1,0 0-16,1-21 16,-1 0-16,-21 0 0,21 21 15,-21-21-15,21-1 0,-21 1 16,0 0-16,0 0 0,-21 0 15,0 0-15,0 21 16,-1 0-16,1 0 16,0 0-16,0 0 0,0 0 15,0 21-15,21 0 0,-22-21 16,22 21-16,0 0 0,0 0 0,0 1 16,0-1-16,0 0 15,0 0-15,0 0 0,22 0 16,-1-21-16,0 22 0</inkml:trace>
  <inkml:trace contextRef="#ctx0" brushRef="#br0" timeOffset="8954.96">12848 635 0,'0'0'0,"-21"0"15,21-21-15,-21 21 16,0 21 0,21 0-16,-22-21 15,22 21-15,0 1 0,0 20 0,0-21 16,0 21-16,0-20 0,0 41 16,-21-21-16,21 1 0,0-1 15,-21 22-15,21-22 0,0 21 0,0 1 0,0-22 16,0 22-16,0-1 15,0 1-15,-21-1 0,21 1 0,-21-1 16,21 1-16,-43-1 0,22-20 0</inkml:trace>
  <inkml:trace contextRef="#ctx0" brushRef="#br0" timeOffset="9071.9">12573 2244 0,'0'-21'31,"0"-1"-31,0 1 15,0-21-15,0 21 0,21 0 0,-21-22 0,0 1 16,21-22-16</inkml:trace>
  <inkml:trace contextRef="#ctx0" brushRef="#br0" timeOffset="9478.67">12742 699 0,'0'0'16,"0"-22"-16,0 1 0,0 0 0,0 0 16,21 0-1,1 21-15,-1 0 0,0-21 16,0-1-16,21 22 0,-20 0 16,20 0-16,0-21 0,1 21 0,-1 0 15,-21 0-15,21 0 0,-20 0 0,20 0 16,-21 21-16,0 1 0,-21-1 15,0 0-15,0 0 0,0 0 0,0 0 16,0 22-16,-21-22 0,0 21 16,0-21-16,0 1 0,-22 20 0,22-21 15,-21 0-15,21 0 0,-22-21 16,22 22-16,0-1 0,0-21 0,0 0 16,-1 21-16,1-21 0,0 0 31,21-21 16,-21 21-47</inkml:trace>
  <inkml:trace contextRef="#ctx0" brushRef="#br0" timeOffset="11055.01">13441 889 0,'0'-21'78,"0"0"-78,0 0 0,21-1 16,-21 1-16,21 0 15,-21 0-15,0 0 0,0 0 0,21-22 16,-21 22-16,21 0 0,-21-21 15,0-1-15,0 22 0,22-21 0,-22-1 16,0 1-16,0 0 0,0 21 16,0-22-16,0 1 0,0 21 15,0 0-15,0-1 0,0 1 0,0 0 16,-22 21 0,22 21-16,0 0 15,0 1-15,0 20 0,-21-21 16,21 21-16,0 1 0,-21-1 0,21 0 15,0 1-15,0-1 0,-21 0 16,21 1-16,-21-1 0,21 0 0,0-20 16,0 20-16,0 0 0,0-21 15,0 1-15,0 20 0,0-21 16,0 0-16,0 0 0,21-21 16,0 0-16,0 22 15,0-22-15,1 0 0,-1 0 16,0-22-16,0 1 15,0 0-15,0 0 16,-21 0-16,22 0 0,-22-1 16,0 1-16,21 0 0,-21-21 0,21 21 15,-21-1-15,0 1 0,21 21 16,-21-21-16,0 0 0,0 42 31,0 0-15,-21 0-16,21 1 15,0-1-15,0 0 0,0 0 16,-21 21-16,21-20 0,0-1 0,0 0 16,0 0-16,0 0 15,0 0-15,21-21 0,0 0 0,-21 22 16,21-22-16,0 0 0,1 0 16,-1 0-16,0 0 0,0 0 15,0 0-15,-21-22 0,21 22 0,1-21 16,-1 0-16,0 0 0,0 21 15,-21-21-15</inkml:trace>
  <inkml:trace contextRef="#ctx0" brushRef="#br0" timeOffset="11459.78">13970 487 0,'0'21'15,"0"0"-15,21-21 63,0-21-63,-21 0 15,0 0-15,0 0 16,0-1 0,-21 22-1,0 0 1,0 0-1,21 22 1,-21-22-16</inkml:trace>
  <inkml:trace contextRef="#ctx0" brushRef="#br0" timeOffset="11683.65">13420 466 0,'0'0'15,"21"0"1,0 0-16,0 0 16,0 0-16,0 0 0,1 0 15,-1 0-15,0 0 0,0 0 16,0 0-16,0 0 0,1-21 0,-1 21 15,0 0-15,0 0 0</inkml:trace>
  <inkml:trace contextRef="#ctx0" brushRef="#br0" timeOffset="12246.61">14330 550 0,'0'22'16,"0"-1"-16,0 0 0,-21 0 0,-1 0 16,22 0-16,-21 1 15,21-1-15,0 0 0,0 0 16,0 0-16,0 22 0,0-22 15,0 0-15,-21 0 0,21 0 0,0 0 16,0 1-16,-21-22 16,21 21-16,-21-21 15,0 0 1,21-21 0,0-1-16,0 1 0,0 0 15,0 0-15,0 0 0,0 0 16,21-22-16,0 22 0,0 0 0,0-21 15,0 20-15,22 1 0,-1-21 16,-21 21-16,22 0 0,-1-1 16,0 1-16,1 0 0,-22 21 0,21 0 15,0 0-15,-20 0 0,-1 0 16,0 0-16,0 21 0,0 0 0,-21 1 16,0-1-16,0 0 0,0 0 15,0 0-15,0 22 0,0-22 0,-21 0 16,0 0-16,0 0 0,0 0 15,-1 1-15,1-1 0,0 0 0,21 0 16,-21-21-16,21 21 0,-21-21 16,42-21 15</inkml:trace>
  <inkml:trace contextRef="#ctx0" brushRef="#br0" timeOffset="13166.53">15409 572 0,'0'0'0,"0"-22"16,0 1-16,-21 21 0,0 0 15,21-21-15,-21 21 0,0 0 16,-1 0-16,1 0 15,0 0-15,0 0 0,0 0 0,0 21 16,-1 0-16,1-21 0,0 22 16,0-1-16,0 0 0,0 0 0,21 0 15,-22 0-15,22 1 0,0-1 0,-21 0 16,21 0-16,0 0 16,21-21-16,1 21 0,-1-21 15,0 0-15,0 0 0,21 0 16,-20 0-16,-1 0 0,21-21 0,-21 21 15,0-21-15,1 0 0,20 21 16,-21-21-16,0 0 0,0 21 16,-21-22-16,22 1 0,-22 0 15,21 21-15,-21-21 0,0 0 0,0 0 16,0 42 31,0 0-47,-21 0 15,21 0-15,-22 22 0,22-22 16,-21 21-16,0-21 0,21 22 0,-21-1 16,0 0-16,0 22 0,21-22 0,-22 0 15,1 1-15,21 20 0,-21-20 16,21 20-16,-21-21 0,0 1 16,21 20-16,0-20 0,-21 20 0,21-21 15,-22 22-15,1-1 0,21 1 0,0-22 16,-21 22-16,21-1 0,-21-20 15,0 20-15,21-21 0,-21 22 0,-1-22 16,22 1-16,-21-1 0,21 0 16,-21 1-16,21-22 0,0 21 0,-21-21 15,0 0-15,21 1 0,-21-1 0,21 0 16,0 0-16,-22-21 0,1 0 16,0 0-16,0 0 15,0 0-15,0-21 0,-1 0 16,1 0-16,0-1 0,21 1 0,-21 0 15,0-21-15,0 21 0,-1-22 16,22 1-16,0 0 0,0-22 0,0 22 16,0-22-16,0 1 0,0-22 15,0 22-15,0-1 0,22 1 0,-1-1 16,-21 1-16,21-1 0,0 22 16,0-1-16,0 1 0,-21 21 0,22 0 15,-1 0-15,0-1 0,0 1 16,-21 0-16,21 21 0,0-21 0,1 21 15,-1 0-15,0-21 16,0 21-16,-21-21 94</inkml:trace>
  <inkml:trace contextRef="#ctx0" brushRef="#br0" timeOffset="13990.66">17632 466 0,'0'0'0,"0"-21"0,0-1 15,21 1-15,0-21 0,-21 21 0,21 0 16,-21-22-16,21 22 0,1 0 16,-22 0-16,0 0 0,0 42 31,0 0-15,-22 0-16,1 0 0,0 22 0,0-1 15,0 21-15,0-20 0,-22-1 16,22 22-16,-21-1 0,-1-21 0,22 22 15,-21-1-15,0-20 0,-1 20 16,1-20-16,0-1 0,-1 0 16,22 1-16,-21-22 0,21 0 0,-1 0 15,1 0-15,0-21 0,0 0 0,0 0 16,21-21 0,0 0-1,0 0-15,0-22 0,0 22 16,0-21-16,0 21 0,21-22 0,-21 1 15,21 0-15,0-1 0,-21 1 16,21 0-16,1 21 0,-1-22 0,0 22 16,-21 0-16,21 21 0,0-21 15,0 21 1,-21 21-16,22 0 0,-22 0 16,0 0-16,21 1 0,0 20 0,-21-21 15,21 21-15,0-20 16,-21 20-16,21-21 0,1 21 0,-1-20 15,-21-1-15,21 0 0,0 0 16,0 0-16,0 0 0,1-21 16,-1 0-16,0 0 0,0 0 15,21 0-15,-20 0 0,-1 0 16,0-21-16</inkml:trace>
  <inkml:trace contextRef="#ctx0" brushRef="#br0" timeOffset="14519.36">18076 656 0,'0'0'0,"0"-21"0,-21 21 15,0 0-15,0 0 0,0 0 16,-1 0-16,1 0 0,0 0 0,0 0 16,-21 21-16,20-21 0,1 21 15,0 1-15,0-1 0,0 0 0,0 0 16,-1 0-16,1 0 0,21 22 15,-21-22-15,21 0 0,0 21 0,0-20 16,0-1-16,0 0 0,0 0 16,0 0-16,21-21 0,0 0 15,1 0-15,-1 0 0,0 0 16,0 0-16,0 0 0,0 0 16,1-21-16,20 0 0,-21 0 0,0 0 15,22-1-15,-22 1 0,0 0 16,0 0-16,0-21 0,-21 20 0,0 1 15,0 0-15,0 0 0,0 0 16,0 0-16,-21 21 16,0 0-1,0 0-15,21 21 0,-21 0 16,21 0-16,0 0 0,0 0 16,0 22-16,0-22 0,0 0 0,0 21 15,0-20-15,0-1 16,0 0-16,0 0 0,21 0 15,-21 0-15,21 1 0,0-22 16,0 0-16,0 0 0,1 0 0,-1 0 16,0 0-16,0 0 0,0-22 15,22 1-15,-22 0 0,0 0 0,21 0 16,-21 0-16,1-1 0,-1 1 16,0-21-16,0 21 0,-21-22 0,0 22 15</inkml:trace>
  <inkml:trace contextRef="#ctx0" brushRef="#br0" timeOffset="15568.76">18457 699 0,'0'0'0,"-21"0"31,21 21-15,-21 0-16,21 0 0,-21 21 0,0-20 15,21-1-15,0 0 0,-22 21 16,1-21-16,21 1 0,-21-1 0,21 0 16,0 0-16,0 0 15,0-42 32,21 0-47,0 0 0,1 0 16,-22-1-16,21 1 0,0 0 0,-21 0 15,21 0-15,0-22 16,0 22-16,1 0 0,-1 21 0,0-21 16,0 0-16,0 21 0,0 0 15,1 0-15,-22 21 0,21 0 16,0 0-16,-21 0 15,0 22-15,0-22 0,0 0 0,0 0 16,0 0-16,0 1 0,0-1 16,0 0-16,0 0 0,21 0 0,0-21 15,-21 21-15,21-21 0,1 0 0,-1 0 16,0 0-16,0 0 0,21 0 16,-20 0-16,-1 0 0,21 0 15,-21 0-15,22-21 0,-1 0 0,-21 0 16,21 21-16,1-21 0,-22 0 15,21-22-15,-21 22 0,1 0 16,-1 0-16,0-22 0,-21 22 0,0 0 16,0 0-16,0 0 0,0 0 15,0-1-15,-21 1 0,0 21 0,-1 0 16,-20 0-16,21 0 0,0 0 16,0 0-16,-22 0 0,22 21 0,0 1 15,0-1-15,0 0 0,-1 21 16,1-21-16,0 1 0,21 20 0,0-21 15,0 0-15,0 0 0,0 1 16,0-1-16,0 0 0,0 0 0,21-21 16,0 21-16,1-21 15,-1 0-15,0 0 0,0 0 16,0 0-16,22 0 0,-22-21 0,0 0 16,0 21-16,0-21 0,0 0 15,1 21-15,-22-22 0,0 1 0,21 0 16,-21 0-16,0 0 0,21 0 15,-21 42 17,0 0-17,-21 0-15,21 0 0,-21 0 16,21 1-16,-22 20 0,22-21 16,0 21-16,0 1 0,-21-22 15,21 21-15,-21 1 0,21-1 0,0 0 16,0 1-16,-21-1 0,21 0 15,0 1-15,0 20 0,0-21 0,0 43 16,0-21-16,0-22 0,0 0 16,0 22-16,0-22 0,-21 0 15,21 1-15,0-1 0,-21 0 0,21-20 16,0 20-16,0-21 0,-22 0 16,1 22-16,0-22 0,0 0 15,0-21-15,0 21 0,-1-21 0,1 0 0,-21 0 16,21 0-16,-22 0 0,1 0 15,0 0-15,-1 0 0,1-21 16,-21 0-16,20 0 0,-20-1 0,-1 1 16,22-21-16,0 21 0,-1-22 15,1 1-15,21 0 0,0-22 0,21 22 16,0 0-16,0-1 0,0 1 16,0 0-16,21-1 0,0 1 0,21 21 15,-21-22-15,22 22 0,-1-21 16,0 21-16,1-22 0,-1 22 0,0 0 15,1-21-15,-1 21 0,0-1 16</inkml:trace>
  <inkml:trace contextRef="#ctx0" brushRef="#br0" timeOffset="17292.33">19516 656 0,'0'21'31,"0"1"-31,-22-1 16,22 0-16,-21 0 0,21 0 0,0 0 15,0 1-15,0-1 0,0 0 16,0 0-16,0 0 0,0 0 0,0 1 15,0-1-15,0 0 0,21 0 16,1-21 0,-1 0-16,0 0 0,0 0 15,0 0-15,0 0 0,1-21 0,-1 0 16,0 21-16,0-21 0,0-1 16,0 1-16,-21 0 0,22 0 15,-1 0-15,0 0 0,-21-1 16,0 1-16,0 0 0,0 0 0,21 21 15,-21-21 1,-21 42 0,21 0-16,0 0 15,-21 0-15,21 1 16,0-1-16,-21 0 0,21 0 16,0 0-16,0 0 0,0 1 15,0-1-15,21-21 16,0 0-16,0 0 15,0 0-15,0 0 0,1 0 0,-1 0 16,0 0-16,0 0 0,21 0 16,-20-21-16,-1-1 0,21 22 15,-21-21-15,0 0 0,22 0 16,-22 0-16,0 0 0,0-1 0,0 1 16,-21 0-16,0 0 0,22 0 15,-22 0-15,0-1 0,0 1 0,0 0 16,-22 21-1,1 0-15,0 0 16,0 0-16,0 0 0,0 0 0,-1 0 16,1 21-16,0 0 0,0 1 15,0-1-15,0 0 16,21 0-16,0 0 0,-22 0 16,22 22-16,-21-22 0,21 0 0,0 0 15,0 0-15,0 1 16,0-1-16,0 0 15,21-21 1,1 0-16,-1 0 16,0 0-16,0-21 15,0 0-15,0 21 0,1-22 0,-1 1 16,0 0-16,0 0 0,-21 0 16,21 0-16,0-1 0,-21 1 15,0 0-15,22 0 0,-22 42 47,0 0-31,-22-21-16,22 21 0,0 1 0,0 20 15,0-21-15,-21 0 0,21 0 16,0 1-16,0-1 0,0 0 16,0 0-16,0 0 0,21-21 15,-21 21-15,22-21 0,-1 0 0,0 0 16,21 0-16,-21 0 0,22 0 15,-1 0-15,-21 0 0,22 0 16,-1 0-16,0-21 0,-21 0 0,22 21 16,-1-21-16,-21 0 0,22 0 0,-22-1 15,0 1-15,0 0 16,-21 0-16,21-21 0,-21 20 0,0 1 16,0 0-16,0 0 0,0 0 15,0 0-15,0-1 0,-21 22 0,0 0 16,0 0-16,0 0 0,-1 0 15,-20 0-15,21 22 0,0-1 16,-22 0-16,22 0 0,0 0 0,0 0 16,0 22-16,0-22 15,21 0-15,0 0 0,0 0 0,0 1 16,0-1-16,0 0 16,21-21-16,0 0 15,0 0-15,0 0 0,0 0 16,1 0-16,-1 0 0,0 0 0,0 0 15,21-21-15,-20 21 0,-1-21 16,-21-1-16,21 22 0,0-21 0,-21 0 16,21 21-16,-21-21 0,0 0 15,0 0-15,0 42 32,0 0-17,-21 0-15,21 0 16,-21 0-16,0 1 0,21-1 0,-21 21 15,-1-21-15,1 64 0,0-64 16,21 21-16,-21 1 0,21-1 16,0 0-16,-21-20 0,21 20 0,-21 0 15,21 1-15,0-1 0,0 21 16,0-20-16,0-1 0,0 0 0,0 22 16,0-22-16,0 1 0,0 20 15,0-21-15,0 1 0,0-1 0,0-21 16,0 22-16,0-1 0,0-21 0,0 21 15,0-20-15,0-1 0,-22 0 16,22 0-16,-21-21 0,0 0 16,0 21-16,0-21 0,0 0 0,-1 0 15,-20 0-15,21 0 0,-21-21 16,-1 21-16,22-21 0,-21 0 0,21 0 16,-22-1-16,22-20 0,0 21 15,-21-21-15,20-1 0,22 1 0,0 0 16,-21-1-16,21 1 0,0-22 15,0 22-15,0-21 0,21 20 0,1-20 16,-1 20-16,0 1 0,0-21 0,0 41 16,22-20-16,-22 0 15,21-1-15,-21 22 0,22-21 0,-22 21 16,0-22-16,21 22 0,1 0 16,-22 0-16,21 0 0,-21 0 0,0-22 15,22 22-15,-22 21 0,0-21 16,0 0-16,0 0 0</inkml:trace>
  <inkml:trace contextRef="#ctx0" brushRef="#br0" timeOffset="17680.37">20997 847 0,'0'0'0,"21"0"0,1-21 0,-1-1 16,0 1 0,-21 0-16,0 0 0,21 21 15,-21-21-15,-21 21 32,0 0-32,0 0 0,-1 0 15,1 21-15,0 0 16,0 0-16,21 0 0,0 1 0,-21-1 15,0 21-15,21-21 0,0 0 16,0 1-16,0-1 0,0 0 16,0 0-16,0 0 0,0 0 15,21-21-15,0 22 16,0-22-16,0 0 16,0 0-16,1 0 0,-1 0 0,0-22 15,0 22-15,-21-21 16,0 0-16,21 21 0,-21-21 0,0 0 15,21 21-15</inkml:trace>
  <inkml:trace contextRef="#ctx0" brushRef="#br0" timeOffset="18198.59">22225 233 0,'0'-21'16,"0"42"-16,0-63 0,0 63 46,0 21-46,-21-21 0,0 22 0,-1-1 16,22 0-16,-21 1 0,0 20 16,21-21-16,0 1 0,-21-1 15,0 0-15,21 1 0,0-1 16,0-21-16,-21 22 0,21-22 0,0 0 16,0 0-16,0 0 0,-22 0 15,22 1-15,0-1 16,0-42 15,22-1-31</inkml:trace>
  <inkml:trace contextRef="#ctx0" brushRef="#br0" timeOffset="18598.36">22437 635 0,'0'0'0,"0"21"0,-22 0 16,1 1-16,0-1 0,21 0 16,-21 0-16,0 21 0,21-20 0,0-1 15,-21 0-15,21 0 0,0 0 16,0 0-16,0 1 0,0-1 0,0 0 16,21 0-1,0-21-15,0 0 16,0 0-16,22 0 0,-22 0 15,0-21-15,0 21 0,0-21 0,0 0 16,1-1-16,-1 1 0,0 0 16,0 0-16,0-21 0,-21 20 0,0 1 15,0-21-15,0 21 0,0 0 16,0-1-16,-21 1 0,0 0 0,0 0 16,0 21-16,-1 0 0,1-21 15,0 21-15,0 0 0,-21 0 0,20 0 16,1 0-16,0 0 15,21 21-15,0 0 16,0 0-16</inkml:trace>
  <inkml:trace contextRef="#ctx0" brushRef="#br0" timeOffset="18948.27">21865 487 0,'21'0'31,"22"0"-31,-22 0 16,0 0-16,21 0 0,1 0 0,-1-21 15,0 21-15,1 0 0,20 0 16,-21 0-16,22 0 0,-1-21 0,1 21 16,-22 0-16,1 0 0,20 0 15,-21-22-15,1 22 0,-1 0 0,-21 0 16,0 0-16,1 0 0,-1-21 16,-42 21 15,-1 0-16,1 0-15,0 0 16,0 0-16</inkml:trace>
  <inkml:trace contextRef="#ctx0" brushRef="#br0" timeOffset="20796">6985 2032 0,'0'21'16,"0"0"0,0 1-16,0-1 0,0 21 0,0 0 15,-21 1-15,21 20 0,-21-20 16,21 20-16,-22 1 0,22-1 0,-21 1 16,0 41-16,0-41 15,0-22-15,0 1 0,-1-1 0,1 0 16,0-21-16,0 22 0,0-22 0,0 0 15,21 0-15,-22 0 0,1-21 16,21 22-16,-21-22 16,21-22-1,0 1-15,0 0 16,0 0-16,0 0 0,21-22 16,0 22-16,1 0 0,-22-21 15,21-1-15,0 1 0,-21 21 0,0-21 16,21-1-16,0 1 0,-21 0 15,0 20-15,21 1 0,-21 0 0,0 0 16,22 21-16,-22 21 16,0 0-16,0 0 15,0 1-15,0-1 0,21 21 0,-21-21 16,21 22-16,-21-1 0,0-21 16,21 21-16,-21-20 0,21-1 0,0 0 15,-21 0-15,22 0 0,-1 0 16,0-21-16,0 0 0,0 22 15,0-22-15,22 0 0,-22 0 16,0 0-16,0-22 0,0 22 16,1-21-16,-1 0 0,0 0 0,21 0 15,-21 0-15,1-22 0,-1 22 16,0-21-16,0-1 0,0 22 16,-21-21-16,21-22 0,-21 22 0,0 0 15,0-1-15,0 1 0,0-21 0,-21 20 16,0 1-16,0 0 0,0-1 0,0 1 15,-22 0-15,22-1 0,-21 1 16,21 21-16,-22-22 0,1 22 16,0 0-16,20 21 0,-20-21 15,-21 21-15,20 0 0,1 0 0,0 21 16,-1 0-16,22 0 0,-21 1 16,21 20-16,-1 0 0,22 1 0,0-1 15,0 0-15,0 1 0,0-1 16,22 0-16,-1 1 0,21-1 0,-21 0 15,0 1-15,22-22 0,-22 21 0,21-21 16,-21 0-16,22-21 0,-22 22 16,0-1-16,21-21 0,-20 0 0,-1 0 15,0 0-15,0 0 16,0 0-16,0 0 0,22-21 16,-22 21-16,0-22 0,0 1 0,0 21 15,1-21-15,-1 0 0,0 0 16,21 21-16,-21-21 0,1 21 0</inkml:trace>
  <inkml:trace contextRef="#ctx0" brushRef="#br0" timeOffset="21993.31">7747 2582 0,'42'22'31,"-21"-22"-31,1 0 0,-1 0 0,0 0 16,0 0-16,0 0 0,0-22 15,1 22-15,20-21 0,-21 0 0,0 21 16,0-21-16,22 0 0,-22 0 16,0-1-16,0 1 0,-21 0 15,0 0-15,0 0 0,0 0 16,0-1-16,-21 1 15,0 21-15,0 0 16,0 0-16,-1 0 0,1 21 16,0 1-16,0-1 15,21 0-15,-21 0 0,21 0 0,0 0 16,0 1-16,-21-1 0,21 21 16,0-21-16,0 0 0,0 1 0,0-1 15,0 0-15,0 0 0,0 0 16,0 0-16,21 1 0,0-1 0,0-21 15,0 21-15,0-21 0,1 0 16,20 0-16,-21 0 16,0 0-16,0 0 0,1 0 0,-1 0 0,0-21 15,0 21-15,0-21 16,0-1-16,1 22 0,20-42 16,-42 21-16,21 0 0,0 0 0,0-1 15,-21 1-15,22-21 0,-1 21 16,-21 0-16,0-1 0,21 1 0,0 0 15,-21 0 1,0 42 0,0 0-1,0 0-15,0 1 0,0-1 0,0 0 16,0 0-16,0 0 0,0 22 16,0-22-16,0 0 0,0 0 15,0 0-15,0 0 0,0 1 0,0-1 0,0 0 16,21-21-16,0 0 15,1 0-15,-1 0 16,0 0-16,0 0 0,0 0 0,0 0 0,1 0 16,-1 0-16,21-21 0,-21 0 15,0 21-15,1-22 0,-1 1 0,0 0 16,0 0-16,21 0 0,-20 0 16,-1-1-16,-21 1 0,21-21 15,0 21-15,-21 0 0,21-1 0,-21 1 16,0 0-16,0 42 31,-21 0-15,21 1-16,-21-1 0,21 0 15,0 0-15,0 0 0,0 0 16,0 1-16,0-1 0,0 0 0,0 0 16,0 0-16,0 0 0,0 1 15,0-1-15,21-21 16,0 21-16,0-21 0,1 0 0,-1 0 15,21 0-15,-21 0 0,0 0 0,22 0 16,-22-21-16,0 0 0,21 21 16,-20-22-16,-1 1 0,21 21 15,-21-21-15,0 0 0,-21 0 16,22 0-16,-22-1 0,21 1 0,-21 0 16,0 0-16,0 0 0,0 0 0,0-1 15,0 1-15,0 0 0,-21 0 16,-1 21-16,22-21 0,-21 21 15,0 0-15,0 0 16,21 21-16,-21 0 0,21 0 0,0 0 16,0 1-16,-21-1 0,21 0 0,0 0 15,-22 21-15,22-20 0,0-1 16,0 0-16,0 0 0,0 21 0,0-20 16,0-1-16,0 0 0,22 0 15,-22 0-15,21-21 16,-21 21-16,21-21 0,0 0 15,0 0-15,0 0 16,1 0-16,-1 0 0,0-21 16,0 21-16,0-21 0,0 0 0,22 0 15,-22 0-15,0-1 0,0 1 16,0-21-16</inkml:trace>
  <inkml:trace contextRef="#ctx0" brushRef="#br0" timeOffset="22291.14">10075 1842 0,'0'0'15,"-21"0"1,0 0-16,0 0 0,21 21 16,-21 21-16,-1-21 0,1 22 15,0-22-15,0 21 0,21 0 0,-21 1 16,0-22-16,21 21 0,0 1 0,0-1 15,-22 0-15,22 1 0,0-22 16,0 21-16,0 0 0,0 1 0,0-22 16,0 21-16,0-21 0,0 1 15,0-1-15,0 0 0,0 0 0,0 0 16,22 0-16,-22 1 16,21-22-16,0 0 15,0 0-15,0 0 0,0 0 16,-21-22-16,22 1 0</inkml:trace>
  <inkml:trace contextRef="#ctx0" brushRef="#br0" timeOffset="22731.89">10372 2286 0,'-43'0'15,"22"0"-15,0 21 0,0-21 16,0 21-16,21 1 0,-22-1 15,1 0-15,-21 21 0,21 1 16,0-22-16,21 0 0,0 0 16,-22 21-16,22-20 0,0-1 0,0 0 15,0 0-15,0 0 0,0 0 16,0 1-16,22-22 0,-22 21 0,21-21 16,0 0-16,0 0 0,21 0 0,-20 0 15,-1 0-15,21 0 0,-21 0 16,0 0-16,22 0 0,-22-21 0,0-1 15,21 22-15,-20-21 0,-1 0 0,-21 0 16,0 0-16,21 0 0,-21-1 16,0 1-16,0-21 0,0 21 15,0 0-15,-21-22 0,21 22 16,-21 0-16,-1 0 0,1 21 0,0-21 16,0 21-16,0 0 0,0 0 15,-1 0-15,1 0 0,0 21 16,0-21-16,0 21 0,0 0 0,-1-21 15,22 21-15,0 0 0,-21 1 16,21-1-16,0 0 16,0 0-16,21-21 15</inkml:trace>
  <inkml:trace contextRef="#ctx0" brushRef="#br0" timeOffset="23102.67">10922 2307 0,'0'0'0,"-21"0"16,0 0-16,-1 0 16,1 21-16,0 1 15,21-1-15,0 0 0,-21 21 16,21-21-16,-21 22 0,21-22 0,-21 21 15,21 1-15,0-1 0,0 0 16,-22 1-16,22-1 0,-21 0 16,0 1-16,21-1 0,-21 21 0,21-20 15,0 20-15,-21-20 0,21 20 16,-21 1-16,21-22 0,0 21 0,-22 1 16,1-22-16,21 1 0,-21-1 0,21 0 15,0 1-15,0-22 0,0 21 16,0-21-16,0 0 0,0 1 15,0-44 1,21 22-16,0-21 0,-21 0 16,22 0-16,-1-21 0,0 20 15,-21-20-15</inkml:trace>
  <inkml:trace contextRef="#ctx0" brushRef="#br0" timeOffset="23430.48">10880 2667 0,'0'-42'0,"0"84"0,0-127 0,0 64 16,0 0-16,0 0 0,0 0 16,-22 0-16,22-1 0,-21 1 0,21 0 15,0 0-15,21 0 16,1 21 0,-1-21-16,21-1 0,-21 22 0,22 0 0,-22 0 15,0 0-15,21 0 0,-21 0 16,1 0-16,-1 0 0,0 22 15,-21-1-15,0 0 0,0 0 0,0 21 16,0-20-16,0-1 0,0 21 16,-21-21-16,0 22 0,-22-22 0,-20 21 15,20-21-15,22 0 0,-21 1 16,0-22-16,20 21 0,-20-21 16,21 0-16,0 21 0,0-21 0,-1 0 15,1 0-15,21-21 16,0 0-1</inkml:trace>
  <inkml:trace contextRef="#ctx0" brushRef="#br0" timeOffset="24004.15">12658 1969 0,'0'-22'15,"0"44"-15,0-65 0,0 22 0,0 0 0,0 0 16,0 42 0,0 0-1,-22 0-15,22 0 0,-21 22 0,0-1 16,21-21-16,-21 43 0,21-22 16,-21 0-16,21 1 0,-21-1 0,21 22 15,0-22-15,-22 0 0,22 1 16,-21-22-16,21 21 0,-21-21 15,21 22-15,0-22 0,0 0 0,0 0 16,0 0 0,0-42-1,0 0 1,0 0-16,0 0 16</inkml:trace>
  <inkml:trace contextRef="#ctx0" brushRef="#br0" timeOffset="24691.76">11980 2392 0,'0'21'31,"43"-21"-31,-22 0 16,0 0-16,21 0 0,1 0 15,-1 0-15,21 0 0,-20-21 0,20 0 16,1 21-16,-1-21 0,1-1 0,-1 1 15,22 0-15,-22 0 16,1 21-16,-1-42 0,1 20 0,-1 1 0,-20 0 16,20 0-16,-42 0 0,22-22 15,-22 22-15,0-21 0,-21 21 16,0-22-16,0 22 0,0 0 0,0-21 16,0 21-16,-21-1 0,0 1 15,0 0-15,-1 21 0,1 0 0,0 0 16,0 21-16,0 0 15,0 1-15,21 20 0,0-21 0,0 21 16,-22 1-16,22-1 0,-21 0 16,21 1-16,-21-1 0,21 0 0,0 1 15,-21 41-15,21-41 0,-21-22 16,21 21-16,0-21 0,0 22 16,0-22-16,-21 0 0,21 0 0,0 0 15,0 1-15,0-1 16,0-42 31,0-1-47,0 1 0,21 0 0,0 0 15,0 0-15,0 0 0,0-22 0,22 22 16,-22 0-16,21-21 0,-21 20 16,22 1-16,-22 0 0,0 21 0,21 0 15,-20 0-15,-1 0 0,0 0 16,-21 21-16,0 0 15,0 22-15,0-22 0,0 0 0,0 0 16,0 22-16,0-22 0,0 0 16,0 0-16,-21 0 0,21 0 15,-21 1-15,21-1 0,0 0 0,0 0 16,21-21 15,0-21-15,0 0-16,0 0 15,-21-1-15,21 1 0,1 0 16</inkml:trace>
  <inkml:trace contextRef="#ctx0" brushRef="#br0" timeOffset="25075.54">13525 2413 0,'22'21'15,"-1"-21"1,0 0-16,0 0 16,0 0-16,0-21 0,1 21 15,-1 0-15,0-21 0,0 21 0,0-21 16,0 21-16,1-21 0,-1 21 16,-21-22-16,0 1 15,0 0 1,-21 21-16,-1 0 0,1 0 15,0 0-15,0 0 0,0 21 16,0-21-16,-1 21 0,-20 1 0,42-1 16,-21 0-16,0 0 0,21 0 15,-21 0-15,21 22 0,0-22 0,0 0 16,0 0-16,0 0 0,0 1 16,0-1-16,21-21 0,0 0 15,0 21-15,0-21 0,0 0 16,1 0-16,-1 0 15,0-21-15,0 0 16,0-1-16,0 1 0</inkml:trace>
  <inkml:trace contextRef="#ctx0" brushRef="#br0" timeOffset="25910.35">15769 2434 0,'0'-21'16,"0"0"-16,21 21 15,-21-21-15,21 21 0,1-21 0,-1-1 16,0 1-16,0 0 16,0 0-16,-21 0 0,21 0 15,-21-1-15,0 1 16,0 0-16,0 0 0,0 0 0,-21 0 16,0-1-16,0 1 0,0 0 15,0 21-15,-1 0 0,1-21 0,-21 21 16,21 0-16,0 0 0,-22 0 15,22 21-15,-21 0 0,21 0 0,-22 1 16,22-1-16,-21 0 0,21 0 16,-22 21-16,22-20 0,0-1 15,0 21-15,21-21 0,0 0 0,0 22 16,0-22-16,0 0 0,0 0 0,0 0 16,21 1-16,0-22 15,0 0-15,0 0 0,1 0 0,20 0 16,-21 0-16,21 0 0,-20-22 15,20 1-15,-21 21 0,21-21 0,-20 0 16,20 0-16,-21 21 0,21-21 16,-20-1-16,-1 1 0,0 0 15,-21 0-15,21 0 0,-21 0 0,0-1 32,-21 22-32,21 22 15,-21-22-15,0 21 16,21 0-16,-22 21 0,22-21 0,0 1 15,0 20-15,0-21 0,0 21 0,0-20 16,0 20-16,0-21 0,0 0 16,0 0-16,0 1 0,0-1 0,22-21 15,-1 21-15,0-21 16,0 0-16,0 0 0,0 0 0,1 0 16,-1 0-16,21-21 0,-21 0 15,0 21-15,1-22 0,-1 1 16,0 0-16</inkml:trace>
  <inkml:trace contextRef="#ctx0" brushRef="#br0" timeOffset="26240.57">16383 2117 0,'0'21'31,"0"0"-31,-21 21 0,21-20 16,-21-1-16,21 21 0,0 0 0,-22 1 15,22-22-15,-21 42 0,21-20 0,-21-1 16,21 0-16,-21 1 0,21-1 16,0 22-16,0-22 0,0 0 15,0 22-15,-21-22 0,21 0 0,0 1 16,-21-1-16,21 22 0,0-22 16,0 0-16,-22 1 0,1-1 0,0-21 15,21 21-15,0-20 0,0 20 0,-21-21 16,21 0-16,-21 0 0,21-42 47,0 0-47,0-21 0,0 21 15,21-1-15,-21-20 0,0 0 16,0 21-16</inkml:trace>
  <inkml:trace contextRef="#ctx0" brushRef="#br0" timeOffset="26574.94">16277 2350 0,'0'0'0,"0"-22"0,21 1 0,0 21 15,-21-21-15,22 21 0,-1-21 0,0 21 16,0 0-16,0-21 0,0 0 0,1 21 16,-1 0-16,21 0 0,-21 0 15,0 0-15,22 0 0,-22 0 16,0 0-16,0 0 0,-21 21 0,0 0 15,0 0-15,0 0 0,0 0 16,0 1-16,0 20 0,-21-21 0,0 0 16,0 22-16,-22-22 0,22 0 15,-21 0-15,21 0 0,-22 0 0,22 1 16,-21-1-16,21-21 0,0 0 0,-1 21 16,1-21-16,0 0 0,42 0 46,0-21-46,1 0 16,-1 21-16</inkml:trace>
  <inkml:trace contextRef="#ctx0" brushRef="#br0" timeOffset="26916.55">16976 2223 0,'-22'0'16,"22"21"-16,-21 0 15,21 0-15,0 0 16,0 22-16,0-22 0,-21 21 0,21 0 0,-21-20 16,21 20-16,0 0 0,0 1 15,-21 20-15,21-21 0,-21 1 16,21-1-16,0 0 0,0 1 0,-22-1 15,22-21-15,0 22 0,-21-1 16,21-21-16,0 21 0,0-20 0,0-1 16,0 0-16,0 0 0,0 0 0,-21-21 15,21 21-15,0-42 32,0 0-17,0 0-15,0 0 16,0 0-16</inkml:trace>
  <inkml:trace contextRef="#ctx0" brushRef="#br0" timeOffset="27283.33">16933 2371 0,'21'-43'0,"-42"86"0,64-107 0,-43 43 0,0 0 15,0 0-15,21 0 0,-21-1 16,21 22-16,-21-21 0,21 21 0,0 0 15,0-21-15,1 21 16,-1 0-16,0 0 0,0 0 16,0 0-16,0 0 0,1 0 0,20 21 15,-21 0-15,0 1 0,0-22 16,1 21-16,-22 0 0,0 0 0,0 21 16,0-20-16,0-1 0,0 0 15,-22 21-15,1-21 0,0 1 0,-21-1 16,21 0-16,-22 0 0,1 0 0,0 0 15,-1-21-15,22 22 0,-21-22 16,21 0-16,-1 21 0,1-21 0,0 0 16,0 0-16,0 0 15,42-21 17,0-1-32,0 22 15,0-21-15,-21 0 0,22 0 0</inkml:trace>
  <inkml:trace contextRef="#ctx0" brushRef="#br0" timeOffset="27610.5">17632 1926 0,'-21'21'31,"21"1"-31,-22-22 15,22 42-15,-21-21 16,0 0-16,21 0 0,0 22 16,-21-22-16,21 0 0,-21 43 0,0-43 15,21 21-15,0-21 0,0 0 16,0 1-16,0-1 0,0 0 0,0 0 16,0 0-16,0 0 0,0 1 15,0-1-15,21-21 16,0 0-16,0 0 0,0 0 15,0 0-15,1 0 16,-1 0-16,0-21 16,0-1-16,0 22 0,0-21 15,1 0-15,-1 0 0,-21 0 0,21 0 16</inkml:trace>
  <inkml:trace contextRef="#ctx0" brushRef="#br0" timeOffset="28135.9">17992 1524 0,'0'0'15,"0"21"-15,-22 0 0,1 1 16,21-1-16,0 0 0,-21 0 15,21 21-15,0-20 0,0-1 16,0 0-16,0 0 0,-21 0 0,21 0 16,0 1-16,0-1 0,-21 0 0,21 0 15,0 0 1,-21-21-16,21-21 47,0 0-32,0 0-15,21 0 0,-21-1 16,0 1-16,21-21 0,0 21 0,0 0 16,0-1-16,1-20 0,-1 21 15,0 0-15,0 0 0,21-1 0,-20 1 16,-1 21-16,0 0 0,0 0 16,0 0-16,0 0 0,-21 21 15,22 1-15,-22-1 0,0 0 16,0 21-16,0-21 0,0 22 0,0-22 0,0 21 15,-22-21-15,1 22 0,0-22 16,21 0-16,-21 0 0,21 0 0,-21-21 16,0 22-16,21-1 15,-22-21-15,22 21 0,-21-21 16,0 0-16,0 0 16,0 0-16</inkml:trace>
  <inkml:trace contextRef="#ctx0" brushRef="#br0" timeOffset="30383.13">2455 1566 0,'64'0'31,"-43"0"-31,-21 22 0,42-22 16,-21 0-16,1 0 0,-1 21 15,0-21-15,21 0 0,-21 0 16,1 21-16,-1-21 0,21 0 0,-21 0 16,0 0-16,22 0 0,-22 0 15,21 0-15,-21 0 0,22 0 0,-22 0 16,21 21-16,1-21 0,-1 0 16,0 0-16,1 0 0,-1 0 0,21 0 15,-20 0-15,20 0 0,1 0 16,-1 0-16,-20 0 0,20 0 0,1 0 15,-1 0-15,1 0 0,-1 0 16,1 0-16,84 0 16,-85 0-16,1 0 0,-1 0 0,22 0 15,-22 0-15,1 0 0,21 0 0,-22 0 16,1 0-16,20 0 16,-20 0-16,-1 0 0,1 0 0,20 0 15,-20 0-15,21 0 0,-22 0 16,22 0-16,-22 0 0,22 0 0,0 0 15,-22 0-15,22 0 0,-22 0 16,22 0-16,-22 0 0,1 0 0,-1 0 16,22 0-16,-21 0 0,-1 0 0,22-21 15,-22 21-15,22 0 0,0 0 16,-22 0-16,22 0 0,-22 0 0,1 0 16,20 0-16,-20-21 0,-1 21 15,1 0-15,-1 0 0,1 0 0,-1 0 16,1 0-16,-1-21 15,1 21-15,21 0 0,-22-22 0,1 22 16,-1 0-16,1 0 0,20 0 0,-20-21 16,-1 21-16,1 0 0,-22 0 15,43-21-15,42 21 0,-64 0 16,1 0-16,20-21 0,-20 21 16,21 0-16,-22 0 0,22 0 0,-22 0 15,1-21-15,-1 21 0,1 0 16,-1 0-16,1 0 0,-1 0 15,22 0-15,-22 0 0,1 0 0,21 0 0,-22 0 16,22-21-16,-22 21 0,22 0 16,-22 0-16,22 0 0,-21 0 15,-1 0-15,22 0 0,-22 0 0,1 0 16,20 0-16,-20 0 0,21 0 16,-1 0-16,1 0 0,-22 0 0,22 0 15,0 0-15,-22 0 0,22 0 16,-22 0-16,22 0 0,-21 0 0,-1 0 15,22 0-15,-1 0 0,-20 0 0,21-22 16,-1 22-16,1 0 0,0 0 16,-1 0-16,1 0 0,-22 0 0,22 0 15,0 0-15,-1 0 16,1 0-16,0 0 0,-1 0 0,1 0 16,0 0-16,-1 0 0,1 0 0,0 0 15,-1 0-15,1 0 0,0 0 16,-22 0-16,22 0 0,0 0 0,-1 0 15,1-21-15,0 21 0,-1 0 16,1 0-16,0 0 0,-22 0 0,22 0 16,-1 0-16,1-21 0,-21 21 0,20 0 15,1 0-15,0 0 0,-1 0 16,1 0-16,0 0 0,20-21 0,-20 21 16,0 0-16,-22 0 0,22 0 15,63-21-15,-84 21 16,20 0-16,-20 0 0,20 0 0,-20 0 15,21 0-15,-1 0 0,1-21 16,-22 21-16,22 0 0,-21 0 0,20 0 16,-20 0-16,20 0 15,1 0-15,-21 0 0,105 0 0,-84 0 16,-1 0-16,1 0 0,0 0 0,-1 0 16,1 0-16,0 0 0,-1 0 15,1 0-15,-22 0 0,22 0 0,0 0 16,-1 0-16,1 0 15,0 0-15,-1 0 0,1 0 0,0 0 16,-1 0-16,1 0 0,-21 0 16,20 0-16,-20 0 0,20 0 0,-20 0 15,21 0-15,-1 0 0,1 0 0,-22 0 16,22 0-16,0 0 0,-1 0 16,1 0-16,0 0 0,-1 0 0,1 0 15,0 0-15,21 0 0,-22 0 16,1 0-16,0 0 0,-1 0 0,22 0 15,-21 0-15,-22 21 0,22-21 16,0 0-16,-22 0 0,22 0 0,-22 0 16,22 0-16,-22 0 0,1 21 15,21-21-15,-43 0 0,21 0 0,1 0 16,-22 0-16,1 0 0,-1 0 16,0 0-16,-21 0 0,22 0 15,-22 0-15,0 0 0,0 0 0,0 0 16,1 0-16,-22-21 15,21 21-15,0 0 16,-21-21 0,-21 21 15,0 0-31,-1 0 16,-20 0-16</inkml:trace>
  <inkml:trace contextRef="#ctx0" brushRef="#br0" timeOffset="31959.22">6752 3387 0,'-21'0'0,"42"0"0,-63 0 0,21 0 0,-1-21 16,1 21-16,0 0 0,0 0 15,0 0-15,0-22 16,-1 22-16,1 0 16,0 0-16,0 0 15,42 0 32,0 0-47,0 0 16,22 0-16,-22 0 0,21 0 15,1 0-15,-22 0 0,21 0 0,0 0 16,1 0-16,-1 0 16,0 0-16,-20 0 0,20 0 0,0 0 15,1 0-15,-1 0 0,0 0 0,22 0 16,-22 0-16,0 0 0,1 0 15,20 0-15,1 0 0,-1 0 0,1 0 16,-1-21-16,22 21 0,-22 0 16,22 0-16,-21 0 0,20 0 0,64 0 15,-63 0-15,0 0 16,-1 0-16,1 0 0,0 0 0,-1 0 16,1-21-16,0 21 0,-1 0 0,22 0 15,-21 0-15,0 0 0,-1-21 16,22 21-16,-21 0 0,21 0 15,-1 0-15,1 0 0,21-21 0,-21 21 16,0 0-16,0 0 0,0 0 0,-1 0 16,22-21-16,-21 21 0,21 0 15,0 0-15,-21 0 0,0 0 0,21 0 16,-21 0-16,0-22 0,21 22 16,0 0-16,-22 0 0,22 0 0,0 0 15,-21 0-15,21 0 0,-21-21 0,21 21 16,0 0-16,0 0 0,0 0 15,0 0-15,0-21 0,-21 21 16,21 0-16,0 0 0,-21 0 0,21 0 16,0 0-16,0 0 0,-21-21 15,21 21-15,-22 0 0,1 0 0,0 0 16,106 0-16,-85 0 16,-21-21-16,-1 21 0,1 0 0,0 0 15,0 0-15,0 0 0,0 0 0,-1 0 16,-20-21-16,21 21 0,0 0 15,0 0-15,-1 0 0,-20 0 0,21 0 16,-21 0-16,20-22 0,-20 22 0,0 0 16,-1 0-16,1 0 0,0 0 15,21 0-15,-22 0 0,1 0 0,0 0 16,-1 0-16,-20 0 0,20 0 16,-20 0-16,-1 0 0,1 0 15,-1 0-15,1 0 0,-1 0 0,-20 0 16,-1 0-16,0 0 0,1 0 15,-1 0-15,-21 0 0,0-21 0,1 21 16,-1 0-16,0 0 0,0 0 31</inkml:trace>
  <inkml:trace contextRef="#ctx0" brushRef="#br0" timeOffset="63342.53">1757 5398 0,'0'0'0,"0"-22"62,0 1-46,0 0 0,0 0-16,21 0 0,0 0 0,0-1 15,0 1-15,-21 0 0,22 0 16,-1 0-16,0 0 0,0-1 0,-21 1 16,21 21-16,0-21 15,-21 42 1,0 0-1,0 1-15,0-1 0,0 0 16,0 0-16,0 0 0,0 22 0,0-22 16,0 0-16,0 0 0,0 21 15,0-20-15,0-1 0,0 0 16,0 0-16,0 0 0,22 0 16,-1-21-1,0 0-15,0 0 16,21 0-16,-20 0 0,-1-21 0,0 0 15,21 21-15,-21-21 0,22 0 16,-1 0-16,-21-1 0,22 1 0,-22 0 16,0 0-16,0 0 0,0 0 15,0-1-15,-21 1 0,0 0 0,22 0 16,-22 0-16,0 0 0,0-1 16,0 1-16,0 42 46,0 1-46,0-1 16,-22 0-16,22 0 0,0 21 0,0-20 16,-21-1-16,21 21 0,0-21 15,-21 22-15,21-1 0,0-21 0,0 21 16,0 1-16,0-1 0,0 22 16,0-22-16,0 0 0,0 22 0,0-22 15,0 22-15,-21-22 0,21 0 16,0 1-16,0-1 0,-21 0 0,21 1 15,0-1-15,0 0 0,0 1 16,-21-22-16,21 21 0,-22 0 16,22-20-16,-21 20 0,0-21 0,21 21 15,-21-20-15,0-1 0,0 0 16,-1-21-16,1 0 16,0 0-16,-21-21 15,42 0 1,0-1-16,0 1 0,-21-21 0,21 21 15,-22-22-15,22 1 0,0 0 16,-21-1-16,21 1 0,0 0 0,0-1 16,0-20-16,0 21 0,0-1 15,0 1-15,0-22 0,0 22 0,21 21 16,1-21-16,-1-1 0,0 22 16,0-21-16,0 21 0,0-22 0,1 22 15,20 0-15,-21 0 16,0 0-16,-21-1 0,21 22 0,1-21 15,-1 21-15,-21-21 16,0 0-16,21 21 16</inkml:trace>
  <inkml:trace contextRef="#ctx0" brushRef="#br0" timeOffset="64378.94">2836 5334 0,'21'0'16,"1"0"15,-1 0-31,-21-21 0,21 21 15,0 0-15,-21-21 0,21 0 16,0 21-16,-21-22 0,0 1 16,22 21-16,-22-21 0,0 0 15,0 0-15,0 0 16,-22 21 0,1 0-1,0 0-15,21 21 0,-21-21 16,0 21-16,21 0 0,-21 0 15,21 0-15,-22 1 0,22-1 16,0 0-16,0 0 0,0 0 16,0 0-16,0 1 0,0-1 15,0 0-15,0 0 0,0 0 16,0 0-16,22-21 16,-22 22-16,21-22 0,0 0 15,0 0-15,0 0 16,0 0-16,1 0 15,-1 0-15,0 0 0,0-22 16,0 1-16,0 21 0,1-21 16,-1 0-16,0 0 0,21 0 0,-21-1 15,22-20-15,-22 21 0,21 0 16,-21-22-16,22 22 0,-22 0 0,21-21 16,-21 21-16,1-1 15,-44 22 16,1 0-31,0 0 16,0 0-16,0 22 0,0-1 0,-1-21 16,1 21-16,21 0 0,-21-21 15,0 21-15,0 0 0,21 1 16,0-1-16,0 0 16,0 0-1,21-21 1,0 0-16,0 0 15,-21 21-15,21-21 0,1 0 0,-1 0 16,0 0-16,0 21 0,0-21 16,0 0-16,1 22 15,-1-22-15,0 0 0,0 21 16,0 0 0,0 0-16,-21 0 15,0 0-15,-21 1 16,0-1-16,0-21 0,0 21 15,-22 0-15,22-21 0,0 21 0,-21 0 16,21-21-16,-22 0 0,22 0 16,-21 0-16,21 0 0,-1 0 0,1 0 15,0 0-15,0 0 16,0 0 0,21-21-16,0 0 15,21 21 48,0 0-48,0 0-15,0 0 16</inkml:trace>
  <inkml:trace contextRef="#ctx0" brushRef="#br0" timeOffset="64614.8">3429 5652 0,'21'0'16,"-42"0"77</inkml:trace>
  <inkml:trace contextRef="#ctx0" brushRef="#br0" timeOffset="84279.8">6456 4678 0,'0'0'0,"21"0"0,21 0 0,1 0 16,-1 0-16,0 0 0,22 0 15,-22 0-15,22 0 0,-1 0 0,-21 0 16,22 0-16,-22 0 0,22 0 15,-22 0-15,0 0 0,1 0 0,-1 0 16,-21 0-16,22 0 0,-22 0 0,21 0 16,-21 0-16,0 0 15,-42 0 17,0 0-32,0 0 15,0 0-15,0 0 0,-1 0 0</inkml:trace>
  <inkml:trace contextRef="#ctx0" brushRef="#br0" timeOffset="84792.76">7048 4720 0,'0'0'0,"0"21"15,0 22-15,0-22 0,0 0 16,0 21-16,0-20 0,-21 20 16,21 21-16,0-20 0,0-1 15,0 0-15,0-20 0,0 20 0,0 0 16,0-21-16,0 22 0,0-22 15,0 21-15,0-21 0,0 22 16,0-22-16,0 0 0,0 21 0,-21-20 16,21-1-16,-21 0 0,21 0 0,-21 0 15,0 0-15,21 1 0,-22-22 16,1 21-16,0-21 0,0 0 16,0 21-16,0-21 0,-1 0 0,-20 0 15,21 0-15,-21 0 0,20 0 0,-20 0 16,21 0-16,0-21 0,-22 21 15,22-21-15,0-1 0,0 1 0,0 0 16,0 21-16,21-21 0,0 0 16,0 0-16,-22-1 0,22 1 15,0 0 1,22 21 0,-1 0-16,0 0 15,0 0-15,0 0 16,0 0-16,1-21 0</inkml:trace>
  <inkml:trace contextRef="#ctx0" brushRef="#br0" timeOffset="85535.62">8128 4953 0,'0'0'0,"21"-21"0,-21 0 16,0 0-16,0-1 0,0 1 15,-21 21 1,0-21-16,0 21 0,-1 0 0,1 0 15,0 0-15,-21 0 0,21 0 16,-22 21-16,22-21 0,-21 21 0,21 1 16,-22-1-16,22 21 0,-21-21 15,21 0-15,-1 22 0,1-22 16,0 0-16,0 0 0,21 22 0,-21-22 16,21 0-16,0 0 15,0 0-15,21 0 0,0-21 16,0 0-16,0 0 0,1 22 0,-1-22 15,21 0-15,-21 0 0,0 0 16,1 0-16,20 0 0,-21 21 0,0-21 16,0 0-16,1 0 0,-1 0 15,0 21-15,0-21 0,0 21 16,0-21-16,1 21 0,-22 0 16,0 1-1,0-1-15,0 0 16,0 0-16,-22-21 15,22 21-15,-21-21 0,-21 21 16,21-21-16,-22 22 0,22-22 0,-21 21 16,0-21-16,-22 21 0,22-21 0,-1 0 15,1 0-15,-21 21 0,20-21 16,22 0-16,-21 0 0,21 0 0,-22 0 16,22 0-16,0 0 0,0-21 15,0 0-15,21 0 31,-22 21-15,22-22 15</inkml:trace>
  <inkml:trace contextRef="#ctx0" brushRef="#br0" timeOffset="89647.13">9504 5207 0,'21'0'16,"-21"21"-16,0-42 62,21 21-62,-21-21 16,0 0-16,0 0 0,0-1 15,21 22-15,-21-21 0,0 0 16,0 0-16,0 0 0,0 0 0,0-1 16,0 1-16,0 0 0,-21 0 15,21 0-15,-21 0 0,0-1 0,21 1 16,-21 0-16,-1 0 0,1 21 16,0-21-16,0 0 0,0 21 15,0 0-15,-1 0 0,1 0 16,0 21-16,21 0 0,-21 0 15,0 0-15,21 0 0,-21 1 0,-1-1 16,22 0-16,-21 21 0,0-21 16,21 22-16,-21-22 0,0 21 15,21-21-15,0 1 0,-21 20 16,-1-21-16,22 0 0,0 22 0,0-22 16,0 0-16,0 0 0,0 0 15,0 0-15,0 1 16,22-22-16,-1 0 15,0 21-15,0-21 0,0 0 16,0 0-16,1 0 0,-1 0 16,0 0-16,0-21 0,0 21 0,0-22 15,1 1-15,-1 21 0,0-21 16,-21 0-16,21 0 0,0 0 0,0-1 16,1 1-16,-22 0 0,21-21 0,0 21 15,-21-1-15,0 1 16,0 0-16,21 0 0,-21 0 0,0 0 15,0-1 1,0 44 15,0-1-31,-21 0 0,21 0 16,0 0-16,0 0 0,0 22 16,-21-22-16,21 0 0,0 0 15,0 0-15,0 1 0,0-1 0,0 0 16,21 0-16,-21 0 15,21 0-15,21-21 0,-20 22 16,-1-1-16,21-21 0,-21 0 0,22 0 16,-1 0-16,0 0 0,1 0 0,-1 0 15,0 0-15,1 0 0,-1 0 16,21 0-16,-20-21 0,-1 21 0,0-22 16,1 22-16,-1-21 0,22 0 15,-43 0-15,21 0 0,0 0 0,-20-1 16,-1 1-16,21 0 0,-42-21 15,21 21-15,-21-1 0,0-20 0,0 21 16,0 0-16,0-22 0,-21 22 0,0 0 16,0 0-16,0 0 15,-1 0-15,1-1 0,0 1 0,-21 21 16,21 0-16,-1-21 0,-20 21 0,21 0 16,0 0-16,0 0 0,-22 21 15,22 0-15,0 1 0,0-1 0,0 0 16,-1 0-16,1 21 0,-21 1 15,42-1-15,-21-21 0,21 0 16,0 1-16,0-1 0,0 0 16,0 0-16,0 0 0,0 0 0,21-21 15,0 22-15,0-22 0,0 21 16,1-21-16,-1 0 16,21 0-16,-21 0 0,0 0 0,1 0 15,20 0-15,-21 0 0,0 0 0,0 0 16,22-21-16,-22 21 0,0-22 15,0 1-15,0 0 0,1 0 0,-1 0 16,0-22-16,0 22 0,0-21 16,0 0-16,1-1 0,-1 1 0,0 0 15,0-22-15,0 22 0,0-1 0,-21 22 16,0-21-16,0 0 0,0-1 16,0 22-16,0 0 0,0-21 0,0 20 15,0 1-15,-21 21 0,0-21 16,0 21-16,21 21 31,0 0-15,0 1-16,0-1 0,0 21 0,0-21 15,-21 0-15,21 22 0,0-1 16,-21 0-16,21-20 0,0 20 0,0 0 16,0 22-16,0-22 0,0 0 15,0-20-15,0 20 0,0 0 0,0 1 16,0-1-16,0-21 15,0 0-15,0 0 0,21 1 0,0-1 16,0-21-16,0 21 16,0-21-16,1 0 0,-1 0 15,0 0-15,0 0 0,0 0 0,0 0 16,22-21-16,-22 0 0,0 21 0,0-22 16,22 1-16,-22 0 0,0 0 15,0-21-15,0 20 0,0-20 0,1 21 16,-1 0-16,-21-22 0,0 22 15,21 0-15,-21 0 0,0 42 32,-21 0-17,21 0-15,-21 1 0,21-1 0,0 21 16,0-21-16,-22 0 0,22 22 16,0-22-16,0 0 0,0 0 15,0 0-15,0 1 0,0-1 0,0 0 16,22 0-16,-22 0 15,21-21-15,0 0 0,0 0 0,0 0 16,0 0-16,1 0 0,-1 0 16,0 0-16,0 0 0,0-21 15,0 21-15,1-21 0,20-21 16,-21 20-16,0 1 0,0 0 0,1-21 16,-1 21-16,-21-1 0,21-20 15,0 21-15,-21 0 0,0 0 16,0-1-16,21 1 15,-21 42 17,0 1-32,0-1 15,0 0-15,0 0 0,0 21 0,0-20 16,-21-1-16,21 0 0,0 0 0,0 0 16,0 0-16,0 1 0,0-1 15,0 0-15,0 0 0,0 0 16,21-21-1,0 0-15,1 0 0,-1 0 0,21 0 16,-21 0-16,0 0 0,22 0 0,-22 0 16,21-21-16,1 21 15,-22-21-15,21 21 0,0-21 0,-20 0 16,20-1-16,-21 1 0,0 0 0,22-21 16,-43 21-16,21-1 0,0-20 15,-21 21-15,0 0 0,0-22 0,0 22 16,0 0-16,0 0 0,-42 0 15,20 21-15,1 0 0,0 0 16,-21 0-16,21 0 0,-22 0 0,22 0 16,-21 21-16,21 0 0,-1-21 15,-20 42-15,21-20 0,0-1 0,0 0 16,-1 21-16,22-21 0,0 1 16,0 20-16,-21-21 0,21 0 15,0 22-15,0-22 0,0 0 16,0 0-16,21 0 15,1-21-15,-1 0 0,0 0 16,0 0-16,0 0 0,0 0 16,1 0-16,20 0 0,-21-21 0,0 21 15,0-21-15,22 0 0,-22 0 0,0-22 16,21 22-16,-20-21 0,-1 21 16,0-22-16,0 1 0,0 21 0,0-22 15,-21 22-15,22 0 0,-22 0 16,0 42-1,-22 0 1,1 0-16,0 1 0,21-1 16,0 0-16,-21 21 0,21-21 0,0 1 15,0 20-15,0-21 0,0 0 0,0 0 16,0 1-16,0-1 0,0 0 16,21-21-16,0 21 0,0-21 15,1 21-15,-1-21 0,0 0 0,21 0 16,-21 0-16,1 0 0,-1 0 15,21 0-15,-21 0 0,0-21 0,22 0 16,-22 21-16,0-21 0,0 0 16,0-22-16,1 22 0,-1 0 0,0-21 15,-21 20-15,0-20 0,0 21 16,0-21-16,0 20 0,0 1 16,0 0-16,-21 42 31,21 0-31,-21 1 0,-1-1 15,22 0-15,0 0 0,0 0 0,-21 22 16,21-22-16,-21 0 0,21 0 16,0 0-16,0 0 0,0 1 0,0-1 15,0 0-15,0 0 32,0-42-17,0 0 1,21 21-16,-21-21 0,0-1 15,0 1-15,0 0 0,21 0 0,-21-21 16,22 20-16,-22 1 0,0-21 16,0 21-16,21 0 0,-21-1 0,21 22 15,-21-21-15,21 21 0,0 0 16,0 21 0,-21 1-16,0-1 0,0 0 0,22 0 15,-22 0-15,21 0 0,0 1 16,-21-1-16,21 0 0,0 0 0,0 0 15,22 22-15,-22-43 16,21 21-16,-21-21 0,1 0 0,20 0 16,-21 0-16,0 0 0,22 0 15,-22 0-15,0 0 0,0-21 0,21 21 16,-20-22-16,-1 1 0,0 0 0,0 0 16,0 0-16,0-22 0,1 22 15,-1-21-15,0 21 0,0-22 0,0 22 16,0-21-16,-21 21 15,22 0-15,-22-1 0,21 1 0,0 21 16,-21 21 0,0 1-1,0-1-15,0 0 0,0 0 16,0 0-16,0 0 16,0 1-16,0-44 62,0 1-62,0 0 0,0 0 16,0 0-16,0 0 15,-21 21 17,0 0-17,-1 0-15,1 0 0,21 21 0,-21 0 16,0 0-16,21 0 0,-21 0 15,0 22-15,21-22 0,-22 0 0,22 21 16,0-20-16,0-1 0,0 0 16,0 0-16,0 0 0,0 0 15,0 1-15,0-1 0,22-21 0,-1 21 0,0 0 16,0-21-16,0 0 0,22 0 16,-22 0-16,21 0 0,0 0 0,-20 0 15,20 0-15,0 0 0,1 0 16,-1-21-16,0 21 0,-21-21 15,22 0-15,-1-1 0,-21 1 0,43-21 16,-43 0-16,-21 20 0,21 1 16,-21 0-16,0 0 0,0 0 15,0 0-15,-21 21 16,0 0-16,0 0 16,-22 21-16,22 0 0,0 0 0,0 0 15,0 0-15,21 1 0,-22-1 0,1 0 16,21 0-16,0 0 0,0 0 15,0 1-15,0-1 0,0 0 16,0 0-16,21-21 16,1 21-16,-1-21 0,0 21 15,21-21-15,-21 0 0,22 0 0,-1 0 16,-21 0-16,22 0 0,41 0 16,-41-21-16,-22 0 0,21 21 15,0-21-15</inkml:trace>
  <inkml:trace contextRef="#ctx0" brushRef="#br0" timeOffset="90232.97">14901 5080 0,'0'0'0,"-21"0"15,0-21-15,0 0 0,0 0 16,-1 21-16,1 0 0,0-22 15,0 22-15,0 0 0,0 0 16,-1 0-16,1 0 0,0 0 16,0 22-16,0-1 0,0-21 0,-1 21 15,1 21-15,0-21 0,0 1 16,21-1-16,-21 0 0,21 0 16,-21 0-16,21 22 0,0-22 0,0 0 15,0 0-15,0 0 0,0 0 16,21 1-16,0-22 15,0 0-15,0 0 0,0 0 0,1 0 16,-1 0-16,0 0 0,0 0 16,21 0-16,-20 0 0,-1-22 0,0 1 15,0 21-15,0-42 0,0 21 0,1 0 16,-1-22-16,0 1 0,0 0 16,0-1-16,0 1 0,1-22 0,-22 22 15,21-21-15,0 20 0,-21 1 16,0 0-16,0 20 0,0 1 0,0 0 15,0 0-15,-21 21 32,0 21-32,-1 21 15,1-20-15,21 20 0,0 0 0,-21 1 16,21 20-16,-21-21 0,21 1 16,0-1-16,0 0 0,0 1 0,0-22 15,0 21-15,0-21 0,0 1 16,21 20-16,0-21 0,0 0 15,1 0-15,-1-21 0,0 0 0,21 22 16,-21-22-16,1 0 0,20 0 16,-21 0-16,0 0 0,22-22 0,-22 1 15,21 0-15,-21 0 0</inkml:trace>
  <inkml:trace contextRef="#ctx0" brushRef="#br0" timeOffset="91422.29">16065 5228 0,'-21'0'15,"21"-21"1,21 21 0,1 0-16,-1-21 15,21 21-15,-21-21 16,0 21-16,22-21 0,-1-1 0,-21 22 16,22-21-16,-1-21 0,0 21 15,1 0-15,-1-22 0,-21 22 0,21-21 16,1-1-16,-22 1 0,0 0 0,0-1 15,0 1-15,-21 0 0,0-1 16,0 1-16,0 21 0,0-21 0,0 20 16,0 1-16,0 0 0,0 0 15,0 0-15,-21 21 16,0 0-16,0 0 0,21 21 16,0 0-16,-21 21 15,21-20-15,-21 20 0,21 21 0,0-20 16,0 20-16,0 1 0,0-1 15,0 1-15,0 20 0,0-20 0,0-1 16,-22 1-16,22-1 0,0 22 0,0-21 16,0-1-16,-21 1 0,21 20 15,0-20-15,0-1 0,0 22 0,-21-22 16,21 1-16,-21-1 0,0 1 0,21-22 16,-21 22-16,-1-1 15,22 1-15,0-22 0,0 22 0,-21-22 16,21 0-16,0 1 0,0-22 0,0 0 0,0 0 15,0 0-15,0 0 16,21-21-16,1 0 0,-1 0 16,0-21-16,0 0 0,0 0 0,22 0 15,-22 0-15,0-22 0,21 22 0,-21-21 16,22-1-16,-22 1 0,21 0 16,-21-1-16,1 1 0,20-21 0,-21 20 15,0-20-15,-21 20 0,0-20 16,0-1-16,0 1 0,0-1 0,0 1 15,-21 21-15,-21-22 0,21 22 0,-22-1 16,22 22-16,-21 0 0,-1-21 16,22 42-16,-21-21 0,21 21 0,0 0 15,-1 0-15,22-22 0,22 1 32,-1 21-32,21 0 15,-21 0-15,22 0 0,-22-21 16,21 21-16,-21-21 0,22 21 0,-1-21 15,0 0-15,1-1 0,-1 22 0,0-21 16,1-21-16,-1 21 0,0 0 16,1-1-16,-22-20 0,0 21 0,0 0 15,0 0-15,-21-1 16,0 1-16,0 0 0,0 0 16,-21 21-16,0 0 15,0 0-15,0 21 16,-1 0-16,22 0 0,0 1 0,-21 20 15,21-21-15,0 21 0,0-20 16,0-1-16,0 0 0,0 21 0,0-21 16,0 1-16,0-1 0,21-21 0,-21 21 15,0 0-15,22-21 0,-1 0 16,0 21-16,21-21 0,-21 0 16,1 0-16,-1 0 0,21 0 15,-21 0-15,22-21 0,-1 0 16,0 21-16,1-21 0,-22 0 0,21-1 15</inkml:trace>
  <inkml:trace contextRef="#ctx0" brushRef="#br0" timeOffset="92967.27">18119 4974 0,'0'0'0,"0"-21"0,-22 0 15,1 0-15,0 0 0,0 21 16,0 0-16,-22 0 0,22 0 15,0 0-15,0 0 0,0 21 0,0-21 16,-1 21-16,-20 0 0,42 21 16,-21-20-16,0 20 0,0-21 15,21 0-15,-22 22 0,22-22 0,0 0 16,0 0-16,0 0 0,0 0 0,0 1 16,22-1-16,-1-21 0,0 21 15,0-21-15,0 0 0,0 0 16,1 0-16,-1 0 15,0-21-15,0 21 0,0-21 0,0-1 16,1 22-16,-22-21 0,21-21 0,0 21 16,0 0-16,0-22 0,0 1 15,-21 21-15,22-22 0,-22 22 0,21 0 16,-21 0-16,0 42 31,0 0-31,-21 0 16,21 1-16,-22 20 0,22-21 15,-21 0-15,21 22 0,0-22 0,0 0 16,0 0-16,0 0 0,0 0 16,0 1-16,0-1 0,0 0 15,21-21-15,1 21 0,-1-21 0,0 0 16,0 0-16,0 0 0,0 0 16,1 0-16,20 0 0,-21 0 15,21 0-15,-20-21 0,-1 0 0,21 0 16,-21-1-16,0 1 0,1 0 15,-1-21-15,0-1 0,0 1 0,21-64 16,-20 43-16,-1 20 16,-21-20-16,21-1 0,-21 22 0,0-21 15,0 20-15,0 1 0,0 0 0,0 20 16,0-20-16,-21 21 0,0 21 16,-1 0-16,1 0 0,0 0 15,0 21-15,21 21 16,-21-20-16,21 20 0,0 0 0,0 1 15,-21-1-15,21 0 0,0 1 16,0 20-16,0-21 0,0 1 0,0-1 16,0 0-16,0 1 0,0-1 15,0 0-15,21-20 0,-21-1 16,21 21-16,0-21 0,0 0 16,0 1-16,1-22 15,-1 0-15,0 0 0,0 0 0,0 0 16,22 0-16,-22 0 0,0-22 0,0 22 15,21-21-15,-20 0 0,-1 0 16,0-21-16,0 20 0,0 1 0,0-21 16,1 21-16,-1 0 0,-21-22 15,21 22-15,-21 0 0,0 0 16,0 42 15,0 0-31,-21 0 0,21 0 0,-21 1 16,21-1-16,-22 0 0,22 21 15,0-21-15,0 1 0,0-1 0,0 0 16,0 0-16,0 0 0,0 0 16,22-21-1,-1 0-15,0 0 0,0 0 16,0 0-16,0 0 0,1 0 16,20-21-16,-21 0 0,0 0 0,0 0 15,1 0-15,-1-1 0,0 1 16,0 0-16,0-21 0,0 21 0,-21-1 15,0 1-15,22 0 0,-22 42 47,0 0-47,0 1 0,0-1 0,0 0 16,0 0-16,-22-21 0,22 21 16,0 0-16,0 1 0,0-1 0,0 0 15,0 0-15,0 0 0,0 0 31,22-21-31,-1 0 0,0 0 16,0 0-16,0 0 16,-21-21-16,21 0 0,1 21 15,-22-21-15,21 0 0,0 0 0,0-1 16,-21 1-16,21-21 0,0 21 16,1 0-16,20-22 0,-21 22 0,0 0 15,0 0-15,22 21 0,-22-21 0,0 21 16,21 0-16,-20 0 0,-1 0 15,0 0-15,0 21 0,0 0 0,0 0 16,-21 0-16,22 0 0,-22 1 16,21-1-16,-21 0 0,0 0 0,0 0 15,0 0-15,0 1 0,0-1 0,0 0 16,0 0 0,0 0-16,-21-21 0,-1 21 15,1-21-15,0 0 16,21-21-1,0 0-15,0 0 0,0 0 16,0 0-16,0-1 16,0-20-16,21 21 0,-21 0 0,21-22 15,1 1-15,-1 21 0,0 0 16,0-22-16,0 22 0,0 0 16,-21 0-16,22 21 0,-1-21 0,0 21 0,0 0 15,0 0-15,0 0 16,1 0-1,-1 0-15,0 0 32</inkml:trace>
  <inkml:trace contextRef="#ctx0" brushRef="#br0" timeOffset="93682.86">20595 4911 0,'0'-21'31,"21"21"-15,0 0-16,-21-22 0,22 1 15,-1 21-15,0-21 0,0 0 16,-21 0-16,21 21 0,-21-21 0,0-1 15,0 1-15,-21 21 32,0 0-17,0 0-15,21 21 0,-21 1 16,-1-1-16,1 0 0,0 0 16,0 0-16,21 0 0,0 1 15,-21-1-15,21 0 0,0 0 0,0 0 16,0 0-16,0 1 0,0-1 15,21-21-15,-21 21 16,21-21-16,0 0 0,0 0 0,1 0 16,20 0-16,-21 0 0,21 0 15,1 0-15,-22 0 0,21-21 0,1 21 16,-22-21-16,21-1 0,-21 22 0,22-21 16,-22 0-16,0-21 0,0 21 15,0-1-15,0 1 0,-21 0 0,0 0 16,0 0-16,0 0 15,-21 21 1,0 0 0,0 21-16,21 0 0,-21 0 15,21 0-15,-21 0 0,21 1 16,0-1-16,0 0 0,0 0 16,0 0-16,0 0 0,21 1 15,0-22-15,-21 21 0,21-21 16,0 0-16,0 21 0,1-21 15,-1 0-15,-21 21 16,-21-21 47,-1-21-63,1 21 0,0 0 0,0 0 15,0 0-15,0 0 0,-1 0 0,1 0 16,0-21-16,-21 21 0,21 0 15,-1 0-15,-20-21 0</inkml:trace>
  <inkml:trace contextRef="#ctx0" brushRef="#br0" timeOffset="94146.59">18478 4424 0,'0'0'0,"-21"21"0,21 0 16,21-21 0,1 0-16,20 21 0,0-21 0,1 0 15,20 0-15,-21 0 0,22 0 16,-1 0-16,1 0 0,-1 0 0,22 0 16,-21 0-16,-1 0 0,1 0 15,-1 0-15,1 0 0,-22 0 0,21 0 16,-20 0-16,-22 0 0,21-21 0,-21 21 15,1 0-15,-1 0 16,-21-21 0,0 42 46,-21-21-62</inkml:trace>
  <inkml:trace contextRef="#ctx0" brushRef="#br0" timeOffset="95143.02">7874 6689 0,'0'0'0,"-21"-21"16,0 21-1,-1 21 1,22 0-16,-21-21 16,0 21-16,21 21 0,0-20 0,0-1 15,0 0-15,-21 21 0,21-21 16,0 1-16,0 20 0,-21-21 0,21 0 15,0 0-15,-21 1 0,21-1 0,0 0 16,0 0-16,0 0 0,-22-21 16,22 21-16,0-42 31,0 0-31,0 0 16,0 0-16,0 0 0,0-1 0,0 1 15,0 0-15,22 0 0,-1 0 16,-21 0-16,21-22 0,0 22 15,0-21-15,0 21 0,1-1 0,-1 1 16,0 0-16,0 21 0,0 0 16,0 0-16,1 0 0,-1 0 0,0 0 15,0 0-15,0 21 0,-21 0 0,21 1 16,-21-1-16,22 21 0,-22-21 16,0 0-16,0 1 0,0-1 0,0 0 15,0 0-15,0 0 0,0 0 0,0 1 16,0-1-1,0-42 48,0-1-63,0 1 16,21 0-16,0 0 0,0 0 15</inkml:trace>
  <inkml:trace contextRef="#ctx0" brushRef="#br0" timeOffset="95590.76">8424 6668 0,'21'0'0,"1"0"31,-22 21-31,0 0 16,0 0-16,0 21 15,0-20-15,-22-1 0,1 0 0,0 21 16,21-21-16,0 1 0,-21-1 15,21 0-15,-21 0 0,21 0 0,0 0 16,0 1-16,0-1 0,0 0 16,21-21-1,0 0-15,0 0 0,0 0 16,1 0-16,-1 0 0,0-21 0,0 21 16,0-21-16,0 21 0,1-22 15,-1 1-15,0 0 0,0 0 0,0 21 16,-21-21-16,0 0 0,0-22 0,0 22 15,0 0-15,0 0 16,0 0-16,-21-22 0,21 22 0,-21 0 16,0 21-16,0-21 0,-1 0 0,1 21 15,0 0-15,0 0 16,0 0-16,0 0 0,-1 21 16,1 0-16,0 0 0,21 0 15,-21-21-15,21 21 0,-21 1 16,21-1-16,0 0 15,21-21 1,0 0-16,0 0 0,22 0 0,-22 0 16,0 0-16,21 0 0</inkml:trace>
  <inkml:trace contextRef="#ctx0" brushRef="#br0" timeOffset="96158.43">9250 6689 0,'0'0'0,"0"-21"16,0-1-16,0 1 0,-21 21 16,-1 0-16,1 0 0,0-21 15,0 21-15,0 0 0,0 0 0,-1 0 16,-20 21-16,21 0 0,0 1 16,0-22-16,-1 42 0,1-21 15,0 0-15,21 0 0,0 1 0,0 20 16,0-21-16,0 0 0,0 0 15,0 1-15,0-1 0,0 0 16,0 0-16,21 0 0,0-21 0,1 21 16,-1-21-16,0 0 15,0 0-15,0 0 0,0 0 16,1 0-16,-1 0 0,21-42 0,0 21 16,-20 21-16,-1-21 0,-21-22 0,21 22 15,0 0-15,0-21 0,0-1 16,1 22-16,-1-42 0,-21 20 15,21 1-15,-21-21 0,0 20 0,0 1 16,0-22-16,0 22 0,0 21 16,0-21-16,0 20 0,0 1 0,0 0 15,-21 21-15,0 0 16,-1 0-16,1 0 16,21 21-16,-21 22 0,21-22 0,0 21 15,0 0-15,0 1 0,0-1 16,0 0-16,0 1 0,0-1 0,21 0 15,-21 1-15,21 20 0,-21-42 16,22 22-16,-22-22 0,21 0 16,-21 0-16,0 0 0,21 1 15,0-22-15,0 0 16,0 0 0,1 0-16,-1 0 15,0 0-15,0-22 0,0 1 0,0 0 16</inkml:trace>
  <inkml:trace contextRef="#ctx0" brushRef="#br0" timeOffset="96523.22">9758 6731 0,'0'42'31,"21"-42"0,0 0-31,0-21 0,0 21 0,1 0 16,-1-21-16,0 21 0,0-21 16,0 0-16,22 21 0,-22-21 15,0-1-15,0 1 0,0 21 0,-21-21 0,0 0 16,0 0-16,0 0 0,0-1 16,0 1-16,-21 21 0,0 0 15,0 0-15,0 0 0,-22 0 16,22 21-16,-21-21 0,21 22 15,-22-1-15,22 0 0,-21 21 0,21-21 16,-1 1-16,1-1 0,0 21 0,0 0 16,21-20-16,0-1 15,0 0-15,0 0 0,0 0 16,21-21-16,0 0 16,0 0-16,1 0 0,-1 0 0,0 0 15</inkml:trace>
  <inkml:trace contextRef="#ctx0" brushRef="#br0" timeOffset="97059.91">10160 6858 0,'42'-63'31,"-21"63"-31,1-22 0,-1 1 0,0 0 16,0 0-16,0 0 15,0 0-15,-21-1 0,22 1 0,-1 0 16,0 0-16,-21 0 0,0 0 0,21-1 16,0 22-16,-21 22 31,0-1-15,0 21-16,-21-21 15,21 0-15,0 1 0,-21-1 0,21 21 16,0-21-16,0 0 0,0 22 0,0-22 15,0 0-15,0 21 0,-21-20 16,21 20-16,-21-21 0,21 21 0,0-20 16,0 20-16,0 0 0,0 1 0,-22-1 15,22-21-15,0 21 0,0 1 0,0-22 16,0 21-16,0-21 16,0 22-16,0-22 0,0 0 0,0 0 0,0 0 15,0 1-15,0-1 0,-21-21 16,0 21-16,0-21 15,0 0-15,0 0 16,-1 0-16,1 0 0,0 0 16,0-21-16,0 21 0,0-21 0,-1-1 15,1 1-15,0 0 16,21 0-16,-21 21 0,21-21 16,0 0-16,0-1 15,0 1-15,0 0 16,0 0-16,0 0 0,0 0 0,21-1 15,0-20-15,-21 21 0</inkml:trace>
  <inkml:trace contextRef="#ctx0" brushRef="#br0" timeOffset="97294.78">10520 6414 0,'0'-22'16,"21"22"62,0 0-62,0 22-16,0-22 0</inkml:trace>
  <inkml:trace contextRef="#ctx0" brushRef="#br0" timeOffset="97807.44">11303 6541 0,'0'-22'0,"0"1"15,-21 21 1,0 0-16,-1 0 0,-20 0 16,21 0-16,0 0 0,-22 0 0,22 0 15,-21 21-15,21 1 0,0-22 0,-22 21 16,22-21-16,0 21 0,21 0 16,-21 0-16,21 0 15,0 1-15,21-22 0,21 21 16,-21-21-16,1 0 15,-1 0-15,21 21 0,-21-21 16,0 0-16,43 21 0,-43-21 0,0 0 16,22 21-16,-22 0 15,0-21-15,0 22 0,-21-1 16,0 0 0,0 0-1,-21-21-15,0 0 0,0 21 0,-22-21 16,22 0-16,0 0 0,0 21 0,-22-21 15,22 0-15,-21 0 0,21 0 16,-22 0-16,22 0 0,0 0 0,0 0 16,0 0-16,0 0 0,-1 0 0,1-21 15,21 0 17,0 0-17,0 0 1,0 0-16,0-1 15</inkml:trace>
  <inkml:trace contextRef="#ctx0" brushRef="#br0" timeOffset="101161.65">13039 6668 0,'21'0'31,"0"0"-15,0 0-16,-21-22 0,21 1 15,0 0-15,-21 0 16,22 0-16,-22 0 0,0-1 15,0-20-15,0 21 0,-22 0 0,1 0 16,0-1-16,-21 1 0,21 0 16,-22 0-16,22 21 0,-21 0 0,-1 0 15,22 0-15,-21 0 0,21 0 0,-22 0 16,22 21-16,0 0 16,-21 0-16,21 22 0,-1-22 0,1 21 15,0 1-15,0 41 0,21-63 16,-21 22-16,21-1 0,0-21 15,0 22-15,0-22 0,0 0 0,0 0 16,0 0-16,21-21 0,0 21 0,0-21 16,0 0-16,1 0 15,-1 0-15,21 0 0,-21 0 0,22 0 0,-22 0 16,21-21-16,0 0 0,-20 21 0,20-21 16,0 0-16,1 0 0,-22-1 15,21 1-15,-21 0 0,22-21 0,-22 21 16,0-22-16,-21 22 0,0-21 15,21 21-15,-21-22 0,0 22 16,0 0-16,0 0 16,0 42-1,0 0-15,-21 0 0,0 22 16,21-22-16,0 21 0,-21-21 0,21 22 16,0-22-16,0 21 0,0-21 15,0 0-15,0 1 0,21-1 0,0 0 16,0-21-16,0 21 0,0-21 0,1 0 15,-1 0-15,0 0 0,0 0 16,43 0-16,-22 0 16,-21 0-16,21-21 0,-20 0 0,-1 0 15,21 21-15,-21-22 0,0 1 16,1 0-16,-1 0 0,-21-21 16,0 20-16,0 1 0,0 0 0,0-21 0,0 21 15,0-1-15,0 1 0,0 0 16,-21 42-1,21 0-15,-22 1 16,1 20-16,21-21 0,0 21 16,0-20-16,-21 20 0,21-21 0,0 0 15,-21 0-15,21 1 0,0-1 0,0 0 16,0 0-16,0 0 0,0 0 16,0-42 30,21 21-46,0-21 0,-21 0 0,0 0 16,21 21-16,1-21 0,-1-1 0,-21-20 16,21 21-16,0 0 0,0 0 15,0-22-15,1 22 0,-22 0 0,21 21 16,0-21-16,0 21 16,-21 21-1,21-21-15,-21 21 0,0 0 0,0 0 16,0 1-16,0-1 0,0 0 15,0 0-15,0 0 0,21 0 16,-21 1-16,22-22 0,-22 21 16,0 0-16,21-21 15,0 0-15,0 0 0,0 0 16,0 0-16,1 0 0,-1 0 16,0 0-16,0 0 0,0 0 15,0 0-15,1 0 0,-1-21 0,0 21 16,0 0-16,-21-21 0,21 21 15,0-22-15,1 22 0,-1-21 0,0 21 16,-21-21-16,21 0 0,0 0 0,-21 0 16,0-22-1,21 22-15,-21 0 0,0 0 16,0 0-16,0-1 0,0 1 16,-21 21-16,0 0 0,0 0 15,0 0-15,-22 0 16,22 0-16,0 21 0,0 1 0,0-1 15,0 0-15,-22 0 0,43 0 0,-21 0 16,0 1-16,21-1 0,0 0 16,0 0-16,0 0 0,0 0 0,0 1 15,0-1-15,21-21 16,0 0-16,0 0 16,1 0-16,-1 0 0,21 0 0,-21 0 15,0 0-15,1-21 0,-1 21 16,21-22-16,-21 22 0,0-21 15,1 0-15,-1 0 0,0 0 16,-21 0-16,0-1 0,0 1 16,21 21-16,-21-21 15,0 42 1,0 0-16,0 1 0,0-1 16,-21 0-16,21 21 15,0 1-15,0-22 0,0 21 0,0 0 16,0 1-16,0-1 0,0 22 0,0-22 15,0 21-15,0 1 0,0-22 16,0 22-16,0-1 0,0 1 0,0 42 16,0-43-16,0 1 0,0-22 15,0 21-15,0 1 0,0-22 16,0 64-16,0-42 0,0-22 16,0 0-16,-21-21 0,0 22 0,-1-22 15,1 0-15,0 0 0,0 0 0,0 1 16,0-22-16,-1 0 0,-20 0 15,21 0-15,-21 0 0,20 0 0,-20 0 16,0-22-16,-1 1 0,1 0 0,0-21 16,-1 21-16,-20-64 15,42 43-15,0-1 0,-1-20 16,22-1-16,0 22 0,0-22 0,0 1 16,22-1-16,-1-20 0,0 20 0,21-20 15,-21-1-15,43 21 0,-22-20 16,1 20-16,20 1 0,-21-1 0,85-63 15,-84 64-15,-1 20 16,22-20-16,-22 21 0,0 20 0,-21-20 16,22 21-16,-22 0 0,-21 0 15,21 21-15,-21 21 16,0 0 0,-21 0-16,21 0 0,0 0 15,0 1-15,0-1 0,0 0 16,0 0-16,0 0 0,0 0 15,0 1-15,0-1 16,21-21 0,0 0-1,0 0-15,1 0 0,-1-21 16,21-1-16,-21 1 0,0 0 16,22 0-16,-22 0 0,42-22 15,-41 1-15,-1 21 0,0 0 16,-21 0-16,0-1 0,0 1 0,21 0 15,-21 42 17,0 0-32,0 22 0,-21-22 15,21 0-15,0 21 0,0-20 0,0 20 16,-21-21-16,21 0 0,0 22 0,0-22 16,0 0-16,0 0 0,0 0 15,21 0-15,0-21 0,0 0 16,0 0-16,1 0 0,-1 0 15,0 0-15,21 0 0,-21-21 16,1 21-16,20-21 0,-21 0 16,21 0-16,-20 0 0,-1-22 0,0 22 15,0-21-15,0-1 0,0 1 16,1-21-16,-22 20 0,0-20 0,21 20 16,-21 1-16,21 0 0,-21-1 0,0 1 15,0 21-15,0-21 0,0 20 16,0 1-16,-21 21 15,21 21 1,0 1-16,-21-1 0,-1 0 16,22 21-16,-21-21 0,21 22 0,0-1 15,0 0-15,-21 1 0,21-1 16,0 0-16,0 1 0,0-1 16,0 43-16,0-43 15,0-21-15,0 0 0,21-21 16,0 22-16,1-1 0,-1-21 15,21 21-15,-21-21 0,0 0 0,22 0 16,-1 0-16,-21 0 0,22 0 16,-1 0-16,-21-21 0,21 21 0,-20-21 15,20-1-15,-21 1 0,0 0 0,0 0 16,1 0-16,-22 0 0,0-22 16,0 22-16,0-21 0,0-1 15,0 22-15,-22 0 0,1 21 0,0-21 16,0 21-16,0 0 15,0 0-15,-1 0 0,1 0 0,0 21 16,0 0-16,0 0 0,21 1 0,-21-1 16,-1 0-16,22 21 0,0-21 15,0 1-15,0-1 0,0 21 0,0-21 16,0 0-16,0 1 0,0-1 16,0 0-1,22-21-15,-1 0 0,0 0 16,0 0-16,0 0 0,0 0 0,1-21 15,-1 0-15,0 21 0,0-22 16,0 1-16,-21 0 0,21 0 0,1-21 16,-1 20-16,0 1 0,-21 0 15,0-21-15,0 21 0,0-1 16,0 1-16,0 0 0,0 42 31,0 0-15,0 1-16,0-1 0,0 0 0,0 0 15,0 0-15,-21 22 0,21-22 0,0 0 16,0 0-16,0 21 0,0-20 16,0-1-16,0 0 0,0 0 15,21-21-15,0 0 0,-21 21 0,21-21 16,0 0-16,22 0 0,-22 0 16,0 0-16,21 0 0,-20-21 15,20 0-15,-21 21 0,21-21 0,-20 0 16,20-1-16,-21-20 0,0 21 15,22-21-15,-22-1 0,-21 22 0,21-21 16,-21-22-16,0 22 0,0 21 16,0 0-16,-21 21 15,0 0-15,-1 0 0,1 0 16,0 0-16,21 21 0,-21-21 0,21 21 16,-21-21-16,21 21 0,0 0 15,0 0-15,21-21 16,0 0-16,0 0 15,0 0-15,1 0 0,-1 0 16,21 0-16,-21 0 0,0 0 0,1 0 16,-1-21-16,0 21 0,-21-21 15,21 21-15,0 0 0,-21 21 16,0 0 0,0 1-16,-21-1 0,0 0 15,21 0-15,-21 21 0,0-20 0,-1-1 16,22 0-16,0 21 0,-21-21 0,21 1 15,-21-1-15,21 0 16,0 0-16,0 0 0,21-21 16,0 0-16,1 0 15,-1 0-15,0 0 16,0 0-16,0 0 16,0 0-16,1-21 0,-1 0 0,0 0 15,21 0-15,-21-1 0,1 1 16,-1 0-16</inkml:trace>
  <inkml:trace contextRef="#ctx0" brushRef="#br0" timeOffset="101547.36">17462 6202 0,'-21'0'0,"21"-21"0,0 0 31,21 21-31,1 0 16,-1 0-16,0 0 0,21 0 0,1 0 15,-22 0-15,21 0 16,0 0-16,1 0 0,-1 0 0,0 0 0,1 0 15,-1 0-15,-21 0 0,22 0 0,-22 0 16,0 0-16,0 0 16,0 0-16,0 0 0,-42-22 47,0 22-47,0 0 0,0 0 0,0 0 15,-1 0-15,1 0 0,0 0 0,0 0 16,0 0-16,0 0 0</inkml:trace>
  <inkml:trace contextRef="#ctx0" brushRef="#br0" timeOffset="101947.14">17759 6138 0,'0'22'32,"0"-1"-17,0 0-15,0 0 16,0 0-16,0 0 15,-21 1-15,21-1 0,0 0 16,0 0-16,-22 21 0,22-20 0,0-1 16,0 21-16,0-21 0,-21 0 15,21 22-15,-21-22 0,21 0 0,0 21 16,-21-20-16,21-1 0,0 0 16,0 0-16,0 0 0,0 0 15,-21 1-15,21-1 0,-21-21 0,21 21 16,-22-21-16,1 0 0,0 0 15,0 0-15,0 0 16,0 0-16,-1 0 0,1 0 16,0 0-16,0 0 0,0 0 0,0 0 0,-1 0 15,1-21-15,21 0 16,-21 21-16,0 0 0,21-22 16,0 1-1,0 0 1,0 0-1,21 21-15,0-21 16,0 21-16,1-21 0</inkml:trace>
  <inkml:trace contextRef="#ctx0" brushRef="#br0" timeOffset="102646.73">18478 6329 0,'0'0'0,"22"-21"0,-1 0 16,-21-1 0,0 1-16,0 0 15,-21 0 1,-1 21-16,1 0 15,0 0-15,0 0 0,0 0 16,0 21-16,-22-21 0,22 21 16,0 0-16,0-21 0,21 22 15,-21-1-15,21 0 0,-22-21 0,22 21 16,0 0-16,0 0 0,0 1 0,0-1 16,0 0-1,22 0-15,-1-21 16,0 21-16,0-21 0,0 0 15,0 0-15,1 21 0,-1-21 16,0 0-16,0 22 0,0-22 16,-21 21-16,21-21 0,1 0 0,-22 21 15,0 0-15,21-21 16,-21 21-16,0 0 0,0 1 0,0-1 16,0 0-16,0 0 15,0 0-15,-21 0 16,-1-21-16,1 22 0,0-22 0,0 0 0,0 21 15,0-21-15,-1 0 0,1 21 16,-21-21-16,21 0 0,0 0 16,-22 0-16,22 0 0,0 0 0,0 0 15,-22 0-15,22 0 0,0 0 0,0 0 16,0 0-16,0 0 0,21-21 16,-22 21-16,22-21 0,-21 21 0,0 0 15,21-22-15,0 1 16,-21 21-16,21-21 94</inkml:trace>
  <inkml:trace contextRef="#ctx0" brushRef="#br0" timeOffset="102934.58">18267 6879 0,'-21'0'16,"-1"0"0,1 0-16,0 0 46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2T02:23:09.52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2159 0 0,'0'0'0,"21"0"0,0 0 15,0 0-15,1 0 0,-1 0 141,0 0-141,0 0 0,0 0 15</inkml:trace>
  <inkml:trace contextRef="#ctx0" brushRef="#br0" timeOffset="5996.45">1672 762 0,'21'-21'16,"0"21"-1,-21-21 1,22 21-16,-1 0 0,-21-21 16,21 21-16,0 0 15,-21-22 1,21 22-16,-21-21 16,21 21-16,1 0 15,-22-21-15,0 0 0,21 21 16,0-21-16,-21 0 15,21 21-15,0 0 16,-21-22-16,21 22 0,-21-21 0,22 0 16,-1 21-1,-21-21-15,21 21 0,0 0 16,-21-21-16,0 42 125,-21-21-109,21 21-16,-21 0 15,0-21-15,21 21 0,-22-21 16,1 22-16,0-1 15,0-21-15,0 21 0,0 0 0,-1 0 16,1 0-16,0 1 0,0-1 16,-21 0-16,20 0 0,1-21 0,-21 21 15,21 0-15,-22 1 0,22-1 16,0 0-16,-21 0 0,21 0 0,-1 0 16,1 1-16,0-22 0,0 21 15,0-21-15,0 21 0,-1-21 16,1 21-16,0-21 15,21 21-15,-21-21 16,21 21 15,21-21 141,0 0-156,0 0-16,1 0 0,-1 0 15,0 0-15,21 0 0,-21 0 16,22 0-16,-22 0 0,21 0 0,1 0 16,-22 22-16,21-22 0,0 21 15,1-21-15,-22 0 0,21 21 0,-21-21 16,1 0-16,-1 0 0,21 21 16,-21-21-16,0 0 0,1 0 15,-22 21-15,21-21 0,0 0 0,-21 21 16,21-21-1,-21 22 1,0-44 78</inkml:trace>
  <inkml:trace contextRef="#ctx0" brushRef="#br0" timeOffset="6868.13">2794 550 0,'0'0'0,"0"22"0,0 20 0,0-21 0,0 21 15,-21 1-15,21-1 0,-21 0 16,21 1-16,0-1 0,0-21 0,-22 22 16,22-1-16,-21-21 0,21 0 15,-21 22-15,21-22 0,0 0 0,0 0 16,0 0-16,0 0 16</inkml:trace>
  <inkml:trace contextRef="#ctx0" brushRef="#br0" timeOffset="7644.68">2688 550 0,'42'-63'31,"-20"63"-31,-1 0 0,0-21 15,0 21-15,0-21 0,22 21 0,-22 0 16,0 0-16,21-22 0,-21 22 16,22 0-16,-22 0 0,0 0 0,0 0 15,0 22-15,1-1 16,-1-21-16,0 21 0,-21 0 0,0 0 16,0 0-16,0 1 0,0 20 0,0-21 15,-21 0-15,0 22 0,-22-22 16,22 0-16,-21 21 0,-1-21 15,1 1-15,0-1 0,21 0 16,-22 0-16,1 0 0,21-21 0,-22 0 16,43 21-16,-21-21 15,21-21 1,0 0-16,21 21 16,1-21-16,-1 0 0,0 0 0,0 21 15,0-22-15,22 22 16,-22-21-16,21 0 0,-21 21 0,0 0 0,22-21 15,-22 21-15,21 0 16,-21 0-16,1 0 0,20 0 0,-21 0 16,0 0-16,22 21 0,-22 0 15,0 0-15,-21 1 0,21-1 0,-21 0 16,21 0-16,-21 0 0,0 22 16,0-22-16,0 0 0,0 21 0,-21-21 15,0 1-15,0-1 0,0 0 16,-1 0-16,-20 0 0,0 0 0,21 1 15,-22-1-15,1-21 0,21 21 16,-22-21-16,1 0 0,21 0 16,-21 0-16,20 0 0,1 0 0,-21 0 15,21 0-15,0 0 0,-1 0 0,1 0 16,21-21 0,-21 21-16,21-21 0,0-1 15,21 1 1,0 21-16,1-21 15,-1 21-15,0-21 0,0 21 16,0 0-16</inkml:trace>
  <inkml:trace contextRef="#ctx0" brushRef="#br0" timeOffset="8164.39">3725 741 0,'-21'0'16,"0"0"-1,0 0-15,0 21 0,-1 0 0,1 0 16,0 1-16,0-1 0,0 21 15,0-21-15,-1 22 0,1-22 16,0 21-16,0-21 0,21 22 0,0-22 16,0 0-16,0 0 0,0 0 15,0 0-15,0 1 0,0-1 0,21-21 16,0 0-16,0 21 0,1-21 16,-1 0-16,21 0 0,-21 0 0,0 0 15,22 0-15,-22-21 0,21 21 0,1-21 16,-22-1-16,0 1 0,21 21 15,-21-21-15,1-21 0,20 21 0,-21-1 16,0-20-16,-21 21 0,0-21 16,21 20-16,-21-20 0,0 21 15,0-21-15,0 20 0,-21 1 16,0 0-16,0 0 0,0 0 0,0 21 16,-1 0-16,1 0 0,-21 0 15,21 0-15,0 0 0,-1 21 0,1-21 16,0 21-16,0 0 0,0 0 15,21 1-15,0-1 0,0 0 16,0 0-16,0 0 0,0 0 16</inkml:trace>
  <inkml:trace contextRef="#ctx0" brushRef="#br0" timeOffset="8640.11">4297 720 0,'-21'0'16,"-1"0"-16,1 21 0,21 0 0,-21-21 15,0 21-15,0 22 0,0-22 16,21 0-16,-22 0 0,22 21 0,-21-20 15,21-1-15,0 21 0,0-21 16,0 0-16,0 1 0,0-1 16,0 0-16,0 0 0,0 0 0,0 0 15,21 1-15,1-22 16,-1 0-16,0 0 0,0 0 0,0 0 16,22 0-16,-22 0 0,21 0 15,-21 0-15,22-22 0,-22 1 0,0 0 16,0 0-16,0 0 0,0 0 15,1-1-15,-22 1 0,21-21 0,-21 0 16,0 20-16,0-20 0,0 21 16,0-21-16,0 20 0,-21 1 15,-1 0-15,1 0 0,21 0 0,-21 0 16,0 21-16,0 0 0,0 0 16,-1 0-16,1 0 0,0 0 15,21 21 1,0 0 15</inkml:trace>
  <inkml:trace contextRef="#ctx0" brushRef="#br0" timeOffset="9379.95">4953 402 0,'0'21'31,"0"1"-31,0-1 0,0 0 16,0 0-16,0 21 0,0-20 16,0 20-16,-21 0 0,21-21 0,-21 22 15,21-1-15,0 0 0,0 1 16,-22-1-16,22-21 0,-21 22 0,21-1 15,0-21-15,-21 21 16,21-20-16,0-1 0,0 0 0,0 0 16,0 0-16,0 0 15,0-42 17,0 0-17,0 0-15,0 0 0,0 0 16,0-1-16,21-20 0,0 21 15,1-21-15,-22 20 0,21-20 0,0 21 16,0-21-16,0 20 16,22 1-16,-22 0 0,21-21 15,-21 42-15,0-21 0,1 21 16,-22-22-16,21 22 0,0 0 0,0 0 16,-21 22 15,-21-1-31,0 0 15,0-21-15,-1 21 16,1-21-16,0 0 0,0 21 0,0-21 16,0 0-16,-1 21 0,1-21 15,0 0-15,21 22 16,0-1 15,0 0-31,0 0 16,21 0-16,0 0 15,1 1-15,-1-1 16,-21 0-16,21 0 0,0 0 16,0 0-16,-21 1 0,0-1 15,21-21-15,-21 21 0,22-21 16,-22 21-16,21-21 16,0 0-1,-21-21 1,0 0-1</inkml:trace>
  <inkml:trace contextRef="#ctx0" brushRef="#br0" timeOffset="10947.73">5927 720 0,'0'-21'16,"21"21"0,-21-22-1,21 22-15,0 0 16,-21-21-16,21 21 0,0 0 16,-21-21-16,22 21 0,-22-21 15,21 0-15,0 21 0,-21-21 16,0-1-16,0 1 31,-21 21-31,0 0 16,-1 0-16,1 0 15,0 0-15,0 0 16,0 0-16,0 21 0,-1-21 0,1 22 16,0-22-16,0 21 0,21 0 15,-21-21-15,21 21 16,-21 0-16,21 0 15,0 1-15,21-22 16,0 21-16,0-21 16,0 21-16,0-21 0,1 0 15,-1 21-15,0-21 0,0 21 16,0-21-16,0 21 0,1-21 0,-1 22 16,0-22-16,0 21 0,0 0 15,0 0-15,-21 0 16,22 0-16,-22 1 0,0-1 0,0 0 15,0 0-15,0 0 16,-22 0-16,1 1 0,0-1 0,0-21 16,0 21-16,-22 0 0,22-21 15,-21 0-15,21 21 0,-22-21 0,1 0 16,0 0-16,-1 0 0,1 0 16,21 0-16,-21 0 0,-1-21 0,22 21 15,0-21-15,0 0 0,0 21 16,-1-21-16,1-1 0,0 1 15,21 0-15,-21 0 0,21 0 16,0 0-16,0-1 0,0 1 16,0 0-16,21 21 0,0-21 15,0 21-15,1-21 0,-1 21 16,21 0-16,-21-21 0,22-1 0</inkml:trace>
  <inkml:trace contextRef="#ctx0" brushRef="#br0" timeOffset="11291.54">6625 275 0,'0'0'0,"0"-21"16,-21 21-16,0 0 0,0 0 15,21 21-15,0 0 16,-22 1-16,22 20 0,-21-21 0,21 21 16,-21 1-16,21-1 0,0 0 15,0 1-15,-21-1 0,0 22 0,21-22 16,-21 0-16,-1 1 16,22 20-16,0-21 0,0-20 0,-21 20 15,21-21-15,-21 21 0,21-20 16,0-1-16,0 0 0,0 0 15,0-42 17,0 0-32</inkml:trace>
  <inkml:trace contextRef="#ctx0" brushRef="#br0" timeOffset="11515.41">6286 741 0,'22'0'47,"-1"0"-47,0 0 0,21 0 15,-21 0-15,1 0 0,20 0 0,-21 0 16,21 0-16,-20 0 0,20-21 15,-21 21-15,21 0 0,-20 0 0,-1-21 16</inkml:trace>
  <inkml:trace contextRef="#ctx0" brushRef="#br0" timeOffset="11908.18">6921 635 0,'0'21'16,"0"0"-16,-21-21 0,0 22 0,21 20 15,-21-21-15,21 0 0,-21 0 16,0 22-16,21-22 0,0 21 0,-22-21 16,1 1-16,21 20 0,0-21 15,-21 0-15,21 0 0,0 1 0,0-1 16,0 0-16,0 0 0,0 0 0,21 0 16,0-21-16,1 22 15,-1-22-15,21 0 0,-21 0 0,0 0 16,1 0-16,20 0 0,-21 0 15,21 0-15,-20-22 0,-1 1 0,0 0 16,0 0-16,0-21 0,0 20 16,1-20-16,-22-21 0,0-43 15,0 63-15,0 1 0,0 0 16,0-1-16,0 1 0,-22 21 0,1 0 16,0 0-16,0-1 0,0 22 0,0 0 15,-1 0-15,1 0 0,0 0 16,0 22-16,0-1 0,0-21 0,-1 21 15,22 0-15,0 0 16,-21 0-16,21 1 16</inkml:trace>
  <inkml:trace contextRef="#ctx0" brushRef="#br0" timeOffset="12499.95">7387 677 0,'0'-21'15,"0"0"1,0 0-16,21 21 16,0 0-1,1 0-15,-1 0 16,0 0-16,0 0 15,-21 21-15,0 0 0,21 0 0,-21 22 16,0-22-16,0 0 0,0 21 16,0-20-16,0 20 0,0-21 0,0 0 15,0 0-15,0 1 0,0-1 16,0 0-16,0 0 16,0-42 15,0 0-31,0 0 15,0-1-15,0 1 0,21 0 16,-21-21-16,22 21 0,-22-1 16,21-20-16,-21 21 0,21 0 0,0 0 15,-21-22-15,21 22 0,0 0 16,-21 0-16,22 21 16,-1 0-16,0 0 15,0 0 1,0 0-16,-21 21 0,21-21 15</inkml:trace>
  <inkml:trace contextRef="#ctx0" brushRef="#br0" timeOffset="12975.68">8001 826 0,'0'0'0,"-21"0"0,21 21 15,-21-21 1,42 0 15,0 0-31,0 0 16,0 0-16,0 0 0,1-21 16,-1-1-16,0 22 0,0-21 0,0 21 15,0-21-15,22 0 0,-22 0 16,0 0-16,-21-1 15,21 22-15,-21-21 0,0 0 0,0 0 16,0 0-16,-21 21 16,0 0-16,0 0 15,0 0-15,-1 0 0,1 0 16,0 0-16,0 0 0,0 21 0,-22 0 16,-20 64-1,63-43-15,-21-21 0,21 22 0,-21-22 16,21 21-16,0-21 0,0 0 0,0 1 15,0-1-15,0 0 16,0 0-16,21 0 0,0-21 0,-21 21 16,21-21-16,0 22 0,0-22 15,1 0-15,-1 0 0,0 0 16,0 0-16,0 0 0,22 0 16,-22 0-16,0-22 0,0 22 0,21-21 15,-20 21-15,-1-21 0</inkml:trace>
  <inkml:trace contextRef="#ctx0" brushRef="#br0" timeOffset="13575.33">8911 423 0,'0'22'62,"21"-1"-46,0 0-16,-21 0 0,22-21 15,-1 21-15,0-21 0,-21 21 0,21-21 16,0 0-16,0 22 0,1-22 16,-1 0-16,0 21 0,0-21 0,21 0 15,-20 0-15,-1 0 0,21 21 16,-21-21-16,0 0 0,1 0 0,-1 0 16,0 0-16,0 0 0,0 0 15,-42 21 32,0-21-47,0 0 16,21 21-16,-21 0 0,-1-21 15,1 22-15,0-1 0,-21 0 0,21 0 16,-1 0-16,1 0 0,0 1 16,0-1-16,0 0 0,-22 0 0,22 0 15,0 0-15,0-21 0,0 22 16,0-1-16,21 0 0,-22-21 0,22 21 15,-21-21-15,0 0 0,21 21 16,-21-21 15,0 0-15,21-21 0</inkml:trace>
  <inkml:trace contextRef="#ctx0" brushRef="#br0" timeOffset="14863.76">3133 2350 0,'0'0'0,"21"0"16,-21-22-16,21 1 0,0 21 16,-21-21-16,21 21 31,-21 21 0,0 0-31,-21 1 0,0 20 0,0-21 16,0 21-16,-1-20 15,-20 20-15,21-21 0,0 21 0,-22-20 16,22 20-16,-21-21 0,21 21 0,0-20 16,-22-1-16,22 0 0,0-21 15,0 21-15,0 0 0,-1-21 0,1 0 16,0 0-16,21-21 47,0 0-47,21 21 15,0 0-15,1-21 16,-1 21-16,21 0 0,-21 0 16,0 0-16,22 0 0,-22 0 0,21 0 15,-21 0-15,1 0 0,20 0 16,-21 21-16,0-21 0,0 21 15,1-21-15,-1 0 0,0 21 0,0-21 16,0 0-16,-21 21 16,21-21-16,-21 22 15,-21-22 17,0 0-17</inkml:trace>
  <inkml:trace contextRef="#ctx0" brushRef="#br0" timeOffset="15203.57">3852 2307 0,'-42'21'31,"42"1"-31,0-1 16,0 21-16,-21-21 0,21 0 0,0 1 15,0 20-15,0-21 0,-21 21 16,21-20-16,0-1 0,0 0 0,0 21 15,0-21-15,0 1 0,0-1 16,0 0-16,-22-21 0,22 21 0,0 0 16</inkml:trace>
  <inkml:trace contextRef="#ctx0" brushRef="#br0" timeOffset="15863.29">3852 2286 0,'21'-21'0,"64"-43"31,-64 43-31,0 21 0,1-21 16,20 21-16,-21 0 0,0 0 0,0 0 16,1 0-16,-1 0 0,0 0 15,0 0-15,0 0 0,-21 21 0,0 0 16,0 1-16,0-1 16,0 0-16,0 0 0,0 0 0,-21 0 15,0 1-15,0-1 0,-22 0 16,22 0-16,0 0 0,-21 0 0,21 1 15,-1-1-15,-20-21 0,21 0 16,21 21-16,-21-21 0,0 0 16,21-21-1,0 0 1,21 21-16,0-22 0,0 1 16,0 21-16,0-21 0,1 21 15,-1 0-15,0-21 0,0 21 0,0 0 16,0-21-16,1 21 0,-1 0 0,0 0 15,0 0-15,0 21 0,0 0 16,1-21-16,-22 21 0,21 0 0,0 1 16,0-1-16,-21 21 15,0-21-15,21 0 0,-21 1 0,0-1 0,0 21 16,0 0-16,0-20 16,-21-1-16,0 0 0,0 0 15,0-21-15,-1 21 0,1 0 0,-21-21 16,21 0-16,0 22 0,-1-22 15,-20 0-15,21 0 0,0 0 0,-22 0 16,22 0-16,0 0 0,0 0 16,0 0-16,0 0 0,-1 0 0,1 0 15,21-22-15,-21 22 0,21-21 16,0 0 0,0 0-1,0 0-15,21 21 0,0 0 16,-21-21-16</inkml:trace>
  <inkml:trace contextRef="#ctx0" brushRef="#br0" timeOffset="16332.02">4572 2498 0,'-64'21'16,"43"0"0,0 0-16,0 0 15,21 1-15,-21-22 0,21 21 16,-21 0-16,-1 0 0,22 0 0,0 0 16,0 1-16,0-1 0,0 0 15,0 0-15,0 0 0,0 0 16,22-21-1,-1 0-15,0 0 0,0 0 16,0 0-16,0 0 0,1 0 16,-1-21-16,0 21 0,0-21 15,0 0-15,0 21 0,1-21 0,-1 0 16,0-1-16,-21 1 0,21-21 16,0 21-16,-21 0 0,0-22 15,0 22-15,0 0 0,0-21 0,0 20 16,0 1-16,0 0 0,-21 21 15,0 0-15,0 0 0,0 0 16,-1 0-16,1 0 0,-21 0 0,21 0 16,0 0-16,-1 21 0,-20 0 15,42 1-15,0-1 16,-21 0-16,21 0 0,0 0 16</inkml:trace>
  <inkml:trace contextRef="#ctx0" brushRef="#br0" timeOffset="16787.75">5101 2371 0,'-21'0'16,"0"21"-16,0 0 15,-1 0-15,1 0 0,0 1 16,0-1-16,0 21 0,0-21 16,21 0-16,-22 1 0,22-1 0,-21 0 0,21 0 15,0 0-15,0 0 16,0 1-16,0-1 0,21 0 16,1-21-16,-1 0 15,0 0-15,0 0 0,0 0 16,0 0-16,22-21 0,-22 21 0,0-21 15,0-1-15,0 22 0,-21-21 16,22 0-16,-1 0 0,-21 0 0,21 0 16,-21-1-16,0 1 0,0 0 15,0-21-15,0 21 0,0-1 16,0 1-16,-21 0 0,0 0 0,-1 0 0,1 21 16,0 0-1,0 0-15,0 0 0,0 0 16,-1 21-16,22 0 15,0 0-15,22-21 32,-1 0-32</inkml:trace>
  <inkml:trace contextRef="#ctx0" brushRef="#br0" timeOffset="17444.89">5778 2053 0,'-21'0'0,"0"0"16,21 21-16,-21 1 0,21-1 16,0 0-16,0 0 0,-21 21 0,21-20 15,-21-1-15,-1 0 0,22 21 16,-21-21-16,21 22 0,0-22 0,-21 0 15,0 21-15,21-20 0,0-1 16,-21 0-16,0 0 0,21 0 16,-22 0-16,22 1 0,0-1 15,0-42 32,0-1-47,22 22 0,-22-21 16,42-42-16,-21 42 15,0-1-15,0 1 0,22-21 0,-22 21 16,0 0-16,0-1 0,22 1 0,-22 0 16,0 21-16,0-21 0,0 0 15,0 21-15,1 0 0,-1 0 0,0 0 16,-42 21 15,0-21-31,-1 21 16,1-21-16,0 0 0,0 21 15,0-21-15,-22 0 0,22 0 0,0 21 16,0-21-16,0 0 0,0 22 16,21-1-1,0 0 1,0 0-16,21 0 16,0 0-16,0-21 0,0 22 15,0-1-15,1 0 16,-1 0-16,0 0 0,0-21 0,0 21 15,0-21-15,-21 22 0,22-22 16,-1 0-16,-21 21 16,21-21-16</inkml:trace>
  <inkml:trace contextRef="#ctx0" brushRef="#br0" timeOffset="18239.53">8594 2117 0,'0'0'0,"21"-64"31,-21 43-31,0 0 16,0 0-16,-21 0 0,21-1 15,-22 22-15,1-21 0,0 21 16,0 0-16,-21-21 0,20 21 16,1 0-16,0 0 0,-21 0 0,21 0 15,-1 21-15,-20 0 0,21 1 16,0-1-16,-22 0 0,22 0 0,0 21 16,0-20-16,0 20 0,0 0 15,-1 1-15,22-1 0,0 0 0,-21 1 16,21-1-16,0 0 0,0 1 0,0-22 15,0 21-15,0 0 0,0-20 16,21-1-16,-21 0 0,22 0 0,-1 0 16,-21 0-16,21 1 0,0-22 15,0 0-15,0 21 0,1-21 0,-1 0 16,0 0-16,0 0 0,0 0 16,0 0-16,22 0 0,-22-21 15,0 21-15,0-22 0,22 1 0,-22 21 16,0-21-16,21 0 0</inkml:trace>
  <inkml:trace contextRef="#ctx0" brushRef="#br0" timeOffset="19176.5">9123 2223 0,'-21'0'0,"42"0"0,-42-22 0,-1 22 15,-20 0-15,21 0 0,0 0 0,0 0 16,-22 0-16,22 0 0,-21 0 16,21 0-16,-1 0 0,-20 0 15,21 22-15,0-1 0,0 0 0,-1 0 16,1 0-16,21 0 0,0 1 0,0-1 16,-21 21-16,21-21 0,0 0 15,0 22-15,0-22 0,0 0 0,0 0 16,0 0-16,0 1 0,21-1 15,0 0-15,1-21 0,-1 0 16,0 0-16,0 0 16,0 0-16,0 0 0,1 0 15,20 0-15,-21 0 0,0 0 0,0-21 16,1 21-16,-1-21 0,0-1 16,0 1-16,0 0 0,0 0 0,1 0 15,-1 0-15,-21-22 0,21 22 0,0 0 16,0 0-16,-21-22 0,0 22 15,21 0-15,-21 0 0,22 0 0,-22 0 16,0 42 31,0 0-31,-22 0-16,22 0 0,0 0 15,-21 1-15,21-1 0,0 0 0,0 0 16,0 0-16,0 0 0,0 1 15,0-1-15,0 0 0,0 0 0,0 0 16,0 0 0,21-21-16,1 0 15,-1 0-15,0 0 0,0 0 16,0 0-16,0 0 16,1 0-16,-1 0 0,21-21 0,-21 0 15,0 21-15,1-21 0,-1 0 0,21 0 16,-21 21-16,0-22 15,1 1-15,-1 0 0,0 0 0,0-21 16,0 20-16,0 1 0,-21 0 0,22-21 16,-22 21-16,21-1 0,-21-20 15,21 21-15,-21 0 0,0-22 0,0 22 16,0 0-16,0 0 0,0 0 16,0 0-16,0-1 0,0 1 15,0 42 1,-21-21-1,21 22-15,-21 20 0,21-21 0,-22 0 16,22 22-16,-21-22 16,21 21-16,0-21 0,-21 22 0,21-22 15,-21 0-15,21 21 0,-21-21 0,21 22 16,0-22-16,0 0 0,0 0 16,0 0-16,0 1 0,0-1 0,0 0 15,0 0-15,21-21 31,0 0-31,0 0 16,0 0-16,-21-21 16,22 0-16,-1 0 0,0-1 15</inkml:trace>
  <inkml:trace contextRef="#ctx0" brushRef="#br0" timeOffset="19380.39">9673 2223 0,'21'0'47,"0"0"-31,1 0-16,-1 0 0,0 0 0,0 0 15,0 0-15,0 0 0,1 0 0,-1 0 16,0-22-16,0 22 15,0 0-15,0 0 0</inkml:trace>
  <inkml:trace contextRef="#ctx0" brushRef="#br0" timeOffset="19820.61">10096 2371 0,'0'0'0,"22"0"16,-1 0-1,0 0-15,0 0 16,0 0-16,-21-21 0,21 21 0,1-22 16,-1 22-16,0-21 0,0 21 0,-21-21 15,21 21-15,-21-21 16,0 0-16,0 0 15,-21-1 1,0 22-16,0 0 16,0 0-16,-1 0 0,1 22 0,0-22 15,0 21-15,0 0 0,0 0 16,-1 0-16,1 0 0,21 1 0,-21-1 16,21 0-16,-21 0 0,21 0 15,0 0-15,0 1 0,0-1 16,0 0-16,0 0 0,0 0 15,21 0-15,0-21 0,0 0 16,1 0-16,-1 22 0,0-22 16,21 0-16,-21 0 0,1 0 0,20 0 15,-21 0-15,0-22 0,22 22 0,-22-21 16,0 21-16</inkml:trace>
  <inkml:trace contextRef="#ctx0" brushRef="#br0" timeOffset="20284.61">10668 2223 0,'0'0'0,"0"-22"0,-21 22 31,0 0-31,-1 22 0,22-1 16,-21-21-16,0 21 0,21 0 0,0 0 15,-21 0-15,0 1 0,21-1 16,-21 21-16,21-21 0,0 0 15,-22 1-15,22 20 0,0-21 0,0 0 0,0 0 16,0 1-16,0-1 16,0 0-16,0 0 15,22-21-15,-1 0 0,0 0 16,0 0-16,0 0 16,0 0-16,1 0 0,-1 0 0,0-21 15,0 21-15,21-21 0,1 0 16,-22-1-16,0 1 0,0-21 15,-21 21-15,21 0 0,-21-1 0,22-20 16,-22 21-16,0 0 0,0 0 16,0-1-16,0 1 0,0 0 0,-22 0 15,1 0-15,0 21 0,0 0 16,0 0-16,0-21 0,-1 21 16,1 0-16,0 0 0,0 0 15,0 21-15,0-21 16,21 21-16,0 0 0,0 0 15,21-21 1,0 21 0,0-21-16</inkml:trace>
  <inkml:trace contextRef="#ctx0" brushRef="#br0" timeOffset="20771.9">11155 2286 0,'-21'-42'15,"21"21"1,0-1 0,21 22-16,0 0 0,0 0 15,0-21-15,0 21 0,1 0 16,-1 0-16,0 0 0,0 0 15,0 0-15,0 21 0,1-21 0,-1 22 16,-21-1-16,21 0 16,-21 0-16,21 0 0,-21 0 0,0 1 15,0 20-15,0-21 0,0 0 16,0 0-16,0 1 0,-21-1 0,21 0 16,-21 0-16,21 0 0,-21-21 15,-1 21-15,22 1 0,-21-22 16,21-22 15,0 1-31,0 0 16,0 0-16,21 0 0,1 0 15,-22-1-15,21 1 0,0 0 0,0 0 16,-21-21-16,21 20 0,0 1 16,1 0-16,-1 0 0,-21 0 0,21 0 15,0 21-15,-21-22 0,21 22 16,0-21-16,1 21 15,-1 0-15</inkml:trace>
  <inkml:trace contextRef="#ctx0" brushRef="#br0" timeOffset="21511.6">11917 2159 0,'0'21'31,"-21"0"-15,21 1-16,-22-1 16,1 0-16,21 0 0,-21 0 15,21 0-15,0 1 0,0-1 16,0 0-16,0 0 0,0 0 15,0 0-15,0 1 0,21-22 16,0 0 0,1 0-16,20 0 0,-21 0 0,21 0 15,1 0-15,-22 0 0,21 0 16,1-22-16,-22 22 0,0-21 16,21 0-16,-21 21 0,-21-21 0,22 0 15,-22 0-15,21-1 0,-21 1 16,0 0-16,0 0 0,0 0 15,0 0-15,0-1 0,0 1 16,0 0-16,0 42 47,0 0-47,0 1 0,0-1 16,-21 0-16,21 0 0,-22 0 15,1 0-15,21 22 0,-21-22 16,21 0-16,-21 21 0,0-20 15,0 20-15,21-21 0,-22 21 0,22-20 16,-21 20-16,21 0 0,0-21 16,0 22-16,-21-1 0,21-21 0,0 22 15,-21-1-15,21-21 0,0 21 0,0-20 16,0 20-16,0 0 0,0-21 16,-21 22-16,21-22 0,0 21 0,-21-21 15,-1 1-15,1 20 0,21-21 16,-21 0-16,0 0 0,0 1 0,0-22 15,-22 21-15,22 0 0,0-21 16,-21 0-16,20 0 0,-20 0 0,21 0 16,0 0-16,-22 0 0,22 0 0,0 0 15,0 0-15,0-21 0,0 0 16,-1 21-16,22-22 0,0 1 16,-21 21-16,21-21 0,0 0 15,0 0-15,0 0 16,0-1-16,0 1 15,0 0-15,0 0 0</inkml:trace>
  <inkml:trace contextRef="#ctx0" brushRef="#br0" timeOffset="22015.33">12615 2328 0,'21'0'0,"1"0"16,-1 0 0,0 0-16,0 0 15,0 0-15,0 0 16,1 0-16,-1 0 0,0 0 16,0 0-16,0 0 15,0 0 1</inkml:trace>
  <inkml:trace contextRef="#ctx0" brushRef="#br0" timeOffset="22216.22">12636 2519 0,'0'0'0,"0"21"0,0 0 15,22-21 1,-1 0 0,0 0-16,0 0 0,0 0 15,0 0-15,1 0 0,-1 0 16,0 0-16,0 0 0,0-21 16,0 21-16,1-21 0,-1 21 15</inkml:trace>
  <inkml:trace contextRef="#ctx0" brushRef="#br0" timeOffset="22687.58">14033 1820 0,'0'0'0,"-21"0"0,0 0 15,0 0-15,0 22 0,21-1 0,-21-21 16,21 21-16,-22-21 0,22 21 0,-21 0 16,21 0-16,0 1 15,21-22 1,1 0-16,-22 21 0,21-21 15,0 0-15,0 0 0,0 0 16,0 0-16,-21-21 0,22-1 16,-1 22-16,-21-21 15,0 0-15,0 0 0,0 0 16,0 0-16,0-1 16,0 1-16,-21 21 15,-1 0-15,22 21 0,-21-21 16,0 22-16,0-1 0,0 0 15,21 0-15,-21 0 0,-1 0 0,1 1 16,21-1-16,0 0 0,-21 0 16,21 0-16,-21 0 0,21 1 0,0-1 15</inkml:trace>
  <inkml:trace contextRef="#ctx0" brushRef="#br0" timeOffset="23328.21">14965 1990 0,'0'-21'16,"0"42"-16,21-42 0,-21-1 0,0 1 0,0 0 15,-21 21 16,21 21-15,-21-21-16,-1 21 0,1 1 0,21 20 16,-21-21-16,0 21 0,0-20 15,0 20-15,21-21 0,-22 21 0,1-20 16,0 20-16,0-21 0,0 21 16,0-20-16,21-1 0,0 0 15,-22 0-15,22 0 0,-21 0 0,21 1 16,0-1-16,0-42 47,0-1-32,0 1-15,0 0 16,21 0-16,1 0 0,-22 0 0,21-1 16</inkml:trace>
  <inkml:trace contextRef="#ctx0" brushRef="#br0" timeOffset="23616.17">15028 1778 0,'0'0'0,"0"-21"0,21 0 15,-21 42 17,0 0-32,0 0 0,0 22 15,0-22-15,0 21 0,0 0 0,0 1 16,0-1-16,0 0 0,0 1 15,0-1-15,0 0 0,0 1 16,0-1-16,0 0 0,0 1 0,0-22 16,-21 21-16,21-21 0,-21 22 15,21-22-15,0 0 0,0 0 0,-21 0 16,21 1-16,-21-22 16,0 0-1,-1 0 1,1-22-16,21 1 0</inkml:trace>
  <inkml:trace contextRef="#ctx0" brushRef="#br0" timeOffset="24240.99">14690 2328 0,'21'0'31,"0"0"-16,0 0-15,0 0 0,0 0 16,22 0-16,-22 0 0,21-21 16,-21 21-16,22-21 0,-1 21 0,22-21 15,-22 0-15,0 21 0,22-21 0,-22-1 16,0 22-16,1-21 0,-1 0 16,-21 21-16,22-21 0,-22 21 0,-42 21 46,-1 0-30,22 0-16,-21 1 0,21-1 16,-21 0-16,0 0 0,21 0 0,0 22 15,0-22-15,0 0 0,0 0 0,0 0 16,0 0-16,0 1 0,0-1 16,0 0-16,0 0 0,21-21 15,0 0-15,0 0 16,1 0-16,-1 0 0,21 0 15,-21-21-15,0 0 0,1 0 0,-1 21 16,0-22-16,0 1 16,0 0-16,0-21 0,1 21 0,-1-1 15,-21 1-15,21-21 0,0 21 0,-21 0 16,21-1-16,-21 1 0,0 0 16,0 0-16,0 42 31,-21 0-31,21 0 15,0 1-15,0-1 0,-21 0 0,21 0 16,0 0-16,-21 22 0,21-22 16,0 0-16,0 0 0,0 0 0,0 0 15,0 1-15,0-1 0,0 0 16,21-21 0,0 0-16,0 0 15,0-21-15,1 21 16,-1-21-16,0-1 0</inkml:trace>
  <inkml:trace contextRef="#ctx0" brushRef="#br0" timeOffset="24556.81">16192 1651 0,'0'0'0,"0"-21"16,0 0-16,0 42 31,0 0-31,0 0 0,0 22 16,-21-1-16,21 0 0,-21 1 0,0-1 15,21 0-15,-21 1 0,0 20 16,-1-21-16,22 1 0,-21-1 0,0 0 16,0 1-16,21-1 0,0 0 0,-21-20 15,21 20-15,-21-21 0,21 0 16,0 0-16,0 1 0,0-1 0,0 0 15,21-21 17,0-21-32,-21 0 15,21 21-15,0-22 0</inkml:trace>
  <inkml:trace contextRef="#ctx0" brushRef="#br0" timeOffset="24951.58">16341 2201 0,'0'22'16,"-22"-22"-16,22 21 15,-21 0-15,21 0 0,-21 0 16,21 0-16,-21 1 0,21-1 0,0 0 16,0 0-16,0 0 15,0 0-15,0 1 16,21-22-16,0 0 0,0 0 15,1 0-15,20 0 0,-21 0 16,0 0-16,0 0 0,22 0 0,-22 0 16,0-22-16,0 1 0,0 0 15,1 21-15,-1-21 0,-21 0 0,0 0 16,0-1-16,0 1 0,0 0 0,0 0 16,0 0-16,0 0 0,-21-1 15,-1 1-15,1 0 0,0 21 0,0 0 16,0 0-16,-22 0 0,22 0 15,0 0-15,0 0 0,0 0 16,0 0-16,-1 21 0,1-21 0,21 21 16,-21-21-16,21 22 15,21-22 17</inkml:trace>
  <inkml:trace contextRef="#ctx0" brushRef="#br0" timeOffset="25187.45">16065 2053 0,'0'0'0,"22"0"15,-1 0-15,0 0 16,0 0-16,0 0 0,22 0 0,-1 0 15,0 0-15,1 0 0,-1-21 0,-21 21 16,21 0-16,1 0 0,-22 0 16,21 0-16,-21 0 0,1 0 0,-1 0 15</inkml:trace>
  <inkml:trace contextRef="#ctx0" brushRef="#br0" timeOffset="26015.72">16933 2117 0,'-42'21'31,"42"0"-31,0 0 15,-21 0-15,21 1 16,0-1-16,0 0 0,0 0 16,0 0-16,0 0 0,0 1 0,0-1 15,0 0-15,0 0 0,0 0 0,0 0 16,0 1-16,0-1 16,-21-21-1,-1-21 16,22-1-31,0 1 16,0 0 0,0 0-16,0 0 0,0 0 0,0-1 15,0 1-15,0 0 0,22 0 0,-1 0 16,0 0-16,0-1 0,0 1 16,0 21-16,1-21 0,20 0 0,-21 21 15,0-21-15,22 21 0,-22 0 16,0 0-16,0 0 0,0 0 0,0 0 15,1 21-15,-1-21 0,0 21 0,-21 0 16,0 22-16,0-22 16,21 0-16,-21 0 0,0 0 0,0 22 15,0-22-15,0 0 16,0 0-16,-21 0 0,0 0 16,0-21-1,-1 0 1,22-21-1,0 0 1,0 0-16,0 0 16,0 0-16,22-1 0,-1 1 0,-21 0 15,21 0-15,0 0 0,0 0 16,0-1-16,1 1 0,-1 0 0,21 0 16,-21 21-16,0-21 0,22 0 0,-22 21 15,0 0-15,0 0 0,0 0 16,22 0-16,-22 21 0,0 0 15,0 0-15,0 0 0,-21 0 16,22 1-16,-22 20 0,0-21 16,0 0-16,0 0 0,0 22 0,0-22 15,0 0-15,0 0 0,-22 0 16,1 1-16,0-22 0,21 21 0,0 0 16,-21-21-16,0 0 0,21 21 15,0-42 16,0 0-31</inkml:trace>
  <inkml:trace contextRef="#ctx0" brushRef="#br0" timeOffset="26567.64">18203 2117 0,'0'-21'16,"0"42"-16,-21-42 0,0-1 16,0 22-16,0 0 0,-1 0 15,1 0-15,-21 0 0,21 22 16,0-1-16,-1-21 0,1 21 16,0 0-16,0 0 0,0 0 15,0 1-15,-1 20 0,1-21 0,21 0 16,0 0-16,-21 1 0,21 20 15,0-21-15,0 0 0,0 0 16,0 1-16,21-22 16,0 0-16,1 0 15,-1 0-15,0 0 0,0 0 16,0 0-16,0-22 0,1 1 16,-1 0-16,0 0 0,0 0 15,0 0-15,-21-1 0,21-20 0,1 21 16,-1 0-16,-21-22 15,0 22-15,21 0 0,-21 0 0,21 0 16,-21 0-16,0 42 31,-21 0-31,21 0 16,-21 0-16,21 0 0,-21 1 16,21-1-16,0 0 0,0 0 0,0 0 15,0 0-15,0 1 0,0-1 16,0 0-16,0 0 0,0 0 15,21-21 1,0 0 0,0 0-16,0 0 0,0 0 15,1-21-15,-1 0 0,0 0 16,0 0-16</inkml:trace>
  <inkml:trace contextRef="#ctx0" brushRef="#br0" timeOffset="27971.43">18584 1672 0,'-42'21'32,"42"1"-32,-21-1 0,0 0 0,-1 21 15,22-21-15,-21 22 0,0-1 16,21 0-16,-21-20 0,0 20 0,21 0 15,-21 1-15,-1-22 0,22 21 16,0 0-16,0-20 0,-21-1 0,21 21 16,0-21-16,0 0 0,0 1 15,0-1-15,0 0 0,0 0 0,0 0 16,21-21-16,1 21 0,-1-21 16,0 0-16,0 0 0,0 0 15,0 0-15,1-21 0,-1 0 16,21 0-16,-21 21 0,0-21 15,1 0-15,-1-1 0,0 1 16,-21 0-16,21 0 0,0 0 0,-21 0 16,21-1-16,-21 1 0,0 0 15,0 0-15,22 21 0,-22-21 16,0 42 0,-22 0-1,22 0-15,-21-21 0,21 21 16,0 1-16,-21-1 0,21 0 0,-21 0 15,21 0-15,0 0 16,0 1-16,0-1 0,0 0 16,21 0-1,0-21-15,0 0 0,1 0 16,-1 0-16,0 0 0,0 0 16,0 0-16,0-21 0,1 21 15,-1-21-15,0 0 0,0-1 0,0 22 16,-21-21-16,0 0 0,21 0 15,1 0-15,-22 0 0,0-1 0,0 1 16,0 0-16,0 42 31,0 0-15,0 1-16,0-1 16,-22 0-16,22 0 0,0 0 15,0 0-15,0 1 16,0-1-1,22-21 1,-1 0 0,0 0-16,0 0 0,0 0 15,-21-21-15,0-1 0,21 22 0,-21-21 16,0 0-16,0 0 16,0 0-16,0 0 0,0-1 0,0 1 15,-21 21-15,21-21 16,-21 21-16,0 0 15,21-21-15,21 0 63,0 21-63,0-21 0,1 21 0,-1 0 16,21 0-16,-21 0 0,0 0 0,1 0 15,-1 0-15,0 0 0,0 0 16,0 0-16,0 0 15,1 21-15,-22 0 16,0 0 0,0 0-16,0 0 0,0 1 15,0-1-15,0 0 0,0 0 0,0 0 16,0 0-16,0 1 16,0-1-16,0 0 0,0 0 0,0 0 15,0 0-15,0 1 16,-22-22 15,22-22-15,0 1-16,-21 0 0,21 0 15,0 0-15,0 0 16,0-1-16,0 1 0,0 0 16,21-21-16,1 21 0,-1-1 15,0 1-15,0-21 0,0 21 0,22 0 16,-22-1-16,42-20 0,-20 21 15,-1 21-15,-21-21 0,21 21 16,1-21-16,-22 21 0,21 0 0,-21 0 16,22 0-16,-22 0 0,0 21 15,0 0-15,0 0 0,1 0 0,-22 0 16,0 1-16,0-1 0,0 0 0,0 21 16,0-21-16,0 1 0,-22-1 15,1 0-15,21 0 0,-21 21 0,0-20 16,21-1-16,-21 0 15,21 0-15,-21 0 0,21 0 16,-22-21-16,1-21 47,21 0-31,0 0-16,-21 0 0,21 0 15,-21-1-15</inkml:trace>
  <inkml:trace contextRef="#ctx0" brushRef="#br0" timeOffset="28220.42">19410 1651 0,'0'0'0,"-21"0"15,-1 0 1,1 0 15,0 0 1,0 0-17</inkml:trace>
  <inkml:trace contextRef="#ctx0" brushRef="#br0" timeOffset="28493.22">18140 1884 0,'-21'0'0,"42"0"0,-21 0 47,21 0-47,0 0 0,0 0 15,0 0-15,1 0 0,20 0 0,-21 0 16,21 0-16,-20 0 0,20 0 0,-21 0 16,0 0-16,0 0 0,22 0 15,-22 0-15,0 0 0,0 0 16,-21-21-16</inkml:trace>
  <inkml:trace contextRef="#ctx0" brushRef="#br0" timeOffset="29684.43">20743 1672 0,'0'0'0,"0"21"62,0 1-46,-21-22-1,21 21-15,-21-21 32,0 0-17,0 0 1,-1 0-1,22-21 1,0-1 0,0 1-16,0 0 15,0 0 1,22 21-16,-1-21 16,0 21-1,0 0-15,-21 21 16,0 0-1,0 0 1,0 0-16,0 1 16,-21-22-16,21 21 15,0 0-15,-21-21 0,0 0 16,21 21-16,-22-21 16,1 0-1,21-21 16,0 0-15,21 0-16,1 21 16,-22-22-16,21 22 0,0-21 15,0 0 1,0 21-16,0 0 0,-21 21 31,0 0-31,0 1 16,0-1-16,0 0 15,-21 0-15,0 0 0,0 0 0,0 1 16,0-1-16,-1 0 0,1 0 0,0 0 16,0 0-16,0 1 15</inkml:trace>
  <inkml:trace contextRef="#ctx0" brushRef="#br0" timeOffset="30275.33">21272 1736 0,'0'21'47,"0"0"-47,22-21 16,-1 21-16,0-21 0,21 21 16,-21 1-16,22-1 0,-22-21 0,21 21 15,1 0-15,-1 0 0,-21-21 16,21 21-16,-20-21 0,-1 22 0,21-22 15,-21 0-15,0 21 0,1-21 16,-1 0-16,0 0 16,-42 0 31,0 0-47,-1 0 0,1 21 15,0 0-15,-21-21 0,-1 21 16,22-21-16,-21 21 0,0 1 0,-1-22 15,1 21-15,0 0 0,-1 0 16,1-21-16,0 21 0,20 0 0,1 1 16,-21-22-16,21 21 0,0-21 0,-1 21 15,1-21-15,0 0 0,21 21 16,-21-21-16,0 0 16,0 0 46</inkml:trace>
  <inkml:trace contextRef="#ctx0" brushRef="#br0" timeOffset="32080.16">3344 4297 0,'21'0'0,"1"-21"46,-1 0-14,0 21-17,-21-22-15,21 22 16,0-21 0,-21 0-16,0 0 15,21 21-15,-21-21 0,22 0 16,-22-1-1,21 22-15,-21-21 0,0 0 16,0 0 0,0 42 46,-21-21-62,21 21 16,-22 0-16,1 1 0,-21-1 0,21 21 15,0-21-15,-22 0 0,1 22 16,0-22-16,-1 21 0,22-21 0,-21 1 16,-1 20-16,1-21 0,0 0 15,-1 0-15,22 1 0,-21-1 0,0 0 16,20-21-16,-20 21 0,21-21 16,0 0-16,0 0 0,-1 0 15,44 0 16,-1 0-31,0 0 16,0-21-16,0 21 0,22 0 16,-22 0-16,0 0 0,21 0 0,-21 0 15,22 0-15,-1 0 0,-21 0 16,22 0-16,-22 0 0,21 0 0,-21 0 16,22 21-16,-22-21 0,0 21 15,0-21-15,-21 21 0,21 1 16,-21-1-1,0 0-15,0-42 63,21 21-47,1-21-16</inkml:trace>
  <inkml:trace contextRef="#ctx0" brushRef="#br0" timeOffset="32680.82">4233 3895 0,'0'0'0,"0"-21"0,-21 21 31,0 0-15,0 0-16,21 21 0,0 0 16,-21 0-16,-1 0 0,22 22 15,-21-22-15,21 21 0,0 0 0,0 1 16,-21-1-16,0 0 0,21 1 16,-21-1-16,21-21 0,0 22 15,-21-1-15,21-21 0,-22 21 0,22-20 16,0-1-16,0 21 0,0-21 0,0 0 15,0 1-15,22-22 16,-1 0-16,-21 21 0,21-21 16,0 0-16,0 0 0,0 0 15,1 0-15,-1 0 0,0-21 0,0 21 16,0-22-16,0 1 0,1 21 16,-1-21-16,0 0 0,0 21 0,0-21 15,0 0-15,1-1 0,-22 1 16,21 0-16,-21 0 0,0 0 0,0 0 15,0-1-15,0 1 0,0 42 47,0 1-47,0-1 16,0 0-16,0 0 0,0 0 0,0 0 16,0 1-16,0-1 0,0 0 15,0 0-15,0 0 16,21-21-16,0 0 0,0 0 15,0 0-15,1 0 16,-1 0-16,0 0 0,0 0 0,0-21 16,0 21-16,-21-21 0,22 0 0,-1 21 15,0-21-15</inkml:trace>
  <inkml:trace contextRef="#ctx0" brushRef="#br0" timeOffset="33011.22">4762 3958 0,'-42'43'16,"21"-43"-16,21 21 16,0 0-16,21-21 31,0 0-16,0 0-15,-21-21 0,22 0 16,-22-1 0,0 1-1,-22 21-15,1 0 0,0 0 0,0 0 16,0 0-16,0 0 0,-1 0 16,1 0-16,0 0 0,0 21 0,0 1 15,0-1 1,-1-21-16,22 21 0</inkml:trace>
  <inkml:trace contextRef="#ctx0" brushRef="#br0" timeOffset="33268.07">3662 4339 0,'0'0'0,"0"21"0,0 1 0,21-22 15,0 0 1,0 0-16,0 0 0,1 0 16,20 0-16,-21-22 0,21 22 15,-20-21-15,20 21 0,-21 0 16,0-21-16,22 21 0,-22 0 0,0-21 15,0 21-15,0-21 0,0 0 16</inkml:trace>
  <inkml:trace contextRef="#ctx0" brushRef="#br0" timeOffset="34143.23">5122 3874 0,'0'-22'31,"0"1"0,0 0 16,0 42 0,0 0-31,-21 1-16,21-1 0,0 21 0,0-21 15,-21 22-15,21-22 0,-21 21 16,0 0-16,21 1 0,-22-1 0,22 0 15,-21-20-15,0 62 16,21-63-16,0 22 0,-21-22 0,21 0 16,0 21-16,0-20 0,0-1 15,0 0-15,0 0 16,21-21 0,0 0-1,0 0-15,1 0 0,-1 0 16,0 0-16,0-21 15,-21 0-15,21 21 0,0-21 0,-21-1 16</inkml:trace>
  <inkml:trace contextRef="#ctx0" brushRef="#br0" timeOffset="34376.1">4889 4233 0,'22'0'47,"-1"0"-47,0 0 16,21 0-16,-21 0 0,1 0 0,-1-21 16,0 21-16,21-21 0,-21 21 15,1-21-15,-1 21 0,0-21 0,21 0 16,-21 21-16,1-22 0,-1 1 15</inkml:trace>
  <inkml:trace contextRef="#ctx0" brushRef="#br0" timeOffset="34705.06">5630 3747 0,'0'0'0,"0"-22"0,0 1 31,0 42 0,0 1-31,0-1 0,-21 0 16,21 0-16,-21 0 0,21 22 0,-21-22 15,21 21-15,0 0 16,-21 1-16,21-1 0,-22 0 0,22 1 16,-21-1-16,21 0 0,0 1 15,0-22-15,0 21 0,-21 22 16,21-43-16,0 0 0,0 0 0,0 0 15,0 1-15,21-22 32,0 0-17,1-22-15,-1 1 16,0 0-16,-21 0 0,21 0 0,0 0 16</inkml:trace>
  <inkml:trace contextRef="#ctx0" brushRef="#br0" timeOffset="35291.75">5905 4212 0,'0'21'31,"22"-21"0,-1 0-31,0 0 16,0 0-16,0-21 16,0 21-16,1 0 0,-22-21 0,21 0 15,0 21-15,0-21 0,0 21 0,0-21 16,1-1-16,-1 22 0,-21-21 16,0 0-16,0 0 0,0 0 15,0 0-15,0-1 16,0 1-16,-21 21 15,-1 0-15,1 0 16,0 0-16,0 0 16,0 0-16,0 21 0,21 1 15,-22-22-15,1 21 0,21 0 16,-21 0-16,21 21 0,-21-20 16,0-1-16,21 0 0,0 21 0,0-21 15,-21 1-15,21 20 0,0-21 16,0 0-16,0 0 0,0 1 0,0-1 15,0 0-15,0 0 0,21 0 16,0-21 0,0 0-16,0 0 0,0 0 0,1 0 15,-1 0-15,0 0 0,0 0 0,0 0 16,0 0 0,1 0-16,-1-21 0,0 21 0,-21-21 0,0 0 15,21 21-15,-21-21 16,0-1-1,0 1 1</inkml:trace>
  <inkml:trace contextRef="#ctx0" brushRef="#br0" timeOffset="37479.9">6921 3725 0,'0'-21'16,"-21"21"-16,0-21 15,0 21 17,21 21-1,0 0-31,0 1 0,0-1 0,21 0 16,-21 0-16,21 21 15,0-20-15,22-1 0,-22 0 0,0 0 16,21 0-16,-20 0 0,20 1 0,-21-1 15,21 0-15,-20-21 0,20 0 16,-21 21-16,21-21 0,-20 0 0,-1 0 16,0 0-16,0 0 0,0 0 15,-42 0 17,0 0-17,0 0-15,0 0 0,-1 0 0,1 0 16,-21 21-16,21 0 0,-22 1 15,22-1-15,-21 0 0,21 0 16,-22 0-16,22 0 0,0 1 0,-21 20 16,21-21-16,-1 0 0,1 0 15,0 1-15,21-1 0,-21-21 16,21 21-16,0 0 16</inkml:trace>
  <inkml:trace contextRef="#ctx0" brushRef="#br0" timeOffset="38461.46">8128 3747 0,'0'0'0,"0"-22"0,21 22 0,-21-21 15,0 0 1,0 42 0,0 0-16,0 1 15,0-1-15,0 0 0,0 21 16,0-21-16,0 22 0,-21-1 0,21 0 16,-21 1-16,21-1 0,-21 0 0,21-20 15,0 20-15,0 0 0,0-21 16,-22 1-16,22-1 0,0 0 0,0 0 15,-21-21-15,21 21 16,0-42 0,21 0-1,1 0 1,-1 0-16,-21-1 0,21 1 0,0 0 16,0 0-16,-21-21 0,21 20 0,1 1 15,-1-21-15,0 21 0,-21 0 16,21-1-16,0 22 0,-21-21 15,0 42-15,21 1 16,-21 20-16,0-21 16,0 0-16,0 22 0,0-22 0,0 21 15,0-21-15,0 0 0,0 22 16,0-22-16,22 0 0,-22 0 16,0 0-16,21 1 0,0-22 0,0 0 15,0 0 1,0 0-16,1 0 0,-1 0 0,21 0 15,-21 0-15,43-43 0,-43 22 16,0 0-16,21 0 0,-20 0 16,-1-1-16,0-20 0,0 0 0,0 21 15,0-22-15,-21 1 0,22 0 16,-22-1-16,0 1 0,0 21 16,0-22-16,-22 1 0,1 21 0,0 0 15,0 0-15,0-1 0,0 1 0,-1 21 16,1 0-16,0 0 0,0 0 15,0 0-15,0 21 0,21 1 16,-22-1-16,22 0 16,0 0-16,0 0 0,0 0 0,0 1 15,22-1-15,-1 0 16,0-21-16,0 21 0,0-21 0,0 21 16,1-21-16,-1 21 0</inkml:trace>
  <inkml:trace contextRef="#ctx0" brushRef="#br0" timeOffset="38844.4">8932 4128 0,'21'21'15,"1"-21"-15,-1 0 32,0 0-32,0 0 0,0 0 0,0 0 15,1 0-15,-1-21 0,21-1 16,-21 22-16,0-21 0,1 0 15,-1 21-15,-21-21 0,21 0 0,-21 0 16,21-1-16,-21 1 16,0 0-16,0 0 0,-21 0 15,0 21-15,0 0 0,-1 0 16,1 0-16,0 0 16,0 21-16,-21 0 0,20-21 0,1 42 15,0-20-15,0-1 0,0 0 0,0 21 16,21-21-16,0 1 0,0 20 15,0-21-15,0 0 0,0 0 0,0 1 16,21-1-16,0 0 0,0 0 16,21-21-16,-20 0 0,-1 0 15,0 0-15,0 0 0,21 0 0,-20 0 16,-1 0-16,21-21 0,-21 0 16,22 0-16,-22 21 0,21-22 0,-21 1 15</inkml:trace>
  <inkml:trace contextRef="#ctx0" brushRef="#br0" timeOffset="39393.39">9800 3598 0,'0'0'16,"-21"0"-16,0 22 15,0-1-15,21 0 0,0 0 0,-22 21 16,22-20-16,-21-1 0,21 21 0,0-21 15,0 22-15,-21-1 0,21-21 16,0 21-16,-21 1 0,21-1 16,0-21-16,0 22 0,0-22 0,0 0 15,0 0-15,0 0 0,0 0 16,0 1-16,-21-22 0,21 21 16,0-42 15,0-1-31,0 1 15,0 0-15,0 0 16,0 0-16,0-22 0,0 22 0,0 0 16,21 0-16,0 0 0,0 0 0,0-1 15,1 1-15,-1 0 0,0 0 16,21 21-16,-21 0 0,22-21 16,-22 21-16,21 0 0,-21 0 0,22 0 15,-22 0-15,21 0 0,-21 0 16,1 21-16,-1 0 0,21 0 0,-21 0 15,0 1-15,-21-1 0,0 0 0,0 0 16,0 0-16,0 22 16,-21-22-16,0 0 0,0 0 0,-21 0 15,20 0-15,-62 22 0,41-43 16,1 21-16,21-21 0,-21 0 16,-1 21-16,1-21 0,21 0 0,0 0 15,-22 0-15,22 0 0,0 0 0,0 0 31,21-21-31,0 0 0,0 0 16</inkml:trace>
  <inkml:trace contextRef="#ctx0" brushRef="#br0" timeOffset="40016.07">10626 3725 0,'0'0'0,"21"-21"16,-21 42 31,0 1-47,0 20 0,0-21 15,0 0-15,0 22 16,0-1-16,0-21 0,-21 21 0,21 1 16,0-1-16,-22 0 0,22-20 0,0 20 15,0-21-15,0 0 0,-21 0 16,21 1-16,0-1 0,0 0 0,0 0 16,0-42 15,0 0-16,0 0-15,0-1 16</inkml:trace>
  <inkml:trace contextRef="#ctx0" brushRef="#br0" timeOffset="40443.82">10499 3683 0,'-22'-21'0,"1"-21"16,21 20 0,21 1-1,1 0-15,-1 21 0,0 0 16,0-21-16,0 21 0,22 0 16,-22 0-16,21 0 0,-21 0 0,22 21 15,-1 0-15,0 0 0,1 1 16,-1-1-16,0 0 0,-21 0 15,22 21-15,-1-20 0,-21-1 16,0 21-16,1-21 0,-22 22 0,0-22 0,0 21 16,0 0-16,0-20 0,0 20 15,-22-21-15,-20 21 0,-21 1 16,20-22-16,22 0 0,-21 0 16,-1 0-16,1 1 0,0-1 0,-1-21 15,22 0-15,-21 21 0,21-21 0,0 0 16,-1 0-16,1 0 0,0 0 15,21-21 17,0 0-32,21 21 15,0-22-15,1 22 0,-1-21 16,0 21-16,0-21 0</inkml:trace>
  <inkml:trace contextRef="#ctx0" brushRef="#br0" timeOffset="40883.31">11218 3895 0,'0'-21'0,"0"42"0,21-42 0,1 21 16,-1 0-16,0 0 0,0 0 15,0 0-15,0 0 16,1 0-16,-1 0 0,0 0 0,0 0 16,-21 21-16,21 0 0,0 0 0,-21 0 15,0 0-15,0 1 0,0-1 16,0 0-16,0 0 0,0 0 16,0 0-16,0 1 0,-21-1 0,21 0 15,-21 0-15,0-21 0,0 21 16,0 0-16,-1-21 15,22-21 17,0 0-32,0 0 15,0 0-15,0 0 0,0-1 0,22 1 16,-1 0-16,-21 0 0,21 0 16,0-22-16,-21 22 0,21 0 0,0 21 15,1-21-15,-22 0 0,21 21 0,0 0 16,-21-21-16,21-1 15,0 22-15,0 0 0</inkml:trace>
  <inkml:trace contextRef="#ctx0" brushRef="#br0" timeOffset="41124.17">11938 3810 0,'0'0'15,"0"21"-15,0 0 0,0 1 0,0-1 16,0 0-16,-21 0 0,21 0 16,0 0-16,-21 1 0,21-1 15,0 0-15,-22 0 0,22 0 0,0 0 16,0 1 0,-21-22 15,21-22-16</inkml:trace>
  <inkml:trace contextRef="#ctx0" brushRef="#br0" timeOffset="41311.07">11874 3620 0,'0'0'16,"22"0"15,-1 0-15,0 0-16,-21 21 15,21-21-15,0 21 0</inkml:trace>
  <inkml:trace contextRef="#ctx0" brushRef="#br0" timeOffset="41740.82">12277 3768 0,'0'0'0,"0"21"16,-22 0-16,1 0 0,21 0 16,0 1-16,0-1 0,0 0 15,0 0-15,0 0 0,0 0 0,0 22 16,0-22-16,0 0 0,0 0 15,0 0-15,0 1 0,0-1 16,21-21 15,1 0-31,-1 0 16,0-21-16,0-1 0,0 1 16,0 0-16,-21 0 15,22 0-15,-1 0 0,-21-1 0,21 1 16,0 0-16,-21-21 0,0 21 0,21-1 15,0 1-15,-21 0 0,22 0 16,-22 0-16,0 0 0,21 21 63,0 0-32</inkml:trace>
  <inkml:trace contextRef="#ctx0" brushRef="#br0" timeOffset="42163.93">12763 3852 0,'0'22'16,"22"-22"15,-1 0-31,0 0 16,0 0-16,0-22 0,0 22 0,1 0 15,-1-21-15,0 0 0,0 21 16,0-21-16,-21 0 16,0 0-16,0-1 15,-21 22 1,0 0-16,0 0 0,0 0 0,-1 0 15,1 0-15,0 22 0,0-22 16,0 21-16,0 0 0,-1 0 0,1 0 16,0 0-16,21 22 0,0-22 15,-21 0-15,21 21 0,-21-20 16,21-1-16,0 0 0,0 0 0,0 0 16,0 0-16,0 1 0,0-1 15,21-21-15,0 0 16,0 0-16,0 0 0,22 0 15,-22 0-15,0 0 0,0 0 16,0-21-16,1-1 0,20 1 16,-21 21-16,0-21 0</inkml:trace>
  <inkml:trace contextRef="#ctx0" brushRef="#br0" timeOffset="42595.68">13293 3768 0,'0'0'0,"21"0"16,0 0-1,0 0-15,0 21 16,-21 0-16,21 0 0,-21 0 16,22 1-16,-22-1 0,21 0 15,-21 0-15,0 0 0,0 0 16,21 1-16,-21 20 0,0-21 0,0 0 15,0 0-15,0 1 0,0-1 16,-21 0-16,21 0 16,-21-21-1,21-21 1,0 0 0,0 0-16,0-1 0,0 1 15,0 0-15,21 0 0,0 0 16,-21 0-16,21-22 0,0 22 0,-21 0 15,21 0-15,1 0 0,-1-1 16,-21 1-16,21 0 0,-21 0 16,21 21-16,-21-21 0,21 21 0,0 0 15</inkml:trace>
  <inkml:trace contextRef="#ctx0" brushRef="#br0" timeOffset="43279.71">14944 3704 0,'0'0'0,"0"-21"0,21 0 16,0 21-16,0 0 0,-21-21 15,0 42 16,0 0-31,-21-21 0,0 21 0,0 0 16,-1 1-16,1-1 0,0-21 0,-21 21 16,21 0-16,-1 0 15,-20-21-15,21 21 0,0 1 0,-22-22 16,22 21-16,0-21 0,0 21 0,-43-21 16,43 0-16,21 21 15,-21-21-15,0 0 0,42 0 47,0 0-47,0 21 0,1-21 0,20 0 16,-21 0-16,21 21 0,-20-21 0,20 0 15,0 22-15,1-22 0,-1 0 16,0 21-16,-21-21 0,22 0 0,-1 0 16,-21 0-16,22 21 0,-22-21 15,0 0-15,0 0 0,0 0 31,0 0-15,-21-21-16,22 21 16</inkml:trace>
  <inkml:trace contextRef="#ctx0" brushRef="#br0" timeOffset="43600.79">16044 3450 0,'0'-21'16,"0"42"-16,0-63 0,0 63 31,-21 0-31,0 0 0,0 1 16,0 20-16,-1-21 0,1 21 15,0 1-15,-21-1 0,21-21 0,-1 22 16,-20-1-16,21 0 0,-21 1 0,20-1 15,-20 0-15,0 1 0,21-1 16,-22 0-16,22 1 0,-21-22 0,21 21 16,-1-21-16,1 0 0,0 1 0,21-1 15,0 0-15,-21 0 0,42-21 47,0-21-47</inkml:trace>
  <inkml:trace contextRef="#ctx0" brushRef="#br0" timeOffset="44135.92">16700 3450 0,'0'21'16,"-21"1"-16,0-1 0,0 0 16,0 0-16,21 21 0,-21 1 0,-1-22 15,1 21-15,0 1 0,0-22 0,0 21 16,0 0-16,-1-20 0,1 20 16,0 0-16,21-21 0,0 22 0,-21-22 15,21 21-15,0-21 0,0 1 16,0-1-16,0 0 0,21-21 15,0 0-15,0 0 0,1 0 16,-1 0-16,21 0 16,-21 0-16,0 0 0,1 0 0,-1-21 15,0 0-15,0-1 0,0 22 0,0-21 16,1 0-16,-1 0 0,0-21 16,0 20-16,0 1 0,-21 0 15,21 0-15,1 0 0,-22 42 31,0 0-31,0 0 16,-22 0-16,22 1 0,-21-1 16,21 0-16,0 0 15,0 0-15,0 0 0,21-21 32,1 0-17,-1 0-15,0 0 0,0 0 16,0-21-16,-21 0 0,21 21 15,1-21-15,-22 0 0,21 0 0</inkml:trace>
  <inkml:trace contextRef="#ctx0" brushRef="#br0" timeOffset="44332.95">17081 3620 0,'-21'0'31,"0"0"16,0 0-31</inkml:trace>
  <inkml:trace contextRef="#ctx0" brushRef="#br0" timeOffset="44523.84">16235 3768 0,'0'21'31,"0"-42"-31,21 42 0,0-21 0,0 0 16,22 0-16,-1 0 0,0 0 0,1 0 15,-1-21-15,0 21 0,22 0 16,-22 0-16,0-21 0</inkml:trace>
  <inkml:trace contextRef="#ctx0" brushRef="#br0" timeOffset="44855.65">17843 3323 0,'0'-21'0,"-63"42"15,42 0 1,0 1-16,-1-1 0,22 0 16,-21 21-16,0-21 0,0 22 0,0-22 0,0 21 15,-1-21-15,1 22 16,0-22-16,21 21 0,-21-21 0,21 22 15,-21-22-15,21 0 0,-21 21 0,21-20 16,0-1-16,0 0 0,0 0 16,0 0-16,0 0 0,21 1 15,0-22 1,0 0-16,0 0 16,0 0-16,-21-22 0,0 1 15,22 0-15</inkml:trace>
  <inkml:trace contextRef="#ctx0" brushRef="#br0" timeOffset="45550.03">17399 3683 0,'0'0'0,"21"0"32,0 0-32,0 0 15,22 0-15,-22 0 0,0 0 0,21 0 16,-20 0-16,-1 0 0,21 0 0,-21 0 15,22-21-15,-22 21 0,0 0 16,0 0-16,0-21 0,0 21 0,1 0 16,-1-21-16,0 21 15</inkml:trace>
  <inkml:trace contextRef="#ctx0" brushRef="#br0" timeOffset="45856.37">18246 3281 0,'0'21'31,"0"0"-31,-22 0 0,1 1 0,21-1 16,-21 21-16,0-21 0,0 22 15,0-1-15,-1-21 0,-20 21 16,21 1-16,0-22 0,0 21 0,-1-21 15,22 22-15,-21-22 0,21 0 16,-21 21-16,21-20 0,-21-1 0,21 0 16,0 0-16,0 0 0,0 0 15,21-21 17,0 0-32,0-21 15,1 21-15,20-21 0</inkml:trace>
  <inkml:trace contextRef="#ctx0" brushRef="#br0" timeOffset="46296.29">18351 3789 0,'22'0'46,"-1"0"-46,0 0 0,0 0 16,0 0-16,0-21 16,1 21-16,-1 0 0,0 0 15,0-21-15,0 21 0,0-22 0,1 22 16,-1-21-16,-21 0 0,21 0 16,-21 0-16,-21 21 46,0 0-46,-1 0 0,1 0 0,0 21 16,0 0-16,0-21 0,0 21 16,-1 0-16,1 1 0,0-1 0,0 0 15,21 0-15,0 0 0,-21-21 16,21 21-16,0 1 0,0-1 16,0 0-1,21-21 1,0 0-16,0 0 15,0 0-15,1 0 0,-1 0 16,0 0-16,0 0 0,0-21 16,0 0-16,1 21 0,-1-22 0,0 22 15</inkml:trace>
  <inkml:trace contextRef="#ctx0" brushRef="#br0" timeOffset="46776.13">19050 3471 0,'0'22'63,"21"-22"-63,-21 21 0,21-21 0,0 21 15,1-21-15,-22 21 0,42-21 16,-21 21-16,0-21 0,22 21 0,-1-21 15,0 22-15,1-22 0,-22 0 0,21 21 16,0-21-16,-20 0 0,-1 0 16,0 0-16,0 0 0,0 21 15,0-21-15,-42 0 63,0 0-63,0 0 15,0 0-15,0 21 0,-1 0 0,1-21 16,0 21-16,0 1 0,0-22 16,-22 21-16,22 0 0,0 0 0,-21 0 15,21 0-15,-22-21 0,22 22 16,-21-1-16,21 0 0,-1-21 0,1 21 16,0 0-16,0-21 0,0 21 15,0-21-15,21 22 16,-22-22-16,1 0 0,0 0 31</inkml:trace>
  <inkml:trace contextRef="#ctx0" brushRef="#br0" timeOffset="46963.42">18944 3979 0,'-21'0'47,"0"0"-16,0 0-15</inkml:trace>
  <inkml:trace contextRef="#ctx0" brushRef="#br0" timeOffset="48749.11">3619 5715 0,'0'-21'62,"0"0"-62,22 21 32,-22-21-32,21 21 15,-21-22-15,21 22 0,-21-21 16,21 21-16,0-21 16,0 0-1,-21 0 1,22 21-16,-22-21 15,-22 21 64,1 21-79,0 0 0,0 0 15,0-21-15,0 42 0,-22-20 0,22-1 16,-21 0-16,-1 21 15,1-21-15,0 22 0,-22-1 0,22-21 16,-22 22-16,22-22 0,0 21 16,-1-21-16,1 0 0,0 22 0,21-43 15,-22 21-15,22 0 0,0-21 16,0 0-16,21 21 0,-21-21 16,42 0 15,0 0-31,0-21 0,0 21 15,0 0-15,1 0 0,20 0 16,-21 0-16,21 0 0,-20 0 16,20 0-16,0 0 0,1 0 15,-1 0-15,0 0 0,1 21 0,-1-21 0,-21 21 16,21-21-16,-20 22 0,-1-22 16,0 21-16,0-21 0,0 0 15,0 21-15,1-21 78,-1 0-62,-21-21 31</inkml:trace>
  <inkml:trace contextRef="#ctx0" brushRef="#br0" timeOffset="49936.44">4487 6011 0,'21'-21'15,"1"21"1,-22-21-16,21 21 15,-21-21-15,0 0 16,0 0-16,0-1 16,0 1-16,-21 0 15,-1 0-15,1 0 0,21 0 16,-21 21-16,0-22 0,0 1 16,0 21-16,-1 0 0,-20-21 0,21 21 15,0 0-15,-22 0 0,22 0 16,0 21-16,-21-21 0,21 21 0,-1 1 15,1 20-15,0-21 0,0 0 0,0 22 16,21-22-16,0 21 0,0-21 16,0 0-16,0 22 0,0-22 15,0 0-15,0 0 0,0 0 0,21 1 16,0-22-16,0 0 0,0 0 16,1 0-16,-1 0 0,0 0 15,0 0-15,21 0 16,-20 0-16,-1 0 0,0-22 0,21 1 15,-21 21-15,1-21 0,-1 0 0,0 0 16,0 0-16,0-1 0,0 1 16,1 0-16,-1 0 0,0 0 0,-21-22 15,0 22-15,21 0 0,-21 0 16,0 0-16,0 0 0,0 42 31,-21 0-15,21 0-16,-21 21 0,21-20 0,0-1 0,0 0 15,0 21-15,0-21 0,0 1 16,0-1-16,0 0 0,0 0 16,0 0-16,21-21 15,-21 21-15,21-21 0,0 0 16,0 0-16,1 0 0,-1 0 0,21 0 16,-21 0-16,0-21 0,1 21 0,20 0 15,-21-21-15,0 0 0,0 21 16,1-21-16,-1 0 0,0 21 0,-21-22 15,21 1-15,-21 0 0,21 0 0,-21 0 16,0 0-16,0-22 16,0 22-16,0 0 0,0 0 0,0 0 15,0 42 17,0 0-32,0 0 15,0 0-15,0 0 0,0 1 16,-21-1-16,21 0 0,-21 21 0,21-21 15,0 1-15,0-1 0,0 0 16,0 0-16,0 0 16,21-21-1,0 0-15,0 0 0,1 0 16,-1 0 0,0-21-16,0 21 0,0-21 0,0 0 15,1 21-15,-1-21 0,-21-1 0,21 1 16,0 0-16,-21 0 0,21 0 15,-21-22-15,0 22 0,0 0 0,0 0 16,21 0-16,-21 0 16,0 42-1,0 0-15,-21 0 16,21 0-16,0 22 0,0-22 16,0 0-16,-21 0 0,21 0 0,0 0 15,0 1-15,0-1 0,0 0 16,0 0-16,0 0 15,21-21 1,0 0 0,1 0-16,-1 0 0,21-21 15,-21 0-15,22 0 0,-22 21 0,21-21 16</inkml:trace>
  <inkml:trace contextRef="#ctx0" brushRef="#br0" timeOffset="50180.1">5800 5461 0,'0'0'0,"0"21"31,0 0-31,-22 1 0,22-1 0,-21 0 16,21 21-16,0 1 0,-42 62 16,21-62-16,21-1 15,-21-21-15,21 22 0,0-22 0,-22 0 16,22 0-16,-21 0 0,21 0 0,0 1 15,0-1 1,0-42 15</inkml:trace>
  <inkml:trace contextRef="#ctx0" brushRef="#br0" timeOffset="50831.73">5376 5863 0,'21'0'47,"1"0"-47,-1 0 0,0-21 15,0 21-15,21 0 0,-20 0 16,20-21-16,0 21 0,-21-21 0,22 0 16,-1 21-16,0-22 0,1 1 0,-1 21 15,-21-21-15,22 0 0,-22 0 16,21 0-16,-21-1 0,0 1 15,1 0-15,-1 0 0,-21 0 0,21 0 16,-21-1-16,0 1 16,0 0-16,-21 21 31,21 21-31,0 0 16,-21 1-16,21-1 0,0 21 0,0-21 15,0 22-15,0-22 0,0 21 16,0 0-16,0-20 0,0 20 0,-22-21 15,22 21-15,-21-20 0,21 20 0,0-21 16,0 0-16,-21 0 0,21 1 16,-21-22-16,21 21 0,0 0 15,0-42 17,-21 0-17,21-1-15,0 1 16,0 0-16,0 0 0,0-21 15,21 20-15,-21-20 0,21 21 0,0-21 16,0 20-16,1 1 0,-1 0 0,0 0 16,0 0-16,21 0 0,-20 21 15,-1 0-15,0 0 0,0 0 0,21 21 16,-42 0-16,22 0 16,-1 0-16,0 0 0,-21 1 0,0 20 15,0-21-15,0 0 0,0 0 16,0 1-16,0 20 0,0-21 0,-21-21 15,21 21-15,-21 0 0,21 1 16,-22-22-16,22 21 0,-21-21 16,21-21 15,21 21-31,-21-22 16,22 1-16</inkml:trace>
  <inkml:trace contextRef="#ctx0" brushRef="#br0" timeOffset="51224.5">6731 5673 0,'0'0'0,"-21"21"0,0 0 16,-1 0-16,1 0 0,0 1 15,0-1-15,0 0 0,0 0 0,21 0 16,-22 0-16,22 1 0,-21-1 0,21 0 15,0 0-15,0 0 0,0 0 16,21-21 0,1 22-16,-1-22 0,0 0 15,0 0-15,0 0 0,0 0 16,1-22-16,-1 22 0,0-21 0,0 21 16,0-21-16,0 0 0,1 21 0,-22-21 15,0 0-15,0-1 0,0-20 16,0 21-16,0 0 0,0 0 0,0-22 15,0 22-15,-22 0 0,1 0 0,0 0 16,0 21-16,0 0 16,0 0-16,-1 0 0,1 0 15,21 21-15,-21 0 16,21 0 0,0 0-16,21 0 15</inkml:trace>
  <inkml:trace contextRef="#ctx0" brushRef="#br0" timeOffset="51600.33">6985 5630 0,'0'0'16,"0"-21"-1,21 21-15,0 0 31,0 0-31,-21 21 16,22 1-16,-22-1 16,21 0-16,-21 0 0,0 0 0,0 0 15,0 1-15,0-1 0,0 0 0,0 0 16,0 21-16,0-20 0,0-1 16,0 0-16,0 0 0,0 0 15,-21-21 1,21-21-1,0 0 1,21 0-16,-21 0 0,0-1 16,21 1-1,-21 0-15,21-21 0,-21 21 0,0-1 16,21 1-16,0 0 0,1 0 0,-22 0 16,21 0-16,0-1 15,0 1-15,0 21 0</inkml:trace>
  <inkml:trace contextRef="#ctx0" brushRef="#br0" timeOffset="52092.05">7683 5419 0,'0'0'0,"0"-21"15,-21 21 1,21 21 15,0 0-31,0 0 16,0 0-16,0 0 15,21 1-15,-21-1 0,22-21 16,-1 21-16,0 0 0,0-21 0,0 21 16,22 0-16,-22-21 0,21 0 0,0 22 15,-20-22-15,20 0 0,0 0 16,-21 0-16,22 0 0,-22 0 0,0 0 15,0 0-15,0 0 0,1 0 16,-1 0-16,0 0 0,-42 21 31,0-21-31,-1 21 16,1 0-16,0 0 0,-21 0 0,21 1 16,-1-1-16,-20 0 0,0 0 15,21 0-15,-22 22 0,22-22 0,0 0 16,-21 0-16,20-21 0,1 21 0,0 0 15,0-21-15,21 22 0,-21-22 16,21-22 47,0 1-48</inkml:trace>
  <inkml:trace contextRef="#ctx0" brushRef="#br0" timeOffset="52944.62">9250 5398 0,'21'0'47,"0"0"-47,21-22 0,-20 22 15,-1 0-15,21 0 0,-21 0 16,22 0-16,-1-21 0,0 21 0,1 0 15,20 0-15,-21 0 0,1 0 16,-1-21-16,-21 21 0,22 0 0,-22 0 16,-42 0-1,-1 0 1,1 0-16</inkml:trace>
  <inkml:trace contextRef="#ctx0" brushRef="#br0" timeOffset="53315.5">9525 5376 0,'-21'106'31,"21"-85"-15,0 1-16,0-1 0,0 21 15,0-21-15,0 0 0,0 43 16,0-43-16,0 21 0,0-20 0,0-1 15,0 0-15,0 0 0,0 0 16,0 0-16,0 1 0,0-1 0,0 0 16,0 0-16,-21-21 0,-1 21 15,1-21-15,0 0 16,-21 21-16,21-21 0,-1 0 16,-20 0-16,21 0 0,-21 0 0,20 0 15,-20 0-15,21 0 0,0 0 0,0-21 16,-1 21-16,1-21 0,0 21 15,21-21-15,-21 0 0,21 0 16,0-1-16,0 1 0,0 0 16,21 21-16,0-21 0,0 21 15,1-21-15,20 0 0,-21 21 0,0-22 16,22 22-16</inkml:trace>
  <inkml:trace contextRef="#ctx0" brushRef="#br0" timeOffset="53825.36">10393 5482 0,'0'0'0,"21"0"0,0-21 16,0 21-16,-21-21 0,0 0 15,0 0-15,-21 21 16,0 0-16,0 0 0,0 0 15,-1 0-15,-20 0 0,21 0 16,-21 21-16,20-21 0,-20 21 0,21 0 0,-21 0 16,20 0-16,1 1 15,0 20-15,21-21 0,0 0 0,0 0 16,0 1-16,0-1 0,0 0 0,0 0 16,0 0-16,21-21 0,22 21 15,-22 1-15,0-22 0,21 0 0,-21 21 16,22-21-16,-22 0 0,21 21 0,-21-21 15,22 0-15,-22 21 0,0-21 16,0 0-16,0 21 0,1-21 0,-22 21 16,21 1-16,-21-1 0,0 0 15,-21-21-15,-1 21 16,1-21-16,0 21 0,0-21 16,-21 0-16,20 21 0,-20-21 0,0 0 15,-1 22-15,22-22 0,-21 0 16,21 0-16,-22 0 0,22 0 0,0 0 15,-21 0-15,21 0 0,-1 0 16,1 0-16,21-22 16,0 1-1,21 0-15,1 0 16,-1 21-16,0-21 0,0 21 0</inkml:trace>
  <inkml:trace contextRef="#ctx0" brushRef="#br0" timeOffset="54340.49">11112 5419 0,'0'0'0,"-21"0"31,0 21-31,0-21 15,0 21-15,0 0 0,-1 0 0,1 1 16,0-1-16,21 0 0,-21 21 16,0-21-16,0 1 0,21-1 15,0 0-15,-22 42 0,22-41 16,0-1-16,0 0 0,0 0 16,0 0-16,0 0 0,0 1 15,22-22-15,-1 0 0,-21 21 0,21-21 16,0 0-16,0 0 0,0 0 15,1 0-15,-1 0 0,0 0 0,21 0 16,-21-21-16,1 21 0,-1-22 0,21 22 16,-21-21-16,0 0 0,1 0 15,-1 0-15,0 0 0,0-1 0,0 1 16,-21-21-16,0 21 0,0 0 16,0-22-16,0 22 0,0-21 15,0 21-15,0-1 0,0 1 0,-21 0 16,0 0-16,0 0 0,0 21 15,-1 0-15,1 0 0,0 0 16,0 0-16,0 0 0,0 0 16,-1 0-1,22 21-15,0 0 16,0 0-16,22-21 16,-1 0-16</inkml:trace>
  <inkml:trace contextRef="#ctx0" brushRef="#br0" timeOffset="54641.31">11769 5355 0,'0'0'0,"0"21"31,0 1-31,-22-22 0,22 21 0,0 0 15,-21 21-15,0-21 0,21 1 16,-21 20-16,21-21 0,0 0 0,-21 22 16,21-22-16,-21 0 0,21 21 15,-22-21-15,22 1 0,0-1 16,0 0-16,-21 0 0,21 0 16,0-42 15,21 21-16,-21-21-15,0 0 0,22 0 0,-1 21 16</inkml:trace>
  <inkml:trace contextRef="#ctx0" brushRef="#br0" timeOffset="54904.15">11832 5376 0,'0'0'0,"21"0"0,0 22 31,-21-1-31,22 0 0,-22 0 16,0 0-16,21 0 0,0 1 0,-21-1 16,21 0-16,21 0 0,-20 0 15,-1 0-15,0 1 0,21-1 16,-21 0-16,1-21 0,-1 21 0,0-21 0,-21 21 16,21-21-16,-21-21 62,0 0-62,0 0 0,0 0 16</inkml:trace>
  <inkml:trace contextRef="#ctx0" brushRef="#br0" timeOffset="55136.96">12446 5186 0,'0'21'31,"-21"0"-31,21 22 0,-21-22 0,21 0 16,-22 21-16,1-21 0,21 22 0,0-22 15,-21 21-15,0-21 0,21 22 16,-21-22-16,21 0 0,0 21 16,0-20-16,-21-1 0,21 0 0,0 0 15,0 0-15,-22-21 0</inkml:trace>
  <inkml:trace contextRef="#ctx0" brushRef="#br0" timeOffset="56396.26">14012 5292 0,'0'-21'125,"0"-1"-110,21 22 1,-21-21 0,22 21-16,-1 0 0,-21-21 0,21 21 15,0-21-15,-21 0 0,21 21 16,0-21-16,1 21 0,-22-22 0,21 1 15,0 0-15,0 0 16,0 21-16,-21-21 16,0 0-16,0 42 31,0 0-15,-21 21-16,0-21 0,-21 1 0,20 20 15,-20 0-15,0-21 0,-1 1 16,1 20-16,0-21 0,-1 0 0,1 0 15,-21 22-15,41-43 0,-20 21 0,0 0 16,21 0-16,-1-21 0,1 0 16,0 21-16,0-21 0,42 0 47,0 0-47,0 0 15,1 0-15,-1 0 0,0 0 0,0 0 16,21 0-16,-20 0 0,20 0 15,0 0-15,-21 22 0,22-22 0,-1 21 16,-21-21-16,22 0 0,-1 21 0,-21-21 16,21 21-16,-20-21 0,-1 0 15,0 21-15,0 0 0,-21 1 16,0-44 62,21 22-78</inkml:trace>
  <inkml:trace contextRef="#ctx0" brushRef="#br0" timeOffset="56699.34">15092 5017 0,'0'0'0,"0"21"15,0 0 1,-21 0-16,-1 0 0,1 22 0,0-22 16,-21 21-16,21 0 0,-1 1 15,1-22-15,-21 21 0,21 1 0,-22-1 16,22 0-16,0 1 0,-21-1 15,21 0-15,-22 1 0,22-1 0,0-21 16,0 0-16,0 22 0,-1-22 0,1 0 16,21 0-16,-21-21 0,21 21 15,21-21 1,0 0-16</inkml:trace>
  <inkml:trace contextRef="#ctx0" brushRef="#br0" timeOffset="57736">15579 5525 0,'0'0'0,"21"0"0,-21-22 0,21 1 16,-21 0-1,0 0-15,0 0 0,0 0 16,0-1-16,0 1 0,0 0 16,0 0-16,0 0 0,0 0 15,0-1-15,-21 1 0,0 0 0,-1 21 16,-20 0-16,21 0 0,0 0 16,0 0-16,-22 21 0,22 0 15,-21 1-15,21-1 0,-1 21 0,-20-21 16,21 22-16,0-22 0,0 21 0,-22-21 15,43 22-15,-21-22 0,21 0 16,0 0-16,0 0 0,0 0 0,0 1 16,0-1-16,21-21 15,0 21-15,1-21 0,-1 0 16,0 0-16,0 0 0,0 0 0,22 0 16,-22 0-16,0-21 0,0 21 15,21-21-15,-20-1 0,-1 1 0,21 0 16,-21 0-16,0 0 0,1 0 0,-1-1 15,0 1-15,-21 0 0,0 0 16,21 0-16,-21 0 0,0-1 0,0 1 16,0 42 15,-21 1-31,21-1 0,-21 0 0,21 0 16,0 21-16,0-20 0,0-1 15,0 0-15,0 0 0,0 0 16,0 0-16,0 1 0,0-1 15,21 0-15,0-21 0,0 0 0,0 0 16,1 0-16,-1 0 0,0 0 16,21 0-16,-21 0 0,1-21 15,-1 0-15,0 21 0,0-22 0,0 1 0,0 0 16,1 0-16,-1 0 0,0 0 16,0-1-16,-21 1 0,21-21 15,-21 21-15,21 0 0,-21-1 0,0 1 16,0 0-16,0 42 31,0 0-31,0 1 16,-21-1-16,21 21 15,-21-21-15,21 0 0,0 1 0,0-1 16,0 0-16,0 0 0,21 0 16,0 0-16,-21 1 0,22-22 0,-22 21 15,21-21-15,0 0 0,0 0 16,0 0-16,0 0 0,1 0 15,-1 0-15,0 0 0,0-21 16,0-1-16,0 22 0,-21-21 0,22 0 16,-22 0-16,21 0 0,-21 0 15,0-22-15,21 22 0,0 0 16,-21 0-16,21 0 0,-21-1 0,0 1 16,0 0-16,0 42 31,0 0-16,0 1-15,-21-1 0,21 0 16,-21 0-16,0 0 0,21 0 0,0 1 16,0-1-16,0 0 0,0 0 0,0 0 15,0 0-15,0 1 16,21-22-16,0 0 0,0 0 0,0 21 16,22-21-16,-1 0 0,-21 0 0,22 0 15,-22-21-15,21 21 16,-21-22-16</inkml:trace>
  <inkml:trace contextRef="#ctx0" brushRef="#br0" timeOffset="58004.17">17018 5017 0,'0'21'0,"0"0"0,-21 0 15,21 0-15,0 0 0,-21 1 16,21 20-16,-22-21 0,22 21 0,-21-20 16,21 20-16,0-21 0,0 21 15,-21-20-15,21-1 0,0 21 0,-21-21 16,21 0-16,0 1 0,0-1 16,0 0-1</inkml:trace>
  <inkml:trace contextRef="#ctx0" brushRef="#br0" timeOffset="58683.78">16700 5376 0,'22'0'16,"-1"0"-1,0 0-15,0 0 0,0 0 0,0 0 16,22 0-16,-22-21 0,21 21 0,1 0 16,-22-21-16,21 21 0,22 0 15,-22-21-15,0 0 0,22 21 0,-22-21 16,0-1-16,1 22 0,-1-21 16,-21 0-16,22-21 0,-22 21 15,-21-1-15,0 1 0,21 0 0,-21 0 16,0 0-16,0 0 15,-21 21-15,0 0 16,-1 0-16,1 21 0,0 0 16,0 0-16,21 0 0,-21 0 15,21 1-15,0-1 0,-21 0 0,21 0 16,0 0-16,-22 22 0,22-22 0,0 0 16,0 0-16,0 0 0,0 0 15,0 1-15,0-1 0,0 0 16,-21 0-16,21 0 0,0 0 0,-21 1 15,21-1-15,0 0 16,0 0 0,-21-21-1,21-21 1,0 0-16,0 0 16,0-1-16,0 1 15,0 0-15,21 0 0,-21 0 16,21 0-16,0-1 0,1 1 0,-1 0 15,21 0-15,-21 0 0,22 0 16,-22 21-16,21-22 0,-21 22 0,22 0 16,-22 0-16,21 0 0,-21 0 0,0 0 15,1 22-15,-1-1 16,-21 0-16,0 0 0,0 0 0,0 0 16,0 1-16,0-1 0,0 0 0,-21 21 15,-1-21-15,22 1 0,-21-1 16,0-21-16,21 21 0,-21 0 15,21 0-15,-21 0 0,0-21 16,42-21 15,0 0-31</inkml:trace>
  <inkml:trace contextRef="#ctx0" brushRef="#br0" timeOffset="59124.17">18119 5207 0,'0'0'0,"-22"0"0,1 0 16,0 0-16,21 21 0,-21 0 0,0-21 15,0 22-15,21-1 0,-22 0 0,1 0 16,0 0-16,21 0 15,0 1-15,0-1 0,-21-21 0,21 21 16,0 0-16,0 0 0,0 0 0,0 1 16,21-22-1,-21 21-15,21-21 0,0 0 0,1 0 16,-1 0-16,0 0 0,0 0 16,0 0-16,0 0 0,1-21 15,-1 21-15,0-22 0,0 1 0,0 0 16,-21 0-16,21 0 0,-21 0 0,22-1 15,-22 1-15,0 0 0,0 0 16,0 0-16,0 0 0,0-1 0,0 1 16,-22 21-16,1 0 0,0 0 15,0 0-15,0 0 0,0 0 16,-1 0-16,1 0 0,0 0 0,0 21 16,0 1-16,0-1 0,21 0 15,-22 0-15,22 0 16</inkml:trace>
  <inkml:trace contextRef="#ctx0" brushRef="#br0" timeOffset="59567.65">18521 5207 0,'0'-42'16,"21"21"-16,0 21 16,0 0-16,0 0 15,1 0-15,-1 0 16,0 0-16,0 0 0,-21 21 16,21 0-16,0-21 0,-21 21 15,0 0-15,0 0 0,0 1 16,0-1-16,0 0 0,0 0 15,0 0-15,0 0 0,0 1 0,0-1 16,0 0-16,-21 0 16,0 0-16,21 0 15,-21-21 1,21-21 15,0 0-31,0 0 16,0 0-16,21 21 0,-21-21 15,0-1-15,21 1 0,0 0 0,-21 0 16,22 0-16,-22 0 0,21 21 0,0-22 16,-21 1-16,21 0 15,0 21-15,-21-21 0,21 0 16</inkml:trace>
  <inkml:trace contextRef="#ctx0" brushRef="#br0" timeOffset="60091.88">19262 4953 0,'0'21'0,"0"0"16,0 1-16,0-1 15,21 0-15,0 0 16,0-21-16,0 21 0,0 0 16,1 1-16,-1-22 0,21 21 0,-21 0 15,22-21-15,-1 21 0,0-21 0,1 21 16,-1-21-16,0 0 15,1 21-15,-22-21 0,0 0 0,21 0 16,-21 0-16,1 0 16,-44 0 15,1 0-31,0 0 0,0 0 16,-21 22-16,20-22 0,-20 21 15,21 0-15,-21-21 0,-1 21 0,22 0 16,-21-21-16,-1 21 0,22 1 0,-21-22 15,21 21-15,0 0 0,-1-21 16,-20 21-16,21-21 16,21 21-16,-21 0 0,0-21 15,-1 0 17,1 0-32</inkml:trace>
  <inkml:trace contextRef="#ctx0" brushRef="#br0" timeOffset="61771.83">4254 7303 0,'22'0'0,"-44"0"0,65-22 16,-22 22-16,-21-21 0,21 0 15,0 21-15,-21-21 16,0 42 15,-21 0-31,0 0 16,0 1-16,0 20 0,-1-21 16,1 21-16,-21 1 0,21-1 0,-22-21 15,22 22-15,-21-1 0,0 0 0,-1-21 16,1 22-16,0-22 0,-1 0 15,1 21-15,0-20 0,20-22 0,-20 21 16,21 0-16,-21-21 0,20 0 16,1 0-16,0 0 15,21-21 17,21 21-32,0 0 0,1-21 15,-1-1-15,0 22 0,21 0 0,-21 0 16,22-21-16,-1 21 0,-21 0 0,22 0 15,-1 0-15,0 0 0,-21 0 16,22 0-16,-22 21 0,21-21 0,-21 22 16,22-22-16,-22 21 0,21 0 0,-21-21 15,1 0-15,-22 21 0,21 0 16,-21 0 0,0-42 46</inkml:trace>
  <inkml:trace contextRef="#ctx0" brushRef="#br0" timeOffset="62571.67">4678 7578 0,'0'0'16,"-21"0"-16,21-21 0,0-1 15,0 1-15,0 0 0,0 0 16,0 0 0,21 21-16,0 0 0,-21-21 0,21 21 15,0 0-15,0 0 0,1 0 0,-1 0 16,0 0-16,0 0 15,0 0-15,-21 21 0,0 0 16,0 0-16,0 0 0,0 22 16,0-22-16,0 0 0,0 0 0,0 21 15,0-20-15,-21-1 0,0 0 16,0 0-16,21 0 0,0 0 16,0 1-16,0-1 0,21-21 31,0 0-31,0 0 0,0-21 15,1 21-15,20-22 0,-21 1 16,0 0-16,22 0 0,-22 0 0,21 0 16,-21-1-16,0 1 0,22 0 0,-22-21 15,0 21-15,0-1 0,0-20 16,1 21-16,-1 0 0,-21 0 0,21-1 16,-21 1-16,0 42 31,0 1-16,0-1-15,0 0 0,-21 0 16,21 0-16,0 22 0,-21-22 16,21 0-16,0 0 0,0 21 0,0-20 15,0-1-15,0 42 0,0-20 16,0-1-16,0-21 0,0 21 16,0 1-16,0-1 0,0 0 0,0 1 15,21-1-15,-21 0 0,0-20 16,21 20-16,-21 0 0,0-21 0,0 22 15,0-22-15,0 21 0,0-21 0,0 1 16,0-1-16,0 0 0,0 0 16,0 0-16,-21-21 15,0 0-15,-1 21 0,1-21 0,0 0 16,0 0-16,-21 0 0,20 0 0,-20 0 16,0 0-16,21 0 0,-22 0 0,1-21 15,0 21-15,20-21 0,-20 21 16,21-21-16,0 0 0,0 0 0,-1 21 15,22-22-15,0 1 0,0 0 16,0 0-16,0 0 16,22 0-16,-1-1 0,0 1 0,0 0 0,0 0 15,22 0-15,-22 0 0,21-1 16,-21-20-16,22 21 0</inkml:trace>
  <inkml:trace contextRef="#ctx0" brushRef="#br0" timeOffset="62960.7">5821 7684 0,'0'-22'0,"0"1"16,21 0-16,0 21 0,-21-21 15,21 21-15,0-21 0,1 0 16,-22-1-16,21 22 0,0-21 15,0 0-15,0 0 0,0 0 0,1-22 16,-1 22-16,-21 0 0,0 0 16,21 21-16,-21-21 0,0 0 0,-21 21 31,0 0-31,-1 0 0,1 0 16,0 21-16,-21 0 0,21 0 15,-1 21-15,1-20 0,0-1 0,0 21 16,0-21-16,0 0 0,21 1 0,-22-1 15,22 0-15,0 0 0,0 0 16,0 0-16,0 1 0,22-1 16,-1-21-16,0 0 0,0 0 0,0 0 15,0 0-15,1 0 0,-1 0 16,0 0-16,0 0 0,0 0 0,22 0 16,-22-21-16</inkml:trace>
  <inkml:trace contextRef="#ctx0" brushRef="#br0" timeOffset="63479.96">6731 7239 0,'0'0'0,"0"-21"16,-21 21-16,0-21 15,-1 21-15,1 0 0,-21 0 0,21 0 16,0 0-16,-1 21 0,-20-21 0,21 21 15,0 0-15,-22 0 0,22 1 16,0-1-16,21 21 0,-21-21 0,0 0 16,21 1-16,0-1 0,0 21 0,0-21 15,0 0-15,0 1 0,0-1 16,0 0-16,0 0 16,21-21-16,0 0 15,0 0-15,0 0 16,1 0-16,-1-21 0,0 21 0,21-21 15,-21 0-15,1 21 0,-1-22 0,0 1 16,0 0-16,0 0 0,0 0 16,1 0-16,-22-22 0,21 22 0,-21-21 15,21 21-15,-21-1 0,0-20 0,0 21 16,0 0-16,0 0 16,0 42-1,0 0-15,0 0 16,0 21-16,0-20 0,0-1 15,0 21-15,0-21 0,0 22 16,0-22-16,0 21 0,0-21 0,0 0 16,0 1-16,21-1 0,-21 0 0,21-21 15,-21 21-15,21-21 0,1 0 16,-1 0-16,0 0 16,0 0-16,0 0 0,0 0 15,1-21-15,-1 21 0</inkml:trace>
  <inkml:trace contextRef="#ctx0" brushRef="#br0" timeOffset="63856.1">7133 7218 0,'21'-21'0,"0"0"31,1 21-31,-1 0 16,0 0-16,0 0 0,0 0 15,0 0-15,-21 21 16,22 0-16,-22 0 0,21 21 16,-21-20-16,0-1 0,0 21 0,0-21 15,0 22-15,0-22 0,0 0 16,0 0-16,-21 21 0,-1-20 0,1-22 16,21 21-16,0 0 0,-21-21 0,0 21 15,21-42 16,0 0-15,0 0-16,0-1 0,0 1 16,0 0-16,21 0 0,0-21 15,-21 20-15,0-20 0,21 21 16,-21 0-16,22-22 0,-1 22 0,-21 0 0,0 0 16,21 0-16,0 0 15,-21-1-15,21 22 0,0 0 16</inkml:trace>
  <inkml:trace contextRef="#ctx0" brushRef="#br0" timeOffset="64295.84">7853 6922 0,'0'21'62,"0"0"-62,21 0 16,0-21-16,-21 21 0,21-21 0,0 21 16,1-21-16,-1 22 0,0-22 15,0 21-15,0-21 0,0 0 16,1 0-16,20 0 0,-21 0 0,0 0 15,0 0-15,1 0 0,-1 0 0,0 0 16,-21 21-16,0 0 16,0 0-16,0 0 15,-21 1-15,0 20 0,-22-21 16,22 0-16,-21 22 0,-1-22 0,1 21 0,-21 0 16,20-20-16,1 20 0,-22 0 15,22-21-15,0 1 0,21-1 16,-22 21-16,22-42 0,0 21 0,0 0 15,21 1-15,-21-22 16</inkml:trace>
  <inkml:trace contextRef="#ctx0" brushRef="#br0" timeOffset="65147.68">9652 6985 0,'0'0'0,"21"0"0,-21-21 0,0 0 0,21 21 15,-21-21-15,21 21 16,-21-22-16,22 22 0,-1-21 0,0 21 15,0 0-15,0 0 0,0-21 0,1 21 16,-1 0-16,0 0 0,0 0 16,0 0-16,0 0 0,-21 21 0,22-21 15,-1 21-15,0 1 0,-21 20 0,0-21 16,0 21-16,0-20 0,0 20 16,0-21-16,-21 21 0,0 1 0,-1-22 15,-20 21-15,21-21 0,-21 22 16,-1-22-16,22 0 0,-21 0 0,-1 0 0,1 1 15,0-1-15,21-21 16,-22 0-16,22 21 0,0-21 0,0 0 16,0 0-16,-1 0 0,1 0 0,0-21 15,0 0-15,0 21 0,0-22 16,21 1-16,0 0 0,0 0 0,0-21 16,-22 20-16,22 1 0,0 0 0,0-21 15,0 21-15,0-1 0,0 1 16,22 0-16,-1 21 0,0 0 15,0 0-15,0 0 0,0 0 16,1 0-16,-1 21 0,0 0 0,0 1 16,0-1-16,0 0 0,1 0 15,-1 0-15,21 22 16,-21-22-16,0 0 0,1 0 0,-1 0 16,0 0-16,0-21 15,0 22-15,0-22 16,1 0-16,-1 0 0,0 0 15,0 0-15,0 0 0,0 0 16,1-22-16,-1 1 0</inkml:trace>
  <inkml:trace contextRef="#ctx0" brushRef="#br0" timeOffset="65921.16">10477 6985 0,'0'0'0,"-21"0"31,0 0-31,21 21 0,-21-21 0,0 21 16,21 1-16,0-1 0,-21 0 0,21 0 15,-22 21-15,22-20 0,-21-1 16,21 0-16,0 0 0,0 0 0,0 0 16,0 1-16,0-1 0,0 0 0,0 0 15,21-21 1,1 0-16,-1 0 15,0 0-15,0 0 16,0 0-16,0-21 0,1 0 16,-22 0-16,21 21 0,-21-22 15,0 1-15,0 0 0,0 0 16,0 0-16,0 0 0,0-1 0,0 1 16,0 0-16,0 0 0,-21 0 15,-1 0-15,22-1 16,0 1-1,0 0-15,22 21 16,-1-21-16,0 21 0,0-21 16,21 21-16,-20 0 0,20-21 15,-21 21-15,21 0 0,1 0 0,-1 0 16,-21 0-16,22 0 0,-22 0 16,0 0-16,0 0 0,0 0 0,-21 21 15,0 0-15,0 0 0,0 0 0,0 0 16,0 1-16,-21-1 0,0 0 0,0 21 15,0-21-15,-1 1 0,1-1 16,21 21-16,-21-21 0,0 22 16,21-22-16,0 0 0,0 0 0,0 0 15,0 0-15,21-21 16,0 0-16,0 0 0,1 22 0,-1-22 16,0 0-16,0 0 0,21 0 15,-20 0-15,20 0 0,0-22 0,-21 22 16,22-21-16,-22 0 0,21 21 15,-21-21-15,1 0 0,-1 0 0,-21-1 16,0 1-16,21 0 0,-21-21 0,0 21 16,0-1-16,0-20 0,0 21 15,-21 0-15,0-22 0,-1 22 0,1 0 16,0 21-16,0-21 0,0 21 16,0 0-16,-1 0 0,-20 0 0,21 0 0,0 0 15,0 0-15,-1 0 0,1 0 16,21 21-1,21 0 17,1-21-32,-1 0 0,0 0 0,0 0 15</inkml:trace>
  <inkml:trace contextRef="#ctx0" brushRef="#br0" timeOffset="66447.72">11726 6985 0,'-42'0'15,"21"0"-15,0 0 0,-1-21 16,1 0-16,21 0 16,0-1-16,0 1 15,0 0-15,0 0 0,21 21 16,-21-21-16,22 0 0,-1-1 15,0 22-15,0-21 0,0 0 0,0 21 16,22 0-16,-22-21 0,0 21 0,0 0 16,0 0-16,22 0 0,-22 0 15,0 0-15,-21 21 0,0 0 16,0 0-16,0 1 0,0-1 16,0 0-16,-21 21 0,21-21 0,-42 22 15,20-22-15,1 0 0,0 21 0,-21-20 16,21 20-16,-1-21 0,1 0 15,0 22-15,21-1 0,0-21 16,0 0-16,0 0 0,0 1 0,0-1 16,21-21-16,0 0 15,1 0-15,-1 0 0,0 0 16,0 0-16,0 0 0,22 0 16,-22-21-16,0-1 0,0 22 0,-21-21 0,21 0 15,-21 0-15,0 0 0,0 0 16,0-1-16,0 1 0,0 0 15,-21 0-15,21 0 0,-21 0 0,0-1 0,0 22 16,-1 0-16,1 0 16,0-21-16,0 21 0,0 0 0,0 0 15,-1 0-15,1 0 0,0 0 0</inkml:trace>
  <inkml:trace contextRef="#ctx0" brushRef="#br0" timeOffset="67179.89">13779 6604 0,'22'-21'0,"-44"42"0,65-42 0,-43 0 15,21 21-15,-21-21 0,21 21 0,-21-22 16,0 44 15,0-1-31,-21 21 16,0-21-16,0 0 0,-22 22 0,22-1 15,-21-21-15,-1 22 0,1-1 16,-21 0-16,20-21 0,1 22 0,-22-22 16,22 0-16,0 21 0,-1-20 0,1-1 15,0-21-15,21 21 0,-1-21 16,1 0-16,21 21 0,21-21 31,22 0-31,-22 0 0,21 0 16,-21 0-16,22 0 0,-1 0 0,-21 0 15,22 0-15,-22 0 0,21 0 16,0 0-16,-20 0 0,20 0 0,-21 0 16,0 0-16,22 0 0,-22 0 15,0 0-15,0 21 16,0-21 46,0 0-62,1-21 0</inkml:trace>
  <inkml:trace contextRef="#ctx0" brushRef="#br0" timeOffset="67475.72">14457 6583 0,'0'0'0,"0"-21"0,-21 21 31,-1 21-15,1 21-16,0-21 0,0 22 15,0-22-15,0 21 0,-1 1 0,1-1 0,0 0 16,0-21-16,0 22 0,0-1 15,-1 0-15,1-20 0,0 20 0,0 0 16,0-21-16,0 22 0,-1-22 16,1 0-16,0 21 0,21-20 0,-21-22 15,21 21-15,0 0 0,0 0 16,21-21 0,0 0-1,0-21-15</inkml:trace>
  <inkml:trace contextRef="#ctx0" brushRef="#br0" timeOffset="68196.08">14626 6943 0,'0'0'0,"0"-43"16,21 22-16,0 21 15,-21-21-15,22 21 0,-1-21 0,0 21 16,0 0-16,0-21 16,0 21-16,1 0 15,-22 21-15,21 0 0,-21 0 16,0 0-16,0 1 0,0-1 16,-21 0-16,21 21 0,-22-21 0,1 1 15,21-1-15,0 0 0,-21 0 16,21 0-16,-21 0 0,21 1 0,0-1 15,0 0-15,0 0 16,21-21 0,0 0-16,0 0 0,1-21 15,20 0-15,-21 21 0,0-21 16,22-1-16,-22 1 0,0 0 0,21 0 16,-21 0-16,1 0 0,-1-1 15,0 1-15,0 0 0,0 0 0,-21 0 16,0 0-16,21-1 0,-21 1 15,0 42 17,-21 1-32,0-1 0,0 0 15,21 21-15,-21-21 0,21 1 16,-21-1-16,-1 21 0,22-21 0,0 22 16,-21-1-16,0-21 0,21 21 15,-21 1-15,21-1 0,0 0 0,-21 1 16,21-22-16,-21 21 0,21 1 0,0-1 15,0-21-15,0 21 0,0-20 16,0-1-16,0 21 0,0-21 0,0 0 16,0 1-16,0-1 0,0 0 15,0 0-15,-22-21 0,22 21 0,-21 0 16,0-21 0,0 0-16,0 0 0,0 0 0,-1 0 15,1 0-15,0 0 0,0 0 0,0-21 16,0 21-16,-22 0 0,22-21 15,0 0-15,0 21 0,0 0 16,21-21-16,0 0 16,0-1-16,0 1 0,0 0 15,21 21-15,0-21 16,0 0-16,0 0 0</inkml:trace>
  <inkml:trace contextRef="#ctx0" brushRef="#br0" timeOffset="68615.72">15452 7112 0,'0'-21'0,"0"0"31,21 21-31,0 0 0,0-21 15,0 21-15,0 0 0,1-22 16,-1 22-16,0-21 0,0 21 16,0-21-16,0 0 0,1 21 0,-22-21 15,21 0-15,0 21 0,-21-22 16,0 1-16,0 0 0,0 0 16,-21 21-1,0 0 1,-1 21-16,1-21 0,0 21 0,0 0 15,0 1-15,21-1 0,0 0 0,-21 0 16,21 0-16,-22 0 0,22 1 16,0-1-16,0 0 0,0 0 0,0 0 15,0 0-15,0 1 16,22-1 0,-1-21-16,0 0 0,0 0 15,0 0-15,0 0 0,1 0 16,-1-21-16,21 21 0</inkml:trace>
  <inkml:trace contextRef="#ctx0" brushRef="#br0" timeOffset="69113.42">16362 6837 0,'0'-21'0,"0"42"0,-21-42 16,21 0-16,-22 21 0,1 0 15,0 0-15,0 0 0,-21 21 0,20-21 16,1 21-16,-21 0 0,21 0 0,0 0 16,-1 1-16,1 20 0,0-21 15,0 0-15,0 0 0,21 1 0,0-1 16,0 0-16,0 0 0,0 0 16,0 0-16,0 1 15,21-22-15,0 0 0,0 0 16,0 0-16,1 0 0,-1 0 15,0 0-15,0 0 0,0-22 0,0 1 16,1 0-16,-1 0 16,0 21-16,0-21 0,0 0 0,22-1 15,-22 1-15,0-21 0,-21 21 0,21 0 16,0 21-16,0-22 0,-21 1 16,-21 42 15,0 1-31,21-1 15,-21 0-15,21 0 0,-21 0 0,21 0 16,0 1-16,0-1 0,0 0 16,0 0-16,0 0 15,21 0 1,0-21-16,21 0 0,-20 0 16,-1 0-16,0 0 0,0 0 15,0 0-15,0-21 0,1 21 16,-1 0-16</inkml:trace>
  <inkml:trace contextRef="#ctx0" brushRef="#br0" timeOffset="69528.19">16700 6922 0,'0'-22'16,"0"44"-16,0-65 0,0 22 0,22 21 16,-22-21-1,21 0-15,0 21 0,0 0 16,0-21-16,0 21 0,1 0 15,-1 0-15,0 0 0,0 0 16,0 0-16,0 21 0,-21 0 16,0 0-16,0 0 0,0 0 0,0 1 15,0-1-15,0 0 0,0 0 16,0 0-16,0 0 0,-21 1 0,21-1 16,-21 0-16,0-21 0,21 21 15,-21 0-15,0-21 16,21-21 15,0 0-15,0 0-16,0 0 15,21-1-15,0 1 0,-21 0 16,0 0-16,21 0 0,0 0 0,0-1 16,-21 1-16,22 0 0,-22 0 15,21 0-15,0 0 0,0 21 16,-21-22-1,21 22-15,0 0 16</inkml:trace>
  <inkml:trace contextRef="#ctx0" brushRef="#br0" timeOffset="69979.92">17611 6583 0,'0'21'31,"0"0"-31,0 0 16,0 1-16,21-22 15,-21 21-15,21-21 0,0 0 0,0 21 16,0-21-16,1 0 0,-1 21 15,0-21-15,21 0 0,-21 0 0,22 21 16,-1-21-16,-21 0 0,22 0 0,-22 0 16,0 0-16,0 0 0,0 0 15,-42 0 17,0 0-32,0 0 15,0 0-15,-22 21 0,22 1 0,-21-1 16,21 0-16,-22 0 0,22 0 0,-21 0 15,-1 1-15,1 20 0,21-21 16,0 0-16,-22 0 0,22 1 16,0-1-16,0 0 0,0 0 0,21 0 15,0 0-15,-21-21 16,21 22-16,-22-22 31</inkml:trace>
  <inkml:trace contextRef="#ctx0" brushRef="#br0" timeOffset="71084.72">5038 9271 0,'0'0'0,"21"-21"0,0 21 0,-21-21 0,21 0 15,0 21-15,0 0 0,-21-22 16,22 22-16,-22 22 15,0-1 1,0 0-16,-22 0 0,1 0 16,0 22-16,-21-22 0,21 21 0,-22-21 15,1 22-15,0-22 0,-1 21 0,1 0 16,0-20-16,-1-1 0,1 21 16,0-21-16,-1 0 0,1 1 15,21-1-15,-22-21 0,22 21 0,0-21 16,0 0-16,21-21 31,21 21-31,0-21 16,0 21-16,1-22 0,-1 22 0,21 0 15,-21-21-15,22 21 0,-1 0 0,-21 0 16,21 0-16,1 0 0,-1 0 16,-21 0-16,22 0 0,-1 21 0,-21-21 15,21 22-15,-20-22 0,-1 21 0,0 0 16,0-21-16,-21 21 0,21 0 15,-21 0 1,21-21 15,1 0-15,-1 0-16,-21-21 16,21 21-16</inkml:trace>
  <inkml:trace contextRef="#ctx0" brushRef="#br0" timeOffset="71415.53">5821 9186 0,'0'0'0,"0"22"15,0-1 1,-21 0-16,-1 0 0,1 21 15,0-20-15,21 20 0,-21 0 0,0-21 16,-22 22-16,22-1 0,0 0 16,0 1-16,0-1 0,-22 0 0,22 1 15,0-1-15,0 0 0,0-20 0,0 20 16,-1 0-16,1-21 0,21 22 16,-21-22-16,0 0 0,21 0 15,-21 0-15,21 1 0,0-1 0,-21-21 16,21 21-16,0-42 31,21 0-31,-21-1 16,21 22-16,0-21 0</inkml:trace>
  <inkml:trace contextRef="#ctx0" brushRef="#br0" timeOffset="71708.5">6138 9313 0,'0'0'0,"0"22"32,0-1-32,0 0 0,0 0 15,0 0-15,-21 0 0,21 22 16,0-22-16,-21 21 0,21-21 0,-21 22 15,21-22-15,0 0 0,0 21 0,-21-20 16,21-1-16,0 0 0,0 0 16,0 0-16,-22 0 0,22 1 15,22-22 17,-22-22-32</inkml:trace>
  <inkml:trace contextRef="#ctx0" brushRef="#br0" timeOffset="72347.5">6181 9292 0,'0'-21'0,"0"42"0,0-63 0,0 21 16,0 0-16,21 21 15,-21-22-15,21 1 0,0 21 0,0-21 16,0 0-16,1 21 0,-1 0 15,0-21-15,0 21 0,0 0 16,22 0-16,-22 0 0,0 0 0,21 21 16,-21-21-16,1 21 0,-1 0 0,-21 0 15,0 1-15,0 20 0,0-21 16,0 0-16,0 0 0,-21 1 0,-1-1 16,1 0-16,-21 0 0,21 0 0,-22 0 15,22 1-15,0-22 0,0 21 0,-21 0 16,20-21-16,1 0 15,0 0-15,21-21 16,0 0 0,21-1-1,0 22-15,1 0 0,-1-21 16,0 21-16,0-21 0,0 21 16,0 0-16,1 0 0,-1 0 15,0 0-15,0 0 0,0 0 0,0 0 16,1 0-16,-1 0 0,0 21 0,0-21 15,0 21-15,0-21 0,1 22 0,-1-1 16,-21 0-16,21 0 16,-21 0-16,21 0 0,-21 1 0,0-1 15,0 0-15,0 0 0,0 0 0,-21 0 0,0 1 16,0-22-16,-1 21 0,-20 0 16,21 0-16,0-21 0,-22 21 0,22 0 15,-21-21-15,0 0 0,20 0 16,-20 22-16,21-22 0,0 0 0,-22 0 15,22 0-15,0 0 0,0 0 16,0 0-16,0-22 0,-1 22 0,22-21 16,-21 21-16,21-21 15,0 0 1,21 21 0,1-21-1,-1 21-15,0 0 0</inkml:trace>
  <inkml:trace contextRef="#ctx0" brushRef="#br0" timeOffset="72820.94">7133 9335 0,'0'0'16,"0"-22"-16,-21 44 31,0-1-31,0-21 16,21 21-16,-22 0 0,1 0 0,0 0 15,0 22-15,0-22 0,21 0 16,0 0-16,-21 22 0,21-22 0,0 0 16,0 0-16,0 0 0,0 0 15,0 1-15,21-22 0,0 0 16,-21 21-16,21-21 0,0 0 0,0 0 15,1 0-15,-1 0 0,0 0 16,0 0-16,0-21 0,0 21 0,22-22 16,-22 1-16,0 21 0,0-21 0,0 0 15,-21 0-15,22 0 0,-1-1 16,-21 1-16,0 0 0,0 0 0,0 0 16,0 0-16,0-22 0,0 22 0,0 0 15,0 0-15,-21 0 16,-1 21-16,1 0 0,0 0 15,0 0-15,0 0 16,21 21 0,0 0-1,0 0 1,21-21-16</inkml:trace>
  <inkml:trace contextRef="#ctx0" brushRef="#br0" timeOffset="73267.2">7747 9250 0,'-21'0'32,"0"0"-32,-1 21 0,22 0 15,-21-21-15,0 21 0,0 1 16,21-1-16,-21 0 0,21 21 0,-21-21 15,21 1-15,0-1 0,0 21 0,0-21 16,0 0-16,0 1 0,0-1 0,0 0 16,0 0-16,21 0 15,0-21-15,0 0 0,0 0 16,0 0-16,1 0 0,20 0 0,-21 0 16,0 0-16,22-21 0,-22 21 0,0-21 15,0 21-15,21-21 0,-20 0 16,-22-1-16,21 1 0,0 0 15,-21 0-15,0 0 0,0 0 0,0-22 16,0 22-16,0 0 0,-21 0 16,0 0-16,21-1 0,-22 1 0,1 0 15,0 0-15,0 21 0,0-21 16,0 21-16,-1 0 16,22 21-1,22-21 16,-1 0-31,0 0 16,0 0-16</inkml:trace>
  <inkml:trace contextRef="#ctx0" brushRef="#br0" timeOffset="73968.78">8467 8911 0,'0'-21'0,"0"42"0,0-21 32,0 21-32,0 1 15,0-1-15,0 0 0,-22 21 16,22-21-16,0 1 0,0 20 0,0-21 16,0 21-16,0-20 0,0-1 0,0 0 15,0 21-15,0-21 0,0 1 0,-21-1 16,21 0-16,-21-21 0,21 21 15,-21 0-15,0 0 0,0-21 32,21-21-1,0 0-15,0 0-16,0 0 0,0 0 0,21 21 15,0-22-15,0 1 0,0 0 16,0 0-16,1 0 0,-1 0 0,0 21 15,0-22-15,0 22 0,22 0 16,-1 0-16,-21 0 0,0 0 16,0 0-16,1 0 0,-22 22 15,0-1-15,0 0 16,-22-21-16,1 21 16,0-21-16,0 0 0,0 21 15,0-21-15,-1 0 0,1 0 16,0 21-16,0-21 0,0 0 0,0 0 15,-1 0-15,1 0 16,42 22 31,1-22-31,-1 21-16,0 0 0,0 0 15,0 0-15,0-21 0,1 21 16,-1 1-16,0-22 0,0 21 15,0 0-15,0-21 0,1 21 16,-1-21-16,0 21 0,0-21 16,0 0-1,0 0 1,1 0 0,-22-21-16,0 0 0,21 21 0,0-21 15</inkml:trace>
  <inkml:trace contextRef="#ctx0" brushRef="#br0" timeOffset="74524.47">9334 8805 0,'0'-21'15,"-21"21"17,21 21-17,0 1 1,0-1-16,0 0 16,0 0-16,0 0 0,21 0 15,-21 1-15,22 20 0,-1-21 0,0 0 16,0 0-16,0 1 0,0-1 15,22-21-15,-22 21 0,21 0 16,-21 0-16,22-21 0,-22 21 0,21-21 16,1 0-16,-22 0 0,0 22 0,21-22 15,-21 0-15,1 0 0,-1 0 0,0 0 16,0 0 0,-42 0-1,0 0-15,0 0 16,-1 0-16,-20 0 15,21 0-15,-21 0 0,-1 21 0,22 0 0,-21-21 16,-1 21-16,22 0 0,-21 0 16,21 1-16,0-1 0,-1 0 0,-20 0 15,21 0-15,0 0 16,0 1-16,-1-1 0,22 0 16,-21-21-16,0 21 15,0-21 32,0-21-47</inkml:trace>
  <inkml:trace contextRef="#ctx0" brushRef="#br0" timeOffset="78239.85">2730 11176 0,'0'0'0,"0"-21"0,0 0 16,0 0-1,0-1 1,0 1 0,22 21-1,-22-21-15,21 21 0,-21-21 16,21 0-16,-21 0 15,21 21 1,-21-22 0,0 44-1,0-1 1,0 0-16,-21 0 0,-21 0 0,20 22 16,-20-22-16,0 21 0,-1 0 15,1-20-15,-21 20 0,20 0 0,-20 1 16,-1-22-16,22 21 0,-22-21 15,22 22-15,0-22 0,-1 0 0,1-21 16,21 21-16,0-21 0,-22 0 16,22 0-16,42-21 31,-21 0-15,43 21-16,-22 0 0,21 0 0,1 0 15,-1 0-15,0 0 0,1 0 16,20 0-16,-21 21 0,22 0 0,-22 0 15,1-21-15,-1 21 0,0 1 16,1-1-16,-1 0 0,0-21 0,-21 21 16,1 0-16,20 0 0,-21-21 0,0 22 15,0-1-15,1-21 16,-22 21 0,21-21-1,0 0 1,0-21-16</inkml:trace>
  <inkml:trace contextRef="#ctx0" brushRef="#br0" timeOffset="78511.69">3746 11070 0,'0'0'0,"0"21"31,0 1-31,0 20 16,0-21-16,0 21 0,-21 1 16,0-1-16,0 22 0,0-22 0,0 0 15,-1 1-15,1-1 0,21-21 16,-21 21-16,0 1 0,0-22 0,21 0 16,0 0-16,0 0 0,0 1 15,21-22 1,0 0-1,-21-22-15,21 22 0</inkml:trace>
  <inkml:trace contextRef="#ctx0" brushRef="#br0" timeOffset="79051.85">3725 11197 0,'0'0'0,"0"-21"0,0 0 16,0 0-16,0 0 0,21-1 15,-21 1-15,22 21 0,-1-21 0,0 21 16,0 0-16,0-21 0,0 21 16,1 0-16,-1 0 0,0 0 0,0 0 15,0 0-15,0 21 0,1-21 0,-22 21 16,0 0-16,21 1 0,-21-1 16,0 21-16,0-21 0,0 0 0,-21 22 15,-1-22-15,-20 21 0,0-21 16,21 1-16,-22-1 0,1 0 15,0 0-15,-1 0 0,22 0 0,0-21 16,0 0-16,0 0 0,42 0 31,0-21-31,21 0 0,-21 21 16,22-21-16,-22 0 0,21 21 16,-21 0-16,22-21 0,-1 21 0,-21 0 15,22 0-15,-22 0 0,0 21 16,0 0-16,21-21 0,-20 21 0,-1 0 15,0 0-15,0 1 0,-21-1 16,0 0-16,21 0 0,-21 0 0,0 0 16,0 1-16,-21 20 0,0-21 15,0 0-15,0 0 0,-22 1 0,1-22 16,0 21-16,-1 0 0,1 0 0,-22-21 16,22 0-16,0 21 0,-1-21 15,1 0-15,0 0 0,21 0 0,-1 0 16,1 0-16,0 0 0,0-21 15,21 0-15,0 0 16,0 0-16,21 21 0,0-22 16,0 22-16,1-21 0,-1 21 15,0-21-15</inkml:trace>
  <inkml:trace contextRef="#ctx0" brushRef="#br0" timeOffset="79484.6">4530 11367 0,'-64'21'31,"43"0"-31,0-21 0,0 21 16,-1 0-16,1 0 0,0 22 0,0-22 15,0 0-15,0 0 0,21 0 16,0 1-16,0-1 0,0 0 15,0 0-15,0 0 0,0 0 0,21 1 16,0-22-16,21 0 16,-21 0-16,1 0 0,-1 0 15,21 0-15,-21 0 0,22-22 0,-22 22 16,0-21-16,0 21 0,0-21 0,22 0 16,-43 0-16,21 0 0,0 21 15,-21-43-15,0 22 0,0 0 16,0 0-16,0 0 0,0-1 0,-21-20 0,0 21 15,-1 0-15,1 0 16,-21 21-16,21-22 0,-22 22 0,1 0 16,21 0-16,-21 0 0,20 0 0,-20 22 15,21-22-15,0 21 0,0 0 16,21 0-16,0 0 0,0 0 16,21 1-16,0-22 15,0 0-15,0 0 0,22 0 0,-22 0 16</inkml:trace>
  <inkml:trace contextRef="#ctx0" brushRef="#br0" timeOffset="79868.89">5122 11282 0,'0'0'0,"-42"0"15,21 21-15,0 0 16,-1 0-16,1 1 0,21-1 0,-21 0 15,0 0-15,0 0 0,21 22 16,0-22-16,0 0 0,0 0 0,0 0 16,0 22-16,0-22 0,0 0 15,0 0-15,21-21 0,0 21 16,0-21-16,0 0 0,1 0 16,-1 0-16,0 0 0,0 0 0,0-21 15,0 0-15,1 21 0,-1-21 16,0 0-16,0-1 0,0 1 15,-21 0-15,0 0 0,0 0 0,0-22 16,0 22-16,0 0 0,0-21 0,0 21 16,-21-1-16,0 1 0,0 0 15,0 0-15,-1 21 0,1 0 16,0 0-16,0 0 0,0 0 0,0 0 16,21 21-16,-22-21 15,22 21-15,0 0 0</inkml:trace>
  <inkml:trace contextRef="#ctx0" brushRef="#br0" timeOffset="80439.74">5694 11070 0,'0'0'0,"-64"85"31,64-64-31,-21 0 0,21 0 0,-21 22 16,21-22-16,0 21 0,0-21 15,-21 22-15,0-22 0,21 21 16,-22-21-16,22 1 0,0-1 0,-21 0 16,21 0-16,-21 0 0,21 0 15,21-21 16,0-21-15,1 0-16,-1 0 0,0 0 0,0 0 16,0-1-16,0 1 0,1 0 15,-1 0-15,0 0 0,21 0 0,-21-1 16,1 1-16,-1 0 0,0 0 0,0 21 16,0 0-16,-42 21 31,0 0-16,0-21-15,0 21 0,-1-21 0,1 22 16,-21-1-16,21-21 0,-22 21 0,22-21 16,0 21-16,0-21 0,0 0 15,0 0-15,21 21 0,0 0 16,0 1-16,0-1 16,21 0-1,0-21-15,0 21 0,0-21 0,0 21 16,1 0-16,-1-21 0,0 22 0,0-22 15,21 21-15,-20-21 16,-1 0-16,0 0 0,0 21 0,0-21 16,0 0-16</inkml:trace>
  <inkml:trace contextRef="#ctx0" brushRef="#br0" timeOffset="81025.61">8424 11049 0,'0'0'0,"21"0"0,-21-21 15,0 0-15,22 0 0,-22-1 0,0 1 16,0 0-16,0 0 0,0 0 16,0 0-16,0-1 0,-22 22 15,22-21-15,-21 21 0,0 0 16,0 0-16,0 0 0,0 0 0,-22 0 0,22 0 15,-21 21-15,21 1 0,-22-1 16,22 21-16,-21 0 0,-1 1 16,22-1-16,0 22 0,-21-1 0,21-21 15,-1 22-15,1-1 0,0-20 16,21-1-16,-21 22 0,21-43 0,0 21 16,0 0-16,0-20 0,21-1 0,0 0 15,0 0-15,1-21 0,20 0 16,0 21-16,1-21 0,-22 0 0,21 0 15,22 0-15,-22-21 0,0 0 0,1 21 16,20-21-16,-21 0 0</inkml:trace>
  <inkml:trace contextRef="#ctx0" brushRef="#br0" timeOffset="81740.78">9102 11240 0,'0'0'0,"0"-22"0,0 1 16,-22 0-16,1 0 0,0 21 15,-21 0-15,21 0 0,-22 0 16,22 0-16,-21 0 0,21 0 0,-22 21 16,1 0-16,21 0 0,0 1 15,-1 20-15,1-21 0,0 21 0,0-20 16,21-1-16,-21 21 0,21-21 0,0 0 16,0 1-16,0-1 0,0 0 15,0 0-15,21-21 16,0 0-16,0 0 0,0 0 0,1 0 15,20 0-15,-21 0 0,21-21 0,1 0 16,-1 0-16,-21-1 0,22 1 16,-22 0-16,21 0 0,-21 0 0,0 0 15,1-22-15,-1 22 0,0 0 0,-21-21 16,0 20-16,0 1 0,0 0 16,0 0-16,0 0 0,-21 21 15,0 0-15,21 21 0,-22 0 16,22 0-16,-21 0 15,21 22-15,0-22 0,0 21 0,0 22 16,0-43-16,0 0 0,0 0 16,0 0-16,0 1 0,0-1 15,21 0-15,1-21 0,-1 0 0,0 21 16,0-21-16,0 0 0,0 0 0,1 0 16,20 0-16,-21 0 0,0-21 15,0 0-15,22 0 0,-22 21 0,0-22 16,0 1-16,22-21 0,-22 21 0,0 0 15,0-22-15,0 22 0,0-21 16,1-1-16,-1 1 0,-21 0 0,21-1 16,0 1-16,-21 21 0,21-21 15,-21-1-15,0 1 0,0 21 16,0 0-16,-21 42 31,21 0-31,-21 0 0,21 0 0,-21 22 16,21-22-16,0 21 0,0 0 15,-21-20-15,21 20 0,0 0 0,0 1 16,0-22-16,0 21 0,0-21 16,0 0-16,0 1 0,0-1 0,0 0 15,0 0-15,21-21 16,0 0-16,0 0 16,0 0-1,-21-21-15,0 0 0,21 0 16,1-1-16</inkml:trace>
  <inkml:trace contextRef="#ctx0" brushRef="#br0" timeOffset="81927.67">9546 11070 0,'0'0'16,"21"0"15,0 0-16,1 0-15,-1 0 0,0 0 16,0 0-16,21 0 0,-20 0 16,-1 0-16,0 0 0,0 0 0,0-21 15,0 21-15,1 0 0</inkml:trace>
  <inkml:trace contextRef="#ctx0" brushRef="#br0" timeOffset="82295.64">10033 11197 0,'0'0'0,"0"21"0,0 1 16,0-1-16,21-21 47,0 0-47,0 0 0,1 0 0,-22-21 15,21-1-15,0 22 0,0-21 16,0 0-16,-21 0 0,0 0 0,21 21 15,-21-21-15,0-1 0,0 1 0,0 0 16,-21 0 0,0 21-16,0 0 0,0 0 15,0 0-15,-1 21 0,1 0 0,-21 0 16,21 1-16,0 20 0,-1-21 16,1 21-16,0-20 0,0 20 15,0-21-15,21 21 0,0-20 0,0-1 16,0 0-16,0 0 0,0 0 0,0 0 15,21 1-15,0-22 16,0 0-16,22 0 0,-22 0 0,21 0 16,-21 0-16,22 0 0,-1-22 0,0 1 15</inkml:trace>
  <inkml:trace contextRef="#ctx0" brushRef="#br0" timeOffset="82700.39">10541 11049 0,'0'0'0,"0"-21"0,-21 21 32,0 21-32,-1 0 15,22 0-15,-21 1 0,0 20 0,21-21 16,-21 0-16,21 22 0,-21-22 0,0 21 16,21-21-16,0 0 0,0 1 15,0-1-15,0 0 0,0 0 0,0 0 16,21 0-16,0-21 0,0 0 15,0 0-15,0 0 16,1 0-16,-1 0 0,21 0 0,0-21 16,-20 0-16,20 0 0,-21 0 15,0 0-15,0-1 0,1 1 16,-1 0-16,0 0 0,-21-21 16,0 20-16,0-20 0,0 21 0,0 0 15,0 0-15,-21-1 0,0 1 0,-1 0 16,-20 21-16,21 0 0,-21 0 15,20 0-15,1 0 0,0 0 0,0 0 16,0 0-16,0 0 0,-1 21 0,22 0 16,0 1-16,0-1 0,0 0 15,0 0-15,0 0 16,22-21-16,-1 0 0,0 0 16</inkml:trace>
  <inkml:trace contextRef="#ctx0" brushRef="#br0" timeOffset="83100.38">11049 11070 0,'0'0'0,"0"-21"16,0 0-16,0 0 16,21 0-1,0 21-15,0 0 0,1 0 16,-1 0-16,21 0 0,-21 0 15,0 0-15,1 21 0,-1 0 0,0 0 16,-21 0-16,21 0 0,-21 1 0,21-1 16,-21 0-16,0 21 0,0-21 15,0 1-15,0-1 0,0 21 0,0-21 16,-21-21-16,0 21 0,0 1 0,21-1 16,-21-21-16,-1 21 15,1-42 1,21 0-1,0-1-15,0 1 16,0 0-16,0 0 0,21 0 0,-21 0 16,22-1-16,-1-20 0,-21 21 15,21 0-15,0 0 0,0-1 0,-21 1 16,21 0-16,1 0 0,-1 21 16,-21-21-16,21 21 0,0 0 15,0-21-15</inkml:trace>
  <inkml:trace contextRef="#ctx0" brushRef="#br0" timeOffset="83708.03">11917 10880 0,'-21'0'16,"-1"0"-1,1 0-15,0 21 0,21 0 0,-42 0 16,21 0-16,-1 1 15,22-1-15,-21 0 0,0 21 0,21-21 16,-21 1-16,21 20 0,0-21 0,0 0 16,0 0-16,0 1 0,0-1 15,0 0-15,0 0 0,21-21 0,0 0 16,0 21-16,22-21 0,-22 0 0,21 0 16,-21 0-16,22 0 0,-1 0 15,-21-21-15,22 0 0,-1 21 0,-21-21 16,21 0-16,-20-1 0,-1 1 0,0 0 15,0 0-15,0-21 0,0 20 16,-21 1-16,22 0 0,-22-21 16,0 21-16,0-1 0,0 1 0,0 0 15,0 0-15,0 42 32,0 0-32,-22 0 0,1 1 15,0-1-15,21 21 0,0 0 0,-21 1 16,0-1-16,21 22 0,-21-22 0,21 21 15,0-20-15,0 20 0,0-20 16,0 20-16,0 1 0,0-22 0,21 21 16,0 1-16,-21-22 0,0 22 0,21-22 15,0 0-15,-21 22 0,0-22 16,0 1-16,0-22 0,0 21 16,0-21-16,0 22 0,-21-22 0,0 0 15,-21 0-15,20-21 0,-20 21 0,0-21 16,-1 0-16,1 0 0,0 0 15,-1 0-15,1 0 0,0 0 0,-1 0 16,1 0-16,21-21 0,-21 0 0,20 0 16,-20 21-16,0-43 0,21 22 15,21 0-15,-22 0 0,22 0 16,-21 0-16,21-1 0,0-20 0,0 21 16,0 0-16</inkml:trace>
  <inkml:trace contextRef="#ctx0" brushRef="#br0" timeOffset="84187.76">13547 10964 0,'0'22'16,"-22"-22"-16,44 0 46,-1 0-46,0 0 16,0 0-16,0 0 16,0 0-16,1 0 0,-1 0 15</inkml:trace>
  <inkml:trace contextRef="#ctx0" brushRef="#br0" timeOffset="84352.66">13547 11134 0,'0'0'0,"0"21"0,21-21 31,0 0-15,0 0-16,0 0 0,0 0 16,1-21-16,-1 21 0,21-21 0,-21 21 15,22-22-15</inkml:trace>
  <inkml:trace contextRef="#ctx0" brushRef="#br0" timeOffset="84588.53">15028 10372 0,'0'-21'16,"0"42"-16,-21-42 0,0 21 0,0 0 15,0 0-15,-1 21 0,1-21 16,0 21-16,21 0 0,-21 0 16,0 0-16,21 22 0,0-22 0,0 0 15,0 0-15,0 0 0,0 1 0,0-1 16,0 0-16,0 0 16,21-21-16,0 21 0</inkml:trace>
  <inkml:trace contextRef="#ctx0" brushRef="#br0" timeOffset="85043.27">15769 10478 0,'0'42'15,"0"-21"-15,0 21 16,-21-20-16,0 20 0,21 0 0,-21 1 16,-1-1-16,1 0 0,0 1 15,0-1-15,0-21 0,0 21 0,-22 1 16,22-22-16,21 21 0,-21-21 0,21 1 15,0-1-15,21-21 32,0-21-32</inkml:trace>
  <inkml:trace contextRef="#ctx0" brushRef="#br0" timeOffset="85268.14">15727 10647 0,'0'-42'0,"0"84"0,21-106 15,-21 43-15,21 0 0,-21 0 0,0 42 16,0 0 0,0 0-16,0 22 0,0-22 0,0 21 15,0 1-15,0-1 0,0 0 16,0 1-16,0-22 0,0 21 0,0 0 0,0-20 16,0 20-16,0-21 15,0 0-15,0 0 0,0 1 0,0-1 16,0 0-16,0 0 0,-21-21 15,0 0-15,0 0 16,-1 0-16</inkml:trace>
  <inkml:trace contextRef="#ctx0" brushRef="#br0" timeOffset="85819.82">15325 11028 0,'63'0'31,"-21"0"-31,1 0 16,-1 0-16,0-21 0,1 21 0,-1 0 16,0-21-16,1 21 0,20-22 0,-20 1 15,20 21-15,-21-21 0,22 21 16,-22-21-16,22 0 0,-43 21 0,21-21 16,1-1-16,-22 22 0,-21-21 0,0 0 15,0 0 1,-21 21-16,-1 21 15,1 0-15,0-21 0,0 21 16,21 22-16,-21-22 0,21 0 16,-21 0-16,21 0 0,0 1 0,0-1 15,0 0-15,0 0 0,0 0 16,0 0-16,0 1 0,21-22 16,0 0-16,0 0 15,21 0-15,-20 0 0,-1 0 16,21 0-16,0 0 0,-20-22 0,20 1 0,0 21 15,1-21-15,-22 0 0,21 0 16,-21 0-16,22-1 0,-22 1 0,0-21 16,0 21-16,-21-22 0,0 22 0,21 0 15,-21-21-15,0 21 16,0-1-16,-21 44 16,0-1-16,0 0 15,21 21-15,-21-21 16,-1 1-16,22 20 0,0-21 0,-21 43 15,21-43-15,0 0 0,0 0 16,0 0-16,0 0 16,0 1-16,21-22 0,1 0 0,-1 0 15,0 0-15,0 0 0,21 0 16,-20 0-16,-1 0 0</inkml:trace>
  <inkml:trace contextRef="#ctx0" brushRef="#br0" timeOffset="86091.66">17251 10287 0,'42'-85'15,"-84"170"-15,84-191 16,-42 127 0,0 1-16,-21-1 0,0 21 0,0 0 15,-1 1-15,1 20 0,0-20 16,0 20-16,0-21 0,0 22 0,-22-22 15,22 22-15,0-22 0,0 0 0,0 1 16,-1-22-16,22 21 0,0-21 16,-21 1-16,21-1 0,0 0 0,0 0 15,0 0-15,21-21 16,1 0 0,-1 0-16,0 0 0,0-21 0,0 21 15</inkml:trace>
  <inkml:trace contextRef="#ctx0" brushRef="#br0" timeOffset="86420.48">17378 10774 0,'0'0'0,"-21"21"15,-1 0-15,1-21 16,0 21-16,0 1 0,0-1 16,0 0-16,21 0 0,0 0 0,-22 0 0,22 1 15,0-1-15,0 0 16,22 0-1,-1-21-15,0 0 0,0 0 0,0 0 16,0 0-16,1 0 0,-1 0 16,21 0-16,-21-21 0,0 21 0,1-21 15,-1 21-15,0-21 0,0-1 0,0 1 16,-21 0-16,0 0 0,0 0 0,0 0 16,0-1-16,0 1 0,0 0 15,-21 21-15,0 0 0,-21-21 0,20 21 16,-20 0-16,0 0 0,21 0 0,-22 0 15,1 0-15,21 0 16,0 21-16,-1-21 0,1 0 0,0 0 16,0 0-16,21 21 0</inkml:trace>
  <inkml:trace contextRef="#ctx0" brushRef="#br0" timeOffset="86615.44">16912 10668 0,'0'-21'15,"21"21"-15,0 0 0,1 0 16,-1 0-16,0 0 0,21 0 16,-21 0-16,1 0 0,20 0 0,0 0 15,1 0-15,-22-21 0,21 21 16,0 0-16,-20 0 0</inkml:trace>
  <inkml:trace contextRef="#ctx0" brushRef="#br0" timeOffset="87320.15">17865 10710 0,'-43'85'31,"43"-64"-31,-21-21 0,21 21 16,-21 1-16,0-1 0,21 0 16,-21 0-16,-1 0 0,22 0 15,-21 1-15,0-1 0,21 0 16,0 0-16,0-42 62,0 0-62,0 0 16,0-1-16,0 1 0,21 0 16,0 0-16,-21 0 0,43-43 15,-22 43-15,0 0 0,0 0 16,0 0-16,1-1 0,-1 1 0,0 21 16,0 0-16,0 0 0,0 0 15,1 0-15,-1 21 0,-21 1 16,0-1-16,0 0 0,21 21 15,-21 1-15,0-22 0,0 0 16,0 0-16,0 0 0,-21 0 16,21 1-16,0-1 0,-21 0 15,-1-21-15,1 0 16,0 0 0,0 0-1,21-21-15,0 0 0,0-1 16,0 1-16,21 0 0,0 0 15,0 0-15,1 0 0,-1-22 16,21 22-16,0 0 0,1-21 0,-1 20 16,0 1-16,22 0 0,-22 0 0,-21 0 15,22 21-15,-1 0 16,-21 0-16,0 0 0,1 21 0,-1 0 0,-21 0 16,0 0-16,0 1 0,0-1 15,0 0-15,0 21 0,-21-21 16,-1 1-16,1-1 0,21 0 0,-21 0 15,0 0-15,0-21 0,21 21 0,-21-21 16,21 22-16,21-22 47,0-22-47,0 22 0</inkml:trace>
  <inkml:trace contextRef="#ctx0" brushRef="#br0" timeOffset="87760.9">19050 10647 0,'0'-21'0,"0"42"0,0-63 15,-21 20-15,0 22 0,-1-21 16,1 21-16,0 0 0,0 0 16,0 21-16,-22 1 0,22-22 0,0 21 15,-21 0-15,21 21 0,-1-21 0,-20 1 16,21-1-16,-21 21 0,20-21 0,1 0 15,0 22-15,21-22 0,0 0 16,0 0-16,0 0 0,0 1 16,21-1-16,0-21 15,1 0-15,-1 0 16,0 0-16,0 0 0,21 0 0,-20 0 16,-1-21-16,0 21 0,0-22 0,21 1 15,-20 0-15,-1 0 0,-21 0 16,21 0-16,0-1 0,0 1 0,0-21 15,1 21-15,-22 0 0,0-22 0,21 22 16,-21 0-16,0 42 16,0 0-1,-21-21-15,21 21 0,0 1 16,-22 20-16,1-21 0,21 0 0,-21 0 0,21 1 16,0-1-16,0 0 0,0 0 15,0 0 1,21-21-16,0 0 0,1 0 0,20 0 15,-21 0-15</inkml:trace>
  <inkml:trace contextRef="#ctx0" brushRef="#br0" timeOffset="89031.53">19600 10160 0,'0'0'0,"0"-21"15,0 0-15,-21 42 32,0 0-32,0 0 0,0 22 0,21-1 15,-22 0-15,1 1 0,0-1 16,21 0-16,-21 1 0,0 20 0,21-21 16,0 1-16,-21-1 0,-1 0 0,22 1 15,0-22-15,0 21 0,-21-21 16,21 1-16,0-1 0,0 0 0,0 0 15,0 0-15,21-21 0,1 0 16,-1 0-16,0 0 0,0 0 16,0 0-16,0 0 0,1-21 15,-1 21-15,21-21 0,-21 0 16,0 0-16,22-1 0,-22 1 0,0 0 16,0-21-16,0 21 0,1-1 15,-1-20-15,-21 21 0,0 0 16,0 42-1,-21-21 1,21 21-16,-22 0 0,22 0 0,-21 1 16,21-1-16,0 21 0,0-21 0,0 0 15,0 1-15,0-1 16,0 0-16,0 0 0,21-21 16,1 0-16,-1 0 0,0 0 0,0 0 15,0 0-15,0 0 0,1 0 16,-1 0-16,0 0 0,0 0 15,-21-21-15,21 0 0,0 21 0,1-21 16,-1-1-16,0 1 0,0 0 0,-21-21 16,21 21-16,0-1 15,-21 1-15,-21 42 32,21 1-32,-21-1 15,21 0-15,-21 0 0,21 0 0,0 0 16,0 1-16,0-1 0,0 0 15,0 0-15,0 0 16,21-21 0,0 0-16,0 0 0,1 0 15,-1 0-15,0-21 16,-21 0-16,0 0 16,0 0-16,0-1 0,0 1 0,0 0 15,0 0-15,0 0 0,0 0 16,0-1-16,0 1 0,-21 0 15,21 0-15,-21 21 0,21-21 32,21 21-17,0 0 1,0 0-16,0 0 0,0 0 0,1-21 16,-1 21-16,21-22 0,-21 22 0,22 0 15,-22 0-15,21 0 0,0 0 16,-20-21-16,20 21 0,0 0 15,-21 0-15,1 0 0,-22 21 0,21 1 16,-21-1-16,0 0 0,0 0 16,0 0-16,0 0 0,0 1 0,-21-1 15,21 0-15,0 0 0,-22 0 0,22 0 16,0 1-16,0-1 0,0 0 16,0 0-16,-21-21 0,21 21 15,-21-21-15,0 0 31,0-21-15,21 0-16,0 0 16,0 0-16,0-1 0,0-20 15,0 21-15,0 0 0,21-22 16,0 22-16,0-21 0,0 0 0,22 20 16,-22-20-16,21 0 0,-21 21 0,22-1 15,-1-20-15,0 21 0,-20 21 16,20 0-16,0 0 0,-21 0 0,22 0 15,-22 0-15,0 21 0,0 0 16,0 0-16,-21 1 0,0 20 16,22-21-16,-22 0 0,0 22 0,0-22 15,0 0-15,0 21 0,0-21 0,0 1 16,0-1-16,-22 0 0,1 0 16,21 0-16,-21 0 0,0-21 15,0 22-15,0-22 16,-1 0-1,22-22 1,0 1-16</inkml:trace>
  <inkml:trace contextRef="#ctx0" brushRef="#br0" timeOffset="89235.41">20680 10160 0,'-21'0'0,"-22"0"32,22 0-32,0 0 15,0 0 32,0 0-31</inkml:trace>
  <inkml:trace contextRef="#ctx0" brushRef="#br0" timeOffset="89432.3">19346 10393 0,'0'0'0,"-42"21"0,0 0 0,20-21 0,-20 0 15,21 0-15,0 0 16,42 0-1,0 0 1,0 0-16,22 0 0,-1 0 16,-21 0-16,21 0 0,22 0 0,-22-21 15,1 21-15,20-21 0,-21 21 0</inkml:trace>
  <inkml:trace contextRef="#ctx0" brushRef="#br0" timeOffset="89839.06">21717 10012 0,'0'0'0,"-21"0"47,0 0-47,-1 0 16,22-21 15,0 0-15,0-1-16,22 1 15,-1 21-15,0 0 16,-21-21-16,21 0 15,-21 42 1,0 0 0,0 0-16,-21 1 0,21-1 0,-21 0 15,0 0-15,-1 0 0,-20 0 16,21 1-16,0-1 0,0 0 0,21 0 16,0 0-16</inkml:trace>
  <inkml:trace contextRef="#ctx0" brushRef="#br0" timeOffset="90311.79">22140 10245 0,'0'21'31,"0"0"-15,0 0-16,0 0 0,21 1 15,1-1 1,-1 21-16,0-21 0,0 0 0,0 1 16,0-1-16,1 0 0,20 0 0,-21 0 15,21 0-15,1 1 0,-22-1 16,21 0-16,1-21 0,-22 0 0,21 21 15,-21-21-15,0 0 0,1 0 0,-1 0 16,0 0-16,0 0 0,-21-21 16,-21 21-1,0-21-15,0 21 16,-1 0-16,-20 0 0,21 0 0,-21 0 16,20 21-16,-20-21 0,21 21 15,-21 0-15,-1 0 0,1 1 16,21-1-16,-22 0 0,1 0 0,0 0 15,21 0-15,-22 1 0,22-1 16,-21 0-16,21-21 0,-1 21 0,1-21 16,0 21-16,0-21 0,0 21 0,0-21 15,-1 0-15,1 0 16</inkml:trace>
  <inkml:trace contextRef="#ctx0" brushRef="#br0" timeOffset="91977.24">3577 13166 0,'0'-21'235,"21"21"-220,-21-22 1,21 22-1,-21-21-15,22 21 16,-22-21-16,21 21 16,-21-21-1,21 21-15,-21-21 16,21 21 0,-21-21-16,21 21 0,-21-22 15,21 1 1,-21 0-16,22 21 15,-22-21-15,0 42 47,0 0-47,0 22 0,0-22 16,-22 21-16,1 0 0,0 1 0,-21-22 16,21 21-16,-22 1 15,1-1-15,0-21 0,-1 21 0,-41 22 16,20-43-16,22 21 0,-1-20 15,22-1-15,-21-21 0,0 21 16,20-21-16,1 0 0,0 0 0,0 0 16,0 0-16,21-21 15,0 0-15,0-1 0,0 1 16,21 21-16,0-21 0,0 21 16,0 0-16,1 0 0,20 0 0,0 0 15,-21 0-15,43 0 0,-22 0 16,1 0-16,-1 21 0,0 0 15,1-21-15,-1 22 0,0-1 0,1 0 16,-22-21-16,21 21 0,-21 0 16,0-21-16,1 21 0,-1-21 0,0 0 15,0 0-15,0 0 16,0 0-16,1 0 0,-1-21 16,0 21-16,-21-21 0,21 0 15,21 0-15</inkml:trace>
  <inkml:trace contextRef="#ctx0" brushRef="#br0" timeOffset="92463.96">4593 12848 0,'0'0'0,"0"-21"16,0 0-16,0 42 31,-21 0-31,0 0 0,21 22 0,-21-22 15,-1 21-15,22 1 0,0-1 0,-21 0 16,0 1-16,21-22 0,-21 21 16,21 0-16,0 1 0,0-1 0,0-21 15,0 22-15,0-22 16,0 0-16,0 21 0,0-21 0,0 1 0,21-1 16,0-21-16,0 21 0,1-21 15,-1 0-15,0 0 0,0 0 16,21 0-16,-20 0 0,-1 0 0,21-21 15,-21 21-15,0-21 0,22-1 16,-22 1-16,0 0 0,0 0 0,22 0 16,-22-22-16,0 22 0,-21 0 0,21 0 15,0 0-15,-21 0 0,0-1 16,0 1-16,0 0 0,0 42 31,0 0-31,0 1 0,-21-1 16,21 0-16,0 0 0,-21 0 0,21 0 15,0 1-15,0-1 16,0 0-16,0 0 0,0 0 16,21-21-1,0 0-15,0 0 16,1 0 0,-1-21-16,0 0 0,-21 0 0</inkml:trace>
  <inkml:trace contextRef="#ctx0" brushRef="#br0" timeOffset="92771.79">5270 12996 0,'0'0'16,"-21"0"-16,0 22 0,21-1 16,-21 0-1,21 0-15,21-21 31,0 0-15,0-21 0,-21 0-16,0 0 15,-21-1 1,0 1-16,0 21 0,0 0 16,0 0-1,-1 0-15,1 0 16,0 0-16,0 0 15,0 0 1</inkml:trace>
  <inkml:trace contextRef="#ctx0" brushRef="#br0" timeOffset="92992.66">4403 13166 0,'0'0'0,"21"0"31,0 0-15,0 0-16,21 0 0,-20 0 16,20 0-16,0 0 0,-21 0 0,22-21 15,-1 21-15,0-22 0,1 22 16,-1-21-16,-21 21 0</inkml:trace>
  <inkml:trace contextRef="#ctx0" brushRef="#br0" timeOffset="93831.49">5778 12933 0,'0'21'0,"0"0"219,-21-21-219,21 21 31,0-42 48,0 0-79,0 0 15,21 21 1,-21-21-16,22 21 0,-22-21 0,0-1 15,21-62 17,0 84-32,-21-21 0,0-1 0,21 22 15,-21-21-15,0 0 0,0 0 16,0 0-16,0 0 16,0-1-1,0 44 32,0-1-31,0 0-16,0 0 0,-21 21 15,21-20-15,-21 20 0,21-21 16,0 21-16,0 1 0,-21-22 0,-1 21 16,1 1-16,21-1 0,0-21 0,-21 21 15,0-20-15,21 20 16,-21-21-16,0 0 0,21 0 0,0 1 15,0-1-15,0 0 0,0 0 16,0 0 0,21-21-16,0 0 15,0 0-15,0 0 0,0-21 16,1 0 0,-1 0-16</inkml:trace>
  <inkml:trace contextRef="#ctx0" brushRef="#br0" timeOffset="94327.21">5588 13145 0,'0'0'0,"-21"0"15,0 0-15,42 0 47,0 0-47,0 0 0,0 0 0,0 0 16,22-22-16,-22 22 0,21-21 0,-21 21 15,22-21-15,-1 21 0,-21-21 16,22 21-16,-1-21 0,0 0 0,1-1 16,41 1-16,-41-21 15,-1 21-15,-21 0 0,21-1 16,-20 1-16,20-21 0,-21 21 0,0 0 16,-21-22-16,21 22 0,-21 0 0,22 0 15,-22 0-15,0-1 0,0 1 16,0 0-16,-22 21 15,1 0-15,0 21 32,21 0-32,-21 1 0,21 20 0,0-21 15,0 21-15,0-20 0,0 20 16,0 0-16,0 1 0,-21-1 0,21 0 16,0-21-16,0 22 0,-21-1 15,21-21-15,0 22 0,0-22 16,0 0-16,0 0 0,0 0 0,0 0 15,0 1-15,0-1 0,21-21 32,0 0-17,0 0-15,0-21 16,0 21-16,1-22 0</inkml:trace>
  <inkml:trace contextRef="#ctx0" brushRef="#br0" timeOffset="94743.99">6667 13018 0,'0'21'31,"22"-21"-31,-1 0 31,0 0-31,0 0 16,0 0-16,0 0 0,1 0 0,-22-21 15,21 21-15,21-22 0,-21 22 0,0-21 16,1 0-16,-1 0 0,0 21 16,-21-21-16,0 0 0,0-1 0,0 1 15,0 0-15,-21 21 16,0 0 0,-1 0-16,1 0 0,-21 0 0,21 21 15,0 0-15,-22 1 0,22 20 0,0-21 16,0 0-16,0 22 0,-1-22 15,1 21-15,21-21 0,-21 22 0,21-22 16,0 0-16,0 21 0,0-21 0,0 1 16,0-1-16,21 0 15,0-21-15,1 0 0,-1 0 0,0 0 16,0 0-16,0 0 0,22 0 0,-22 0 16,0 0-16,21 0 0,-21-21 15,1 21-15,20-21 0,-21-1 16,0 1-16,0 21 0,1-21 0</inkml:trace>
  <inkml:trace contextRef="#ctx0" brushRef="#br0" timeOffset="95219.72">7472 12615 0,'-21'-21'16,"21"42"15,0 1-15,0-1-16,0 0 0,21 0 0,0 0 15,0 0-15,0 1 0,0-1 16,1-21-16,20 21 0,-21 0 0,0-21 15,22 21-15,-22-21 0,21 0 0,0 0 16,-20 0-16,20 0 0,-21 0 16,21 0-16,-20 0 0,-1 0 0,21 0 15,-42 21 17,-21 1-32,0-22 15,-22 21-15,22 0 0,-21 0 0,0 0 16,-1 22-16,1-22 0,0 21 0,-1-21 15,1 22-15,0-22 0,-1 21 16,22-21-16,-21 22 0,21-22 0,-1 0 16,1 0-16,0 0 0,0-21 0,21 21 15,-21-21-15,21 22 16,0-44 0</inkml:trace>
  <inkml:trace contextRef="#ctx0" brushRef="#br0" timeOffset="99436.2">8678 12615 0,'-21'0'766,"21"22"-126,0-1-624,0 0 0,21-21 15,-21 21-15,21-21-16,1 0 31,-22-21-16,21 21 17,-21-21-17,0 0 329,21 21-313,-21-22-15,21 22-16,0 0 16,0 0-1,-21-21 1,22 21-16,-1 0 0,-21-21 359,0 0 1,0 0-329,0 0-31,21 21 0,-21-22 15,0 1 1,0 0-16,0 0 16,-21 21-1,0 0-15,-1 0 16,1 0-16,0 21 0,0-21 16,-21 21-16,20 0 0,1 1 15,-21-1-15,21 0 0,0 0 0,-1 0 16,1 0-16,0 1 0,21-1 0,0 0 15,-21 0-15,21 0 16,0 0-16,0 1 0,21-22 16,0 21-16,-21 0 15,21-21-15,1 21 0,20-21 0,-21 21 16,0 0-16,22-21 0,-22 22 16,0-1-16,21 0 0,-21 0 0,1 0 15,-1 0-15,0 1 0,0-1 0,0 0 16,-21 0-16,0 0 0,0 0 15,0 1-15,0-1 0,0 0 16,-21 0-16,0 0 0,-21 0 0,20-21 16,-20 22-16,21-22 0,-21 21 0,-1-21 15,1 0-15,0 0 0,20 0 16,-20 0-16,0 0 0,21 0 0,-1 0 16,-20 0-16,21 0 0,0-21 15,0 21-15,21-22 0,0 1 16,0 0-16,0 0 0,0 0 15,0 0-15,0-22 0,0 22 16,0 0-16,0 0 0,0 0 16,21-1-16,-21 1 0,21-21 0,0 21 15,0 21-15,0-21 0,22-1 16</inkml:trace>
  <inkml:trace contextRef="#ctx0" brushRef="#br0" timeOffset="99839.97">9229 13039 0,'0'0'16,"21"0"-16,0 0 16,0-21-1,0-1 1,0 1-1,1 0-15,-1 0 0,-21 0 16,0 0-16,0-1 0,21 1 16,-21 0-16,0 0 0,0 0 15,0 0-15,-21 21 16,0 0-16,-1 21 0,1-21 16,0 21-16,0 0 15,0 0-15,21 22 0,-21-22 0,-1 21 16,22-21-16,0 22 0,-21-22 0,21 0 15,-21 21-15,21-21 0,0 1 16,0-1-16,0 0 0,0 0 0,21 0 16,0 0-16,1-21 0,-1 0 15,0 0-15,0 0 0,21 0 16,-20 0-16,-1-21 0,0 0 16,0 21-16,0-21 0,0 0 0</inkml:trace>
  <inkml:trace contextRef="#ctx0" brushRef="#br0" timeOffset="100100.89">9885 12467 0,'0'0'0,"0"21"16,0 1-16,0-1 0,0 0 15,0 21-15,-21-21 0,-1 22 0,22-1 16,-21 22-16,0-22 0,0 0 15,21 1-15,-21-1 0,21 0 16,0-21-16,-21 22 0,21-22 0,-22 21 0,22-21 16,0 1-16,-21-1 0,21 0 15,0 0-15,21-21 47,1 0-47,-1-21 0</inkml:trace>
  <inkml:trace contextRef="#ctx0" brushRef="#br0" timeOffset="101096.7">9948 13018 0,'0'21'16,"21"-21"-16,-21 21 16,22-21-16,-1 0 15,0 0-15,0 0 16,0 0-16,0 0 0,1-21 15,-1 21-15,21-21 0,-21 21 0,0-22 16,1 1-16,-1 21 0,0-21 16,-21 0-16,0 0 0,0 0 15,0-1-15,0 1 0,0 0 0,0 0 16,-21 21 0,0 0-16,-1 0 0,1 0 0,0 0 15,0 0-15,-21 42 0,20-21 16,1 22-16,-21-22 0,21 0 15,0 21-15,-1-20 0,22-1 16,0 21-16,0-21 0,0 22 16,0-22-16,0 0 0,22-21 15,-1 21-15,0 0 0,0-21 16,0 0-16,22 0 0,-22 0 0,21 0 0,0 0 16,-20 0-16,20 0 0,-21-21 15,21 21-15,1-21 0,-22 21 0,0-21 16,21 0-16,-42-1 0,22 1 0,-1 0 15,0 0-15,-21 0 0,21-22 16,-21 22-16,0-21 0,0 21 0,0 0 16,0-1-16,0 1 0,0 0 0,0 42 31,-21 0-15,21 22-16,-21-22 0,21 0 15,0 0-15,0 0 0,0 1 16,-21-1-16,21 21 0,-22-21 15,22 0-15,0 1 0,0-1 16,0-42 31,0-1-47,0 1 16,22 0-16,-1 0 0,0-21 15,-21 20-15,21 1 0,0 0 16,0-21-16,1 21 0,-1-1 0,0 1 15,0 0-15,21 21 0,-20 0 16,-1 0-16,0 0 0,0 0 0,0 0 16,0 21-16,1 0 0,-1 1 0,-21-1 15,0 0-15,0 0 0,0 21 16,21-20-16,-21-1 0,0 21 0,0-21 16,0 0-16,0 1 0,21-22 0,-21 21 15,0 0-15,21-21 16,0 21-16,1-21 15,-1 0-15,0 0 0,0 0 0,0-21 16,0 0 0,1 0-16,-1-1 0,0 1 0,0 0 15,21 0-15,-20 0 0,-1 0 0,0-22 16,-21 22-16,21 0 0,0 0 16,-21 0-16,0-1 0,0 44 31,0-1-31,0 0 0,0 21 15,0-21-15,0 1 16,0-1-16,0 0 0,0 0 0,0 0 16,0 0-1,21-21 1,1 0 0,-1-21-16,-21 0 15</inkml:trace>
  <inkml:trace contextRef="#ctx0" brushRef="#br0" timeOffset="101263.61">11409 12615 0,'0'0'0,"-21"-21"0,-1 21 16,1 0-1,21 21 1,0 1-16,0-1 15,21 0 1</inkml:trace>
  <inkml:trace contextRef="#ctx0" brushRef="#br0" timeOffset="102371.65">11684 12764 0,'0'0'0,"0"21"16,-85 85 0,64-85-1,21 21-15,0-21 0,0 0 0,0 1 16,0-1-16,0 0 0,0 0 16,0 0-16,21 0 0,0 1 0,1-22 15,-1 21-15,0-21 0,0 0 0,0 0 16,22 0-16,-22 0 0,21 0 15,-21 0-15,22 0 0,-1 0 0,-21-21 16,21-1-16,1 22 0,-22-21 0,21 0 16,-21 0-16,1 0 0,-1 0 15,0-1-15,0-20 0,-21 21 16,0 0-16,0-22 0,0 22 0,0 0 16,0 0-16,-21 21 15,21 21 1,-21 0-16,0-21 0,21 21 0,0 22 15,0-22-15,-22 0 0,22 0 0,0 0 16,0 1-16,0-1 0,0 0 16,0 0-16,22 0 0,-1-21 0,-21 21 15,21-21-15,21 0 0,-21 0 0,1 0 16,20 0-16,-21 0 0,0 0 16,22 0-16,-22-21 0,0 21 0,21-21 15,-21 0-15,1 0 0,-1 0 16,-21-1-16,0 1 0,21 0 15,-21 0-15,0-21 0,21 20 0,-21 1 16,0-21-16,0 21 0,0 0 16,-21 21-1,21 21-15,-21 0 0,21 0 16,-21 0-16,21 0 0,0 1 0,0 20 16,-22-21-16,22 0 0,0 0 15,-21 1-15,21-1 0,0 0 0,0 0 16,0 0-16,0 0 15,-21-21 17,21-21-17,0 0-15,0 0 0,0 0 16,0 0-16,0-1 0,0 1 0,21-21 16,0 21-16,1 0 0,-1-22 15,0 22-15,0 0 0,0-21 0,0 20 16,1 22-16,-1-21 0,0 21 0,0-21 15,0 21-15,0 0 16,1 21-16,-22 0 0,0 1 0,21-1 16,-21 0-16,21 0 0,-21 0 15,0 0-15,0 1 0,0-1 16,0 0-16,0 0 0,0 0 0,0 0 16,0 1-16,0-44 46,0 1-30,21 21-16,0-21 0,0 0 0,1 0 16,-1 0-16,21-1 0,-21 1 15,0 0-15,22-21 0,-22 21 0,21-1 16,-21 1-16,22 0 0,-1 21 16,-21 0-16,22 0 15,-22 0-15,-21 21 0,0 0 16,0 1-16,0-1 0,0 21 0,0-21 15,0 0-15,0 22 0,-21-22 16,21 42-16,-22-41 0,1-1 16,21 0-16,-21-21 0,21 21 0,0 0 15,0 0-15,21-21 32,0-21-17,1 21-15,-1-21 0,0 0 0,0 21 16,21-21-16,-20 0 0</inkml:trace>
  <inkml:trace contextRef="#ctx0" brushRef="#br0" timeOffset="103024.28">13906 12383 0,'0'0'0,"0"-22"31,0 44-31,-21-1 0,21 0 15,0 21-15,-21-21 0,21 22 0,-21-1 16,21-21-16,-21 22 0,21-1 0,0 0 16,-21 1-16,21-22 0,-22 21 15,22-21-15,0 0 0,-21 22 0,21-22 16,0 0-16,0 0 16,0-42 30,0 0-46,21 21 0,-21-21 16,22-22-16,-22 22 0,0 0 0,0-21 16,0-1-16,21 22 0,-21-21 0,21 0 15,-21-1-15,0 1 0,21 21 16,0-22-16,-21 1 0,21 21 0,1-21 16,-1 20-16,0 1 0,0 0 0,0 0 15,0 0-15,1 0 16,-1 21-16,21 0 0,-21-22 0,22 22 15,-1 0-15,-21 0 0,21 0 0,-20 22 16,-1-22-16,0 21 0,-21 0 16,0 0-16,0 0 0,0 0 15,0 1-15,-21-1 0,0 0 16,-22-21-16,22 21 0,-21 0 0,-1-21 16,22 21-16,-21-21 0,21 22 15,-43-1-15,43-21 0,0 21 16,21 0-16,0 0 15,0 0-15,0 1 16,0-1-16,0 0 16,0 0-16,21 0 0,0 0 0,-21 1 15,21-22-15,1 21 0,20 0 16,-21 0-16,0-21 0,0 21 0,1 0 16,-1-21-16,0 22 0,0-22 0,0 0 15,0 0-15,1 0 16,-1 0-16,0 0 15,0 0-15,-21-22 0,21 1 16,0 21-16,1-21 0</inkml:trace>
  <inkml:trace contextRef="#ctx0" brushRef="#br0" timeOffset="103351.09">15325 12361 0,'0'0'16,"0"-21"-16,-22 0 0,1 21 15,0 0-15,0 0 0,-21 0 16,20 0-16,-20 21 0,0 0 0,-1 22 0,1-22 16,0 0-16,-1 21 0,22 1 15,-21-22-15,21 21 0,0-21 16,-1 22-16,22-22 0,0 21 0,0-21 15,0 1-15,0-1 0,22 0 0,-1 0 16,0 0-16,0 0 0,21-21 16,-20 0-16,20 22 0,0-22 0,-21 0 15,22 0-15,-1 0 0,0 0 0,-20-22 16,20 22-16,-21-21 0,21 0 0,-20 21 16,-1-21-16,0-21 0,0 20 15,0 1-15,-21-21 0</inkml:trace>
  <inkml:trace contextRef="#ctx0" brushRef="#br0" timeOffset="104068.58">16637 12150 0,'0'0'0,"21"0"0,-21-21 16,21 21-16,0 0 0,1 0 15,-22 21 17,0 0-32,-22 21 0,1-21 15,0 1-15,0-1 0,-21 21 0,20-21 16,-20 0-16,0 22 0,-1-22 16,-20 0-16,21 0 0,-1 22 0,-20-22 15,20 0-15,1 0 0,0-21 0,-1 21 16,1-21-16,21 0 15,0 21-15,0-21 0,42 0 32,0 0-32,21 0 15,-21 0-15,22 0 0,-22 0 0,21 0 16,1 0-16,-1 0 0,0 0 0,22 0 16,-22 22-16,0-22 0,1 21 0,-1-21 15,0 21-15,1 0 0,-1-21 16,0 21-16,1-21 0,-22 21 0,0-21 15,0 0-15,0 0 0,-21 22 16,22-22 0,-1 0-1,-21-22-15,21 22 0,-21-21 16,21 0-16</inkml:trace>
  <inkml:trace contextRef="#ctx0" brushRef="#br0" timeOffset="104348.17">17801 12129 0,'0'0'15,"0"-22"-15,0 1 0,-21 21 16,0 0-16,0 0 0,-1 21 16,1 1-16,0-1 0,0 21 0,0-21 15,-22 22-15,22-1 0,-21 0 16,21 1-16,-22-1 0,1 0 15,0 1-15,21-1 0,-22-21 0,1 21 16,21 1-16,-22-22 0,22 21 0,-21-21 16,21 22-16,0-22 0,21 0 15,-22 0-15,22 0 0,22-21 32,-1 0-32,0-21 15,21 0-15</inkml:trace>
  <inkml:trace contextRef="#ctx0" brushRef="#br0" timeOffset="104643.76">18246 12129 0,'0'0'0,"0"21"16,-22 0-16,1 0 0,-42 43 15,42-22-15,-1 0 0,1 1 16,-21-1-16,21 0 0,0 1 16,-1-1-16,1-21 0,0 21 0,0 1 15,21-22-15,-21 21 0,21-21 0,0 1 16,0-1-16,0 0 16,0 0-16,21-21 0,0 21 15,0-21-15,0 0 0,1 0 0,-1 0 16,21 0-16,-21 0 0,0-21 15,1 0-15,20 21 0,-21-21 0,0 0 16,0-1-16</inkml:trace>
  <inkml:trace contextRef="#ctx0" brushRef="#br0" timeOffset="105035.58">17843 12488 0,'22'0'32,"-1"0"-32,0 0 0,0 0 0,21 0 15,22 0-15,-22 0 16,1 0-16,-1-21 0,0 21 0,1 0 16,-22-21-16,21 21 0,0-21 0,1 21 15,20 0-15,-42-21 16,1 21-16,-1 0 0,-21 21 31,0 0-15,0 0-16,0 0 0,0 1 15,0-1-15,0 0 0,0 0 0,0 0 16,0 0-16,0 1 0,0 20 16,0-21-16,0 0 0,0 0 15,21-21-15,-21 22 16,21-22-16,0 0 0,0 0 15,1 0-15,-1-22 16,0 1-16,0 0 16,-21 0-16,21 21 0</inkml:trace>
  <inkml:trace contextRef="#ctx0" brushRef="#br0" timeOffset="105187.49">18796 12213 0,'-21'-21'15,"42"42"-15,-63-42 0,20 21 16,1 0-16,42 0 47</inkml:trace>
  <inkml:trace contextRef="#ctx0" brushRef="#br0" timeOffset="105464.46">19262 12023 0,'0'0'0,"-22"0"31,1 0-31,0 21 0,21 0 0,-21 0 16,21 22-16,-21-22 0,21 21 15,-21-21-15,21 22 0,-22-1 0,1 0 16,21-21-16,0 22 0,0-1 15,-21-21-15,21 22 0,0-22 16,0 21-16,0-21 0,0 0 0,0 1 16,0-1-16,0 0 0,21 0 15,0-21-15,1 0 0,-1 0 16,0 0 0,0 0-16,0-21 0</inkml:trace>
  <inkml:trace contextRef="#ctx0" brushRef="#br0" timeOffset="105906.21">19029 12446 0,'-21'0'0,"42"0"0,0 0 47,0 0-47,0 0 0,22 0 0,-22 0 16,21 0-16,0-21 0,1 21 15,-1 0-15,0 0 0,1-21 0,-1 21 16,-21-21-16,22 21 0,-1-22 0,0 1 16,1 21-16,-22-21 0,21 0 15,-21 0-15,0 0 0,1-22 0,-1 22 16,0 0-16,0-21 0,-21 20 0,21 1 16,-21 0-16,21 0 15,-21 0-15,0 0 0,0 42 16,0 0-16,-21 0 15,0 0-15,0 22 0,21-1 16,-21-21-16,21 21 0,0 1 0,-21-1 16,21 0-16,-22 1 0,22-22 0,0 21 15,0 1-15,-21-22 0,21 0 16,0 21-16,0-21 0,0 1 0,0-1 16,0 0-16,0 0 0,0 0 15,0 0-15,21-21 31,1 0-31,-1-21 16,0 0-16,0 21 0,0-21 0,0 0 16</inkml:trace>
  <inkml:trace contextRef="#ctx0" brushRef="#br0" timeOffset="106307.68">20108 12488 0,'21'0'31,"1"0"-31,-1 0 16,0 0-16,0 0 0,0 0 15,0 0-15,1 0 0,20 0 16,-21 0-16,21 0 0,-20 0 0,-1-21 16,0 0-16,0 21 0,0-21 15,0 21-15,-21-21 0,0 0 16,0-1-16,0 1 0,0 0 15,0 0-15,-21 21 16,0 0-16,0 0 0,0 0 16,0 21-16,-1 0 0,1-21 15,0 21-15,0 22 0,21-22 0,0 0 16,-21 0-16,21 0 0,-21 1 0,21-1 16,0 0-16,0 0 0,0 0 15,0 0-15,0 1 16,21-1-16,0-21 15,0 0-15,0 0 0,0 0 16,1 0-16,-1 0 0,21 0 0,-21 0 16,22 0-16,-22-21 0,21 21 0,-21-22 15,22 1-15,-22 0 0</inkml:trace>
  <inkml:trace contextRef="#ctx0" brushRef="#br0" timeOffset="106720.44">21145 12044 0,'0'-21'0,"0"42"0,0-21 31,0 21-15,0 0-16,0 0 0,0 1 16,0-1-16,0 0 0,22-21 15,-1 21-15,0 0 0,0-21 16,0 21-16,22-21 0,-22 22 0,21-22 15,0 0-15,-20 21 0,20-21 0,0 0 16,-21 0-16,1 0 0,20 0 16,-21 0-16,0 0 15,-42 0 17,0 0-32,0 21 0,0 0 15,-22-21-15,22 21 0,0 0 0,-21 1 16,-1-1-16,22 0 0,-21 0 15,21 0-15,-22 0 0,22 1 0,0-1 16,-21 0-16,20 0 0,1 0 0,0 0 16,0 1-16,0-22 0,0 21 0,-1 0 15,1-21-15,0 21 16,0-21-16,0 0 0,0 0 16,-1 21-16,1-21 0,0 0 0,0 0 15,-21 21-15</inkml:trace>
  <inkml:trace contextRef="#ctx0" brushRef="#br0" timeOffset="107859.71">4149 14478 0,'0'-21'0,"0"42"47,-22 0-47,1 0 16,0 22-16,0-22 0,-21 21 0,20 1 15,-20-22-15,0 21 0,-22 0 16,22-20-16,-22 20 0,22-21 0,0 0 15,-22 0-15,22 1 0,0-1 16,-22-21-16,43 21 0,0-21 16,0 0-16,-1 0 0,22-21 15,0 0-15,0-1 16,22 22-16,-1 0 16,0-21-16,21 21 0,1 0 15,-22 0-15,21 0 0,0 0 0,22 0 16,-22 21-16,1 1 0,-1-22 15,21 21-15,-20 0 0,-1 0 0,0-21 16,-20 21-16,20 0 0,-21 1 16,21-22-16,-20 21 0,-1 0 0,0-21 15,0 21-15,-21 0 0,21-21 16,-21 21-16,21-21 0,1 0 31,-1 0-31</inkml:trace>
  <inkml:trace contextRef="#ctx0" brushRef="#br0" timeOffset="109142.99">5292 14796 0,'21'-22'0,"-42"44"0,42-65 0,-21 22 0,0 0 16,-21 0-16,-1 0 15,1-1-15,0 1 0,0 0 16,0 21-16,0 0 16,-1-21-16,1 21 0,0 0 0,0 0 15,0 0-15,0 21 0,-1 0 0,1 0 16,0 22-16,-21-22 0,21 21 15,-1-21-15,1 22 0,21-22 0,-21 21 16,21 1-16,-21-22 0,21 21 16,0-21-16,0 0 0,0 1 0,0-1 15,21 0-15,0-21 0,0 21 16,1-21-16,-1 0 0,21 0 16,-21 0-16,0-21 0,1 0 15,20 21-15,-21-21 0,0-1 0,0 1 16,1 0-16,-1 0 0,0 0 15,0 0-15,0-22 0,-21 22 0,0 0 16,21 0-16,-21-22 0,22 22 16,-22 0-16,0 0 0,0 42 31,0 0-15,0 0-16,0 1 0,0-1 0,0 0 15,0 21-15,0-21 0,0 1 16,0-1-16,0 0 0,0 0 15,0 0-15,21-21 0,-21 21 0,21-21 16,0 0-16,0 22 0,0-22 16,1 0-16,-1 0 0,21 0 15,-21 0-15,0 0 0,1-22 16,20 1-16,-21 21 0,0-21 0,22 0 16,-22 0-16,0 0 0,0-1 0,21-20 15,-20 21-15,-22 0 16,21 0-16,-21-1 0,0 1 0,0 0 15,0 0-15,0 42 32,-21 0-17,-1 0-15,22 1 0,-21-1 16,21 0-16,0 21 0,0-21 16,0 1-16,0-1 0,0 0 15,0 0-15,0 0 0,21 0 0,1-21 16,-1 22-16,0-22 0,0 0 15,0 0-15,0 0 0,1 0 0,-1 0 16,21 0-16,-21 0 0,0 0 16,1-22-16,-1 1 0,21 21 0,-21-21 15,0 0-15,1 0 0,-1 0 16,0-1-16,-21 1 0,21 0 0,0 0 16,-21 0-16,21-22 0,-21 22 15,0 0-15,0 0 0,0 0 0,0 42 47,-21 0-47,21 0 0,0 0 16,-21 1-16,21-1 0,0 0 15,0 0-15,0 0 0,0 0 0,0 1 16,0-1-16,0 0 0,0 0 0,0 0 16,21 0-16,0-21 15,1 0-15,-1 0 0,0 0 16,0 0-16,21 0 0,-20 0 0,20 0 15,-21 0-15,21-21 16,-20 0-16,20 21 0,0-21 0,1 0 16,-22 0-16,21-1 0,-21 1 0,22 0 15,-22-21-15,0 21 0,0-22 16,-21 22-16,0-21 0,0-1 0,0 22 16,0-21-16,0 21 0,0-22 0,0 22 15,0 0-15,-21 21 16,21 21-1,-21 0-15,21 1 0,-21 20 0,21-21 16,0 21-16,-22-20 0,22 20 16,-21 0-16,21-21 0,0 22 15,0-22-15,0 0 0,0 21 0,-21-20 16,21-1-16,0 0 0,0 0 16,0 0-16,0 0 15,21-21 1,-21-21-1,21 0-15,-21 0 16</inkml:trace>
  <inkml:trace contextRef="#ctx0" brushRef="#br0" timeOffset="109376.3">6646 14753 0,'0'0'0,"-21"0"15,21 21 1,21-21 0,0 0-16,1 0 0,-1 0 15,21 0-15,-21 0 0,0 0 0,22 0 16,-1-21-16,-21 21 0,22-21 16,-1 21-16,-21-21 0,21 0 0,1 21 15,-1-21-15,0-1 0,-20 1 0,20 0 16,-21 0-16,0 0 0,0 0 15</inkml:trace>
  <inkml:trace contextRef="#ctx0" brushRef="#br0" timeOffset="109868.49">7324 14478 0,'0'-42'0,"0"21"16,0 84-1,-22-126-15,22 84 16,-21 0-16,21 0 0,-21 0 16,21 0-16,0 1 0,0-1 15,0 21-15,0-21 0,0 22 0,0-22 16,0 0-16,0 21 0,0 1 15,0-22-15,0 0 0,0 21 16,0-21-16,0 1 0,0-1 16,-21 0-16,21 0 0,0 0 15,-21-21-15,21 21 16,-21-21 15,-1-21-31,22 0 16,0 0-16,0 0 15,0 0-15,0-1 0,0 1 0,0 0 16,0 0-16,22 0 0,-1 0 0,-21-22 16,21 22-16,0 0 0,0-21 15,22 20-15,-22 1 0,0 0 0,21 0 16,1 0-16,-22 21 0,21 0 0,0 0 16,-20 0-16,20 0 15,-21 0-15,0 21 0,0 0 0,-21 0 16,0 0-16,0 1 0,0-1 0,0 21 15,0-21-15,0 0 0,0 1 16,-21-1-16,0 0 0,0 0 0,21 0 16,-21 0-16,0-21 0,21 22 0,0-1 15,-22-21-15,1 21 0,0-21 16,21-21 31,21 0-47</inkml:trace>
  <inkml:trace contextRef="#ctx0" brushRef="#br0" timeOffset="110320.24">8043 14605 0,'0'0'0,"-21"0"0,0 0 15,0 0-15,0 0 0,-1 21 16,22 0-16,-21-21 0,21 22 16,-21-1-16,0 0 0,21 0 15,0 21-15,-21-20 0,21-1 0,-21 0 16,21 0-16,0 0 0,0 0 16,0 1-16,0-1 0,0 0 0,21 0 15,0-21-15,0 0 0,0 0 16,0 0-16,1 0 15,-1 0-15,0 0 0,0 0 16,0 0-16,0 0 0,1-21 0,-1 0 0,0 21 16,-21-21-16,21-1 0,-21 1 15,21 0-15,-21 0 0,0 0 0,0-22 16,0 22-16,0 0 0,0-21 0,0 21 16,0-1-16,0 1 0,0 0 15,0 0-15,-21 21 0,0 0 16,0 0-16,0 0 0,-1 0 15,1 0 1,21 21-16,0 0 0,0 0 16,21-21-1,1 0 1,-1 0-16</inkml:trace>
  <inkml:trace contextRef="#ctx0" brushRef="#br0" timeOffset="110808.06">8424 14542 0,'0'0'0,"0"-22"16,0 1-16,21 21 0,1 0 16,-1 0-1,0 0-15,0 21 16,-21 1-16,0-1 15,21-21-15,-21 21 0,21 0 16,-21 21-16,22-20 0,-22-1 0,0 0 16,0 0-16,0 0 0,0 0 15,0 1-15,0-1 16,0 0-16,-22 0 0,1 0 16,21 0-16,-21-21 0,0 0 15,21 22-15,-21-22 16,21-22-1,0 1 1,0 0-16,0 0 16,21 21-16,0-21 0,-21 0 0,21-22 15,0 22-15,1 0 0,-1 0 16,-21 0-16,21-1 0,21-20 16,-21 21-16,1 0 0,-1 0 15,0 21-15,-21-22 0,21 22 16,-42 0 46</inkml:trace>
  <inkml:trace contextRef="#ctx0" brushRef="#br0" timeOffset="112527.95">9652 14415 0,'-21'0'0,"21"21"31,0 0-15,21 0-16,0 0 15,0 0-15,0 1 0,1-1 0,-1 0 16,0 0-16,0-21 0,21 21 16,-20 0-16,20-21 0,0 0 0,-21 22 15,22-22-15,-22 0 0,21 0 0,-21 0 16,1 0-16,20 0 0,-21 0 16,0 0-16,-42 21 31,0-21-16,0 0-15,0 21 0,-1-21 16,-20 21-16,21 0 0,-21 0 0,20 1 16,-20-1-16,21 0 0,-21 0 15,-1 0-15,22 0 0,-21 1 0,21-1 16,-1-21-16,-20 21 0,21 0 0,0 0 16,0 0-16,-1-21 0,22 22 15,-21-22-15,42 0 47,1 0-47,-1-22 0</inkml:trace>
  <inkml:trace contextRef="#ctx0" brushRef="#br0" timeOffset="114021.55">11599 14393 0,'0'-21'78,"21"21"-63,1-21 1,-1 0-16,0 21 16,0-21-16,0 0 0,0 21 15,1-22-15,-1 1 16,0 0-16,-21 0 15,0 0-15,0 0 16,-21 21-16,0 0 16,-1 0-16,1 0 0,0 0 15,0 0-15,0 0 0,-22 0 0,22 0 0,0 21 16,0-21-16,0 21 0,0 0 16,-1 0-16,1 0 0,0 1 15,0-1-15,21 0 0,0 21 16,0-21-16,0 1 0,0-1 0,0 0 15,0 0-15,0 0 0,0 0 0,21 1 16,0-1-16,0-21 0,1 21 16,-1-21-16,21 21 0,-21 0 0,22-21 15,-22 21-15,21-21 0,-21 22 16,22-22-16,-22 21 0,0 0 0,0 0 16,0-21-16,-21 21 0,0 0 0,0 1 15,0-1-15,-21 0 16,0-21-16,-21 21 0,20-21 15,-20 21-15,21-21 0,-21 0 0,20 0 0,-20 0 16,21 0-16,0 0 16,-22 0-16,22 0 0,0 0 0,0 0 15,0 0-15,-22-42 0,22 42 16,21-21-16,-21 0 0,21-1 16,0 1-16,0 0 0,0-21 0,0 21 15,0-1-15,0 1 0,0 0 0,0 0 16,21-21-16,0 20 0,1 1 15,-1 0-15,0 0 0,0 0 0,21 0 16,-20 21-16</inkml:trace>
  <inkml:trace contextRef="#ctx0" brushRef="#br0" timeOffset="114335.75">12552 14118 0,'0'-21'0,"-21"21"31,-1 0-31,1 21 16,21 0-16,-21 1 0,0-1 16,21 0-16,-21 21 0,0-21 0,21 22 15,-22-1-15,1 0 0,21-20 16,-21 20-16,0 0 0,21 1 15,0-22-15,0 21 0,0-21 0,0 0 16,0 1-16,0-1 0,0 0 0,0 0 16,21-21-1,0 0-15,0 0 0,1 0 16,-1 0-16,0 0 0,0-21 0,0 21 16,-21-21-16</inkml:trace>
  <inkml:trace contextRef="#ctx0" brushRef="#br0" timeOffset="114527.64">12361 14478 0,'0'0'0,"-21"0"15,0 0 1,42 0 15,0 0-31,0 0 0,1 0 0,-1 0 16,0 0-16,0-21 0,0 21 0,22 0 15,-22-21-15,0 21 0,21 0 16,-21-21-16,22 21 0,-22 0 16</inkml:trace>
  <inkml:trace contextRef="#ctx0" brushRef="#br0" timeOffset="114927.85">12933 14478 0,'-21'0'0,"42"0"0,-42 21 15,-1-21-15,1 21 16,64-21 15,-22 0-31,0 0 0,0 0 16,21-21-16,-20 21 0,-1-21 16,0 21-16,0-21 0,0 0 15,0 21-15,1-21 0,-22-1 0,0 1 16,0 0-16,0 0 15,-22 21-15,1 0 16,0 0-16,0 0 0,0 0 16,-22 21-16,22 0 0,0 0 0,0 1 15,0-1-15,0 21 0,-1-21 0,1 0 16,0 22-16,0-22 0,21 0 16,0 21-16,0-20 0,0-1 0,0 0 15,0 0-15,0 0 0,21-21 16,0 0-16,0 21 0,1-21 15,-1 0-15,0 0 0,21 0 16,-21 0-16,1 0 0,-1 0 0,21-21 16,-21 0-16,0 0 0,22 21 15,-22-21-15,21 0 0</inkml:trace>
  <inkml:trace contextRef="#ctx0" brushRef="#br0" timeOffset="115484.78">13483 14393 0,'0'0'0,"-21"22"31,0-1-31,21 0 16,-21 0-16,21 21 0,-22-20 15,22-1-15,0 0 0,0 0 16,-21 0-16,21 0 0,0 1 0,0-1 16,-21 0-16,21 0 15,21-21 16,0-21-31,1 0 0,-1 21 16,-21-21-16,21-1 0,0 1 0,-21 0 16,21 0-16,0 0 0,-21 0 15,0-1-15,22 1 0,-1 0 16,-21 42 15,0 0-31,0 1 0,0-1 16,0 0-16,0 0 0,0 0 0,0 0 15,0 1-15,0-1 0,0 0 16,21 0-16,0-21 16,0 0-16,0 0 0,1 0 0,-1 0 15,0 0-15,0 0 0,0 0 16,22 0-16,-22 0 0,21-21 0,-21 0 16,0 21-16,1-21 0,-1-1 0,0 1 15,-21-21-15,0 21 0,21-22 16,-21 22-16,0-21 0,0 0 0,0 20 15,0-20-15,-21 21 0,21-21 16,-21 20-16,0 22 0,-1-21 16,22 0-16,-21 21 0,0 0 0,0 0 15,0 0-15,0 0 0,-1 21 16,22 0-16,0 1 16,0-1-16,0 0 0,0 0 15,0 0-15,22-21 16</inkml:trace>
  <inkml:trace contextRef="#ctx0" brushRef="#br0" timeOffset="115969.4">14563 14224 0,'-22'0'0,"44"0"0,-65 0 0,22 0 15,0 0-15,0 0 0,-22 0 16,22 0-16,0 21 0,0 0 0,0 1 16,0-1-16,-1 0 0,1 21 0,0-21 15,0 22-15,0-22 16,0 0-16,21 21 0,0-20 0,0-1 0,0 0 16,0 0-16,0 0 0,21 0 15,0-21-15,0 0 0,0 0 16,0 0-16,1 0 15,-1 0-15,21 0 0,-21 0 0,0-21 16,1 0-16,-1 21 0,0-21 16,0 0-16,-21-22 0,21 22 0,0 0 15,1-21-15,-22 21 0,0-22 16,21 22-16,-21-21 0,21 21 0,-21-1 16,0 1-16,0 42 31,-21 1-31,0 20 0,21-21 15,0 21-15,-22-20 0,22 20 16,-21-21-16,21 21 0,0-20 16,0 20-16,0-21 0,0 0 0,0 0 15,21 1-15,1-1 0,-1-21 16,21 0-16,-21 0 0,0 0 16,22 0-16,-1 0 0,-21 0 0,22 0 15</inkml:trace>
  <inkml:trace contextRef="#ctx0" brushRef="#br0" timeOffset="116357.27">15007 14330 0,'0'0'0,"-21"-21"16,21-43 0,0 43-1,21 21-15,0 0 16,0-21-16,1 21 0,-1 0 0,21 0 15,-21 0-15,22 0 0,-1 0 0,-21 0 16,21 21-16,-20 0 0,20 0 16,-21 22-16,0-22 0,0 0 0,1 21 15,-22-20-15,0 20 0,0-21 0,0 21 16,0-20-16,0-1 0,-22 0 16,1 0-16,0 0 0,21 0 15,-21-21-15,0 0 0,0 22 0,-1-22 16,22-22 15,0 1-31,0 0 0,0 0 16,0 0-16,22 0 0,-1-22 15,0 22-15,-21 0 0,21 0 0,0-22 16,0 22-16,1 0 0,-1 0 16,0 0-16,0 0 0,0-1 0,0 1 15,1 0-15,-1 21 0,0-21 0</inkml:trace>
  <inkml:trace contextRef="#ctx0" brushRef="#br0" timeOffset="116683.2">16150 13864 0,'-21'0'31,"21"21"-31,-21-21 0,0 22 16,21-1-16,-22 0 0,22 21 15,0-21-15,-21 1 0,0 20 0,21-21 16,0 21-16,0-20 0,-21 20 16,21-21-16,-21 21 0,21-20 0,0 20 15,0-21-15,0 0 0,0 0 0,0 1 16,0-1-16,0 0 0,0 0 15,0 0-15,21-21 16,0 0-16,0 0 16,0 0-16,1-21 15,-1 0-15</inkml:trace>
  <inkml:trace contextRef="#ctx0" brushRef="#br0" timeOffset="116921.07">15981 14182 0,'-21'0'0,"42"0"0,-21 0 47,21 0-31,0 0-16,0 0 0,0 0 15,1 0-15,-1 0 0,0 0 0,0 0 16,0 0-16,0 0 0,1 0 15,-1-21-15,0 21 0,0 0 16,0 0-16,0 0 0,1 0 16,-1-22-16,0 22 0,21-21 0,-21 21 15</inkml:trace>
  <inkml:trace contextRef="#ctx0" brushRef="#br0" timeOffset="117383.44">17632 13843 0,'0'0'0,"21"0"16,-21 21 15,0 0-31,-21-21 0,21 22 0,-21-1 15,-1-21-15,1 21 0,0 0 16,0 0-16,0 0 0,-22-21 0,22 22 16,-21-1-16,0 0 0,-1 0 0,22-21 15,-21 21-15,-1 0 0,22-21 16,0 22-16,0-22 0,0 0 0,0 21 16,42 0 15,0-21-31,0 21 15,21-21-15,-20 21 0,20-21 0,-21 0 16,21 21-16,1-21 0,-1 22 16,0-22-16,1 0 0,-1 21 0,-21-21 15,22 0-15,-22 0 0,21 0 0,-21 0 16,0 0-16,1 0 16,-22-21 15,0-1-16,0 1-15</inkml:trace>
  <inkml:trace contextRef="#ctx0" brushRef="#br0" timeOffset="118032.59">18711 13970 0,'0'0'0,"0"-21"0,21 0 15,1 0-15,-22-1 0,21 1 16,-21 0-16,21 21 0,-21-21 15,0 42 1,0 0-16,-21 0 16,0 1-16,-1 20 0,1 0 15,0 1-15,-21-1 0,21 0 0,-1 1 16,-20 20-16,21-21 0,0 22 16,-22-22-16,22 1 0,-21-1 0,21 0 15,0 1-15,-1-1 0,1-21 0,0 21 16,21-20-16,-21-1 0,21 0 0,0 0 15,21-21 1,0 0-16,0 0 16</inkml:trace>
  <inkml:trace contextRef="#ctx0" brushRef="#br0" timeOffset="118979.87">19240 14245 0,'0'0'0,"0"-21"16,0 0-16,0 0 0,0 0 0,0-1 15,0 1-15,-21 0 0,21 0 16,-21 0-16,0 21 16,0 0-16,0 0 0,-1 0 0,1 0 15,0 0-15,0 21 0,0 0 16,0 0-16,-1 0 0,1 22 15,0-1-15,0-21 0,0 22 0,21-1 16,0 0-16,-21 1 0,21-22 0,0 0 16,0 21-16,0-21 0,0 1 15,0-1-15,21-21 0,0 0 16,0 0-16,0 0 0,0 0 16,22 0-16,-22 0 0,21-21 15,-21-1-15,1 1 0,20 21 0,-21-21 16,0 0-16,22-21 0,-22 20 15,0 1-15,-21-21 0,21 21 0,-21 0 16,21-22-16,-21 22 0,0 0 0,0 0 16,0 42 15,-21 0-31,21 21 16,-21-20-16,21-1 0,0 0 15,0 0-15,0 21 0,0-20 0,0-1 16,0 0-16,0 0 0,21-21 15,0 0-15,0 21 0,1-21 16,20 0-16,0 0 0,1 0 0,-1 0 16,0 0-16,1-21 0,-22 21 15,21-21-15,0 0 0,-20 21 16,-1-21-16,0-1 0,0 1 0,0-21 16,0 21-16,-21 0 0,0-1 0,0 1 15,0-42-15,0 42 16,0-1-16,-21 44 31,21-1-31,-21-21 16,21 21-16,0 0 0,0 21 0,0-20 15,0-1-15,0 0 0,0 0 0,0 0 16,0 0-16,0 1 16,0-1-16,21 0 15,0-21-15,1 0 0,-1 0 16,0 0-16,0 0 15,0-21-15,0 21 0,1-21 0,-1-1 16,0 1-16,0 0 0,0 0 0,0 0 16,1 0-16,-22-1 0,0-20 15,21 21-15,-21 0 0,0 0 0,21-22 16,-21 22-16,0 0 0,0 42 31,-21 0-15,21 0-16,-21 22 0,21-22 15,0 0-15,0 0 0,0 22 16,0-22-16,0 0 0,0 0 0,0 0 16,0 0-16,0 1 0,0-1 15,21-21-15,0 21 0,0-21 0,0 0 16,0 0-16,1 0 0,-1 0 0,21 0 16,-21 0-16,0-21 0,22 21 15,-22-21-15,0-1 0,21 1 0</inkml:trace>
  <inkml:trace contextRef="#ctx0" brushRef="#br0" timeOffset="119219.73">20786 13822 0,'0'0'0,"0"-21"32,0 42-32,-22 0 0,22 21 15,-21-20-15,21 20 0,-21-21 16,21 21-16,-21 1 0,21-22 0,-21 21 15,0-21-15,21 22 0,0-1 0,0-21 16,-22 0-16,22 22 0,0-22 16,0 0-16,0 0 0,0 0 0,0 1 15,0-1-15,22-21 32,-1 0-32,0 0 0,0-21 0,0-1 0,0 22 15</inkml:trace>
  <inkml:trace contextRef="#ctx0" brushRef="#br0" timeOffset="119680.45">21061 13864 0,'0'0'0,"0"-21"32,0 42-32,0 0 15,0 1-15,0-1 0,0 0 0,0 0 16,0 21-16,0-20 0,0 20 0,0-21 15,-21 21-15,21-20 16,0 20-16,0-21 0,-22 0 0,22 0 16,0 22-16,0-22 0,0 0 15,0 0-15,-21-21 0,21 21 16,-21-21 0,21-21-1,0 0-15,0 0 16,0 0-16,0 0 0,0-1 0,21 1 15,0-21-15,1 21 0,-1 0 16,0-1-16,0 1 0,0-21 16,0 21-16,1 0 0,-1 21 0,21-22 0,-21 22 15,0 0-15,1 0 0,20 0 16,-21 22-16,0-1 16,-21 0-16,0 0 0,0 0 0,21 0 15,-21 1-15,0-1 0,0 21 16,0-21-16,0 0 0,0 1 0,-21-1 15,0 0-15,21 0 0,-21 0 16,0-21-16,0 0 16,-1 0-16,1 0 15,0 0-15</inkml:trace>
  <inkml:trace contextRef="#ctx0" brushRef="#br0" timeOffset="119871.54">20722 14118 0,'0'0'0,"-21"0"0,42 0 47,0 0-47,0 0 0,1 0 16,-1 0-16,21 0 0,-21 0 0,22 0 15,-1 0-15,-21-21 0,21 21 0,1 0 16,-1 0-16,22 0 0</inkml:trace>
  <inkml:trace contextRef="#ctx0" brushRef="#br0" timeOffset="120287.65">21823 13907 0,'-43'0'31,"22"0"-31,0 0 0,0 21 15,0 0-15,21 0 0,-43 0 16,43 0-16,-21 1 0,0-1 0,0 0 16,0 0-16,21 0 0,0 22 0,0-22 15,0 0-15,0 0 0,0 0 16,0 0-16,0 1 0,21-1 16,0-21-16,0 21 0,0-21 0,1 0 15,-1 0-15,0 0 0,0 0 16,21 0-16,-20 0 0,20 0 0,-21 0 15,0-21-15,22 0 0,-22 21 0,0-22 16,0 1-16,0 0 0,-21-21 16,0 21-16,0-1 0,0-20 15,0 21-15,0 0 0,0-22 0,-21 22 0,21 0 16,-21 21-16,0-21 0,0 0 16,-1 21-16,1 0 0,0 0 0,0 0 15,0 0-15,0 21 16,21 0-16,0 0 15,0 0-15,21-21 16,0 22-16,0-22 16,0 0-16,0 0 0</inkml:trace>
  <inkml:trace contextRef="#ctx0" brushRef="#br0" timeOffset="120665.33">22246 14034 0,'-21'-43'31,"21"22"-31,0 0 16,21 21-16,0-21 15,0 21-15,1 0 0,-1 0 16,0 0-16,0 0 0,0 0 0,0 21 16,1 0-16,-1 0 0,-21 0 15,0 1-15,21-1 0,-21 0 0,0 0 16,0 0-16,0 0 0,0 1 0,0-1 15,0 0-15,0 0 0,-21 0 16,0 0-16,21 1 0,-22-22 0,1 21 16,0-21-1,21-21 1,0-1 0,0 1-16,0 0 15,0 0-15,21 21 0,0-21 16,1 0-16,-22-1 0,21 1 0,0 0 15,0 0-15,0 0 0,0 0 0,1-1 16,-1 22-16,0-21 0,0 0 16,0 21-16,0 0 0</inkml:trace>
  <inkml:trace contextRef="#ctx0" brushRef="#br0" timeOffset="121101.95">23156 13737 0,'0'0'0,"-21"21"16,21 1 0,0-1-16,0 0 0,0 0 15,0 0-15,0 0 0,0 1 16,21-1-16,0 0 0,1 0 15,-1-21-15,0 21 0,0 0 16,21-21-16,1 22 0,-22-1 16,21-21-16,-21 0 0,22 0 0,-22 0 15,21 21-15,-21-21 0,1 0 0,-1 0 16,-42 0 15,-1 0-31,1 0 0,0 0 0,0 21 16,-21-21-16,20 21 0,-20 0 15,21-21-15,-21 22 0,-1-1 0,22 0 16,-21 0-16,21 0 0,-22 0 0,22 1 16,0-1-16,0-21 0,0 21 15,-1 0-15,1 0 0,0-21 16,0 21-16,0-21 0,21 22 16,-21-22-16,-1 0 0,1 0 15,0 0-15,0 21 0</inkml:trace>
  <inkml:trace contextRef="#ctx0" brushRef="#br0" timeOffset="122259.89">4868 15981 0,'0'0'16,"21"-21"-16,1 0 16,-1 21-16,-21-22 0,0 1 15,0 42 17,-21 1-17,-1-1-15,1 21 0,0-21 0,-21 22 16,21-22-16,-22 21 0,1-21 15,0 22-15,20-22 0,-20 21 0,0-21 16,-1 0-16,1 1 0,0-1 16,21 0-16,-22 0 0,22-21 0,0 21 15,0-21-15,0 0 0,-1 0 32,22-21-17,22 21-15,-1-21 0,0 21 16,0-21-16,0 21 0,22 0 0,-22 0 15,21 0-15,0 0 0,1 0 16,-1 0-16,0 21 0,1-21 0,-1 21 16,0 0-16,-20-21 0,20 21 15,-21 1-15,0-22 0,0 21 0,1 0 16,-1-21-16,0 21 0,0-21 16,0 0-16,-21 21 15,21-21-15,1 0 16,-1 0-1,0 0-15,0-21 0</inkml:trace>
  <inkml:trace contextRef="#ctx0" brushRef="#br0" timeOffset="122956.99">5419 16214 0,'-22'-64'31,"22"43"-31,0 0 16,0 0-1,22 21-15,-1 0 0,0 0 16,0 0-16,0 21 0,0-21 16,1 21-16,-22 21 0,0-20 0,0-1 15,21 0-15,-21 21 0,0-21 16,0 22-16,0-22 0,0 0 0,-21 0 15,21 22-15,0-22 0,0 0 16,0 0-16,0 0 0,0 0 31,21-21-31,0 0 0,0 0 16,0-21-16,22 0 0,-22 21 16,0-21-16,0 0 0,21 0 15,-20-1-15,-1 1 0,21-21 0,-21 21 16,0-22-16,1 22 0,20-21 15,-21 21-15,-21-22 0,21 22 0,0 0 16,-21 0-16,0 0 0,0 42 31,0 0-31,0 0 16,0 22-16,0-22 0,0 0 16,-21 21-16,21-21 0,0 22 0,0-1 15,0-21-15,0 22 0,0-1 16,0-21-16,0 21 0,0 1 15,0-1-15,0 22 0,21-22 0,-21 0 16,22 1-16,-22-1 0,0 0 16,0 1-16,21-1 0,-21 0 0,0 1 15,0-22-15,0 21 0,0-21 0,0 0 16,0 1-16,-21-1 0,-1 0 16,1-21-16,0 0 0,0 21 0,0-21 15,-22 0-15,22 0 0,0 0 16,-21 0-16,-1 0 0,22-21 0,-21 0 15,0 0-15,20 21 16,-20-22-16,21 1 0,0 0 0,-22 0 16,43 0-16,-21 0 0,21-22 0,-21 22 15,21 0-15,0 0 0,0 0 16,21-22-16,0 22 0,1 0 0,20-21 16,-21 20-16</inkml:trace>
  <inkml:trace contextRef="#ctx0" brushRef="#br0" timeOffset="123319.78">6350 16383 0,'21'-21'16,"-21"0"-16,0 0 15,0-1-15,21 22 16,0-21-16,-21 0 0,22 21 0,-22-21 15,0 0-15,21 0 0,-21-1 16,21 1-16,-21 0 0,0 0 16,0 0-16,0 0 0,-21-1 15,0 22-15,-1 0 16,1 0-16,0 22 0,0-1 16,0 21-16,0-21 15,21 0-15,-22 1 0,22 20 16,0-21-16,0 0 0,0 22 0,0-22 15,0 0-15,0 0 0,0 0 16,0 0-16,0 1 0,22-1 16,-1-21-16,0 0 0,0 0 15,0 0-15,0 0 0,22 0 0,-1 0 16,-21 0-16,43 0 0</inkml:trace>
  <inkml:trace contextRef="#ctx0" brushRef="#br0" timeOffset="123807.5">7366 16066 0,'0'-22'0,"-42"-20"32,20 42-32,1 0 0,0 0 15,0 0-15,0 0 0,0 0 0,-1 21 16,1 0-16,0 1 0,0-1 15,21 21-15,-21-21 0,0 0 0,21 22 16,0-22-16,-22 0 0,22 21 0,0-20 16,0-1-16,0 0 0,0 0 15,0 0-15,22-21 16,-1 0 0,0 0-16,0 0 0,0 0 0,0-21 15,1 21-15,-1-21 0,0 0 0,0 21 16,0-21-16,0-1 0,-21 1 15,22-21-15,-1 21 0,-21 0 0,21-1 16,-21-20-16,0 21 0,0 0 16,0 0-16,0-1 0,0 1 0,0 42 31,0 1-15,0-1-16,0 21 0,0-21 0,0 0 15,0 1-15,0-1 0,0 0 16,0 0-16,0 0 0,0 0 15,0 1-15,21-22 16,-21 21-16,21-21 16,0 0-16,1 0 0,-1 0 15,0-21-15</inkml:trace>
  <inkml:trace contextRef="#ctx0" brushRef="#br0" timeOffset="124196.28">7726 15960 0,'0'0'0,"21"0"0,-21-21 15,21 21-15,0-22 0,0 22 16,1-21-16,20 21 0,-21 0 16,0 0-16,0 0 0,1 21 0,-1 1 15,0-22-15,0 21 0,0 0 16,-21 21-16,21-21 0,-21 1 0,22-1 15,-22 21-15,0-21 0,0 0 0,0 1 16,0 20-16,0-21 0,0 0 16,0 0-16,-22 1 15,1-1-15,0-21 0,0 21 16,0-21-16,0 0 16,21-21-1,0 0-15,0-1 16,0 1-16,0 0 0,0 0 0,0 0 15,0 0-15,0-1 0,0 1 0,0 0 16,0 0-16,21 0 0,0 0 16,-21-1-16,21 1 0,0 0 0,0 0 15,1 0-15,-1 21 0,0-21 16,0-1-16,0 22 0</inkml:trace>
  <inkml:trace contextRef="#ctx0" brushRef="#br0" timeOffset="124623.03">8594 15642 0,'0'0'0,"0"21"0,0 1 15,0-1-15,0 0 16,0 0-16,0 0 15,21 0-15,0-21 0,-21 22 16,21-22-16,0 21 0,0-21 16,1 0-16,-1 21 0,0-21 15,0 0-15,0 0 0,22 0 16,-22 0-16,0 0 0,21 0 0,-21 0 16,1 0-16,20 0 0,-21 0 0,0 0 15,-21 21 1,0 0-16,0 0 15,-21 1-15,0-1 0,-21 0 16,-1 21-16,1-21 0,0 1 16,-1 20-16,1-21 0,0 0 0,-22 22 15,22-22-15,-1 21 0,1-21 16,21 0-16,-21 1 0,20-1 16,1 0-16,0 0 0,0 0 0,0-21 15,21 21-15</inkml:trace>
  <inkml:trace contextRef="#ctx0" brushRef="#br0" timeOffset="125472.54">10626 15812 0,'0'0'0,"0"-22"0,0 1 0,0 0 15,21 0-15,0 0 16,0 21-16,0-21 16,0 21-16,1 0 0,-1 0 15,0 0-15,0 21 0,0 0 16,-21 0-16,21 0 0,-21 22 0,22-22 15,-22 21-15,0 0 0,0 1 16,0-1-16,-22 0 0,1-20 0,0 20 16,-21-21-16,21 21 0,-22-20 0,1-1 15,0 0-15,20 0 0,-20 0 16,0 0-16,21-21 0,-22 0 16,22 22-16,-21-22 0,21 0 0,-22 0 15,22 0-15,0 0 0,0-22 16,0 22-16,-1-21 0,1 0 0,0 0 15,21-21-15,0 20 0,0 1 16,0-21-16,0 0 0,0 20 0,0-20 16,0 0-16,0 21 0,0-22 0,21 22 15,0 0-15,1 0 0,-1 0 16,0-1-16,0 22 0,0 0 0,0 0 16,1 0-16,-1 0 0,0 22 15,0-1-15,0 21 0,0-21 0,-21 0 16,22 22-16,-22-22 0,21 21 0,-21-21 15,21 22-15,-21-22 16,0 0-16,0 0 0,0 0 0,21 1 16,-21-1-16,0 0 0,21 0 15,0 0-15,1-21 16,-1 0-16,0 0 0,21 0 16,-21 0-16,1-21 0,-1 0 15,21 21-15</inkml:trace>
  <inkml:trace contextRef="#ctx0" brushRef="#br0" timeOffset="126174.45">11366 15833 0,'-63'42'16,"42"-21"-1,0 0-15,-1 1 0,1-1 16,0 0-16,21 0 0,0 21 0,0-20 15,0-1-15,0 0 0,0 0 0,0 0 16,0 0-16,0 1 0,0-1 16,21 0-16,0-21 0,1 0 15,-1 0-15,0 0 0,0 0 16,21 0-16,-20 0 0,-1 0 0,0-21 16,0 21-16,0-21 0,0-1 15,-21 1-15,0 0 16,0 0-16,0 0 0,0 0 15,0-1-15,-21 1 0,0 0 0,21 0 16,-21 0-16,21 0 0,-21-1 16,21 1-16,0 0 0,0 0 15,0 0-15,21 0 0,0-1 16,0 1-16,0 0 0,22 21 0,-1-21 16,-21 21-16,22 0 0,-1 0 0,-21 0 15,21 0-15,-20 0 0,20 21 16,-21 0-16,0-21 0,-21 21 0,0 22 15,0-22-15,0 0 0,0 21 0,0-20 16,-21 20-16,0-21 16,0 21-16,0-20 0,-1-1 0,1 21 15,21-21-15,0 0 0,-21 1 16,21-1-16,0 0 0,0 0 0,0 0 16,21-21-16,0 0 15,1 0-15,-1 0 0,0 0 16,0 0-16,21 0 0,-20 0 0,20 0 15,0-21-15,1 21 0,-22-21 0,21 0 16,-21 0-16,22-1 0,-22 1 16,21-21-16,-21 21 0,0-22 0,-21 1 15,0 21-15,0-21 0,0 20 16,0-20-16,0 21 0,-42-21 16,0 20-16,-1 22 0,22 0 15,-21 0-15,0 0 0,-1 0 16,1 0-16,0 0 0,20 0 0,-20 0 15,21 0-15,21 22 0,0-1 0,0 0 16,21 0 0,21-21-16,-20 0 15</inkml:trace>
  <inkml:trace contextRef="#ctx0" brushRef="#br0" timeOffset="126739.46">12721 15642 0,'-21'21'31,"0"1"-31,21-1 0,-21 0 0,-1 0 16,22 0-16,-21 22 0,0-22 0,0 21 15,21-21-15,-21 22 0,0-22 16,-1 21-16,1-21 0,21 0 0,-21 1 15,0-1-15,21 0 0,-21 0 16,21 0-16,0-42 47,0 0-47,21 0 16,0 0-16,0-1 0,0 22 15,1-21-15,-1 21 0,0-21 16,0 21-16,0-21 0,0 21 0,1-21 15,-1 21-15,0-21 0,0 21 0,0-22 16,0 22-16,1-21 16,-1 0-16,0 21 0,-21-21 0,0 0 15,0 0-15,0-1 16,-21 22 0,0 0-1,-1 0-15,1 22 16,0-1-16,21 0 0,-21 21 15,21-21-15,-21 22 0,21-22 0,0 21 16,0 1-16,-21-22 0,21 21 16,-22-21-16,22 22 0,-21-22 0,21 0 15,0 0-15,0 0 0,0 0 16,0 1 0,0-44-1,21 22 1,1-21-16</inkml:trace>
  <inkml:trace contextRef="#ctx0" brushRef="#br0" timeOffset="127260.35">14690 15452 0,'0'0'0,"0"21"32,-22-21-32,1 21 15,0 0-15,-42 22 0,41-22 16,-20 0-16,21 0 0,-21 0 15,-1 0-15,1 1 0,0-1 0,-1 0 16,1 0-16,0-21 0,-1 21 16,1 0-16,21 1 0,-22-22 0,22 0 15,21 21-15,-21-21 0,42 0 32,0 0-17,1 0-15,-1 21 0,0-21 0,21 0 16,1 21-16,-22-21 0,21 0 15,0 21-15,1-21 0,-22 0 16,21 21-16,1-21 0,-1 0 0,-21 22 0,0-22 16,22 0-16,-22 0 15,0 0-15,0 0 0,0 0 0,0 0 0</inkml:trace>
  <inkml:trace contextRef="#ctx0" brushRef="#br0" timeOffset="127820.03">15473 15473 0,'0'0'0,"0"-21"16,0 42 0,0 0-16,0 0 15,-21 22-15,-1-1 0,1-21 16,0 21-16,0 1 0,0 20 0,0-20 16,-1-1-16,-20 0 0,21 22 15,-21-22-15,20 0 0,-20 1 16,21-1-16,0 0 0,0-20 0,-1 20 15,1-21-15,21 0 0,-21 0 0,21 1 16,0-1 0,21-21-1,0-21-15,1 21 16,-1-22-16,0 1 0</inkml:trace>
  <inkml:trace contextRef="#ctx0" brushRef="#br0" timeOffset="128491.66">15663 15790 0,'0'0'0,"21"-21"15,-21 0 1,0 0-16,22 21 0,-22-21 16,21 21-16,0 0 0,0 0 0,-21-21 15,21 21-15,0-22 0,1 22 16,-1 0-16,0 22 15,-21-1-15,0 0 0,0 0 16,0 0-16,0 0 0,0 1 0,0-1 16,-21 21-16,21-21 0,-21 22 0,21-22 15,0 0-15,0 0 16,0 0-16,0 0 0,0 1 0,0-1 16,21-21-1,0 0-15,0 0 16,0 0-16,0-21 0,1-1 0,20 22 15,-21-21-15,0 0 0,22 0 16,-22 0-16,0 0 0,0-22 0,21 22 16,-20 0-16,-1 0 0,0-22 0,-21 22 15,0 0-15,21 21 16,-21-21-16,0 0 0,0 42 31,0 0-31,-21 0 16,21 0-16,0 22 0,0-22 15,0 21-15,0 1 0,0-1 0,0 0 16,-21 1-16,21-1 0,0 0 16,0 1-16,0-1 0,-21 0 0,21 1 15,0-1-15,0 0 0,0 1 16,0-1-16,0 0 0,0 1 0,0-1 16,0 0-16,0-21 0,0 22 0,0-1 15,-22-21-15,22 0 0,-21 22 16,21-22-16,-21 0 0,0-21 15,0 0-15,0 0 0,-1 0 0,1 0 16,0 0-16,0-21 16,0 0-16,0 0 0,-22-1 0,22 1 15,0 0-15,0-21 0,0 21 16,-1-1-16,22-20 0,0 21 0,0-21 16,0 20-16,0 1 0,0-21 0,0 21 15,22 0-15,20-64 16,0 64-16,1-22 0</inkml:trace>
  <inkml:trace contextRef="#ctx0" brushRef="#br0" timeOffset="128884.67">16933 15812 0,'64'-64'16,"-64"43"-1,21 21-15,-21-21 0,0 0 0,21 21 16,-21-22-16,0 1 0,0 0 16,-21 21 15,0 0-31,0 0 0,-1 0 0,1 0 15,0 21-15,0 0 0,0 1 16,0-1-16,21 0 0,0 0 0,0 0 16,0 22-16,0-22 0,0 0 0,0 21 15,0-21-15,0 1 0,0-1 16,0 0-16,0 0 0,0 0 0,0 0 16,21-21-16,0 22 0,0-22 15,0 0-15,0 0 0,22 0 0,-22 0 16,21 0-16,1 0 0,-1-22 0,0 22 15,22-21-15</inkml:trace>
  <inkml:trace contextRef="#ctx0" brushRef="#br0" timeOffset="129329.01">17928 15663 0,'0'-21'15,"0"42"-15,0-63 0,-21 42 16,0 0-16,0 0 0,-1 0 15,-20 0-15,21 0 0,0 0 0,0 21 16,-1 0-16,1 1 0,0-1 16,0 0-16,0 0 0,0 0 0,21 0 15,-22 22-15,22-22 0,0 0 16,0 0-16,0 0 16,0 1-16,22-22 0,-1 21 15,0-21-15,0 0 0,0 0 16,0 0-16,1 0 0,-1-21 15,0-1-15,0 22 0,0-21 0,0 0 16,-21 0-16,22 0 0,-1 0 16,-21-1-16,0 1 0,0 0 0,21 21 15,-21-21-15,0 0 0,0 0 0,0 42 47,0 0-47,0 0 0,0 0 16,0 0-16,0 1 0,0-1 15,0 0-15,0 0 0,0 0 0,0 0 16,0 1-16,0-1 0,21 0 16,0-21-16,0 0 15,1 0-15,-1 0 0,0 0 0,0 0 16,0 0-16,0 0 16</inkml:trace>
  <inkml:trace contextRef="#ctx0" brushRef="#br0" timeOffset="129719.97">18373 15642 0,'63'-63'32,"-42"63"-32,0-21 0,1 21 15,-1-22-15,0 22 0,0 0 16,0 0-16,0 0 0,1 0 15,-22 22-15,0-1 16,0 0-16,0 0 0,0 0 16,0 22-16,0-22 0,-22 0 0,22 0 0,-21 0 15,0 0-15,21 22 16,-21-22-16,21 0 0,-21-21 0,21 21 16,-21 0-16,21-42 46,0 0-46,0 0 16,21 21-16,0-21 0,0 0 16,-21-1-16,21 1 0,0 0 0,-21 0 15,22 0-15,-1-22 0,0 22 16,0 0-16,0 0 0,0 0 0,1 0 16,-1-1-16,21 1 0,-21 0 15,0 0-15</inkml:trace>
  <inkml:trace contextRef="#ctx0" brushRef="#br0" timeOffset="130119.74">19410 15240 0,'0'0'0,"-21"0"0,-1 0 0,22 21 0,-21 0 15,21 1-15,0-1 16,0 0-16,0 0 0,0 0 15,21 0-15,1 1 16,-1-22-16,0 21 16,0-21-16,0 0 0,22 21 0,-22 0 15,21-21-15,0 0 0,-20 0 16,20 0-16,0 0 0,-21 0 0,1 0 16,-1 0-16,0 0 0,0 0 0,-21 21 31,-21-21-16,0 21-15,-22 1 0,22-1 16,-21-21-16,0 21 0,20 0 0,-20 21 16,0-20-16,-1-1 0,1 0 0,-43 21 15,43-21-15,21 1 16,-21-1-16,20 0 0,-20 0 16,21-21-16,0 21 0,0 0 0,-1-21 15,1 22-15,0-22 0,0 0 16,0 0-16,0 21 0,-22-21 0</inkml:trace>
  <inkml:trace contextRef="#ctx0" brushRef="#br0" timeOffset="131107.51">4318 17230 0,'0'0'0,"0"-21"0,0-1 16,0 1 0,-21 21-1,0 0-15,-1 21 0,1 1 16,-21-1-16,21 0 0,0 0 16,-22 0-16,22 0 0,-21 1 0,21-1 15,-22 0-15,1 0 0,0 0 16,20 0-16,-20 1 0,0-1 15,21 0-15,-22 0 0,22-21 16,0 21-16,-21-21 0,20 0 0,1 0 16,0 0-16,21-21 31,0 0-31,21 21 16,0 0-16,22 0 0,-22 0 15,21 0-15,1 0 0,-22 0 0,21 0 16,0 0-16,1 21 0,-1-21 15,0 21-15,1 0 0,-1 1 0,0-1 16,-20-21-16,-1 21 0,21 0 16,-21 0-16,0 0 0,1-21 15,-1 22-15,0-22 0,-21 21 0,21-21 16,0 0-16,0 0 16,1 0-16,-1 0 15,0 0 1</inkml:trace>
  <inkml:trace contextRef="#ctx0" brushRef="#br0" timeOffset="131404.99">5165 17082 0,'0'0'0,"0"21"31,-22 0-15,1 0-16,0 0 0,0 22 0,0-22 16,0 21-16,-1 0 0,1 1 15,-21-1-15,21 0 0,0 22 0,-1-22 16,1 1-16,0-1 0,0 0 16,0 1-16,21-1 0,-21 0 0,21-21 15,-22 1-15,22 20 0,0-21 16,0 0-16,0 0 0,22-21 31,-1 0-31,0-21 16</inkml:trace>
  <inkml:trace contextRef="#ctx0" brushRef="#br0" timeOffset="131679.82">5694 17272 0,'0'21'15,"0"0"-15,0 1 16,0-1-16,-21 21 0,-1-21 16,22 0-16,-21 22 0,0-22 15,21 21-15,-21-21 0,0 22 0,21-22 16,-21 0-16,21 0 0,-22 0 15,1 1-15,21-1 0,0 0 0,0 0 16,21-42 15</inkml:trace>
  <inkml:trace contextRef="#ctx0" brushRef="#br0" timeOffset="132243.56">5588 17378 0,'0'-21'15,"0"42"-15,0-63 0,21 20 0,-21 1 0,0 0 16,21 0-16,0 0 0,1 0 16,-1 21-16,0-22 0,21 22 15,-21 0-15,1 0 0,20 0 16,-21 0-16,21 0 0,-20 0 0,-1 0 16,0 0-16,0 22 0,0-1 15,0-21-15,-21 21 0,0 0 0,0 0 16,0 0-16,0 1 0,-21-1 15,0 0-15,0-21 0,0 21 0,-22 0 16,22 0-16,-21-21 0,21 22 16,0-1-16,-22-21 0,22 0 15,0 0-15,0 0 16,21-21 0,21-1-16,0 22 15,0-21-15,22 21 0,-22 0 16,21 0-16,-21-21 0,22 21 0,-1 0 15,-21 0-15,21 0 0,-20 0 16,20 0-16,-21 21 0,21 0 0,-20-21 16,-1 22-16,0-1 0,0 0 15,0 0-15,-21 0 0,0 0 16,0 1-16,0-1 16,0 0-16,-21 0 0,0 0 0,0 0 15,-22-21-15,22 22 0,-21-1 16,0 0-16,20 0 0,-20-21 0,0 21 15,-1-21-15,22 0 0,-21 0 16,0 0-16,20 0 0,-20 0 0,21 0 16,-21 0-16,20 0 0,1 0 15,0 0-15,0 0 0,0-21 0,0 21 16,21-21 0,21 21-16,0 0 15,0-21-15,0 21 0,0-21 16,1 21-16,20-22 0</inkml:trace>
  <inkml:trace contextRef="#ctx0" brushRef="#br0" timeOffset="132687.29">6731 17314 0,'-21'0'31,"0"0"-31,-1 0 0,1 0 16,0 22-16,0-1 0,0 0 0,-22 0 15,43 0-15,-21 0 0,0 1 16,21-1-16,-21 0 0,21 21 0,0-21 16,0 1-16,0-1 0,0 0 15,0 0-15,21-21 16,0 21-16,0-21 0,22 0 15,-22 0-15,0 0 0,21 0 0,-20-21 16,-1 21-16,21-21 0,-21 21 16,0-21-16,1 0 0,-1-1 15,0 1-15,0 21 0,-21-21 16,0 0-16,0-21 0,0 20 0,0 1 0,0 0 16,0 0-16,0 0 0,-21 0 15,0-1-15,0 22 0,21-21 16,-22 0-16,44 21 62,-1 0-62,0 0 0,0 0 0,0-21 16</inkml:trace>
  <inkml:trace contextRef="#ctx0" brushRef="#br0" timeOffset="133071.28">7281 17209 0,'-42'84'15,"21"-63"1,0 1-16,-1-1 0,22 0 0,0 0 16,-21 0-16,0 0 0,21 1 0,0-1 15,0 0-15,0 0 0,0 0 16,0 0-16,0 1 0,0-1 0,21 0 15,0-21 1,1 0-16,-1 0 0,0 0 0,0 0 16,0 0-16,0 0 0,1-21 15,20 0-15,-21 21 0,0-22 0,22 1 16,-22 0-16,0 0 0,0 0 16,0 0-16,-21-1 0,0 1 0,0 0 15,0 0-15,0 0 0,0 0 16,0-1-16,0 1 0,-21 0 0,0 21 15,0-21-15,0 21 0,-1 0 16,1 0-16,0 0 16,21 21-1</inkml:trace>
  <inkml:trace contextRef="#ctx0" brushRef="#br0" timeOffset="133680.96">8128 16933 0,'0'43'31,"0"-22"-31,-21 0 0,21 0 0,0 0 16,0 22-16,0-22 0,0 0 0,0 21 15,-21-20-15,21-1 0,0 21 16,-22-21-16,22 0 0,-21 1 0,21-1 16,0 0-16,-21 0 0,0 0 15,0-21-15,21 21 0,-21-21 16,-1 0-16,22 22 0,-21-22 16,21-22-1,0 1-15,0 0 16,21 0-16,1 0 15,-1 0-15,0-1 0,0 1 16,0 0-16,0 0 0,1 0 16,-1 21-16,0-21 0,0 21 0,0 0 15,0-22-15,1 22 0,-1 0 16,-42 0 31,-1 0-47,22 22 0,-21-22 15,0 0-15,0 0 16,0 0-16,21 21 0,-21-21 16,-1 21-16,22 0 15,0 0 1,0 0-16,22-21 16,-1 22-16,0-22 0,0 21 15,0 0-15,0-21 0,1 21 0,-1-21 16,0 0-16,21 21 0,-21-21 15,1 0-15,-1 0 0,21 0 0,-21 0 16,0 0-16,1 0 0,-1 0 0,0 0 16,0 0-16,0 0 0,0-21 15,22 21-15,-22-21 0</inkml:trace>
  <inkml:trace contextRef="#ctx0" brushRef="#br0" timeOffset="134055.51">8805 16870 0,'0'0'0,"0"21"31,0 0-31,0 0 16,0 1-16,21-1 0,-21 0 15,22-21-15,-1 21 0,0 0 0,21-21 16,-21 21-16,1 1 0,20-22 0,-21 0 15,21 21-15,1-21 0,-22 0 16,21 0-16,-21 0 0,1 0 16,-1 0-16,0 0 0,0 0 15,-21 21 1,-21-21 0,21 21-16,-21 0 0,0-21 15,-22 21-15,22 1 0,0-1 0,-21-21 16,-1 21-16,22 0 0,-21 0 15,21 0-15,-22 1 0,22-1 16,-21 0-16,21 0 0,-22 0 0,22 0 16,0 1-16,0-1 0,-22-21 0,22 21 15,0-21-15,-21 21 0</inkml:trace>
  <inkml:trace contextRef="#ctx0" brushRef="#br0" timeOffset="134987.82">1312 17632 0,'0'-21'0,"0"0"16,21-1-1,-21 1 1,22 21-16,-22-21 16,0 42 31,0 0-32,0 1-15,-22-1 0,1 0 16,0 0-16,0 0 0,0 0 15,0 22-15,-1-22 0,1 21 0,0-21 16,-21 22-16,21-22 16,-1 21-16,1-21 0,0 1 15,0-1-15,21 0 0,0 0 16,21-21 15,0-21-31,0 21 16,1-21-16</inkml:trace>
  <inkml:trace contextRef="#ctx0" brushRef="#br0" timeOffset="135499.54">1291 17759 0,'0'-42'16,"0"63"31,0 0-47,-21-21 15,21 21-15,-21 0 0,0 22 0,-1-22 16,1 0-16,0 0 0,0 0 16,0 0-16,0 1 0,-22-1 15,22 0-15,0 0 0,0 0 16,0-21-16,-1 21 0,1 1 15,0-22-15,0 0 0,0 21 16,0-21-16,-1 0 0,44 0 63,-1 0-63,0 0 0,0 21 15,0-21-15,22 0 0,-22 21 16,21-21-16,-21 0 0,22 21 15,-1-21-15,0 0 0,1 21 16,-1-21-16,0 0 0,1 0 16,-22 0-16,21 0 0,-21 0 15,22 0-15,-22 0 0,0 0 16,-21-21 31</inkml:trace>
  <inkml:trace contextRef="#ctx0" brushRef="#br0" timeOffset="135844.35">2286 17526 0,'0'0'16,"0"21"-1,-21-21-15,0 43 0,-1-22 0,1 21 16,0 0-16,-21 1 0,21-1 16,-22 0-16,22 22 0,-21-22 15,-1 1-15,22 20 0,-21-21 16,0 1-16,-1-1 0,1 0 15,21 22-15,-22-43 0,22 21 0,0 1 16,0-22-16,0 0 0,21 0 16,-21-21-16,21 21 0,21-42 31,0 0-15,0 21-16,0-21 0,0 0 15</inkml:trace>
  <inkml:trace contextRef="#ctx0" brushRef="#br0" timeOffset="136112.21">2603 17844 0,'0'42'15,"0"-21"1,0 0-16,-21 0 0,0 22 0,0-22 15,0 21-15,-22-21 0,22 22 16,0-22-16,-21 21 0,21-21 0,-22 22 16,22-1-16,0-21 15,-21 0-15,20 1 0,1 20 16,21-21-16,-21-21 0,42 0 31,0-21-15,1 0-16</inkml:trace>
  <inkml:trace contextRef="#ctx0" brushRef="#br0" timeOffset="136647.9">2498 17844 0,'21'-22'16,"0"1"-1,0 21-15,0-21 0,22 0 0,-22 21 16,0 0-16,21-21 0,-21 21 16,1 0-16,-1 0 0,0 0 0,0 0 15,0 0-15,0 21 0,-21 0 16,0 0-16,0 0 16,0 1-16,0-1 0,0 0 0,-21 0 15,0 0-15,0 0 0,-21 1 16,20-1-16,1 0 0,-21-21 0,21 21 15,0-21-15,-22 0 16,22 0-16,42 0 31,0-21-15,1 21-16,20-21 0,-21 21 0,21 0 16,-20 0-16,20 0 0,-21 0 15,21 21-15,-20 0 0,20-21 0,-21 21 16,0 0-16,0 1 0,1-1 15,-1 0-15,-21 0 0,0 0 16,0 0-16,0 1 0,-21-1 16,-1 0-16,-20 0 0,21 0 15,-21 0-15,-1 1 0,22-1 16,-21-21-16,-1 21 0,1-21 16,0 0-16,-1 0 0,1 0 15,21 0-15,-21 0 0,20 0 0,1 0 16,0 0-16,0-21 0,21 0 15,0-1-15,0 1 0,0 0 16</inkml:trace>
  <inkml:trace contextRef="#ctx0" brushRef="#br0" timeOffset="137371.48">3344 17971 0,'-21'21'31,"0"0"-31,0 0 0,0 0 0,-1 0 0,22 1 16,-21-1-16,0 0 0,21 0 16,-21 0-16,21 0 0,0 1 15,0-1-15,0 0 0,0 0 16,21-21-1,0 0-15,0 0 0,1 0 16,-1 0-16,0 0 16,0-21-16,0 0 0,0 0 15,1 21-15,-22-22 0,0 1 16,21 0-16,-21 0 0,0 0 16,0 0-16,0-1 0,0 1 15,0 0-15,-21 0 0,-1 21 16,22-21-16,-21 21 0,0 0 15,21-21 1,21-1 0,0 22-16,1 0 15,-1 0-15,63 0 16,-62 22 0,-22-1-16,21-21 0,0 21 15,-21 0-15,0 0 0,0 0 0,0 1 16,0-1-16,0 0 0,0 0 15,0 0-15,0 0 0,0 1 0,-21-1 16,0-21-16,21 21 0,-22 0 16,22 0-16,0 0 0,0 1 15,22-22-15,-1 0 16,0 0-16,0 0 0,0 0 16,0 0-16,1 0 0,-1-22 15,0 22-15,0-21 0,21 0 0,-20 0 16,-1 21-16,21-21 0,-21 0 15,0-1-15,-21 1 0,0 0 16,0 0-16,0 0 0,0 0 0,0-1 16,-21 1-16,0 21 15,0-21-15,0 21 0,0 0 16,-1 0-16,1 0 0,0 0 0,0 0 16,0 0-16,0 21 0,42-21 46</inkml:trace>
  <inkml:trace contextRef="#ctx0" brushRef="#br0" timeOffset="137916.43">4297 17780 0,'0'42'15,"0"-20"-15,0-1 0,-21 0 16,21 0-16,-22 21 0,22-20 16,0 20-16,0-21 0,-21 0 0,21 22 15,-21-22-15,21 0 16,-21 21-16,21-21 0,0 22 0,-21-22 16,0 0-16,21 0 0,-22 0 15,22 1-15,0-44 47,0 1-47,0 0 0,22 0 0,-22 0 16,21 0-16,0-1 15,0 1-15,0 0 0,0 0 16,1 21-16,-1-21 0,0 21 16,0 0-16,-21-21 15,21 21-15,-42 0 31,0 0-31,0 0 16,0 0-16,-1 0 16,1 0-16,0 0 0,0 21 0,21 0 15,-21 0-15,21 0 16,0 0-16,0 1 16,0-1-16,0 0 0,21 0 15,0-21-15,0 21 16,0-21-16,1 0 15,-1 0-15,0 0 0,0 0 0,0 0 16,0 0-16,1 0 0,-1 0 16,0-21-16</inkml:trace>
  <inkml:trace contextRef="#ctx0" brushRef="#br0" timeOffset="138363.18">5038 18055 0,'0'0'0,"-22"0"16,1 0-16,0 0 16,0 0-16,0 0 0,0 0 0,-1 0 15,-20 0-15,21 21 0,0 1 16,0-22-16,-1 21 0,1-21 0,21 21 15,0 0-15,0 0 32,21-21-32,1 0 0,20 0 0,-21 21 15,0-21-15,0 0 0,22 0 16,-22 22-16,0-22 0,0 21 0,0-21 16,1 21-16,-1-21 15,-21 21-15,0 0 0,0 0 16,0 1-16,0-1 15,-21 0-15,-1-21 0,1 21 0,-21-21 16,21 21-16,-22 0 0,22-21 16,-21 0-16,0 0 0,20 0 0,-20 0 15,21 0-15,0 0 0,0 0 16,-1 0-16,22-21 0,0 0 16,0 0-16,0 0 15,0 0-15,0-1 0,22 1 16,-1 0-16</inkml:trace>
  <inkml:trace contextRef="#ctx0" brushRef="#br0" timeOffset="138661.01">5461 17907 0,'-42'42'31,"42"-20"-31,-22-1 16,1 0-16,21 0 0,-21 0 15,21 0-15,-21 1 16,21-1-16,0 0 0,0 0 0,0 0 16,0 0-16,0 1 0,0-1 15,0 0-15,0 0 0,0 0 0,0 0 16,0-42 31</inkml:trace>
  <inkml:trace contextRef="#ctx0" brushRef="#br0" timeOffset="139106.68">5165 18203 0,'0'0'0,"0"-21"16,21 21-1,0 0 1,0-21-16,0 0 0,0 21 0,22-21 16,-1 21-16,-21 0 0,22-21 15,-1 21-15,0 0 0,1-22 0,-22 22 16,21 0-16,-21 0 0,0 0 16,1 0-16,-1 0 0,-21 22 15,0-1-15,0 0 16,-21 0-16,-1 0 0,22 0 15,-21 1-15,21-1 0,-21 0 0,21 0 16,0 0-16,0 0 16,0 1-16,21-1 15,0-21-15,1 0 0,-1 0 16,0 0-16,0 0 0,0 0 0,0 0 16,1-21-16,-1 21 0,0-22 15,0 22-15,0-21 0,-21 0 0,21 0 16,-21 0-16,0 0 15,0-1-15,0 1 0,-21 0 0,0 0 0,0 0 16,21 0-16,-21-1 0,0 22 16,-22-21-16,1 21 0,21 0 15,0 0 1,-1 0-16,22 21 16,0 1-1,22-22-15</inkml:trace>
  <inkml:trace contextRef="#ctx0" brushRef="#br0" timeOffset="139455.47">6011 18076 0,'0'0'0,"21"0"0,-21-21 0,0 0 16,0 0-1,22 21-15,-1-21 0,0 21 0,0 0 16,0 0-16,0 0 15,1 0-15,-1 0 0,0 21 16,0 0-16,0 0 0,0 0 16,1 1-16,-22-1 0,0 0 15,0 0-15,0 0 0,0 0 0,0 1 16,0-1-16,0 0 16,0 0-16,0-42 31,0 0-16,0 0 1,0-1-16,0 1 0,0 0 0,0 0 16,0 0-16,0 0 15,21-1-15,0 1 0,0 0 16,0 0-16,-21 0 0,21 21 16,1-21-16</inkml:trace>
  <inkml:trace contextRef="#ctx0" brushRef="#br0" timeOffset="139839.25">6752 18055 0,'0'0'0,"21"0"0,-21 21 16,21-21 15,1 0-31,-1 0 0,0 0 16,0 0-16,-21-21 0,21 21 15,0-21-15,1 21 0,-1-21 0,-21 0 16,0 0-16,0-1 16,0 1-1,-21 21-15,-1 0 16,1 0-16,0 0 0,0 21 0,0 1 16,0-1-16,-1 0 0,1 0 15,0 0-15,21 0 0,-21 1 16,21-1-16,-21 0 0,21 0 15,0 0-15,0 0 0,0 1 0,0-1 16,0 0-16,21-21 16,0 0-16,0 0 0,0 0 15,1 0-15,-1 0 16,0-21-16,0 21 0,0-21 0,22-1 16,-22 22-16,21-21 0</inkml:trace>
  <inkml:trace contextRef="#ctx0" brushRef="#br0" timeOffset="140177.06">7324 17822 0,'0'22'31,"0"-1"-15,0 0-16,0 0 0,0 0 15,0 0-15,21 1 0,0-22 0,0 21 16,21 0-16,-20 0 0,20-21 15,0 21-15,1-21 0,-1 0 0,0 21 16,1-21-16,-1 0 0,0 0 16,-21 0-16,22 0 0,-22 0 0,0 0 15,0 0-15,-42 0 32,-21 0-32,21 0 0,-22 22 15,1-1-15,0-21 0,-1 21 16,1 0-16,0 21 0,-1-20 0,22-1 15,-21 21-15,-1-21 0,22 0 16,0 1-16,-21-1 0,21 0 0,-1 0 16,1-21-16,0 0 15</inkml:trace>
  <inkml:trace contextRef="#ctx0" brushRef="#br0" timeOffset="141246.93">6392 18203 0,'0'-21'78,"-21"-42"-46,-127-43-32,-127-42 15,-43 21 1,43 63-16,21 22 15,42 42-15,22 42 16,-1 43 0,43 42-16,0 21 15,0-42 1,63 21-16,22-42 16,-1-22-1,64-21-15,-21-20 16</inkml:trace>
  <inkml:trace contextRef="#ctx0" brushRef="#br1" timeOffset="147803.59">1566 1524 0,'0'0'0,"-21"0"16,0 0-16,0 0 0,0 0 16,-1 0-16,1 0 0,0 0 15,0 0-15,0-21 16,0 21-16,-1 0 15,1 0-15,0 0 0,0 0 32,0 0-17,42 0 17,0 0-32,0 0 15,0 21-15,1-21 0,20 0 16,0 0-16,1 0 0,-1 0 0,0 0 15,22 0-15,-1 0 0,-20 0 16,20 0-16,1 0 0,-1 0 16,1 0-16,-1 0 0,22 0 15,-22-21-15,22 21 0,0 0 0,-1 0 16,1 0-16,21 0 0,-22 0 16,22 0-16,0 0 0,0 0 0,0 0 15,21 0-15,0 0 0,-21 0 16,21 0-16,0 0 0,0 0 0,-22 0 15,22 0-15,0 0 0,0 0 16,0 0-16,0 0 0,0 0 0,-21 0 16,21 0-16,0 0 0,0 0 15,0 0-15,0 0 0,0 0 16,0 0-16,0 0 0,21 0 0,-21 0 16,0 0-16,22 0 0,-22 0 15,0-21-15,0 21 0,0 0 0,0 0 16,0 0-16,-22 0 0,22 0 15,0-21-15,-21 21 0,21 0 0,-21 0 16,0 0-16,0 0 0,-22-22 0,1 22 16,0 0-16,-1 0 0,1 0 15,0 0-15,-22 0 0,1 0 0,-1-21 16,-20 21-16,20 0 0,-42 0 16,22 0-16,-22 0 0,0 0 15,0 0-15,-42 0 63,0 0-48</inkml:trace>
  <inkml:trace contextRef="#ctx0" brushRef="#br1" timeOffset="147931.51">8953 1503 0,'0'0'0,"-21"21"0,0-21 32,0 0-17</inkml:trace>
  <inkml:trace contextRef="#ctx0" brushRef="#br1" timeOffset="151366.85">9991 529 0,'0'0'0,"-22"0"0,1 0 16,0 0-1,0 0-15,0 0 16,0 0-16,-1 0 15,1 0-15,0 0 0,0 0 0,0 0 16,-22 0-16,22 21 0,0-21 16,0 0-16,0 0 0,63 0 31,-21 0-31,22 0 16,-1 0-16,21 0 0,1 0 0,-1 0 15,1 0-15,-1 0 16,22 0-16,-21 0 0,-1 0 0,1 0 15,-1 0-15,1 0 0,-1 0 0,1 0 16,-22 22-16,21-22 0,-20 0 16,-22 0-16,0 0 0,0 0 0,0 0 15,1 0-15,-44 0 47,22-22-31,-21 22-16</inkml:trace>
  <inkml:trace contextRef="#ctx0" brushRef="#br1" timeOffset="151768.09">10689 360 0,'-21'21'15,"21"0"1,21 0-16,0-21 16,0 0-16,1 0 0,-1 22 15,0-22-15,21 0 0,-21 0 16,1 0-16,20 21 0,-21-21 0,0 0 16,0 0-16,1 0 0,-22 21 15,0 0-15,0 0 0,0 0 16,0 1-16,-22-1 15,1 0-15,-21 0 0,21 0 0,-22 0 16,22 1-16,-21-1 0,21 0 16,-22 21-16,22-21 0,-21 1 0,21-1 15,-22 0-15,22 0 0,0 0 16,0 0-16,21 1 0,-21-22 16,21-22 30,21 1-46,0 21 16</inkml:trace>
  <inkml:trace contextRef="#ctx0" brushRef="#br1" timeOffset="155728.79">11959 445 0,'0'0'0,"0"21"0,-21-21 15,0 0-15,0 0 31,21-21 1,0-1-17,0 1-15,0 0 16,0 0 0,0 0-16,21 21 15,-21-21-15,21 21 0,0-22 16,0 22-16,0 0 15,1 0-15,-1 0 0,0 0 16,0 0-16,0 0 0,0 0 16,22 0-16,-22 0 0,0 22 15,0-1-15,0 0 0,1 0 0,-1 0 16,0 0-16,0 1 0,0-1 16,-21 0-16,21 21 0,-21-21 0,22 1 15,-22-1-15,0 21 0,0-21 16,0 0-16,0 1 0,0 20 0,-22-21 15,1 0-15,0 0 0,0 1 16,21-1-16,-21-21 0,0 0 16,21-21 15,0-1-15,21 1-16,-21 0 0,21 21 0,0-21 15,0 0-15,-21 0 0,21-1 16,22-20-16,-22 21 0,0-21 15,0 20-15,0 1 0,1 0 16,-1 0-16,0 0 0,-21 0 0,21-1 16,0 1-16,0 21 15,1 0 1,-22 21 15,0 1-31</inkml:trace>
  <inkml:trace contextRef="#ctx0" brushRef="#br1" timeOffset="156235.76">13208 445 0,'-21'0'47,"0"0"-47,21 21 0,-22-21 0,1 21 15,0 0-15,0 0 0,0 0 16,0 1-16,-1-1 0,1 0 0,0 0 16,21 0-16,0 0 0,-21 1 15,21-1-15,0 0 0,0 0 16,0 0-16,0 0 0,21-21 15,0 0-15,0 0 16,1 0-16,-1 0 0,21 0 0,-21 0 16,0 0-16,1 0 0,20 0 15,-21-21-15,0 21 0,0-21 16,22 21-16,-22-21 0,0 0 0,-21 0 16,21 21-16,0-22 0,-21 1 15,0 0-15,0 0 0,0 0 0,0 0 16,0-1-16,0 1 0,0 0 15,0 0-15,-21 0 0,0 21 16,0 0-16,0 0 16,0 0-16,-1 0 0,1 0 15,0 0-15,0 0 0,0 0 16,21 21-16,-21-21 0,21 21 16,0 0-16,21-21 15,0 0 1</inkml:trace>
  <inkml:trace contextRef="#ctx0" brushRef="#br1" timeOffset="156691.5">13843 466 0,'0'0'0,"-21"0"15,0 0-15,-1 21 0,1-21 16,0 21-16,0-21 0,0 21 16,0 0-16,-1 1 0,1-1 15,0 0-15,0 0 0,0 0 0,0 0 16,21 1-16,-22-1 0,22 0 16,0 0-16,0 0 0,0 0 15,0 1-15,22-22 0,-1 21 0,0-21 16,0 0-16,0 0 15,0 0-15,1 0 0,-1 0 16,21 0-16,-21 0 0,0 0 16,1 0-16,-1-21 0,21 21 0,-21-22 15,0 1-15,1 0 0,-1 0 16,-21 0-16,0 0 0,0-1 16,0 1-16,0 0 0,0 0 0,0 0 15,0 0-15,-21 21 0,-1-22 16,1 1-16,0 21 0,0 0 15,0-21-15,0 21 16,-1 0-16,22 21 31</inkml:trace>
  <inkml:trace contextRef="#ctx0" brushRef="#br1" timeOffset="157083.26">14584 148 0,'0'-21'0,"0"42"0,0-21 47,0 21-47,0 1 15,-21-1-15,21 0 0,-22 0 0,22 21 16,-21-20-16,0-1 0,21 21 16,-21-21-16,0 22 0,21-22 15,-21 21-15,21-21 0,-22 22 0,22-22 16,0 0-16,-21 21 0,21-21 16,0 1-16,0-1 0,-21 0 0,21 21 15,0-21-15,0 1 0,0-1 0,0 0 16,0 0-16,21-21 15,-21 21-15,21-21 0,-21 21 16,22-21-16,-1 0 0,0 0 16,0 0-16,0 0 0,0 0 15,1-21-15,-1 0 16,0 0-16,0 0 0,0 0 16,0-1-16,-21 1 0</inkml:trace>
  <inkml:trace contextRef="#ctx0" brushRef="#br1" timeOffset="157403.45">14393 466 0,'0'0'0,"0"-21"15,21 21 1,1-22-1,-1 22-15,0 0 0,21 0 0,-21-21 16,22 21-16,-1-21 0,-21 21 0,22 0 16,-22 0-16,21-21 0,0 21 15,-20 0-15,20 0 0,0 0 16,1 0-16,-1-21 0,-21 21 0,21 0 16,-20 0-16,-1 0 0,0 0 0,-42 0 62,0 0-62,-1 0 0,1 0 16</inkml:trace>
  <inkml:trace contextRef="#ctx0" brushRef="#br1" timeOffset="160656.09">1736 2709 0,'0'0'0,"-22"0"15,-20 0-15,21 0 0,0 0 0,0 0 16,-1 0-16,1 0 0,0 0 15,0 0-15,0 0 0,0 0 16,42 0 47,0 0-63,0 0 0,21 0 15,-20 0-15,20 0 0,0 0 16,1 0-16,-1 0 0,0 0 0,1 0 15,-1 0-15,21 0 0,-20 0 16,-1 0-16,22 0 0,-22 0 16,0 0-16,1 0 0,-1 0 0,0 0 15,1 0-15,-22 0 0,21 0 16,-21 0-16,0 0 0,1 0 16,-22 22-1,-22-22 16,1 0-31,0 0 16,0-22 0</inkml:trace>
  <inkml:trace contextRef="#ctx0" brushRef="#br1" timeOffset="161115.34">2349 2498 0,'0'21'16,"0"0"0,0 0-16,0 0 15,0 1-15,22-22 16,-1 0-16,-21 21 0,21-21 0,0 0 15,0 21-15,0-21 0,1 0 16,-1 0-16,0 21 0,0-21 0,0 0 16,0 0-16,1 0 0,-1 0 15,0 0-15,0 0 16,-21 21 0,0 0-1,-21-21-15,0 22 16,0-1-16,-1-21 0,1 21 15,-21 0-15,21 0 0,-22 0 0,22 1 16,-21-22-16,0 21 0,-1 0 16,-20 21-16,20-42 0,1 21 15,0 1-15,21-1 0,-22 0 0,22 0 16,0-21-16,-21 21 0,20-21 16,22 21-16,-21-21 15,0 0-15,0 0 16</inkml:trace>
  <inkml:trace contextRef="#ctx0" brushRef="#br1" timeOffset="166435.6">487 1672 0,'0'0'0,"0"-21"15,-21 21-15,-1 0 16,1 0-16,0 0 16,0 0-16,0 21 0,0 0 15,-1 1-15,1-1 0,0 0 0,0 21 16,21-21-16,-21 22 0,0-1 16,21 0-16,-22 1 0,22-22 15,0 21-15,0 1 0,0-22 0,0 21 16,0-21-16,0 0 0,22 1 15,-1-1-15,21 0 0,-21 0 16,0-21-16,1 0 0,-1 21 16,21-21-16,-21 0 0,0 0 0,22 0 15,-22 0-15,0-21 0,21 0 16</inkml:trace>
  <inkml:trace contextRef="#ctx0" brushRef="#br1" timeOffset="166948.29">847 1609 0,'0'0'0,"-22"0"0,22 21 16,-21 0-16,21 21 16,0-20-16,-21 20 0,21 0 15,0 1-15,0-1 0,0 0 0,0 22 16,0-22-16,-21 0 0,21 1 15,-21-22-15,21 21 0,0 1 16,0-22-16,0 0 0,0 0 0,0 0 16,0 0-16,0 1 0,0-1 15,0-42 17,0-1-32,0 1 15,0 0 1,0 0-16,0 0 0,0 0 0,0-1 15,21-20-15,0 21 0,0 0 16,0 0-16,1-1 0,-1 1 16,0 0-16,0 21 0,0 0 0,0 0 15,1 0-15,-1 0 0,0 0 16,0 21-16,-21 0 0,0 1 0,0-1 16,0 21-16,0-21 0,0 0 15,0 22-15,0-22 0,0 0 0,0 0 16,0 0-16,0 1 0,0-1 15,0 0-15,0 0 16,0-42 15,0 0-15,21 0-16</inkml:trace>
  <inkml:trace contextRef="#ctx0" brushRef="#br1" timeOffset="167193.14">1355 1969 0,'0'42'31,"0"-21"-31,0 0 0,0 22 16,0-22-16,0 0 0,0 0 0,-22 0 15,22 0-15,0 1 0,-21-1 16,0 0-16,21 0 15,0 0-15,0 0 16,0-42 15,21 0-31,-21 0 0,21 0 16,-21 0-16</inkml:trace>
  <inkml:trace contextRef="#ctx0" brushRef="#br1" timeOffset="167528.28">1418 1778 0,'-21'0'0,"0"21"31,0-21-31,21 21 0,0 1 16,0-1 0,21-21-16,0 0 15,0 0-15,0 0 0,0 0 16,1-21-16,-1-1 0,0 1 15,0 21-15,-21-21 16,0 0-16,0 0 0,0 0 0,0-1 16,0 1-16,-21 21 15,0 0-15,0 0 0,-1 0 16,1 0-16,0 0 0,0 0 16,0 21-16,21 1 15,-21-1-15,21 0 0,0 0 0,0 0 16,0 0-16,0 1 15,21-1-15,0-21 0,0 0 16,0 0-16,0 0 0</inkml:trace>
  <inkml:trace contextRef="#ctx0" brushRef="#br1" timeOffset="167827.55">1905 1630 0,'0'0'0,"0"21"0,0 0 15,0 0-15,0 22 0,-21-22 0,21 21 16,0 1-16,0-22 0,-21 21 16,21 0-16,-22 1 0,22-22 0,-21 21 15,21-21-15,0 22 0,0-22 16,0 0-16,0 0 0,-21 0 15,21 1-15,0-1 0,-21 0 16,21 0-16,0-42 47</inkml:trace>
  <inkml:trace contextRef="#ctx0" brushRef="#br1" timeOffset="168459.13">2455 2032 0,'0'-21'0,"-21"0"16,0 21-16,0 0 15,0 0-15,-1 0 0,1 0 16,0 0-16,0 21 16,0-21-16,21 21 0,-21-21 15,-1 21-15,22 0 0,-21 1 16,21-1-16,0 0 0,-21-21 16,21 21-16,-21 0 0,21 0 0,0 1 15,0-1-15,0 0 16,21-21-16,0 0 15,0 0-15,1 0 16,-1 0-16,0 0 0,0 0 0,0 0 16,0-21-16,1 21 0,-1-21 15,0 21-15,0-22 0,0 1 0,0 0 16,1 21-16,-1-21 0,0-21 0,0 20 16,0 1-16,0-21 15,1 21-15,-1-22 0,0 22 0,0-21 16,-21 0-16,0-1 0,21 22 15,-21-21-15,21-1 0,-21 22 0,0 0 16,0 0-16,0 0 16,0 42-1,0 0 1,0 0-16,0 22 0,0-22 0,-21 21 16,21 0-16,-21 1 0,21-1 15,-21-21-15,21 22 0,-21-1 0,21 0 16,0-21-16,0 1 0,0 20 15,0-21-15,0 0 0,0 0 16,0 1-16,0-1 0,21 0 16,0-21-1,0 0-15,0 0 16,1 0 0</inkml:trace>
  <inkml:trace contextRef="#ctx0" brushRef="#br1" timeOffset="168660.01">2730 2223 0,'0'0'0,"0"21"0</inkml:trace>
  <inkml:trace contextRef="#ctx0" brushRef="#br1" timeOffset="170811.09">2540 3895 0,'0'0'0,"21"0"15,0 0-15,-21-21 16,21 21-16,1 0 15,-22-22-15,0 1 32,0 0-1,-22 21-15,1 0-16,0 0 0,0 0 15,0 0-15,0 0 0,-1 0 0,-20 0 16,21 0-16,-21 0 0,-1 0 15,1 21-15,0-21 0,-1 21 0,1-21 16,21 22-16,-22-1 0,22 0 16,-21-21-16,21 21 0,0 0 0,-1 0 15,1 1-15,0-1 0,0 21 16,0-21-16,21 0 0,-21 1 0,-1-1 16,22 0-16,0 0 15,-21 0-15,21 0 0,-21 1 0,21-1 0,0 0 16,-21-21-16,21 21 15,0 0-15,0 0 0,21-21 16,0 22-16,0-22 16,1 0-16,-1 21 0,0-21 0,0 21 15,21-21-15,-20 21 0,-1-21 16,0 21-16,21-21 0,-21 21 0,1-21 16,20 22-16,-21-22 0,0 21 15,0 0-15,22-21 0,-22 21 0,0-21 16,0 21-16,0 0 0,1-21 15,-1 22-15,0-1 0,0 0 16,-21 0-16,21 0 0,0 0 16,-21 1-16,22-1 0,-1 21 0,-21-21 15,21 0-15,-21 22 0,0-22 0,21 21 16,-21-21-16,0 22 0,21-22 16,-21 21-16,0-21 0,0 22 0,0-22 15,0 0-15,0 21 0,0-20 16,0-1-16,0 0 0,0 21 0,0-21 15,0 1-15,-21-1 0,0 0 16,21 21-16,-21-21 0,0 1 0,21-1 16,-22 0-16,1 0 0,21 0 15,-21 0-15,0 1 0,21-1 16,-21 0-16,0 0 0,-1 0 0,22 0 16,-21 1-16,0-1 0,0 0 15,0 0-15,-22 0 0,22 0 0,0 1 16,0-1-16,0 0 0,0 0 15,-1 0-15,1 0 0,0 1 0,0-1 16,0 0-16,0-21 0,21 21 16,-22 0-16,1-21 0,21 21 0,-21-21 15,21 22-15,-21-22 0,0 0 16,21 21-16,-21-21 16,21-21 30,21 21-46,0-22 16,0 22-16,0 0 16,0 0-16,1 0 0,-1 0 15,0 0-15,0 0 16,0 0-16,0 0 0,1 0 16,-1 0-16,0 22 15,0-22-15,-21 21 0,21-21 0,-21 21 16,21 0-16,1 0 15,-22 0-15,21 1 0,-21-1 16,21 0-16,-21 0 0,0 0 16,0 0-16,0 1 0,0 20 0,0-21 15,0 0-15,0 22 0,0-22 0,0 21 16,-21 0-16,0-20 0,21 20 16,-22 0-16,1-21 0,21 22 0,-21-1 15,0-21-15,0 22 0,21-1 16,-21 0-16,-1-21 0,22 22 0,-21-1 15,0 22-15,0-22 0,21 0 16,-21 1-16,0 20 0,21-21 0,-22 1 16,22-1-16,-21 0 0,21 1 15,0-1-15,-21 22 0,21-22 16,-21 0-16,21 1 0,0-1 0,-21 0 16,21 1-16,0-1 0,0 0 15,0 1-15,0-1 0,0 0 0,0-21 16,0 22-16,0-1 0,21-21 0,0 22 15,0-1-15,-21-21 0,21 0 16,1 22-16,-1-22 0,0 0 0,21 0 16,-21 0-16,1-21 0,20 21 15,0 1-15,1-22 0,-1 21 0,0-21 16,1 0-16,-1 0 0,21 0 0,-20 0 16,-1 0-16,0 0 0,1 0 15,-1 0-15,0 0 0,1 0 16,-22 0-16,21 0 0,-21-21 0,1 21 15,-1 0-15,0-22 0,-21 1 16,21 21-16,-21-21 16,0 0-16,0 0 15,-21 0-15</inkml:trace>
  <inkml:trace contextRef="#ctx0" brushRef="#br1" timeOffset="171895.52">593 9292 0,'0'-21'0,"0"42"0,21-63 0,0 21 15,-21 0-15,0-1 16,21 1-16,-21 0 0,21 0 0,-21 0 0,0 0 16,0-1-16,0 1 15,0 0-15,-21 21 0,0-21 0,0 21 0,0 0 16,-22 0-16,22 0 16,-21 0-16,-1 0 0,1 0 0,0 21 15,-1 0-15,22 0 0,-21 1 16,0-1-16,20 0 0,1 0 0,0 0 15,0 0-15,21 22 0,0-22 16,0 0-16,0 0 0,0 0 0,21 1 16,0-1-16,0-21 0,1 21 15,20 0-15,0 0 0,1-21 0,-22 21 16,21-21-16,0 22 0,1-22 16,-1 21-16,-21-21 0,22 21 0,-22-21 15,0 0-15,-21 21 0,0 0 16,-21 0-1,0-21 1,-22 22-16,1-1 0,0-21 0,-1 21 16,-20-21-16,-1 0 0,1 21 15,20-21-15,-20 0 0,-1 0 0,22 0 16,21 0-16,21-21 47,21 0-32,0 21-15,22 0 16,-1 0-16,0-21 0</inkml:trace>
  <inkml:trace contextRef="#ctx0" brushRef="#br1" timeOffset="172367.94">783 9335 0,'0'-22'0,"0"44"0,0-65 15,0 22 1,21 42 15,-21 0-15,0 1-16,0-1 0,0 0 16,21 0-16,-21 0 15,22 0-15,-22 1 0,0-1 16,21-21-16,0 21 15,0-21-15,0 0 16,0 0-16,-21-21 16,22 21-16,-1-21 0,0 21 0,0-22 15,-21 1-15,21 0 0,-21 0 16,21 0-16,-21 0 0,0-1 0,0 1 16,0 0-16,0 0 15,0 42 16,0 0-31,0 0 16,0 1-16,0-1 0,0 0 16,0 0-16,0 0 0,0 0 15,22 1-15,-1-22 16,-21 21-16,21-21 0,0 0 0,0 0 16,0 0-16,1-21 15,-1-1-15,0 22 0,0-21 0,0 0 16,-21 0-16,21 0 0</inkml:trace>
  <inkml:trace contextRef="#ctx0" brushRef="#br1" timeOffset="172835.67">1397 8954 0,'0'0'0,"0"-43"0,0 22 0,0-21 0,0 21 16,0-1-16,0 44 31,0-1-31,0 0 0,0 0 16,0 21-16,0-20 0,0 20 0,0 0 15,0-21-15,0 22 0,0-1 16,0-21-16,0 22 0,0-22 0,0 0 16,0 0-16,0 0 0,0 0 15,0 1-15,0-1 16,0-42 31,0-1-47,0 1 0,0 0 15,0 0-15,0 0 16,0 0-16,21-1 0,-21 1 0,21 21 16,0-21-16,1 21 0,-1 0 0,21-21 15,-21 21-15,0 0 0,1 0 16,-1 0-16,0 0 0,0 0 0,0 21 16,0 0-16,1-21 0,-22 21 15,0 1-15,0-1 16,0 0-16,-22 0 15,1 0-15,0 0 0,0-21 0,-21 22 16,20-22-16,1 21 0,0-21 0,0 0 16,0 21-16,0-21 0,-1 0 15,44-21 17</inkml:trace>
  <inkml:trace contextRef="#ctx0" brushRef="#br1" timeOffset="173133.58">1990 9017 0,'-64'0'31,"43"21"-31,0-21 0,0 21 0,-1 1 16,22-1-16,-21 0 0,0 0 15,21 0-15,0 22 0,0-22 0,0 0 16,0 0-16,0 0 0,0 0 16,0 1-16,0-1 0,21-21 15,0 0-15,1 21 0,-1-21 16,0 0-16,0 0 0,0 0 16,0 0-16,1 0 0,-1 0 0,0 0 15,0-21-15,0 0 0,0 21 16,1-22-16,-1 1 0,0 0 0,0-21 15,-21 21-15,21-22 0</inkml:trace>
  <inkml:trace contextRef="#ctx0" brushRef="#br1" timeOffset="173763.46">2307 8721 0,'0'-21'0,"0"42"0,0-64 16,-21 43-1,0 22-15,21-1 16,0 0-16,0 0 0,0 21 0,-21-20 15,21 20-15,0-21 0,0 21 16,0-20-16,0 20 0,0-21 0,0 21 16,0-20-16,0 20 0,0-21 15,0 0-15,-22 0 0,22 1 0,0-1 16,0 0-16,0 0 0,0-42 47,22 0-32,-22 0-15,21-1 0,-21 1 16,0 0-16,21 0 0,0-21 0,0 20 16,-21 1-16,21 0 0,1 0 15,-1 0-15,0 21 0,0 0 0,0 0 16,0 0-16,1 0 0,-1 0 16,0 0-16,0 21 0,0 0 15,-21 0-15,21 0 0,-21 1 0,0-1 16,0 0-16,0 0 0,0 0 15,22 0-15,-22 1 0,21-22 16,0 0 0,0 0-16,0 0 15,0 0-15,1 0 0,-1 0 0,0-22 16,0 1-16,-21 0 0,21 0 16,0 0-16,-21 0 15,22-1-15,-1 1 0,-21 0 0,21 0 16,-21 42 15,0 0-15,0 0-16,0 1 0,0-1 15,0 0-15,0 0 0,0 0 16,0 0-16,0 1 16,0-44 30,0 1-46,0 0 16</inkml:trace>
  <inkml:trace contextRef="#ctx0" brushRef="#br1" timeOffset="173948.36">2879 8742 0,'0'0'0,"-22"0"15,1 0 16,21 21-15,21-21 15,1 0-31,-1 0 16,0 0-16</inkml:trace>
  <inkml:trace contextRef="#ctx0" brushRef="#br1" timeOffset="174208.21">3175 8446 0,'0'0'0,"0"21"31,0 0-31,0 0 0,0 0 16,0 0-16,0 22 0,0-22 15,0 21-15,0-21 0,0 22 0,0-1 16,0 0-16,0-20 0,0 20 0,0-21 15,0 21-15,0-20 0,0-1 16,0 0-16,0 0 0,0 0 0,0 0 16,0 1-16,63-1 31,-41-21-31,-1-21 16,0 21-16</inkml:trace>
  <inkml:trace contextRef="#ctx0" brushRef="#br1" timeOffset="174731.51">3683 8827 0,'0'0'0,"0"-22"0,0 1 0,0 0 16,0 0-16,-21 21 0,0 0 16,21-21-16,-22 21 0,1 0 15,0 0-15,0 0 0,0 0 0,0 0 16,-1 21-16,1-21 0,0 21 0,0 0 15,0 0-15,0 1 16,-1-1-16,22 0 0,-21 21 0,0-21 16,21 1-16,-21-1 0,21 0 0,0 0 15,0 0-15,0 0 0,0 1 16,0-1-16,21-21 0,0 0 16,0 0-16,1 0 0,-1 0 15,0 0-15,0-21 0,21 21 16,-20-22-16,-1 1 0,0 0 0,0 0 15,0 0-15,0-22 0,-21 22 0,22-21 16,-1 0-16,0 20 0,-21-20 16,0 0-16,21-1 0,-21 1 15,0 0-15,21 21 0,-21-22 0,0 22 16,0 0-16,0 0 16,0 42-1,-21 0-15,21 21 16,0-20-16,0-1 0,0 21 15,0-21-15,0 22 0,0-1 0,0-21 16,21 21-16,-21-20 0,21 20 0,1-21 16,-22 0-16,21 0 0,0 1 15,0-1-15,0 0 0,0-21 16,1 0-16,-1 0 0,0 0 16,0 0-16,0 0 15,0 0-15,1-21 0,-1 0 0,0-1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2T02:32:54.64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2053 3260 0,'0'-21'15,"21"-1"-15,-42 44 63,0-1-48,0 0-15,-22 0 0,1 0 16,0 22-16,-1-22 0,-20 21 0,-1-21 16,1 22-16,-1-22 0,1 0 15,-1 21-15,1-21 0,-1 1 0,1-1 16,21 0-16,-1 0 0,1-21 15,0 21-15,20-21 0,1 21 0,0-21 16,42 0 31,22 0-47,-22 0 0,0 0 0,21 0 16,1 0-16,-22 0 0,21 22 15,0-22-15,1 21 0,-1-21 0,0 0 16,-20 0-16,20 21 0,0-21 15,1 0-15,-22 0 0,21 21 0,-21-21 16,0 0-16,1 0 0,-1 21 16,0-21-1,-21 21-15,0 1 16,21-22 15,0 0 0</inkml:trace>
  <inkml:trace contextRef="#ctx0" brushRef="#br0" timeOffset="872.04">2244 3450 0,'0'21'16,"0"1"0,0-1-16,0 0 0,0 0 15,0 0-15,0 0 0,0 1 0,0-1 16,0 21-16,0-21 0,0 0 15,0 1-15,0-1 0,0 0 0,0 0 16,0 0-16,0 0 0,0 1 16,0-1-16,0 0 0,0-42 62,0 0-62,0-1 0,0 1 16,0 0-16,0 0 0,0-21 15,0 20-15,0 1 0,21-21 0,-21 21 16,21-22-16,0 22 0,0-21 16,0 21-16,1-22 0,-1 22 0,21 0 15,-21 0-15,0 0 16,22 0-16,-22 21 0,0 0 0,21 0 0,-20 0 16,-1 0-16,0 0 0,21 0 15,-21 21-15,1 0 0,-1 0 16,0 0-16,-21 22 0,21-22 0,0 0 15,-21 0-15,21 0 0,-21 0 16,0 1-16,0-1 0,0 0 0,0 0 16,0 0-16,0 0 15,-21 1-15,0-22 0,0 21 16,0-21 0,0 0-1,21-21 1,0-1-16,0 1 15,0 0-15,0 0 0,21 0 0,0 0 16,-21-1-16,21-20 16,0 21-16,0 0 0,1 0 0,-1-1 15,0 1-15,0 0 0,21 0 16,-20 21-16,-1 0 0,21-21 0,-21 21 16,22 0-16,-22 0 0,0 0 15,21 21-15,-21 0 0,1 0 0,-1 0 16,0 22-16,-21-22 0,0 0 0,0 21 15,0-20-15,0-1 0,0 0 16,0 21-16,0-21 0,0 1 0,-21-1 16,0-21-16,21 21 0,0 0 15,-22 0-15,1-21 0,0 21 16,21-42 31,0 0-47,0 0 0,21 0 15</inkml:trace>
  <inkml:trace contextRef="#ctx0" brushRef="#br0" timeOffset="1295.33">3577 3556 0,'21'0'31,"0"0"-31,1 0 0,-1-21 16,0 21-16,0-21 0,0 21 16,-21-21-16,21-1 0,1 22 15,-22-21-15,0 0 0,0 0 16,0 0-16,-22 21 15,1 0 1,0 0-16,0 0 0,0 21 16,-22-21-16,22 21 0,0 0 15,-21 0-15,21 1 0,-1-1 0,1 21 16,21-21-16,-21 0 0,21 1 16,0-1-16,-21 0 0,21 0 15,0 0-15,0 0 16,21-21-16,-21 22 0,21-22 15,0 0-15,64 0 16,-64 0 0,0 0-16,1 0 0,20-22 0,-21 22 15</inkml:trace>
  <inkml:trace contextRef="#ctx0" brushRef="#br0" timeOffset="1840.03">4445 3387 0,'-21'0'0,"-64"0"15,43 21 1,21-21-16,-1 21 0,1-21 15,-21 21-15,21-21 0,21 21 0,-21-21 16,-1 0-16,22 22 0,-21-22 0,21 21 16,21-21 15,1 0-31,-1 0 0,0 0 16,0 0-16,0 21 0,0-21 0,1 0 15,-1 0-15,0 0 0,21 21 16,-21-21-16,1 0 0,-1 0 0,0 21 15,0-21-15,0 21 0,-21 1 16,21-22-16,-21 21 16,0 0-16,0 0 0,0 0 15,-21-21-15,21 21 0,-21-21 16,-21 0-16,21 22 0,-1-22 16,1 0-16,-21 21 0,21-21 0,0 0 15,-1 0-15,1 0 0,0 0 16,-21 0-16,21 0 0,-1 0 15,1 0-15,0 0 0,0 0 16,21-21 0,-21 21-16,21-22 15,0 1 1,21 0 0,0 21-16,0-21 15</inkml:trace>
  <inkml:trace contextRef="#ctx0" brushRef="#br0" timeOffset="2387.71">5186 3429 0,'0'0'0,"0"-21"15,0 0 1,-21 21-16,-1 0 16,1 0-16,0 0 0,0 0 0,-21 0 15,20 0-15,-20 0 0,21 0 16,-21 21-16,20-21 0,-20 21 0,21-21 16,0 21-16,0 0 0,-1-21 15,1 22-15,21-1 0,0 0 16,0 0-16,21-21 15,1 21-15,20-21 16,-21 0-16,0 0 0,22 21 16,-22-21-16,21 0 0,-21 0 15,22 22-15,-22-22 0,0 0 0,0 0 16,0 21-16,0-21 0,1 0 0,-1 21 16,-21 0-1,0 0-15,-21 0 16,-1 1-16,1-22 15,0 0-15,-21 21 0,21-21 16,-22 0-16,1 0 0,21 21 0,-22-21 16,22 0-16,0 0 0,-21 0 0,21 0 15,-1 0-15,-20 0 0,21 0 16,0 0-16,0 0 0,-1 0 16,1 0-16,21-21 31,0 0-16,21-1-15,1 22 0,-1-21 16</inkml:trace>
  <inkml:trace contextRef="#ctx0" brushRef="#br0" timeOffset="3032.34">5905 3493 0,'22'-22'0,"-1"-41"31,-21 42-31,-21 0 16,-1 21-16,1-22 0,0 22 15,0 0-15,0 0 0,-22 0 0,22 0 16,0 0-16,-21 0 0,21 22 16,-22-1-16,22 0 0,-21 0 15,21 0-15,-1 0 0,-20 1 0,21 20 16,0-21-16,0 0 0,-1 0 16,1 1-16,0-1 0,21 0 0,0 0 15,0 0-15,0 0 0,0 1 16,21-22-16,0 0 15,1 0-15,-1 0 0,0 0 0,0 0 16,21 0-16,-20 0 0,-1 0 16,21 0-16,-21-22 0,0 22 0,22-21 15,-22 21-15,0-21 0,0 0 0,0 21 16,1-21-16,-1 0 0,0-1 16,0 1-16,0 0 0,0-21 15,-21 21-15,0-1 0,0 1 0,22 0 16,-22 0-16,0 42 31,0 0-15,0 0-16,-22 1 0,22-1 0,-21 21 15,21-21-15,0 0 0,0 1 0,0-1 16,0 0-16,0 0 0,0 0 16,0 0-16,0 1 15,0-1-15,21-21 16,1 0-16,-1 0 0,0 0 15,0 0-15,21 0 0,-20 0 16,20 0-16,-21-21 0,0 21 0,22-22 16</inkml:trace>
  <inkml:trace contextRef="#ctx0" brushRef="#br0" timeOffset="3816.89">6625 3429 0,'0'0'0,"0"-21"15,0 0-15,-21 21 0,0 0 16,0 0-16,-1 0 0,1 0 0,0 0 16,0 0-16,0 0 0,-22 21 15,22-21-15,0 21 0,0 0 16,-21 0-16,20 1 0,1-1 0,0 0 16,0 0-16,21 21 0,-21-20 15,21-1-15,0 0 0,-21 0 16,21 0-16,0 0 0,21 1 15,0-22-15,0 0 16,0 0-16,0 0 0,1 0 0,-1 0 16,21 0-16,-21 0 0,0 0 15,22 0-15,-22 0 0,0-22 16,0 22-16,0-21 0,22 0 0,-22 0 16,0 0-16,0 0 15,-21-1-15,21 1 0,-21 0 0,0 0 16,0 0-16,0 0 15,-21 42 17,21 0-32,-21 0 15,21 0-15,-21 0 0,21 1 16,0-1-16,0 0 0,-21 21 0,21-21 0,-21 1 16,21-1-16,0 21 0,0-21 15,0 22-15,0-1 0,0 0 16,0 1-16,0-1 0,0 0 0,0 22 15,0-22-15,0 0 0,0 1 16,0-1-16,0 0 0,0 22 0,0-43 16,0 21-16,0 1 0,0-1 0,0 0 15,0 1-15,0-1 0,0-21 16,0 22-16,0-1 0,0-21 0,-22 21 16,22-20-16,-21 20 0,0-21 0,0 0 15,0 0-15,0 1 0,-1-1 0,1-21 16,0 21-16,0-21 0,0 0 15,0 0-15,-1 21 0,1-21 0,0 0 16,-21 0-16,21 0 0,-1-21 16,1 0-16,0 0 0,0-1 15,0 1-15,0-21 0,-1 21 0,1-22 16,21 1-16,-21 0 0,21-1 0,0 1 16,0 0-16,0-22 0,0 22 15,0 0-15,0-1 0,0-20 0,21 20 16,0 1-16,-21-21 0,22 20 0,-1 1 15,0 0-15,0-1 0,0 1 16,0 0-16,1-1 0,-1 22 0,21 0 16,-21 0-16,0 0 0,1-1 15,-1 1-15,0 0 0,0 0 0,0 0 16,22 21-16</inkml:trace>
  <inkml:trace contextRef="#ctx0" brushRef="#br0" timeOffset="4244.22">6921 3620 0,'22'0'16,"-1"0"-16,0-22 15,0 1-15,0 21 16,0-21-16,1 21 0,-22-21 16,0 0-16,21 21 0,0-21 0,-21-1 15,0 1-15,0 0 16,-21 21 15,0 0-31,-1 0 0,1 0 0,0 0 16,0 21-16,0 0 0,0 1 0,-1-1 15,1 0-15,0 0 0,0 0 16,0 0-16,0 1 0,21-1 0,0 0 16,-22 0-16,22 0 0,0 0 0,0 1 15,0-1-15,0 0 16,22-21-16,-1 0 0,0 0 16,0 0-16,0 0 0,0 0 0,1 0 15,20 0-15,-21 0 0,0 0 16,22 0-16,-22 0 0,0-21 0</inkml:trace>
  <inkml:trace contextRef="#ctx0" brushRef="#br0" timeOffset="4787">7662 3217 0,'0'22'31,"0"-1"-15,0 0-16,21 0 0,1 0 15,-1 0-15,-21 1 0,21-22 16,21 21-16,-21 0 0,1-21 0,20 21 16,-21 0-16,21-21 0,-20 0 15,20 21-15,-21-21 0,21 0 0,-20 0 16,-1 0-16,21 0 0,-21 0 0,0 0 16,1 0-16,-1 0 0,-42 0 46,-1 0-46,1 0 16,0 22-16,0-1 0,0-21 16,-22 21-16,22 0 0,-21 0 0,0 0 15,-1 1-15,1-1 0,0 0 16,-1 0-16,1 21 0,21-20 0,-22-1 16,1-21-16,21 21 0,0 0 15,0 0-15,-1-21 0,1 21 0,0-21 16,21 22-16</inkml:trace>
  <inkml:trace contextRef="#ctx0" brushRef="#br0" timeOffset="6055.8">9525 3281 0,'0'0'0,"21"0"0,0-21 0,22 21 15,-22-21-15,0 21 0,21-22 16,-21 1-16,1 21 0,-1-21 0,0 21 16,0-21-16,-21 0 0,0 0 15,0-1 1,0 1-16,-21 21 0,0-21 15,0 21-15,-1 0 0,-20 0 0,21 0 16,-21 0-16,20 0 16,-20 0-16,21 0 0,0 0 0,-22 0 15,22 0-15,0 21 0,0-21 0,0 21 16,0-21-16,-1 22 0,22-1 16,-21 0-16,21 0 0,0 0 15,0 0-15,0 1 0,0-1 16,0 0-16,21 0 15,1 0-15,-22 0 0,21-21 0,0 22 16,0-22-16,-21 21 0,21 0 16,0-21-16,1 21 0,-1-21 0,0 21 15,21 0-15,-21-21 0,1 22 0,-1-22 16,0 21-16,0 0 16,0-21-16,0 21 0,1 0 0,-22 0 15,0 1-15,0-1 0,0 0 16,-22 0-16,1 0 15,0 0-15,0-21 0,-21 22 0,-1-1 16,22-21-16,-21 21 0,-1-21 0,1 0 16,0 0-16,-1 0 0,1 0 15,0 0-15,21 0 0,-22 0 0,1 0 16,0 0-16,20 0 0,-20-21 16,21 0-16,-21 21 0,20-22 0,1 1 15,0 0-15,0 0 0,21 0 16,-21 0-16,21-1 0,0 1 0,0 0 15,0 0-15,21 0 0,0 0 16,0-1-16,0 1 0,22 21 0,-22-21 16,21 21-16,-21 0 0,22 0 0,-22 0 15,0 0-15,21 0 0</inkml:trace>
  <inkml:trace contextRef="#ctx0" brushRef="#br0" timeOffset="6672.07">10245 3556 0,'21'0'0,"-42"0"0,63-21 0,-21 21 15,0-21-15,-21 0 16,21-1-16,-21 1 0,0 0 15,0 0-15,0 0 0,0 0 0,0-1 16,-21 1-16,0 21 0,0-21 16,0 21-16,0 0 0,-1 0 0,-20 0 15,21 0-15,-21 21 0,20 0 16,-20 1-16,21-1 0,-21 0 0,20 0 16,1 0-16,0 22 0,0-22 15,0 21-15,21-21 0,0 0 0,0 1 16,0 20-16,0-21 0,0 0 15,0 0-15,0 1 0,21-22 16,-21 21-16,21-21 0,0 0 16,0 0-16,1 0 0,-1 0 15,0 0-15,0 0 0,0 0 0,0-21 16,1-1-16,-1 22 0,0-21 0,0 21 16,0-21-16,0 0 0,1 0 15,-1 0-15,0-1 0,0 1 16,0-21-16,0 21 0,1 0 0,-1-22 0,-21 22 15,0 0-15,21 0 16,-21 0-16,21-1 0,-42 44 31,0 20-15,21-21-16,0 0 0,-21 0 0,21 22 16,-22-22-16,22 0 0,0 0 0,0 22 15,-21-22-15,21 0 0,0 0 16,0 0-16,0 0 0,0 1 15,21-22 1,1 0 0,-1 0-16,-21-22 0,21 22 15,0-21-15</inkml:trace>
  <inkml:trace contextRef="#ctx0" brushRef="#br0" timeOffset="6980.95">10964 2815 0,'0'0'0,"0"-21"16,0 42-16,-21 0 16,0 1-16,21-1 0,0 21 15,-21 0-15,21 1 0,-21-1 0,21 0 16,0 1-16,0 20 0,0-20 0,-22-1 15,22 0-15,-21 1 0,21-1 16,-21-21-16,21 21 0,0-20 0,0 20 16,-21-21-16,21 0 0,0 0 0,-21 1 15,21-1-15,0 0 16,21-21 15,0 0-31,-21-21 0,21 21 16</inkml:trace>
  <inkml:trace contextRef="#ctx0" brushRef="#br0" timeOffset="7531.66">11430 3344 0,'0'0'0,"0"-21"0,21 0 16,-21 0-16,0 0 0,0 0 0,0-1 15,0 1-15,-21 21 0,0 0 16,0 0-16,-1 0 0,1 0 16,0 0-16,0 0 0,0 0 15,-22 21-15,22 1 0,-21-1 0,21 0 16,-22 21-16,22-21 0,0 22 16,0-1-16,-21-21 0,42 22 0,-22-22 15,1 21-15,21-21 0,0 0 0,0 1 16,0-1-16,0 0 0,0 0 15,21-21-15,1 0 16,-1 0-16,0 0 0,0 0 0,0 0 16,0 0-16,22 0 0,-22-21 15,0 0-15,21 0 0,-20 21 0,-1-22 16,0 1-16,21-21 0,-21 21 16,-21 0-16,22-22 0,-1 22 15,0-21-15,-21 21 0,0-1 0,0 1 16,0 0-16,21 0 0,-21 0 0,0 42 31,0 0-31,-21 0 0,21 0 16,0 1-16,0-1 0,-21 21 0,21-21 15,0 0-15,0 22 0,-21-22 16,21 0-16,0 0 0,0 0 0,0 1 16,0-1-16,0 0 15,21-21-15,0 0 16,0 0-16,0 0 15,0 0-15,1 0 0,-1 0 16,0-21-16,0 21 0,-21-21 16,21 21-16</inkml:trace>
  <inkml:trace contextRef="#ctx0" brushRef="#br0" timeOffset="7999.39">11769 3281 0,'0'0'16,"0"-21"-16,0 0 16,0-1-1,21 22-15,0 0 16,0 0-16,0 0 0,0 0 0,1 0 16,-1 0-16,0 0 0,0 22 15,0-22-15,-21 21 0,21 0 0,-21 0 16,22 0-16,-22 0 0,21 1 0,-21-1 15,0 0-15,0 0 0,0 0 16,21 0-16,-21 1 0,0-1 0,0 0 16,0 0-16,0 0 0,0 0 0,-21 1 15,0-22-15,21 21 0,-22 0 16,1-21-16,0 21 0,0-21 16,0 0-1,0 0 1,21-21-16,0 0 15,0 0-15,0-1 0,21 1 16,0 0-16,0-21 0,0 21 16,-21-1-16,43 1 0,-22-21 15,0 21-15,0 0 0,0-1 0,0 1 0,1 0 16,-1 0-16,0 21 0,0-21 16,0 21-16,0 0 0,1-21 15,-1 21 1</inkml:trace>
  <inkml:trace contextRef="#ctx0" brushRef="#br0" timeOffset="9330.94">12573 3175 0,'-21'0'16,"0"21"-1,21 0-15,-22-21 16,22 22-16,-21-1 0,21 0 16,0 21-16,0-21 0,-21 1 15,21-1-15,0 21 0,0-21 0,0 0 16,0 1-16,0-1 0,0 0 16,0 0-16,21 0 0,-21 0 15,21-21-15,1 0 0,-1 0 0,0 0 16,21 0-16,-21 0 0,22 0 0,-22 0 15,21 0-15,-21 0 0,22 0 16,-1 0-16,-21-21 0,0 21 0,22-21 16,-22 0-16,0 0 0,0 0 0,-21-1 15,0 1-15,21-21 0,-21 21 16,22 0-16,-22-1 0,0-20 16,0 21-16,0 0 0,0 0 15,0 42 32,0 0-47,0 0 0,-22 0 0,22 0 16,-21 1-16,21-1 0,-21 21 0,0-21 15,21 0-15,0 22 0,-21-1 16,21-21-16,-21 22 0,21-1 0,-22-21 16,22 21-16,0 1 0,0-1 15,0 0-15,0 1 0,0-1 16,-21 0-16,21 22 0,-21-22 0,21 1 15,-21 20-15,21-21 0,0 22 0,-21 21 16,21-43-16,-21 0 16,21 1-16,-22-1 0,22 0 0,0 1 15,0-22-15,-21 21 0,21-21 0,-21 22 16,21-22-16,0 0 0,0 21 0,0-21 16,-21-21-16,21 22 0,0-1 15,-21-21-15,0 0 16,-1 0-1,1 0-15,21-21 16,0-1-16,-21 1 0,0 0 0,0 0 16,21 0-16,0-22 0,-21 22 15,-1-21-15,22 21 0,0-22 0,0 1 16,0 0-16,0-22 0,0 22 16,0-22-16,0 1 0,0 21 0,0-22 15,22 1-15,-1-1 0,0 22 16,0-1-16,0 1 0,0 0 0,1 21 15,-1-22-15,0 22 0,21 0 16,-21 0-16,1 0 0,-1 21 16,0-22-16,0 22 15,0-21-15,0 21 32,1 0 421</inkml:trace>
  <inkml:trace contextRef="#ctx0" brushRef="#br0" timeOffset="10507.2">14182 2963 0,'21'0'0,"0"0"0,0 0 15,-21-21-15,21 21 16,-21 21 46,-21-21-46,0 0-16,21 22 0,-21-1 0,0-21 16,-1 21-16,1-21 15,-21 21-15,21 0 0,0 0 0,-22 1 16,1-22-16,21 21 0,-22 0 0,1 0 16,0 0-16,-1 0 0,22 1 15,-21-1-15,0 0 0,20-21 0,-20 21 16,21-21-16,0 0 0,-22 21 15,22-21-15,0 0 0,42 0 47,0 0-31,1 0-16,-1 0 0,0 21 16,0-21-16,0 0 15,0 0-15,1 22 0,20-22 0,-21 21 16,21-21-16,-20 0 0,20 21 0,-21-21 15,21 0-15,1 21 0,-22-21 16,21 0-16,-21 21 0,1-21 0,-1 0 16,0 0-16,0 21 0,0-21 0,0 0 15</inkml:trace>
  <inkml:trace contextRef="#ctx0" brushRef="#br0" timeOffset="11419.06">14986 2900 0,'0'0'0,"0"21"31,0 0-16,0 0-15,0 1 0,0 20 16,0-21-16,-21 0 0,21 0 16,0 22-16,0-1 0,0-21 0,-21 22 15,21-22-15,0 21 0,-22-21 16,22 22-16,0-22 0,0 0 16,0 0-16,0 0 0,0 0 0,0 1 15,-21-1-15,21 0 16,0-42 31,0 0-32</inkml:trace>
  <inkml:trace contextRef="#ctx0" brushRef="#br0" timeOffset="11955.49">15621 3006 0,'0'0'16,"0"-21"0,-21 21-1,0 0 1,21 21-16,-22 0 0,1 0 15,0 0-15,21 0 0,-21 1 0,0 20 16,0-21-16,21 21 0,-22-20 0,22 20 16,-21-21-16,21 0 15,0 22-15,0-22 0,0 0 0,0 0 16,0 0-16,0 0 0,0 1 16,21-1-16,1-21 0,-1 0 15,0 0-15,0 0 0,0 0 0,22 0 16,-22 0-16,0 0 0,0 0 0,0 0 15,22 0-15,-22-21 0,0-1 16,0 22-16,0-21 0,0 0 0,1 0 16,-1 0-16,0 0 0,-21-22 15,0 22-15,21-21 0,-21-1 16,0 1-16,0 21 0,0-21 0,0 20 0,0-20 16,0 21-16,0 0 15,-21 0-15,0-1 0,21 1 0,-21 21 16,-1 0-16,1 0 0,0 0 15,0 0-15,0 0 0,0 0 16,-1 21-16,22 1 16,-21-22-16,0 21 0,21 0 0,-21-21 15,21 21-15,0 0 16,0 0 0</inkml:trace>
  <inkml:trace contextRef="#ctx0" brushRef="#br0" timeOffset="12787.05">16446 2900 0,'0'0'0,"22"0"0,-22 21 47,-22 0-32,1 0-15,21 1 0,-21 20 16,0-21-16,0 21 0,0-20 15,-1 20-15,1-21 0,21 21 0,0-20 16,-21 20-16,21-21 0,0 0 16,0 0-16,0 1 0,0-1 0,21 0 15,-21 0-15,21-21 0,1 21 0,20-21 16,-21 0-16,0 0 0,0 0 16,22 0-16,-22 0 0,21 0 0,-21 0 15,1 0-15,-1-21 0,21 0 0,-21 0 16,0 0-16,1-1 0,-1 1 15,-21 0-15,21 0 0,-21-21 16,21 20-16,-21-20 0,0 0 0,0 21 16,0-22-16,0 22 0,0-21 15,0 21-15,0-1 0,0 1 0,0 0 16,-21 0-16,0 0 0,0 21 16,-1 0-16,1 0 0,0 0 15,0 0-15,0 0 0,0 0 16,-1 0-16,22 21 15,0 0-15,0 0 16,0 0 0</inkml:trace>
  <inkml:trace contextRef="#ctx0" brushRef="#br0" timeOffset="13580.21">17230 2815 0,'0'21'16,"-22"-21"-16,1 22 0,21-1 15,-21 0-15,0-21 0,21 21 16,-21 0-16,0 0 0,21 1 0,-22-1 15,22 0-15,0 0 0,-21 0 0,21 0 16,-21 1-16,21-1 16,0 0-16,0 0 15,0-42 95,0 42-63,0 0-32,0 0 1,0 1-1,0-1-15,21 0 16,0 0 0,1-21-16,-22 21 15,21-21-15,0 0 0,0 21 0,0-21 16,0 0-16,1 0 0,-1 0 0,0 0 16,0 22-16,0-22 0,22 0 15,-1 0-15,-21 0 16,0 0-16,0-22 0,1 22 0,20-21 15,-21 21-15,0-21 0,0 0 0,1 0 16,-22 0-16,21-1 0,0-20 16,-21 21-16,21 0 0,-21-22 0,0 22 15,0-21-15,21 21 0,-21 0 0,0-22 16,0 22-16,0 0 0,0 0 16,-21-22-16,0 22 0,0 0 15,0 0-15,-1 21 0,1-21 16,0 0-16,-21 21 0,21 0 0,-1 0 15,1 0-15,0 0 0,0 0 0,-21 0 16,20 0-16,1 21 0,0-21 16,0 21-16,0 0 0,0-21 0,21 21 15,-22 0-15,1-21 0,21 22 16,-21-1-16,21 0 0</inkml:trace>
  <inkml:trace contextRef="#ctx0" brushRef="#br0" timeOffset="15059.5">19600 2858 0,'0'-22'0,"0"44"31,-21-1-15,0-21-16,0 21 0,0 0 15,-1 0-15,-20 0 0,0 22 0,-1-22 16,1 0-16,0 0 0,-22 0 16,22 22-16,-22-22 0,22 0 0,-21 0 15,20 0-15,-20 1 0,20-1 16,1 0-16,0 0 0,21-21 16,-22 21-16,22-21 0,0 0 0,0 0 15,0 0-15,42 0 31,0 0-31,0-21 16,0 21-16,0 0 0,1 0 16,20 0-16,-21 0 0,21 0 0,1 0 15,-1 0-15,0 0 0,1 21 16,-1-21-16,0 21 0,1-21 16,20 22-16,-20-22 0,-1 21 0,21-21 0,-20 21 15,-1-21-15,0 0 0,-20 21 16,20-21-16,-21 21 0,0-21 15,0 0-15,-21-21 47</inkml:trace>
  <inkml:trace contextRef="#ctx0" brushRef="#br0" timeOffset="15752.1">20743 2688 0,'0'0'0,"0"-21"0,0 42 31,0 0-31,0 1 16,0-1-16,-21 21 0,0 0 16,0 1-16,-22-1 0,22 0 0,-21 1 15,21-1-15,-22 22 0,1-1 0,0-21 16,-22 22-16,22-1 0,0 1 15,-1-22-15,1 22 0,-22-22 16,22 22-16,0-22 0,21 0 0,-22 1 16,1-1-16,21 0 0,-22-21 15,22 22-15,0-22 0,21 0 0,0 0 16,0 0-16,0 1 16,21-22-1,-21-22-15,21 22 0,1-21 16,-1 0-16,0 0 0,0 0 0,21 0 15</inkml:trace>
  <inkml:trace contextRef="#ctx0" brushRef="#br0" timeOffset="16621.66">20722 3175 0,'0'0'0,"21"-63"31,-21 41-31,21 22 0,-21-21 16,22 21-16,-1 0 0,0 0 15,0-21-15,0 21 0,0 0 16,1 0-16,-1 0 0,0 0 15,0 0-15,0 21 0,-21 0 0,0 1 16,0-1-16,0 0 0,0 0 0,0 0 16,0 22-16,0-22 0,0 0 15,0 21-15,0-21 0,0 1 0,-21-1 16,0 0-16,0 0 0,21 0 16,-21-21-16,-1 0 15,1 0 1,21-21-1,0 0-15,0 0 16,0 0-16,0-1 0,0 1 16,0 0-16,21-21 0,-21 21 15,22-22-15,20 22 0,-21 0 0,0-21 16,22 20-16,-1 1 0,0 0 16,1 0-16,-1 0 0,21 0 0,-20 21 15,-1 0-15,0 0 0,22 0 0,-43 0 16,21 0-16,-20 0 0,-1 21 15,0 0-15,-21 0 0,21 0 0,-21 0 16,0 1-16,0 20 0,0-21 16,-21 21-16,21-20 0,-21 20 0,0-21 15,-1 21-15,22-20 0,0-1 16,-21 0-16,0 0 0,21 0 16,-21 0-16,21 1 15,-21-22-15,0 0 16,21-22-1,0 1-15,0 0 0,0 0 16,0-21-16,0 20 0,21 1 16,0-21-16,-21 21 0,42 0 0,-21-22 15,1 22-15,-1-21 0,21 21 0,0-1 16,1 1-16,-1 0 0,0 0 16,-20 0-16,20 21 0,0 0 15,1 0-15,-22 0 0,0 0 0,0 0 16,0 21-16,0 0 0,-21 0 15,0 22-15,0-22 0,0 0 16,0 21-16,0-21 0,-21 22 0,0-1 16,21-21-16,-21 0 0,0 22 15,21-22-15,0 0 0,-21-21 0,21 21 16,-22 0-16,44-42 47,-1 21-47,0-21 0</inkml:trace>
  <inkml:trace contextRef="#ctx0" brushRef="#br0" timeOffset="17019.43">22415 3090 0,'64'0'16,"-43"0"-1,0 0-15,0 0 16,1-21-16,-22 0 16,0 0-1,0 0-15,0 0 16,-22 21-1,1 0-15,0 0 0,0 0 16,0 0-16,0 0 0,-1 21 0,1 0 16,0 0-16,0 0 0,0-21 15,21 43-15,-21-22 0,21 0 0,-22 0 16,22 0-16,0 0 0,-21 1 0,21-1 16,0 0-16,0 0 15,21-21-15,1 0 16,-1 0-16,0 0 0,0 0 15,0 0-15,0 0 16,1 0-16,20-21 0</inkml:trace>
  <inkml:trace contextRef="#ctx0" brushRef="#br0" timeOffset="17476.14">23220 2900 0,'0'0'0,"-21"0"16,-1 0-16,1 0 16,-21 21-16,21-21 0,-22 21 15,22-21-15,-21 21 0,21-21 16,-22 22-16,22-1 0,0-21 0,0 21 16,21 0-1,0 0-15,21-21 16,0 0-16,0 21 15,1-21-15,-1 0 0,21 0 16,-21 0-16,0 0 0,22 22 0,-22-22 16,0 0-16,0 0 0,0 21 15,1 0 1,-22 0-16,0 0 0,0 0 16,0 1-1,-22-1-15,1-21 0,0 21 16,0-21-16,0 21 15,0-21-15,-1 0 0,-20 0 0,21 0 16,0 0-16,0 0 0,-1 0 0,-20 0 16,21 0-16,0 0 0,0 0 15,-1 0-15,1-21 16,21 0-16,-21 21 16,21-21-16,0-1 15,21 1-15</inkml:trace>
  <inkml:trace contextRef="#ctx0" brushRef="#br0" timeOffset="18092.79">23791 2963 0,'0'0'0,"0"-21"0,0 0 0,0 0 16,-21 21-1,0 0-15,0 0 16,0 0-16,-1 0 0,-20 0 0,21 0 15,0 0-15,-22 21 0,22-21 16,0 21-16,-21-21 0,21 21 0,-1-21 16,22 22-16,-21-1 0,21 0 31,21 0-15,1-21-16,-1 21 0,0-21 15,21 0-15,-21 21 0,1-21 16,-1 0-16,0 22 0,0-22 0,21 0 15,-20 21-15,-1 0 0,0-21 16,-21 21-16,21-21 0,0 0 0,-21 21 16,21-21-16,-21 21 0,0 1 15,0-1 1,-21-21-16,0 0 0,0 0 16,0 21-16,0-21 0,-1 0 15,-20 0-15,21 0 0,-21 0 16,20 0-16,-20 0 0,0 0 0,21 0 15,-22 0-15,1 0 0,21 0 16,0 0-16,-22 0 0,22 0 0,0 0 16,0 0-16,0 0 15,21-21 1,0 0 0,21 21-16,0 0 0,0-22 15</inkml:trace>
  <inkml:trace contextRef="#ctx0" brushRef="#br0" timeOffset="19147.18">24236 3048 0,'0'-42'31,"0"21"-31,0-1 16,0 1-1,-21 21 1,-1 0-16,1 0 16,0 0-16,0 0 0,0 21 0,0 1 15,-1-22-15,-20 21 0,21 0 16,0 0-16,-22-21 0,22 21 0,0 0 15,0 1-15,0-1 0,21 0 16,0 0-16,-21 0 0,21 0 0,0 1 16,0-1-16,0 0 0,21 0 15,0-21-15,0 0 16,0 0-16,0 0 0,1 0 0,-1 0 16,0 0-16,0 0 0,21 0 15,-20-21-15,-1 21 0,0-21 16,0 0-16,0-1 0,0 1 0,1 21 15,-1-21-15,0 0 0,0 0 16,0 0-16,-21-1 0,0 1 0,21 21 16,-21-21-16,22 21 0,-22 21 47,0 0-47,-22-21 15,22 22-15,-21-1 0,21 0 0,0 0 16,0 0-16,0 0 0,0 1 15,0-1-15,0 0 16,0 0 0,21-21 93,1 0-78,-1 0-15,0 0-16,0 0 31,0 0 0,-21-21 219</inkml:trace>
  <inkml:trace contextRef="#ctx0" brushRef="#br0" timeOffset="20007.71">25188 3048 0,'0'0'0,"21"-21"0,-21 0 16,0 0-1,-21 21 1,0 0-16,0 0 16,0 0-16,0 0 0,-22 0 15,22 21-15,0-21 0,-21 21 16,20-21-16,-20 21 0,21 0 0,-21 0 15,20-21-15,1 22 0,0-22 16,21 21-16,0 0 0,0 0 16,0 0-16,0 0 15,21-21 1,0 0-16,1 0 0,-1 0 16,0 0-16,0 0 0,0 0 0,0 0 15,1 0-15,-1 0 0,-21-21 0,21 21 16,0-21-16,0 21 0,0-21 15,1 0-15,-1 0 0,0 21 16,-21-22-16,21 22 16,-21-21-16,0 42 47,-21-21-47,21 22 0,-21-1 0,0 0 15,21 0-15,-22 0 0,1 22 16,0-22-16,21 21 0,-21 0 0,0 1 15,0-1-15,21 0 0,-22 1 0,1-1 16,21 22-16,-21-22 0,21 0 16,0 1-16,-21 20 0,21-21 0,0 22 15,0-22-15,0 22 0,0-22 0,0 22 16,0-22-16,0 0 16,0 1-16,0-22 0,0 21 0,-21-21 15,0 0-15,-1 1 0,1-1 0,0-21 16,-21 21-16,21-21 0,-22 0 15,22 0-15,-21 0 0,-1 0 0,1 0 16,0 0-16,-1 0 0,1-21 0,21 21 16,-21-21-16,-1 21 0,22-22 15,-21 1-15,21 0 0,-1 21 0,1-21 16,0 0-16,0 0 0,21-1 16,0 1-16,0-21 0,0 21 0,0 0 15,0-1-15,0-20 0,21 0 16,21 21-16,-20-22 0,20 1 0,-21 0 15,43-1-15,-22 1 0</inkml:trace>
  <inkml:trace contextRef="#ctx0" brushRef="#br0" timeOffset="20427.15">25336 3175 0,'0'0'0,"22"-21"0,-1 21 16,0 0-16,0 0 0,0-21 16,0 21-16,1-21 15,-1 21-15,-21-22 0,21 22 16,-21-21-16,21 21 0,-21-21 15,-21 21 1,0 0-16,0 0 16,-1 0-16,1 0 15,0 0-15,0 21 0,0-21 16,0 21-16,21 1 0,-22-1 0,22 0 16,-21 0-16,21 0 0,0 0 15,0 1-15,0-1 16,0 0-1,21-21-15,1 0 0,-22 21 0,21-21 16,0 0-16,0 0 0,0 0 16,0 0-16,1 0 0,-1 0 15,0 0-15</inkml:trace>
  <inkml:trace contextRef="#ctx0" brushRef="#br0" timeOffset="20899.88">26162 2879 0,'-21'0'15,"0"0"-15,-1 21 16,22 0-16,0 0 15,0 0 1,22 1-16,-1-22 16,0 21-16,0-21 0,21 21 0,-20-21 15,-1 21-15,0-21 0,0 0 16,0 21-16,0-21 0,1 0 0,-1 21 16,0-21-16,0 0 0,0 0 15,0 0-15,-42 0 47,0 22-47,0-1 16,0-21-16,-22 21 0,22 0 15,0 0-15,-21-21 0,21 21 0,-22 1 16,22-1-16,-21 0 0,-1 0 16,1 0-16,21 0 0,-21-21 15,20 22-15,-20-1 0,21-21 0,0 21 16,-22-21-16,22 0 15,0 0-15,0 21 0,0-21 16,0 0-16</inkml:trace>
  <inkml:trace contextRef="#ctx0" brushRef="#br0" timeOffset="40591.07">14139 3471 0,'0'0'0,"21"0"172,1 0-172,-1 0 15,0 0-15,0 0 0,0 0 16,0 0-16,1 22 0,-1-22 16,0 0-16,0 0 0,0 0 0,0 21 15,1-21-15,-1 0 0,0 0 16,0 0 0,0 21-1,-42-21 79,0 0-78,0 0-1,0 0-15,-1 0 16,22-21-16,-21 21 15,0 0-15,0-21 0,0 21 16,0-22 0,-1 22-1,1 0 1,21-21 0</inkml:trace>
  <inkml:trace contextRef="#ctx0" brushRef="#br0" timeOffset="41827.89">14118 2985 0,'21'0'16,"0"0"15,1 0-15,-1 0-1,0 0-15,0-22 0,0 22 16,0 0 0,1-21-16,-1 21 0,0 0 15,0 0-15,-21-21 0,21 21 16,0 0-16,-21-21 15,22 21 17,-44 0 46,1 0-78,0 0 0,0 0 15,21 21-15,-21-21 0,0 0 16,21 21-16,-22-21 0,1 0 0,21 21 16,-21-21-16,0 22 15,0-22-15,0 0 16,21 21-16,0 0 16</inkml:trace>
  <inkml:trace contextRef="#ctx0" brushRef="#br0" timeOffset="47982.98">8848 4233 0,'0'-21'15,"0"0"17,0 0-1,-22 21-31,1 0 94,21 21-79,0 0 1,0 0 0,0 1-16,0-1 15,0 0-15,0 0 16,21-21-16,1 0 15,-1 21-15,0 0 0,0-21 16,0 22-16,0-22 16,1 21-16,-1-21 0,0 0 0,0 21 15,0-21-15,0 0 0,-21 21 0,22-21 16,-1 0-16,0 21 0,0-21 16,-21 21-16,21-21 0,0 0 0,1 0 15,-22 22-15,21-22 0,0 0 0,0 0 16,0 21-16,0-21 15,1 0-15,-1 0 0,0 0 16,0 0-16,-21 21 0,21-21 16,0 0-16,1 0 0,-1 0 0,0 0 15,0 0-15,0 0 0,0 0 16,22 0-16,-22 0 0,0 0 16,0 0-16,0 0 0,1 0 15,-1 0-15,0 0 0,21 0 0,-21 0 16,1 0-16,-1 0 0,0 0 0,21 0 15,-21 0-15,1 0 0,-1 0 16,0 0-16,0 0 0,21 0 0,-20 0 16,-1 0-16,0 0 0,0 0 15,21 0-15,-20 0 0,-1 0 0,0 0 16,21 0-16,-21 0 0,1 0 16,-1 0-16,21 0 0,-21 0 0,0 0 15,1-21-15,20 21 0,-21 0 16,0 0-16,0 0 0,1 0 0,-1 0 15,0 0-15,0 0 0,21 0 0,-20-21 16,-1 21-16,0 0 0,0 0 16,0 0-16,22 0 0,-22 0 0,0 0 15,21 0-15,-21-22 0,1 22 16,20 0-16,-21 0 0,0 0 0,22 0 16,-22 0-16,0 0 0,0-21 0,21 21 15,-20 0-15,-1 0 0,0 0 16,0 0-16,0 0 0,0 0 15,1 0-15,-1 0 0,21-21 0,-21 21 16,0 0-16,1 0 0,-1 0 0,0 0 16,0 0-16,0 0 0,0 0 15,1 0-15,20 0 0,-21 0 0,0 0 16,0 0-16,1 0 0,-1 0 16,21 0-16,-21 0 0,0 0 0,1 0 15,-1 0-15,0 0 0,0 0 0,0 0 16,22 0-16,-22 0 0,0 0 15,0 0-15,0 0 0,0 0 0,1 0 16,-1 0-16,0 0 0,21 0 16,-21 0-16,1 0 0,-1 0 15,21 0-15,-21 21 0,0-21 0,1 0 16,20 0-16,-21 0 0,0 21 0,0-21 16,1 0-16,-1 0 0,0 0 15,0 22-15,0-22 0,0 0 0,1 0 16,-1 0-16,0 0 0,0 21 0,0-21 15,0 0-15,1 0 0,20 21 16,-21-21-16,21 0 16,-20 21-16,-1-21 0,0 0 0,0 0 15,0 21-15,0-21 0,1 0 16,-1 0-16,0 21 0,0-21 0,0 0 16,22 0-16,-22 0 0,0 22 0,0-22 15,0 0-15,0 0 0,1 21 16,-1-21-16,0 0 0,0 0 0,21 0 15,-42 21-15,22-21 0,-1 21 16,0-21-16,0 0 0,0 21 0,0-21 16,-21 21-16,22-21 15,-1 0-15,-21 22 0,21-1 16,0-21 0,-21 21-16,0 0 15,0 0 1,21 0-16,-21 1 15,0-1 1,0 0-16,0 0 31,21-21 32,-21-21-63,0 0 15,22 21-15,-22-21 16,21 21-16,-21-22 0,21 1 16,0 21-16,-21-21 15,21 21-15,-21-21 0,21 21 16,-21-21-16,22 21 0,-22-21 0,21 21 16,0-22-16,0 22 15,-21-21-15,21 21 0,0-21 16,1 21-16,-1-21 0,0 0 15,0 21-15,0-21 16,0 21-16,1-22 0,-1 1 16,0 21-16,0-21 15,0 0-15,0 21 0,1 0 0,-1-21 16,0 21-16,0-21 0,0 21 16,0 0-16,1-22 0,20 22 15,-21 0-15,0-21 0,22 21 0,-22 0 16,21-21-16,-21 0 0,0 21 15,22 0-15,-22 0 0,21-21 0,-21 21 16,43 0-16,-43-21 0,0 21 16,0 0-16,1 0 0,20 0 15,-21 0-15,0-22 0,0 22 0,22 0 16,20 0-16,-42 0 0,22 0 16,-22-21-16,21 21 0,-21 0 15,22 0-15,-22 0 0,21 0 0,1 0 16,-22 0-16,21 0 0,0 0 0,-20-21 15,-1 21-15,21 0 16,-21 0-16,0 0 0,22 0 0,-22 0 16,0 0-16,0 0 0,43 0 15,-43 0-15,0 0 0,0 0 16,0 0-16,1 0 0,-1 0 0,0 0 16,0 0-16,0 0 0,0 0 0,22 0 15,-22 0-15,0 0 0,21 21 16,-20-21-16,-1 0 0,0 0 0,21 0 15,-21 0-15,1 21 0,20-21 16,-21 0-16,21 0 0,-20 0 0,20 0 16,-21 0-16,0 0 0,22 22 15,-22-22-15,0 0 0,0 0 16,0 0-16,0 0 0,1 21 0,20-21 16,-21 0-16,0 0 0,22 0 0,-22 0 15,0 21-15,21-21 0,-21 0 16,1 0-16,-1 0 0,0 0 0,0 0 15,0 0-15,0 0 0,1 0 16,-1 0-16,0 0 0,0 0 16,0 0-16,0 0 0,1 0 15,-1 0-15,0 0 0,0 0 16,0 0-16,0 0 16,1 0-16,-1 0 0,0 0 0,21 0 15,-21 0-15,1 0 0,-1 0 16,0 0-16,0 0 0,21 0 0,1 0 15,-22 0-15,0 0 0,0 0 16,0 0-16,1 21 0,-1-21 16,0 0-16,21 0 0,-21 0 0,1 0 15,41 0-15,-42 0 0,0 0 16,22 0-16,-22 0 0,0 0 16,0 0-16,0 0 0,1 0 0,-1 0 15,0 0-15,0 0 16,0 0-16,0 0 0,1 0 15,-1 0 1,0 0-16,0 0 0,0 0 16,0 0-16,1 0 0,-1 0 15,0 0-15,0 0 0,0 0 16,0 0-16,1 0 16,-1 0-16,0 0 0,0 0 15,0 0-15,0 0 16,1 0-16,-1 0 0,0 0 15,0 0-15,0 0 0,0 0 16,1 0-16,-1 0 16,0 0-16,0 0 0,0 0 15,-21-21-15,21 21 16,1 0-16,-1 0 16,-21-21-16,21 21 15,0-21 1,-21-1 46,21 22 16,-21-21-31,-21 21-31,0 0-16,0 0 0,0 0 16,-22 0-16,22 0 0,-21 0 15,-1-21-15,1 21 0,0 0 16,-1-21-16</inkml:trace>
  <inkml:trace contextRef="#ctx0" brushRef="#br1" timeOffset="55999">14245 2371 0,'0'-21'31,"-21"21"1,21-22-32,-21 22 15,0 0-15,-1 0 16,1 0-16,0 0 16,0 0-16,0 0 0,0 0 0,-1 0 15,1 0-15,0 0 16,0 0-16,0 0 0,0 0 15,-1 22-15,1-22 0,0 0 16,0 21-16,0-21 0,0 0 16,21 21-16,-22-21 15,1 21-15,21 0 16,-21 0-16,0 1 16,21-1-16,0 0 15,-21 0-15,0 0 16,21 0-16,-22-21 0,22 22 0,0-1 15,-21 0-15,21 0 0,-21-21 16,21 21-16,-21 0 0,21 1 16,0-1-16,0 0 15,-21 0-15,21 0 0,-21 0 16,21 1-16,0-1 16,-22 0-16,22 0 0,-21-21 15,21 21-15,0 0 0,0 1 0,-21-22 16,21 21-16,-21 0 0,21 0 15,-21 0-15,21 0 16,0 1-16,0-1 0,0 0 16,-21-21-16,21 21 0,0 0 15,0 0-15,0 1 0,0-1 16,-22 0-16,22 0 0,0 0 16,0 0-16,0 1 0,0-1 15,0 0-15,0 0 0,0 0 16,0 0-16,0 1 15,0-1-15,0 0 16,0 0-16,22-21 0,-22 21 16,21-21-16,-21 21 0,0 1 15,21-22-15,-21 21 0,21 0 16,-21 0-16,21 0 16,-21 0-16,21-21 0,-21 22 0,22-22 15,-1 21-15,0-21 0,0 21 16,0-21-1,0 0-15,-21 21 0,22-21 0,-1 0 16,0 0-16,0 21 16,0-21-16,0 0 15,1 0-15,-1 0 0,0 21 16,0-21-16,0 0 0,0 0 16,1 0-16,-1 0 0,0 0 15,0 0-15,0 0 0,0 0 16,1 0-16,-1 0 0,0 0 0,0 0 15,0 0-15,0 0 0,1 0 0,-1 0 16,0 0-16,0 0 0,0-21 16,0 21-16,1 0 0,-1 0 0,0-21 15,0 0-15,0 21 16,0 0-16,1-21 0,-1 21 0,0-21 16,0 21-16,0-22 15,0 22-15,-21-21 0,22 21 0,-1-21 16,0 21-16,-21-21 0,21 0 15,0 21-15,-21-21 0,21 21 0,1-22 16,-22 1-16,21 21 0,-21-21 0,21 0 16,-21 0-16,21 0 15,0-1-15,-21 1 0,0 0 16,21 0-16,1 0 0,-22 0 16,21-1-16,-21 1 0,0 0 15,21 21-15,0-21 0,-21 0 0,21 0 16,-21-1-16,0 1 0,0 0 15,21 0-15,-21 0 0,0 0 0,22-1 16,-22 1-16,0 0 16,0 0-16,0 0 0,0 0 15,0-1-15,0 1 0,0 0 16,0 0-16,0 0 16,0 0-16,0-1 0,0 1 15,0 0-15,0 0 16,0 0-16,0 0 15,0-1-15,0 1 16,0 0-16,-22 0 0,22 0 16,0 0-16,0-1 0,0 1 15,0 0-15,-21 21 0,21-21 16,-21 0-16,21 0 16,0-1-16,-21 1 15,0 0-15,21 0 16,-21 0-1,-1 0-15,1-1 16,21 1 0,-21 21-16,21-21 15,-21 21-15,0 0 16,21-21-16,-21 21 16,-1-21-16,1 0 15,0 21-15,0 0 16,0 0-16,0-22 15,-1 22-15,1 0 16,0 0-16,0 0 0,0 0 16,0 0-16,-1 0 15,1 0-15,0 0 0,0 0 0,0 0 16,0 0-16,-1 0 0,1 22 16,0-22-16,-21 21 15,21-21-15,-1 21 0,-20-21 16,21 21-16,-21-21 0,20 0 0,1 21 15,0-21-15</inkml:trace>
  <inkml:trace contextRef="#ctx0" brushRef="#br1" timeOffset="78550.63">9313 339 0,'21'-21'0,"1"21"15,-22-22-15,21 22 0,-21-21 16,0 0-16,21 21 15,0-21-15,-21 0 16,0 0-16,21 21 16,-21-22-1,0 44 48,-21-22-48,0 21-15,0 0 16,0 0-16,-1 0 0,1-21 16,0 21-16,21 1 0,-21-1 15,0-21-15,0 21 0,-1 0 0,1 0 16,-21 0-16,21-21 0,0 22 16,-1-1-16,-20 0 0,21 0 0,-64 0 15,64 0-15,-21 1 16,21-22-16,-22 21 0,22 0 0,0-21 15,-21 21-15,20-21 0,1 0 16,0 21-16,0 0 0,0-21 16,0 0-1,-1 0 1,1 0 0,21 22-1,21-22 95,1 0-110,-1 0 0,0 0 15,0 0-15,0 0 16,0 0-16,1 0 0,-1 0 15,0 0-15,0 0 0,0 0 0,0 0 16,1 0-16,-1 0 0,21 0 16,-21 0-16,0 21 0,1 0 0,-1-21 15,21 21-15,-21-21 0,0 21 16,22-21-16,-22 21 0,21 1 0,-21-22 16,1 21-16,-1 0 15,0-21-15,0 21 0,0 0 0,0-21 16,1 21-16,-1-21 0,-21 22 0,21-1 15,-21 0 1,21-21 0,-21 21-1,0-42 454,0 0-391,0 0-15,0-1-48,0 1-15</inkml:trace>
  <inkml:trace contextRef="#ctx0" brushRef="#br1" timeOffset="81511.27">12636 212 0,'0'-21'0,"0"-1"15,0 1 1,22 21 46,-22 21-46,21-21-16,-21 22 0,21-1 16,0 0-16,0 0 0,0 0 15,1 0-15,-1 1 0,0-1 0,0-21 16,0 21-16,22 0 0,-22 0 16,21 0-16,-21 1 0,22-22 0,-22 21 15,21-21-15,-21 0 0,22 21 16,-22-21-16,0 0 0,0 21 0,0-21 15,0 0-15,1 0 16,-1 0-16,0 0 0,0 0 0,-42 0 78,0 0-78,0 0 16,21 21-16,-22-21 15,1 21-15,0-21 0,0 22 0,0-22 16,0 21-16,-22-21 0,22 21 16,0 0-16,-21-21 0,-1 21 0,22 0 15,-21 1-15,-1-1 0,22 0 16,-21-21-16,0 21 0,-1 0 16,22 0-16,-21 1 0,21-1 0,-1-21 15,1 21-15,0 0 0,0-21 16,0 21-16,0-21 0,-1 0 0,22 21 15,-21-21 1,21-21 93,0 0-109,0 0 0,0 0 16</inkml:trace>
  <inkml:trace contextRef="#ctx0" brushRef="#br1" timeOffset="91886.5">9504 85 0,'-21'0'16,"21"21"0,-22-21-16,22 21 0,-21 0 15,21 0-15,-21-21 0,0 22 16,0-1-16,21 0 16,-21-21-16,-1 21 0,1 0 0,0 0 15,0 1-15,-21-1 0,20 0 0,1 0 16,-21 0-16,21 0 0,-22 1 15,22-1-15,-21 0 0,0 0 0,-1 0 16,22 0-16,-21 1 0,-1-1 16,22 0-16,-21 0 0,21 0 0,0 0 15,-1-21-15,1 22 0,0-22 16,0 0-16,21 21 0,-21-21 0,21 21 16,-21-21-16,-1 0 78,22-21-78,0 0 47,22 21 15,20 0-62,-21 0 0,0 21 16,22-21-16,-22 0 15,21 0-15,0 21 0,1-21 0,20 21 16,-20-21-16,-1 21 0,21-21 16,-20 21-16,20-21 0,-20 22 0,-1-1 15,0-21-15,-21 21 0,22 0 16,-22 0-16,21 0 0,-21-21 0,1 22 15,-22-1-15,21 0 0,0 0 16,-21 0-16,0 0 16,0 1-16,0-1 15,0 0 17,-21-21-1,0 0-16,21-21-15</inkml:trace>
  <inkml:trace contextRef="#ctx0" brushRef="#br1" timeOffset="106402.89">2942 5482 0,'0'-21'0,"-21"0"31,21 0-31,0 42 63,0 0-63,0 0 0,0 0 15,21 1-15,0 20 0,0-21 16,1 21-16,-1 1 0,21-1 0,-21 0 15,0 1-15,1-1 0,20 0 16,-21 1-16,0-1 0,0 0 0,1-20 16,-1 20-16,0 0 0,0-21 0,0 22 15,0-22-15,1 0 0,-22 0 16,0 0-16,21 1 0,-21-1 0,21-21 16,-21 21-16,0-42 62,0 0-62,-21 21 0,0-22 0,21 1 16</inkml:trace>
  <inkml:trace contextRef="#ctx0" brushRef="#br1" timeOffset="106792.08">3662 5461 0,'0'0'15,"0"-63"1,-21 63-16,-1 0 16,1 0-16,0 0 15,0 0-15,0 0 0,0 0 0,-1 21 16,1 0-16,-21 0 0,21 21 15,0-20-15,-22 20 0,22 0 16,-21 1-16,-1 20 0,22-21 0,-21 22 16,21-1-16,-22-20 0,1 20 15,21-20-15,-21 20 0,20-21 0,-20 1 16,21-1-16,-21 0 0,20-20 0,1 20 16,0-21-16,0 0 0,21 0 15,0 1-15,-21-22 0,21 21 0,21-42 47,0-1-31,-21 1-16,21 21 0,0-21 0</inkml:trace>
  <inkml:trace contextRef="#ctx0" brushRef="#br1" timeOffset="107154.87">4085 5546 0,'0'-21'15,"0"42"-15,0-64 16,0 65-1,0-1 1,0 0-16,0 0 0,-21 21 0,21-20 16,0 20-16,0 0 0,0 1 15,0-1-15,0 0 0,-21 1 0,21-1 16,0 0-16,0 1 0,0-22 0,0 21 16,0-21-16,0 22 0,0-22 15,0 0-15,0 0 0,0 0 0,0 0 16,0 1-16,0-1 0</inkml:trace>
  <inkml:trace contextRef="#ctx0" brushRef="#br1" timeOffset="107458.7">4085 5588 0,'0'0'16,"0"-21"-16,21 21 15,0 0 1,-21 21-16,22 0 0,-1 0 16,-21 1-16,21 20 0,0-21 15,0 0-15,0 22 0,-21-22 0,22 21 16,-1-21-16,-21 0 0,21 22 0,-21-22 15,21 0-15,-21 0 0,21 0 16,-21 1-16,0-1 0,0 0 16,0 0-16,0-42 47</inkml:trace>
  <inkml:trace contextRef="#ctx0" brushRef="#br1" timeOffset="107767.52">4911 5525 0,'-22'21'16,"1"0"-16,0 0 0,0 0 0,0 0 15,0 1-15,-22-1 0,22 21 16,-21-21-16,-1 22 0,1-22 0,0 21 16,-1-21-16,1 0 0,0 22 15,21-22-15,-1-21 0,-20 21 16,42 0-16,-21-21 0,42 0 31,0-21-15,0 0-16,1 0 0,-1 21 0,21-21 15,-21-22-15,0 22 0,22 0 16,-22 0-16</inkml:trace>
  <inkml:trace contextRef="#ctx0" brushRef="#br1" timeOffset="108071.34">4932 5482 0,'0'0'0,"21"-21"0,-21 42 46,0 0-46,0 1 0,0-1 0,0 0 16,0 0-16,0 21 0,0-20 16,0 20-16,0 0 0,-21 1 0,21-1 15,-21-21-15,21 21 0,0 1 0,0-1 16,-22-21-16,22 22 0,-21-22 16,21 0-16,0 0 0,0 0 0,0 0 15,0 1-15,0-1 0,0 0 0,0 0 16,0 0-1,0-42 32,21 0-31,1 0-16</inkml:trace>
  <inkml:trace contextRef="#ctx0" brushRef="#br1" timeOffset="108722.97">5800 5461 0,'0'-42'31,"-22"42"-15,22 21-16,0 0 15,0 0-15,0 0 0,0 22 16,0-22-16,-21 21 0,21 1 16,-21-1-16,0 0 0,21 1 0,-21-1 15,0 0-15,-1 1 0,1-1 16,0 0-16,0 1 0,0-22 15,0 21-15,-1-21 0,1 0 0,0 22 16,0-22-16,0-21 0,21 21 0,0 0 16,-21-21-16,-1 21 0,22-42 31,22 0-15,-1 0-16,-21 0 0,0 0 15,21-1-15,0 1 16,0 0-16,-21-21 0,21 21 0,1-1 0,-22 1 15,21 0-15,0 21 0,-21-21 0,21 21 16,0 0 0,0 0-16,1 21 15,-22 0-15,21 0 0,-21 1 16,0-1-16,21 0 0,-21 0 16,21 0-16,-21 0 0,0 1 15,21-22-15,0 21 0,1-21 0,-1 21 16,0-21-16,0 0 0,0 0 15,0 0-15,1 0 16,-1 0-16,0 0 0,0 0 16,0 0-16,-21-21 15,0 0-15,0-1 0,21 22 0,-21-21 16,22 0 0,-22 0-16,0 0 15,0 0-15</inkml:trace>
  <inkml:trace contextRef="#ctx0" brushRef="#br1" timeOffset="109716.21">7768 5376 0,'-21'0'31,"0"0"-31,21 22 0,0-1 16,0 0-16,0 0 16,0 0-1,21-21 1,0 0-16,0 21 0,0-21 16,1 0-16,-1 0 0,0 0 0,0 0 15,0 0-15,22 0 0,20-21 16,-42 0-16,22 21 0,-22-21 15,21 21-15,-21-21 0,0 21 0,1-21 16,-1-1-16,0 1 0,0 0 16,-21 0-16,0 0 0,0 0 0,0-1 15,0 1-15,-21 0 0,0 0 16,0 21-16,-1-21 0,-20 0 16,21 21-16,-21 0 0,-1 0 0,1 0 15,0 0-15,-1 21 0,-20 0 16,20 0-16,-20 0 0,21 0 0,-22 1 15,22 20-15,21 0 0,-22-21 0,22 22 16,0-1-16,21 0 0,0-20 16,0 20-16,0-21 0,0 21 0,0-20 15,21-1-15,0 0 0,0 0 0,22 0 16,-1 0-16,-21-21 16,22 22-16,-1-22 0,0 0 0,-21 0 15,22 0-15,-1 0 0,-21 0 0,22 0 0,-22 0 16,0-22-16,0 1 0,0 21 15,-21-21-15,0 0 16,0 0-16,-21 0 0,0 21 16,-21 0-16,-1-22 0,1 22 15,21 0-15,-22 0 0,1 0 0,0 0 16,-1 22-16,1-1 0,21 0 0,-21 0 16,20 0-16,1 22 0,0-22 15,0 21-15,21-21 0,-21 22 16,21-22-16,0 21 0,0-21 0,0 22 0,0-22 15,21 0-15,0 0 0,-21 0 16,21 0-16,0 1 0,22-22 16,-22 21-16,0-21 0,43 0 15,-43 0-15,21 0 0,0 0 0,-20 0 16,20 0-16,0 0 0,1-21 16,-22-1-16,21 22 0,0-21 0,-20 0 15</inkml:trace>
  <inkml:trace contextRef="#ctx0" brushRef="#br1" timeOffset="110278.88">8509 5630 0,'0'0'15,"0"-21"-15,21 21 0,-21 21 32,-21 1-17,21-1-15,-21 0 16,21 0-16,0 0 0,0 22 0,0-22 15,-21 21-15,21-21 0,0 0 0,-22 22 16,22-22-16,-21 0 0,21 0 0,0 0 16,0 22-16,0-22 15,-21 0-15,21 0 0,0 0 0,0 1 16,-21-22 0,21-22 15,0 1-31,0 0 15,0 0-15,0 0 0,0-22 0,0 22 16,0-21-16,0 21 0,0-22 16,21 22-16,0-21 0,0 21 15,1-22-15,20 22 0,0-21 0,-21 21 16,22 0-16,-1-1 0,0 1 0,1 0 16,-22 21-16,21-21 0,1 21 15,-22 0-15,21 0 0,-21 0 0,0 0 16,1 21-16,-1 0 0,0 0 0,-21 1 15,21-1-15,-21 21 16,0-21-16,0 22 0,0-22 0,0 21 16,0 0-16,0-20 0,-21 20 0,21-21 15,-21 0-15,21 0 0,0 1 0,0-1 0,-21 0 16,21 0-16,-22 0 16,44-42 30,-1 0-46,0 0 16,-21 0-16,21-1 0,0-20 0,0 21 16</inkml:trace>
  <inkml:trace contextRef="#ctx0" brushRef="#br1" timeOffset="110795.75">9567 5313 0,'0'-21'0,"0"42"0,0-63 16,0 63 15,0 21-15,0-21-16,0 0 0,-21 22 16,0-1-16,21-21 0,-21 43 15,0-22-15,21 0 0,-22 1 0,1-1 16,21 0-16,0 1 0,-21-1 15,21-21-15,0 22 0,0-22 0,-21 0 16,21 0-16,0 0 0,0 0 16,0 1-16,0-1 0,21-21 15,0 0-15,0 0 0,1 0 16,-1 0-16,0 0 0,0 0 0,0-21 16,0-1-16,1 22 0,-1-21 15,0 0-15,21 0 0,-21 0 0,1 0 16,-1-22-16,0 22 0,0 0 15,0 0-15,-21 0 0,21 21 0,-21-22 16,0 44 0,0-1-1,0 0-15,0 0 0,0 0 16,-21 0-16,21 1 0,0-1 16,0 0-16,0 0 0,0 0 15,0 0-15,21-21 16,1 0-16,-1 0 15,0 0-15,0 0 16,0 0-16,0-21 0,1 21 16,-1-21-16,-21 0 0,21 0 0,0 0 15</inkml:trace>
  <inkml:trace contextRef="#ctx0" brushRef="#br1" timeOffset="110986.64">10139 5503 0,'0'0'16,"-21"0"-16,-1 0 16</inkml:trace>
  <inkml:trace contextRef="#ctx0" brushRef="#br1" timeOffset="111203.52">9271 5482 0,'0'0'0,"-21"0"0,0 0 15,-1 0-15,1 0 0,42 0 31,1 0-31,-1 0 16,0 0-16,0 0 0,0 0 16,0 0-16,22 0 0,-22 0 15,21 0-15,-21 0 0,1 0 0,20 0 16,-21 0-16,21 0 0,-20 0 0,20-21 16,0 21-16</inkml:trace>
  <inkml:trace contextRef="#ctx0" brushRef="#br1" timeOffset="111532.33">10647 5228 0,'-21'0'31,"-1"21"-16,22 1-15,-21-1 0,21 0 0,-21 0 16,21 0-16,0 22 0,-21-1 0,0 0 16,21-21-16,0 22 0,-21-1 15,-1 0-15,22 1 0,-21-1 0,21 0 16,-21-20-16,21 20 0,0-21 0,0 21 16,0-20-16,0-1 0,0 0 0,0 0 15,0 0-15,21-21 16,0 0-16,1 0 15,-1 0-15,0 0 0,0 0 16,0 0-16,0 0 0,1 0 16</inkml:trace>
  <inkml:trace contextRef="#ctx0" brushRef="#br1" timeOffset="112224.93">11028 5588 0,'0'21'31,"0"0"-31,-21-21 0,21 22 15,0-1-15,-22 0 0,1 0 0,21 0 16,-21 22-16,21-22 0,0 0 0,0 0 16,-21 0-16,21 0 15,0 1-15,0-1 0,21-21 16,-21 21-16,21-21 0,0 0 16,22 0-16,-22 0 0,21 0 15,-21 0-15,22-21 0,-1 21 16,-21-21-16,22-1 0,-22 1 0,21 0 15,-21 0-15,0-21 0,22 20 0,-22 1 16,0-21-16,0 21 0,0 0 16,-21-1-16,22 1 0,-22 0 0,21 21 15,-21-21-15,0 42 32,0 0-32,-21 0 0,-1 1 15,22 20-15,-21-21 0,0 0 0,0 22 16,21-1-16,-21-21 0,21 21 15,-21 1-15,21-22 0,0 21 0,0 1 16,0-1-16,0 0 0,0 1 16,0-22-16,0 21 0,0 0 0,0 1 15,0-1-15,0 0 0,0 1 0,0-22 16,0 21-16,0 1 0,-22-22 16,22 21-16,-21-21 0,0 22 0,21-22 15,-21 0-15,0 0 0,21 0 0,-21-21 16,-1 21-16,1-21 0,0 0 15,0 22-15,0-22 0,0 0 16,-1 0-16,1 0 16,0 0-16,21-22 0,-21 22 0,0-21 15,21 0 1,0 0-16,0 0 16,0 0-16,0-1 0,0 1 0,0-21 15,0 21-15,0-22 0</inkml:trace>
  <inkml:trace contextRef="#ctx0" brushRef="#br1" timeOffset="112516.25">10520 5376 0,'-21'22'0,"42"-44"0,-42 22 16,42-21-16,0 21 0,0 0 16,0-21-16,0 21 0,22 0 15,-1 0-15,0 0 0,1 0 0,-1 0 16,22 0-16,-22 0 0,21 0 0,-20 0 16,-1 0-16,22 0 0,-22 0 15,-21 0-15,21 0 0,-20 0 0,-1 0 16,0 0-16,-21 21 15</inkml:trace>
  <inkml:trace contextRef="#ctx0" brushRef="#br1" timeOffset="113133.28">12869 5461 0,'0'-21'0,"43"-43"32,-43 86-1,0-1-31,0 0 15,0 0-15,0 21 0,0 1 16,-22-1-16,1 0 0,21 1 0,-21-1 16,21 0-16,-21 1 0,0-1 15,0 0-15,21 1 0,-22-1 0,1-21 16,21 22-16,0-22 0,-21 0 0,21 0 16,0 0-16,0 0 0,0 1 15,0-44 16</inkml:trace>
  <inkml:trace contextRef="#ctx0" brushRef="#br1" timeOffset="113639.01">12742 5503 0,'0'-21'16,"0"42"-16,0-63 0,0 21 0,0 0 15,0 0-15,0-1 0,21 1 0,1 21 16,-22-21-16,21 0 0,0 0 0,0 0 16,0-1-16,22 1 0,-22 21 15,21-21-15,-21 0 0,22 21 0,-1 0 16,0-21-16,22 21 0,-22 0 0,0 0 16,1 0-16,-22 21 0,21-21 15,1 21-15,-22 0 0,21 0 16,-21 22-16,0-22 0,1 0 0,-22 21 15,0-20-15,0-1 0,0 21 0,-22-21 16,1 22-16,0-22 0,-21 0 16,21 0-16,-22 0 0,1 0 0,21 1 15,-22-1-15,1 0 0,0 0 16,21-21-16,-22 21 0,22-21 0,0 0 16,0 0-16,0 0 0,21 21 62,21-21-62,0 22 16,0-22-16,0 21 0,0 0 0,1-21 15,-22 21-15,21 0 0,0-21 16,0 21-16,0 1 0,0-22 0,-21 21 16,22-21-16,-1 21 0,0-21 0,0 21 15,0-21 1,0 0-16,1 0 15</inkml:trace>
  <inkml:trace contextRef="#ctx0" brushRef="#br1" timeOffset="114030.79">13674 5863 0,'21'0'31,"0"0"-31,0 0 16,0 0-16,0-21 0,1 0 15,-1 21-15,0 0 0,0-21 16,0 21-16,0 0 0,1-21 16,-1 21-16,-21-22 0,21 1 15,-21 0-15,0 0 16,-21 0-1,0 21-15,-1 0 0,1 0 16,0 0-16,0 0 0,0 0 0,0 21 16,-1 0-16,1 0 0,0 0 0,0 1 15,0-1-15,21 0 0,0 0 16,0 0-16,0 0 0,0 1 0,0-1 16,0 0-16,0 0 0,21 0 15,0 0 1,0-21-16,0 0 0,1 0 15,-1 0-15,21 0 0,-21 0 0,22 0 16,-22 0-16,21 0 0,-21-21 0,22 0 16</inkml:trace>
  <inkml:trace contextRef="#ctx0" brushRef="#br1" timeOffset="116471">14626 5503 0,'21'-42'16,"-42"84"-16,42-105 0,-21 21 0,0 20 0,0-20 15,0 21-15,0 0 0,-21 21 16,21-21-16,-21 21 16,0 0-16,0 21 15,21 0-15,0 0 0,-22 0 16,22 22-16,-21-1 0,0 0 0,21 1 16,-21 20-16,21 1 0,-21-22 0,0 21 15,-1 1-15,1-1 0,0 1 0,21-1 16,-21 1-16,0-1 0,0 22 15,-1-21-15,22 20 0,-21-20 0,21 20 16,-21-20-16,21 21 0,-21-22 0,21 1 16,0-1-16,0 1 0,0-22 0,-21 21 15,21-20-15,0-1 0,0 0 16,0 1-16,0-1 0,0-21 16,0 0-16,0 1 0,0-1 0,21-21 15,0 0-15,0 0 0,22 0 16,-22-21-16,0 21 0,0-22 0,21 1 15,1 0-15,-22-21 0,21 21 16,1-22-16,-22 1 0,21 21 0,0-22 16,-20-20-16,20 21 0,-21-22 15,21 22-15,-20-22 0,-1 1 0,-21-22 16,0 22-16,0-1 0,0 22 0,0-22 16,0 22-16,-21 0 0,-22-1 0,22 22 15,-21-21-15,21 21 0,-64-22 16,43 22-16,-1 21 0,1-21 15,21 21-15,-22 0 0,22 0 16,0 0-16,0-21 0,0 21 16,42 0-1,0 0-15,0-21 16,22 21-16,-22 0 0,21 0 0,-21-22 16,22 22-16,-1-21 0,-21 21 0,21-21 15,1 0-15,-1 21 0,0-21 16,1 0-16,-22-1 0,21 1 0,1 0 15,-22 0-15,21 0 0,-21 0 0,0-1 16,1 1-16,-22 0 0,0 0 16,0 0-1,0 42 17,0 0-17,0 0-15,21 0 0,-21 1 0,21-1 16,-21 0-16,0 0 0,0 0 0,21 0 15,-21 1-15,21-1 0,0 0 16,1 0-16,-1-21 0,0 21 16,21-21-16,-21 0 0,1 0 15,-1 0-15,21 0 0,-21 0 16,0 0-16,22 0 0,-22 0 0,21 0 16,-21-21-16,1 21 0,20-21 15,-21 0-15,0 0 0,0-1 0,1 1 16,-1 0-16,0 0 0,-21 0 15,21 0-15,0-22 0,-21 22 16,0 0-16,0 0 0,-21 21 31,0 0-15,21 21-16,-21 0 0,0 0 16,21 0-16,0 1 15,0-1-15,0 0 0,0 0 0,0 0 16,0 0-16,0 1 0,0-1 0,0 0 15,21 0-15,0-21 16,0 0-16,0 21 0,0-21 16,1 0-16,20 0 0,-21 0 15,21 0-15,-20 0 0,20 0 0,0 0 16,1-21-16,-1 21 0,0-21 16,-21 0-16,22 0 0,-22-1 15,21 1-15,1-21 0,-22 21 0,-21 0 16,0-1-16,21 1 0,-21 0 15,0 0-15,0 0 16,-21 42 0,0 0-1,21 0-15,0 0 0,0 1 16,-22-1-16,22 0 0,-21 0 0,21 0 16,0 0-16,0 1 0,0-1 15,0 0-15,0 0 16,0-42 31,0 0-47,0 0 15,21-1-15,1 1 0,-1 0 0,0 0 16,0 0-16,0 0 0,0-22 16,1 22-16,-1 21 0,0-21 0,0 0 15,0 0-15,0 21 0,1 0 16,-1 0-16,0 0 0,0 0 15,-21 21-15,0 0 16,0 0-16,21 0 0,-21 0 0,0 1 16,0-1-16,21 0 0,-21 0 0,0 0 15,0 0-15,22 1 0,-1-1 16,0 0-16,0-21 16,0 0-16,0 21 0,1-21 15,-1 0-15,0 0 0,0 0 0,0 0 16,0-21-16,1 21 0,-1-21 15,-21 0-15,21-1 0,0 1 16,0 0-16,0 0 0,1 0 0,-22 0 16,21-1-16,0 1 0,0 0 15,-21-21-15,21 21 0,0 21 16,-21-22-16,0 44 31,0-1-15,0 0-1,0-42 48,0 0-47,0-1-16,0 1 15,-21 21 1,21-21-16,-21 21 15,0 0 1,0 21-16,21 0 0,-21 1 16,21-1-16,-22 0 15,1 0-15,21 0 0,0 0 16,-21 1-16,21-1 0,0 0 16,-21 0-16,21 0 0,0 0 15,0 1-15,0-1 0,0 0 16,21 0-16,0-21 0,0 0 15,1 21-15,-1-21 0,0 0 0,0 0 16,0 0-16,22 0 0,-22 0 16,21 0-16,-21 0 0,22 0 0,-22-21 15,0 21-15,21-21 0,-21 0 16,1 0-16,-1 21 0,0-22 0,0-20 16,0 21-16,0 0 0,1 21 0,-1-21 15,-21-1-15,0 1 0,21 21 16,-21-21-16,0 0 15,-21 21 1,0 21 0,-1-21-16,1 21 0,0 0 15,21 1-15,0-1 0,-21 0 0,0 0 16,21 0-16,-21 0 0,21 1 16,0-1-16,0 0 0,0 0 15,0 0-15,0 0 16,21-21-16,0 0 0,0 22 15,0-22-15,0 0 0,1 0 0,-1 0 16,0 0-16,0 0 0,0 0 16,0 0-16,22-22 0,-22 22 15,0-21-15,21 0 0,-20 21 0,-1-21 16,0 0-16,21-22 0,-21 22 0,22 0 16,-22-21-16,0 21 0,21-1 15,-20-20-15,-1 21 0,0 0 0,-21-22 16,0 22-16,0 0 15,-21 21 1,0 0-16,-1 21 0,1 0 16,0 1-16,21-1 0,-21 0 15,21 0-15,-21 21 0,21-20 16,0-1-16,0 0 0,0 0 0,0 0 16,0 0-16,0 1 0,21-1 0,0 0 15,-21 0-15,21-21 16,0 21-16,-21 0 0,22-21 15,-44 0 17,1 0-17,0 0-15,0 0 0,0 0 16,0 0-16,-1 0 0,1 0 0,0 0 16,0 0-16,0 0 0,0 22 15,-22-1-15</inkml:trace>
  <inkml:trace contextRef="#ctx0" brushRef="#br1" timeOffset="117801.59">3662 6943 0,'0'0'0,"-21"0"0,-22 0 0,22 0 16,-21-21-16,21 21 0,-22 0 0,22 0 15,0 0-15,0 0 0,0 0 0,-1 0 16,1 0-16,0 0 16,0 0-16,42 0 47,0 0-32,0 0-15,22 0 0,-22 0 0,21 0 16,1 0-16,-1 0 0,0 0 15,22 0-15,-1 0 0,1 0 0,-1 0 16,1 0-16,-1 0 0,1 0 0,-1 0 16,22 0-16,0 0 0,-1 0 0,1 0 15,0 0-15,20 0 0,1 0 16,0 0-16,0 0 0,0 0 16,0 0-16,21 0 0,0 0 0,0 0 15,0 0-15,21 0 0,-21 0 0,0-22 16,21 22-16,0 0 0,0 0 15,0 0-15,1 0 0,-22 0 0,21 0 16,21 0-16,-21 0 0,0 0 0,22 0 16,-22 0-16,21 0 0,-21 0 15,22 0-15,-1 0 0,0 0 0,1 0 16,-22 0-16,42 0 0,-20 0 0,-1 0 16,22 0-16,-22 0 0,21 0 0,-20 0 15,20 0-15,1 0 0,-1 0 16,1 0-16,-1 0 0,-20 0 15,20 0-15,1 0 0,-22 0 0,21 0 16,-20 0-16,-1 0 0,22 0 0,-1 0 16,-21 0-16,22 0 0,-22 0 15,1 0-15,20 0 0,-21 0 0,1 0 16,-1 0-16,0 0 0,1 0 0,-1 0 16,0 0-16,1 0 0,-22 0 15,21 0-15,-21 0 0,1 0 0,-1 0 16,-21 0-16,21 0 0,-21 0 0,21 0 15,-42 0-15,21 0 0,-21 0 0,0 0 16,-1 0-16,-20 0 0,0 0 16,-1 0-16,1 0 0,-21 0 15,-1 0-15,1 0 0,-22 0 0,0 0 16,1 0-16,-22-21 0,0 21 16,0 0-16,0 0 15,-42 0 32,0 0-47,0 0 0,0 0 0,-1 0 16,1 0-16,-21 0 0,21 0 15,-22 0-15,1 0 0</inkml:trace>
  <inkml:trace contextRef="#ctx0" brushRef="#br1" timeOffset="117975.49">17272 7049 0,'0'0'0,"0"21"0,-21-21 15,0 0-15,21 21 16,-22-21 0,1 0-1,0 0-15</inkml:trace>
  <inkml:trace contextRef="#ctx0" brushRef="#br1" timeOffset="130590.93">1482 8488 0,'0'21'15,"21"-21"16,-21 21 110,0 0-110,-21-21 1,21 22-17,-22-22 16,1 0-31,0 0 16,0 0-16,0 0 16,0 0-16,-1-22 0,1 22 15,0-21-15,0 0 0,0 21 0,0-21 16,-1 0-16,1 0 16,0-1-16,0 1 0,0 0 0,0 0 15,-1 0-15,1 0 16,21-1-16,0 1 0,0 0 0,-21 0 15,0 0-15,21 0 16,0-1-16,0 1 0,0 0 0,0 0 16,0 0-16,0 0 0,0-1 15,0 1-15,21 0 0,0 21 16,-21-21-16,21 0 0,1 21 16,-1-21-16,0 21 0,0-22 15,0 22-15,22 0 0,-22-21 0,0 21 16,21 0-16,-21 0 0,1 0 0,20 0 15,-21 0-15,0 0 16,0 0-16,1 0 0,-22 21 16,0 1-16,0-1 0,0 21 15,0-21-15,-22 0 0,1 1 16,0 20-16,0 0 0,0-21 16,0 22-16,-22-1 0,22 0 0,0 1 15,-21-1-15,20 0 0,1 1 16,0-22-16,0 21 0,0 1 15,21-22-15,0 0 0,-21 21 0,21-21 16,0 1-16,0-1 0,0 0 0,0 0 16,0 0-16,0 0 0,0 1 15,21-1-15,0 0 16,0-21 0,0 0-16,0 0 0,1 0 15,-1 0-15,0-21 16,0 21-16,0-21 0,0-1 0,1 1 15,-1 21-15,0-21 0,0 0 16,0 0-16,0 0 0,1-1 0,-1 22 16,-21-21-16,21 0 0,-21 0 0,21 0 15,-21 0-15,0-1 16,0 1 0,21 21-16,-42 0 46,21 21-46,0 1 0,-21-22 0,21 21 16,-21 0-16,0 21 0,21-21 16,0 1-16,-22 20 0,22-21 0,-21 21 15,21 1-15,0-1 0,0-21 0,0 22 16,0-1-16,-21-21 0,21 21 16,0-20-16,0 20 0,0-21 0,-21 0 15,21 0-15,0 1 16,0-1-16,0 0 0,0 0 15,0-42 32,0 0-47,0 0 16,21-1-16,0 1 0,-21 0 16,0 0-16,21 0 0,1-22 15</inkml:trace>
  <inkml:trace contextRef="#ctx0" brushRef="#br1" timeOffset="131154.76">1968 8107 0,'0'0'0,"22"-21"0,-22 0 0,0-1 16,0 1-16,0 0 15,0 0-15,0 0 16,0 0-1,0-1 1,0 44 31,0-1-47,0 0 0,0 0 0,-22 0 16,22 22-16,0-1 0,0-21 15,-21 21-15,21 1 0,-21-1 0,21 0 16,0 1-16,0-22 0,0 21 15,-21 1-15,21-22 0,0 0 16,0 21-16,0-21 0,0 1 0,0-1 16,0 0-16,0 0 0,0 0 15,0 0-15,0 1 16,0-1 0,21-21-16,0 0 15,0 0 1,1-21-16,-1-1 15,0 1-15,0 0 16,-21 0-16,21 0 0</inkml:trace>
  <inkml:trace contextRef="#ctx0" brushRef="#br1" timeOffset="131787.41">2519 7895 0,'0'0'15,"0"-21"1,-21 21 93,21 21-109,-22 0 16,22 1 0,0-1-16,0 0 0,-21 0 15,21 0-15,-21 0 0,21 1 16,-21-1-16,21 0 0,0 21 0,0-21 16,0 1-16,0 20 0,-21-21 0,21 0 15,0 22-15,0-22 0,0 0 16,0 21-16,0-21 0,0 1 0,0-1 15,0 0-15,-21 0 0,21 0 0,0 0 16,0 1-16,0-1 0,0 0 16,0 0-1,0 0-15,0 0 16,21-21 0,0 0-1,0 0-15,0 0 0,0 0 16,1 0-16,-1 0 0,0 0 15,0-21-15,0 0 16,0 0-16,-21 0 16,0 0-16</inkml:trace>
  <inkml:trace contextRef="#ctx0" brushRef="#br1" timeOffset="132814.82">2286 8255 0,'0'0'0,"-21"0"16,42 0 31,0 0-47,0 0 0,0 0 16,22 0-16,-22 0 0,0 0 15,21 0-15,-20 0 0,-1-21 0,21 21 16,-21 0-16,0 0 0,1 0 0,-1 0 15,0 0-15,-21-21 0,21 21 16,0 0-16,-21-21 672</inkml:trace>
  <inkml:trace contextRef="#ctx0" brushRef="#br1" timeOffset="136063.07">3302 8128 0,'0'21'47,"0"0"-47,0 1 16,0-1-1,21-21-15,0 0 16,0 0-1,1 0 1,-1-21-16,-21-1 16,0 1-16,0 0 15,0 0-15,0 0 16,-21 21 0,-1 0-16,1 0 15,0 21 1,0 0-16,21 0 15,0 0 1,-21-21-16,21 22 16,21-22 15,-21-22-15,21 22-16,-21-21 15,0 0 1,-21 21 15,0 0 0,21 21-31,0 0 16</inkml:trace>
  <inkml:trace contextRef="#ctx0" brushRef="#br1" timeOffset="137419.57">3260 8551 0,'0'-21'47,"0"0"-32,21 21 32,-21 21-31,21-21-1,-21 21-15,0 1 16,0-1 0,0 0-16,-21-21 62,21-21-46,0 0-16,0-1 15,0 1 1,0 0 0,0 0-16,21 21 15,0 0-15,0 0 16,0 0-16,1 0 16,-22 21-1,0 0 1,0 0-16,0 1 15,0-1 1,-22-21 0,22 21-16,-21-21 15,0 0 1,21-21 0,0 0-1,0-1-15,0 1 16,0 0-16,0 0 15,0 0 1,21 21 0,0 0-16,1 0 15,-1 0 1,-21 21-16,21 0 16,-21 0-16,0 0 15,0 1 1,0-1-16,-21-21 15,0 21 1,-1-21-16,1 0 16,0 0-1,0-21 1,21 0-16,0-1 16,0 1-16,0 0 15,0 0 1,21 21-1,0 0 1,0 0-16,1 0 16,-1 0-1,-21 21-15,0 0 16,0 0 0,0 1-1,-21-22 1,-1 0-1,1 0 1,0 0 0,21-22-1,0 1 1,0 0 0,0 0-1,0 0 1,21 21-1,0 0-15,1 0 16,-1 0 0,0 0-16,-21 21 15,21-21 1,-21 21-16,21 0 16,-21 0-16,0 1 0,0-1 15,0 0-15,0 0 16,0 0-16,0 0 0,-21 1 0,0-1 15,0 21-15,0-21 0,-22 0 0,22 1 16,-21-1-16,21 0 0,-1 0 16,-20 0-16,21-21 0,0 21 0</inkml:trace>
  <inkml:trace contextRef="#ctx0" brushRef="#br1" timeOffset="138911.03">4741 8424 0,'0'0'0,"-21"0"0,0 0 15,0 0-15,0 0 0,-1 0 16,1 0-16,0 0 0,0 0 15,0 0-15,0 0 16,-1 0-16,44 0 31,-1-21-31,21 21 16,-21 0-16,22 0 0,-1 0 16,21 0-16,-20 0 0,-1-21 0,22 21 15,-22 0-15,21 0 0,-20 0 0,20 0 16,1 0-16,-22 0 0,22-21 15,-1 21-15,1 0 0,-22 0 0,21 0 16,1 0-16,-1-21 0,-20 21 0,20 0 16,-20 0-16,-1 0 0,0 0 15,1 0-15,-22-21 0,0 21 0,0 0 16,0 0-16,0 0 0,1 0 16,-22-22 46,-22 22-46</inkml:trace>
  <inkml:trace contextRef="#ctx0" brushRef="#br1" timeOffset="139471.35">5821 8001 0,'0'-21'32,"-21"21"-32,21 21 15,0 0 1,0 0-16,21 1 0,0-1 15,-21 0-15,21-21 0,0 21 0,0 0 16,22-21-16,-22 21 0,0-21 16,0 22-16,0-22 0,22 0 15,-22 21-15,0-21 0,0 0 0,0 0 16,1 0-16,-1 0 0,0 0 0,0 0 16,0 0-16,0 0 15,1 0-15,-44 0 47,1 0-47,0 21 0,0 0 16,0-21-16,0 21 0,-1 0 0,1 1 15,0-1-15,-21 0 0,21 0 0,-22 21 16,22-20-16,-21-1 0,-1 0 16,22 21-16,-21-21 0,21 1 15,0-1-15,-22 0 0,22 0 0,0 0 16,21 0-16,-21-21 0,0 22 0,21-1 15,-22-21-15,22 21 0,0 0 16,-21-21-16,42-21 63,1 21-48,-22-21-15</inkml:trace>
  <inkml:trace contextRef="#ctx0" brushRef="#br1" timeOffset="141018.76">8213 7874 0,'21'-21'16,"0"21"-16,0 0 31,-21-21-31,21 21 15,-42 21 48,0-21-63,21 21 0,-21-21 0,0 21 16,-1-21-16,1 21 0,-21 1 15,21-1-15,-22-21 0,22 21 0,-21 0 16,21 0-16,-22 0 0,1 1 0,0-1 15,-1 0-15,1-21 0,21 21 16,-21 0-16,-1 0 0,22 1 0,-21-22 16,21 21-16,-1-21 0,1 21 0,-21-21 15,42 21-15,-21-21 0,0 0 0,-1 0 16,44 0 62,-1 0-78,0 0 0,0 0 16,0 0-16,0 0 0,1 0 0,-1 0 15,0 0-15,21 21 0,-21-21 16,1 21-16,20-21 0,-21 22 16,21-1-16,-20-21 0,20 21 0,-21 0 0,0 0 15,22-21-15,-22 21 16,0 1-16,0-1 0,0-21 0,0 21 15,1 0-15,-1-21 0,-21 21 0,21-21 16,0 21-16,0-21 0,-21 22 16,21-22-1,-21 21-15,0-42 78,22 21-62,-22-22-16</inkml:trace>
  <inkml:trace contextRef="#ctx0" brushRef="#br1" timeOffset="141775.06">10118 8340 0,'0'-21'47,"0"-1"-32,0 1-15,0 0 16,0 0-16,0 0 0,0 0 15,21-1-15,-21 1 0,42-42 16,-42 42-16,0-22 0,0 1 16,21 0-16,-21-1 0,21 1 0,-21 21 15,0-22-15,0 1 0,0 21 0,0-21 16,0 20-16,0 1 0,0 0 0,0 0 16,0 42-1,0 21 1,0-20-16,-21-1 0,21 21 15,-21 0-15,21 1 0,0 20 0,0-20 16,0-1-16,0 21 0,0-20 16,0-1-16,0 0 0,0 1 0,0-1 15,0 0-15,0-20 0,21-1 16,0 0-16,1 21 0,-1-21 16,-21 1-16,21-22 0,0 0 15,-21 21-15,21-21 0,0 0 0,1 0 16,-1 0-16,0 0 0,0-21 15,-21-1-15,21 22 0,0-21 0,1 0 16,-1 0-16,0 0 0</inkml:trace>
  <inkml:trace contextRef="#ctx0" brushRef="#br1" timeOffset="142171.57">10710 8043 0,'0'22'15,"21"-22"1,1 0 0,-1 0-16,0 0 15,0 0-15,0 0 0,0 0 16,1 0-16,-1-22 0,0 22 0,21-21 16,-21 0-16,1 21 0,-22-21 15,21 0-15,-21 0 16,0-1-16,0 1 15,-21 21-15,-1 0 0,1 0 16,0 0-16,-21 0 0,21 0 0,-1 21 16,1 1-16,0-1 0,0 0 15,0 0-15,0 0 0,-1 0 0,22 22 16,-21-22-16,21 21 0,0-21 0,0 22 16,0-1-16,0-21 0,0 0 15,0 1-15,0-1 16,21-21-16,1 0 0,-22 21 0,21-21 15,0 0-15,0 0 0,0 0 0,0 0 16,1 0-16,-1 0 0,0 0 0,0-21 16,0 21-16,0-21 0,22 21 15</inkml:trace>
  <inkml:trace contextRef="#ctx0" brushRef="#br1" timeOffset="142603.32">11515 7959 0,'0'0'0,"0"-21"0,-22 21 32,1 0-32,0 0 15,0 0-15,0 21 0,-22-21 16,22 21-16,0 0 0,0 0 0,0-21 16,0 21-16,-1 1 0,1-22 15,21 21-15,0 0 0,0 0 16,0 0-16,0 0 15,21 1-15,1-22 16,-1 0-16,0 0 0,0 21 0,21-21 16,-20 0-16,-1 0 0,0 0 0,21 21 15,-21-21-15,1 0 0,-1 0 16,0 0-16,0 21 0,0-21 16,-21 21-16,0 0 15,0 1 1,-21-22-16,0 0 0,-21 21 0,20-21 15,-20 0-15,0 21 0,21-21 16,-22 0-16,1 0 0,21 0 0,-22 0 16,22 21-16,-21-21 0,21 0 0,0 0 15,-1 0-15,1 0 16,21-21 0,21 0-1,1 21-15,-1-21 0,0 21 0</inkml:trace>
  <inkml:trace contextRef="#ctx0" brushRef="#br1" timeOffset="143071.06">12213 8043 0,'0'0'0,"0"-21"0,0 0 16,0 0-1,-21 0-15,0 21 16,0 0-16,-22 0 0,22 0 0,0 0 16,-21 0-16,20 0 0,1 21 0,0-21 15,0 21-15,0-21 0,0 21 16,21 0-16,-22-21 0,22 22 0,0-1 16,0 0-16,22 0 15,-1-21-15,0 21 0,0-21 16,0 21-16,22-21 0,-22 22 15,0-22-15,21 21 0,-21 0 0,22-21 16,-22 21-16,0-21 0,0 21 0,22 0 16,-22 1-16,0-1 15,-21 0-15,0 0 16,-21-21-16,-22 21 0,22-21 16,-21 0-16,21 0 0,-22 21 0,1-21 15,0 0-15,-1 0 0,1 0 16,0 0-16,-1 0 0,22 0 0,0 0 15,-21 0-15,21 0 0,-1 0 16,1 0-16,21-21 16,21 0-1,1 0 1,-1 21-16,0-21 0,0 21 0</inkml:trace>
  <inkml:trace contextRef="#ctx0" brushRef="#br1" timeOffset="143407.87">13293 7789 0,'0'0'0,"0"-21"0,0 42 31,0 1-15,0-1-16,-22 0 0,22 21 16,0-21-16,0 22 0,-21-22 0,21 21 15,0-21-15,-21 22 0,21-22 0,0 21 16,0-21-16,0 1 0,0-1 16,0 21-16,0-21 0,-21-21 0,21 21 15,0 1-15,0-1 0,0 0 16,0-42 31</inkml:trace>
  <inkml:trace contextRef="#ctx0" brushRef="#br1" timeOffset="144078.48">12827 8128 0,'0'0'0,"21"0"31,0 0-15,0 0-16,22 0 0,-1 0 0,0 0 15,22-21-15,-22 21 0,22 0 0,-22 0 16,22-21-16,-22 0 0,21 21 0,-20-22 16,-1 22-16,0-21 0,1 0 15,-1 21-15,-21-21 0,0 0 0,1 0 16,-22-1-16,0 1 0,21 21 0,-21-21 15,0 0-15,0 0 0,0 0 16,-21 21 15,21 21-15,-22 0-16,22 0 0,-21 0 16,21 0-16,0 22 0,-21-22 0,21 21 15,0-21-15,0 1 0,0 20 0,0-21 16,0 0-16,0 22 0,-21-22 0,21 0 15,0 0-15,0 0 0,0 0 16,0 1-16,0-1 16,-21-21-1,21-21 17,0-1-32,0 1 15,0 0-15,0 0 0,21 0 16,-21-22-16,21 22 0,0 0 0,0 0 15,1 0-15,-1 0 0,0-1 16,21 1-16,-21 0 0,1 21 0,20-21 16,0 21-16,1 0 0,-1 0 0,-21 0 15,21 0-15,1 21 0,-1 0 16,-21-21-16,0 21 0,1 22 0,-1-22 16,-21 0-16,0 21 15,0-20-15,0-1 0,0 0 0,0 0 0,-21 0 16,-1-21-16,1 21 15,21 1-15,-21-22 0,0 0 0,0 21 16,0-21-16,-1 0 16</inkml:trace>
  <inkml:trace contextRef="#ctx0" brushRef="#br1" timeOffset="144611.18">14880 8043 0,'0'0'0,"21"-21"0,-21 0 16,21 21-16,-21-21 0,0 0 0,0 0 15,-21-1 1,0 22-16,0 0 0,0 0 15,-22 0-15,22 0 0,0 22 16,-21-22-16,21 21 0,-22 0 16,22 0-16,-21 0 0,-1 0 0,22 1 15,0-1-15,0 0 0,0 0 0,0 0 16,21 22-16,0-22 0,0 0 0,0 0 16,0 0-1,0 0-15,21-21 0,0 0 0,0 22 16,0-22-16,0 0 0,22 0 0,-22 0 15,0 0-15,21 0 0,-20 0 0,-1-22 16,0 1-16,21 0 0,-21 21 16,1-21-16,-1-21 0,0 20 0,0 1 15,0 0-15,0-21 0,-21 21 0,22-22 16,-22 22-16,21 0 0,-21 0 0,21 21 16,-21-21-16,0 42 31,0 0-31,0 0 0,-21 0 15,21 0-15,0 22 0,-21-22 16,21 0-16,0 0 0,0 0 16,0 1-16,0-1 0,0 0 0,0 21 15,21-21-15,0 1 0,0-1 16,0-21-16,0 0 0,1 0 16,-1 0-16,0 0 0,0 0 15,0 0-15,0-21 0,1 21 16,-1-22-16</inkml:trace>
  <inkml:trace contextRef="#ctx0" brushRef="#br1" timeOffset="145144.35">15579 7832 0,'-22'21'31,"1"0"-31,21 0 0,0 0 15,0 1-15,-21-1 0,21 0 0,-21 0 16,21 0-16,0 0 0,0 1 16,0-1-16,0 0 0,0 0 0,0 0 15,-21 0-15,21 1 16,0-1-16,0 0 16,0-42 15,0 0-16,0-1-15,0 1 16,0 0-16,0-21 0,0 21 16,0-1-16,0 1 0,21-21 0,0 21 15,0 0-15,0-1 0,1 1 0,-1 0 16,0 0-16,0 0 0,0 21 16,0-21-16,22 21 0,-22-22 0,21 22 15,-21 0-15,22 0 0,-1 0 16,-21 0-16,0 22 0,22-1 0,-22 0 15,-21 0-15,21 0 0,-21 0 0,0 22 16,0-22-16,0 21 0,0-21 16,0 22-16,0-22 0,-21 0 0,21 21 15,-21-20-15,0-1 0,21 0 0,-22 0 16,1 0-16,0 0 16,21 1-16,-21-22 0,0 0 31,0 0-16,-1 0 1,1 0-16</inkml:trace>
  <inkml:trace contextRef="#ctx0" brushRef="#br1" timeOffset="146864.07">1418 10181 0,'21'0'0,"-42"0"94,0 0-94,0 0 15,0 0-15,-1 0 0,1 0 16,0 0-16,0 0 15,0 0-15,0 0 0,-1 0 0,1 0 16,0-21-16,0 21 0,0 0 16,0-21-16,-1 21 0,1-21 0,0 21 15,21-21-15,-21-1 0,21 1 0,-21 21 16,21-21-16,0 0 16,0 0-16,0 0 0,0-1 0,0 1 15,0 0-15,0 0 0,0 0 16,0 0-16,0-1 0,21 1 0,-21 0 15,21 21-15,0-21 0,0 0 16,22 21-16,-22-21 0,0 21 0,0 0 16,0 0-16,22 0 0,-22 0 0,0 0 15,0 0-15,0 0 16,-21 21-16,0 0 0,0 0 16,0 0-16,0 0 0,-21 1 15,0-1-15,-21 21 0,21-21 0,-22 22 16,22-22-16,-21 21 0,21-21 15,-1 22-15,-20-22 0,21 0 16,21 21-16,-21-21 0,21 1 0,-21-1 16,21 0-16,0 0 0,0 0 15,0 0-15,0 1 16,21-22-16,0 0 0,0 0 16,0 0-16,0 0 0,1 0 0,20 0 15,-21-22-15,0 22 0,0-21 16,22 0-16,-22 21 0,0-21 0,0 0 15,0 0-15,1-1 0,-1 22 16,0-21-16,-21 0 0,0 0 0,21 21 16,-21-21-16,21 21 0,-21 21 47,-21 0-47,21 0 15,-21 0-15,21 1 0,0-1 16,-21 21-16,21-21 0,-21 22 0,-1-22 15,22 21-15,-21-21 0,21 22 16,-21-22-16,0 0 0,21 0 0,0 0 16,0 0-16,0 1 0,0-1 0,-21-21 15,21 21-15,0-42 47,21 21-47,-21-21 0,21-1 16,0 1-16,0 0 0</inkml:trace>
  <inkml:trace contextRef="#ctx0" brushRef="#br1" timeOffset="147607.66">2244 10075 0,'0'0'0,"21"0"0,-21-21 0,21 21 0,-21-21 15,0 0-15,0 0 0,0 0 16,0-1-16,0 1 0,0 0 16,-21 21-16,0-21 0,-1 21 15,1-21-15,0 21 0,0 0 16,0 0-16,0 0 0,-1 21 16,1 0-16,0-21 0,0 21 15,0 22-15,0-22 0,-1 0 0,1 0 16,21 21-16,-21-20 0,21-1 0,-21 0 15,21 0-15,0 0 0,0 0 16,0 1-16,0-1 16,21-21-16,0 0 0,0 0 15,1 0-15,-1 0 0,0 0 0,0 0 16,0 0-16,22-21 0,-22 21 16,0-22-16,21 1 0,-21 0 0,22 21 15,-22-21-15,0 0 0,0 0 16,-21-1-16,0 1 0,21 21 0,-21-21 15,0 0-15,-21 42 32,21 0-17,0 0-15,-21 1 0,21-1 16,0 0-16,-21 0 0,21 21 16,0-20-16,0 20 0,0 0 15,0-21-15,0 22 0,0-1 0,0 0 16,0 1-16,0 20 0,0-20 15,0-1-15,0 0 0,0 1 0,0-1 16,0-21-16,0 21 0,0 1 0,0-22 16,0 21-16,0-21 0,0 1 15,0 20-15,-21-21 0,0 0 0,-1 0 16,1 1-16,0-22 0,0 21 16,-21-21-16,20 0 0,-20 0 0,0 0 15,21 0-15,-22 0 0,1 0 0,0-21 16,-22-1-16,22 1 0,-1 0 15,1 0-15,-21 0 0,20 0 16,22-1-16,-21 1 0,21 0 0,-1 0 16,1 0-16,21 0 0,0-1 0,0 1 15,0 0-15,0 0 16,21 0-16,22 0 0,-22-1 16,0 1-16,21 0 0,1 0 15,-1-21-15,-21 20 0,22-20 0,20 21 16</inkml:trace>
  <inkml:trace contextRef="#ctx0" brushRef="#br1" timeOffset="147930.47">2836 9631 0,'0'0'0,"0"-21"16,0 42 15,-21 0-31,21 0 16,0 0-16,-21 22 0,0-1 0,0-21 15,21 22-15,-22-1 0,1-21 0,21 21 16,0 1-16,-21-1 0,21-21 16,-21 22-16,21-22 0,0 0 15,0 0-15,0 0 0,0 0 0,0 1 16,0-1-16,21-21 15,0 0-15,0 0 16,1 0-16,-1 0 16,0-21-16,0-1 15,-21 1-15</inkml:trace>
  <inkml:trace contextRef="#ctx0" brushRef="#br1" timeOffset="148144.63">2519 9927 0,'0'0'0,"21"0"31,0 0-15,0 0-16,22 0 0,-22 0 0,0 0 15,21 0-15,-21 0 0,1 0 16,20-21-16,-21 21 0,21 0 0,-20 0 15,-1 0-15,0-21 0,0 21 16,21 0-16,-20-21 0</inkml:trace>
  <inkml:trace contextRef="#ctx0" brushRef="#br1" timeOffset="148514.42">3535 9800 0,'0'21'15,"-21"1"-15,42-22 63,0 0-63,-21-22 0,21 22 15,-21-21-15,0 0 16,0 0 0,-21 21-1,0 0-15,0 0 16,-1 0-16,22 21 16,0 0-16,0 0 15,0 1-15,0-1 16,-21-21-1,21 21 1</inkml:trace>
  <inkml:trace contextRef="#ctx0" brushRef="#br1" timeOffset="149011.13">3556 10160 0,'0'0'0,"0"21"0,-21-21 32,21-21-1,0 42 63,-21-21-94,21-21 47,0 0-32,21 21 1,-21-21-1,21 21-15,0 0 0,0 0 16,-21 21-16,21 0 16,-21 0-16,0 0 15,0 1-15,0-1 0,0 0 0,0 21 16,-21-21-16,0 1 0,0-1 16,-21 21-16,20-21 0,-20 0 15,21 1-15,-21-1 0,-22 21 16,43-42-16,0 0 0,0 21 0,-1-21 15</inkml:trace>
  <inkml:trace contextRef="#ctx0" brushRef="#br1" timeOffset="149635.76">4847 9758 0,'0'0'0,"-21"0"0,0 0 0,0 0 0,-1 0 16,1 0-16,0 0 16,0 0-16,42 0 31,0 0-31,0 21 0,22-21 16,-22 0-16,21 0 0,1 0 0,20 21 15,-21-21-15,22 0 0,-1 0 0,1 0 16,-1 21-16,1-21 0,21 0 15,-22 0-15,1 0 0,20 0 16,-20 0-16,20 0 0,-20 0 0,-1 0 16,-20 0-16,-1 0 0,22 0 0,-43 0 15,21 0-15,-21 0 0,0 0 16,-21-21-16,0 0 16,-21 21-1,0-21-15,0 0 0,0 21 16,0-21-16,-1 21 0,1-22 15,0 22-15,0-21 0</inkml:trace>
  <inkml:trace contextRef="#ctx0" brushRef="#br1" timeOffset="150006.56">5842 9525 0,'0'0'0,"-21"0"0,0 0 31,21 21-15,0 0-1,0 1-15,21-1 0,0-21 16,0 21-16,0 0 0,0-21 0,1 21 16,-1-21-16,0 0 0,0 21 15,0-21-15,0 0 0,22 0 0,-22 0 16,0 0-16,0 0 0,0 22 16,1-22-16,-1 0 0,0 0 0,0 0 15,-21 21 1,0 0-16,0 0 15,-21-21-15,0 21 0,0 0 0,-1 1 16,-20-1-16,21 0 0,-21 0 0,-1 0 16,-84 64-16,85-64 15,0 21-15,20-20 0,-20-1 16,21 0-16,-21 0 0,20 0 0,22 0 16,-21-21-16,21 22 0,0-1 15,21-21-15,1 0 16,20 0-1,-21 0-15,0-21 0,0 21 0</inkml:trace>
  <inkml:trace contextRef="#ctx0" brushRef="#br1" timeOffset="150702.94">7959 9398 0,'0'0'0,"0"-21"0,0 0 16,0 42 31,0 0-47,0 0 15,0 0-15,21 1 0,0-1 16,0-21-16,0 21 0,0 0 0,22 0 16,-22-21-16,21 21 0,-21-21 15,22 0-15,-1 22 0,-21-22 0,22 0 16,-22 0-16,21 0 0,0 0 15,-20 0-15,-1 0 0,21 0 0,-21 0 16,0 0-16,1 0 0,-22 21 31,-22-21-31,-20 21 16,21 0-16,0-21 16,-22 21-16,1 0 0,21 1 0,-21-1 15,-1 21-15,1-21 0,0 0 0,-1 1 16,1 20-16,0-21 0,-1 0 0,22 0 15,-21 1-15,21-1 0,-1 0 16,1 0-16,0 0 0,21 0 16,0 1-16,21-22 15,0 0 1,1 0-16,-1-22 0,0 1 16,0 21-16</inkml:trace>
  <inkml:trace contextRef="#ctx0" brushRef="#br1" timeOffset="151736.35">10816 9589 0,'21'0'0,"43"-64"31,-43 43-31,0 0 16,-21 0-16,0-1 15,0 1-15,-21 21 0,0-21 16,0 0-16,-1 21 0,1 0 0,0 0 16,0 0-16,-21 0 0,20 0 15,-20 0-15,21 0 0,0 0 16,-22 21-16,22 0 0,0 0 0,0 1 16,0-1-16,0 0 0,-1 0 0,1 21 15,21-20-15,-21 41 0,21-42 16,0 22-16,0-22 0,0 0 15,0 0-15,21 0 0,0-21 16,1 0-16,-1 0 0,21 0 0,-21 0 16,0 0-16,22 0 0,-22 0 0,21-21 15,-21 0-15,22 21 0,-22-21 16,21 0-16,-21-1 0,22 1 0,-22 0 16,0 21-16,0-21 0,-21-21 15,21 20-15,-21 1 0,0 0 16,0 0-16,0 0 15,0 42 1,0 0 0,-21 0-16,21 22 0,-21-22 0,21 21 15,0-21-15,-21 22 0,0-1 16,21 0-16,-21 1 0,21-1 0,0 0 16,-22 1-16,22-1 0,-21 0 15,21 1-15,0 20 0,0-21 0,0 1 0,0-1 16,0 0-16,0 22 0,0-22 15,0 1-15,0-1 0,0 43 16,0-43-16,0-21 0,0 21 16,0-20-16,0-1 0,0 0 0,0 0 15,-21-21 1,0 0-16,0-21 16,0 0-16,-1 0 15,1-1-15,0-20 0,0 21 0,0-21 16,21 20-16,-21-20 0,-1 0 0,22-1 15,-21 1-15,21 0 0,0-1 16,0 1-16,0 0 0,0-1 0,0 1 16,0 0-16,21 21 0,1-1 15,-1-20-15,-21 21 0,21 0 16,0 0-16,0 21 0,0-22 0,1 1 16,20 0-16,-21 21 0,0-21 0,0 21 15,1-21-15,20 0 0,-21 21 0,0-22 16,0 1-16</inkml:trace>
  <inkml:trace contextRef="#ctx0" brushRef="#br1" timeOffset="152171.1">11409 9525 0,'0'0'0,"-21"-21"0,21 0 16,-22 21-16,22-21 0,0-1 15,0 1-15,0 0 16,22 21-16,-1 0 16,-21-21-16,21 21 0,0 0 0,0 0 15,0 0-15,1 0 0,-1 0 0,0 0 16,0 0-16,0 21 0,0 0 0,1 0 16,-1 1-16,-21-1 0,21 21 15,-21-21-15,21 22 0,-21-22 0,0 0 16,0 21-16,0-21 0,0 1 0,0-1 15,0 0-15,0 0 0,-21-21 16,0 21-16,21-42 31,0 0-15,0 0-16,0 0 0,0-1 0,0 1 16,0 0-16,0 0 0,0 0 15,0 0-15,21-22 0,0 22 0,-21 0 16,0 0-16,21 21 0,-21-21 0,21 21 15,1 0-15,-1-22 0,0 22 16,0 0-16,0 0 16,0 0-16</inkml:trace>
  <inkml:trace contextRef="#ctx0" brushRef="#br1" timeOffset="152554.88">12044 9589 0,'0'0'0,"21"0"31,0 0-15,0 0-16,0-22 16,1 1-16,-1 21 0,0-21 15,0 21-15,-21-21 0,21 0 16,0 0-16,-21-1 0,0 1 15,0 0-15,0 0 16,-21 21 0,0 0-16,0 0 0,0 0 0,0 0 15,-1 21-15,1-21 0,0 21 16,0 0-16,0 1 0,0-1 0,21 0 16,0 0-16,-22 0 0,22 0 15,0 1-15,0-1 0,0 0 0,0 0 16,0 0-16,0 0 0,0 1 0,22-22 15,-22 21-15,21-21 0,0 0 16,-21 21-16,21-21 0,0 0 16,0 0-16,1 0 0,-1 0 0,0 0 15,0-21-15,21 21 0,-20-21 0</inkml:trace>
  <inkml:trace contextRef="#ctx0" brushRef="#br1" timeOffset="152807.73">12679 9250 0,'0'0'0,"0"-21"0,0 0 0,21-1 16,-42 44 15,21 20-31,-21-21 16,21 0-16,0 0 0,0 22 16,-22-22-16,22 21 0,-21 1 15,21-22-15,-21 21 0,21-21 0,0 22 16,0-22-16,0 21 0,0-21 0,0 0 15,0 1-15,0-1 0,0 0 16,21-21 0,0 0-1,1-21-15</inkml:trace>
  <inkml:trace contextRef="#ctx0" brushRef="#br1" timeOffset="153290.45">12954 9144 0,'0'0'0,"0"21"31,0 0-31,0 1 16,0-1-16,0 0 0,0 0 0,0 21 16,-21-20-16,21 20 0,0-21 0,-21 0 15,21 22-15,0-22 0,0 21 16,0-21-16,-22 22 0,22-22 15,0 0-15,-21 0 0,21 0 0,0 0 16,0 1-16,0-44 47,0 1-31,0 0-16,0 0 0,0 0 0,0-22 15,0 22-15,21 0 0,1-21 16,-1 21-16,0-1 0,21 1 0,-21 0 15,1 0-15,20 21 0,0 0 0,1 0 16,-22 0-16,21 0 0,0 0 0,-20 0 16,20 0-16,-21 21 0,0 0 15,0 0-15,1 1 0,-22 20 16,0-21-16,0 0 0,0 0 0,0 1 16,0-1-16,0 0 0,0 0 0,-22 0 15,1 0-15,0 1 0,0-22 16,0 21-16,0-21 15,-1 0-15,1 0 16,0 0 0,0 0-16,21-21 0</inkml:trace>
  <inkml:trace contextRef="#ctx0" brushRef="#br1" timeOffset="154386.73">12277 9398 0,'0'0'0,"21"0"47,0 0-47,0 0 0,21 0 15,-20 0-15,-1 0 0,0 0 16,21 0-16,-21 0 0,1-21 16,-1 21-16,0 0 0,0 0 0,0 0 0,0 0 15</inkml:trace>
  <inkml:trace contextRef="#ctx0" brushRef="#br1" timeOffset="154847.54">13314 9504 0,'0'0'0,"63"21"32,-42-21-32,1 0 15,-1 0-15,0 0 0,0-21 16,0 21-16,0 0 0,1-21 15,-1 0-15,0 21 0,0-22 16,-21 1 0,0 0-1,-21 21 1,0 0-16,0 0 0,-1 0 0,1 0 16,0 0-16,0 21 0,0 0 15,0-21-15,-1 22 0,1-1 16,0 0-16,21 0 0,0 0 0,0 22 15,0-22-15,0 0 0,0 0 16,0 0-16,0 0 0,0 1 16,21-22-16,0 0 0,1 0 15,-1 0-15,0 0 0,0 0 16,21 0-16,-20 0 0,-1 0 0,21 0 0,-21 0 16,0-22-16,1 1 0,-1 21 15,0-21-15</inkml:trace>
  <inkml:trace contextRef="#ctx0" brushRef="#br1" timeOffset="155202.85">13822 9398 0,'0'0'0,"21"-21"15,0 21 1,0 0 0,0 0-16,1 0 15,-1 21-15,-21 0 16,21-21-16,0 21 15,-21 1-15,0-1 0,21 0 0,-21 0 16,0 0-16,0 0 0,0 1 0,0-1 16,0 0-16,0 0 0,0 0 0,0 0 15,0 1-15,-21-22 47,21-22-47,0 1 0,0 0 16,0 0-16,0 0 0,0 0 15,0-1-15,21 1 0,0 0 16,-21-21-16,22 21 0,-1-1 0,0-20 16,0 21-16,0 0 0,0 0 0,1-1 15,-1 1-15,0 21 0,0 0 16,0-21-16</inkml:trace>
  <inkml:trace contextRef="#ctx0" brushRef="#br1" timeOffset="156252.79">12001 9546 0,'22'0'0,"-44"0"0,65-21 0,-22 21 15,0 0-15,0 0 0,0 0 16,1 0-16,-1 0 0,0 0 15,-21-21 110,-21 21-109,0 0 0,21-21-16,-22 21 15,1 0-15,0 0 16,21 21-16,-21-21 0,21 21 0,0 0 16,-21 0-16,0 1 0,21-1 15,0 0-15,0 0 0,-22 0 0,22 0 0,0 1 16,0-1-16,0 0 0,0 0 15,0 0-15,0 0 16,22-21-16,-1 0 16,0 0-16,0 0 0,0 0 15,0 0-15,1-21 0,-1 21 0,0-21 16,0 0-16,0 0 16,0 0-16,1-1 0,-22 1 0,0 0 15,21 0-15,-21 0 0,21 0 0,-21-22 16,0 22-16,0 0 0,0 0 15,0 42 17,0 0-32,0 0 15,-21 0-15,21 22 0,0-22 0,0 0 16,0 0-16,0 0 0,0 1 16,0-1-16,0 0 0,0 0 0,21-21 15,-21 21-15,21-21 0,0 0 0,0 0 16,1 0-16,-1 0 0,21 0 0,-21 0 15,0 0-15</inkml:trace>
  <inkml:trace contextRef="#ctx0" brushRef="#br1" timeOffset="156815.53">15134 9271 0,'0'0'0,"0"-21"32,0 0-32,0 42 15,0 0 1,0 0-16,0 0 0,0 1 0,0 20 16,0-21-16,0 21 0,0 1 15,0-22-15,-21 21 0,21 1 0,-21-1 16,21-21-16,-21 0 0,21 22 0,0-22 15,0 0-15,-22 0 0,22 0 16,0 0-16,-21-21 0,0 0 31,0-21-31,0 0 16</inkml:trace>
  <inkml:trace contextRef="#ctx0" brushRef="#br1" timeOffset="157487.57">14584 9546 0,'-21'-21'0,"42"42"0,-64-42 16,65 21 15,-1 0-31,21 0 0,-21 0 16,0 0-16,1 0 0,20 0 16,-21 0-16,21 0 0,1 0 0,-1 0 15,22 0-15,-22 0 0,0-21 16,22 0-16,-22 21 0,22-21 0,-22 21 15,0-22-15,1 1 0,-1 21 16,-21-21-16,0 0 0,0 0 0,1 0 16,-22-1-16,21 1 0,-21 0 0,0-21 15,0 21-15,0-1 16,-21 22-16,-1 0 16,1 0-16,21 22 15,0-1-15,0 0 0,-21 0 0,21 0 16,0 0-16,-21 22 0,21-22 15,0 0-15,0 21 0,0-20 0,0-1 16,0 21-16,0-21 0,0 0 16,0 43-16,-21-43 0,21 0 15,0 0-15,0 1 16,-21-22 15,21-22-15,0 1-16,0 0 15,0 0-15,0 0 0,0 0 16,0-1-16,0 1 0,21 0 0,0-21 16,0 21-16,0-1 0,22 22 15,-22-21-15,21 0 0,-21 21 0,22 0 16,-22 0-16,21 0 0,-21 0 16,22 0-16,-22 0 0,0 0 0,0 21 15,0 0-15,0 1 0,1-1 16,-22 0-16,0 0 0,0 0 0,0 0 15,0 22-15,0-22 0,0 0 16,0 0-16,-22 0 0,22 1 16,-21-22-16,21 21 0,-21-21 0,21 21 15,-21-21-15,0 0 16,21-21 15,21 0-31,0 21 16,0-22-16</inkml:trace>
  <inkml:trace contextRef="#ctx0" brushRef="#br1" timeOffset="158031.7">16489 9440 0,'0'0'0,"0"-21"0,0 0 0,0 0 16,0 0-16,0 0 15,-21-1-15,-1 22 0,1 0 16,0 0-16,-21 0 0,21 0 0,-1 0 16,1 22-16,-21-22 15,21 21-15,0 0 0,-1 0 0,1 0 16,0 22-16,0-22 0,0 0 0,0 0 16,21 0-16,0 0 0,0 22 15,0-22-15,0 0 0,0 0 16,0 0-16,21-21 0,-21 22 15,21-22-15,0 0 0,0 0 0,0 0 16,1 0-16,-1 0 0,0 0 0,0-22 16,0 1-16,0 21 0,1-21 15,-1 0-15,0 0 0,0 0 0,-21-1 16,21 1-16,0 0 0,-21-21 16,22 21-16,-22-1 0,21 1 15,-21 0-15,0 42 31,0 0-15,-21 1-16,21-1 0,-22 0 0,22 0 16,0 0-16,0 0 0,0 1 15,0-1-15,0 0 0,0 0 16,0 0-16,0 0 16,22-21-16,-1 0 15,0 0 1,0 0-16,0 0 15,0-21-15,1 21 0,-22-21 0,21 21 16,0-21-16,-21 0 0,21 0 16</inkml:trace>
  <inkml:trace contextRef="#ctx0" brushRef="#br1" timeOffset="158511.89">16849 9356 0,'21'-21'0,"-42"42"0,42-21 46,-21 21-46,0 0 16,0 0-16,0 0 0,-21 1 16,21-1-16,0 0 15,-22 0-15,22 0 0,0 0 16,0 1-16,0-1 16,-21-21 30,21-21-46,0-1 0,0 1 16,0 0-16,0 0 16,0 0-16,0 0 0,0-22 15,0 22-15,21 0 0,1 0 0,-1 0 16,0-22-16,0 22 0,0 0 16,0 0-16,22 21 0,-22-21 0,21 21 15,1 0-15,-22 0 0,21 0 16,0 0-16,-20 0 0,20 0 0,-21 21 15,0 0-15,0 21 0,-21-21 16,0 1-16,0 20 0,0-21 0,0 21 16,0-20-16,0-1 0,0 21 0,-21-21 15,0 0-15,21 1 0,-21-1 0,21 0 16,-21 0-16,21 0 0,-21 0 16,-1-21-16,22 22 15,-21-22-15,0 0 31</inkml:trace>
  <inkml:trace contextRef="#ctx0" brushRef="#br1" timeOffset="159899.29">1672 11938 0,'0'0'0,"21"0"0,-42 0 63,0 0-63,0 0 15,-22 0-15,1 21 0,0-21 0,21 0 16,-22 0-16,1 0 0,0 0 0,-1 0 15,1 0-15,0 0 0,20 0 16,-20 0-16,21 0 0,0-21 0,0 0 16,-1 0-16,22 0 15,0-22-15,0 1 0,22 21 16,-1-22-16,21 22 0,-21-21 16,22 21-16,-1-22 0,0 22 0,1 0 15,20-21-15,-21 21 0,1 21 16,-22-22-16,21 22 0,-21 0 0,1 0 15,-1 0-15,-21 22 16,0-1-16,0 0 0,-21 21 16,-1-21-16,-20 22 0,21-22 15,-21 21-15,-22 1 0,22-1 0,-1 21 16,1-20-16,-21-1 0,20 0 16,22 1-16,-21-1 0,21 0 0,-1 1 15,1-22-15,21 21 0,0-21 0,0 1 16,0-1-16,21 0 15,1-21-15,-1 0 0,21 0 0,-21 0 16,22 0-16,-1 0 0,-21-21 16,21 0-16,1-1 0,-1 22 15,0-21-15,1 0 0,-22 0 16,21 0-16,-21 0 0,1-1 0,-1 1 16,0 0-16,-21 0 0,0 0 0,0 0 15,-21 21 1,0 0-16,-1 21 15,1 0-15,21 0 0,-21 0 16,0 0-16,0 22 0,21-22 0,0 21 16,-21 1-16,-1-22 0,22 21 15,0 0-15,0-20 0,-21 20 0,21-21 16,0 21-16,0-20 0,0-1 0,0 0 16,0 0-16,0 0 15,21-21 16,1-21-15,-22 0-16,21 0 0</inkml:trace>
  <inkml:trace contextRef="#ctx0" brushRef="#br1" timeOffset="160455.04">2286 12065 0,'21'0'0,"-42"0"0,127-106 32,-106 85-32,0 0 15,0 0-15,0 0 0,0-1 16,0 1-16,-21 0 0,-1 0 0,22 0 16,-21 21-16,0-21 0,0 21 0,-21 0 15,20 0-15,1 0 0,0 0 16,0 0-16,-21 21 0,20 0 0,1 0 15,0 21-15,0-20 0,-21 20 0,20-21 16,22 21-16,-21 1 0,21-22 16,-21 21-16,21-21 0,0 1 0,0-1 15,0 0-15,0 0 16,0 0-16,21-21 0,0 21 0,1-21 16,-1 0-16,0 0 0,0 0 0,0 0 15,0 0-15,1 0 0,20-21 16,-21 0-16,0 21 0,0-21 0,1 0 15,-1 0-15,0-1 0,0 1 0,0-21 16,0 21-16,-21 0 0,0-1 16,0 1-16,0 0 0,0 0 0,0 0 15,0 0-15,0 42 32,0 0-32,0 0 0,0 0 0,0 0 15,0 1-15,-21-1 16,21 0-16,0 0 0,0 21 0,0-20 15,0-1-15,0 0 0,0 0 16,0 0-16,21-21 0,1 21 16,-1-21-16,0 0 0,0 0 15,0 0-15,22 0 0,-22 0 16,0 0-16,0-21 0,0 0 16,22 0-16</inkml:trace>
  <inkml:trace contextRef="#ctx0" brushRef="#br1" timeOffset="161170.95">2794 11853 0,'0'-21'16,"-21"21"-1,21 21 1,0 1-16,0-1 0,-21 0 16,21 0-16,0 0 15,0 0-15,0 1 0,0-1 0,0 0 16,0 0-16,0 0 0,0 0 0,0 1 15,0-1-15,0 0 16,0 0-16,0-42 47,0 0-31,0 0-16,0-1 0,0 1 15,0 0-15,0-21 0,0 21 16,0-1-16,0 1 0,21-21 0,0 21 15,-21 0-15,21-1 0,0 1 0,0 0 16,1 0-16,-1 21 16,0-21-16,21 21 0,-21-21 0,1 21 0,-1 0 15,0 0-15,0 21 0,21 0 16,-20 0-16,-1 0 0,0 0 16,-21 1-16,0-1 0,0 0 15,0 21-15,0-21 0,0 1 0,0-1 16,0 0-16,0 0 0,0 0 15,0 0-15,0-42 47,0 0-31,0 0-16,0 0 0,0 0 16,0-1-16,0 1 0,21-21 15,0 21-15,0 0 0,1-1 0,-1-20 16,21 21-16,-21 0 0,0 0 15,22 21-15,-22-22 0,21 22 0,-21 0 0,1 0 16,-1 0-16,0 0 16,0 22-16,0-22 0,0 21 0,1 0 15,-22 0-15,0 0 0,0 0 0,21 1 16,-21-1-16,0 0 0,0 0 16,0 21-16,0-20 0,0-1 15,0 0-15,-21 0 0,21 0 16,0-42 31,0 0-47,21 21 15</inkml:trace>
  <inkml:trace contextRef="#ctx0" brushRef="#br1" timeOffset="161560.23">3979 11705 0,'0'0'0,"0"-21"16,0 0-16,0 42 31,0 0-15,0 0-16,0 1 15,0-1-15,0 0 0,0 0 0,0 0 16,-21 0-16,21 22 0,0-22 15,-21 21-15,21 1 0,0-22 0,0 21 16,0 0-16,0 1 0,0-1 0,-21 0 16,21 1-16,0-1 0,-21 0 15,21 1-15,-22-1 0,22 0 0,0 1 16,0-22-16,0 21 0,-21 1 0,21-22 16,0 0-16,0 21 0,0-21 0,0 1 15,0-1-15,21-42 47,-21-1-31,0 1-16,0 0 0,22 0 15,-22 0-15,21 0 0,0-1 0,-21-20 16</inkml:trace>
  <inkml:trace contextRef="#ctx0" brushRef="#br1" timeOffset="161919.01">3979 11980 0,'0'0'15,"0"-21"-15,0-21 0,0 0 0,0 20 0,0 1 16,0-21-16,0 21 0,0 0 16,0-1-16,0 1 0,0 0 0,21 0 15,1 0-15,-1 0 0,0-1 16,0 1-16,21 0 0,-20 21 0,20 0 16,-21-21-16,21 21 0,1 0 15,-22 0-15,21 0 0,-21 21 0,1 0 16,-1 0-16,0 1 0,-21-1 0,0 0 15,0 0-15,0 0 0,0 0 16,0 1-16,-21-1 0,0 0 0,-22 21 16,22-21-16,0 1 0,-21-22 0,20 21 15,-20 0-15,21-21 0,0 21 16,0-21-16,-1 0 0,1 0 0,0 0 16,0 0-16,21-21 62,0 0-46,21 21-16,0 0 15</inkml:trace>
  <inkml:trace contextRef="#ctx0" brushRef="#br1" timeOffset="162242.82">4974 11705 0,'0'0'0,"0"-21"16,0 0-1,0 0 1,-21 21-1,0 0 17,21 21-1,0 0-15,0 0-1,-21-21 1,21 21-16,0 1 0</inkml:trace>
  <inkml:trace contextRef="#ctx0" brushRef="#br1" timeOffset="162678.85">4932 11917 0,'0'21'78,"0"0"-78,0 0 15,0 1-15,0-1 16,0 0 0,-21-21-16,-1 0 15,22-21 16,0 0-15,0-1 0,22 22-16,-1-21 0,-21 0 15,21 21-15,0 0 0,-21-21 16,21 21-16,0 0 0,-21 21 16,0 0-1,0 0-15,0 1 0,0-1 16,0 0-16,0 0 0,0 0 0,-21 0 15,0 1-15,-21-1 0,21 0 0,-1 0 16,-20 0-16,21 0 0,-21 1 16,20-22-16,1 21 0,0-21 15,0 0-15,0 0 0</inkml:trace>
  <inkml:trace contextRef="#ctx0" brushRef="#br1" timeOffset="163503.79">5800 11663 0,'0'0'0,"0"-21"0,21 21 31,0 0-15,0 0-16,0 0 16,22 0-16,-22 0 0,21 0 0,0 0 15,1 0-15,-1 0 0,22 0 0,-22 0 16,21 0-16,1 0 0,-1 0 0,-20 0 16,20 0-16,1 0 0,-1 0 15,-20 0-15,-1 0 0,0 0 0,1 0 16,-1 0-16,-21 0 0,0 0 0,0 0 15,1 0-15,-22-21 0,0-1 32,-22 22-32,1 0 15,0-21-15,-21 21 0,21-21 0,-1 21 0,1 0 16,0-21-16,0 21 0,0 0 16,0-21-16,-1 21 0,1 0 0,0 0 15,0-21-15,0 21 16,42 0 15,0 0-15,0 0-16,0 0 0,1 0 15,-1 0-15,0 0 0,21 0 16,-21 0-16,1 0 0,-1 0 0,0 0 0,0 0 16,0 0-16,0 0 0,-21 21 15,0 0-15,0 0 16,0 0-16,0 0 0,0 1 15,0-1-15,-21 0 0,0 0 0,0 0 16,-21 0-16,20 1 0,1-1 0,0-21 16,0 21-16,-21 0 0,20 0 15,1-21-15,0 21 0,0 1 0,0-1 16,0-21-16,21 21 16,0-42 30,21 21-46</inkml:trace>
  <inkml:trace contextRef="#ctx0" brushRef="#br1" timeOffset="164527.76">8975 11557 0,'21'0'31,"-21"-21"-15,0 0-1,-21 21 1,-1 0-16,1-21 0,0 21 15,0-22-15,0 22 0,-22-21 16,22 21-16,0-21 0,0 0 0,0 21 16,-22-21-16,22 0 0,0-1 0,0 1 15,0 0-15,0 0 0,-1 0 0,1-22 16,0 1-16,21 21 16,0 0-16,0-22 0,0 22 0,0 0 15,42-21-15,-20 21 0,20-1 16,-21 22-16,21-21 0,1 0 15,-1 0-15,0 21 0,1-21 16,-1 21-16,0 0 0,1 0 0,-1 0 16,0 0-16,-20 0 0,41 0 15,-42 0-15,0 0 0,1 21 16,-22 0-16,0 0 0,0 0 0,0 1 16,-22-1-16,1 0 0,0 21 0,-21-21 15,-1 22-15,1-1 0,0-21 0,-1 22 16,1-1-16,0 0 0,-1-21 15,1 22-15,0-1 0,21-21 0,-22 22 16,1-1-16,42-21 16,0 0-16,0 0 0,0 1 0,0-1 15,0 0-15,0 0 0,21 0 16,0-21-16,0 0 0,22 0 16,-22 0-16,0 0 0,21 0 0,1 0 15,-22 0-15,21 0 0,-21 0 0,22 0 16,-1-21-16,-21 0 0,22 21 0,-22-21 15,21 0-15,-21-1 0,0 1 16,1 21-16,-1-21 0,0 0 0,0 0 16,-21 0-16,0-1 0,0 1 0,0 0 15,0 0-15,-21 42 47,0 0-47,0 0 16,21 22-16,0-22 0,-22 0 0,22 21 15,-21-20-15,0-1 0,21 21 16,0-21-16,-21 22 0,21-22 0,-21 21 16,21-21-16,-21 0 0,21 1 0,0 20 15,0-21-15,0 0 0,0 0 0,0 1 16,-22-22-16,22 21 0,0 0 16,0 0-16,0 0 31,0-42 0,0 0-31,22 0 16</inkml:trace>
  <inkml:trace contextRef="#ctx0" brushRef="#br1" timeOffset="166363.4">11599 11367 0,'0'0'0,"21"0"0,1-22 16,-1 1 0,0 0-16,-21 0 15,21 21-15,-21-21 0,0 0 16,0-1-16,0 1 0,0 0 0,-21 0 15,0 0-15,0 0 0,21-1 16,-22 1-16,-20 21 0,21-21 16,0 0-16,0 21 0,-22 0 0,22-21 15,-21 21-15,-1 0 0,22 0 0,-21 0 16,0 0-16,20 21 0,1 0 16,-21-21-16,21 42 0,0-20 0,-1-1 15,1 21-15,0-21 0,21 22 16,0-1-16,0-21 0,0 21 0,0 1 0,0-22 15,0 0-15,0 21 0,21-20 16,-21-1-16,21-21 0,1 21 0,-1 0 16,21-21-16,-21 0 0,0 0 0,1 0 15,20 0-15,-21 0 0,0 0 16,0 0-16,22-21 0,-22 0 16,0 21-16,0-21 0,0-1 0,1 1 15,-22 0-15,21 0 0,0 0 0,-21 0 16,21-1-16,-21 1 0,0-21 0,0 21 15,0 0-15,0-1 0,0 1 16,0 0-16,0 42 31,0 0-31,0 1 0,0 20 16,0-21-16,0 0 16,0 0-16,0 1 0,0 20 0,21-21 0,-21 0 15,21-21-15,1 21 0,-22 1 16,21-22-16,0 0 0,0 21 0,21-21 15,-20 0-15,-1 0 0,21 0 16,-21 0-16,22 0 0,-22 0 0,21-21 16,0 21-16,-20-22 0,-1 1 0,21 21 15,-21-21-15,0 0 0,1 0 0,-22 0 16,0-1-16,21 1 0,-21 0 16,0 0-16,0-21 0,0 20 0,0 1 15,0 0-15,-21 21 31,21 21-31,-22 0 16,1 1-16,21-1 0,-21 0 0,21 0 16,0 0-16,0 22 0,0-22 0,0 0 15,0 0-15,0 0 0,0 0 16,0 1-16,0-1 16,0-42 15,0-1-16,0 1-15,0 0 0,21 0 16,-21 0-16,21 0 0,-21-1 16,22-20-16,-22 21 0,21 0 15,0-22-15,-21 22 0,21 0 0,0 0 0,0 0 16,1 21-16,-1 0 16,0 0-16,0 0 0,0 21 15,0 0-15,-21 0 0,22 0 16,-22 1-16,21-1 0,-21 21 0,0-21 15,21 0-15,-21 1 0,0-1 0,21 0 16,-21 0-16,0 0 0,0 0 16,0 1-16,0-44 47,21 1-32,-21 0-15,21 0 16,-21 0-16,22 0 0,-1-1 0,-21-20 15,21 21-15,0 0 0,0-22 0,0 22 16,1 0-16,-1 0 0,0 0 0,0 0 16,0 21-16,0 0 15,1 21-15,-22 0 0,0 0 16,0 0-16,0 0 0,0 1 0,0 20 16,0-21-16,0 21 0,0-20 0,0-1 15,0 0-15,0 0 0,21 0 16,0 0-16,-21 1 0,21-1 15,0-21-15,0 0 0,1 21 0,-1-21 16,0 0-16,21 0 0,-21 0 0,1 0 16,20 0-16,-21-21 0,0 0 15,0 21-15,1-22 0,-1 1 0,0 0 16,0 0-16,-21 0 0,0 0 0,21-43 16,-21 43-16,0-21 0,21 20 15,-21-20-15,0 21 0,0-21 16,0 20-16,0 1 0,0 0 0,0 0 15,-21 42 1,0 0-16,21 22 16,-21-22-16,21 21 0,-21 0 15,0-20-15,21 20 0,-22 21 16,22-20-16,-21-1 0,0 0 0,21 1 16,0-1-16,0 0 0,0 22 0,0-22 15,0 1-15,0-1 0,0 0 0,0 1 16,0-1-16,0 0 0,0 1 15,0-22-15,0 21 0,0 0 0,0-20 16,0 20-16,0-21 0,0 0 0,0 22 16,-21-43-16,21 21 0,-21 0 0,21-42 47,0 0-47,0-1 15,21-20-15,0 21 0,-21 0 0,0-22 16,21 1-16,0 0 0</inkml:trace>
  <inkml:trace contextRef="#ctx0" brushRef="#br1" timeOffset="166659.12">13187 11494 0,'0'-43'15,"0"86"-15,0-107 0,0 22 0,0-1 0,0 1 16,0 21-16,0-21 0,0 20 16,21 1-16,-21 0 0,21 0 0,0 0 15,22 21-15,-22 0 0,0-21 0,21 21 16,-21 0-16,1 0 0,-1 21 15,21 0-15,-21-21 0,-21 21 0,21 21 16,-21-20-16,0-1 0,0 21 16,0-21-16,0 0 0,0 22 0,-21-22 15,0 0-15,0 0 0,0 0 0,0 1 16,-22-22-16,22 21 0,0 0 16,-21-21-16,20 0 0,1 21 0,0-21 15,0 0-15,42-21 31,0 0-15,0 21-16,1-21 0,-1-1 16,0 22-16</inkml:trace>
  <inkml:trace contextRef="#ctx0" brushRef="#br1" timeOffset="166984.93">13568 11388 0,'0'0'0,"21"0"0,0 0 0,-21-21 16,21 21-16,0 0 0,-21-22 15,22 22-15,-1-21 0,-21 0 0,21 21 16,0-21-16,0 0 0,-21 0 16,21-1-16,-21 1 0,22 0 0,-22 0 15,0 0-15,-22 21 32,1 0-32,0 0 0,0 21 0,0 0 15,21 0-15,-21 0 16,21 1-16,-22-1 0,22 0 0,-21 0 15,21 0-15,0 0 0,0 1 0,0 20 16,0-21-16,0 0 16,21-21-16,1 0 0,-22 21 15,21-21-15,0 0 0,0 0 16,0 0-16,0 0 0,1 0 16,-1 0-16,0 0 0,-21-21 0,21 21 15,-21-21-15,21 0 0,-21 0 16</inkml:trace>
  <inkml:trace contextRef="#ctx0" brushRef="#br1" timeOffset="167355.32">13906 11282 0,'0'-42'16,"0"84"-16,22-106 0,-22 43 0,0 0 16,0 0-16,0 0 0,21 21 15,0 0-15,-21-21 0,21-1 16,0 22-16,0 0 0,1 0 0,-1 0 16,0 0-16,21 0 0,-21 0 0,1 0 15,20 0-15,-21 22 0,0-1 0,22 0 16,-22-21-16,-21 21 0,21 21 15,-21-20-15,0-1 0,0 0 0,0 0 16,0 0-16,0 0 0,-21 1 0,0-1 16,-1-21-16,1 21 0,21 0 0,-21-21 15,0 0-15,0 21 0,0-21 16,21-21 15,0 0-31,0 0 0,0 0 16,21 21-16,-21-43 0,21 22 15,-21 0-15,21 0 0,0 0 0,0-1 16,-21 1-16,22 0 0,-1 0 0,0 0 16,-21 0-16,21 21 0,0-22 15,0 22 1,1 0-16,-22-21 31</inkml:trace>
  <inkml:trace contextRef="#ctx0" brushRef="#br1" timeOffset="167819.07">14901 11091 0,'0'0'0,"21"0"0,1 0 0,-1 0 16,0 0-16,0 0 0,0-21 15,-21 0-15,21 0 16,-21 0-1,-21 21 1,0 0-16,0 0 0,0 0 16,0 0-16,-1 0 0,1 0 0,0 21 15,0-21-15,0 21 0,0-21 0,-1 21 16,22 0-16,0 1 0,0-1 16,0 0-16,0 0 0,0 0 15,0 0-15,22 1 0,-1-22 16,0 21-16,0 0 0,0-21 0,22 21 15,-22-21-15,0 21 0,0-21 16,0 21-16,22-21 0,-22 0 0,0 22 16,0-22-16,-21 21 15,-21-21 1,0 0 0,-22 0-16,22 0 0,-21 0 0,21 0 15,-22 0-15,22 0 0,-21 0 16,0 0-16,20 0 0,-20 0 0,21 0 0,0 0 15,-22 0-15,22 0 0,0 0 16,21 21-16,21-21 31,0 0-31,1 0 16,-1 0-16</inkml:trace>
  <inkml:trace contextRef="#ctx0" brushRef="#br1" timeOffset="169346.37">15452 11261 0,'0'0'16,"42"-21"-16,-21-1 0,0 1 0,0 0 15,1 21-15,-22-21 0,0 0 0,0 0 16,0-1-16,0 1 0,0 0 0,0 0 16,-22 21-16,1 0 15,0 0-15,0 0 0,0 0 16,0 0-16,-1 0 0,1 0 0,-21 21 15,21-21-15,0 21 0,-1 0 0,1 1 0,0-1 16,0 0-16,0 0 0,0 0 16,-1 22-16,22-22 0,-21 21 15,21-21-15,0 0 0,0 1 16,0-1-16,0 0 0,0 0 16,21 0-1,1-21 1,-1 0-16,0 0 0,0 0 15,0 0-15,-21-21 0,21 0 0,1 21 16,-1-21-16,0 21 0,0-21 16,0-1-16,0 1 0,1 0 15,-1 0-15,0 0 0,0 0 0,0-1 16,-21-20-16,0 21 0,21 0 16,-21 0-16,0-1 15,0 44 16,0-1-31,-21-21 0,21 21 0,-21 0 16,21 0-16,0 0 0,0 1 16,-21-1-16,21 0 0,0 0 0,0 0 15,0 0-15,0 1 0,0-1 16,21 0-16,0-21 16,0 0-16,1 0 15,-1 0-15,0 0 0,0 0 16,0-21-16,0 21 0,1-21 0,-1 21 15,0-22-15,0 1 0,0 0 0,0 0 16,-21 0-16,22 0 0,-22-1 16,21 1-16,0 0 0,-21 0 0,0 0 15,0 0-15,0 42 32,0 0-17,-21 0-15,21 0 0,0 0 16,-21 1-16,21-1 0,-22 0 0,22 0 15,-21-21-15,21 21 0,0 0 0,0 1 16,-21-1 0,21-42 31,0-1-32,0 1-15,0 0 0,21 0 16,-21 0-16,21 0 0,1-1 0,-1 1 15,0 0-15,0 0 0,0 0 0,0 0 16,1 21-16,-1-22 0,0 22 16,0-21-16,0 21 0,0 0 0,1 0 15,-22 21 1,0 1-16,21-22 0,-21 21 0,0 0 16,0 0-16,0 0 15,0 0-15,0 1 0,0-1 16,0 0-16,21-21 0,0 21 0,0-21 15,0 21-15,1-21 0,-1 0 16,0 0-16,21 0 0,-21 0 16,1 0-16,20 0 0,-21 0 0,21 0 15,-20 0-15,-1 0 0,21 0 0,-21 0 16,0-21-16,1 0 0,-1 0 16,0 0-16,0-1 0,0 1 0,0 0 15,1 0-15,-22 0 0,0 0 16,0-1-16,0 1 0,0 0 15,-22 21 1,1 0-16,0 0 0,0 0 16,0 0-16,0 0 0,-1 21 15,1 0-15,0-21 0,0 22 0,0-1 16,21 0-16,-21 0 0,21 0 0,-22 0 16,22 1-16,0-1 15,0 0-15,0 0 0,0 0 16,22 0-16,-1-21 0,0 0 15,0 0-15,0 0 16,0 0-16,1 0 0,-1 0 16,0 0-16,0-21 15,0 0-15,0 0 0,-21 0 16,0 0-16,22-1 0,-1 1 0,-21 0 16,0-21-16,0 21 0,21-22 0,-21 1 15,21 21-15,-21-22 0,21 1 16,-21 0-16,0 21 0,0-22 0,0 1 15,21 21-15,-21-22 0,0 22 0,0 0 16,0 0-16,0 0 16,0 42-1,0 0-15,0 0 16,-21 0-16,0 1 0,21 20 16,-21-21-16,0 21 0,21 1 15,-21-1-15,21-21 0,0 22 0,0-1 16,0-21-16,0 21 0,0 1 0,0-22 15,21 0-15,0 0 0,0 0 16,0 1-16,0-1 0,1-21 16,-1 21-16,0-21 0,0 0 15,0 0-15,0 0 0,1 0 16,-1 0-16,-21-21 0,21 21 0,-21-21 16,21-1-16,0 22 15,-21-21-15</inkml:trace>
  <inkml:trace contextRef="#ctx0" brushRef="#br1" timeOffset="169571.24">17357 11240 0,'0'0'0,"0"21"15,-22-21 1,1 0 31,0 0-32,0 0-15,0 21 0,0-21 16,-1 0-16,1 21 0</inkml:trace>
  <inkml:trace contextRef="#ctx0" brushRef="#br1" timeOffset="171311.87">1799 13737 0,'0'21'0,"-21"-21"47,0 0-47,0 0 0,-1 0 16,1 0-16,0 0 15,0 0-15,0 0 0,0 0 0,-22 0 16,22 0-16,-21 0 0,21 0 15,-22 0-15,22-21 0,-21 21 0,21-21 16,-22 21-16,22-21 0,0 0 16,0 0-16,0-1 0,-1 1 0,22 0 15,-21 0-15,21 0 0,0 0 16,0-22-16,0 22 0,0 0 16,21-21-16,1 20 0,-1 1 0,0-21 15,21 21-15,-21 0 0,22-1 16,-22 1-16,21 21 0,-21-21 15,22 21-15,-22 0 0,0 0 0,0 0 16,0 0-16,1 0 0,-22 21 0,0 0 16,0 1-16,0-1 0,-22 21 15,1-21-15,-21 22 0,21-1 0,-22-21 16,1 21-16,0 22 0,-1-22 16,1 1-16,21-1 0,-21 0 15,20 1-15,-20-1 0,42-21 0,-21 21 16,21-20-16,0-1 0,0 0 15,0 0-15,21 0 0,0-21 16,0 0-16,22 0 0,-22 0 16,21 0-16,1 0 0,-1-21 15,0 21-15,1-21 0,-1 0 0,0 0 16,1-1-16,-1 1 0,-21 0 16,21 0-16,-20 0 0,-1 0 0,0-22 15,-21 22-15,0 0 0,0 0 16,0 0-16,0-1 0,-21 22 15,0 0 1,-1 0-16,1 0 0,21 22 16,-21-1-16,21 0 0,-21 21 0,21-21 15,0 22-15,0-22 16,0 21-16,0-21 0,0 1 0,-21 20 16,21-21-16,0 21 0,0-20 15,0-1-15,-21 0 0,21 0 0,0 0 16,0 0-16,0 1 15,0-1-15,-22-21 0,22 21 16,0-42 15,0 0-31,22-1 0,-22 1 16</inkml:trace>
  <inkml:trace contextRef="#ctx0" brushRef="#br1" timeOffset="171968.57">2561 13631 0,'0'0'0,"0"-21"0,21 0 16,-21 0-16,0 0 16,0 0-16,0-1 0,0 1 0,0 0 15,0 0-15,0 0 0,0 0 16,-21-1-16,21 1 0,-21 21 0,0-21 16,0 0-16,-1 21 0,1 0 0,0 0 15,0 0-15,-21 0 0,20 0 16,1 0-16,-21 21 0,21-21 0,-22 21 15,22 0-15,-21 22 0,21-22 16,0 21-16,-1 1 0,1-1 0,21 0 16,-21 1-16,21-1 0,-21 0 15,21-21-15,0 22 0,0-22 16,0 0-16,0 21 0,0-20 0,21-1 16,0 0-16,0-21 15,1 0-15,-1 0 0,21 0 0,-21 0 16,22 0-16,-22-21 0,21 0 0,-21-1 15,0 1-15,22 0 0,-22 0 16,21 0-16,-21-22 0,1 22 0,-1-21 16,0 0-16,0-1 0,-21 22 15,0-21-15,21-1 0,-21 22 0,21 0 16,-21 0-16,0 0 0,0 42 31,0 0-15,-21 0-16,21 22 0,0-22 0,-21 0 15,21 21-15,0-21 0,0 1 16,0 20-16,0-21 0,0 0 0,0 0 16,21 1-16,0-22 0,-21 21 15,22-21-15,-1 0 0,0 0 0,0 0 16,0 0-16,0 0 0,1 0 0,-1 0 16,0 0-16,0-21 0,0 21 15</inkml:trace>
  <inkml:trace contextRef="#ctx0" brushRef="#br1" timeOffset="172319.37">3069 13462 0,'0'-21'16,"0"42"15,0 0-15,0 0-16,0 1 0,0-1 0,0 0 15,0 21-15,0-21 0,-21 22 0,21-1 16,0 0-16,0-20 0,0 20 16,0 0-16,0 1 0,0-1 15,-21 0-15,21 1 0,0-1 0,0 0 16,0 1-16,-21-1 0,21 0 16,-22 1-16,22-1 0,0-21 0,0 21 15,0 1-15,0-22 0,0 21 0,0-21 16,0 1-16,0-1 15,0 0-15,0-42 32,0 0-32,0-1 15,22 1-15,-22 0 0,0 0 0,21 0 16,-21-22-16,0 22 0</inkml:trace>
  <inkml:trace contextRef="#ctx0" brushRef="#br1" timeOffset="172663.99">3069 13716 0,'0'0'0,"0"-42"0,0 21 0,0-22 0,0 22 16,0 0-16,0 0 0,0-22 0,0 22 15,0 0-15,0 0 0,21 0 16,0 0-16,1-1 0,-1 1 16,21 0-16,-21 21 0,0-21 15,22 21-15,-22 0 0,21 0 0,-21 0 16,1 0-16,-1 0 0,0 21 0,0-21 15,0 21-15,-21 0 16,0 1-16,0-1 0,0 0 0,0 21 16,0-21-16,-21 1 0,0-1 0,0 21 15,0-21-15,-22 0 0,22 1 16,0-1-16,-21-21 0,20 21 0,1 0 16,0-21-16,0 0 0,0 0 0,0 0 15,-1 0-15,1 0 16,42-21 31,1 21-47,-1-21 0</inkml:trace>
  <inkml:trace contextRef="#ctx0" brushRef="#br1" timeOffset="173200.68">3873 13293 0,'0'0'0,"0"-21"0,0-1 16,-21 22-16,0 0 16,21-21-16,-21 21 0,0 0 31,0 0-31,21 21 15,0 1-15,0-1 0,-22-21 0,22 21 16,-21 0-16,21 21 0,-21-20 0,21-1 16,0 0-16,0 0 0,0 21 15,0-20-15,0-1 0,0 0 0,0 0 16,0 0-16,0 0 0,21-21 0,-21 22 16,21-1-16,1-21 0,-1 0 15,0 0-15,0 0 0,0 0 16,0 0-16,1-21 0,-1 21 15,0-22-15,-21 1 16,21 0-16,0 21 0,0-21 0,1 0 16,-1-22-16,-21 22 0,0 0 0,21 0 15,-21 0-15,0 0 0,0-1 16,0 1-16,0 0 0,0 0 0,0 0 16,0 0-16,-21 21 0,0 0 0,21-22 15,-22 22-15,1 0 0,0 0 16,0 0-16,0 0 0,0 0 0,-1 0 15,22 22-15,-21-22 0,0 21 0,0 0 16,21 0-16,0 0 16,0 0-1,21-21-15,0 0 16,0 0-16,1 0 0,-1 0 16</inkml:trace>
  <inkml:trace contextRef="#ctx0" brushRef="#br1" timeOffset="173687.42">4635 13250 0,'0'0'15,"0"-21"-15,0 0 0,0 0 16,-21 21 0,0-21-16,0 21 0,0 0 15,-22 0-15,22 0 0,0 0 16,0 0-16,0 21 0,0-21 15,-1 21-15,1-21 0,0 21 0,0 0 16,0 1-16,21-1 16,0 0-1,21-21-15,0 0 16,0 0-16,0 0 0,22 0 0,-22 0 16,21 21-16,-21-21 0,1 0 0,20 0 15,-21 0-15,21 21 0,-20-21 16,-1 21-16,0-21 0,0 22 15,0-22-15,0 0 0,-21 21 0,0 0 16,0 0 0,-21 0-16,0-21 0,0 0 15,0 21-15,-22-21 0,22 0 0,-21 0 16,21 22-16,-22-22 0,22 0 0,-21 0 16,21 0-16,0 0 0,-1 0 15,1 0-15,0 0 0,0 0 0,0 0 16,0-22 15,21 1-15,0 0-1,21 0 1</inkml:trace>
  <inkml:trace contextRef="#ctx0" brushRef="#br1" timeOffset="173852.33">5249 13208 0,'-21'0'0</inkml:trace>
  <inkml:trace contextRef="#ctx0" brushRef="#br1" timeOffset="174091.19">5207 13187 0,'0'0'31,"0"-21"63,-21 21-79,0 0 1,-1 21 0,22 0-16,-21-21 15,21 21 1,0 0 0,21-21-1</inkml:trace>
  <inkml:trace contextRef="#ctx0" brushRef="#br1" timeOffset="174583.9">5270 13504 0,'0'0'0,"22"-21"47,-22 42 15,-22 1-46,22-1-16,-21-21 16,21 21-16,0 0 15,0-42 32,0 0-31,21 21-1,-21-21-15,22 21 0,-1 0 16,-21 21 0,0 0-1,0 0-15,0 0 16,0 0-16,-21 1 0,-1-1 15,22 0-15,-42 21 0,21-21 0,0 1 0,0-1 16,-22 0-16,22 0 0,0 0 16,-21 0-16,20 1 0,1-1 0,0-21 15,-21 21-15,21-21 0,-1 0 16,1 0-16,0 0 0,0 0 16,0 0-16,0 0 0</inkml:trace>
  <inkml:trace contextRef="#ctx0" brushRef="#br1" timeOffset="175476.09">6435 13229 0,'0'0'0,"-22"0"0,1 0 0,0 0 16,0 0-16,42 0 47,0 0-47,0 0 15,22 0-15,-1 0 0,0 0 0,1 0 16,-1 0-16,22 0 0,-22 0 16,21 0-16,1 0 0,-1 0 0,1 0 15,-1 0-15,-20 0 0,20 0 0,-20 0 16,-1 0-16,0 0 0,1 0 0,-22 0 15,21 0-15,-21 0 0,0 0 16,1 0-16,-22-21 0,0 0 16,0 0-1,-22 0 1,1-1-16,0 22 0,0-21 16,0 21-16,0 0 0,-22-21 0,22 21 15,0 0-15,0-21 0,0 21 16,42 0 15,0 0-15,0 0-16,0 0 15,0 0-15,1 0 0,-1 0 0,21 0 16,-21 0-16,0 21 0,-21 0 0,22-21 16,-22 21-16,21 1 0,-21-1 15,0 0-15,0 0 0,0 0 16,0 0-16,0 22 0,-21-22 0,-1 0 15,1 0-15,0 0 0,0 1 0,0-1 16,-22 0-16,22 0 0,0 0 0,0-21 16,0 21-16,0 1 0,-1-22 15,1 21-15,21-42 32,21-1-17</inkml:trace>
  <inkml:trace contextRef="#ctx0" brushRef="#br1" timeOffset="176500.01">8699 12785 0,'0'21'32,"0"0"-32,0 0 0,0 0 15,0 1-15,0-1 16,0 0 0,22-21-1,-1 0-15,0 0 16,0 0-1,0-21-15,0 0 0,-21-1 16,0 1-16,0 0 16,0 0-16,0 0 0,0 0 15,-21 21-15,21-22 0,0 1 16,-21 21-16,0 0 0,0 0 0,0 0 16,-1 0-16,1 21 15,21 1-15,-21-22 0,21 21 16,0 0-16,0 0 0,0 0 15,0 0-15,0 1 0,0-1 16,0 0-16,21-21 16,0 0-1,1 0-15,-1 0 0,0 0 16,0 0-16,0 0 0,0-21 16,1 0-16,-1-1 15,-21 1-15,0 0 0,0 0 16,0 0-16,0 0 0,0-1 15,0 1-15,-21 21 16,-1 0-16,1 0 0,0 0 16,0 0-16,0 0 0,21 21 0,-21 1 15,21-1-15,-22-21 0,22 21 16,-21 0-16,21 0 0,0 0 16,0 1-16,0-1 15,21-21-15,-21 21 16,22-21-16,-1 0 0,0 0 0,0 0 15,0 0-15,0 0 16,1-21-16,-1 0 0,-21-1 16,0 1-16,0 0 15,0 0 1,0 0-16,0 0 16,-21 21-16,-1 0 0,1 0 15,0 0-15,0 21 16,0 0-16,0 0 15,21 0-15,-22 0 0,1 1 0,21 20 16,-21-21-16,21 0 0,0 0 0,0 22 16,0-1-16,0-21 15,0 0-15,0 1 0,0-1 0,21 0 16,0-21-16,-21 21 0,22-21 0,-1 21 16,0-21-16,0 0 0,0 0 0,0 0 15,1 0-15,-1 0 16,0 0-16,0 0 0,0 0 0,0 0 0,1 0 15</inkml:trace>
  <inkml:trace contextRef="#ctx0" brushRef="#br1" timeOffset="177614.43">11811 13018 0,'0'0'0,"21"-22"16,0 22-16,-21-21 15,21 21-15,1-21 16,-22 0-16,0 0 16,0 0-16,21 21 0,-21-22 15,0 1-15,0 0 0,0 0 16,-21 0-16,-1 0 0,1-1 15,0 1-15,-21 21 0,21-21 0,-22 21 16,22 0-16,-21 0 0,21 0 0,-1 0 16,-20 0-16,21 0 0,0 0 0,0 21 15,-1 0-15,1 22 0,0-1 16,21-21-16,0 22 0,-21-1 0,21 0 16,-21 1-16,21-22 0,0 21 15,0-21-15,0 22 0,0-22 0,0 0 16,0 0-16,21 0 0,0-21 15,0 21-15,0-21 0,1 0 0,-1 0 16,0 0-16,0 0 0,0 0 0,0 0 16,22-21-16,-22 0 0,0 0 0,21 21 15,-20-21-15,20 0 0,-21-1 16,0 1-16,22-21 0,-22 21 0,-21 0 16,21-1-16,-21-41 0,0 42 15,0 0-15,0-1 16,-21 22-1,21 22 1,0-1-16,0 0 0,0 0 0,0 0 16,0 0-16,0 1 0,0 20 15,0-21-15,0 0 0,0 0 0,0 1 16,21-22-16,-21 21 0,21 0 0,0-21 16,22 0-16,-22 21 0,0-21 0,21 0 15,-21 0-15,1 0 0,20 0 16,-21 0-16,21 0 0</inkml:trace>
  <inkml:trace contextRef="#ctx0" brushRef="#br1" timeOffset="177971.74">12573 12869 0,'0'0'0,"0"-21"16,0 0-16,0 0 0,0 0 15,-21 21 16,21 21-31,0 0 16,-21 21-16,21-20 0,0 20 16,0 0-16,0-21 0,0 22 0,0-1 15,0 0-15,0 1 0,0-1 0,0 0 16,0 22-16,0-22 0,0 1 0,0 20 16,-22-21-16,22 22 0,0-22 15,0 22-15,-21-22 0,0 22 16,0-1-16,21-21 0,-21 22 0,0-22 15,-1 1-15,22-1 0,-21 0 0,0 1 16,21-1-16,0-21 0,-21 0 16,21 0-16,0 1 0,-21-22 0,21-22 31,0 1-31,0 0 0,21 0 16,0 0-16,-21-22 0,0 22 0,21-21 15</inkml:trace>
  <inkml:trace contextRef="#ctx0" brushRef="#br1" timeOffset="178294.79">12531 13229 0,'0'-42'0,"0"84"0,0-126 15,0 41-15,0 22 0,0-21 0,0 21 16,21-1-16,-21 1 0,21-21 0,0 21 16,0 0-16,0-1 0,1 1 15,-1 21-15,0-21 0,21 21 16,1 0-16,-1 0 0,0 0 0,1 0 15,-1 0-15,0 0 0,1 21 0,-22 0 16,0 1-16,0-1 0,-21 0 16,0 0-16,0 21 0,-21-20 15,0-1-15,-22 0 0,22 0 0,-21 0 16,0 0-16,-1-21 0,1 22 0,0-1 16,-1-21-16,22 0 0,0 0 15,0 0-15,0 0 0,-1 0 16,44 0 15,-1 0-31,0 0 0,0 0 0,0 0 16,0-21-16,1 21 0,20-22 0,-21 22 15</inkml:trace>
  <inkml:trace contextRef="#ctx0" brushRef="#br1" timeOffset="178686.58">13420 12848 0,'0'0'15,"0"-21"-15,-22 21 32,1 0-32,0 0 0,0 21 0,0 0 15,0 1-15,-1-1 0,1 0 16,0 0-16,0 0 0,21 22 0,0-22 16,0 0-16,0 0 0,0 0 0,0 0 15,0 1-15,0-1 0,21 0 16,0-21-16,0 0 0,1 0 15,-1 0-15,0 0 0,0 0 16,0 0-16,0-21 0,22 0 0,-22-1 16,0 1-16,0 0 0,0 0 15,1 0-15,-1 0 0,-21-1 0,0 1 16,0-21-16,0 21 0,0 0 0,0-22 16,-21 22-16,-1 0 0,1 0 0,0 21 15,-21 0-15,21-21 0,-1 21 16,-20 0-16,21 0 0,-21 0 0,20 0 15,1 21-15,0-21 0,21 21 0,0 0 16,0 0 0,0 0-16,21-21 15,0 0-15,1 0 0,20 0 0,-21 0 16,21 0-16</inkml:trace>
  <inkml:trace contextRef="#ctx0" brushRef="#br1" timeOffset="179087.36">14076 12785 0,'0'0'0,"21"0"0,0-21 0,-21-1 16,0 1-1,-42 21-15,21 0 0,-1 0 0,-20 0 16,0 0-16,21 0 0,-22 0 16,1 21-16,21-21 0,-22 22 15,22-22-15,0 21 0,0 0 0,21 0 16,0 0-16,0 0 15,0 1-15,21-22 0,0 21 16,22 0-16,-22-21 0,21 21 0,0 0 16,-20-21-16,20 21 0,0-21 15,-21 22-15,22-1 0,-22-21 0,21 21 16,-21 0-16,1-21 0,-1 21 0,-21 0 16,-21-21-1,-1 22-15,1-22 0,0 0 16,-21 0-16,-1 0 0,1 0 15,21 0-15,-21 0 0,-1 0 0,1 0 16,21 0-16,0 0 0,-22 0 0,22 0 16,42 0 15,0-22-31,1 1 16,-1 21-16,0-21 0</inkml:trace>
  <inkml:trace contextRef="#ctx0" brushRef="#br1" timeOffset="179375.18">14563 12615 0,'0'0'0,"21"-42"15,-21 21-15,0 0 0,0 0 0,0-1 16,0 1-16,0 42 31,-21 1-31,21-1 0,-22 0 16,1 21-16,21-21 0,-21 22 0,0-1 15,21 0-15,-21-20 0,0 20 0,-1 0 16,22 1-16,0-1 0,-21 0 16,21-21-16,0 22 0,0-22 0,0 0 15,0 0-15,0 0 0,0 1 0,21-22 16,1 21-16,-1-21 16,0 0-16,0 0 0,21 0 0,-20 0 15,-1 0-15,0-21 0,0-1 16,0 22-16,0-21 0,1 0 0,-22 0 15,0 0-15</inkml:trace>
  <inkml:trace contextRef="#ctx0" brushRef="#br1" timeOffset="179559.08">14351 12912 0,'0'0'0,"-42"0"0,20 0 0,1 0 0,0 0 15,42 0 16,0 0-31,22 0 0,-22-21 16,0 21-16,21 0 0,1 0 16,-1 0-16,0 0 0,-20 0 0,20 0 15,0-22-15,1 22 0,-1 0 16</inkml:trace>
  <inkml:trace contextRef="#ctx0" brushRef="#br1" timeOffset="179950.85">14986 12891 0,'0'0'0,"-42"-64"31,42 43-31,0 0 0,0 0 16,21-1 0,0 22-16,0-21 0,0 21 0,0 0 15,1 0-15,20 0 0,-21 0 0,0 21 16,22 1-16,-22-1 0,0 0 15,0 0-15,0 0 0,0 0 16,1 1-16,-22 20 0,21-21 0,-21 0 0,0 0 16,0 1-16,0-1 0,0 0 15,-21-21-15,-1 21 0,1-21 16,0 0-16,0 0 16,0 0-16,21-21 15,0 0 1,0 0-16,0-1 0,0 1 15,0 0-15,21 0 0,-21 0 0,21-22 16,0 22-16,0 0 0,-21 0 0,22 0 16,-1 21-16,0-21 0,0-1 15,0 22-15,0 0 0,1 0 16,-1 0-16,0 0 0,0 0 0</inkml:trace>
  <inkml:trace contextRef="#ctx0" brushRef="#br1" timeOffset="180382.61">15960 12742 0,'0'-21'15,"-22"21"1,1 0-16,0 0 0,0 0 16,0 0-16,0 0 0,-1 21 15,1 1-15,0-1 0,0 0 16,0 0-16,0 0 0,21 0 0,-22 1 15,1 20-15,21-21 0,0 0 0,0 0 16,0 1-16,0-1 0,0 0 16,0 0-16,21 0 0,1 0 15,-1-21-15,0 0 0,21 0 0,-21 0 16,1 0-16,20 0 0,-21 0 16,0 0-16,22 0 0,-22-21 15,0 21-15,0-21 0,0 0 0,0 0 16,1 0-16,-22-1 0,0 1 0,0-21 15,0 21-15,0-43 16,0 22-16,0 21 0,-22 0 0,1-1 16,0 1-16,0 21 0,-21 0 0,20 0 15,1 0-15,0 0 0,-21 0 0,21 0 16,-1 21-16,1 1 16,0-1-16,0 0 0,21 0 0,0 0 15,0 0-15,0 1 0,0-1 0,21 0 16,-21 0-16,21-21 0,0 0 15,22 21-15,-22-21 0</inkml:trace>
  <inkml:trace contextRef="#ctx0" brushRef="#br1" timeOffset="180792.37">16531 12827 0,'0'0'15,"0"-21"-15,0 0 0,0 0 0,-21 21 16,0 0-1,0 0 1,-1 0-16,22 21 0,0 0 0,0 0 16,-21 0-16,21 0 0,0 1 0,-21-1 15,21 21-15,0-21 0,0 22 16,-21-22-16,21 21 0,-21 0 0,21-20 16,0 20-16,-21 0 0,21 1 0,0-1 15,0 21-15,0-20 0,0-1 0,-22 0 16,22 22-16,-21-22 0,21 1 15,0-1-15,0 0 0,0 22 0,0-22 16,-21 0-16,21-20 0,0 20 0,-21-21 16,21 21-16,0-20 0,0-1 15,0 0-15,0 0 0,-21 0 16,21 0 0,0-42 15,0 0-31,0 0 15,0 0-15,0 0 0,0-22 16,0 22-16,21 0 0,-21-21 16,21-1-16,0 22 0,22-85 0</inkml:trace>
  <inkml:trace contextRef="#ctx0" brushRef="#br1" timeOffset="181127.18">16531 13081 0,'0'0'0,"0"-42"0,0-1 0,0 22 16,0-21-16,0 21 0,0 0 15,0-22-15,0 22 0,0 0 16,21 0-16,0 0 0,22-1 16,-22 22-16,0 0 0,21 0 15,-20 0-15,20 0 0,-21 0 0,21 0 16,-20 0-16,20 0 0,-21 22 0,0-1 16,0 0-16,-21 0 0,0 0 15,0 0-15,0 43 16,0-43-16,-21 0 0,0 0 0,0 1 0,0-1 15,-22 0-15,1 0 0,21-21 16,-21 21-16,-1-21 0,1 0 16,21 21-16,-22-21 0,22 0 0,-21 0 15,21 0-15,0 0 0,-1 22 0,1-22 32,42 0-17,1 0-15,-1 0 16,0-22-16,0 22 0,0-21 0,0 21 15</inkml:trace>
  <inkml:trace contextRef="#ctx0" brushRef="#br1" timeOffset="181723.83">17357 12552 0,'0'0'0,"0"-21"0,-22 21 15,1-21-15,0 21 16,0 0 15,21 21-15,-21 0-16,21 0 0,0 0 16,0 22-16,-21-22 0,21 21 0,0-21 0,0 22 15,0-22-15,-22 21 16,22 0-16,-21-20 0,21-1 0,0 21 15,0-21-15,-21 0 0,21 1 0,-21-1 16,21 0-16,-21 0 0,21 0 16,-21 0-1,-1-21-15,22-21 47,0 0-47,0 0 0,0 0 16,22 0-16,-1-22 0,0 22 15,0 0-15,0 0 0,0 0 16,22-1-16,-22 1 0,21 0 16,1 0-16,-1 0 0,0 21 0,1 0 15,-1 0-15,-21 0 0,21 0 0,-20 0 16,-1 0-16,0 0 16,-21 21-16,0 0 0,0 0 0,0 0 0,0 1 15,0-1-15,0 0 0,-21 0 0,0 21 16,-1-20-16,1-1 0,0-21 15,21 21-15,-21 0 0,0 0 0,0-21 16,-1 21-16,1 1 16,0-22-1,42 0 17,0-22-32,1 22 15,-22-21-15,21 0 0</inkml:trace>
  <inkml:trace contextRef="#ctx0" brushRef="#br1" timeOffset="182163.58">17801 12933 0,'21'0'47,"0"0"-32,1 0-15,-1 0 0,0 0 0,0 0 16,0 0-16,0 0 0,1 0 0,20 0 16,-21 0-16,0-21 0,0 21 15,-21-21-15,22-1 0,-1 1 16,-21 0-16,0 0 16,0 0-16,-21 21 0,-1-21 15,1 21-15,0 0 0,0 0 16,0 0-16,0 21 0,-1 0 0,-20 0 15,21 21-15,0-20 0,-22-1 16,22 21-16,0-21 0,21 0 16,0 22-16,0-22 0,0 0 0,0 0 15,0 0-15,0 1 0,21-1 16,-21 0-16,21-21 0,1 21 0,-1-21 16,0 0-16,21 0 15,-21 21-15,1-21 0,-1 0 0,21 0 0,-21 0 16,0 0-16,1 0 0,-1 0 0,0 0 15,-21-21-15,21 0 0,0 0 16,-21 0 0,0-1-16</inkml:trace>
  <inkml:trace contextRef="#ctx0" brushRef="#br1" timeOffset="182274.52">18246 13166 0</inkml:trace>
  <inkml:trace contextRef="#ctx0" brushRef="#br1" timeOffset="182379.46">18203 13187 0,'0'0'15,"-21"0"32,0 0-31,0 0-16,0 0 15,-22 0-15</inkml:trace>
  <inkml:trace contextRef="#ctx0" brushRef="#br1" timeOffset="183772.77">1778 15431 0,'21'0'0,"0"0"15,-21-22 48,-21 22-47,0 0-16,0 0 15,0 0-15,-1 0 0,1-21 0,0 21 16,-21 0-16,21 0 0,-22 0 15,22-21-15,-21 21 0,-1 0 0,1-21 16,21 0-16,0 21 0,-22-21 16,43-1-16,-21 1 0,21 0 15,0 0-15,0-21 16,21 20-16,1 1 0,41-42 16,-42 42-16,22-1 0,-1 1 0,0 0 15,1 0-15,-1 0 0,-21 21 16,21 0-16,-20 0 0,-1 0 15,0 0-15,0 0 0,-21 21 16,0 0-16,0 0 0,0 0 16,-21 22-16,0-1 0,0-21 0,-1 22 15,-20-1-15,21 0 0,-21 1 16,20-1-16,-20-21 0,21 21 0,0-20 16,0 20-16,-1-21 0,22 0 15,0 0-15,0 1 0,0-1 16,22-21-16,-1 0 15,0 0-15,0 0 0,0 0 0,22 0 16,-22 0-16,0-21 0,0 21 16,0-22-16,22 1 0,-22 21 15,0-21-15,0 0 0,0 0 0,0 21 16,1-21-16,-22-1 0,0 1 16,21 21-16,-21-21 0,-21 21 31,-1 0-31,22 21 0,-21-21 15,0 21-15,0 1 0,21-1 0,-21 0 16,0 21-16,21-21 0,0 1 16,-22-1-16,1 21 0,0-21 0,21 0 15,0 22-15,0-22 0,-21 0 16,21 0-16,-21 0 0,21 1 16,0-1-16,0 0 15,21-21 16,0 0-31,0-21 0,0 0 16,1-1-16</inkml:trace>
  <inkml:trace contextRef="#ctx0" brushRef="#br1" timeOffset="185415.23">3217 15346 0,'0'-21'47,"0"0"-47,0-1 16,0 1-16,0 0 0,21 0 15,-21 0-15,0 0 16,0-1-16,0 1 0,0 0 0,-21 0 16,0 0-16,0 0 0,0-1 15,0 1-15,-22 0 0,22 0 0,-21 21 16,21 0-16,-22 0 0,22 0 0,-21 0 15,-1 0-15,22 21 0,-21 0 16,21 0-16,-22 22 0,22-22 0,0 21 16,0 1-16,0-1 15,21-21-15,0 21 0,0 1 0,0-22 16,0 21-16,0-21 0,0 1 0,0-1 16,21-21-16,0 21 0,0-21 15,0 0-15,1 0 0,20 0 0,-21 0 16,21 0-16,-20-21 0,20 21 15,-21-21-15,0-1 0,22 22 0,-22-21 16,0 0-16,0 0 0,0 0 0,0 0 16,1-1-16,-22 1 0,0 0 15,0 0-15,0 0 0,0 0 0,0-1 16,0 1-16,0 42 31,0 1-15,-22 20-16,22-21 0,-21 21 15,21-20-15,0 20 0,0 0 0,0 1 16,0-1-16,-21 0 0,21 22 0,0-22 16,-21 0-16,21 1 0,0 20 15,0-20-15,0-1 0,-21 21 0,21-20 16,0-1-16,-21 0 0,21 22 0,0-22 16,-22 1-16,22-22 0,0 21 15,0-21-15,0 22 0,0-22 0,22-21 31,-1 0-31,0-21 16,-21-1-16,21 1 0,0 0 0,0-21 16,1-1-16,20 1 0,-21 0 15,0-1-15,0-20 0,1 21 0,-1-22 16,0 1-16,0-1 0,0 1 0,0-1 16,-21 1-16,22-1 0,-22 1 15,21-1-15,-21 22 0,0-22 0,0 22 16,21-22-16,-21 43 0,0-21 0,21 21 15,-21 0-15,0-1 0,0 1 16,0 42 15,0 1-31,0 20 0,0-21 16,0 0-16,0 22 0,0-22 0,0 21 16,0-21-16,0 0 0,21 22 15,-21-22-15,21 0 0,1-21 0,-22 21 16,21-21-16,0 0 0,0 0 0,0 0 15,0 0-15,1 0 16,-1 0-16,0 0 0,0 0 0,0-21 16,0 0-16,1 21 0,-1-21 0,0 0 15,-21-1-15,21 1 0,-21 0 16,21 0-16,-21 0 0,0 0 0,0-1 16,0 1-16,0 0 0,0 0 15,0 42 16,0 0-15,0 0-16,0 1 0,0 20 16,0-21-16,0 0 0,0 0 0,0 1 15,0 20-15,0-21 0,0 0 0,0 0 16,0 1-16,21-1 16,1-21-16,-1 21 0,0-21 15,0 0-15,0 0 0,0 0 16,1 0-16,-1-21 0,0 0 15,0 21-15,0-22 0,0 1 16,1 0-16,-1 0 0,0 0 0,0 0 16,0-1-16,0 1 0,-21 0 15,0 0-15,22 0 0,-22 0 16,0-1-16,0 1 0,0 0 0,0 42 31,0 0-15,-22 1-16,22-1 0,0 0 0,0 0 15,0 0-15,0 0 0,0 1 16,0-1-16,0 0 0,0 0 0,0 0 16,22 0-16,-1-21 15,0 0-15,-21 22 16,21-22-16,0 0 0,0 0 0,1 0 16,41-22-16,-42 1 0,0 21 15,1-21-15,-1 0 0,0 0 16,0 0-16,0-1 0,0 1 0,-21-21 15,0 21-15,0-43 16,0 22-16,0 21 0,0-22 0,0 22 16,-21 0-16,0 0 0,-21 0 0,21 0 15,-1-1-15,1 22 0,0 0 16,0 0-16,-21 0 0,20 0 0,1 0 16,0 22-16,0-1 0,0 0 15,0 0-15,-1 0 0,1 0 0,21 1 16,-21 20-16,21-21 0,0 0 15,0 0-15,0 1 0,0-1 0,0 0 16,21-21-16,0 21 0,1-21 0,-1 0 16,0 0-16,21 0 0,-21 0 0</inkml:trace>
  <inkml:trace contextRef="#ctx0" brushRef="#br1" timeOffset="185763.03">5165 14669 0,'0'0'0,"0"-22"0,-22 44 47,1-1-47,21 21 15,-21-21-15,21 0 0,0 22 0,0-22 16,-21 21-16,0-21 0,21 22 15,-21-1-15,21-21 0,0 22 0,-22-22 16,22 21-16,0-21 0,0 22 0,0-22 16,0 0-16,0 0 0,0 0 15,0 0-15,22-21 16,-1 0-16,-21 22 0,21-22 16,0 0-16,0 0 0,0 0 15,-21-22-15,22 22 0,-1-21 16,0 0-16,0 0 0,-21 0 15,0 0-15,21-1 0,0 1 0,-21 0 16</inkml:trace>
  <inkml:trace contextRef="#ctx0" brushRef="#br1" timeOffset="186023.96">4974 14880 0,'0'0'0,"-21"0"0,0 0 15,42 0 1,0 0 0,0 0-16,0 0 15,1 0-15,-1 0 0,21 0 0,-21 0 16,0 0-16,1 0 0,-1 0 0,0 0 16,0 0-16,0 0 0,0 0 15,1 0-15,-1 0 0,-21-21 16,21 21-16,0-21 15,0 21 1,0 0-16</inkml:trace>
  <inkml:trace contextRef="#ctx0" brushRef="#br1" timeOffset="186370.92">6096 14880 0,'0'21'0,"0"-42"62,0 0-62,0 0 16,0 0-1,0 0-15,-21 21 16,0-22-16,-1 1 31,1 21-31,21 21 16,0 1 0,0-1-1,0 0-15,0 0 16,0 0-16,0 0 15</inkml:trace>
  <inkml:trace contextRef="#ctx0" brushRef="#br1" timeOffset="186666.52">6096 15134 0,'21'0'62,"-21"21"-46,21 1-16,-21-1 16,0 0-16,0 0 0,0 0 15,0 0-15,-21 1 0,0-1 0,0 0 16,-22 0-16,22 0 0,-21 0 15,-22 1-15,22 20 0,0-42 0,-1 21 16,1 0-16,21 0 0,-21 1 0,20-22 16,1 0-16,-21 0 0</inkml:trace>
  <inkml:trace contextRef="#ctx0" brushRef="#br1" timeOffset="187539.07">7366 14817 0,'0'0'0,"-21"0"16,0 0-16,-1-21 0,1 21 16,0 0-16,0 0 0,0 0 15,0 0-15,42 0 32,21 0-17,-21 0-15,22 0 0,-1 0 16,21 0-16,-20 0 0,20 0 0,22 0 15,-22 0-15,22 0 0,0 0 0,-1 0 16,1 0-16,0 0 0,-22 0 0,22 0 16,-22 0-16,1 0 0,-1 0 15,1 0-15,-22 0 0,1 0 16,-1 0-16,-21 0 0,0 0 0,0-22 16,-42 1-1,0 21 1,0 0-16,0 0 0,0 0 0,-1-21 15,1 21-15,-21 0 0,21 0 0,0 0 16,-1-21-16,-20 21 0,21 0 16,0 0-16,0 0 0,-1 0 0,1-21 15,0 21-15,0 0 16,21-21 0,21 21-1,0 0 1,0 0-16,1 0 0,-1 0 0,0 0 15,21 0-15,-21 0 0,1 0 16,20 0-16,-21 0 0,0 0 0,0 21 16,1 0-16,-1 0 0,-21 0 15,0 0-15,0 1 0,0 20 0,0-21 16,-21 0-16,-1 0 0,-20 1 16,21-1-16,0 0 0,-22 0 0,22 0 15,-21 0-15,0 1 0,20-1 16,-20 0-16,21 0 0,0-21 0,0 21 15,21-42 17</inkml:trace>
  <inkml:trace contextRef="#ctx0" brushRef="#br1" timeOffset="188038.78">9885 14266 0,'0'-21'0,"0"42"0,0-63 0,0 21 16,-21 21 31,21 21-16,-22 0-31,22 0 0,0 1 16,0-1-16,0 0 15,0 0-15,-21 0 0,21 0 16,-21-21-1,21 22-15,0-1 16</inkml:trace>
  <inkml:trace contextRef="#ctx0" brushRef="#br1" timeOffset="188290.64">10139 14203 0,'0'-21'32,"0"42"15,-21 0-47,21 0 15,0 0-15,0 1 16,-22-1-16,22 0 15</inkml:trace>
  <inkml:trace contextRef="#ctx0" brushRef="#br1" timeOffset="190595.31">11155 14563 0,'0'0'0,"21"0"16,0 0 0,0-21-16,-21-1 15,21 22-15,-21-21 0,22 21 0,-22-21 16,0 0-16,0 0 16,0 0-16,0-1 15,0 1-15,0 0 16,0 0-16,-22 0 15,1 21 1,21-21-16,-21 21 31,0 0-15,0 0 0,0 0-1,-1 0-15,1 0 0,0 0 16,0 21-16,0 0 15,0 0-15,-1 0 0,1 0 16,0 1-16,0-1 0,21 0 0,-21 21 16,0-21-16,-1 22 0,1-22 15,21 21-15,0-21 0,-21 22 0,21-22 16,0 0-16,0 0 0,0 0 0,0 1 16,21-1-16,0 0 0,1-21 0,-1 0 15,0 21-15,21-21 0,-21 0 16,22 0-16,-22 0 0,21 0 15,1-21-15,-22 21 0,21-21 0,-21 21 16,22-21-16,-22-1 0,21 1 0,-21 0 16,0 0-16,1 0 0,-1 0 15,0-1-15,-21 1 0,0 0 0,21 0 16,-21-21-16,21 20 0,-21 1 0,0 0 16,0 0-16,0 0 0,0 0 15,0 42 16,0 0-31,0 0 0,0 0 16,0 0-16,0 22 0,0-22 16,0 21-16,0-21 0,0 22 15,0-1-15,0-21 0,-21 22 0,21-1 16,-21-21-16,21 21 0,0 1 16,0-1-16,-21 0 0,21 22 0,-21-22 15,21 1-15,-22-1 0,22 21 0,0-20 16,0-1-16,-21 0 0,21 1 0,-21-22 15,21 21-15,0-21 0,0 22 16,0-22-16,0 0 0,21-21 16,0 0-1,1-21-15,-1 0 0,21 0 16,-21-1-16,0 1 0,1-21 16,-1 0-16,0-1 0,0 1 15,0 0-15,22-22 0,-22 1 0,42-43 16,-42 42-16,1 22 0,20-22 15,-21 1-15,21 21 0,-20-1 16,-1-20-16,0 20 0,0 22 0,-21-63 16,0 62-16,0 1 0,0-21 15,0 21 1,0 42 15,0 0-31,0 0 16,0 0-16,0 1 0,0-1 15,0 0-15,0 21 0,0-21 0,0 1 16,0-1-16,0 0 0,0 0 16,0 0-16,21 0 0,-21 1 0,21-22 15,1 21-15,-22 0 0,21-21 16,0 0-16,0 0 0,0 0 16,0 0-16,1 0 0,-1 0 0,0 0 15,0-21-15,0 21 0,0-21 0,1-1 16,-1 22-16,0-21 0,0 0 15,-21 0-15,21 0 0,0 0 0,-21-1 16,0 1-16,22 0 0,-22 0 0,21 0 16,-21 0-16,0-1 15,0 44 32,0-1-31,0 0-1,21-21 1,0 21-16,-21 0 16,21-21-16,0 0 15,1 0-15,-1 0 0,0 0 16,0 0-16,0 0 16,0 0-16,1 0 15,-1 0-15,0-21 0,0 0 0,0 21 16,0-21-16,1 21 0,-22-21 0,21 21 15,0-22-15,0 1 0,-21 0 16,21 0-16,-21 0 16,0 0-16,-21 42 47,21 0-47,-21-21 15,21 21-15,0 0 0,0 0 0,-21 22 16,21-22-16,0 0 0,-21 0 0,21 0 15,0 1-15,0-1 16,0 0-16,0 0 0,0 0 0,0 0 16,0 1-16,21-22 15,0 21-15,0-21 0,0 0 16,0 0-16,1 0 0,-1 0 16,0 0-16,0 0 0,0 0 0,0-21 15,1 21-15,-1-22 0,0 1 0,-21 0 16,21 21-16,-21-21 0,21 0 15,-21-22-15,0 22 0,0 0 0,0-42 16,0 20-16,0 22 0,0-21 16,-21 21-16,0-1 0,0-20 15,0 21-15,-1 0 16,1 21-16,0 0 0,-21 0 0,21 0 16,-22 21-16,22 0 0,0 0 15,21 0-15,-21 1 0,21 20 16,-21-21-16,21 0 0,0 22 0,0-22 15,0 0-15,0 0 0,0 0 0,21 0 16,0 1-16,0-1 0,0 0 0,0-21 16,22 0-16,-22 21 0,21-21 15,1 0-15,-22 0 0,21 0 0,0 0 16,1 0-16,-1-21 0,0 0 0,1 21 16,-1-21-16,0-1 0,1 1 15,-22 0-15,21 0 0,1 0 16,-22-22-16,0 1 0,0 0 0,0 21 15,0-22-15,-21 1 0,0 0 0,22-22 16,-22 43-16,0 0 16,0 0-16,0-1 0,0 44 31,-22-1-31,22 0 0,0 21 16,-21-21-16,0 22 0,21-1 15,0-21-15,0 22 0,0-1 0,-21 0 16,21-21-16,0 22 0,0-22 0,0 0 15,0 21-15,0-20 16,0-1-16,0 0 0,0 0 16,21-21-16,0 0 0,0 0 15,1 0-15,-1 0 0,0 0 16,0 0-16,0-21 16,0 0-16,-21 0 0,22-1 15,-1 1-15</inkml:trace>
  <inkml:trace contextRef="#ctx0" brushRef="#br1" timeOffset="190823.18">13504 14351 0,'0'0'0,"0"21"0,0 0 31,21-21-31,1 0 15,-1 0-15,0 0 0,0 0 0,0 0 16,0 0-16,1 0 0,-1 0 16,0 0-16,0-21 0,0 21 15,0 0-15,1-21 0,-1 21 0,0 0 0,0-21 16,0 21-16,0-21 0</inkml:trace>
  <inkml:trace contextRef="#ctx0" brushRef="#br1" timeOffset="191511.71">14414 14647 0,'0'0'0,"-21"0"16,42-21 15,-21 0-31,22 0 16,-1 21-16,-21-21 15,21 0-15,-21-1 0,0 1 0,0 0 16,0 0-16,0 0 0,0 0 0,0-1 15,0-20-15,0 21 16,0 0-16,-21 0 0,21-1 0,-21 22 0,-1 0 16,1 0-16,-21 0 0,21 0 0,0 0 15,-22 0-15,22 22 0,-21-1 16,21 21-16,-22-21 0,22 22 16,0-1-16,0-21 0,0 21 0,-1 1 15,22-1-15,0 0 0,0-20 16,0-1-16,0 0 0,22 0 15,-1-21-15,0 21 0,0-21 0,0 0 16,22 0-16,-22 0 0,0 0 16,21 0-16,-21 0 0,22 0 0,-22 0 0,0-21 15,0 21-15,0-21 0,1 0 16,-1 0-16,0-1 0,-21 1 0,0 0 16,21 0-16,-21 0 0,21-22 15,-21 22-15,0-21 0,0 21 0,0 0 16,0-1-16,0 1 0,0 0 15,0 42 1,0 0-16,0 1 16,0-1-16,0 21 15,0-21-15,0 0 0,0 1 0,0-1 16,0 0-16,0 0 0,21 0 0,-21 0 16,0 1-16,22-22 0,-1 21 0,0-21 15,0 21-15,0-21 16,0 0-16,1 0 15,-1 0-15,0-21 16</inkml:trace>
  <inkml:trace contextRef="#ctx0" brushRef="#br1" timeOffset="192799.06">15028 14076 0,'0'0'0,"-21"0"15,21 21 1,-21 0-16,0 0 0,21 1 0,-21-1 16,21 21-16,0-21 0,0 22 15,0-1-15,-22-21 0,22 21 16,0 1-16,0-22 0,0 21 0,0-21 16,0 22-16,0-22 0,0 0 0,0 0 15,0 0-15,0 1 0,0-1 16,22-21-16,-1 0 15,0 0-15,0 0 0,0 0 16,0 0-16,1 0 0,-1-21 0,0-1 16,21 22-16,-21-21 0,1 0 15,-1 0-15,0 0 0,21 0 0,-21-1 16,1-20-16,-1 21 0,0 0 0,0 0 16,-21-1-16,0 1 0,21 21 15,-21-21-15,0 42 31,0 0-31,-21 1 0,0-22 0,21 42 16,0-21-16,-21 0 0,0 0 16,-1 1-16,22-1 0,0 0 0,0 0 15,0 0-15,0 0 0,0 1 0,0-1 16,0 0-16,0 0 16,22-21-16,-1 0 0,0 0 15,0 0-15,21 0 0,-20 0 0,-1 0 16,0 0-16,0 0 0,0-21 0,0 0 15,22 0-15,-43-1 16,21 1-16,0 0 0,0 0 0,0 0 16,-21-22-16,0 22 0,22 0 0,-22 0 15,21 0-15,-21 42 32,0 0-32,-21 0 0,21 0 15,-22 1-15,22 20 0,0-21 0,0 0 16,-21 0-16,21 1 0,0-1 15,0 0-15,0 0 0,0 0 0,0 0 16,21-21-16,1 0 16,-1 0-16,0 0 0,0 0 15,0 0-15,0 0 16,1 0-16,-1 0 0,-21-21 16,0 0-16,21 21 0,-21-21 0,0 0 15,21 0-15,-21-1 0,0 1 16,0 0-16,0-21 0,0 21 0,-21-1 15,0 1-15,21 0 0,-21 0 0,-1 0 16,1 21-16,0-21 0,0 21 16,0 0-16,42 0 31,0 0-15,0 0-16,0 0 15,1 0-15,-1 0 0,0 0 0,21 0 16,-21 0-16,22 0 0,-22 0 0,0 0 15,21 0-15,-20 0 0,20 0 0,-21 21 16,0-21-16,0 21 0,1 0 16,-1 0-16,-21 0 0,0 1 15,0-1-15,0 0 0,0 0 0,0 0 16,0 0-16,0 1 0,0-1 16,0 0-16,0 0 0,-21 0 15,-1 0-15,1-21 16,0 0 15,0 0-15,21-21-16,0 0 15,0 0-15,0 0 16,0 0-16,0-1 0,21 1 16,0-21-16,0 21 0,1-22 0,20 22 15,-21-21-15,21 21 0,1-22 0,-22 22 16,21 0-16,1 0 0,-1 0 0,0 21 15,1 0-15,-1 0 0,0 0 16,-21 21-16,22 0 0,-22 0 0,-21 0 16,0 22-16,21-22 0,-21 21 0,0-21 15,0 22-15,0-22 16,0 21-16,0-21 0,-21 22 0,0-22 16,21 0-16,0 0 0,-21 0 0,-1 1 15,1-1-15,0-21 16,0 0 15,21-21-15,-21-1-16,21 1 0,0 0 15,-21 0-15</inkml:trace>
  <inkml:trace contextRef="#ctx0" brushRef="#br1" timeOffset="193031.22">16023 13991 0,'-21'0'15,"42"0"-15,-63 0 16,42 21 31,-21-21-32,-1 0 1,1 0-16,0 0 16,0 0-16</inkml:trace>
  <inkml:trace contextRef="#ctx0" brushRef="#br1" timeOffset="193247.1">14817 14203 0,'0'0'0,"0"21"0,21-21 31,0 0-31,0 0 0,0 0 16,0 0-16,1 0 0,20 0 0,-21-21 16,21 21-16,-20 0 0,20 0 15,0-21-15,-21 21 0,1 0 0,20 0 16,-21-21-16,0 21 0,0 0 0,1-22 15</inkml:trace>
  <inkml:trace contextRef="#ctx0" brushRef="#br1" timeOffset="194195.21">17145 14309 0,'0'21'31,"0"0"-31,0 0 0,0 0 0,0 1 0,0-1 16,0 0-16,0 0 0,0 0 16,0 0-16,-21 1 0,21-1 15,0 0-15,0 0 16,0 0-16,0-42 47,0 0-47,0 0 15,0 0-15,0-1 0,0-20 0,21 21 16,0 0-16,0-22 0,0 22 16,1-21-16,-1 21 0,0-22 15,21 22-15,-21 0 0,22 0 0,-22 21 16,21 0-16,1 0 0,-22 0 0,0 0 16,21 0-16,-21 0 0,1 21 15,-1 0-15,0 0 0,0 1 0,-21 20 16,0-21-16,21 0 0,-21 22 0,0-22 15,0 0-15,0 0 0,0 21 16,0-20-16,0-1 0,-21 0 0,21 0 16,-21 0-16,0-21 0,0 0 15,-1 0-15,22-21 32,0 0-32,0 0 15,0 0-15,22-1 0,-1 1 16,-21-21-16,21 21 0,0 0 15,21-22-15,-20 22 0,-1 0 16,21-21-16,22 20 0,-43 1 16,21 21-16,-21 0 0,22 0 0,-22 0 15,0 0-15,0 21 0,0 1 16,0-1-16,1 0 0,-22 0 0,0 21 16,0-20-16,0-1 0,0 21 15,0-21-15,0 0 0,0 1 0,-22-1 16,1 0-16,0 0 0,0 0 0,21 0 15,-21-21-15,0 22 0,-1-22 16,1 0-16,0 0 16,21-22 15,21 1-31</inkml:trace>
  <inkml:trace contextRef="#ctx0" brushRef="#br1" timeOffset="194690.92">18648 14288 0,'0'-22'0,"0"-62"32,0 63-32,0-1 0,-21 22 15,21-21-15,-22 21 0,1 0 16,0 0-16,0 0 0,0 21 15,-22 1-15,22-1 0,-21 0 0,0 0 16,20 0-16,-20 0 0,21 22 0,-21-22 16,20 21-16,1-21 0,0 22 0,21-22 15,0 21-15,0-21 0,0 1 16,0-1-16,0 0 0,21 0 0,0 0 16,1-21-16,-1 0 0,0 0 15,0 0-15,0 0 0,22 0 16,-22 0-16,0-21 0,0 0 0,0 21 15,0-21-15,1 0 0,-1-1 0,0-20 16,0 21-16,0-43 16,0 22-16,1 21 0,-22 0 15,21 0-15,-21-22 0,0 64 47,0 1-47,0 20 0,0-21 0,-21 0 16,21 22-16,0-22 0,0 0 0,0 0 15,0 0-15,0 0 0,0 1 0,0-1 16,0 0-16,0 0 16,21-21-16,0 0 15,0 0-15,0 0 0,0 0 16</inkml:trace>
  <inkml:trace contextRef="#ctx0" brushRef="#br1" timeOffset="195088.01">18923 14393 0,'0'0'0,"0"-21"0,0 0 16,0 0-16,0 0 16,0 0-16,0-1 0,0 1 15,21 21-15,0 0 0,0-21 16,1 21-16,-1 0 16,0 0-16,0 0 0,21 0 15,-20 0-15,20 0 0,-21 0 0,21 21 0,-20 0 16,-1 1-16,21-1 0,-21 0 15,-21 0-15,21 0 0,-21 0 16,0 1-16,0-1 0,0 0 0,0 0 16,0 0-16,0 0 0,-21 1 0,21-1 15,-21-21-15,0 21 0,0-21 16,0 0-16,-1 0 0,1 0 16,21-21 15,0 0-16,0-1-15,0 1 0,0 0 0,21 0 0,1 0 16,-22 0-16,21-22 0,0 22 0,0 0 16,0 0-16,-21 0 0,21-1 15,1 1-15,-22 0 0,21 21 16,-21-21-16,21 21 0,0 0 0,-21-21 16,0 0-16,21 21 0</inkml:trace>
  <inkml:trace contextRef="#ctx0" brushRef="#br1" timeOffset="195798.29">19960 13885 0,'0'0'0,"0"-21"0,0 0 15,0 0-15,0 42 47,0 0-47,-21 0 16,21 1-16,0-1 0,0 21 0,-21-21 16,21 0-16,0 22 0,0-22 15,0 21-15,-21-21 0,21 22 0,-22-22 0,1 21 16,21-21-16,0 22 15,-21-22-15,0 0 0,21 0 0,-21 0 16,21 1-16,0-1 0,0 0 0,0 0 16,0-42 31,21 0-47,-21 0 0,21-1 15,-21 1-15,21 0 0,0 0 16,1-21-16,-22 20 0,21 1 0,0 0 15,0 0-15,0 0 0,0 21 0,1-21 16,-1 21-16,0 0 0,0 0 16,0 0-16,0 0 15,-42 0 32,0 0-47,0 21 0,0-21 0,0 0 16,-1 0-16,1 0 0,0 0 15,21 21 1,-21-21-16,21 21 16,0 0-16,0 0 15,0 1-15,0-1 0,0 0 16,0 0 0,0 0-16,21-21 0,0 21 0,-21 1 15,21-22-15,1 21 0,-1 0 0,0-21 16,-21 21-16,21-21 0,0 0 0,0 21 15,1-21-15,-1 0 16</inkml:trace>
  <inkml:trace contextRef="#ctx0" brushRef="#br1" timeOffset="196327.18">21018 14161 0,'0'0'16,"-21"-22"-16,21 1 0,0 0 15,0 0-15,0 0 0,-21 21 16,0-21-16,0 21 15,0 0-15,-1 0 0,1 0 16,0 0-16,-21 0 0,21 0 0,-1 0 16,-20 0-16,21 21 0,-21 0 15,20 0-15,1-21 0,0 21 0,21 0 16,0 1-16,0-1 0,0 0 16,0 0-16,0 0 0,21 0 15,0-21-15,1 22 0,-1-22 16,21 0-16,-21 21 0,0 0 0,22-21 15,-22 0-15,21 21 0,-21-21 0,1 0 16,-1 21-16,0-21 0,0 21 16,-21 1-16,0-1 15,0 0 1,-21-21-16,-21 0 0,20 0 0,1 21 16,-21-21-16,21 0 0,-22 0 15,1 0-15,0 0 0,-1 0 0,22 0 16,-21 0-16,21 21 0,0-21 0,-1 0 15,1 0-15,0 0 16,0 0-16,0 0 16,0 0-1</inkml:trace>
  <inkml:trace contextRef="#ctx0" brushRef="#br0" timeOffset="203223.62">4022 16828 0,'0'0'0,"-22"0"31,22 21-31,22-21 47,-1 0-47,0 0 0,0 0 15,0 0-15,0 0 0,1 0 16,-1-21-16,21-1 0,-21 22 0,22-21 16,-1 0-16,-21 0 0,21 21 15,1-21-15,-22 0 0,0 21 0,0-22 16,0 22-16,-21-21 16,0 0-1,-21 21-15,0 0 0,0 0 16,-21 0-16,20 0 0,1 0 15,0 21-15,-21 0 0,21 1 0,-1-1 16,1 21-16,0-21 0,0 22 16,0-1-16,0-21 0,-1 21 0,22-20 15,0 20-15,0-21 0,0 0 16,0 0-16,0 1 0,0-1 0,22-21 16,-1 0-16,0 0 15,21 0-15,-21 0 0,1 0 0,20 0 16,0 0-16,-21-21 0,22 21 15,-22-22-15,21 22 0,-21-21 16,1 21-16,-1 0 0,-21-21 0,-21 21 31,-1 0-31,1 0 16,-21 0-16,21 0 0,-22 0 16,22 21-16,-21 0 0,21 1 0,0-1 15,-22-21-15,22 21 0,0 21 16,0-21-16,0 1 0,-1-1 0,22 0 15,0 0-15,0 21 0,0-20 0,0-1 16,0 0-16,0 0 0,0 0 16,0 0-16,22-21 0,-22 22 15,21-22-15,0 0 0,21 21 0,-21-21 16,1 0-16,-1 0 0,21 0 16,-21 0-16,22 0 0,-1-21 15,-21 21-15,21-22 0</inkml:trace>
  <inkml:trace contextRef="#ctx0" brushRef="#br0" timeOffset="204012.17">5334 17039 0,'0'-21'0,"0"42"0,-21-63 0,0 42 16,-1 0-16,1 0 0,0 0 15,-21 0-15,21 0 0,-1 0 0,1 0 16,0 0-16,-21 21 0,21-21 16,-1 21-16,-20 0 0,21 1 0,0-1 15,0 0-15,-1 0 0,1 0 16,21 0-16,0 1 0,0-1 0,0 0 16,0 0-16,21 0 15,1-21-15,-1 0 16,0 0-16,21 0 0,-21 0 0,1 0 15,-1 0-15,21-21 16,-21 21-16,0-21 0,1 21 0,-1-21 16,0 0-16,0 21 0,0-22 0,-21 1 15,21 0-15,-21 0 16,0 0-16,0 0 16,0 42 30,0 0-46,0 0 0,0 0 16,0 0-16,0 1 0,0-1 16,0 21-16,0-21 0,0 22 0,0-22 15,0 21-15,0 0 0,0-20 16,0 41-16,0-21 0,22 1 16,-22-1-16,0 22 0,0-22 0,21 0 15,-21 22-15,0-22 0,0 0 16,0 1-16,0 20 0,0-20 0,0-1 15,0 0-15,0 1 0,0 20 16,-21-21-16,21 1 0,-22-1 0,1 0 16,0 1-16,0-1 0,0-21 15,0 22-15,-1-22 0,22 0 0,-42 0 16,21 0-16,0 0 0,0-21 16,-1 0-16,1 0 0,0 0 15,0 0-15,-21 0 0,20-21 16,1 0-16,0 0 0,-21-21 0,21 20 15,-1-20-15,-20 0 0,21-1 16,0 1-16,0-21 0,-1 20 0,1 1 16,21-22-16,0 22 0,0-21 15,0 20-15,0-20 0,0 20 0,21-20 16,1 21-16,-1-1 0,21 1 16,-21 0-16,0 20 0,22-20 0,-22 0 15,21 21-15,-21-1 0,22-20 16,-22 21-16,21 0 0,-21 0 0,1-1 15,20 1-15,-21-21 16</inkml:trace>
  <inkml:trace contextRef="#ctx0" brushRef="#br0" timeOffset="204434.93">5990 16976 0,'0'0'16,"0"21"62,0-42-31,0 0-31,0-1-16,-21 22 0,0 0 15,21 22 48,0-1-63,0 0 15,0 0-15,-21-21 0,21 21 0,0 0 16</inkml:trace>
  <inkml:trace contextRef="#ctx0" brushRef="#br0" timeOffset="204798.27">5863 17378 0,'0'0'0,"-21"0"0,21-21 46,0 0-30,0-1-16,0 1 0,0 0 16,0 0-16,0 0 15,0 42 32,-21-21-47,21 21 16,0 0-16,0 0 15,0 1-15,21-22 16,0 0-16,-21 21 16,21-21-16,0 0 15</inkml:trace>
  <inkml:trace contextRef="#ctx0" brushRef="#br0" timeOffset="-205520.89">3365 2604 0,'0'0'0,"-21"-22"0,0 22 15,0-21-15,0 21 0,0 0 0,-1-21 16,1 21-16,0 0 0,0 0 0,0 0 16,0-21-16,-1 21 15,44 0 48,-1 0-63,0 0 0,0 0 15,0 0-15,0 0 0,1 0 16,20 0-16,-21 0 0,21 0 16,1 0-16,-1 0 0,0 0 0,22 0 15,-22 0-15,1 0 0,20 0 16,1-21-16,-22 21 0,21 0 0,1 0 16,-1 0-16,1 0 0,-1 0 15,1 0-15,21 0 0,-1-21 0,1 21 16,21 0-16,0 0 0,-1-22 0,1 22 15,0 0-15,0 0 0,0-21 16,0 21-16,-1 0 0,1 0 0,21-21 16,-21 21-16,21 0 0,-21 0 15,21 0-15,-21-21 0,21 21 16,-21 0-16,21 0 0,0 0 0,0 0 16,-22 0-16,22 0 0,-21 0 15,21 0-15,-21 0 0,21 0 0,0 0 16,-21 0-16,21 0 0,0 0 15,-21 0-15,0 0 0,21 0 0,-22 0 16,22 0-16,0 0 0,-21 0 16,21-21-16,-21 21 0,21 0 0,-21 0 15,21 0-15,-21 0 0,21 0 0,0 0 16,-21 0-16,21-21 0,-22 21 16,1 0-16,0 0 0,0 0 0,0-22 15,21 22-15,-21 0 0,-1 0 16,1 0-16,0-21 0,0 21 15,-21 0-15,20 0 0,-20 0 0,21 0 16,0 0-16,-22-21 0,22 21 0,0 0 16,0 0-16,0 0 0,-22 0 15,22 0-15,0 0 0,-21-21 0,21 21 16,-1 0-16,1 0 0,0 0 0,0 0 16,0-21-16,0 21 0,-22 0 15,22-21-15,0 21 0,-21 0 0,20 0 16,1 0-16,0 0 0,0 0 15,0 0-15,0 0 0,-22 0 0,22 0 16,0 0-16,0-22 0,-22 22 16,22 0-16,0 0 0,0 0 15,21 0-15,-21 0 0,0 0 0,21 0 16,-22-21-16,-20 21 0,42 0 0,-21 0 16,0 0-16,0 0 0,21 0 15,-22 0-15,1 0 0,0 0 0,0-21 16,-21 21-16,20 0 0,1 0 15,0 0-15,0 0 0,0 0 0,0 0 16,-1 0-16,1 0 0,0 0 16,-21 0-16,21 0 0,-1 0 0,1 0 15,0-21-15,0 21 0,0 0 16,0 0-16,-1 0 0,1 0 16,-21 0-16,21 0 0,-22 0 0,22 0 15,0 0-15,0 0 0,0 0 16,0 0-16,-1 0 0,-20 0 0,21 0 15,0 0-15,0 0 0,-22 0 0,43 0 16,-21 0-16,0 21 0,0-21 16,21 0-16,-43 0 0,22 0 0,0 0 15,-21 21-15,21-21 0,-22 0 16,213 21 0,-192-21-16,-20 0 0,0 0 0,-22 0 15,22 0-15,-22 0 0,1 0 16,-1 0-16,-20 22 0,20-22 0,-20 0 15,-1 0-15,0 0 0,-21 0 16,1 0-16,-1 0 0,0 0 0,-21 21 47,-21 0-31,0-21-16,-1 21 0,1-21 0,0 21 15,-21 0-15,-1 1 0</inkml:trace>
  <inkml:trace contextRef="#ctx0" brushRef="#br0" timeOffset="-193556.62">7366 16425 0,'0'0'0,"21"0"16,-21-21-16,21 0 16,0 0-1,-21 0-15,0 0 16,22 21-1,-22-22 1,21 22 0,-21 22 15,-21-22-15,-1 21-16,-20 0 0,21 0 0,0 0 15,-22 0-15,1 22 0,0-22 0,-1 0 16,1 0-16,-21 0 0,20 1 15,-20 20-15,20-21 0,-20 0 0,21 0 16,-22 1-16,22-1 0,-1 0 16,1 0-16,21-21 0,-21 21 0,20-21 15,1 0-15,0 0 16,0 0-16,63 0 31,-21 0-15,1 0-16,20 0 0,0 0 15,1 0-15,-1 0 0,21 0 0,-20 0 16,20 21-16,-20 1 0,20-22 16,-21 21-16,1-21 0,20 21 0,-20-21 15,-1 21-15,0-21 0,-21 21 16,22 0-16,-22-21 0,0 22 0,0-22 16,0 21-16,1-21 0,-1 21 15,-21 0 1,-21-21 46,21-21-46</inkml:trace>
  <inkml:trace contextRef="#ctx0" brushRef="#br0" timeOffset="-192765.32">7810 16616 0,'0'-21'31,"0"42"-15,0 0-16,0 0 0,0 0 15,0 1-15,0-1 0,0 0 0,0 21 16,-21-21-16,21 1 0,0 20 16,0-21-16,0 0 0,0 0 15,0 22-15,0-22 0,0 0 16,0 0-16,0 0 16,0-42 15,0 0-31,0 0 15,0 0-15,0 0 0,0-1 16,0 1-16,0-21 0,0 21 0,0-22 16,21 1-16,1 21 0,-1-21 15,-21 20-15,21 1 0,0 0 0,0 0 16,0 0-16,1 0 0,-1 21 16,0 0-16,21 0 0,-21 0 0,1 0 15,-1 0-15,0 21 16,0 0-16,0 0 0,0 0 15,1 0-15,-22 22 0,21-22 0,-21 0 16,21 21-16,-21-20 0,0-1 16,0 21-16,0-21 0,0 0 15,0 1-15,0-1 0,0 0 0,0 0 16,0 0-16,-21-21 16,0 0-16,21-21 15,0 0-15,0 0 16,0 0-16,0-1 0,0 1 15,0-21-15,0 21 16,0 0-16,0-22 0,21 22 0,0-21 16,0 21-16,0-22 0,22 22 15,-22 0-15,21 0 0,0 0 0,1-1 16,-1 22-16,0 0 0,1 0 0,-22 0 16,21 0-16,1 22 0,-22-1 15,0 0-15,0 0 0,0 0 0,-21 22 16,0-22-16,0 21 0,0-21 15,0 22-15,0-22 0,-21 21 0,0-21 16,0 0-16,21 1 0,-21-1 16,-1 0-16,1 0 0,0-21 15,21 21-15,-21-21 16,21-21 15,21 21-31,0-21 16</inkml:trace>
  <inkml:trace contextRef="#ctx0" brushRef="#br0" timeOffset="-192357.56">9080 16743 0,'22'0'31,"-1"0"-15,0-21-16,0 0 15,0 21-15,-21-22 0,21 1 0,1 21 16,-1-21-16,-21 0 16,21 0-16,-21 0 0,0-1 15,-21 22 1,0 0-1,-1 0-15,1 22 0,0-22 16,0 21-16,-21 0 0,20 0 16,1 21-16,0-20 0,0-1 0,0 21 15,21-21-15,0 0 0,0 22 0,0-22 16,0 0-16,0 0 0,0 0 16,0 1-16,21-1 0,0-21 15,0 0-15,0 0 16,1 0-16,-1 0 0,0 0 0,0 0 15,0 0-15,0-21 0,1-1 16</inkml:trace>
  <inkml:trace contextRef="#ctx0" brushRef="#br0" timeOffset="-191889.83">9885 16616 0,'0'0'15,"0"-21"-15,-21 21 16,-1 0-16,1 0 16,0 0-16,0 0 0,0 0 15,0 0-15,-1 0 0,1 0 16,0 21-16,0-21 0,21 21 16,-21-21-16,21 21 0,0 0 15,0 1 1,21-22-1,0 21-15,0-21 0,0 0 0,1 0 16,-1 0-16,21 21 0,-21-21 0,0 0 16,1 21-16,-1-21 0,0 21 15,0-21-15,0 21 0,0-21 0,-21 22 16,0-1-16,0 0 16,0 0-16,-21 0 15,0-21-15,-106 21 16,85-21-16,21 0 15,-22 0-15,22 0 0,0 0 0,0 0 16,0 0-16,-1 0 16,1 0-16,0 0 0,0 0 15,21-21 17,21 21-17,0 0-15,-21-21 0,21 21 0,1 0 16</inkml:trace>
  <inkml:trace contextRef="#ctx0" brushRef="#br0" timeOffset="-191365.97">10647 16658 0,'21'-21'15,"0"-21"1,-21 21-16,0-1 16,-21 22-1,0 0-15,0-21 0,-1 21 0,1 0 16,0 0-16,-21 0 0,21 0 16,-1 0-16,1 0 0,-21 21 0,21 1 15,0-22-15,-1 21 0,22 0 16,-21 0-16,21 0 15,0 0-15,0 1 0,0-1 16,21 0-16,1-21 0,-1 21 16,0-21-16,0 21 0,21-21 0,-20 21 15,-1-21-15,0 22 0,21-22 16,-21 0-16,1 21 0,-1-21 0,0 0 16,0 21-16,0-21 0,0 0 15,-21 21-15,0 0 16,-21-21-1,0 0-15,0 0 0,0 0 0,-22 0 16,22 21-16,-21-21 0,0 0 16,20 0-16,-20 0 0,0 0 15,21 0-15,-1 0 0,-20 0 0,21 0 16,0 0-16,0 0 0,-1 0 16,1 0-16,42 0 46,1 0-46</inkml:trace>
  <inkml:trace contextRef="#ctx0" brushRef="#br0" timeOffset="-189754.03">11515 16806 0,'0'0'16,"21"-21"-16,0 21 0,0-21 15,-21 0-15,0 0 16,0 0-16,0-1 0,0 1 16,-21 0-16,0 21 15,0-21-15,-1 0 0,1 21 16,0-21-16,0 21 0,0 0 0,0 0 15,-1 0-15,1 0 16,0 0-16,-21 0 0,21 21 0,-1 0 16,1-21-16,-21 21 0,21 0 15,0 22-15,-1-22 0,1 0 0,0 0 16,0 0-16,0 0 0,21 22 0,0-22 16,0 0-16,0 0 15,0 0-15,21 1 0,0-22 16,0 0-16,0 0 0,1 0 15,-1 0-15,21 0 0,-21 0 0,22 0 16,-22-22-16,0 22 0,21-21 16,-21 0-16,22 0 0,-22 0 0,0 0 15,21-1-15,-20 1 0,-1 0 16,-21-21-16,21 21 0,0-1 16,-21 1-16,0 0 0,0 42 46,0 0-30,0 1-16,0-1 0,0 21 16,0-21-16,0 0 0,0 1 15,0-1-15,0 0 0,0 0 16,0 0-16,21 0 0,0-21 16,1 0-16,-1 22 0,0-22 15,21 0-15,-21 0 0,22 0 0,-1 0 16,0 0-16,1 0 0,-1-22 15,0 22-15,1-21 0,-1 0 16,-21 0-16,22 21 0,-1-21 0,-21-22 16,0 22-16,0 0 0,1 0 15,-1 0-15,-21 0 0,0-1 0,0 1 16,0 0-16,0 0 0,0 0 16,-21 21-16,-1-21 0,1 21 15,0 0-15,-21 0 0,21 0 0,-22 0 16,22 0-16,0 21 0,-21 0 15,20-21-15,1 21 0,0 0 0,0 0 16,0 1-16,0-1 0,21 0 16,0 0-16,0 0 0,0 0 15,0 1-15,0-1 0,0 0 16,21 0-16,0-21 16,21 0-16,-21 0 0,1 0 0,-1 0 15,21 0-15,-21 0 0,0 0 16,1-21-16,-1 21 0,0-21 15,0 0-15,0 21 0,0-22 0,1 1 16,-1 0-16,-21 0 0,21 0 16,-21 0-16,21-1 0,-21 1 31,-21 42 0,21 1-31,-21-22 16,21 21-16,0 0 0,0 0 0,-21 21 15,21-20-15,-22-1 0,22 21 16,-21 0-16,21-20 0,0 20 0,0 0 16,0 1-16,-21-1 0,21 0 15,0-21-15,0 43 0,0-22 0,0 1 16,0-1-16,0 0 0,-21 22 16,21-22-16,0 22 0,0-22 0,0 21 15,0-20-15,0 20 0,0-20 16,21 20-16,-21-21 0,21 22 15,-21-22-15,21 1 0,1-1 0,-1 21 16,-21-20-16,21-1 0,-21 0 16,21-20-16,-21 20 0,0-21 0,0 0 15,0 0-15,0 1 0,0-1 16,-21-21-16,-21 0 0,20 0 0,1 0 16,-21-21-16,0-1 0,-1 1 15,1 0-15,0-21 0,-1 21 0,22-22 16,-21 1-16,21 0 0,-22-1 15,22 1-15,0 0 0,0-1 0,21 1 16,0-22-16,0 22 16,0-21-16,0 20 0,0-20 0,0-1 15,21 22-15,0-22 0,0 1 16,0 21-16,22-1 0,-22-20 0,21 20 16,1 1-16,-1 0 0,-21-1 15,21 1-15,1 0 0,-1-1 0,0 22 16,1-21-16,-22 21 0,21 0 15,-21-1-15,1 1 0,-1 0 0,0 0 16,0 21-16,0-21 0,-21 0 16,0-1-1,0 1 1,21 21 31</inkml:trace>
  <inkml:trace contextRef="#ctx0" brushRef="#br0" timeOffset="-189257.32">12848 16701 0,'-21'0'32,"21"-22"-1,21 22-15,0-21-16,0 21 0,1 0 15,-1-21-15,0 21 0,0-21 16,0 21-16,0-21 0,1 0 15,-1 21-15,-21-22 0,21 1 16,-21 0-16,0 0 31,-21 21-31,0 0 16,-1 0-16,1 0 0,0 21 16,0-21-16,0 21 0,0 0 15,-1-21-15,1 22 0,0-1 0,0 21 16,0-21-16,0 0 0,21 1 15,0-1-15,-22 21 0,22-21 16,0 0-16,0 1 0,0-1 0,0 0 16,0 0-16,22 0 15,-1 0-15,0-21 0,0 0 16,0 0-16,22 0 0,-22 0 16,0 0-16,0 0 0,21 0 0,-20 0 15,-1 0-15,21 0 0,-21-21 16,0 21-16,1-21 0</inkml:trace>
  <inkml:trace contextRef="#ctx0" brushRef="#br0" timeOffset="-188725.62">13674 16383 0,'-22'0'0,"22"-21"16,-21 21-16,42 21 47,1 0-32,-1-21-15,0 21 0,0-21 16,0 22-16,0-1 0,1-21 0,-1 21 15,0-21-15,21 21 0,-21-21 16,1 0-16,-1 21 0,0-21 16,0 0-16,0 21 0,0-21 15,1 0-15,-1 0 16,-21 22 15,-21-22-31,-1 21 16,1-21-16,0 21 0,0-21 0,0 21 15,-22 0-15,22 0 0,-21 1 16,21-1-16,-22 0 0,22 0 0,-21 21 16,21-20-16,-22-1 0,1 21 15,21-21-15,0 0 0,-22 1 16,22-1-16,0 0 0,21 0 0,-21 0 16,21 0-16,21-21 31,0 0-16,0 0-15,1 0 16,-1-21-16,0 0 0</inkml:trace>
  <inkml:trace contextRef="#ctx0" brushRef="#br0" timeOffset="-185530.19">14986 16320 0,'21'0'0,"0"0"16,0 0-16,1 0 16,-1 0-16,0 0 0,0-22 15,0 22-15,0-21 0,1 21 16,-1-21-16,-21 0 0,21 21 16,-21-21-16,0 0 15,0-1-15,-21 22 16,0 0-16,-1 0 0,-20 0 15,0 0-15,21 0 0,-22 0 16,1 0-16,0 0 0,-1 22 0,22-1 16,-21-21-16,21 21 0,-1 0 15,-20 0-15,21-21 0,21 21 16,0 1-16,-21-22 0,21 21 16,0 0-16,0 0 0,0 0 15,21-21-15,0 21 0,0 1 0,0-22 16,22 21-16,-22 0 0,21 0 15,1 0-15,-1 0 0,0 1 0,-21-1 16,22 0-16,-22 0 0,0 0 0,0 0 16,0 22-16,-21-22 0,22 0 15,-22 0-15,0 0 0,-22 1 16,1-1-16,0 0 0,-21-21 16,21 0-16,-22 21 0,1-21 0,0 0 15,-43 0-15,43 0 16,-1 0-16,22 0 0,-21-21 15,21 0-15,-1 0 0,1 21 0,0-22 16,0 1-16,0 0 0,21 0 16,0 0-16,0 0 0,0-1 15,0 1-15,21 0 0,0 21 16,0 0-16,0-21 0,1 21 16,20 0-16,-21-21 0,21 21 0,1 0 15</inkml:trace>
  <inkml:trace contextRef="#ctx0" brushRef="#br0" timeOffset="-184985.51">15727 16574 0,'0'0'0,"21"0"0,-21-22 15,0 1-15,0 0 16,0 0-16,0 0 15,-21 0-15,0 21 0,-1-22 16,22 1-16,-21 21 0,0-21 0,-21 21 16,21 0-16,-1 0 0,1 0 15,0 0-15,0 0 0,-21 21 16,20 0-16,1 1 0,0-1 0,0 0 16,0 21-16,0-21 0,-1 1 15,22 20-15,0-21 0,-21 21 0,21-20 16,0 20-16,0-21 0,0 0 0,0 0 15,0 1-15,21-1 0,1-21 16,-1 0-16,0 0 0,0 0 0,0 0 16,0 0-16,1 0 0,20-21 15,-21 21-15,0-22 0,0 1 0,1 0 16,20 0-16,-21-21 0,0 20 16,0 1-16,-21-21 0,22 21 15,-1-22-15,-21 22 0,0-21 0,21 21 16,-21 0-16,21-1 0,-21 1 15,0 42 1,0 1 0,0-1-16,0 0 0,-21 0 15,21 0-15,0 22 0,-21-22 0,21 0 16,0 21-16,0-21 0,0 1 16,0 20-16,0-21 0,0 0 0,0 0 15,0 1-15,21-22 16,0 0-16,0 0 15,0 0-15,1 0 16</inkml:trace>
  <inkml:trace contextRef="#ctx0" brushRef="#br0" timeOffset="-184713.66">16150 16235 0,'0'-42'0,"0"84"0,0-106 0,0 22 16,0 21-16,0 0 15,-21 42 1,21 0-16,0 21 0,0-20 16,-21 20-16,21 0 0,0 1 15,-21-1-15,21 0 0,0 1 0,0-1 16,-22 0-16,22-21 0,-21 22 16,21-1-16,0-21 0,0 22 0,0-22 15,-21 0-15,21 0 0,0 0 0,0 0 16,0 1-16,0-1 0,21-21 47,0-21-47</inkml:trace>
  <inkml:trace contextRef="#ctx0" brushRef="#br0" timeOffset="-184204.95">16743 16510 0,'0'0'0,"0"-21"0,0 0 0,0 0 16,0-1-16,0 1 0,-21 21 15,-1-21-15,22 0 0,-21 21 16,0 0-16,0 0 0,0 0 0,0 0 16,-1 0-16,1 21 0,0 0 15,-21 0-15,21 1 0,-1-1 0,1 0 16,21 21-16,-21-21 0,21 1 0,-21 20 15,21-21-15,0 0 0,0 0 16,0 22-16,0-22 0,0 0 16,0 0-16,21 0 0,0-21 15,-21 22-15,21-22 0,1 21 0,-1-21 16,0 0-16,0 0 0,0-21 16,0-1-16,1 22 0,-1-21 15,0 0-15,0-21 0,-21 21 0,21-1 16,0-20-16,-21 21 0,0 0 15,0 0-15,22-22 0,-22 22 0,21 0 16,-21 0-16,0 42 31,0 0-31,0 0 16,0 0-16,0 1 0,-21-1 0,21 0 16,0 21-16,0-21 0,0 1 15,0-1-15,0 0 0,0 0 0,0 0 16,0 0-16,21-21 0,-21 22 15,21-22-15,0 0 0,-21 21 0,21-21 16,0 0-16,1 0 0,-1 0 0,21-21 16,-21-1-16</inkml:trace>
  <inkml:trace contextRef="#ctx0" brushRef="#br0" timeOffset="-183793.71">17060 16489 0,'0'0'0,"-21"-21"32,21 0-17,21 21-15,0 0 0,1 0 16,-1 0-16,0 0 0,0 0 0,0 0 16,22 0-16,-22 0 0,0 21 0,0 0 15,0 0-15,0-21 0,1 42 16,-1-20-16,0-1 0,0 0 0,0 21 15,-21-21-15,0 1 0,0-1 16,0 0-16,0 0 0,0 0 16,0 0-16,-21 1 0,21-1 15,-21-21-15,0 0 16,0 0-16,21-21 16,0-1-1,0 1-15,0-21 0,0 21 16,0 0-16,0-1 0,0 1 0,0-21 15,0 21-15,21 0 0,-21-1 16,21 1-16,0 0 0,-21 0 0,21 0 16,0 0-16,1 21 0,-1-22 15,0 1-15,0 21 0,0 0 16,0-21-16,1 21 0,-1 0 0,0 0 16,0 0-16</inkml:trace>
  <inkml:trace contextRef="#ctx0" brushRef="#br0" timeOffset="-182916.77">17992 16383 0,'0'0'0,"-22"0"15,1 0 1,0 21-1,21 0-15,0 1 0,-21-1 16,21 0-16,0 0 0,-21 0 16,21 0-16,0 1 0,0-1 0,0 0 15,0 0-15,0 0 0,21 0 16,0 1-16,0-1 0,0 0 16,1-21-16,20 0 0,-21 0 0,0 0 15,0 0-15,1 0 0,20 0 16,-21 0-16,0-21 0,0 0 0,1-1 15,-22 1-15,21 0 0,0 0 16,0 0-16,-21 0 0,0-1 16,21 1-16,-21 0 0,21 0 0,-21 0 15,0 0-15,22-1 0,-1 22 16,-21-21-16,21 21 0,-21 21 31,0 1-31,0-1 16,0 0-16,0 21 0,0-21 15,0 1-15,-21 20 0,21-21 0,-21 21 16,-1 1-16,22-1 0,0 0 16,0 22-16,0-22 0,-21 1 0,21 20 15,0-21-15,0 1 0,0 20 16,0-20-16,-21-1 0,21 0 16,0 22-16,0-22 0,0 0 0,0 22 15,0-22-15,0 1 0,0 20 16,0-21-16,0 1 0,0-1 0,0 0 15,0 1-15,21-22 0,-21 21 16,21-21-16,-21 1 0,0-1 0,0 0 16,0 0-16,0 0 0,-21-21 15,0 0 1,0 0-16,0 0 0,0 0 0,-1-21 16,1 21-16,21-21 0,-42 0 15,42 0-15,-21-1 0,0 1 16,-1-21-16,1 21 0,0-22 15,0 1-15,21 0 0,0-22 0,0 22 16,0-22-16,0 22 0,0-21 0,0 20 16,0 1-16,42 0 0,-21-1 15,1 1-15,-1 0 0,0-1 0,21 1 16,-21 0-16,1 20 16,20-20-16,-21 21 0,21-21 0,-20 20 0,-1 1 15,0 0-15,0 21 0,0-21 16,0 21-16,-21-21 15,22 0-15,-22-1 79</inkml:trace>
  <inkml:trace contextRef="#ctx0" brushRef="#br0" timeOffset="-181034.13">19537 16616 0,'-21'0'78,"-1"0"-78,1 0 15,0 0-15,0 0 0,0 0 16,0 0-16,-1 0 0,-20 0 16,21 0-16,0 0 0,-22 0 15,22 0-15,0 0 0,-21-21 0,21 21 16,-1 0-16,1-21 0,-21 21 15,21-22-15,0 22 0,-1-21 0,1 21 16,21-21-16,-21 0 0,21 0 16,-21 21-16,21-21 0,0-1 0,0 1 15,0 0-15,0 0 0,0 0 0,0 0 16,21-1-16,0 1 0,0 0 16,1 0-16,20 0 0,-21 0 15,21 21-15,1-22 0,-22 22 16,21 0-16,1 0 0,-22 0 0,21 0 15,-21 0-15,0 0 0,1 22 0,-22-1 16,0 0-16,0 0 0,0 0 16,0 0-16,-22 1 0,1-1 0,-21 0 15,21 21-15,-22-21 0,22 1 16,-21-1-16,0 21 0,20-21 0,1 0 16,-42 43-16,42-43 0,21 0 15,-22 0-15,22 1 0,0-1 16,0 0-16,0 0 0,0 0 0,0 0 15,22-21 1,-22 22-16,21-22 0,0 21 0,21-21 16,-21 0-16,1 0 0,-1 0 15,21 0-15,-21 0 0,0-21 16,22-1-16,-22 22 0,0-21 0,0 0 16,0 0-16,1 0 0,-1 21 15,0-21-15,-21-1 0,21 1 0,-21 0 16,0 0-16,0 0 0,-21 21 31,0 0-15,21 21-16,-21 0 15,21 0-15,-22 0 0,1 1 0,21-1 16,0 0-16,-21 21 0,21-21 0,-21 22 16,0-22-16,21 0 0,-21 21 15,21 1-15,-22-22 16,22 0-16,-21 0 0,21 0 0,0 1 15,0-1-15,0 0 16,21-42 31,-21 0-47,22 21 0,-1-22 16,0 1-16,0-21 0</inkml:trace>
  <inkml:trace contextRef="#ctx0" brushRef="#br0" timeOffset="-180558.41">20066 16044 0,'0'-21'0,"0"42"0,0-63 0,0 21 16,0 0-16,0 42 47,0 0-47,0 0 16,0 0-16,-21 22 15,21-22-15,-21 0 0,21 21 0,-22-20 16,22 20-16,-21-21 0,21 21 15,-21 1-15,0-22 0,21 21 0,-21-21 16,21 22-16,-21-22 0,21 21 0,0-21 16,0 1-16,0-1 0,0 0 15,0 0-15,0 0 0,0 0 0,0 1 16,0-1-16,0 0 16,21-21-16,0 0 15,0 0-15,0 0 16,0 0-16,1 0 0,-1-21 15,0 0-15,0 21 0,-21-22 16,21 22-16,0-21 0,-21 0 16,22 0-16,-22 0 15,0 0-15</inkml:trace>
  <inkml:trace contextRef="#ctx0" brushRef="#br0" timeOffset="-179241.72">20362 16129 0,'0'0'0,"0"-21"0,21 0 15,1 21-15,-22-21 0,21-1 16,0 1-16,-21 0 15,21 21-15,-21-21 16,0 42 15,-21 0-31,21 0 0,-21 1 16,0-1-16,21 21 0,-22-21 16,1 22-16,21-1 0,-21 0 0,0-21 15,21 22-15,-21-1 0,21 0 16,0 1-16,-21-22 0,21 21 0,-22-21 15,22 22-15,0-22 0,0 0 0,0 21 16,0-20-16,0-1 16,0 0-16,0 0 0,22-21 0,-1 0 15,0 0-15,0 21 16,0-21-16,0 0 0,1 0 0,-1 0 16,0-21-16,0 21 0,0-21 0,22 0 15,-22 0-15,0 21 0,0-22 16,0 1-16,0 0 0,1 0 0,-22 0 15,0 0-15</inkml:trace>
  <inkml:trace contextRef="#ctx0" brushRef="#br0" timeOffset="-178967.88">20320 16425 0,'21'-21'16,"0"0"0,0 21-16,1 0 0,-1 0 15,0-21-15,21 21 0,-21 0 0,1 0 16,-1 0-16,0 0 0,0-21 16,0 21-16,0 0 0,1 0 0,-1 0 15,0 0-15,0 0 16,0 0-16,0 0 15,1 0 1,-1 0 0</inkml:trace>
  <inkml:trace contextRef="#ctx0" brushRef="#br0" timeOffset="-178516.9">21294 16425 0,'-22'0'15,"44"0"16,-22-21-15,0 0 0,-22 21 15,1 0-31,0 0 16,0 0-1,0 0-15,21 21 31,21-21 1,0 0-1,0 0-15,-21 21-1</inkml:trace>
  <inkml:trace contextRef="#ctx0" brushRef="#br0" timeOffset="-177866.24">21251 16764 0,'0'0'0,"0"-21"141,21 21-126,-21-21-15,22 21 16,-22 21 47,-22 0-63,1-21 15,0 21 1,0-21-16,0 0 15,0 0-15,-1 0 16,22-21 0,0 0-16,0 0 15,0 0 1,22-1-16,-1 22 16,0 0-1,0 0-15,0 0 16,-21 22-16,0-1 15,0 0-15,0 0 16,0 0-16,0 0 0,0 22 0,0-22 0,-21 0 16,21 0-16,-21 0 15,0 1-15,0 20 0,-22-21 0,22 0 16,0-21-16,-21 21 0,20 1 16,-20-1-16,21-21 0,-21 21 0,20-21 15,-20 0-15,21 0 0,0 0 0,0 0 16,-1 0-16,1 0 0,0 0 15,0-21-15,21 0 0</inkml:trace>
  <inkml:trace contextRef="#ctx0" brushRef="#br0" timeOffset="-177293.57">21738 16150 0,'0'-21'0,"0"0"16,0 0-16,0 0 15,0 42 32,0 0-47,0 0 0,0 0 16,0 22-16,0-22 0,0 21 16,0 0-16,0-20 0,0 20 0,0-21 15,-21 21-15,0-20 0,21 20 0,0-21 16,-21 0-16,21 0 0,-22 1 15,22-1-15,-21 0 0,42-21 47,1 0-47,-1-21 16,0 0-16,0-1 16,0 1-16</inkml:trace>
  <inkml:trace contextRef="#ctx0" brushRef="#br0" timeOffset="-176841.83">22140 16214 0,'-21'0'31,"21"21"-31,-21-21 16,21 21-16,-21 0 0,0 0 0,21 1 15,0-1-15,-22 0 0,22 0 16,-21 0-16,21 0 0,-21 1 16,21-1-16,0 0 0,0 0 0,0 0 15,0 0-15,21-21 16,0 22-16,1-22 0,-1 0 16,0 0-16,0 0 0,0 0 15,0 0-15,1 0 16,-1-22-16,0 22 0,-21-21 0,21 0 15,0 0-15,-21 0 0,0 0 16,0-1-16,21-20 0,-21 21 16,0-21-16,0 20 0,0 1 0,0-21 15,0 21-15,0 0 0,-21-1 16,0 22-16,0 0 16,0 0-16,0 0 15,21 22-15,-22-22 0,22 21 16,-21-21-16,21 21 0,0 0 0,0 0 15,0 0-15,0 1 16,0-1 0</inkml:trace>
  <inkml:trace contextRef="#ctx0" brushRef="#br0" timeOffset="-176386.09">22712 16171 0,'0'0'0,"0"-21"0,-21 21 31,-1 0-15,1 21-16,0-21 0,21 22 16,-21-1-16,0 0 0,0 0 0,21 21 15,-22-20-15,1-1 0,21 0 16,0 21-16,0-21 0,-21 1 15,21-1-15,0 0 0,0 0 16,0 0-16,0 0 16,21-21-16,0 0 0,1 0 15,-1 0-15,0 0 0,0 0 16,0 0-16,0 0 0,1-21 16,-1 0-16,0 21 0,0-21 0,0 0 15,0 0-15,1-1 0,-1-20 16,-21 21-16,0 0 0,21-22 15,-21 22-15,0 0 0,0 0 0,0 0 0,0 0 16,-21-1-16,0 22 0,-1 0 16,1 0-16,0 0 15,-21 0-15,21 0 0,-1 0 0,1 22 16,0-1-16,0 0 16,21 0-16,-21-21 0,21 21 0,0 0 15,0 1-15</inkml:trace>
  <inkml:trace contextRef="#ctx0" brushRef="#br0" timeOffset="-175901.37">23241 16214 0,'0'0'0,"-21"0"31,0 0-15,-1 21-16,1-21 0,21 21 0,0 0 15,-21 0-15,0 1 0,0-1 16,21 0-16,-21 0 0,21 0 16,-22 0-16,22 1 0,-21-1 0,21 0 15,0 0 1,0 0-16,0 0 0,0 1 31,21-22-31,1 0 0,-1 0 0,0 0 16,0 0-16,0 0 0,22 0 0,-22 0 15,0 0-15,0-22 0,0 22 16,0-21-16,1 0 0,-1 0 0,0 0 16,-21 0-16,0-1 0,0 1 15,0 0-15,0 0 0,0 0 0,0 0 16,0-1-16,0 1 0,0 0 0,-21 21 15,0 0-15,-1-21 0,1 21 16,0 0-16,0 0 16,0 21-16,0-21 0,-1 21 15,22 0-15,-21-21 16,21 22-16,21-22 31</inkml:trace>
  <inkml:trace contextRef="#ctx0" brushRef="#br0" timeOffset="-175433.64">24320 16087 0,'0'21'31,"0"0"-31,-21-21 16,21 21-16,-21-21 0,0 21 16,0-21-16,0 22 0,-22-1 0,22-21 15,-21 21-15,-1-21 0,22 21 16,-21-21-16,0 21 0,-1 0 0,1-21 16,21 22-16,-22-22 0,22 0 0,0 21 15,0-21-15,0 0 16,21 21-16,0 0 15,42-21 1,-21 21-16,0-21 16,1 21-16,20-21 0,-21 22 0,21-22 15,-20 21-15,20-21 0,-21 21 16,21-21-16,-20 0 0,20 21 0,-21 0 16,0-21-16,22 0 0,-22 21 15,21-21-15,-21 0 0,0 0 0,1 0 16,-1 0-16,-21-21 62,0 0-62,-21 21 0,21-21 16</inkml:trace>
  <inkml:trace contextRef="#ctx0" brushRef="#br0" timeOffset="-174970.34">24955 15939 0,'0'0'16,"22"-22"-16,-1 22 0,0-21 0,-21 0 0,21 21 16,0-21-16,-21 42 31,0 0-31,-21 0 15,0 22-15,0-22 0,21 21 16,-21 1-16,-1-1 0,-20 21 0,21-20 16,0-1-16,0 22 0,-22-22 15,22 0-15,0 1 0,-21-1 0,20-21 16,1 21-16,21-20 0,-21 20 0,21-21 16,0 0-16,-21 0 0,21 1 15,0-1-15,21-21 31,0 0-31,0 0 16,1-21-16,-1-1 0,0 22 0,0-21 16</inkml:trace>
  <inkml:trace contextRef="#ctx0" brushRef="#br0" timeOffset="-174284.73">25167 16256 0,'0'0'0,"0"21"31,0 0-31,0 1 16,0-1-16,0 0 0,0 0 15,0 0-15,0 0 16,0 1-16,-21-1 0,21 0 0,0 0 16,0 0-16,-21-21 15,21 21-15,-21-21 16,21-21 15,0 0-31,0 0 16,0 0-16,0 0 0,0-1 0,0 1 15,21 0-15,0 0 0,0-21 16,0 20-16,-21 1 0,21 0 0,1 21 16,-1-21-16,0 0 0,0 21 15,0 0-15,0 0 16,1 0-16,-22 21 0,21 0 15,-21 0-15,0 0 0,0 1 16,0-1-16,0 0 0,0 0 0,0 0 16,0 0-16,0 1 0,0-1 15,-21 0-15,21 0 0,-22-21 16,22 21-16,-21-21 0,21-21 47,0 0-47,0 0 15,0 0-15,21-1 0,-21 1 16,22 0-16,-1 0 0,0 0 16,-21 0-16,42-1 0,-21 1 15,1 21-15,-1-21 0,0 0 0,0 21 16,0 0-16,22 0 0,-22 0 0,0 0 16,0 21-16,-21 0 15,0 0-15,0 1 0,0-1 0,0 0 16,0 21-16,0-21 0,0 1 15,-21-1-15,21 0 0,-21 0 16,0-21-16,21 21 0,-22-21 0,44-21 63,-1 21-63</inkml:trace>
  <inkml:trace contextRef="#ctx0" brushRef="#br0" timeOffset="-173924.83">25866 16341 0,'21'0'0,"0"0"0,0 0 15,0 0 1,0 0-16,-21-21 0,22 21 0,-1-22 15,0 22-15,-21-21 0,0 0 16,0 0 0,-21 21 15,0 0-31,-1 21 0,1 0 0,0-21 16,0 21-16,0 1 0,0-1 0,-1 0 15,1 0-15,0 0 0,21 0 16,-21 1-16,21-1 0,-21 0 0,21 0 15,0 0 1,21-21 0,0 0-16,0 0 15,0 0-15,1 0 16,-1 0-16,0-21 0,21 21 0</inkml:trace>
  <inkml:trace contextRef="#ctx0" brushRef="#br0" timeOffset="-173514.07">26458 16277 0,'-63'0'16,"42"0"-16,21 21 16,-22-21-16,1 22 0,0-22 0,0 0 15,21 21-15,-21 0 16,0-21-16,21 21 0,0 0 15,0 0 1,21-21-16,0 0 16,0 0-16,0 0 15,-21 22-15,21-22 16,1 0-16,-1 0 0,-21 21 16,0 0 15,-21-21-16,-1 0-15,1 21 0,0-21 16,0 0-16,0 0 0,0 21 16,-1-21-16,1 0 0,0 0 0,0 0 15,21-21 32,21 21-47,0-21 16</inkml:trace>
  <inkml:trace contextRef="#ctx0" brushRef="#br0" timeOffset="-173065.75">26733 16277 0,'0'0'0,"22"0"0,-1-21 0,0 21 16,-21-21-16,0 0 15,-21 21 1,0 0 0,-1 0-16,1 0 15,0 0-15,0 21 0,0-21 0,0 21 0,-1-21 16,1 21-16,0-21 0,21 21 16,0 1-16,0-1 15,0 0-15,21 0 16,0-21-1,1 0-15,-1 21 0,0-21 16,0 0-16,0 21 0,0-21 16,-21 22-1,0-1 1,-21-21 0,0 0-16,0 0 0,0 0 15,0 0-15,-1 0 0,1 0 16,0 0-16,0 0 0,0 0 15,0 0-15,21 21 0,-22-21 16,1 0-16</inkml:trace>
  <inkml:trace contextRef="#ctx0" brushRef="#br0" timeOffset="-172210.24">27157 16298 0,'0'0'16,"0"-21"-16,0 0 16,-21 21-16,-1 0 15,1 0-15,0 0 0,-21 0 16,21 21-16,-1-21 0,1 21 0,0 1 15,0-1-15,0 0 0,0-21 0,-1 21 16,22 0-16,0 0 0,0 1 16,0-1-16,0 0 15,22-21 1,-1 0 0,0 0-16,0 0 0,0-21 15,0 21-15,1-21 0,-1 21 16,-21-22-16,21 1 0,0 0 0,0 21 15,-21-21-15,0 0 0,21 21 0,1-21 16,-22 42 15,-22 0-31,22 0 16,-21-21-16,21 21 0,0 0 16,0 1-16,0-1 0,0 0 15,21-21 1,1 0-1,-22 21-15,21-21 0,21 0 16,-21 0-16,0 0 0,1 0 0,20 0 16,-21 0-16,0 0 0,0 0 0,1 0 15,-1-21-15,0 21 0,0-21 16,0 0-16,-21-1 0,0 1 0,21 0 16,-21 0-16,0 0 0,22 0 15,-22-1-15,0 1 0,0 0 16,0 0-16,-22 21 0,1 0 15,0 0-15,0 0 0,0 0 16,0 0-16,-1 21 0,22 0 16,-21 0-16,21 1 15,-21-1-15,21 0 0,-21-21 0,21 21 16,0 0-16,0 0 0,0 1 16,0-1-16,0 0 0,0 0 15,0 0-15,0 0 0,0 1 16,0 20-16,0-21 0,0 0 15,0 22-15,0-22 0,0 21 0,0-21 16,-21 22-16,0-22 0,-1 21 0,1-21 16,-21 22-16,21-22 15,0 0-15,-22 0 0,22 0 0,0 0 0,0 1 16,0-1-16,-1-21 16,1 21-16,0-21 0,21-21 46,0 0-30,21-1-16,0 1 0,-21 0 16,22 0-16,20 0 0</inkml:trace>
  <inkml:trace contextRef="#ctx0" brushRef="#br0" timeOffset="-171856.27">27559 16468 0,'0'-21'0,"42"21"31,-21-22-31,1 22 16,-1-21-16,0 21 0,-21-21 15,0 0-15,21 21 0,-21-21 0,21 21 16,-21-21-16,-21 21 31,0 0-15,21 21-16,-21-21 0,21 21 15,0 0-15,-21-21 0,21 21 0,-22 0 16,22 1-16,-21-1 16,21 0-16,0 0 15,21-21 16,1 0-31,-1 0 0,0 0 16</inkml:trace>
  <inkml:trace contextRef="#ctx0" brushRef="#br0" timeOffset="-171349.56">27919 16044 0,'-21'0'0,"21"22"31,21-22-15,42 63-1,-63-42-15,21 0 16,1-21-16,-1 22 0,-21-1 0,21 0 15,0-21-15,-21 21 0,0 0 16,21-21-16,-21 21 0,21-21 16,-21 22-16,0-1 15,0 0 1,-21-21 0,0 21-16,0 0 15,0-21-15,0 21 0,-1-21 16,1 22-16,-21-1 0,21-21 0,0 21 15,-1 0-15,1 0 16,-21-21-16,21 21 0,0 1 0,-1-1 16,1 0-16,0-21 0,0 21 0,0 0 15,0-21-15,-1 21 0,22 1 16,-21-22-16,21 21 0,-21-21 16</inkml:trace>
  <inkml:trace contextRef="#ctx0" brushRef="#br0" timeOffset="-20958.64">1122 2392 0,'0'0'0,"21"0"0,0-21 0,0 21 16,0-21-16,1 21 15,-1-22-15,0 1 16,0 0 0,-21 0-1,-21 21 1,0 0 0,0 0-16,-1 0 0,1 0 15,-21 0-15,21 0 16,0 0-16,-1 0 0,1 21 0,0-21 15,0 21-15,-21 0 0,20 1 16,-20-1-16,0 0 0,21 0 16,-22 0-16,1 0 0,0 22 0,20-22 15,1 0-15,-21 21 0,21-20 16,0-1-16,-1 21 16,-20 0-16,21-20 0,0 20 0,0-21 15,-1 21-15,1-20 0,0 20 16,0 0-16,0-21 0,0 22 15,-1-1-15,1 0 0,0 1 16,0-1-16,0 0 0,0 22 0,-1-22 16,22 1-16,-21 20 0,21-21 15,-21 1-15,21-1 0,-21 0 16,21-20-16,0 20 0,0 0 16,0 1-16,0-22 0,0 21 0,0-21 15,0 22-15,0-1 0,0 0 16,0-21-16,0 22 15,0-1-15,21 0 0,0 1 0,0-22 16,1 21-16,-1-21 0,0 22 16,0-22-16,0 0 0,0 21 15,1-20-15,20 20 0,-21-21 16,21 0-16,-20 0 0,-1 1 16,0-1-16,0 0 0,21-21 15,-20 21-15,-1 0 0,21 0 16,-21-21-16,0 22 0,1-1 0,20-21 15,-21 21-15,21 0 0,-20-21 16,20 21-16,-21-21 0,21 21 16,1-21-16,-1 0 0,22 22 15,-22-22-15,0 21 0,22-21 16,-22 21-16,22-21 0,-1 0 0,-21 21 16,22-21-16,-22 21 0,22-21 15,-22 0-15,0 21 0,1-21 16,20 0-16,-20 0 0,-1 22 0,0-22 15,22 0-15,-22 0 0,22 21 16,-1-21-16,1 21 0,-1-21 16,1 0-16,-1 21 0,-21-21 0,22 0 15,-1 21-15,1-21 0,-1 0 16,-20 21-16,20-21 0,-20 0 16,-1 22-16,21-22 0,-20 0 15,20 21-15,1-21 0,-1 21 0,1-21 16,-1 0-16,22 0 0,63 21 15,-63-21-15,-22 0 16,22 0-16,-22 0 0,1 0 0,-1 0 16,1 0-16,-1 0 0,22 0 15,-21 0-15,20 0 0,1 0 0,0 0 16,-22 0-16,22 0 0,-1 0 16,-20 0-16,-1 0 0,1 0 0,-1 0 15,1 0-15,-1 0 0,1 0 16,-1 0-16,1 0 0,21 0 15,-22 0-15,22 0 0,-22 0 16,22 0-16,0 0 0,-22 0 0,1-21 16,-1 21-16,22 0 0,-22 0 15,1-21-15,-1 21 0,1-21 0,-1 21 16,22 0-16,0 0 0,-22-22 16,22 22-16,-1 0 0,-20 0 15,21-21-15,-22 21 0,1-21 0,-1 21 16,1 0-16,-1 0 0,1-21 15,-1 21-15,22 0 0,-22 0 0,22-21 16,-22 21-16,22 0 0,-21 0 16,-1 0-16,22-21 0,-22 21 15,1 0-15,-1 0 0,1 0 16,-22 0-16,22-22 0,-1 22 0,1 0 16,-1 0-16,22 0 0,-22-21 15,1 21-15,-1 0 0,1 0 0,-1 0 16,1 0-16,-1 0 0,1 0 15,-22 0-15,0 0 0,22 0 16,-22 0-16,-21 0 0,22 0 0,-1 0 16,22 0-16,-22 0 0,0 0 15,22 0-15,-1 0 0,-20 0 0,20-21 16,1 21-16,-1 0 0,1 0 16,-1 0-16,1 0 0,-22 0 15,21 0-15,1 0 0,-22 0 16,22 0-16,-22 0 0,0-21 0,1 21 15,20 0-15,-20 0 0,-1 0 16,21 0-16,-20 0 0,20 0 16,1 0-16,-1 0 0,-20 0 0,20 0 15,1 0-15,-1 0 0,1 0 16,-1 0-16,1 0 0,-1 0 0,1 0 16,-1 0-16,1 0 15,-1 0-15,22 0 0,-22 0 0,22 0 0,0 0 16,-1 0-16,1 0 0,0 0 15,-22 0-15,22 0 0,-22 0 16,22 0-16,-22 0 0,43 0 16,64 0-16,-65 0 15,1 0-15,-21 0 0,0 0 0,-1 0 16,1 0-16,0 0 0,-1 0 16,22 0-16,-21 0 0,21 0 0,-22 0 15,22 0-15,-21 0 0,21 0 16,-22 0-16,1 0 0,0 0 15,-1 0-15,1 0 0,0 0 0,20 0 16,-20 0-16,21 0 0,0 0 16,0 0-16,-22 0 0,107 0 15,-107 0-15,22 0 16,-21 0-16,21 0 0,0 0 0,-1 21 16,1-21-16,0 0 0,-21 0 15,-1 0-15,22 0 0,-21 0 16,0 21-16,20-21 0,1 0 0,-21 0 15,21 0-15,0 0 0,-1 21 16,-20-21-16,0 0 0,-1 0 0,1 0 16,21 22-16,-21-22 0,-1 0 15,22 0-15,0 0 0,-21 21 0,20-21 16,-20 0-16,21 0 16,-21 0-16,-1 0 0,1 21 0,21-21 15,-22 0-15,22 0 0,0 0 16,0 0-16,0 0 0,-22 0 15,22 21-15,-21-21 0,21 0 0,-22 0 16,22 0-16,0 0 0,0 0 16,0 0-16,0 21 0,-1-21 0,-20 0 15,21 0-15,-21 0 0,20 0 16,-20 0-16,21 0 0,0 0 0,0 0 16,-1 0-16,-20 0 0,21 0 15,0 0-15,-22 0 0,1 0 16,0 0-16,-1 0 0,22 0 0,85 0 15,-85 0 1,-22 21-16,22-21 0,-21 0 0,-1 0 16,1 0-16,0 0 0,-22 0 15,22 0-15,0 0 0,-1 0 0,-20 0 16,20 0-16,1 0 0,0 0 16,-1 0-16,1 0 0,0 0 0,-22 0 15,1 0-15,-1 0 16,1 0-16,-1 0 0,22 0 0,-22 0 15,1 0-15,21 0 0,-22 0 0,22 0 16,-22-21-16,22 21 0,-22 0 16,1 0-16,-1-21 0,1 21 15,-1 0-15,-20-21 0,20 21 16,-20 0-16,20-21 0,1 21 0,-22 0 16,21-21-16,1 21 0,-1-22 15,22 22-15,-21-21 0,-1 21 0,1-21 16,-1 21-16,1-21 0,-1 21 15,43-21-15,-64 0 0,1 21 16,-1-22-16,0 22 0,1-21 16,-1 0-16,0 21 0,-21-21 0,22 21 15,-22-21-15,21 0 0,-21 21 16,22-22-16,-1 1 0,-21 21 16,22-21-16,-22 0 0,21 0 15,0 0-15,22-22 0,-43 22 16,21 21-16,-20-21 0,20 0 15,-21 0-15,21-1 0,-20 1 16,20 0-16,-21 0 0,0 0 0,22 0 16,-22-1-16,0 1 0,0 0 15,0 0-15,0 0 0,1 0 0,-22-1 16,21-20-16,0 21 0,-21 0 16,0 0-16,21-1 0,-21 1 0,0 0 15,21 0-15,-21 0 0,0 0 16,0-1-16,0 1 0,0 0 15,0 0-15,0 0 0,-21 0 16,21-1-16,-21 1 0,21 0 16,-21 0-16,21 0 0,0 0 0,0-1 15,-21 1-15,21 0 0,-22 0 16,22 0-16,-21 0 0,0-1 16,21 1-16,0 0 0,0 0 15,-21 0-15,21 0 0,-21-1 16,21 1-16,0 0 0,0 0 0,0 0 15,0 0-15,-21-1 0,21 1 16,0 0-16,-22 0 0,22 0 16,-21 0-16,21-1 15,-21 22-15,21-21 0,-21 0 0,0 21 16,0-21-16,-1 0 0,1 0 16,0 21-16,0-22 0,0 1 15,0 21-15,-22-21 0,22 0 0,0 0 16,0 21-16,-22-21 0,22-1 15,0 1-15,-21 0 0,21 21 0,-1-21 16,1 0-16,-21 0 0,21-1 16,0 22-16,-43-42 15,43 21-15,0 0 0,0 21 16,-1-21-16,1 21 0,0-22 0,0 22 16,21-21-16,-42 21 15,42-21-15,0 0 0,-22 21 16,22-21-16,-21 21 15,0 0-15,21-21 0,-21 21 16,0-22-16,0 22 0,-1 0 16,22-21-16,-21 0 0,0 21 15,0-21-15,0 21 0,0-21 16,-1 21-16,1 0 0,21-21 16,-21-1-16,0 22 0,0 0 15,0-21 1,-1 21-16,1 0 0,0-21 0,0 21 15,0 0-15,-22 0 16,1-21-16,21 21 0,-21 0 0,-22 0 16,22-21-16,-1 21 0,1 0 15,0 0-15,-1 0 0,1 0 16,21 0-16,-21 0 0,20-21 0,1 21 16,-21 0-16,21 0 0,0 0 15,-22 0-15,22 0 0,0 0 0,-21-22 16,-1 22-16,22 0 0,-21 0 15,-1 0-15,-20-21 0,21 21 16,-1 0-16,-20 0 0,20-21 0,-20 21 16,21 0-16,-22 0 0,22 0 15,-1-21-15,1 21 0,-21 0 16,20 0-16,1-21 0,21 21 16,-22 0-16,1 0 0,0-21 0,-1 21 15,1-22-15,21 22 0,-21 0 16,-1-21-16,1 21 0,0 0 0,20-21 15,-20 21-15,0 0 0,-1-21 16,22 21-16,-21 0 0,0-21 16,20 21-16,-20 0 0,21-21 0,-21 21 15,20-22-15,1 22 16,-21 0-16,21-21 0,0 21 0,-1 0 16,1 0-16,0-21 0,0 21 15,0 0-15,0 0 0,-1 0 16,1-21-16,0 0 0,0 21 15,0 0-15,0 0 16,-1 0-16,1 0 16,0 0-16,0 0 0,21-21 0,-21 21 15,0 0-15,-1 0 0,1 0 16,0 0-16,0 0 0,0 0 16,0 0-16,-1 0 15,1 0 16,0 0-15,0 0 0,21 21-1,-21-21-15,21 21 0,-21-21 16,-1 0 0,22 21-16,-21 0 15,0-21-15,21 21 16,-21 1-16,21-1 15,0 0-15,0 0 0,0 0 16,21 0-16,0-21 16,0 22-16</inkml:trace>
  <inkml:trace contextRef="#ctx0" brushRef="#br0" timeOffset="-19445.51">1757 2371 0,'0'0'0,"-43"0"16,22 0 0,21-21 15,21-1 0,1 22-31,-1-21 0,0 21 16,21-21-16,-21 0 0,22 21 0,20-21 15,1 0-15,20-1 0,22 22 16,0-21-16,0 0 0,0 0 16,0 21-16,-22-21 0,22 21 0,-21 0 15,21 0-15,-1 0 0,22 0 16,-21 0-16,21 0 0,-42 0 15,21 0-15,0 0 0,-22 0 16,-20 0-16,20 0 0,1 0 16,0 0-16,-1 0 0,-20 21 15,-1 0-15,1-21 0</inkml:trace>
  <inkml:trace contextRef="#ctx0" brushRef="#br0" timeOffset="36974">3090 16320 0,'0'0'0,"21"0"16,1-22-16,-1 22 0,0 0 0,0-21 15,0 21-15,-21-21 0,21 21 16,1 0-16,-1-21 0,0 21 0,0-21 15,0 21 1,-21 21 15,-21-21-31,0 21 16,0 0-16,0 0 16,-1 1-16,1-1 0,0 0 0,0 21 15,0-21-15,21 22 0,-21-22 16,-1 21-16,1 1 0,0-1 0,0 0 15,0 1-15,21 20 0,0-21 16,0 22-16,0-22 0,0 22 16,0-22-16,-21 22 0,21-22 0,0 64 15,0-43-15,0 1 16,0-1-16,0 1 0,0-1 16,0 1-16,0-1 0,0 1 0,21-1 15,-21 1-15,21-1 0,0-20 16,0 20-16,-21-21 0,21 1 15,1 20-15,-1-20 0,0-1 16,0 21-16,-21-20 0,21-1 0,0 22 16,1-22-16,-22 0 0,21 22 15,0-22-15,-21 0 0,21 22 0,0-22 16,-21 1-16,21-1 0,1 21 16,-22-20-16,21-22 0,0-21 0,0 0 15,0 0 1,0 0-16,1 0 0,-1 0 15,0 0-15,0 0 0,0 0 16,0 0 0,1 0 15,-1 0-15,-21-42-1,21-22-15</inkml:trace>
  <inkml:trace contextRef="#ctx0" brushRef="#br0" timeOffset="39250.69">3492 16383 0,'0'0'0,"0"-21"0,-21 21 16,21-21 0,-21 21-1,21-21 1,-21 21 0,21-22-1,21 22 16,0-21-31,0 21 16,1-21-16,20 21 0,-21 0 16,21-21-16,-20 21 0,20 0 0,-21-21 15,21 21-15,1 0 0,-22-21 16,21 21-16,-21 0 0,22-22 0,-1 22 16,-21 0-16,22 0 0,-22-21 15,21 21-15,-21 0 0,22 0 0,-22 0 16,21 0-16,0 0 0,-20 0 15,20-21-15,0 21 0,22 0 0,-22 0 16,0 0-16,22 0 0,-22 0 16,22 0-16,-22 0 0,22 0 15,-1 0-15,-21 0 0,22 0 16,-1 0-16,1 0 0,-1 0 0,1 0 16,21-21-16,-1 21 0,1 0 0,0 0 15,-1 0-15,1 0 0,0-21 16,-1 21-16,1 0 0,0 0 0,-1-21 15,1 21-15,0 0 0,-1-22 16,22 22-16,-21 0 0,21-21 0,-22 0 16,22 21-16,-21-21 0,42 21 15,-21 0-15,-1-21 0,1 0 0,21 21 16,-21-22-16,0 22 0,21 0 16,-21-21-16,0 0 0,-22 21 15,22 0-15,0 0 0,0-21 0,-22 21 16,22 0-16,0 0 0,-21 0 15,21-21-15,-22 21 0,1 0 0,-22 0 16,22 0-16,-21 0 0,20 0 16,-20 0-16,20-21 0,-20 21 0,21 0 15,-22 0-15,106-22 16,-105 22-16,21 0 0,-22 0 0,22-21 16,-22 21-16,1 0 0,-1 0 0,22 0 15,-22-21-15,22 21 16,-21-21-16,20 21 0,-20 0 0,20 0 0,-20-21 15,21 21-15,-22 0 0,1-21 16,-1 21-16,1 0 0,-1 0 16,-21-22-16,22 22 0,-1-21 0,1 21 15,-1 0-15,1-21 0,-22 21 16,22 0-16,-1 0 0,1-21 0,-1 0 16,1 21-16,-1 0 0,1 0 0,-22-21 15,22 21-15,-22 0 0,21 0 16,-20 0-16,20-22 0,1 22 0,-1 0 15,1 0-15,-22 0 0,43 0 16,-22-21-16,1 21 0,20 0 0,-20 0 16,-1 0-16,22 0 0,-21-21 15,-1 21-15,1 0 0,-1 0 16,1 0-16,-1 0 0,1-21 0,20 21 16,-20 0-16,20 0 0,-20 0 15,21 0-15,-1 0 0,-20 0 0,20-21 16,-20 21-16,-1 0 0,1 0 0,21 0 15,-22 0-15,1 0 0,20 0 16,1-21-16,0 21 0,20 0 0,-20 0 16,21 0-16,-21 0 0,-1 0 15,22-22-15,-21 22 0,21 0 0,-22 0 16,22 0-16,-21 0 0,21 0 16,-1 0-16,1 0 0,-21 0 0,0-21 15,20 21-15,-20 0 0,0 0 16,-1 0-16,1 0 0,0 0 15,21 0-15,-22 0 0,22 0 0,-21 0 16,-1-21-16,1 21 0,-21 0 16,20 0-16,-20 0 0,20 0 0,-20 0 15,21 0-15,-1 0 0,-20 0 16,20 0-16,-20 0 0,21 0 0,-22 0 16,22 0-16,-22 0 0,1 0 0,-1 0 15,22 0-15,-22 0 16,1 0-16,-1 0 0,22 0 0,-21 0 0,20 0 15,1 0-15,-22 0 0,22 0 16,0 0-16,-22 0 0,22 0 16,-22 0-16,1 0 0,21 0 0,-22 0 15,1 0-15,-1 0 0,1 0 16,20 0-16,-20 0 0,-1 0 0,22-21 16,-22 21-16,1 0 0,21 0 15,-22-21-15,1 21 0,-1 0 0,1 0 16,41-21-16,-41 21 15,-1 0-15,1-22 0,-1 22 0,1 0 16,-1 0-16,22-21 0,-21 21 16,-1-21-16,1 21 0,-1 0 15,1 0-15,-1-21 0,1 21 0,-1 0 16,1 0-16,-22 0 0,21-21 16,1 21-16,-1 0 0,1 0 0,-1 0 15,22 0-15,-21 0 0,-1 0 16,22 0-16,-22 0 0,22 0 0,-22 0 15,1 0-15,-1 0 0,1 0 16,-1 0-16,1 0 0,-1 0 0,22 0 16,-21 0-16,-1 0 0,22 0 15,-1 0-15,-20 0 0,21 0 0,-22 21 16,1-21-16,20 0 0,-20 0 16,-1 0-16,1 21 0,-1-21 15,1 0-15,-1 0 0,1 0 0,-1 21 16,1-21-16,20 0 0,-20 0 15,-1 21-15,1-21 0,-22 0 0,22 0 16,-22 22-16,0-22 0,1 0 16,-1 0-16,0 0 0,1 21 0,-22-21 15,21 0-15,-21 21 0,22-21 16,-22 0-16,0 0 0,0 0 0,0 0 16,1 21-16,-1-21 0,0 0 0,21 0 15,-21 0-15,1 0 0,-1 0 16,0 0-16,0 0 0,21 0 15,-20 0-15,20 0 0,-21 0 16,21 0-16,1 0 0,-1 0 0,0 0 16,1 0-16,-22 0 0,21 0 15,1 0-15,-1 0 0,0 0 0,1 0 16,-1 0-16,0 0 0,-21 0 16,22 0-16,-1 0 0,0 0 0,1 0 15,-22 0-15,21 0 0,1 0 16,-1 0-16,0 0 0,1 0 0,-22 0 15,21 0-15,0 0 0,1 0 0,-22 0 16,21 0-16,-21 0 0,22 0 16,-22 0-16,21 0 15,-21 0-15,1 0 0,-1 0 0,21 0 16,-21 0-16,22 0 0,-22 21 16,0-21-16,21 0 0,-21 0 15,1 0-15,-1 0 0,0 0 0,0 21 16,0-21-16,0 0 0,1 0 15,-1 0-15,0 0 0,0 0 16,0 0 0,-21-21 15,-21 0-15,0 21-16,0-21 15,0 0-15,-22 21 0,1-21 16,0 21-16,-85 0 0,63 0 15</inkml:trace>
  <inkml:trace contextRef="#ctx0" brushRef="#br0" timeOffset="40834.05">7768 18606 0,'0'0'16,"-63"-22"-16,-1 22 0,22-21 0,-22 0 16,22 21-16,0-21 15,-1 0-15,1 21 0,0-21 0,20 21 16,1-22-16,-21 1 0,21 21 16,0-21-16,-1 21 0,1 0 15,21-21-15,-21 21 0,0 0 16,21-21-1,-21 21 1,42 0 31,0 0-47,21 0 0,-20 0 16,20 0-16,0-21 0,22 21 15,-22 0-15,43-22 0,-22 22 16,1 0-16,20 0 0,1 0 15,0 0-15,-1 0 0,1 0 0,0 0 16,-1 0-16,-20 0 0,21 0 16,20 0-16,-20 0 0,21 0 0,-21 0 15,20 0-15,1 0 0,0 0 16,21 0-16,-21 0 0,21 0 16,0-21-16,21 0 0,0 21 0,0 0 15,1 0-15,-1-21 16,21 21-16,0-21 0,1 21 0,-1 0 15,0-21-15,1 21 0,20-22 0,1 22 16,-1-21-16,1 21 0,-1-21 16,1 21-16,-1-21 0,22 21 15,-22-21-15,1 21 0,-1 0 16,22-21-16,-21 21 0,-1-22 0,1 22 16,-22 0-16,43 0 0,-22-21 15,22 21-15,-22-21 0,-20 21 0,20 0 16,1 0-16,-1 0 0,1 0 15,-1-21-15,1 21 0,20 0 0,1 0 16,0 0-16,-22 0 16,1 0-16,-1 0 0,1 0 0,-22 0 15,21 21-15,-20-21 0,20 0 16,-20 0-16,20 21 0,1-21 16,-22 0-16,0 0 0,22 0 0,-22 0 15,0 0-15,191 0 16,-190 0-16,-1 0 0,21 0 0,-20 0 15,-1 0-15,22 0 0,-22 0 16,0 0-16,1 0 0,20 0 16,-21 0-16,22 0 0,-22 0 0,1 0 15,-1-21-15,0 21 0,-21 0 16,22 0-16,-1 0 0,-21 0 16,0 0-16,-21 0 0,22 0 15,-22 0-15,0-21 0,0 21 0,0 0 16,-22 0-16,1 0 0,-21 0 15,-22 0-15,1-21 0,-1 21 16,-20 0-16,-22 0 0,0 0 0,0 0 16,0 0-16,-21-21 15,-21-1 1,-21 1-16,21 21 0,-22-21 16,1 0-16</inkml:trace>
  <inkml:trace contextRef="#ctx0" brushRef="#br0" timeOffset="42697.32">21780 6922 0,'0'0'0,"-21"-22"0,0 1 0,0 21 0,0 0 15,0-21-15,-1 21 0,1-21 0,0 21 16,0-21-16,0 0 16,0-1-16,21 1 15,0 0 1,0 0-16,21 0 0,21 0 15,0-1-15,1 1 0,-1 21 16,0-21-16,1 0 0,20 0 0,1-22 16,-22 22-16,22 0 0,20 0 15,-20 0-15,20 21 0,1-21 16,0 21-16,-22 0 0,22 0 0,0 0 16,-22 0-16,1 0 0,-1 0 15,1 21-15,-1 0 0,-21 0 16,22 0-16,-22 22 0,1-22 15,-1 21-15,-21 0 0,0 1 0,0-1 16,1 22-16,-22-22 0,0 0 16,0 22-16,0-1 0,0 1 0,0-1 15,0 1-15,-22-1 0,1 1 16,0-1-16,-21 1 0,21-1 0,-22-20 16,1 20-16,0 1 0,-22-1 15,1 1-15,-1-1 0,1 22 0,-22-22 16,0 22-16,1-22 0,-1 22 15,0-21-15,1-1 0,-22 22 0,21-1 16,0-20-16,1 21 0,-22-1 0,21 1 16,1 0-16,-1-1 0,0-20 15,22 20-15,20-20 0,1-1 16,0 1-16,21-1 0,-1 22 16,22-21-16,0-22 0,0 21 0,0 1 15,22-1-15,-1-20 0,21 20 0,0-20 16,22-1-16,-22 21 0,43-20 15,-22-1-15,1 22 0,-1-22 0,22 0 16,-21 1-16,-1-1 0,22 0 16,-22 1-16,22-22 0,0 21 0,-1-21 15,1 0-15,0 1 0,-1-22 16,1 21-16,-22-21 0,22 0 0,-21 0 16,-22 0-16,21 0 0,-41 0 15,20 0-15,-21 0 0,0 0 16,-42 0-1,-21 0-15,21 0 16,-1 0-16,-20 0 0,0 0 16,-1 21-16,1 0 0,0 0 0,-22 0 15,22 1-15,0-1 0,-22 0 16,22 0-16,-22 0 0,22 0 16,0 1-16,-1 20 0,1-21 0,-43 43 15,64-43-15,-21 21 0,21 0 16,-1 1-16,22-1 0,-21 0 0,21 22 15,-21-22-15,21 22 16,0-1-16,0-20 0,0 20 0,0 1 16,0-1-16,21 1 0,0-1 0,1 1 15,-1-1-15,0 1 0,21 20 16,-21-20-16,22-1 0,-1 22 0,0-22 16,1 1-16,-1-1 0,0 1 15,43 84-15,-43-84 16,1 20-16,-1-20 0,-21-1 0,22 22 0,-22-22 15,0 1-15,0 21 0,0-22 16,0 22-16,-21-22 0,0 1 0,0 20 16,0-20-16,0-1 0,0 1 0,0-1 15,-21 1-15,0-22 16,0 22-16,0-22 0,0 22 0,-22-22 16,22 0-16,0 1 0,0-1 15,0 0-15,-22-21 0,22 1 0,0 20 16,0-21-16,0 0 0,-1 0 0,1-21 15,0 22-15,0-22 0,0 0 16,-22 21-16,22-21 0,0 0 0,-21 0 16,21 0-16,-1 0 0,-20 0 0,21-21 15,0-1-15,0 1 0,-1 0 16,1 0-16,0-21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2T02:38:39.8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9800 6604 0,'0'0'0,"21"-21"16,0 21-16,1 0 0,-1 0 0,-21-21 0,21 21 16,0 0-16,0-21 0,22-1 15,-22 22 1,0-21-16,0 21 0,0 0 0,0 0 16,-42 21 15,0 1-16,-21 20-15,-1-21 0,1 21 16,0-20-16,-22 20 0,1 0 0,-1 1 16,1-1-16,-1 0 0,-20-21 0,20 22 15,-21-1-15,1 0 0,-22 1 16,21-1-16,-21 0 0,1 1 16,20-1-16,-21 0 0,43-20 0,-22 20 15,21-21-15,1 0 0,-1 0 16,22 1-16,0-1 0,-1-21 0,22 21 15,0-21-15,0 0 0,0 0 0,0 0 16,42 0 15,0 0-31,0 0 0,0-21 16,22 21-16,-22 0 0,21 0 0,22 0 16,-22 0-16,21 0 0,1 0 0,-1 0 15,22 0-15,0 0 0,-22 0 16,22 0-16,0 0 0,-1 21 0,-20 0 15,20-21-15,-20 21 0,-1 0 0,1-21 16,-1 22-16,-20-1 16,20-21-16,-20 21 0,-1 0 0,21-21 15,-20 21-15,-1 0 0,0-21 0,-20 22 16,20-22-16,0 21 0,1-21 16,-22 0-16,21 21 0,-21-21 0,22 0 15,-22 0-15,0 21 0,0-21 0,-42 0 47,0 0-47,0 0 0,-1-21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2T02:42:38.6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4487 1185 0,'0'22'109</inkml:trace>
  <inkml:trace contextRef="#ctx0" brushRef="#br0" timeOffset="2622.67">4784 1185 0,'0'0'0,"0"-21"16,21 21-16,0 0 0,0-21 15,-21 0-15,21 21 0,0 0 16,-21-21-16,22 21 0,-1-21 15,0-1 1,-21 44 31,0-1-31,0 0-1,-21-21-15,0 21 0,-1 0 16,1 0-16,0 1 0,0-1 0,-21 0 15,-1 0-15,1 0 0,0 0 16,-1 1-16,-20-1 0,20 21 0,-20-21 16,-1 0-16,1 1 0,-1-1 15,1 21-15,-1-21 0,1 0 0,-1 1 16,1-1-16,-1 21 0,1-42 16,21 21-16,-1 0 0,1 1 0,0-22 15,20 0-15,1 21 0,0-21 16,42-21 31,0 21-47,1 0 0,-1 0 0,0-22 15,0 22-15,21 0 0,-20 0 16,20 0-16,0 0 0,1 0 0,-1 0 16,-21 0-16,21 22 0,1-22 15,-1 21-15,0 0 0,1 0 0,-1 0 16,-21 0-16,22 1 0,-22-1 15,0-21-15,21 21 0,-21 0 0,1 0 16,-1-21-16,0 21 0,-21 1 16,21-22-16,0 21 15,-21-42 48,0-1-48</inkml:trace>
  <inkml:trace contextRef="#ctx0" brushRef="#br0" timeOffset="3444.2">5313 1291 0,'-21'43'31,"-1"-22"-31,22 0 16,22 0 0,-1-21-16,0 0 0,0 0 15,0 0-15,0 0 0,22 0 0,-1 0 16,-21 0-16,22 0 0,-1 0 0,0-21 15,1 21-15,-1-21 0,0 0 16,22-1-16,-43 1 0,21 0 0,-21 21 16,1-21-16,-1 0 15,-21 0-15,0-1 0,0 1 0,-21 0 16,-1 0-16,1 0 0,-21 21 0,0 0 16,-22 0-16,22 0 0,-22 0 15,22 0-15,-22 21 0,1-21 0,21 21 16,-22 0-16,22 22 0,-1-22 15,1 0-15,0 21 0,-1-21 0,22 22 16,0-22-16,0 21 0,21-21 16,0 1-16,0-1 0,0 0 0,0 0 15,0 0-15,21 0 0,0 1 16,0-22-16,1 0 0,20 21 0,-21-21 16,21 0-16,1 0 0,-22 0 15,21 0-15,1 0 0,-22 0 16,21 0-16,-21-21 0,0 21 0,1 0 15,-1 0-15,-21-22 16,-21 22-16,-1 0 0,1 0 16,-21 0-16,0 22 0,-1-1 0,1 0 15,0 0-15,-1 0 0,1 0 16,0 1-16,-1 20 0,22-21 0,-21 0 16,21 22-16,-1-22 0,1 21 15,0-21-15,21 0 0,0 1 16,0 20-16,0-21 0,21 0 15,0-21-15,1 0 0,20 21 16,-21-21-16,0 0 0,22 0 0,-1 0 16,0 0-16,1-21 0,-1 21 15,0-21-15,1 0 0,-1 0 0,0 0 16,1-1-16,-1-20 0</inkml:trace>
  <inkml:trace contextRef="#ctx0" brushRef="#br0" timeOffset="4139.8">5927 1545 0,'0'0'0,"-22"0"16,1 0-16,0 0 15,0 0-15,21 21 16,-21 1-16,21-1 0,0 0 0,-21 0 16,21 0-16,-22 0 0,22 22 15,-21-22-15,21 0 0,0 21 0,0-20 16,0-1-16,0 0 0,0 0 15,0 0-15,0 0 0,0 1 16,0-1 0,0-42-1,0-1 1,0 1-16,0 0 16,0 0-16,0 0 0,0 0 0,0-22 15,0 22-15,21-21 0,1 21 16,-22-22-16,21 22 0,0-21 15,0 21-15,0-1 0,0 1 0,22 0 16,-22 0-16,0 21 0,0 0 0,0 0 16,1 0-16,-1 0 0,0 21 15,-21 0-15,21 0 0,-21 22 0,21-22 16,-21 0-16,0 21 0,0-20 16,0 20-16,0-21 0,0 21 0,0-20 15,0-1-15,0 0 0,0 0 0,-21 0 16,21 0-16,-21 1 0,0-22 15,21-22 17,0 1-32,0 0 15,0 0-15,0 0 0,0 0 0,21-1 16,0-20-16,-21 21 0,21-21 16,0 20-16,1-20 0,-1 21 0,21 0 15,-21 0-15,0-1 0,22 22 0,-22 0 16,21 0-16,-21 0 0,1 0 15,-1 22-15,0-22 0,0 42 0,0-21 16,-21 0-16,0 0 0,0 22 16,0-22-16,0 21 0,0-21 0,0 1 15,0 20-15,-21-21 0,0 0 0,21 0 16,-21 1-16,0-1 16,21 0-16,-22-21 0,22 21 15,-21-21-15,42-21 31,1 0-31,-1 21 0,0-21 16</inkml:trace>
  <inkml:trace contextRef="#ctx0" brushRef="#br0" timeOffset="4502.59">6900 1545 0,'-42'-21'31,"21"21"-31,21 21 16,0 0-16,0 1 0,-21 20 15,21-21-15,-22 21 0,22 1 16,0-1-16,-21 64 16,21-43-16,-21-20 0,21 20 0,0 1 0,0-1 15,-21 1-15,0-1 0,21 1 16,-21-1-16,21 22 0,-22-22 15,1 1-15,0-1 0,21 1 0,-21-1 0,0-20 16,21 20-16,0-20 0,-21-22 16,-1 21-16,22-21 0,-21 0 15,21 1-15,0-44 32,0 1-32,0 0 15,0 0-15,0-21 0,21 20 0,-21-20 16,22 0-16,-22-1 0,0-20 15,21 21-15</inkml:trace>
  <inkml:trace contextRef="#ctx0" brushRef="#br0" timeOffset="4819.41">6710 1842 0,'0'0'0,"0"-43"16,0 22-16,0-21 0,0 21 0,0-1 15,0 1-15,0 0 0,0 0 16,0 0-16,0 0 0,21 21 15,21 0-15,-21-22 0,1 22 16,20 0-16,0 0 0,1 0 0,-1 0 16,21 0-16,-20 22 0,-22-1 15,0 0-15,-21 21 0,0-21 16,0 22-16,0-22 0,-21 21 0,0-21 16,-64 64-16,43-64 15,-1 0-15,-20 22 0,-1-22 16,22 0-16,-21 0 0,20-21 0,1 21 0,0-21 15,-1 0-15,22 0 16,0 0-16,21-21 16,21 0-16,0 0 15,0 21-15,1-42 0,20 20 16,-21 1-16,21-21 0</inkml:trace>
  <inkml:trace contextRef="#ctx0" brushRef="#br0" timeOffset="5119.22">7472 1037 0,'0'-21'0,"0"42"0,0-63 15,0 21-15,0 0 16,0 42 0,0 0-16,0 0 15,-21 21-15,21 1 0,-22-1 16,22 0-16,-21 1 0,21 20 0,-21-20 15,21 20-15,-21 1 0,0-22 16,21 21-16,-21-20 0,-1 20 0,22-20 16,0-1-16,0 0 0,-21 1 15,21-22-15,0 0 0,0 21 16,0-21-16,21-21 31,1 0-31,-1-21 16,0 0-16,0 0 0,0 0 0</inkml:trace>
  <inkml:trace contextRef="#ctx0" brushRef="#br0" timeOffset="5503.78">7747 1482 0,'0'0'0,"-21"0"16,0 0-16,-1 0 0,22 21 15,-21-21-15,0 21 16,21 0-16,-21 0 0,0 22 0,0-22 15,21 21-15,-22-21 0,1 22 16,21-1-16,-21-21 0,21 0 0,0 22 16,0-22-16,0 0 0,0 0 0,21 0 15,0 1-15,1-22 0,-1 0 16,21 0-16,-21 0 0,22 0 0,-22 0 16,21 0-16,-21 0 0,22 0 0,-22-22 15,0 1-15,0 0 16,0 0-16,0 0 0,-21 0 0,22-22 0,-22 22 15,0-21-15,0-1 0,0 22 0,0-21 16,0 0-16,-43 20 16,43 1-16,-42 0 0,21 0 0,0 21 15,-1 0-15,1 0 0,0 0 16,0 0-16,0 21 0,0 0 0,-1 0 16,-20 22-16,21-22 0,21 0 15,0 0-15,0 0 0,0 1 16,0-1-16,0 0 0,0 0 15,21-21-15</inkml:trace>
  <inkml:trace contextRef="#ctx0" brushRef="#br0" timeOffset="6178.39">8276 1545 0,'0'0'0,"0"-21"16,-21 21 15,21 21-31,-21 0 0,0 1 0,21-1 16,0 0-16,0 0 0,-22 21 15,22-20-15,0 20 0,0-21 0,0 21 16,0-20-16,0-1 0,0 21 0,0-21 16,0 0-16,22-21 0,-1 22 15,21-1-15,0-21 16,-20 0-16,-1 0 0,0 0 15,0 0-15,0-21 0,22 21 16,-22-22-16,0 1 0,0 0 0,0 0 16,0-21-16,1 20 0,-22-20 15,0 21-15,21-21 0,-21 20 0,0 1 16,21-21-16,-21 21 0,0 0 0,0-1 16,-21 22 15,21 22-31,-21-1 0,-1 0 0,22 0 15,0 21-15,0-20 16,-21 20-16,21-21 0,-21 21 0,21 1 16,-21-1-16,21 0 0,0 1 0,0-1 15,-21 0-15,21 1 0,0-1 16,0 22-16,-21-22 0,21 21 0,0-20 16,0 20-16,0 1 0,0-1 0,0 1 15,0-1-15,0 1 0,0-22 16,0 22-16,-22-1 0,1-21 0,21 22 15,-21-22-15,21 22 0,0-22 0,-21 0 16,0-20-16,0 20 0,21-21 16,-22 0-16,1 0 0,0-21 15,0 0-15,0 0 0,0 0 0,-1 0 16,1 0-16,-21-21 0,21 0 0,-22 0 16,1 0-16,0 0 0,21-1 15,-22-20-15,1 21 0,21-21 0,0 20 16,-1 1-16,1-21 0,0 21 0,21 0 15,0-22-15,0 22 0,0-21 0,0 21 16,21-22-16,-21 22 0,43-21 16,-22-1-16,21 22 0,-21-42 0,22 20 15,-1 1-15</inkml:trace>
  <inkml:trace contextRef="#ctx0" brushRef="#br0" timeOffset="6611.14">8953 1609 0,'0'0'0,"0"-21"16,-21 21-16,0 0 0,0 0 15,42 0 32,0 0-47,0 0 0,22 0 16,-22 0-16,0 0 0,21 0 15,-20 0-15,20 0 0,-21-22 16,0 1-16,0 21 0,1-21 0,-1 21 16,0-21-16,-21 0 0,0 0 15,0-1-15,-21 22 16,0-21-16,-1 21 0,-20 0 16,21 0-16,0 0 0,-22 0 0,22 0 15,-21 21-15,21 1 0,-22-1 0,22 0 16,-21 21-16,21-21 0,0 22 15,-1-1-15,1-21 0,0 22 0,0-1 16,21-21-16,0 21 0,0-20 0,0-1 16,0 0-16,0 0 0,0 0 15,21 0-15,0 1 0,0-22 16,22 0-16,-22 0 0,21 0 0,-21 0 16,22 0-16,-22 0 0,21-22 15,1 22-15,-22-21 0,21 0 0,-21 0 16,22 0-16</inkml:trace>
  <inkml:trace contextRef="#ctx0" brushRef="#br0" timeOffset="6986.92">9504 1672 0,'21'0'31,"0"0"-31,0 0 0,0 0 15,1 0-15,-1 0 0,0 0 0,0 0 16,0-21-16,0 21 0,1-21 16,-1 21-16,0-21 0,-21 0 0,21 21 15,-21-22-15,0 1 0,0 0 16,-21 21 0,0 0-16,0 0 15,-1 0-15,-20 21 0,21-21 16,0 21-16,0 1 0,-1-1 0,1 0 15,0 0-15,0 21 0,21-20 0,-21-1 16,21 0-16,-21 0 16,21 21-16,0-20 0,0-1 15,0 0-15,21-21 0,0 0 16,0 0-16,0 0 0,0 0 16,1 0-16,-1 0 0,0 0 0,21 0 15,-21-21-15,22 21 0,-22-21 0,21-1 16,1 1-16</inkml:trace>
  <inkml:trace contextRef="#ctx0" brushRef="#br0" timeOffset="7378.7">10308 1334 0,'0'0'0,"0"-22"0,0 1 16,0 0-16,0 0 16,0 42 15,0 0-31,0 0 15,0 1-15,0-1 16,21 0-16,-21 0 0,21 0 0,1-21 16,-1 21-16,0 1 0,0-22 0,21 21 15,-20-21-15,-1 0 0,21 21 16,-21-21-16,22 0 0,-22 0 0,0 0 16,21 0-16,-21 0 0,1 0 15,-44 0 16,1 21-31,0-21 0,0 21 16,0 0-16,-22 1 0,1 20 16,21-21-16,-21 21 0,-1 1 0,1-22 15,0 21-15,-1 1 0,1-22 0,21 21 16,0-21-16,-22 0 0,22 1 16,0-1-16,21 0 0,-21 0 0,0-21 15,21 21-15,0-42 31</inkml:trace>
  <inkml:trace contextRef="#ctx0" brushRef="#br0" timeOffset="7917.2">11536 953 0,'21'-64'16,"0"43"-16,-21 0 15,0 0-15,0 42 16,0 0 0,0 21-16,0 1 0,0-1 0,-21 0 15,21 22-15,-21-1 0,0 1 16,21-22-16,-43 85 16,22-85-16,0 22 0,21-22 0,-21 1 0,0-1 15,21 0-15,0-21 0,0 22 16,0-22-16,0 0 0,0 0 15,21-42 17,0 0-32,0 0 0</inkml:trace>
  <inkml:trace contextRef="#ctx0" brushRef="#br0" timeOffset="8395.92">11472 1101 0,'0'0'0,"0"-43"15,0 1-15,0 21 0,0 0 0,0-22 16,0 22-16,0 0 0,0-21 0,0 21 16,21-1-16,1 1 0,-1-21 15,21 21-15,-21 21 0,22-21 16,20 21-16,-21 0 0,22 0 16,-1 0-16,-20 21 0,20 0 0,1 21 15,-22 1-15,-21-1 0,22 0 0,-43 22 16,0-22-16,0 0 0,-22 1 15,1 20-15,-21-20 0,0-22 0,-22 21 16,1 0-16,-1-20 0,1 20 16,-1-21-16,22 0 0,-22-21 0,1 21 15,20-21-15,1 22 0,0-22 0,-1 0 16,22 0-16,-21 0 0,21 0 16,0-22-16,21 1 0,0 0 15,0 0-15,0 0 0,21 0 16,0 21-16,0 0 15,0 0-15,0 0 0,22 0 0,-22 21 16,0 0-16,21 0 0,-20 21 0,-1-20 16,0 20-16,0-21 0,0 21 15,-21 1-15,21-22 0,1 21 0,-22-21 16,21 22-16,0-22 0,-21 0 16,21 0-16,0 0 0,0-21 15,1 0-15,-1 22 0,0-22 0,21 0 0,-21 0 16,22 0-16,-22 0 0,21-22 15,1 1-15,-1 21 0,0-21 0,43 0 16</inkml:trace>
  <inkml:trace contextRef="#ctx0" brushRef="#br0" timeOffset="8874.65">12594 1418 0,'0'0'16,"0"-21"-16,0 0 0,-21 0 0,0 21 15,0-21-15,-1 21 0,-20 0 16,21 0-16,-21 0 0,20 0 0,-20 0 16,21 21-16,-21-21 0,20 21 0,1 21 15,-21-21-15,21 1 0,0 20 16,-1-21-16,1 0 0,21 22 16,0-22-16,0 21 0,0-21 0,0 0 15,0 1-15,0-1 0,0 0 16,21-21-16,1 21 0,-1-21 15,0 0-15,21 0 0,-21 0 16,1 0-16,20-21 0,-21 0 0,0 0 16,22 21-16,-22-22 0,0-20 0,0 21 15,21 0-15,-42 0 0,22-1 16,-1-20-16,0 21 0,-21 0 0,0 0 16,0-1-16,0 1 0,0 0 0,0 42 31,0 0-16,0 1-15,0-1 0,0 0 16,0 0-16,0 21 0,0-20 16,0-1-16,0 0 0,0 0 0,0 0 15,0 0-15,0 1 0,21-22 16,0 0-16,0 0 16,1 0-16,-1 0 0,0 0 0,0 0 15,21 0-15,-20-22 0,-1 22 0,21-21 16,-21 0-16,0 0 15,1 0-15</inkml:trace>
  <inkml:trace contextRef="#ctx0" brushRef="#br0" timeOffset="9519.2">13017 1397 0,'0'0'0,"0"-21"0,0 0 15,0 0-15,-21 21 32,21 21-32,0 0 0,-21-21 15,0 21-15,21 0 0,0 0 0,0 1 16,-21-1-16,21 0 0,-21 0 15,21 0-15,0 0 0,0 1 0,-22-22 16,22 21-16,0 0 0,0 0 16,0-42 15,0 0-31,22 0 16,-22-1-16,21 1 15,-21 0-15,21 0 0,-21 0 0,21 0 16,0-1-16,0 1 0,1-21 0,-1 21 15,0 0-15,0 21 0,0-22 16,0 1-16,1 21 0,-1 0 0,0 0 16,0 0-16,0 0 0,0 21 0,1-21 15,-1 22-15,-21-1 0,0 0 16,0 21-16,0-21 0,0 1 0,0-1 16,0 21-16,0-21 0,0 22 0,0-22 15,0 0-15,0 0 16,0 0-16,-21 0 0,21 1 0,-22-22 15,22 21-15,0-42 32,0-1-32,0 1 15,0 0-15,0 0 0,22 0 0,-1 0 16,-21-1-16,21 1 0,0-21 16,0 21-16,0-22 0,22 22 0,-22-21 15,21 21-15,-21 0 0,22-1 0,-22 1 16,21 0-16,-21 21 0,1 0 15,-1 0-15,0 21 0,21 22 16,-42-22-16,0 0 0,0 0 16,0 0-16,0 22 0,0-22 15,0 0-15,0 0 0,0 21 0,0-20 16,-21-1-16,21 0 16,0 0-16,-21-21 0,0 21 15,0-21-15,21-21 31,0 0-15,0 0-16</inkml:trace>
  <inkml:trace contextRef="#ctx0" brushRef="#br0" timeOffset="9878.39">13949 1503 0,'21'0'31,"0"0"-31,0 0 0,0 0 16,1 0-16,-1 0 0,0 0 0,0-21 16,0 21-16,0 0 0,1-21 15,-1-1-15,21 22 0,-21-21 0,0 0 16,1 0-16,-22 0 0,0 0 16,0-1-16,0 1 15,-22 21 1,1 0-16,0 21 15,-21 1-15,21-22 0,-1 21 16,1 0-16,0 0 0,0 21 0,0-20 16,0-1-16,-1 0 0,22 0 15,0 0-15,0 0 0,0 1 0,0-1 16,0 0-16,22 0 16,-1-21-16,0 0 0,0 0 15,0 0-15,22 0 0,-22 0 16,21 0-16,0-21 0,-20 21 0,20-21 15,21 21-15</inkml:trace>
  <inkml:trace contextRef="#ctx0" brushRef="#br0" timeOffset="10251.4">14817 1334 0,'0'-22'0,"0"44"0,-22-44 16,1 22-16,0 0 0,0 0 15,0 0-15,-22 0 0,22 0 16,-21 22-16,21-1 0,0-21 0,-1 21 15,1-21-15,0 21 0,0 0 0,21 0 16,0 1 0,21-22-16,0 0 15,0 0-15,1 0 0,-1 21 16,21-21-16,-21 0 0,22 0 0,-22 0 16,21 0-16,0 21 0,-20-21 15,-1 21-15,0-21 0,0 21 0,-21 0 16,0 1-16,0-1 15,-21-21 1,0 21-16,0-21 0,-1 0 0,1 21 16,-21-21-16,21 0 0,-22 0 15,22 0-15,0 0 0,0 0 0,0 0 16,0 0-16,-1 0 0,1 0 0,0 0 16,21-21-16,0 0 15,0 0 1,0-1-16,21 22 0,0-21 15,1 0-15</inkml:trace>
  <inkml:trace contextRef="#ctx0" brushRef="#br0" timeOffset="10763.11">15325 783 0,'0'0'16,"-22"0"-1,1 0-15,0 21 16,21 1-16,0-1 0,0 0 16,0 0-16,0 21 0,0 1 0,0-1 15,0 0-15,0 1 0,-21-1 0,21 0 16,-21 1-16,21-1 0,-21 0 16,21 1-16,-22-1 0,1 0 0,21-20 15,0 20-15,-21-21 0,21 21 0,-21-20 16,21-1-16,0 0 0,0 0 15,-21-21 1,21-21 0,0 0-16,0 0 15,0-1-15,0 1 0,21 0 16,0 0-16,0-21 0,0 20 0,22-20 16,-1 0-16,0 21 0,1-22 15,-1 22-15,0-21 0,22 21 0,-22-1 16,1 22-16,-1 0 0,0 0 0,1 0 15,-22 0-15,21 0 0,-21 22 16,0-1-16,1 0 0,-1 0 0,-21 21 16,0-20-16,0 20 0,0-21 0,0 21 15,0 1-15,-43-22 0,43 21 16,-42-21-16,21 1 0,0-1 0,0 0 16,-1 0-16,1 0 0,0 0 0,0-21 15,0 0-15,0 0 16,-1 0-16,1 0 0,21-21 15,0 0 1</inkml:trace>
  <inkml:trace contextRef="#ctx0" brushRef="#br0" timeOffset="11479.2">17484 847 0,'0'0'0,"21"-21"0,0-1 0,21 1 16,-42 0-16,21 21 0,-21 21 47,0 0-47,-21 1 0,-21-1 16,21 0-16,-22 21 0,1-21 15,-21 22-15,20-22 0,-20 21 0,-1-21 16,1 22-16,-1-22 0,1 0 15,-1 0-15,1 22 0,20-22 0,-20-21 16,42 21-16,-22 0 0,22-21 16,0 0-16,42 21 15,0-21 1,1 0-16,20 0 0,-21 21 16,21-21-16,1 22 0,20-22 0,-20 21 15,-1-21-15,21 21 0,-20-21 16,20 21-16,-20-21 0,-1 21 0,0 0 15,1-21-15,-1 22 0,0-22 16,-21 21-16,1-21 0,-1 0 16,-21 21-16,21-21 47,0 0-47,-21-21 0,21 21 15,0-21-15,1-1 0,-1 1 0</inkml:trace>
  <inkml:trace contextRef="#ctx0" brushRef="#br0" timeOffset="12056.87">18267 931 0,'-43'0'15,"65"0"32,-1 0-47,0-21 0,21 21 16,-21 0-16,1-21 0,20 0 15,-21 21-15,21-21 0,-20 0 0,-1 21 16,21-43-16,-21 22 16,-21 0-16,0 0 0,0 0 15,-21 21-15,0 0 0,0 0 16,-22 0-16,-20 0 0,21 0 15,-1 0-15,-20 21 0,20 0 0,1 0 16,0 21-16,-1-20 0,22-1 16,0 21-16,0-21 0,0 0 15,21 22-15,0-22 0,0 0 0,0 0 0,21 0 16,0 1-16,0-1 0,22-21 16,-22 21-16,21 0 0,0-21 0,1 0 15,-22 0-15,21 0 0,1 0 16,-1 0-16,0 0 0,-21 0 0,1 0 15,-1 0-15,0 0 0,-42 0 32,0 0-32,-1 0 0,-20 0 15,0 0-15,-1 0 0,1 21 16,0 0-16,-1 1 0,1-1 0,0 0 16,-1 0-16,22 0 0,0 0 0,0 1 15,0-22-15,21 21 0,0 0 16,0 0-16,0 0 0,21 0 15,21-21-15,-21 0 0,1 0 16,20 0-16,0 0 0,1 0 0,-1 0 16,0 0-16,1 0 0,-1 0 0,0 0 15,22-21-15</inkml:trace>
  <inkml:trace contextRef="#ctx0" brushRef="#br0" timeOffset="12711.15">18923 1122 0,'0'0'0,"0"-21"0,-21 0 16,0 21 0,21 21-16,-22 0 0,1-21 0,21 42 15,-21-21-15,21 1 0,0-1 16,0 21-16,0-21 0,-21 0 0,21 1 16,0 20-16,0-21 0,0 0 15,0 0-15,0 1 0,0-1 16,0-42 31,0-1-47,0 1 0,0 0 15,0 0-15,0-21 0,21 20 16,0 1-16,-21-21 0,21 21 0,1-22 16,-1 22-16,21-21 0,-21 21 15,0 0-15,1-1 0,20 22 0,-21 0 16,21 0-16,-20 0 0,20 0 15,-21 0-15,0 22 0,-21 20 16,0-21-16,21 0 0,-21 22 0,0-22 16,22 21-16,-22-21 0,0 0 15,0 22-15,0-22 0,0 0 16,0 0-16,0 0 0,-22-21 31,1 0-15,21-21-16,0 0 15,0 0-15,0 0 16,0 0-16,21-22 0,1 22 0,20 0 16,-21 0-16,0-22 0,22 22 0,-22 0 15,21 0-15,0 0 16,-20 21-16,20 0 0,-21 0 0,21 0 16,-20 0-16,-1 21 0,0 0 0,-21 0 15,0 22-15,0-22 0,0 0 16,0 21-16,0-21 0,0 22 0,0-22 15,0 0-15,0 0 0,-21 0 16,0 1-16,21-1 0,-22 0 0,22 0 16,-21-21-16,42-21 47</inkml:trace>
  <inkml:trace contextRef="#ctx0" brushRef="#br0" timeOffset="13082.93">20151 1016 0,'0'-21'0,"0"42"0,-22-42 16,1 21 0,0 0-16,21 21 15,-21 0-15,21 0 0,0 22 0,0-22 16,-21 21-16,0 1 0,21-1 15,-22 0-15,1 1 0,21-1 0,-21 21 16,21 1-16,-21-22 0,0 22 16,21 20-16,0-20 0,-21-1 15,21 22-15,-22-21 0,22 20 0,0-20 16,0 20-16,-21-20 0,21 21 0,-21-22 16,21 22-16,0-22 0,0 1 15,0-1-15,0 43 0,0-64 16,0 1-16,0-1 0,0-21 0,0 0 15,0 1-15,-21-22 16,0 0-16,21-22 16,0 1-16,0 0 15,0-21-15,0 21 0,0-22 16,0 1-16,0-22 0,21 22 16,0-21-16,-21-1 0</inkml:trace>
  <inkml:trace contextRef="#ctx0" brushRef="#br0" timeOffset="13410.74">20087 1207 0,'0'0'0,"0"-43"0,0 22 0,0 0 0,0 0 16,21 0 0,0 21-16,1 0 0,-1 0 15,0 0-15,0 0 0,0 0 16,22 0-16,-22 21 0,21 0 15,-21 0-15,22 0 0,-22 0 0,0 1 16,0-1-16,0 0 0,-21 0 16,0 0-16,0 0 0,0 22 0,0-22 15,-42 0-15,21-21 0,-22 21 0,1 0 16,0 1-16,-1-22 0,1 21 16,0-21-16,-1 0 0,1 0 0,21 0 15,-21 0-15,20 0 0,1 0 16,21-21-1,21-1 1,22 1 0,-22 21-16</inkml:trace>
  <inkml:trace contextRef="#ctx0" brushRef="#br0" timeOffset="13698.58">20807 910 0,'21'-42'0,"-42"84"0,42-105 15,0 42-15,0-22 0,0 1 0,-21 21 16,0 0-16,22-1 0,-22 1 16,0 0-16,0 42 15,-22 22-15,22-22 16,0 21-16,-21 22 16,0-22-16,0 21 0,0-20 0,21 20 15,-21-20-15,-1 20 0,1-21 16,0 22-16,0-22 0,21-21 0,0 22 15,-21-1-15,21-21 0,0 0 0,0 1 16,0-1-16,0 0 0,0 0 16,21-21-1,0 0-15,0-21 16,0 21-16,1-21 0</inkml:trace>
  <inkml:trace contextRef="#ctx0" brushRef="#br0" timeOffset="14091.35">21209 1164 0,'0'-21'31,"-21"21"-31,0 21 0,-1 0 0,1 1 16,0-1-16,0 0 0,0 0 16,0 0-16,-1 0 0,1 22 0,0-22 15,0 0-15,21 0 0,0 0 16,0 22-16,0-22 0,0 0 0,0 0 15,21 0-15,0 1 16,0-22-16,1 0 0,-1 0 16,0 0-16,0 0 0,21 0 0,-20 0 15,-1 0-15,21 0 0,-21-22 0,0 1 16,1 21-16,-1-21 0,0 0 16,-21-21-16,21 20 0,-21 1 0,21-21 15,-21 21-15,0 0 0,0-22 0,0 22 16,0 0-16,-21 0 15,0 21-15,0 0 0,0 0 0,-22 0 16,22 0-16,0 0 0,0 21 16,0-21-16,-1 21 0,22 0 15,-21 0-15,21 1 16,0-1-16,21-21 16,1 0-16,-1 21 0,0-21 15</inkml:trace>
  <inkml:trace contextRef="#ctx0" brushRef="#br0" timeOffset="14683.04">21717 1312 0,'0'0'15,"21"-21"-15,0 21 0,-21-21 16,-21 42 0,0 0-1,0 1-15,21-1 0,-21 0 16,-1 0-16,22 0 0,-21 0 15,21 1-15,0-1 0,0 0 16,0 0-16,21 0 16,1-21-16,-1 0 0,0 21 0,0-21 15,0 0-15,22 0 0,-22 0 0,0 0 16,21 0-16,-21 0 0,1-21 16,-1 21-16,0-21 0,0 21 0,0-21 15,0 0-15,-21 0 0,0-1 16,22 1-16,-22 0 0,21 0 0,-21 0 15,0 0-15,0-1 16,0 44 15,0-1-31,0 0 0,-21 0 16,-1 0-16,1 0 0,21 1 16,-21 20-16,21 0 0,-21-21 0,0 22 15,21-1-15,0 0 0,-21 1 0,21-1 16,-22 0-16,22 22 0,0-22 15,-21 22-15,21-22 0,0 0 0,-21 1 16,0-1-16,21 0 0,-21 22 0,0-22 16,-1 1-16,1-1 0,0 0 15,0 1-15,0-1 0,0-21 16,-1 21-16,1-20 0,0-1 0,0 0 16,0 0-16,0-21 0,-1 0 15,1 0-15,0 0 0,0 0 0,0 0 16,0 0-16,-1 0 0,1-21 15,21 0-15,-21 0 0,21-1 16,-21 1-16,21 0 0,0 0 0,0 0 16,0-22-16,0 22 0,0-21 0,21 0 15,21-1-15,-20 1 0,-1 0 0</inkml:trace>
  <inkml:trace contextRef="#ctx0" brushRef="#br0" timeOffset="15082.81">22288 1461 0,'-21'0'0,"21"-22"16,21 22 0,1 0-1,-1 0-15,0-21 0,21 21 16,-21 0-16,22 0 0,-22-21 0,21 21 15,-21-21-15,1 21 0,-1-21 16,0 21-16,0-21 0,0-1 16,-21 1-16,0 0 15,-21 21 1,0 0-16,-21 0 0,20 21 16,1-21-16,0 21 0,0 1 15,0-1-15,0 0 0,-1 0 0,1 0 16,21 0-16,-21 1 0,21-1 15,0 0-15,0 0 16,21-21-16,-21 21 16,21-21-16,1 0 0,-1 0 0,0 0 15,21 21-15,-21-21 0,1 0 16,20 0-16,-21 0 0,0 0 16,22 0-16,-1 0 0</inkml:trace>
  <inkml:trace contextRef="#ctx0" brushRef="#br0" timeOffset="15442.67">22966 1376 0,'-21'0'31,"42"0"0,0 0-31,0 0 16,0 0-16,0 0 0,1 0 15,-1 0-15,0 0 0,0 0 16,0-21-16,0 0 0,1-1 16,-22 1-16,0 0 15,-22 21 1,1 0 0,0 0-16,0 0 0,0 21 15,-22 0-15,22 1 0,0-1 0,-21 0 16,21 0-16,-1 0 0,1 0 15,21 1-15,0-1 0,-21 0 0,21 21 16,0-21-16,0 1 16,21-22-1,0 0-15,1 0 0,-1 0 0,0 0 16,21 0-16,1 0 0</inkml:trace>
  <inkml:trace contextRef="#ctx0" brushRef="#br0" timeOffset="15827.66">23685 1080 0,'0'0'0,"-21"0"0,0 0 16,0 0-16,0 0 0,0 21 16,21 0-1,0 0-15,21 0 16,0 0-16,0 1 0,0-22 0,0 21 15,22 0-15,-1 0 0,-21-21 0,22 21 16,-1 0-16,0-21 0,-21 0 16,22 22-16,-22-22 0,21 0 0,-21 0 15,1 0-15,-1 0 0,0 0 16,0 0-16,-42 0 31,0 0-15,0 21-16,-22 0 0,1 0 15,0 0-15,-1 0 0,1 1 0,0-1 16,-1 0-16,-20 21 0,20-21 16,1 1-16,21 20 0,-21-21 0,-1 0 15,22 0-15,0 1 0,0-1 0,0-21 16,-1 21-16,1-21 0,0 0 16</inkml:trace>
  <inkml:trace contextRef="#ctx0" brushRef="#br0" timeOffset="16617.78">18182 296 0,'0'0'16,"0"-21"-16,21 21 0,0-21 0,-21 0 15,0 0-15,0 42 47,-21 0-47,0 0 0,0 22 16,21-1-16,-21 0 0,0 22 16,-1-1-16,-20 1 0,21-1 0,-21 22 15,20 0-15,-20-1 0,0 1 16,-1 21-16,-20-22 0,21 1 0,-1 0 15,1-1-15,0-20 0,-1 21 0,1-22 16,21 1-16,-22-22 0,22 21 16,0-20-16,0-1 0,21 0 0,0-20 15,-21-1-15,21 21 0,0-21 0,0 0 16,0 1-16,0-1 16,-21-21-1,-1 0 1</inkml:trace>
  <inkml:trace contextRef="#ctx0" brushRef="#br0" timeOffset="21235.22">11642 2328 0,'-22'0'0,"1"22"16,0-22-16,0 0 15,0 0 1,0 0-16,-1 0 0,1 0 16,0 0-16,0 0 15,0 0-15,0 0 16,-1 0-16,1 0 16,0 0-1,0 0 1,42 0 93,0 0-93,0 0-16,1 0 15,-1 0-15,0 0 0,21 0 16,-21 21-16,1-21 0,-1 0 16,0 0-16,21 0 0,-21 0 0,1 0 15,20 0-15,-21 0 0,21 0 0,-20 0 16,-1 0-16,21 0 0,-21 0 16,22 0-16,-22 0 0,21 0 0,0 0 15,-20 0-15,20 0 0,0 0 16,1 0-16,-1 0 0,0 0 15,1 0-15,-1 0 0,0 0 16,1 0-16,20 0 0,-21 0 0,1 0 0,-1 21 16,0-21-16,1 0 0,-1 0 15,22 0-15,-22 0 0,21 0 16,-20 0-16,20 0 0,-20 21 0,20-21 16,1 0-16,-1 0 0,1 0 15,-1 0-15,1 0 0,-1 0 0,1 0 16,-1 0-16,1 0 0,-1 0 15,22 0-15,-22 0 0,1 0 0,-1 0 16,22 0-16,-22 0 0,22 0 16,-21 0-16,-1 0 0,22 0 0,-22 0 15,1 0-15,-1 0 0,1 0 16,-1 0-16,-20 0 0,20 0 16,1 0-16,-22 0 0,0 0 0,1 0 15,-1 0-15,0 0 0,1 0 16,-22 0-16,21 0 0,-21 0 0,0 0 15,1 0-15,-1 0 16,0 0 0,-42 0 46,-22 0-62,22-21 0,-21 21 0,0 0 16,-22-21-16</inkml:trace>
  <inkml:trace contextRef="#ctx0" brushRef="#br0" timeOffset="22139.27">11536 2519 0,'0'0'0,"-21"0"31,-1 0-15,1 0 31,42 0 0,1 0-47,-1 0 15,0 0-15,0 0 16,0 0-16,22 0 15,-22 0-15,0 0 0,21-21 0,-21 21 16,22 0-16,-1 0 0,0 0 0,1 0 16,20 0-16,-20 0 0,-1 0 15,21 0-15,-20 0 0,232 0 32,-212 0-32,1 0 0,-1 0 0,1 0 15,-1 0-15,1 0 0,-1 0 16,1 0-16,-1 0 0,1 0 0,21 0 15,-22 0-15,1 0 0,-1 0 16,1 0-16,-1 21 0,1-21 16,-1 0-16,1 0 0,-1 0 0,1 0 15,-22 0-15,21 0 0,1 0 0,-1 0 16,1 0-16,-1 0 0,1 0 16,-1 0-16,-20 0 0,20 0 0,-20 0 15,-1 0-15,0 0 0,1 0 16,-22 0-16,21 0 0,0 0 0,-20 0 15,-1 0-15,21 0 0,-21 0 16,0 0-16,1 0 0,-1 0 0,0 0 16,0 0-16,0 0 31,-42 0 0,0 0-31,0 0 16,0 0-16,-1 0 0,1 0 15,0 0-15,-21 0 0,-1 0 16</inkml:trace>
  <inkml:trace contextRef="#ctx0" brushRef="#br0" timeOffset="22911.82">12975 2942 0,'0'0'0,"0"-21"0,0 0 15,0 0 1,0 0-16,0-1 16,0 1-1,0 0 1,0 0-16,0 42 62,0 0-62,0 0 0,0 1 0,0-1 16,0 0-16,0 21 0,-21-21 0,21 22 16,0-1-16,0 0 0,0 64 15,-21-42-15,21-22 16,0 22-16,-21-1 0,21-21 15,0 22-15,0-1 0,0-20 0,0-1 16,0 0-16,0 1 0,0-1 0,0 0 16,-22 1-16,22-22 0,0 21 15,0-21-15,-21 1 0,21 20 0,0-21 16,-21 0-16,21 0 0,0 1 16,-21-22-16,21 21 15,-21-21 1,0 0-16,-1-21 31,22-1-31,0 1 0,0 0 16,-21 21-16,0-21 0</inkml:trace>
  <inkml:trace contextRef="#ctx0" brushRef="#br0" timeOffset="23238.9">12467 3747 0,'0'0'15,"0"-22"-15,-21 1 0,21 0 0,0 0 16,21 21 0,0 0-1,0 0-15,1 0 0,-1 0 16,-21 21-16,21 0 16,0 0-16,0 1 0,-21-1 0,21 0 15,1 0-15,-1 21 0,0-20 0,0 20 16,-21-21-16,21 21 0,0-20 15,1-1-15,-22 0 0,0 0 0,21 0 16,-21 0-16,21 1 0,-21-1 16,21-42 31,-21-1-47,21 22 0,-21-21 0,0 0 15,21 0-15,1-21 0,-1 20 16,0 1-16,0 0 0</inkml:trace>
  <inkml:trace contextRef="#ctx0" brushRef="#br0" timeOffset="23498.75">13377 3598 0,'0'0'0,"-21"22"47,0-1-47,0 0 0,0 0 0,-1 0 15,1 0-15,0 1 0,0 20 16,0-21-16,-22 0 0,22 0 16,0 22-16,-21-22 0,21 0 0,-1 0 15,1 0-15,0 1 0,0-1 16,21 0-16,-21 0 0,0-21 16,21 21-1</inkml:trace>
  <inkml:trace contextRef="#ctx0" brushRef="#br0" timeOffset="24055.07">11303 5249 0,'0'0'0,"-21"0"15,0 0 1,21 22 0,0-1-16,0 21 15,0-21-15,0 22 0,0-1 0,0 0 16,0 1-16,0 20 0,0-21 16,-22 1-16,22 20 0,-21-20 0,21-1 15,-21 43-15,21-43 0,-21-21 16,21 0-16,-21 0 0,21 1 15,0-1-15,0 0 16,0-42 0,0 0-1,0-1-15</inkml:trace>
  <inkml:trace contextRef="#ctx0" brushRef="#br0" timeOffset="24398.62">11112 5461 0,'0'0'0,"0"-21"0,0 0 0,0 0 16,0-1-16,0 1 15,22 0-15,-1 0 0,21 21 16,-21-21-16,22 21 0,-1 0 16,0 0-16,1 0 0,-1 0 0,0 0 15,1 0-15,-1 0 0,-21 21 16,21 0-16,-20 0 0,-1 0 15,-21 1-15,0 20 0,0-21 0,0 0 16,-43 22-16,22-22 0,-21 21 0,0-21 16,-1 0-16,-20 1 0,20-1 15,1 0-15,-21 0 0,20 0 0,1 0 16,21-21-16,-22 22 0,22-22 16,0 0-16,0 0 0,21 21 15,42-21 1,-21 0-1,1 0-15,-1-21 0,0 21 0,21-22 16,-21 1-16,22 21 0</inkml:trace>
  <inkml:trace contextRef="#ctx0" brushRef="#br0" timeOffset="24767.26">12319 5419 0,'21'-21'0,"-42"42"0,63-64 0,-21 43 16,-21-21-16,0 0 0,0 0 16,-21 21-1,0 0-15,0 0 16,0 0-16,-22 0 0,22 0 0,0 21 16,-21 0-16,-1 0 0,22 1 0,-21-1 15,0 21-15,-1-21 0,22 22 16,-21-1-16,21 0 0,-1 1 0,1-1 15,21-21-15,0 21 0,0-20 0,0 20 16,0-21-16,21 0 0,1 0 16,20 1-16,-21-1 0,21 0 0,-20-21 15,20 0-15,0 0 0,-21 0 0,22 0 16,-1 0-16,-21 0 0,22 0 16,-22 0-16,0 0 0,0 0 15,0-21-15,0 21 0,1-21 0,-1 21 16,0-22-16,-21 1 0,21 0 15,0 0-15,-21 0 16,0 0-16</inkml:trace>
  <inkml:trace contextRef="#ctx0" brushRef="#br0" timeOffset="25280.07">14287 5080 0,'0'-42'16,"22"42"-1,-22-21-15,0 42 31,-22 0-31,1 0 0,21 21 0,-21-20 16,21 20-16,-21 0 0,21-21 0,-21 22 16,0-1-16,-1 0 0,1 1 15,21-1-15,-42-21 0,42 22 0,-42-1 16,20-21-16,1 21 0,0-20 0,21-1 16,-21 0-16,0 0 15,21-42 16,0 0-15,0 0-16,0-1 0,0-20 0,21 21 16</inkml:trace>
  <inkml:trace contextRef="#ctx0" brushRef="#br0" timeOffset="25697.88">14076 4974 0,'0'-21'0,"0"42"0,-21-42 16,21 0-16,0 0 0,-22 21 0,22-21 15,0-1-15,0 1 16,22 21-16,20 0 16,-21 0-16,21 0 0,1 0 0,-1 0 15,22 0-15,-1 0 0,-21 0 16,22 21-16,-1 1 0,1-1 0,-22 0 15,1 21-15,20 1 0,-21-1 0,1 0 16,-22 1-16,0-1 0,0 0 16,-21 1-16,0-22 0,0 21 0,-21 0 15,0 1-15,0-22 0,-22 21 16,1-21-16,0 1 0,-1-1 16,-20 0-16,21 0 0,-22 0 0,22 0 15,-1-21-15,1 22 0,0-22 0,-1 0 16,22 0-16,0 0 0,0 0 15,0 0-15,0 0 0,21-22 16,0 1-16,0 0 16,21 0-16,0 21 15,-21-21-15,21 21 0,21-21 0,-20 21 16,-1-22-16,0 22 0</inkml:trace>
  <inkml:trace contextRef="#ctx0" brushRef="#br0" timeOffset="26247.57">15409 5271 0,'21'-22'0,"-42"44"0,42-65 16,1 22-16,-22 0 0,0 0 16,0 0-16,0-1 0,-22 1 0,22 0 15,-21 21-15,-21-21 0,21 0 0,0 21 16,-22 0-16,22 0 0,-21 0 15,-1 0-15,1 21 0,0-21 0,21 42 16,-22-21-16,1 1 0,0 20 16,20 0-16,1 1 0,-21-22 15,21 21-15,21 0 0,-21-20 0,21 20 16,0 0-16,0-21 0,0 1 0,0-1 16,0 0-16,21 0 0,0 0 15,0 0-15,0-21 0,0 0 0,1 0 16,20 0-16,-21 0 0,21 0 15,1 0-15,-22-21 0,21 21 0,-21-21 16,22 0-16,-22 0 0,21 0 0,-21-1 16,1 1-16,-1-21 0,0 21 15,0-22-15,0 1 0,0 21 0,-21-21 16,0 20-16,22-20 0,-22 21 16,0 0-16,21 0 0,-21 42 31,0 0-31,-21 21 15,21-21-15,-22 1 0,22 20 16,0-21-16,0 21 0,0-20 0,0 20 16,0-21-16,0 0 0,0 0 0,0 1 15,0-1-15,0 0 0,22 0 16,-1-21-16,0 21 0,0-21 16,0 0-16,0 0 0,1 0 0,-1 0 0,21 0 15,-21 0-15,0-21 0,1 0 16,-1 21-16,-21-21 0,21 0 15</inkml:trace>
  <inkml:trace contextRef="#ctx0" brushRef="#br0" timeOffset="26526.41">16023 4741 0,'0'0'0,"0"-21"15,0 0-15,0 0 0,-21 21 16,0 0-1,0 21-15,21 0 0,-22 0 0,22 1 16,-21 20-16,21 0 0,0 1 0,-21 20 16,21-21-16,0 22 0,-21-22 15,21 1-15,0 20 0,0-21 0,0 1 16,0-1-16,0-21 0,0 22 0,0-22 16,0 21-16,0-21 0,0 0 15,0 1-15,0-1 0,21-21 31,0 0-15,0 0-16,1-21 0</inkml:trace>
  <inkml:trace contextRef="#ctx0" brushRef="#br0" timeOffset="27097.08">16658 5249 0,'0'-21'0,"0"42"16,0-84-16,0 42 0,0 0 16,0-1-16,0 1 0,-21 0 0,0 21 15,0 0-15,-1 0 0,1 0 0,0 0 16,-21 0-16,21 0 0,-1 21 16,-20 0-16,21 1 0,-21-1 15,20 0-15,1 21 0,-21-21 0,21 22 16,0-22-16,-22 21 0,43-21 15,-21 1-15,21 20 0,0-21 0,0 0 16,0 0-16,0 1 0,0-1 0,0 0 16,21-21-16,0 21 0,1-21 15,-1 0-15,0 0 0,0 0 0,0 0 16,22 0-16,-22 0 0,21-21 0,-21 0 16,0 0-16,22 21 0,-22-22 15,0 1-15,0-21 0,0 21 0,1-22 16,-1 22-16,0-21 0,0 21 0,-21-22 15,0 22-15,21 0 16,-21 0-16,0 0 0,21 0 0,-21 42 31,0 0-15,-21 21-16,21-21 0,-21 1 0,21-1 16,0 21-16,0-21 0,0 0 15,0 1-15,0-1 0,0 0 0,0 0 16,0 0-16,0 0 0,21 1 0,0-1 15,1-21-15,-1 0 0,-21 21 16,21-21-16,0 0 0,0 0 0,0 0 16,1 0-16,-1 0 0,0-21 0,0 21 15,21-21-15,-20-1 16,-1 22-16,0-21 0,0 0 0,-21 0 16,21 0-16,0 0 0,1-1 0,-22 1 15,21-21-15</inkml:trace>
  <inkml:trace contextRef="#ctx0" brushRef="#br0" timeOffset="27491.86">15706 4890 0,'0'0'0,"21"0"0,0-22 16,0 22-16,21 0 0,-20-21 0,20 21 15,21-21-15,-20 21 0,20-21 16,1 21-16,20 0 0,-20-21 15,21 21-15,-22 0 0,1-21 0,-1 21 0,1 0 16,-1 0-16,-21-22 16,1 22-16,-22 0 0,0 0 0,21 0 15,-20 0 1,-44 0 15,1 0-15,0 0-16,0 0 0</inkml:trace>
  <inkml:trace contextRef="#ctx0" brushRef="#br0" timeOffset="28346.95">9652 7091 0,'0'0'0,"0"-64"32,0 43-32,0 42 31,0 1-31,-21 20 16,21-21-16,-21 43 0,21-22 0,-22 21 15,22-20-15,0 20 0,-21 1 16,0-1-16,21-20 0,-21 20 15,21-21-15,-21 1 0,21-1 0,0 0 16,0-20-16,0 20 0,0-21 0,0 0 16,0 0-16,0 1 15,0-44 1,0 1 0,0 0-16,0 0 0,0 0 15</inkml:trace>
  <inkml:trace contextRef="#ctx0" brushRef="#br0" timeOffset="28682.78">9398 7197 0,'0'-21'0,"0"42"0,-21-85 16,21 43-16,-21 0 0,21 0 0,0 0 16,0-1-16,0 1 0,0 0 15,21 0-15,0 0 0,0 21 0,0-21 16,0 21-16,22 0 0,-1-22 0,0 22 15,1 0-15,-1 0 0,22 0 16,-22 0-16,21 0 0,-20 22 0,-1-22 16,0 21-16,-20 21 0,20-21 0,-42 0 15,0 22-15,0-22 0,0 21 16,0-21-16,-21 22 0,0-22 16,-22 21-16,22-21 0,-21 1 0,-1-1 15,1 21-15,0-21 0,-1 0 16,1 1-16,21-22 0,-21 21 0,20 0 15,1-21-15,0 0 0,21 21 0,-21-21 16,42 0 0,0 0-1,22 0-15,-22 0 0,0 0 0</inkml:trace>
  <inkml:trace contextRef="#ctx0" brushRef="#br0" timeOffset="29286.77">10477 7493 0,'0'0'0,"22"0"0,-1 0 15,0 0-15,0 0 0,-21-21 0,0 0 16,0 0-16,0-1 16,0 1-16,0 0 15,0 0-15,0 0 0,-21 0 0,0-1 16,0 22-16,-1-21 0,1 21 15,0 0-15,0 0 0,0 0 0,0 0 16,-1 0-16,1 21 0,0 1 0,-21-1 16,21 0-16,-1 0 15,1 0-15,0 22 0,0-22 0,0 21 16,21 0-16,0-20 0,-21 20 0,21-21 16,0 0-16,0 22 0,0-22 15,0 0-15,0 0 0,21 0 16,0-21-16,0 21 0,0-21 15,22 0-15,-22 0 0,0 0 16,0 0-16,0-21 0,0 21 0,22-21 16,-22 21-16,0-21 0,0 0 15,0 0-15,1-1 0,-1 1 0,0 0 0,0 0 16,0 0-16,-21 0 16,21-1-16,-21 1 0,0 0 15,0 0-15,0 0 0,0 0 0,0-1 16,0 44-1,0-1 1,-21 0-16,21 0 0,0 21 0,-21-20 16,21-1-16,0 21 0,0-21 0,0 0 15,0 1-15,0-1 0,0 0 16,0 0-16,0 0 0,0 0 16,0 1-16,21-22 15,0 0 1,1 0-16,-1 0 15,0 0-15,-21-22 0,21 1 16,0 21-16,-21-21 0,21 0 16</inkml:trace>
  <inkml:trace contextRef="#ctx0" brushRef="#br0" timeOffset="29915.18">10880 7493 0,'0'0'0,"-22"0"16,1-21-16,0 0 31,21 0-15,0-1-16,21 22 0,0 0 15,1 0-15,-1 0 0,0-21 16,0 21-16,0 0 0,0 0 0,1 0 16,-1 0-16,0 21 0,0 1 0,0-22 15,0 21-15,1 0 0,-22 0 16,21 21-16,-21-20 0,21-1 0,-21 0 16,0 21-16,0-21 0,0 1 15,0-1-15,0 0 0,0 0 0,0 0 16,-21 0-16,21 1 15,-21-22-15,21-22 32,0 1-17,0 0-15,21 0 16,0 0-16,-21 0 0,21-1 16,0 1-16,0-21 0,-21 21 0,22 0 15,-1-1-15,0 1 0,-21 0 16,21 21-16,0-21 0,0 21 15,1-21-15,-1 21 16,0 0 0,0 0-16</inkml:trace>
  <inkml:trace contextRef="#ctx0" brushRef="#br0" timeOffset="30371.92">11747 7557 0,'0'0'0,"22"0"15,-1 0-15,0-22 0,0 22 16,0-21-16,0 0 0,1 0 16,-1 0-16,-21 0 0,0-1 15,0 1-15,0 0 16,-21 21-16,-1 0 16,1-21-16,0 21 0,-21 0 0,21 0 15,-22 0-15,22 21 0,-21 0 0,21 0 16,-22 1-16,22-1 0,0 0 15,0 0-15,21 0 0,0 0 16,0 1-16,0-1 0,0 0 0,21 0 16,0 0-16,21-21 15,-20 21-15,20-21 0,-21 0 0,21 22 16,1-22-16,-1 0 0,0 21 0,-20-21 16,20 0-16,-21 21 0,0-21 15,0 0-15,1 21 0,-22 0 16,-22-21-1,1 21-15,0-21 0,-21 22 16,21-22-16,-22 0 0,22 0 16,-21 0-16,21 0 0,-1 0 0,-20 0 15,21 0-15,0 0 0,0 0 0,-1 0 16,1 0-16,21-22 31,0 1-31,21 0 16,1 0-16,-1 21 0</inkml:trace>
  <inkml:trace contextRef="#ctx0" brushRef="#br0" timeOffset="30707.93">12192 7620 0,'0'0'0,"63"-21"31,-41 21-31,-1-21 0,0 21 0,-21-21 15,21-1-15,-21 1 0,21 21 16,-21-21-16,0 0 0,21 21 16,-21-21-16,0 0 0,0-1 15,-21 22-15,0 0 0,0 0 16,0 0 0,0 0-16,-1 22 0,1-1 0,0 0 15,0 0-15,21 0 0,0 0 0,-21 1 16,21-1-16,0 0 0,0 0 15,0 0-15,0 0 0,0 1 0,0-1 16,21 0-16,0-21 16,0 21-16,0-21 0,1 0 0,-1 0 15,0 0-15,0 0 0,0 0 16,0 0-16,22 0 0,-22 0 0,21 0 16,-21-21-16</inkml:trace>
  <inkml:trace contextRef="#ctx0" brushRef="#br0" timeOffset="31219.47">12975 7430 0,'0'-22'0,"0"44"0,0-65 0,-21 22 15,0 0-15,0 21 16,-1-21-16,1 21 0,0-21 16,-21 21-16,21 0 0,-1 0 0,1 0 0,0 21 15,0 0-15,0 0 0,0 0 16,-1 0-16,1 1 0,0-1 0,21 0 15,0 21-15,-21-21 0,21 1 0,0-1 16,0 21-16,0-21 16,0 0-16,0 1 0,0-1 15,0 0-15,21 0 0,0-21 16,0 0-16,1 0 0,-1 0 16,21 0-16,-21 0 0,0 0 15,1 0-15,-1-21 0,0 21 0,0-21 16,0 0-16,0-1 0,1 1 0,-22 0 15,21-21-15,0 21 0,0-22 16,0 1-16,-21 0 0,21-22 0,1 22 16,-22-22-16,21 22 0,-21 0 0,21-1 15,-21 1-15,21 0 0,-21 20 16,0 1-16,0 0 0,0 0 0,-21 21 31,0 21-31,0 21 0,-1-20 16,1 20-16,21 0 0,-21 1 0,21-1 15,-21 21-15,21-20 0,0-1 0,0 0 16,0 1-16,0-1 0,21 0 0,0-20 16,-21-1-16,21 21 15,1-21-15,-22 0 0,21 1 0,0-22 0,0 21 16,0-21-16,0 0 0,1 0 16,-1 0-1,0 0-15</inkml:trace>
  <inkml:trace contextRef="#ctx0" brushRef="#br0" timeOffset="31745.17">14287 7260 0,'22'-21'16,"20"-106"-1,-42 106 1,0 0-16,0 0 0,-21 21 16,0 0-16,-1-22 0,1 22 0,0 0 15,0 0-15,0 0 0,0 22 0,-1-1 16,1 0-16,0 0 0,0 21 15,0-20-15,0 20 0,21 0 0,0-21 16,0 22-16,0-1 0,0-21 0,0 22 16,0-22-16,0 21 0,0-21 0,21 0 15,0 1-15,0-1 0,0-21 16,22 21-16,-22-21 0,21 21 0,-21-21 16,22 0-16,-22 0 0,21 0 0,0 0 15,-20-21-15,20 0 16,-21 21-16,0-21 0,22-1 0</inkml:trace>
  <inkml:trace contextRef="#ctx0" brushRef="#br0" timeOffset="32258.87">14817 6964 0,'0'0'0,"0"-42"0,0 20 0,0 1 16,0-21-16,0 21 0,0 0 15,-22 21-15,22 21 16,-21 0-1,21 0-15,0 0 0,0 22 0,0-1 0,0-21 16,0 21-16,0 1 0,0-1 16,0 22-16,0-22 0,-21 0 15,21-21-15,0 22 0,0-1 0,-21-21 16,21 22-16,0-22 0,0 0 0,0 0 16,0 0-16,0 0 0,0-42 46,0 0-46,0 0 16,0 0-16,0 0 0,0-22 16,21 22-16,0-21 0,0 21 0,1-22 15,20-20-15,-21 42 16,21-1-16,-20 1 0,-1 0 16,21 0-16,-21 21 0,22 0 0,-22 0 15,0 0-15,0 0 0,21 0 0,-20 21 16,-1-21-16,-21 42 0,21-20 15,-21-1-15,21 21 0,-21-21 0,0 22 16,0-1-16,0-21 0,0 21 0,0-20 16,-21 20-16,0-21 0,0 0 15,-1 0-15,1 1 0,0-1 0,0-21 16,21 21-16,-21-21 16,42-21 30,0 0-46,0-1 0</inkml:trace>
  <inkml:trace contextRef="#ctx0" brushRef="#br0" timeOffset="32775.3">15875 7239 0,'0'0'16,"0"-21"-16,21 0 0,-21 0 0,0-22 15,0 22-15,0 0 0,-21 0 16,0 21 0,0 0-16,-1 0 0,1 0 0,0 0 15,0 0-15,0 0 0,0 21 0,-22 21 16,22-21-16,0 22 16,0-22-16,0 21 0,21-21 0,0 43 15,-22-43-15,22 0 0,0 43 16,0-43-16,0 0 15,0 0-15,22-21 16,-1 0-16,0 0 16,0 0-16,0 0 0,0 0 15,-21-21-15,22 21 16,-1-21-16,0 0 0,0 0 0,0-1 0,0 1 16,-21 0-16,22 0 0,-1 0 15,0 0-15,-21-1 0,0 1 16,0 0-16,21 0 0,-21 0 15,0 42 1,0 0 0,0 0-16,0 0 0,0 1 0,0-1 15,0 0-15,0 0 0,0 0 0,0 0 16,0 1-16,0-1 0,0 0 16,0 0-16,0 0 15,21-21 1,0 0-16,1 0 15,-1 0-15,0 0 16,-21-21-16,21 0 0</inkml:trace>
  <inkml:trace contextRef="#ctx0" brushRef="#br0" timeOffset="33172.07">16087 7218 0,'0'0'15,"0"-21"-15,0 0 0,0-1 16,21 1-16,0 0 15,0 21-15,0-21 16,0 21-16,1 0 0,-1 0 16,0 0-16,21 0 0,-21 0 0,1 0 15,20 21-15,-21-21 0,21 21 16,-20 0-16,-1 22 0,0-22 0,0 21 16,0-21-16,-21 1 0,21 20 0,-21-21 15,0 21-15,0-20 0,0-1 16,0 0-16,0 0 0,-21 0 0,0 0 15,0 1-15,0-22 0,0 21 16,-1-21-16,1 0 31,21-21-31,0-1 0,0 1 16,0 0-16,0 0 0,21 0 16,1 0-16,-22-1 0,21 1 15,0-21-15,0 21 0,0 0 0,0-22 16,1 22-16,-1 0 0,0 0 0,0 0 15,-21-1-15,21 1 0,0 21 16,1 0-16,-1-21 0,0 21 0,0 0 16,0 0-16,0 0 0,1 0 15</inkml:trace>
  <inkml:trace contextRef="#ctx0" brushRef="#br0" timeOffset="35276.1">17293 7260 0,'0'-21'0,"0"42"0,21-42 0,-21 0 0,0 0 16,0 0-16,0-1 0,0 1 16,0 0-16,-21 0 15,0 21-15,0-21 0,0 21 16,-1 0-16,1 0 0,0 0 15,0 0-15,0 0 0,0 0 16,-1 0-16,1 21 16,0-21-16,0 21 0,0 0 15,0 0-15,-1 1 16,22-1-16,0 0 31,-21-21 47,21-21-62,-21 21 484,21-21-453,-21 21-16,0 21 125,21 0-156,0 0 16,0 0-16,0 0 16,0 1-16,0-1 0,-21-21 0,21 21 15,0 0-15,0 0 16,0 0-16,0 1 15,21-22-15,0 0 16,0 0-16,0 0 16,0 0-16,1 0 0,-1 0 15,0 0-15,0 0 0,0-22 16,0 1-16,1 21 0,-22-21 16,21 21-16,0-21 0,-21 0 0,21 0 15,0-1-15,-21 1 0,0 0 0,21 0 16,1 0-16,-22 0 0,0-1 15,0 1-15,0 0 16,0 0 0,-22 21 140,1 0 63,21 21-204,0 0 1,-21 0 0,42-21 77,-21-21-77,21 21-16,-21-21 16,22 21-16,-22 21 46,0 0-30,0 1-16,0-1 16,0 0-16,-22 0 0,22 0 0,0 0 15,0 1-15,0-1 0,0 0 0,0 0 16,0 0-16,0 0 16,22-21-16,-1 22 0,0-22 15,0 0-15,0 0 16,0 0-16,1 0 0,-1 0 15,0 0-15,21 0 0,-21-22 0,1 22 16,-1-21-16,0 21 0,0-21 0</inkml:trace>
  <inkml:trace contextRef="#ctx0" brushRef="#br0" timeOffset="35556.51">17780 7006 0,'0'0'0,"0"-42"31,-21 42-31,0 0 0,-1 0 0,1 0 16,0 0-16,0 0 16,0 21-16,0 0 0,-1 0 0,1 1 15,0-1-15,0 0 0,21 0 0,-21 21 16,21-20-16,-21-1 0,21 0 0,0 0 16,0 21-16,0-20 0,0-1 15,0 0-15,0 0 0,21 0 16,0-21-16,0 21 0,0-21 15,0 0-15,1 0 0,-1 0 16,21 0-16,-21 0 0,0 0 0,22 0 16,-22-21-16,21 0 0,-21 21 0,22-21 15,-22 0-15</inkml:trace>
  <inkml:trace contextRef="#ctx0" brushRef="#br0" timeOffset="35855.35">18288 6604 0,'0'-21'16,"0"42"-16,0-84 0,0 41 0,0 1 0,0 0 16,0 0-16,-21 21 15,0 0-15,-1 0 0,22 21 16,-21 0-16,0 22 0,21-22 16,-21 21-16,21 0 0,-21 1 0,21-1 15,-21 0-15,-1 22 0,22-22 16,0 1-16,-21-1 0,21 0 0,-21 1 15,21-1-15,0 0 0,0 1 16,0-22-16,0 21 0,0-21 0,0 0 16,0 1-16,0 20 0,0-21 15,0 0 1,21-21-16,0 0 16,1-21-16,-1 0 15,0 21-15,0-21 0</inkml:trace>
  <inkml:trace contextRef="#ctx0" brushRef="#br0" timeOffset="36257.62">18436 7133 0,'0'21'47,"0"1"-31,21-22-1,0 0-15,1 0 16,-1 0-16,0 0 0,0-22 0,0 1 16,0 21-16,-21-21 0,22 0 15,-22 0-15,0 0 16,0-1-16,0 1 16,0 0-16,-22 21 15,1 0-15,0 0 16,0 0-16,0 21 0,0-21 0,-1 21 15,1 1-15,0-1 0,0 0 0,21 21 16,-21-21-16,21 1 0,-21 20 16,21-21-16,-22 0 0,22 0 0,0 1 15,0-1-15,0 0 0,0 0 0,0 0 16,22-21-16,-1 21 0,0-21 16,0 0-16,0 0 0,0 0 15,22 0-15,-22 0 0,0 0 0,0 0 0,22-21 16,-22 21-16,0-21 0,21 0 15,-21 21-15</inkml:trace>
  <inkml:trace contextRef="#ctx0" brushRef="#br0" timeOffset="36678.35">18986 7006 0,'0'0'0,"0"-21"0,0 0 15,22 21 16,-1 0-31,0 0 16,0 0-16,0 0 0,0 21 0,1-21 16,-22 21-16,21 0 0,0 1 15,-21-1-15,0 0 16,0 0-16,0 0 0,0 0 0,0 1 16,0-1-16,0 0 0,0 0 0,0 0 15,0 0-15,-21-21 0,21 22 16,-21-1-16,21 0 15,-22-21-15,22-21 32,0 0-17,0-1-15,0 1 0,0 0 16,22 0-16,-1 0 0,0 0 0,-21-1 16,21-20-16,0 21 0,0 0 15,1 0-15,-1-1 0,0 1 0,0 0 16,0 0-16,0 0 0,1 21 0,-1-21 15,0 21 1,0-22-16</inkml:trace>
  <inkml:trace contextRef="#ctx0" brushRef="#br0" timeOffset="37019.24">17907 6689 0,'0'0'16,"21"0"-1,0-21-15,22 21 16,-22 0-16,21 0 0,0 0 15,1-22-15,-1 22 0,22 0 16,-22 0-16,21 0 0,-20 0 0,-1 0 16,22-21-16,-22 21 0,0 0 0,1 0 15,-1 0-15,-21-21 0,21 21 16,-20 0-16,-1 0 0,0 0 0,0-21 16,0 21-1,0 0-15,-21-21 16,0 0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2T02:46:59.3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571 0 0,'22'0'32,"-1"0"-17,0 0-15,0 0 0,0 0 16,0 0-16,1 0 0,20 0 0,-21 0 16,0 0-16,0 0 0,1 0 15</inkml:trace>
  <inkml:trace contextRef="#ctx0" brushRef="#br0" timeOffset="1076.06">1799 677 0,'0'0'0,"0"-21"15,0 0 1,0 0-16,-21 21 16,21-21-16,0 0 0,-21 21 15,21 21 16,0 0-15,21 0-16,0 0 0,0 0 0,0 22 16,1-22-16,-1 21 0,0 1 15,21-22-15,-21 21 0,1 0 0,-1 1 16,0-1-16,21-21 0,-21 22 16,1-1-16,-1-21 0,0 0 0,0 22 15,0-22-15,0 0 0,-21 0 16,22 0-16,-22 0 15,0-42 17,0 0-17</inkml:trace>
  <inkml:trace contextRef="#ctx0" brushRef="#br0" timeOffset="1384.36">2392 550 0,'-21'0'31,"-1"22"-31,1-22 16,0 21-16,0 21 0,0-21 15,-22 22-15,22-1 0,0 0 0,-21 1 16,21-1-16,-22 0 0,22 1 15,0-1-15,-21 0 0,20 1 16,1-22-16,0 21 0,0 0 0,-21-20 16,42-1-16,-22 0 0,1 0 15,0 0-15,0 0 0,42-42 47</inkml:trace>
  <inkml:trace contextRef="#ctx0" brushRef="#br0" timeOffset="1683.19">2752 593 0,'0'21'16,"0"0"0,0 0-16,-22 0 0,22 22 0,-21-22 15,21 21-15,0-21 0,0 22 16,0-1-16,0-21 0,-21 22 0,21-22 16,0 21-16,0-21 0,0 0 15,0 1-15,0-1 0,0 0 0,0 0 16,0 0-16,0 0 15</inkml:trace>
  <inkml:trace contextRef="#ctx0" brushRef="#br0" timeOffset="1940.04">2836 593 0,'0'21'31,"21"-21"-31,1 21 16,-1 0-16,0 0 16,0 1-16,0-1 0,0 0 15,1 0-15,-22 21 0,21-20 16,0-1-16,-21 0 0,0 0 0,0 0 15,21-21-15,-21 21 0,21 1 16,0-22 0</inkml:trace>
  <inkml:trace contextRef="#ctx0" brushRef="#br0" timeOffset="2220.46">3556 550 0,'-21'0'0,"42"0"0,-63 22 16,-1-1-16,22 21 0,-21-21 16,21 0-16,-22 1 0,22-1 0,-21 21 15,21-21-15,-22 0 0,22 1 16,0-1-16,0 0 0,21 0 15,-21-21-15,42 0 47,-21-21-47,21 0 0,0 0 0,0-1 16</inkml:trace>
  <inkml:trace contextRef="#ctx0" brushRef="#br0" timeOffset="2472.32">3662 445 0,'0'21'31,"0"0"-31,0 0 0,0 0 16,-21 0-16,21 1 0,0 20 16,0-21-16,-22 0 0,1 22 15,21-1-15,-21-21 0,21 21 16,0-20-16,0 20 0,-21-21 0,21 21 15,-21-20-15,21-1 0,0 0 16,0 0-16,0 0 0,0 0 0,0 1 16,21-22 15</inkml:trace>
  <inkml:trace contextRef="#ctx0" brushRef="#br0" timeOffset="2966.03">4254 466 0,'0'0'16,"-21"0"-1,0 21-15,21 0 16,-21 0-16,21 0 0,0 1 0,-21 20 15,0-21-15,21 21 0,-22 1 16,22-1-16,-21-21 0,0 22 0,21-1 16,-21 0-16,0 1 0,21-22 15,-21 21-15,21-21 0,-22 22 16,22-22-16,-21 0 0,21 0 16,0 0-16,0-42 31,0 0-16,0 0-15,0 0 0,21-22 0,1 22 16,-22 0-16,21 0 0,-21-22 16,21 22-16,-21 0 0,21 0 0,-21 0 15,21 21-15,0 0 16,-21 21-16,0 0 0,22 0 16,-22 0-16,21 1 0,-21-1 15,21 21-15,-21-21 0,0 0 16,21 1-16,0-1 0,-21 0 15,21-21-15,1 21 0,-1-21 0,0 0 16,21 0-16,-21 0 16,1 0-16,-1 0 0,0-21 0,0 21 15,-21-21-15,21 0 0,0-1 0</inkml:trace>
  <inkml:trace contextRef="#ctx0" brushRef="#br0" timeOffset="3861.9">6244 466 0,'0'0'0,"21"0"0,0 0 0,1 0 16,-1 0-16,0 0 16,0 0-16,0-21 0,0-1 15,1 22-15,20-21 0,-21 0 16,0 21-16,0-21 0,22 0 15,-22 0-15,0-1 0,-21 1 16,21 0-16,-21 0 0,0 0 0,0 0 16,0-1-16,0 1 0,-21 0 15,0 21-15,0 0 0,-22 0 0,22 0 16,-21 0-16,0 0 0,20 21 16,-20 0-16,0 1 0,21-1 0,-1 0 15,1 0-15,-21 43 0,21-22 16,21-21-16,0 21 0,0-20 15,0-1-15,0 0 0,0 0 16,0 0-16,0 0 0,21-21 16,0 22-16,0-22 0,0 0 0,1 0 15,-1 0-15,0 0 0,0 0 16,21 0-16,-20 0 0,20 0 0,-21-22 16,0 22-16,22-21 0,-22 21 15,-21-21-15,-21 21 16,-1 0-1,1 0-15,0 0 0,-21 21 16,21-21-16,-22 21 0,22 1 0,-21-1 16,21 0-16,-1 21 0,-20-21 15,21 22-15,0-22 0,0 21 16,21 1-16,0-1 0,-22 0 16,22-21-16,0 22 0,0-22 0,0 0 15,0 0-15,22 0 0,-1 1 0,0-1 16,0-21-16,0 0 0,0 0 15,1 0-15,20 0 0,-21 0 16,0 0-16,22 0 0,-22-21 0,0 21 16,21-22-16,-21 22 0,1-21 15,-1 0-15,0 0 0,0 21 0,0-21 16,0-22-16,1 22 0,-1 0 0,0-21 16</inkml:trace>
  <inkml:trace contextRef="#ctx0" brushRef="#br0" timeOffset="4157.3">7239 0 0,'0'0'0,"-21"0"32,0 0-32,-1 21 15,1 43-15,21-1 0,-21 1 16,21-1-16,0 1 15,-21-1-15,21 1 0,-21-1 0,21-20 16,0 20-16,-21 1 0,-1-22 16,22 21-16,-21-20 0,0-1 0,21 0 15,0-20-15,0 20 0,0-21 16,-21 0-16,21 0 0,0 1 0,0-1 16,21-42 15,-21-1-31,21 1 0,0 0 0,-21 0 15</inkml:trace>
  <inkml:trace contextRef="#ctx0" brushRef="#br0" timeOffset="4549.08">7239 804 0,'0'22'31,"21"-22"-16,0 0-15,0 0 16,1 0-16,-1 0 16,0-22-16,0 22 0,0-21 0,0 21 15,1-21-15,-1 0 0,0 21 0,-21-21 16,0 0-16,0-1 16,-21 22-1,0 0 1,-22 0-16,22 0 0,0 0 0,0 22 15,-22-1-15,22 0 0,0 0 0,0 0 16,0 22-16,0-22 0,21 21 16,0-21-16,-22 0 0,22 22 0,0-22 15,0 0-15,0 0 0,0 0 16,0 1-16,22-1 0,-1-21 0,0 0 16,0 21-16,0-21 0,0 0 15,1 0-15,-1 0 0,21 0 16,-21 0-16,0-21 0,22 21 0,-1-21 15,-21-1-15,22 1 0,-22 0 16,21 0-16</inkml:trace>
  <inkml:trace contextRef="#ctx0" brushRef="#br0" timeOffset="4625.03">7959 656 0,'0'-21'0</inkml:trace>
  <inkml:trace contextRef="#ctx0" brushRef="#br0" timeOffset="5256.81">7874 677 0,'0'64'31,"0"-43"-31,0 0 0,0 0 0,0 1 16,-21-1-16,21 0 0,0 0 0,0 0 15,-21 0-15,21 1 0,0-1 16,0 0-16,0 0 0,0 0 16,0-42 30,0 0-46,0 0 16,0 0-16,0-1 0,0 1 0,0 0 16,21-21-16,0 21 0,-21-22 0,21 22 15,0-21-15,0 21 0,1-22 16,-1 22-16,0 0 0,0 0 16,0 21-16,0-21 0,1 21 0,-1 0 15,0 0-15,0 0 16,0 21-16,-21 0 0,21 0 0,-21 0 15,22 0-15,-22 22 0,0-22 16,0 21-16,0-21 0,0 22 0,0-22 16,0 0-16,0 21 0,0-20 15,0-1-15,0 0 0,0 0 16,0-42 31,0 0-47,0 0 0,0-1 15,0 1-15,21-21 0,0 21 0,0-22 16,0 22-16,22-21 16,-22 21-16,21-22 0,-21 22 0,22 0 15,-1 21-15,0 0 0,-21 0 0,22 0 16,-22 0-16,0 0 0,0 21 16,-21 0-16,0 1 0,0-1 0,0 0 15,0 21-15,0-21 0,0 1 16,0 20-16,0-21 0,-21 21 0,0-20 15,0-1-15,0 0 0,21 0 16,-22 0-16,1-21 16,21 21-16,0-42 47,21 0-47,1 0 15,-22 0-15,21 0 0</inkml:trace>
  <inkml:trace contextRef="#ctx0" brushRef="#br0" timeOffset="5665.43">8890 804 0,'0'0'16,"0"22"0,21-22-1,0 0 1,22 0-16,-22 0 0,0 0 15,0-22-15,21 22 0,-20-21 0,-1 21 16,21-21-16,-21 21 0,22-21 16,-22 0-16,-21 0 0,0-1 15,0 1-15,0 0 16,0 0-16,-21 0 16,-1 21-16,-20 0 0,21 0 15,0 0-15,-22 0 0,22 21 16,-21 0-16,21 0 0,0 0 15,-1 22-15,1-22 0,0 0 16,21 21-16,-21 1 0,21-22 0,0 21 16,0-21-16,0 1 0,0-1 0,21 0 15,0 0-15,0 0 0,1 0 16,-1-21-16,0 0 0,0 0 0,0 0 16,22 0-16,-22 0 0,21 0 15,-21 0-15,22-21 0,-22 21 0,21-21 16,-21 0-16,22 0 0,-22 0 0,0-1 15,21 1-15</inkml:trace>
  <inkml:trace contextRef="#ctx0" brushRef="#br0" timeOffset="6148.15">9610 572 0,'0'0'0,"-22"0"31,22 21-15,0 0-16,0 0 0,0 0 15,-21 22-15,21-22 0,0 21 0,0-21 16,-21 22-16,21-22 0,0 0 16,0 21-16,0-21 0,0 1 0,0-1 15,-21 0-15,21 0 0,0 0 16,0 0-16,-21-21 16,21-21 15,0 0-31,0 0 15,0 0-15,0-22 0,0 22 16,0-21-16,21 21 0,0-22 16,0 1-16,22 0 0,-22 21 0,21-22 15,-21 1-15,22 0 0,-1 20 16,21 1-16,-20 0 0,-1 0 0,-21 21 16,22 0-16,-1 0 0,-21 0 0,0 21 15,0 0-15,1 0 0,-22 22 16,0-1-16,0-21 0,0 22 0,0-1 15,0 0-15,0 1 0,0-1 16,-22 0-16,22-21 0,0 22 16,0-22-16,-21 0 0,21 21 0,-21-20 15,21-1-15,0 0 16,0-42 15,0 0-31,0-1 16,0 1-16,21 0 0</inkml:trace>
  <inkml:trace contextRef="#ctx0" brushRef="#br0" timeOffset="6448.98">10499 106 0,'0'0'0,"0"-21"0,0 0 16,0 42-1,0 0 1,0 21-16,0 1 0,0-1 16,0 0-16,0 22 0,0-22 0,-22 22 15,22-22-15,-21 0 0,0 22 16,21-22-16,0 0 0,-21 1 0,21-1 16,-21-21-16,21 22 0,0-22 15,0 21-15,0-21 0,0 0 16,0 1-16,0-1 0,0-42 47,21-1-47</inkml:trace>
  <inkml:trace contextRef="#ctx0" brushRef="#br0" timeOffset="6868.3">10858 529 0,'22'0'0,"-44"0"0,44-21 15,-22 0-15,0 0 16,-22 21 0,1 0-16,0 0 0,0 0 15,0 0-15,0 21 0,-1 0 0,1-21 16,0 21-16,0 0 0,21 1 16,0-1-16,-21-21 0,21 21 0,0 0 15,0 0-15,0 0 16,0 1-16,21-22 0,0 0 15,0 21-15,22-21 0,-22 0 0,21 0 16,-21 21-16,22-21 0,-1 0 16,-21 0-16,0 21 0,22-21 15,-22 0-15,0 0 0,-21 21 0,21-21 16,-21 21-16,0 1 16,0-1-16,-21-21 15,21 21-15,-42 0 0,20-21 16,1 21-16,-21-21 0,21 21 0,-22 1 15,22-22-15,-21 0 0,21 21 0,0-21 16,-1 0-16,1 0 0,0 0 16,0 0-16,0 0 15,0 0-15,21-21 16,0-1 0,0 1-16,0 0 0</inkml:trace>
  <inkml:trace contextRef="#ctx0" brushRef="#br0" timeOffset="7141.14">10350 360 0,'0'0'0,"0"-21"16,22 21-16,-1 0 15,0 0-15,0 0 0,21-21 16,-20 21-16,20 0 0,-21 0 0,21 0 15,1 0-15,-1-22 16,0 22-16,1 0 0,-1 0 0,0-21 16,1 21-16,-22 0 0,0 0 0,21-21 15,-20 21-15,-1 0 16,-21-21-16,0 0 31,-21 21-31,-1 0 16</inkml:trace>
  <inkml:trace contextRef="#ctx0" brushRef="#br0" timeOffset="8032.07">12658 826 0,'63'0'16,"-42"0"0,-21-22-16,21 22 0,-21-21 0,0 0 15,22 21-15,-22-21 0,21 0 0,-21 0 16,0-1-16,0 1 0,0 0 16,0 0-16,0 0 0,-21 0 0,-1-1 15,1-20-15,0 21 0,0 0 16,0 0-16,0 21 0,-22-22 0,22 22 15,0 0-15,-21 0 0,20 0 16,-20 22-16,21-1 0,-21 0 0,-1 0 16,22 0-16,0 0 0,-21 22 0,20-22 15,1 21-15,0 1 16,0-1-16,21-21 0,0 21 0,0 1 16,0-22-16,0 21 0,0-21 15,0 1-15,0-1 0,0 0 0,21-21 16,0 0-16,0 21 0,22-21 0,-22 0 15,0 0-15,0 0 0,22-21 16,-22 0-16,0 0 0,21-1 0,-21 1 16,1 0-16,-1 0 0,0 0 15,0 0-15,0-1 0,0-20 16,-21 21-16,0 0 0,22 0 0,-22-22 0,0 22 16,0 0-16,0 0 0,0 42 46,0 0-46,0 0 0,0 0 0,0 22 16,0-1-16,0-21 0,0 22 0,0-1 16,0-21-16,0 21 0,0-20 15,0-1-15,0 0 0,0 0 0,21 0 16,0 0-16,0-21 16,0 0-16,0 0 0,1 0 0,-1 0 15,0 0-15,0 0 0,0-21 0,22 21 16,-22-21-16,0 0 0,0 0 15</inkml:trace>
  <inkml:trace contextRef="#ctx0" brushRef="#br0" timeOffset="8488.43">13187 656 0,'0'21'31,"0"1"-31,0-1 0,-21 0 16,21 0-16,0 0 0,0 0 15,0 22-15,0-22 0,-22 0 0,22 21 16,0-20-16,0-1 0,0 0 16,0 0-16,0 0 0,0 0 15,-21-21 17,21-21-17,0 0-15,0 0 16,0 0-16,0-22 0,0 22 15,0 0-15,0-21 0,0 21 0,21-22 16,1 22-16,-1-21 0,21 21 16,-21-1-16,22-20 0,-22 42 0,21-21 15,-21 0-15,22 21 0,-1 0 16,-21 0-16,21 0 0,-20 0 0,-1 21 16,0 0-16,0 0 0,0 22 15,0-22-15,1 0 0,-22 21 16,0-21-16,0 22 0,0-22 0,0 21 15,0-21-15,0 1 0,-22-1 16,1 0-16,21 0 0,0 0 0,-21 0 16,0-21-16,21 22 0,-21-22 0,42-22 47</inkml:trace>
  <inkml:trace contextRef="#ctx0" brushRef="#br0" timeOffset="9036.12">14499 741 0,'0'0'0,"0"-21"0,0 0 16,0-1-16,0 1 0,0 0 16,0 0-16,-21 0 0,0 21 15,0-21-15,-1-1 0,-20 22 0,21 0 16,0 0-16,0 0 0,-1 0 15,-20 0-15,21 22 0,-21-22 0,20 21 16,-20 0-16,21 21 0,0-21 0,0 22 16,-22-1-16,43 0 0,-21-20 15,21 20-15,0 0 0,0-21 16,0 22-16,0-22 0,0 0 0,0 21 16,21-42-16,0 22 0,22-1 15,-22-21-15,0 0 0,21 0 0,-20 0 16,-1 0-16,21 0 0,-21 0 15,22 0-15,-22 0 0,0-21 0,21-1 16,-21 1-16,1 0 0,20-21 0,-21-1 16,0 22-16,0-21 0,1-22 15,-1 22-15,0 0 0,0-22 0,-21 1 16,21 20-16,-21-20 0,21 21 16,-21-22-16,0 22 0,0-1 15,0 1-15,0 21 0,0 0 0,0 0 16,-21 21-1,21 21-15,-21 21 0,0-21 16,21 22-16,0-1 0,0 21 16,-21-20-16,21 20 0,0-20 0,0 20 15,0-21-15,0 22 0,0-22 0,0 1 16,0-1-16,21 0 0,0-21 16,-21 1-16,21 20 0,0-42 0,1 21 15,-1-21-15,0 0 0,0 0 0,0 0 16,0 0-16,1 0 0,20 0 15,-21-21-15</inkml:trace>
  <inkml:trace contextRef="#ctx0" brushRef="#br0" timeOffset="9565.48">16446 275 0,'0'0'0,"22"-21"0,-1 0 16,-21-21-16,0 20 16,21-20-16,-21 21 0,0 0 0,0 0 0,0-1 15,-21 44 16,21 20-31,-21-21 0,-1 21 16,1 1-16,21-1 0,-21 22 16,0-22-16,21 21 0,-21-20 0,0-1 15,21 22-15,-22-22 0,1 21 16,0-20-16,21-1 0,-21 0 16,21-20-16,-21 20 0,21-21 0,-21 21 15,21-20-15,0-1 0,21-42 47,-21-1-47,21 1 16,-21-21-16</inkml:trace>
  <inkml:trace contextRef="#ctx0" brushRef="#br0" timeOffset="9860.31">16341 254 0,'0'0'0,"0"-21"0,0 0 0,0 0 0,0-1 15,0 1-15,21 21 0,-21-21 16,21 21-16,0 0 0,0 0 16,0 21-1,1 0-15,-1 1 0,0 20 16,-21 0-16,21 1 0,0 20 0,0-21 16,-21 22-16,0-1 0,0-20 15,0 20-15,0 1 0,0-1 0,0-20 16,0-1-16,0 21 0,0-20 15,0-22-15,0 21 0,0-21 0,0 1 16,0-1-16,0 0 0,-21 0 16,0-21-1,21-21 1,-21 0-16,0 0 0,21-1 16</inkml:trace>
  <inkml:trace contextRef="#ctx0" brushRef="#br0" timeOffset="10060.19">16129 720 0,'-21'0'16,"42"0"-16,-21 0 31,21 0-31,0 0 0,0 0 0,1 0 16,20 0-16,0 0 0,1-21 15,-1 21-15,0 0 0,1-22 0,-1 22 16,0-21-16,22 21 0,-22-21 15,0 21-15,1-21 0,-1 0 16,-21 0-16,22-1 0,-22 1 0,21 0 16</inkml:trace>
  <inkml:trace contextRef="#ctx0" brushRef="#br0" timeOffset="10304.04">17018 169 0,'0'-21'0,"0"42"0,0-63 15,0 63 1,-21 0-16,21 22 15,0-22-15,0 21 0,-21 1 16,21 20-16,0-21 0,0 1 0,0-1 16,0 22-16,0-22 0,0 0 0,0 1 15,0-1-15,0 0 16,0 1-16,-22-22 0,22 21 0,0-21 16,0 0-16,0 1 0,0-1 15,0 0-15,22-21 31,-22-21-31,21 21 0,0-21 16,0-1-16,0-20 0</inkml:trace>
  <inkml:trace contextRef="#ctx0" brushRef="#br0" timeOffset="11040.23">17314 191 0,'0'0'0,"0"-43"0,0 22 0,0 0 16,0 42 15,0 0-31,-21 22 0,21-22 16,-21 21-16,21 0 0,0 1 0,0 20 15,0-20-15,-21-1 0,21 21 0,-21-20 16,21-1-16,0 0 0,0 22 16,0-22-16,0-21 0,0 22 0,0-1 15,0-21-15,0 0 0,0 1 16,0-1-16,21 0 0,0-21 0,21 0 15,-21 0-15,1 0 0,20 0 16,-21 0-16,21 0 0,-20 0 16,20 0-16,-21-21 0,21 0 0,-20-1 15,-1-20-15,21 21 0,-21 0 16,0-22-16,-21 22 0,22-21 0,-22 0 16,0 20-16,0 1 0,0-21 0,0 21 15,0 0-15,0-1 0,0 1 16,-22 21-16,1 0 15,0 21 1,21 1-16,0-1 0,0 0 16,0 0-16,0 0 0,0 0 15,0 1-15,0-1 0,21 0 0,-21 0 16,21 0-16,-21 0 0,0 1 16,22-1-16,-22 0 0,21 0 15,-21 0-15,21-21 0,-21 21 0,0 1 16,21-22-16,0 0 0,0 0 15,1 0 1,-1 0-16,0 0 0,0-22 16,0 1-16,0 0 0,1 0 15,-1 0-15,-21 0 0,21-1 16,0 1-16,0-21 0,-21 21 0,0 0 16,21-1-16,-21 1 0,22 0 15,-22 0-15,0 42 31,0 0-31,0 0 0,0 1 0,0-1 16,0 0-16,0 0 0,0 0 0,0 22 16,0-22-16,0 0 0,0 0 15,0 0-15,0 0 0,0 1 0,0-1 16,21-21 0,0 0-16,0 0 15,0 0-15,0 0 16,1 0-16,-22-21 0,21-1 0,0 1 15,0 0-15</inkml:trace>
  <inkml:trace contextRef="#ctx0" brushRef="#br0" timeOffset="11223.85">18267 360 0,'-64'-42'31,"43"42"-16,42 0 17</inkml:trace>
  <inkml:trace contextRef="#ctx0" brushRef="#br0" timeOffset="11435.73">16976 445 0,'0'0'15,"-43"0"-15,22 21 0,0-21 0,0 0 0,0 0 16,42 0 15,0 0-31,21 0 0,1 0 16,-1 0-16,21 0 0,-20 0 0,20 0 15,22 0-15,-22 0 0,1 0 0,21 0 16,-22-21-16,1 21 0,-1 0 16</inkml:trace>
  <inkml:trace contextRef="#ctx0" brushRef="#br0" timeOffset="12012.5">18605 233 0,'0'0'0,"0"-21"0,-21 21 16,0 0-1,0 21 1,21 0-16,-21 0 0,21 0 16,0 22-16,-21-22 0,21 21 0,0 1 15,-22-1-15,22 0 0,0 22 16,0-22-16,0 0 0,0 1 0,0-1 15,0 0-15,0 1 0,0-1 0,0-21 16,0 0-16,0 22 16,-21-22-16,21 0 0,0 0 15,0 0-15,-21-21 0,0 0 32,21-21-32,0 0 0,0 0 15,0 0-15,0 0 16,0-22-16,21 22 0,0 0 0,0-21 15,1 20-15,-1 1 0,21 0 0,-21 0 16,0 0-16,22 0 0,-22-1 16,0 22-16,21 0 0,-20-21 15,20 21-15,-21 0 0,21 0 0,-20 0 16,-1 0-16,0 21 0,21 1 16,-21-1-16,1 0 0,-22 0 0,0 0 0,21 0 15,-21 22-15,0-22 16,0 0-16,0 21 0,-21-20 0,-1-1 15,1 0-15,-21 0 0,21 0 16,-22-21-16,1 21 0,0 1 0,-1-22 16,1 0-16,21 21 0,-21-21 0,-1 0 15,22 0-15,0 0 0,0 0 16,0 0-16,-1 0 0,22-21 31,0-1-31,22 22 0,-1-21 0</inkml:trace>
  <inkml:trace contextRef="#ctx0" brushRef="#br0" timeOffset="12552.5">19452 614 0,'0'0'0,"-21"0"16,0 0-16,0 0 0,21 21 0,-22 0 0,1 0 16,0 1-16,0-1 15,0 0-15,21 0 0,0 21 0,-21-20 16,21-1-16,0 21 0,-22-21 16,22 22-16,0-22 0,0 0 0,0 0 15,0 0-15,22 0 0,-1 1 0,-21-1 16,21-21-16,0 0 0,21 21 15,-20-21-15,-1 0 0,21 0 0,-21 0 16,0 0-16,22 0 0,-22-21 16,21 21-16,-21-21 0,1-1 0,-1 1 15,21 0-15,-21-21 0,0 21 0,1-22 16,-1 1-16,0 21 16,0-22-16,0 1 0,-21 0 15,21 21-15,-21-1 0,0 1 0,0 42 31,-21 1-15,0-1-16,21 0 0,0 21 16,0-21-16,0 22 0,-21-22 0,21 21 15,0-21-15,0 1 0,0 20 16,0-21-16,0 0 0,0 0 16,0 1-16,21-22 0,-21 21 15,21-21-15,0 0 16,1 0-16,-1 0 0,0 0 0,0 0 15,0-21-15,0 21 0,1-22 16,-1 1-16</inkml:trace>
  <inkml:trace contextRef="#ctx0" brushRef="#br0" timeOffset="12853.15">20362 275 0,'0'0'0,"21"-21"16,-21 0-16,0 0 0,0 0 0,0 42 31,0 21-15,0-21-16,0 22 0,0-22 0,0 21 15,0 0-15,0 1 16,0 20-16,0-20 0,0-1 0,0 0 16,0 1-16,0-1 0,0 0 0,0-21 15,-21 22-15,21-22 0,0 21 16,0-21-16,-21 1 0,21-1 0,0 0 15,0-42 32,0 0-31,21 21-16,-21-22 0</inkml:trace>
  <inkml:trace contextRef="#ctx0" brushRef="#br0" timeOffset="13243.92">20722 762 0,'0'0'0,"21"0"31,0-21-31,1 21 16,-1 0-16,0 0 0,-21-21 15,21 21-15,0 0 0,0-21 16,1-1-16,-1 22 0,-21-21 15,0 0-15,0 0 32,-21 21-32,-1 0 15,1 0-15,0 21 16,0-21-16,0 21 0,0 0 0,-1 1 16,1-1-16,0 0 0,0 0 15,21 0-15,-21 0 0,21 1 0,-21-1 16,21 0-16,0 0 0,0 0 0,0 0 15,0 1-15,0-1 16,21 0 0,0-21-16,0 0 15,0 0-15,0 0 0,1 0 16,-1 0-16,0 0 0,0-21 16,0 21-16,22-21 0</inkml:trace>
  <inkml:trace contextRef="#ctx0" brushRef="#br0" timeOffset="13691.68">21484 635 0,'0'0'0,"0"-21"0,-21 21 16,0 0 0,0 0-16,-1 0 0,1 0 0,0 0 15,0 0-15,0 0 0,0 0 16,-1 0-16,22 21 0,-21-21 0,21 21 15,-21-21-15,21 21 16,0 1-16,0-1 16,0 0-1,21-21-15,0 0 0,1 0 0,-1 21 16,0-21-16,0 0 0,21 0 0,-20 21 16,-1-21-16,0 0 0,21 0 15,-21 21-15,1-21 0,-1 0 0,-21 22 16,21-22-16,-21 21 0,21-21 15,-21 21-15,0 0 16,0 0-16,-21 0 16,0-21-16,21 22 0,-21-22 15,-1 21-15,1-21 0,0 21 0,0-21 16,-21 0-16,20 21 0,1-21 16,0 0-16,-21 0 0,21 0 0,-1 21 15,1-21-15,0 0 0,0 0 0,0 0 16,0 0-16,-1-21 15,22 0 1,-21 21-16,21-21 0,0 0 16</inkml:trace>
  <inkml:trace contextRef="#ctx0" brushRef="#br0" timeOffset="13998.69">20151 318 0,'42'0'31,"0"-22"-31,1 22 0,-1 0 0,21 0 0,-20 0 16,20 0-16,-20 0 0,20 0 15,1 0-15,-1 0 0,-21 0 0,1 0 16,20 0-16,-42 0 0,22 0 0,-1 0 16,-21 0-16,0 0 0,-42 0 47,0 0-47,0 0 0</inkml:trace>
  <inkml:trace contextRef="#ctx0" brushRef="#br0" timeOffset="15256.65">1905 1630 0,'0'21'31,"0"0"1,21-21-32,0 21 15,0-21-15,1 0 0,20 0 0,-21 22 16,21-22-16,22 0 0,-22 0 15,22 0-15,-1 0 0,1 21 0,-22-21 16,22 0-16,-1 0 0,1 0 16,-1 0-16,1 0 0,-1 0 0,1 0 15,-1 0-15,1 0 0,-1 0 16,22 0-16,-1 0 0,1 0 0,0 0 16,21 0-16,-1 0 0,-20 0 15,21 0-15,-21 0 0,20 0 16,-20 0-16,21 0 0,-21 0 0,20 21 15,1-21-15,0 0 0,0 0 16,0 0-16,0 0 0,-1 0 0,1 0 16,0 0-16,21 21 0,0-21 15,0 0-15,0 0 0,0 0 0,-21 0 16,21 0-16,21 0 0,-21 21 16,21-21-16,-21 0 0,21 0 0,1 0 15,-1 0-15,0 0 0,0 21 0,21-21 16,-20 0-16,20 0 0,-21 0 15,0 0-15,22 0 0,-22 0 16,21 0-16,-21 0 0,0 0 16,1 0-16,-1 0 0,0 0 0,-21 0 15,21 0-15,0 0 0,-21 0 0,0 0 16,0 0-16,0 0 0,-21 0 16,21 0-16,-21 0 0,0 0 15,0 0-15,-22 0 0,22 0 0,-42 0 16,20 0-16,-20 0 0,-1 0 0,-20 0 15,-1 0-15,-21 0 0,0 0 0,0 0 16,1 0-16,-22-21 31,-22 21 1,1 0-32,21-21 15</inkml:trace>
  <inkml:trace contextRef="#ctx0" brushRef="#br0" timeOffset="16336.51">14414 1418 0,'0'0'0,"-42"0"0,21 0 0,0 0 0,0 0 16,-1 0-16,1 21 0,0-21 16,0 0-16,0 0 0,0 0 0,-1 0 15,1 0-15,0 0 32,21 22-32,21-22 31,0 0-31,1 0 15,-1 0-15,21 0 0,-21 0 0,22 0 16,-1 0-16,0 0 0,1 0 16,20 0-16,-21 0 0,22 0 0,-1 0 15,1 0-15,21 0 0,-22 0 16,22 0-16,-1 0 0,22 0 0,-21 0 16,21 0-16,-22 0 0,1 0 0,0 0 15,21 0-15,-22 0 0,22 0 16,0 0-16,0 0 0,21 0 0,0 0 15,-21 0-15,21-22 0,0 22 16,0 0-16,21 0 0,-21-21 16,0 21-16,0 0 0,0 0 15,0-21-15,0 21 0,0 0 0,-21 0 16,21 0-16,0 0 0,0 0 0,0-21 16,0 21-16,-22 0 0,22 0 15,-21 0-15,21 0 0,0 0 0,-21 21 16,21-21-16,-21 0 0,0 0 15,0 21-15,-22-21 0,1 0 0,0 0 16,-1 0-16,-20 0 0,20 0 16,-41 0-16,20 0 0,1 0 15,-22 0-15,0 0 0,1 0 0,-1 0 16,0 0-16,1 0 0,-1 0 16,-21 0-16,0 0 0,22 0 0,-22 0 15,0 0-15,0 0 0,0 0 16,1 0-16</inkml:trace>
  <inkml:trace contextRef="#ctx0" brushRef="#br0" timeOffset="19368.5">1947 3493 0,'21'0'15,"-21"-22"-15,22 22 0,-22-21 16,21 21-16,0-21 16,0 21-16,-21-21 15,21 21-15,-21-21 16,21 0-16,1-1 15,-22 1-15,21 21 16,-21-21 0,-21 42 31,-1 0-47,1 1 15,0 20-15,0-21 0,0 0 16,0 0-16,-1 1 15,1-1-15,-21 21 0,0-21 0,-1 0 0,1 22 16,-22-22-16,22 21 16,-21-21-16,-1 1 0,22 20 0,-1-21 15,-20 0-15,42 0 0,-22 1 16,22-22-16,-21 21 0,21-21 16,0 0-16,42 0 46,0 0-46,0 0 0,21-21 16,-20 21-16,20 0 0,0 0 0,1 0 16,-1 0-16,0 0 15,22 0-15,-22 0 0,0 0 0,22 0 16,-22 0-16,1 0 0,-1 21 16,0-21-16,-21 21 0,22-21 0,-22 21 15,21 0-15,-21-21 0,1 21 16,-1-21-16,0 22 0,-21-1 15,0-42 64,21-1-79,0 22 0</inkml:trace>
  <inkml:trace contextRef="#ctx0" brushRef="#br0" timeOffset="19988.15">2582 3577 0,'0'0'0,"0"-21"16,-21 21-16,21 21 31,0 0-15,0 1-16,0-1 0,0 0 15,0 0-15,0 21 0,0-20 0,0-1 16,0 21-16,0-21 0,0 0 15,0 64 1,-21-64-16,21 0 0,0 1 16,0-1-1,-21-21-15,21-21 32,0-1-32,0 1 15,0 0-15,0 0 16,0 0-16,21 0 0,-21-1 0,21 1 15,0-21-15,0 21 0,1 0 16,-1-22-16,0 22 0,0 0 0,0-21 16,22 20-16,-22 1 0,21 21 15,0-21-15,-20 21 0,20 0 0,-21 0 16,0 0-16,22 21 16,-22 0-16,0 1 0,0 20 0,0-21 15,0 21-15,-21-20 0,0 20 16,0 0-16,0-21 0,0 22 0,0-1 15,0 0-15,0-20 0,0-1 0,0 21 16,0-21-16,0 0 0,0 1 16,0-1-16,22-42 31,-22-1-15,42 22-16</inkml:trace>
  <inkml:trace contextRef="#ctx0" brushRef="#br0" timeOffset="20644.77">3937 3831 0,'21'-42'15,"-21"21"1,0 0-16,0-1 0,0 1 15,0 0-15,0 0 16,0 0-16,0 0 0,0-1 16,-21 1-16,0 0 0,0 0 15,-1 21-15,1-21 0,0 21 16,0-21-16,0 21 0,0 0 0,-1 0 16,1 21-16,-21 0 0,21-21 15,0 21-15,-22 0 0,22 22 0,0-22 16,0 0-16,0 21 0,-1-21 15,22 22-15,0-22 0,0 0 0,0 21 16,0-20-16,0-1 0,0 0 16,0 0-16,22 0 0,20-21 15,-21 0-15,0 0 16,0 0-16,1 0 0,20 0 0,-21 0 16,21-21-16,-20 0 0,-1 21 0,21-21 15,-21 0-15,0-1 16,22 1-16,-22 0 0,0 0 0,0 0 15,-21 0-15,21-1 0,-21 1 16,22-21-16,-22 21 0,0 0 0,0-22 16,0 22-16,0 42 31,-22 0-31,22 1 16,0-1-16,0 0 0,0 21 15,0-21-15,0 22 0,0-22 0,0 0 16,0 0-16,0 22 0,0-22 0,0 0 15,22-21-15,-22 21 16,21 0-16,0 0 0,0-21 16,0 0-16,0 0 0,1 0 15,20 0-15,-21 0 0,0-21 16,22 21-16,20-42 16,-21 21-16,1 0 0,-22 21 0,21-22 15,-21 1-15,1 0 0,20-42 16,-42 41-16</inkml:trace>
  <inkml:trace contextRef="#ctx0" brushRef="#br0" timeOffset="21335.38">4593 3641 0,'0'-21'16,"0"42"-16,0-64 0,-21 43 0,0 0 16,0 0-1,21 22-15,0-1 0,-22 0 16,22 0-16,0 0 0,-21 0 16,21 1-16,0-1 0,0 0 15,0 0-15,0 0 0,0 0 0,0 1 16,0-1-16,-21 0 15,21 0-15,0 0 16,-21-21 0,21-21-1,-21 0 1,21 0 0,0 0-16,0-1 0,0 1 0,0 0 0,0 0 15,0 0-15,0 0 16,21-22-16,0 22 0,0 0 0,0 0 15,1 0-15,-1-1 0,21 1 0,-21 0 16,22 0-16,-22 21 0,21 0 16,-21 0-16,22 0 0,-22 0 0,0 21 15,0 0-15,21 0 0,-20 1 16,-1-1-16,0 0 0,-21 21 0,21-21 16,-21 1-16,21-1 0,-21 0 0,0 0 15,0 21-15,0-20 0,0-1 16,0 0-16,0 0 15,0 0-15,-21-21 16,0 0 0,21-21-1,0 0-15,0 0 0,0 0 16,21 21-16,-21-22 0,21 1 16,0-21-16,1 21 0,-1 0 0,0-22 15,0 22-15,0-21 0,0 21 16,22-1-16,-22 1 0,21 0 0,-21 0 15,1 21-15,-1 0 0,0 0 0,0 0 16,0 0-16,0 21 0,1 0 16,-22 0-16,0 1 0,0 20 15,0-21-15,0 21 0,0-20 0,0-1 16,0 21-16,0-21 0,-22 22 16,1-22-16,21 0 0,0 0 0,0 21 15,-21-42-15,21 22 0,0-1 16,0 0-16,21-42 47,-21 0-47,21-1 0,1 22 15,-22-21-15,21-21 0</inkml:trace>
  <inkml:trace contextRef="#ctx0" brushRef="#br0" timeOffset="21754.41">5736 3725 0,'0'0'0,"0"22"16,21-22-1,0 0-15,1 0 16,-1 0-16,0 0 0,0 0 16,0-22-16,0 22 0,1-21 15,20 21-15,-21-21 0,0 0 0,0 21 16,1-21-16,-1 0 0,0-1 15,-21 1-15,21 21 0,-21-21 16,0 0-16,0 0 0,0 0 0,0-1 16,-21 22-16,0 0 15,0 0-15,-1 0 0,1 0 0,-21 0 16,21 22-16,0-1 0,-22 0 0,22 21 16,0 1-16,0-22 0,0 21 15,-1 0-15,1-20 0,21 20 0,0-21 16,0 21-16,0-20 0,0-1 15,0 0-15,0 0 0,0 0 0,21 0 16,1 1-16,-1-22 0,0 21 0,0-21 16,0 0-16,22 0 15,-22 0-15,0 0 0,21 0 0,-21 0 16,1-21-16,20 21 0,-21-22 0,0 1 16,0 0-16,22 0 0,-22 0 15,0 0-15</inkml:trace>
  <inkml:trace contextRef="#ctx0" brushRef="#br0" timeOffset="22713.59">7260 3133 0,'0'-21'16,"0"-1"-16,0 1 0,0 0 31,0 42 31,0 0-62,0 1 0,0-1 16,0 0-16,21 0 0,0 21 0,1-20 16,-1-1-16,0 0 0,21 0 0,1 0 15,-1 0-15,21 1 0,1-1 16,-1 0-16,-20-21 0,20 21 0,1-21 16,-1 0-16,-20 0 0,20 21 15,-21-21-15,-20 0 0,-1 0 0,0 0 16,0 0-16,-21 21 15,0 1-15,-21-1 16,0-21-16,-22 21 0,1 0 0,0-21 16,-1 21-16,1 0 0,0 22 15,-1-22-15,1 0 0,0 0 16,-1 0-16,1 1 0,0-1 0,-1 0 16,1 0-16,21 0 0,0 0 15,0-21-15,-1 22 0,1-1 16,21 0-1,21-21 1,1 0-16,-1 0 0,21 0 16,-21 0-16,0-21 0,22 0 15,-1 21-15,-21-22 0</inkml:trace>
  <inkml:trace contextRef="#ctx0" brushRef="#br0" timeOffset="23013.42">9588 3048 0,'0'0'0,"-21"0"16,0 0-1,0 0-15,0 21 0,0 0 0,-1 1 16,1 20-16,0 0 0,21 1 15,-21-1-15,0 21 0,0-20 0,-1-1 16,1 0-16,21 1 0,-21-1 0,0 0 16,21-20-16,-21-1 0,21 21 15,0-21-15,0 0 0,0 1 16,0-1-16,21-21 31,0-21-31</inkml:trace>
  <inkml:trace contextRef="#ctx0" brushRef="#br0" timeOffset="23301.14">9356 3366 0,'0'0'0,"0"-43"0,21 22 0,0-21 16,-21-1-16,21 1 0,0 21 0,0 0 16,1-22-16,-1 22 0,21 0 15,-21 0-15,22 21 0,-1 0 0,0 0 16,1 0-16,-1 0 0,0 0 0,1 21 15,-22 0-15,21 0 0,-21 22 16,22-1-16,-22 0 0,0 22 16,-21-22-16,0 22 0,0-22 0,0 0 0,0 1 15,0-1-15,0 0 16,-42 1-16,42-22 0,-22 0 0,1 21 16,0-42-16,0 22 0,0-1 0,0 0 15,-1-21-15,1 21 16,0-21-16,0 0 15,0 0-15,0-21 0,-1 0 16,1 21-16</inkml:trace>
  <inkml:trace contextRef="#ctx0" brushRef="#br0" timeOffset="23496.03">9250 3556 0,'0'-42'31,"21"42"-31,0 0 0,0 0 15,0-21-15,1 21 0,20 0 16,-21 0-16,21-22 0,-20 22 0,41-21 16,-21 21-16,1 0 0,20-21 0,1 21 15,-1-21-15,-20 0 0,20 21 16,1-21-16,-1-1 0,-21 1 0,1 21 16,20-21-16,-42 0 0,22 0 0</inkml:trace>
  <inkml:trace contextRef="#ctx0" brushRef="#br0" timeOffset="23719.9">10435 3154 0,'0'0'0,"0"21"32,0 0-32,0 22 0,0-22 15,-21 21-15,21 0 0,0 1 16,-21-1-16,21 0 0,0 1 0,0-1 16,0-21-16,0 22 0,0-22 0,0 21 15,0-21-15,0 0 0,0 1 16,0-1-16,0 0 0,0 0 15,0-42 32,0 0-47,0 0 0,0-1 16</inkml:trace>
  <inkml:trace contextRef="#ctx0" brushRef="#br0" timeOffset="24011.73">10393 3302 0,'0'0'15,"0"-21"-15,21 0 0,-21-22 0,21 22 16,-21 0-16,21 0 0,0 0 16,1 0-16,-1 21 15,0 0-15,21-22 0,-21 22 0,1 0 16,20 0-16,-21 0 0,21 0 16,-20 0-16,-1 22 0,0-1 15,0 0-15,0 0 0,-21 0 0,0 0 16,0 22-16,0-22 0,-21 0 0,0 21 15,0-20-15,-22-1 0,22 0 16,-21 21-16,0-21 0,-1 1 0,22-22 16,-21 21-16,-1 0 0,22-21 0,0 0 15,0 21-15,0-21 0,42 0 32,0-21-32,0 21 15,0-21-15,1 0 0</inkml:trace>
  <inkml:trace contextRef="#ctx0" brushRef="#br0" timeOffset="24303.56">11366 3090 0,'-21'0'31,"0"22"-16,21-1-15,0 0 0,0 0 16,-21 21-16,21-20 0,-21 20 0,21-21 16,0 21-16,0-20 0,-21 20 15,21-21-15,-22 0 0,22 0 16,-21 22-16,21-22 0,0 0 16,0 0-16,0 0 15,21-21 1,-21-21 15</inkml:trace>
  <inkml:trace contextRef="#ctx0" brushRef="#br0" timeOffset="24536.43">11091 3556 0,'0'21'0,"0"-42"0,-21 42 15,0 0-15,21 1 16,0-1-16,0 0 0,0 0 15,0 0-15,21 0 0,0-21 16,0 0-16,1 22 0,-1-22 16,0 0-16,0 0 0,0 0 0,0 0 15,22 0-15,-22 0 0,0 0 0,0 0 16,0 0-16,1 0 0,-1 0 16,0-22-16,0 22 0,-21-21 0,21 0 15,0 0-15,-21 0 0,0 0 16,0-1-16,0 1 0,0 0 15,22-21-15</inkml:trace>
  <inkml:trace contextRef="#ctx0" brushRef="#br0" timeOffset="24770.3">11176 3048 0,'0'-21'0,"0"42"0,0-63 16,21 42-1,0-21-15,0 21 16,1 0-16,-1 0 0,21 0 0,-21 0 16,0 0-16,22 0 0,-22 0 15,0 0-15,21-22 0,-20 22 16,-1 0-16,0 0 0,0 0 0,0 0 16,-21-21-1</inkml:trace>
  <inkml:trace contextRef="#ctx0" brushRef="#br0" timeOffset="25304.99">13123 3069 0,'0'0'0,"21"0"0,-21-21 15,-21 42 17,21 0-17,-21-21-15,0 22 0,-21-1 16,20 21-16,1-21 0,-21 0 0,21 22 15,-22-22-15,1 0 0,0 21 16,-22-20-16,22-1 0,0 21 16,-1-21-16,1 0 0,0 1 0,20-22 15,-20 21-15,21-21 0,0 0 0,0 21 16,-1-21-16,44 0 31,-1 21-31,0-21 16,21 0-16,-21 0 0,22 0 0,-1 0 15,0 0-15,1 21 0,-1-21 0,22 0 16,-22 0-16,21 21 0,-20-21 16,-1 0-16,0 0 0,1 0 0,-1 0 15,-21 0-15,0 22 0,1-22 16,-1 0-16,0 0 0,0 0 16,0 0 30,-21-22-30,21 22-16,-21-21 0</inkml:trace>
  <inkml:trace contextRef="#ctx0" brushRef="#br0" timeOffset="25853.15">14076 2942 0,'21'-21'0,"-42"42"0,42-63 0,-21 21 0,0 0 16,-21 42 15,0 21-31,-1-21 16,1 22-16,0 20 0,0-21 16,-21 22-16,-1-22 0,22 22 0,-21-1 15,-1 1-15,22-22 0,-21 22 0,0-22 16,20 0-16,-20 1 0,21-22 15,0 21-15,0-21 0,-1 0 0,1 1 16,0-1-16,21 0 0,0 0 16,21-21 15,0-21-31,1 21 0</inkml:trace>
  <inkml:trace contextRef="#ctx0" brushRef="#br0" timeOffset="26379.84">14287 3323 0,'-21'0'32,"0"0"-32,0 21 0,0 1 15,21-1-15,0 0 0,-21 0 16,21 21-16,-22-20 0,22-1 0,0 21 15,0-21-15,-21 0 0,21 1 0,0-1 16,-21 0-16,21 0 16,-21 0-16,21-42 47,0 0-32,0 0-15,0 0 0,0-1 16,21 1-16,0-21 0,0 21 15,1-22-15,20 22 0,-21-21 0,0 21 16,22-22-16,-1 22 0,21-42 16,-20 42-16,-1 21 0,-21 0 15,22 0-15,-1 0 0,-21 0 16,0 0-16,0 21 0,1 21 16,-1-21-16,0 0 0,-21 22 0,21-22 15,-21 42-15,0-20 0,0-22 16,0 21-16,0-21 0,-21 1 15,0-1-15,21 0 0,-21-21 0,21 21 16,-22 0-16,1-21 31,21-21-15,21 0 0,1 21-16,-1-21 15,-21 0-15</inkml:trace>
  <inkml:trace contextRef="#ctx0" brushRef="#br0" timeOffset="26892.04">15557 3323 0,'0'0'0,"22"-21"0,-22 0 0,21 21 15,-21-21-15,0 0 0,0-1 0,0 1 16,0 0-16,-21 0 0,-1 21 15,1 0-15,-21 0 0,21 0 16,-22 0-16,22 0 0,-21 21 16,21 0-16,-22 0 0,22 22 0,-21-22 15,21 21-15,-43 22 0,43-22 16,0-21-16,0 22 0,21-22 16,-21 0-16,21 0 0,0 0 0,0 0 15,0 1-15,21-22 0,0 0 16,0 21-16,0-21 0,0 0 0,1 0 15,20 0-15,-21 0 0,0 0 0,22-21 16,-22-1-16,21 22 0,-21-21 16,0 0-16,22 0 0,-22 0 0,21 0 15,-21-1-15,1 1 0,-1-21 16,0 21-16,0 0 0,-21-1 16,21 1-16,-21 0 0,21 0 0,-21 42 46,0 0-46,0 22 0,0-22 0,0 0 16,0 0-16,0 0 0,0 0 0,0 22 16,0-22-16,0 0 15,0 0-15,0 0 0,22-21 32,-1 0-32,0 0 15,0 0-15,0 0 0,0 0 0,1 0 16,-1 0-16</inkml:trace>
  <inkml:trace contextRef="#ctx0" brushRef="#br0" timeOffset="27579.65">16214 3260 0,'0'0'0,"-22"0"31,22 21-31,-21 0 0,0 0 16,21 0-16,-21 1 0,21-1 0,0 0 15,0 0-15,-21 0 0,21 0 16,0 1-16,0-1 16,0 0-16,0 0 15,-21-21 1,21-21 15,0 0-31,0 0 16,0-1-16,0 1 0,0 0 15,0 0-15,0-21 0,21 20 0,0 1 16,0-21-16,0 21 16,22 0-16,-22-1 0,0 1 0,21 0 15,-21 0-15,22 0 0,-1 21 0,-21 0 16,22 0-16,-22 0 0,0 0 16,0 0-16,0 21 0,0 0 0,1 0 15,-22 22-15,21-22 0,-21 21 16,0-21-16,0 22 0,0-22 0,0 21 15,0 0-15,0-20 0,-21-1 16,21 0-16,-22 0 0,1-21 16,0 21-16,0-21 15,21-21 17,0 0-32,0 0 0,21 0 0,0-1 15,0 1-15,1-21 0,20 21 16,-21-22-16,21 22 0,-20-21 15,20 21-15,-21 0 0,21-1 0,-20 1 16,20 21-16,-21 0 0,0 0 16,0 0-16,1 0 0,-22 21 0,0 1 15,0-1-15,0 0 0,0 0 0,0 0 16,0 0-16,0 1 0,0-1 16,0 0-16,-22 0 0,22 0 0,-21 0 15,21 1-15,-21-22 0,21 21 16,0 0-1,-21-21-15,21-21 32,21 0-17,0 21-15</inkml:trace>
  <inkml:trace contextRef="#ctx0" brushRef="#br0" timeOffset="28000.53">17357 3281 0,'0'-21'31,"21"21"-31,0 0 0,0-21 16,0 21-16,0-22 16,1 22-16,-1 0 0,0-21 15,0 21-15,0-21 0,0 21 0,-21-21 16,22 0-16,-22 0 15,0-1-15,0 1 16,-22 21 0,1 0-16,0 0 0,0 0 15,0 0-15,0 21 0,-1 1 0,-20-1 16,21 0-16,0 0 0,0 0 16,-22 22-16,22-22 0,0 0 15,21 21-15,0-21 0,0 1 0,0-1 16,0 0-16,0 0 0,0 0 0,0 0 15,0 1-15,21-1 16,0 0-16,0-21 0,1 0 0,-1 21 16,0-21-16,0 0 0,0 0 0,0 0 15,1 0-15,-1 0 0,0 0 16,0 0-16,21 0 0,-20 0 16,-1-21-16,0 21 0,0-21 15</inkml:trace>
  <inkml:trace contextRef="#ctx0" brushRef="#br0" timeOffset="28460.26">18119 2858 0,'0'0'0,"-22"0"0,1 0 0,0 0 15,0 0-15,0 21 16,21 0-16,0 0 15,0 0-15,21 0 0,0-21 16,0 22-16,0-1 0,1-21 16,-1 21-16,21 0 0,-21-21 15,22 21-15,20 0 0,-21-21 16,1 22-16,20-22 0,-20 0 0,-1 21 16,21-21-16,-20 0 0,-22 0 0,21 0 15,-21 21-15,22-21 0,-22 0 16,-21 21-1,0 0 1,-21-21-16,0 21 0,-1 1 0,-20-1 16,0 0-16,-1 0 0,1 0 0,0 22 15,-1-22-15,1 21 0,0-21 16,-1 22-16,1-22 0,0 0 0,-1 21 16,1-21-16,21 1 0,-21-1 15,20 0-15,1-21 0,0 21 16,0-21-16,21 21 0,-21-21 15,0 0 1,-1 0 0,1-21-1,0 21-15</inkml:trace>
  <inkml:trace contextRef="#ctx0" brushRef="#br0" timeOffset="29592.11">847 2498 0,'0'0'0,"0"-21"0,-22 21 15,22-22 1,-21 22-16,21 22 31,0-1-31,0 0 16,0 0-16,0 0 0,0 22 16,-21-1-16,21 0 0,-21 22 15,0-1-15,21-20 0,-21 41 0,21-20 16,0 20-16,-22 1 0,22 0 15,-21-1-15,21 1 0,0 0 0,0-1 16,0 1-16,0 0 0,0-1 16,-21 1-16,21 0 0,0-1 15,0 1-15,-21-21 0,21-1 0,0 1 16,0-1-16,0 1 0,0-22 16,0 21-16,0-20 0,0-1 0,0 0 15,0 1-15,0-22 0,0 0 16,0 21-16,0-20 0,0-1 15,21-21 1,0-21 0,-21-1-16,0 1 0,0 0 15,0 0-15,0-21 0,0-1 0,21 1 16</inkml:trace>
  <inkml:trace contextRef="#ctx0" brushRef="#br0" timeOffset="32156.64">720 2625 0,'0'0'0,"0"-21"31,21 21 0,0 0-31,0 0 0,0 0 16,0 0-16,1 0 0,-1 0 15,21 0-15,-21 0 0,22 0 0,-1 0 16,0 0-16,1 0 0,-1 0 16,21 0-16,1-22 0,-1 22 15,1 0-15,21 0 0,-22-21 0,22 21 16,-1 0-16,-20-21 0,21 21 16,-1 0-16,-20-21 0,42 21 0,-22-21 15,22 21-15,0 0 0,0 0 16,0-21-16,-1 21 0,1 0 0,21 0 15,0-22-15,0 22 0,0 0 16,0-21-16,21 21 0,1-21 16,-1 21-16,0 0 0,21-21 0,-21 21 15,22 0-15,-1-21 0,0 21 16,1 0-16,-22 0 0,21-21 0,1 21 16,-22 0-16,0 0 0,0-22 15,0 22-15,22-21 0,-22 21 0,0 0 16,0 0-16,0 0 0,0-21 15,1 21-15,-1 0 0,0 0 0,0 0 16,0-21-16,0 21 0,-21 0 16,22 0-16,-1 0 0,0-21 15,-21 21-15,21 0 0,-21 0 0,21 0 0,-21 0 16,0 0-16,0-21 0,21 21 16,-21 0-16,0 0 0,0 0 15,0 0-15,-21 0 0,21 0 0,0 0 16,-21 0-16,21 0 0,0 0 15,-21 0-15,21 0 0,-21 0 0,0 0 16,21 0-16,-22 0 0,1 0 0,21 0 16,-21 0-16,21 0 0,-21 0 15,21 0-15,-21 0 0,0 0 0,-1 0 16,22 0-16,-21 0 0,0 0 0,21 0 16,-21 21-16,0-21 0,0 0 15,-1 0-15,22 0 0,85 0 16,-106 0-16,21 0 0,-21 0 15,21 0-15,0 0 0,-21 0 16,21 0-16,0 0 0,0 0 0,0 0 16,0 0-16,21 0 0,-21 0 15,0 0-15,0 0 0,0 0 0,0 0 16,-21 0-16,21 0 0,0 0 0,0 0 16,-22 0-16,22 0 0,-42 0 15,21 0-15,0 0 0,0 0 0,-22 0 16,22 0-16,0 0 0,-21 0 15,20 0-15,-20 0 0,21 0 16,-21 0-16,20 0 0,-20 0 0,0 0 0,21 0 16,-22 21-16,1-21 15,21 0-15,-22 0 0,-20 0 0,21 0 16,-22 21-16,1-21 0,-1 0 0,1 0 16,-22 0-16,0 0 0,1 0 15,-22 0-15,0 0 0,0 0 0,0 0 16,0 21-16,1-21 0,-1 0 15,0 0-15,0 0 0,0 0 16,0 0-16,1 0 0,-1 0 16,0 0-1,0 0-15,0 0 0,0 0 16,1 0-16,-1 0 0,0 0 16,0 0-16,0 0 0,0 0 0,1 0 15,-1 0-15,0 0 0,0 21 16,0-21-16,0 0 15,1 0-15,-22 22 0,21-22 16,0 0-16,-21 21 16,21-21-16,-21 21 0,21-21 15,0 0-15,-21 21 0,0 0 16,0 0-16,0 1 0,22-1 16,-22 0-16,0 21 0,0-21 15,21 22-15,-21-22 0,0 21 16,0 1-16,0-1 0,0-21 0,0 21 15,0 1-15,0-1 0,0 22 16,-21-22-16,-1 0 0,22 1 0,-21 20 16,0-21-16,21 22 0,-21-22 0,0 1 15,21 20-15,-21-21 0,21 1 16,-22 20-16,1-20 0,21-1 0,-21 0 16,21 1-16,-21-1 0,0 0 0,21 1 15,-21-22-15,-1 21 0,1 0 16,21 1-16,-21-1 0,0-21 0,0 22 15,0-22-15,-1 21 0,22-21 16,-21 0-16,0 1 0,0-22 16,0 21-16,0 0 0,-1-21 0,1 21 15,-21-21-15,21 0 0,0 0 16,-22 21-16,22-21 0,-21 21 0,-1-21 16,1 0-16,0 0 0,-22 22 15,22-22-15,-22 0 0,1 0 0,-22 21 16,1-21-16,-1 0 0,0 0 0,1 0 15,-1 21-15,-21-21 0,21 0 0,-20 0 16,-1 0-16,-21 21 0,21-21 16,-21 0-16,0 0 0,0 0 15,0 0-15,-21 21 0,21-21 0,-21 0 16,-22 0-16,22 21 0,0-21 0,0 0 16,-22 0-16,1 22 0,0-22 15,-1 0-15,1 0 0,0 21 0,-1-21 16,1 0-16,-21 0 0,20 21 0,1-21 15,-22 0-15,22 0 0,-21 21 16,20-21-16,-20 0 0,20 0 0,-20 21 16,21-21-16,-22 0 0,22 0 0,-22 21 15,22-21-15,0 0 0,-1 22 16,-20-22-16,20 0 0,-20 21 16,21 0-16,-22-21 0,22 0 0,-22 21 0,1-21 15,20 0-15,-20 21 0,42 0 16,-22-21-16,1 22 0,0-22 15,-1 21-15,22-21 0,0 21 0,0-21 16,-21 21-16,20-21 0,1 21 0,0-21 16,0 21-16,0-21 0,0 22 15,-1-22-15,22 21 0,-21 0 0,0-21 16,0 21-16,21-21 0,0 21 0,0 0 16,-21-21-16,21 22 0,0-1 15,-21 0-15,21-21 0,0 21 0,0 0 16,21-21-16,-21 21 0,0 1 0,-106-1 15,106-21-15,0 21 16,21-21-16,-21 21 0,21-21 16,0 0-16,-21 21 0,22 0 0,-1-21 15,-21 0-15,21 22 0,0-22 16,21 0-16,-20 0 0,20 21 0,0-21 16,-21 0-16,22 0 0,-1 21 15,0-21-15,1 0 0,-1 0 0,0 0 16,1 21-16,20-21 0,1 0 15,-1 0-15,1 0 0,20 0 0,1 0 16,0 0-16,-1 0 0,22 0 16,-21 0-16,21 0 0,0 0 0,-1 0 15,1 21-15,0-21 0,-21 0 0,21 0 16,-1 0-16,-20 0 16,21 0-16,-21 0 0,20 0 0,-20 0 15,0 21-15,21-21 0,-22 0 16,22 0-16,-21 0 0,21 0 0,-22 0 15,22 0-15,-21 0 0,21 0 16,-22 0-16,22 0 0,0 0 0,-21 0 16,20 0-16,1 0 0,0 0 15,0 0-15,21-21 16,0 0 15,0 0 16,-21 21-31,21-21-1,-21 21 17,-1 0-17,1 0 1,0 0-16,0 0 15,0 21-15,0-21 0,-1 0 16,1 0 0,0 0-16,0 0 15,0 0 1,0 0 0,-1 0-1,22-21-15,-21 21 16,0 0-16,0 0 15</inkml:trace>
  <inkml:trace contextRef="#ctx0" brushRef="#br0" timeOffset="41437.97">20362 3429 0,'0'0'0,"-21"-21"0,0 21 15,0 0-15,0 0 16,-1 0-16,44 0 31,-1 0-15,21 0-16,0 0 0,1 0 15,-1 0-15,22 0 0,-22 0 0,21 0 16,1 0-16,-1-21 0,1 21 16,-1 0-16,-20 0 0,20 0 0,-20 0 15,20 0-15,-21 0 0,1 0 16,-22 0-16,21 0 0,-21 0 0,1 0 16,-1 0-16,-42 0 46,-1 0-46,1 0 0,0 0 0,0 0 16,0 0-16,-22 0 0,1 0 16</inkml:trace>
  <inkml:trace contextRef="#ctx0" brushRef="#br0" timeOffset="41691.82">20341 3493 0,'-21'0'0,"42"0"0,-21 0 31,21 0-31,0 0 0,1 0 16,-1 0-16,21 0 0,0 0 15,1 0-15,-1 0 0,0 0 0,22 0 16,-22 0-16,22 0 0,-22 0 16,0 0-16,1 0 0,41 0 15,-41 0-15,-1 0 0,-21 0 0,0 0 16,1 0-16,-1 0 0,0 0 15,-21-22-15,21 22 0,0-21 16,-21 0 0,0 0-16</inkml:trace>
  <inkml:trace contextRef="#ctx0" brushRef="#br0" timeOffset="42123.58">21272 3027 0,'-21'0'0,"42"0"0,-63 0 16,42 21-16,0 0 15,-21-21-15,21 21 0,0 1 0,0-1 16,0 0-16,0 0 16,21 0-16,0 0 0,0-21 15,1 22-15,-1-1 0,0-21 0,0 21 0,21-21 16,-20 0-16,20 21 15,0-21-15,-21 0 0,22 0 0,-22 0 16,21 0-16,-21 0 0,1 0 16,-1 0-16,0 0 15,-21-21-15,-21 21 16,0 0 0,-1 21-16,-20-21 0,21 21 0,-21 22 15,20-22-15,-20 0 0,0 21 16,-1 1-16,22-22 0,-21 21 15,0 0-15,20-20 0,1-1 0,0 21 0,0-21 16,0 0-16,0 1 16,-1-1-16,22 0 15,22-21 17,-1-21-32,0 21 0,-21-21 15</inkml:trace>
  <inkml:trace contextRef="#ctx0" brushRef="#br0" timeOffset="42885.14">22585 3196 0,'-21'0'0,"42"0"0,-64 0 0,22 0 16,21 21-1,21-21 1,1 0-16,-1 0 15,0 0-15,21 0 0,1 0 16,-1 0-16,0-21 0,1 0 0,-1 21 16,21-21-16,-20 21 0,-22 0 15,21-21-15,-21 21 0,1-21 0,-1 21 16,0-22-16,-21 1 0,0 0 16,-21 21-16,-22 0 15,1-21-15,21 21 0,-21 0 0,-22 0 16,22 0-16,-1 0 0,-20 21 15,21 0-15,-1-21 0,1 21 16,0 1-16,-1 20 0,22-21 0,0 0 16,0 0-16,21 1 0,0-1 15,0 21-15,0-21 0,21 0 16,0 1-16,0-1 0,22-21 16,-22 0-16,21 21 0,0-21 0,-20 0 15,20 0-15,0 0 0,1 0 0,-22 0 16,21 0-16,-21 0 0,0 0 15,1-21-15,-1 0 16,-21-1-16,-21 22 16,-1 0-16,-20 0 0,0 0 15,-1 0-15,1 0 0,0 22 16,-1-1-16,22 0 0,-21 21 16,0-21-16,-1 22 0,22-22 0,-21 21 15,21-21-15,-1 22 0,22-22 16,0 0-16,0 21 0,0-20 0,0-1 15,0 0-15,0 0 0,22-21 0,-1 21 16,0-21-16,0 0 0,21 0 16,-20 0-16,20 0 0,0 0 0,1 0 15,-1 0-15,0 0 0,1 0 16,-1 0-16,0-21 0,1 0 0,-1 0 16,0 0-16,1-1 0,-22 1 15,21 0-15,0-21 0</inkml:trace>
  <inkml:trace contextRef="#ctx0" brushRef="#br0" timeOffset="43179.97">23643 2921 0,'0'0'0,"0"-21"0,0 0 16,-21 21-16,0 0 16,0 0-16,-1 0 0,1 21 15,0 0-15,21 0 0,-21 0 16,0 22-16,21-1 0,-21 0 0,21 22 15,0-22-15,0 22 0,-22-22 0,22 22 16,-21-1-16,0-21 16,21 1-16,0-1 0,0 0 0,-21 1 15,21-1-15,-21-21 0,21 0 16,0 1-16,0-1 0,0 0 0,0 0 16,21-21 15,0 0-16,-21-21-15,21 0 0,0 0 0,1-1 16,-1 1-16</inkml:trace>
  <inkml:trace contextRef="#ctx0" brushRef="#br0" timeOffset="43563.83">23622 3471 0,'0'22'47,"21"-22"-31,0 0-1,0 0-15,1 0 0,-1 0 16,0-43 0,-21 22-16,0 0 15,-21 21 1,0 0-1,-1 0-15,1 0 0,0 21 16,0-21-16,21 21 0,0 0 16,-21 22-16,21-22 0,-21 0 0,21 0 15,0 0-15,0 1 0,0-1 16,0 0-16,0 0 16,21-21-16,0 0 0,0 0 0,0 0 15,0 0-15,1 0 16,-1 0-16,0 0 0,0 0 0,21 0 15,-20 0-15,20 0 0,-21-21 0,21 21 16,-20-21-16,20 0 16,-21-1-16</inkml:trace>
  <inkml:trace contextRef="#ctx0" brushRef="#br0" timeOffset="44268.22">24172 3408 0,'-21'21'16,"21"0"-16,-21 0 15,21 1-15,0-1 0,-21 0 0,21 0 0,-21 0 16,21 0-16,-22 1 16,22-1-16,0 0 0,-21 0 0,21 0 15,-21-21 1,21 21-16,0-42 62,21 21-62,-21-21 0,0 0 0,21 0 16,-21 0-16,0-22 16,22 22-16,-22 0 0,21 0 0,0 0 15,-21-22-15,21 22 0,-21 0 16,21 0-16,0 21 0,-21-21 0,22-1 16,-1 22-16,0 0 0,0 0 15,0 0-15,-21 22 16,21-1-16,-21 0 0,22 0 15,-22 0-15,0 22 0,0-22 16,0 0-16,0 0 0,0 0 0,0 0 16,0 1-16,0-1 0,0 0 0,0 0 15,-22-21-15,22 21 0,-21-21 16,21 21-16,0-42 47,0 0-32,21 0-15,1 0 16,-22 0-16,21-1 0,0 1 0,0 0 16,21 0-16,-20 0 0,20 0 15,-21-1-15,21 1 0,-20 0 16,20 21-16,0 0 0,-21 0 0,22 0 16,-22 0-16,0 0 0,0 21 15,0 0-15,-21 1 0,0-1 0,0 0 16,0 21-16,0-21 0,0 1 0,0-1 15,0 0-15,-21 0 0,0 0 16,21 0-16,-21 1 0,0-22 16,21 21-16,-21-21 15,42 0 32,0-21-47,0 21 16,0-22-16</inkml:trace>
  <inkml:trace contextRef="#ctx0" brushRef="#br0" timeOffset="44652.83">25040 3535 0,'21'0'46,"0"0"-30,1 0-16,-1 0 0,0 0 16,0-21-16,0 21 0,0 0 0,1 0 15,-22-21-15,21-1 0,0 1 16,-21 0-16,0 0 16,-21 21-1,0 0-15,-1 0 16,1 21-16,0-21 0,0 21 0,0 0 15,0 22-15,-1-22 0,1 0 0,0 0 16,0 0-16,21 1 16,0-1-16,-21 0 0,21 0 0,0 0 15,0 0-15,0 1 16,21-22 0,0 0-16,0 0 0,0 0 15,1 0-15,20 0 0,-21 0 16,0 0-16,0-22 0,1 22 0</inkml:trace>
  <inkml:trace contextRef="#ctx0" brushRef="#br0" timeOffset="45180.53">25590 3429 0,'-21'0'16,"0"21"-1,0 0-15,21 1 0,-21-1 0,0 0 16,-1 0-16,22 0 0,-21 0 16,21 1-16,0-1 0,-21 0 15,21 0-15,-21 0 0,21 0 0,0 1 16,0-1 0,0-42 46,0-1-62,0 1 16,0 0-16,0 0 0,21-21 15,0 20-15,0 1 0,1 0 0,-1-21 16,0 21-16,0-1 0,0 1 0,22 0 16,-22 0-16,21 21 0,0 0 15,1 0-15,-22 0 0,21 0 0,1 0 16,-22 21-16,0 0 0,0 0 15,-21 1-15,0-1 0,0 0 0,0 0 16,0 21-16,0-20 0,0-1 16,-21 0-16,0 0 0,0 0 15,21 0-15,-22-21 0,22 22 0,-21-1 16,0-21-16,21 21 0,-21-21 16,21 21-16,0-42 62,0 0-62,21 21 0</inkml:trace>
  <inkml:trace contextRef="#ctx0" brushRef="#br0" timeOffset="45572.39">26437 3006 0,'0'0'0,"0"-21"0,0 42 47,0 0-47,0 0 0,-21 0 15,0 0-15,21 22 0,-21-22 0,-1 21 16,22 1-16,-21-1 0,0 0 15,0 1-15,0 20 0,0-42 16,-1 22-16,22-1 0,-21 0 0,0-21 16,21 22-16,0-22 0,0 0 15,-21 0-15,21 0 0,0 1 0,0-1 16,0 0-16,0 0 16,21-21-16,0 0 0,0 0 15,1 0-15,-1 0 0,0 0 16,0 0-16,0 0 0,0 0 0,1-21 15,-1 21-15,0-21 0,0 0 16,0-1-16,0 1 16,1 0-16,-22 0 0,21 21 0</inkml:trace>
  <inkml:trace contextRef="#ctx0" brushRef="#br0" timeOffset="45873.22">26225 3302 0,'0'0'15,"22"0"1,-1 0 0,0 0-16,0 0 0,0 0 0,0 0 15,22 0-15,-22 0 0,21 0 16,-21 0-16,1 0 0,20 0 0,-21 0 15,21 0-15,-20-21 0,-1 21 16,0 0-16,0 0 0,-21-21 31,-21 21 1,0 0-32,0 0 15</inkml:trace>
  <inkml:trace contextRef="#ctx0" brushRef="#br0" timeOffset="47256.96">4508 5969 0,'0'-21'16,"0"0"0,0 0-16,0-1 0,22 22 0,-22-21 15,21 0-15,-21-21 0,0 21 16,0-1-16,0 1 0,0 0 0,0 0 15,0 0-15,0 0 0,-21-1 16,-1 1-16,1 21 0,-21-21 16,21 21-16,-22 0 0,22 0 0,-21 0 15,0 21-15,20-21 0,-20 21 16,21 22-16,-21-22 0,20 21 0,-20-21 16,21 22-16,0-1 0,0 0 15,-1 1-15,1-1 0,0 0 0,21 1 16,0-1-16,0 0 0,0-20 0,0 20 15,0-21-15,0 0 0,21 0 16,0 1-16,43-1 16,-43 0-16,21-21 0,-20 0 0,20 0 15,0 0-15,-21 0 0,22 0 16,-1 0-16,0 0 0,1 0 0,-1-21 16,0 0-16,1 21 0,-1-22 15,0 1-15,1 0 0</inkml:trace>
  <inkml:trace contextRef="#ctx0" brushRef="#br0" timeOffset="48872.22">5038 5842 0,'0'0'0,"0"-21"0,0 0 16,-22 21 0,1 0-16,0 21 0,0-21 15,0 21-15,0 0 16,21 22-16,-22-22 0,1 0 0,0 21 15,21-21-15,-21 1 0,21 20 16,0-21-16,0 0 0,0 0 0,0 1 16,0-1-16,0 0 0,0 0 0,0 0 15,21-21 1,0 0 0,0 0-16,1-21 0,-1 0 15,0 21-15,0-21 0,-21 0 16,21-1-16,0 1 0,1 0 0,-22 0 15,0-21-15,21 20 0,-21 1 0,21 0 16,-21 0-16,0 0 16,0 0-16,0-1 0,0 44 31,0-1-31,0 0 16,0 0-16,0 0 0,0 0 0,0 1 15,0-1-15,0 0 0,0 21 16,0-21-16,0 1 0,0-1 0,0 0 15,0 0-15,0 0 16,21-21-16,0 0 16,0 0-16,1 0 0,-1 0 15,0 0-15,0-21 0,21 21 0,-20-21 0,-1 0 16,21 21-16,-21-21 16,0-1-16,22 1 0,-22 0 0,0 0 15,21 0-15,-20-22 0,-1 22 0,0-21 16,-21 21-16,0 0 0,0-1 15,0-20-15,0 21 0,0 0 16,-21 21-16,0 0 0,-1 0 16,1 0-1,21 21-15,-21 0 0,21 0 16,0 0-16,0 1 16,21-1-16,0 0 0,1 0 0,-1 0 15,-21 0-15,21-21 0,0 22 16,-21-1-16,0 0 0,21 0 15,-21 0-15,0 0 0,0 1 16,0-1-16,0 0 0,0 0 16,21 0-1,1-21-15,-1 0 16,0 0-16,0 0 0,0 0 16,0 0-16,1-21 0,-1 21 15,0-21-15,0 21 0,21-21 0,-20 0 16,-1-1-16,0 1 0,0 0 15,0 0-15,0 0 0,1 0 0,-1-22 16,0 22-16,0 0 0,0-21 16,-21 20-16,0 1 0,0 0 0,0 0 15,0 0-15,-21 21 16,0 0-16,0 0 16,21 21-16,-21 0 0,-1 0 0,1-21 15,21 21-15,0 1 0,0-1 16,0 0-16,0 0 0,0 0 15,0 0-15,0 1 0,21-22 16,-21 21-16,22-21 0,-22 21 16,0 0-16,21-21 0,-21 21 15,21-21-15,-21 21 0,21-21 16,-21 22-16,0-1 16,21-21-1,0 0-15,1 0 16,-1-21-16,0 21 15,0-22-15,0 1 16,0 0-16,22 0 0,-22 21 0,0-21 16,0-22-16,0 22 0,22 0 15,-22 0-15,0 0 0,0 0 0,0-1 16,1 1-16,-22 42 31,0 1-31,0-1 16,0 0-16,-22 0 0,22 0 15,0 0-15,0 1 0,-21-1 16,21 0-16,0 0 0,0 0 16,21 0-1,1-21-15,-1 0 16,0 0-16,0 0 0,0 0 16,22-21-16,-22 21 0,0-21 0,21 21 15,-21-21-15,22 0 0,-22 0 16,0-1-16,21 1 0,-20 0 0,-22 0 15,21 0-15,0 0 16,-21-1-16,0 1 0,0 0 16,0 42 15,0 0-31,0 1 0,-21-1 16,21 0-16,-21 0 0,21 21 0,0-20 15,-22 20-15,1 0 0,21 1 0,-21-1 16,21 0-16,0 22 0,0-1 15,-21 1-15,21-22 0,0 22 16,0-1-16,0 1 0,0-22 0,0 21 0,0-20 16,0 20-16,0-20 0,0-1 15,0 0-15,0 1 0,0-1 16,0 0-16,0 1 0,0-22 0,0 21 16,0-21-16,-21 0 0,0 1 0,-1-1 15,1-21-15,0 21 0,-21-21 0,-1 0 16,22 0-16,-21 0 0,0 0 15,-1-21-15,1 0 0,0-1 0,-1 1 16,1 0-16,0 0 0,-1 0 16,22-22-16,0 22 0,0 0 0,0 0 15,21-21-15,-22 20 0,22 1 16,0-21-16,0 21 0,0 0 0,22-1 0,-1-20 16,0 21-16,0 0 0,21-22 15</inkml:trace>
  <inkml:trace contextRef="#ctx0" brushRef="#br0" timeOffset="50895.06">8361 5694 0,'0'0'16,"-21"0"-16,42-21 47,0 21-47,0-21 0,0-1 0,0 1 15,1 0-15,20 0 0,-21 0 0,0 0 16,0-1-16,1 1 16,-1 0-16,0 0 0,0 0 0,-21 0 0,0-1 15,0 1-15,0 0 16,0 0-16,-21 21 16,0 0-16,0 0 0,21 21 15,-22 0-15,1 0 0,21 22 0,0-22 16,0 21-16,0 1 0,0-1 15,0 0-15,0 1 0,0 20 0,0-21 16,0 1-16,0-1 0,0 0 0,0-20 16,0 20-16,0-21 0,0 21 15,0-20-15,0-1 0,0 0 16,-21-21-16,0 21 0,0-21 0,0 21 16,-1-21-16,1 0 0,0 0 15,0 0-15,0 0 0,0 0 16,-1-21-16,1 0 0,0 21 0,0-21 15,0 0-15,0-1 0,-1 1 16,1 0-16,0 21 0,21-21 0,0 0 16,0 42 15,21 0-31,-21 0 0,21 0 16,1 1-16,-1-1 0,0-21 0,0 21 15,0 0-15,0-21 0,1 21 16,-1-21-16,0 0 0,0 0 0,21 0 15,-20 0-15,20 0 0,0 0 0,-21-21 16,22 21-16,-1-21 0,0 0 16,1 21-16,-22-21 0,21-1 15,-21 1-15,1 0 0,20 0 0,-42 0 16,21-22-16,0 22 0,-21 0 0,21 0 16,-21 0-16,0 0 0,0-1 15,0 1-15,0 42 31,0 1-31,-21-1 0,21 0 16,-21 0-16,21 21 0,0-20 16,0-1-16,0 0 0,-21 21 0,0 1 15,21-22 1,0 0-16,0 0 16,0-42 15,0 0-31,0 0 15,21-1-15,0 1 0,-21 0 0,21 0 16,0 0-16,-21 0 0,22-22 0,-1 22 16,0 0-16,0 0 0,0 0 15,-21-1-15,21 1 0,1 21 0,-1 0 16,0 0-16,0 0 16,-21 21-16,21 1 0,-21-1 15,0 0-15,0 0 0,0 0 0,0 0 16,0 1-16,0-1 0,0 0 15,0 0-15,0 0 0,0 0 0,21-21 16,1 22-16,-1-22 16,0 0-16,0 0 0,0 0 15,0 0-15,22 0 0,-22 0 0,0 0 16,0-22-16,0 22 0,22-21 16,-22 0-16,0 0 0,0 0 0,22 0 15,-22-1-15,0-20 0,0 21 0,-21-21 16,21 20-16,-21-20 0,21 0 15,-21-1-15,0 22 0,22-21 0,-22 0 16,0 20-16,0 1 0,0 0 16,0 0-16,0 0 0,-22 0 15,1 21-15,0 0 0,0 0 16,21 21-16,-21 0 0,21 21 0,-21-21 16,21 22-16,0-1 0,-22 0 0,22 22 15,-21-22-15,21 22 0,-21-22 16,21 22-16,0-22 0,0 21 0,-21 1 15,21-22-15,-21 22 0,21-1 16,-21 1-16,21-1 0,-22 1 16,22 20-16,-21-20 0,21-1 0,0 1 15,-21-1-15,0 1 0,0-1 0,21 1 16,-21-1-16,-1 1 0,22-1 0,-21 43 16,21-63-16,-21 20 15,21-21-15,0 1 0,0-22 0,0 0 16,0 0-16,0 0 0,21-21 15,43-42-15,-43 21 0,21 0 16,1-22-16,-1 1 0,0 0 0,1-1 16,-1-20-16,0 21 0,22-22 15,-22 1-15,0-1 0,-20 1 0,20-1 16,-21 1-16,0-1 0,0-21 0,1 22 16,-22-1-16,0 1 0,0-1 15,-22 1-15,1 21 0,0-22 16,-21 22-16,-1-1 0,-62-20 15,62 42-15,1 0 0,-22-1 0,22 22 16,21 0-16,-21 0 0,20 0 16,1 0-16,0 0 0,63 0 31,-20 0-31,-1 0 16,21 0-16,0-21 0,1 21 0,-1-21 15,0 0-15,22 21 0,-22-21 0,22 0 16,-22-1-16,22 1 0,-22 0 15,21 0-15,-20 0 0,-1 0 16,22-43-16,-43 43 0,0 0 16,0 0-16,-21-1 0,0 1 15,0 0-15,-21 21 32,21 21-17,-21 22-15,21-22 0,-21 0 0,21 0 16,0 21-16,0-20 0,0-1 15,0 21-15,0-21 0,0 0 0,0 1 16,0-1-16,21 0 0,0-21 16,0 0-16,-21 21 0,21-21 0,0 0 15,1 0-15,-1 0 16,0 0-16,0 0 0,0-21 0,0 21 16,1-21-16,20 0 0,-21-1 0,0 1 15,0 0-15,1 0 0,-22 0 0,0-22 16,0 22-16,0-21 0,0 21 15,0 0-15,0-22 0,0 22 0,-22 0 16,-20 0-16,21 21 16,0-21-16,0 21 0,-22 0 0,22 0 15,0 0-15,0 0 0,0 21 0,-1 0 16,1-21-16,0 21 0,21 0 16,-21-21-16,21 21 0,-21-21 15,21 22-15,0-1 16</inkml:trace>
  <inkml:trace contextRef="#ctx0" brushRef="#br0" timeOffset="51411.77">12340 5398 0,'21'-22'16,"-42"44"-16,42-65 0,0 22 0,-21 0 0,0 0 16,0 0-16,0-1 15,0 1-15,-21 21 16,0 0-16,21 21 0,-21-21 15,0 22-15,21 20 0,-21-21 16,-1 21-16,22-20 0,-21 20 0,0 0 16,0 1-16,21-1 0,-21 0 0,0 1 15,-1-22-15,22 21 0,0 0 16,-21-20-16,21 20 0,0-21 0,-21 0 16,21 0-16,0 1 0,0-1 0,21-21 31,0 0-16,1-21-15</inkml:trace>
  <inkml:trace contextRef="#ctx0" brushRef="#br0" timeOffset="51704.02">12234 5546 0,'0'-43'0,"0"86"0,0-107 16,0 22-16,0 21 0,0 0 0,0-22 15,21 22-15,1 0 0,-22 0 0,21 0 16,0-1-16,0 1 0,0 21 15,0-21-15,1 21 0,-1-21 0,0 21 16,21 0-16,-21 0 0,1 21 0,-1 0 16,21 0-16,-21 1 15,0 20-15,1-21 0,-1 21 0,0 1 16,0-1-16,0 0 0,-21 1 0,0-22 16,0 21-16,0 1 0,0-1 15,0-21-15,0 21 0,0-20 0,-21-1 16,0 0-16,21 0 0,-21 0 0,21 0 15,-21-21-15,-1 22 0,1-22 16,0 0 0,0 0-16,0 0 0,0-22 0</inkml:trace>
  <inkml:trace contextRef="#ctx0" brushRef="#br0" timeOffset="51903.9">12234 5609 0,'21'0'0,"-42"0"0,64 0 16,-22 0-16,0 0 0,0 0 16,0 0-16,0 0 0,1 0 0,-1 0 15,21-21-15,-21 21 0,0 0 0,1 0 16,-1 0-16,21 0 0,-21-21 16,0 21-16,1 0 0,-1 0 0,0-21 15,0 21-15,0 0 0,0 0 16,1-21-16,-1-1 0,0 22 15</inkml:trace>
  <inkml:trace contextRef="#ctx0" brushRef="#br0" timeOffset="52131.77">13081 5334 0,'0'21'31,"0"0"-31,0 1 16,0-1-16,0 0 0,-21 0 0,21 21 15,0-20-15,-21 20 0,21-21 16,0 21-16,0-20 0,0 20 16,0 0-16,0-21 0,-22 1 0,22 20 15,0-21-15,-21 0 0,21 0 0,0 1 16,0-1-16</inkml:trace>
  <inkml:trace contextRef="#ctx0" brushRef="#br0" timeOffset="52456.58">12996 5567 0,'0'0'0,"0"-21"16,0-22-16,0 22 0,0-21 16,0 21-16,0 0 0,0-1 0,21-20 15,-21 21-15,22 21 0,-22-21 0,21 0 16,0-1-16,0 22 0,0-21 15,22 21-15,-22 0 0,0 0 0,21 0 16,-21 0-16,22 0 0,-22 0 0,0 0 16,21 0-16,-20 21 0,-22 1 15,0-1-15,0 0 0,0 0 0,0 0 16,0 0-16,0 1 0,-22-1 0,1 0 16,0 0-16,-21 0 0,-1 0 15,22 1-15,-21-22 0,0 21 0,20 0 16,1-21-16,-21 21 0,21-21 15,0 0-15,21 21 16,21-21 15,0 0-31</inkml:trace>
  <inkml:trace contextRef="#ctx0" brushRef="#br0" timeOffset="52739.42">14097 5207 0,'0'0'0,"0"-21"0,-21 21 16,0 0-16,-1 0 16,22 21-16,-21 0 0,0 0 15,0 1-15,21 20 0,-21-21 0,21 21 16,-21 1-16,21-22 0,-22 21 0,22-21 15,-21 22-15,0-22 0,21 0 16,0 21-16,0-20 0,-21-1 0,21 0 16,0 0-16,0 0 15</inkml:trace>
  <inkml:trace contextRef="#ctx0" brushRef="#br0" timeOffset="52988.28">13674 5673 0,'0'21'16,"0"-42"-16,-22 63 0,22-21 0,-21-21 16,21 21-16,0 1 0,0-1 15,0 0-15,0 0 0,0 0 16,21-21-16,1 21 0,-1-21 0,21 0 15,-21 0-15,0 0 0,22 0 16,-22 0-16,21 0 0,1 0 0,-22 0 16,21 0-16,-21 0 0,22 0 0,-22 0 15,0-21-15,0 0 0,0 0 16,0 21-16,1-21 0,-22 0 0,21-22 16,-21 22-16</inkml:trace>
  <inkml:trace contextRef="#ctx0" brushRef="#br0" timeOffset="53228.14">13843 5207 0,'0'0'16,"-21"0"-16,0 0 0,21-21 0,0 0 16,0 0-16,21-1 15,0 22-15,0-21 0,21 21 16,-20 0-16,20-21 0,-21 21 15,21 0-15,-20 0 0,20 0 0,-21 0 16,0 0-16,22 0 0,-22 0 0,0 0 16,0 0-16,0 0 15</inkml:trace>
  <inkml:trace contextRef="#ctx0" brushRef="#br0" timeOffset="101064.09">1651 9589 0,'21'0'0,"-21"-22"16,21 22-16,-21-21 46,0 0-46,21 21 0,-21-21 16,0 0-16,0 0 16,0-1-16,22 1 0,-22 0 0,0 0 15,0 0-15,0 0 0,0-1 16,0 1-16,-22-21 0,22 21 0,-21 0 16,0-1-16,-21 1 0,21 0 15,-22 0-15,1 0 0,0 21 0,-1 0 16,1 0-16,0 0 0,-1 21 15,-20 0-15,20 0 0,1 0 16,0 22-16,21-1 0,-22 0 0,22-20 16,0 41-16,0-21 0,0 1 0,21 20 15,0-20-15,0-1 16,0 0-16,0 1 0,0-1 0,0 0 16,21-21-16,0 22 0,0-22 15,0 0-15,0-21 0,1 21 0,20-21 16,-21 0-16,21 0 0,-20 0 15,20 0-15,-21 0 0,21-21 0,1 0 16,-22 0-16,21 0 0,1-22 16,-22 22-16,21-21 0,-21-1 0,0 1 15,1 0-15,-1-1 0,0 1 16,0 0-16,-21-1 0,0 1 0,0 0 16,0-1-16,0 22 15,0-21-15,0 21 0,0 0 0,0-1 16,-21 22-1,0 22-15,21-1 16,0 0-16,0 21 0,0-21 16,-21 22-16,21-22 0,0 21 0,0 1 15,0-1-15,0 0 0,0-21 16,0 22-16,0-1 0,0-21 16,0 0-16,21 1 0,-21-1 0,21 0 15,0 0-15,0-21 0,0 21 16,1-21-16,-1 0 0,0 0 15,0-21-15,0 0 16,0 21-16,1-21 0,-1 0 16,0-1-16</inkml:trace>
  <inkml:trace contextRef="#ctx0" brushRef="#br0" timeOffset="101359.97">2222 8784 0,'-84'85'31,"63"-64"-31,21 21 16,-22 1-16,22-1 0,0 22 0,0-22 16,-21 0-16,21 22 0,-21-22 15,21 0-15,0 1 0,0-1 0,-21 0 16,21 1-16,-21-22 0,21 21 15,0-21-15,0 22 0,0-22 0,0 0 16,0 0-16,0 0 0,0 1 16,21-22-1,-21-22-15,21 1 16,0 0-16,0 0 0,1-21 16</inkml:trace>
  <inkml:trace contextRef="#ctx0" brushRef="#br0" timeOffset="102224.84">2434 8827 0,'0'0'0,"0"-22"0,0 44 32,0-1-32,0 0 0,0 0 15,-21 21-15,21 1 0,-21-1 0,21 0 16,0 1-16,0 20 15,-21-20-15,-1-1 0,22 0 0,-21 1 16,21-1-16,0 0 0,-21 1 16,21-22-16,-21 21 0,21-21 0,0 22 15,0-22-15,0 0 0,0 0 0,0 0 16,0 0-16,0 1 16,21-1-16,0-21 0,0 0 15,1 0-15,-1 0 16,0 0-16,0 0 0,0-21 0,0 21 15,22-22-15,-22 1 0,0 21 16,0-21-16,0-21 0,1 21 0,20-1 16,-21 1-16,0-21 0,0 21 15,-21 0-15,22-22 0,-22 22 0,21-21 16,-21 21-16,0-1 0,0 1 16,0 0-16,0 0 15,-21 21 1,-1 21-16,1-21 15,0 21-15,21 0 0,-21-21 0,21 22 16,-21-1-16,21 0 0,0 0 16,0 0-16,21 0 15,0-21-15,0 22 16,0-22-16,1 0 0,-1 21 16,-21 0-16,21-21 0,-21 21 0,21 0 15,-21 0-15,0 1 16,0-1-16,0 0 0,0 0 15,0 0-15,0 0 0,0 1 16,0-1-16,0 0 16,21-21-16,0 0 15,1 0-15,-1 0 16,0 0-16,0-21 0,0 0 16,22-1-16,-22 1 0,0 0 0,0 0 15,0 0-15,0-22 0,22 22 16,-22-21-16,-21 21 0,21 0 15,0-1-15,-21 1 0,21 0 0,-21 0 16,0 42 15,0 0-15,0 0-16,-21 1 0,21-1 0,0 0 16,0 0-16,0 0 0,0 0 15,0 1-15,0-1 0,0 0 16,0 0-16,0 0 0,0 0 15,0 1 1,21-22 0,1-22-1,-22 1-15,21 21 0,-21-21 16,21 0-16</inkml:trace>
  <inkml:trace contextRef="#ctx0" brushRef="#br0" timeOffset="102423.73">3365 9165 0,'-21'0'0,"42"0"0,-42-21 0,0 21 0,0 0 15,0 0 1,0 0 0,-1 0 30</inkml:trace>
  <inkml:trace contextRef="#ctx0" brushRef="#br0" timeOffset="102676.58">1947 9313 0,'0'0'0,"-21"0"15,42 0 1,0 0-16,1 0 16,-1 0-16,0 0 0,0-21 0,21 21 15,1 0-15,-1-21 0,0 0 16,22 21-16,-22 0 0,22-21 0,-22 21 15,0 0-15,1-21 0,20 21 16,-20 0-16</inkml:trace>
  <inkml:trace contextRef="#ctx0" brushRef="#br0" timeOffset="103361.55">3937 9038 0,'0'0'16,"0"-21"-16,-21 21 0,21-21 0,-21 0 16,-1 21-16,22-21 15,-21 21-15,0 0 16,21 21-1,-21 0-15,21 0 0,0 0 0,-21 22 16,21-1-16,0 0 0,-21 1 0,21-1 16,0 0-16,0 1 0,-22-1 15,22 0-15,-21 1 0,21-1 0,-21-21 16,21 21-16,0 1 0,0-22 16,0 21-16,-21-21 0,21 1 0,0-1 15,-21 0-15,21 0 0,0-42 47,0 0-47,0 0 16,0-1-16,0 1 0,0 0 15,0-21-15,0 21 0,0-22 0,21 22 16,0 0-16,0-21 0,-21 20 16,43 1-16,-22 0 0,0 0 0,0 0 15,21 0-15,-20-1 0,-1 22 0,21 0 16,-21 0-16,0 0 0,1 0 15,20 0-15,-21 0 0,0 22 0,-21-1 16,21 21-16,1-21 0,-22 0 16,0 22-16,0-22 0,0 0 15,0 0-15,0 22 0,0-22 0,-22 0 16,1 0-16,0 21 0,0-20 16,0-1-16,-22 0 0,22-21 15,0 21-15,0 0 0,-21-21 0,20 0 16,1 21-16,0-21 0,0 0 0,0 0 15,0 0-15,-1 0 0,1 0 16,21-21 0,0 0-1,0 0-15,21 0 16,1 0-16,-1-1 0,0 22 16</inkml:trace>
  <inkml:trace contextRef="#ctx0" brushRef="#br0" timeOffset="104139.89">4487 9292 0,'0'0'0,"0"-21"16,-21 21 15,21 21-31,0 0 16,-21 1-16,21-1 0,0 21 0,0-21 15,0 22-15,0-22 16,0 21-16,0-21 0,-21 22 0,21-22 16,0 21-16,0-21 0,0 0 0,0 1 15,0-1-15,0 0 0,21 0 16,-21 0-16,21-21 0,0 0 0,0 0 16,1 0-16,-1 0 0,0 0 0,0 0 15,0-21-15,0 0 0,1 0 16,-1 0-16,0-1 0,21-20 0,-21 21 15,-21-21-15,22 20 0,-1-20 0,0 21 16,-21-21-16,0 20 0,21 1 16,-21-21-16,0 21 0,21 0 0,-21-1 15,0 44 17,0-1-17,-21 0-15,21 21 0,0-21 0,0 1 16,0 20-16,0-21 0,0 21 15,0-20-15,0-1 0,0 0 0,0 21 16,0-21-16,0 1 0,21-22 0,0 21 16,-21 0-16,22-21 0,-1 0 15,0 0-15,0 0 0,0 0 0,0 0 16,22 0-16,-22-21 0,0 21 0,0-21 16,0-1-16,1 1 15,-1 0-15,0-21 0,0 21 0,-21-22 16,21 22-16,0-21 0,-21-1 0,0 1 15,0 0-15,22 21 0,-22-22 16,0 1-16,0 0 0,0-1 0,0 22 16,0 0-16,0 0 0,0 0 0,0-1 15,0 44 1,0-1-16,-22 0 16,22 21-16,0-21 0,0 22 15,0-22-15,0 21 0,-21 1 0,21-1 16,0-21-16,0 21 0,0 1 0,0-22 15,-21 21-15,21-21 0,0 22 16,0-22-16,0 0 0,0 21 16,0-20-16,0-1 0,0 0 15,0 0-15,0 0 16,21-21 0,0 0-16,-21-21 15,22 0-15,-1 21 0,0-21 0,0 0 16</inkml:trace>
  <inkml:trace contextRef="#ctx0" brushRef="#br0" timeOffset="104571.64">5651 9525 0,'0'0'0,"22"0"47,-1-21-47,0 0 16,0 21-16,0-21 0,0 21 15,1-22-15,-1 22 0,-21-21 0,21 0 16,0 0-16,-21 0 16,0 0-16,0-1 15,-21 22 16,0 0-31,0 0 0,-1 22 16,1-1-16,0 0 0,0 0 0,0 0 16,0 0-16,21 1 0,-22 20 15,22-21-15,-21 0 0,21 22 0,-21-22 16,21 0-16,0 0 0,0 0 0,0 0 16,0 1-16,0-1 0,0 0 15,0 0-15,0 0 0,21-21 16,0 0-16,1 0 15,-1 0-15,0 0 0,0 0 0,0 0 16,0-21-16,22 0 0,-22 21 16,0-21-16,21 0 0</inkml:trace>
  <inkml:trace contextRef="#ctx0" brushRef="#br0" timeOffset="105044.37">6413 9335 0,'0'0'0,"22"0"0,-22-22 0,0 1 0,0 0 16,0 0-16,-22 21 16,1 0-16,0 0 15,0 0-15,0 0 0,0 21 0,-1 0 16,1 0-16,0 1 16,0-1-16,0 0 0,21 0 15,0 0-15,-21-21 0,21 21 0,-22 1 16,22-1-16,0 0 15,0 0-15,22-21 16,-1 0-16,0 0 0,0 0 0,21 0 16,-20 0-16,-1 0 15,0 0-15,0 0 0,0 0 0,0 0 16,1 21-16,-1-21 16,-21 21-16,0 1 15,0-1 1,0 0-16,0 0 15,-21-21-15,-1 21 0,1-21 16,0 21-16,0 1 16,0-22-16,0 0 0,-1 0 0,1 21 15,0-21-15,0 0 0,0 0 16,0 0-16,-1 0 16,22-21 15,0-1-31,0 1 15,0 0 1</inkml:trace>
  <inkml:trace contextRef="#ctx0" brushRef="#br0" timeOffset="105368.19">5249 9081 0,'0'0'16,"-21"0"-16,0 0 0,42 0 31,0-22-31,0 22 0,22 0 16,-22 0-16,21 0 0,1 0 0,-1-21 15,0 21-15,1 0 0,-1 0 0,0 0 16,1-21-16,-1 21 0,0 0 15,-21 0-15,22 0 0,-22 0 0,0 0 16,0 0-16,-42 0 47,0 0-47,0 0 16,0 0-16,-22 21 0</inkml:trace>
  <inkml:trace contextRef="#ctx0" brushRef="#br0" timeOffset="106159.52">1968 10351 0,'-42'0'16,"84"0"-16,-126 0 0,63 0 0,-1 0 15,-20 0-15,21 0 0,0 0 0,0 0 16,-1 0-16,1 0 16,0 0-1,21-22 32,21 22-47,0 0 16,1 0-16,-1 0 15,0 0-15,0 0 0,0 0 16,0 0-16,22-21 0,-22 21 0,21 0 16,-21 0-16,43 0 0,-22 0 0,22-21 15,-1 21-15,1 0 0,20 0 16,1-21-16,0 21 0,21 0 0,-22 0 16,22-21-16,0 21 0,0 0 0,0 0 15,21 0-15,-22 0 0,22 0 16,0-21-16,-21 21 0,0 0 15,21 0-15,-21 0 0,21 0 0,-21 0 16,21-22-16,0 22 0,-21 0 16,21 0-16,-22-21 0,1 21 0,-21 0 15,21 0-15,-22-21 0,1 21 0,21 0 16,-43 0-16,22-21 0,-21 21 16,20 0-16,-41 0 0,20 0 15,-21-21-15,1 21 0,41 0 0,-62 0 16,-1 0-16,0 0 0,0 0 15,0 0 32,-21-21-15,0-1-1</inkml:trace>
  <inkml:trace contextRef="#ctx0" brushRef="#br0" timeOffset="106944.19">8318 9462 0,'-63'0'16,"42"0"-16,0 0 0,-1 0 0,1 0 15,0 0-15,0 0 16,42 0 31,0 0-47,22 0 0,-22 0 16,21 0-16,0 0 0,1 0 15,20 0-15,1 0 0,-1 0 0,1 0 16,-1 0-16,1 0 0,-1 0 15,1 0-15,-1-22 0,1 22 0,-1 0 16,1 0-16,-1 0 0,1 0 0,-22 0 16,0 0-16,1 0 0,41-21 15,-62 21-15,-1 0 0,0 0 16,0 0-16,0 0 16,-21-21 15,-21 21-16,21-21 1,-21 21-16,0 0 16,0 0-16,21-21 0</inkml:trace>
  <inkml:trace contextRef="#ctx0" brushRef="#br0" timeOffset="107491.88">9250 9038 0,'-21'-21'0,"42"42"0,-64-42 15,22 21 1,0 0-16,21 21 16,0 0-16,0 1 0,0-1 15,0 0-15,0 0 0,0 0 16,21 0-16,0 1 15,1-22-15,-1 21 0,0 0 0,0-21 16,21 21-16,-20-21 0,20 0 0,-21 21 16,21-21-16,-20 0 0,20 0 15,0 0-15,-21 0 0,22 0 16,-22 0-16,21 0 0,-21 0 0,22 0 16,-22 0-16,0 0 0,0 0 0,0 0 15,-42 0 16,0 21-15,0-21-16,0 0 0,-22 22 16,22-1-16,-21-21 0,0 21 0,20 0 15,-20 0-15,0 0 0,-1 1 0,1 20 16,0-21-16,-1 21 0,1-20 0,0-1 16,21 21-16,-22-21 0,22 0 15,0 1-15,0-1 0,0 0 16,-1 0-16,22 0 0,0 0 15,-21-21-15,21 22 16,21-22 15,1 0-15,-1-22-16,-21 1 16,21 21-16,0-21 0</inkml:trace>
  <inkml:trace contextRef="#ctx0" brushRef="#br0" timeOffset="108460.21">11811 8848 0,'0'-43'31,"0"22"-15,0 0 15,0 0 235,21 21-235,0 0 31,0 0-30</inkml:trace>
  <inkml:trace contextRef="#ctx0" brushRef="#br0" timeOffset="111843.6">11853 8869 0,'0'-21'15,"21"21"-15,1-21 16,-22-1-1,0 1 1,0 0 0,0 0-1,0 0-15,0 0 16,21 21-16,-21-22 0,0 44 62,0 20-62,0-21 0,0 21 16,0-20-16,0 20 0,0 0 0,-21 22 16,21-22-16,-22 0 0,22 1 15,0-1-15,0 0 0,0 1 16,-21-22-16,21 21 0,0-21 0,0 22 16,0-22-16,0 0 0,0 21 15,0-20-15,0-1 16,0 0-16,0 0 15,0-42 32,0 0-47,0 0 0,0-1 16</inkml:trace>
  <inkml:trace contextRef="#ctx0" brushRef="#br0" timeOffset="112407.4">11663 8848 0,'0'0'0,"0"-21"0,0-1 15,0 1-15,0 0 0,21 21 16,0-21-16,0 0 0,-21 0 15,21 21-15,22-22 0,-22 22 0,0 0 16,0 0-16,22 0 0,-1 0 0,-21 0 16,21 0-16,1 0 0,-22 22 15,21-1-15,1 0 0,-1 21 0,0-21 16,-21 22-16,22-1 0,-22 0 16,0 1-16,21-1 0,-20 0 0,-1 1 15,-21-1-15,21-21 0,-21 22 0,21-22 16,-21 21-16,0-21 0,0 0 15,0 1-15,21-1 0,-21 0 0,0 0 16,0 0-16,0 0 0,0-42 47,0 0-31,0 0-16,0 0 0,0 0 15,0-1-15,21-20 0,-21 21 16,22-21-16,-1-1 0,-21 1 0,21 0 15,0-1-15,-21 1 0,21-22 0,0 22 16,1 0-16,-22 21 0,21-22 16,0 22-16,0 0 0,-21 0 0,0 0 15,21 21-15,-21-22 0,21 22 16,-21 22 15,0-1-31,0 0 16,0 0-16,0 0 0,0 0 15</inkml:trace>
  <inkml:trace contextRef="#ctx0" brushRef="#br0" timeOffset="113763.62">13271 9398 0,'0'0'0,"22"0"15,-1 0-15,0 0 0,0 0 16,0-21-16,0 21 0,1-21 16,-1 0-16,0-1 0,0 22 15,-21-21-15,21 0 0,-21 0 0,21-21 16,-21 20-16,0 1 0,0-21 0,0 21 16,0-22-16,0 1 0,-21 21 15,0-21-15,-21 20 0,21 1 0,-1 0 16,-20 0-16,21 0 0,-21 21 0,20 0 15,-20 0-15,21 0 0,0 21 16,-22 0-16,22 0 0,0 22 0,0-22 16,0 21-16,0 0 0,-1 1 15,1-1-15,0-21 0,21 22 16,0-1-16,0-21 0,0 21 0,0-20 16,0-1-16,0 0 0,0 0 0,0 0 15,0 0-15,21-21 0,0 22 0,1-22 16,-1 0-16,0 0 0,0 0 15,0 0-15,0 0 0,22 0 0,-22-22 16,0 22-16,21-21 0,-20 0 0,-1 21 16,21-21-16,-21 0 0,0 0 15,1-1-15,-1-20 0,0 21 0,0-21 16,-21-1-16,21 22 0,-21-21 16,0 21-16,0-1 0,0 1 15,0 42 16,-21 1-31,21-1 16,0 0-16,0 0 0,0 0 0,0 22 16,0-22-16,0 0 0,0 0 0,0 0 15,0 0-15,21 1 0,0-1 0,1 0 16,-1-21-16,0 21 16,0-21-16,0 0 0,0 0 15,1 0-15,-1 0 0,0 0 16,0 0-16,0-21 0,0 21 15,1-21-15,-1 0 0,0 21 0,0-22 16,0 1-16,0 0 0,-21-21 16,0 21-16,22-1 0,-22-20 0,21 21 15,-21 0-15,0 0 0,0-1 16,0 1-16,0 0 0,0 42 31,0 0-31,0 1 0,0-1 16,0 0-16,0 21 0,0-21 0,0 1 15,0 20-15,0-21 0,0 0 0,-21 0 16,21 1-16,0-1 0,0 0 16,0 0-16,0 0 0,0 0 15,-22-21 17,22-21-17,0 0-15,0 0 16,0 0-16,0 0 0,0-1 15,0 1-15,0 0 0,0 0 16,22-21-16,-22 20 0,21-20 0,0 21 16,-21-21-16,21 20 0,0 1 0,0 0 15,1 0-15,-1 0 0,0 0 16,0 21-16,0 0 0,22 0 0,-22 0 16,0 21-16,0 0 0,0 0 0,0 0 15,1 0-15,-1 1 16,0-1-16,-21 21 0,0-21 0,21 0 15,-21 1-15,0-1 0,0 0 0,0 0 16,0 0-16,0 0 0,0 1 0,0-1 16,0-42 46,0-1-62,0 1 0,0 0 16,0 0-16,0 0 0,21 0 0,0-22 15,1 22-15,-1-21 0,0-1 16,0 22-16,0-21 0,22 0 16,-22 20-16,21-20 0,-21 21 0,0 0 15,1 0-15,-1 21 0,0 0 16,0 0-16,0 0 0,0 0 0,-21 21 16,22 21-16,-22-21 0,0 22 0,0-1 15,0-21-15,0 21 0,0-20 0,0 20 16,0-21-16,0 0 0,0 0 15,-22 1-15,22-1 0,-21 0 0,21 0 16,0 0-16,-21-21 0,21 21 0,0 1 31,0-44 1,0 1-17,0 0-15,21 0 16</inkml:trace>
  <inkml:trace contextRef="#ctx0" brushRef="#br0" timeOffset="114155.4">15028 9081 0,'21'0'31,"1"0"-31,-1 0 0,0 0 16,0-22-16,0 22 15,0-21-15,1 21 0,-1-21 16,0 21-16,-21-21 0,21 21 0,0-21 16,0 0-16,-21-1 0,22 1 0,-22 0 15,0 0-15,0 0 16,0 0-16,0-1 0,-22 22 16,1 0-16,0 0 0,0 0 15,0 0-15,0 22 0,-1-22 16,1 21-16,0 21 0,0-21 0,0 0 15,21 22-15,-21-22 0,21 0 16,-22 21-16,22-20 0,0-1 0,0 0 16,0 21-16,0-21 15,0 1-15,0-1 0,0 0 0,22 0 16,-1-21-16,0 0 16,0 0-16,0 0 15,0 0-15,1 0 0,-1 0 0,0-21 16,0 21-16,0-21 0,22 0 0,-1 21 15</inkml:trace>
  <inkml:trace contextRef="#ctx0" brushRef="#br0" timeOffset="114491.2">16087 8869 0,'0'0'0,"-22"0"15,22-21 1,22 21 0,-1 0-1,0 0-15,0 0 0,0 0 16,0-21-16,1 21 0,-1 0 15,0 0-15,0 0 0,0 0 16,0 0-16,1 0 16</inkml:trace>
  <inkml:trace contextRef="#ctx0" brushRef="#br0" timeOffset="114719.47">16044 9059 0,'-21'43'32,"21"-22"-32,21-21 15,0 0-15,1 0 0,-1 0 16,0 0-16,21 0 15,-21 0-15,1 0 0,-1 0 0,0 0 16,0 0-16,0 0 0,0 0 0,1 0 16,-1 0-16,0-21 0,0 21 15,-21-21-15</inkml:trace>
  <inkml:trace contextRef="#ctx0" brushRef="#br0" timeOffset="115391.01">17505 8297 0,'0'-21'16,"0"0"-1,-21 21 16,21 21-31,0 0 0,-22-21 16,22 22-16,0-1 0,0 0 0,0 0 16,-21 0-16,21 0 15,-21 1-15,21-1 16,0 0 0</inkml:trace>
  <inkml:trace contextRef="#ctx0" brushRef="#br0" timeOffset="115603.89">17632 8297 0,'0'-21'0,"0"42"0,0-63 16,0 21-1,-21 21 16,21 21-31,-22-21 0,22 21 0,0 0 0,0 1 16,0-1-16,0 0 16,-21 0-16,21 0 15,0 0-15,0 1 0,0-1 16,0 0-16,0 0 0</inkml:trace>
  <inkml:trace contextRef="#ctx0" brushRef="#br0" timeOffset="116101.42">17886 8446 0,'0'0'0,"0"-22"15,21 22 1,0 0-1,-21 22-15,21-22 16,-21 21-16,21 0 0,-21 0 0,22 0 16,-22 0-16,0 1 0,0 20 15,21-21-15,-21 21 0,0-20 0,0 20 16,0 0-16,0 1 0,0-1 0,0-21 16,0 21-16,0-20 15,0-1-15,0 0 0,0 0 0,0 0 16,0 0-16,0 1 15,0-44 1,21 1 0,-21 0-16,0 0 0,21-21 15,0 20-15,-21-20 0,21 0 16,-21 21-16,22-22 0,-1 1 0,0 0 16,-21-1-16,21 1 0,0 0 0,0-1 15,1 22-15,-1-21 0,0 21 16,0-1-16,0 1 0,-21 0 0,21 0 15,1 21-15,-1 0 0,0 0 32,0 0-32,-21 21 15,0 0-15,0 0 16,0 1-16</inkml:trace>
  <inkml:trace contextRef="#ctx0" brushRef="#br0" timeOffset="116736.08">19113 8954 0,'0'0'0,"43"-106"31,-43 85-31,0-1 15,0 1-15,0-21 0,0 21 0,0 0 16,0-22-16,0 22 0,0-21 0,-21 21 16,-1-1-16,1 1 0,21 0 15,-21 0-15,0 21 0,0 0 0,0 0 16,-1 0-16,1 0 0,0 0 0,0 21 16,0 0-16,0 0 15,-1 1-15,-20-1 0,21 21 0,0 0 16,0 1-16,-1-1 0,1 0 0,0 1 15,0-1-15,21-21 0,-21 22 16,21-1-16,0-21 0,0 0 0,0 0 16,0 1-16,21-1 0,0 0 0,0-21 15,22 0-15,-22 0 0,0 0 16,0 0-16,21 0 0,-20 0 0,-1 0 16,0 0-16,0-21 0,0 0 15,0-1-15,1 1 0,-1 0 0,0-21 16,0 21-16,0-22 0,0 1 0,-21 21 15,22-22-15,-22 1 0,21 0 16,0-1-16,-21 1 0,0 21 0,0 0 16,0-22-16,0 22 15,21 21-15,-21 21 16,0 1-16,-21-1 16,21 21-16,-21-21 0,21 22 15,0-1-15,0-21 0,0 21 0,0 1 16,0-22-16,0 21 0,0-21 0,0 1 15,0-1-15,0 0 0,21 0 16,-21 0-16,21 0 0,0-21 16,0 0-16,1 0 0,-1 0 15,0 0-15,0 0 16,0 0-16,-21-21 0,21 21 0,1-21 16,-1 0-16</inkml:trace>
  <inkml:trace contextRef="#ctx0" brushRef="#br0" timeOffset="117749.33">19706 8382 0,'0'-42'0,"0"84"0,0-105 0,0 41 0,0 1 15,0 0-15,0 0 0,0 0 16,0 42 0,0 0-1,0 0-15,0 22 0,0-1 16,0-21-16,0 21 0,-21 1 15,21-1-15,0 0 0,0 22 0,-21-22 16,21 1-16,-21-1 0,21 0 0,-22 1 16,22-1-16,0 0 0,0 1 15,0-22-15,0 0 0,0 0 0,0 0 16,0 0-16,22 1 0,-1-22 0,0 0 16,0 0-16,0 0 15,0 0-15,1 0 0,-1-22 16,0 1-16,0 0 0,0 0 0,0-21 15,1 20-15,-1-20 0,0 0 16,0-1-16,0 1 0,22-21 16,-22 41-16,-21-20 0,0 21 15,21 0-15,0 0 16,-21 42 0,0 0-16,0 0 0,0 0 15,0 0-15,0 1 0,-21 20 0,21-21 16,0 21-16,0-20 0,0 20 15,0-21-15,0 0 0,0 22 0,0-22 16,21 0-16,-21 0 0,21 0 16,0 0-16,1-21 0,-1 0 15,0 0-15,0 0 16,0 0-16,0 0 0,1 0 0,-1-21 16,0 21-16,0-21 0,0 0 15,0 0-15,1 0 0,-1-22 0,0 22 16,0-21-16,0 21 0,0-22 0,1 22 15,-1-21-15,0 21 0,-21-1 16,0 1-16,21 0 0,0 0 16,-21 0-16,0 42 31,0 0-31,-21 0 16,21 0-16,-21 1 0,21-1 15,0 21-15,0-21 0,-21 0 0,21 1 16,0-1-16,0 21 0,0-21 0,0 0 15,0 1-15,0-1 0,0 0 16,21 0-16,0-21 0,0 0 16,0 21-16,1-21 0,-1 0 15,0 0-15,0 0 0,21 0 0,-20 0 16,20-21-16,-21 21 0,0-21 0,22 0 16,-22 0-16,21-1 0,-21 1 15,0-21-15,1 21 0,-1-22 0,0 1 16,0 21-16,-21-64 15,21 64-15,-21 0 0,0-21 16,0 20-16,0 1 0,0 0 16,-21 21-16,0 0 0,0 0 15,0 0-15,-1 21 0,1-21 16,0 21-16,21 1 0,-21-1 0,21 21 16,-21-21-16,21 22 0,0-22 0,0 21 15,0 0-15,0-20 0,0 20 16,0-21-16,21 0 0,0 0 0,0 22 15,0-22-15,1-21 0,-1 21 0,0 0 16,21-21-16,-21 0 0,43 0 16,-43 0-16,0 0 15,22 0-15,-22 0 0,0 0 0,0 0 16,0-21-16,0 0 0,1 0 0,-1 0 16,0-1-16,0-20 0,21 21 15</inkml:trace>
  <inkml:trace contextRef="#ctx0" brushRef="#br0" timeOffset="118097.13">21929 7874 0,'0'0'0,"0"-21"0,0 42 31,0 0-15,0 0-16,0 1 0,0-1 15,0 0-15,0 0 0,-22 0 16,22 0-16,0 1 0,0-1 0,-21 0 15,0 0-15,21 0 16,0 0-16,0 1 16,21-22 15</inkml:trace>
  <inkml:trace contextRef="#ctx0" brushRef="#br0" timeOffset="118312.01">22119 7916 0,'0'-21'0,"0"42"0,21-42 0,-21 0 16,0 42 15,0 0-15,0 1-16,-21-1 15,21 0-15,-21 0 0,21 0 16,0 0-16,0 1 0,0-1 15,-21 0 1,21 0-16,-21-21 0,21 21 16</inkml:trace>
  <inkml:trace contextRef="#ctx0" brushRef="#br0" timeOffset="119840.38">13631 10668 0,'0'-21'0,"0"0"16,0 0-16,0-1 15,0 1 1,0 42 15,0 1-31,0-1 16,0 0-16,-21 21 0,21-21 15,0 22-15,0-22 0,-21 21 0,21-21 0,0 22 16,0-22-16,0 21 0,0-21 16,-21 1-16,21-1 0,0 0 15,0 0-15,0 0 0,0 0 0,0 1 16,0-44 31,0 1-32,0 0-15</inkml:trace>
  <inkml:trace contextRef="#ctx0" brushRef="#br0" timeOffset="120216.17">13589 10287 0,'0'0'0,"-42"0"31,20 21-31,22 0 0,0 1 16,0-1-16,0 0 15,0 0-15,22-21 16,-1 0-16,0 0 15,0 0-15,0 0 16,0-21-16,1 0 16,-1 0-16,-21-1 15,0 1-15,0 0 0,-21 0 16,-1 21-16,1 0 16,0 0-16,0 0 0,0 0 15,0 0-15,-1 0 16,22 21-16,-21 0 15,21 0-15,0 1 0,0-1 16,0 0-16,0 0 0,0 0 0,21 0 16,1 1-16,-22-1 0,21 0 15,0 0-15,0 0 0,21 0 16</inkml:trace>
  <inkml:trace contextRef="#ctx0" brushRef="#br0" timeOffset="120876.86">14520 10710 0,'0'0'0,"0"-42"16,0 21-1,-21 21-15,21-21 0,-21 21 16,0 0-16,0-21 0,-1 21 0,1 0 15,0 0-15,0 0 0,0 0 16,0 0-16,-1 21 0,1-21 0,-21 21 16,21 0-16,0 0 0,-1 0 0,1 1 15,-21-1-15,42 21 0,-21-21 16,0 0-16,21 22 0,-22-22 0,22 0 16,0 0-16,0 0 0,0 1 0,0-1 15,22 0-15,-1 0 0,0 0 16,0-21-16,21 21 0,-20-21 15,-1 0-15,0 0 0,0 0 0,0 0 16,22 0-16,-22-21 16,0 0-16,0 21 0,21-21 0,-20 0 15,-1 0-15,0 21 0,0-22 0,0-20 16,0 21-16,1 0 0,-22-22 0,21 22 16,0-21-16,0 0 0,-21-1 15,21 1-15,0-22 0,-21 22 0,0-21 16,22 20-16,-22 1 0,21 0 0,-21-1 15,0 22-15,0 0 0,0 0 16,0-22-16,-21 65 31,21 20-31,-22-21 16,22 21-16,0 1 0,0-1 0,0 0 16,-21 1-16,21 20 0,-21-20 0,21 20 15,0-21-15,0 1 0,0-1 16,0 0-16,0-20 0,0 20 0,0-21 15,0 0-15,0 0 0,21 1 0,0-22 16,1 21-16,-1-21 0,0 0 16,0 0-16,21 0 0,-20 0 0,-1 0 15,21 0-15,-21 0 0,0 0 0,22 0 16,-22 0-16,21-21 0,-21 21 16,22-22-16,-22 1 0,0 0 15,21 21-15</inkml:trace>
  <inkml:trace contextRef="#ctx0" brushRef="#br0" timeOffset="121171.7">15917 10435 0,'0'0'0,"-21"0"0,42 0 63,0 0-63,1 0 0,-1 0 16,0 0-16,0 0 0,0 0 15,0 0-15,1 0 16,-44 21 15</inkml:trace>
  <inkml:trace contextRef="#ctx0" brushRef="#br0" timeOffset="121331.61">15833 10626 0,'0'21'16,"0"-42"-16,0 63 0,0-21 15,21-21 16,0 0-15,0 0-16,0 0 0,0 0 16,1 0-16,-1 0 0,0-21 0,21 21 15,1-21-15</inkml:trace>
  <inkml:trace contextRef="#ctx0" brushRef="#br0" timeOffset="121663.62">17822 9927 0,'0'0'0,"0"-21"0,0 0 15,0 42 1,-21 0 0,21 0-16,-21-21 0,21 22 15,-21-1-15,21 0 0,0 0 16,0 0-16,-21 0 0,21 1 16,0-1-16,0 0 0,0 0 15,21-21 16</inkml:trace>
  <inkml:trace contextRef="#ctx0" brushRef="#br0" timeOffset="121856.51">17865 9970 0,'0'0'0,"0"21"47,0 0-47,0 0 0,0 0 16,0 0-16,0 1 15,0-1-15,0 0 16,0 0-16</inkml:trace>
  <inkml:trace contextRef="#ctx0" brushRef="#br0" timeOffset="122516.75">18521 10351 0,'0'-22'16,"0"1"-16,0 0 16,21 0-16,0 0 15,-21 0-15,0-1 16,0 1-16,21 21 0,-21-21 0,0 0 16,0 0-16,-21 0 15,0 21-15,0 0 0,0 0 16,-1 0-16,-20 0 0,21 0 0,-21 21 15,-1 0-15,1 0 0,0 0 0,-1 0 16,1 22-16,21-22 0,-22 21 16,22 1-16,0-22 0,0 21 0,0 0 15,21 1-15,-21-22 0,21 21 0,0-21 16,0 1-16,0-1 16,21 0-16,0 0 0,0 0 0,0-21 15,0 0-15,1 21 0,20-21 0,-21 0 16,0 0-16,22 0 0,-22 0 0,21-21 15,-21 0-15,22 0 0,-22 0 16,21 0-16,-21-1 0,0 1 0,22 0 16,-22-21-16,0 21 0,0-22 0,0 1 15,-21 0-15,22 20 0,-22-20 16,0 21-16,0-21 0,0 20 0,0 1 16,21 0-16,-42 42 31,21 0-31,0 1 0,-22 20 15,22 0-15,-21-21 0,21 22 0,0-1 16,0 0-16,0 1 0,0-22 16,0 21-16,0-21 0,0 22 0,21-22 15,-21 0-15,22 0 0,-1 0 0,-21 1 16,21-22-16,0 0 0,0 21 0,0-21 16,1 0-16,-1 0 15,0 0-15,0-21 0,0-1 0,0 22 16</inkml:trace>
  <inkml:trace contextRef="#ctx0" brushRef="#br0" timeOffset="123093.47">19177 9991 0,'0'0'16,"0"-21"-16,0-1 0,-21 22 15,0 0-15,-1 22 16,22-1-16,0 0 0,0 0 15,0 0-15,0 22 0,0-22 16,0 0-16,0 21 0,0-21 0,0 22 16,0-22-16,0 21 0,0 1 0,0-22 15,0 21-15,0 0 0,-21-20 16,21-1-16,0 21 0,-21-21 16,21 0-16,0 1 0,0-1 0,0 0 15,0 0-15,0 0 0,0-42 47,0 0-31,0 0-16,0 0 0,0-22 15,0 22-15,0 0 0,21 0 16,0-22-16,-21 22 0,22 0 0,-1-21 16,-21 21-16,21-1 0,21 1 0,-21 0 15,1 0-15,20 0 16,-21 0-16,21 21 0,1 0 0,-1-22 15,-21 22-15,22 0 0,-1 0 0,0 0 16,-21 22-16,22-1 0,-22 0 16,0 0-16,-21 0 0,0 22 0,0-22 15,0 21-15,0-21 0,0 22 0,-21-22 16,0 21-16,-22-21 0,22 0 0,-21 1 16,0-1-16,-1 0 0,1-21 15,0 21-15,20-21 0,-20 0 0,0 21 16,21-21-16,-22 0 0,22 0 15,0 0-15,0 0 0,0 0 16,-1 0-16,1 0 0,21-21 16,0 0-1,21 21-15,1-21 0,-1 21 16</inkml:trace>
  <inkml:trace contextRef="#ctx0" brushRef="#br0" timeOffset="123423.82">20299 10118 0,'0'0'0,"0"-21"0,-21-1 15,-1 22-15,1 0 0,0 0 16,0 0-16,0 0 0,0 0 0,-1 0 15,1 22-15,21-1 0,-21 0 16,0 0-16,0 0 0,0 43 16,21-43-16,0 21 0,0-21 15,0 22-15,0-22 0,0 21 0,0-21 16,0 1-16,21 20 0,0-21 0,0 0 16,0 0-16,0-21 0,1 22 0,-1-1 15,0-21-15,0 0 0,0 0 16,0 0-16,1 0 0,-1 0 15,0 0-15,21-21 0,-21-1 0,1 1 16,-1 0-16</inkml:trace>
  <inkml:trace contextRef="#ctx0" brushRef="#br0" timeOffset="123731.64">20913 9737 0,'0'0'0,"0"-21"16,-22 21 15,1 21-31,21 0 16,-21-21-16,21 21 0,0 0 0,0 0 15,0 1 1,-21-22 0,21 21-16</inkml:trace>
  <inkml:trace contextRef="#ctx0" brushRef="#br0" timeOffset="123927.4">21018 9716 0,'0'-22'0,"0"44"0,0-22 47,0 21-47,0 0 15,0 0-15,0 0 16,0 0-16,-21-21 0,21 22 15,-21-22-15,0 21 16,0-21-16,21 21 0</inkml:trace>
  <inkml:trace contextRef="#ctx0" brushRef="#br0" timeOffset="126547.32">1164 12869 0,'0'0'16,"0"22"-16,-21-22 0,0 0 15,42 0 16,0 0-15,0 0-16,0-22 0,1 1 16,-1 0-16,21 21 0,-21-21 15,22 0-15,-1 0 0,0-1 16,-21 1-16,22 0 0,-22 0 0,21 0 16,-21 0-16,1 21 0,-22-22 15,0 1-15,0 0 0,-43 21 16,22-21-1,0 21-15,-21 0 0,-1 0 16,22 0-16,-21 0 0,-1 0 0,1 21 16,21-21-16,-21 21 0,-1 0 15,22 1-15,-21-1 0,21 21 16,-1-21-16,1 22 0,21-22 16,-21 21-16,21 0 0,0-20 0,0-1 15,0 21-15,0-21 0,21 0 16,0 1-16,22-22 0,-22 21 15,0 0-15,21-21 0,-20 0 0,-1 0 16,21 0-16,-21 0 0,22 0 16,-22 0-16,0 0 0,0-21 0,0 21 15,-21-21-15,0-1 16,-21 1 0,0 21-16,0 0 0,0 0 15,-22 0-15,22 0 0,-21 0 0,21 0 16,-22 0-16,1 21 15,21 1-15,-22-22 0,22 21 0,0 0 16,0 0-16,0 0 0,0 22 16,-1-22-16,22 0 0,0 21 15,0-21-15,0 1 0,0 20 0,0-21 16,0 0-16,0 0 0,0 1 16,0-1-16,22 0 0,-1 0 0,21 0 15,-21 0-15,22-21 0,-22 0 16,21 0-16,0 0 0,1 0 0,-1 0 15,0 0-15,1 0 16,20-21-16</inkml:trace>
  <inkml:trace contextRef="#ctx0" brushRef="#br0" timeOffset="127319.65">2265 13145 0,'21'-22'16,"-42"44"-16,63-65 0,-21 22 0,-21 0 15,0 0-15,0 0 0,0-1 16,-21 22 0,0 0-16,0 0 0,0 0 15,-22 0-15,22 22 16,0-22-16,0 21 0,0 0 0,-1 0 16,1 0-16,0 0 0,0 1 15,0-1-15,21 0 0,-21 0 0,21 0 16,0 0-16,0 1 15,0-1-15,21-21 0,0 0 0,0 0 16,0 0-16,22 0 0,-22 0 16,0 0-16,21 0 0,1 0 0,-22 0 15,21-21-15,0-1 0,-20 22 16,20-21-16,-21 0 0,21 21 0,-20-21 16,-1 0-16,0 21 0,0-21 15,-21-1-15,0 1 16,0 0-1,0 42 17,0 0-32,0 1 0,0 20 15,0-21-15,0 0 0,0 0 16,0 1-16,0 20 0,0-21 16,0 21-16,0-20 0,0 20 0,0 0 15,0 1-15,0-1 0,0 0 16,0 1-16,0-1 0,0 21 15,0-20-15,21 20 0,0-20 0,1 20 16,-22-21-16,0 1 0,21 20 16,-21 1-16,0-22 0,0 22 0,0-22 15,0 21-15,0-20 0,0 20 16,0-20-16,0-1 0,-21-21 0,-1 21 16,1-20-16,21 20 0,-21-21 15,0-21-15,0 21 0,0-21 0,-1 0 16,1 0-16,0 0 0,0 0 0,-21 0 15,-1 0-15,22-21 0,-21 0 16,-1 0-16,1 0 0,0-1 0,21-20 16,-22 0-16,22-1 0,0 1 15,0-21-15,0 20 0,-1-20 0,22 20 16,-21 1-16,21 0 16,0-1-16,0 22 0,0-21 0,0 21 15,0 0-15,0-22 0,0 22 16,0 0-16,0 0 0,0 0 15,0-1-15,21 1 16,1 0-16,-1 0 0,0 21 16,0-21-16,0 0 0</inkml:trace>
  <inkml:trace contextRef="#ctx0" brushRef="#br0" timeOffset="127687.73">3196 13187 0,'0'21'32,"21"-21"-17,0 0 1,1 0-16,-22-21 15,21 21-15,-21-21 0,21 21 16,-21-21-16,0-1 16,0 1-16,0 0 31,-21 21-15,0 0-16,-1 0 15,1 21-15,0-21 16,21 21-16,-21 1 0,21-1 15,0 0-15,0 0 16,0 0-16,0 0 16</inkml:trace>
  <inkml:trace contextRef="#ctx0" brushRef="#br0" timeOffset="127987.58">3175 13526 0,'0'0'0,"21"0"31,0 0-31,-21-22 0,21 22 16,-21-21-16,0 0 31,-21 21 0,0 0-31,0 0 16,21 21-16,-21-21 16,21 21-16,0 1 15,21-22 1,0 0 0,0 0-16</inkml:trace>
  <inkml:trace contextRef="#ctx0" brushRef="#br0" timeOffset="128463.58">4530 12975 0,'0'0'0,"-22"21"47,1 1-47,0-1 15,0 0-15,-21 0 0,20 0 0,-20 22 16,0-22-16,-1 0 16,1 0-16,0 21 0,-1-20 0,22-1 15,-21 0-15,0 0 0,-1 0 16,1 0-16,21 1 0,-22-1 0,22 0 15,0-21-15,21 21 0,21 0 32,0-21-32,22 0 15,-22 0-15,21 0 0,-21 0 16,22 0-16,-22 0 0,64 21 16,-64-21-16,21 0 0,0 0 15,1 22-15,-22-22 0,21 0 0,-21 0 16,22 21-16,-22-21 0,0 0 15,0 0-15,0 0 0,1 0 0,-1 0 32</inkml:trace>
  <inkml:trace contextRef="#ctx0" brushRef="#br0" timeOffset="129175.35">5059 12996 0,'21'0'16,"-21"22"-1,0-1-15,0 0 16,0 0-16,0 0 0,0 0 0,0 22 16,-21-22-16,21 0 0,0 21 15,0-20-15,0-1 0,-21 0 0,21 21 16,-22-21-16,22 1 0,0-1 16,0 0-16,-21 0 15,21 0-15,0-42 47,0 0-47,0 0 16,0 0-16,0-1 0,21 1 15,1-21-15,-1 21 0,0-22 0,0 22 16,0-21-16,0 21 0,1-22 0,20 22 16,0-21-16,-21 21 0,22 0 15,-1-1-15,0 22 0,1 0 0,-1 0 16,0 0-16,1 0 0,-1 22 15,-21 20-15,22-21 0,-22 0 16,0 22-16,0-1 0,-21-21 0,0 21 16,0-20-16,0 20 0,0 0 15,0-21-15,0 1 0,-21 20 0,21-21 16,0 0-16,-21 0 0,21 1 0,-21-1 16,-1 0-16,22-42 46,22 21-46,-1-21 0,0-1 16,0 1-16</inkml:trace>
  <inkml:trace contextRef="#ctx0" brushRef="#br0" timeOffset="130376.01">6498 13081 0,'0'-21'0,"0"42"0,0-63 0,0 21 16,0-1-16,-21 1 16,0 0-16,0 0 0,-1 21 0,1 0 15,-21-21-15,21 21 0,0 0 0,-1 0 16,-20 21-16,21-21 0,-21 21 16,20 21-16,-20-20 0,21-1 15,0 21-15,-22 0 0,22-20 0,0 20 16,21 0-16,0 1 0,0-22 15,0 21-15,0-21 0,0 0 0,0 1 16,0-1-16,21 0 0,0 0 0,1 0 16,-1-21-16,0 0 0,21 0 15,-21 0-15,1 0 0,20 0 0,-21 0 16,0-21-16,22 0 0,-22 0 0,21 21 16,-21-21-16,0-1 0,22-20 15,-22 21-15,0 0 0,-21-22 0,21 22 16,-21-21-16,21 21 0,-21-22 0,0 22 15,0-21-15,0 21 16,0 0-16,0-1 0,0 1 0,-21 21 16,0 0-16,21 21 15,-21 1-15,21-1 0,0 21 16,0-21-16,0 0 0,0 22 0,0-22 16,0 21-16,0-21 0,0 22 0,0-22 15,21 0-15,0 0 0,-21 0 16,21 1-16,22-1 0,-22-21 0,0 0 15,21 21-15,-20-21 0,20 0 16,0 0-16,-21 0 0,22 0 0,-1-21 16,0 21-16,-20-21 0,20-1 0,-21 22 15,21-21-15,-20 0 0,-1 0 16,0 0-16,0 0 0,-21-22 16,0 22-16,0 0 0,21-21 0,-21 20 15,0 1-15,0-21 0,0 21 0,0 0 16,0-1-1,-21 22-15,0 0 0,21 22 16,0-1-16,0 0 0,-21 0 0,21 21 16,0-20-16,0-1 0,-21 21 0,21-21 15,0 22-15,0-22 0,0 0 16,0 0-16,0 0 0,0 0 0,0 1 16,0-1-16,0 0 0,0-42 62,0 0-62,0-1 0,0 1 16,0 0-16,0 0 0,0-21 0,0 20 15,21-20-15,0 21 0,-21-21 0,21 20 16,0-20-16,0 21 0,1 0 16,-1 0-16,0 21 0,0 0 15,0 0-15,0 0 0,1 0 16,-1 21-16,-21 0 0,0 0 15,21 21-15,-21-20 0,21-1 0,-21 0 16,21 0-16,-21 21 0,0-20 16,0-1-16,0 0 0,21 0 15,-21 0-15,0 0 0,0 1 16,0-44 31,0 1-47,0 0 0,22 0 15,-22 0-15,21 0 0,0-22 0,-21 22 16,21-21-16,0-1 0,22 22 16,-22-21-16,0 0 0,21 20 0,1 1 15,-22 0-15,21 0 0,-21 0 16,22 21-16,-22 0 0,0 0 16,0 21-16,-21 0 0,0 0 0,21 0 15,-21 22-15,0-22 0,0 0 0,0 21 16,0-20-16,0-1 0,0 21 15,0-21-15,-21 0 0,21 1 0,-21-1 16,21 0-16,-21 0 0,21 0 16,-21 0-16,42-21 31,0 0-15,-21-21-16,21 0 0,0 21 0,0-21 15</inkml:trace>
  <inkml:trace contextRef="#ctx0" brushRef="#br0" timeOffset="130771.79">8213 13166 0,'21'0'32,"0"0"-32,0 0 0,-21-21 15,21 21-15,0 0 0,1-22 0,-1 22 16,0-21-16,0 21 0,0-21 0,0 0 15,1 21-15,-1-21 0,0 0 16,0 21-16,0-22 0,-21 1 16,21 0-16,-21 0 0,0 0 15,0 0-15,0-1 0,0 1 0,-21 21 16,0 0-16,0 0 16,0 0-16,0 0 0,-1 21 0,1-21 15,-21 22-15,21 20 0,0-21 0,-1 21 16,1-20-16,0 20 0,21-21 15,0 21-15,-21-20 0,21 20 0,0-21 16,0 0-16,0 0 0,0 1 0,0-1 16,0 0-16,0 0 0,21 0 15,0 0-15,0-21 0,1 0 16,-1 0-16,21 0 0,-21 0 16,0 0-16,1 0 0,-1 0 0,21 0 15,-21-21-15,0 21 0,1-21 16,20 21-16,-21-21 0</inkml:trace>
  <inkml:trace contextRef="#ctx0" brushRef="#br0" timeOffset="131275.71">11472 12869 0,'0'0'0,"0"-21"0,0 0 0,0 0 15,0 42 16,0 0-31,0 0 0,0 1 0,0-1 16,0 0-16,0 0 0,0 21 16,0-20-16,0-1 0,0 0 0,0 21 15,0-21-15,0 1 0,0-1 16,0 0-16,-21 0 16,21-42 15,0 0-31</inkml:trace>
  <inkml:trace contextRef="#ctx0" brushRef="#br0" timeOffset="131608.54">11472 12637 0,'0'-22'0,"0"44"0,0-65 16,0 22-16,0 0 0,21 21 62,1 0-46,-1 0-16,0 0 0,0 0 15,0 0-15,0 0 0,-21-21 16,0 0 0,0-1-16,-21 1 15,0 21-15,0 0 16,0 0-16,0 0 15,-1 0-15,1 0 0,21 21 0,-21-21 16,21 22-16,0-1 0,0 0 16,0 0-16,0 0 15,0 0-15,21-21 0,0 22 0,1-1 16,-1 0-16,21 0 0,-21 0 0,22 0 16</inkml:trace>
  <inkml:trace contextRef="#ctx0" brushRef="#br0" timeOffset="132196.37">12509 12869 0,'0'0'0,"0"-21"16,-42-21 0,21 21-16,0 0 0,0-1 15,-1 22-15,1-21 0,-21 0 16,21 21-16,0 0 0,-22 0 0,22 0 15,0 0-15,-21 0 0,20 0 0,1 21 16,-21 0-16,21 1 0,-22-1 16,22 21-16,0 0 0,0-20 0,0 20 15,0 0-15,21 1 0,0-1 0,0-21 16,0 21-16,0-20 0,0 20 16,0-21-16,21 0 0,0 0 0,21-21 15,-21 22-15,1-22 0,20 21 0,-21-21 16,21 0-16,1 0 15,-22 0-15,21 0 0,1-21 0,-22-1 16,21 22-16,-21-21 0,22 0 0,-22 0 16,21 0-16,-21-22 0,22 22 15,-22-21-15,0 0 0,0-1 0,0 1 16,0 0-16,-21-22 0,0 22 0,22-22 16,-22 22-16,0 0 0,0-22 15,0 22-15,0-1 0,0 1 0,0 0 16,0 21-16,0-1 0,0 1 0,-22 21 31,22 21-31,0 1 0,-21-1 0,21 0 16,-21 21-16,21 1 0,0-1 0,-21 0 15,21 1-15,0-1 0,0 21 16,0-20-16,0-1 0,0 0 0,0 1 16,0-1-16,0 0 0,0 1 0,0-22 15,0 21-15,21-21 0,-21 1 16,21-1-16,0 0 0,-21 0 0,22-21 15,-1 0-15,0 0 0,0 0 16,0 0-16,0 0 0,22-21 16,-22 21-16,21-21 0</inkml:trace>
  <inkml:trace contextRef="#ctx0" brushRef="#br0" timeOffset="132446.92">13631 12764 0,'21'0'47,"1"0"-47,-1 0 15,0 0-15,21 0 16,-21 0-16,1 0 0,-1 0 0,0 0 15,0 0-15,0 0 0,0 0 16</inkml:trace>
  <inkml:trace contextRef="#ctx0" brushRef="#br0" timeOffset="132619.82">13547 12933 0,'0'21'0,"0"0"0,0 0 15,21-21 1,0 0 0,0 0-16,0 0 15,0 0-15,1 0 0,-1 0 16,0 0-16,0-21 16,0 0-16,0 21 0,1-21 0</inkml:trace>
  <inkml:trace contextRef="#ctx0" brushRef="#br0" timeOffset="132863.68">14520 12404 0,'0'-21'15,"-21"21"1,0 0-16,0 0 0,0 0 15,21 21-15,-22 0 0,1-21 16,21 21-16,-21 0 0,0 0 16,21 1-16,0-1 0,0 0 15,0 0-15,0 0 16,21-21 0</inkml:trace>
  <inkml:trace contextRef="#ctx0" brushRef="#br0" timeOffset="133052.57">14626 12425 0,'0'0'0,"-21"-21"31,0 21-31,21 21 16,0 0-16,-21 0 0,21 0 15,0 1-15,-22-22 0,22 21 0,0 0 16,-21 0-16,21 0 0,0 0 15,0 1-15,0-1 0,0 0 16,0 0-16</inkml:trace>
  <inkml:trace contextRef="#ctx0" brushRef="#br0" timeOffset="133563.75">15113 12615 0,'0'-21'0,"0"42"0,0-21 47,0 22-47,0-1 0,-21 21 0,21-21 15,-21 22-15,21-1 0,-22 0 16,22 1-16,0-22 0,-21 21 0,21 0 16,-21-20-16,21-1 0,0 21 0,0-21 15,0 0-15,0 1 0,0-1 16,0 0-1,21-21-15,0 0 0,1 0 16,20 0-16,-21-21 16,21 21-16</inkml:trace>
  <inkml:trace contextRef="#ctx0" brushRef="#br0" timeOffset="134091.45">15833 12658 0,'0'0'0,"-22"0"0,22-21 0,-21-1 16,21 1-16,0 0 0,0 0 15,0 0-15,0 0 16,21 21-16,1-22 0,-1 22 16,21-21-16,-21 21 0,22 0 0,-1 0 15,0 0-15,-21 0 0,22 21 16,-1 1-16,0-1 0,-20 0 0,20 0 15,-21 21-15,0-20 0,-21 20 0,0 0 16,0 1-16,0-1 0,-21-21 16,0 21-16,-21 1 0,-1-22 0,1 21 15,0-21-15,-1 1 0,1-1 0,-22 0 16,22 0-16,0 0 0,-1-21 16,22 0-16,-21 21 0,21-21 15,0 0-15,-22 0 0,22 0 0,21-21 16,-21 21-16,21-21 0,-21-21 15,21 21-15,0-1 0,0 1 16,0 0-16,21-21 0,0 21 0,0-1 16,0 1-16,1 21 0,-1 0 15,0 0-15,0 0 0,0 0 0,0 0 16,1 0-16,-1 21 0,0 1 0,0-1 16,0 0-16,0 0 0,1 21 15,-1-20-15,-21-1 0,21 0 0,0 0 16,-21 0-16,21 0 0,0 1 15,1-22-15,-22 21 16,21-21-16,0 0 0,0 0 16,0 0-16,0 0 0,1 0 0,-1 0 15,21-21-15,-21-1 0,22 22 16</inkml:trace>
  <inkml:trace contextRef="#ctx0" brushRef="#br0" timeOffset="134651.13">16891 12615 0,'0'0'0,"0"-21"0,0 0 0,0 0 16,0 0-16,0 0 15,0-1-15,21 1 16,0 21-16,0 0 16,1 0-16,-1 0 15,0 0-15,0 0 0,0 21 0,22-21 16,-22 22-16,0-1 0,0 0 0,-21 0 15,21-21-15,-21 21 0,21 0 16,-21 1-16,0-1 0,0 0 0,0 0 16,-21-21-16,0 21 0,0 0 0,0 1 15,0-22-15,-1 21 0,-20-21 16,21 0-16,0 21 0,0-21 0,-1 0 16,1 0-16,0 0 0,21-21 15,0 0 1,0-1-1,21 22-15,0-21 0,1 21 0,-1 0 16,0 0-16,21 0 0,-21 0 16,43 0-16,-43 0 0,0 0 15,22 0-15,-22 21 0,0 1 16,0-1-16,-21 0 0,21 0 16,-21 0-16,0 0 0,0 22 15,0-22-15,0 0 0,-21 0 0,0 0 0,-21 1 16,20-22-16,-20 21 0,0 0 15,-1 0-15,-20 0 16,21-21-16,-1 0 0,22 0 0,-21 0 16,21 0-16,-1 0 0,1 0 15,0 0-15,21-21 16,0 0 0,0 0-16,21 0 15,0-1-15,1 22 16,-1-21-16,0 21 0,0-21 0</inkml:trace>
  <inkml:trace contextRef="#ctx0" brushRef="#br0" timeOffset="135075.25">17822 12213 0,'0'0'0,"0"21"31,0 1-31,0-1 0,-21-21 16,21 21-16,0 0 0,-21-21 15,21 21 1,0 0-1</inkml:trace>
  <inkml:trace contextRef="#ctx0" brushRef="#br0" timeOffset="135283.2">18055 12256 0,'0'0'0,"0"21"16,-21-21-1,21 21-15,-21 0 16,0 0-16,21 0 0,-22 1 16,22-1-16,0 0 0,0 0 15,0 0-15,0 0 16,0 1-16</inkml:trace>
  <inkml:trace contextRef="#ctx0" brushRef="#br0" timeOffset="135820.63">18627 12277 0,'0'0'0,"0"21"31,0 0-16,0 0-15,0 0 16,0 1-16,21-1 0,0 0 16,0 0-16,0-21 0,0 21 0,1 0 0,-1-21 15,21 22-15,0-22 16,1 21-16,-22-21 0,21 0 0,43 21 16,-43-21-16,-21 0 0,1 0 15,20 0-15,-21 0 0,0 0 0,0 0 16,-42 0 15,0 0-31,0 0 0,0 21 0,0-21 16,-22 21-16,1 0 0,0 1 15,-1-1-15,1 0 0,0 21 16,-22-21-16,22 22 0,-1-22 0,1 21 16,0-21-16,21 1 0,-22 20 15,22-21-15,-21 0 0,21 0 0,-1 1 16,22-1-16,-21-21 0,21 21 0,-21 0 15,42-21 17</inkml:trace>
  <inkml:trace contextRef="#ctx0" brushRef="#br0" timeOffset="137047.01">20108 12107 0,'0'0'0,"0"-21"0,0 0 15,0 0-15,0 0 16,-21 21-16,0 21 15,21 0-15,0 0 16,0 22-16,-21-22 0,21 21 0,-21 0 16,21 1-16,0-1 0,-22 0 0,22 1 15,0-1-15,0-21 0,0 22 16,0 20-16,0-42 0,0 0 16,0 1-16,0-1 0,0 0 0,0 0 15,0 0 1</inkml:trace>
  <inkml:trace contextRef="#ctx0" brushRef="#br0" timeOffset="137238.9">20045 12298 0,'0'-42'31,"21"42"0,0 0-31,0 0 32</inkml:trace>
  <inkml:trace contextRef="#ctx0" brushRef="#br0" timeOffset="137955.76">20066 12129 0,'0'0'0,"-21"0"31,21 21-31,0 0 16,0 0-16,0 0 0,0 22 0,0-1 16,0-21-16,0 21 0,-21 1 0,21-1 15,-22-21-15,22 22 0,0-1 16,0-21-16,0 0 0,0 22 0,-21-22 16,21 0-16,0 0 0,0 0 15,0 0-15,0 1 0,0-1 16,0 0-1,0-42 17,21 0-32,-21-1 15,0 1-15</inkml:trace>
  <inkml:trace contextRef="#ctx0" brushRef="#br0" timeOffset="138275.57">20024 12277 0,'0'0'15,"0"-21"-15,0-1 0,0-20 16,0 21-16,0 0 0,21 0 16,0-1-16,0 1 0,0 21 15,0 0-15,1-21 0,20 21 16,-21 0-16,21 0 0,-20 0 16,20 0-16,-21 0 0,21 21 0,1 0 15,-22 1-15,21-1 0,-21 21 0,22-21 16,-22 22-16,0-1 0,-21-21 15,0 21-15,0 1 0,0-1 0,0-21 16,0 22-16,0-22 0,0 21 0,-21-21 16,0 0-16,0 1 0,-1-1 15,1 0-15,21 0 0,-21 0 0,0 0 16,0 1-16,0-1 16,-1-21-16,1 0 15,0 0 1,0 0-16,0 0 0,21-21 0</inkml:trace>
  <inkml:trace contextRef="#ctx0" brushRef="#br0" timeOffset="138695.34">20045 12594 0,'0'0'16,"0"-21"-16,0 0 16,21 21-1,0-21-15,0 21 0,22 0 16,-22-21-16,21 21 0,0 0 15,1-22-15,-1 22 0,22 0 0,-22-21 16,21 0-16,-20 21 0,20-21 16,-20 21-16,-1-21 0,0 21 0,1-21 15,-1 21-15,0-22 0,-21 22 0,22-21 16,-22 0-16,0 0 0,0 21 16,0-21-16,1 0 0,-22-1 0,0 1 15,21 21-15,-21-21 16,0 0-16,0 42 31,0 0-31,0 0 16,0 1-16,0-1 0,0 21 15,0-21-15,0 22 0,-21-22 0,21 21 16,0-21-16,0 22 0,0-22 16,-22 0-16,22 21 0,-21-21 0,21 1 15,0-1-15,0 0 0,0 0 0,0 0 16,0 0-16,0 1 15,0-1-15,0-42 32</inkml:trace>
  <inkml:trace contextRef="#ctx0" brushRef="#br0" timeOffset="139024.15">21040 12446 0,'0'-42'0,"0"84"0,-22-105 0,22 41 0,-21 1 15,21 0-15,0 0 0,0 0 0,0 0 16,0-1-16,0 1 16,21 0-16,1 0 0,-1 0 0,0 21 15,0-21-15,21 21 0,1 0 16,-22-22-16,21 22 0,1 0 0,-1 0 16,0 0-16,1 22 0,-22-1 15,0 0-15,0 0 0,0 0 16,-21 0-16,0 22 0,0-22 0,0 0 15,-21 0-15,0 0 0,0 22 0,0-22 16,-22 0-16,22-21 0,-21 21 16,21 0-16,-22 1 0,22-22 0,0 21 15,0-21-15,0 0 0,-1 21 0,1-21 16,42 0 15,1 0-31,-1-21 16,0 0-16,21 21 0</inkml:trace>
  <inkml:trace contextRef="#ctx0" brushRef="#br0" timeOffset="139295">22183 12171 0,'0'-21'16,"0"42"-16,-22-21 31,22 21-31,-21 0 16,21 0-16,0 1 15,0-1-15,0 21 0,-21-21 16,21 0-16,-21-21 0,21 22 0,0-1 16,0 0-16,0 0 0,0 0 15,-21 0-15,21 1 16,0-1-1</inkml:trace>
  <inkml:trace contextRef="#ctx0" brushRef="#br0" timeOffset="139535.85">21802 12594 0,'0'0'16,"-22"21"-16,22 1 0,-21-22 0,21 21 15,0 0-15,21-21 16,1 21-16,-1-21 16,21 0-16,-21 0 0,0 0 15,1 0-15,20 0 0,-21 0 16,0 0-16,22 0 0,-22 0 0,0-21 16,0 21-16,0 0 0,0-21 0,1 0 15,-1 21-15,0-22 0,-21 1 16,0 0-16,0 0 15,0 0-15</inkml:trace>
  <inkml:trace contextRef="#ctx0" brushRef="#br0" timeOffset="139739.74">21929 12192 0,'0'0'15,"0"-21"-15,0 0 0,0 0 16,0-1-16,21 22 0,0 0 15,0-21-15,0 21 0,0 0 16,1 0-16,20-21 0,-21 21 0,21 0 16,-20 0-16,20-21 0,0 21 0,1 0 15,-1 0-15,-21-21 0,21 21 16,1 0-16,-22 0 0,0-21 16,21 21-16,-20-22 0</inkml:trace>
  <inkml:trace contextRef="#ctx0" brushRef="#br0" timeOffset="140176.24">23982 11853 0,'0'0'0,"21"0"15,-21 22 16,-21-1-31,0 0 0,-1 0 16,1 21-16,-21-20 0,21 20 16,-22-21-16,-20 21 0,21-20 0,-1 20 15,-20-21-15,20 21 0,-20-20 0,21 20 16,-1-21-16,1 0 0,0 0 16,20 1-16,1-22 0,0 21 0,0-21 15,42 0 16,0 0-31,0 0 0,22 0 16,-22 0-16,21 0 0,-21 0 0,22 0 16,-1 0-16,0 0 15,-20 0-15,20 0 0,0 0 0,1 0 16,-1 0-16,-21 0 0,21 0 0,-20 0 16,-1 0-16,0 0 0,0 0 15,0 0-15,0 0 0,1 0 16,-1 0-16,0-21 15,0 21 1,0-22-16</inkml:trace>
  <inkml:trace contextRef="#ctx0" brushRef="#br0" timeOffset="140461.07">24680 11811 0,'0'-21'0,"0"42"0,0-63 15,0 21-15,-21 21 16,0 0-16,0 0 0,0 21 16,-1 0-16,-20 21 0,21 1 15,0-22-15,-22 42 0,22-20 0,-21 20 16,21-21-16,-22 22 0,22-22 16,-21 22-16,21-22 0,-22 0 0,22 1 15,0-1-15,-21 0 0,21-20 16,-1 20-16,22-21 0,-21 0 0,21 0 15,0 1-15,0-1 0,0 0 0,0 0 16,21-21 0,22 0-16,-22 0 0,0 0 15,0 0-15,22-21 0</inkml:trace>
  <inkml:trace contextRef="#ctx0" brushRef="#br0" timeOffset="140940.79">24850 12192 0,'0'0'0,"0"-21"0,0 0 16,0 0-16,-22 21 31,22 21-31,-21 0 0,0 0 16,21 0-16,0 0 0,-21 1 0,21 20 16,-21-21-16,0 0 0,21 22 0,0-22 15,-22 0-15,22 0 0,-21 0 16,21 0-16,-21 1 0,21-1 0,0 0 15,-21-21-15,0 21 16,0-21 0,21-21-1,0 0 1,0 0-16,21-1 0,0 1 0,0 0 16,0 0-16,0-21 0,1 20 15,20-20-15,-21 21 0,21-21 0,1 20 16,-1 1-16,0-21 0,1 21 0,-1 21 15,0-21-15,1 21 0,-22 0 16,21 0-16,-21 21 0,1 0 0,-1 0 16,-21 0-16,0 0 0,0 22 0,0-22 15,0 0-15,0 21 0,0-20 16,0-1-16,0 0 0,0 0 0,0 0 16,0 0-16,-21 1 15,-1-1-15,1-21 16,21 21-16,21-21 47,22 0-47</inkml:trace>
  <inkml:trace contextRef="#ctx0" brushRef="#br0" timeOffset="141404.54">25866 12277 0,'0'0'0,"0"-21"0,0-1 15,0-20-15,0 21 0,0 0 0,0 0 16,-22-1-16,22 1 0,-21 0 16,0 0-16,0 21 0,0 0 0,0 0 15,-22 0-15,22 0 0,-21 21 0,21 0 16,-22 0-16,22 1 0,-21 20 16,21-21-16,-1 21 0,-20-20 0,21 20 15,21-21-15,-21 21 0,21-20 16,0-1-16,0 0 0,0 0 0,0 0 15,0 0-15,21 1 0,0-22 16,0 0-16,0 0 0,1 0 0,-1 0 16,21 0-16,-21 0 0,0 0 15,22 0-15,-22-22 0,0 1 0,0 21 16,22-21-16,-22 0 0,0 0 16,0 0-16,-21-22 0,21 22 15,-21 0-15,21 0 0,-21 0 0,22-1 16,-22 1-16,0 42 31,-22 1-31,1-1 0,0 0 16,21 0-16,-21 0 0,21 0 0,0 1 15,0-1-15,0 0 0,0 0 16,0 0-16,0 0 0,0 1 16,21-22-16,0 0 0,0 21 0,1-21 15,-1 0-15,0 0 16,0 0-16,0 0 0,0 0 0,22 0 15</inkml:trace>
  <inkml:trace contextRef="#ctx0" brushRef="#br0" timeOffset="142079.53">26225 12213 0,'0'-21'0,"0"42"0,0-21 31,-21 21-15,0 1-16,21-1 0,0 0 0,0 0 15,-21 0-15,21 0 0,-21 1 16,21-1-16,0 0 0,0 0 16,0 0-16,0 0 0,0 1 0,0-1 15,0-42 48,0-1-63,0 1 0,0 0 15,0 0-15,21 0 0,0 0 0,-21-1 16,21-20-16,0 21 0,1 0 16,-1 0-16,0-1 0,0 1 0,0 0 15,0 0-15,22 21 0,-22 0 0,0 0 16,0 0-16,0 0 0,1 0 16,-1 21-16,-21 0 0,0 0 15,21 1-15,-21-1 0,0 0 0,0 0 16,0 0-16,0 22 0,0-22 0,0 0 15,0 0-15,-21-21 0,21 21 16,0 0-16,-21 1 0,-1-22 0,22 21 16,-21-21-16,0 0 15,21-21 17,0-1-32,0 1 15,21 0-15,0 0 16,1 0-16,-1 0 15,0-22-15,0 22 0,21 0 0,22-21 16,-43 42-16,0 0 0,0-22 16,22 22-16,-22 0 15,-21 22-15,0-1 0,0 0 16,0 0-16,0 0 0,0 0 0,0 1 16,0-1-16,-21 0 0,21 0 15,0 0-15,0 0 0,-21-21 0,21 22 16,0-1-16,21-21 47,0 0-32,0-21-15</inkml:trace>
  <inkml:trace contextRef="#ctx0" brushRef="#br0" timeOffset="142387.71">27051 12277 0,'0'0'0,"21"0"16,0-21-16,0-1 15,1 1-15,-1 0 0,0 21 16,-21-21-16,-21 21 31,0 0-15,-1 0-16,1 21 0,0-21 0,0 21 15,0 0-15,0 1 0,-1-1 0,1 0 16,0 0-16,21 0 0,0 0 16,0 1-16,0-1 0,0 0 15,0 0-15,0 0 0,0 0 16,21-21-16,-21 22 16,21-22-16,1 0 0,-1 0 0,0 0 15,0 0-15,21 0 0,-20 0 0</inkml:trace>
  <inkml:trace contextRef="#ctx0" brushRef="#br0" timeOffset="142796.01">27517 11980 0,'0'0'15,"-22"0"-15,1 0 0,21 22 31,0-1-15,0 0-16,0 0 0,0 0 0,0 0 16,21 1-16,1-1 0,-1 0 15,0 0-15,0 0 0,0 0 0,-21 1 16,21-22-16,1 21 0,-1-21 16,0 21-16,0-21 0,0 0 15,-21 21-15,0 0 16,0 0-1,0 1-15,-21-22 16,0 21-16,-21-21 0,20 21 0,1 0 16,-21-21-16,21 21 0,-22 0 15,22 1-15,-21-1 0,21-21 0,-22 21 16,22 0-16,0 0 0,0-21 16,0 21-16,0 1 0,-1-22 15,22 21-15,-21-21 0,0 21 16,0-21-16,0 21 15,0-21-15,-1 0 16</inkml:trace>
  <inkml:trace contextRef="#ctx0" brushRef="#br0" timeOffset="144139.75">11472 13716 0,'-106'21'32,"64"-21"-32,21 0 0,0 21 15,0-21-15,-1 0 0,-41 0 16,42 0-16,0 0 0,-1 0 16,1 0-16,0 0 15,21 22 16,21-22-15,0 0-16,1 0 0,-1 0 16,0 0-16,21 0 0,-21 0 0,1 21 15,-1-21-15,0 0 0,21 0 0,-21 0 16,22 0-16,-22 0 16,21 0-16,-21 0 0,22 0 0,-1 0 15,0 0-15,22 0 0,-22 0 0,22 0 16,-1 0-16,1 0 0,20 0 15,-20 0-15,21 0 0,-1 0 0,-20 0 16,20 0-16,1 0 0,0 0 16,-1-21-16,1 21 0,0 0 15,21 0-15,-22 0 0,22-22 0,-21 22 0,21 0 16,-22 0-16,22 0 16,-21 0-16,21-21 0,-1 21 0,1 0 0,0 0 15,0 0-15,0 0 0,21 0 16,-21-21-16,-1 21 0,1 0 15,21 0-15,-21 0 0,21 0 0,-21-21 16,21 21-16,-21 0 0,21 0 0,-21 0 16,-1 0-16,22-21 0,-21 21 15,0 0-15,21 0 0,-21 0 0,0 0 16,0 0-16,-22 0 0,1 0 16,0-21-16,-1 21 0,-20 0 0,20 0 15,-41 0-15,20-22 0,1 22 0,-22-21 16,0 21-16,1 0 0,-1 0 15,-21-21-15,22 21 0,-22 0 0,0 0 16,0-21-16,0 21 16,-42 0 31,0 0-32,-21 0-15,20 0 0,-20 0 0,0 21 16</inkml:trace>
  <inkml:trace contextRef="#ctx0" brushRef="#br0" timeOffset="145891.75">12128 14944 0,'0'0'16,"0"-21"-16,0-1 0,0 1 0,-21 0 16,0 21-16,0-21 0,0 21 15,0-21-15,-1 0 0,-20 21 0,21 0 16,-21 0-16,-1 0 0,22 0 0,-21 0 15,-1 0-15,1 21 16,21-21-16,-21 21 0,20 0 0,-20 21 0,21-20 16,-21 20-16,20-21 0,1 21 15,0 1-15,0 20 0,21-20 16,0-1-16,0 0 0,0 1 0,0-1 16,0-21-16,0 21 0,21-20 15,-21-1-15,21 0 0,0-21 0,22 0 16,-22 0-16,0 0 0,21 0 0,-20 0 15,20-21-15,0 0 0,-21-1 16,22 1-16,-22 0 0,21-21 0,1 21 16,-22-22-16,0 22 0,21-21 0,-21-1 15,1 1-15,-1 21 16,0-21-16,0 20 0,-21-20 0,0 21 16,21 0-16,-21 0 0,0-1 0,0 1 15,0 42 1,0 1-16,0-1 15,0 0-15,-21 0 0,21 21 0,0-20 16,0 20-16,0-21 0,0 21 16,0 1-16,0-22 0,0 21 0,0-21 15,0 1-15,0-1 0,21 0 16,0 0-16,1-21 0,-1 0 0,0 0 16,0 0-16,0 0 0,0 0 0,1 0 15,-1-21-15,0 21 16,0-21-16,0 0 0,0-1 0,1 1 15,-1 0-15,0-21 0,0 21 0,-21-22 16,0 22-16,21-21 0,-21 21 16,21-22-16,-21 1 0,0 21 0,0-22 15,0 1-15,0 21 0,0 0 0,22 0 16,-22-1-16,0 1 0,0 42 31,0 1-31,-22-1 0,22 21 16,-21-21-16,21 0 0,0 22 15,0-1-15,-21 0 0,21-20 0,-21 20 16,21 0-16,0 1 0,0-1 16,0-21-16,0 0 0,0 22 15,0-22-15,0 0 0,21 0 0,0-21 16,0 21-16,1-21 0,-1 0 16,0 0-16,0 0 0,0 0 15,22-21-15,-22 0 0,0 0 0,0 0 16,0-1-16,22 1 0,-22-21 0,0 21 15,0-22-15,0 1 0,0 21 16,1-21-16,-22-1 0,0 1 0,21 0 16,-21 20-16,21-20 0,-21 0 0,0-1 15,0 22-15,0 0 0,0-21 16,0 21-16,0-1 16,0 44-1,-21-1 1,21 0-16,0 0 0,-21 0 0,21 22 15,0-22-15,0 21 0,0 0 0,0-20 16,-22 20-16,22 0 0,0 1 16,-21-22-16,21 21 0,0 0 0,0 1 15,0-22-15,0 21 0,0-21 16,0 1-16,0-1 0,0 0 0,0 0 16,21 0-16,1 0 0,-1-21 15,0 0-15,0 0 16,21 0-16,-20 0 0,-1 0 0,0-21 15,21 0-15,-21 21 0,1-21 0,20 0 16,-21 0-16,0-22 0,0 22 16,1 0-16,-1-21 0,0 20 0,0-20 15,-21 21-15,0 0 0,0 0 0,0-1 16,0 1-16,0 0 0,-21 21 31,0 0-31,21 21 16,0 0-16,0 1 15,0-1-15,0 0 0,0 0 16,21 0-16,0 0 16,-21 1-16,21-1 15,0-21-15,-21 21 0,0 0 16,22 0-16,-22 0 0,0 1 16,21-1-16,-21 0 15,21-21 16,0 0-31,0-21 16,-21 0-16,21 21 0,1-22 0,-22 1 16,21 0-16,0 0 0,0 0 15,0 0-15,0-22 0,-21 22 0,22 0 16,-1 0-16,-21-22 0,21 22 16,-21 0-16,0 0 0,0 42 31,0 0-16,0 0-15,0 1 0,0-1 0,0 0 16,0 21-16,0-21 0,0 1 16,0-1-16,0 0 0,0 0 0,0 0 15,0 0-15,0 1 0,0-1 16,0-42 15,0-1-15</inkml:trace>
  <inkml:trace contextRef="#ctx0" brushRef="#br0" timeOffset="146079.37">13758 14774 0,'-63'-21'15,"42"21"16,-1 0-15,22 21-16,-21-21 16,0 0-1,0 0-15</inkml:trace>
  <inkml:trace contextRef="#ctx0" brushRef="#br0" timeOffset="146299.24">12467 14901 0,'0'0'0,"-21"0"16,21 22-16,0-1 15,21-21 1,0 0 0,22 0-16,-22 0 0,0 0 15,21 0-15,1 0 0,-1 0 0,0 0 16,1 0-16,-1 0 0,21 0 0,1 0 15,-1 0-15,-20 0 0,20-21 16,22 21-16</inkml:trace>
  <inkml:trace contextRef="#ctx0" brushRef="#br0" timeOffset="146869.92">14182 14711 0,'0'0'0,"0"-21"0,-22 21 16,1 0-16,0 0 16,0 0-16,0 0 0,0 21 15,-1 0-15,1 0 0,21 0 16,0 1-16,-21 20 0,21-21 0,-21 21 16,21-20-16,0 20 0,0 0 0,0-21 15,0 22-15,0-1 0,0-21 16,0 22-16,0-1 0,0-21 0,0 0 15,0 0-15,0 1 0,0-1 16,0 0-16,0 0 16,0-42-1,0 0 1,0 0-16,0-1 16,0 1-16,0 0 0,0 0 0,0 0 15,0 0-15,21-1 0,0-20 0,0 21 16,1 0-16,-1 0 0,0-1 15,0 1-15,0 21 0,0-21 0,22 21 16,-22 0-16,0 0 0,0 0 0,22 0 16,-22 0-16,0 0 0,0 21 0,-21 0 15,21 1-15,-21-1 16,21 0-16,-21 0 0,0 0 0,0 0 16,0 1-16,0 20 0,0-21 0,-21 0 15,0 0-15,0 1 0,0-1 16,-22 0-16,22 0 0,-21-21 0,0 21 15,20 0-15,-20-21 0,21 0 0,0 22 16,0-22-16,-22 0 0,22 0 16,21-22-1,0 1 1,0 0-16,21 21 0,0-21 16,1 0-16,-1 0 0</inkml:trace>
  <inkml:trace contextRef="#ctx0" brushRef="#br0" timeOffset="147871.34">14668 14944 0,'0'0'15,"22"-21"-15,-22 42 32,-22-21-32,22 21 15,-21 0-15,21 0 0,0 0 16,0 1-16,0-1 0,0 0 0,0 21 15,0-21-15,0 1 0,0-1 0,0 21 16,0-21-16,0 0 16,21 1-16,-21-1 0,22-21 15,-1 0-15,0 0 0,0 0 0,0 0 16,0 0-16,1 0 0,20-21 0,-21 21 16,0-22-16,0 1 0,1 0 15,-1 0-15,0 0 0,0 0 0,-21-1 16,21-20-16,-21 21 0,21 0 0,1 0 15,-22-1-15,0 1 0,0 0 16,21 0-16,-21 42 31,0 0-15,0 0-16,-21 1 0,21 20 16,0-21-16,0 0 0,0 0 0,0 22 15,0-22-15,0 0 0,0 0 0,0 0 16,0 1-16,21-1 15,0-21-15,0 0 0,0 0 16,0 0-16,1 0 0,-1 0 0,0 0 16,0 0-16,0-21 0,0-1 15,22 1-15,-22 21 0,0-21 0,0 0 16,-21-21-16,21 20 0,1-20 16,-1 21-16,-21-21 0,21-1 0,0 22 15,-21-21-15,21-1 0,-21 1 0,0 0 16,21 21-16,-21-22 0,0 22 15,22 0-15,-22 0 0,0 0 16,0-1-16,-22 22 16,1 22-16,0-1 0,21 0 15,-21 0-15,21 0 0,-21 22 16,21-22-16,0 21 0,0-21 0,0 22 16,0-22-16,0 21 0,0-21 0,0 22 15,0-22-15,0 21 0,0-21 16,0 0-16,0 1 0,21 20 0,0-21 15,0-21-15,0 21 0,1 0 0,-1-21 16,0 0-16,21 0 0,-21 22 16,1-22-16,-1 0 0,21 0 15,-21 0-15,0-22 0,22 1 0,-22 21 16,0-21-16,0 0 0,22 0 0,-22 0 16,0-1-16,0 1 0,0 0 15,0-21-15,1 21 0,-22-22 16,21 22-16,-21 0 0,0 0 0,0 0 15,-21 21 1,-1 0-16,1 0 0,0 0 16,0 21-16,21 0 0,-21 0 15,21 0-15,0 0 0,0 1 16,0 20-16,0-21 0,0 0 16,0 0-16,0 1 0,0-1 15,0 0-15,0 0 0,0 0 16,21-21-16,0 21 0,0-21 15,0 0-15,1 0 0,-1 0 16,0 0-16,0 0 0,0 0 0,0 0 16,1 0-16,-1-21 0,0 0 15,0 21-15,0-21 0,-21 0 0,21 0 16,1-1-16,-1 22 0,-21-21 16,0 0-16,21 0 0,-21 0 0,21 0 15</inkml:trace>
  <inkml:trace contextRef="#ctx0" brushRef="#br0" timeOffset="148239.13">15198 14711 0,'0'0'0,"-22"0"16,22-21-16,0 0 16,22 21-16,-1-22 0,21 22 15,-21 0-15,22-21 0,-1 0 16,0 21-16,1 0 0,20-21 0,-21 21 16,1 0-16,-1-21 0,0 21 0,1 0 15,-1 0-15,0-21 0,1 21 16,-22 0-16,21 0 0,-21 0 0,1 0 15,-1 0 1,-42 0 31,-1 0-31</inkml:trace>
  <inkml:trace contextRef="#ctx0" brushRef="#br0" timeOffset="148447.93">15706 14774 0,'0'0'0,"0"22"31</inkml:trace>
  <inkml:trace contextRef="#ctx0" brushRef="#br0" timeOffset="151788.14">19854 13335 0,'0'0'0,"-21"0"0,0 0 15,0 0-15,0 0 0,-1 0 16,1 0-16,0 0 0,0 0 16,0 0-16,0 0 15,-1 0-15,1 0 16,0 0 0,21 21-16,21-21 15,0 0-15,1 0 16,-1 0-16,21 0 0,-21 0 15,22 0-15,-1 0 0,0 0 0,1 0 16,20-21-16,1 21 0,-1 0 16,1 0-16,20-21 0,1 21 15,21 0-15,0 0 0,-22-21 0,22 21 16,0 0-16,0 0 0,0 0 0,21 0 16,-22 0-16,22 0 0,-21 0 15,21 0-15,-21 0 0,0 0 0,0 0 16,-22-21-16,1 21 0,0 0 15,-22 0-15,22 0 0,-22 0 0,1 0 16,-1 0-16,-20 0 0,-1 0 0,0 0 16,-20-22-16,-1 22 0,0 0 15,0 0-15,-21-21 16,0 0 0,-21 21-1,0 0-15,0 0 0,-1 0 0,1 0 16,0 0-16,-21 0 0,21 0 0,-22 0 15,1 21-15</inkml:trace>
  <inkml:trace contextRef="#ctx0" brushRef="#br0" timeOffset="152227.88">20891 13547 0,'0'0'0,"0"-21"0,0-1 16,0 1-16,0 0 0,0 0 15,0 42 16,0 0-31,0 0 0,0 22 16,0-1-16,0 0 16,22 1-16,-22-1 0,0 0 0,0 22 15,21-22-15,0 22 0,-21-22 0,21 22 16,-21-22-16,0 0 0,0 22 16,0-22-16,0 0 0,0 1 0,0-1 15,0-21-15,0 22 0,0-1 0,0-21 16,0 0-16,0 0 0,-21 1 15,21-1-15,-21 0 0,21 0 16,-21-21-16,-1 0 16,22-21-1,-21 0-15,0 0 16,21-1-16</inkml:trace>
  <inkml:trace contextRef="#ctx0" brushRef="#br0" timeOffset="152675.63">20764 14203 0,'0'0'0,"0"-21"16,-21 21-16,21-21 16,0 42 15,0 0-31,0 0 16,0 0-16,0 0 0,21 1 0,1-1 15,-1 0-15,-21 21 0,21-21 16,0 1-16,0-1 0,-21 0 15,21 0-15,-21 0 0,22 0 0,-1-21 16,-21 22-16,21-22 16,-21 21-16,21-21 15,0 0-15,-21-21 16,21 21-16,-21-22 0,22 1 16,-1 0-16,0 0 0,-21 0 15,21 0-15,0-22 0,0 22 0,1 0 16,-1-21-16,0 20 0,0 1 0,0 0 15,0 0-15,1 0 0,-1 0 16,-21 42 15,0 0-31,0 0 0,-21 0 16,-1 0-16,1 1 0,21 20 0,-21-21 16,0 0-16,0 0 0,21 1 0,-21-1 15,-1 0-15,22 0 0,-21 0 16,21 0-16,-21-21 0,0 0 15,21 22-15,-21-22 16</inkml:trace>
  <inkml:trace contextRef="#ctx0" brushRef="#br0" timeOffset="187459.57">9694 14330 0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2T02:50:50.6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1905 995 0,'0'0'0,"0"-21"0,21 0 15,0-1-15,-21 1 0,0 0 16,21 21-16,-21-21 0,22 21 16,-22-21-16,0 42 62,0 0-62,0 0 0,0 0 16,-22 22-16,1-1 0,0-21 15,0 22-15,-21-1 0,-1 0 0,1 1 16,-22-1-16,22 0 0,-21 1 16,20-1-16,-20 0 0,20-21 15,-20 1-15,21-1 0,-1 0 16,22 0-16,-21 0 0,21-21 16,-1 0-16,1 21 0,0-21 0,21-21 46,21 0-30,22 21-16,-22 0 16,21 0-16,-21-21 0,64 21 15,-43 0-15,1 0 0,-1 0 16,21 0-16,-20 0 0,-1 0 16,-21 0-16,22 0 0,-1 0 0,-21 0 15,0 0-15,22 0 0,-22 21 16,0-21-16,0 0 0,-21 21 15,21-21 1,-21 21-16,21-21 16</inkml:trace>
  <inkml:trace contextRef="#ctx0" brushRef="#br0" timeOffset="432.75">2646 1143 0,'0'0'0,"0"-21"0,0 42 47,0 0-31,-21 0-16,21 22 0,0-22 0,0 21 16,0-21-16,0 22 0,-22-1 15,22 22-15,0-22 0,-21 21 0,21 1 16,0-1-16,0 1 0,-21-1 15,21 1-15,-21-22 0,21 22 0,0-1 16,0-20-16,0-1 0,0 0 16,0 1-16,0-1 0,0 0 15,0-21-15,0 22 0,0-22 16,0 0-16,0 0 0,0 0 0,0 1 16,0-1-16,0-42 46,0-1-46,0 1 0,0 0 16</inkml:trace>
  <inkml:trace contextRef="#ctx0" brushRef="#br0" timeOffset="848.52">2476 1312 0,'0'0'0,"0"-105"31,0 83-31,22 1 0,-1 0 16,0 0-16,0 0 0,21 21 0,-20-21 15,20-1-15,-21 1 0,21 21 16,1 0-16,-1-21 0,-21 21 0,22 0 15,-1 0-15,-21 21 16,21 0-16,-20-21 0,20 22 0,-21 20 16,-21-21-16,0 0 0,0 22 15,0-22-15,0 21 0,0-21 0,0 22 16,-21-22-16,-21 21 0,20-21 16,-20 0-16,21 1 0,-21-1 0,-1 0 15,1 0-15,21 0 0,-22 0 16,1-21-16,21 22 0,0-22 0,0 0 15,-1 21-15,1-21 0,42 0 47,1 0-47,-1 0 0</inkml:trace>
  <inkml:trace contextRef="#ctx0" brushRef="#br0" timeOffset="1276.27">3175 1439 0,'21'-21'31,"0"0"-16,0 21-15,22-21 16,-22 0-16,0 0 0,0 21 0,0-22 16,1 1-16,-1 0 0,0 0 15,-21 0-15,0 0 0,0-1 0,0 1 16,0 0-16,-21 21 16,0 0-16,-1 0 15,1 21-15,0 0 16,0 1-16,0-1 0,0 0 15,-1 0-15,22 21 0,-21-20 16,0-1-16,21 0 0,-21 21 0,21-21 16,0 1-16,0-1 0,0 0 15,0 0-15,21 0 0,0-21 16,0 21-16,1-21 0,20 0 0,-21 0 16,21 0-16,1 0 0,-22 0 15,21 0-15,1 0 0,-1 0 0,-21 0 16</inkml:trace>
  <inkml:trace contextRef="#ctx0" brushRef="#br0" timeOffset="1697.03">3810 1249 0,'0'-21'0,"0"0"16,0-1-16,0 1 15,21 21 1,0 0-16,0 0 0,1 0 16,-1 0-16,0 0 0,0 0 0,0 0 15,0 21-15,1-21 0,-1 22 16,0-1-16,0 0 0,-21 0 16,0 0-16,21 0 0,-21 22 0,0-22 15,0 0-15,0 0 0,0 0 16,0 1-16,0-1 0,-21 0 0,0 0 15,21 0-15,-21-21 0,0 21 16,-1-21-16,22-21 31,0 0-31,0 0 16,22 0-16,-1 0 0,0-22 16,0 22-16,-21 0 0,21 0 15,0-22-15,22 22 0,-22 0 16,0-21-16,21 21 0,-20-1 15,-1 22-15,0-21 0,0 0 0,21 21 16,-20 0-16,-1-21 0,0 21 16</inkml:trace>
  <inkml:trace contextRef="#ctx0" brushRef="#br0" timeOffset="2328.66">4953 1312 0,'21'0'16,"-21"-21"-16,21 0 15,-21 0 1,0 0-16,21 21 0,-21-21 0,22 21 15,-22-22-15,-22 22 32,1 0-32,0 0 15,-21 0-15,21 22 0,-1-22 16,-20 21-16,21 0 0,0-21 16,-22 21-16,22 0 0,0 0 15,21 1-15,-21-22 0,21 21 16,0 0-1,21 0-15,0-21 16,0 0-16,1 0 0,-1 0 0,0 21 16,0-21-16,21 0 0,-20 0 15,-1 0-15,21 21 0,-21-21 0,0 0 16,1 0-16,-1 22 0,0-22 16,0 0-16,0 0 0,-21 21 0,21 0 15,-21 0 1,0 0-16,-21 0 15,0-21-15,0 22 0,-21-22 16,20 21-16,1-21 0,-21 0 16,21 21-16,-22-21 0,22 0 15,-21 0-15,21 0 0,-22 0 0,22 0 0,0 0 16,0 0-16,0 0 0,0-21 16,-1 21-16,1 0 0,0-21 0,0 21 15,21-22-15,0 1 16,0 0 15,21 21-31,0 0 16,0 0-16</inkml:trace>
  <inkml:trace contextRef="#ctx0" brushRef="#br0" timeOffset="3208.68">5694 1122 0,'0'0'0,"-21"0"15,-1 0-15,1 0 0,0 0 16,0 0-16,0 0 0,0 0 0,-1 21 15,1 0-15,0 0 0,21 1 16,0-1-16,-21 0 0,21 0 0,-21 0 16,21 0-16,0 1 0,0 20 15,0-21-15,0 0 0,0 0 16,0 1-16,21-1 0,0-21 0,-21 21 16,21-21-16,0 0 0,1 21 15,-1-21-15,0 0 0,0 0 16,0 0-16,0 0 0,1 0 15,-22-21-15,21 0 16,-21 0-16,0-1 16,0 1-16,0 0 0,0 0 15,0 0-15,0 0 0,0-22 0,0 22 16,0 0-16,0 0 0,0 0 16,0-1-16,0-20 0,21 42 0,-21-21 15,21 0-15,0 0 0,0-1 16,22 1-16,-22 21 0,0-21 0,21 21 15,-20 0-15,-1 0 0,21 0 16,-21 0-16,0 21 0,1 0 16,-1-21-16,0 22 0,0 20 0,0 0 15,-21-21-15,0 1 16,21-1-16,-21 21 0,0-21 0,0 0 16,22 1-16,-22-1 0,0 0 15,0 0-15,0 0 0,0 0 16,0 1-1,-22-22 1,22-22 15,0 1-31,0 0 16,0 0-16,0 0 16,0-22-16,0 22 0,22 0 15,-22 0-15,21-21 0,0 20 0,0 1 16,-21-21-16,21 21 0,22 0 0,-22-1 15,0 1-15,21 0 0,-21 0 16,22 21-16,-1 0 0,-21 0 0,22 0 16,-1 0-16,-21 21 0,0 0 15,0 0-15,1 1 0,-22-1 0,0 21 16,0-21-16,0 22 0,0-22 16,0 21-16,-22-21 0,22 0 0,-21 22 15,0-22-15,21 0 0,-21 0 0,21 0 16,-21 1-16,0-22 15,21 21-15,0 0 16,-22-21-16</inkml:trace>
  <inkml:trace contextRef="#ctx0" brushRef="#br0" timeOffset="4219.66">7175 889 0,'-42'0'31,"42"21"-15,0 0-16,0 1 16,0-1-16,0 0 0,0 0 0,21 0 15,0 0-15,1 1 0,-1-22 16,0 21-16,0 0 0,21 0 0,-20 0 15,-1-21-15,21 21 16,0 1-16,1-22 0,-1 21 0,22-21 16,-22 0-16,0 0 0,1 21 0,-22-21 15,21 0-15,-21 0 0,0 0 0,1 0 16,-1 0-16,-42 0 31,-1 0-31,1 0 0,0 0 16,0 0-16,0 21 0,0-21 0,-22 21 15,1 0-15,0 1 16,20-22-16,1 21 0,-21 0 0,21 0 16,0-21-16,-22 21 0,22 0 15,0 1-15,0-22 0,21 21 0,-21 0 16,-1-21-16,22 21 0,-21-21 16,21 21-16,-21-21 15,21 21-15,0-42 297,21 21-234</inkml:trace>
  <inkml:trace contextRef="#ctx0" brushRef="#br0" timeOffset="5297.36">5990 2625 0,'21'-21'31,"0"21"-16,-21-22-15,22 22 16,-22-21-16,21 21 0,-21 21 47,0 1-47,-21-1 0,-1 0 16,-20 0-16,21 0 15,0 0-15,-22 22 0,1-22 0,0 0 16,-1 21-16,1-20 0,0-1 0,-22 0 15,22 21-15,0-21 0,-1 1 16,-20-1-16,20 0 0,1 0 0,21-21 16,-21 21-16,-1 0 0,22-21 15,-21 0-15,21 22 0,-1-22 0,22 21 32,22-21-17,-1 0-15,21 0 0,-21 0 16,22 21-16,-1-21 0,-21 0 15,21 0-15,1 21 0,-1-21 16,0 21-16,1-21 0,-1 0 0,0 21 16,-20-21-16,20 22 0,0-22 0,-21 21 15,22-21-15,-22 21 0,0-21 16,0 21-16,0-21 0,1 21 16,-22 0-16</inkml:trace>
  <inkml:trace contextRef="#ctx0" brushRef="#br0" timeOffset="6128.53">6308 2900 0,'0'0'0,"21"0"31,-21 21-31,0 0 0,21 0 16,-21 1-16,0-1 0,0 0 0,0 0 15,0 0-15,0 0 0,0 1 16,0-1-16,0 21 0,0-21 0,0 0 15,0 1-15,0-1 0,0 0 16,0-42 31,0 0-47,0-1 16,0 1-16,0 0 0,0 0 0,0 0 15,0 0-15,0-1 0,0 1 16,0 0-16,21-21 0,0 21 0,0-22 15,-21 22-15,43 0 0,-22-21 16,0 20-16,21 1 0,-20 21 0,20-21 16,0 0-16,-21 21 0,22 0 0,-1 0 15,-21 0-15,22 21 0,-22 0 16,21 0-16,-21 1 0,0-1 0,1 0 16,-22 21-16,21-21 0,-21 1 15,0-1-15,0 21 0,0-21 0,0 0 16,0 1-16,0-1 0,0 0 15,0 0-15,-21-21 0,21 21 16,-22-21-16,22 21 0,-21-21 0,21-21 47,0 0-47,0 0 16,21 21-16</inkml:trace>
  <inkml:trace contextRef="#ctx0" brushRef="#br0" timeOffset="6705.22">7620 2985 0,'0'0'0,"21"-22"0,-21 1 15,21 0-15,-21 0 16,0 0-16,0 0 0,0-1 15,0 1-15,0-21 0,0 21 16,0 0-16,-21-1 0,0 1 0,0 0 16,0 21-16,-1-21 0,1 21 0,0 0 15,0 0-15,-21 0 16,20 0-16,1 21 0,-21-21 0,21 21 16,0 22-16,-22-22 0,22 0 0,-21 21 15,21 1-15,-1-22 0,1 21 16,0 0-16,0-20 0,21 20 0,0-21 15,0 0-15,0 0 0,0 22 0,0-22 16,21 0-16,0-21 16,0 0-16,1 0 0,-1 0 0,21 0 15,-21 0-15,0 0 0,22 0 0,-22-21 16,21 21-16,-21-21 0,22 0 16,-22-1-16,21 1 0,-21 0 0,1 0 15,-1 0-15,0 0 0,0-22 16,-21 22-16,0 0 0,0 0 15,0 0-15,0-1 0,0 1 0,0 0 16,0 42 15,-21 0-31,0 1 0,21-1 0,0 0 16,0 0-16,0 0 0,-21 22 0,21-22 16,0 0-16,0 0 0,0 0 15,0 0-15,0 1 0,0-1 16,0 0-16,21-21 0,-21 21 15,21-21-15,0 0 0,0 0 16,0 0-16,22 0 0,-22 0 16,0 0-16,0-21 0</inkml:trace>
  <inkml:trace contextRef="#ctx0" brushRef="#br0" timeOffset="7500.68">8191 2815 0,'0'-21'0,"0"42"0,-21-21 32,21 21-17,-21-21-15,21 22 0,0-1 0,0 0 16,0 0-16,0 0 0,0 0 16,0 1-16,0-1 0,0 0 0,0 0 15,0 0-15,0 0 0,0 1 16,0-1-16,0 0 15,0 0-15,-21-21 47,21-21-47,0 0 16,0 0-16,0-1 16,0 1-16,0 0 0,0 0 0,0 0 15,0 0-15,0-1 0,0 1 16,21 0-16,0-21 0,0 21 0,-21-1 15,22 1-15,-1 0 0,21 0 0,-21 0 16,0 21-16,1-21 0,-1 21 16,21 0-16,-21 0 0,0 0 0,1 0 15,-1 0-15,21 21 0,-21 0 16,0 0-16,1 0 0,-1 0 0,0 1 16,-21-1-16,21 0 0,-21 0 0,21 21 15,-21-20-15,0-1 0,0 0 16,0 0-16,0 0 0,0 0 15,0 1-15,0-1 0,0 0 16,0 0-16,-21-21 0,0 21 16,0-21-16,0 0 15,-1 0-15,22-21 16,0 0-16,0 0 16,0 0-16,0-1 15,0-20-15,22 21 0,-1 0 0,0-22 16,0 22-16,21-21 0,-20 0 15,20 20-15,-21-20 0,21 21 0,-20 0 16,20 0-16,0-1 0,-21 22 0,1 0 16,20 0-16,-21 0 0,0 0 15,0 22-15,-21-1 0,22 0 16,-22 0-16,21 21 0,-21-20 0,0-1 16,0 21-16,0-21 0,0 0 0,0 1 15,0-1-15,0 0 0,0 0 16,0 0-16,-21 0 0,21 1 15,-22-22-15,22 21 0,0-42 63,0-1-63,22 1 0,-1 21 16</inkml:trace>
  <inkml:trace contextRef="#ctx0" brushRef="#br0" timeOffset="7912.95">9440 2921 0,'21'0'32,"-21"-21"-17,22 21-15,-1 0 0,0-21 0,0 21 16,0-21-16,0 21 0,1-22 0,-1 22 15,0-21-15,0 21 16,0-21-16,0 21 0,1-21 0,-1 0 16,-21 0-16,0-1 0,0 1 15,0 0 1,-21 21-16,-1 0 0,1 0 16,0 0-16,0 0 0,0 21 0,0-21 15,-1 21-15,1 1 0,0-1 16,0 0-16,0 0 0,0 21 0,21-20 15,0-1-15,0 0 0,0 0 16,-22 0-16,22 0 0,0 1 0,0-1 16,0 0-16,0 0 15,22-21-15,-22 21 0,21-21 0,0 0 16,0 0-16,-21 21 0,21-21 0,0 0 16,1 0-16,-1 0 0,0 0 15,0 0-15,0 0 0,0 0 0,1-21 16,20 21-16,-21-21 0,0 21 0</inkml:trace>
  <inkml:trace contextRef="#ctx0" brushRef="#br0" timeOffset="8338.49">10308 2498 0,'0'0'0,"-21"0"15,0 0-15,21 21 16,0 0-16,0 0 0,0 0 16,0 1-16,0-1 15,21 0-15,0 0 0,0-21 0,0 21 16,1 0-16,-1-21 0,21 22 0,-21-22 16,0 0-16,22 21 0,-22-21 15,21 0-15,-21 0 0,1 21 0,-1-21 16,0 0-16,0 0 0,0 21 31,-21 0-31,-21 0 16,0-21-16,0 22 0,0-22 15,-1 21-15,-20 0 0,21 0 0,-21 0 16,-1 0-16,1 1 0,21-1 16,-22 0-16,1 0 0,0 0 0,21 0 15,-1-21-15,-20 22 0,21-1 0,0-21 16,0 21-16,-1-21 0,22 21 15,-21-21-15,0 0 16,21-21 15</inkml:trace>
  <inkml:trace contextRef="#ctx0" brushRef="#br0" timeOffset="9784.9">11938 2201 0,'0'-21'0,"0"0"15,0 0-15,0 0 16,-21 21 0,0 0-16,-1 21 15,22 0-15,-21 21 0,21 1 16,-21-1-16,21 22 0,0-22 15,-21 21-15,21 1 0,-21-1 0,0-20 16,21 20-16,0-20 0,0 20 0,0-42 16,0 22-16,0-1 0,0-21 15,0 0-15,0 0 0,0 1 0,0-1 16,0 0-16,21-21 31,-21-21-31,21 21 0,-21-21 16,0-1-16,0 1 0</inkml:trace>
  <inkml:trace contextRef="#ctx0" brushRef="#br0" timeOffset="10236.64">11832 2392 0,'0'0'0,"0"-42"0,0-1 0,0-63 16,0 85-16,0-21 15,21 21-15,-21 0 0,21-1 16,1 1-16,-22 0 0,21 0 0,0 0 15,0 21-15,0 0 0,22 0 16,-22 0-16,0 0 0,21 21 0,1 0 16,-22 0-16,21 22 0,-21-22 0,22 21 15,-43-21-15,21 22 0,-21-1 16,0 0-16,0 1 0,-21-22 16,-1 21-16,-20 0 0,21 1 0,-21-22 15,-1 21-15,-20-21 0,20 1 16,1-1-16,0-21 0,-1 21 0,1-21 15,21 0-15,-21 0 0,20 0 0,1 0 16,0 0-16,21-21 16,0 0-16,0-1 15,21 44 1,0-1-16,1-21 16,-1 42-16,0-21 0,0 0 0,0 22 15,0-22-15,-21 21 0,22-21 0,-1 22 16,0-22-16,0 0 15,0 21-15,0-20 0,1-1 0,20 0 16,-21-21-16,0 21 0,0 0 0,1-21 16,20 0-16,-21 0 0,0 0 15,22 0-15,-22 0 0,0 0 0,21 0 16,-21 0-16,22 0 0</inkml:trace>
  <inkml:trace contextRef="#ctx0" brushRef="#br0" timeOffset="10726.36">12869 2752 0,'0'0'0,"0"-21"0,0-1 0,0 1 0,0 0 15,0 0-15,-21 0 0,0 0 0,0 21 16,0-22-16,-1 1 0,1 0 16,0 21-16,0 0 0,0 0 0,0 0 15,-1 0-15,1 21 0,-21 0 0,21 1 16,0 20-16,-1-21 0,1 21 15,0-20-15,0 20 0,0-21 0,21 21 16,-21-20-16,21 20 0,0-21 0,0 0 16,0 0-16,21 1 15,0-1-15,0-21 0,0 0 0,0 0 0,1 0 16,-1 0-16,21 0 0,-21 0 16,0 0-16,22-21 0,-22 21 15,0-22-15,21 1 0,-20 0 0,-1 0 16,0-21-16,0 20 0,0-20 0,0 21 15,1-21-15,-1-1 0,0 22 16,-21 0-16,0 0 0,0-22 16,0 65-1,0-1-15,0 0 16,0 0-16,-21 21 0,21-20 0,-21 20 16,21-21-16,0 21 0,0-20 0,0-1 15,0 21-15,0-21 0,0 0 16,21 1-16,0-1 0,0-21 0,0 21 15,22 0-15,-22-21 0,21 0 16,0 0-16,1 0 0,-1 0 0,-21 0 16,64 0-16,-64-21 15,0 0-15,22 0 0,-22-1 0</inkml:trace>
  <inkml:trace contextRef="#ctx0" brushRef="#br0" timeOffset="11379.79">13504 2625 0,'0'-21'16,"0"42"-16,0-64 0,0 22 0,0 0 15,0 42 1,0 0-16,0 1 16,0-1-16,0 0 0,-21 0 15,21 0-15,0 22 0,0-22 16,0 21-16,0-21 0,0 0 0,0 22 16,0-22-16,0 0 0,0 0 0,0 0 15,0 1-15,0-1 0,0 0 16,-21-21-1,21-21 17,0 0-32,0-1 0,0 1 0,0 0 15,0-21-15,0 21 0,0-22 0,0 22 16,0-21-16,21-1 0,0 22 16,0-21-16,1 21 0,-1 0 0,21-1 15,-21 1-15,0 0 0,1 21 16,20 0-16,-21 0 0,21 21 0,-20 0 15,-1 1-15,0-1 0,0 0 16,0 0-16,0 21 0,1-20 0,-1 20 16,0-21-16,-21 21 0,0-20 0,0-1 15,21 21-15,-21-21 0,0 0 16,0 1-16,0-1 0,0 0 16,-21-21-16,0 0 31,21-21-31,-21 0 15,21-1-15,0 1 0,0 0 0,0 0 16,0 0-16,21-22 0,0 22 16,0-21-16,0 0 0,22-1 0,-22 1 15,21 21-15,0-22 0,1 22 0,-1 0 16,0 0-16,1 21 0,-1 0 16,-21 0-16,0 0 0,22 21 0,-43 0 15,21 0-15,0 22 0,-21-1 0,0-21 16,0 22-16,0-1 0,0-21 0,0 21 15,0-20-15,0 20 0,0-21 16,-21 0-16,21 0 0,0 1 16,0-1-16,0 0 0,-21-21 15,42 0 17,-21-21-32,21 0 0</inkml:trace>
  <inkml:trace contextRef="#ctx0" brushRef="#br0" timeOffset="11748.74">14753 2731 0,'21'0'31,"0"0"-15,1 0-16,-1 0 0,0-22 15,0 22-15,0-21 0,22 21 0,-22-21 16,0 21-16,0-21 0,0 0 16,0 0-16,1 21 0,-22-22 0,0 1 15,0 0-15,-22 21 16,1 0-16,0 0 16,0 0-16,0 21 0,0 0 0,-22 1 15,22-1-15,0 0 0,0 21 0,0-21 16,-1 1-16,1-1 15,21 21-15,-21-21 0,21 0 0,0 1 16,0-1-16,0 0 0,0 0 0,0 0 16,21-21-16,0 0 15,1 21-15,-1-21 0,0 0 0,21 0 16,-21 0-16,22 0 0,-1 0 0,0-21 16,-20 21-16</inkml:trace>
  <inkml:trace contextRef="#ctx0" brushRef="#br0" timeOffset="12136.53">15684 2498 0,'0'0'0,"-42"0"0,21 0 0,0 0 16,0 0-16,-22 0 0,22 0 16,-21 21-16,21 0 0,-1-21 0,1 21 15,0 0-15,0 1 0,21-1 0,-21 0 16,21 0-16,0 0 15,0 0-15,21-21 0,0 22 16,0-22-16,22 0 0,-22 21 0,21-21 16,-21 0-16,0 21 0,22-21 15,-22 21-15,0-21 0,0 21 0,0-21 16,1 21-16,-1-21 0,-21 22 0,0-1 16,0 0-1,-21 0-15,-1-21 16,1 0-16,-21 21 0,21-21 0,-22 0 15,22 0-15,-21 0 0,0 0 0,20 0 16,-20 0-16,0 0 0,21 0 16,-1 0-16,1 0 0,0 0 0,0 0 15,0 0-15,42 0 32,0 0-32,0-21 0,0 21 0,1-21 15</inkml:trace>
  <inkml:trace contextRef="#ctx0" brushRef="#br0" timeOffset="12676.45">16192 2096 0,'0'0'15,"0"-22"-15,0 1 0,0 42 31,0 1-31,-21-1 0,21 0 16,-21 21-16,21-21 0,0 22 16,0-1-16,0 0 0,0 1 15,0-1-15,-21 0 0,21 1 0,0-1 16,0 22-16,0-22 0,0 0 0,0-21 16,0 22-16,0-22 0,0 21 15,0-21-15,0 1 0,0-1 0,0 0 16,0 0-16,0 0 15,0-42 1,0 0 0,0 0-16,0 0 0,0-1 15,0-20-15,0 21 0,21-21 16,0 20-16,0-20 0,1 21 16,-1-21-16,0 20 0,21-20 0,1 21 15,-1 0-15,0 0 0,1-1 16,-1 1-16,0 21 0,1 0 0,-1 0 15,0 0-15,-21 0 0,22 0 0,-1 43 16,-21-22-16,22 21 16,-22 0-16,-21-20 0,0 20 0,0-21 15,0 21-15,0-20 0,0 20 0,-43-21 16,43 0-16,-42 0 0,21 1 16,0-1-16,0 0 0,-1-21 0,1 21 15,0 0-15,0-21 16,21-21-1</inkml:trace>
  <inkml:trace contextRef="#ctx0" brushRef="#br0" timeOffset="13372.72">18351 2244 0,'0'0'16,"0"-21"-16,22 21 0,-22-22 0,-22 22 15,1 22 1,0-1-16,0 0 0,-21 0 16,20 21-16,-20-20 0,21 20 0,-21 0 15,-1 1-15,1-1 0,0-21 16,-1 21-16,1 1 0,0-22 15,20 0-15,-20 0 0,21 0 0,0 1 16,0-22-16,-1 0 16,44 0-1,-1 0-15,0 0 0,0 0 16,21 0-16,-20-22 0,20 22 16,0 0-16,1 0 0,-1 0 0,0 0 15,1 0-15,20 0 0,-21 22 16,22-22-16,-22 21 0,1 0 0,-1-21 15,0 21-15,1-21 0,-1 21 0,-21-21 16,0 0-16,0 21 0,-21 1 16,0-44 31,0 1-47</inkml:trace>
  <inkml:trace contextRef="#ctx0" brushRef="#br0" timeOffset="13624.58">19113 2138 0,'0'0'0,"0"-85"31,-21 85-31,0 21 16,21 1-16,-21-1 15,0 21-15,0 0 0,-1-20 0,1 41 16,0-21-16,0 22 0,0-22 0,0 22 15,-1-1-15,-20-20 0,21 20 16,0-21-16,0 1 0,-1-1 0,1 0 16,21-20-16,0 20 0,-21-21 0,21 0 15,0 0-15,0 1 0,21-22 16,0 0-16,22 0 16</inkml:trace>
  <inkml:trace contextRef="#ctx0" brushRef="#br0" timeOffset="14104.46">19389 2392 0,'-43'21'32,"22"-21"-32,0 42 0,21-20 0,-21-1 15,0 21-15,21 22 16,0-43-16,-22 21 0,1-21 15,21 22-15,0-22 0,0 0 0,-21 21 0,21-21 16,-21 1-16,21-1 0,0 0 16,-21 0-16,21-42 31,0 0-15,0 0-16,0-1 0,0 1 0,0-21 15,21 21-15,0-22 0,0 1 0,0 0 16,1-1-16,-1 1 0,21 0 15,-21-1-15,22 22 0,-1-21 0,0 21 16,1 21-16,20-21 0,-21 21 16,-20 0-16,20 0 0,0 21 0,-21 0 15,22 0-15,-22 21 0,0-20 16,-21 20-16,0 0 0,0 1 0,0-1 16,0 0-16,0-21 0,0 22 15,0-22-15,0 21 0,-21-21 0,0 1 16,0-1-16,-1 0 0,22 0 15,-21-21-15,21 21 0,-21-21 16,21-21 15,21 0-31,0 21 0,1-21 0,-1 0 16</inkml:trace>
  <inkml:trace contextRef="#ctx0" brushRef="#br0" timeOffset="14613.68">20764 2477 0,'0'0'0,"0"-22"0,0 1 0,-21 0 16,0 0-16,0 0 0,-21 21 0,20 0 15,1 0-15,-21 0 0,21 0 0,0 0 16,-22 21-16,22 0 0,-21 0 15,21 22-15,-1-22 0,1 21 0,-21 0 16,21 1-16,21-22 0,-21 21 16,21 1-16,-22-22 0,22 21 15,0-21-15,0 0 0,0 1 0,0-1 16,22 0-16,-1 0 0,0-21 16,0 0-16,21 0 0,-20 0 15,-1 0-15,0 0 0,21 0 0,-21 0 16,22-21-16,-22 0 0,0 0 15,0-1-15,22 1 0,-22-21 0,0 21 16,0-22-16,0 1 0,0 0 0,-21 21 16,22-22-16,-22 22 0,21 0 15,-21 0-15,0 0 0,0 42 32,0 0-32,0 0 0,-21 0 15,-1 22-15,22-22 0,-21 0 0,21 21 16,0-21-16,0 1 0,0 20 15,0-21-15,0 0 0,0 0 0,0 1 16,21-1-16,1 0 0,20-21 16,-21 0-16,21 21 0,-20-21 15,20 0-15,-21 0 0,21 0 0,-20 0 16,-1 0-16,21-21 0</inkml:trace>
  <inkml:trace contextRef="#ctx0" brushRef="#br0" timeOffset="15277.8">21251 2540 0,'0'0'0,"0"-21"0,0 0 16,0 42 15,-21 0-31,21 0 0,0 22 0,0-22 16,0 0-16,-21 21 0,21-21 0,0 1 16,-21 20-16,21-21 0,0 0 15,0 0-15,0 1 0,0-1 0,-21-21 16,21 21-16,-22-21 15,22 21-15,-21-21 16,21-21 0,0 0-16,0 0 15,0-1-15,0 1 0,0-21 16,0 21-16,0-22 0,21 22 0,22-63 16,-22 41-16,0 1 0,21 21 15,-20-22-15,20 22 0,-21 0 16,21 0-16,1 21 0,-22 0 0,21 0 15,-21 0-15,22 0 0,-22 21 16,0 0-16,-21 22 0,21-22 0,-21 21 16,21 0-16,-21-20 0,0 20 15,0 0-15,0 1 0,0-22 16,0 0-16,0 21 0,-21-21 0,21 1 16,-21-1-16,0-21 0,21 21 0,-21-21 15,0 0 1,21-21-1,0 0 1,0-1-16,0 1 16,21 0-16,0-21 0,0 21 0,0-22 15,22 1-15,-22 21 0,21-22 0,0 1 16,1 21-16,-1 0 0,-21 0 16,22-1-16,-22 22 0,21 0 0,-21 0 15,0 0-15,-21 22 0,22-1 16,-22 21-16,21-21 0,-21 0 0,0 22 15,0-22-15,0 0 0,0 21 16,0-20-16,0-1 0,0 0 16,0 0-16,-21 0 0,-1 0 15,22 1-15,-21-22 0,42-22 47,1 1-31</inkml:trace>
  <inkml:trace contextRef="#ctx0" brushRef="#br0" timeOffset="15608.61">22288 2667 0,'22'0'16,"20"-21"0,-21 21-16,0 0 15,0-21-15,1 21 0,20-21 16,-21 21-16,0-22 0,0 1 15,1 21-15,-1-21 0,0 0 0,0 21 16,-21-21-16,0 0 0,0-1 16,-21 22-1,0 0-15,0 0 0,-22 0 16,22 22-16,-21-1 0,21 0 0,-22 0 16,22 0-16,0 22 15,-21-22-15,20 0 0,1 21 0,0-21 16,21 1-16,0 20 0,0-21 0,0 0 15,0 0-15,0 1 16,0-1-16,21-21 0,22 21 16,-22-21-16,0 0 0,21 0 15,1 0-15,-1 0 0,0 0 0,1 0 16,-1-21-16</inkml:trace>
  <inkml:trace contextRef="#ctx0" brushRef="#br0" timeOffset="15980.06">23135 2223 0,'0'0'15,"-21"0"-15,21 21 32,0 0-32,21 0 15,-21 0-15,42-21 0,-20 21 0,-1 1 16,0-1-16,21-21 0,-21 21 15,22 0-15,-1 0 0,-21-21 0,22 21 16,-1-21-16,-21 0 0,21 22 16,-20-22-16,-1 0 0,0 0 0,0 0 15,-21 21 1,0 0-16,-21-21 16,-21 21-16,20 0 0,-20 0 15,21 1-15,-43-1 0,22 0 0,0 0 16,-22 21-16,22-20 0,-22-1 15,22 21-15,-21-21 0,20 0 0,1 1 16,0-1-16,20 0 0,-20 0 0,21-21 16,21 21-16,-21-21 0,21 21 15</inkml:trace>
  <inkml:trace contextRef="#ctx0" brushRef="#br0" timeOffset="17156.52">6413 4170 0,'22'-21'0,"-44"42"0,86-63 15,-43 20-15,0 22 0,0-21 0,1 0 16,-1 21-16,0 0 0,-21-21 15,21 21-15,-21 21 16,0 0-16,0 0 16,-21 1-16,0 20 15,0 0-15,-22-21 0,22 22 0,-21-1 16,-1 0-16,1 1 0,0-1 0,-1 0 16,1 1-16,-21-22 0,20 21 15,-20-21-15,20 22 0,1-22 0,-21 0 16,20-21-16,22 21 0,-21 0 0,21-21 15,-22 0-15,22 0 16,21-21 0,0 0-16,21 21 0,-21-21 0,21 21 15,1-21-15,-1 21 0,21 0 16,-21-21-16,0 21 0,22-22 0,-22 22 16,0 0-16,21 0 0,-20 0 15,-1 0-15,21 22 0,-21-1 16,0 0-16,22-21 0,-22 21 0,0 0 15,0 0-15,0 1 0,1-1 0,-1 21 16,0-21-16,0 0 0,0-21 16,0 22-16,-21-1 0,0 0 0,22-21 15,-1 0-15,-21 21 0,21-21 0,0 0 32,0 0-32,0 0 15,-21-21-15,22 0 0,-1 21 0,-21-21 16,21 21-16</inkml:trace>
  <inkml:trace contextRef="#ctx0" brushRef="#br0" timeOffset="17428.71">7345 4445 0,'0'0'16,"0"21"15,-21-21-31,21 21 0,-22 1 16,22-1-16,0 0 0,0 0 0,-21 21 15,21-20-15,-21-1 0,0 0 0,21 0 16,0 0-16,0 0 0,-21 1 16,21-1-16,0 0 0,0-42 46,0 0-46</inkml:trace>
  <inkml:trace contextRef="#ctx0" brushRef="#br0" timeOffset="17759.04">7345 4191 0,'0'0'0,"0"-21"0,0 0 0,-21 21 16,-1 0-16,22 21 31,0 0-31,0 0 16,22-21-1,-1 0-15,0 0 0,0 0 0,0 0 16,0 0-16,1-21 0,-1 0 16,-21 0-16,0 0 15,0-1-15,0 1 16,-21 0-16,-1 21 0,1 0 15,0 0-15,0 0 16,0 0-16,0 0 0,-1 21 16,22 0-16,0 1 15,0-1-15,0 0 0,0 0 0,0 0 16,0 0-16,22 1 0,-1-1 16,0-21-16,0 21 0,0 0 0</inkml:trace>
  <inkml:trace contextRef="#ctx0" brushRef="#br0" timeOffset="18345.83">8382 4445 0,'0'0'0,"0"-21"16,0 0-16,0 0 0,0-1 0,0 1 15,-21-21-15,0 21 0,-1 21 16,1-21-16,0 21 0,0 0 16,0 0-16,0 0 0,-22 0 0,22 0 15,-42 42-15,20-21 0,22 0 16,-21 22-16,21-22 16,-1 21-16,-20-21 0,21 22 0,0-1 15,0-21-15,21 21 0,0-20 0,0-1 16,0 21-16,0-21 0,0 0 15,21-21-15,0 22 0,21-1 0,-21-21 16,22 0-16,-22 0 0,21 0 16,1 0-16,-1-21 0,-21-1 0,21 1 15,1 21-15,-22-21 0,21-21 0,-21 21 16,1-1-16,20-20 0,-21 21 0,0-21 16,0-1-16,1 1 0,-1-22 15,0 22-15,0-21 0,0-1 16,-21 1-16,0 20 0,21 1 0,-21-22 15,0 43-15,0-21 0,0 21 16,0 0-16,0 42 16,0 0-16,-21 0 15,21 21-15,0 1 0,-21 20 16,0-20-16,21 20 0,-21-21 0,21 22 16,0-22-16,0 22 0,0-22 0,0 0 15,0 1-15,0-1 0,0 0 16,0-20-16,0-1 0,0 0 0,0 0 15,21 0-15,0 0 0,0-21 0,0 0 16,1 0-16,-1 0 16,0 0-16,21 0 0,-21 0 0,22-21 15,-22 21-15,21-21 0</inkml:trace>
  <inkml:trace contextRef="#ctx0" brushRef="#br0" timeOffset="18756.45">9631 3937 0,'0'0'0,"-21"0"15,-1 0-15,22 21 0,0 0 16,-21-21-16,21 22 0,0-1 0,0 0 16,0 21-16,0-21 0,0 1 15,21-1-15,1 0 0,-1 0 16,0 0-16,21 0 0,-21-21 0,22 22 15,-1-1-15,0-21 0,22 0 0,-22 0 16,22 0-16,-22 0 0,22 0 16,-22 0-16,0 0 0,1 0 0,-22 0 15,0 0-15,0-21 0,0 21 16,-42 0 0,0 0-16,0 0 15,-22 21-15,22 0 0,-21 0 0,0 0 16,-1 0-16,-20 1 0,20-1 0,1 21 15,-21-21-15,20 0 16,1 1-16,21 20 0,-22-21 0,1 0 16,0 22-16,21-22 0,-1-21 15,22 21-15,0 0 0,-21-21 0,21 21 16</inkml:trace>
  <inkml:trace contextRef="#ctx0" brushRef="#br0" timeOffset="19293.16">12298 3831 0,'0'0'0,"0"21"31,0 1-31,0 20 16,0-21-16,0 21 0,-21 1 16,21-1-16,-22 0 0,22 1 0,0-1 15,0 0-15,-21 1 0,21-1 0,0-21 16,0 22-16,0-22 0,0 0 16,0 0-16,0 0 0,0 0 15,21-21-15,1 0 16,-1 0-16,0 0 0,0-21 15</inkml:trace>
  <inkml:trace contextRef="#ctx0" brushRef="#br0" timeOffset="19792.87">12954 3958 0,'0'0'0,"0"-21"0,-21 0 15,21 0-15,0 0 0,0-1 16,0 1-16,21 0 16,0 21-16,0-21 0,22 0 0,-1 21 15,-21 0-15,21 0 0,1 0 0,20 0 16,-42 0-16,22 21 16,-1 0-16,0 0 0,-20 22 0,-1-22 15,-21 21-15,0 0 0,0 1 0,0-22 16,0 21-16,0 1 0,-21-1 15,-22 0-15,22-21 0,-21 22 0,21-22 16,-22 0-16,1 0 0,0 0 0,-1 1 16,1-1-16,0-21 0,-1 0 15,22 0-15,0 0 0,-21 0 0,20 0 16,1 0-16,0-21 0,21-1 16,0 1-16,0 0 0,0 0 15,0 0-15,0 0 0,0-1 16,21 1-16,0 21 15,1 0-15,-1 0 0,0 0 0,0 0 16,0 21-16,0-21 0,1 22 16,20-1-16,-21 0 0,0 0 0,0 0 15,1 0-15,-1 1 0,0-1 0,0-21 16,-21 21-16,21 0 0,0-21 16,-21 21-16,22-21 0,-1 21 0,0-21 15,0 0-15,21 0 0,-20 0 16,-1 0-16,0 0 0,21-21 15</inkml:trace>
  <inkml:trace contextRef="#ctx0" brushRef="#br0" timeOffset="20312.59">14139 3874 0,'0'0'0,"0"-22"0,0 1 15,0 0-15,0 0 16,21 21-16,1 0 0,-22-21 0,42 21 16,-21 0-16,0 0 0,22 0 15,-22 0-15,21 0 0,0 21 0,-20-21 16,-1 21-16,21 0 0,-21 0 16,-21 22-16,0-22 0,0 21 15,0-21-15,0 22 0,-42-22 0,21 0 16,-22 21-16,22-20 0,-21-1 0,0 0 15,-1 0-15,1-21 0,21 21 16,0-21-16,-1 0 0,1 0 0,0 0 16,21-21-1,148-64 17,-105 64-32,-22 21 0,63 0 15,-41 0-15,-22 0 0,21 0 16,1 0-16,-22 21 0,21 1 15,-21-1-15,0 0 0,1 0 0,-22 0 16,0 0-16,0 22 0,0-22 0,0 0 16,-22 0-16,-20 0 0,21 1 15,-21-1-15,-1 0 0,-20-21 0,20 21 16,-20-21-16,21 0 0,-22 21 0,22-21 16,-1 0-16,1 0 0,0 0 15,-1 0-15,22 0 0,0 0 0,0-21 16,0 21-16,21-21 0,0 0 15,0 0-15,0-1 0,21 1 16</inkml:trace>
  <inkml:trace contextRef="#ctx0" brushRef="#br0" timeOffset="21020.18">17462 3768 0,'0'0'0,"22"-21"0,20 21 0,-21-22 16,0 1-16,0 21 0,1-21 0,-22 42 47,0 0-47,-22 1 16,1-1-16,-21 0 0,21 0 15,-22 0-15,1 0 0,-21 1 0,20-1 16,-20 21-16,-1-21 0,22 0 15,-22 1-15,22-1 0,0 0 16,-1 0-16,1 0 0,21-21 0,0 0 0,0 21 16,-1-21-16,44-21 31,-1 21-31,0-21 0,0 21 16,0 0-16,22 0 0,-22 0 15,21 0-15,0 0 0,1 0 0,-1 0 16,0 21-16,1-21 0,20 21 0,-20-21 15,-1 22-15,0-1 0,1-21 16,-1 21-16,0-21 0,1 0 0,-1 21 16,-21-21-16,0 0 0,0 0 0,1 0 15,-1 0-15,-21-21 32,0 0-17</inkml:trace>
  <inkml:trace contextRef="#ctx0" brushRef="#br0" timeOffset="21313.01">18309 3598 0,'0'-21'0,"0"42"31,-21 1-16,0-1-15,21 21 0,-21-21 0,-1 22 16,1-1-16,0 0 0,0 1 16,0-1-16,0 21 0,-1-20 0,-20 20 15,0 22-15,21-43 0,-1 1 16,1-1-16,0 0 0,0 1 16,0-22-16,0 21 0,21-21 0,0 0 15,0 1-15,0-1 0,21-21 31,0-21-15,0-1-16</inkml:trace>
  <inkml:trace contextRef="#ctx0" brushRef="#br0" timeOffset="21621.83">18732 3916 0,'0'0'0,"0"21"31,0 0-31,0 0 16,-21 1-16,21 20 0,-21-21 0,0 21 15,21-20-15,-21 20 0,21 0 16,0-21-16,-21 1 0,21 20 0,-22-21 15,22 0-15,0 0 0,0 1 16,22-22 15,-1-22-31,0 1 0,-21 0 16,21-21-16,0 21 16</inkml:trace>
  <inkml:trace contextRef="#ctx0" brushRef="#br0" timeOffset="21936.65">18817 3704 0,'0'0'0,"0"-21"16,-21 21-16,0 0 15,0 0-15,-1 0 0,1 0 16,21 21-16,0 0 0,0 1 16,21-22-1,1 0-15,-22 21 0,21-21 16,0 0-16,0 0 0,0 0 15,0 0-15,1 0 0,-22-21 16,0-1 0,0 1-16,0 0 15,-22 21 1,1 0-16,0 0 0,0 0 16,0 0-16,0 0 0,-1 0 15,1 21-15,21 0 16,0 1-16,0-1 15,0 0-15,21 0 16,1 0-16</inkml:trace>
  <inkml:trace contextRef="#ctx0" brushRef="#br0" timeOffset="22540.31">19748 4064 0,'0'0'16,"22"-21"-16,-22 0 0,21 21 0,-21-21 16,0-1-16,0 1 0,0 0 0,0 0 15,0 0-15,0 0 0,0-1 16,0 1-16,0 0 0,-21 0 16,-1 0-16,1 21 0,0 0 0,-21 0 15,21 0-15,-1 0 0,-20 0 16,21 0-16,-21 21 0,20-21 0,-20 21 15,21 0-15,-21 0 0,20 22 16,-20-22-16,21 0 0,0 21 16,0 1-16,-1-22 0,22 21 0,0-21 15,0 43-15,0-43 0,0 0 16,22 0-16,-1 1 0,0-1 16,0-21-16,0 0 0,22 21 0,-22-21 15,21 0-15,-21 0 0,22 0 0,-22-21 16,0 21-16,21-21 0,-21-1 15,22 1-15,-22-21 0,0 21 16,21-22-16,-20 1 0,-1 0 0,0-1 16,0 1-16,0 0 0,0-1 15,22 1-15,-43 0 0,21-22 0,0 22 16,0 21-16,-21-22 0,0 22 16,0-21-16,0 21 0,0 42 31,0 0-31,-21 0 0,21 0 15,-21 22-15,21-1 0,-21-21 0,0 64 16,21-43-16,-22 1 0,22 20 16,-21-21-16,21 1 0,0-1 15,0 0-15,0 1 0,0-22 16,0 21-16,0-21 0,0 1 0,0-1 0,21 0 16,1-21-16,-1 21 15,0-21-15,0 0 0,0 0 16,0 0-16,22-21 0,-22 21 0,21-21 15</inkml:trace>
  <inkml:trace contextRef="#ctx0" brushRef="#br0" timeOffset="22977.05">20828 3620 0,'0'0'0,"0"21"0,-21-21 15,21 21-15,0 0 16,0 0-16,0 0 0,0 1 16,0-1-16,21 0 0,0 0 0,0 0 15,0 0-15,1 1 0,20-22 16,-21 21-16,21-21 0,1 21 0,-1-21 16,0 0-16,1 0 0,-1 0 0,0 0 15,1 0-15,-1 0 0,0 0 16,1 0-16,-22 0 0,0 0 0,0 0 15,0-21-15,-42 21 32,0 0-32,0 0 0,-21 0 0,20 21 0,-20 0 15,0 0-15,-1 0 0,22 22 16,-21-22-16,0 21 0,-1-21 16,1 22-16,0-22 0,20 21 0,-20-21 15,21 1-15,0-1 0,0 0 0,-1 0 16,22 0-16,-21 0 15,21 1 1,-21-22-16,0 0 31,0 0-31,0 0 0</inkml:trace>
  <inkml:trace contextRef="#ctx0" brushRef="#br0" timeOffset="23936.42">2032 5906 0,'0'-22'0,"63"-41"31,-41 63-31,-22 21 31,0 0-31,0 22 0,0-22 0,-22 21 16,1-21-16,0 22 0,0-1 15,-21-21-15,-1 21 0,1 1 16,0-22-16,-1 21 0,-20-21 16,20 22-16,-20-22 0,21 0 0,-22 0 15,22 0-15,-1-21 0,1 0 16,21 0-16,-21 0 0,20 0 0,1 0 16,21-21-1,0 0-15,0 0 16,21 21-16,22 0 0,-22 0 15,0 0-15,21 0 0,1 0 0,-1 0 16,64 21-16,-64 0 16,22 0-16,-22 1 0,0-1 15,22 0-15,-22-21 0,1 21 16,-1 0-16,21 0 0,-41 1 0,20-22 16,0 21-16,-21-21 0,1 0 0,-1 21 15,0-21-15,0 0 16,-21-21-1,21 21 1,0-21-16</inkml:trace>
  <inkml:trace contextRef="#ctx0" brushRef="#br0" timeOffset="24216.26">3111 5736 0,'0'0'0,"-21"0"16,0 21-16,0 1 16,0 20-16,0 0 0,-1 1 0,-20-1 15,21 0-15,0 1 0,-22 20 0,22-21 16,-21 22-16,21-22 0,-22 1 16,22 20-16,0-21 0,0 1 0,0-1 15,0 0-15,-1-20 16,1 20-16,21-21 0,0 0 0,0 0 0,0 1 15,21-22 17,1-22-32,-1 1 0,21 0 15,-21 0-15</inkml:trace>
  <inkml:trace contextRef="#ctx0" brushRef="#br0" timeOffset="24512.43">3365 6138 0,'0'22'16,"0"-1"-16,0 21 15,0-21-15,-21 0 16,21 22-16,0-1 0,-21 0 16,21 1-16,0 20 0,0-20 0,0 20 15,-21-21-15,21 22 0,-21-1 0,0-20 16,21 20-16,-22 1 0,1-22 15,21 22-15,-21-1 0,0 1 0,21-1 16,0-21-16,0 22 0,-21-22 0,21-21 16,0 22-16,0-22 0,0 0 15,21-21 1,-21-21-16,21 0 0,-21 0 16,21-1-16,0-20 0,-21 21 15</inkml:trace>
  <inkml:trace contextRef="#ctx0" brushRef="#br0" timeOffset="24808.26">3323 6583 0,'0'0'0,"0"-64"0,0 22 15,-21 0-15,21-1 0,-21-41 16,21 41-16,0 22 0,0-21 16,0 21-16,21 0 0,0-1 0,0 1 15,0 0-15,22 0 0,-22 21 16,21 0-16,-21 0 0,22 0 0,-22 0 15,21 0-15,-21 21 0,1 0 16,-1 0-16,0 22 0,-21-22 16,0 0-16,0 21 0,0-20 0,-21-1 15,0 21-15,-22-21 0,22 0 0,0 1 16,-21-1-16,20 0 0,-20 0 16,21-21-16,0 21 0,0-21 0,-1 0 15,44-21 16,-1 21-31,0-21 0,0 0 0,21 0 16</inkml:trace>
  <inkml:trace contextRef="#ctx0" brushRef="#br0" timeOffset="25156.06">3873 6308 0,'64'-21'31,"-43"21"-31,0-22 0,-21 1 0,21 21 16,1-21-16,-1 21 0,-21-21 15,21 0-15,0 0 0,0-1 16,-21 1-16,0 0 0,21 21 0,-21-21 16,0 0-16,-21 21 15,0 0-15,21 21 16,-21 0-16,0 0 0,0 0 15,-1 1-15,1-1 0,21 0 0,0 0 16,0 0-16,0 22 0,0-22 0,0 0 16,0 0-16,0 0 0,0 0 15,0 1-15,21-22 0,1 21 16,-1-21-16,0 0 0,0 0 0,0 0 16,0 0-16,1 0 0,-1 0 15,0 0-15,0-21 0,0-1 16,0 22-16,1-21 0</inkml:trace>
  <inkml:trace contextRef="#ctx0" brushRef="#br0" timeOffset="25507.85">4381 6096 0,'0'0'0,"0"-21"0,0 0 16,22 0-16,-1 21 0,-21-22 0,21 22 16,0 0-16,0 0 0,0 0 0,1 0 15,-1 0-15,21 0 0,-21 22 16,0-1-16,1-21 0,-1 21 0,0 0 15,0 0-15,0 0 0,0 22 0,1-22 16,-22 0-16,0 0 16,0 0-16,0 1 0,0-1 0,0 0 15,0 0-15,-22 0 0,1 0 0,0-21 16,21 22-16,-21-22 16,0 0-16,0 0 0,21-22 15,0 1 1,0 0-16,0 0 0,0 0 15,0 0-15,21-1 0,0 1 0,-21-21 16,21 21-16,0 0 0,0-22 0,1 22 16,-1 0-16,0-21 0,0 20 15,0 1-15,0 21 0,1-21 16,-1 21-16,0 0 0,0 0 0,0 0 16,0 0-16</inkml:trace>
  <inkml:trace contextRef="#ctx0" brushRef="#br0" timeOffset="25977.59">5376 6054 0,'21'-64'16,"-21"43"-1,0 0-15,0 0 16,0 0-1,-21 21-15,0 0 0,0 0 16,-21 0-16,20 0 0,1 21 16,0-21-16,0 21 0,0 0 0,0 0 15,-1-21-15,1 21 0,21 1 0,-21-1 16,21 0-16,0 0 16,0 0-16,21 0 0,0-21 15,-21 22-15,22-22 0,20 21 0,-21 0 16,0-21-16,22 21 0,-22-21 15,0 21-15,21 0 0,-21-21 16,1 22-16,-1-1 0,-21 0 16,0 0-16,-21 0 15,-1 0 1,1-21-16,0 0 0,0 0 0,-21 22 16,20-22-16,-20 0 0,21 0 0,0 0 15,0 0-15,-1 0 0,1 0 16,0 0-16,0 0 0,0 0 0,21-22 31,0 1-15,0 0-1,21 21-15,0-21 0,0 21 0</inkml:trace>
  <inkml:trace contextRef="#ctx0" brushRef="#br0" timeOffset="26796.68">6138 6033 0,'-42'0'31,"21"0"-31,0 0 0,-1 0 0,1 21 16,0 0-16,0 0 15,0 0-15,0 0 0,-1 1 16,22-1-16,0 0 0,-21-21 0,21 21 16,0 0-16,0 0 0,0 1 15,0-1-15,0 0 0,21 0 16,1-21-16,-1 0 0,0 0 16,0 0-16,0 0 15,0 0-15,1 0 0,-22-21 16,21 21-16,-21-21 0,0 0 0,0-1 15,0 1-15,0 0 16,0 0-16,0 0 0,0-22 16,0 22-16,21 0 0,0 0 0,-21 0 15,21 0-15,0-1 0,1 1 16,-1 21-16,21-21 0,-21 21 16,0 0-16,22 0 0,-22 0 0,21 0 15,-21 0-15,1 0 0,20 0 0,-21 0 16,0 21-16,-21 0 0,21 1 15,-21-1-15,22 0 0,-22 0 0,0 0 16,0 0-16,0 1 0,0-1 0,0 0 16,0 0-16,0 0 15,-22 0-15,22 1 0,-21-1 16,21 0 0,-21-21 15,0 0-31,21-21 0,-21 0 15,21-1-15,0 1 16,0 0-16,0 0 0,0 0 16,21-22-16,21 22 0,-21 0 0,1-21 15,-1 21-15,21-1 0,-21 1 0,22 0 16,-1 0-16,-21 0 0,21 21 16,-20 0-16,20 0 0,0 0 0,-21 0 15,1 0-15,-1 21 0,0 0 0,0 0 16,-21 0-16,0 1 15,0-1-15,0 0 0,0 0 0,0 21 16,0-20-16,0-1 0,-21 0 0,0 0 16,0 0-16,21 0 0,-22 1 0,1-1 15,21 0-15,0 0 0,-21 0 16,0-21 0,21-21 15,0 0-16</inkml:trace>
  <inkml:trace contextRef="#ctx0" brushRef="#br0" timeOffset="28232.54">7662 5821 0,'-21'0'0,"0"0"16,0 0-1,21-21-15,-21 21 16,21 21 46,21 0-62,0-21 16,0 21-16,0-21 0,0 21 0,22 1 16,-1-22-16,0 21 0,1 0 0,-1-21 15,0 21-15,1 0 0,-1 0 16,0-21-16,1 22 0,-1-22 16,0 21-16,-20 0 0,20-21 0,-21 0 15,0 21-15,0-21 0,1 0 0,-1 0 16,0 0-16,-21 21 31,-21-21-31,21 21 16,-21-21-16,-1 22 0,-20-22 15,21 21-15,0 0 0,0-21 0,-22 21 16,22 0-16,-21 0 0,21 1 0,-22-1 16,22 0-16,-21 0 0,-22 21 15,43-20-15,0-22 0,0 21 16,0 0-16,-1-21 0,1 21 15,0-21 1,0 0 0,0 0-1</inkml:trace>
  <inkml:trace contextRef="#ctx0" brushRef="#br0" timeOffset="100204.72">3281 9716 0,'21'0'15,"0"0"1,-21-22-16,0 1 0,0 0 16,0 0-16,0 0 15,0 0-15,0-1 0,-21 1 16,0 0-16,21 0 0,-21 0 0,-1 0 16,1 21-16,0-22 0,0 1 15,0 21-15,0 0 0,-1 0 0,-20 0 16,21 0-16,-21 0 0,20 0 15,-20 0-15,0 21 0,-1-21 0,22 22 16,-21-1-16,0 0 16,-1 0-16,22 21 0,0-20 0,-21 20 15,-1 21-15,22-20 16,21-1-16,0-21 0,0 22 0,0-22 16,0 21-16,0-21 0,0 0 0,0 1 15,21-1-15,0 0 0,1-21 16,-1 21-16,0-21 0,0 0 0,0 0 15,0 0-15,1 0 0,20 0 16,-21 0-16,21 0 0,-20 0 0,-1-21 16,21 0-16,-21 0 0,22-1 15,-22 1-15,0 0 0,0 0 0,0-21 16,0 20-16,1-20 0,-1 21 16,0-21-16,-21 20 0,0-20 0,21 0 15,-21 21-15,0-22 0,21 22 16,-21 0-16,0 0 0,0 0 15,0 42 17,0 0-32,-21 0 0,21 21 0,-21-20 15,21 20-15,0 0 0,0-21 0,0 22 16,0-1-16,0-21 0,0 0 16,0 22-16,0-22 0,0 0 0,0 0 15,0 0-15,0 1 0,0-1 16,21 0-16,0-21 15,0 0-15,1 0 0,-1 0 16,0 0-16,0 0 16,0-21-16,0 0 0</inkml:trace>
  <inkml:trace contextRef="#ctx0" brushRef="#br0" timeOffset="100512.55">3746 9250 0,'0'0'0,"-21"0"15,0 0-15,0 0 0,0 21 16,0 0-16,21 0 16,0 1-16,0 20 0,0-21 15,-22 21-15,22 1 0,0-1 0,0 0 16,-21 1-16,21-1 0,0 0 15,0-20-15,0 20 0,0 0 16,0-21-16,0 1 0,0-1 0,0 0 0,0 0 16,0 0-16,0 0 0,21-21 31,1 0-31,-1-21 16,0 21-16,0-21 0,-21 0 15,21 0-15</inkml:trace>
  <inkml:trace contextRef="#ctx0" brushRef="#br0" timeOffset="101320.08">3979 9208 0,'21'0'31,"-21"21"-31,0 0 0,0 0 0,0 0 16,0 0-16,0 22 0,0-22 15,0 0-15,0 21 0,0 1 16,0-1-16,0-21 0,-21 22 16,21-1-16,0-21 0,0 21 0,0-20 15,0 20-15,0-21 0,0 0 0,0 0 16,0 1-16,0-1 0,0 0 16,0 0-16,21-21 0,1 0 15,-1 0-15,0 0 16,0 0-16,0 0 0,0 0 15,1-21-15,-1 21 0,0-21 0,0 0 16,-21-1-16,21 1 0,0-21 16,1 21-16,-1-22 0,0 22 15,0-21-15,0 21 0,-21-22 0,0 22 16,21 0-16,-21 0 0,0 0 16,0 0-16,-21 21 31,0 0-31,0 0 15,21 21-15,-21-21 0,21 21 0,0 0 16,0 0 0,0 0-16,21 1 0,0-22 15,-21 21-15,21-21 0,-21 21 16,21 0-16,-21 0 0,22-21 16,-22 21-16,0 1 0,0-1 15,0 0-15,21 0 16,-21 0-16,21-21 15,-21 21-15,21 1 16,0-22-16,0 0 16,1 0-16,-1 0 0,0 0 15,0 0-15,0-22 0,0 22 16,1-21-16,-1 0 0,0 0 0,0 0 16,-21 0-16,21-1 0,0 1 0,-21-21 15,0 21-15,0 0 0,22-1 16,-22 1-16,0 0 0,0 0 15,0 42 17,0 0-32,0 0 15,0 22-15,-22-22 0,22 0 16,0 0-16,0 0 0,-21 22 0,21-22 16,0 0-16,-21-21 0,21 21 0,0 0 15,0 1-15,21-22 31,0 0-31,1 0 0,-22-22 0,21 1 16,0 0-16</inkml:trace>
  <inkml:trace contextRef="#ctx0" brushRef="#br0" timeOffset="101548.95">4889 9271 0,'0'0'0,"-21"0"0,0 0 16,21 21 31</inkml:trace>
  <inkml:trace contextRef="#ctx0" brushRef="#br0" timeOffset="101796.36">3492 9462 0,'0'0'0,"22"0"31,-1 0-31,0 0 16,21 0-16,-21 0 0,22 0 16,-1 0-16,0 0 0,1-22 0,-1 22 15,0 0-15,22 0 0,-22 0 16,1-21-16,-1 21 0,-21 0 0,21-21 15,1 21-15</inkml:trace>
  <inkml:trace contextRef="#ctx0" brushRef="#br0" timeOffset="102451.99">5503 9208 0,'-42'0'32,"21"0"-32,0 21 15,21 0-15,0 0 16,0 0-16,0 0 0,-22 1 0,22 20 15,0-21-15,0 21 0,-21-20 0,21 20 16,0 0-16,-21 1 0,21-22 16,0 21-16,0 0 0,0-20 0,0-1 15,0 21-15,0-21 0,0 0 0,0 1 16,0-1-16,0 0 16,0-42 15,0 0-16,0-1-15,0-20 0,0 21 16,0 0-16,21 0 16,0-1-16,-21-20 0,22 21 0,-1 0 15,0 0-15,0-1 0,0 1 0,0 0 16,1 0-16,-1 21 0,21 0 16,-21-21-16,0 21 0,22 0 0,-22 0 15,21 0-15,-21 0 0,1 21 0,20-21 16,-21 21-16,0 0 0,0 0 15,1 1-15,-1-1 0,-21 0 0,0 0 16,0 21-16,0-20 0,0-1 0,0 0 16,0 0-16,-21 0 0,-1 0 15,1 1-15,-21-22 0,21 21 0,-22 0 16,1 0-16,21-21 0,-21 21 16,-1-21-16,22 0 0,-21 21 15,21-21-15,-22 0 0,22 0 0,0 0 16,0 0-16,0 0 15,-1 0-15,22-21 0,0 0 16,0 0-16,0 0 16,0 0-16</inkml:trace>
  <inkml:trace contextRef="#ctx0" brushRef="#br0" timeOffset="103000.67">6244 9377 0,'0'0'0,"0"-21"0,-21 21 16,0 0 0,0 21-1,21 0-15,-22 0 0,22 0 16,0 1-16,0 20 0,0-21 15,0 21-15,-21-20 0,21-1 16,0 21-16,0-21 0,0 0 0,0 22 16,0-22-16,0 0 0,0 0 15,21-21-15,-21 21 0,22 1 0,-1-22 16,0 0-16,0 0 0,0 0 16,0 0-16,22 0 0,-22 0 15,0-22-15,0 22 0,0-21 0,1 0 16,-1 0-16,0 0 0,0-22 0,0 22 15,0-21-15,-21 21 0,0-22 16,22 22-16,-22 0 0,21 0 0,-21 0 16,0 0-16,0-1 0,-21 22 31,-1 0-31,22 22 16,-21-1-16,21 0 0,0 0 0,-21 21 15,21-20-15,0-1 0,-21 21 16,21-21-16,0 0 0,0 1 0,0 20 15,0-21-15,0 0 0,0 0 16,21 1-16,0-22 0,0 0 16,1 21-16,-1-21 0,0 0 15,21 0-15,-21 0 0,1 0 16,-1-21-16,0-1 0,0 22 0,0-21 16,22 0-16</inkml:trace>
  <inkml:trace contextRef="#ctx0" brushRef="#br0" timeOffset="103296.27">7112 9017 0,'0'0'16,"-21"0"-16,21 21 0,0 0 0,0 1 0,-21-1 15,21 0-15,-22 21 0,22 1 16,-21-22-16,21 21 0,0 0 0,0-20 15,0 20-15,0 0 0,0 1 16,-21-1-16,21 0 0,0 1 0,0-1 16,0-21-16,0 21 0,0-20 15,0-1-15,0 0 0,0 0 0,0 0 16,0 0-16,0 1 16,21-22-16,0 0 15,1-22-15,-1 22 16,-21-21-16,21 0 0,0 0 0,0 0 15</inkml:trace>
  <inkml:trace contextRef="#ctx0" brushRef="#br0" timeOffset="103714.14">7324 9567 0,'0'22'15,"21"-22"-15,0 0 16,0 0-16,0 0 0,0 0 16,1 0-16,-1 0 15,0-22-15,0 1 0,0 21 0,-21-21 16,21 21-16,1-21 0,-22 0 16,0 0-16,0-1 15,21 22-15,-21-21 0,-21 21 31,-1 0-31,1 0 16,0 0-16,0 21 0,0-21 0,0 22 16,-1-1-16,22 21 0,-21-21 0,0 0 15,0 1-15,21-1 0,0 21 16,0-21-16,-21 0 0,21 1 0,0-1 16,0 0-16,0 0 0,0 0 15,0 0-15,21-21 16,0 0-16,0 0 0,0 0 15,1 0-15,-1 0 0,0 0 0,0 0 16,0-21-16,22 21 16,-22-21-16,21 0 0,-21 0 0,22 0 15</inkml:trace>
  <inkml:trace contextRef="#ctx0" brushRef="#br0" timeOffset="104144.89">8255 9462 0,'0'-43'15,"-21"43"1,0 0-16,-1 0 16,1 0-16,0 0 0,0 0 15,0 0-15,0 21 0,-1-21 0,1 22 16,0-1-16,0 0 16,21 0-16,-21-21 0,21 21 15,0 0-15,0 1 0,21-1 16,0-21-16,0 0 15,0 0-15,1 21 0,20-21 16,-21 0-16,0 21 0,0-21 0,1 0 16,-1 0-16,0 0 0,0 21 15,0 0 1,-21 1 0,0-1-16,-21-21 15,0 0-15,21 21 0,-21-21 16,0 0-16,-1 21 0,1-21 15,0 21-15,0-21 0,-21 0 0,20 0 16,1 0-16,0 0 0,0 21 16,0-21-16,0 0 0,-1 0 15,1 0-15,0 0 16,21-21 0,0 0-16,-21 0 0,0 0 15,21 0-15</inkml:trace>
  <inkml:trace contextRef="#ctx0" brushRef="#br0" timeOffset="104476.7">6710 9144 0,'0'0'0,"21"0"16,0 0-16,0-21 0,22 21 15,-1 0-15,0 0 0,22 0 16,-22 0-16,22 0 0,-22-21 0,21 21 16,-20 0-16,-1 0 0,22 0 0,-22 0 15,0 0-15,1 0 0,-22 0 16,21 0-16,0 0 0,-20-21 0,-1 21 15,0 0-15,0 0 0,-42 0 32,0 21-17,0-21-15,-22 21 0,22 0 0</inkml:trace>
  <inkml:trace contextRef="#ctx0" brushRef="#br0" timeOffset="105508.04">2307 10478 0,'0'0'0,"-21"0"0,0 0 15,0 0 1,-1 0-1,44 0 48,-1 0-63,0 0 0,0 0 16,0 0-16,0 0 15,1 0-15,20 0 0,-21 0 16,21 0-16,-20 0 0,20 0 0,0 0 15,22 0-15,-22 21 0,0-21 16,22 0-16,-22 0 0,22 0 0,-1 0 16,-20 0-16,20 0 0,1 0 0,-1 0 15,1 0-15,-1 0 0,1 0 16,-1 0-16,1 0 0,20 0 0,-20 0 16,-1 0-16,1 0 0,20 0 0,-20 0 15,-1 0-15,22-21 0,0 21 16,-22 0-16,22 0 0,21 0 0,-22 0 15,1 0-15,21 0 0,-21 0 16,20-22-16,-20 22 0,21 0 16,0 0-16,-22 0 0,22 0 0,0 0 15,21 0-15,-21-21 0,0 21 0,0 0 16,-1 0-16,22 0 0,-21 0 16,0 0-16,0 0 0,0-21 0,0 21 15,-1 0-15,1 0 0,-21 0 16,0-21-16,-1 21 0,1 0 0,-22 0 15,22 0-15,-21-21 0,-22 21 0,21-21 16,1 21-16,-22 0 0,1 0 16,20-22-16,-21 22 0,1 0 0,-22 0 15,21 0-15,-21-21 0,22 21 16,-22 0-16,0 0 0,0 0 16,0 0-16,1 0 0,-1 0 15,-42 0 95,-1 0-110</inkml:trace>
  <inkml:trace contextRef="#ctx0" brushRef="#br0" timeOffset="105737.9">7916 10351 0,'0'0'0,"-21"0"0,21-22 94,-21 22-79,0-21 1</inkml:trace>
  <inkml:trace contextRef="#ctx0" brushRef="#br0" timeOffset="109704.62">847 12107 0,'0'0'0,"21"-21"16,0 0-16,-21 0 16,21 0-16,0 0 15,0-1-15,-21 1 16,22 0-16,-22 0 15,0 0-15,0 42 63,0 0-63,0 0 0,-22 22 16,1-22-16,0 21 0,0 0 0,0 1 15,0-1-15,-22-21 0,1 22 16,0-1-16,-1 0 0,1 1 0,-22-1 15,22-21-15,-21 0 0,20 22 16,-20-22-16,20 0 0,1-21 16,0 21-16,-1-21 0,1 0 0,21 0 15,0 0-15,-22 0 0,22 0 16,21-21 0,0 0-16,0 0 15,21 21-15,1-22 0,-1 22 0,0 0 16,21-21-16,1 21 0,-1 0 15,0 0-15,1 0 0,20 0 16,1 0-16,-22 0 0,21 0 0,-20 0 16,20 21-16,-20-21 0,-1 22 15,0-22-15,-21 21 0,22 0 0,-22-21 16,0 21-16,0-21 0,0 21 16,1-21-16,-22 21 0,21-21 0,-21 22 15,21-22 1,0 0-1,0 0-15,0 0 16,1 0-16,-22-22 0,21 1 16,0 21-16</inkml:trace>
  <inkml:trace contextRef="#ctx0" brushRef="#br0" timeOffset="110017.44">1524 12086 0,'0'0'0,"0"-21"0,0 0 16,0 42 15,0 0-31,0 0 0,0 1 16,0 20-16,0 0 0,0 1 15,0-1-15,0 0 0,0 1 16,21-1-16,-21 0 0,0 22 0,0-22 15,0 0-15,0 22 0,0-22 16,0 1-16,0 20 0,0-21 0,0-20 16,0 20-16,0-21 0,0 0 15,0 0-15,0 1 0,0-1 0,0-42 32,0-1-17,0 1-15,0 0 0</inkml:trace>
  <inkml:trace contextRef="#ctx0" brushRef="#br0" timeOffset="110325.27">1503 12256 0,'0'0'16,"0"-22"-16,0 1 0,0-21 0,0 21 0,0 0 16,0-1-16,0 1 0,0 0 15,21 0-15,0 21 0,21-21 0,-20 21 16,20 0-16,0 0 0,1 0 15,-22 0-15,21 0 0,0 0 16,-20 21-16,20 0 0,-21 21 16,0-20-16,-21-1 0,0 21 0,0-21 15,0 0-15,0 22 0,0-22 16,-42 0-16,21 0 0,0 0 0,-1 1 16,-20-1-16,21-21 0,0 21 15,-22 0-15,22-21 0,0 0 16,21-21 15,21 0-31,0 0 0,-21-1 0,22 1 16</inkml:trace>
  <inkml:trace contextRef="#ctx0" brushRef="#br0" timeOffset="110694.06">2095 12171 0,'0'0'0,"22"0"16,-1 0-16,0 0 16,0 0-16,0 0 0,-21-21 15,43 21-15,-22-21 0,0-1 16,0 1-16,0 21 0,0-21 16,1 0-16,-1 0 0,-21 0 0,0-1 15,0 1-15,0 0 16,-21 21-16,-1 0 0,1 0 15,-21 0-15,21 0 0,-22 21 16,22 0-16,0 1 0,-21-1 0,21 21 16,-1-21-16,22 22 0,0-22 15,-21 21-15,21-21 0,0 22 0,0-22 16,0 0-16,0 0 0,0 0 16,0 0-16,21 1 0,1-1 0,-1-21 15,0 21-15,0-21 0,0 0 16,22 0-16,-22 0 0,21 0 0,-21 0 15,0 0-15,22 0 0,-22-21 16,0 21-16,21-21 0</inkml:trace>
  <inkml:trace contextRef="#ctx0" brushRef="#br0" timeOffset="111060.64">2688 12065 0,'0'-21'15,"0"42"-15,0-63 0,0 21 0,0-1 16,0 1-16,21 21 0,0-21 15,1 21-15,-1 0 0,0 0 16,0 0-16,0 0 0,0 0 16,1 0-16,-1 21 0,0 0 0,0 1 15,-21-1-15,21 0 0,0 21 16,-21-21-16,0 1 0,0 20 16,0-21-16,0 0 0,0 22 0,0-22 15,0 0-15,-21 0 0,21 0 16,-21-21-16,0 21 0,0-21 15,0 0-15,-1 0 16,22-21 0,0 0-16,0 0 15,0 0-15,0-22 0,0 22 16,22 0-16,-1-21 0,-21 21 0,0-22 16,21 22-16,0 0 0,0 0 15,-21 0-15,21-1 0,1 22 16,-22-21-16,21 21 0,0 0 0,0 0 15,0 0 1</inkml:trace>
  <inkml:trace contextRef="#ctx0" brushRef="#br0" timeOffset="111572.35">3704 12023 0,'0'0'0,"0"-21"0,0-1 16,0 1-16,0 0 15,0 0-15,-21 21 16,0 0-16,0 0 16,-1 0-16,1 0 0,-21 21 15,21 0-15,0 0 0,-1 1 0,-20-1 16,21 0-16,0-21 0,21 21 15,0 0-15,-21 0 0,21 1 0,0-1 16,0 0-16,0 0 16,21-21-16,0 21 15,0-21-15,0 0 0,0 0 0,1 21 16,20-21-16,-21 0 0,0 0 0,0 22 16,22-22-16,-22 0 0,0 0 15,0 21-15,0-21 0,1 21 16,-22 0-1,0 0-15,-22-21 16,1 0-16,0 21 0,0-21 0,0 0 16,0 22-16,-22-22 0,22 0 15,0 0-15,-21 0 0,20 0 16,1 0-16,0 0 0,-21 0 0,21 0 16,-1 0-16,1 0 15,0 0-15,21-22 31,0 1-15,21 21-16,0 0 0,1-21 16</inkml:trace>
  <inkml:trace contextRef="#ctx0" brushRef="#br0" timeOffset="112388.89">4318 11917 0,'0'0'0,"-21"0"16,0-21-16,-1 21 15,1 0-15,0 0 16,0 0-16,0 0 0,0 21 16,21 0-16,-22-21 0,1 21 15,0 22-15,0-22 0,21 0 0,-21 21 16,0-21-16,21 1 0,-22 20 0,22-21 15,0 0-15,0 0 0,0 1 16,0-1-16,0 0 0,22 0 0,-1-21 16,0 21-16,0-21 0,0 0 0,0 0 15,22 0-15,-22 0 16,0 0-16,0 0 0,0 0 0,1 0 16,-1-21-16,0 0 0,0 21 15,-21-21-15,0 0 0,0-1 0,0 1 16,0 0-16,0 0 0,0 0 0,0 0 15,0-22-15,0 22 0,0-21 16,-21 21-16,21-22 0,0 22 0,0 0 16,0 0-16,0 0 0,0-1 15,21 22 1,0 0-16,0-21 0,1 21 0,-1 0 0,21 0 16,-21 0-16,0 0 0,1 21 15,20 1-15,-21-1 0,0 0 16,22 0-16,-22 0 0,0 0 0,21 43 15,-42-43-15,0 0 16,21 0-16,-21 1 0,0-1 0,22 0 16,-22 0-16,0 0 0,0 0 0,0 1 15,-22-22 1,1 0 0,0 0-16,21-22 15,-21 1 1,21 0-16,0 0 0,0 0 0,0-22 15,0 22-15,21-21 16,0 0-16,0 20 0,1-20 0,-1 0 16,21 21-16,-21-22 0,22 22 0,-22 0 15,21 0-15,-21 0 0,22 21 16,-22 0-16,0 0 0,0 0 0,0 0 16,0 21-16,1 0 0,-1 0 15,-21 0-15,0 0 0,21 22 0,-21-22 16,0 21-16,0 1 0,0-22 0,0 21 15,0 0-15,0-20 0,0-1 16,0 0-16,0 0 0,0 0 0,0 0 16,0 1-16,0-44 47,0 1-47,0 0 15,0 0-15</inkml:trace>
  <inkml:trace contextRef="#ctx0" brushRef="#br0" timeOffset="113001.33">7175 11790 0,'0'-21'16,"0"0"-16,0 42 63,0 0-63,0 0 0,0 0 15,0 0-15,0 1 0,0 20 0,0-21 16,0 21-16,0-20 0,0-1 15,0 0-15,0 21 0,0-21 16,0 1-16,0-1 0,0 0 0,0 0 16,0-42 15,0 0-31,0 0 16,0-1-16</inkml:trace>
  <inkml:trace contextRef="#ctx0" brushRef="#br0" timeOffset="113384.11">7091 11472 0,'0'0'0,"-43"64"31,43-43-16,0 0-15,22-21 16,-1 0-16,0 0 16,0 0-16,0 0 15,0 0-15,1 0 0,-1 0 0,0-21 16,-21 0-16,21 0 0,-21 0 16,0-1-16,0 1 15,0 0-15,0 0 0,-21 21 0,0-21 16,0 21-16,-1 0 0,1-21 15,0 21-15,0 0 16,0 21-16,21 0 16,0 0-16,0 0 0,0 0 15,0 1-15,0-1 16,0 0-16,0 0 0,21-21 0,0 21 16,0 0-16,0 1 0,1-22 0,-1 21 15</inkml:trace>
  <inkml:trace contextRef="#ctx0" brushRef="#br0" timeOffset="114036.48">8064 11748 0,'0'0'16,"0"-22"-16,0 1 0,0 0 15,-21 0-15,21 0 0,-21 21 0,0-21 16,0 21-16,0 0 0,-1 0 16,1 0-16,-21 0 0,21 0 15,0 0-15,-1 0 0,1 21 16,-21 0-16,21 0 0,0 0 0,-22 22 16,22-22-16,0 21 0,0-21 0,0 22 15,-1-1-15,1 0 0,21-21 16,0 22-16,0-1 0,0-21 0,0 22 15,0-22-15,0 0 0,0 0 0,21 0 16,-21 0-16,22-21 16,20 0-16,-21 22 0,0-22 0,0 0 15,22 0-15,-22 0 0,42-22 16,-20 1-16,-22 0 0,21 0 16,-21 0-16,1 0 0,20-22 0,-21 1 15,0 21-15,0-22 0,-21 1 0,22 0 16,-1-1-16,-21 1 0,21-21 15,-21 20-15,0 1 0,21 0 0,-21-1 16,21 1-16,-21 0 0,0-1 0,0 22 16,0-21-16,0 21 0,0-1 15,0 1-15,0 42 32,-21 22-32,21-22 15,0 21-15,0 1 0,0-1 0,-21 0 16,21 1-16,0-1 0,0 0 15,0 1-15,-21-1 0,21 0 16,0 1-16,0-1 0,0 0 0,0-21 0,0 22 16,0-22-16,0 21 0,21-21 15,0 1-15,-21-1 0,21-21 0,0 21 16,1-21-16,-1 0 0,0 0 16,0 0-16,0 0 15,0 0-15,22 0 0,-43-21 0,42 0 16,-21-1-16,0 1 0,1 0 0</inkml:trace>
  <inkml:trace contextRef="#ctx0" brushRef="#br0" timeOffset="114351.8">9059 11748 0,'21'0'16,"1"0"0,-1 0-16,0 0 15,0 0-15,0 0 0,0 0 16,1 0-16,-1 0 0,0 0 15,0 0-15,0 0 16,0 0 0</inkml:trace>
  <inkml:trace contextRef="#ctx0" brushRef="#br0" timeOffset="114591.66">8975 11896 0,'0'21'0,"21"-21"16,0 21 0,0-21-1,0 0-15,0 0 0,1 0 16,-1 0-16,0 0 0,0 0 0,0-21 15,0 21-15,1 0 16,-1 0-16,-21-21 0,21 21 16,0 0-16,-21-21 0</inkml:trace>
  <inkml:trace contextRef="#ctx0" brushRef="#br0" timeOffset="116068.64">10202 11261 0,'0'21'78,"21"-42"-15,1 0-48,-22-1-15,0 1 16,21 21-16,-21-21 0,0 0 16,0 0-16,0 0 15,-21 21 17,21 21-32,0 0 15,-22 0-15,22 0 0,-21 0 16,21 1-16,0-1 0,0 0 15,0 0-15,0 0 0,0 0 16,0 1-16,0-1 0,0 0 16,0 0-1,21-21 1,1 0-16,-1 0 16,0-21-16,-21 0 0,21 0 15,0-1-15,-21 1 16,0 0-16,0 0 0,0 0 0,0 0 15,0-1-15,0 1 16,0 0-16,-21 21 16,0 0-1,21 21-15,0 0 0,-21 1 16,21 20-16,-21-21 0,-1 0 0,22 22 16,-21-22-16,21 21 0,0-21 15,-21 0-15,21 22 0,0-22 16,0 0-16,0 0 0,0 0 15,21 1-15,0-22 0,1 0 0,-1 0 16,0 0-16,0 0 0</inkml:trace>
  <inkml:trace contextRef="#ctx0" brushRef="#br0" timeOffset="116404.45">10901 11324 0,'0'0'0,"0"-21"0,-21 21 31,-1 21-31,22 0 16,0 1-16,0-1 0,0 21 15,0-21-15,-21 0 0,21 22 16,-21-22-16,21 21 0,0-21 0,-21 22 15,21-22-15,0 21 0,0-21 0,-21 22 16,0-22-16,21 21 0,0-21 0,0 1 16,-22-1-16,22 0 0,0 0 15,0 0-15,0 0 0,0 1 16,22-22 15,-1-22-31,-21 1 0,21 21 16,0-21-16</inkml:trace>
  <inkml:trace contextRef="#ctx0" brushRef="#br0" timeOffset="116996.23">11366 11494 0,'0'0'0,"0"-22"0,0 1 16,0 0-16,22 21 0,-22-21 15,21 0-15,-21 0 0,0-1 0,21 22 16,0-21-16,0 0 0,0 21 0,1-21 16,-1 21-16,0 0 0,0 0 15,0 0-15,0 0 0,1 0 0,-1 0 16,0 0-16,0 21 0,0 0 0,0 0 16,1 1-16,-22 20 0,0-21 15,0 0-15,0 22 0,0-22 16,0 21-16,0-21 0,-22 22 0,1-22 0,0 0 15,0 21-15,0-21 16,0 1-16,-1-1 0,-20 21 0,21-21 16,0 0-16,0 1 0,-1-1 0,-20 0 15,21-21-15,0 21 0,0 0 16,-1-21-16,1 0 0,0 0 0,0 0 16,0 0-16,0 0 15,21-21-15,0 0 16,0 0-16,0 0 0,0-1 0,0 1 15,0 0-15,0 0 0,0 0 0,0 0 16,0-1-16,21 1 16,0 21-16,0 0 0,0 0 15,0 0 1,1 21-16,-1 1 0,-21-1 16,21-21-16,0 21 0,-21 0 15,21 0-15,0 0 0,1 1 16,-1-1-16,-21 0 0,21 0 0,0-21 15,-21 21-15,21 0 0,0-21 16,1 22-16,-1-22 0,0 0 16,0 0-16,0 0 15,0 0-15,1-22 16,-1 1-16,0 0 0,0 0 16</inkml:trace>
  <inkml:trace contextRef="#ctx0" brushRef="#br0" timeOffset="117692.77">12446 11282 0,'0'0'0,"0"-21"0,0 0 16,0-1-16,21 22 15,0-21-15,0 21 0,1-21 16,-1 21-16,0 0 0,0 0 16,0-21-16,0 21 0,1 0 15,-1 0-15,21 0 0,-21 0 0,0 21 16,1 0-16,-22 0 16,0 1-16,0-1 0,0 21 0,0-21 15,0 0-15,0 1 0,-22-1 0,1 0 16,-21 0-16,21 0 0,-22 0 15,22 1-15,-21-1 0,21 0 0,0 0 16,-22-21-16,22 21 0,0-21 16,0 0-1,42 0 17,0 0-32,0 0 0,0 0 0,1-21 15,-1 21-15,0 0 0,0 0 16,0 0-16,0 0 0,1-21 0,-1 21 15,0 0-15,0 0 0,0 0 0,0 0 16,22 0-16,-22 21 0,0-21 16,0 21-16,0-21 0,-21 21 0,22 1 15,-1-22-15,-21 21 0,21 0 16,-21 0-16,0 0 16,0 0-16,0 1 0,-21-1 0,0 0 15,-1-21-15,1 21 0,0-21 16,0 21-16,0 0 0,-22-21 15,22 0-15,0 22 0,-21-22 0,21 0 16,-22 0-16,22 0 0,-21 0 0,21 0 16,-1 0-16,1 0 0,0 0 0,0 0 15,0 0-15,0 0 0,-1 0 16,1-22 0,21 1-1,0 0 1,0 0-1,21 21 1,-21-21-16,22 21 0,-1 0 0</inkml:trace>
  <inkml:trace contextRef="#ctx0" brushRef="#br0" timeOffset="118383.92">13568 11049 0,'0'21'31,"0"0"-31,0 1 15,0-1 1,-21-21-16,21 21 0,0 0 31,0-42 1,0 0-17,0 0-15,0-1 16,0 1-16,0 0 15,0 0-15,21 21 0,0-21 0,0 21 16,0 0 0,0 0-16,1 0 15,-22 21 1,0 0-16,0 0 0,0 0 16,0 1-16,0-1 15,0 0-15,0 0 0,0 0 16,-22 0-16,22 1 15,-21-22 1,0 0-16,0 0 16,21-22-1,0 1 1,0 0-16,0 0 16,21 0-16,0 0 0,0-1 15,1 22 1,-22 22-1,0-1-15,0 0 16,0 0-16,0 0 0,0 0 0,-22 1 16,1-1-16,21 0 15,-21 0-15,0 0 0,0 0 0,0 1 0,-1-22 16,1 21-16,0 0 0,0-21 16,0 21-16</inkml:trace>
  <inkml:trace contextRef="#ctx0" brushRef="#br0" timeOffset="119199.68">14541 11155 0,'0'-21'31,"-21"21"-15,21 21 31,21 0-31,1-21-16,-1 21 0,0 0 0,0-21 15,21 22-15,-20-1 0,20 0 16,0 0-16,1-21 0,-1 21 0,21 0 15,-20 1-15,20-22 0,-20 21 0,-1 0 16,0-21-16,1 0 0,-1 21 16,0-21-16,1 0 0,20 0 15,-42 0-15,0 0 0,1 0 16,-22-21 15,-22 21 0,1 0-31,0 0 0,0 0 16,0 0-16,0 0 0,-1 21 16,1-21-16,0 21 0,0-21 15,0 21-15,0 1 0,-22 20 16,1-21-16,21 0 16,-22 0-16,1 1 0,21-1 0,-21 0 15,-1 0-15,1 0 0,21 0 0,-22 1 0,1 20 16,21-42-16,-21 21 0,20 0 15,-20 0-15,21 1 0,0-1 16,-22 0-16,22 0 0,0 0 0,0 0 16,0 1-16,0-22 0,21 21 15,0 0 1,-22-21-16,22-21 62,22 21-62,-22-21 16,0-1 0</inkml:trace>
  <inkml:trace contextRef="#ctx0" brushRef="#br0" timeOffset="120516.4">4445 13187 0,'21'0'16,"-21"-21"-16,21 21 0,0 0 16,-21-21-16,22 21 15,-1 0 1,-21-22-16,0 44 78,-21-22-78,-1 21 0,-20 0 16,21 0-16,0-21 0,-22 21 0,1 0 15,21 1-15,-21-1 0,-1 0 16,22 0-16,-21 0 0,21-21 0,-1 21 16,-20 1-16,21-22 0,0 21 0,0-21 15,-1 0-15,22 21 16,-21-21-16,42 0 47,1 0-32,-1 21-15,0-21 0,21 21 16,-21-21-16,22 21 0,-22 1 0,21-1 16,1-21-16,-22 21 0,21 0 15,0 0-15,1 0 0,-22-21 0,21 22 16,-21-1-16,1-21 0,-1 21 15,0-21-15,0 0 0,-21 21 0,21-21 16,-21 21-16,21-21 47,-21-21-31,22 0-16,-22 0 15,0 0-15</inkml:trace>
  <inkml:trace contextRef="#ctx0" brushRef="#br0" timeOffset="121080.09">4868 13293 0,'0'0'0,"0"21"46,0 0-46,0 0 16,0 0-16,21 22 0,-21-22 16,0 0-16,0 0 0,0 22 0,22-22 15,-22 0-15,0 0 0,0 21 16,0-20-16,0-1 0,0 0 0,0 0 16,0 0-16,0 0 15,0-42 32,0 0-47,0 0 0,0 0 0,0 0 16,0-1-16,0-20 0,0 21 15,0-21-15,0 20 0,0 1 16,21-21-16,0 21 0,0-22 16,21 22-16,-20 0 0,-1 0 0,21 0 15,22 0-15,-22 21 0,-21 0 16,21 0-16,-20 0 0,-1 0 15,0 0-15,0 21 0,0 0 0,0 0 16,1 21-16,-22-20 0,0-1 16,0 21-16,0 0 0,0-20 0,0 20 15,0-21-15,0 21 0,0-20 0,0 20 16,0-21-16,0 0 0,0 0 16,0 1-16,-22-22 0,22 21 15,-21 0-15,21-42 47,21 0-47,1 21 0,-1-22 16,0 1-16,0 0 0</inkml:trace>
  <inkml:trace contextRef="#ctx0" brushRef="#br0" timeOffset="121649.76">6286 13441 0,'0'0'0,"0"-64"16,0 43-1,0 0-15,-21 0 16,0 21-16,21-21 0,-21 0 0,0 21 16,0 0-16,-1 0 15,1 0-15,-21 0 0,21 0 0,0 21 16,-1-21-16,-20 21 0,21 0 0,0 21 15,-22-20-15,22 20 0,0-21 16,0 21-16,0 1 0,0-1 16,-1 0-16,22-20 0,0 20 0,0-21 15,0 21-15,0-20 0,0-1 0,43 0 16,-22 0-16,0-21 16,0 0-16,0 0 0,22 0 15,-22 0-15,0 0 0,21-21 0,-20 21 16,20-21-16,-21 0 0,21-1 0,-20-20 15,-1 21-15,0-21 0,0 20 16,0-20-16,0 0 0,-21 21 16,0-22-16,0 22 0,0-21 0,0 21 0,0-1 15,0 1-15,0 0 0,0 42 32,-21 0-17,21 1-15,0-1 0,0 0 0,0 21 16,0-21-16,0 22 0,0-22 15,0 21-15,0-21 0,0 1 16,0 20-16,0-21 0,0 0 0,0 0 16,21-21-16,-21 22 0,22-22 15,-1 0-15,0 0 0,0 0 16,0 0-16,0 0 0,22 0 16,-22 0-16,0-22 0,0 1 0,0 0 15,1 0-15,-1-21 0</inkml:trace>
  <inkml:trace contextRef="#ctx0" brushRef="#br0" timeOffset="122399.2">6773 13335 0,'0'21'32,"0"0"-32,0 1 15,0-1-15,0 0 0,0 0 16,0 0-16,0 0 0,-21 22 0,21-22 15,0 0-15,0 0 0,0 0 0,0 1 16,0-1-16,0 0 16,0 0-16,0 0 0,0 0 15,-21-21 17,21-21-17,0 0-15,-21 0 0,21 0 16,0 0-16,0-22 0,0 22 15,0 0-15,0-21 0,0 20 0,0 1 16,21-21-16,-21 21 0,21 0 16,0-1-16,0 1 0,1 0 0,-1 0 15,0 0-15,21 21 0,-21-21 16,1 21-16,-1 0 0,21 0 16,-21 0-16,0 0 0,1 21 0,-1 0 0,0 0 15,0 0-15,-21 0 0,21 1 0,0-1 16,1 0-16,-22 21 15,0-21-15,0 1 0,21 20 0,-21-21 16,0 0-16,0 0 0,0 1 0,0-1 16,0 0-16,0 0 0,0 0 15,-21-21 17,21-21-17,0 0-15,0 0 16,0 0-16,0-22 0,0 22 15,0 0-15,0-21 0,21 20 0,0-20 16,0 21-16,0 0 0,0 0 16,-21-1-16,22 1 0,-1 0 0,21 0 15,-21 21-15,0 0 0,1-21 16,-1 21-16,0 0 0,0 0 0,0 0 16,0 21-16,1 0 0,-1 0 15,0 0-15,0-21 0,-21 43 0,0-22 16,0 0-16,0 0 0,0 0 0,0 22 15,0-22-15,0 0 0,0 0 16,0 0-16,0 1 0,0-1 0,0 0 16,-21 0-16,0 0 15,21-42 17,0 0-17,0 0-15,0 0 0,21-1 16</inkml:trace>
  <inkml:trace contextRef="#ctx0" brushRef="#br0" timeOffset="122859.93">7980 13504 0,'0'22'0,"21"-22"31,0 0-31,0 0 15,0 0-15,1 0 0,-1 0 16,0 0-16,0 0 0,0-22 16,0 22-16,1-21 0,-1 21 0,0-21 15,0 0-15,0 0 0,0 0 16,-21-1-16,0 1 16,0 0-16,0 0 0,0 0 15,0 0 1,-21 21-16,0 0 15,0 0-15,0 21 0,0-21 16,-1 21-16,22 0 0,-21 0 16,0 0-16,21 1 0,0-1 15,-21 0-15,0 21 0,21-21 0,-21 1 16,21-1-16,0 21 0,0-21 0,0 0 16,0 1-16,0-1 0,0 0 15,0 0-15,0 0 0,0 0 16,21-21-16,0 0 0,0 22 15,0-22-15,0 0 16,1 0-16,-1 0 0,0 0 16,0-22-16,0 22 0,0-21 15,1 0-15,-1 0 0,0 0 0,0 0 16,0-1-16</inkml:trace>
  <inkml:trace contextRef="#ctx0" brushRef="#br0" timeOffset="123759.75">8742 13187 0,'0'0'0,"-21"0"15,21 21 17,0 0-32,0 0 0,21 1 15,0-1-15,0 0 16,0 0-16,0-21 0,1 21 15,-1 0-15,21-21 0,0 22 16,-20-22-16,20 0 0,0 21 0,1-21 16,-22 0-16,21 0 0,0 0 0,-20 0 15,-1 0-15,21 0 0,-21 0 16,0 0-16,1 0 16,-44 0 15,1 0-31,0 0 0,0 0 15,0 21-15,0-21 0,-1 21 16,-20 0-16,21-21 0,-21 21 16,20 1-16,-41 20 0,21-21 15,-1 21-15,22-20 0,-21-1 16,21 0-16,-1 0 0,1 0 0,-21 0 16,21 1-16,0-1 0,21 0 0,-22 0 15,1-21-15,21 21 0,-21 0 16,21 1-16,-21-22 15,0 0 423,21-22-407</inkml:trace>
  <inkml:trace contextRef="#ctx0" brushRef="#br0" timeOffset="125611.77">7556 14542 0,'0'0'0,"22"0"0,-1-22 0,-21 1 16,21 21-1,0-21-15,0 21 16,-21-21-16,21 21 16,1 0-1,-22 21 17,0 0-17,0 0-15,-22-21 0,1 22 16,0-1-16,0 21 0,-21-21 15,20 0-15,-20 22 0,0-22 0,-1 0 16,1 0-16,21 22 0,-21-22 16,-1 0-16,22 0 0,-21-21 15,21 21-15,-1 0 0,1-21 0,0 0 16,0 22-16,21-44 47,21 22-32,0 0-15,0 0 0,1-21 16,-1 21-16,21 0 0,-21 0 16,0 0-16,1 0 0,20 0 15,-21 21-15,21-21 0,-20 0 16,20 22-16,0-22 0,-21 21 0,1-21 0,20 0 16,-21 21-16,0-21 15,0 0-15,-21 21 0,22-21 16,-22 21-1,0-42 48</inkml:trace>
  <inkml:trace contextRef="#ctx0" brushRef="#br0" timeOffset="126336.92">8107 14923 0,'0'0'16,"21"0"-16,0 0 0,0 0 15,0-22-15,1 22 0,-1-21 0,0 0 16,0 21-16,0-21 0,0 0 15,1 0-15,-22-1 0,21 1 16,-21 0-16,0 0 0,21 0 0,-21-22 16,0 22-16,0 0 0,0 0 15,0 0-15,0 0 0,0-1 16,0 1-16,-21 21 31,21 21-15,-21 1-16,21-1 0,-22 0 0,22 21 15,0-21-15,-21 22 0,21-22 16,-21 21-16,21 1 0,-21-1 0,21 0 16,0 1-16,-21-1 0,0 0 0,-1 22 15,22-1-15,-21-20 0,21 20 16,0 1-16,-21-22 0,21 21 16,0-20-16,0 20 0,0-20 0,0-1 15,0 0-15,0 1 0,0-1 16,0 0-16,0-21 0,21 1 0,0 20 15,-21-21-15,22-21 0,-1 21 0,0-21 16,0 21-16,0-21 0,0 0 16,1 0-16,-1-21 0,21 0 0,0 0 15,-20 0-15,20 0 0,0-1 0,1-20 16,-1 21-16,-21-21 0,21 20 16,-20-20-16,20 0 0,-21-1 15,-21 1-15,0 0 0,0-1 0,0 1 16,0 0-16,-21-1 0,-21 22 15,20-21-15,-20 0 0,0 20 0,-1 1 16,1 0-16,0 0 0,-1 0 16,1 21-16,21 0 0,-21 0 0,20 0 15,-20 0-15,21 0 0,0 0 0,0 0 16,42 0 15,0 0-31,0 0 0,0 0 0,0 0 16,22-21-16,-22 21 0,21-22 15,-21 22-15,22-21 0,-1 0 0,0 21 16,1-21-16,-22 0 0,21 0 16,-21-1-16,22 1 0,-22 21 15</inkml:trace>
  <inkml:trace contextRef="#ctx0" brushRef="#br0" timeOffset="126843.84">9017 14542 0,'0'-22'16,"0"44"15,0-1-31,0 0 16,0 0-16,0 0 0,0 22 0,0-22 16,0 0-16,0 21 0,0-21 15,0 1-15,0-1 0,0 0 16,0 0-16,0 0 0,0 0 0,0 1 15,-21-1-15,21 0 16,-21-21 0,21-21-1,0 0 1,0-1-16,0 1 0,0 0 16,0 0-16,0 0 0,0 0 0,21-22 15,0 22-15,0 0 0,0-21 16,0 20-16,1 1 0,20 0 15,-21 0-15,0 0 0,0 0 0,22 21 16,-22 0-16,0 0 0,0 0 16,0 0-16,43 42 15,-64-21-15,21 0 0,-21 22 0,21-22 16,-21 0-16,0 0 0,0 21 16,0-20-16,0-1 0,0 0 0,0 0 15,0 0-15,-21 0 0,0 1 16,21-1-1,-21-21-15,21-21 47,21-1-47</inkml:trace>
  <inkml:trace contextRef="#ctx0" brushRef="#br0" timeOffset="127381.59">10096 14584 0,'0'0'16,"0"-21"-16,0 0 0,0-1 15,0 1-15,-21 0 0,0 0 0,-21 21 16,21 0-16,-1-21 0,-20 21 16,21 0-16,0 0 0,-22 0 0,22 21 15,-21 0-15,21 0 0,0 0 16,-1 1-16,-20 20 0,21-21 15,0 21-15,0-20 0,21 20 0,0-21 16,-22 21-16,22-20 0,0-1 0,0 21 16,0-21-16,0 0 15,22-21-15,-22 22 0,21-22 0,0 0 16,0 0-16,21 0 0,-20 0 0,-1 0 16,0 0-16,21-22 0,-21 22 15,1-21-15,20 0 0,-21 0 0,0 0 16,0 0-16,1-1 0,-1 1 15,0-21-15,-21 21 0,0-22 16,21 22-16,-21 0 0,0-21 0,0 21 16,0-1-16,0 44 15,0-1 1,-21 0-16,21 0 0,0 0 0,-21 0 16,21 22-16,0-22 0,0 0 0,0 0 15,0 0-15,0 1 0,0-1 16,0 0-16,0 0 0,21-21 0,0 21 15,0-21-15,0 0 0,1 0 0,-1 0 16,21 0-16,-21 0 0,0 0 16,1 0-16,20 0 0,-21-21 15,0 0-15,0 21 0,1-21 0,-1 0 16,0-1-16,0 1 0,0 0 16,0 0-16,-21-21 0,0 20 0</inkml:trace>
  <inkml:trace contextRef="#ctx0" brushRef="#br0" timeOffset="128068.3">10477 14626 0,'22'-63'0,"-22"20"16,-22 149-16,22-212 47,0 128-47,0-1 0,0 0 0,0 0 15,0 0-15,0 0 0,0 1 16,0-1-16,0 0 0,0 0 16,0 0-16,0 0 0,0 1 15,0-1-15,0 0 0,0 0 31,0-42 1,0 0-32,-21 21 15,21-21-15,0-1 0,0 1 0,0 0 16,0 0-16,0 0 0,0 0 0,0-1 16,21-20-16,1 21 0,-22 0 15,21 0-15,0-1 0,0 1 0,0 0 16,0 0-16,1 21 0,-1 0 0,0 0 15,0 0-15,0 0 16,0 0-16,1 0 0,-1 21 0,0 0 16,0 0-16,-21 1 0,21-1 0,-21 0 15,21 0-15,-21 21 0,0-20 16,0-1-16,0 0 0,0 0 0,22 0 16,-22 0-16,0 1 0,0-1 15,-22-21 16,1 0-15,21-21-16,0-1 16,0 1-16,0 0 0,0 0 15,21 0-15,1 0 0,-22-1 16,21 1-16,0-21 0,21 21 16,-21 0-16,22-1 0,-22 1 0,21 0 15,-21 0-15,1 21 0,20 0 16,-21 0-16,0 0 0,22 0 0,-22 0 15,0 0-15,0 21 0,-21 0 16,0 0-16,21 22 0,-21-22 16,0 0-16,0 0 0,0 0 0,0 1 15,0-1-15,-21 0 0,21 0 0,-21 0 16,21 0 0,-21-21-16,21-21 46,0 0-30,21 0-16,0 0 0</inkml:trace>
  <inkml:trace contextRef="#ctx0" brushRef="#br0" timeOffset="128480.09">11557 14563 0,'21'0'32,"0"0"-32,0 0 0,1 0 15,-1 0-15,0 0 0,0 0 16,0-21-16,0 21 0,1-22 16,-1 22-16,-21-21 0,0 0 15,21 21-15,-21-21 0,21 21 0,-21-21 16,0 0-16,0-1 0,-21 22 15,0 0 1,0 0-16,-1 0 0,1 0 16,0 22-16,0-1 0,0 0 0,0 0 15,-1 0-15,1 0 16,21 1-16,-21 20 0,21-21 0,-21 0 16,21 0-16,-21 22 0,21-22 0,0 0 15,0 0-15,0 0 16,0 1-16,21-22 0,0 21 0,0-21 15,0 0-15,1 0 0,-1 0 0,0 0 16,21 0-16,-21 0 0,1 0 16,-1 0-16,0 0 0,0 0 0,0-21 15,0-1-15,1 22 0,-1-21 0,0 0 16</inkml:trace>
  <inkml:trace contextRef="#ctx0" brushRef="#br0" timeOffset="128967.81">12192 14076 0,'0'21'31,"21"0"-16,0-21-15,0 21 16,22-21-16,-22 22 0,0-1 0,21-21 16,-20 21-16,20-21 0,-21 21 15,21 0-15,43 22 0,-64-22 16,22-21-16,-22 21 0,0 0 16,0 0-16,0-21 0,0 21 0,1 1 15,-22-1-15,0 0 16,0 0-16,0 0 15,-22-21-15,1 21 0,0 1 0,0-22 16,0 21-16,-22 0 0,22-21 0,-21 21 16,0 0-16,20 0 15,-20 1-15,0-1 0,21-21 0,-22 21 0,22 0 16,-21 0-16,21 0 0,-1-21 16,1 22-16,-21-1 0,21 0 15,0-21-15,-1 21 0,22 0 0,-21-21 16,0 21-16,0-21 0,21 22 15,-21-22 1,21-22 15</inkml:trace>
  <inkml:trace contextRef="#ctx0" brushRef="#br0" timeOffset="129984.24">13885 14309 0,'0'0'0,"21"-85"32,-21 64-32,0 0 15,0 0-15,0-1 0,0 1 16,-21 21-16,0 0 15,0 0-15,0 0 0,-22 0 16,22 0-16,0 0 0,-21 21 0,21 1 16,-1-1-16,1 0 0,-21 0 15,21 21-15,0 1 0,21-22 0,-22 21 16,22 1-16,-21-22 0,21 21 16,0-21-16,0 0 0,0 1 15,0-1-15,21-21 0,1 0 0,-1 0 16,0 0-16,0 0 0,0 0 0,22 0 15,-22-21-15,21 21 0,0-22 16,-20 1-16,20 0 0,21-21 16,-41-1-16,-1 22 0,0 0 15,0 0-15,0 0 0,-21 0 0,0-1 16,0 1-16,0 42 31,-21 22-15,21-22-16,-21 21 0,21-21 0,0 22 15,0-1-15,-21 22 16,21-22-16,0 0 0,0 22 0,-21-22 16,21 22-16,0-1 0,0-21 0,0 22 15,0-1-15,0 1 0,0-1 16,0 22-16,0-21 0,0-1 0,0 1 16,0-22-16,21 21 0,-21-20 0,0-1 15,0 0-15,0 1 16,0-1-16,0-21 0,-21 22 0,-1-22 0,1 0 15,0 0-15,0-21 0,0 0 16,0 21-16,-22-21 0,22 0 0,-21 0 16,-1-21-16,22 0 0,-21 21 0,0-21 15,-1 0-15,1-22 0,21 22 16,-22-21-16,1-1 0,21 1 16,-21 0-16,20-1 0,22 1 0,0-21 15,0 20-15,0-20 0,0 20 0,0 1 16,0-21-16,22 20 0,-1 22 15,0-21-15,0-1 0,0 22 0,22-21 16,-22 21-16,0 0 0,0-1 0,21 1 16,-20 0-16,-1-21 0,21 21 15,-21-1-15,0 1 0,22 0 16,-1 0-16,0 0 0</inkml:trace>
  <inkml:trace contextRef="#ctx0" brushRef="#br0" timeOffset="130924.5">14732 14245 0,'21'-21'16,"-42"42"-16,42-63 0,-21 21 0,0 0 0,0-1 16,0 1-16,-21 0 0,0 21 15,0-21-15,-1 21 16,1 0-16,0 0 0,0 0 0,0 0 15,0 0-15,-1 21 0,1 0 0,0 0 16,0 1-16,0-1 16,0 0-16,21 21 0,0 1 0,-22-22 15,22 21-15,0-21 0,0 0 16,0 22-16,0-22 0,0 0 0,0 0 16,22-21-16,-1 0 15,0 0-15,0 0 0,0 0 16,0 0-16,1-21 0,-1 0 0,0 0 15,0 0-15,0-1 0,0-20 16,1 21-16,-1 0 0,-21 0 16,0-22-16,21 22 0,-21 0 0,21 0 15,-21 0-15,0 42 32,0 0-17,0 0-15,0 0 0,0 22 16,0-22-16,0 0 0,0 21 0,0-21 15,0 1-15,21-1 0,0 0 0,1 0 16,-1 0-16,0-21 0,0 21 16,0-21-16,0 0 0,1 0 0,20 0 15,-21 0-15,0 0 0,22 0 16,-22-21-16,0 0 0,0 0 0,0 21 16,0-21-16,1-22 0,-22 22 15,0 0-15,21 0 0,-21-21 0,0 20 16,0 1-16,0-21 0,0 21 15,0 0-15,-21 42 32,21 0-17,-22 0-15,22 0 0,0 0 0,0 22 16,-21-22-16,21 0 0,-21 21 16,21-20-16,0-1 0,0 0 0,0 0 15,-21 0-15,21 0 0,-21-21 16,21 22-1,0-44 1,0 1 0,0 0-16,0 0 15,0 0-15,0 0 0,0-1 0,21-20 16,0 21-16,0 0 0,0-22 0,1 22 16,20 0-16,-21 0 0,0 0 15,22 0-15,-22 21 0,21 0 0,-21 0 16,0 0-16,22 0 0,-22 21 15,0 0-15,-21 0 0,21 0 16,-21 0-16,0 1 0,0 20 0,0-21 16,0 0-16,0 0 15,0 1-15,0-1 0,0 0 0,0 0 16,0 0-16,0 0 0,-21-21 16,0 0-1,21-21 1,0 0-1</inkml:trace>
  <inkml:trace contextRef="#ctx0" brushRef="#br0" timeOffset="131624.31">15790 14245 0,'21'-21'31,"1"21"-31,-22-21 16,21 21-16,0 0 0,-21-21 0,21 0 16,0 21-16,-21-22 0,21 22 0,-21-21 15,22 21-15,-22-21 0,0 0 16,0 0-16,-22 21 31,1 0-31,0 0 0,0 21 16,0-21-16,0 21 0,-1 0 15,1 0-15,0 22 0,21-22 0,-21 0 16,21 0-16,-21 22 0,21-22 16,0 0-16,0 0 0,0 0 0,0 0 15,0 1-15,0-1 0,21-21 16,0 21-16,0-21 0,0 0 0,1 0 16,-1 0-16,0 0 0,0 0 0,21 0 15,-20-21-15,20 0 0,-21 21 16,21-22-16,1 1 0,-1 0 0,0 0 15,-20 0-15,20 0 0,-21-1 0,21-20 16,-20 21-16,-1 0 0,0 0 16,-21-1-16,0 1 0,21 0 15,-21 0-15,-21 21 32,0 0-32,0 21 15,21 0-15,0 0 16,0 1-16,0-1 0,0 0 15,0 0-15,0 0 0,0 0 16,21-21-16,0 22 0,0-22 16,0 21-16,0 0 0,1-21 0,-1 21 15,0 0-15,-21 0 16,0 1-16,-21-1 16,0-21-1,-1 0-15,-20 0 0,21 0 16,0 0-16,0 0 0,-22 0 15,22 0-15,0 0 0,-21 0 0,20 0 16,1 0-16,0 0 16,42-21 15,0-1-31,1 22 0,-1-21 16</inkml:trace>
  <inkml:trace contextRef="#ctx0" brushRef="#br0" timeOffset="132152">16849 13716 0,'0'0'0,"0"-21"0,0 0 0,0 0 16,0-1-16,0 1 0,0 42 31,0 1-31,0-1 0,0 0 16,0 21-16,0 1 0,0-22 15,0 21-15,0 0 0,0 1 0,0-1 16,0-21-16,0 22 0,0-1 0,-22-21 16,22 21-16,0-20 0,-21-1 15,21 0-15,0 0 0,0 0 16,0 0-16,0 1 0,-21-22 16,0 0-1,21-22 1,0 1-1,0 0-15,0 0 0,21-21 16,0 20-16,0 1 0,1 0 0,-1 0 16,0-21-16,0 20 0,21 1 15,-20 0-15,20 0 0,0 0 0,-21 0 16,22 21-16,-22 0 0,21 0 0,-21 0 16,1 21-16,-1-21 15,0 21-15,0 0 0,-21 21 0,0-20 16,0-1-16,0 0 0,0 21 0,0-21 15,0 1-15,0-1 0,0 0 16,-21 0-16,0 0 0,21 0 0,0 1 16,-21-1-16,-1-21 0,22 21 0,-21-21 15,0 0 1,0 0-16,21-21 31,0 0-31,21-1 16</inkml:trace>
  <inkml:trace contextRef="#ctx0" brushRef="#br0" timeOffset="132584.21">18457 13843 0,'0'-21'0,"0"42"0,-21-21 31,0 21-31,0-21 16,0 21-16,-22 1 0,1-1 0,0 0 16,-1 0-16,1 0 0,0 22 15,-22-22-15,22 0 0,-1 0 16,1 0-16,0-21 0,21 21 0,-22 1 16,22-22-16,0 21 0,21 0 31,21-21-16,0 0-15,0 21 16,22-21-16,-22 0 0,0 0 0,21 0 16,-20 21-16,20-21 0,-21 0 0,21 0 15,1 21-15,-22-21 0,21 22 16,-21-22-16,22 0 0,-22 0 16,21 0-16,-21 0 0,1 0 0,-1 0 15,0 0 1,-21-22 31,0 1-47</inkml:trace>
  <inkml:trace contextRef="#ctx0" brushRef="#br0" timeOffset="133708.48">18754 14245 0,'0'0'0,"21"0"0,0 0 15,0 0-15,0 0 16,0 0-16,1 0 0,20 0 0,-21 0 16,21-21-16,-20 0 0,20 21 0,0-21 15,1 0-15,-1-1 0,-21 1 16,21 0-16,-20 0 0,-1 0 0,0 0 16,0-22-16,0 22 0,-21-21 0,0 21 15,0-22-15,0 1 0,0 21 16,0-22-16,0 1 0,0 21 15,0 0-15,0 0 0,0-1 0,0 1 16,-21 21-16,0 0 16,21 21-16,-21 1 15,0 20-15,-1 0 0,22 1 16,-21-1-16,0 0 0,0 1 0,21 20 16,-21-21-16,0 1 0,-1 20 0,1 1 15,0-1-15,0 1 0,0-1 16,21 1-16,-21-1 0,-1 1 0,1-1 15,21 22-15,-21-22 0,21 1 16,-21-1-16,21 1 0,0-1 0,-21 1 16,21-1-16,0 1 0,0-22 15,0 22-15,0-22 0,0 0 0,21-20 16,0 20-16,0-21 0,0 0 16,22-21-16,-22 0 0,21 0 0,-21 0 15,22 0-15,-1 0 0,-21 0 0,22-21 16,-1 0-16,0 0 0,1-22 15,-1 22-15,0-21 0,-21 0 0,22-1 16,-22 1-16,0 0 0,-21-1 0,0-20 16,0 20-16,0 1 0,-21-21 15,0 20-15,-22-20 0,22 20 0,-21-20 16,0 21-16,-1-1 0,1 1 0,0 21 16,-1-22-16,1 22 15,21 0-15,-22 21 0,22-21 0,0 21 16,0-21-16,0 21 0,42 0 47,0 0-47,0 0 0,0 0 15,1 0-15,-1 0 16,0 0-16,-21-21 0,21 21 0,0 0 16,0 0-1,-21-22-15,0 1 31,0 0-15,0 0 0,22 21-16</inkml:trace>
  <inkml:trace contextRef="#ctx0" brushRef="#br0" timeOffset="134476.07">18902 13568 0,'0'0'16,"21"-21"-16,-21 42 31,0 0-31,0 21 0,0 1 16,0-22-16,-21 21 0,0 22 15,-1-22-15,22 22 0,-21-22 0,0 85 16,0-64-16,0-20 0,0 20 16,-1 1-16,1-1 0,0 1 15,21-1-15,-21-20 0,0-1 0,0 0 16,21 1-16,-22-1 0,22-21 15,0 0-15,0 0 0,0 1 0,0-1 16,22-21 0,-1 0-16,0-21 15,0 21-15,0-22 0,0 1 0</inkml:trace>
  <inkml:trace contextRef="#ctx0" brushRef="#br0" timeOffset="135044.43">19875 13970 0,'-42'0'31,"21"0"-31,0 21 0,21 0 0,-21 1 16,-1-1-16,22 0 16,0 0-16,0 21 0,0-20 0,0-1 15,-21-21-15,21 21 0,0 0 16,0 0-16,0 0 0,-21-21 0,21 22 16,-21-22-1,0 0 1,0-22-1,21 1-15,0 0 0,0 0 16,0 0-16,0 0 0,0-1 0,0 1 16,21-21-16,0 21 0,0 0 15,0-1-15,0-20 0,1 21 16,-1 0-16,21 21 0,-21-21 0,22 21 16,-22 0-16,21 0 0,-21 0 0,22 0 15,-22 21-15,0 0 0,0 0 16,0 0-16,-21 0 0,0 22 0,0-22 15,0 0-15,0 0 0,0 22 16,0-22-16,0 0 0,0 0 0,0 0 16,-21 0-16,21 1 0,-21-1 15,21-42 32,21 21-31,0-22-16,-21 1 0,21 0 0,1 21 15,-1-21-15</inkml:trace>
  <inkml:trace contextRef="#ctx0" brushRef="#br0" timeOffset="136397.35">20786 13928 0,'0'0'0,"0"-21"0,0-1 15,0 1-15,0 0 0,-22 21 0,1-21 16,0 21-16,0 0 0,0 0 15,0 0-15,-22 0 0,22 0 16,0 21-16,-21 0 0,20 0 16,1 1-16,-21-1 0,42 0 0,-21 21 15,0-21-15,-1 1 0,22-1 0,0 21 16,0-21-16,0 0 0,0 1 16,0-1-16,22 0 0,-1-21 15,0 0-15,0 21 0,0-21 0,0 0 16,1 0-16,-1 0 0,21 0 15,-21-21-15,0 21 0,1-21 0,20 21 16,-21-21-16,0-1 0,-21 1 0,21 0 16,1 0-16,-1 0 0,-21-22 15,0 22-15,0 0 0,0 0 16,21 0-16,-21 0 0,0 42 31,0 0-31,0 0 16,0 0-16,-21 0 0,21 1 15,0-1-15,0 0 0,0 0 0,0 0 16,0 0-16,0 1 0,21-1 16,0-21-16,0 0 0,0 21 15,1-21-15,-1 0 0,0 0 0,0 0 16,21 0-16,-20 0 0,-1 0 16,0-21-16,0 0 0,0 21 0,-21-22 15,21 1-15,-21 0 0,22 0 16,-22 0-16,21 0 0,-21-1 0,0 1 15,0 0-15,0 0 0,0 0 16,0 0-16,0 42 31,-21-21-31,21 21 0,-22 0 0,22 0 16,0 0-16,0 1 0,0-1 0,0 0 16,-21 0-16,21 0 0,0 0 15,0 1-15,-21-1 0,21 0 0,0 0 16,0-42 46,0 0-62,0 0 16,0-1-16,0 1 0,0 0 0,21 0 16,0 0-16,1 0 0,-22-22 15,42 22-15,-21 0 0,0 0 0,0 0 16,1 21-16,-1 0 0,0 0 15,0 0-15,0 0 0,0 0 0,1 0 16,-1 21-16,-21 0 0,21 0 16,-21 0-16,0 0 0,0 1 15,0-1-15,0 0 0,0 0 16,0 0-16,0 0 0,0 1 16,0-1-16,0-42 46,0-1-30,0 1-16,21 0 16,0 0-16,0 0 0,22-22 15,-22 22-15,0 0 0,21 0 16,-20 0-16,20-22 0,0 22 16,-21 0-16,43 0 0,-43 21 15,0 0-15,0 0 0,1 0 16,-22 21-16,0 0 0,0 0 15,0 1-15,0 20 0,-22-21 16,1 0-16,0 0 0,21 1 0,0-1 16,0 0-16,0 0 0,0 0 0,0 0 15,0 1-15,0-1 16,21 0-16,0-21 16,1 0-16,-1 0 0,0 0 0,0 0 15,0 0-15,0 0 0,1 0 16,-1-21-16,21 0 0,-21 21 0,0-22 15,1 1-15,-1 0 0,0 0 16,-21 0-16,42-22 0,-42 1 16,0 21-16,0 0 0,0 0 15,21-1-15,-21 1 0,0 0 0,-21 21 32,0 21-32,0 0 0,21 1 15,-21-1-15,21 0 0,-21 0 0,21 21 16,0-20-16,-22-1 0,22 0 15,0 0-15,0 0 0,0 0 16,0 1-16,0-1 0,0 0 16,22-21-1,-1 0-15,0 0 16,0 0-16,0 0 0,0 0 16,1-21-16,-1 21 0,0-21 15,0 21-15,0-22 0,22 1 0</inkml:trace>
  <inkml:trace contextRef="#ctx0" brushRef="#br0" timeOffset="136827.68">22945 13674 0,'0'0'0,"0"-21"16,0 42 15,0 0-31,0 0 16,0 0-16,0 0 0,21-21 15,0 22-15,0-1 0,0-21 16,22 21-16,-22-21 0,21 21 0,0 0 16,-20-21-16,20 0 0,0 21 0,1-21 15,-1 0-15,0 0 0,1 22 16,-22-22-16,21 0 0,-21 0 0,0 0 16,1 0-16,-44 0 31,-20 0-31,21 21 0,0-21 15,-22 21-15,1-21 16,21 21-16,-21 0 0,20 0 0,-20 1 16,0-1-16,-1 0 0,22 0 0,-21 0 15,0 0-15,20 1 0,-20-22 16,21 21-16,0 0 0,0 0 0,-1-21 16,1 21-16,0-21 0,0 0 0,0 21 15,0-21 16,-1 0-15,1 0-16,0 0 16,0 0-16</inkml:trace>
  <inkml:trace contextRef="#ctx0" brushRef="#br0" timeOffset="137772.64">7408 15896 0,'0'0'0,"21"0"0,1-21 0,-1 0 0,0 0 16,-21 0-16,21 21 0,-21-22 16,21 22-16,-21 22 15,0-1-15,0 21 16,0-21-16,-21 22 16,0-22-16,-21 21 0,20 0 0,-20 1 0,0-1 15,-1-21-15,1 22 16,0-1-16,-1-21 0,1 0 0,21 0 15,-21 1-15,-1-1 0,22 0 0,0 0 16,0-21-16,0 0 0,21-21 31,21 21-15,21 0-16,-21-21 0,0 21 0,22 0 16,-22 0-16,21 0 0,1 0 15,-1 0-15,0 0 0,1 21 0,-1-21 16,21 21-16,-20-21 0,-1 21 15,22-21-15,-22 21 0,-21-21 16,21 22-16,1-22 0,-22 0 0,0 21 16,0-21-16,-21 21 15,21-21-15,1 0 32,-1 0-17</inkml:trace>
  <inkml:trace contextRef="#ctx0" brushRef="#br0" timeOffset="138189.26">8255 16489 0,'0'0'0,"21"0"15,0-21 1,-21 0-16,21-1 15,1 1-15,-22 0 0,21 0 16,0 0-16,-21-22 0,21 22 16,0 0-16,-21-21 0,21 21 0,-21-22 15,22 1-15,-22 0 0,21-1 0,-21 22 16,0-21-16,0 21 16,0-1-16,0 1 0,0 0 0,-21 21 15,-1 0-15,1 0 16,0 21-16,0 0 0,0 1 0,0 20 15,-1 0-15,1-21 0,21 22 0,-21-1 16,21 0-16,0 1 0,0-1 16,0 0-16,0 1 0,0-22 0,0 21 15,0-21-15,21 1 0,0-1 16,1 0-16,-1 0 0,0 0 0,21-21 16,-21 0-16,22 21 0,-1-21 0,0 0 15,22 0-15,-22 0 0,22 0 16,-22-21-16,0 21 0,22-21 0,-22 0 15,1 0-15,-1 0 0,0-1 16,-21 1-16</inkml:trace>
  <inkml:trace contextRef="#ctx0" brushRef="#br0" timeOffset="138644.76">9229 16129 0,'0'0'0,"0"-21"0,0 0 16,0 0-16,0-1 15,-22 22-15,22 22 16,-21-1-16,21 0 15,0 0-15,0 0 0,-21 0 16,21 1-16,0 20 0,0-21 0,0 0 16,0 0-16,0 1 0,0-1 15,0 0-15,0 0 0,0 0 16,0 0-16,0 1 0,-21-22 47,21-22-32,0 1-15,0 0 16,0 0-16,0-21 0,0 20 0,0-20 16,21 21-16,0-21 0,0-1 0,1 22 15,-1-21-15,0 21 0,0-1 16,21 1-16,-20 0 0,-1 21 16,21 0-16,-21 0 0,0 0 0,1 21 15,-1 0-15,0 22 0,0-22 16,-21 0-16,21 21 0,-21-20 0,21-1 15,-21 21-15,0-21 0,0 0 16,0 22-16,0-22 0,0 0 0,0 0 16,0 0-16,-21 1 0,21-1 15,0-42 32,21-1-47,1 22 0</inkml:trace>
  <inkml:trace contextRef="#ctx0" brushRef="#br0" timeOffset="140016.7">10329 16171 0,'0'0'0,"0"-21"0,0 0 15,0 0-15,0 0 0,0-22 16,0 22-16,-21 0 0,0 0 0,0 0 15,21 0-15,-21-1 0,-1 22 0,1 0 16,0 0-16,0 0 0,0 0 16,0 22-16,-1-1 0,1 21 15,0-21-15,-21 22 0,21-1 16,-1-21-16,1 21 0,0 1 0,0-1 16,21-21-16,0 22 0,0-22 0,0 0 15,0 0-15,0 0 0,0 0 16,0 1-16,21-22 0,0 0 0,0 0 15,1 0-15,-1 0 0,0 0 16,0 0-16,0 0 0,22 0 0,-22-22 16,0 1-16,0 0 0,0 0 0,0 0 15,1-22-15,-1 22 0,0 0 16,-21-21-16,0 21 0,21-22 0,-21 22 16,0 0-16,0 0 0,0 0 15,0 42 1,-21-21-1,0 21-15,21 21 0,0-21 16,0 1-16,0-1 0,0 0 0,0 21 16,0-21-16,0 1 0,0-1 0,0 0 15,0 0-15,21-21 0,0 21 16,0 0-16,22-21 0,-22 0 0,21 0 16,0 0-16,1 0 0,-22 0 15,21 0-15,-21 0 0,22-21 0,-22 0 16,21 21-16,-21-21 0,1 0 0,-1 0 15,0-1-15,-21 1 16,21-21-16,-21 21 0,21-22 0,-21 22 16,0 0-16,0-42 0,0 41 15,-21 22 1,21 22 0,-21-1-16,21 0 0,-21 21 15,21-21-15,-21 1 0,21 20 0,0-21 16,0 0-16,-22 0 0,22 22 15,0-22-15,0 0 0,-21 0 0,21 0 16,0 1 0,0-44 15,0 1-31,21 0 16,-21 0-16,22 0 0,-22 0 15,21-1-15,-21 1 0,21-21 0,0 21 16,-21 0-16,21-22 0,0 22 15,-21 0-15,22-21 0,-1 42 16,-21-22-16,0 1 0,21 21 0,0 0 16,0 21-16,-21 1 15,0-1-15,0 0 0,0 21 16,0-21-16,21 1 0,-21-1 16,22 0-16,-22 21 0,0-21 15,21-21-15,0 22 0,-21 20 16,21-42-16,0 0 0,-21 21 15,21-21-15,1 0 0,-1 0 16,0 0-16,0-21 0,-21 0 16,21 0-16,0 21 0,1-22 15,-1 1-15,0 0 0,0-21 0,-21 21 16,21-1-16,0 1 0,1 0 16,-22-21-16,21 21 0,0-1 0,-21 1 15,21 0-15,0 21 16,-21 21-1,0 0-15,0 1 0,0 20 16,0-21-16,-21 0 16,21 0-16,0 1 0,0-1 15,0 0-15,0 0 0,0 0 0,0 0 16,0 1-16,0-1 0,21 0 0,0-21 16,1 0-16,-1 21 0,0-21 15,21 0-15,43 0 16,-43-21-16,-21 0 15,1 21-15,-1-21 0,0-1 0,0 1 16,0 0-16,-21 0 0,21 0 0,-21 0 16,22-22-16,-22 22 15,0-21-15,0 21 0,0-22 0,0 22 16,0 0-16,-22 0 0,1 21 0,0 0 16,0 0-16,0 0 15,0 21-15,-1 0 16,22 0-16,0 0 0,0 22 15,0-22-15,0 0 0,0 0 0,0 0 16,0 1-16,0-1 0,0 0 0,0 0 16,22 0-16,-1-21 0,0 0 15,-21 21-15,21-21 0,0 0 0,0 0 16,1 0-16,20 0 0,-21-21 16,0 21-16,0-21 0,1 0 15,-1 0-15,0 0 0</inkml:trace>
  <inkml:trace contextRef="#ctx0" brushRef="#br0" timeOffset="140396.48">12404 15685 0,'0'21'31,"0"0"-31,0 0 0,21 0 16,-21 0-16,21 1 0,0-22 15,21 21-15,-20 0 0,20-21 16,-21 21-16,21-21 0,1 0 0,-22 21 16,21-21-16,1 0 0,-1 0 15,-21 0-15,21 0 0,-20 0 0,-1 0 16,0 0-16,-42 0 31,-22 0-31,22 0 16,0 21-16,-21 1 0,-1-1 0,22 0 15,-21 0-15,21 0 0,-22 22 16,1-22-16,21 0 0,0 21 0,-22-21 16,22 1-16,0-1 0,0 0 15,0 0-15,0 0 0,-1 0 16,22 1-16,0-1 16,22-21-1</inkml:trace>
  <inkml:trace contextRef="#ctx0" brushRef="#br0" timeOffset="140928.17">14414 15621 0,'0'0'16,"0"-21"-16,0 0 0,0 42 31,-21 0-16,21 0-15,0 22 0,0-22 16,0 21-16,-21 22 0,21-22 0,0 0 0,0 22 16,0-22-16,-21 22 0,21-22 15,-21 0-15,21 1 0,0-22 16,0 21-16,0-21 0,0 0 16,0 1-16,0-1 0,0 0 0,21-21 31,0 0-31,0-21 15,-21 0-15,21-1 0</inkml:trace>
  <inkml:trace contextRef="#ctx0" brushRef="#br0" timeOffset="142892.32">14414 15790 0,'0'-42'0,"0"84"0,0-105 0,0 21 0,0 20 15,0 1-15,0 0 16,0-21-16,0 21 0,22-1 0,-1 1 15,0-21-15,0 21 0,0 0 0,0-1 16,22 22-16,-22 0 0,42 0 16,-41 0-16,-1 0 0,21 22 15,-21-1-15,-21 0 0,21 21 0,-21-21 16,0 22-16,0-22 0,0 0 16,0 21-16,0-20 0,-21-1 0,0 0 15,-21 21-15,-1-21 0,1 1 0,0-1 16,-1 0-16,1 0 0,0-21 15,-1 21-15,1-21 0,0 0 16,21 0-16,-1 0 0,1 0 16,0 0-16,21-21 15,21 21 1,0 0 0,1 21-16,-1 0 0,0 1 15,0-1-15,-21 21 0,21-21 16,0 0-16,22 22 0,-22-22 0,0 0 15,21 0-15,-20 0 0,-1 1 16,21-1-16,0 0 0,1 0 16,-1-21-16,-21 0 0,22 0 0,-1 0 15,0 0-15,1 0 0,-1 0 16,0 0-16,1 0 0,-1-21 0,-21 0 16,0 21-16,0-21 0,1-1 0,-1-20 15,0 21-15,-21-21 0,21 20 16,-21-20-16,0 0 0,0-1 0,0 1 15,0 21-15,0 0 0,0 0 0,0-1 16,-21 22-16,0 0 16,0 0-16,-1 0 0,1 22 0,-21-1 15,21 21-15,0-21 0,-22 22 16,22-22-16,-21 21 0,21-21 16,-1 22-16,1-22 0,21 21 0,0-21 15,0 0-15,0 1 0,0-1 0,0 0 16,0 0-16,21-21 15,1 0-15,-1 0 0,0 0 16,0 0-16,0 0 0,0-21 16,1 0-16,20 0 0,-21-1 0,0 1 15,0 0-15,1 0 0,-22-21 16,21 20-16,-21-20 0,21 21 0,-21-21 16,0 20-16,0 1 0,0 0 0,0 42 31,0 0-16,0 1-15,0 20 0,0-21 16,0 0-16,0 0 0,0 1 16,0 20-16,0-21 0,21 0 0,0-21 15,0 21-15,1 1 0,-1-22 16,0 0-16,0 21 0,0-21 0,22 0 16,-22 0-16,21 0 0,-21 0 15,22-21-15,-22 21 0,0-22 0,0 1 16,0 0-16,0 0 0,1 0 15,-22 0-15,0-1 0,0 1 0,21-21 16,-21 21-16,0-22 0,0 22 0,0 0 16,0 0-16,0 0 0,-21 21 31,21 21-31,0 0 16,-22 21-16,22-20 0,0-1 15,0 21-15,-21-21 0,21 22 0,0-22 16,0 21-16,0-21 0,0 0 0,0 1 15,0-1-15,0 0 0,0 0 16,0 0-16,0-42 47,0 0-47,0 0 0,0 0 16,0-22-16,0 22 15,21-21-15,-21 21 0,22-22 0,-1 1 16,-21 0-16,21 20 0,0-41 15,0 42-15,-21 0 16,21 21-16,1 0 0,-22 21 16,21-21-16,-21 21 15,0 0-15,21 21 0,-21-20 0,0-1 16,0 21-16,0-21 0,21 0 0,-21 22 16,21-22-16,-21 0 0,0 0 15,21 0-15,1 1 0,-22-1 0,21-21 16,-21 21-16,21-21 0,0 0 15,0 0 1,-21-21-16,21 21 0,-21-21 16,22-1-16,-1 1 0,0 0 0,-21 0 15,21-21-15,0 20 0,0-20 16,1 21-16,-1-21 0,0 20 16,0 1-16,0 0 0,-21 0 0,0 0 15,21 21-15,-21 21 31,0 0-31,0 0 0,0 0 16,0 1-16,0-1 0,-21 21 0,21-21 16,0 0-16,0 1 0,0-1 15,0 0-15,0 0 0,0 0 16,0 0-16,21 1 0,1-22 0,-1 0 16,0 21-16,0-21 0,0 0 15,0 0-15,1 0 0,20 0 0,-21 0 16,0-21-16,0-1 0,22 22 0,-22-21 15,-21 0-15,21 0 0,0 0 16,0-22-16,-21 22 0,0 0 0,0-21 16,0 21-16,0-1 0,0 1 15,0 0-15,0 0 0,-21 21 16,0 0 0,0 21-1,0 0-15,21 0 0,0 1 16,0-1-16,0 21 0,0-21 0,0 0 15,0 1-15,0-1 0,0 0 16,0 0-16,0 0 0,0 0 0,21-21 16,0 22-16,0-22 0,0 0 15,1 0-15,20 0 0,-21 0 16,0 0-16,0-22 0,22 22 0,-22-21 16,0 0-16,0 0 0,22 0 15,-22 0-15,0-1 0,0 1 0,0-21 16,0 21-16,-21 0 0,0-22 0,22 22 15,-22 0-15,0 0 0,0 0 16,-22 21 0,1 0-1,0 21-15,21 0 16,0 21-16,0-21 0,0 1 0,0 20 16,0-21-16,0 0 0,0 0 0,21 22 15,0-22-15,-21 0 0,0 0 16,22-21-16,-1 21 0,-21 1 0,0-1 15,-21-21 17,-1 0-32,1 0 0,0-21 15,0 21-15,0 0 0,0-22 16,-1 1 0,22 0-16,0 0 15,0 0-15</inkml:trace>
  <inkml:trace contextRef="#ctx0" brushRef="#br0" timeOffset="143405.79">17632 15536 0,'0'0'0,"21"-21"0,-21 0 0,-21 21 31,21 21-15,-21 0-16,21 1 0,-22-1 0,22 0 15,0 0-15,-21 21 0,21-20 0,0-1 16,-21 21-16,21-21 0,0 22 16,0-22-16,0 21 0,0 0 0,0-20 15,0-1-15,0 21 0,0-21 16,0 0-16,-21 1 0,21-1 0,-21 0 16,0-21-1,21-21 16,0 0-31,0-1 0,0 1 16,0-21-16,21 21 0,-21 0 16,42-22-16,-21 22 0,0 0 0,1-21 15,20 20-15,-21 1 0,21 0 16,1 0-16,-22 21 0,21-21 16,-21 21-16,1 0 0,20 0 0,-21 0 15,0 21-15,0 0 0,-21 0 16,0 0-16,0 1 0,0-1 0,0 21 15,0-21-15,0 22 0,0-22 0,-21 21 16,0-21-16,0 0 16,0 1-16,0-1 0,-1 0 0,1 0 15,0-21-15,0 0 0,21 21 0,0-42 47,0 0-47,21 21 0,0-21 16,0 0-16</inkml:trace>
  <inkml:trace contextRef="#ctx0" brushRef="#br0" timeOffset="143804.48">18754 15621 0,'0'0'0,"-22"0"15,1 0 1,0 21-16,0 0 0,0-21 15,0 22-15,-1-1 0,1 0 0,0 0 16,-21 0-16,21 0 0,-1 1 16,-20-1-16,21 0 0,-21 0 0,-1 0 15,22 0-15,-21 1 0,21-1 0,-1-21 16,1 21-16,0-21 0,21 21 16,0 0-1,21-21-15,0 21 0,1-21 16,-1 0-16,0 0 0,21 0 15,-21 0-15,1 0 0,20 0 16,-21 0-16,21 0 0,-20 0 0,20 0 16,-21 0-16,0 0 0,0 0 15,22 22-15,-22-22 0,0 0 0,0 0 16,0 0-16,-21-22 78</inkml:trace>
  <inkml:trace contextRef="#ctx0" brushRef="#br0" timeOffset="144577.04">19621 15431 0,'0'0'0,"64"-127"31,-64 148 0,-21 0-31,-22 21 0,22 1 16,-21-1-16,21 0 0,-22 1 15,1-1-15,21 21 0,-21-20 0,-1-1 16,-41 43-16,62-22 16,-20-20-16,21-1 0,0-21 0,-22 21 15,22-20-15,21 20 0,-21-21 0,21 0 16,0 0-16,-21-21 0,21 22 16,0-44 30,0 1-46,0 0 0,21 0 16,0 21-16,-21-21 0,21 0 0,1-1 16</inkml:trace>
  <inkml:trace contextRef="#ctx0" brushRef="#br0" timeOffset="145040.98">19770 15960 0,'0'0'0,"0"21"15,-22-21-15,44 0 32,-1 0-17,0-21-15,0 0 0,0 21 0,0-22 16,1 1-16,20 0 0,-21 0 15,0 0-15,0 0 0,22-1 0,-22-20 16,0 21-16,0-21 0,0 20 0,-21-20 16,22 21-16,-22-21 0,21 20 15,-21 1-15,0-21 0,0 21 16,0 0-16,-21 21 16,-1 0-16,1 0 0,0 21 15,0 0-15,0 0 0,0 0 16,21 22-16,-22-22 0,22 21 0,-21 0 15,0-20-15,21 20 0,0 0 0,0-21 16,0 22-16,0-1 0,0-21 16,0 0-16,0 22 0,0-22 0,21 0 15,0 0-15,1 0 0,-1-21 16,0 0-16,0 22 0,21-22 0,-20 0 16,20 0-16,-21 0 0,21-22 15,1 22-15,-1-21 0,-21 0 16,22 0-16,-1 0 0,0 0 0,-21-1 15</inkml:trace>
  <inkml:trace contextRef="#ctx0" brushRef="#br0" timeOffset="145483.72">20786 15621 0,'0'21'32,"-22"0"-32,1 1 15,0-1-15,0 0 0,21 0 16,-21 0-16,0 0 0,-1 1 0,22 20 15,0-21-15,-21 0 0,0 0 0,21 1 16,0-1 0,-21 0-16,21 0 15,-21-21 1,21-21 0,0 0-16,0 0 0,0-1 15,0 1-15,21 0 0,0 0 16,0 0-16,0 0 0,1-22 0,-1 22 15,21-21-15,-21 21 0,0-1 0,22 1 16,-22 0-16,21 0 0,-21 0 16,22 21-16,-22 0 0,21 0 15,-21 21-15,1 0 16,-1 0-16,-21 0 0,0 1 0,0-1 16,0 0-16,0 0 0,0 21 0,0-20 15,0 20-15,0-21 0,0 0 16,0 22-16,0-22 0,0 0 0,0 0 15,0 0-15,0 0 0,0 1 16,21-22 15,0 0-31,0-22 16,22 22-16</inkml:trace>
  <inkml:trace contextRef="#ctx0" brushRef="#br0" timeOffset="146840.2">21971 15663 0,'0'0'15,"0"-21"-15,0 0 0,0 0 0,0 0 16,0 0-16,-21-1 0,0 22 0,-1-21 16,1 21-16,0 0 0,-21 0 0,21 0 15,-22 0-15,22 21 0,-21 1 16,21-1-16,-22 0 0,22 0 15,0 21-15,-21-20 0,20-1 0,1 21 16,21-21-16,0 0 0,-21 22 16,21-22-16,0 0 0,0 21 0,0-20 15,21-1-15,-21 0 0,21-21 16,1 21-16,20-21 0,-21 0 0,0 0 16,0 0-16,22 0 0,-22 0 0,0-21 15,21 0-15,-20 0 0,-1-1 16,21 1-16,-21 0 0,0 0 0,1 0 15,-1-22-15,-21 22 0,21 0 16,-21-21-16,21 21 0,-21-1 0,0 1 16,0 0-16,0 42 31,0 0-15,0 1-16,0-1 0,0 0 0,0 0 15,0 0-15,0 0 0,0 1 16,0-1-16,0 21 0,0-21 15,0 0-15,21 1 0,0-22 16,1 0-16,-1 21 0,0-21 0,21 0 16,-21 0-16,1 0 0,-1 0 0,0-21 15,0-1-15,0 1 16,0 0-16,-21 0 0,0 0 0,22 0 16,-1-1-16,-21 1 0,0 0 15,0 0-15,0 0 0,21-22 16,-21 22-16,0 0 15,0 42 1,0 0 0,-21 1-16,0-1 0,21 0 0,0 0 15,0 0-15,-22 0 0,22 1 16,-21-1-16,21 0 0,0 0 0,-21-21 16,21 21-16,0 0 0,0-42 62,0 0-62,0 0 16,0 0-16,21 0 0,0-1 15,1 1-15,-1 0 0,0 0 0,-21 0 16,42 0-16,-21-1 0,1 22 16,-1-21-16,0 0 0,0 21 0,0 0 15,0 0-15,1 0 0,-1 0 16,-21 21-16,0 0 15,0 1-15,0-1 0,0 0 16,0 0-16,0 0 0,0 0 0,0 1 0,0-1 16,0 0-16,0 0 0,0 0 15,0 0-15,0 1 16,0-1 0,0-42-1,0-1 1,0 1-16,21 21 0,0-21 15,-21 0-15,21 0 0,0 0 0,1-1 16,-1 1-16,0 0 0,21 0 0,-21 0 16,22-22-16,-22 22 0,21 0 15,22-21-15,-22 21 16,-21 21-16,0 0 0,1 0 0,-1 0 16,-21 21-1,0 0-15,0 0 0,-43 0 16,43 0-16,-21 1 0,0-1 15,0 0-15,21 0 0,0 0 0,0 0 16,0 1-16,0-1 0,0 0 0,0 0 16,0 0-16,21 0 15,0 1-15,0-22 0,1 0 0,-1 0 16,0 0-16,0 0 0,0 0 16,0 0-16,1 0 0,-22-22 0,21 22 15,0-21-15,0 0 0,-21 0 0,0 0 16,21 0-16,-21-1 0,21 1 15,-21 0-15,0 0 0,0 0 16,0 0-16,0-1 0,-21 22 31,0 22-31,0-22 0,21 21 16,0 0-16,-21 0 0,21 0 0,-21 0 16,21 1-16,0-1 0,0 0 15,0 0-15,0 0 0,0 0 16,0 1-16,21-22 15,0 0 1,0 0-16,0 0 0,0 0 0,1 0 0,-1 0 16,0 0-16,0-22 0,0 22 15</inkml:trace>
  <inkml:trace contextRef="#ctx0" brushRef="#br0" timeOffset="147247.96">23728 15473 0,'0'0'0,"0"21"32,0 0-17,0 0-15,21 1 0,0-22 16,0 21-16,0 0 0,1-21 16,-1 21-16,21 0 0,0-21 0,-20 21 0,20-21 15,-21 0-15,21 0 16,-20 0-16,-1 0 0,0 22 0,0-22 15,0 0-15,0 0 0,-42 0 32,0 0-32,0 0 15,-21 0-15,-1 21 0,1-21 16,0 21-16,-1-21 0,1 21 0,0 0 16,-1 0-16,1 1 0,0-1 0,-1 0 15,22 0-15,-21 0 0,21 0 16,-1 1-16,1-1 0,0 0 0,0 0 15,0-21-15,21 21 0,0 0 16,-21-21 0,-1 0-1,1 0-15,0 0 16,0 0-16,-21 0 16,-1 0-16</inkml:trace>
  <inkml:trace contextRef="#ctx0" brushRef="#br0" timeOffset="148293.03">5165 16955 0,'0'0'0,"0"-22"0,0 1 16,0 0 0,-22 21-1,22 21 1,0 0-16,0 1 16,0 20-16,0-21 0,0 21 0,-21 1 15,0-1-15,0 0 16,0 1-16,-22-22 0,22 21 0,-21 1 15,0-1-15,-1-21 0,22 21 16,-21-20-16,-1-1 0,22 0 0,0 0 16,0 0-16,0-21 0,0 0 15,21-21 1,0 0-16,21 21 16,0-21-16,0 0 0,0 21 0,0-22 15,1 22-15,20 0 0,-21-21 16,21 21-16,1 0 0,-22 0 0,21 0 15,1 0-15,-22 0 0,21 0 16,0 21-16,-20-21 0,20 22 16,-21-22-16,0 21 0,22-21 15,-22 0-15,-21 21 0,21-21 16,0 0-16,0 0 31,0-21-15,-21 0-1</inkml:trace>
  <inkml:trace contextRef="#ctx0" brushRef="#br0" timeOffset="148592.74">5905 16933 0,'0'0'0,"0"-21"0,0 0 0,-21 42 31,0 0-31,0 1 16,21 20-16,-21-21 0,0 21 16,-1 1-16,-20 41 0,21-20 15,-21-22-15,20 1 0,1-1 16,0 21-16,0-20 0,0-1 16,0 22-16,-1-22 0,1 0 0,21-21 15,0 22-15,-21-22 0,21 0 16,0 0-16,0 0 0,0 1 15,21-22 1,0 0-16,1 0 16,-1-22-16,0 1 0,0-21 15,21 21-15</inkml:trace>
  <inkml:trace contextRef="#ctx0" brushRef="#br0" timeOffset="150276.76">6075 17251 0,'0'0'0,"0"21"16,0 0-16,-21 0 16,-1 1-16,22 20 15,-21-21-15,21 0 0,0 22 0,0-22 16,0 0-16,0 21 0,-21-21 16,21 1-16,0-1 0,0 0 15,0 0-15,0 0 0,0 0 16,0-42-1,0 0 1,0 0-16,0 0 0,0 0 16,21-1-16,0-20 0,-21 21 15,22-21-15,-1 20 0,0 1 0,-21-21 16,21 21-16,0 0 0,0-1 16,1 1-16,-1 21 0,0 0 15,0 21 1,-21 1-16,21-1 0,-21 0 15,0 0-15,0 21 0,0-20 0,21-1 16,-21 21-16,22-21 0,-22 0 16,21 22-16,0-22 0,0-21 0,0 21 15,0 0-15,1-21 0,20 0 16,-21 0-16,21 0 0,1 0 0,-1 0 16,0-21-16,22 0 15,-22 0-15,1 0 0,-1-1 0,-21 1 16,21 0-16,-20 0 0,-1-21 15,0 20-15,-21 1 0,0-21 16,0 21-16,0-22 0,0 22 0,0 0 0,-21-21 16,0 21-16,-1-1 0,1 22 15,0 0-15,0 0 0,-21 0 0,20 0 16,-20 0-16,21 0 0,0 22 16,-22-1-16,22 0 0,0 0 0,0 21 15,0-20-15,0 20 0,-1 0 16,22-21-16,0 22 0,0-1 0,0-21 15,0 22-15,0-22 16,22 0-16,-1 0 0,0 0 0,0-21 16,0 0-16,22 21 0,-22-21 15,0 0-15,21 0 0,-21-21 0,22 21 16,-22-21-16,0 0 0,21 0 16,-20 0-16,-1-1 0,0 1 0,-21-21 15,21 21-15,-21 0 0,21-22 16,-21 22-16,0 0 0,0 0 15,0 0-15,0-1 0,-21 22 32,21 22-32,0-1 15,-21 0-15,21 0 0,0 21 16,0-20-16,0-1 0,0 0 16,0 0-16,21 0 0,0 0 0,-21 1 15,21-22-15,1 21 0,-1-21 16,0 0-16,21 0 0,-21 0 0,22 0 15,-22 0-15,0-21 0,21-1 16,-20 22-16,-1-21 0,-21 0 0,21 0 16,-21 0-16,21 0 0,-21-1 15,0 1-15,0-21 0,0 21 0,0 0 16,0-1-16,0 1 16,0 42-1,-21 1 1,21-1-16,0 0 0,-21 0 15,21 21-15,0-20 0,0-1 0,0 0 16,-21 0-16,21 21 0,-22-20 16,22-1-16,0 0 15,0-42 17,0 0-32,0-1 15,0 1-15,0 0 0,22 0 16,-22 0-16,21 0 0,0-22 0,-21 22 15,0 0-15,21 0 0,-21 0 16,21-1-16,0 1 0,-21 0 16,22 21-16,-1 0 15,-21 21 1,0 0-16,21 1 0,-21-1 16,0 0-16,21 0 0,-21 0 15,0 0-15,0 1 0,21-1 16,-21 0-16,21 0 0,1 0 0,-22 0 15,21 1-15,0-22 0,0 0 0,0 0 16,0 0 0,1 0-16,-1 0 0,0-22 0,21 22 15,-21-21-15,1 0 0,-1 0 0,0 0 16,21 0-16,-21-1 0,1 1 16,-1 0-16,-21 0 0,21 0 15,0 0-15,0-1 0,-21 1 0,0 0 16,0 42 15,0 0-31,0 1 0,0-1 16,0 0-16,0 0 0,0 0 15,0 0-15,0 22 0,0-22 0,0 0 16,0 0-16,0 0 16,21 1-16,1-22 0,-1 21 0,0-21 15,21 0-15,1 0 0,-22 0 0,21 0 16,0 0-16,22 0 15,-22 0-15,1 0 0,-22-21 16,21-1-16,-21 1 0,0 0 0,1 0 16,-1 0-16,0 0 0,-21-1 15,0 1-15,0 0 0,0-21 0,0 21 16,0-1-16,-21 22 0,0 0 16,-1 0-16,1 0 15,0 0-15,0 22 0,0-1 0,21 0 16,-21 21-16,21-21 15,0 1-15,0-1 0,0 21 16,0-21-16,0 0 0,0 1 0,21-1 16,-21 0-16,21-21 0,0 21 15,0-21-15,0 0 16,1 0-16,20 0 0,-21 0 0,0 0 16,0 0-16,22-21 0,-22 0 15,0 0-15,21-1 0,-20 1 0,20 0 16</inkml:trace>
  <inkml:trace contextRef="#ctx0" brushRef="#br0" timeOffset="150645.74">9377 17060 0,'0'0'0,"0"22"16,0-1-1,0 0-15,0 0 16,0 0-16,0 0 0,0 1 0,0-1 15,21 0-15,0-21 16,-21 21-16,21-21 0,0 21 0,22-21 16,-22 21-16,0-21 0,0 0 15,22 0-15,-22 0 0,0 0 0,21 0 16,-21 22-16,1-22 0,-44 21 47,1-21-47,-21 0 15,21 21-15,0 0 0,-22-21 0,22 21 16,0 0-16,-21-21 0,20 22 16,-20-1-16,21 0 0,0-21 0,0 21 15,-22 0-15,22-21 0,0 21 16,0-21-16,0 22 0,-1-22 0,1 0 16,0 21-16,-21-21 0,21 0 15,-22 21-15,1 0 0</inkml:trace>
  <inkml:trace contextRef="#ctx0" brushRef="#br0" timeOffset="151553.32">63 17484 0,'0'0'0,"22"0"15,-1 21 95,0-21-110,0 0 0,0 21 15,0 0-15</inkml:trace>
  <inkml:trace contextRef="#ctx0" brushRef="#br0" timeOffset="152179.97">762 17568 0,'21'0'0,"0"-21"15,-21 0 1,21 21-16,1-21 16,-44 21 62,1 21-78,-21 0 15,0 0-15,-1 1 0,1 20 16,-22 0-16,1 1 0,-1-1 16,1 0-16,-1 1 0,1-1 15,-22 0-15,43-21 0,-22 22 0,1-1 16,63-21-16,0 0 0,0 1 15,0-1-15,0 0 0,0 0 16,0-42 15,0 0-31,0 0 16,21-1 0,21 22-16,-20 0 15,20 0-15,0 0 0,1 0 16,-1 0-16,0 22 0,1-22 15,-1 21-15,-21 0 0,21-21 16,1 21-16,-22 0 0,21-21 16,-21 21-16,1-21 0,-1 22 0,0-22 15,0 0 1,0 0 15,-21-22-15,21 1-1,-21 0-15,22 21 16</inkml:trace>
  <inkml:trace contextRef="#ctx0" brushRef="#br0" timeOffset="152576.31">1206 17717 0,'0'0'0,"0"-22"0,0 1 0,0 0 16,0 0-16,0 0 0,0 0 16,0-1-16,0 1 0,0 0 0,22 21 15,-22-21-15,0 42 16,0 0-1,0 22-15,-22-22 0,1 21 16,0 0-16,21 22 0,-21-1 0,0-20 16,0 20-16,-1 1 0,1-22 15,0 22-15,0-1 0,0 1 16,0-1-16,-22-21 0,43 22 16,-21-22-16,0 1 0,21-1 15,-21-21-15,21 21 0,0-20 16,0-1-16,0 0 15,21-21-15,0 0 0,0 0 16,0-21-16,1 0 0,-1-1 16,0-20-16</inkml:trace>
  <inkml:trace contextRef="#ctx0" brushRef="#br0" timeOffset="152860.14">1566 17844 0,'0'0'0,"0"21"16,0 0-16,0 0 15,0 21-15,0-20 0,0 20 16,0 0-16,0 1 0,-21-1 16,21 0-16,0 1 0,-21 20 15,21-21-15,-21 1 0,21-1 0,0 22 16,-21-22-16,-1 0 0,22-21 15,-21 22-15,21-22 0,0 0 16,0 0-16,0 0 0,0 1 16,21-22-1,-21-22 1,22 22-16,-1-21 0</inkml:trace>
  <inkml:trace contextRef="#ctx0" brushRef="#br0" timeOffset="153172.46">1545 18225 0,'0'0'16,"0"-43"-16,0 22 0,-21-21 16,21 21-16,0-22 0,-21 22 0,21 0 0,0 0 15,0-22-15,0 22 0,21 0 16,0 0-16,0 0 0,0 0 16,1-1-16,20 22 0,-21 0 0,21 0 15,-20 0-15,-1 22 16,0-1-16,0 0 0,-21 0 15,0 21-15,0-20 0,0-1 0,0 21 16,0-21-16,-21 22 0,0-22 16,-22 0-16,22 0 0,-21 0 15,0 0-15,20 1 0,-20-22 16,21 21-16,0-21 0,0 0 0,-1 0 16,44-21 15,-1-1-31,-21 1 0,21 21 15</inkml:trace>
  <inkml:trace contextRef="#ctx0" brushRef="#br0" timeOffset="153776.71">1926 18013 0,'21'0'31,"0"0"-15,1 0-1,-1 0 1,0-21-16,-21 0 15,21 21-15,0-22 0,0 1 16,-21 0-16,0 0 31,-21 21-15,0 0-16,21 21 16,-21-21-16,0 21 0,21 0 15,0 1-15,0-1 0,-21 0 0,21 21 16,0-21-16,0 1 0,0-1 15,0 0-15,0 0 16,0 0-16,0 0 0,0 1 0,0-1 16,21-21-1,0 0-15,0 0 16,0 0-16,0 0 0,1 0 16,-1-21-16,0-1 15,0 1-15,-21 0 16</inkml:trace>
  <inkml:trace contextRef="#ctx0" brushRef="#br0" timeOffset="154151.5">2222 17886 0,'0'-21'16,"0"0"-16,22 21 16,-1 0-16,0 0 15,0 0-15,0 0 0,0 0 16,1 0-16,-1 0 15,0 21-15,0 0 16,0 0-16,0 0 0,1 0 0,-1 1 16,-21-1-16,0 21 0,0-21 15,0 0-15,0 1 0,0 20 16,0-21-16,0 0 0,-21 0 16,21 1-1,-22-22-15,22-22 31,0 1-15,0 0-16,0 0 0,22 0 16,-22 0-16,21-1 0,-21 1 15,21-21-15,0 21 0,-21 0 0,21-1 16,0 1-16,-21 0 0,22 0 16,-1 0-16,0 0 15,0 21-15</inkml:trace>
  <inkml:trace contextRef="#ctx0" brushRef="#br0" timeOffset="154644.21">3133 17907 0,'0'0'0,"21"0"0,-21-42 31,0 21-31,-21 21 16,-1 0-16,1 0 15,0 21-15,0-21 16,21 21-16,-21 0 0,0-21 0,-1 21 16,1 0-16,0 1 0,21-1 15,0 0-15,0 0 0,0 0 16,0 0-16,21-21 15,0 0-15,1 22 0,-1-22 16,0 21-16,0-21 0,0 0 16,0 0-16,1 21 0,-1-21 15,0 0-15,0 0 0,0 21 16,0-21-16,-42 0 47,0 0-47,0 0 15,0 0-15,0 21 0,-22-21 16,22 0-16,0 0 0,-21 0 0,20 0 16,-20 21-16,21-21 0,0 0 15,0 0-15,21 22 16,21-22 0,0 0-1,21-22-15</inkml:trace>
  <inkml:trace contextRef="#ctx0" brushRef="#br0" timeOffset="155383.69">3619 17992 0,'0'-21'0,"0"-1"15,-21 22-15,0 0 16,0 0-16,0 0 0,0 0 15,-1 0-15,1 22 0,0-1 0,0-21 16,21 21-16,-21 0 0,21 0 16,-21-21-16,21 21 15,0 1-15,0-1 0,0 0 0,0 0 16,21 0-16,0-21 16,0 21-16,0-21 0,0 0 15,1 0-15,-1 0 16,0-21-1,-21 0-15,0 0 16,21 0-16,-21 0 16,21-1-16,-21 1 0,0 0 0,21 0 15,1-21-15,-1 20 0,-21 1 16,21 0-16,0 0 0,0 21 0,0-21 16,1 21-16,-1 0 15,0 0-15,0 0 0,-21 21 16,21 0-16,0-21 15,-21 21-15,22 0 0,-22 1 0,0-1 16,21 0-16,-21 0 0,0 0 16,21 0-16,-21 1 15,0-1-15,0 0 16,0-42 31,0 0-47,0-1 15,0 1-15,0 0 16,21 0-16,-21 0 16,21-22-16,0 22 0,1 0 0,-1 0 15,0 0-15,0 0 0,0 21 16,0 0-16,1 0 0,-1 0 16,-21 21-16,21 0 15,-21 0-15,0 0 0,0 22 16,0-22-16,0 0 0,0 0 0,0 0 15,0 22-15,0-22 0,0 0 16,0 0-16,0 0 0,0 0 16,0-42 31,21 21-47,0-21 15</inkml:trace>
  <inkml:trace contextRef="#ctx0" brushRef="#br0" timeOffset="155880.17">4699 17738 0,'-21'21'31,"0"0"-31,21 0 16,0 0-16,0 1 15,21-1-15,0 0 16,106 42 0,-106-41-16,21-1 15,1 0-15,-22-21 0,21 21 0,-21-21 16,22 21-16,-22-21 0,0 0 16,0 0-16,0 21 0,1-21 0,-22 22 31,-22-22-16,1 0-15,0 0 16,0 21-16,-21-21 0,-1 0 16,22 21-16,-21-21 0,-1 21 0,1-21 15,0 21-15,21 0 0,-22-21 16,1 22-16,21-1 0,0 0 0,-1 0 16,1-21-16,0 21 0,0 0 15,0 1-15,21-1 0,0 0 16,-21-21-16,21 21 15,-22-21-15,22-21 47,0 0-47,0 0 16,0-1 0</inkml:trace>
  <inkml:trace contextRef="#ctx0" brushRef="#br0" timeOffset="-144467.83">783 445 0,'0'0'16,"-21"21"78,21 0-79,0 0-15,-21 0 16,21 0-16,-21 1 0,21-1 16,0 0-16,-22 0 15,22 0-15,0 0 0,-21-21 0,21 22 16,0-1-16,0 0 0,0 0 15,0 0-15,0 0 0,0 1 16,0-1-16,0 21 0,0-21 0,0 0 16,0 22-16,0-22 0,0 21 15,0-21-15,0 22 0,0-22 16,0 0-16,0 0 0,0 0 16,0 22-16,0-22 0,0 0 15,21 0-15,-21 0 0,0 1 0,0-1 16,0 0-16,22 0 15,-22 0-15,0 0 0,0 1 0,21-1 16,-21 0-16,0 0 16,0 0-16,0 0 0,0 1 15,0-1-15,21 0 0,-21 0 0,0 0 16,0 0-16,21 1 0,-21-1 16,0 0-16,0 0 0,0 0 15,0 0-15,0 1 16,0-1-16,0 0 0,0 0 15,0 0-15,0 0 0,0 1 16,0-1-16,0 0 16,0 0-16,0 0 15,0 0-15,0 1 16,0-1 0,0 0-1,0 0-15,21-21 16,-21 21-16,0 0 15,0 1 1,0-1 15,0 0-15,0 0 31,0 0 31,21-21-31,-21 21 93,0 1-46,0-1-31,0 0-16,0 0-16,0 0-16,0 0 1,0 1 0,-21-22-1,21 21-15,0 0 32,0 0-17,-21-21-15,21 21 16,0 0-1,0 1-15,0-1 16,0 0 0,0 0-1,-21 0 1,21 0 0,0 1 15,0-1-31,-21-21 0,21 21 15,0 0 1,0 0 0,0 0-1,0 1 1,0-1 0,0 0-1,-21 0-15,21 0 16,0 0-1,-22-21 1,22 22-16,0-1 16,0 0-1,0 0 17,0 0-32,-21 0 15,21 1 1,0-1-16,0 0 15,-21-21-15,21 21 16,0 0 0,0 0-16,0 1 15,0-1-15,0 0 16,0 0 0,0 0-16,0 0 15,0 1-15,0-1 16,0 0-16,-21-21 15,21 21-15,0 0 0,0 0 16,0 1-16,-21-22 16,21 21-16,0 0 15,0 0-15,0 0 16,0 0-16,0 1 16,0-1-16,0 0 15,0 0-15,0 0 16,0 0-1,0 1-15,0-1 16,0 0 0,0 0-16,0 0 15,0 0 1,0 1 0,0-1-1,0 0-15,0 0 16,0 0-1,0 0-15,-21-21 0,21 22 16,0-1-16,0 0 16,0 0-1,0 0-15,0 0 16,0 1-16,0-1 0,0 0 16,-22 0-16,22 0 0,0 0 15,0 1-15,0-1 0,-21 0 16,21 0-16,0 0 0,0 0 15,0 1-15,0-1 0,0 0 16,0 0-16,0 0 0,0 0 0,0 1 16,0-1-16,0 0 0,0 0 15,0 0-15,0 0 16,0 1-16,0-1 0,0 0 16,0 0-16,0 0 15,0 0-15,0 1 0,0-1 0,0 0 16,0 0-16,0 0 0,0 0 15,0 1-15,0-1 0,0 0 16,0 0-16,0 0 16,0 0-16,0 1 0,0-1 0,0 0 15,0 0-15,0 0 16,0 0-16,0 1 16,0-1-16,0 0 15,0 0-15,0 0 0,0 0 16,0 1-16,21-1 15,-21 0-15,0 0 16,0 0-16,0 0 0,0 1 0,0-1 16,0 0-16,0 0 15,0 0-15,0 0 0,0 1 0,0-1 16,0 0-16,0 0 0,0 0 16,0 0-16,22 1 0,-22 20 0,0-21 15,0 0-15,0 0 0,0 22 16,0-22-16,0 0 0,0 21 0,0-20 15,0-1-15,0 21 0,0-21 16,0 0-16,0 22 0,0-22 16,0 0-16,0 0 0,21 0 15,-21 22-15,0-22 0,0 0 16,0 0-16,0 0 0,0 1 0,0-1 16,0 21-16,21-21 0,-21 0 15,0 1-15,21-1 0,-21 0 0,0 0 16,0 21-16,0-20 0,0-1 15,0 0-15,21 0 0,-21 0 0,0 0 16,0 1-16,0-1 0,0 0 16,0 0-16,21 0 0,-21 0 0,0 1 15,0-1-15,0 0 16,0 0-16,0 0 0,0 0 0,0 1 16,0-1-16,0 0 15,0 0-15,22 0 0,-22 0 16,0 1-16,21-22 15,-21 21-15,21-21 0,-21 21 0,0 0 16,21-21-16,-21 21 16,21-21-16,-21 21 0,21 1 15,1-22 1,-22 21-16,0 0 0,21-21 16,-21 21-16,21-21 0,-21 21 15,21-21-15,0 21 16,0 1-16,1-22 15,-22 21-15,21-21 16,0 0-16,-21 21 0,21-21 0,0 0 16,-21 21-16,21-21 0,1 0 15,-1 0-15,-21 21 0,21-21 0,0 0 16,0 0-16,0 0 16,-21 21-16,22-21 0,-1 0 0,0 0 15,0 0-15,0 0 16,0 0-16,1 0 0,-1 0 15,0 0 1,0 0-16,0 0 0,0-21 0,22 21 16,-22 0-16,0 0 0,0 0 0,0-21 15,22 21-15,-22 0 0,0 0 16,0 0-16,0 0 0,1 0 0,-1 0 16,0-21-16,0 21 15,0 0-15,0 0 0,1 0 16,-1 0-16,0 0 0,21 0 0,-21 0 15,1 0-15,-1 0 0,21 0 0,0 0 16,-20-21-16,20 21 0,0 0 0,1 0 16,20 0-16,-21 0 0,1 0 15,-1 0-15,22-21 0,-22 21 16,0 0-16,22 0 0,-22 0 0,0 0 16,22 0-16,-22-22 0,22 22 15,-22 0-15,0 0 0,22-21 0,-22 21 16,22 0-16,-22 0 0,22-21 0,-1 21 15,1 0-15,-1 0 0,-21-21 16,22 21-16,-1-21 0,1 21 0,-1 0 16,1 0-16,-22-21 0,22 21 0,-1 0 15,-20 0-15,20-22 0,-21 22 16,22 0-16,-1 0 0,1-21 0,-1 21 16,1 0-16,-22 0 0,22 0 0,-1-21 15,1 21-15,-1 0 0,1 0 16,-22 0-16,22-21 0,-1 21 0,-21 0 15,22 0-15,-22 0 0,22-21 16,-22 21-16,22-21 0,-22 21 0,21 0 16,1 0-16,-1-22 0,43 22 15,-42 0-15,-22-21 0,22 21 0,-1 0 16,1-21-16,-22 21 0,21 0 16,-20-21-16,20 21 0,1 0 0,-22-21 15,22 21-15,-1-21 0,1 21 0,-22 0 16,21-22-16,1 22 0,-1 0 0,1 0 15,-22-21-15,22 21 0,-1 0 16,1 0-16,-1-21 0,-20 21 16,20-21-16,1 21 0,-22 0 0,21 0 15,1-21-15,-1 21 0,-20 0 0,20 0 16,1-21-16,-1 21 0,1 0 16,-1 0-16,1-22 0,20 22 0,-20 0 15,-1 0-15,1-21 0,-1 21 0,1-21 16,-22 21-16,22 0 0,-1 0 0,1-21 15,-1 21-15,1 0 0,-1 0 16,22 0-16,-22-21 0,1 21 16,-1 0-16,1 0 0,-1 0 0,22-21 15,-21 21-15,-1 0 0,1 0 0,-1 0 0,22 0 16,-1-22-16,-20 22 0,105 0 16,-84 0-16,-22 0 15,22 0-15,0 0 0,-22-21 0,22 21 16,-22 0-16,22 0 0,-21 0 0,-1 0 15,22 0-15,-22 0 0,22-21 0,0 21 16,-22 0-16,22 0 0,-1 0 0,-20 0 16,21-21-16,-1 21 0,-20 0 15,20 0-15,-20 0 0,21-21 16,-22 21-16,22 0 0,-1 0 0,-20 0 16,21-21-16,-22 21 0,22 0 0,-1 0 0,-20 0 15,-1-22-15,1 22 16,-1 0-16,1 0 0,-22 0 0,1 0 15,-1 0-15,0 0 0,1 0 0,-22 0 16,21 0-16,0-21 0,-20 21 0,20 0 16,0 0-16,-21 0 0,22 0 0,-1-21 15,0 21-15,1 0 0,-1 0 16,0 0-16,1 0 0,-1-21 0,0 21 16,1 0-16,-1 0 0,0 0 0,43 0 15,-43-21-15,1 21 16,-1 0-16,0 0 0,1-21 15,-1 21-15,0 0 0,1 0 0,-1-22 0,0 22 16,1 0-16,-1 0 0,0-21 16,1 21-16,20 0 0,-20 0 15,-1-21-15,0 21 0,1 0 0,-1 0 16,21-21-16,-20 21 0,-1-21 16,22 21-16,-22 0 0,21-21 15,-20 21-15,20 0 0,-20 0 0,-1 0 16,0-22-16,1 22 0,-1 0 0,0 0 15,1 0-15,-1 0 0,21-21 0,-20 21 16,-1 0-16,22 0 0,-22 0 16,0 0-16,22 0 0,-22-21 0,22 21 15,-22 0-15,21 0 16,1 0-16,-22 0 0,22-21 0,-1 21 0,22 0 16,-22 0-16,1-21 15,-1 21-15,1 0 0,21 0 0,-22 0 16,1-21-16,-1 21 0,1 0 15,-1 0-15,1 0 0,-1-22 0,1 22 16,-22 0-16,21 0 0,1 0 0,-22 0 16,22-21-16,-1 21 0,-20 0 15,20 0-15,1 0 0,-1-21 0,-21 21 16,22 0-16,-1 0 0,-20 0 16,20 0-16,-20 0 0,20 0 0,-21 0 15,1 0-15,20 0 0,-20 0 16,20 0-16,-21 0 0,22 0 15,-1 0-15,-20 0 0,20 0 16,1 0-16,-1 0 0,1 0 0,-1 0 16,1 0-16,-1 0 0,1 0 15,-1 0-15,1 0 0,-1 0 0,1 0 16,-1-21-16,1 21 0,-1 0 16,1 0-16,-1 0 0,1 0 0,20 0 15,-20 0-15,-1 0 0,22 0 16,-21 0-16,-1 0 0,1 0 0,-1 0 15,22 0-15,-22 0 16,1 0-16,20 0 0,-20 0 0,21 0 16,-22 0-16,22 0 0,-22 0 15,22 0-15,0 0 0,-22 0 0,22 0 16,-22 0-16,1 0 0,-1 0 16,1 0-16,-1 0 0,1 21 0,-1-21 15,1 0-15,-1 0 0,22 0 16,-22 21-16,1-21 0,-1 0 0,1 0 15,-1 21-15,1-21 0,-22 0 16,22 0-16,-1 0 0,1 0 0,-1 0 16,-20 22-16,20-22 0,22 0 15,-22 0-15,1 0 0,-1 0 0,22 0 16,-22 0-16,1 0 0,21 0 16,-22 0-16,1 0 0,-1 21 15,1-21-15,-1 0 0,1 0 0,-1 0 16,1 21-16,-1-21 0,1 0 15,-1 0-15,1 0 0,-1 21 16,-21-21-16,22 0 0,-1 0 0,-20 0 16,-1 21-16,22-21 0,-22 0 0,-21 0 15,21 0-15,1 0 0,-1 0 16,-21 0-16,22 0 0,-22 0 0,21 0 16,-21 0-16,0-21 0,1 21 15,-1 0-15,0-21 0,0 0 16,0 21-16,0 0 0,-21-21 0,22-1 15,-1 22-15,-21-21 16,21 21-16,-21-21 0,0 0 16,0 0-16,21 21 0,-21-21 15,0-1-15,21 1 0,-21 0 0,0-21 16,0 21-16,0-1 16,0 1-16,0-21 0,0 21 0,0-22 15,0 1-15,-21 21 0,0-21 16,0-1-16,21 1 0,-21 21 0,-1-22 15,1 22-15,-21 0 0,21 0 16,-43-21-16,43 20 16,-21 1-16,21 0 0,-22 0 0,1 0 15,0 0-15,20-1 0,-20 1 16,0 21-16,21-21 0,-22 0 0,22 0 16,-21 0-16,-1 21 15,1-22-15,0 1 0,21 0 0,-22 0 16,1 0-16,0 0 0,-1 21 0,1-22 15,21 1-15,-22 0 0,22 21 16,-21-21-16,21 0 0,0 21 16,-1-21-16,1 21 0,0 0 0,0-22 15,0 22-15,0 0 0,-1-21 0,1 21 32,0 0-17,0-21 79,0 21-78,0 0-16,-1 0 0,1 0 15,0 0-15,-21 0 0,21 0 16</inkml:trace>
  <inkml:trace contextRef="#ctx0" brushRef="#br0" timeOffset="-142549.04">995 550 0,'0'0'0,"0"22"16,21-22-16,0 0 15,21 0-15,1 0 0,-1 0 16,0 0-16,1 0 0,20 0 16,1 0-16,20 0 0,-20 0 15,21 0-15,-22 0 0,22 0 0,-22 0 16,22 0-16,0 0 0,20 0 15,-20 0-15,21 0 0,0 0 16,0 0-16,-1 0 0,-20 0 16,21 0-16,0 0 0,0 0 15,-1-22-15,22 22 0,-21 0 0,21 0 16,0 0-16,0 0 0,-21 0 16,21 0-16,0-21 0,0 21 0,21-21 15,0 21-15,-21 0 0,22 0 16,-22 0-16,0 0 0,21 0 15,-21-21-15,21 21 0,0 0 0,-21 0 16,0 0-16,0 0 0,0 0 16,21 0-16,-21 0 0,21 0 0,1 0 15,-22-21-15,0 21 0,0 0 16,0 0-16,0 0 0,21 0 16,-21 0-16,21 0 0,-21 0 15,0-21-15,0 21 0,0 0 16,21-22-16,0 22 0,0 0 0,-21 0 15,22 0-15,-22 0 0,21 0 16,0 0-16,0-21 0,0 21 0,0 0 16,1 0-16,-1 0 0,0 0 15,0 0-15,0 0 0,0 0 16,1 0-16,-1 0 0,0 0 0,0 0 16,-21 0-16,21 0 0,0 0 15,1 0-15,-1 21 0,0-21 0,-21 0 16,0 0-16,21 22 15,0-22-15,-21 21 0,21-21 0,1 0 16,-22 21-16,0-21 0,0 0 16,21 0-16,-21 21 0,21-21 0,0 0 15,-21 21-15,0-21 0,21 21 16,-21-21-16,21 0 0,1 22 16,-1-1-16,-21-21 0,0 21 0,-21 0 15,-22 0-15,1 0 0,-22 1 16,1-1-16,-1 21 0,1-21 15,-22 0-15,22 1 0,-1-1 16,-20 21-16,20-21 0,1 0 0,-22 1 16,21-1-16,-20 0 15,20 0-15,-20 0 0,-1 0 16,0-21-16,1 22 0,-22-1 16,21-21-16,0 21 0,-20-21 0,-1 21 15,0-21-15,0 0 0,0 0 16,0 21-16,1-21 0,-22 21 15,21-21-15,0 0 32,-42 0 61,0 0-77,-1 0-16,-20 0 0,0 0 16</inkml:trace>
  <inkml:trace contextRef="#ctx0" brushRef="#br0" timeOffset="-139920.46">16637 1101 0,'0'0'0,"21"0"0,21-21 0,-20-1 15,-1 22-15,-21-21 0,21 21 16,0 0-1,-21-21 1,21 21 15,0 0-15,1 0-16,-1 21 16,0-21-16,0 0 15,0 21-15,0-21 0,1 0 16,20 22-16,0-22 0,1 0 15,-1 21-15,21-21 16,1 21-16,21-21 0,84 0 16,-84 0-16,-1 0 0,1 0 15,0 0-15,-1 0 0,22 0 16,0 0-16,-21 0 0,20 0 16,-20 21-16,0-21 0,-1 21 15,-20 0-15,-1 1 0,1-1 16,-22-21-16,22 42 0,-22-21 15,0 0-15,1 1 0,-1-1 16,0 0-16,22 0 0,-22 0 16,1 0-16,20 1 15,-21-1-15,1 21 0,20-21 16,-20 0-16,-1 1 0,0-1 16,1 0-16,-1 0 0,0 0 15,22 0-15,-22 1 0,-21-1 16,22 0-16,-1 0 0,0 0 15,1 0-15,-1 1 0,0-1 16,1 21-16,-1-21 0,0 0 16,1 1-16,-1-1 0,0 0 0,22 0 15,-22 0-15,0 0 0,1-21 16,20 22-16,-20-1 16,-1 0-16,21 0 0,-20 0 15,-1-21-15,0 21 0,1 1 16,-22-22-16,21 21 0,-21 0 15,22-21-15,-22 21 0,0-21 16,0 0-16,0 21 0,1-21 31,-22 21-15,-22 1 62,1-22-78,-21 21 16,21 0-16</inkml:trace>
  <inkml:trace contextRef="#ctx0" brushRef="#br0" timeOffset="-137921.41">19833 1947 0,'0'0'0,"64"0"0,-22 0 0,0 22 16,1-22-16,-22 0 0,0 0 15,-42 0 1,0 0 0,-1-22-16</inkml:trace>
  <inkml:trace contextRef="#ctx0" brushRef="#br0" timeOffset="-136504.58">17357 1249 0,'148'-42'31,"-85"42"-31,1-22 16,-1 22-16,1-21 0,-1 21 16,22-21-16,21 21 0,0 0 15,-1 0-15,1 0 0,0 0 16,0 21-16,-21 0 0,-1 1 16,1-1-16,0 0 0,20 0 15,1 0-15,0 0 0,0 1 16,21-1-16,0 0 0,0 0 15,0-21-15,21 21 0,-21 0 16,21-21-16,22 0 0,-22 22 16,-21-22-16,21 0 0,-21 0 15,0 0-15,21 0 0,-21 21 16,21-21-16,-21 0 0,0 0 16,0 0-16,-21 0 0,21 0 15,0 0-15,-21 0 0,21 0 16,0 0-16,0 0 0,0 0 15,-21-21-15,0-1 0,-22 22 16,1-21-16,0 21 0,-1-21 16,1 0-16,0 21 0,-1-21 15,1 0-15,0-1 0,-1 1 16,1 0-16,0 0 0,-22 0 16,22 0-16,-22-1 15,1-20-15,-1 21 0,1 0 16,-1 0-16,1-22 0,-1 22 15,1 0-15,-1-21 0,22 20 16,-22 1-16,22-21 0,-21 21 16,-1 0-16,1-1 0,-22 22 15,0-21-15,1 0 0,-22 21 16,0 0-16,0 0 0,0 0 16,0 0-1,1 0 1,-22 21-1,0 0-15,0 1 16,0-1-16,0 0 16,0 0-16,0 0 0,0 22 15,0-22-15,0 21 0,0 0 16,0 1-16,0-1 0,0 22 16,-22-22-16,1 0 0,21 22 15,-21-22-15,21 22 0,0-1 0,0 1 16,0 20-16,0 1 0,0-22 15,0 22-15,0-21 0,-21 20 16,21-20-16,-21 20 16,21 1-16,0 0 0,-21-1 0,21 1 15,-22 21-15,22-21 0,0-1 16,0 1-16,0 0 0,0 20 16,0-20-16,0 21 0,0-21 0,0-1 15,0 1-15,22 0 0,-1-1 16,0-20-16,0 20 0,0 1 15,0 0-15,22-1 0,-22 1 0,0-21 16,0 20-16,0-20 0,1-1 16,-1 1-16,21 20 0,-21-20 15,0-1-15,1 1 0,20-1 16,-21 1-16,0-1 0,0-20 16,1 20-16,-1-20 0,0-22 0,0 21 15,0 0-15,0-20 0,-21-1 16,22 0-16,-22 0 0,21 0 0,-21 0 15,0 1 1,-21-22 0,-22 0-16,22 0 0,-21 0 15,-22 0-15,22 0 0,0 0 0,-22 0 16,22-22-16,-22 22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2T03:00:26.3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1841 1926 0,'0'-21'47</inkml:trace>
  <inkml:trace contextRef="#ctx0" brushRef="#br0" timeOffset="1234.73">1926 910 0,'0'0'0,"-21"-21"0,21 0 0,-21 0 16,21 0-16,0-1 16,0 1-16,-21 0 0,21 0 15,0 0 1,0 42 15,0 0-31,0 0 16,21 0-16,0 22 0,0-22 15,0 21-15,0 1 0,1-22 0,-1 21 16,0 0-16,0 1 0,21-1 16,-20 0-16,-1 1 0,21-22 15,-21 21-15,0 1 0,1-22 0,20 0 16,-21 21-16,0-21 0,0 1 15,1-1-15,-22 0 0,21 0 16,0-21-16,-21 21 16,0-42 15,0 0-31,0 0 16,-21 0-16,0-1 0</inkml:trace>
  <inkml:trace contextRef="#ctx0" brushRef="#br0" timeOffset="1566.54">2519 847 0,'0'0'0,"0"-21"0,0-1 16,0 1-16,-21 21 15,-1 0 1,1 21-16,0-21 15,0 43-15,0-22 0,0 0 0,-22 21 16,22 1-16,0-1 0,0 0 16,-22 1-16,22-22 0,-21 21 0,21 1 15,0-1-15,-22-21 0,22 21 16,-21 22-16,21-43 0,-1 0 16,1 0-16,0 1 15,21-1-15,0 0 0,21-21 47,-21-21-31,21 0-16,22-1 0,-22 1 0</inkml:trace>
  <inkml:trace contextRef="#ctx0" brushRef="#br0" timeOffset="1863.37">3048 804 0,'21'0'0,"-42"0"0,42-21 0,-42 42 47,21 22-47,-21-22 16,21 0-16,0 21 0,-21 1 15,21-1-15,-22-21 0,22 22 0,-21-1 16,21 0-16,0 1 0,-21-22 0,21 21 15,-21-21-15,21 0 0,0 1 16,-21-1-16,21 0 0,0 0 16,0 0-16,21-21 47,-21-21-47,21 0 0,0 0 0</inkml:trace>
  <inkml:trace contextRef="#ctx0" brushRef="#br0" timeOffset="2111.58">3090 889 0,'0'0'0,"0"-21"0,0-21 0,0 20 15,0 44 17,0-1-32,0 21 15,0-21-15,0 0 0,21 22 16,1-22-16,-1 0 0,-21 21 0,21-20 15,0-1-15,-21 21 0,0-21 16,21 0-16,0 1 0,-21-1 0,22 0 16,-22 0-16,0 0 15,21-21-15,0 0 16,0-21 0</inkml:trace>
  <inkml:trace contextRef="#ctx0" brushRef="#br0" timeOffset="2379.42">3768 804 0,'0'0'16,"-22"0"0,1 22-16,0-1 0,0 0 15,0 0-15,0 0 0,-1 22 16,1-22-16,-21 21 0,21-21 0,0 22 15,-1-22-15,1 0 0,-21 21 16,21-21-16,0 1 0,-1-1 0,22 0 16,-21 0-16,0 0 15,21-42 32,21 0-47,0 0 0,1 0 0</inkml:trace>
  <inkml:trace contextRef="#ctx0" brushRef="#br0" timeOffset="2630.28">3831 720 0,'0'0'0,"0"21"16,0 0-1,0 21-15,0-20 0,0 20 0,0 0 16,0 1-16,-21-1 0,21-21 15,-21 21-15,21 1 0,0-1 0,0 0 16,0 1-16,-21-22 0,21 21 16,-22-21-16,22 1 0,0 20 0,0-21 15,0 0-15,0 0 0,0 1 16,22-22 15,-1-22-15</inkml:trace>
  <inkml:trace contextRef="#ctx0" brushRef="#br0" timeOffset="3170.34">4466 783 0,'0'-21'15,"0"0"-15,-21 42 31,21 0-31,-21 22 0,21-22 16,0 21-16,0 0 0,0 1 16,-21-1-16,21 0 0,-22 1 0,22-1 15,-21 22-15,21-22 0,-21 0 16,0 1-16,21-22 0,-21 21 0,0 0 16,-1-20-16,1 20 0,21-21 15,-21 0-15,0 0 0,0 1 0,21-1 16,-21-21-1,21-21 1,0-1-16,0 1 16,0 0-16,21-21 0,0 21 0,0-22 15,-21 22-15,21-21 0,0 21 0,1-1 16,-1 1-16,0 0 0,0 0 16,0 21-16,0 0 15,1 0-15,-22 21 16,0 0-16,21 0 0,0 1 0,-21-1 15,0 0-15,21 0 0,0 0 16,0 0-16,-21 1 0,22-1 0,-1 0 16,0 0-16,0 0 0,0-21 0,0 0 15,-21 21-15,22-21 0,-1 0 16,0 0-16,0 0 0,0 0 0,0 0 16,1-21-1,-1 0-15,-21 0 0,21 0 16,0 0-16,-21-1 0,0 1 15,21 0-15,-21 0 0,21 0 16,1-22-16</inkml:trace>
  <inkml:trace contextRef="#ctx0" brushRef="#br0" timeOffset="4039.88">7535 720 0,'0'0'15,"21"0"-15,1 0 0,-1-21 16,0 21-16,0-22 0,0 22 0,0-21 0,1 0 16,20 21-16,-21-21 0,21 0 0,-20 0 15,-1-22-15,0 22 16,0 0-16,0 0 0,-21-22 0,0 22 15,0-21-15,0 21 0,0 0 16,0-1-16,-42 1 0,21 0 0,-22 21 16,1 0-16,-21 0 0,20 0 15,-20 21-15,-1 0 0,1 1 0,-1 20 16,1-21-16,20 0 0,-20 22 16,21-22-16,20 21 0,-20-21 0,21 22 15,0-22-15,21 0 0,0 0 16,0 21-16,0-20 0,0-1 0,21 0 15,21 0-15,-21 0 0,1 0 0,20 1 16,0-1-16,1 0 16,-1 0-16,0 0 0,1 0 0,20-21 15,-21 22-15,1-1 0,-1 0 0,-21 0 16,22 0-16,-22 0 0,0 1 16,-21-1-16,0 0 0,0 0 0,0 0 15,-21 0-15,-22 1 0,1-1 16,0-21-16,-1 21 0,-20-21 0,-1 21 15,22-21-15,-21 21 0,-1-21 16,1 0-16,20 0 0,-20 0 0,20 0 16,1 0-16,21-21 0,-21 0 0,20 21 15,1-21-15,0 0 0,21-1 16,0-20-16,0 21 16,0 0-16,0 0 0,0-1 15,21 1-15,-21 0 0,21 0 0,22 0 16,-22 21-16,0-21 0,21-1 0,-20 22 15,20-21-15,0 21 0,1 0 16</inkml:trace>
  <inkml:trace contextRef="#ctx0" brushRef="#br0" timeOffset="4374.68">8572 677 0,'0'0'0,"0"-21"0,0 0 16,-105-42 15,62 63-31,22 0 0,0 0 0,-21 0 0,20 0 16,-20 0-16,21 21 0,0 0 15,-22 0-15,22 21 0,0-20 0,0 20 16,0-21-16,0 21 0,21 1 15,0-1-15,0 0 0,0-20 16,0 20-16,0-21 0,0 21 0,0-20 0,21 20 16,0-21-16,0 0 15,0 0-15,0-21 0,1 22 0,-1-1 16,0-21-16,0 0 0,21 0 16,-20 0-16,-1 0 0,0 0 0,21 0 15,-21-21-15,22 21 0</inkml:trace>
  <inkml:trace contextRef="#ctx0" brushRef="#br0" timeOffset="4958.35">9165 381 0,'0'0'0,"0"-63"0,0-1 0,0 22 0,0-1 0,0-20 16,0 21-16,0 20 15,0-20-15,-21 42 0,0 0 16,0 0-16,-1 0 15,22 42-15,0-20 16,0 20-16,-21 0 0,21 1 0,0 20 16,-21-21-16,21 22 0,0-1 15,0-20-15,-21 20 0,0 1 0,0-1 16,21-20-16,-22 20 0,22 1 16,0-22-16,-21 0 0,0 1 0,21-1 15,0 0-15,0-21 0,0 1 0,0-1 16,0 0-16,0 0 15,0 0-15,0-42 32,0 0-17,0 0-15,0 0 0,0-22 16,0 22-16,0-21 0,21 21 16,0-22-16,-21 1 0,22 21 0,-1-22 15,0 1-15,0 21 0,0 0 16,0-22-16,1 22 0,-1 0 0,0 0 15,0 21-15,0-21 0,0 21 16,1 0-16,-1 0 0,0 0 16,0 0-16,0 21 0,-21 0 0,0 0 15,21 0-15,-21 22 0,22-22 16,-22 21-16,0-21 0,0 22 0,0-22 16,0 21-16,0-21 0,0 1 0,0-1 15,0 0-15,-22 0 0,22 0 16,-21 0-16,21 1 0,-21-22 31,21-22-15,0 1-1,0 0 1</inkml:trace>
  <inkml:trace contextRef="#ctx0" brushRef="#br0" timeOffset="5459.18">9694 868 0,'21'0'0,"1"0"0,-1 0 15,0 0-15,0 0 0,0-21 16,0 21-16,1-21 0,20-1 0,-21 22 16,0-21-16,22 0 0,-22 21 0,0-21 15,0 0-15,0 0 0,-21-1 16,0 1-16,0 0 0,0 0 15,0 0 1,-21 21-16,0 0 16,0 0-16,0 0 0,-1 0 0,1 21 15,0 0-15,0 0 0,0 0 16,0 1-16,21 20 0,-22-21 0,22 21 16,-21-20-16,21-1 0,0 21 15,0-21-15,0 0 0,0 22 16,0-22-16,0 0 0,21-21 15,1 21-15,-1-21 0,0 0 0,0 0 16,0 0-16,0 0 0,22 0 0,-22 0 16,21 0-16,-21 0 0,22 0 15,-22 0-15,21-21 0,-21 0 16</inkml:trace>
  <inkml:trace contextRef="#ctx0" brushRef="#br0" timeOffset="6238.43">10689 572 0,'0'0'0,"-21"0"16,0 0-1,0 21-15,21 0 16,-22 0-16,1 0 0,21 0 0,0 22 16,0-22-16,-21 0 15,21 0-15,-21 22 0,21-22 0,0 0 16,0 0-16,0 21 0,0-20 15,0-1-15,0 0 0,0 0 16,0 0-16,0-42 47,0 0-31,0 0-16,0 0 0,0-22 0,0 22 15,0-21-15,0 21 0,0-22 16,21 22-16,0-21 0,0 21 0,1-22 15,-1 22-15,0 0 0,0 0 0,0 0 16,0-1-16,1 1 16,-1 21-16,0 0 0,0 0 0,21 0 15,-20 0-15,-1 0 0,0 0 0,0 21 16,0 1-16,-21-1 0,21 0 16,-21 21-16,22-21 0,-22 22 0,0-22 15,0 21-15,0-21 0,0 22 16,21 63-1,-21-85-15,0 0 0,0 0 16,-21-42 31,21 0-31,0 0-16,0-1 0,0 1 0,0-21 15,0 21-15,21 0 0,0-22 16,0 1-16,0 21 0,0-22 0,1 22 15,-1-21-15,21 21 0,-21 0 16,22-22-16,-22 43 0,21-21 0,0 0 16,-20 21-16,20 0 0,-21 0 15,21 0-15,-20 21 0,-1 0 0,0 0 16,0 1-16,-21-1 0,0 0 16,21 21-16,-21-21 0,0 22 0,0-22 15,0 0-15,0 21 0,0-20 0,0-1 16,-21 0-16,21 0 0,-21 0 15,21 0-15,0 1 16,-21-22-16,21 21 16,21-42 31,0-1-47,0 22 0,0-21 0</inkml:trace>
  <inkml:trace contextRef="#ctx0" brushRef="#br0" timeOffset="6826.91">12319 677 0,'0'0'0,"21"-21"0,-21 0 16,0 0-16,0 0 0,0 0 16,0-1-16,-21 1 15,0 0-15,0 0 0,-1 0 16,1 21-16,0 0 0,0 0 15,0 0-15,0 0 0,-1 21 16,1 0-16,0 0 0,-21 0 0,21 1 16,-1 20-16,-20-21 0,21 21 15,0 1-15,0-1 0,-1 0 16,1-20-16,0 20 0,21 0 0,0-21 16,0 22-16,0-22 0,0 0 15,0 0-15,0 0 0,21 1 16,0-22-16,1 0 0,-1 0 15,0 0-15,0 0 0,0 0 0,22 0 16,-22 0-16,0 0 0,0-22 0,0 1 16,0 0-16,22 0 0,-22 0 15,0 0-15,21-43 16,-20 22-16,-1 21 0,0-22 0,0 22 16,-21-21-16,21 21 0,-21-1 0,21 22 15,-21-21-15,0 42 31,0 1-31,0 20 0,-21-21 16,21 0-16,-21 22 0,21-22 0,0 0 16,0 21-16,0-21 0,0 1 15,0-1-15,0 0 0,21 0 0,0 0 16,1-21-16,-1 21 0,0 1 16,0-22-16,0 0 0,0 0 0,22 0 15,-22 0-15,0 0 0,0 0 0,0 0 16,1 0-16,-1 0 15,0 0-15,0-22 0,0 1 0,0 21 0,-21-21 16,22 0-16,-1 0 0,-21 0 16,0-1-16,0-20 0,21 21 15,-21 0-15</inkml:trace>
  <inkml:trace contextRef="#ctx0" brushRef="#br0" timeOffset="7941.16">2138 2223 0,'-85'0'31,"64"0"-15,42 0 15,0 0-31,22 0 0,-1 0 16,43 0-16,-22 0 0,43 0 0,-21 0 15,20-22-15,22 1 0,-21 21 16,0-21-16,21 21 0,0-21 16,0 0-16,-21 21 0,21-21 0,-21 21 15,0-22-15,-22 22 0,1 0 16,0-21-16,-22 21 0,-21 0 0,22-21 16,-22 21-16,-21-21 0,22 21 0,-22 0 15,0 0-15,0 0 16,-21-21-16,0 0 31,21 21-31,1-22 16,-1 22-16</inkml:trace>
  <inkml:trace contextRef="#ctx0" brushRef="#br0" timeOffset="9006.4">8128 1609 0,'0'0'0,"-42"0"0,20 0 15,1 0-15,-21 0 0,21 0 0,0 0 16,-1 0-16,22 21 0,-21-21 15,0 0-15,0 0 0,0 0 16,21 21 0,21-21-1,0 0 1,0 21-16,0-21 0,1 0 16,20 0-16,0 0 0,-21 0 0,22 0 15,20 0-15,-20 0 0,20 0 16,-21 0-16,43 0 0,-21 0 15,20 0-15,22 0 0,-21 0 0,21 0 16,-1 0-16,1 0 0,0 0 16,0 0-16,0-21 0,0 21 0,21 0 15,0 0-15,0-21 0,0 21 16,-22 0-16,22-21 0,0 21 0,0 0 16,0-21-16,0 21 0,0 0 15,0-22-15,-21 22 0,0 0 0,0-21 16,0 21-16,0 0 0,-22-21 15,1 0-15,21 21 0,-22 0 0,1-21 16,-21 21-16,20 0 0,-20 0 0,-1-21 16,1 21-16,-22 0 0,0-22 15,1 22-15,-1 0 0,0 0 16,-20 0-16,-1-21 0,21 21 0,-21 0 16,0 0-16,1 0 0,-1 0 15,0 0-15,0 0 16,-21-21 93,-21 21-109</inkml:trace>
  <inkml:trace contextRef="#ctx0" brushRef="#br0" timeOffset="9190.5">12658 1439 0,'-22'22'16,"1"-22"-1,0 0 1,0 0 0,0 0-16</inkml:trace>
  <inkml:trace contextRef="#ctx0" brushRef="#br0" timeOffset="11342.08">19198 4339 0,'0'-21'0,"-21"0"16,21 0-1,-21 21-15,21-21 16,-21 21-16,-1-22 16,1 22-1,0 0 1,0 0-16,0 0 0,0 0 15,-1 0 1,1 22-16,0-22 0,21 21 0,-21 0 16,0-21-16,0 21 0,-1 0 0,22 0 15,0 1-15,0 20 16,-21-21-16,21 0 0,0 0 0,0 22 16,0-22-16,0 0 0,0 21 0,0-20 15,0 20-15,0-21 0,0 21 16,21 1-16,-21-1 0,0 0 0,0 1 15,22-1-15,-22 22 0,21-22 16,-21 21-16,0-20 0,0 20 16,0-20-16,0 20 0,0-21 0,0 22 0,21-1 15,-21 1-15,0-1 0,0 1 16,0-1-16,0 1 0,0-1 0,0 1 16,0-1-16,0 1 0,0-1 0,-21 1 15,21-1-15,0 22 16,-21-21-16,-1 20 0,22-20 0,-21 20 15,21-20-15,0 21 0,-21-22 0,21 22 16,0-22-16,-21 22 0,21-22 0,0 22 16,0-21-16,0 20 0,0-20 15,0-1-15,0 22 0,0-22 0,0 1 16,0-1-16,0 1 0,0-1 0,0 1 16,0-22-16,0 22 0,0-22 15,0 0-15,0 1 0,0-1 0,0 0 16,0-20-16,0-1 0,0 0 0,0 0 15,0 0-15,0-42 32,0-21-32,0 21 15,0-22-15,0 1 0,0 0 0,0-22 16,0 1-16,21-22 0</inkml:trace>
  <inkml:trace contextRef="#ctx0" brushRef="#br0" timeOffset="13163.04">18902 4128 0,'-21'0'0,"-1"21"15,22 0-15,0 0 16,0 0 0,22-21-1,-1 0 1,0 0-16,0 0 0,0 0 15,0 0-15,1 0 0,20 0 0,0 0 16,1 0-16,20 0 0,1 0 16,-1-21-16,22 21 0,-1 0 0,1 0 15,0-21-15,21 21 0,-22 0 16,22 0-16,0 0 0,0-21 16,0 21-16,21 0 0,-22-21 0,1 21 15,0 0-15,21 0 0,-21 0 16,0 0-16,0-22 0,-1 22 0,1 0 15,0 0-15,0 0 0,0-21 16,0 21-16,-22 0 0,22 0 0,-21-21 16,21 21-16,-22 0 0,1 0 15,0-21-15,-1 21 0,1 0 0,-22 0 16,1-21-16,-1 21 0,1 0 0,-22 0 16,1-21-16,-1 21 0,-21 0 15,21 0-15,-20 0 0,20-22 0,-21 22 16,0 0-16,0 0 0,1 0 15,-1 0-15,0 0 16,0 0-16,0 0 0,-21 22 47,0-1-31,0 0-16,0 0 15,0 0-15,0 0 0,0 1 0,0-1 16,0 0-16,0 0 0,0 21 15,-21-20-15,21 20 0,0-21 16,0 21-16,0-20 0,0 20 0,0-21 16,-21 21-16,21-20 0,0 20 15,0 0-15,0 1 0,0-1 0,-21 0 16,21 1-16,0-1 0,0 0 16,0 22-16,0-22 0,0 0 0,0 1 15,0 20-15,0-20 0,0-1 16,0 0-16,0 1 0,0-1 0,0 64 15,0-64-15,0 0 16,0 1-16,0-1 0,0 22 0,0-22 0,0 0 16,0 1-16,0 20 0,0-21 15,0 1-15,0-1 0,0 0 0,0 1 16,0-1-16,0 0 0,0 1 16,0-1-16,-21 0 0,21 1 0,0-1 15,0 0-15,-22 22 0,22-22 16,0 1-16,0-1 0,0 0 0,-21 1 15,21-1-15,0 0 0,-21 1 0,21-1 16,0 0-16,0 1 0,0-1 16,0 0-16,0 1 0,0-1 0,-21 0 15,21 1-15,0-1 0,-21 0 0,21 1 16,0 20-16,0-21 0,0 1 16,-21-1-16,21 0 0,0 1 15,-22-1-15,22-21 0,0 22 0,0-1 16,0-21-16,0 21 0,0-20 0,0 20 15,0-21-15,0 21 0,0-20 16,0-1-16,0 21 0,0-21 0,0 0 16,0 1-16,0-1 0,0 0 0,0 0 15,0 0-15,0 0 0,-21-21 16,0 22-16,0-22 16,0 21-16,0-21 15,-1 0-15,1 0 16,21 21-16,-21-21 15,0 0-15,0 0 0,0 0 16,-1 21-16,-20-21 16,21 0-16,0 0 0,0 21 0,-22-21 15,1 0-15,0 0 0,-1 21 16,1-21-16,0 0 0,-1 0 0,1 22 16,0-22-16,-1 0 0,-20 0 0,20 21 15,1-21-15,0 0 0,-1 0 0,1 0 16,0 21-16,-1-21 0,1 0 15,-21 0-15,20 0 0,1 0 0,-22 0 16,1 0-16,21 0 0,-22 0 0,1 0 16,-1 0-16,1 0 0,20 0 0,-20 0 15,-1 0-15,1 0 16,-1 0-16,22 0 0,-22 0 0,1 0 16,21 0-16,-22 0 0,1 0 0,-1 0 15,22 0-15,-22 0 0,1 0 0,-1 0 16,1 0-16,-1 0 0,1 0 15,-1 0-15,-20 0 0,20 0 0,-21 0 16,22 0-16,-1 0 0,-20 0 0,20 0 16,22 0-16,-22 0 0,22 0 0,0 0 15,-1 0-15,1 0 0,21 0 16,-21 21-16,20-21 0,1 0 0,0 0 16,0 0-16,0 0 0,0 0 0,-1 0 15,1 0-15,0 0 16,21-21-1,0 0 1</inkml:trace>
  <inkml:trace contextRef="#ctx0" brushRef="#br0" timeOffset="13878.65">18838 3133 0,'0'0'0,"0"-21"0,0-1 0,0 1 16,21 21-16,-21-21 0,0 42 31,22 0-31,-22 1 15,0-1-15,0 21 0,0-21 16,0 22-16,0-1 0,0 0 0,0 1 16,0-22-16,0 21 0,0 0 15,0-20-15,0 20 0,0-21 0,0 0 16,0 0-16,0 1 0,0-1 16,0 0-16</inkml:trace>
  <inkml:trace contextRef="#ctx0" brushRef="#br0" timeOffset="14167.49">19389 2985 0,'0'0'0,"0"-22"16,0 1-16,0 42 15,0 1 1,0-1-16,0 0 0,0 21 0,0-21 16,0 22-16,0-1 0,0 0 0,0 1 15,0-1-15,0-21 0,0 22 16,0-1-16,0 0 0,0-21 16,0 22-16,0-22 0,0 0 0,0 0 15,0 0-15,0 1 0,0-1 16,0 0-16,-22-21 0,1 0 31</inkml:trace>
  <inkml:trace contextRef="#ctx0" brushRef="#br0" timeOffset="14383.36">18986 3408 0,'0'0'0,"-21"0"0,0 0 15,0 0 1,42 0 0,0 0-1,0 0-15,1 0 0,-1 0 16,0 0-16,21 0 0,1-21 0,-22 21 16,21-21-16,0 21 0,-20 0 15,20-22-15,0 22 0,-21-21 0,22 21 16</inkml:trace>
  <inkml:trace contextRef="#ctx0" brushRef="#br0" timeOffset="14666.54">19939 3069 0,'0'0'0,"0"-21"15,0 42 32,0 0-47,0 22 0,0-22 16,0 0-16,0 21 0,0 1 15,0-22-15,0 21 0,0 22 0,0-43 16,-21 21-16,21-21 0,0 1 16,0-1-16,0 0 0,0 0 0,0 0 15,0 0-15,0-42 47</inkml:trace>
  <inkml:trace contextRef="#ctx0" brushRef="#br0" timeOffset="15039.32">19960 3069 0,'0'-21'0,"0"42"0,-21-63 16,21 21-16,-21 0 0,21-1 0,-21 22 15,21-21-15,21 21 32,21 0-32,-21 0 15,0 0-15,22 0 0,-1 0 16,0 0-16,1 0 0,-1 21 0,22 1 16,-22-1-16,0 0 0,1 0 0,-1 0 15,-21 0-15,0 22 0,0-22 16,-21 21-16,0-21 0,0 22 0,0-22 15,0 21-15,-21-21 0,-21 1 0,0-1 16,20 21-16,-20-21 0,0 0 16,-22 1-16,22-1 0,0 0 0,20-21 15,-20 21-15,0 0 0,21-21 16,-1 21-16,1-21 0,0 0 16,21 22-16,21-22 31,0 0-16,1-22-15,-1 22 0,0-21 0,0 21 16</inkml:trace>
  <inkml:trace contextRef="#ctx0" brushRef="#br0" timeOffset="15335.15">20828 3069 0,'0'0'0,"0"-21"16,0 42 15,0 0-31,0 1 0,0-1 0,0 0 16,0 0-16,0 21 0,0-20 0,0 20 16,0-21-16,0 21 0,0-20 15,0 20-15,0-21 0,0 0 0,-21 22 16,21-22-16,0 0 0,0 0 15,0 0-15,0 0 0,0 1 16,0-44 31</inkml:trace>
  <inkml:trace contextRef="#ctx0" brushRef="#br0" timeOffset="15610.99">20891 3112 0,'0'-22'0,"0"44"0,0-65 31,0 22-31,0 0 16,22 21-16,-1 0 15,0 0-15,0-21 0,0 21 16,22 0-16,-22 0 0,0 0 0,21 0 15,-21 0-15,1 0 0,-1 0 0,0 0 16,0 0-16,-21 21 47,-21-21-47,0 21 0,0-21 16,21 21-16,-43-21 0</inkml:trace>
  <inkml:trace contextRef="#ctx0" brushRef="#br0" timeOffset="15822.87">20828 3323 0,'0'0'16,"21"0"15,0 0-15,0-21-16,1 21 0,-1 0 0,0 0 15,0 0-15,0-21 0,0 21 0,1 0 16,-1 0 0,0 0-16,-21-21 0,21 21 0,0 0 15</inkml:trace>
  <inkml:trace contextRef="#ctx0" brushRef="#br0" timeOffset="16282.6">21950 3090 0,'0'0'0,"0"-63"31,-21 63-31,-1 0 0,22-21 15,-21 21-15,21-21 0,-21 21 16,0 0-16,0 0 0,0 0 16,-1 0-16,1 21 0,0 0 15,0 0-15,0 0 0,-22 0 0,22 1 16,0 20-16,-21-21 0,21 21 0,-1 1 16,-20-22-16,21 21 0,21 1 15,-21-22-15,21 21 0,0-21 16,0 0-16,0 1 0,0-1 0,21 0 15,0 0-15,0 0 0,22 0 16,-1-21-16,-21 0 0,21 0 0,1 0 16,-1 0-16,0 0 0,1 0 0,-1 0 15,0 0-15,-20 0 0,41 0 16,-42-21-16,0 21 0,1 0 16,-22-21-16,21 0 0,-21 0 15,0 0 1</inkml:trace>
  <inkml:trace contextRef="#ctx0" brushRef="#br0" timeOffset="77627.09">1926 3937 0,'0'0'0,"0"-21"0,21 0 0,-21 0 0,0-1 16,0 1-16,0 0 0,0 0 15,0 0-15,0 0 16,0-1 0,0 1-16,0 42 47,0 1-47,0-1 15,0 21-15,0-21 0,0 22 0,0 20 16,-21-21-16,21 22 0,0 21 15,-21-22-15,21 1 0,0 20 16,0 1-16,0-22 0,0 22 0,0 0 16,-21 21-16,21-22 0,0 22 15,-21-21-15,21 21 0,0 63 16,0-84-16,0-1 16,-22 22-16,22-21 0,0-22 0,0 22 15,0 0-15,0-1 0,-21-20 16,21-1-16,0 22 0,0-22 0,0 1 15,0-22-15,0 22 0,0-22 16,0 22-16,0-22 0,0-21 0,0 21 16,0-20-16,0-1 0,0 0 15,0-42 1,0 0 0,0-1-16,0-20 0,0 0 0,0-1 15,21 1-15,-21-21 0</inkml:trace>
  <inkml:trace contextRef="#ctx0" brushRef="#br0" timeOffset="78666.49">2117 3852 0,'0'0'0,"0"-21"15,0 0-15,0 0 16,21 0-1,0 21-15,0-21 0,0 21 0,22 0 16,-22-22-16,21 22 0,0 0 16,1 0-16,20-21 0,1 21 0,-1 0 15,1 0-15,20 0 0,1 0 16,0-21-16,21 21 0,-1 0 16,22 0-16,0-21 0,0 21 15,22-21-15,-22 21 0,21 0 0,0 0 16,0 0-16,0 0 0,0 0 15,1 0-15,-1 0 0,0 0 0,-21 0 16,21 0-16,0 0 0,0 0 16,-21 0-16,0 0 0,0 0 0,0 0 15,0 0-15,-21 0 0,21 0 16,-21 0-16,0 0 0,-21 0 0,-1 0 16,1 0-16,-22 0 0,1 0 0,-22 0 15,1 21-15,-22-21 0,0 21 16,0-21-16,0 0 0,-21 21 15,0 0-15,0 1 16,0-1-16,0 0 16,0 0-16,0 0 0,-21 0 15,21 1-15,-21 20 0,0 0 0,21 1 16,-21-1-16,-1 0 0,1 22 0,21-22 16,-21 22-16,0-1 0,21-21 15,0 22-15,0-1 0,0-20 0,0 20 16,0 1-16,0 20 0,0-20 0,0-1 15,0 22-15,0-21 0,0-1 16,0 22-16,0-22 0,0 1 0,0-1 16,0 22-16,21-22 0,-21 1 15,0-1-15,0 1 0,21-1 16,-21-20-16,0 20 0,0-20 0,0 20 16,0-21-16,0 1 0,0-1 15,0 0-15,0 1 0,0-1 0,0 0 16,0-20-16,-21 20 0,21-21 0,-21 21 15,0-20-15,21-1 0,-21 0 16,-1 0-16,1 0 0,21 0 0,-21 1 16,0-22-16,-21 21 0,20-21 0,-20 0 15,0 21-15,-1-21 16,1 0-16,-21 0 0,20 0 0,-20 0 0,-1 0 16,-20 21-16,-1-21 0,-21 0 15,0 0-15,-21 0 0,-21 0 16,21 0-16,-42 0 0,21 21 0,-43-21 15,22 0-15,-22 0 0,22 21 0,0-21 16,-22 0-16,22 0 0,21 0 16,-22 22-16,22-22 0,21 0 0,0 0 15,0 0-15,21 0 0,0 0 16,1 0-16,20 0 0,-21 0 0,0 0 16,22 0-16,-1 0 0,21 0 15,-20-22-15,41 22 0,1-21 0,0 0 16,21 0-16,-1 0 0,22-22 15,0 22-15,0-21 0,0 0 16,0-1-16</inkml:trace>
  <inkml:trace contextRef="#ctx0" brushRef="#br0" timeOffset="79231.17">2857 2985 0,'0'0'0,"0"-22"0,0 1 0,-21 42 47,21 1-47,-21-1 0,21 21 16,-21-21-16,21 22 0,-21-1 0,0 0 15,21 1-15,-22 20 16,1-21-16,21 1 0,-21-1 0,21-21 15,-21 22-15,21-22 0,-21 0 16,21 0-16,0 0 0,0-42 31,21-21-15,0 21-16,-21-1 16,21-20-16</inkml:trace>
  <inkml:trace contextRef="#ctx0" brushRef="#br0" timeOffset="79532.99">2963 2752 0,'0'0'0,"21"0"0,1 0 0,-1 21 16,0-21-16,-21 21 0,21 0 15,0 0-15,0 22 0,-21-22 0,22 21 16,-22 1-16,21-22 0,-21 21 16,0 0-16,0 1 0,0-1 15,0 0-15,0 1 0,0-1 0,0-21 16,0 22-16,0-22 16,0 21-16,0-21 0,0 0 15,0 1-15,-21-22 0,-1 0 16,1 0-1</inkml:trace>
  <inkml:trace contextRef="#ctx0" brushRef="#br0" timeOffset="79761.86">2794 3302 0,'0'-21'15,"21"0"1,0 0-16,22 21 0,-22-22 0,21 1 16,0 0-16,1 0 0,-1 0 15,22 21-15,-22-21 0,21-1 0,1 1 16,-1 0-16,1 21 0,-22-21 16,1 0-16,-1 21 0,0 0 0,-21 0 15,1 0-15,-1 0 0,0 0 16</inkml:trace>
  <inkml:trace contextRef="#ctx0" brushRef="#br0" timeOffset="80342.53">3683 3069 0,'0'21'16,"0"-42"-16,0 64 0,-21-22 0,21 21 16,-21-21-16,21 22 0,0-22 15,-22 21-15,1-21 0,21 22 0,-21-22 16,0 0-16,21 0 0,0 0 16,0 0-16,-21 1 0,21-1 15,0-42 16,0-1-31,0 1 16,0 0-16,0 0 0,21-21 16,0 20-16,-21 1 0,21-21 15,0 21-15,1-22 0,-22 22 0,21 0 16,0-21-16,0 21 0,0 21 16,0-22-16,1 1 0,-1 21 15,0 0-15,0 0 0,0 0 0,0 0 16,1 0-16,-22 21 0,0 1 15,21-1-15,-21 0 0,0 0 0,0 0 16,21 22-16,-21-22 0,0 0 16,0 0-16,0 0 0,0 0 0,0 1 15,0-1-15,0 0 16,-21-21-16,0 21 0,-1-21 16,22-21-1,0 0 1,0 0-16,0-1 0,0 1 15,0-21-15,22 21 0,-1-22 16,0 22-16,0-21 0,0 21 0,0 0 16,22-22-16,-22 22 0,21 0 15,-21 21-15,22-21 0,-1 21 0,-21-21 16,22 21-16,-1 0 0,-21 0 16,21 21-16,-20 0 0,-1 0 0,0 0 15,-21 0-15,0 1 0,0 20 16,0-21-16,0 21 0,0-20 0,-21 20 15,0-21-15,-1 21 0,1-20 0,0-1 16,0 0-16,0 0 0,0 0 16,-1-21-1</inkml:trace>
  <inkml:trace contextRef="#ctx0" brushRef="#br0" timeOffset="80854.23">5059 2985 0,'0'0'0,"-21"0"0,-1 0 0,1-22 0,0 22 16,0 0-16,0 0 0,0 0 15,-1 0-15,1 0 0,0 22 0,0-1 16,-21 0-16,20 0 0,1 0 16,0 0-16,0 1 0,0 20 0,0 0 15,-1-21-15,22 22 0,0-22 16,0 0-16,0 21 0,0-20 0,0-1 16,0 0-16,0 0 15,22-21-15,-1 0 0,0 0 16,21 0-16,-21-21 0,22 21 15,-22-21-15,21 0 0,-21-1 16,22 1-16,-22-21 0,0 21 0,21 0 16,-20-22-16,-1 22 0,-21 0 15,21 0-15,-21 0 0,21-1 0,-21 1 16,0 0-16,0 42 31,0 0-31,0 1 0,0-1 16,0 0-16,0 0 0,0 0 15,0 22-15,-21-22 0,21 0 0,0 0 16,0 0-16,0 0 16,0 1-16,0-1 0,0 0 0,21-21 31,0 0-31,0 0 0,1 0 16</inkml:trace>
  <inkml:trace contextRef="#ctx0" brushRef="#br0" timeOffset="81314.97">5524 3027 0,'-21'0'16,"42"0"15,1 0-16,-1 0-15,0 0 0,0 0 16,0 0-16,0 0 0,1 0 0,20 0 16,-21-21-16,0 21 0,0 0 0,1 0 15,-1 0-15,0 0 16,-21 21 0,-21-21-16,0 21 0,-22 0 15,22 0-15,-21 1 0,21 20 16,-22-21-16,1 0 0,0 22 0,-1-22 15,22 0-15,-21 0 0,21 0 16,-1 0-16,-20 1 0,42-1 0,-21-21 16,0 21-16,42-21 47,0 0-47,0 0 0,0 0 0,1 0 15,-1 0-15,0-21 0,0 21 16,0 0-16,0-21 0,1 21 0,20 0 15,-21-22-15,0 1 0,0 21 16,1-21-16,20 21 0,-21-21 16,0 0-16,0 0 0,22 21 0</inkml:trace>
  <inkml:trace contextRef="#ctx0" brushRef="#br0" timeOffset="82006.57">6286 2942 0,'-105'43'32,"83"-22"-32,1-21 0,0 21 15,0 0-15,0 0 0,0 0 16,-1 1-16,1 20 0,0-21 0,0 0 16,21 0-16,0 1 0,0-1 15,0 0-15,0 0 0,0 0 0,21-21 16,0 0-1,0 0-15,1 0 0,-1 0 16,0 0-16,0 0 0,0-21 16,0 0-16,1 21 0,-1-21 0,-21 0 15,0-1-15,0 1 0,21 0 0,-21 0 16,0 0-16,0 0 0,0-1 16,0-20-16,21 21 0,-21 0 0,0 0 15,0-1-15,21 1 0,0 21 16,1-21-16,-1 21 15,0-21-15,0 21 0,0 0 0,22 0 16,-22 0-16,0 0 0,0 21 16,0-21-16,0 21 0,-21 0 0,22 1 15,-22-1-15,21 0 0,-21 0 16,0 0-16,0 0 0,0 1 0,0-1 16,0 0-16,0 0 0,0 0 15,0 0-15,0 1 0,-21-1 16,21 0-16,-22-21 0,1 0 15,0 0 1,21-21 0,0 0-16,0-22 15,0 22-15,0 0 0,21 0 16,0-22-16,22 22 0,-22-21 16,21 0-16,1 20 0,-1-20 0,0 21 15,1 0-15,20 0 0,-21-1 0,1 22 16,-1 0-16,0 0 0,1 0 15,-22 0-15,0 22 0,0-1 0,0 0 16,-21 0-16,0 21 0,0-20 16,0 20-16,0-21 0,0 21 0,0-20 15,-21 20-15,0-21 0,0 21 0,0-20 16,21 20-16,-21-21 0,21 0 16,-22 0-16,22 1 0,-21-22 15,21 21-15,0 0 16</inkml:trace>
  <inkml:trace contextRef="#ctx0" brushRef="#br0" timeOffset="83194.44">1672 9673 0,'0'0'0,"21"-42"0,0 0 0,-21-1 0,22-20 15,-1 20-15,0 1 0,0 0 16,-21-1-16,0 1 0,21 0 0,-21-1 15,0 1-15,0 21 0,0 0 16,0-22-16,0 22 0,0 0 0,0 0 16,0 0-16,-21 21 15,0 0-15,21 21 16,0 0-16,0 21 16,-21 1-16,21-1 0,0 0 15,-21 22-15,21-1 0,0 22 16,0 0-16,-22-1 0,22 1 0,-21 21 15,21-21-15,0-1 0,0 1 16,0 21-16,-21-22 0,0 22 0,0-21 16,21 21-16,0-22 0,0 22 0,-21-21 15,21-22-15,-22 22 0,22 0 16,0-1-16,0-20 0,-21-1 0,21 22 16,-21-21-16,21-22 0,0 21 15,0-20-15,0-22 0,0 21 0,0-21 16,0 1-16,21-22 15,0-22 1,-21 1-16,0 0 0,0-21 16,0-1-16,22 1 0,-22-21 0,21-1 15</inkml:trace>
  <inkml:trace contextRef="#ctx0" brushRef="#br0" timeOffset="84198.7">1545 9271 0,'0'0'16,"0"-21"-16,-21 21 0,21-21 15,21 0 1,0 21-1,22 0-15,-1-22 0,0 22 16,1 0-16,20-21 0,1 21 0,20-21 16,1 0-16,0 21 0,42-21 15,-22 21-15,22-21 0,0-1 16,0 22-16,22-21 0,-22 21 0,21 0 16,0-21-16,0 21 0,0 0 15,0 0-15,-21 0 0,22 0 0,-22-21 16,21 21-16,-21 0 0,0 0 15,0 0-15,0 0 0,-21 0 0,-1 0 16,-20-21-16,21 21 0,-21 0 16,-1 0-16,1 0 0,0-21 0,-1 21 15,1 0-15,-22-22 0,1 22 0,-1 0 16,1 0-16,-1 0 0,-20 0 16,-1 0-16,0 0 0,1 0 0,-22 0 15,0 0-15,21 0 0,-20 0 16,-1 0-16,0 22 15,-21-1-15,0 0 16,0 0-16,0 0 0,0 0 16,0 1-16,0 20 0,0-21 15,0 21-15,0-20 0,-21 20 0,21 0 16,-21 1-16,-1-1 0,22 0 0,0 1 16,-21 20-16,0-21 0,21 22 15,-21-1-15,21-20 0,0 20 0,0 1 16,-21-22-16,21 22 0,-21-1 0,21-21 15,0 22-15,0-22 0,-22 22 16,22-1-16,0-20 0,-21 20 16,21 1-16,0-22 0,0 21 0,0-20 15,0 63-15,-21-64 16,21 0-16,0 1 0,0-1 0,-21 0 16,21-21-16,0 22 0,0-1 0,0-21 15,0 22-15,0-22 0,0 21 0,0-21 16,0 0-16,0 1 0,0-1 15,0 0-15,0 0 0,-21-21 0,21 21 16,-21-21-16,21 21 0,-22-21 0,1 0 16,0 22-16,0-22 0,0 0 15,0 0-15,-22 21 0,22-21 16,-21 21-16,-1-21 0,1 0 0,0 21 16,-1-21-16,-20 0 0,21 21 0,-22-21 15,22 0-15,-22 21 0,-20-21 16,20 22-16,-21-22 0,1 21 0,-22-21 15,0 21-15,-21-21 0,0 21 0,-21-21 16,0 21-16,0 0 0,-1-21 16,-20 22-16,21-1 0,0-21 0,-22 21 15,22 0-15,21-21 0,-21 21 0,0-21 16,0 0-16,21 21 0,-21-21 16,-106 22-16,127-22 0,21 0 15,0 0-15,0 0 0,0 0 16,22 0-16,20 0 0,1 0 15,20 0-15,1 0 0,21 0 16,0 0-16,21-22 0,0 1 0,0 0 16,0 0-16,0 0 0,21-22 15,0 1-15</inkml:trace>
  <inkml:trace contextRef="#ctx0" brushRef="#br0" timeOffset="84806.87">2688 8001 0,'0'21'15,"0"0"-15,0 22 0,0-22 16,0 21-16,0 22 0,-21-22 16,21 0-16,-21 22 0,21-22 0,0 1 15,-21-1-15,-1 0 0,1 22 16,0-22-16,21-21 0,0 22 0,-21-1 16,21-21-16,-21 0 0,21 0 15,0 1-15,0-1 0,0 0 0,0-42 47,0 0-47,0-1 16</inkml:trace>
  <inkml:trace contextRef="#ctx0" brushRef="#br0" timeOffset="85055.73">2625 8170 0,'0'0'0,"21"-21"31,0 21-31,0 0 16,0-21-16,22 21 16,-22-21-16,21 21 0,0 0 0,-20-21 15,20 21-15,-21 0 0,0 0 16,0 0-16,1 0 0,-1 0 0,-21 21 31,0 0-31,-21-21 0,-22 21 16</inkml:trace>
  <inkml:trace contextRef="#ctx0" brushRef="#br0" timeOffset="85243.63">2540 8551 0,'0'0'0,"0"22"15,21-22-15,0 0 16,0 0-16,1 0 16,-1 0-16,0 0 0,0 0 15,21 0-15,-20-22 0,-1 1 16,21 21-16,-21-21 0,22 0 0,-22 0 16,21 0-16,-21-1 0,22 1 0,-22 0 15</inkml:trace>
  <inkml:trace contextRef="#ctx0" brushRef="#br0" timeOffset="85706.88">3471 8001 0,'0'0'0,"0"-21"16,-21 0 0,0 21-16,0 0 0,0 0 15,21 21-15,-22 0 0,1 0 16,0 0-16,21 22 0,-21-22 0,0 21 15,0 1-15,21-1 0,-22 0 16,1 1-16,21-1 0,0 0 0,-21 1 16,21-22-16,0 21 0,0 0 15,0-20-15,0-1 0,0 0 0,0 0 16,21 0-16,0 0 16,1-21-16,20 0 0,-21 0 15,0 0-15,22 0 0,-22 0 0,21-21 16,-21 21-16,22-21 0,-22 0 15,0 0-15,21 0 0,-21 21 0,1-22 16,-1 1-16,-21 0 0,21 0 0,-21 0 16,21 0-16,-21-1 0,0 1 15,0 42 17,0 1-32,0-1 0,0 0 15,0 0-15,0 0 0,0 0 0,0 1 16,0-1-1,21-42 32,0 21-47</inkml:trace>
  <inkml:trace contextRef="#ctx0" brushRef="#br0" timeOffset="85863.79">3810 8213 0,'0'0'0,"-21"-21"16,0 21 0,-1 0-16,1 0 15,21 21 1,0 0 0,21-21-16</inkml:trace>
  <inkml:trace contextRef="#ctx0" brushRef="#br0" timeOffset="86130.19">4085 8361 0,'0'0'0,"-21"21"0,0 0 15,21 0-15,0 1 0,-21-1 0,-1 21 16,22-21-16,0 0 0,-21 22 15,21-1-15,-21-21 0,0 22 0,21-1 16,-21 0-16,0 1 0,-1-1 16,22 0-16,-21 1 0,0-1 0,21 0 15,-21 1-15,21-22 0,-21 21 0,21-21 16,0 0-16,0 1 0,21-22 31,0-22-15</inkml:trace>
  <inkml:trace contextRef="#ctx0" brushRef="#br0" timeOffset="86418.6">3979 8488 0,'0'0'16,"0"-21"-16,0 0 0,0-1 0,0-20 15,21 21-15,-21 0 16,22 0-16,-1 21 0,0-22 0,0 22 15,0 0-15,0 0 0,1 0 0,-1 0 16,0 0-16,0 0 0,0 0 16,0 0-16,1 22 0,-22-1 15,0 0-15,0 0 0,0 0 0,0 0 16,-22 1-16,1-1 0,-21 0 16,21 0-16,0 0 0,-1 0 0,1-21 15,0 22-15,0-22 0,0 0 16,0 21-16,21-42 15,0-1 1</inkml:trace>
  <inkml:trace contextRef="#ctx0" brushRef="#br0" timeOffset="86647.61">4551 8022 0,'0'64'31,"0"-22"-31,0-21 16,0 22-16,-21-22 0,21 21 15,0-21-15,-22 22 0,1-1 0,0-21 16,0 21-16,0-20 0,21 20 0,-21-21 16,-1 0-16,1 0 0,21 1 15,0-1-15,21-21 31</inkml:trace>
  <inkml:trace contextRef="#ctx0" brushRef="#br0" timeOffset="87815.06">4826 8022 0,'-64'43'31,"43"-22"-31,0 0 0,0 0 16,0 0-16,0 22 0,-1-22 0,-20 0 16,21 0-16,0 0 0,0 22 15,-1-22-15,22 0 0,-21-21 16,21 21-16,0 0 31,21-21-15,-21 21-16,22-21 0,-22 22 0,21-22 15,0 21-15,0 0 0,0-21 16,0 21-16,1-21 16,-1 21-16,0-21 0,0 0 0,0 0 15,0 0-15,1 0 0,20 0 0,-21 0 16,21 0-16,-20 0 16,20 0-16,-21-21 0,21 21 0,-20-21 15,20 0-15,-21 21 0,0-21 0,0-1 16,1 1-16,-1 0 0,-21 0 15,0 0-15,0 0 0,21-22 0,-21 22 16,0 0-16,0-21 0,0 20 0,0 1 16,0 0-16,-21 21 15,0-21-15,-1 21 16,1 0-16,0 21 0,0 0 16,21 0-16,-21 1 0,0 20 0,21-21 15,0 0-15,0 22 0,-22-22 0,22 0 16,-21 0-16,21 0 0,0 0 15,0 1-15,0-1 16,21-21 0,1 0-16,-1 0 15,0 0-15,0 0 0,-21-21 16,21 21-16,0-22 0,-21 1 0,22 21 16,-22-21-16,21 0 0,0 0 15,-21 0 1,0 42-1,0 0 1,0 0-16,0 0 0,0 0 16,0 1-16,0-1 15,21-21 1,0 0-16,0 0 16,1 0-16,20 0 0,-21 0 15,0 0-15,0 0 0,1-21 16,20-1-16,-21 22 0,0-21 0,0 0 15,1 0-15,-1 0 0,0 21 0,0-21 16,0-1-16,-21 1 0,0 0 16,0 42 15,0 0-31,0 1 16,0-1-16,0 0 0,0 0 0,0 0 15,0 0-15,0 1 0,0-1 16,0 0-16,21-21 15,1 0-15,-1 0 0,0 0 16,0 0-16,0 0 0,0 0 0,22 0 16,-22-21-16,0 0 0,21 21 15,-20-22-15,20 1 0,-21 0 0,0 0 16,22 0-16,-22 0 0,0-22 16,0 22-16,0-21 0,0 21 0,-21-22 15,22 1-15,-22 0 0,21-1 16,-21 1-16,0 21 0,0-22 0,0 22 15,0 0-15,0 0 0,0 42 32,0 21-32,0-20 0,-21 20 15,-1 0-15,1-21 0,21 22 16,0-1-16,-21 0 0,21 1 0,0-1 16,-21-21-16,21 22 0,0-22 0,0 0 15,0 0-15,0 0 0,0 0 16,0 1-16,21-22 15,0 0-15,0 0 16,1 0 0,-22-22-16,21 22 0</inkml:trace>
  <inkml:trace contextRef="#ctx0" brushRef="#br0" timeOffset="88034.97">6032 8192 0,'0'-22'16,"22"22"-16,-1 0 0,0-21 15,0 21-15,0 0 0,0-21 0,1 21 16,-1-21-16,21 21 16,-21-21-16,0 21 0,1 0 0,-1-21 15,0 21-15,0-22 0,0 22 16,0 0-16</inkml:trace>
  <inkml:trace contextRef="#ctx0" brushRef="#br0" timeOffset="89535.16">2011 14393 0,'0'0'0,"0"-21"16,0 0-16,0 0 0,0 0 15,0 0-15,0-1 0,0 1 16,-21 21-16,-1 0 16,22 21-1,-21 1-15,0 20 0,0 0 16,21 1-16,0 20 0,-21 1 0,0 20 16,-1 1-16,22 0 0,-21-1 15,0 22-15,0 0 0,21 0 0,-21 0 16,0-1-16,21 1 0,-22 0 15,1 0-15,0 0 0,21 0 0,-21-1 16,0-20-16,0 21 0,-1-21 16,1-1-16,0-20 0,0 20 15,0-20-15,0 21 0,-1-43 16,22 21-16,-21-20 0,21-1 0,0 0 16,0-20-16,0-44 31,0-20-31,21 0 0,1-1 15,-1-20-15,-21-1 0</inkml:trace>
  <inkml:trace contextRef="#ctx0" brushRef="#br0" timeOffset="90346.69">1799 14436 0,'0'0'15,"64"-43"1,-22 43-16,0-21 0,22 0 0,-1 21 0,22-21 16,0 0-16,20 0 0,1 21 15,0-22-15,21 1 0,-21 0 16,42 0-16,-21 21 0,21-21 0,0 0 15,1 21-15,-1-22 0,0 1 0,-21 21 16,21-21-16,0 21 16,-21 0-16,21-21 0,-21 21 0,-21 0 15,0-21-15,0 21 0,0 0 16,0 0-16,-22-21 0,1 21 0,0 0 16,-22 0-16,1 0 0,-1 0 0,-21 0 15,1 0-15,-1 0 0,-21 0 16,0 0-16,1 0 0,-1 0 0,0 0 15,-21 21-15,0 0 0,21 0 16,-21 0-16,0 0 0,0 1 16,0 20-16,0-21 0,0 21 15,0 1-15,0-1 0,0 0 0,0 22 16,0-22-16,0 22 0,0-22 16,0 22-16,-21-1 0,21-21 0,-21 22 15,21-1-15,-21 1 0,21-1 16,-22 22-16,1-21 0,21-1 0,0 1 15,0 20-15,-21-20 0,21-1 16,0 1-16,0-1 0,0 1 0,0-1 16,0 1-16,0-1 0,0 1 0,0-1 15,0-20-15,0 20 0,0 1 0,0-22 16,21 0-16,-21 22 0,0-22 16,0 0-16,0 1 0,0-1 0,0 0 15,0-20-15,0 20 0,-21 43 16,0-64-16,0 21 15,-22-21-15,22 22 0,-21-22 0,0 0 16,-1 0-16,-20 0 0,-1 0 16,1 1-16,-1-1 0,-42 0 0,22 0 15,-43 0-15,0 0 0,0-21 16,-21 22-16,-22-1 0,1-21 16,-22 21-16,1-21 0,-22 21 0,22-21 15,-1 21-15,1-21 0,-22 0 0,43 0 16,-1 0-16,22 0 0,0 0 15,21 0-15,21 0 0,0 0 16,22-21-16,-1 21 0,22-21 0,-1 0 16,1 0-16,20-1 0,1-41 15,42 42-15,0-22 16,0 1-16,21-21 0,0 20 0</inkml:trace>
  <inkml:trace contextRef="#ctx0" brushRef="#br0" timeOffset="90926.65">2222 12975 0,'0'0'16,"-21"-21"-16,0 0 0,0 0 0,0 21 15,0 0-15,-1 0 0,1 0 16,21 21-16,-21 0 0,21 21 0,0-20 16,0 20-16,0 0 0,0 1 15,0-1-15,0 0 0,0 1 16,0-1-16,0 0 0,0 1 16,0-22-16,0 21 0,0 0 0,0-20 15,0 20-15,0-21 0,0 0 16,0 0-16,21 1 0,-21-1 0,21-21 15,-21-21 1</inkml:trace>
  <inkml:trace contextRef="#ctx0" brushRef="#br0" timeOffset="91463.34">2011 13187 0,'0'0'0,"-21"-21"0,21 0 0,0-1 15,-22 22-15,22-21 0,0 0 0,0 0 16,0 0-16,22 0 0,-1 21 0,0-22 16,-21 1-16,42 0 0,-21 0 15,1 0-15,20 0 0,191 21 32,-191 21-32,0 0 0,1 21 15,-22-21-15,21 22 0,-21-1 16,1 0-16,-22 1 0,0 20 0,0-20 15,0-22-15,0 21 0,0 0 16,0-20-16,0 20 0,0-21 16,0 0-16,0 0 0,0 1 15,-22-22 1,22-22-16,0 1 16,0 0-16,0 0 0,0 0 15,0-22-15,0 22 0,22-21 0,-1 0 16,-21-1-16,21-20 0,0 20 15,0-20-15,22 21 0,-22-1 16,0 1-16,21 0 0,-21-1 0,22 22 16,-22 0-16,0 21 0,21 0 0,-20 21 15,-22 0-15,21 22 16,-21-22-16,0 21 0,21 0 0,-21 1 16,0-1-16,0 0 0,0 1 0,0-1 15,-21 0-15,0 1 0,21-22 16,0 21-16,0-21 0,-22 1 0,22-1 15,0 0-15,0 0 16,22-42 15,-1 21-31,0-21 0,-21 0 16</inkml:trace>
  <inkml:trace contextRef="#ctx0" brushRef="#br0" timeOffset="92035.18">3302 13166 0,'0'21'16,"0"0"-1,0 0-15,0 0 0,0 1 0,0-1 16,0 0-16,0 0 0,0 0 16,0 0-16,0 1 0,0-1 15,0 0-15,21-21 16,0 0-16,0 0 0,22 0 15,-22 0-15,0 0 0,21-21 16,-20 21-16,20-21 0,-21-1 16,21 1-16,-20 0 0,-1 0 0,0 0 15,0 0-15,0-1 0,0 1 16,1 0-16,-22 0 0,0 0 16,0 0-16,0 42 31,0 0-31,0 0 15,0 0-15,0 0 0,0 1 16,0-1-16,0 21 0,0-21 0,0 22 16,0-1-16,0 0 0,0 1 15,0-1-15,0 0 0,0 1 0,0-1 16,0 0-16,0 1 0,0-1 16,0 0-16,0-21 0,0 22 0,0-22 15,-22 21-15,1-21 0,21 1 16,-21-1-16,0 0 0,0 0 0,-22-21 15,22 21-15,-21 0 0,0-21 16,-1 0-16,1 22 0,0-22 0,-1 0 16,1 0-16,0 0 0,20 0 15,-20-22-15,21 1 0,0 0 16,0 0-16,-1 0 0,1-22 0,21 22 16,0-21-16,0 0 0,0-1 15,0 22-15,0-21 0,21-1 16,22 1-16,-22 0 0,21 21 0,-21-22 15,22 1-15,20 0 0,-20 20 0</inkml:trace>
  <inkml:trace contextRef="#ctx0" brushRef="#br0" timeOffset="93367.24">3958 13145 0,'0'0'0,"21"0"16,0 0-16,-21 21 31,0 0-31,0 0 0,0 0 15,0 0-15,0 43 16,0-43-16,0 0 16,0 0-16,0 1 15,0-1-15,-21-21 0,21-21 47,0-1-47,0 1 16,21 0-16,1 0 0,-22 0 15,21 0-15,-21-1 0,21 1 0,0 0 16,0 0-16,-21 0 16,21 0-16,1 21 0,-1 0 15,0 0-15,-21 21 16,21 0 0,-21 0-16,0 0 0,0 0 15,0 1-15,0-1 0,0 0 0,0 0 16,0 0-16,0 0 0,0 1 15,21-22-15,-21 21 16,21-21-16,1 0 0,-1 0 16,0 0-16,-21-21 15,21 21-15,0-22 0,0 1 0,1 0 16,-1 0-16,21-21 16,-21 20-16,0-20 0,1 0 0,20-1 15,-21 1-15,-21 0 0,21-1 0,-21 1 16,21 0-16,-21-1 0,0 1 15,0 21-15,0-21 0,0 20 0,0 1 16,0 42 0,0 1-16,0-1 15,0 21-15,-21 0 0,21 1 16,-21-1-16,21 0 0,-21 1 0,21-1 16,-21 0-16,21 1 0,0-22 0,0 21 15,0-21-15,0 1 0,0-1 16,0 0-16,0 0 0,0 0 15,21 0-15,0-21 0,0 0 16,0 0-16,22 0 0,-22 0 0,21 0 16,1 0-16,-22-21 0,21 21 0,0-21 15,1 0-15,-22 0 0,21 0 16,-21-1-16,1 1 0,-1 0 0,-21 0 16,0 0-16,21 0 0,-21-1 15,0 1-15,-21 21 16,0 0-1,-1 0-15,1 0 0,0 0 0,21 21 16,-21-21-16,21 22 0,-21-1 0,21 0 16,0 0-1,0 0-15,0 0 0,0 1 16,21-22-16,0 21 0,0 0 16,0 0-16,1 0 15,-1-21-15,0 0 0,-21 21 0,21-21 16,0 0-16,0 0 15,1 22-15,-1-22 0,0 0 16,0 0-16,0 0 0,0 0 16,1 0-16,20-22 0,-21 1 15,0 21-15,22-21 0,-22 0 16,21 21-16,-21-21 0,0 0 0,1-1 0,-1 1 16,0 0-16,0 0 15,-21 0-15,0 0 0,21-1 0,-21 1 16,0 0-16,0 0 0,0 0 0,0 0 15,0-1 1,-21 22-16,0 0 0,0 22 16,0-1-16,-1 0 15,22 0-15,-21 0 0,0 0 0,0 1 16,0 20-16,21-21 0,-21 0 16,21 0-16,-22 1 0,22-1 0,0 0 15,0 0-15,0 0 0,22-21 31,-1 0-31,0 0 0,0-21 16,0 0-16,0 0 0,1 21 16,-1-21-16,0-1 0,0 1 15,0 0-15,0 0 0,1 0 16,-22 0-16,21-1 0,0 1 0,-21 42 47,0 1-47,0-1 0,0 0 15,0 0-15,0 0 0,0 0 0,0 1 16,0-1-16,0 0 0,0 0 16,0 0-16,21-21 0,0 21 15,0-21-15,1 0 0,-1 0 0,0 0 16,0 0-16,0 0 0,0 0 0,22-21 16,-22 0-16,0 21 15</inkml:trace>
  <inkml:trace contextRef="#ctx0" brushRef="#br0" timeOffset="93674.82">4403 12954 0,'0'0'15,"-22"21"-15,1-21 0,42 0 16,1 0-16,20 0 16,0 0-16,22 0 0,-22-21 15,22 21-15,-1-21 0,1 21 0,-1-21 16,1 21-16,-22-21 0,21 21 16,-20-22-16,-1 22 0,0 0 0,1 0 15,-1-21-15,-21 21 0,-42 21 47,0-21-47,0 0 0</inkml:trace>
  <inkml:trace contextRef="#ctx0" brushRef="#br0" timeOffset="119794.37">17949 0 0,'-21'0'0,"0"0"47,21 21-32,0 0-15,-21 1 16,21-1-16,0 0 0,0 21 0,0-21 15,0 22-15,0-22 0,0 21 16,0 1-16,0-1 0,0 0 0,0 1 16,0 20-16,0-21 0,0 22 15,0 21-15,0-22 0,0 22 0,0-1 16,0-20-16,0 21 0,0-22 16,0 22-16,0-22 0,0 1 0,0-22 15,0 22-15,0-1 0,0 1 16,0-1-16,0 1 0,0-22 0,0 21 15,0 1-15,-21-22 16,-1 22-16,22-22 0,0 0 0,-21 1 16,21 20-16,-21-20 0,21-22 0,-21 21 15,21 0-15,0 1 0,0-1 16,-21-21-16,21 0 0,0 1 0,-21-1 16,21 0-16,0 0 0,0-42 31,0 0-31,0 0 0,0-1 15,0-20-15,0 21 0,0-21 16,0-1-16</inkml:trace>
  <inkml:trace contextRef="#ctx0" brushRef="#br0" timeOffset="121858.51">17970 85 0,'0'0'0,"22"0"62,-1 0-62,0 0 0,0 0 16,0 0-16,0 0 16,22 0-16,-1 0 0,-21 0 0,22 0 0,20 0 15,-21 0-15,1 0 16,20 0-16,-20 0 0,-1 0 0,21 0 16,-20 0-16,20 0 0,-20 0 15,-1 0-15,21 0 0,-20 0 0,-1 0 16,22 0-16,-1 0 0,1 0 15,-1 0-15,1 0 0,-1 0 0,22 0 16,-22 0-16,22 0 0,-22 0 16,22 0-16,-21 0 0,20 0 0,1 0 15,-22 21-15,22-21 16,21 21-16,-21-21 0,-1 0 0,1 0 0,21 21 16,-22-21-16,1 0 0,0 21 15,-22-21-15,22 0 0,-22 22 16,22-22-16,-21 0 0,20 0 15,1 21-15,0-21 0,-1 0 0,1 0 16,0 21-16,-1-21 0,-20 0 16,20 0-16,1 0 0,-21 21 0,-1-21 15,22 0-15,-22 0 0,22 0 16,-22 0-16,1 0 0,21 0 0,-22 21 16,22-21-16,-22 0 0,1 0 15,-1 0-15,22 0 0,-22 0 16,1 0-16,-1 21 0,22-21 0,-21 0 15,20 0-15,-20 0 0,20 0 16,-20 22-16,-1-22 0,22 0 16,-21 0-16,-1 21 0,1-21 0,-1 0 15,1 0-15,-22 21 0,21-21 16,-20 21-16,20-21 0,-20 0 0,20 0 16,-21 0-16,1 0 0,20 0 15,-20 0-15,20 0 0,-21 0 0,1 0 16,-1 0-16,22 0 0,-22 0 15,0 0-15,1 0 0,-22 0 0,21 0 16,-21 0-16,0 0 0,22 0 16,-22 0-16,0 0 0,0 0 15,0 0-15,1 0 16,-1-21-16,0 21 0,0 0 16,0 0-16,-21-21 15,0 42 48,0 0-63,0 0 15,0 0-15,0 1 0,-21-1 16,21 0-16,-21 0 0,21 0 16,0 0-16,-21 1 0,21 20 15,-21-21-15,-1 0 0,22 22 0,0-1 16,-21 0-16,0 1 0,21-1 15,-21 0-15,21 1 0,0-1 0,0 0 16,-21 1-16,21 20 0,-21-21 16,21 1-16,-22-1 0,22 0 0,0 1 15,-21 20-15,21-20 0,-21-1 16,21 0-16,0 22 0,-21-22 0,0 22 16,21-22-16,-21 0 0,-1 22 15,22-22-15,-21 0 0,0 1 16,21-1-16,-21 0 0,0 1 0,21-1 15,-21 0-15,-1-20 0,1 20 16,21-21-16,-21 0 0,0 22 0,0-22 16,21 0-16,-21-21 0,-1 21 15,1 0-15,0-21 0,0 0 16,0 0-16,0 0 0,-1 0 16,1 0-16,0 0 15,0 0-15,0-21 0,0 0 16,-1 21-16,1 0 15,0 0-15,0-21 0,0 21 16,0 0-16,-1 0 0,-20 0 16,21 0-16,-21 0 0,-1 0 0,1 0 15,0 0-15,-22 0 0,1 0 0,-1 0 16,-21 0-16,22-21 0,-22 21 16,1 0-16,-1 0 0,21 0 0,-20 0 15,-1 0-15,0 0 0,1 0 16,-1 0-16,0 0 0,-20 0 0,20 0 15,0 0-15,1 0 0,-22 0 0,21 0 16,-21 0-16,22 0 0,-22 0 16,0 0-16,-21 0 0,21 0 0,-21-22 15,0 22-15,0 0 0,21 0 0,0 0 16,-21 0-16,43 0 16,-22 0-16,0 0 0,21 0 0,1 0 15,20 0-15,-20 0 0,20 0 16,-21 0-16,22 0 0,-1-21 0,1 21 15,-22 0-15,22 0 0,-22 0 0,0 0 16,1 0-16,-1 0 0,22 0 16,-22 0-16,0 0 0,22 0 0,-1 0 15,1 0-15,-1 0 0,22 0 16,0 0-16,-1 0 0,1 21 0,0-21 16,-1 0-16,1 0 0,0 0 0,-1 22 15,1-22-15,0 21 0,-1-21 16,1 0-16,0 0 0,-1 0 15,1 0-15,0 0 0,20 0 0,-20 0 16,21 0-16,-21 0 0,20 0 16,1 0-16,-21 0 0,21 0 0,0 0 15,-22 0-15,22 0 0,0 0 16,0 0-16,0 0 0,-1 0 0,1 0 16,0 0-16,0 0 15,0 0-15,0 0 31,-1 0-15,22-21 31,-21 21-47</inkml:trace>
  <inkml:trace contextRef="#ctx0" brushRef="#br0" timeOffset="135274.94">18394 42 0,'0'0'0,"0"-21"0,21 21 15,-21-21 1,21 21-16,0 0 15,-42 0 110,0 0-125,0 0 16,0 0-16,-1 21 0,1 0 16,0 1-16,0-1 0,0 0 0,-22 0 15,22 0-15,0 0 0,-21-21 16,21 22-16,-1-1 0,-20 0 16,21-21-16,0 21 0,0-21 15,-1 21-15,1-21 0,21 21 16,-21-21-1,21 22-15,21-22 47,0 0-47,1 0 16,-1 21-16,0-21 0,0 0 16,0 0-16,0 21 0,1-21 15,-1 0-15,0 21 0,0-21 0,0 0 16,0 21-16,1-21 0,-1 0 15,0 21-15,0-21 16,0 22-16,-21-1 16,0 0 15,21-42 31</inkml:trace>
  <inkml:trace contextRef="#ctx0" brushRef="#br0" timeOffset="135650.29">18732 148 0,'22'0'0,"-44"0"0,44 21 0,-22 1 16,21 20-16,0-21 15,-21 0-15,0 0 0,21 1 0,-21-1 16,21 0-16,-21 0 0,21 0 16,-21 0-16,0 1 0,22-1 15,-22 0 1,0-42 46</inkml:trace>
  <inkml:trace contextRef="#ctx0" brushRef="#br0" timeOffset="135978.25">19008 106 0,'0'0'0,"-22"21"0,22 0 15,-21 0-15,0 1 0,0-1 16,0 0-16,-22 0 0,22 0 0,0 22 16,0-22-16,0 0 0,-22 0 15,22 0-15,0 0 0,0 1 0,0-1 16,21 0-16,-21-21 0,-1 21 15,22 0-15,-21-21 0,21 21 16</inkml:trace>
  <inkml:trace contextRef="#ctx0" brushRef="#br0" timeOffset="147325.94">19219 233 0,'21'0'0,"-21"21"47,0 0-47,0 0 15,0 1-15,0-1 0,0 0 16,0 21-16,0-21 0,-21 1 0,21-1 16,-21 0-16,21 0 0,0 0 15,0 0-15,-21 1 0,21-1 0,-21 0 16,21 0-16,0-42 62</inkml:trace>
  <inkml:trace contextRef="#ctx0" brushRef="#br0" timeOffset="147594.78">19240 254 0,'22'42'32,"-22"-20"-32,21-1 15,0 0-15,-21 0 16,0 0-1,21-21-15,-21 21 0</inkml:trace>
  <inkml:trace contextRef="#ctx0" brushRef="#br0" timeOffset="147851.6">19537 254 0,'0'0'0,"0"21"0,-85 43 31,64-43-31,21 0 0,-21-21 15,0 0-15,21 21 16,21-42 47</inkml:trace>
  <inkml:trace contextRef="#ctx0" brushRef="#br0" timeOffset="148150.17">19621 191 0,'0'0'0,"0"21"0,0 0 0,0 0 0,0 0 15,0 0-15,0 1 0,0-1 16,0 0-16,0 0 0,0 0 0,0 0 15,0 1-15,0-1 16,-21 0-16,21 0 0,0 0 0,-21-21 16,21 21-16,0 1 15,0-1 1,0-42 31</inkml:trace>
  <inkml:trace contextRef="#ctx0" brushRef="#br0" timeOffset="148710.54">19939 169 0,'0'22'0,"0"-1"15,0 0-15,0 0 0,0 0 16,-21 0-16,21 1 0,0-1 16,0 0-16,-21 0 0,21 21 0,-22-20 15,1-1-15,21 0 0,0 0 0,-21 0 16,21 0-16,-21-21 0,21 22 15,-21-1-15,21 0 0,-21-21 16,21-21 31,21 21-31,-21-21-16,21-1 0,-21 1 0,0 0 15,21 0-15,0 21 0,-21-21 16,21 0-16,-21-1 0,22 1 15,-1 21 1,-21 21 0,0 1-1,0-1-15,0 0 0,0 0 16,0 0-16,0 0 16,21-21-16,-21 22 15,21-22 1,0 0-1,0 0 17,1-22-32,-22 1 15,21 0 1</inkml:trace>
  <inkml:trace contextRef="#ctx0" brushRef="#br0" timeOffset="149222.26">20426 127 0,'0'0'0,"0"21"31,21 0-16,-21 1-15,0-1 0,21-21 16,0 21-16,0 0 16,1-21-16,-22 21 0,21-21 0,0 0 15,0 21-15,0-21 16,0 0-16,1 0 0,-1 0 0,0 0 16,0 0-16,0 0 15,0 0-15,-42 0 47,0 22-31,0-22-16,0 21 0,21 0 15,-21-21-15,-1 21 0,1 0 0,0 0 16,0-21-16,0 22 0,0-1 16,-1 0-16,1 0 0,0 0 0,0-21 15,21 21-15,0 1 0,-21-22 16,21 21-16,-21-21 0,-1 0 15,22 21-15,-21-21 32,0 0-1</inkml:trace>
  <inkml:trace contextRef="#ctx0" brushRef="#br0" timeOffset="157374.9">18351 1016 0,'0'-21'32,"22"21"-32,-22-21 0,21 21 15,-21-21-15,21-1 16,0 1-16,-21 0 16,21 0-1,0 0 1,-21 42 31,0 0-47,0 0 15,-21-21-15,0 21 0,0 1 0,-21-1 16,20 0-16,1 0 0,-21 0 16,0 0-16,20 1 0,-20-1 0,21 0 15,-21 0-15,20 0 0,1-21 16,0 21-16,0-21 0,0 0 0,0 0 15,21 22-15,21-22 47,0 0-47,0 0 16,0 0-16,0 0 0,1 0 0,-1 0 16,0 0-16,0 0 0,0 0 15,0 0-15,1 21 0,20-21 0,-21 0 16,0 0-16,0 0 0,1 0 0,-22 21 15,21-21-15,0 0 0,0 0 16,-21 21 0,21-21-16,-21 21 31,21-21 0</inkml:trace>
  <inkml:trace contextRef="#ctx0" brushRef="#br0" timeOffset="158074.14">18902 1122 0,'0'0'0,"0"21"0,0 0 15,0 0-15,0 1 0,-21-1 0,21 0 16,-22 0-16,22 0 0,-21-21 0,21 21 16,-21 1-16,21-1 15,0 0 1,0-42 31,0 0-47,0-1 15,0 1-15,0 0 0,0 0 16,0 0-16,21 0 0,-21-1 16,21 1-16,-21 0 0,0 0 15,22 0-15,-22 0 0,21-1 16,0 1-16,-21 0 0,21 21 0,0-21 16,0 0-16,1 0 15,-1 21-15,0 0 0,0 0 16,0 0-1,-21 21-15,21 0 0,-21 0 0,0 0 16,0 0-16,0 1 0,0-1 16,22 0-16,-22 0 0,0 0 15,0 0-15,0 1 0,0-1 0,0 0 16,0 0-16,0 0 16,0 0-16,0 1 0,0-1 15,-22-21 1,22 21-1,-21-21 17,21-21-17</inkml:trace>
  <inkml:trace contextRef="#ctx0" brushRef="#br0" timeOffset="158357.97">18817 1228 0,'21'0'31,"0"0"-31,1 0 16,-1 0-16,0 0 0,0 0 0,0 0 15,0 0-15,1 0 16,-1 0-16,0 0 16,0 0-1,0 0-15,0 0 16,-21-21 0,22 21-16</inkml:trace>
  <inkml:trace contextRef="#ctx0" brushRef="#br0" timeOffset="158755.74">19685 1058 0,'-21'0'16,"0"0"-16,-1 0 15,1 0-15,0 0 0,0 0 16,0 22-16,0-22 0,-1 21 16,22 0-16,-21-21 0,0 21 15,21 0-15,-21-21 0,21 21 0,0 1 16,0-1-16,-21-21 0,21 21 15,0 0-15,0 0 16,0 0-16,0 1 16,21-22-16,-21 21 0,21-21 15,0 0-15,0 0 0,1 0 16,-1 0-16,0 0 0,0 0 16,0 0-16,0 0 0,1 0 15,-1-21-15,0 21 0</inkml:trace>
  <inkml:trace contextRef="#ctx0" brushRef="#br0" timeOffset="159093.54">20129 1122 0,'-21'-42'31,"0"42"-15,0 0-16,0 0 16,0 0-16,-1 0 15,1 21-15,21 0 16,-21 0-16,0 0 0,0 0 16,21 1-16,-21-22 0,21 21 15,0 0-15,0 0 0,0 0 16,0 0-16,0 1 15,21-22 1,-21 21 0,21-21-16,0 0 0,0 0 15,0 0-15,1 0 16,-1 0-16</inkml:trace>
  <inkml:trace contextRef="#ctx0" brushRef="#br0" timeOffset="159581.53">20510 931 0,'0'0'0,"-21"0"16,21 22-16,0-1 16,0 0-1,21-21-15,1 21 0,-1 0 16,0-21-16,0 21 0,0-21 0,0 22 16,1-22-16,-1 0 0,0 21 15,0-21-15,0 0 0,0 0 0,1 0 16,-22 21-16,21-21 15,0 0-15,-21 21 16,0 0 0,-21 0-16,0-21 15,-1 22-15,1-22 0,0 21 16,0 0-16,0 0 0,-22-21 0,22 21 16,0 0-16,-21 1 0,21-1 15,-1 0-15,-20 0 0,21-21 16,0 21-16,0 0 0,-1-21 0,1 22 15,0-1 1,0-21-16</inkml:trace>
  <inkml:trace contextRef="#ctx0" brushRef="#br0" timeOffset="160390.1">21378 1101 0,'0'0'0,"-21"0"0,21-21 15,-21 21 1,0-22-16,0 1 16,21 0-16,-22 0 15,22 0-15,0 0 16,0-1-16,0 1 15,0 0-15,0 0 0,0 0 16,22 0-16,-1-1 0,0 1 16,0 21-16,0 0 0,0-21 15,1 21-15,-1 0 0,0 0 16,0 0-16,-21 21 16,0 0-16,-21 1 15,0-1-15,0 21 16,-1-21-16,1 0 0,0 22 0,-21-22 15,21 0-15,-1 21 0,1-20 16,0-1-16,0 0 0,21 0 0,-21 0 16,21 0-16,0 1 0,0-1 15,21-21 1,0 0-16,0 0 0,0 0 0,1 0 16,-1 0-16,0 0 0,0 0 15,0 0-15,0 0 0,1 0 0,-1-21 16,0-1-1,-21 1-15,0 0 0,0 0 16,-21 0-16,0 21 16,-1 0-16,1-21 0,0 21 15,0 0-15,0 0 0,0 0 16,-1 0 0,44 0 15</inkml:trace>
  <inkml:trace contextRef="#ctx0" brushRef="#br0" timeOffset="161162.92">21907 1058 0,'0'0'0,"0"-21"0,0 0 15,0 0 1,-21 21-16,21-21 0,-21 21 16,0 0-16,0 0 15,0 0-15,-1 0 16,1 0-16,0 0 0,0 0 16,0 21-16,0-21 0,-1 21 0,1 0 15,0 0-15,0 1 0,0-1 16,21 0-16,-21-21 0,-1 42 15,22-21-15,0 1 0,0-1 16,0 0 0,22-21-16,-1 0 15,0 0-15,0 0 0,0 0 16,0 0-16,1 0 0,20 0 0,-21-21 16,0 21-16,0-21 0,1-1 0,-1 22 15,0-21-15,0 0 0,0 0 16,0-21-16,-21 20 0,22 1 0,-1-21 15,-21 21-15,21-22 0,-21 1 16,0 21-16,21 0 0,-21-22 16,21 22-16,-21 0 0,0 0 15,0 42 17,-21 0-32,0 0 0,0 22 15,21-22-15,-21 0 0,21 21 0,-22-20 16,1 20-16,21-21 0,0 0 15,0 22-15,0-22 0,0 0 0,0 0 16,0 0-16,0 0 0,0 1 16,0-1-16,21-21 15,1 0 1,-1 0-16,0 0 16,0 0-16,0-21 15,0 21-15,-21-22 0,22 1 16,-1 0-16,-21 0 15,21 21-15,-21 21 32,0 0-17,0 0-15,0 1 16,0-1-16,0 0 16,-21-21-16,21 21 15,0-42 32</inkml:trace>
  <inkml:trace contextRef="#ctx0" brushRef="#br0" timeOffset="161354.79">22204 910 0,'0'0'0,"-21"0"31,21 21 0,0 1 1,21-22-32</inkml:trace>
  <inkml:trace contextRef="#ctx0" brushRef="#br0" timeOffset="162006.65">22458 1164 0,'21'0'15,"0"0"1,-21-21-16,0 0 15,0 0-15,0 0 16,0-1 0,-21 22-1,0 0-15,0 0 0,-1 22 16,1-22-16,0 21 0,0-21 0,0 21 16,0-21-16,21 21 0,-22 0 15,22 0-15,-21-21 0,21 22 16,21-22 15,1 0-31,-1 0 0,0 0 0,0 0 16,0 0-16,0 0 0,1 0 15,-1 0-15,0 0 0,0-22 16,0 1-16,-21 42 62,0 1-46,0-1-16,-21 0 0,0 0 16,21 0-16,-21 0 0,21 1 15,0-1-15,0 0 0,-21 0 16,21 0-16,-22 0 0,22 1 0,0-1 16,-21 0-16,21 0 0,0 0 15,-21-21-15,21 21 0,-21-21 16,21 22-16,-21-22 15,0 0-15,-1 0 16,1 0-16,0-22 16,0 22-1,21-21-15,0 0 0,-21 21 16,21-21-16,0 0 0,0 0 16,0-1-1,21 1-15,0 21 16</inkml:trace>
  <inkml:trace contextRef="#ctx0" brushRef="#br0" timeOffset="162275.5">22733 1080 0,'0'42'31,"0"-21"-31,0 0 0,0 0 16,-21-21-16,21 22 0,0-1 15,-21-21-15,21 21 16,0-42 31,21 0-47</inkml:trace>
  <inkml:trace contextRef="#ctx0" brushRef="#br0" timeOffset="162458.4">22796 910 0,'0'-21'15,"0"42"63</inkml:trace>
  <inkml:trace contextRef="#ctx0" brushRef="#br0" timeOffset="162750.23">23050 804 0,'0'43'31,"0"-22"-31,0 0 16,-21 0-16,0 0 0,21 22 15,-21-22-15,21 0 0,-21 0 0,21 22 16,-21-22-16,21 0 0,-22 0 0,22 0 15,0 0-15,0 1 16,-21-1-16,21 0 0,-21 0 16,42-21 31,0-21-32,1 21-15</inkml:trace>
  <inkml:trace contextRef="#ctx0" brushRef="#br0" timeOffset="163122.19">23220 1016 0,'0'0'0,"21"-21"16,-42 42 15,0 0-15,-1 0-16,1 1 15,21-1-15,0 0 16,-21-21-16,21 21 16,0 0-16,0 0 15,21-21 1,0 0 0,-21 22-16,22-1 15,-22 0 16,-22-21-15,1 21 0,0-21-16,0 0 15,0 0-15,0 0 16,-1 0 0,22-21-1</inkml:trace>
  <inkml:trace contextRef="#ctx0" brushRef="#br0" timeOffset="163363.04">22818 910 0,'21'0'31,"0"0"-31,0-21 15,0 21-15,0 0 16,1 0-16,-1 0 16,0 0-16,0 0 15,0 0-15,0 0 32,1 0-32</inkml:trace>
  <inkml:trace contextRef="#ctx0" brushRef="#br0" timeOffset="163810.91">23812 910 0,'-21'0'0,"0"0"16,0 21 0,0 1-16,0-1 0,-1 0 15,1-21-15,0 21 0,-21 0 16,21-21-16,-1 21 0,-20 1 16,21-22-16,-21 21 0,20-21 0,1 21 0,0-21 15,0 0-15,0 0 16,21 21-16,21-21 47,0 0-47,0 21 15,0-21-15,1 0 0,-1 0 0,0 0 16,0 21-16,0-21 0,0 0 16,1 0-16,-1 0 0,0 0 15,0 0-15,0 0 16,0 0 31,1 0-47</inkml:trace>
  <inkml:trace contextRef="#ctx0" brushRef="#br0" timeOffset="164118.75">24172 741 0,'-21'21'31,"0"0"-15,0 22-16,0-22 15,21 0-15,-22 21 0,1 1 0,0-22 16,-21 21-16,21 0 0,-1 1 15,1-22-15,-21 21 0,21-21 0,0 22 16,-1-22-16,1 0 0,21 0 0,-21 0 16,0 1-16,0-22 15,21 21-15,21-21 32,0-21-17</inkml:trace>
  <inkml:trace contextRef="#ctx0" brushRef="#br0" timeOffset="164662.44">24363 910 0,'-21'21'31,"-1"1"-31,22-1 0,0 0 0,-21 0 16,0 0-16,21 0 15,-21 1-15,21-1 0,0 0 0,-21 0 16,0 0-16,21 0 0,-22-21 0,22 22 16,0-1-16,0 0 15,0-42 32,0 0-47,22-1 16,-22 1-16,21 0 15,-21 0-15,0-21 0,21 20 0,0 1 16,0 0-16,0 0 0,-21 0 0,22 0 16,-1-1-16,0 1 0,-21 0 15,21 21-15,0 0 0,-21-21 16,21 21-16,1 0 0,-22 21 15,0 0 1,0 0-16,0 1 0,0 20 16,0-21-16,0 0 0,0 0 15,0 1-15,-22 20 0,22-21 0,-21 0 16,21 0-16,-21 1 0,21-1 16,-21 0-16,21 0 15</inkml:trace>
  <inkml:trace contextRef="#ctx0" brushRef="#br0" timeOffset="164878.32">24193 1143 0,'22'0'47,"-1"0"-47,0 0 15,0 0 1,0 0-16,0-21 16,1 21-16,-1 0 15,0 0-15</inkml:trace>
  <inkml:trace contextRef="#ctx0" brushRef="#br0" timeOffset="165190.14">24913 1016 0,'0'0'0,"0"-21"0,0 0 15,-21 0 1,0 21-1,0 0-15,-1 0 16,1 0-16,21 21 0,-21-21 16,0 21-16,0 0 0,21 0 0,-21 0 15,-1-21-15,22 22 0,0-1 16,-21 0-16,0 0 0,21 0 16,0 0-16,0 1 15,21-1 16,0-21-31,1 0 16,-1 0-16,0 0 0,0 0 16,0 0-16,0 0 0,1-21 0</inkml:trace>
  <inkml:trace contextRef="#ctx0" brushRef="#br0" timeOffset="165498.48">25315 1016 0,'0'0'0,"-21"0"31,0 0-31,0 0 16,0 0-16,21 21 0,-22-21 0,1 21 15,0 1-15,0-22 0,21 21 16,-21 0-16,0 0 0,-1 0 0,22 0 15,-21 1-15,0-1 16,21 0-16,0 0 16,0 0-1,21-21-15,0 0 16,1 0-16,-1 0 16,0 0-16,0 0 15,0-21-15,0 21 0</inkml:trace>
  <inkml:trace contextRef="#ctx0" brushRef="#br0" timeOffset="166054.16">25654 847 0,'-21'0'15,"21"21"1,0 0 0,0 0-1,21-21-15,0 21 0,0-21 16,0 22-16,1-22 0,-1 21 15,0-21-15,0 21 0,21-21 0,-20 21 16,20-21-16,-21 0 0,21 21 16,-20-21-16,-1 21 0,0-21 0,0 0 31,0 0-31,-42 0 31,21 22-15,-21-22-16,0 0 0,0 21 15,-1-21-15,1 0 0,0 21 0,0-21 16,0 21-16,0-21 0,-22 21 0,22 0 16,0-21-16,-21 22 0,20-1 15,1-21-15,0 21 0,0-21 0,0 21 16,0-21-16,-1 21 16,1 0-16</inkml:trace>
  <inkml:trace contextRef="#ctx0" brushRef="#br0" timeOffset="166303.04">25421 1334 0,'0'21'15</inkml:trace>
  <inkml:trace contextRef="#ctx0" brushRef="#br0" timeOffset="168898.62">18457 1757 0,'21'0'469,"1"0"-422,-22-21-47,21 21 47,-21-21-47,21 21 31,-21-22-16,21 22-15,0-21 16,0 21 0,-21-21-1,0 0-15,22 21 16,-1-21 0,-21 0 15,21 21-31,0 0 62,-21 21 32,-21-21-78,21 21-16,-21-21 0,21 21 15,-21-21-15,21 21 16,-22-21-16,1 21 16,0-21-1,21 22-15,-21-22 16,0 21-16,0-21 15,21 21-15,-22-21 0,1 21 0,0-21 16,0 21-16,0-21 0,0 21 0,-1-21 16,1 22-16,0-22 0,0 21 15,-21 0-15,20-21 0,1 21 0,0-21 16,0 0-16,0 21 16,0-21-16,-1 0 15,44 0 48,-1 0-48,0 0-15,0 0 16,0 0-16,0 0 0,1 21 0,-1-21 16,0 22-16,0-22 0,0 0 15,0 21-15,1-21 0,-1 21 0,0-21 16,-21 21-16,21-21 0,0 0 0,-21 21 15,21-21-15,-21 21 16,22-42 93</inkml:trace>
  <inkml:trace contextRef="#ctx0" brushRef="#br0" timeOffset="169547.25">18986 1926 0,'0'0'0,"22"-21"16,-1 21-16,-21-21 15,0 0 1,0 0 0,0-1-16,-21 22 15,-1 0-15,1 0 16,0 0-16,0 0 0,0 0 15,0 0-15,-1 22 16,1-1-16,0 0 0,0-21 16,0 21-16,21 0 0,-21 0 0,-1 1 15,1-1-15,21 0 16,0 0-16,0 0 16,21-21-1,1 0-15,-1 0 0,0 0 16,0 0-16,0 0 0,0 0 15,1 0-15,-1-21 0,0 21 16,0-21-16,0 21 0,0-21 0,1 0 16,-1 21-16,-21-22 0,21 1 15,0 0-15,0 0 0,-21 0 16,0 0-16,21-1 0,1 1 0,-22 0 16,0-21-16,0 21 0,0-1 15,0 1-15,0 0 0,0 0 16,0 42 15,0 0-31,0 0 16,-43 106-1,22-105-15,21-1 16,-21 21-16,21-21 0,0 0 0,0 1 16,-21-22-16,21 21 0,0 0 0,0 0 15,0 0 1,21-21 15</inkml:trace>
  <inkml:trace contextRef="#ctx0" brushRef="#br0" timeOffset="170087.91">19473 1884 0,'-21'0'0,"0"0"16,0 0 0,0 0-16,-1 0 0,1 21 15,0-21-15,21 21 0,-21-21 16,0 21-16,21 1 0,-21-1 15,-1 0-15,22 0 0,-21-21 16,21 21-16,0 0 16,21-21 15,1 0-31,-1 0 16,0 0-16,0 0 0,0-21 15,0 21-15,1-21 0,-1 0 16,0 0-16,0 0 0,-21-1 15,21 1-15,0 0 16,-21 0-16,22 21 0,-22-21 0,0 42 47,0 0-31,0 0-16,0 0 0,0 1 15,-22-1-15,22 0 0,-21 0 16,21 0-16,0 0 31,21-21 0,1 0-31,-22-21 0,21 21 16</inkml:trace>
  <inkml:trace contextRef="#ctx0" brushRef="#br0" timeOffset="170359.25">19833 1672 0,'-63'106'16,"63"-64"-16,0-20 15,-22-1-15,22 0 0,0 21 0,-21-21 16,21 1-16,0-1 0,0 0 15,0 0-15,0 0 16,0 0 0,21-21 15,1 0-15,-22-21-16,21 21 0</inkml:trace>
  <inkml:trace contextRef="#ctx0" brushRef="#br0" timeOffset="170754.3">20024 1947 0,'21'0'16,"0"0"-16,0 0 15,0 0-15,-21-21 0,21 21 0,-21-21 16,22 21-16,-1-21 16,0 21-16,-21-21 15,-21 21 17,0 0-32,-1 21 0,22 0 15,-21-21-15,0 21 16,21 0-16,-21-21 0,21 22 0,0-1 0,-21 0 15,21 0 1,0 0-16,0 0 16,21-21 15,0 0-31,0 0 16,0 0-16,-21-21 15,22 0-15,-1 21 0</inkml:trace>
  <inkml:trace contextRef="#ctx0" brushRef="#br0" timeOffset="170995.68">19791 1757 0,'0'0'0,"-21"0"0,-1 0 16,1 0-16,42 0 31,1 0-15,-1 0-16,0 0 0,0 0 0,0 0 15,0 0-15,22 0 16,-22 0-16,0 0 0,0 0 0,0 0 16,1 0-16,-1 0 15,0 0-15</inkml:trace>
  <inkml:trace contextRef="#ctx0" brushRef="#br0" timeOffset="171455.37">20637 1757 0,'0'0'15,"22"0"17,-1 21-17,0-21-15,0 0 16,0 21-16,0-21 0,1 0 0,-1 0 16,0 21-16,0-21 0,0 0 15,0 0-15,1 0 0,-1 0 0,0 0 16,0 0-16,-21 22 47,-21-22-32,0 0-15,0 21 0,-1 0 0,1-21 16,0 21-16,-21 0 0,21 0 0,-1 1 16,-20-1-16,21 0 0,0 0 15,-22-21-15,22 21 0,0 0 0,0 1 16,0-22-16,0 21 0,-1-21 15,22 21-15,-21-21 0,21 21 16,21-21 15,1 0-31</inkml:trace>
  <inkml:trace contextRef="#ctx0" brushRef="#br0" timeOffset="173053.91">21505 1926 0,'0'0'0,"21"0"15,1 0 1,-22-21-16,0 0 16,0 0-16,0 0 15,0-1-15,-22 22 16,1-21-16,0 21 0,0 0 15,0 0-15,0 0 0,-22 0 16,1 0 0,21 21-16,0 1 0,-1-22 15,1 21-15,0 0 0,21 0 16,0 0-16,-21-21 0,21 21 16,0 1-16,0-1 15,0 0 1,21-21-1,0 0 1,0 0-16,1 0 0,-1 0 16,0-21-16,0 21 15,0-21-15,0-1 0,1 22 0,-1-21 16,0 0-16,0 0 0,0 0 16,0 0-16,1-1 0,-1 1 0,0 0 15,0 0-15,0-21 0,0 20 0,1 22 16,-22-21-16,21 0 0,-21 0 15,0 42 17,0 0-32,-21 0 0,-1 1 15,22-1-15,-21 0 0,21 0 16,0 0-16,0 0 0,0 1 16,-21-1-16,21 0 0,0 0 15,0 0-15,0 0 0,0 1 0,0-1 16,0 0-16,21-21 15,0 0-15,-21 21 16,22-21-16,-1 0 0,0 0 0,0 0 16</inkml:trace>
  <inkml:trace contextRef="#ctx0" brushRef="#br0" timeOffset="173647.18">22034 1863 0,'0'-43'31,"0"22"-31,-21 21 16,0 0 0,0 0-16,0 0 0,0 21 15,-1-21-15,22 22 0,-21-1 16,0-21-16,0 21 0,0 0 0,0 0 15,21 0-15,-22-21 0,22 22 0,-21-1 16,21 0-16,-21 0 16,21 0-1,21-21 1,0 0-16,1 0 16,-1 0-16,0 0 0,0 0 15,0-21-15,0 0 16,1 21-16,-1-21 0,0 0 0,0-1 15,-21 1-15,21 0 0,0 0 16,1 0-16,-22 0 0,21-22 0,-21 22 16,21 0-16,-21-21 0,0 20 15,21 1-15,-21 0 0,21 0 0,-21 0 16,-21 42 31,21 0-47,-21 0 0,0 22 15,21-22-15,0 0 0,0 0 0,-21 21 16,21-20-16,0-1 0,-22 0 16,22 0-16,0 0 0,0 0 0,0 1 15,0-1-15,0 0 16,0 0-16,22 0 16,-1-21-16,0 0 31,0 0-31,0 0 0,0-21 15</inkml:trace>
  <inkml:trace contextRef="#ctx0" brushRef="#br0" timeOffset="173934.02">22479 1863 0,'0'-21'0,"0"-1"31,0 44 47,0-1-62,0 0 0</inkml:trace>
  <inkml:trace contextRef="#ctx0" brushRef="#br0" timeOffset="174154.9">22415 2032 0,'0'0'0,"-21"0"31,42 0 32,1 0-48</inkml:trace>
  <inkml:trace contextRef="#ctx0" brushRef="#br0" timeOffset="174870">22818 2032 0,'0'0'0,"0"21"16,-22-21 0,22-21 15,0 0-15,0 0-16,0 0 15,0-1-15,0 1 0,0 0 16,22 21-16,-22-21 0,21 0 0,-21 0 15,21 21-15,0 0 16,0 0 0,-21 21-1,0 0-15,0 0 0,0 0 16,0 0-16,0 1 16,0-1-16,0 0 15,21-21-15,1 0 31,-1 0-15,-21-21 0,21 0-16,-21-1 0,21 22 15,-21-21-15,0 0 0,0 0 0,21 0 16,0 0-16,-21-1 16,22 1-16,-1 21 0,-21 21 31,0 1-31,0-1 15,0 0-15,0 0 16,0 0-16,0 0 0,0 1 16,0-1-16,0 0 0,0 0 31</inkml:trace>
  <inkml:trace contextRef="#ctx0" brushRef="#br0" timeOffset="175513.91">23304 1842 0,'0'63'31,"-21"-42"-31,21 0 15,0 1-15,0-1 0,-21 0 16,21 0-16,0 0 31,-21-21-31,21-21 32,0 0-32,0 0 15,0 0-15,0-1 16,0 1-16,21 0 0,0 21 15,-21-21-15,0 0 0,21 21 16,-21-21-16,22 21 0,-1 0 16,-21 21-1,0 0 1,0 0-16,0 0 0,0 0 16,0 1-16,0-1 15,0 0-15,0 0 16,0-42 31,21 0-32,0 0-15,0-1 0,0 1 16,1 21-16,-22-21 0,21 0 16,0 21-16,0-21 0,0 21 15,0 0-15,1 0 0,-22 21 31,0 0-31,0 0 0,0 0 16,0 1-16,0-1 16,0 0-16,0 0 0,-22-21 15,22 21-15,-21-21 16</inkml:trace>
  <inkml:trace contextRef="#ctx0" brushRef="#br0" timeOffset="175725.79">23834 1884 0,'21'0'31,"-21"21"31,0 0-46</inkml:trace>
  <inkml:trace contextRef="#ctx0" brushRef="#br0" timeOffset="175934.67">23897 2074 0,'-21'0'0,"0"0"16,42-21 62</inkml:trace>
  <inkml:trace contextRef="#ctx0" brushRef="#br0" timeOffset="176405.92">24193 1778 0,'0'21'31,"0"0"-15,0 1-16,0-1 15,0 0-15,0 0 0,0 0 16,0 0 15,22-21-31,-1 0 16,0 0-16,0 0 15,-21-21-15,21 21 0,0 0 0,1-21 16,-22 0-16,21 21 0,0-21 16,-21 0-16,21-1 0,-21 1 15,21 21-15,-21-21 16,0 42 15,0 0-31,0 1 0,-21-22 16,0 21-16,0 0 0,0 21 0,21-21 15,-22 1-15,1-1 0,0 0 16,0 0-16,0 0 0,21 0 0,-21 1 16,21-1-1,21-21 1,0 0-1,-21-21-15</inkml:trace>
  <inkml:trace contextRef="#ctx0" brushRef="#br0" timeOffset="176870.65">24701 1799 0,'-21'0'0,"42"0"0,-42 21 0,0 1 16,0-1-16,0 0 15,21 0-15,0 0 16,21-21 31,0 0-47,0 0 15,0 0-15,1-21 0,-1 21 16,0-21-16,0 21 0,-21-21 16,21 21-16,0-21 0,1-1 15,-22 44 17,0-1-17,-22 0-15,1-21 0,21 21 16,-21 0-16,0 0 0,0 1 0,0-1 15,-1 0-15,1 0 16,21 0-16,-21 0 0,0 1 16,21-1-1,21-21 32,-21-21-47</inkml:trace>
  <inkml:trace contextRef="#ctx0" brushRef="#br0" timeOffset="178193.96">25379 1736 0,'0'-21'0,"0"42"47,-21 0-31,-1-21-16,1 21 0,0 0 15,0-21-15,0 21 0,0 1 0,-1-1 16,-20 0-16,0 0 0,-1 0 16,22-21-16,-21 21 0,0 1 0,20-22 15,1 21-15,0-21 0,0 0 16,21 21-16,-21-21 0,42 0 47,0 0-47,0 0 15,0 0-15,1 0 0,-1 0 16,0 0-16,0 21 0,0-21 16,0 0-16,1 21 15,-1-21-15,0 0 0,-21 21 16,21-21-16,0 22 31</inkml:trace>
  <inkml:trace contextRef="#ctx0" brushRef="#br0" timeOffset="178637.98">25569 1799 0,'0'-21'0,"0"0"31,0 42 0,-21 0-15,0 0-16,0 22 0,0-22 0,-1 21 15,1-21-15,0 22 0,0-22 16,0 0-16,0 21 0,-1-20 0,1-1 16,0 0-16,0 0 0,21 0 0,-21 0 15,0 1-15,-1-22 16,22 21-16,22-21 31,-1 0-31,0 0 16,-21-21-16</inkml:trace>
  <inkml:trace contextRef="#ctx0" brushRef="#br0" timeOffset="179174.68">25717 2011 0,'0'0'16,"22"0"-16,-22-21 0,-22 21 47,1 0-47,0 21 15,0-21-15,0 21 0,0 0 16,-1 0-16,1-21 0,21 22 0,0-1 16,-21-21-16,21 21 0,-21 0 15,21 0-15,21-21 31,0 0-15,0 0-16,1 0 0,-1-21 16,0 21-16,-21-21 0,21 0 15,0 21-15,0-21 0,-21-1 0,22 1 16,-1 0-16,-21 0 16,21 0-16,-21 0 0,0-1 0,21-20 15,0 21-15,-21 0 16,0 0-16,0 42 31,0 0-31,-21 0 16,21 0-16,-21 0 0,0 1 0,21-1 15,0 0-15,0 0 0,0 0 16,-21 0-16,21 1 0,0-1 0,0 0 16,0 0-16,0 0 15,0 0-15,21 1 16,0-22-1,0 0 1,0 0-16,0 0 0</inkml:trace>
  <inkml:trace contextRef="#ctx0" brushRef="#br0" timeOffset="179631.41">26183 2053 0,'0'-21'15,"-21"21"-15,0 0 16,0 0-16,-1 0 0,1 0 16,0 21-1,21 0-15,-21-21 16,21 22-16,-21-22 0,21 21 0,-21-21 16,21 21-16,0 0 15,21-21 16,0 0-15,0 0-16,0 0 16,-21-21-16,21 21 0,1-21 15,-1 0-15,0-1 16,-21 44 31,0-1-32,0 0-15,-21-21 0,21 21 16,0 0-16,0 0 16,0 1 15,21-22 0,-21-22-31,21 22 0,0 0 16</inkml:trace>
  <inkml:trace contextRef="#ctx0" brushRef="#br0" timeOffset="179906.26">26416 1820 0,'-21'22'0,"0"-1"16,21 0-16,-22-21 0,22 21 15,0 0-15,-21 0 0,0 1 0,21-1 16,-21-21-16,21 21 0,0 0 16,-21 0-16,21 0 15,0 1-15,-21-22 0,21 21 0,0 0 16,0 0 0,21-21 15,0 0-31,0 0 15,0-21-15</inkml:trace>
  <inkml:trace contextRef="#ctx0" brushRef="#br0" timeOffset="180246.06">26458 2074 0,'0'-21'0,"21"21"15,1 0 1,-22-21-16,0 0 16,0 0 15,0 42 0,-22-21-31,22 21 0,-21-21 16,21 21-16,-21-21 0,21 21 15,0 1-15,-21-22 0,21 21 0,0 0 0,-21-21 16,21 21 0,0 0-16,21-21 31,0 0-15,0 0-16,0 0 0,1-21 15</inkml:trace>
  <inkml:trace contextRef="#ctx0" brushRef="#br0" timeOffset="180485.73">26247 1947 0,'0'0'0,"-22"0"15,44 0 32,-1 0-47,0 0 0,0 0 16,0 0-16,0 0 16,1 0-16</inkml:trace>
  <inkml:trace contextRef="#ctx0" brushRef="#br0" timeOffset="180914.49">26649 1863 0,'21'0'0,"0"21"16,-21 0-1,21-21-15,0 21 16,1 0-16,-1-21 0,0 22 16,0-22-16,0 0 15,0 0-15,1 0 16,-22 21 31,-22-21-47,1 21 0,0-21 15,0 21-15,0-21 0,0 21 0,21 0 16,-22-21-16,1 22 0,0-1 16,0 0-16,0 0 15,0 0 1,21 0-16,-22-21 0,1 0 15</inkml:trace>
  <inkml:trace contextRef="#ctx0" brushRef="#br0" timeOffset="196490.65">7154 4382 0,'-21'0'16,"0"0"-1,0 0-15,0 0 0,-1 0 16,1 0-16,0 0 16,0 0-16,42 0 140,0 0-140,0 0 16,1 0-16,-1 0 16,0 0-1,0 0 1,0 0-1,0 0 17,1 0-32,-1 0 0,0 0 15,0 0 1,0 0-16,0 0 16,1 0-16,-1 0 15,0 0-15,0 0 16,0 0-16,0 0 0,1 0 15,-1 0-15,0 0 0,0 0 16,0 0-16,22 0 0,-22 0 16,0 0-16,21 0 0,-21 0 0,22 0 15,-22 0-15,21 0 0,1 0 16,-22 0-16,21 0 0,0 0 0,1 0 16,-1 0-16,22 0 0,-22 0 0,0 0 15,1 0-15,-1 0 0,0 0 16,-21 0-16,22 0 0,-1 0 15,-21 0-15,22 0 0,-22 0 0,21 0 16,-21 0-16,22 0 0,-22 0 16,21 0-16,-21 0 0,64 21 15,-43-21-15,1 0 0,20 0 0,-21 0 16,22 0-16,-1 0 0,1 21 16,-1-21-16,1 0 0,-1 0 0,1 0 15,-1 0-15,22 0 0,0 0 16,-22 0-16,22 0 0,0 0 0,-1 0 15,-20 21-15,20-21 0,-20 0 0,21 0 16,-22 0-16,1 0 0,-1 0 16,1 0-16,-22 0 0,21 0 15,1 0-15,-22 0 0,22 0 0,-22 0 16,22 0-16,-22 0 0,21 0 16,-20 0-16,-1 0 0,0 0 0,1 0 15,-1 0-15,0 0 0,-20 0 0,20 0 16,-21 0-16,0 0 15,0 0-15,-21-21 63</inkml:trace>
  <inkml:trace contextRef="#ctx0" brushRef="#br0" timeOffset="197246.23">11726 3471 0,'0'0'0,"0"-21"15,0 0-15,-21 21 16,0 0 0,21 21-1,-21-21 1,21 43-16,0-22 0,-21 21 15,21 0-15,0 1 0,0-1 0,-22 0 16,22 22-16,-21-1 0,0 1 0,21-1 16,0 1-16,-21 21 0,21-22 15,-21 22-15,21-22 0,0 22 0,0-22 16,-21 64-16,-1-42 0,1-21 16,0-1-16,21 1 0,-21-1 15,0-21-15,21 22 0,0-22 0,-21 1 16,21-22-16,-22 21 0,22-21 0,0 22 15,0-22-15,0 0 16,0 0-16,0-42 31,22 0-15,-22 0-16,0-1 0,21 1 0,-21 0 16,21-21-16,-21 21 0,0-22 0,21 1 15,0-22-15</inkml:trace>
  <inkml:trace contextRef="#ctx0" brushRef="#br0" timeOffset="198185.38">11896 3556 0,'0'-42'31,"0"21"-31,21 21 16,0-22-16,21 22 0,-21 0 16,22 0-16,-1 0 0,22-21 15,-1 21-15,1 0 0,-1 0 0,1 0 16,-1 0-16,22 0 0,-22 0 0,22 0 15,0 0-15,-1 0 0,1 0 16,0 0-16,20 0 0,-20 0 0,0 0 16,21 0-16,-22 0 0,1 0 15,0 0-15,-1 0 0,1 0 0,0 0 16,-1 0-16,1 0 0,-22 0 16,1 21-16,-1-21 0,1 0 0,-22 0 15,1 0-15,-1 0 0,0 0 16,-21 0-16,22 0 0,-22 0 15,0 22-15,0-22 0,0 21 16,1-21-16,-22 21 16,0 0-16,0 0 15,21 0-15,-21 1 0,0-1 16,0 0-16,0 0 0,0 0 0,0 0 16,-21 1-16,21 20 0,-22-21 0,22 21 15,0-20-15,-21 20 0,0 21 16,0-20-16,21-1 0,-21 22 0,0-22 15,21 21-15,-22 1 0,1-22 0,0 1 16,21 20-16,0-21 0,-21 1 16,21-1-16,-21 0 0,21 1 15,0-1-15,0 0 0,0 1 0,0-1 16,0 0-16,0 1 0,0-22 16,0 21-16,0 22 0,0-43 15,0 21-15,0-21 0,0 1 0,0-1 16,0 21-16,0-21 0,0 0 15,0 1-15,-21-1 0,21 0 16,-22-21-16,1 21 0,0 0 16,0-21-16,0 21 15,0-21-15,-1 0 0,-20 0 0,21 22 16,0-22-16,-22 21 0,1-21 0,0 0 16,-1 0-16,1 21 15,-21-21-15,-1 0 0,1 0 0,-22 0 16,0 0-16,-21 0 0,-529 0 15,508 0 1,-21 0-16,0 0 0,21 0 16,0 0-16,21 0 0,0 0 0,1 0 15,20 0-15,0 0 0,22 0 0,-1 0 16,1 0-16,20 0 0,1 0 16,0 0-16,-1 0 0,1 0 0,21 0 15,0 0-15,0 0 0,-1 0 16,22-21-1,0 0-15,0-1 16,22 1-16,-1 0 0,0 0 16,0 0-16,0 0 0</inkml:trace>
  <inkml:trace contextRef="#ctx0" brushRef="#br0" timeOffset="199281.91">12023 3958 0,'0'0'0,"0"-21"0,-22 21 46,1 0-30,21 21-16,0 0 0,0 1 16,-21-1-16,21 0 0,-21 21 0,21-21 15,0 1-15,0-1 0,-21 21 16,21-21-16,-21 0 0,-1 1 16,22-1-16,-21 0 0,21 0 0,-21-21 15,21 21 1,-21-21-1,21-21 1,0 0-16,0 0 16,21 0-16,-21-1 0,21 1 15,0 0-15,-21-21 0,22 21 16,-1-1-16,-21-20 0,21 21 0,0 0 16,-21 0-16,21-1 0,0 1 0,-21 0 15,0 0-15,22 21 0,-1 0 16,-21 21-1,0 21 1,0-20-16,21 20 0,-21-21 16,0 21-16,21-20 0,-21 20 0,0-21 15,0 21-15,0-20 0,0-1 16,21 0-16,-21 0 0,0 0 0,0 0 16,0 1-16,0-44 46</inkml:trace>
  <inkml:trace contextRef="#ctx0" brushRef="#br0" timeOffset="199449.82">11853 4212 0,'43'0'16,"-22"0"-16,0 0 15,21 0-15,-21 0 0,1 0 0,20 0 16,-21 0-16,21 0 0,-20 0 16,20 0-16,-21 0 0,0-21 0,22 21 15,-22-21-15</inkml:trace>
  <inkml:trace contextRef="#ctx0" brushRef="#br0" timeOffset="199722.67">12636 3958 0,'0'0'0,"-21"0"31,0 21-31,0-21 0,0 22 16,0-1-16,-1 0 0,22 0 0,-21 0 16,0 0-16,0 1 0,0-1 15,21 0-15,0 0 0,0 0 16,-21 0-16,21 1 15,21-1 1,0-21-16,0 0 16,0 0-16,0 0 0,1 0 0,20-21 15,-21 21-15,0-22 0,0 22 16,22-21-16,-22 0 0,21 21 0</inkml:trace>
  <inkml:trace contextRef="#ctx0" brushRef="#br0" timeOffset="199934.54">12954 3979 0,'-21'-21'16,"0"42"-16,-1-21 15,22 22-15,-21-1 0,0 0 16,21 0-16,-21 0 0,21 0 0,0 1 16,0 41-16,0-42 15,0 0-15,0 1 16,21-22-16,0 0 0,0 0 0,1 0 15,-1 0-15,0 0 0,0 0 16,0 0-16,0 0 0,1 0 0,-1 0 16</inkml:trace>
  <inkml:trace contextRef="#ctx0" brushRef="#br0" timeOffset="200571.03">12128 4657 0,'0'0'0,"-21"0"47,0 0-47,0 0 16,0 0-16,0 21 0,-22-21 0,22 21 16,-21 0-16,21 0 0,-22-21 15,22 22-15,-21-1 0,21 0 0,-22 0 16,22 0-16,-21-21 0,21 21 0,-1 1 15,1-22-15,0 0 0,21 21 16,21-21 15,0 0-31,1 0 0,-1 0 16,0 0-16,0 0 0,0 0 0,22 0 16,-22 0-16,0 21 0,21-21 15,-21 21-15,1-21 0,20 0 16,-21 21-16,0-21 0,0 0 0,1 21 15,-1-21-15,0 0 16</inkml:trace>
  <inkml:trace contextRef="#ctx0" brushRef="#br0" timeOffset="201266.2">12340 4720 0,'21'0'62,"0"0"-62,1 0 0,-1 0 16,0 0-16,-21-21 16,21 21-16,-42 0 31,0 0-15,0 0-16,-1 0 0,1 0 15,0 0-15,0 21 0,0-21 0,21 21 16,-21-21-16,21 22 0,-22-1 15,22 0-15,0 0 16,22-21 0,-1 0-1,0 0-15,0 0 16,0 0-16,0 0 16,-21 21 15,-21 0-31,0-21 15,0 22-15,0-1 0,0 0 16,-1-21-16,1 21 0,0 0 0,21 0 16,-21 1-16,0-1 15,21 0-15,0 0 16,21-21 0,0 0-1,0 0-15,0 0 0,1 0 0,-1-21 16,0 21-16,0 0 0</inkml:trace>
  <inkml:trace contextRef="#ctx0" brushRef="#br0" timeOffset="201778.9">12742 4847 0,'-21'-21'15,"0"21"-15,0 0 16,0 0-16,-1 0 0,1 0 16,0 0-16,0 21 0,0 0 15,0 1-15,21-1 16,-22 0-16,22 0 0,-21-21 16,21 21-16,0 0 0,0 1 15,21-22 1,1 0-1,-1 0-15,0 0 0,0-22 16,0 1-16,0 21 16,1-21-16,-1 0 0,0 0 0,0 0 15,0-1-15,-21 1 0,21 0 16,1 0-16,-22 0 0,0-22 0,0 22 16,0 0-16,0 0 0,0 0 0,0 0 15,0-1-15,0 44 31,0-1-31,0 0 0,0 0 16,0 0-16,0 0 16,-22 22-16,22-22 0,0 21 0,-21-21 15,21 1-15,0-1 0,0 21 0,0-21 16,0 0-16,0 1 16,0-1-16,21-21 15,1 0-15,-1 0 0,0 0 16,0 0-16,0-21 0,0-1 15,1 22-15</inkml:trace>
  <inkml:trace contextRef="#ctx0" brushRef="#br0" timeOffset="202200.22">13060 4826 0,'0'0'0,"0"-21"0,-21 21 31,-1 0-31,1 0 0,0 21 16,0 0-16,0-21 0,21 21 15,0 1-15,-21-1 0,-1 0 16,22 0-16,0 0 16,0 0-16,22-21 47,-1 0-47,0-21 0,-21 0 15,21 21-15,0-21 0,-21 0 0,21 21 16,-21-21-16,22-1 0,-22 1 15,0 0-15,0 42 47,0 0-47,0 1 0,0-1 16,0 0-16,0 0 0,0 0 16,0 0-16,0 1 0,0-1 15,0 0-15,21-21 31,0 0-31,0 0 16,0-21-16,0 21 0,1-21 16,-22-1-16,21 22 0,0-21 0,0 0 15</inkml:trace>
  <inkml:trace contextRef="#ctx0" brushRef="#br0" timeOffset="202399.11">13335 4678 0,'0'0'16,"0"-21"-16,0 42 15,-21-21-15,21 21 16,-21 0-16,21 0 0,0 1 0,-22-1 16,22 21-16,-21-21 0,21 0 0,-21 1 15,21-1-15,0 0 16,0 0-16,0 0 0,0 0 0,0 1 16,0-1-16,21-21 31,0 0-16</inkml:trace>
  <inkml:trace contextRef="#ctx0" brushRef="#br0" timeOffset="202749.9">13377 4932 0,'21'0'31,"1"0"-15,-1 0-16,0 0 16,0 0-16,-21-21 0,21 21 15,-21-21-15,0-1 16,-21 22 15,0 0-15,0 22-16,21-1 0,0 0 15,-21 0-15,21 0 0,-22 0 16,22 1-16,0-1 16,0 0-1,22-21 1,-1 0-16,0 0 16,-21-21-16,21 21 15,-21-21-15,0-1 0</inkml:trace>
  <inkml:trace contextRef="#ctx0" brushRef="#br0" timeOffset="202922.8">13229 4847 0,'-21'0'0,"42"0"0,-63 0 16,63 0 15,0 0-31,0 0 16,0 0-16,1 0 0,-1 0 0,0 0 15,0 0-15,0 0 0,0-21 16,1 21-16,-1 0 0</inkml:trace>
  <inkml:trace contextRef="#ctx0" brushRef="#br0" timeOffset="203179.65">13631 4720 0,'0'21'16,"0"1"-16,0-1 0,0 0 16,0 0-1,21-21-15,-21 21 0,0 0 16,0 1-16,0-1 16,0 0-16,0 0 15,0 0-15,-21-21 16,0 21-16,-21-21 15,21 0-15,-1 22 0,-20-22 16,21 0-16,-21 0 0,-1 0 0,1 0 16</inkml:trace>
  <inkml:trace contextRef="#ctx0" brushRef="#br0" timeOffset="203638.24">11747 3874 0,'0'21'0,"0"0"15,0 0-15,0 0 0,-21 0 16,0 1-16,0-1 0,-21 21 0,20-21 15,1 0-15,-21 22 0,21-22 0,0 0 16,-22 0-16,22 0 0,21 1 16,21-22-1,0 0 1,1 21-16,-1-21 0,21 0 16,0 0-16,1 0 0,-1 21 0,0-21 15,1 0-15,20 0 0,-20 0 16,20 0-16</inkml:trace>
  <inkml:trace contextRef="#ctx0" brushRef="#br0" timeOffset="203942.06">13314 3852 0,'21'43'32,"-21"-22"-32,21 0 0,-21 0 0,21 0 0,22 22 15,-22-22 1,21 0-16,-21 0 0,0 0 0,1-21 16,-1 22-16,0-1 0,0-21 0,-21 21 15,21-21-15,-21 21 0,0 0 16,-42 0-16,21-21 0,-22 22 15,1-1-15,0 0 0,-22 0 0,1 0 16,-1 0-16,1 1 0,20-1 16,-20 0-16,21 0 0,20 0 0</inkml:trace>
  <inkml:trace contextRef="#ctx0" brushRef="#br0" timeOffset="204699.63">14541 4805 0,'0'0'0,"22"0"16,-1 0-1,21 0-15,-21 21 16,22-21-16,-22 0 0,21 21 0,22 0 15,-22-21-15,21 22 0,1-1 16,21-21-16,-1 21 0,1 0 0,0 0 16,20 0-16,-20 22 0,21-22 0,0 0 15,0 0-15,-1 22 0,1-22 16,21 0-16,21 0 0,-21 21 16,0-20-16,22-1 0,-1 0 0,0 21 15,21-21-15,1 1 0,-22-1 16,0 0-16,0 0 0,0 0 0,0 22 15,1-22-15,-1 0 0,-21 0 0,0 0 16,-21 0-16,-1 1 0,1-1 16,-21-21-16,0 21 0,-1 0 0,1-21 15,-22 21-15,1-21 0,-22 0 0,22 0 16,-22 0-16,0 0 0,-20 0 16,-1 0-16,21 0 0,-21 0 15,-21-21 16,-21 21-15,0-21-16,0 0 16,0 21-16,-1 0 0,1 0 0,0 0 15,-21-21-15</inkml:trace>
  <inkml:trace contextRef="#ctx0" brushRef="#br0" timeOffset="205638.1">6371 9821 0,'0'0'0,"0"22"0,21-22 31,0 0-31,22 0 0,-22 0 0,42 0 15,-20 0-15,20 0 0,1 0 0,20 0 16,1 0-16,0 0 0,-1-22 16,22 22-16,21-21 0,0 21 0,0 0 15,0-21-15,21 21 0,1-21 0,-1 21 16,0-21-16,0 21 0,21 0 0,1-21 16,-22 21-16,21-22 0,1 22 15,20-21-15,-21 21 0,1-21 16,-1 21-16,0 0 0,1-21 0,-1 21 15,0 0-15,1-21 0,-22 0 0,21 21 16,-42 0-16,21-22 0,-42 22 16,21 0-16,-21-21 0,0 21 0,-21 0 15,-1-21-15,1 21 0,-22 0 0,-20 0 16,-1-21-16,0 21 0,-20 0 0,-1 0 16,-21-21-1,-21 21-15,-1-21 16,1 21-16</inkml:trace>
  <inkml:trace contextRef="#ctx0" brushRef="#br0" timeOffset="206026.39">11536 8742 0,'0'0'0,"-21"-21"0,21 0 0,0-1 16,0 1-1,0 42 1,0 1-16,0 20 16,0-21-16,0 43 0,0-22 0,0 21 15,0 1-15,0-1 0,0 1 0,0-1 16,0 1-16,0 21 0,0-22 0,0 22 15,-22-1-15,1 1 0,21 0 16,-21-22-16,0 22 0,0-22 16,0 22-16,-1-21 0,1-1 0,0 1 0,0-1 15,0-21-15,0 1 0,-1-1 0,22 0 16,0-20-16,0-1 0,0-42 31,22-1-31,-1 1 16,0-21-16,0 0 0,0-1 0,0 1 15,1 0-15</inkml:trace>
  <inkml:trace contextRef="#ctx0" brushRef="#br0" timeOffset="206729.99">11769 8742 0,'0'0'0,"0"-21"0,0 0 0,0-1 15,21 1 1,21 21-16,-21 0 0,22 0 0,20 0 16,-21 0-16,22-21 0,21 21 0,-1 0 15,1 0-15,0-21 0,-1 21 16,22 0-16,21-21 0,0 21 0,0 0 16,0-21-16,21 21 0,-21 0 0,21-22 15,-21 22-15,22-21 0,-22 21 16,0 0-16,0 0 0,0-21 0,-22 21 15,-20 0-15,0 0 0,-1 0 0,-20 0 16,-1 0-16,1-21 0,-22 21 16,22 0-16,-43 0 0,21 0 0,-21 0 15,1 0-15,-1 0 0,0 0 16,-21 21-16,21 0 16,-21 0-16,21 1 0,-21-1 15,0 0-15,0 21 0,0 1 0,0-1 16,0 0-16,0 1 0,-21 20 15,0 1-15,21-1 0,-21-21 0,21 22 16,-21-1-16,21 1 0,0-1 0,0 1 16,-22-1-16,22 22 0,0-21 15,0-1-15,0 1 0,0-1 0,0 1 16,0-22-16,0 21 0,0-20 16,0-1-16,0 0 0,0 1 0,-21-1 0,21-21 15,0 0-15,0 22 16,0-22-16,-21 0 0,0-21 0,0 21 15,21 0-15,-21-21 0,-1 0 0,-20 22 16,21-22-16,-21 0 0,20 0 0,-20 21 16,-21-21-16,20 0 0,-20 0 15,-1 21-15,-20-21 0,20 0 0,-42 21 16,22-21-16,-22 0 0,0 21 0,-21 0 16,0-21-16,-21 22 0,0-22 0,-1 21 15,-20-21-15,0 21 0,-1-21 16,1 21-16,0-21 0,-1 21 0,1-21 15,0 0-15,21 21 0,-22-21 0,43 0 16,0 0-16,0 0 0,21 0 16,1 0-16,41-21 0,-21 21 0,43-21 15,0 0-15,-1 0 0,22 0 16,21-1-16,0 1 0,0 0 0,21 0 16,1-21-16</inkml:trace>
  <inkml:trace contextRef="#ctx0" brushRef="#br0" timeOffset="207282.18">11959 9038 0,'0'-21'16,"0"42"-16,21-42 0,0 21 15,-21-21-15,0 42 31,0 0-15,-21-21 0,0 21-16,0-21 15,0 22-15,0-22 16,21 21-16,-22 0 0,1-21 16,-21 21-16,21 0 0,0 0 0,-22-21 15,1 22-15,0-1 0,-1 0 0,1 0 16,0 0-16,20 0 0,-20 1 15,21-1-15,0-21 0,0 21 16,21 0 0,21-21-16,0 0 0,0 0 15,0 0-15,22 0 0,-22 0 16,21 0-16,0 0 0,1 0 0,-22 0 16,21 0-16,1 0 0,-1 0 0,0 0 15,-21 0-15,22 0 0,-22 0 0,21 0 16,-21 0-16,1-21 0,-1 21 15,0 0-15,0-21 0</inkml:trace>
  <inkml:trace contextRef="#ctx0" brushRef="#br0" timeOffset="207730.44">12340 9102 0,'0'0'0,"0"21"31,0 0-31,-21 0 0,0 0 0,21 1 16,-21-1-16,-1 0 0,1 21 0,0-21 16,0 1-16,0-1 0,0 0 15,21 0-15,-22 0 0,22 0 0,-21-21 16,21 22-16,0-1 0,21-21 47,1-21-47,-22-1 0,21 22 0,0-21 15,-21 0-15,21 0 0,0 0 0,0 0 16,-21-1-16,22-20 0,-1 21 0,-21-21 16,21 20-16,-21-20 0,21 21 15,-21 0-15,21 0 0,0-1 0,1 22 16,-1 0 0,-21 22-16,0-1 15,0 0-15,0 0 0,0 21 0,0-20 16,0-1-16,0 0 0,0 0 0,0 0 15,0 0-15,0 1 16,0-1-16,0 0 0,0 0 0,0 0 16,0 0-16,-21-21 31,-1 0-15</inkml:trace>
  <inkml:trace contextRef="#ctx0" brushRef="#br0" timeOffset="208083.23">12213 9335 0,'106'63'0,"-212"-126"0,106 41 16,21 22 0,0 0-16,1 0 15,-1-21-15,0 21 16,21 0-16,-21 0 0,22 0 0,-1 0 16,0-21-16,1 21 0,-1-21 0,0 21 15,1-21-15,-1 21 0,0-21 0,1 21 16,-1-22-16,-21 22 0,22-21 15,-22 21-15,0 0 0,0-21 0,-42 21 32,0 0-17,0 0-15,-1 0 0,-41 42 16,42-42-16,0 22 0,-1-1 0,1 0 16,0 0-16,0 0 15,21 0-15,0 1 0,0-1 16,0 0-16,0 0 15,21-21-15,0 0 0,0 0 0,1 0 16,-1 0-16,0 0 0,21 0 16,-21 0-16,1 0 0,20 0 0,0-21 15,-21 21-15,22-21 0,-1 0 0</inkml:trace>
  <inkml:trace contextRef="#ctx0" brushRef="#br0" timeOffset="208295.11">13377 9144 0,'0'0'0,"-21"0"16,0 0-16,0 0 0,0 0 16,-1 0-16,1 21 0,0 0 15,0 1-15,0-22 0,21 21 0,0 0 16,0 0-16,-21 0 0,21 0 16,0 1-16,0-1 15,21-21-15,0 0 16,21 0-16,-21 0 0,1 0 15,-1 0-15,21 0 0,-21 0 0,0-21 16,22 21-16</inkml:trace>
  <inkml:trace contextRef="#ctx0" brushRef="#br0" timeOffset="208566.96">13695 9038 0,'0'0'16,"-21"0"-16,21 21 15,0 1 1,0-1-16,21 0 16,0-21-16,0 0 0,-21 21 0,21-21 15,0 21-15,1-21 0,-1 0 16,0 0-16,-21 21 16,0 1-1,-21-1 1,0-21-16,-1 21 0,1-21 0,-21 21 15,0 0-15,20 0 0,-20-21 0,0 22 16,-1-1-16,1 0 0,0-21 0,-1 21 16,1 0-16,0 0 0</inkml:trace>
  <inkml:trace contextRef="#ctx0" brushRef="#br0" timeOffset="209154.29">12361 9843 0,'-106'42'31,"64"-21"-31,0-21 0,21 21 16,-43-21-16,-21 43 15,43-43-15,0 21 0,-1-21 16,1 0-16,21 21 0,-21-21 0,20 0 15,1 0-15,21 21 0,21-21 32,1 0-32,-1 0 0,0 0 15,0 0-15,21 21 0,-20-21 0,20 0 16,-21 0-16,0 21 0,22-21 0,-22 0 16,0 0-16,0 22 0,0-22 15,0 0-15,1 0 16,-1 0-16</inkml:trace>
  <inkml:trace contextRef="#ctx0" brushRef="#br0" timeOffset="209716.03">12531 9991 0,'0'0'0,"0"-21"16,21 21-16,0 0 16,0 0-16,-21-22 0,21 22 15,0-21 1,1 0-16,-1 0 16,-21 0-16,0 0 15,0-1-15,-21 22 31,-1 0-31,1 0 0,0 0 16,0 0-16,0 22 0,0-22 16,-1 21-16,1 0 0,0 0 0,21 0 15,-21 0-15,21 1 0,0-1 16,0 0-16,0 0 16,21-21-16,0 0 15,0 0-15,1 0 0,-1 0 0,0 0 16,0 0-16,0 0 0,0 0 0,1 0 15,-1 0 1,-42 0 0,-1 0-16,1 0 15,0 0-15,-21 0 0,21 21 16,-22-21-16,22 21 0,-21-21 0,21 22 16,-1-22-16,1 21 0,0-21 0,0 21 15,0 0-15,21 0 16,0 0-1,21-21-15,0 0 0,0 0 16,22 0-16,-22 0 0,0 0 16,0 0-16,21 0 0,-20-21 0,-1 21 15,0-21-15,21 21 0,-21 0 16,1-21-16</inkml:trace>
  <inkml:trace contextRef="#ctx0" brushRef="#br0" timeOffset="210138.78">12869 10012 0,'0'0'0,"-21"0"16,0 0-1,0 0-15,0 21 0,-1 0 16,1-21-16,21 21 16,-21 1-16,0-1 15,21 0-15,-21-21 16,42 0 15,0 0-31,0 0 0,0-21 16,1 21-16,-22-21 0,21 21 15,0-22-15,0 22 0,0-21 0,-21 0 16,21 0-16,1 0 0,-22 0 16,0-1-16,21 1 15,-21 0-15,0 0 0,0 0 0,0 42 31,0 0-15,0 0-16,0 0 0,0 1 16,0-1-16,0 0 0,0 0 0,0 0 15,-21 0-15,21 1 0,0-1 0,0 0 16,0 0-16,21-21 16,0 21-16,0-21 15,0 0-15,0 0 0,1 0 0,-1 0 16,0 0-16</inkml:trace>
  <inkml:trace contextRef="#ctx0" brushRef="#br0" timeOffset="210926.31">13420 10012 0,'0'0'0,"0"-21"0,-22 21 16,1 0-16,0 0 15,0 0-15,0 0 0,0 21 0,-1 0 16,1-21-16,0 21 0,0-21 0,0 21 15,21 1-15,-21-1 16,21 0 0,21-21-1,0 0-15,0 0 16,0 0-16,0 0 16,1 0-16,-1 0 0,-21-21 15,21 21-15,-21-21 0,21-1 16,-21 1-16,21 0 15,-21 0-15,0 42 32,0 0-17,0 0-15,0 1 16,0-1-16,0 0 16,0 0-1,21-21-15,1 0 16,-1 0-16,0 0 15,0 0-15,0 0 0,0-21 16,1 21-16,-1-21 0,-21 0 0,21 21 16,0-22-16,0 1 0,0 0 15,1 0-15,-1 0 0,-21 0 0,0-1 16,21 1-16,0-21 0,-21 21 0,21 21 16,-21-21-16,0-1 0,0 44 31,0-1-31,0 0 0,0 0 0,-21 0 15,21 0-15,0 1 0,0 20 16,0-21-16,0 0 0,0 0 16,0 1-16,0-1 0,0 0 15,21-21 1,0 0-16,1 0 16,-1 0-16,0 0 15,0 0-15,0-21 16,0 0-16,-21-1 15,22 1-15,-22 0 0,0 0 16,-22 21 15,22 21-31,0 0 16,0 0-16,0 1 16,0-1-16,0 0 15,22-21 16,-1 0-15,-21-21-16,21 21 0</inkml:trace>
  <inkml:trace contextRef="#ctx0" brushRef="#br0" timeOffset="211098.22">13547 9906 0,'0'0'0,"21"0"31,0 0-15,0 0-16,0 0 0,0 0 15,1 0-15,-1 0 0,0 0 0,0 0 16,0-21-16,22 21 0,-22-21 0</inkml:trace>
  <inkml:trace contextRef="#ctx0" brushRef="#br0" timeOffset="212059.09">14901 9398 0,'-42'42'16,"63"-42"15,0 0-31,0-21 0,1 0 16,20 21-16,0-21 0,1 0 0,-1 0 15,21-1-15,1 1 0,21 0 0,-22-21 16,22 21-16,21-22 0,-22 22 16,22-21-16,0-1 0,21 1 0,106-64 15,-106 64-15,0-22 0,-21 22 16,21 0-16,0-22 0,0 22 15,-22 0-15,22-22 0,-21 22 16,0-1-16,106-62 0,-128 62 16,1 1-16,0 0 0,-1-1 15,1 1-15,-21 0 0,20-1 0,-20 1 16,-1 21-16,-20-22 0,20 22 16,-21 0-16,-20-21 0,20 21 0,-21-1 15,21 1-15,-20 0 0,-1 0 16,0 0-16,-21 0 15,0-1 1,-21 22 0,0 0-16,-1 0 0,1 0 0,0 0 15,-21 0-15,-1 22 0,1-22 0,0 21 16,-1-21-16,1 21 0,0-21 16,-22 21-16,22 0 0,0-21 15,-1 21-15,22-21 0,0 0 0,0 22 16,21-1-16,21-21 31,0 0-31,0 0 0,0 0 0,22-21 16,-1-1-16,-21 22 0,22-21 15,-1 21-15,0-21 0,1 21 0,-1-21 16,-21 21-16,21 0 0,-20-21 16,-1 21-16,0 0 0,0 0 15,-21 21 1,-21 0-16,0 0 0,0 0 0,-1 22 15,-20-22-15,21 21 0,-21 22 16,-1-22-16,-20 0 0,20 22 0,-20-22 16,-1 22-16</inkml:trace>
  <inkml:trace contextRef="#ctx0" brushRef="#br0" timeOffset="213014.02">6583 15409 0,'0'0'0,"-21"0"0,-1 22 0,-20-1 16,21 0-16,0-21 0,-22 21 0,22 0 16,0-21-16,21 21 0,-21 1 15,21-1-15,21-21 16,0 0-1,22-21-15,20-1 0,-21 1 0,22 0 16,21 0-16,-1-21 0,1-1 0,21 1 16,-22 0-16,43-22 0,0 1 0,0-1 15,22 1-15,-1-1 16,21 1-16,-21-1 0,43-21 0,-22 22 16,22-1-16,-1-20 0,-21 20 0,1 1 15,-1 20-15,0-20 0,-20 21 16,-1-1-16,-21 22 0,0-21 0,-21 21 15,-1-1-15,-41 1 0,21 0 0,-22 0 16,-21 21-16,1 0 16,-1-21-16,0 21 0,-20 0 0,-1 0 0,0 0 15,-21-21-15,0-1 16,-21 22 0,0 0-16,-1-21 0,1 21 15,0-21-15,0 0 16,0 21-16,0-21 0</inkml:trace>
  <inkml:trace contextRef="#ctx0" brushRef="#br0" timeOffset="213334.84">10562 13208 0,'0'21'31,"0"0"-31,0 1 0,0-1 0,0 21 16,0 0-16,-21 22 0,21-22 16,-21 43-16,21-22 0,-21 1 15,21 21-15,0-22 0,0 22 0,0-22 16,0 22-16,0 0 0,0-1 0,0-20 16,0 20-16,0 1 0,0 0 0,0-1 15,0-20-15,0-1 0,0 1 16,0-1-16,0-20 0,0 20 15,0-20-15,0-1 0,0 0 0,21-21 0,-21 1 16,0-1-16,0 0 0,21-21 16,-21-21-1,0 0-15,0-22 0,21 22 0,-21-21 16</inkml:trace>
  <inkml:trace contextRef="#ctx0" brushRef="#br0" timeOffset="214024.72">10562 13462 0,'0'0'16,"0"-42"-16,-21 21 0,21-22 0,-21 22 15,21 0-15,0 0 0,0 0 16,0-1-16,42 1 0,-21 0 0,22 0 0,20 21 16,22-21-16,-1 0 0,1-22 15,21 22-15,21 0 0,0-21 16,0-1-16,21 22 0,21-21 0,1-1 15,-1 1-15,0 0 0,1-1 16,-1 1-16,0 21 0,1-21 0,-1 20 16,-21-20-16,0 21 0,-21 0 0,0 0 15,0-1-15,-21 22 0,0-21 16,-21 0-16,-1 21 0,1 0 0,-21-21 16,-1 21-16,-21 0 0,1 0 15,-22 0-15,0 0 0,0 0 0,0 0 16,1 0-16,-1 21 0,-21 0 15,0 0-15,0 22 0,0-22 16,0 21-16,0 1 0,0-1 16,0 21-16,0 1 0,0-1 0,0 1 15,0-1-15,0 1 0,0-1 0,0 22 16,0-21-16,0-1 0,0 22 16,21-22-16,0 22 0,-21-22 0,21 22 15,0-21-15,1 20 0,-1-20 0,0-1 16,0 1-16,0 20 0,0-20 15,1-1-15,-22 1 0,21-1 0,-21-20 16,21 20-16,-21 1 0,0-22 16,0 0-16,0 1 0,0-1 0,-21 0 0,-43 22 15,22-22 1,0-21-16,-1 1 0,-20-1 0,-22 21 16,22-21-16,-22 0 0,-21 1 0,0-1 15,-127 21-15,128-21 0,-44 0 16,1 1-16,0-1 0,-21 0 0,21-21 15,-43 42-15,22-21 0,-1 1 16,-20-1-16,-1 0 0,22 21 0,0-21 16,-22 1-16,22-1 0,0 0 0,-1 0 15,1 0-15,42 0 0,0-21 16,0 0-16,42 0 0,1 0 16,20 0-16,22-21 0,-1 0 0,22 0 15,21-21-15,0 20 0,0-20 0,0 21 16,0-21-16,21-1 0,1 1 0,-1 0 15</inkml:trace>
  <inkml:trace contextRef="#ctx0" brushRef="#br0" timeOffset="-214229.46">13737 13610 0,'-21'21'0,"42"-42"0,-42 64 16,0-43-16,42 0 31,0 0-31,0 0 0,0-22 0,22 1 16,-1 0-16,0 0 0,1-21 15,20 20-15,-20 1 0,20-21 0,22 0 16,-22-1-16,22 1 0,0 0 0,-1-22 16,1 1-16,0 20 0,20-41 15,1 20-15,21-21 0,-21 22 0,21-22 16,0 1-16,0-1 0,21 0 0,0-21 15,1 22-15,-1-22 16,21 21-16,0-21 0,-20 1 0,20-1 16,0 0-16,1 0 0,-1 0 0,21 0 15,-20 1-15,-1-1 0,0 0 16,22 0-16,-22 0 0,22 0 0,-22 1 16,0-1-16,22 0 0,-22 21 0,1 1 15,-22-22-15,0 21 0,0 0 16,0 1-16,-21-1 0,0 22 0,0-22 15,-21 21-15,0 1 0,-21 21 0,-1-22 16,1 1-16,-22 20 0,1 1 16,-1 0-16,-20-1 0,-1 1 0,-21 21 15,22-22-15,-22 22 0,0 0 16,21-21-16,-21 21 16,-42 21 30,0 21-30,0-21-16,0 0 0,0 0 16,-1 21-16,1-21 0,0 0 15,0 0-15,-21 0 0,20 0 0,-20 0 16,0 0-16,21 0 0,-22 0 16,1 0-16,0 0 0,-1 0 15,1 0-15,0 0 0,-1 0 0,22 0 16,-21 0-16,21 0 0,-1 0 0,44 0 31,-1 0-15,0 0-16,21 0 0,-21 0 15,43 0-15,-22 0 0,1 0 0,20 0 16,-21 0-16,22-21 0,-1 21 0,-20 0 16,20-21-16,1 21 0,-22 0 15,22-22-15,-22 22 0,0 0 0,1 0 16,-1-21-16,0 21 0,-21 0 0,1 0 15,-22 21-15,0 1 16,0-1-16,0 0 0,-22 21 0,1-21 16,-21 22-16,21-1 0,-22 0 0,1 1 15,0-1-15,-1 0 0,1 1 16,-21-1-16,20 22 0,1-22 0,0-21 16,20 21-16,-20 1 0,21-1 0,0-21 15,0 0-15,21 1 0,0-1 16,0 0-16,0 0 0</inkml:trace>
  <inkml:trace contextRef="#ctx0" brushRef="#br0" timeOffset="-214094.54">21124 9821 0,'21'0'15</inkml:trace>
  <inkml:trace contextRef="#ctx0" brushRef="#br0" timeOffset="-128051.53">11070 8763 0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2T03:12:54.85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762 233 0,'0'-21'0,"0"0"15,0-1-15,0 1 16,-21 21 0,21-21-16,0 0 15,-21 21-15,21-21 16,0 42 31,0 0-47,0 0 15,21 0-15,0 1 0,-21-1 16,21 0-16,0 0 0,-21 21 0,21-20 16,1-1-16,-22 21 0,21-21 15,0 0-15,0 1 0,-21 20 16,21-21-16,0 0 0,-21 0 0,22 1 16,-22-1-16,21 0 0,-21 0 15,21 0-15,-21 0 16,21-21-16,-21 22 15,21-22-15,-21-22 63,0 1-63,0 0 16,0 0-16</inkml:trace>
  <inkml:trace contextRef="#ctx0" brushRef="#br0" timeOffset="424.78">1249 64 0,'0'0'0,"-21"0"0,-1 0 16,1 21-16,0 0 15,0 21-15,0-21 16,0 1-16,-1-1 0,1 21 16,0 0-16,0-20 0,0 20 15,0 0-15,-1 1 0,-20-22 0,21 21 16,0 0-16,-22-20 0,22 20 15,0-21-15,0 0 0,0 0 0,0 1 16,-1-1-16,1 0 0,0 0 16,0-21-16,21 21 0,-21-21 15,21 21-15,21-42 63,-21 0-48,21 21-15,0-21 0</inkml:trace>
  <inkml:trace contextRef="#ctx0" brushRef="#br0" timeOffset="875.5">1503 127 0,'0'21'32,"0"0"-17,0 1-15,-21-1 0,21 21 16,-22-21-16,22 0 0,0 22 0,0-22 16,-21 21-16,21-21 15,-21 22-15,21-22 0,-21 0 0,21 0 16,0 22-16,0-22 0,-21 0 15,21 0-15,0 0 0,-21 0 16,21 1-16,0-44 63,0 1-63</inkml:trace>
  <inkml:trace contextRef="#ctx0" brushRef="#br0" timeOffset="1235.52">1503 191 0,'0'-22'16,"21"44"15,21 20-15,-21-21-16,1 0 15,-1 0-15,0 1 0,-21-1 16,21 0-16,0 0 0,-21 0 16,0 0-16,21 1 0,1-1 15,-22 0-15,0 0 0,21-21 16,-21 21-16,0 0 15,0-42 32,21 21-47,-21-21 16,0 0-16</inkml:trace>
  <inkml:trace contextRef="#ctx0" brushRef="#br0" timeOffset="1568.15">2074 85 0,'0'0'0,"-21"21"47,0 0-47,0 0 15,21 0-15,-21 1 0,-1 20 16,1-21-16,0 0 0,0 22 16,0-22-16,0 21 0,-1-21 0,1 0 15,21 1-15,-21-1 0,0 0 16,0 0-16,21-42 62,21 0-62,0 0 16,0-1-16,-21 1 0</inkml:trace>
  <inkml:trace contextRef="#ctx0" brushRef="#br0" timeOffset="1933.08">2117 0 0,'0'21'31,"0"0"-15,0 1-16,0-1 0,0 21 0,0-21 15,0 22-15,0-22 0,0 21 16,-22-21-16,22 22 0,-21-22 15,21 21-15,0-21 0,0 0 0,-21 22 16,21-22-16,0 0 0,-21-21 16,21 21-16,0 0 0,-21 1 0,21-1 15,0 0 1,0-42 46</inkml:trace>
  <inkml:trace contextRef="#ctx0" brushRef="#br0" timeOffset="2632.02">2603 0 0,'0'0'0,"0"21"63,0 0-63,0 1 15,0-1-15,-21 21 0,0-21 0,0 22 16,21-22-16,-21 21 16,0 0-16,-1-20 0,22 20 0,-21 0 15,0 1-15,0-22 0,0 21 16,0-21-16,21 0 0,-22 1 0,1 20 15,0-21-15,21 0 16,0 0-16,-21 1 0,0-22 16,21 21-16,0-42 31,0-1-15,0 1-16,21 0 15,0 0-15,0 0 0,-21 0 16,21-1-16,1 1 0,-1 0 15,-21 0-15,21 21 0,0-21 0,0 21 16,0 0 0,-21 21-1,0 0-15,0 0 0,0 0 16,22 1-16,-22-1 0,21 0 16,-21 0-16,21 0 15,0-21-15,-21 21 0,21-21 16,0 22-16,1-22 0,-1 0 15,0 0-15,0 0 0,0 0 16,0 0 0,1 0-16,-22-22 15,0 1-15,0 0 16,21 0 0,-21 0-16</inkml:trace>
  <inkml:trace contextRef="#ctx0" brushRef="#br0" timeOffset="3303.95">4191 0 0,'0'0'0,"0"21"78,0 22-62,0-1-16,0 0 0,0 1 15,0-1-15,0 0 0,0 22 0,0-22 16,0 0-16,0 1 0,0-1 15,0 0-15,0 1 0,0-22 0,0 21 16,-21 1-16,21-22 0,0 0 16,-21 21-16,21-21 0,0 1 0,0-1 15,0 0-15,0 0 16,0-42 15,0 0-31,0 0 16,0-1-16,0 1 0,0 0 15,0 0-15,21 0 0,-21-22 0</inkml:trace>
  <inkml:trace contextRef="#ctx0" brushRef="#br0" timeOffset="3716.19">4000 169 0,'0'-21'0,"-42"-63"16,21 62 0,21 1-16,0 0 0,21 21 15,0 0 1,0 0-16,22 0 0,-22 0 0,21 0 16,1 0-16,-1 0 0,0 0 0,22 0 15,-22 0-15,22 0 16,-22 0-16,21 0 0,-20 0 0,-1 0 15,-21 0-15,22 0 0,-22 0 0,-21 42 32,-21 1-32,-1-1 0,-20 22 15,0-22-15,-1 0 0,1-21 0,0 22 16,-1-22-16,1 21 0,21-21 16,-21 1-16,20-1 0,-20-21 0,21 21 15,0-21-15,0 0 0,21 21 16,-22-21-16,1 0 15,21-21 1,0 0 0,0 0-16,21 21 15</inkml:trace>
  <inkml:trace contextRef="#ctx0" brushRef="#br0" timeOffset="6329.26">5038 529 0,'0'-21'15,"0"0"1,0 0-16,0 0 16,0-1-16,0 1 15,0 0-15,0 0 16,-22 0 0,1 21-16,0 0 0,0 0 15,0 0-15,0 0 0,-1 0 16,1 21-16,0 0 0,0-21 0,-21 21 15,20 0-15,1 1 16,0-1-16,0 0 0,-21 0 0,20 0 16,22 22-16,-21-22 0,0 0 15,0 0-15,21 0 0,-21 22 0,21-22 16,0 0-16,0 0 0,0 0 16,0 0-16,21 1 0,0-22 15,0 0-15,0 0 0,1 0 16,20 0-16,-21 0 0,0 0 0,22 0 15,-22-22-15,21 1 16,-21 0-16,22 21 0,-22-21 0,21 0 16,-21 0-16,0-1 0,1 1 0,-1 0 15,0 0-15,0 0 0,-21-22 16,0 22-16,0 0 0,0 0 16,0 0-16,0 0 0,0-1 15,-21 22 16,21 22-31,0-1 16,0 0-16,-21 0 0,21 0 0,-21 0 16,21 1-16,0-1 0,0 0 15,0 0-15,0 0 0,0 0 16,0 1-16,0-1 0,0 0 16,0 0-16,21-21 31,0 0-16,0 0-15,0 0 0,0 0 16,-21-21-16,22 21 0,-1-21 16,-21 0-16</inkml:trace>
  <inkml:trace contextRef="#ctx0" brushRef="#br0" timeOffset="6857.06">5376 466 0,'0'-43'32,"0"22"-32,21 0 15,1 21-15,-1 0 16,0 0-16,0 0 0,0 0 15,0 0-15,1 0 16,-1 21-16,0 0 0,0 1 16,-21-1-16,21 0 0,-21 0 15,0 0-15,0 0 0,0 1 16,0 20-16,0-21 0,0 0 0,0 0 16,0 1-16,0-1 15,0 0-15,-21 0 0,0 0 16,0-21-1,21-21 17,0 0-32,0 0 0,21 0 15,-21-22 1,21 22-16,0 0 0,-21 0 0,21 0 16,1-1-16,-1-20 0,-21 21 15,21 0-15,0 0 0,0 21 0,-21-22 16,21 1-16,1 21 0,-22-21 15,21 21-15,0 0 16,-21 21 31</inkml:trace>
  <inkml:trace contextRef="#ctx0" brushRef="#br0" timeOffset="7450.71">6265 445 0,'0'0'0,"21"0"0,-21-22 0,22 1 16,-1 21-16,-21-21 0,21 0 15,-21 0-15,0 0 0,0-1 16,0 1 0,-21 21-16,0 0 15,-1 0-15,1 0 0,0 0 0,-21 21 16,21 1-16,-1-22 0,1 21 16,-21 0-16,21 0 0,0-21 0,-1 21 15,22 0-15,0 1 0,-21-1 16,21 0-16,0 0 15,21 0 1,1-21-16,-1 21 0,0-21 16,-21 22-16,21-22 0,0 0 15,0 0-15,1 21 0,-1-21 16,0 21-16,0-21 16,0 21-16,0-21 0,-21 21 15,22-21-15,-22 21 0,21-21 0,-21 22 16,0-1-1,0 0-15,-21 0 16,-1-21-16,1 0 0,0 21 16,0-21-16,0 0 15,0 0-15,-22 0 0,22 0 0,0 0 16,0 0-16,0 0 0,-1 0 16,1 0-16,0 0 0,0 0 15,21-21-15,-21 21 0,21-21 16,-21 21-16,21-21 15,0 0 17</inkml:trace>
  <inkml:trace contextRef="#ctx0" brushRef="#br0" timeOffset="8159.23">7091 487 0,'0'0'15,"0"-21"-15,0 0 0,0-1 16,0 1-16,0 0 16,0 0-16,0 0 15,-21 21-15,-1 0 0,1 0 16,0 0-16,0 0 16,0 0-16,0 0 0,-1 0 0,1 21 15,-21 0-15,21 0 0,0 0 16,-22 1-16,22-1 0,0 0 15,-21 0-15,20 21 0,1-20 0,0-1 16,0 0-16,0 0 0,0 0 16,21 0-16,0 1 0,0-1 0,0 0 15,0 0 1,21-21-16,0 0 0,0 0 16,0 0-16,0 0 0,1 0 15,-1 0-15,21-21 0,-21 21 16,22-21-16,-22 0 0,0 21 15,21-22-15,-21 1 0,22 0 0,-22 0 16,0 0-16,0-22 0,0 22 16,1 0-16,-22 0 0,0 0 0,0 0 15,0-1-15,0 1 0,0 0 16,0 42 15,0 0-31,-22-21 0,22 22 0,-21-1 16,21 0-16,0 0 0,-21 0 15,21 0-15,0 1 0,0 20 0,0-21 16,0 0-16,0 0 16,0 1-16,0-1 15,21-21-15,-21 21 16,21-21-16,1 0 0,-1 0 16,0 0-16,0 0 15,0 0-15,0-21 16,1 21-16</inkml:trace>
  <inkml:trace contextRef="#ctx0" brushRef="#br0" timeOffset="8739.94">7366 381 0,'0'-21'0,"0"0"16,0 0 0,0-1-16,21 22 15,0 0-15,0 0 16,1 0-16,-1 0 0,0 0 16,-21 22-16,21-22 0,0 21 15,-21 0-15,21 0 16,1 0-16,-22 0 0,0 1 15,0-1-15,0 0 0,0 0 0,0 0 16,0 0-16,0 1 0,0-1 0,0 0 16,0 0-16,0 0 15,0 0-15,0 1 0,0-1 16,-22-21 0,1 21-1,21-42 16,0 0-15,0-1-16,0 1 16,0 0-16,0 0 0,21 0 15,1 0-15,-1-1 0,-21 1 0,21 0 16,0-21-16,0 21 0,0-1 16,1 1-16,-1-21 0,0 21 0,0 0 15,0-1-15,0 1 0,1 21 16,20-21-16,-21 0 0,0 21 0,0 0 15,1-21-15,-1 21 0,0 0 16,0 0-16,0 0 16,-21 21-1,-21-21 1,0 21-16</inkml:trace>
  <inkml:trace contextRef="#ctx0" brushRef="#br0" timeOffset="9691.61">656 1228 0,'0'0'0,"-21"0"0,0 0 31,42 0 0,0 0-15,0 0-16,22 0 16,-22 0-16,21 21 0,0-21 15,1 0-15,-1 0 0,22 0 0,-1 0 16,22 0-16,-22 0 0,43-21 16,-21 21-16,-1 0 0,1 0 0,0-21 15,-1 21-15,1 0 0,-21 0 16,-1 0-16,22 0 0,-22 0 0,-20 0 15,20 0-15,-21 0 0,1 0 16,-1 0-16,0 0 0,-20 0 16,-1 0-16,0 0 0,0 0 15,0 0 1,-21-22 0,-21 22 30,21-21-46,0 0 16</inkml:trace>
  <inkml:trace contextRef="#ctx0" brushRef="#br0" timeOffset="10611.56">4233 1164 0,'-42'0'31,"21"0"-31,0 0 0,-1 0 16,22 21-1,22-21 32,-1 0-31,0 0-16,21 0 0,-21 0 16,22 0-16,-1 0 0,0 0 15,1 0-15,20 0 0,1 0 0,-22 0 16,22 0-16,-1 0 0,1 0 15,-1 0-15,1 0 0,-1 0 0,1 0 16,-1 0-16,22 0 0,-22 0 16,1 0-16,20 0 0,1 0 0,0 0 15,-1 0-15,1 0 0,21 0 16,-21 0-16,20 0 0,-20 0 0,21 0 16,0 0-16,0 0 0,-1 0 15,-20 0-15,21 0 0,0 0 0,0 0 16,-22 0-16,1 0 0,21 0 15,-22 0-15,1 0 0,0 0 16,-1 0-16,22 0 0,-42-21 0,20 21 16,1 0-16,-21 0 0,-1 0 15,1 0-15,-1 0 0,-21-21 0,1 21 16,-1 0-16,0 0 0,-20 0 16,-1 0-16,0 0 0,0 0 0,-21-21 15,-21 0 63,0 21-78</inkml:trace>
  <inkml:trace contextRef="#ctx0" brushRef="#br0" timeOffset="10735.49">8340 1101 0,'-22'0'15,"1"0"17,0 0-17,0 0-15,21 21 0,-21-21 0,0 0 16,-1 21-16</inkml:trace>
  <inkml:trace contextRef="#ctx0" brushRef="#br0" timeOffset="64301.29">910 11811 0,'0'0'0,"0"-21"16,0 0-1,0 0 1,0 42 93,0 0-93,0 0-16,0 0 0,-21 0 16,21 1-16,0-1 15,0 0-15,0 0 0,-21 21 16,21-20-16,0-1 0,-21 0 15,21 0-15,0 0 0,-22 22 0,22-22 16,0 0-16,0 0 0,0 0 16,0 22-16,0-22 0,-21 0 15,21 21-15,0-21 0,-21 1 0,21-1 16,0 21-16,0-21 0,0 0 0,-21 1 16,21-1-16,-21 21 0,21-21 15,-21 0-15,21 22 0,0-22 0,0 0 16,-22 21-16,22 1 15,-21-22-15,21 21 0,0-21 0,0 22 16,0-22-16,0 21 0,-21 1 16,21-22-16,0 21 0,0-21 0,0 0 15,0 22-15,0-22 0,0 0 16,0 21-16,0-20 0,-21-1 16,21 21-16,0-21 0,0 22 0,0-22 15,0 21-15,0 0 0,0 1 16,-21-22-16,21 21 0,0 1 0,0-1 15,-21 0-15,21 1 0,0-1 16,0 0-16,0-21 0,0 22 0,0-1 16,0-21-16,0 22 0,0-22 15,0 21-15,0-21 0,0 22 16,0-22-16,0 21 0,0 0 16,0-20-16,0 20 0,0 0 0,0-21 15,0 22-15,-22-1 0,22 0 16,-21-20-16,21 20 0,-21 0 0,21-21 15,0 22-15,0-22 0,0 21 16,-21-21-16,21 1 0,0 20 16,0-21-16,-21 0 0,21 0 0,0 1 15,0-1-15,0 0 0,0 0 16,0-42 31,0 0-32,0 0-15,0-1 0</inkml:trace>
  <inkml:trace contextRef="#ctx0" brushRef="#br0" timeOffset="67543.72">952 11917 0,'0'-21'32,"0"0"-32,0-1 15,0 1-15,0 0 32,-21 21-32,42 0 125,1 0-110,-1 0-15,0 0 16,0 0-16,0 0 0,0 0 0,1 0 15,-1 0-15,0 0 0,21 0 16,-21 0-16,1 0 0,20 0 0,-21 0 16,21 0-16,-20 0 0,-1 0 15,21 0-15,0 0 0,-20 0 16,20 0-16,0 0 0,1 0 16,-22 0-16,21 0 0,-21 0 0,22 0 15,-1 0-15,-21 0 0,21 21 16,-20-21-16,-1 0 0,21 0 0,-21 0 15,0 0-15,22 0 0,-22 0 16,0 0-16,21 0 0,-20 21 0,-1-21 16,21 0-16,0 0 0,-20 0 15,20 0-15,0 0 0,1 0 0,20 0 16,-21 0-16,1 0 0,-1 0 16,22 0-16,-22 0 0,0 0 15,-21 0-15,22 0 0,-1 0 0,-21 0 16,22 0-16,-22 0 0,0 0 15,21 0-15,-21 0 0,1 0 0,-1 0 16,21 0-16,-21 0 0,0 0 0,22 0 16,-22 0-16,0 0 0,21 0 15,-20 0-15,20 0 0,-21 0 0,21 0 16,-20 0-16,20 0 0,0 0 16,-21 0-16,22 0 0,-1 0 0,-21 0 15,22 0-15,-22 0 0,21 0 16,0 0-16,-20 0 0,20 0 0,0 0 15,1 0-15,-22 0 0,21 0 16,0 0-16,1 0 0,-1 0 0,0 0 16,1 0-16,-1 0 0,0 0 15,1 0-15,-1 0 0,0 0 0,1 0 16,-1 0-16,0 0 0,1 0 0,-1 0 16,0 0-16,1 0 0,-1 0 15,0 0-15,1 22 0,-22-22 0,64 0 16,-64 0-16,0 0 15,21 0-15,-21 0 0,1 0 0,-1 0 16,0 0-16,0 0 0,0 0 16,0 0-1,1 0-15,-1 0 16,0 0-16,0 0 0,0 0 16,0 0-16,1 0 0,-1 0 15,0 0-15,0 0 16,0 0-16,0 0 0,1 0 15,-1 0-15,0 0 0,0 0 16,0 0 0,0 0-16,1-22 15,-1 22-15,0 0 0,0 0 47,-21 22 47,0-1-78,0 0-1,0 0 1,0 0-16,0 0 0,0 1 0,0-1 15,0 0 1,0 0-16,0 0 0,0 0 0,0 1 16,0-1-16,0 0 0,0 0 0,0 0 15,-21 0-15,21 1 0,0 20 16,0-21-16,0 0 0,0 0 0,-21 1 16,21-1-16,0 0 0,0 0 15,-21 0-15,21 0 0,0 1 0,0-1 16,0 0-16,0 0 0,0 0 15,0 0-15,0 1 0,0-1 16,0 0-16,0 0 0,0 0 16,0 0-16,0 22 0,0-22 0,-22 0 15,22 0-15,0 0 0,0 1 16,0-1-16,0 0 0,0 21 0,-21-21 16,21 1-16,0-1 0,0 0 0,0 0 15,0 0-15,0 0 0,0 1 16,0-1-16,0 0 0,0 0 0,0 0 15,0 0-15,0 1 0,0-1 0,0 0 16,0 0-16,-21 0 0,21 0 16,0 1-16,0-1 0,0 0 0,0 21 15,0-21-15,0 1 0,0-1 0,0 21 16,0-21-16,0 0 16,0 22-16,0-22 0,0 21 0,0-21 15,0 22-15,0-22 0,-21 0 0,21 21 16,0-20-16,0 20 0,0-21 15,0 0-15,0 22 0,-21-22 0,21 0 16,0 21-16,-21-21 0,21 22 0,0-22 16,0 0-16,0 21 0,-22-20 15,22-1-15,-21 21 0,21-21 0,0 22 16,0-22-16,0 21 16,0-21-16,-21 0 0,21 22 0,0-22 0,-21 0 15,21 0-15,0 0 0,0 1 16,0 20-16,0-21 0,0 0 15,-21 0-15,21 1 0,0-1 0,0 0 16,-21 0-16,21 0 0,0 0 16,0 1-16,0-1 0,0 0 15,0 0-15,0 0 0,0 0 16,0 1-16,0-1 0,0 0 16,-22-21-16,22 21 0,0 0 15,0 0-15,0 1 16,-21-22 78,0 0-79,0 0 1,0 0-1,0 0-15,-1 0 16,1 0-16,0 0 0,0 0 16,0 0-16,0 0 0,-1 0 15,1 0-15,0 0 0,-21 0 0,21 0 16,-1 0-16,1 0 0,-21 0 0,21 0 16,-22 0-16,1 0 15,0 0-15,-1 0 0,1 0 0,0 0 16,-1 0-16,-20 0 0,21 0 15,-1 0-15,1 0 0,0 0 0,-1 0 16,1 0-16,0 0 0,-1 0 0,1 0 16,0 0-16,20 0 0,-20-22 15,0 22-15,-1 0 0,22 0 16,-21 0-16,0 0 0,-1-21 0,1 21 16,-22 0-16,22 0 0,0 0 0,-1 0 15,-20-21-15,21 21 0,-1 0 16,1 0-16,0 0 0,-1-21 15,1 21-15,21 0 0,-22 0 0,1 0 16,21 0-16,-21-21 0,20 21 16,-20 0-16,0 0 0,-1 0 0,-20-21 15,21 21-15,-1 0 16,1-22-16,0 22 0,-1 0 0,22 0 16,-21-21-16,-1 21 0,22 0 15,-21 0-15,0-21 0,20 21 0,-20 0 16,0 0-16,21 0 0,-22-21 15,22 21-15,-21 0 0,21 0 0,-1 0 16,-20 0-16,21 0 0,0-21 16,0 21-16,-22 0 0,22 0 15,0 0-15,0 0 0,0 0 0,-22 0 16,22 0-16,0 0 0,0 0 16,0 0-16,-1 0 0,1-21 0,-21 21 15,21 0-15,0 0 0,-1 0 16,1 0-16,0 0 0,0 0 0,0 0 15,0 0-15,-1 0 0,1 0 16,0 0-16,0 0 0,0 0 16,0 0-16,-1 0 0,1 0 0,0 0 15,-21 0-15,21-22 0,-1 22 16,1 0-16,0 0 0,-21 0 16,21 0-16,-1 0 0,-20 0 15,21 0-15,0 0 0,0 0 0,-22 0 16,22 0-16,0-21 0,0 21 15,0 0-15,-22 0 0,22 0 0,0 0 16,0 0-16,0 0 0,-22 0 16,22 0-16,0 0 0,0 0 0,0 0 15,-22 0-15,22 0 0,0 0 16,0 0-16,0 0 0,-1 0 16,1 0-16,0 0 0,0-21 15,0 21 1,0 0-16,-1 0 15,1 0 1,0 0-16,0 0 63,42 0-32,0 0-16</inkml:trace>
  <inkml:trace contextRef="#ctx0" brushRef="#br0" timeOffset="68951.49">2667 15177 0,'0'0'0,"0"-22"16,0 1-1,0 0-15,-21 42 63,0 0-63,-1 1 15,1-1-15,0 0 0,21 0 16,-21 0-16,0 0 0,0 22 0,-1-22 16,1 0-16,0 21 0,0-20 15,0 20-15,0-21 0,-1 0 0,1 22 16,-21-22-16,21 21 16,0-21-16,-1 0 0,1 1 0,0-1 15,0 21-15,0-21 0,0 0 16,-1-21-16,22 22 0,0-1 0,-21 0 15,0 0-15,0 0 16,21 0-16,0 1 16,0-44 46,0 1-62,21 21 0,0 0 16,-21-21-16,21 21 0,1-21 15,-22 0-15,21 21 0,0-21 16,0 21-16,0-22 0,0 22 0,1-21 16,20 21-16,-21 0 0,21-21 15,-20 21-15,20 0 0,0-21 0,-21 21 16,22 0-16,-1 0 0,0-21 16,1 21-16,-1 0 0,0 0 0,-20 0 15,20 0-15,-21 0 0,21 0 0,-20 0 16,20 0-16,-21 0 0,0 0 15,22 0-15,-22 21 0,0-21 0,0 0 16,0 21-16,0-21 0,1 0 16,-1 21-16,0-21 0,0 0 15,0 21-15,0-21 0,22 0 16,-22 0-16,0 22 0,0-22 0,0 0 16,1 0-16,-1 0 0,0 0 0,0 0 15,0 0-15,0 0 0,1 0 16,-1 0-16,-21-22 47,-21 22-32,21-21-15,-22 21 0,22-21 16,-21 21-16,0-21 0,0 0 0,0 0 16,0 21-1,-1-22-15,-20 1 0,21 0 0,-21 0 16,20 0-16,-20 21 0,0-21 15,21-1-15,-22 1 0,22 0 0,-21 0 16,21 0-16,-22 0 0,22-1 16,0 1-16,0 0 0,0 0 15,-1 0-15,-20-22 0,21 22 0,21 0 16,0 0-16,0 0 16,-21 21-16,0 0 46,21 21-14</inkml:trace>
  <inkml:trace contextRef="#ctx0" brushRef="#br0" timeOffset="72139.08">6159 3323 0,'0'-21'16,"0"0"-1,-21 21 64,21 21-64,0 0-15,0 0 16,0 1-16,0-1 0,-21 0 15,21 0-15,0 0 0,-21 0 16,21 22-16,0-22 0,-21 0 0,21 21 16,0-20-16,0-1 0,0 21 0,0-21 15,0 0-15,0 22 0,0-22 0,0 21 16,0-21-16,0 1 16,-21 20-16,21-21 0,0 21 0,0 1 15,0-22-15,0 21 0,0-21 0,0 22 16,0-1-16,0-21 0,0 22 15,0-22-15,0 21 0,0-21 0,0 22 16,0-22-16,0 0 0,0 21 0,0-21 16,0 1-16,0 20 0,0-21 15,0 0-15,0 22 0,0-22 0,0 0 16,0 21-16,0-21 0,0 22 0,0-1 16,0-21-16,0 22 0,0-22 15,0 21-15,0 0 0,0-20 0,0 20 16,0 0-16,0-21 0,0 22 15,0-22-15,0 21 0,0-21 16,0 1-16,0 20 0,0-21 0,0 21 16,0-20-16,0 20 0,0-21 0,0 21 15,0-20-15,0 20 0,0 0 16,0-21-16,0 22 0,0-1 0,0-21 16,0 22-16,0-1 0,0 0 0,0 1 15,0-22-15,0 21 0,0 0 16,0 1-16,0-22 0,0 21 0,-22 1 15,22 20-15,0-42 0,-21 22 16,21-1-16,0 0 0,0 1 16,0-1-16,-21-21 0,21 21 15,0 1-15,0-1 0,0 0 0,0-20 16,0 20-16,0 0 0,0-21 0,-21 22 16,21-1-16,0-21 0,-21 22 15,21-1-15,0-21 0,0 21 0,0-20 16,0 20-16,0 0 0,-21 22 15,21-22-15,0 0 0,0 1 16,0-1-16,0 0 0,0 1 0,0-1 16,-22-21-16,22 22 0,0-1 0,-21 0 15,21-21-15,0 22 0,0-1 0,-21-21 16,21 22-16,0-1 0,0 0 16,0 1-16,0-22 0,0 21 15,0 0-15,-21 1 0,21-1 0,0 0 16,0 1-16,-21-1 0,21-21 0,0 22 15,0-1-15,0-21 0,0 21 16,0 1-16,0-22 0,0 21 0,0-21 16,0 22-16,-21-22 0,21 21 0,0-21 15,0 22-15,0-22 0,0 21 16,0-21-16,0 22 0,0 20 16,-22-42-16,22 22 0,0-22 0,0 21 15,-21-21-15,21 1 0,0 20 16,0-21-16,0 0 0,0 22 0,0-22 15,0 0-15,0 0 0,-21 21 16,21-20-16,0-1 0,0 0 0,-21 0 16,21 21-16,0-20 0,0-1 0,0 0 15,0 0-15,0 21 0,0-20 16,-21-1-16,21 0 0,0 0 0,0 0 16,0 22-16,0-22 0,-21 0 0,21 0 15,0 0-15,0 0 0,0 1 16,0-1-16,0 0 0,0 0 0,0 0 15,0 0-15,0 1 16,0-1 0,0-42 31,0-1-47,0 1 15,0 0-15</inkml:trace>
  <inkml:trace contextRef="#ctx0" brushRef="#br0" timeOffset="74371.44">6202 3302 0,'21'0'109,"0"0"-93,0 0-16,0 0 0,1 0 16,-1 0-16,0 0 15,0 0-15,21-21 16,-20 21-16,-1 0 0,0 0 0,21-21 16,-21 21-16,22 0 0,-22 0 15,21 0-15,-21-21 0,22 21 0,-22 0 16,21 0-16,1 0 0,-1 0 0,0 0 15,1 0-15,-22-22 0,21 22 16,0 0-16,1 0 0,-22 0 0,21 0 16,-21 0-16,22 0 0,-22 0 15,21 0-15,1 0 0,-22 0 0,21 0 16,0 0-16,1 0 0,-1 0 16,-21 0-16,22 0 0,-1 0 15,0 0-15,1 0 0,-1 0 0,0 0 16,1 0-16,-1 0 0,0 0 15,22 0-15,-22 0 0,0 0 0,1 0 16,-1 0-16,0 0 0,1 0 0,-1 0 16,0 0-16,1 0 0,-1 0 15,22-21-15,-22 21 0,0 0 0,22 0 16,-22 0-16,0 0 0,1 0 16,-1 0-16,22 0 0,-22 0 15,0 0-15,-21 0 0,22 0 0,-1 0 16,0 0-16,-20 0 0,20 0 15,-21 0-15,0-21 0,22 21 0,-22 0 16,0 0-16,0 0 0,21 0 0,-20 0 16,-1 0-16,21 0 0,-21 0 15,0 0-15,22 0 0,-22 0 0,21 0 16,-21 0-16,22 0 0,-1 0 0,0 0 16,1 0-16,-1 0 0,0 0 15,22 0-15,-22 0 0,22 0 0,-22 0 16,22 0-16,-22 0 0,21-21 15,-20 21-15,-1 0 0,22 0 0,-22 0 16,0 0-16,1 0 0,20 0 16,-21 0-16,1 0 0,-1 0 0,22 0 15,-22 0-15,0 0 0,22 0 16,-22 0-16,0 0 0,22 0 0,-22 0 16,1 0-16,-1 0 0,0 0 0,1 0 15,-1 0-15,0 0 0,-21 0 16,22 0-16,-1 0 0,-21-21 0,22 21 15,-22 0-15,21 0 0,0 0 0,-20 0 16,20 0-16,0 0 0,1 0 16,-1 0-16,-21 0 0,21 0 0,1 0 15,-1 0-15,0 0 0,-20 0 0,20-21 16,0 21-16,-21 0 0,22 0 16,-22 0-16,0 0 0,21 0 0,-20 0 15,-1 0-15,21 0 0,-21 0 16,0 0-16,1 0 0,-1 0 15,21 0-15,-21 0 0,0 0 0,1 0 16,-1 0-16,0 0 0,0 0 0,0 0 16,0 0-16,1 0 0,-1 0 15,0 0-15,0 0 0,0 0 16,0 0-16,1 0 0,-1 0 0,0-22 16,0 22-16,0 0 0,22 0 15,-22 0-15,0 0 0,0 0 16,21 0-16,-20 0 0,-1 0 0,0 0 0,21 0 15,-21 0-15,1 0 0,-1 0 16,0 0-16,0 0 0,0 0 16,0 0-16,1 0 0,-1 0 0,0 0 15,0 0-15,0 0 16,0 0-16,1 0 0,-1 0 0,0 0 16,0 0-16,0 0 15,0 0 1,1 0-1,-1 0-15,0 0 0,0 0 16,0 0 0,0 0-16,1 0 15,-1 0-15,0 0 16,0 0 0,0 0-16,0 0 15,1 0 1,-1 0-1,0 0 1,0 0 0,0 0-1,0 0 1,1 0 15,-44 0 47,1-21-62</inkml:trace>
  <inkml:trace contextRef="#ctx0" brushRef="#br0" timeOffset="76342.85">13843 3090 0,'21'0'15,"0"0"1,-21 22 62,0-1-62,0 0-1,0 0 1,0 0-16,0 0 15,0 1-15,0-1 16,-21 0-16,21 0 0,0 0 16,0 0-16,-21 1 0,21-1 15,0 0-15,0 0 16,0 0-16,0 0 0,0 1 0,-21-1 16,21 0-16,0 0 0,-21 0 0,21 0 15,0 1-15,0-1 16,0 0-16,0 0 0,-22 0 0,22 0 15,0 22-15,0-22 0,0 0 0,-21 0 16,21 0-16,0 1 0,0-1 16,0 0-16,0 21 0,0-21 0,0 1 15,0-1-15,0 21 0,0-21 16,0 0-16,0 22 0,0-22 0,0 21 16,-21-21-16,21 1 0,0 20 0,0-21 15,-21 21-15,21-20 0,0-1 0,-21 21 16,21-21-16,0 22 15,0-22-15,0 0 0,0 21 0,-21-21 16,21 22-16,0-22 0,-22 21 0,22-21 16,0 22-16,0-1 0,0-21 15,0 22-15,0-1 0,0 0 0,0-21 16,0 22-16,0-1 0,0 0 0,0-20 16,0 20-16,0 0 0,0-21 15,0 22-15,0-22 0,-21 21 0,21-21 16,0 22-16,0-1 0,0-21 0,0 22 15,-21-22-15,21 21 0,0 0 0,0-20 16,0 20-16,0-21 0,0 21 16,0 1-16,0-22 0,0 21 15,0-21-15,-21 22 0,21-22 0,0 21 16,0-21-16,0 1 0,-21 20 16,21-21-16,0 0 0,0 0 0,0 1 15,0 20-15,0-21 0,0 0 0,0 0 16,-21 1-16,21 20 0,0-21 0,0 21 15,-22-20-15,22 41 16,0-21-16,0-20 0,-21 20 0,21-21 16,-21 21-16,21-20 0,0 20 0,0-21 15,-21 21-15,21-20 0,-21 20 16,21-21-16,-21 21 0,21-20 16,0 20-16,0-21 0,-22 21 0,22-20 15,-21 20-15,21 0 0,-21-21 0,21 22 16,-21-1-16,21 0 0,0-20 15,0 20-15,-21 0 0,21 1 0,-21-22 16,-1 21-16,22 0 0,0 1 0,0-22 16,-21 21-16,21-21 0,-21 22 0,21-1 15,-21-21-15,21 22 0,-21-22 16,21 21-16,0 0 0,0-20 0,-21 20 16,21 0-16,-22-21 0,22 22 15,0-1-15,0-21 0,0 22 0,-21-1 0,21-21 16,-21 21-16,21 1 15,0-22-15,0 21 0,0-21 0,-21 22 16,21-22-16,-21 21 0,21-21 0,0 1 16,-21 20-16,21-21 0,0 21 0,0-20 15,0 20-15,-22-21 0,22 21 16,0-20-16,-21 20 0,21-21 0,0 21 16,0-20-16,0 20 0,0-21 0,0 21 15,-21-20-15,21-1 0,0 21 0,-21-21 16,21 0-16,0 1 0,0 20 15,0-21-15,0 0 0,0 0 0,0 1 16,0 20-16,-21-21 0,21 0 0,0 0 16,0 1-16,0 20 0,0-21 15,0 0-15,0 0 0,0 22 16,-21-22-16,21 0 0,0 0 0,0 22 16,0-22-16,0 0 0,0 0 0,0 0 15,0 0-15,0 22 0,0-22 0,0 0 16,0 0-16,0 0 0,0 1 15,0-1-15,0 0 0,0 0 16,0 0-16,0 0 0,0 1 0,0-1 16,0 0-16,0 0 0,0 0 15,0 0 1,0 1 0,0-44 30,-22 1-30,22 0 0,-21 21-16,0 0 0,0-21 15,0 0-15</inkml:trace>
  <inkml:trace contextRef="#ctx0" brushRef="#br0" timeOffset="78259.28">5757 10075 0,'-21'0'63,"0"0"-32,21 22 0,21-22 1,0 0-17,-21 21-15,21-21 0,1 0 0,-1 0 16,0 0-16,0 0 0,21 0 15,-20 0-15,-1 0 0,21 0 16,-21 0-16,22 21 0,-22-21 0,21 0 0,-21 0 16,22 0-16,-1 0 0,-21 0 15,21 0-15,1 0 0,-1 0 0,0 0 16,1 0-16,20 0 0,-20 0 16,20 21-16,-21-21 0,22 0 0,-22 0 0,22 0 15,-22 0-15,0 0 16,22 0-16,-22 0 0,1 0 0,-1 0 15,21 0-15,-20 0 0,-1 0 0,0 0 16,22 0-16,-22 0 0,22 0 16,-22 0-16,22 0 0,-22 0 0,21 0 15,1 21-15,-22-21 0,22 0 16,-22 0-16,22 0 0,-22 0 0,21 0 0,-20 0 16,20 0-16,-20 0 0,-1 0 15,21 0-15,-20 0 0,-1 0 0,22 0 16,-1 0-16,-21 0 0,22 0 15,-1 0-15,1 0 0,-1 0 0,1 0 16,-1 0-16,1 0 0,-1 0 16,1 21-16,-1-21 0,1 0 0,-1 0 15,-20 0-15,20 0 0,1 0 0,-22 0 16,22 0-16,-1 0 0,1 0 16,-1 0-16,-21 0 0,22 0 0,-1 22 15,1-22-15,-22 0 0,22 0 0,-22 0 16,0 0-16,22 0 0,-22 0 0,1 0 15,-1 0-15,0 0 0,1 0 16,-1 0-16,0 0 0,1 0 16,-1 0-16,0 0 0,-21 0 0,22 0 0,-1 0 15,0 0-15,1 0 0,-22 0 16,21 0-16,1 0 0,-1 0 16,-21 0-16,21 0 0,-20 0 0,20 0 15,-21 0-15,21 0 0,-20 0 0,20 0 16,-21 0-16,21 0 0,-20 0 15,20 0-15,-21 0 0,21 0 0,-20 0 16,-1 0-16,21 0 0,-21 0 0,22 0 16,-22 0-16,0 0 0,0 0 15,0 0-15,0 0 0,1 0 16,-1 0-16,21 0 0,-21 0 0,22 0 16,-22 21-16,21-21 15,0 0-15,-20 0 0,20 0 16,-21 0-16,0 0 0,0 0 15,1 0-15,-1 0 0,0 0 0,0 0 16,0 0-16,0 0 0,1 0 0,-1 0 16,0 0-16,0 0 0,0 0 15,0 0-15,1 0 16,-1 0-16,0 0 16,0 0-1,0 0-15,0 0 16,1 0 93,-1 0-93,0 0 15,0 0 0,0 0-15,0 0 0,1 0-1,-1 0 1,0 0-16,0 0 31,0 0-15,-42 0 31,0 0-47</inkml:trace>
  <inkml:trace contextRef="#ctx0" brushRef="#br0" timeOffset="78444.28">12700 10245 0,'0'21'0,"21"-21"0</inkml:trace>
  <inkml:trace contextRef="#ctx0" brushRef="#br0" timeOffset="85373.23">22183 2921 0,'0'0'0,"0"-21"15,0 0 1,0 0 15,0 42 32,-22-21-63,22 21 0,0 0 0,-21-21 15,21 21-15,-21 0 0,21 1 16,0-1-16,0 0 0,-21 0 0,21 0 16,0 0-16,0 22 0,-21-22 0,21 21 15,0 1-15,0-1 0,0-21 16,0 21-16,0 1 0,0-1 0,0-21 16,0 22-16,0-1 0,0 0 15,0-21-15,0 22 0,0-22 0,0 21 16,0-21-16,0 22 0,0-22 0,0 21 15,0 1-15,0-22 16,0 21-16,0 0 0,0-20 0,0 20 16,0 0-16,0 1 0,0-1 0,0-21 15,0 21-15,0 1 0,0-1 16,0-21-16,0 22 0,0-22 0,0 21 16,0-21-16,0 0 0,0 22 0,0-22 15,0 21-15,0-21 0,0 1 16,0 20-16,0-21 0,0 21 0,0-20 15,0 20-15,0-21 0,0 21 0,0 1 16,0-22-16,0 21 16,0 1-16,0-1 0,0-21 0,0 21 0,0 1 15,0-1-15,0 0 0,0-20 16,0 20-16,0 0 0,0 1 0,0-22 16,0 21-16,0 0 0,0 1 15,21-1-15,-21 0 0,0 1 0,0-1 16,21-21-16,-21 22 0,0-1 0,0 0 15,0 1-15,0-1 0,0 0 16,0 1-16,0-22 0,0 21 0,0 0 16,0 1-16,0-1 0,0 0 0,0-20 15,0 20-15,0 0 0,0 1 16,0-1-16,0 0 0,0 1 0,0 20 16,0-42-16,0 22 0,-21-1 15,21 0-15,0 1 0,-21-1 0,21 0 16,0 1-16,0-1 0,-21-21 15,21 21-15,-22 1 0,22-1 0,0 0 16,0 1-16,-21-1 0,21 0 0,-21 22 16,21-22-16,0 1 0,0-1 0,-21 0 15,21 1-15,-21-1 0,21 0 16,0-21-16,0 22 0,0-1 0,-21 0 16,21 1-16,0-1 0,-22 0 0,22 1 15,0-1-15,0 0 0,0 1 16,0-22-16,0 21 0,-21 1 15,21-1-15,0 0 0,0 1 0,-21-1 16,21-21-16,0 21 0,0 1 0,0-22 16,0 21-16,-21 1 0,21-22 0,0 21 15,-21 0-15,21-20 0,0 20 16,-21 0-16,21 1 0,0-22 0,0 21 16,0 0-16,0-20 0,-22 20 0,22 0 15,0-21-15,-21 22 0,21-22 16,0 21-16,0-21 0,0 22 0,0-22 15,-21 21-15,21-21 0,0 1 0,-21 20 16,21-21-16,-21 0 0,21 22 0,0-22 16,0 21-16,0-21 0,-21 0 15,21 22-15,-22-22 0,22 21 16,0-21-16,0 22 0,-21-22 0,21 21 16,-21-21-16,21 22 0,0-22 0,0 0 15,0 21-15,-21-20 0,21-1 0,0 0 16,-21 21-16,21-21 0,0 1 15,0-1-15,0 0 0,-21 0 0,21 0 16,0 0-16,0 1 0,-22-1 0,22 0 16,0 0-16,0 21 0,0-20 0,0-1 15,0 0-15,-21-21 0,21 21 0,0 0 16,-21 0-16,21 1 0,0-1 16,0 0-16,0 0 0,0 0 15,0 0 1,-21-42 15,21 0-15,0 0-16,0 0 15,0 0-15,0-1 0,0-20 0,0 21 16,0-21-16,21-1 0,-21 22 0,0-21 16</inkml:trace>
  <inkml:trace contextRef="#ctx0" brushRef="#br0" timeOffset="89648.41">22246 2963 0,'0'-21'15,"-21"0"1,0 21-16,21-21 16,-21 21-16,-1 0 31,22-21 31,22 21-62,-1 0 0,0 0 16,0 0-16,0 0 16,0 0-16,1 0 0,-1 0 0,0 0 15,0-21-15,0 21 0,22 0 16,-22 0-16,21 0 0,-21 0 15,22 0-15,-22-22 0,21 22 0,0 0 16,1 0-16,20 0 0,-20 0 16,20 0-16,-21 0 0,22 0 0,-1 0 15,-20-21-15,20 21 0,1 0 16,-1 0-16,1 0 0,-1 0 0,1 0 16,-1 0-16,1 0 0,-1 0 15,1 0-15,-1 0 0,1 0 0,-1 0 16,1 0-16,-22 0 0,22 0 15,-1 0-15,-21 0 0,22 0 0,-22 0 16,22 0-16,-1 0 0,-20 0 16,20 0-16,1 0 0,-1 0 15,-21 0-15,22 0 0,-1 0 0,1 0 16,-1 0-16,1 0 0,-22 0 16,22 0-16,-22 0 0,22 0 0,-22 0 15,21 0-15,1 0 0,-1 0 16,1 0-16,-1 0 0,1 0 0,-1 0 15,1 0-15,-1 0 0,1 0 0,21 0 16,-22 0-16,1 0 0,-1 21 16,-21-21-16,22 0 0,-1 0 0,-20 0 15,20 0-15,-20 0 0,20 0 16,-21 0-16,22 0 0,-22 22 16,22-22-16,-1 0 0,-20 0 15,20 0-15,1 0 0,-22 0 0,64 21 16,-64-21-16,0 0 0,1 0 15,-1 0-15,0 0 0,1 0 16,-1 0-16,-21 0 0,22 0 0,-1 0 16,-21 0-16,21 0 0,-20 0 15,20 0-15,-21 0 0,21 0 0,-20 0 16,20 0-16,0 0 0,1 0 16,-22 0-16,21 0 0,0 0 15,1 0-15,-1 0 0,0 21 0,-20-21 16,20 0-16,0 0 0,-21 0 15,22 0-15,-22 0 0,21 0 0,-21 0 16,22 0-16,-22 0 0,21 0 16,-21 0-16,1 0 0,-1 0 0,0 0 15,0 0-15,0 0 0,22 0 16,-22 0-16,0 0 0,0 0 0,0 0 16,0 0-16,1-21 15,-1 21-15,0 0 0,0 0 0,0 0 16,0 0-16,1 0 0,-1 0 15,0 0-15,0 0 0,0 0 0,-21-21 16,21 21-16,1 0 0,-1 0 0,0 0 16,0 0-16,0 0 15,0 0-15,1 0 0,-1 0 16,0 0-16,0 0 16,0 0-16,0 0 0,1 0 0,-1 0 15,0 0-15,0 0 0,0 0 16,0-22-16,1 22 0,-1 0 0,0 0 15,0 0-15,0 0 16,0 0-16,1 0 0,-1 0 0,0 0 16,0-21-16,0 21 15,0 0-15,1 0 0,-1 0 16,0 0-16,0-21 0,0 21 16,0 0-16,1 0 15,-1 0-15,0 0 0,0 0 0,0 0 16,0 0-16,1 0 0,-1 0 15,0 0-15,0 0 0,0 0 16,0 0 0,1 0-16,-1 0 15,0 0 1,0 0 0,-21 21 93,0 0-93,0 1-1,-21-1-15,0-21 16,21 21-16,-21-21 0,21 21 15,-22 0-15,1 0 0,0 1 16,21-1-16,-21 0 16,21 0-16,0 0 15,0 0-15,-21 1 0,21 20 0,0-21 16,0 21-16,0-20 0,0 20 16,0 0-16,0 1 0,0-1 0,0 0 15,0 1-15,0-1 0,0 0 16,0 1-16,0-1 0,-21 0 0,21 1 15,0-1-15,0 0 0,0 1 16,0 20-16,0-21 0,0 1 0,0-1 16,-22 22-16,22-22 0,0 0 15,0 22-15,0-22 0,0 0 0,0 1 16,0-1-16,0 22 0,0-22 0,0 0 16,0 1-16,0-1 15,0 21-15,0-20 0,0 20 0,0-20 16,0 20-16,0-21 0,0 22 0,0-22 15,0 22-15,0-22 0,0 0 16,0 1-16,-21 20 0,21-20 0,-21-1 16,21 0-16,-21 22 0,21-22 15,0 22-15,0-22 0,-21 21 0,21-20 16,-21 20-16,21-20 0,-22-1 16,22 0-16,0 22 0,0-22 0,-21 0 15,21 1-15,-21-1 0,21 0 0,0 1 16,0 20-16,-21-20 0,21-1 15,-21 0-15,21 1 0,0 20 16,0-21-16,-21 1 0,21-1 0,-22 0 16,22 1-16,0-1 0,0 0 0,0 1 15,0-1-15,0 0 0,-21 1 16,21-1-16,0 22 0,0-22 0,0 0 16,0 22-16,0-22 0,-21 22 15,21-22-15,0 0 0,0 22 0,0-22 16,0 0-16,0 1 0,0 20 0,0-20 15,-21-1-15,21 21 0,0-20 16,0 20-16,0-20 0,0 20 0,-21-21 16,21 22-16,0-22 0,0 1 0,0 20 15,0-21-15,0 1 16,0-1-16,0 22 0,0-22 0,0 0 16,0 22-16,0-22 0,0 22 0,0-22 15,0 21-15,0-20 0,0 20 16,0-20-16,0-1 0,-21 21 0,21-20 15,0-1-15,0 0 0,-22 1 16,22-1-16,0 0 0,0 22 0,0-22 16,0 1-16,-21-1 0,21 21 0,0-20 15,-21-1-15,21 0 0,-21 1 16,21-1-16,0 0 0,0 1 0,-21-1 16,21 0-16,-21 1 0,21-1 15,0-21-15,0 22 0,-22-1 0,1 0 16,21 1-16,-21-22 0,21 21 15,0 0-15,-21-20 0,21 20 0,-21-21 16,21 21-16,-21-20 0,21-1 0,0 21 16,0-21-16,-22 0 0,22 1 15,0-1-15,-21 0 0,21 0 0,0 0 16,0 0-16,-21 1 0,21-1 16,-21 0-16,21 0 15,0 0 1,-21-21-16,21 21 15,-21-21-15,21 22 16,-22-22 47,1 0-63,0 0 0,0 0 15,0 0-15,0 0 16,-1 0-16,1 0 0,0 0 0,-21 0 15,21 0-15,-22 0 0,22 0 0,-21 0 16,-1 0-16,22 0 0,-21-22 16,0 22-16,20 0 0,-20 0 0,0 0 15,21 0-15,-22 0 0,22 0 16,-21 0-16,-1 0 0,1 0 0,-21 0 16,20-21-16,-20 21 0,20 0 15,-20-21-15,-1 21 0,1 0 0,-22-21 16,22 21-16,-1-21 0,1 21 0,-22-21 15,22 21-15,-1-22 0,-21 22 16,22-21-16,-1 21 0,-63-21 16,64 21-16,-1-21 0,-63 21 15,64 0-15,-1-21 0,22 21 16,-21 0-16,-1 0 0,22 0 16,-22 0-16,22 0 0,-22 0 0,22-21 15,-64 21-15,64 0 0,-22 0 16,22 0-16,0 0 0,-1 0 15,-20 0-15,21 0 0,-1 0 0,1 0 16,-43 0-16,43 0 0,0 0 16,-1 0-16,1 0 0,0 0 15,-22 0-15,22-22 0,-1 22 0,1 0 16,-21 0-16,20 0 0,-20 0 0,20 0 16,-20 0-16,-1 0 0,22 0 15,-21 0-15,20 0 0,1 0 0,-22 0 16,22 0-16,0 0 0,-1 0 15,1 0-15,0 0 0,-1 0 0,1-21 16,0 21-16,-1 0 0,1 0 16,0 0-16,-22 0 0,22 0 0,0 0 15,-1 0-15,-20 0 0,20 0 0,1 0 16,0 0-16,-22 0 0,22 0 16,0 0-16,-1 0 0,1 0 0,21 0 15,-22 0-15,1 0 0,0 0 0,21 0 16,-22 0-16,1 0 0,21 0 15,-22 0-15,22 0 0,-21 0 0,21 0 16,-22 0-16,22 0 0,-21 0 0,21 0 16,0 0-16,-22 0 15,22 0-15,0 0 0,0 0 0,0 0 16,-1 0-16,1 0 0,0 0 0,-21 0 16,21-21-16,-1 21 0,1 0 15,-21 0-15,21 0 0,-22 0 0,22 0 16,-21-21-16,21 21 0,-22 0 0,22 0 15,-21 0-15,21 0 0,0 0 16,-22 0-16,22 0 0,-21 0 0,21 0 16,-1 0-16,-20 0 0,21 0 0,0 0 15,0 0-15,-22 0 0,22 0 16,0 0-16,0 0 0,0 0 16,-1 0-16,1 0 0,0 0 0,0 0 15,0 0-15,0 0 0,-1 0 16,-20 0-16,21-21 0,0 21 0,0 0 15,-1 0-15,-20 0 0,21 0 0,0 0 16,-22 0-16,22 0 0,0 0 16,0 0-16,0 0 0,0 0 0,-1 0 15,1 0 1,21-21 62,-21 21-62,21-22-1,-21 22-15,21-21 16,-21 21 0,0 0-1,21-21 63,21 21-78,-21-21 16,21 21 0,-21-21-16,21 21 15</inkml:trace>
  <inkml:trace contextRef="#ctx0" brushRef="#br0" timeOffset="91483.29">29019 13907 0,'0'0'0,"0"21"0,0 0 15,-21-21 1,21 21-16,-21-21 15,21-21 64,0 0-79,0 0 15,0-1-15,21 1 16,0 0-16,1 21 0,-22-21 15,21 0-15,0 0 0,0-1 0,21-20 16,-20 21-16,-1 0 0,21 0 16,-21-22-16,22 22 0,-1 0 15,0 0-15,-21 0 0,22-1 16,-1 1-16,0 0 0,1 0 0,20 0 16,1 21-16,-22-21 0,22-1 15,20 22-15,-20-21 0,-1 21 0,22-21 16,0 21-16,-22 0 0,22-21 0,-22 21 15,1-21-15,20 21 0,-20 0 16,-1 0-16,1 0 0,21 0 16,-22 0-16,22 0 0,-22 0 0,1 0 15,20 0-15,-20 0 0,-1 0 0,22 0 16,-43 21-16,22 0 0,-1-21 16,1 21-16,-22 0 0,22-21 15,-1 22-15,1-1 0,-22 0 16,22 0-16,-1 0 0,1 0 0,-22 1 15,21-1-15,1 0 0,-22 0 16,22 0-16,-22 0 0,22 1 0,-22-1 16,0 0-16,-21 0 0,22 0 15,-22 0-15,21 1 0,-21-1 16,1 0-16,-1-21 0,0 21 0,0 0 16,-21 0-16,21 1 15,-21-1-15,0 0 16,0 0-1,-21-21 32,0 0-47,0 0 0,0-21 16,-1 21-16</inkml:trace>
  <inkml:trace contextRef="#ctx0" brushRef="#br0" timeOffset="92511.7">28871 14139 0,'21'0'63,"1"0"-63,-1 22 15,0-22-15,0 21 0,0-21 0,0 21 16,1 0-16,-1-21 0,0 21 16,21 0-16,-21-21 0,22 22 0,-22-1 15,21 0-15,1 0 0,-22 0 0,21-21 16,0 21-16,1 1 0,-1-1 15,0 0-15,1-21 0,-1 21 0,0 0 16,22-21-16,-22 21 16,22-21-16,-1 22 0,1-22 0,-22 0 15,22 21-15,-1-21 0,22 0 0,-22 0 16,1 21-16,-1-21 0,1 0 16,-1 0-16,1 21 0,-1-21 0,1 0 15,-1 0-15,22 0 0,-22 0 16,1 0-16,-1 0 0,22 0 0,-21 0 15,-1 0-15,1 0 0,-1 0 16,-21 0-16,22 0 0,-22 0 0,22-21 16,-22 21-16,0 0 0,1-21 15,20 21-15,-20-21 0,-1-1 16,0 22-16,1-21 0,-1 0 16,21 21-16,-20-21 0,-1 21 0,0-21 15,22 0-15,-22 21 0,1-22 16,20 22-16,-21-21 0,1 21 0,-1-21 15,0 21-15,1 0 0,-1-21 16,-21 0-16,22 21 0,-22-21 0,21 21 16,-21-22-16,0 22 0,1-21 15,20 21-15,-21-21 0,0 0 0,0 21 16,1-21-16,-1 21 0,-21-21 16,21 21-16,-21-22 0,21 1 15,-21 0-15,21 0 16,0 21-1,-21-21-15,0 0 32,0-1-32,0 1 31,0 0-15,-21 21-16,0 0 15</inkml:trace>
  <inkml:trace contextRef="#ctx0" brushRef="#br0" timeOffset="94415.44">28850 14203 0,'0'0'0,"0"-42"31,21 42-15,0-22-16,1 22 0,-22-21 15,21 21-15,0 0 0,0-21 16,-21 0-16,21 21 16,0-21-16,-21 42 62,0 0-62,0 0 16,-21 0-16,21 1 0,-21 20 15,21-21-15,0 0 16,0 22-16,-21-1 0,21-21 0,-21 21 16,21 1-16,0-1 0,0 0 0,0 1 15,0-1-15,0 0 0,0 1 16,0-1-16,0 0 0,0 1 0,0-1 15,0 0-15,0 22 0,0-22 0,0 1 16,0-1-16,0 21 0,0-20 16,0 20-16,0 1 0,0-22 0,0 22 15,0-22-15,0 21 0,0-20 16,0 20-16,0-20 0,0 20 0,0-21 16,0 22-16,0-1 0,21-20 15,0 20-15,-21-20 0,21-1 16,-21 21-16,0-20 0,0-1 0,21 0 15,-21 1-15,22-1 0,-22-21 0,0 22 16,0-22-16,0 21 0,21-21 16,-21 43-16,0-43 0,0 0 15,21 0-15,-21 0 0,0 1 16,0-1-16,0 0 0,0 0 16,21-21 15,0 0-16,0 0 1,1 0-16,-1 0 0,0 0 16,0 0-16,0 0 0,22 0 15,-22-21-15,21 21 0,0-21 0,1 21 16,20 0-16,-20 0 0,84-21 16,-64 21-16,1 0 0,20 0 15,1 0-15,0 0 0,-1 0 0,1 0 16,0 0-16,-1 0 0,1 0 15,-22 0-15,22 0 0,0 0 0,-1 0 16,1 0-16,0 0 0,-22 0 16,22 0-16,0 0 0,-22 0 0,1 0 15,-1 0-15,1 0 16,-1 0-16,-21 0 0,22 0 0,-22 0 16,1 0-16,-1 0 0,0 0 15,1 0-15,-1 0 0,0 0 0,1 0 16,-22 0-16,21 0 0,-21 0 15,22 0-15,-22 0 0,0 0 16,0 0-16,0 0 0,0 0 0,1 0 16,-1 0-16,0 21 0,0-21 15,0 0-15,0 0 0,1 0 0,-1 0 16,0 21-16,0-21 0,0 0 16,0 0-1,1 0-15,-1 0 47,-21-21-31,21 21-16,-21-21 15,21 21-15,-21-22 0,21 1 16,-21 0-16,0 0 16,0 0-16,0 0 15,0-1-15,0 1 0,21 0 16,-21 0-16,0 0 15,0 0-15,0-1 0,22 1 0,-22-21 16,21 21-16,-21 0 0,0-22 16,0 22-16,21-21 0,-21-1 15,0 1-15,21 21 0,-21-21 0,0-1 16,0 1-16,0 0 0,0-1 16,0 1-16,0 0 0,0-1 0,0 1 15,21 0-15,-21-1 0,21 1 16,-21 0-16,0-1 0,0 1 15,22 0-15,-22-1 0,21 1 0,-21 0 16,21-22-16,-21 22 0,0-1 16,21 22-16,-21-21 0,21 0 15,-21 20-15,0-20 0,0 0 16,21 21-16,-21-22 0,22 22 0,-22-21 16,0 21-16,0-22 0,0 22 15,0-21-15,0 21 0,0-1 0,0-20 16,0 21-16,0-21 0,0 20 15,0 1-15,0-21 0,0 21 0,0 0 16,0-1-16,0 1 0,0 0 16,0 0-16,0 0 0,0 0 0,0-1 15,0 1-15,0 0 16,0 0-16,0 0 31,0 0 16,21 21-31,-21-22-1,21 1 1,0 21-16,-21-21 16,21 21-1,-21-21 1</inkml:trace>
  <inkml:trace contextRef="#ctx0" brushRef="#br1" timeOffset="130459.09">1524 12129 0,'0'-22'15,"21"1"-15,-21 0 31,21 21-31,-21-21 16,0 0 0,0 42 62,0 0-63,0 0-15,0 0 0,0 1 0,0-1 16,0 0-16,0 0 0,0 0 16,0 22-16,0-22 0,0 0 0,0 0 15,0 0-15,0 0 0,-21 1 16,21-1-16,0 0 0,0 0 0,0 0 16,0-42 62,0 0-78</inkml:trace>
  <inkml:trace contextRef="#ctx0" brushRef="#br1" timeOffset="130771.91">1820 12002 0,'0'21'31,"0"0"-31,0 0 16,0 0-16,0 0 0,0 1 0,0-1 15,0 21-15,0-21 0,0 0 16,0 22-16,0-22 0,0 0 0,0 0 16,0 0-16,0 1 0,0-1 15,0 0-15,0 0 16</inkml:trace>
  <inkml:trace contextRef="#ctx0" brushRef="#br1" timeOffset="131006.93">1609 12256 0,'0'0'0,"21"0"16,0-22-16,21 22 0,-21 0 15,22 0-15,-22 0 0,0-21 0,0 21 16,0 0-16,1 0 0,-1 0 16,-21-21-16,21 21 0</inkml:trace>
  <inkml:trace contextRef="#ctx0" brushRef="#br1" timeOffset="131323.76">2117 12065 0,'21'-21'0,"-21"42"31,0 0-15,0 0-16,0 1 0,0-1 0,0 0 16,0 0-16,0 0 0,0 22 15,0-22-15,0 0 0,-21 0 16,21 0-16,0 0 0,0 1 0,0-1 16,0 0-16,0 0 15,-22-21-15,22 21 0,0-42 47</inkml:trace>
  <inkml:trace contextRef="#ctx0" brushRef="#br1" timeOffset="131708.79">2053 12086 0,'0'-21'16,"21"21"-1,0 0 1,1 0-16,-1 0 0,0 0 16,0 0-16,21 0 0,-20 21 0,-1 0 15,0-21-15,21 22 0,-21-1 16,1 0-16,-1 0 0,-21 0 0,0 0 15,21 1-15,-21-1 0,0 0 16,0 0-16,-21 0 16,-22 0-16,22 1 0,-21-1 0,21 0 15,-22-21-15,22 21 0,-21 0 16,21-21-16,0 21 0,-22-21 0,22 0 16,0 22-16,0-22 15,42-22 32,0 1-31,0 21-16</inkml:trace>
  <inkml:trace contextRef="#ctx0" brushRef="#br1" timeOffset="132055.72">2667 12129 0,'-21'0'15,"21"21"16,0 0-31,0 0 0,0 0 16,0 0-16,0 1 0,-21-1 16,21 0-16,0 0 0,0 0 0,0 0 15,0 1-15,0-1 0,0 0 16,0 0-16,0 0 0,0 0 16,0-42 30</inkml:trace>
  <inkml:trace contextRef="#ctx0" brushRef="#br1" timeOffset="132356.54">2625 12086 0,'0'0'16,"0"-21"-16,21 21 31,0 0-31,0 0 0,0 0 16,0 0-16,1 0 16,-1 0-16,0 0 15,0 0-15,0 0 16,0 0-16,-21 21 47,-21-21-32,21 21 1</inkml:trace>
  <inkml:trace contextRef="#ctx0" brushRef="#br1" timeOffset="132592.42">2582 12277 0,'21'0'32,"1"0"-32,-1 0 15,0 0-15,0 0 16,0 0-1,0 0-15,1 0 0,-1 0 32,0 0-17</inkml:trace>
  <inkml:trace contextRef="#ctx0" brushRef="#br1" timeOffset="132985.19">3238 12150 0,'0'-43'31,"0"22"-15,0 0-16,-21 21 15,0 0-15,0 0 16,0 0-16,0 21 16,-1 0-16,1-21 0,0 22 0,0-1 15,21 0-15,-21 0 0,0 21 0,21-20 16,-22-1-16,22 0 0,0 0 16,0 0-16,0 0 0,0 1 0,0-1 15,0 0-15,0 0 16,22-21-16,-1 0 15,0 0-15,0 0 0,0 0 16,0 0-16,1 0 16,-1 0-16,0 0 0,0 0 15,0-21-15,0 21 16,1-21-16</inkml:trace>
  <inkml:trace contextRef="#ctx0" brushRef="#br1" timeOffset="133671.96">4191 12107 0,'0'0'0,"42"-63"32,-42 42-32,0 0 15,-21 21-15,0 0 16,0 0-16,0 0 16,-1 0-16,1 0 0,0 21 15,0-21-15,0 21 0,0 0 16,-1 0-16,1 22 0,0-22 0,21 0 15,-21 21-15,0-21 0,21 1 0,-21 20 16,21-21-16,0 0 16,0 0-16,0 1 0,0-1 0,0 0 15,0 0-15,0 0 0,21 0 16,0-21 0,0 22-16,0-22 0,0 0 15,1 0-15,-1 0 0,0 0 16,0 0-16,0 0 0,0 0 0,1 0 15,-1 0-15</inkml:trace>
  <inkml:trace contextRef="#ctx0" brushRef="#br1" timeOffset="134166.68">4466 12213 0,'0'0'0,"0"-21"15,0 0-15,-21 21 16,0-21-16,0 21 15,-1 0-15,1 0 0,0 21 16,0 0-16,0 0 16,21 0-16,0 1 0,-21-1 15,21 0-15,-22 0 0,22 0 16,0 0-16,0 1 0,0-1 16,-21 0-16,21 0 15,0 0-15,0 0 16,21-21-1,1 0-15,-1 0 16,0 0-16,0 0 0,0-21 16,0 0-16,1 21 0,-1-21 0,0 0 15,0 0-15,-21-1 16,21 1-16,-21 0 0,0 0 16,21 0-16,-21 0 0,0-1 15,22 22-15,-22 22 31,0-1-15,0 0-16,0 0 0,0 0 16,0 0-16,0 1 15,0-1-15,0 0 16,0 0-16,21-21 31,0 0-31,0 0 0,0 0 16,0 0-16</inkml:trace>
  <inkml:trace contextRef="#ctx0" brushRef="#br1" timeOffset="134583.28">4678 12256 0,'0'0'0,"0"-22"0,0 1 15,21 21 1,0-21-16,0 21 16,0 0-16,1 0 0,-1 0 15,-21 21-15,0 0 16,21-21-16,-21 22 0,21-1 0,-21 0 16,0 0-16,0 0 0,0 0 15,0 1-15,0-1 16,0 0-16,-21-21 15,21 21-15,0-42 63,0 0-63,0 0 16,0-1-16,0 1 0,0 0 15,21 0-15,0 0 16,0 0-16,1 21 0,-1 0 15,-21-22-15,21 22 16,0 0 0</inkml:trace>
  <inkml:trace contextRef="#ctx0" brushRef="#br1" timeOffset="135254.89">5292 12298 0,'0'0'0,"0"-21"0,0 0 0,0-1 15,0 1 1,-22 21-16,1 0 16,0 0-16,0 0 0,0 0 15,0 0-15,-1 21 16,1 1-16,0-1 0,0 0 16,0 0-16,21 0 0,-21 0 0,21 1 15,-22-22-15,22 21 0,-21 0 16,21 0-16,0 0 0,0 0 15,21 1 17,1-22-32,-1 0 0,0 0 15,0 0-15,0 0 16,0-22-16,1 1 16,-1 21-16,-21-21 0,21 0 0,-21 0 15,21 0-15,0-1 0,-21 1 16,21 0-16,1 0 0,-22 0 0,21-22 15,-21 22-15,0-21 0,21 21 0,0-22 16,-21 22-16,0 0 0,0 0 16,0 0-16,0 0 0,21 21 0,-21-22 15,0 44 17,0-1-17,-21 0-15,21 21 0,0-21 16,0 1-16,0 20 0,-21-21 0,21 0 15,0 22-15,0-22 0,0 0 16,0 0-16,0 0 0,0 0 0,0 1 16,0-1-16,0 0 0,21-21 15,0 21-15,0-21 16,1 0-16,-1 0 0,0 0 16,0 0-16,0 0 0</inkml:trace>
  <inkml:trace contextRef="#ctx0" brushRef="#br1" timeOffset="137839.85">1312 13060 0,'0'-21'0,"21"21"15,-21-21-15,0-1 16,0 1 0,-21 0-1,0 21-15,0 0 0,0-21 0,0 21 16,-1 0-16,-20 0 0,21 0 15,0 0-15,-22 0 0,22 21 0,-21 0 16,21 0-16,-22 1 0,22-1 16,0 0-16,-21 0 0,21 0 15,-1 0-15,22 22 0,-21-22 0,21 0 16,0 21-16,0-20 16,0-1-16,0 0 0,0 0 0,0 0 15,0 0-15,21-21 0,1 22 0,-1-1 16,0-21-16,21 21 15,-21-21-15,1 0 0,20 0 16,-21 0-16,21 0 0,-20 0 0,20 0 16,-21 0-16,21 0 0,-20 0 15</inkml:trace>
  <inkml:trace contextRef="#ctx0" brushRef="#br1" timeOffset="138319.57">1545 13166 0,'0'0'0,"0"-21"16,-21 21 0,0 0-16,0 0 15,-1 0-15,1 0 16,0 0-16,0 21 0,0-21 0,0 21 16,-1 0-16,1 0 0,21 0 15,-21 1-15,0-1 0,21 0 0,-21 0 16,21 0-16,0 0 0,0 1 15,0-1-15,0 0 16,21-21 0,0 0-16,0 0 0,0 0 15,1 0-15,-1-21 16,0 21-16,0-21 0,0-1 16,0 22-16,-21-21 0,22 0 0,-1 21 15,0-21-15,-21 0 0,0 0 16,0-1-16,21 22 0,-21-21 0,0 42 47,0 1-47,0-1 15,0 0-15,-21 0 0,21 0 16,0 0-16,0 1 16,0-1-16,0 0 15,0 0-15,21-21 16,0 0-1,0 0-15,1 0 16,-1 0-16</inkml:trace>
  <inkml:trace contextRef="#ctx0" brushRef="#br1" timeOffset="138711.51">1693 13250 0,'0'0'0,"0"-21"32,21 21-17,1 0-15,-1 0 16,0 0-16,-21 21 16,21-21-16,-21 22 0,0-1 0,21-21 15,-21 21-15,0 0 0,21-21 16,-21 21-16,0 0 0,0 1 15,0-1-15,0 0 0,-21-21 16,21 21 0,-21-21-16,21-21 31,0 0-31,0 0 16,0-1-1,0 1-15,0 0 0,0 0 16,21 0-16,0 21 0,-21-21 15,22 21-15,-22-22 0,21 22 16,0 0-16,0 0 16</inkml:trace>
  <inkml:trace contextRef="#ctx0" brushRef="#br1" timeOffset="139347.09">2159 13356 0,'0'-21'16,"0"0"-16,21 0 16,-21 0-1,0-1-15,0 1 16,0 0-1,-21 21-15,0 0 16,0 0 0,-1 0-16,22 21 0,-21-21 0,21 21 15,-21-21-15,0 22 0,21-1 16,0 0-16,-21 0 0,0 0 0,21 0 16,0 1-16,0-1 15,0 0-15,0 0 0,0 0 0,0 0 16,21-21-1,0 0 1,0 0-16,0 0 16,0 0-16,1 0 0,-1-21 0,-21 0 15,21 21-15,0-21 0,0 0 16,0 0-16,-21-1 0,22 1 16,-22 0-16,21 0 0,-21-21 0,0 20 15,0 1-15,21-21 0,-21 21 16,0 0-16,0-22 0,0 22 0,0 0 15,0 0-15,0 0 16,0 42 15,0 0-31,0 0 0,0 0 16,-21 22-16,21-22 0,0 0 16,0 21-16,0-21 0,0 22 0,0-22 15,0 0-15,0 0 16,0 0-16,0 1 0,0-1 0,0 0 15,0 0-15,0 0 16,21-21 0,0 0-16,0 0 0,0-21 15</inkml:trace>
  <inkml:trace contextRef="#ctx0" brushRef="#br1" timeOffset="139891.1">2709 13208 0,'-21'0'16,"21"21"-1,0 0-15,0 1 16,0-1-16,0 0 0,0 0 15,0 0-15,0 0 16,-21-21-16,21 22 0,0-1 0,0 0 16,0 0-1,0 0 1,0-42 15,0 0-15,0 0-1,0 0-15,0-1 0,0 1 16,0 0-16,0 0 0,21 21 16,0-21-16,-21 0 0,21-1 0,1 1 15,-1 21-15,0-21 0,0 0 16,0 21-16,0 0 0,1 0 0,-1 0 16,0 0-16,0 0 0,0 0 15,0 21-15,1 0 0,-22 0 16,0 1-16,0-1 0,0 0 15,0 0-15,0 0 0,0 0 16,0 1-16,0-1 0,0 0 16,0 0-16,-22 0 15,1-21-15</inkml:trace>
  <inkml:trace contextRef="#ctx0" brushRef="#br1" timeOffset="140404.1">3323 13187 0,'-21'0'15,"0"0"1,21 21-16,-21-21 16,21 21-16,0 0 0,0 1 0,-22-1 15,22 0-15,-21 0 16,21 0-16,-21 0 0,21 1 0,0-1 16,0 0-16,0 0 15,0 0-15,0 0 16,21-21-16,0 0 15,1 0-15,-1 0 0,0 0 16,0 0-16,0-21 0,0 0 16,1 21-16,-1-21 15,0 0-15,-21 0 0,21-1 16,-21 1-16,21 0 0,-21 0 0,0 0 16,0 0-16,0-1 0,0 1 0,0 0 15,0 0-15,0 0 16,-21 21-16,0-21 0,0 21 15,0 0-15,-1 0 0,1 0 16,0 0-16,0 21 0,0 0 16,0 0-16,-1 0 0,1 0 15,21 1-15,0-1 0,0 0 16,0 0-16,0 0 16,21-21-1,1 0-15,-1 0 16</inkml:trace>
  <inkml:trace contextRef="#ctx0" brushRef="#br1" timeOffset="140810.98">3895 13208 0,'21'0'62,"0"0"-46,-21-21-1,0 0 1,-21 21 31,21 21-31,-21-21-1,21 21 1,0 0 15</inkml:trace>
  <inkml:trace contextRef="#ctx0" brushRef="#br1" timeOffset="141331.81">3916 13462 0,'0'21'31,"0"0"-15,21-21-1,0 0 1,-21-21-1,0 0-15,-21 21 63,21 21-63,-21-21 16,21 21-16,21-21 62,0 0-46,-21-21-16,0 0 15,0 0 17,-21 21 30,0 0-62,21 21 16,-21 0-16</inkml:trace>
  <inkml:trace contextRef="#ctx0" brushRef="#br1" timeOffset="142540.01">1016 14034 0,'21'0'31,"0"0"-31,0 0 16,1 0-16,-1 0 16,0-22-16,0 22 0,0-21 15,0 0-15,-21 0 16,0 0-1,0 0-15,-21 21 16,0 0-16,0 0 0,0 0 16,0 0-16,-1 0 0,1 0 0,-21 0 15,21 21-15,0 0 0,-1-21 16,22 21-16,-21 0 0,0 0 16,21 1-16,0-1 15,0 0-15,21-21 16,0 0-1,1 0-15,-1 0 0,0 0 0,0 0 16,0 0-16,0 0 0,1 0 16,-1 0-16,-42 0 31,-1 0-15,1 0-16,-21 0 0,21 21 0,0-21 15,-22 21-15,22-21 0,0 21 16,0 1-16,0-1 0,-1-21 15,22 21-15,0 0 0,0 0 0,0 0 16,0 1-16,22-1 16,-1 0-16,0-21 0,0 0 15,0 21-15,0-21 0,1 0 16,-1 0-16,0 0 0,0 0 0,21 0 16,-20 0-16,-1 0 0,0-21 15,0 21-15,0-21 0,0 0 16,1 21-16,-22-22 0</inkml:trace>
  <inkml:trace contextRef="#ctx0" brushRef="#br1" timeOffset="142766.89">1355 14118 0,'21'0'31,"-21"21"-31,21 1 15,0-1-15,0 0 16,0-21-16,-21 21 0,22 0 16,-1-21-16,-21 21 15,21-21-15,0 0 47</inkml:trace>
  <inkml:trace contextRef="#ctx0" brushRef="#br1" timeOffset="142979.1">1587 14139 0,'-21'0'16,"0"0"-16,0 0 0,0 22 16,21-1-16,-21-21 0,-1 21 15,1 0-15,0-21 0,0 21 0,0 0 16,0-21-16,21 22 0,-22-1 15,22 0-15,-21-21 0,21 21 0,-21 0 16,42-21 31</inkml:trace>
  <inkml:trace contextRef="#ctx0" brushRef="#br1" timeOffset="143288.95">1778 14182 0,'0'21'16,"0"0"-1,0 0-15,0 0 16,0 1-16,0 20 0,0-21 0,0 0 15,-21 0-15,21 22 0,0-22 16,-21 0-16,21 21 0,0-20 0,-22-1 16,22 0-16,-21 0 0,0 0 15,21 0-15,0 1 0,0-1 0,-21-21 16,21 21 0,0-42 15,21 0-31,0 21 0,-21-22 0</inkml:trace>
  <inkml:trace contextRef="#ctx0" brushRef="#br1" timeOffset="143599.06">1820 14203 0,'0'0'0,"0"-21"15,0 0 1,21 21-16,1 0 15,-1-22-15,0 22 0,0 0 0,0 0 16,0 0-16,1 0 16,-1 0-16,0 0 0,0 0 0,0 0 15,-21 22-15,21-22 0,1 21 16,-22 0-16,0 0 16,0 0-16,-22-21 15,1 21-15,0 1 0,0-22 0,0 21 16,0-21-16,-1 21 0,1-21 15,0 0-15,0 0 0,21 21 0,-21-21 16</inkml:trace>
  <inkml:trace contextRef="#ctx0" brushRef="#br1" timeOffset="144258.95">2688 14203 0,'0'0'0,"0"-21"0,0 0 16,0-1 15,-21 22-31,0-21 0,0 21 16,-1 0-16,1 0 0,0 0 0,0 0 16,0 0-16,0 0 0,-1 21 15,1 1-15,0-22 0,0 21 0,0 0 16,0 0-16,-1 0 15,22 0-15,0 1 0,0-1 0,0 0 16,0 0-16,0 0 16,0 0-16,22 1 15,-1-22-15,0 0 0,0 0 16,0 0-16,0 0 0,22 0 16,-22-22-16,0 1 0,0 21 15,0-21-15,1 0 0,-1 0 0,0 0 16,0-1-16,0 1 0,0 0 15,1-21-15,-1 21 0,0-1 0,-21-20 16,21 21-16,-21-21 0,21 20 0,-21 1 16,0 0-16,0 0 15,0 0-15,-21 21 32,0 21-32,21 0 0,0 0 15,-21 0-15,0 1 0,21 20 16,-22-21-16,22 0 0,0 22 0,0-22 15,0 0-15,0 0 0,0 21 16,0-20-16,0-1 0,0 0 0,0 0 16,0 0-16,22-21 0,-1 0 15,-21 21-15,21-21 0,0 0 16,0 0-16,0 0 0,1 0 16,-1-21-16</inkml:trace>
  <inkml:trace contextRef="#ctx0" brushRef="#br1" timeOffset="144835.09">3175 14203 0,'0'-21'0,"21"0"15,-21-1 1,-21 22 15,0 0-31,0 0 16,-1 0-16,1 0 0,21 22 16,-21-22-16,0 21 0,0 0 15,0 0-15,21 0 16,0 0-16,-22 1 0,22-1 0,0 0 15,0 0-15,0 0 16,22-21 0,-1 0-1,0 0-15,0 0 16,0 0-16,0-21 0,1 0 16,-1 0-16,-21 0 15,21-1-15,0 1 0,-21 0 16,21 0-16,-21 0 0,0 0 0,0-1 15,21 22 1,-21 22 0,0-1-1,-21 0-15,21 0 0,0 0 16,0 0-16,0 1 16,0-1-16,0 0 0,0 0 15,0 0-15,0 0 16,21-21 15,1 0-31,-22-21 16,21 21-16,0-21 0</inkml:trace>
  <inkml:trace contextRef="#ctx0" brushRef="#br1" timeOffset="145107.91">3514 13928 0,'0'21'31,"0"0"-31,-22 0 0,22 0 16,-21 1-16,21 20 0,-21-21 0,21 0 16,0 0-16,0 1 0,-21-1 0,21 21 15,0-21-15,0 0 0,0 1 16,0-1-16,0 0 0,0 0 15,0 0 1,21-21 15,0-21-31,-21 0 16,21 21-16</inkml:trace>
  <inkml:trace contextRef="#ctx0" brushRef="#br1" timeOffset="145518.5">3662 14203 0,'0'21'15,"21"-21"1,0 0-16,0 0 16,0 0-1,1 0-15,-1 0 16,-21-21-16,21 21 0,0-21 15,-21 0-15,21-1 16,-21 1 0,-21 21 15,0 0-31,0 0 0,0 21 16,-1 1-16,1-1 15,21 0-15,-21 0 0,21 0 16,0 0-16,0 1 0,0-1 15,0 0-15,0 0 0,0 0 16,21-21 0,0 21-16,1-21 0,-1 0 15,0 0-15,0 0 0,0 0 16,0 0-16,1 0 0,-1-21 0,0 21 16,-21-21-16,21 0 0,0 21 0,0-21 15,-21 0-15,22-1 0</inkml:trace>
  <inkml:trace contextRef="#ctx0" brushRef="#br1" timeOffset="145814.97">3429 13991 0,'-21'0'32,"42"0"-32,-21 0 0,21 0 15,0 0-15,0 0 0,1 0 16,20 0-16,-21 0 0,0-21 0,22 21 16,-22 0-16,0 0 0,0 0 0,0 0 15,0 0-15,1 0 16,-1 0-16,0 0 15,0 0-15,0 0 16</inkml:trace>
  <inkml:trace contextRef="#ctx0" brushRef="#br1" timeOffset="146227.73">4424 14055 0,'0'0'0,"-21"0"15,21 21-15,21-21 47,0 0-31,-21-21-1,0 0 1,-21 21 0,0 0-1,-1 0-15,22 21 16,-21-21-16,21 21 15,0 0 1,21-21 15,1 0-31</inkml:trace>
  <inkml:trace contextRef="#ctx0" brushRef="#br1" timeOffset="146588.56">4403 14415 0,'0'0'0,"0"21"15,21-21 16,0 0-31,-21-21 16,0-1 0,-21 22 15,0 0-31,-1 0 0,1 22 16,0-1-16,21 0 15,0 0 1,0 0-1,21-21 1,0 0 0</inkml:trace>
  <inkml:trace contextRef="#ctx0" brushRef="#br1" timeOffset="154343.97">1249 11705 0,'0'21'15,"0"-42"204,0 0-203,-21 21-1,21-21-15,0 0 16,0 0-1,0-1 1,-22 22 0,22-21-16,0 0 15,0 0 1,0 0-16,0 0 16,0-1-1,0 1-15,0 0 16,-21 0-1,21 0-15,0 0 0,-21-1 16,21 1 0,0 0-16,0 0 0,0 0 15,0 0-15,0-1 0,-21 1 16,21 0-16,0 0 0,0 0 16,0 0-16,0-1 15,0 1-15,-21 21 16,21-21-16,0 0 15,0 0-15,0 0 16,0-1 0,0 1-16,0 0 15,0 0-15,0 0 16,0 0 0,0-1-1,0 1 1,0 0-16,0 0 15,0 0 1,0 0 0,0-1-16,0 1 15,0 0 1,0 0-16,0 0 16,0 0-16,0-1 15,0 1-15,0 0 16,0 0-16,0 0 15,0 0 1,0-1-16,21 1 0,-21 0 16,0 0-1,21 21-15,-21-21 0,0 0 0,0-1 16,0 1 0,0 0-16,21 0 15,-21 0 1,0 0-16,0-1 0,0 1 15,21 0 1,-21 0-16,0 0 16,0 0-16,22-1 15,-22 1-15,0 0 16,0 0-16,21 0 16,-21 0-16,0-1 15,21 1-15,-21 0 16,0 0-16,0 0 15,21 0-15,-21-1 16,0 1-16,21 0 16,-21 0-16,0 0 15,0 0-15,21-1 16,-21 1-16,0 0 16,22 0-16,-22 0 0,0 0 15,0-1 1,0 1-16,21 0 15,-21 0 1,21 0-16,-21 0 0,0-1 16,21 1-16,-21 0 15,21 21-15,-21-21 0,0 0 16,21 0 0,1-1-16,-22 1 15,0 0-15,0 0 16,21 21-16,-21-21 15,0 0-15,21 21 16,-21-22-16,0 1 16,0 0-1,21 21-15,-21-21 32,0 0-17,21 21 1,-21-21-1,21 21-15,-21-22 16,0 1 0,22 21-1,-22-21-15,0 0 0,0 0 16,21 0 0,-21-1-16,21 1 15,-21 0-15,21 21 16,-21-21-16,0 0 0,21 0 15,-21-1-15,0 1 16,21 21-16,-21-21 0,22 21 16,-22-21-16,0 0 15,0 0-15,21-1 0,0 1 16,-21 0 0,21 21-16,-21-21 0,0 0 15,21 0-15,0-1 16,-21 1-16,0 0 15,22 21 1,-22-21-16,21 21 0,-21-21 16,0 0-16,21-1 0,-21 1 15,21 0-15,-21 0 0,21 0 16,0 0-16,-21-1 0,0 1 16,0 0-16,22 0 0,-22 0 15,21 0-15,-21-1 0,0 1 0,21 0 16,0 0-16,-21 0 0,21 0 15,-21-22-15,21 22 0,1 0 0,-22 0 16,21 0-16,0-1 0,0-20 16,0 21-16,-21 0 0,43-22 15,-22 22-15,0 0 16,0-21-16,-21 21 0,21-1 0,0 1 16,1 0-16,-1 0 0,-21-21 15,21 20-15,0 1 0,0 0 0,0-21 16,1 21-16,-1-1 0,-21-20 15,21 21-15,0 0 0,0-22 0,0 22 16,1-21-16,-1 21 0,0 0 0,0-22 16,0 22-16,0 0 0,1 0 15,-1 0-15,0-1 0,0 1 16,0 0-16,-21 0 0,21 0 0,1 0 16,-1-1-16,-21 1 0,21 0 0,0 0 15,-21 0-15,21 0 16,0-1-16,-21 1 0,22 0 0,-1 0 15,-21 0-15,21 0 0,-21-1 16,21 1-16,0 0 0,-21 0 0,0 0 16,21 0-16,1-1 0,-22-20 0,21 42 15,0-21-15,-21 0 0,21 0 16,0-1-16,0 1 0,-21 0 16,22 0-16,-1 0 0,0 0 0,0 21 15,0-22-15,0 1 0,-21 0 16,22 21-16,-1-21 0,0 0 0,0 0 15,0 21-15,0-22 0,1 22 16,-1-21-16,0 0 0,0 21 16,-21-21-16,21 0 0,0 21 0,1-21 15,-1-1-15,0 22 16,0-21-16,0 0 0,0 21 0,-21-21 16,22 21-16,-1-21 0,0 21 0,0-21 15,0-1-15,0 22 16,1-21-16,-1 0 0,0 21 15,0 0-15,-21-21 0,21 0 16,0 21-16,-21-21 0,22 21 0,-1-22 16,0 22-16,0-21 0,0 21 15,0-21-15,1 21 0,-1-21 16,0 21-16,0-21 0,0 21 16,0 0-16,1-21 0,-1 21 15,0 0-15,-21-22 0,21 22 16,0-21-16,0 21 0,1 0 15,-1-21-15,0 21 0,0 0 16,-21-21-16,21 21 0,0 0 16,1-21-16,-1 21 0,0-21 0,0 21 15,0 0-15,0-22 0,1 22 16,-1 0-16,0 0 0,0-21 0,0 21 16,0 0-16,22-21 15,-22 21-15,0 0 16,0-21-16,0 21 15,1 0-15,-1-21 16,0 21-16,0 0 16,0-21-16,0 21 0,1 0 15,-1-22-15,0 22 16,0 0-16,-21-21 0,21 21 16,0 0-16,-21-21 15,22 21-15,-1 0 0,0 0 16,0-21-16,0 21 0,0 0 15,1-21 1,-1 21-16,0 0 0,0 0 0,0-21 16,0 21-16,1 0 0,-1 0 15,0-22-15,0 22 0,0 0 0,0-21 16,1 21-16,-1-21 0,0 21 0,0 0 16,0 0-16,-21-21 15,21 21-15,1 0 0,20-21 0,-21 21 16,0 0-16,0-21 0,1 21 15,-1-22-15,0 22 0,21 0 0,-21 0 16,1-21-16,-1 21 0,0 0 16,0 0-16,0 0 15,-21-21-15,21 21 16,1 0 0,-1 0 30,0 0-14,0 0-17,-21-21-15,21 21 16,0 0 0,1 0 15,-44 0 0,1 0-15,0 0-16,0-21 0,0 21 15,0 0-15</inkml:trace>
  <inkml:trace contextRef="#ctx0" brushRef="#br1" timeOffset="155126.89">5567 4805 0,'0'21'47,"0"0"-47,21 0 16,0-21-1,0 22-15,0-22 0,1 0 0,-1 21 16,0-21-16,0 21 0,21-21 0,-20 21 16,20-21-16,-21 21 0,21-21 15,-20 0-15,-1 21 0,21-21 0,-21 0 16,0 0-16,22 22 0,-22-22 16,0 0-16,0 0 0,0 0 15,1 0-15,-22 21 16,0 0 46,0 0-46,0 0 15,-22-21-31,1 0 16,21 21-16,-21-21 15,21 22-15,-21-1 0,0-21 0,0 21 0,21 0 16,-22-21-16,1 21 16,0 0-16,0 1 0,0-1 0,0 0 15,-1 0-15,-20 0 0,21 0 0,0 1 16,0-1-16,-1 0 0,1-21 16,0 21-16,-21 21 0,21-20 15,-1-1-15,22 0 16,-21-21-16,21 21 0,-21-21 0,21 21 15,0 0 1</inkml:trace>
  <inkml:trace contextRef="#ctx0" brushRef="#br1" timeOffset="156035.78">7387 2074 0,'-21'0'16,"0"0"15,21 22-31,0-1 16,0 0-16,-21 0 16,21 0-16,0 22 0,0-22 0,-22 0 15,22 21-15,0-21 0,0 1 16,-21 20-16,21-21 0,-21 21 0,21-20 15,0-1-15,-21 21 0,21-21 16,0 0-16,0 1 0,0-1 16,0 0-16,0 0 0,0 0 15,0-42 32,0 0-31,0 0-16</inkml:trace>
  <inkml:trace contextRef="#ctx0" brushRef="#br1" timeOffset="156426.87">7345 2053 0,'0'0'16,"0"-21"-16,0 0 0,0 0 15,0 0-15,0-1 16,21 1-16,0 0 0,0 21 16,0 0-16,1 0 0,-1-21 15,0 21-15,21 0 0,-21 0 0,1 0 16,20 0-16,-21 21 0,21 0 0,-20 0 16,-1 1-16,21 20 15,-21-21-15,0 0 0,-21 22 0,0-22 16,22 21-16,-22-21 0,0 22 15,0-22-15,0 21 0,0 0 0,-22-20 16,1 20-16,21-21 0,-21 0 0,0 22 16,0-22-16,21 0 0,0 0 15,-21 0-15,-1 0 0,22 1 16,0-44 31,0 1-47,0 0 15,0 0-15</inkml:trace>
  <inkml:trace contextRef="#ctx0" brushRef="#br1" timeOffset="156666.76">7218 2392 0,'0'0'16,"21"0"-1,0 0-15,0 0 0,0 0 0,1 0 16,-1-21-16,21 21 16,-21 0-16,22 0 0,-1 0 0,-21-21 15,21 21-15,1 0 0,-1 0 0,0 0 16,-20 0-16,20-22 0,-21 22 16,0 0-16,0 0 0,1 0 15,-1 0 1,-21-21-16,21 21 15</inkml:trace>
  <inkml:trace contextRef="#ctx0" brushRef="#br1" timeOffset="157494.57">8086 2223 0,'0'21'46,"0"0"-30,-22 0-16,22 0 16,0 0-16,-21 1 0,21-1 0,0 0 15,0 0-15,0 0 0,0 0 16,-21 1-16,21-1 0,-21 0 0,21 0 16,0 0-16,-21-21 15,21 21-15,-21-21 16,-1-21 15,22 0-15,0 0-16,0 0 15,0 0-15,0-1 0,0 1 0,0 0 16,0 0-16,0 0 0,0 0 0,0-1 16,0 1-16,22 0 0,-1 0 15,0 0-15,0 21 0,0-21 16,0 21-16,1-22 0,-1 22 15,0 0-15,0 0 0,0 0 0,0 0 16,1 0-16,-1 0 0,0 0 16,0 22-16,0-1 0,0 0 15,-21 0-15,0 0 0,0 0 16,22 1-16,-22-1 16,0 0-16,0 0 0,0 0 0,0 0 15,0 1-15,0-1 0,0 0 0,0 0 16,0 0-1,-22-21-15,22-21 47,0 0-47,0 0 16,0 0-16,0-1 16,0 1-16,0 0 0,0 0 0,0 0 15,22 0-15,-1-1 0,0 1 0,0 0 16,0 0-16,0 0 0,1 0 15,20 21-15,-21-22 0,43 22 16,-22 0-16,-21 0 0,21 0 16,-20 0-16,20 0 0,-21 0 0,0 0 15,-21 22-15,21-1 0,-21 0 0,0 0 16,0 0-16,0 0 0,0 1 16,0-1-16,0 0 0,-21 0 0,0 0 15,0 0-15,21 1 0,-21-1 16,0 0-16,-1-21 0,22 21 15,-21-21-15,21 21 0,-21-21 16,21-21 31,0 0-47,21 0 16</inkml:trace>
  <inkml:trace contextRef="#ctx0" brushRef="#br1" timeOffset="158180.48">9165 2392 0,'0'-21'15,"0"0"16,21 21-31,-21-22 16,21 22-16,-21-21 0,0 0 16,0 0-16,0 0 0,0 0 15,0-1 1,-21 22 0,0 0-16,0 0 0,0 0 15,0 0-15,-1 0 0,1 0 16,0 0-16,0 22 0,0-22 15,0 21-15,-1 0 0,1 0 16,0 0-16,0 0 0,0 1 0,21 20 16,-21-21-16,21 0 0,-22 0 15,22 1-15,0-1 0,0 0 0,0 0 16,0 0-16,0 0 0,0 1 0,22-1 16,-1-21-1,0 0-15,0 0 0,0 0 16,0 0-16,1 0 0,-1 0 15,0-21-15,0-1 16,0 22-16,0-21 0,1 0 0,-22 0 16,21 0-16,0 0 0,0-1 0,-21 1 15,21 0-15,-21-21 0,21 42 16,-21-21-16,0-1 0,22 1 0,-1 0 16,-21 42 30,0 0-46,0 1 0,0-1 16,-21 0-16,21 21 0,0-21 16,0 1-16,-22-1 0,22 0 15,0 0-15,0 0 0,0 0 16,0 1-16,0-1 0,0 0 16,22-21-1,-1 0 1,0 0-16,0-21 15,0 21-15</inkml:trace>
  <inkml:trace contextRef="#ctx0" brushRef="#br1" timeOffset="158907.35">9483 2223 0,'0'63'15,"0"-42"1,21-21-16,0 0 0,0 0 16,0 0-16,0 0 15,1 0-15,-1 0 0,21 0 0,-21 0 16,0 0-16,1 0 0,20-21 15,-21 21-15,0 0 0,22 0 16,-22-21-16,0 21 0,0 0 0,0-21 16,-42 21 15,0 0-15,0 21-16,0-21 0,-1 21 15,1 0-15,0-21 0,-21 21 0,21 1 16,-1-1-16,-20 21 0,21-21 0,0 0 15,-22 1-15,22-1 0,0 0 16,0 0-16,0 0 0,0 0 0,-1 1 16,22-1-16,-21 0 15,0-21-15,21-21 47,0 0-31,21-1-16,0 1 15,-21 0-15,22 0 0,-1 21 16,0-21-16,0 21 0,0-21 16,0 21-16,1 0 15,-1 0-15,0 0 16,0 21-16,-21 0 16,0 0-1,0 0-15,0 0 0,0 1 16,0-1-16,21-21 15,-21 21-15,21-21 16,-21 21-16,22-21 16,-1 0-16,-21 21 15,21-21 1,0 0 0,0-21-1,0 0-15,1 21 0,-22-21 16,21 21-16</inkml:trace>
  <inkml:trace contextRef="#ctx0" brushRef="#br1" timeOffset="159839.47">10245 2307 0,'0'-21'31,"-22"21"-31,1 0 16,0 0-16,21 21 0,-21-21 16,0 21-16,0 1 15,21-1-15,0 0 0,-22 0 16,22 0-16,-21 0 0,21 1 16,-21-1-16,21 0 0,0 0 15,0 0-15,0 0 0,0 1 16,0-1-16,21-21 15,-21 21 1,21-21-16,1 0 0,-1 0 16,0 0-16,0 0 15,-21-21-15,21 21 0,-21-21 16,0-1-16,0 1 0,0 0 16,0 0-16,0 0 15,0 0-15,0-1 0,0 1 16,0 0-16,0 0 0,0 0 15,0 0-15,0-1 0,0 1 16,0 0-16,21 21 16,1-21-16,-1 21 0,0-21 15,0 21-15,0 0 0,0 0 16,1 0-16,-1 0 0,0 0 0,0 0 16,0 0-16,0 21 15,-21 0-15,22 0 0,-1 0 16,-21 1-16,0-1 0,0 0 15,0 0-15,0 0 0,21 22 16,-21-22-16,0 0 0,0 0 0,0 0 16,0 0-16,0 1 15,0-1-15,0 0 16,-21-21 15,21-21 0,0 0-31,0-1 16,0 1-16,0 0 0,0 0 0,0 0 16,0 0-16,0-1 15,21 1-15,0 0 0,-21 0 16,21 0-16,0 0 0,1-1 0,20 1 16,-21 21-16,0-21 0,22 0 15,-22 21-15,21 0 0,-21 0 0,0 0 16,22 0-16,-22 0 0,0 0 0,0 0 15,0 0-15,1 21 0,-22 0 16,0 0-16,21 1 0,-21-1 0,0 0 16,0 21-16,0-21 0,0 1 0,0 20 15,0-21-15,-21 0 0,21 22 16,0-22-16,0 0 0,-22 0 0,22 0 16,-21 0-16,21 1 15,-21-22 16,0 0-15,0 0 0</inkml:trace>
  <inkml:trace contextRef="#ctx0" brushRef="#br1" timeOffset="163142.67">804 5038 0,'0'0'0,"21"0"15,-21-21-15,0-1 16,0 1 0,0 0-16,0 0 0,0 0 15,0 0-15,0-1 16,0 1-16,0 0 16,-21 42 30,21 0-30,-21 1-16,21-1 0,0 0 0,0 21 16,-21-21-16,21 22 0,-21-1 15,21 0-15,-21-20 0,21 20 0,0 0 16,-22-21-16,22 22 0,-21-22 16,21 21-16,-21-21 0,21 1 15,0 20-15,0-21 0,-21 0 0,21 0 16,-21-21-16,21 22 0,0-1 15,0-42 32,0-1-31,0 1-16,0 0 0,21 0 16,0 0-16,-21 0 0,21-1 15,0 22-15,-21-21 0,22 0 0,-1 0 16,0 0-16,0 0 0,43-43 31,-43 64-31,0 0 0,0 0 16,0 0-16,0 0 0,1 0 15,-1 0-15,0 21 0,-21 0 16,21-21-16,-21 22 0,21-1 0,-21 0 16,0 0-16,0 0 0,0 0 15,0 1-15,0-1 0,0 0 0,0 0 16,-21 0-16,0 0 0,21 1 15,-21-1-15,21 0 0,-21-21 16,-1 0 0,22-21 31,0 0-47,22-1 15,-1 1-15,0 21 0</inkml:trace>
  <inkml:trace contextRef="#ctx0" brushRef="#br1" timeOffset="163471.48">1312 4932 0,'0'0'0,"0"-21"15,0 0-15,0-1 16,0 1-16,0 42 47,0 1-47,0-1 0,0 0 0,0 21 15,-21-21-15,21 22 0,-21-22 16,21 21-16,0-21 0,-21 22 0,0-22 16,21 21-16,-22-21 0,22 22 15,0-22-15,-21 0 0,21 0 0,0 0 16,0 1-16,21-22 31,1 0-15,-1 0-16,0 0 0,-21-22 15,21 1-15</inkml:trace>
  <inkml:trace contextRef="#ctx0" brushRef="#br1" timeOffset="163807.29">1609 4847 0,'0'0'0,"0"-21"0,0 0 15,0 42 17,-22 0-17,22 0-15,-21 1 0,21-1 16,0 21-16,-21-21 0,0 0 15,0 22-15,21-1 0,-21-21 0,21 22 16,-22-22-16,22 21 0,0-21 16,-21 0-16,21 1 0,0-1 0,0 0 15,0 0-15,0 0 16,0 0-16,21 1 16,1-22-1,-1 0-15,0 0 0,0 0 16,0 0-16,0 0 15,1-22-15,-1 1 0,0 0 16</inkml:trace>
  <inkml:trace contextRef="#ctx0" brushRef="#br1" timeOffset="164152.09">1863 5101 0,'0'21'62,"0"1"-62,-22 20 0,22-21 16,-21 0-16,21 22 0,0-22 16,0 0-16,-21 21 0,21-21 0,-21 22 15,21-22-15,-21 21 0,21-21 16,0 22-16,0-22 0,-21 21 15,-1-21-15,22 1 0,-21 20 0,21-21 16,0 0-16,0 0 0,-21 1 0,21-1 16,0-42 31,0-1-47,21 1 15,-21 0-15,0 0 0,21 0 16</inkml:trace>
  <inkml:trace contextRef="#ctx0" brushRef="#br1" timeOffset="164499.9">1841 5207 0,'0'0'0,"0"-63"31,0 41-31,22 1 15,-1 0-15,0 21 16,0-21-16,0 21 0,22 0 16,-22 0-16,0 0 0,0 0 15,0 0-15,0 0 0,-21 21 16,22 0-16,-22 0 0,0 1 16,0-1-16,0 0 0,0 0 0,-22 0 15,1 0-15,0 1 0,0-1 16,0 0-16,0 0 0,-1 0 0,1-21 15,0 21-15,0-21 16,0 22-16,0-22 16,21-22 15,0 1-31,0 0 16</inkml:trace>
  <inkml:trace contextRef="#ctx0" brushRef="#br1" timeOffset="164835.17">1333 4890 0,'22'-22'31,"-1"22"-31,0 0 0,0 0 0,21 0 16,-20 0-16,20 0 0,-21 0 15,21 0-15,1 0 0,-22 0 0,21 0 16,-21 0-16,1 0 0,-1 0 16,0 0-16,0 0 0,0 0 0,0 0 31</inkml:trace>
  <inkml:trace contextRef="#ctx0" brushRef="#br1" timeOffset="165659.28">2646 5122 0,'0'0'16,"-21"-21"-16,-1 21 16,22-21-16,0 0 15,0 0 1,22 0 0,-1 21-16,0 0 0,0 0 15,0 0-15,0 0 0,1 0 0,-1 0 16,0 0-16,21 0 0,-21 21 15,1 0-15,-1-21 0,0 21 16,-21 21-16,0-20 0,0-1 0,0 0 16,0 0-16,0 0 0,0 0 15,0 1-15,0-1 0,-21 0 0,21 0 16,-21 0-16,-1-21 0,22 21 16,-21-21-16,0 0 15,21-21 16,0 0-31,21 0 16,0 0-16,-21 0 0,22 21 16,-1-22-16,0 1 0,0 0 0,-21 0 15,21 0-15,0 0 0,1-1 16,-1 1-16,0 0 0,0 21 0,-21-21 16,21 21-16,0-21 0,1 21 15,-22-21-15,21 21 16,0-22-16</inkml:trace>
  <inkml:trace contextRef="#ctx0" brushRef="#br1" timeOffset="166107.01">3302 5165 0,'0'21'32,"21"-21"-17,0 0 1,0 0-16,1-21 0,-1 21 0,0-21 16,0 21-16,0-22 0,0 1 0,1 21 15,-1-21-15,-21 0 16,21 21-16,-21-21 0,0 0 0,0-1 15,-21 22 1,0-21-16,-1 21 16,1 0-16,0 0 0,0 21 15,0 1-15,0-1 0,-1-21 16,22 21-16,0 0 0,-21 0 0,21 0 16,-21 1-16,21-1 0,0 0 15,0 0-15,0 0 0,0 0 16,0 1-16,0-1 15,21 0-15,0-21 16,1 0-16,-1 0 16,0 0-16,0 0 0,0 0 15,0 0-15,1 0 0,-1 0 0,0-21 16</inkml:trace>
  <inkml:trace contextRef="#ctx0" brushRef="#br1" timeOffset="167288.01">4043 5080 0,'0'-21'0,"-21"21"16,-1-21-1,1 21-15,0 0 16,0 0-16,0 0 0,0 0 15,-1 0-15,1 21 0,0 0 16,0-21-16,0 21 0,0 0 0,-1-21 16,1 22-16,0-1 0,21 0 0,-21-21 15,21 21-15,-21 0 0,21 0 16,0 1-16,21-22 31,0 0-31,0 0 16,0 0-16,1 0 0,-1 0 15,0 0-15,0 0 0,0-22 16,0 22-16,1-21 0,-1 21 16,0-21-16,0 0 15,0 0-15,-21 0 0,21-1 16,-21 1-16,0 0 16,0 0-1,0 42 16,0 0-15,0 0-16,-21 1 0,21-1 16,-21 0-16,21 0 15,0 0-15,-21 0 0,21 1 0,-21-1 16,21 0-16,-21 0 0,21 0 0,0 0 16,0 1-16,-22-1 0,22 0 15,-21 0-15,21 0 0,-21 0 0,21 1 16,0-1-16,0 0 15,-21 0-15,21 0 16,21-21 31,0-21-47,0 0 0,1 21 16,-22-21-16,21 0 0,0-1 15,0 1-15,0 0 0,0 0 0,1 0 16,-22 0-16,21-1 0,0-20 15,0 21-15,-21 0 0,0-22 0,21 22 16,-21 0-16,21-21 0,-21 21 0,0-1 16,0 1-16,0 0 15,22 21-15,-22-21 0,0 42 47,0 0-31,0 0-16,0 1 0,0-1 15,-22-21-15,22 21 0,0 0 0,0 0 16,0 0-16,0 1 16,0-1-16,0 0 15,0 0-15,22-21 47,-1 0-47,0 0 16,0 0-16,0 0 15,-21-21-15,21 21 0,-21-21 0,22 0 16,-1 21-16,-21-22 0,21 1 16,-21 0-16,0 0 0,21 0 0,0 21 15,0-21-15,-21-1 0,0 1 16,0 0-16,22 21 0,-22-21 16,0 42-1,0 0 1,0 0-16,0 1 15,-22-1-15,22 0 0,-21 0 0,21 0 16,0 0-16,0 1 16,-21-1-16,21 0 0,-21 0 15,42-21 32,0 0-47,0-21 16,-21 0-16</inkml:trace>
  <inkml:trace contextRef="#ctx0" brushRef="#br1" timeOffset="167691.01">4551 5122 0,'21'0'62,"0"0"-46,0-21-16,0 0 16,1 21-16,-22-21 15,0 0 1,-22 21 15,1 21-31,21 0 16,-21 0-16,21 0 0,-21-21 15,21 22-15,-21-1 0,21 0 16,-21-21-16,21 21 0,0 0 16,0 0-16,0 1 15,21-22 16,0 0-31,0 0 16</inkml:trace>
  <inkml:trace contextRef="#ctx0" brushRef="#br1" timeOffset="168159.1">4932 5059 0,'0'0'0,"-21"0"32,-1 0-17,1 0-15,0 0 0,0 21 16,0 0 0,0-21-16,21 21 0,0 1 15,-22-22-15,22 21 16,0 0-1,22-21 1,-1 0 0,0 21-16,0-21 15,0 0-15,0 0 16,1 21-16,-1-21 16,-21 21-1,0 1 1,-21-22-1,21 21-15,-22-21 0,1 0 0,0 0 16,21 21-16,-21-21 0,0 0 16,0 0-16,-1 0 0,1 0 15,0 0 1,21-21 15,0 0-15</inkml:trace>
  <inkml:trace contextRef="#ctx0" brushRef="#br1" timeOffset="168631.16">5270 4699 0,'0'-21'31,"0"0"-15,22 21-16,-22 21 31,0 0-15,0 0-16,-22 0 0,22 1 15,-21 20-15,21-21 0,0 0 0,-21 22 16,21-22-16,-21 21 0,21-21 16,-21 0-16,21 22 0,0-22 0,0 0 15,0 0-15,-21 0 0,21 1 0,0-1 16,0 0-16,0 0 0,0 0 15,0 0 1,21-21 15,0-21-15,0 0-16,-21 0 16,21 21-16</inkml:trace>
  <inkml:trace contextRef="#ctx0" brushRef="#br1" timeOffset="168970.23">5143 4868 0,'-21'0'0,"42"0"0,-63-21 16,21 21-16,42 0 47,0 0-47,0 0 15,1 0-15,-1 0 0,0 0 16,0 0-16,0 0 0,0 0 16,1 0-16,-1 0 15,0 0 1</inkml:trace>
  <inkml:trace contextRef="#ctx0" brushRef="#br1" timeOffset="184711.22">6731 3979 0,'0'-21'16,"0"0"-1,0 0 1,0 0 0,-21 21-1,21-21-15,-21 21 16,21-22-16,-22 22 31,22-21-31,0 42 47,0 1-31,0-1-16,-21-21 0,21 21 15,0 21-15,0-21 0,0 1 0,-21 20 16,21-21-16,0 21 0,-21 1 0,21-1 15,0-21-15,0 22 0,0-1 16,0 0-16,-21-21 0,21 22 0,0-1 16,0-21-16,-21 22 0,21-22 0,0 21 15,0-21-15,0 22 16,0-22-16,0 0 0,0 21 0,0-21 16,0 22-16,0-22 0,0 0 0,0 0 15,0 22-15,0-22 0,0 0 16,0 0-16,0 0 0,0 0 15,0 1 1,0-44 0</inkml:trace>
  <inkml:trace contextRef="#ctx0" brushRef="#br1" timeOffset="186027.04">6752 3852 0,'-21'0'15,"0"0"1,42 0 62,0 0-62,0 0-16,22 0 0,-22 0 0,21 0 15,-21 0-15,22 0 0,-1 0 0,0 0 16,1 0-16,-1 0 0,0 0 16,22 0-16,-22 0 0,0 0 0,1 0 15,-1 0-15,0 0 0,22 0 16,-22 0-16,1 0 0,-1 0 16,21 0-16,-20 0 0,-1 0 0,0 0 0,22 0 15,-22 0-15,1 0 16,-1 0-16,-21 0 0,21 0 0,1 0 15,-22 0-15,42 0 0,-41 0 16,-1 0-16,0 0 16,0 0-16,0 0 0,0 0 15,1 0 1,-1 0-16,-21 22 78,0-1-62,0 0-16,0 0 0,0 0 15,0 0-15,0 1 0,0-1 16,0 0-16,-21 0 0,21 0 16,0 22-16,-22-22 0,22 0 0,0 21 15,0-21-15,0 1 0,0 20 16,-21-21-16,21 0 0,0 0 0,0 22 15,0-22-15,0 0 0,0 0 0,0 0 16,0 1-16,0-1 0,0 0 16,0 0-16,0 0 0,0 0 15,0 1-15,0-1 0,0 0 0,0 0 16,0 0-16,0 0 16,0 1-16,0-1 0,-21-21 0,21 21 15,0 0-15,0 0 0,-21-21 16,21 21-16,-21-21 15,21 22-15,-21-22 16,-1 0-16,1 0 0,0 0 16,0 0-16,0 0 0,0 0 15,-22 0-15,22 0 0,0 0 16,0 0-16,-22 0 0,1 0 0,21 0 16,-21 0-16,-1 0 0,1 0 15,-22 0-15,22 0 0,0 0 16,-22 0-16,22 0 0,-22 0 0,22 0 15,0 0-15,-1 0 0,1 0 16,0 0-16,-1 0 0,1 0 0,21 0 16,-21 0-16,-1 0 0,1 0 0,0 0 15,-1 0-15,1 0 0,0 0 16,-1 0-16,1-22 0,0 22 0,20 0 16,-20 0-16,0 0 0,21 0 0,-22-21 15,22 21-15,0 0 0,0 0 16,0 0-16,-1 0 15,44 0 79,-1 0-94,0 0 16</inkml:trace>
  <inkml:trace contextRef="#ctx0" brushRef="#br1" timeOffset="186826.81">6477 5652 0,'-21'0'31,"0"0"-31,21 21 16,0 0 0,0 0-16,0 0 15,0 0 1,21-21 0,0 0-16,0 0 15,0-21 1,0 21-16,-21-21 0,22 0 15,-22 0 1,0 0 0,-22 21-16,1 0 0,0 0 15,0 0 1,0 0-16,21 21 31,0 0-15,21-21 15,0 0-31,0 0 0,0 0 16</inkml:trace>
  <inkml:trace contextRef="#ctx0" brushRef="#br1" timeOffset="187162.62">6900 5398 0,'21'0'31,"1"0"-15,-1 0-16,0 0 0,0 0 0,0 0 15,22 0-15,-22 0 0,21 0 0,-21 0 16,22 0-16,-22 0 0,21 0 16,0 0-16,-20 0 0,-1 0 15,0 0-15,0 0 0,0 0 0,-42 0 47,0 0-47,0 0 0,0 0 16,-1 0-16,1 0 0</inkml:trace>
  <inkml:trace contextRef="#ctx0" brushRef="#br1" timeOffset="187603.37">7197 5419 0,'-22'0'47,"22"21"-47,0 0 0,0 0 16,0 0-16,0 1 15,0-1-15,0 0 16,0 0-16,0 0 0,0 0 0,0 1 16,0 20-16,0-21 0,0 0 0,0 0 15,0 1-15,0 20 0,0-21 16,0 0-16,0 0 0,0 1 0,0-1 15,0 0-15,0 0 16,-21 0-16,0-21 0,0 21 16,0-21-16,0 0 0,-1 22 15,1-22-15,0 0 0,0 0 16,0 0-16,-22 0 0,22 0 16,0 0-16,0-22 0,0 22 0,0-21 15,-1 0-15,1 21 0,21-21 16,0 0-1,0 0-15,21 21 32,1 0-17,-1-22-15,0 22 0,0 0 16</inkml:trace>
  <inkml:trace contextRef="#ctx0" brushRef="#br1" timeOffset="188171.69">7578 5673 0,'0'0'0,"-22"-21"16,1 21-1,0 0-15,0 0 0,0 0 16,0 0-16,-1 0 16,22 21-16,-21 0 0,0-21 0,21 21 15,0 0-15,-21 0 0,0 1 0,21-1 16,-21 0-16,21 0 0,-22 0 16,22 0-16,0 1 0,0-1 0,0 0 15,0 0-15,22-21 31,-1 0-31,0 0 16,0 0-16,0 0 16,0-21-16,1 0 15,-1 0-15,0 21 0,-21-22 0,21 1 16,-21 0-16,21 21 0,-21-21 0,0 0 16,0 0-16,0-1 0,0 1 15,21 0-15,-21 0 0,0 0 16,0 42 15,0 0-31,0 0 16,0 0-16,0 1 0,0-1 15,0 0-15,0 0 0,0 0 16,0 0-16,0 1 0,0-1 16,0 0-16,22-21 15,-22 21 1,21-21-16,0 0 15</inkml:trace>
  <inkml:trace contextRef="#ctx0" brushRef="#br1" timeOffset="188446.53">7747 5652 0,'0'21'16,"0"0"-16,0 0 16,21-21-16,-21 21 0,0 0 0,0 1 15,0-1-15,0 0 0,0 0 16,0 0-16,0 0 0,0 1 16,0-1-16,0 0 31</inkml:trace>
  <inkml:trace contextRef="#ctx0" brushRef="#br1" timeOffset="188706.83">8043 5673 0,'-21'0'47,"0"21"-47,0 0 0,0 0 16,-1 0-16,1-21 0,0 22 16,0-1-16,21 0 0,-21 0 15,0 0-15,-1-21 0,22 21 0,0 1 16,-21-22-16,21 21 0,-21-21 0,21 21 15,21-21 17</inkml:trace>
  <inkml:trace contextRef="#ctx0" brushRef="#br1" timeOffset="189259.52">8340 5757 0,'0'-21'0,"0"42"0,-22-42 16,1 0 0,0 21-16,0 0 15,0 0-15,21 21 0,-21-21 16,-1 21-16,22 1 0,-21-22 0,0 21 15,0 0-15,21 0 0,-21 21 16,0-20-16,21-1 0,0 0 16,0 0-16,0 0 15,0 0 1,21-21 0,0 0-16,0 0 15,0 0-15,0-21 0,1 0 16,-1 21-16,-21-21 0,21 21 15,0-21-15,-21 0 0,21-1 16,-21 1-16,21 0 0,-21 0 16,0 0-16,0 0 15,0 42 17,0 0-32,0 0 15,0 0-15,0 0 0,0 1 16,0-1-16,0 0 15,0 0-15,22 0 16,-1-21-16,0 0 16,0 0-1,0 0-15,0 0 0,1 0 16,-1 0-16,-21-21 16,0 0-16,21 21 0,-21-21 15</inkml:trace>
  <inkml:trace contextRef="#ctx0" brushRef="#br1" timeOffset="190176.54">6392 7260 0,'0'0'0,"0"-21"31,0 42-15,-21 0-1,21 22-15,-21-22 0,21 21 16,0 1-16,0-1 0,-21 0 0,21 22 15,-21-22-15,21 22 0,0-22 0,0 21 16,-22-20-16,22 20 0,-21-20 16,21-1-16,-21 0 0,21 1 15,0-1-15,0 0 0,0 1 0,-21-22 16,21 21-16,0-21 0,-21 0 16,21 1-16,0-1 0,0 0 15,0-42 16,0 0-31</inkml:trace>
  <inkml:trace contextRef="#ctx0" brushRef="#br1" timeOffset="191122.48">6456 7239 0,'0'0'0,"0"-21"31,21 21-15,0 0-16,0 0 16,0 0-16,1 0 0,-1 0 15,0 0-15,0 0 0,21 0 16,1 0-16,-1 0 0,0 0 0,1 0 16,20 0-16,-20 21 0,20-21 0,-21 0 15,22 0-15,-1 0 0,-20 0 16,20 0-16,1 0 0,-1 0 0,1 0 15,-22 0-15,22 0 0,-1 0 16,-21 0-16,22 0 0,-22 0 0,1 0 16,-1 0-16,0 0 0,-21 0 15,1 0-15,-1 0 0,0 0 16,-21 21 31,0 0-47,0 1 0,-21-22 15,21 21-15,0 0 0,0 0 16,0 0-16,-21 0 0,21 1 0,0 20 16,-22-21-16,22 0 0,0 22 0,0-22 15,0 21-15,0-21 0,0 22 16,0-22-16,0 21 0,-21-21 0,21 22 16,0-22-16,0 21 0,0-21 15,-21 22-15,21-22 0,0 21 0,0-21 16,0 0-16,0 22 0,0-22 15,0 42-15,0-41 0,-21-1 16,21 0-16,0 0 0,-21 0 0,21 0 16,0 1-16,-21-1 15,-1-21-15,22 21 0,-21-21 0,0 0 16,21 21-16,-21-21 0,0 21 0,0-21 16,-1 0-16,1 21 15,0-21-15,-21 0 0,21 0 0,-1 0 16,1 0-16,-21 22 0,21-22 0,-22 0 15,1 0-15,0 0 0,-1 0 16,-20 0-16,-1 0 0,22 0 16,-43 0-16,22 0 0,-1 0 0,1 0 15,-1 0-15,1 0 0,21 0 0,-22 0 16,22 0-16,-22 0 0,22 0 16,0 0-16,-1 0 0,1 0 0,21 0 15,-22 0-15,22 0 0,0 0 0,0 0 16,0 0-16,21-22 47</inkml:trace>
  <inkml:trace contextRef="#ctx0" brushRef="#br1" timeOffset="192014.79">5927 9186 0,'0'22'15,"0"-1"1,0 0-16,0 0 31,21-21 0,0 0-31,0 0 16,-21-21 0,0 0-1,-21 21 17,0 0-32,0 0 15,-1 0-15,22 21 0,-21-21 16,21 21-16,0 0 15,0 0-15,21-21 32,1 0-32,-1 0 0,0 0 15,0 0-15,0 0 0,-21-21 16,21 21-16,1-21 16,-22 0-16,0 0 15,0 0-15,-22 21 16,1 0-1,0 0 17,21 21-17,21-21 17,0 0-32,1 0 15</inkml:trace>
  <inkml:trace contextRef="#ctx0" brushRef="#br1" timeOffset="192335.61">6350 8996 0,'-21'0'31,"42"0"-15,0 0-1,0 0-15,0 0 0,22 0 16,-22 0-16,21 0 0,-21 0 0,22 0 16,-22 0-16,21 0 0,-21 0 15,22 0-15,-22 0 0,0 0 16,0 0-16,0 0 0,1 0 15,-44 0 1,1 0 0,0 0-16,0 0 0,0 0 0</inkml:trace>
  <inkml:trace contextRef="#ctx0" brushRef="#br1" timeOffset="192767.28">6604 9038 0,'0'21'15,"0"1"1,-21-22-16,21 21 0,0 0 16,0 0-16,-21 0 15,21 0-15,0 1 0,0-1 16,0 0-16,0 21 0,0-21 15,0 1-15,-22-1 0,22 0 16,0 0-16,-21 0 0,21 0 16,0 1-16,0-1 0,0 0 0,0 0 15,0 0-15,-21-21 16,21 21-16,0 1 0,-21-1 16,0-21-16,0 0 0,-1 21 15,1-21-15,0 0 16,0 0-16,0 0 0,0 0 15,-1-21-15,1 21 0,0-21 16,21-1-16,-21 22 0,21-21 16,-21 21-16,21-21 0,0 0 15,0 0 17,21 21-17,0 0-15</inkml:trace>
  <inkml:trace contextRef="#ctx0" brushRef="#br1" timeOffset="193354.96">7048 9335 0,'0'0'0,"0"-22"0,0 1 16,-21 21-16,0 0 16,0 0-16,0 0 15,0 0-15,-1 0 0,1 0 16,0 21-16,0-21 0,0 22 16,0-22-16,-1 21 0,1 0 0,21 0 15,-42 21-15,42-20 0,-21-1 16,21 0-16,0 0 15,0 0-15,0 0 0,0 1 16,21-22 0,0 0-16,0 0 15,0 0 1,1 0-16,-1 0 0,-21-22 0,21 22 16,0-21-16,0 21 0,0-21 0,1 0 15,-1 0-15,0 0 16,-21-1-16,21 1 0,-21 0 15,21 21-15,-21-21 0,0 0 0,21 21 16,-21-21 0,0 42-1,0 0 1,0 0-16,0 0 16,0 0-16,0 1 0,0-1 15,0 0-15,0 0 16,0 0-16,0 0 15,22-21 1,-1 0 0,0 0-1,0 0-15,0-21 0</inkml:trace>
  <inkml:trace contextRef="#ctx0" brushRef="#br1" timeOffset="193638.8">7302 9229 0,'0'0'15,"0"21"17,22 0-17,-22 0-15,0 0 0,21 1 16,-21-1-16,0 0 15,0 0-15,0 0 0,0 0 16,0 1-16,0-1 16,21-21 31</inkml:trace>
  <inkml:trace contextRef="#ctx0" brushRef="#br1" timeOffset="193939.63">7535 9229 0,'-21'21'46,"0"-21"-46,21 21 0,-21-21 16,21 21-16,0 0 0,-21-21 16,-1 22-16,1-22 0,21 21 15,0 0-15,-21-21 0,21 21 0,-21-21 0,0 21 16,21 0 0</inkml:trace>
  <inkml:trace contextRef="#ctx0" brushRef="#br1" timeOffset="194610.63">7895 9335 0,'21'-43'16,"-21"22"-1,0 0 1,0 0-16,0 0 15,-21 21-15,0 0 16,21-22-16,-21 22 0,0 0 16,-1 0-16,1 0 15,0 0-15,0 0 0,21 22 0,-21-22 16,0 21-16,-1-21 0,22 21 0,-21 0 16,0-21-16,21 21 15,-21 0-15,21 1 0,0-1 0,0 0 16,-21 0-16,21 0 15,0 0-15,0 1 16,21-1-16,0-21 16,0 0-16,0 0 15,1 0-15,-1 0 16,0 0-16,0 0 16,0-21-16,0-1 0,1 22 0,-22-21 15,21 0-15,0 21 0,-21-21 0,0 0 16,21 0-16,0-1 15,-21 1-15,21 0 0,-21 0 16,0 42 31,0 0-47,0 0 0,0 1 16,0-1-16,0 0 0,0 0 15,0 0 1,22-21-16,-1 21 15,0-21-15,0 0 16,0 0-16,0 0 16,1 0-1,-1 0-15,-21-21 0,0 0 16</inkml:trace>
  <inkml:trace contextRef="#ctx0" brushRef="#br1" timeOffset="198611.32">23728 1778 0,'0'0'0,"0"-21"16,0 0-16,0 0 0,21 21 15,-21-22 1,0 44 0,0-1-1,0 0-15,0 0 0,0 0 0,-21 0 16,21 22-16,0-1 0,0-21 16,-21 22-16,-1-1 0,1-21 0,21 21 15,0-20-15,-21 20 0,0-21 0,21 0 16,-21 22-16,21-22 0,0 0 15,-21-21-15,21 21 0,0 0 0,-22-21 16,22 21-16,22-42 47,-1 21-47,0-21 0</inkml:trace>
  <inkml:trace contextRef="#ctx0" brushRef="#br1" timeOffset="198907.66">24109 1715 0,'0'0'0,"0"21"16,0 0-16,0 0 15,0 0-15,0 22 0,0-22 0,0 0 16,0 21-16,0-21 15,0 22-15,0-22 0,-21 0 0,21 21 16,-22-20-16,22-1 0,-21 0 16,21 0-16,0 0 0,0 0 0,-21 1 15,21-1-15,0 0 0,-21-21 16</inkml:trace>
  <inkml:trace contextRef="#ctx0" brushRef="#br1" timeOffset="199142.81">23685 2074 0,'0'0'0,"22"0"31,-1 0-31,0 0 16,0 0-16,0 0 0,22 0 0,-22 0 16,0 0-16,0 0 15,21 0-15,-20 0 0,-1 0 0,0 0 0,0-21 16,0 21-16,0 0 16,1 0-16,-1 0 0,-21-21 15,21 21-15,0 0 0</inkml:trace>
  <inkml:trace contextRef="#ctx0" brushRef="#br1" timeOffset="199442.64">24490 1799 0,'0'21'46,"-21"1"-46,21-1 16,0 0-16,0 21 0,-22-21 16,22 22-16,0-22 0,-21 0 0,21 21 15,0-20-15,0 20 0,0-21 16,0 0-16,0 0 0,0 1 0,0-1 16,0 0-16,0 0 15,0 0-15,21-21 31,1-21-15,-1 0-16</inkml:trace>
  <inkml:trace contextRef="#ctx0" brushRef="#br1" timeOffset="199819.17">24447 1799 0,'0'0'0,"-21"-21"0,21 0 16,0 0-16,0 0 16,21 21-1,1 0-15,-1 0 16,21 0-16,-21 0 0,0 21 0,22-21 16,-1 21-16,-21 0 0,22 0 15,-1 0-15,0 22 0,-21-22 0,22 0 16,-22 21-16,0-20 0,21-1 15,-42 21-15,0-21 0,0 0 0,0 1 16,0-1-16,0 0 0,-21 0 0,0 0 16,-21 0-16,21-21 0,-22 22 15,22-1-15,-21-21 0,-1 21 0,1-21 16,21 0-16,-21 0 0,20 21 16,1-21-16,-21 0 0,21 0 0,0 0 15,-1 0-15,1 0 16,42 0 15,1-21-31</inkml:trace>
  <inkml:trace contextRef="#ctx0" brushRef="#br1" timeOffset="200142.98">25188 1884 0,'0'0'0,"0"21"31,0 0-15,-21 0-16,21 1 0,-21 20 15,21-21-15,0 0 0,0 22 16,-21-22-16,21 0 0,0 0 0,0 0 15,-21 22-15,21-22 0,0 0 16,0 0-16,0 0 0,0 0 16,0 1-16,0-44 47,21 1-32</inkml:trace>
  <inkml:trace contextRef="#ctx0" brushRef="#br1" timeOffset="200426.82">25146 1884 0,'-21'0'0,"21"-21"15,21 21 16,0 0-31,0 0 16,0 0-16,1 0 0,-1 0 0,0 0 16,0 0-16,0 0 0,0 0 15,1 0-15,-1 0 16,0 0-16,-21 21 47,-21-21-32,21 21-15</inkml:trace>
  <inkml:trace contextRef="#ctx0" brushRef="#br1" timeOffset="200702.66">25019 2180 0,'0'0'16,"0"21"0,21-21 15,0 0-31,0 0 0,1 0 0,-1 0 16,0 0-16,0 0 0,0 0 15,0 0-15,1 0 16,-1 0-16,0 0 31,-21-21-31,21 0 16</inkml:trace>
  <inkml:trace contextRef="#ctx0" brushRef="#br1" timeOffset="201122.88">25823 1969 0,'0'0'0,"0"-22"16,0 1-16,0 0 15,-21 0 1,0 21-16,0 0 15,0 0-15,-1 0 16,1 0-16,0 21 0,0 0 16,0 0-16,0 1 0,-1-1 0,1 0 15,0 0-15,0 0 0,0 22 16,21-22-16,0 0 0,-21 0 0,21 21 16,0-20-16,0-1 0,0 0 15,0 0-15,0 0 0,21-21 16,0 21-16,0-21 0,0 0 15,0 0-15,1 0 0,20 0 16,-21 0-16,0 0 0,0 0 0,1 0 16,-1 0-16,0 0 0,0 0 0,0-21 15,0 21-15,-21-21 0,22 21 16,-22-21-16,21 21 0,-21-21 16</inkml:trace>
  <inkml:trace contextRef="#ctx0" brushRef="#br1" timeOffset="205052.37">27432 3535 0,'0'0'0,"-21"0"0,21-21 15,0 0 1,0-1-16,0 1 15,0 0 1,-21 42 0,21 0-1,0 1-15,0-1 0,0 0 16,-22 0-16,22 21 0,-21 1 0,21-1 16,-21-21-16,21 22 0,-21-1 15,0 21-15,21-20 0,-21-1 0,-1 22 16,22-22-16,-21 21 0,0-20 0,0-1 15,21 0-15,-21 1 16,0-1-16,-1 0 0,22 1 0,0-22 16,-21 0-16,21 21 0,-21-20 0,21-1 15,0 0-15,0 0 16,0 0-16,0 0 16,0-42 15,21 21-31,0-21 0,-21 0 15,22 0-15,-22 0 0</inkml:trace>
  <inkml:trace contextRef="#ctx0" brushRef="#br1" timeOffset="205911.37">27474 3577 0,'0'0'0,"-21"0"15,21-21-15,0 0 47,21 21-47,0 0 0,1 0 0,-1 0 16,0 0-16,21 0 0,-21 0 15,22 0-15,-1 0 0,0 0 16,1 0-16,-1 0 0,0 0 0,22 0 16,-1 0-16,-20 0 0,20 0 15,1 0-15,-1 0 0,1 0 0,-1 0 16,1 0-16,-22 0 0,22 0 16,-22 0-16,21 0 0,-20 0 0,-1 0 15,0 0-15,1 0 0,-1 0 16,-21 0-16,22 0 0,-22 0 15,0 0-15,0 0 0,0 0 0,0 0 16,1 0-16,-1 0 16,-21 21-1,21-21-15,-21 21 16,0 0-16,0 1 16,0-1-16,0 0 15,0 0-15,0 0 0,-21 0 0,21 1 16,-21-1-16,-1 0 0,22 0 0,0 0 15,-21 22-15,21-22 0,-21 0 16,0 21-16,21-21 0,0 22 0,-21-22 16,21 21-16,-21-21 15,21 22-15,0-22 0,-22 0 0,22 21 16,0-20-16,0 20 0,0-21 0,0 0 16,0 0-16,0 22 0,0-22 15,0 0-15,0 0 0,0 0 0,0 1 16,0-1-16,0 0 0,0 0 15,-21-21-15,0 0 16,21 21-16,-106 0 16,85-21-1,-21 0-15,21 0 0,-22 0 0,22 0 16,-21 0-16,-1 0 0,1 0 0,-21 0 16,20 0-16,-20 0 15,-1 0-15,1 0 0,-1 0 0,-20 0 16,20 0-16,1 0 0,-22 0 0,21 0 15,22 0-15,0 0 0,-22 0 16,43 0-16,-21 0 0,21-21 0,-22 21 16,1 0-16,21 0 15,0 0 1,-1 0-16,1 0 31,0 0-31</inkml:trace>
  <inkml:trace contextRef="#ctx0" brushRef="#br1" timeOffset="206540.01">27347 5588 0,'0'42'15,"0"-20"-15,0-1 16,0 0-16,0 0 16,0 0-1,21-21 1,1 0 0,-22-21-16,0 0 15,21 21-15,-21-21 0,0 0 16,0-1-1,-21 22-15,-1 0 32,1 0-32,21 22 15,0-1 1,0 0-16,0 0 0,0 0 16,21-21 15,1 0-31,-1 0 0</inkml:trace>
  <inkml:trace contextRef="#ctx0" brushRef="#br1" timeOffset="206851.25">27961 5546 0,'0'0'0,"0"-21"16,-21 21-1,0 0 1,0 21-16,21 0 16,0 0-16,-22 0 0,1 0 15,21 22-15,-21-22 0,21 21 0,0 1 16,-21-22-16,0 21 0,21 0 0,-21-20 16,21 20-16,-22-21 15,1 21-15,21-20 0,0 20 0,-21-21 16,0 21-16,21-20 0,0-1 15,0 0-15,0 0 16,0-42 15</inkml:trace>
  <inkml:trace contextRef="#ctx0" brushRef="#br1" timeOffset="207171.06">27792 5736 0,'0'0'0,"0"-21"0,0 0 16,21 21-16,-21-21 0,21 0 0,-21-1 15,21 22-15,-21-21 0,21 0 0,1 21 16,-1 0-16,0 0 0,0 0 16,0 0-16,22 0 0,-22 0 0,0 0 15,0 0-15,21 21 0,-20 0 16,-1 1-16,-21-1 0,21 0 0,-21 0 15,0 0-15,0 0 0,0 1 0,0-1 16,-21 0-16,0 0 0,-1-21 16,1 21-16,-21 0 0,0-21 0,-1 22 15,1-22-15,0 0 0,20 21 16,-20-21-16,21 21 0,0-21 16,0 0-16,-1 0 0,1 0 15,42 0 1,1 0-1,-1 0-15</inkml:trace>
  <inkml:trace contextRef="#ctx0" brushRef="#br1" timeOffset="207847.67">28448 5715 0,'0'0'0,"21"-21"31,-21 42-15,-21 0 0,21 0-16,0 1 15,-21-1-15,21 0 0,-21 0 0,-1 0 16,22 0-16,0 1 0,-21-1 16,21 0-16,0 0 15,21 0 1,1-21-1,-1 0-15,0 0 0,0 0 16,0-21-16,0 21 0,1-21 0,-1 21 16,0-21-16,0 0 0,0-1 15,0 22-15,1-21 0,-1 0 0,-21 0 16,21 0-16,-21 0 0,21 21 16,-21-22-1,0 44 16,0-1-31,-21 0 0,0 0 16,0 0-16,21 0 0,0 1 16,-22-1-16,22 21 15,-21-21-15,21 0 0,-21 1 0,21-1 0,0 0 16,-21 0-16,21 0 0,0 22 16,-21-22-16,21 0 0,0 0 15,0 0-15,0 0 0,0 1 0,0-1 16,0 0-16,0 0 15,-21-21-15,21 21 0,-22 0 0,1 1 16,0-22-16,0 0 16,0 0-16,0 0 15,-1 0-15,22-22 16,0 1 0,0 0-16,0 0 0,0 0 15,0 0-15,22-1 0,-22 1 0,21 0 16,0 0-16,0 0 0,0 0 15,0-1-15,1 1 0,-1 0 16,0 0-16,-21 0 0,21 21 0,0-21 16,0 21-16,22-22 0,-22 22 15</inkml:trace>
  <inkml:trace contextRef="#ctx0" brushRef="#br1" timeOffset="208575.25">27114 8382 0,'0'0'0,"0"-21"16,0 0-16,22 0 15,-22-1-15,0 1 16,0 42 15,0 1-31,0-1 0,0 0 0,-22 0 16,1 21-16,21-20 0,0 20 15,-21 0-15,0 1 0,21-1 0,-21 0 16,21 1-16,-21-1 0,21 0 0,-22 22 16,1-43-16,21 21 0,0 1 15,0-22-15,0 21 0,0-21 0,0 0 16,0 1-16,0-44 47</inkml:trace>
  <inkml:trace contextRef="#ctx0" brushRef="#br1" timeOffset="209400.85">27199 7938 0,'0'0'0,"-21"0"0,0-22 16,42 22 31,0 0-47,0 0 0,0 0 15,1 0-15,-1 0 0,0 0 0,0 0 16,21 0-16,-20 0 0,20 0 0,-21 0 16,21 0-16,1 0 0,20 0 15,-20 0-15,20 0 0,-21 0 0,22 0 16,-1 0-16,1 0 0,-1 0 16,1 0-16,-22 0 0,22 0 0,-22 0 15,0 0-15,22 0 16,-43 0-16,21 0 0,-20 0 15,-1 0-15,0 0 0,0 0 16,0 0-16,-21 22 0,21-22 16,1 0-16,-22 21 15,0 0-15,21 0 16,-21 0-16,0 0 16,0 22-16,0-22 0,0 0 0,0 21 15,-21-20-15,21 20 0,0-21 16,0 21-16,-22 1 0,22-1 0,-21-21 15,21 22-15,0-1 0,0 0 16,-21-21-16,21 22 0,-21-1 0,21 0 16,-21 1-16,21-22 0,0 21 0,0 1 15,-21-1-15,-1 0 0,22-21 16,-21 22-16,21-22 0,-21 21 16,21-21-16,-21 1 0,0-1 0,21 21 15,-21-42-15,21 21 0,-22 0 16,1 1-16,21-1 0,-21-21 0,21 21 15,-21-21-15,0 21 16,0-21-16,-1 0 16,1 0-16,0 0 0,0 0 15,-21 0-15,20 0 0,-20 0 0,21 0 16,-21 0-16,-1 0 0,-20 0 16,20 0-16,-20-21 0,-1 21 0,1 0 15,-1 0-15,1-21 0,-1 21 16,1 0-16,-1 0 0,22 0 15,0 0-15,-1 0 0,22 0 0,-21 0 16,21 0-16,0 0 0,-1 0 0,22-21 31,0-1-15,0 1-16,22 0 16,-1 0-16,0 0 15,0 0-15,0-1 16</inkml:trace>
  <inkml:trace contextRef="#ctx0" brushRef="#br1" timeOffset="209866.6">27368 8022 0,'0'-21'0,"-21"0"31,21 0-15,-21 42-1,0 0 1,0 0-16,21 0 0,0 22 16,-21-22-16,-1 0 0,1 21 0,21-20 15,-21 20-15,0-21 0,0 0 16,0 22-16,-1-22 0,1 21 0,0-21 16,0 22-16,0-22 0,0 21 15,21-21-15,-22 0 0,1 1 0,21 20 16,-21-21-16,21 0 0,0 0 15,0 1-15,0-1 0,0 0 16,0 0-16,0 0 16,21-21 15</inkml:trace>
  <inkml:trace contextRef="#ctx0" brushRef="#br1" timeOffset="210502.85">27241 9885 0,'0'0'0,"0"21"16,-21 0-1,21 0 1,0 1-16,0-1 15,21-21 17,1 0-17,-1 0-15,-21-21 0,0-1 16,0 1 0,0 0-16,0 0 15,-21 21-15,-1 0 16,1 0-1,0 0-15,0 0 0,21 21 0,0 0 16,0 0 0,0 1-16,0-1 15,21-21 1,0 21-16,0-21 0,1 0 16,-1 0-16</inkml:trace>
  <inkml:trace contextRef="#ctx0" brushRef="#br1" timeOffset="210774.62">27728 9800 0,'0'-21'0,"0"42"0,0-63 16,0 21-16,0 42 47,0 0-47,-21-21 0,21 21 15,-21 0-15,0 22 0,21-22 0,-21 0 16,21 0-16,0 22 0,-22-22 0,1 0 16,21 0-16,0 0 0,0 22 15,-21-22-15,21 0 0,-21-21 0,21 21 16,-21 0-16,21 0 0,0 1 16</inkml:trace>
  <inkml:trace contextRef="#ctx0" brushRef="#br1" timeOffset="211127.56">27665 9779 0,'0'0'0,"0"-21"0,0 0 0,0 0 16,0-1-1,21 22 1,0 0-16,0 0 0,0 0 0,1 0 16,20 0-16,-21 0 0,0 0 0,22 0 15,-22 0-15,0 0 0,21 22 16,-42-1-16,21-21 0,-21 21 0,0 0 16,0 0-16,0 0 0,-21 1 15,21-1-15,-21-21 0,-21 21 16,21-21-16,-1 0 0,-20 21 0,21-21 15,0 0-15,0 0 0,-1 0 0,1 21 16,0-21-16,0 0 0,21 21 31,-21-21-31,42 0 32,0 0-32</inkml:trace>
  <inkml:trace contextRef="#ctx0" brushRef="#br1" timeOffset="211847.15">28257 9758 0,'0'0'0,"0"-21"16,22 21-16,-22 21 46,-22-21-46,1 21 0,21 0 16,0 0-16,-21-21 0,21 22 16,-21-1-16,21 0 0,0 0 0,0 0 15,0 0-15,0 1 16,0-1-16,21-21 16,0 0-16,0 0 15,1 0-15,-1 0 0,0 0 16,0 0-16,0 0 0,0 0 0,1-21 15,-1 21-15,0-22 0,0 22 16,-21-21-16,21 0 0,0 0 16,-21 0-16,22 0 0,-1-1 15,0 1-15,-21 0 16,0 0 0,0 42 15,0 0-31,0 0 15,0 1-15,-21 20 0,21-21 16,-21 0-16,-1 0 0,22 22 0,-21-22 16,21 0-16,0 21 0,-21-20 15,0-1-15,21 21 0,-21-21 16,21 22-16,0-22 0,-21 21 0,-1-21 16,22 22-16,-21-22 0,21 21 15,0-21-15,0 0 0,-21 22 0,21-22 16,0 21-16,-21-21 0,21 1 15,0-1-15,0 0 0,-21 0 0,21 0 16,0 0-16,-21 1 16,-1-22-16,1-22 31,21 1-31,-21 0 16,21 0-16,0 0 0,0 0 0,0-1 15,0-20-15,0 21 16,0-21-16,0-1 0,0 1 0,21 21 15,0-22-15,1 1 0,-1 0 0,0 21 16,0-22-16,0 22 0,22 0 16,-22-21-16,0 20 0,0-20 0,0 21 15,0 0-15,22 0 0</inkml:trace>
  <inkml:trace contextRef="#ctx0" brushRef="#br2" timeOffset="-139783.36">8953 3217 0,'0'-21'31,"0"0"16,0 42 47,0 0-78,0 1-16,0-1 15,0 0-15,0 0 16,0 0-16,0 0 15,0 1-15,0-1 0,0 0 16,0 0-16,0 0 0,0 0 16,0 1-16,0-1 0,0 0 15,0 0-15,0 0 0,0 0 16,0 1-16,0-1 16,0 0-16,0 0 0,0 0 0,0 0 15,0 1-15,0-1 0,0 0 16,0 0-16,0 0 15,0 0-15,0 1 0,0-1 16,0 0-16,-21 0 16,21 0-16,0 0 0,0 1 15,0-1-15,0 0 0,0 0 0,0 0 16,0 0-16,0 1 16,-21-1-16,21 0 0,0 0 0,0 0 15,0 0-15,0 1 16,0-1-16,0 0 15,0 0-15,0 0 0,0 0 16,0 1 0,0-1-16,0 0 15,0 0-15,0 0 16,0 0-16,0 1 16,-21-22-16,21 21 0,0 0 15,0 0-15,0 0 16,0 0-1,0 1-15,0-1 16,0 0-16,0 0 0,0 0 16,0 0-1,0 1-15,0-1 0,0 0 16,0 0-16,0 0 0,0 0 16,0 1-16,0-1 0,0 0 15,0 0-15,0 0 0,0 0 0,0 1 16,0-1-16,0 0 0,0 0 15,0 0-15,0 0 0,0 1 16,0-1-16,0 0 0,0 0 16,0 0-16,0 0 0,0 1 0,0-1 15,0 0-15,0 0 16,0 0-16,0 0 0,0 1 16,0-1-16,0 0 0,0 0 0,0 0 15,0 0-15,0 1 16,0-1-16,0 0 0,0 0 0,0 21 15,0-20-15,0-1 0,0 0 0,0 0 16,0 0-16,0 0 0,0 1 16,0-1-16,0 0 0,0 0 0,0 21 15,0-20-15,0-1 0,0 0 0,0 0 16,0 0-16,0 0 0,0 1 16,0-1-16,0 0 0,0 0 15,0 0-15,0 0 0,0 1 0,0-1 0,0 0 16,0 0-16,-21 0 0,21 22 15,0-22-15,0 0 0,0 0 16,0 0-16,-21 22 0,21-22 0,0 0 16,0 0-16,0 21 0,0-20 0,0-1 15,0 0-15,0 21 0,0-21 16,-22 1-16,22-1 0,0 21 0,0-21 16,0 0-16,-21 1 0,21-1 0,0 21 15,0-21-15,0 0 0,0 1 16,0-1-16,0 0 0,-21 0 0,21 0 15,0 0-15,0 1 0,0-1 16,-21 0-16,21 21 0,0-21 0,0 1 16,0-1-16,0 0 0,0 21 15,0-21-15,-21 1 0,21-1 0,0 21 16,-21-21-16,21 0 0,0 22 0,0-22 16,0 0-16,0 0 0,-22 22 15,22-22-15,0 0 0,-21 0 0,21 21 16,0-20-16,0-1 0,0 0 0,-21 0 15,21 21-15,0-20 0,-21-1 16,21 0-16,0 0 0,0 21 0,0-20 16,0-1-16,-21 21 0,21-21 0,0 0 15,-21 22-15,21-22 0,0 21 16,0-21-16,0 1 0,0 20 16,-22-21-16,22 0 0,0 22 0,-21-22 15,21 0-15,0 21 0,0-21 0,0 1 16,0-1-16,-21 0 0,21 0 15,0 21-15,0-20 0,-21-1 0,21 0 16,0 0-16,0 0 0,0 0 0,0 1 16,0-1-16,0 0 0,0 0 15,0 0-15,-21 0 0,21 1 0,0-1 16,0 0-16,0 0 0,-21 0 0,21 0 16,0 1-16,0-1 0,0 0 15,0 0 1,0 0-16,0 0 0,0 1 15,0-1-15,-22 0 16,22 0-16,0 0 16,0 0-16,0 1 0,-21-22 15,21 21-15,0 0 0,0 0 16,0 0-16,0 0 0,0 1 16,0-1-16,0 0 15,0 0-15,0 0 16,0 0-16,0 1 0,0-1 15,0 0-15,0 0 16,0 0-16,0 0 16,0 1-16,0-1 0,0 0 15,0 0-15,0 0 0,0 0 16,0 1-16,0-1 0,0 0 16,0 0-1,-21 0-15,21 0 0,0 1 16,0-1-16,0 0 15,0 0 1,0 0 0,0-42 93,0 0-109,0 0 16,0 0-16,21-22 0,-21 22 0</inkml:trace>
  <inkml:trace contextRef="#ctx0" brushRef="#br2" timeOffset="-137394.11">10308 3281 0,'0'-21'15,"21"21"1,-21-21 0,0-1-1,0 1 1,0 42 78,0 1-79,0-1-15,0 0 16,0 0-16,0 0 0,0 0 16,0 1-16,0-1 0,0 0 15,0 21-15,0-21 0,0 1 0,0-1 16,0 0-16,0 0 0,0 0 15,0 0-15,0 1 0,0-1 0,0 21 16,0-21-16,0 0 0,0 1 16,0-1-16,0 0 0,0 0 0,0 0 15,0 0-15,0 1 0,0-1 0,0 0 16,0 0-16,0 0 0,0 0 16,0 1-16,0-1 0,0 0 0,0 21 15,0-21-15,0 1 0,-21-1 0,21 0 16,0 0-16,0 21 0,0-20 15,0-1-15,-21 0 0,21 0 16,0 0-16,0 0 0,0 1 0,0 20 16,0-21-16,0 0 0,0 0 15,-21 1-15,21-1 0,0 21 0,0-21 16,0 0-16,0 1 0,-21 20 0,21-21 16,0 0-16,0 22 0,0-22 15,0 0-15,0 21 0,0-21 0,0 22 16,0-22-16,0 0 0,0 21 0,0-20 15,0 20-15,-22-21 0,22 0 16,0 0-16,-21 22 0,21-22 0,0 0 16,0 0-16,-21 0 0,21 22 15,-21-22-15,21 0 0,0 0 16,0 0-16,-21 1 0,21-1 0,-21 42 16,21-42-16,0 1 0,0-1 15,-22 21-15,22-21 0,-21 0 16,21 22-16,0-22 0,0 0 0,-21 21 15,21-20-15,0-1 0,0 0 0,0 21 16,0-21-16,0 1 0,0 20 16,0-21-16,0 0 0,0 0 0,0 1 15,0 20-15,0-21 0,0 0 0,-21 0 16,21 1-16,0-1 0,0 0 16,0 21-16,0-21 0,-21 1 0,21-1 15,0 21-15,0-21 0,0 0 16,0 22-16,0-22 0,-21 21 0,21-21 15,0 22-15,0-22 0,0 0 16,0 21-16,0-20 0,0 20 0,-22-21 16,22 0-16,0 22 0,0-22 0,-21 0 15,21 21-15,0-21 0,0 1 16,-21 20-16,21-21 0,0 0 0,0 22 16,0-22-16,0 21 0,0-21 0,-21 22 15,21-22-15,0 21 0,0-21 16,0 22-16,-21-1 0,21-21 0,0 21 15,0-20-15,0 20 0,0-21 0,0 21 16,0 22-16,0-43 16,0 21-16,0-20 0,0-1 15,0 21-15,-21-21 0,21 0 0,0 22 16,0-22-16,0 0 0,0 21 0,0-20 16,-22 20-16,22-21 0,0 21 15,-21-20-15,21 20 0,0-21 0,-21 21 16,21-20-16,0 20 0,0-21 0,0 21 15,0 1-15,0-22 0,-21 0 0,21 21 16,0-20-16,0 20 0,0-21 16,-21 0-16,21 22 0,0-22 0,0 0 15,0 21-15,0-21 0,0 22 0,0-22 16,-21 0-16,21 21 16,0-20-16,-22 20 0,22-21 0,0 21 15,0-20-15,0 20 0,0-21 0,0 0 16,-21 43-16,21-43 0,0 21 15,0-21-15,0 1 0,0 20 16,-21-21-16,21 0 0,0 0 0,0 1 16,0-1-16,0 21 0,0-21 0,0 0 15,0 1-15,0-1 0,0 0 16,0 0-16,-21 0 0,21 22 0,0-22 16,0 0-16,0 0 0,0 0 15,0 0-15,0 1 0,0-1 0,0 0 16,0 0-16,0 0 0,0 0 15,0 1-15,0-1 0,0 0 16,0 0-16,0 0 16,0 0-16,0 1 15,0-1-15,0 0 16,0 0-16,0 0 16,0 0-16,0 1 15,0-1 1,0 0-16,0 0 15,0 0 1,0 0 15,0-42 47,-21 0-62,0 0 15,-1 0-31,22 0 0</inkml:trace>
  <inkml:trace contextRef="#ctx0" brushRef="#br2" timeOffset="-135882.22">9483 3768 0,'0'21'31,"0"0"-15,0 0-16,0 0 0,-22 1 15,22 20-15,0-21 0,0 21 0,0-20 16,-21 20-16,21 0 0,-21 1 16,21-22-16,0 21 0,0-21 0,-21 22 15,21-22-15,0 0 0,-21 0 16,21 0-16,0 0 0,-21 1 0,21-1 15,0 0-15,0-42 63,0 0-63,0-1 0</inkml:trace>
  <inkml:trace contextRef="#ctx0" brushRef="#br2" timeOffset="-135442.52">9292 3810 0,'0'0'0,"0"-21"0,-21 21 0,21-21 31,0 0-31,0-1 16,21 22 0,0-21-16,0 21 0,1-21 15,20 21-15,-21 0 0,21-21 0,1 21 16,-1 0-16,0 0 0,1 0 0,-1 0 16,0 0-16,1 0 0,-1 0 15,0 0-15,1 0 0,-22 21 0,0-21 16,0 21-16,-21 0 0,0 1 15,0-1-15,0 0 0,0 0 16,-21 0-16,-21 0 0,21 1 0,-22-1 16,1 0-16,0 0 0,-1 0 15,1 0-15,0 1 0,20-22 0,-20 21 16,21 0-16,0-21 0,0 0 0,-1 21 16,1-21-1,21 21-15,0 0 31</inkml:trace>
  <inkml:trace contextRef="#ctx0" brushRef="#br2" timeOffset="-134678.35">9356 5144 0,'0'0'0,"0"-22"0,0 1 15,0 0-15,0 0 0,0 0 0,0-22 16,0 22-16,0 42 31,-22 64-15,22-43-1,-21-20-15,21 20 0,0-21 16,-21 21-16,21 1 0,-21-22 0,0 21 0,21-21 16,-21 1-16,-1-1 0,22 21 15,0-21-15,-21 0 16,21 1-16,-21-1 0,21-42 47,0-1-47,21 1 15,0 0-15,-21 0 0,0 0 0,22 0 16,-1-1-16,-21 1 0,0-21 16,21 21-16,0-22 0,-21 22 15,0-21-15,21 21 0,0-22 0,1 22 16,-22-21-16,21 21 0,0 0 0,0-1 16,-21 1-16,21 21 0,0-21 15,1 21-15,-1 0 0,0 0 16,0 0-16,0 21 0,0 0 15,1 1-15,-1-1 0,0 0 0,0 21 16,-21-21-16,0 22 0,0-22 16,0 21-16,21-21 0,-21 22 0,0-22 15,0 0-15,0 21 0,0-20 0,0-1 16,-21 0-16,21 0 0,-21-21 16,21 21-16,-21 0 15,0-21-15,-1 0 16,1 0-1,21-21 1</inkml:trace>
  <inkml:trace contextRef="#ctx0" brushRef="#br2" timeOffset="-134426.41">9292 5334 0,'21'0'32,"0"0"-17,1 0-15,-1 0 16,0 0-16,0 0 0,0 0 16,22-21-16,-22 21 0,0 0 0,0 0 15,21 0-15,-20 0 0,-1 0 0,0 0 16,0 0-1</inkml:trace>
  <inkml:trace contextRef="#ctx0" brushRef="#br2" timeOffset="-133898.89">9292 5948 0,'-21'21'31,"0"0"-31,21 0 16,0 1-16,0-1 0,0 0 0,0 0 16,-21 0-16,21 0 0,-22 1 0,22-1 15,-21 21-15,21-21 0,0 0 16,0 1-16,0-1 0,-21-21 0,21 21 15,0 0-15,-21-21 0,21 21 0,0 0 16</inkml:trace>
  <inkml:trace contextRef="#ctx0" brushRef="#br2" timeOffset="-133412.66">9229 6033 0,'0'0'0,"0"-22"0,21 1 15,0 0-15,0 0 0,0 21 16,0-21-16,-21 0 0,22 21 16,-1 0-16,0-22 0,0 22 15,0 0-15,0 0 0,1 0 0,-1 0 16,0 22-16,0-1 0,-21 0 15,0 0-15,0 0 0,0 0 16,0 1-16,0-1 0,0 0 0,-21 0 16,0-21-16,0 21 0,-1 0 0,-20 1 15,21-22-15,-21 21 0,20 0 16,1-21-16,0 0 0,-21 21 0,21-21 16,-1 0-16,1 0 15,21-21 16,21 21-15,1 0-16,-22 21 16,21-21-16,-21 21 0,21 0 15,0 1-15,0-1 0,0 0 16,-21 0-16,22 0 0,-22 0 0,21 1 16,-21-1-16,21-21 0,0 21 15,-21 0-15,21 0 0,0-21 16,-21 21-1,22-21 1</inkml:trace>
  <inkml:trace contextRef="#ctx0" brushRef="#br2" timeOffset="-131885.54">9440 7006 0,'21'0'32,"1"0"-32,-22-21 0,21 21 15,-21-21-15,21 21 0,-21-21 16,0 0-1,0-1 1,-21 22 15,0 0-31,-1 0 0,1 0 16,0 0-16,0 0 0,0 0 0,0 0 16,-1 0-16,1 22 15,0-1-15,0-21 16,0 21-16,21 0 15,-21-21-15,21 21 16,0 0 0,0 1-1,0-1-15,21-21 0,0 0 16,0 21 0,0-21-16,0 0 0,1 0 15,-1 0-15,0 0 0,0 21 16,0-21-16,0 0 15,-21 21-15,22 0 0,-1-21 0,-21 22 16,21-22-16,-21 21 0,21-21 0,-21 21 16,0 0-16,21-21 0,-21 21 15,0 0-15,0 1 16,0-1-16,0 0 0,0 0 16,-21-21-16,0 21 0,0-21 15,0 21-15,-1-21 0,1 0 16,0 22-16,0-22 0,0 0 15,0 0-15,-1 0 0,1 0 0,0 0 16,0 0-16,0 0 0,0 0 16,-1 0-16,1 0 0,0-22 15,0 22-15,21-21 0,0 0 16,-21 21-16,21-21 16,-21 21-16,21-21 15,0 42 251,0 0-172,21-21-32,0 0-46,-21 21 15</inkml:trace>
  <inkml:trace contextRef="#ctx0" brushRef="#br2" timeOffset="-131162.45">9313 8022 0,'0'0'0,"0"-21"16,0 0-1,-21 21 32,0 0-47,21 21 0,-21 0 16,0 0-16,-1 1 0,22 20 16,-21-21-16,0 0 0,21 22 15,0-22-15,-21 21 0,0-21 0,21 0 16,-21 22-16,21-22 0,0 0 0,0 0 15,0 0-15,0 1 0,0-1 16,21 0-16,0-21 0,0 0 16,0 0-16,0 0 0,1 0 15,-1 0-15,0 0 0,0 0 16,21 0-16,-20 0 0,-1 0 0,0 0 16,0 0-16,0 0 15,0 0-15,1-21 0,-1 21 16,-21-21-16,21 21 0,0-22 15,-21 1-15,0 0 16,0 0 0</inkml:trace>
  <inkml:trace contextRef="#ctx0" brushRef="#br2" timeOffset="-130910.58">9313 8276 0,'0'0'0,"21"-21"62,1 21-62,-1 0 16,0 0-16,0-21 0,0 21 15,0-21-15,1 21 16,-22-21 0,0-1-16</inkml:trace>
  <inkml:trace contextRef="#ctx0" brushRef="#br2" timeOffset="-130646.73">9356 8022 0,'21'0'15,"0"0"1,0 0-16,-21-21 0,21 21 16,0 0-16,1-21 0,-1 21 15,0 0-15,0-21 16,-21 42 46</inkml:trace>
  <inkml:trace contextRef="#ctx0" brushRef="#br2" timeOffset="-130074.55">9144 9017 0,'0'21'31,"0"0"-15,0 1-16,0-1 0,-21 0 15,21 0-15,0 0 0,0 0 16,-21 1-16,-1 20 0,22-21 0,-21 0 16,21 0-16,0 1 0,-21 20 0,0 0 15,21-21-15,-21-21 16,21 22-16,0-1 0,0 0 0,0 0 16,0-42 30</inkml:trace>
  <inkml:trace contextRef="#ctx0" brushRef="#br2" timeOffset="-129421.93">9080 9144 0,'0'-21'15,"0"0"-15,0 0 16,0-1 0,0 1-16,22 0 0,-1 21 15,0 0-15,0-21 0,0 21 16,0-21-16,1 21 0,-1 0 16,0 0-16,0 0 0,0 0 15,0 0-15,1 0 0,-1 21 16,-21 0-16,21 0 0,-21 0 15,0 1-15,0 20 0,0-21 16,0 0-16,0 0 0,-21 1 0,0-1 16,-22 21-16,1-21 0,21-21 15,-22 21-15,1 1 0,21-22 16,-21 21-16,20-21 0,-20 0 0,21 0 16,0 21-16,0-21 0,-1 0 0,1 0 15,21-21 1,0 0-1,21 21 1,1 0-16,-22-22 0,21 22 16,0 0-16,0 0 15,-21 22-15,21-1 0,0 0 16,-21 0-16,22 0 0,-1 0 16,-21 1-16,21-1 0,-21 0 15,21 0-15,0-21 0,0 21 16,1 0-16,-1-21 15,0 0-15,0 0 0,0 0 16,0 0 0,1-21-16,-1 21 0,-21-21 0,21 0 15,0 21-15,-21-21 0,21 0 16,-21-1-16,21 1 16,-21 0-16,0 0 15,0 0-15,-21 21 47,0 0-47</inkml:trace>
  <inkml:trace contextRef="#ctx0" brushRef="#br1" timeOffset="-118645.48">10985 3577 0,'0'-21'15,"-21"21"1,0 0-16,21-21 16,-21 21-16,0 0 15,0 0-15,-1 0 0,1 0 16,0 0-16,0 0 0,0 21 15,0-21-15,-1 21 0,1 0 0,21 1 16,-21-22-16,0 21 0,0 0 0,21 0 16,-21 0-16,21 0 0,0 1 15,0-1-15,0 0 0,0 0 16,0 0-16,0 0 0,0 1 16,0-1-16,0 0 15,21-21-15,0 21 0,-21 0 0,21-21 16,0 21-16,0-21 15,1 0-15,-1 0 0,0 0 16,0 0-16,0 0 0,0 0 16,1 0-16,-1-21 0,0 21 15,0-21-15,0 21 0,0-21 0</inkml:trace>
  <inkml:trace contextRef="#ctx0" brushRef="#br1" timeOffset="-118194.74">11282 3641 0,'-43'0'16,"22"0"-16,0 0 16,0 0-16,0 21 15,21 0-15,-21-21 0,21 21 0,-22 0 16,1 1-16,21-1 0,-21 0 15,21 0-15,0 0 0,0 0 16,-21 1-16,21-1 0,0 0 16,0 0-16,21-21 15,0 0-15,0 0 16,1 0-16,-1 0 0,0 0 0,0 0 16,0 0-16,0 0 0,1 0 15,-1 0-15,0-21 0,0 21 0,0-21 16,0 0-16,-21-1 0,22 22 0,-22-21 15,21 0-15,-21 0 0,0 0 16,0 0-16,0-1 0,0 1 0,0 0 16,0 0-16,0 0 0,-21 21 15,-1 0 1,1 0-16,0 0 0,0 0 16,0 0-16,0 21 15,-1-21-15,22 21 16,0 0-16</inkml:trace>
  <inkml:trace contextRef="#ctx0" brushRef="#br1" timeOffset="-117445.64">11747 3620 0,'-21'0'46,"0"21"-46,21 0 16,0 0-16,0 0 0,-21 0 16,21 1-16,-21-1 0,21 0 15,0 0-15,0 0 0,0 0 16,-21 1-16,21-1 0,-22-21 16,22 21-16,0-42 46,0 0-30,0-1-16,0 1 0,0 0 16,0 0-16,0 0 15,0 0-15,22-1 0,-1 1 0,0 0 16,0 0-16,0 0 0,0 21 16,1-21-16,-1 21 0,21 0 15,-21 0-15,0 0 16,1 0-16,-1 21 0,-21 0 15,0 0-15,21 0 0,-21 0 16,0 1-16,0-1 0,0 0 16,0 0-16,0 0 0,0 0 15,0 1-15,0-1 0,-21-21 16,21 21-16,0-42 47,0 0-47,21 21 15,-21-22-15</inkml:trace>
  <inkml:trace contextRef="#ctx0" brushRef="#br1" timeOffset="-117197.78">12107 3620 0,'0'21'16,"0"0"-1,21-21-15,-21 21 16,0 0-16,0 0 0,0 1 0,22-1 16,-22 0-16,0 0 0,0 0 15,0 0-15,0 1 16,0-1 0,21-21 15,-21-21-16,0-1-15,21 22 0</inkml:trace>
  <inkml:trace contextRef="#ctx0" brushRef="#br1" timeOffset="-116960.91">12361 3598 0,'0'0'0,"-21"22"16,21-1-1,-21-21-15,0 21 0,0 0 16,-1 0-16,1 0 16,0 1-16,0-1 0,0 0 0,21 0 15,-21-21-15,21 21 0,-22 0 16,22 1-16,22-22 47,-1 0-47,0-22 0</inkml:trace>
  <inkml:trace contextRef="#ctx0" brushRef="#br1" timeOffset="-116545.15">12382 3768 0,'22'0'31,"-1"0"-15,0 0-16,0 0 0,0 0 0,0 0 15,1-21-15,-22-1 16,21 22-16,-21-21 0,21 21 0,-21-21 16,0 0-1,-21 21 16,0 0-15,-1 21-16,1 0 16,0 0-16,21 1 0,-21-1 0,0 0 15,21 0-15,-21 0 16,21 0-16,0 1 0,0-1 16,0 0-1,21-21 1,0 0-16,0 0 15,0 0-15,0 0 16,1-21-16,-1 0 0,0 21 16</inkml:trace>
  <inkml:trace contextRef="#ctx0" brushRef="#br1" timeOffset="-116177.36">12763 3662 0,'0'0'0,"0"-21"15,0 0 1,22 21-16,-1 0 16,0 0-16,0 0 15,0 0-15,-21 21 16,21 0 0,-21 0-16,22 0 0,-22 0 15,0 1-15,0-1 0,0 0 16,0 0-16,0 0 0,0 0 15,0 1-15,-22-22 16,1 0-16,21-22 47,0 1-31,0 0-16,0 0 15,0 0-15,21 21 0,1-21 0,-22-1 16,21 1-1,0 21-15,0-21 0,0 0 0,0 0 16,1 21-16,20-21 0</inkml:trace>
  <inkml:trace contextRef="#ctx0" brushRef="#br1" timeOffset="-115849.55">13483 3387 0,'0'0'0,"-21"0"0,0 0 31,21 21-31,0 0 0,0 0 16,0 0-16,-21 1 0,21-1 15,-22 0-15,1 0 0,21 21 0,-21-20 16,0-1-16,21 0 0,-21 21 0,21-21 15,-21 1-15,21-1 0,0 0 16,-22 0-16,22 0 16,0 0-16,0 1 15,22-22 1,-1 0-16,0 0 0,0 0 16,0 0-16,0 0 0,1-22 0,-1 22 15,0-21-15,0 0 0</inkml:trace>
  <inkml:trace contextRef="#ctx0" brushRef="#br1" timeOffset="-115545.73">13271 3577 0,'64'0'15,"-43"0"-15,0 0 0,22 0 16,-22 0-16,21 0 0,-21-21 16,22 21-16,-22 0 0,0 0 0,0 0 15,21 0-15,-20 0 16,-1 0-16,0 0 0,0 0 0,0 0 31,-42 0 16,0 0-31</inkml:trace>
  <inkml:trace contextRef="#ctx0" brushRef="#br1" timeOffset="-114765.2">11007 4487 0,'0'0'0,"-22"22"16,22-1-16,-21-21 16,21 21-16,-21-21 0,21 21 31,21-21-16,0 0-15,1 0 16,-1 0-16,0 0 0,-21-21 16,0 0-1,0 0 17,-21 21-32,0 0 31,-1 0-31,22 21 15,0 0 1,22-21 15,-1 0-31,0 0 16</inkml:trace>
  <inkml:trace contextRef="#ctx0" brushRef="#br1" timeOffset="-114401.41">11388 4382 0,'-22'0'0,"1"0"31,42 0 1,1 0-32,-1 0 15,0 0-15,21 0 0,-21 0 16,1 0-16,-1 0 0,21 0 0,-21 0 16,0 0-16,1 0 0,20 0 0,-21 0 15,0 0-15,0 0 16,1 0-16,-44 0 47,1 0-47,0 0 15</inkml:trace>
  <inkml:trace contextRef="#ctx0" brushRef="#br1" timeOffset="-113989.65">11599 4382 0,'0'0'0,"-21"0"16,21 21 0,-21-21-16,21 21 15,0 0-15,0 0 16,0 0 0,0 1-16,0-1 0,0 0 15,0 0-15,0 0 16,0 0-16,0 1 15,0-1-15,0 0 0,0 0 0,0 0 16,0 0-16,0 1 16,0-1-16,-21 0 0,0 0 15,-1-21-15,22 21 16,-21-21-16,0 0 0,0 0 16,0 0-16,0 0 0,-1 0 15,1 0-15,0 0 0,0-21 16,0 21-16,21-21 0,-21 21 15,-1-21-15,22 0 32,22 21 15,-1 0-47,0 0 0,0 0 0</inkml:trace>
  <inkml:trace contextRef="#ctx0" brushRef="#br1" timeOffset="-113390.02">12044 4657 0,'0'-64'16,"0"43"0,0 0-1,-21 21-15,-1 0 16,1 0-16,0 0 16,0 0-16,0 0 0,0 0 15,-1 21-15,1 0 0,0 0 0,0-21 16,0 22-16,0-1 15,21 0-15,-22 0 0,22 0 0,-21 0 16,21 1-16,0-1 16,0 0-16,0 0 15,21-21 1,1 0-16,-1 0 0,0 0 16,0 0-16,0-21 0,0 21 15,1-21-15,-1 0 0,0 21 0,0-22 16,0 1-16,0 0 15,1 0-15,-22 0 0,21 0 0,-21-1 16,21 1-16,-21 42 47,0 1-31,0-1-16,0 0 0,0 0 15,0 0-15,0 0 16,21 1-16,-21-1 15,21-21-15,-21 21 0,21-21 16,1 0 0,-1 0-16,0 0 15,0 0-15,-21-21 0,21 21 16</inkml:trace>
  <inkml:trace contextRef="#ctx0" brushRef="#br1" timeOffset="-113118.17">12361 4509 0,'0'21'31,"0"0"-15,0 0-16,21 0 15,-21 0-15,0 1 0,0-1 16,0 0-16,0 0 15,0 0-15,0 0 16,0 1 0,22-22-16,-1 0 15,0-22 17,0 1-32</inkml:trace>
  <inkml:trace contextRef="#ctx0" brushRef="#br1" timeOffset="-112844.42">12721 4509 0,'0'0'0,"-21"0"16,0 0-16,0 0 15,-1 21-15,1 0 16,0-21-16,21 21 0,-21-21 15,0 21-15,21 0 0,-21-21 16,-1 22-16,1-1 0,0 0 16,0-21-16,0 21 0,21 0 15,-21-21-15,21 21 16,21-21 15,0 0-15</inkml:trace>
  <inkml:trace contextRef="#ctx0" brushRef="#br1" timeOffset="-112249.58">13017 4530 0,'0'-21'0,"0"-1"16,0 1-16,-21 21 31,0 0-31,0 0 16,21 21-16,-21 1 0,0-22 16,-1 21-16,22 0 0,-21-21 15,0 21-15,0 0 0,21 0 0,-21-21 16,21 22-16,-21-1 0,21 0 0,0 0 15,0 0 1,21-21 15,0 0-31,0 0 16,0 0-16,0-21 0,1 21 16,-1-21-16,0 21 0,0-21 0,0 0 15,0 21-15,1-22 0,-22 1 16,21 0-16,0 0 0,0 21 15,-21-21-15,0 42 32,0 0-17,0 0-15,0 0 16,0 1-16,0-1 16,0 0-16,0 0 15,21-21-15,0 21 0,1-21 16,-1 0-16,0 0 15,0 0-15,0 0 0,0 0 0,1 0 16,-1 0-16,0-21 0,-21 0 16,21 21-16,-21-21 15,21 21-15,-21-21 0,0-1 16,0 1-16,0 0 16</inkml:trace>
  <inkml:trace contextRef="#ctx0" brushRef="#br1" timeOffset="-111521.99">10689 5059 0,'0'0'16,"0"-21"-16,0 0 15,-21 21 17,21 21-32,-21 0 15,21 0-15,0 0 0,0 0 0,0 22 16,-21-22-16,21 0 0,-22 21 0,22-20 16,0-1-16,-21 42 15,21-42-15,-21-21 0,21 22 0,0-1 16,-21-21-16,21 21 0,21-21 47,0 0-47,0-21 0,1 0 15,-1 21-15,0-22 0</inkml:trace>
  <inkml:trace contextRef="#ctx0" brushRef="#br1" timeOffset="-111113.92">10901 5207 0,'0'64'31,"0"-43"-31,-21 0 0,-1 0 16,22 0-16,-21-21 0,21 21 15,0 1-15,0-1 16,0 0-16,21-21 15,1 0 1,-1 0-16,0 0 16,0 0-16,0 0 0,0 0 0,1 0 15,-1-21-15,0 21 0,-21-21 16,21 21-16,-21-22 0,0 1 16,0 0-16,0 0 0,0 0 15,0 0-15,-21-1 16,0 22-1,0 0-15,-1 0 16,1 0 0,0 0-16,21 22 15</inkml:trace>
  <inkml:trace contextRef="#ctx0" brushRef="#br1" timeOffset="-110817.6">10583 5122 0,'21'0'15,"1"0"1,-1 0-16,0 0 0,0 0 16,0 0-16,0 0 0,1 0 0,-1 0 15,0 0-15,21 0 0,-21-21 16,1 21-16,-1 0 16</inkml:trace>
  <inkml:trace contextRef="#ctx0" brushRef="#br1" timeOffset="-110426.24">11451 5165 0,'0'0'15,"0"21"32,21 0-47,0 0 0,1-21 0,-22 21 16,21 1-16,0-1 0,0 0 15,-21 0-15,21-21 0,0 21 16,1 0-16,-22 1 0,0-1 0,21-21 16,0 21-16,-21 0 15,21-21-15,-21-21 47,21 0-47</inkml:trace>
  <inkml:trace contextRef="#ctx0" brushRef="#br1" timeOffset="-110120.42">11832 5144 0,'0'0'0,"-21"0"16,0 0 0,0 0-16,21 21 15,-22 0-15,1-21 0,0 21 0,0 0 16,0-21-16,0 21 0,-1 1 16,1-1-16,0 0 0,0 0 15,-21-21-15,20 21 0,1 0 0,0 1 16,0-1-16,0-21 0,0 21 0,21 0 15,-22-21-15,1 0 16,21 21 0,21-21 15,1 0-31,-1 0 0,0-21 0,0 21 16,0 0-16</inkml:trace>
  <inkml:trace contextRef="#ctx0" brushRef="#br1" timeOffset="-109782.62">11980 5186 0,'0'21'31,"0"0"-15,0 0-16,0 1 15,-21-1-15,21 0 16,-21 0-16,21 0 0,0 0 16,-21 1-16,21-1 0,-21-21 15,21 21-15,0 0 16,-22-21-16,22 21 0,-21-21 0,0 0 15</inkml:trace>
  <inkml:trace contextRef="#ctx0" brushRef="#br1" timeOffset="-109469.84">11980 5207 0,'21'0'32,"1"21"-32,-22 0 15,21 1 1,0-1-16,-21 0 15,21 0-15,0 0 16,-21 0 0,21-21-16,-21 22 31,0-44 0,22 22-15</inkml:trace>
  <inkml:trace contextRef="#ctx0" brushRef="#br1" timeOffset="-108878.1">12382 5165 0,'-21'0'15,"0"21"1,0-21-16,21 21 0,-21-21 16,0 21-16,-1 0 0,1 1 15,0-22-15,0 21 0,21 0 16,-21-21-16,0 21 0,-1-21 0,22 21 16,-21-21-16,0 0 15,21 21-15,21-21 47,0-21-31,1 21-16,-22-21 0,21 21 0,0-21 15,0 21-15,-21-21 0,21 0 16,0 21-16,1-22 0,-1 1 16,0 0-16,0 0 15,0 0-15,-21 42 47,0 0-31,0 0-16,0 0 15,0 1-15,0-1 16,0 0-16,0 0 0,0 0 16,0 0-16,-21-21 0,21 22 15,0-1-15,-21-21 0,21 21 16,0 0-16,0 0 31,0-42 0,0 0-15,21 0 0</inkml:trace>
  <inkml:trace contextRef="#ctx0" brushRef="#br1" timeOffset="-108062.09">12700 5122 0,'0'0'0,"0"-21"0,0 0 16,0 0 0,0 42 31,0 0-47,0 0 0,-21-21 0,21 22 15,-21-1-15,21 0 0,0 0 0,0 0 16,-22 0-16,22 1 15,-21-1-15,0 0 0,21 0 0,0 0 16,-21 0-16,21 1 0,-21-22 16,21 21-16,-21 0 0,21 0 15,0 0 1,-22-21-16,22-21 78,0 0-78,0 0 16,22 21-16,-22-21 0,0-1 15,21 22 1,-21-21-16,21 21 0,-21-21 16,21 21-1,0 0 1,0 21-1,-21 0 1,22 1 0,-22-1-16,21 0 15,0-21-15,-21 21 16,21-21 0,0 0-16,0 0 0,1 0 15,-1 0-15,0 0 16,0 0-1,-21-21-15,0 0 16,21 0-16,-21-1 16,21 1-1,-42 21 63</inkml:trace>
  <inkml:trace contextRef="#ctx0" brushRef="#br1" timeOffset="-103686.14">13737 4276 0,'21'-21'204,"0"21"-189,-21-22-15,22 22 16,-1 0-16,-21-21 0,21 0 15,0 21-15,0 0 16,-21-21-16,21 21 0,-21-21 16,22 21-16,-22-21 0,21-1 15,0 22-15,-21-21 16,21 21-16,0-21 0,-21 0 0,21 21 16,1-21-16,-1 0 15,0 21-15,-21-22 0,21 22 16,0-21-16,0 0 0,1 21 15,-1-21-15,0 21 16,-21-21-16,21 21 0,0 0 16,0-21-16,1 21 0,-1-22 15,0 22-15,0 0 0,0 0 16,0-21-16,-21 0 0,22 21 0,-1 0 16,0 0-16,0-21 0,0 21 15,-21-21-15,21 21 16,1-21-16,-1 21 0,-21-22 15,21 22-15,0 0 0,0-21 16,0 21-16,-21-21 0,22 21 0,-1 0 16,0-21-16,0 21 0,0-21 15,0 21-15,1 0 0,-1-21 0,0 21 16,0 0-16,0 0 0,22-22 16,-22 22-16,0 0 0,0 0 15,0-21-15,0 21 0,1-21 0,41 21 16,-42-21-16,0 21 0,22-21 15,-22 21-15,21 0 0,-21-21 16,22 21-16,-22 0 0,21-22 0,-21 1 16,22 21-16,-22 0 0,0 0 15,21-21-15,-20 21 0,-1 0 0,0 0 16,0 0-16,0-21 0,0 21 16,1 0-16,-1 0 0,0 0 0,0-21 15,0 21-15,0 0 0,1 0 16,-1 0-16,0-21 0,21 21 0,-21 0 15,1 0-15,-1 0 0,0 0 16,0 0-16,0 0 0,22 0 0,-22 0 16,0 0-16,21 0 0,1 0 15,-1 0-15,0 0 0,1 0 16,-1-22-16,0 22 0,1 0 0,-1 0 0,0 0 16,1 0-16,-1 0 15,-21 0-15,21 0 0,-20 0 0,20 0 16,-21 0-16,0 0 0,0 0 15,1 0-15,-22-21 125,0 0-109</inkml:trace>
  <inkml:trace contextRef="#ctx0" brushRef="#br1" timeOffset="-103127.85">16933 2879 0,'0'0'0,"0"21"79,0 0-79,0 0 15,0 0-15,-21 1 0,21-1 16,0 0-16,-21 21 0,21-21 0,-21 22 15,21-1-15,-21 0 0,21 1 0,-22-1 16,22 0-16,-21 1 0,0-1 16,21 0-16,0 1 0,-21-22 0,21 21 15,-21 1-15,21-22 0,-21 21 16,21-21-16,0 22 0,0-22 0,0 0 16,0 0-16,0 0 0,0 0 15,0 1-15,0-1 16,0 0-16,0-42 62,21 0-62,-21-1 16,21 1-16,-21 0 0</inkml:trace>
  <inkml:trace contextRef="#ctx0" brushRef="#br1" timeOffset="-101906.23">16954 2879 0,'0'0'0,"0"-21"0,-21 21 0,21-22 16,21 22 46,1 0-62,-1 0 0,0 0 0,21 0 16,1 0-16,-1 0 0,0 0 0,1 0 16,-1 0-16,0 0 0,1 0 15,-1 0-15,0 0 0,-21 0 0,22 0 16,-1 0-16,0 0 0,1 0 16,-1 0-16,0 0 0,-20 0 0,20 0 15,0 0-15,-21 0 0,22 0 16,-1 0-16,0 0 0,1 0 15,20 0-15,1 0 0,-22 0 16,22 0-16,-22 0 0,21 0 0,-20 22 16,20-22-16,-20 0 0,-1 0 15,-21 0-15,21 21 0,-20-21 0,20 0 16,-21 0-16,0 0 16,0 0-16,1 0 0,-1 0 15,0 0 1,-21 21 46,0 0-30,0 0-32,0 0 15,0 1-15,0-1 16,0 0-16,0 0 0,0 21 15,0-20-15,0-1 0,-21 21 0,21 0 16,0-20-16,-21 20 0,21 0 0,-22 1 16,22-22-16,-21 21 0,21-21 15,0 22-15,0-22 0,-21 21 16,21-21-16,-21 22 0,21-22 16,0 0-16,-21 0 0,21 0 0,0 0 15,0 1-15,0-1 0,0 0 16,-21 0-16,21 0 0,0 0 0,-22 1 15,22-1-15,0 0 0,-21 0 16,21 0-16,-21 0 16,21 1-1,-21-1 1,0-21-16,21 21 16,-21-21-16,-1 0 15,1 0-15,0 0 16,0 0-16,0 0 15,0 0-15,-1 0 16,1 0-16,-21 0 0,21 0 0,0 0 16,-22 0-16,22 0 0,-21 0 15,-1 0-15,22 0 0,-21 0 0,0 0 16,-1 0-16,1 0 0,0 0 0,20-21 16,-20 21-16,0 0 0,-22 0 15,22 0-15,0 0 0,-22-21 0,1 21 16,-1 0-16,22 0 0,-22 0 15,1-22-15,-1 22 0,22 0 0,-22 0 16,22 0-16,0-21 0,21 21 16,-1 0-16,-20 0 0,21 0 15,0 0-15,0 0 47,21-21 0,0 0-47,0 0 16,21 21-16,-21-21 0,21 21 15</inkml:trace>
  <inkml:trace contextRef="#ctx0" brushRef="#br1" timeOffset="-101546.33">17230 3302 0,'0'0'16,"0"-21"-16,-22 21 0,22-21 16,22 42 30,-1 0-46,-21 0 0,21 0 16,0 22-16,-21-22 0,21 0 0,0 21 16,1-20-16,-22-1 0,21 21 15,0-21-15,-21 0 0,0 1 0,21-22 16,-21 21-16,21 0 0,-21 0 16,0-42 46,0 0-46</inkml:trace>
  <inkml:trace contextRef="#ctx0" brushRef="#br1" timeOffset="-101217.52">17632 3302 0,'0'-21'31,"-21"21"-15,-1 21-16,1-21 0,-21 21 16,21 0-16,0 1 0,-22-1 15,22 0-15,-21 0 0,21 0 0,-22 0 16,1 1-16,21-1 0,-22 0 15,22 0-15,-21 0 0,21 0 0,0 1 16,-1-22-16,1 21 0,0-21 16,21 21-16,21-21 31,0 0-15,1 0-16,-22-21 0,21 21 0,0-21 15,21-1-15,-21 22 0,1-21 16</inkml:trace>
  <inkml:trace contextRef="#ctx0" brushRef="#br1" timeOffset="-100885.7">17865 3281 0,'0'21'16,"0"0"-1,-22 0-15,22 1 0,0-1 0,-21 21 16,21-21-16,-21 0 16,21 1-16,0-1 0,0 0 0,0 0 15,0 0-15,-21-21 0,21 21 0,0 1 16,-21-22-16,21 21 0,0 0 31,0-42 0,21 0-15</inkml:trace>
  <inkml:trace contextRef="#ctx0" brushRef="#br1" timeOffset="-100618.5">17865 3302 0,'0'0'0,"0"21"31,21-21-31,-21 21 0,0 1 16,0-1-16,0 0 15,21 0-15,-21 0 16,21 0-16,-21 1 0,0-1 15,0 0-15,0 0 16,0 0 0,21-21-16,0 0 31,-21-21-15</inkml:trace>
  <inkml:trace contextRef="#ctx0" brushRef="#br1" timeOffset="-100333.67">18182 3323 0,'-42'0'32,"21"21"-32,-1-21 15,22 22-15,-21-1 0,0 0 16,0 0-16,0 0 0,0 0 15,-1 1-15,1-1 16,0 0 0,0-21-16,42 0 47,0 0-47,0 0 15,-21-21-15,22 0 0,-1 21 16,0-22-16,0 1 0,0 0 0</inkml:trace>
  <inkml:trace contextRef="#ctx0" brushRef="#br1" timeOffset="-100061.83">18203 3281 0,'0'21'32,"0"0"-17,0 0-15,0 1 16,-21-1-16,21 0 0,0 0 15,0 0-15,-21-21 0,21 21 0,0 1 16,0-1-16,0 0 0,0 0 16,-21 0-16,21 0 15,0 1 1,21-22 31,0-22-32,0 22-15,-21-21 16</inkml:trace>
  <inkml:trace contextRef="#ctx0" brushRef="#br1" timeOffset="-99725.02">18500 3239 0,'0'21'47,"-22"-21"-47,22 21 0,-21 0 15,0 0-15,21 0 0,-21 1 16,21-1-16,0 0 0,-21 0 16,21 0-16,-21 0 0,21 1 15,0-1-15,0 0 0,0 0 16,-22-21-16,22 21 0,0 0 15,0 1-15,22-22 32,-1 0-17,0 0-15,0 0 0,0 0 16,0 0-16,1-22 31,-1 1-31</inkml:trace>
  <inkml:trace contextRef="#ctx0" brushRef="#br1" timeOffset="-97585.31">18754 3556 0,'-22'0'16,"1"0"0,42 0 77,1 0-77,-1 0-16,-21-21 0,21 21 16,0 0-16,0 0 15,0 0-15,1 0 0,-22-21 16,21 21-16,0 0 16,0 0-16,0 0 15,0 0-15,1-21 16,-1 21-16,0 0 15,0 0-15,0 0 0,0 0 16,1 0-16,-1 0 0,0 0 16,0 0-16,0 0 0,22 0 0,-22 0 15,0-22-15,21 22 0,-21 0 16,1 0-16,20 0 0,-21 0 0,0 0 16,22 0-16,-22 0 0,21 0 15,-21 0-15,0 0 0,1 0 16,-1 0-16,0 0 0,0 0 0,0 0 15,0 0-15,1 0 16,-1 0-16,0 0 0,0 0 16,0 0-16,0 0 0,1 0 15,-1 0-15,0 0 0,0 0 16,0 0-16,0 0 16,1 0-16,-1 0 15,0 0-15,0 0 16,0 0-16,0 0 15,1 0-15,-1 0 16,0 0-16,0 0 0,0 0 16,22 0-16,-22 0 0,0 0 0,0 0 15,0 0-15,0 0 0,1 0 16,-1 0-16,0 0 0,0 0 0,0 0 16,0 0-16,1 0 15,-1 0-15,0 0 0,0 0 16,0 0-16,0 0 15,-21 22-15,22-22 0,-1 0 0,0 0 16,0 0-16,0 0 0,0 0 16,1 0-16,-1 0 0,-21 21 15,21-21-15,0 0 0,0 0 32,0 0-32,1 0 0,-1 0 15,0 0 1,0 0-16,0 21 0,0-21 15,1 0-15,-1 0 0,0 0 16,0 21-16,0-21 0,0 0 0,1 0 16,-1 0-16,0 0 15,-21 21-15,21-21 16,0 0-16,0 0 16,1 0-16,-1 0 15,0 21-15,0-21 16,0 0-1,0 0-15,-21 22 0,22-22 0,-1 0 16,0 0 0,-21 21-16,21-21 31,0 0-31,0 21 16,1-21-1,-1 0 1,0 21-16,0-21 0,-21 21 0,21-21 15,0 0-15,-21 21 16,22-21-16,-1 0 16,0 22 31,0-1-32,0-21 1,0 21-1,-21 0-15,22-21 16,-1 0 0,-21 21-1,21 0 1,0-21 0,-21 22-1,21-22 1,-21 21-1,21-21 1,1 21 0,-22 0-1,21-21-15,0 0 16,-21 21-16,0 0 31,21-21-31,-21 22 31,21-22-15,-21-22 47,0 1-63,0 0 15,-21 21-15,21-21 16,0 0-16,-21 21 0</inkml:trace>
  <inkml:trace contextRef="#ctx0" brushRef="#br1" timeOffset="-95433.59">21907 3366 0,'0'21'78,"0"0"-63,0 0-15,0 0 16,22 0-16,-22 1 16,0-1-16,21 0 0,-21 0 15,0 0-15,21 0 0,-21 1 16,0-1-16,21-21 0,-21 21 15,0 0-15,0 0 0,0 0 16,0 1-16,21-1 0,-21 0 16,0 0-1,21 0-15,-21 0 0,0 1 16,0-1 0,22-21-1,-22 21 1,21-21 15,-21 21-15,0 0 46,0 0-46,-21-21-16,-1 0 15,1 0-15,21 22 0,-21-22 0,0 0 16,21 21-16,-21-21 0,0 0 0,-1 21 16,1-21-16,0 0 0,0 21 15,0-21-15,0 21 0,-1-21 16,1 21-16,0-21 0,0 22 0,0-22 16,0 21-16,-1-21 0,1 0 15,0 21-15,0-21 0,0 0 16,0 21-16,-1-21 0,1 0 15,0 21-15,0 0 0,0-21 16,0 0 0,21 22-16,-22-22 15,1 21 1,0-21 0,0 21-1,42-21 79,-21-21-94,21 21 0,0-21 0,1 21 16,-1-22-16,0 22 0,0-21 0,21 0 15,-20 0-15,-1 0 0,21 0 16,-21-1-16,22 1 0,-22 21 15,0-21-15,0 0 0,0 0 0,0 0 16,1 21-16,-1-22 0,0 22 0,0 0 16,-21-21-16,21 21 0,0 0 15,1-21-15,-1 0 16,0 21-16,0 0 16,0-21-1,0 21 16,1 0-15,-22-21 0,0-1 46,0 1-46,0 0-1,0 0 1,0 0-16,0 0 16,0-1-16,-22 1 15,22 0 1,0 0-16,-21 21 0,21-21 0,-21 0 16,21-1-16,0 1 15,-21 21-15,21-21 0,-21 0 0,21 0 16,-21 21-16,21-21 0,0-1 15,-22 1-15,22 0 16,-21 21-16,21-21 16,-21 21-16,21-21 15,-21 21-15,21-21 0,0 42 94,0 0-94,0 0 16,0 0-16,0 0 15,21 1-15,-21-1 0,21 0 16,-21 0-16,21 0 0,-21 0 0,0 1 16,0-1-16,22-21 0,-22 21 15,0 0-15,0 0 0,21 0 0,-21 1 16,0-1-16,0 0 15,0 0-15,0 0 0,0 0 16,0 1 0,0-1-16,0 0 15,0 0 32,-21-21 0,-1 21-31,1 0-16,0-21 31,0 22-31,0-1 16,0-21-1,-1 0-15,22 21 0,-21-21 0,0 0 0,21 21 16,-21-21-16,0 0 0,0 21 15,-1-21-15,1 21 16,0-21-16,0 0 0,0 22 16,0-22-16,21 21 15,-22-21-15,1 0 0,21 21 16,-21-21-16,0 0 16,21 21-16,-21-21 15,0 0 1,21 21-16</inkml:trace>
  <inkml:trace contextRef="#ctx0" brushRef="#br1" timeOffset="-91897.88">7556 10668 0,'0'0'0,"-21"0"15,0 0 1,0 0-16,0 0 16,42 0 30,0 0-30,21 0-16,-20 0 16,-1 0-16,21 0 0,0 0 0,-20 0 15,20 0-15,0 0 0,1 0 16,-1 0-16,0 0 0,-21 0 0,22 0 16,-22 0-16,21 0 0,-21 0 15,1 0-15,-1 0 16,-42 0 15,-1 0-15,1 0-16,0 0 15,0 0-15</inkml:trace>
  <inkml:trace contextRef="#ctx0" brushRef="#br1" timeOffset="-91434.15">7895 10689 0,'-21'0'15,"0"0"-15,21 21 32,0 1-17,0-1 1,0 0-16,0 0 15,0 0-15,0 0 16,0 1-16,0-1 16,0 0-16,0 0 0,0 0 15,0 0-15,0 1 0,0-1 16,0 0-16,-21-21 16,21 21-16,0 0 0,-22-21 0,22 21 15,-21-21-15,0 22 16,0-22-16,0 0 0,0 0 0,-1 0 15,1 0-15,0 0 0,0 0 0,0 0 16,-22 0-16,22 0 0,0 0 16,0 0-16,0 0 0,0 0 15,-1 0-15,22-22 0,-21 22 16,21-21-16,0 0 31,0 0 0,21 21-31,1 0 0,-1-21 16,0 21-16</inkml:trace>
  <inkml:trace contextRef="#ctx0" brushRef="#br1" timeOffset="-90777.53">8297 10774 0,'-21'0'16,"21"21"-1,0 0-15,-21 0 16,21 1-16,0-1 0,-21-21 0,21 21 15,-21 0-15,21 0 16,0 0-16,-22 1 0,22-1 16,0 0-16,-21 0 0,21 0 15,-21 0-15,21 1 16,0-44 31,0 1-47,0 0 15,0 0-15,0 0 0,0 0 16,0-1 0,0 1-16,21 0 0,0 0 0,-21 0 15,0 0-15,22-1 0,-1 1 0,0 0 16,-21 0-16,21 0 0,0 0 16,0 21-16,-21-22 0,22 22 0,-1 0 15,-21-21-15,21 21 0,0 0 16,0 0-16,0 0 0,-21 21 15,22-21-15,-1 22 0,-21-1 16,0 0-16,0 0 0,0 0 16,0 0-16,0 1 0,0-1 0,0 0 15,0 0-15,0 0 0,0 0 16,0 1-16,0-1 0,-21 0 16,-1-21-1,22 21-15,-21 0 0,0-21 47</inkml:trace>
  <inkml:trace contextRef="#ctx0" brushRef="#br1" timeOffset="-90509.68">8149 10986 0,'0'-22'0,"21"22"32,0 0-32,1 0 0,-1 0 0,-21-21 15,21 21-15,0 0 0,0 0 16,0 0-16,1 0 0,-1 0 0,0 0 15,0 0-15,0 0 16,0-21 31</inkml:trace>
  <inkml:trace contextRef="#ctx0" brushRef="#br1" timeOffset="-90193.86">8721 10753 0,'21'0'31,"0"21"-31,0-21 16,-21 21-16,0 0 0,21-21 15,0 21-15,-21 1 0,22-22 0,-22 21 16,0 0-16,21 0 16,-21 0-16,21-21 0,-21 21 0,0 1 15,21-1 1,-21 0 0,21-21 15</inkml:trace>
  <inkml:trace contextRef="#ctx0" brushRef="#br1" timeOffset="-89889.04">9017 10710 0,'0'0'0,"-21"0"32,0 22-32,-1-1 15,1 0-15,0 0 16,0 0-16,0 0 0,0 1 16,21-1-16,-22 0 0,1-21 0,0 21 15,0 0-15,0 0 0,21 1 16,-21-22-16,-1 21 0,22 0 0,-21-21 15,21 21-15,0 0 16,21-21 31</inkml:trace>
  <inkml:trace contextRef="#ctx0" brushRef="#br1" timeOffset="-89481.04">9377 10668 0,'0'64'32,"0"-43"-32,0 0 15,-21 0-15,21 0 0,-22 0 16,22 1-16,-21-1 0,21 0 15,-21 0-15,21 0 0,-21 0 0,21 1 16,0-1-16,-21-21 16,21 21-16,21-42 62</inkml:trace>
  <inkml:trace contextRef="#ctx0" brushRef="#br1" timeOffset="-88765.46">9398 10710 0,'0'-21'0,"0"0"31,21 0-31,0 21 0,-21-21 16,21 21-16,1-21 0,-1 21 15,0 0-15,0 0 16,0 0-16,0 0 0,1 21 16,-22 0-16,0 0 15,0 0-15,0 0 16,0 1-16,0-1 15,-22 0-15,1-21 0,0 21 16,0 0-16,0-21 0,0 21 0,-1-21 16,1 22-16,0-22 15,21-22 32,21 22-47,0-21 16,1 21-16,-1 0 15,0 0-15,0 0 0,0 0 16,0 0-16,1 0 16,-1 0-16,0 0 0,0 0 15,0 0-15,0 21 0,1-21 16,-22 22-16,0-1 16,21-21-16,-21 21 0,21-21 15,-21 21-15,0 0 16,0 0-16,-21-21 15,0 0-15,-1 22 0,1-22 0,0 21 16,0-21-16,0 21 0,0-21 0,-1 0 16,-20 21-16,21-21 0,0 0 15,0 0-15,-1 0 0,1 0 16,0 0-16,-21 0 0,21 0 16,-1 0-16,1 0 0,0 0 0,0 0 15,0 0 1,21-21 46,0 0-62,0 0 16</inkml:trace>
  <inkml:trace contextRef="#ctx0" brushRef="#br1" timeOffset="-70625.78">22881 3260 0,'0'0'0,"0"-21"31,0-1-31,0 1 16,0 0-1,-21 21 1,0 0-16,0 0 15,-1 0-15,1 21 0,0-21 0,21 21 16,-21 1-16,0-1 0,0 0 0,-1 0 16,22 0-16,-21 22 0,0-22 15,21 0-15,0 0 0,-21 0 0,21 0 16,0 1-16,-21-1 0,21 0 16,0 0-16,0 0 0,0 0 15,21 1 1,0-22-16,0 0 0,0 21 15,1-21-15,-1 0 0,21 0 16,-21 0-16,0 0 0,1 0 0,-1 0 16,0 0-16,0-21 0,0 21 0,-21-22 15,21 22-15,1-21 0,-1 0 16,0 21-16,0-21 0,0 0 16</inkml:trace>
  <inkml:trace contextRef="#ctx0" brushRef="#br1" timeOffset="-70218">23093 3408 0,'-21'42'0,"42"-84"16,-21 21-16,-21 21 16,-1 0-16,1 21 15,0-21-15,0 21 16,21 0-16,-21 0 16,0 1-16,-1-1 0,22 0 15,0 0-15,0 0 16,0 0-16,0 1 15,22-22 1,-1 0-16,0 0 0,0 0 0,0 0 16,0 0-16,1 0 0,-1 0 15,0-22-15,0 1 16,0 21-16,-21-21 0,21 0 16,-21 0-16,0 0 15,0-1-15,0 1 0,0 0 0,0 0 16,0 0-16,0 0 15,-21-1-15,0 22 16,0 0-16,0 0 0,0 0 16,-1 0-16,22 22 0,-21-1 15,21 0-15,0 0 16,0 0 0,21-21-1,1 0-15,-1 0 16</inkml:trace>
  <inkml:trace contextRef="#ctx0" brushRef="#br1" timeOffset="-69674.32">23453 3366 0,'0'0'0,"-22"0"16,1 0-1,21 21 1,-21 0-16,21 0 16,0 0-16,-21 0 15,21 1-15,0-1 0,0 0 16,0 0-16,-21 0 16,21 0-16,-21-21 15,21 22-15,-22-22 16,22-22 31,0 1-47,0 0 15,0 0-15,0 0 0,0 0 16,0-1-16,0 1 0,0 0 0,22 21 16,-22-21-16,21 0 0,0 0 15,0-1-15,0 22 0,0 0 0,1-21 16,-1 21-16,0 0 0,21 0 15,-21 0-15,1 0 0,-1 21 0,0 1 16,0-22-16,-21 21 0,0 0 16,0 0-16,0 0 0,0 0 0,0 1 15,0-1-15,0 0 0,-21 0 16,21 0-16,-21 0 16,0 1-16,21-1 15,0-42 32,21-1-31</inkml:trace>
  <inkml:trace contextRef="#ctx0" brushRef="#br1" timeOffset="-69381.42">23770 3323 0,'0'21'31,"0"1"-15,0-1-16,21 0 16,-21 0-16,0 0 0,0 0 0,0 1 15,0-1-15,0 0 0,0 0 16,0 0-16,0 0 15,0 1-15,21-22 32,1-22-1,-1 1-31</inkml:trace>
  <inkml:trace contextRef="#ctx0" brushRef="#br1" timeOffset="-69130.57">24003 3323 0,'0'-21'31,"0"42"-31,-21-21 16,21 21-16,-21 1 0,-1-1 0,22 0 16,-21 0-16,0 0 0,0 0 15,0 1-15,21-1 0,-21 0 0,-1 0 16,1 0-16,21 0 15,-21 1-15,0-1 16,42-21 15,0 0-31,0 0 16,1-21-16</inkml:trace>
  <inkml:trace contextRef="#ctx0" brushRef="#br1" timeOffset="-68705.81">24088 3493 0,'21'-22'78,"0"1"-62,-21 0-16,21 21 0,0-21 16,0 0-16,-21 0 15,-21 21 32,0 21-47,0 0 0,0 0 16,21 0-16,-21-21 0,-1 21 0,22 1 15,0-1-15,0 0 0,-21 0 16,21 0-16,0 0 0,0 1 16,0-1 15,21-21-31,1 0 16,-1 0-16,0 0 0,0-21 15,0 21 1,0-22-16</inkml:trace>
  <inkml:trace contextRef="#ctx0" brushRef="#br1" timeOffset="-68309.04">24342 3408 0,'0'0'0,"0"-21"0,21 21 15,0-21 1,0 21-1,0 0-15,0 21 32,-21 0-32,0 0 0,0 0 15,0 0-15,0 1 0,0-1 16,0 0-16,0 0 0,0 0 16,0 0-16,0 1 15,0-1 1,-21-21-1,21-21 17,0-1-17,0 1-15,0 0 0,21 21 0,-21-21 16,22 0-16,-22 0 16,21-1-16,0 1 0,0 21 15,-21-21-15,21 21 0,0-21 16,1 0-16,-1 21 15,0-21-15,0 21 16,0-22-16</inkml:trace>
  <inkml:trace contextRef="#ctx0" brushRef="#br1" timeOffset="-67942.25">24998 3112 0,'0'0'0,"0"-22"16,0 44 15,-21-22-31,21 21 16,-22 0-16,22 0 0,0 0 0,-21 0 15,21 22-15,-21-22 0,0 21 16,21-21-16,-21 1 0,21 20 15,0-21-15,-21 0 0,21 0 0,-22 1 0,22-1 16,0 0-16,0 0 0,0 0 16,0 0-16,22-21 31,-1 0-31,0 0 16,0 0-16,0 0 0,0 0 0,1 0 15,-1 0-15,0-21 16,0 21-16,-21-21 0,21 0 0,0 0 15,-21 0-15</inkml:trace>
  <inkml:trace contextRef="#ctx0" brushRef="#br1" timeOffset="-67690.4">24786 3323 0,'0'0'16,"21"0"15,0 0-31,1 0 0,-1 0 0,21 0 16,-21 0-16,22-21 0,-22 21 15,0 0-15,21 0 0,-21 0 0,1 0 16,-1 0-16,0 0 0,0-21 0,0 21 31,-42 0 0,0 0-15</inkml:trace>
  <inkml:trace contextRef="#ctx0" brushRef="#br1" timeOffset="-67066.12">22627 4001 0,'0'0'0,"-21"0"0,0 0 0,21 21 46,21 0-46,0 0 0,0 0 16,0 0-16,1 22 16,-1-22-16,0 0 0,-21 0 0,21 0 15,-21 1-15,0-1 0,0 0 16,0 0-16,0 0 0,0 0 16,21-21 30</inkml:trace>
  <inkml:trace contextRef="#ctx0" brushRef="#br1" timeOffset="-66770.26">23050 4043 0,'-21'0'31,"0"0"-15,0 0-16,0 21 0,0 0 15,-1-21-15,22 21 0,-42 1 0,21-1 16,0 0-16,0 0 0,-1 0 0,-20 0 16,21 1-16,0-1 15,0 0-15,-1 0 0,1-21 0,0 21 16,21 0-1,21-21 32,0-21-47,1 21 0</inkml:trace>
  <inkml:trace contextRef="#ctx0" brushRef="#br1" timeOffset="-65949.77">23304 4106 0,'0'22'47,"0"-1"-47,-21 0 0,21 0 15,0 0-15,-21 0 16,21 1-16,-21-1 0,21 0 0,0 0 16,-21 0-16,21 0 15,-21 1-15,21-1 16,0-42 31,0-1-47,0 1 15,0 0-15,0 0 0,0 0 0,0 0 16,0-1-16,0 1 0,0 0 16,0 0-16,21 0 0,-21 0 0,21 21 15,-21-22-15,0 1 0,21 21 16,0 0-16,-21-21 0,21 21 16,1 0-16,-1 21 15,-21 0-15,0 1 16,0-1-16,0 0 0,0 0 15,0 0-15,21 0 0,-21 1 0,0-1 16,0 0-16,0 0 0,0 0 0,0 0 16,0 1-16,21-1 15,0-21 17,0-21-17,-21-1-15,0 1 16,22 0-16,-1 0 0,-21 0 15,21 0-15,-21-1 0,21 1 16,0 0-16,-21 0 0,21 0 16,1 0-16,-22-1 0,21 1 15,0 21-15,-21-21 0,21 21 16,0 0-16,-21 21 16,0 0-16,21 1 0,-21-1 15,0 0-15,0 0 0,0 0 16,0 0-16,0 1 0,0-1 0,0 0 15,0 0-15,0 0 0,-21-21 16,21 21-16,0 1 0,0-1 16,-21 0-16,21 0 15,-21-21 1,21-21 31,0 0-47,21 0 15</inkml:trace>
  <inkml:trace contextRef="#ctx0" brushRef="#br1" timeOffset="-65498.03">24066 4064 0,'0'0'0,"0"-21"15,0 0 1,0 42 15,0 0-31,0 0 16,0 0-16,0 1 0,-21-1 16,0 0-16,0 0 0,21 0 0,-21 22 15,0-22-15,21 0 0,-22 0 0,1 0 16,21 0-16,0 1 15,0-1-15,0 0 0,0 0 16,0 0 0,21-21-16,1 0 15,-1 0-15,0 0 0,0 0 16,0 0-16,0 0 16,1 0-16,-1 0 0,-21-21 0,21 21 15,0 0-15,-21-21 16,21 21-16,-42 0 78,0 0-62</inkml:trace>
  <inkml:trace contextRef="#ctx0" brushRef="#br1" timeOffset="-64506.48">22648 4805 0,'-21'0'32,"21"21"-17,-21 0 1,21 0-16,-21 1 0,21-1 16,0 0-16,0 0 0,-21 0 0,21 22 15,-22-43-15,22 21 0,-21 0 16,21 0-16,0 0 0,0 0 15,0 1 1,0-44 31,21 1-47</inkml:trace>
  <inkml:trace contextRef="#ctx0" brushRef="#br1" timeOffset="-64090.72">22818 4932 0,'0'21'47,"0"0"-32,0 0-15,-22-21 0,22 22 16,0-1-16,-21 0 0,21 0 15,0 0-15,0 0 16,0 1 0,21-22-1,1 0-15,-1 0 16,0 0-16,0 0 0,0 0 16,0-22-16,-21 1 0,0 0 15,22 21-15,-22-21 16,0 0-16,0 0 0,0-1 15,0 1-15,0 0 16,-22 21-16,1-21 16,0 21-16,0 0 15,0 0 1,0 0-16,-1 0 16</inkml:trace>
  <inkml:trace contextRef="#ctx0" brushRef="#br1" timeOffset="-63749.88">22500 4784 0,'21'0'31,"0"0"-15,1 0-16,20 0 15,-21 0-15,0 0 0,22 0 0,-22 0 16,21-21-16,-21 21 0,22 0 16,-22 0-16,0 0 0,0 0 15,0 0-15,0 0 0,1 0 16,-44 0 31</inkml:trace>
  <inkml:trace contextRef="#ctx0" brushRef="#br1" timeOffset="-62698.5">23431 5038 0,'0'21'62,"0"0"-46,22-21 31,-1 0-32,-21-21-15,0 0 16,0 0-1,-21 21 1,-1 0 0,1 0-1,0 21 1,42-21 46,0 0-46,1 0 93</inkml:trace>
  <inkml:trace contextRef="#ctx0" brushRef="#br1" timeOffset="-62374.66">23770 4890 0,'21'-22'15,"-21"44"32,0-1-47,0 0 0,0 0 16,-21 0-16,21 0 0,-21 1 16,21 20-16,0-21 0,-21 0 0,0 0 15,21 1-15,-22-1 0,22 0 16,0 0-16,0 0 0,-21-21 0,21 21 15,0 1-15,0-1 16,21-21 31,1-21-47,-22-1 0,21 1 16</inkml:trace>
  <inkml:trace contextRef="#ctx0" brushRef="#br1" timeOffset="-62014.87">23812 4953 0,'0'0'15,"0"-21"-15,0 0 0,0 0 16,0-1 0,22 1-16,-1 21 15,0 0-15,0 0 16,-21-21-16,21 21 0,0 0 0,1 0 15,-1 0-15,0 0 0,-21 21 16,21-21-16,-21 21 0,0 1 16,0-1-16,0 0 0,0 0 15,0 0-15,-21 0 16,0 1-16,0-22 0,-1 21 0,1 0 16,0-21-16,0 21 0,0-21 0,0 0 15,-1 0-15,1 21 0,0-21 16,0 0-1,42 0 17,0 0-32,0 0 15,1 0-15,-1-21 16</inkml:trace>
  <inkml:trace contextRef="#ctx0" brushRef="#br1" timeOffset="-61302.04">24236 4826 0,'0'0'0,"0"21"47,0 0-31,0 1-16,0-1 0,0 0 15,-21 0-15,21 0 16,0 0-16,0 1 0,0-1 16,0 0-16,0 0 0,21-21 31,0 0-15,0 0-16,0 0 0,0 0 15,1 0-15,-22-21 0,21 0 16,0 21-16,-21-21 0,21-1 15,-21 1-15,21 21 0,-21-21 16,0 0-16,21 0 0,1 0 16,-22-1-1,0 1-15,0 42 47,0 1-47,-22-1 16,1 0-16,21 0 0,-21 0 15,21 0-15,0 1 0,-21-1 0,0 0 16,21 0-16,0 0 0,0 0 16,-21 22-16,21-22 0,-22 0 15,22 0-15,0 0 0,0 1 0,0-1 16,0 0-16,0 0 0,0 0 16,0 0-16,0 1 0,-21-1 15,21 0-15,0 0 0,-21-21 16,21 21-16,-21-21 15,0 21 1,0-21-16,-1 0 16,1 0-16,0 0 0,0 0 15,0 0 1,0 0 0,-1 0 46,1 0-62</inkml:trace>
  <inkml:trace contextRef="#ctx0" brushRef="#br2" timeOffset="-53052.2">25379 3006 0,'0'0'0,"0"-21"0,21-1 32,-21 44 93,0-1-110,0 0 1,0 0 0,0 0-16,-21-21 15,21 21-15,0 1 16,0-1-16,0 0 15,0 0-15,0 0 0,0 0 0,0 1 16,0-1-16,-21 0 0,21 0 16,0 21-16,0-20 0,0-1 0,0 0 15,0 21-15,-22-21 0,22 1 0,0-1 16,0 0-16,0 0 16,0 21-16,0-20 0,0-1 0,0 0 15,0 0-15,0 0 16,0 0-16,0 1 0,0-1 0,0 0 15,0 0-15,0 0 0,0 0 16,0 1-16,-21-1 16,21 0-16,0 0 0,0 0 15,-21 0-15,21 1 0,0-1 16,0 0-16,0 0 0,0 0 16,0 0-16,0 1 0,0-1 0,-21 0 15,21 0-15,0 0 0,0 0 16,0 1-16,-21-1 0,21 0 15,0 0-15,0 0 16,0 0-16,0 1 0,0-1 0,0 0 16,0 0-16,-21-21 0,21 21 0,0 0 15,0 1-15,0-1 0,0 0 16,0 0-16,0 0 0,0 0 0,0 1 16,0-1-16,0 0 0,0 0 15,0 21-15,0-20 0,0-1 16,0 0-16,0 0 0,0 0 0,0 0 15,0 22-15,0-22 16,0 0-16,-22 0 0,22 0 0,0 22 0,0-22 16,0 0-16,0 0 0,0 0 15,0 1-15,0 20 0,0-21 16,-21 0-16,21 0 0,0 1 0,0-1 16,0 0-16,0 0 0,0 0 0,0 0 15,0 1-15,0-1 0,0 0 16,0 0-16,0 0 0,-21 0 0,21 1 15,0 20-15,0-21 0,-21 0 0,21 0 16,0 22-16,0-22 0,0 0 16,0 21-16,-21-20 0,21-1 0,0 21 15,-21-21-15,21 0 0,0 22 0,0-22 16,0 0-16,0 0 16,-22 22-16,22-22 0,0 0 0,-21 0 15,21 21-15,0-20 0,0-1 0,0 0 16,0 0-16,0 0 0,-21 22 15,21-22-15,0 0 0,-21 0 0,21 21 16,0-20-16,0 20 0,0-21 0,0 0 16,0 22-16,-21-22 0,21 21 15,0-21-15,-21 0 0,21 43 16,0-43-16,0 21 0,0-20 16,0-1-16,0 21 0,0-21 0,-22 0 15,22 1-15,0-1 0,0 21 0,-21-21 16,21 0-16,0 1 0,0 20 15,0-21-15,0 0 0,0 22 16,-21-1-16,21-21 0,0 21 0,-21 1 16,21-22-16,0 21 0,0 1 15,0-22-15,0 21 0,-21-21 0,21 22 16,0-1-16,-21-21 0,21 21 0,0-20 16,0 20-16,0-21 0,-22 21 15,22-20-15,-21 20 0,21 0 0,0 1 16,0 20-16,0-21 0,0 1 15,-21-1-15,21 0 0,0 1 16,0-1-16,0-21 0,-21 22 16,21-1-16,0 0 0,0-21 0,0 22 15,0-1-15,0-21 0,0 22 16,0-1-16,0-21 0,0 21 0,0 1 16,0-1-16,0-21 0,-21 22 0,21-1 15,0 0-15,0 1 0,0-1 16,-21-21-16,21 21 0,0 1 0,0-1 15,0-21-15,0 22 0,0-1 0,-22-21 16,22 21-16,0-20 0,-21 20 0,21 0 16,0-21-16,0 22 0,-21-22 15,21 21-15,0 1 0,0-1 0,0-21 16,0 21-16,0 1 0,0-22 16,0 21-16,0-21 0,0 22 15,0-22-15,0 21 0,0-21 0,0 22 16,0-22-16,0 0 0,0 0 0,0 22 15,0-22-15,0 0 0,0 0 16,0 0-16,0 0 0,0 1 0,0-1 16,0 0-16,0 0 0,0 0 0,0 0 15,0 1-15,0-1 16,0 0-16,0 0 0,0 0 16,0 0-1,-21-21-15,21 22 16,-21-22-1,21 21-15,-21 0 16,21 0 31,0-42 0,0 0-47,0 0 15,0-1-15,0 1 16,21-21-16,0 21 0,0-22 0</inkml:trace>
  <inkml:trace contextRef="#ctx0" brushRef="#br2" timeOffset="-50901.09">26966 2985 0,'0'-22'0,"0"1"31,0 42 48,0 1-64,0-1-15,0 0 16,0 0-16,-21 0 15,21 0-15,-21 1 0,21-1 16,0 0-16,0 0 0,-21 0 16,21 0-16,-21 1 0,21-1 0,-22 0 15,22 0-15,0 0 0,0 0 16,0 1-16,-21-1 0,21 0 0,0 0 16,0 0-16,-21 0 0,21 1 15,0-1-15,0 0 0,0 0 0,0 0 16,0 0-16,0 1 0,0-1 15,0 0-15,0 0 0,0 0 16,0 0-16,0 1 0,0-1 16,0 0-16,0 0 0,0 0 15,0 0-15,-21 1 0,21-1 16,0 0-16,0 0 0,-21-21 16,21 21-16,0 0 0,0 1 0,0-1 15,0 21-15,0-21 0,0 0 16,0 1-16,-21-1 0,21 0 0,0 21 15,0-21-15,-22 1 0,22-1 16,0 21-16,0-21 0,0 0 0,0 22 16,0-22-16,0 0 0,0 21 0,0-20 15,0-1-15,0 0 0,-21 21 16,21-21-16,0 1 0,0-1 0,0 21 16,0-21-16,0 0 0,0 22 0,0-22 15,0 21-15,0-21 16,0 22-16,0-22 0,0 21 0,0-21 0,0 1 15,0 20-15,0-21 0,0 21 0,0-20 16,0 20-16,-21-21 16,21 0-16,0 22 0,0-22 0,0 0 15,0 21-15,0-21 0,0 1 0,0 20 16,0-21-16,-21 0 0,21 22 16,0-22-16,0 21 0,0 0 0,-21-20 15,21 20-15,0 0 0,0-21 0,0 22 16,0-1-16,0-21 0,-21 22 15,21-1-15,0-21 0,0 21 0,-22 1 16,22-22-16,0 21 0,0 1 16,0-22-16,-21 21 0,21 0 15,0 1-15,-21-22 0,21 21 0,0 1 16,0-1-16,0 0 0,0 1 0,0-22 16,-21 21-16,21 0 0,0 1 15,0-1-15,0 0 0,-21 1 0,21-1 16,0-21-16,0 22 0,0-1 0,0 0 15,0 1-15,0-1 0,-21 0 16,21 1-16,0 20 0,0-21 0,-22 1 16,22-1-16,0 22 0,0-22 0,-21 0 15,21 1-15,0-1 0,0 0 16,0 1-16,0-1 0,0 0 16,0 1-16,0-1 0,-21 0 0,21 22 15,0-22-15,0 0 0,-21 1 0,21-1 16,0 0-16,0 1 0,0-1 15,0 0-15,0 1 0,0-1 0,-21 0 16,21 1-16,0-1 0,-21 0 0,21 1 16,0-1-16,0 43 15,0-43-15,0 0 0,-22 1 16,22-1-16,0 0 0,-21 1 0,21-1 0,0 0 16,0 1-16,0-22 0,0 21 15,0 1-15,-21-1 0,21-21 0,0 21 16,0-20-16,-21 20 0,21 0 15,0 22-15,-21-22 0,21-21 16,0 22-16,0-22 0,0 21 16,0 0-16,-21-20 0,21 20 0,0 0 15,0-21-15,0 22 0,0-22 0,0 21 16,-22 1-16,22-1 16,0-21-16,-21 0 0,21 0 0,0 1 15,0-1-15,0 0 0,0 0 0,0 0 16,0 0-16,-21 1 0,21-1 0,0 0 15,0 0-15,0 0 0,-21-21 16,21 21-16,0 1 0,0-1 16,0 0-16,0 0 0,0 0 15,0 0 1,0-42 62,0 0-78,0 0 16,0 0-16,0 0 0,0-22 0,0 22 15,0-21-15</inkml:trace>
  <inkml:trace contextRef="#ctx0" brushRef="#br2" timeOffset="-49876.6">25929 3535 0,'0'0'15,"0"21"16,0 0-31,0 0 0,0 1 0,0-1 16,-21 0-16,0 0 0,21 0 0,-21 22 16,-1-22-16,1 0 0,21 21 15,-21-21-15,0 22 0,0-22 16,0 21-16,-1-21 0,1 22 16,21-22-16,-21 21 0,0-21 0,21 1 15,-21-1-15,21 0 0,0 0 0,0 0 16,0 0-1,0-42 17,0 0-17,21 21-15,0-21 0,-21 0 16,21 0-16,-21-1 0,21 1 16</inkml:trace>
  <inkml:trace contextRef="#ctx0" brushRef="#br2" timeOffset="-49525.99">25823 3641 0,'0'0'15,"-21"0"-15,21-21 0,0-1 0,0 1 16,0 0-16,0 0 16,0 0-16,21 0 15,0 21-15,22 0 0,-22-22 16,21 22-16,1 0 0,-1 0 15,0 0-15,-21 0 0,22 0 16,-1 0-16,-21 0 0,0 0 0,1 22 16,-1-1-16,-21 0 0,21 0 15,-21 0-15,0 0 0,0 22 0,0-22 16,-21 0-16,-22-21 0,22 21 0,0 0 16,-21 1-16,-1-22 0,22 21 15,-21-21-15,21 0 0,-22 21 0,22 0 16,-21-21-16,21 0 0,0 0 15,-1 0-15,22 21 0,-21-21 16,21 21-16,0 1 31,0-1-31</inkml:trace>
  <inkml:trace contextRef="#ctx0" brushRef="#br2" timeOffset="-48741.86">25506 4805 0,'0'0'0,"21"0"16,0 0 0,-21 21-1,0 0-15,0 0 0,0 1 0,0 20 16,0-21-16,0 21 0,0-20 0,0 20 16,-21-21-16,21 0 0,-21 22 15,21-22-15,0 0 0,0 0 16,-21 0-16,21 0 0,0 1 0,-22-1 15,22 0-15,-21-21 16,21-21 31,0 0-47,0-1 0,0 1 16,0 0-16,0-21 0,0 21 15,21-1-15,-21-20 0,22 21 0,-1-21 16,-21 20-16,21-20 0,0 21 15,21-21-15,-20 20 0,-1 1 0,0 0 16,21 0-16,-21 0 0,1 21 0,20 0 16,-21 0-16,0 0 0,0 0 15,1 21-15,-1 0 0,0 21 0,0-20 16,-21 20-16,0-21 16,21 21-16,-21 1 0,0-1 0,0-21 15,0 22-15,0-1 0,0-21 0,0 0 16,0 22-16,0-22 0,-21 0 15,21 0-15,0 0 0,-21 0 16,0-21-16,21 22 16,-21-22-1,-1 0 1,22-22-16,-21 1 0,0 0 16</inkml:trace>
  <inkml:trace contextRef="#ctx0" brushRef="#br2" timeOffset="-48533.98">25506 5249 0,'21'0'15,"0"0"1,0 0-16,0 0 0,1-21 0,20 21 16,-21 0-16,21 0 0,1 0 0,-22 0 15,21-21-15,-21 21 0,1 0 16,-1 0-16,0 0 0,0 0 0,0 0 15</inkml:trace>
  <inkml:trace contextRef="#ctx0" brushRef="#br2" timeOffset="-48077.24">25590 6160 0,'0'-22'0,"0"44"0,22-65 16,-1 22-16,-21 0 0,0 0 0,21 21 16,0 0-16,-21 21 31,0 0-31,0 0 15,0 0-15,-21 22 0,0-22 16,21 21-16,-21-21 0,21 22 0,0-22 16,-22 21-16,1-21 0,21 22 0,-21-22 15,21 0-15,0 0 0,-21 22 16,21-22-16,0 0 16,0-42 15,0 0-31</inkml:trace>
  <inkml:trace contextRef="#ctx0" brushRef="#br2" timeOffset="-47565.93">25590 6223 0,'0'0'0,"0"-21"0,0 0 16,0 0-16,0-1 0,0-20 15,0 21-15,22 21 0,-22-21 16,21 0-16,0 21 0,-21-22 0,21 22 15,21 0-15,-20-21 0,-1 21 0,0 0 16,21 0-16,-21 0 0,22 0 16,-22 21-16,0 1 0,21-1 0,-20-21 15,-1 42-15,-21-21 0,0 0 16,0 1-16,0-1 0,0 0 16,0 0-16,-21 0 0,-1 0 15,1 1-15,-21-22 0,21 21 16,-22 0-16,1-21 0,0 0 0,21 21 15,-22-21-15,22 0 0,0 0 0,0 0 16,0 0-16,-1 0 31,22 21-15,22 0 0,-22 1-16,0-1 0,21 0 0,-21 0 15,21 0-15,0 0 16,-21 1-16,21-1 0,0 0 0,-21 0 15,22 0-15,-1-21 0,0 21 0,21-21 16,-21 0-16,1 0 0,-1 0 16,0 0-16,0 0 0,21 0 0,-20 0 15,-1 0-15,0 0 0,0-21 0,0 0 16,-21 0-16,21 21 16,-21-21-16,0 0 0,22 21 0,-22-22 15,0 1 1,-22 21-1,1 0-15,0 21 0</inkml:trace>
  <inkml:trace contextRef="#ctx0" brushRef="#br2" timeOffset="-46875.33">25527 7620 0,'0'0'0,"21"-21"16,43 0 0,-43 0-16,0-1 0,0 22 15,0-21-15,-21 0 0,21 21 16,-21-21-16,0 0 16,0 0-16,-21-1 15,0 22-15,0 0 0,0 0 0,-22 0 16,22 0-16,-21 0 15,0 0-15,20 0 0,-20 0 0,21 22 16,-21-22-16,20 21 0,1 0 0,0-21 16,21 21-16,0 0 0,-21 0 15,21 1-15,0-1 0,0 0 16,0 0-16,21 0 16,0 0-16,0 1 0,1-22 15,-1 21-15,0 0 0,21 0 0,-21-21 16,22 21-16,-22 0 0,0 1 15,0-1-15,0 0 0,1-21 0,-1 21 16,-21 0-16,0 0 0,0 1 16,0-1-16,-21 0 15,-1-21-15,1 21 0,-21-21 16,21 21-16,0-21 0,-22 0 0,22 0 16,-21 0-16,21 0 0,-1 0 15,1 0-15,0 0 0,0 0 0,0 0 16,21-21-16,-21 0 0,21 0 15,0 0 1,0-1-16,0 1 16,0 42 15,0 1-31</inkml:trace>
  <inkml:trace contextRef="#ctx0" brushRef="#br2" timeOffset="-46353.63">25527 8573 0,'0'0'0,"21"0"0,-21-22 16,21 1-16,-21 0 16,0 42 15,-21 0-16,0 1-15,0-22 0,0 21 16,-1 0-16,1 0 0,0 0 16,0 22-16,0-22 0,0 0 0,-1 21 15,1-21-15,21 1 0,-21-1 16,21 21-16,0-21 0,0 0 16,0 1-16,0-1 0,21 0 15,0 0-15,1-21 0,-1 21 0,0-21 16,0 0-16,21 0 0,-20 0 0,-1 21 15,0-21-15,0 0 0,0 0 16,0 0-16,1 0 0,-1 0 0,21-21 16,-21 21-16,0-21 0,1 21 15,-1-21-15,0 21 16,-21-21-16,0 0 0,0-1 16,0 1-16,0 0 15,0 0-15</inkml:trace>
  <inkml:trace contextRef="#ctx0" brushRef="#br2" timeOffset="-46144.75">25506 8805 0,'0'0'0,"21"0"31,0 0-15,0 0-16,0 0 0,1 0 0,-1-21 15,0 21-15,0 0 0,0 0 0,0 0 16,1-21-16,-1 21 0,0-21 16,0 0-16,-21 0 15,0-1-15</inkml:trace>
  <inkml:trace contextRef="#ctx0" brushRef="#br2" timeOffset="-45893.89">25569 8530 0,'21'0'31,"1"0"-31,-1 0 0,0 0 0,0 0 16,0 0-16,22 0 0,-22 0 0,21 0 16,-21-21-16,22 21 0,-22 0 15,21 0-15,-21 0 0,0 0 16,1 0-16,-44 0 47,1 0-32,0 21-15</inkml:trace>
  <inkml:trace contextRef="#ctx0" brushRef="#br2" timeOffset="-45336.81">25315 9779 0,'0'0'0,"0"-21"16,0 0-16,21 21 0,-21-21 15,22 21-15,-22 21 32,0 0-17,0 0-15,0 0 0,-22 0 0,22 22 16,-21-22-16,21 0 0,0 21 0,0-20 15,-21-1-15,21 0 0,-21 21 16,21-21-16,-21 1 0,21-1 0,0 0 16,0 0-16,-21-21 0,21 21 0,0 0 15,-22 1-15,22-1 32,0-42-1</inkml:trace>
  <inkml:trace contextRef="#ctx0" brushRef="#br2" timeOffset="-44777.95">25273 9885 0,'0'0'0,"21"0"16,-21-21-16,0 0 15,0-1-15,21 1 0,0 0 0,1 21 0,-22-21 16,21 0-16,0 21 0,21-21 15,-21 21-15,1-22 0,20 22 16,-21 0-16,21 0 0,-20 0 0,-1 0 16,21 0-16,-21 0 0,0 0 0,1 22 15,-22-1-15,0 0 0,21 0 16,-21 0-16,0 0 0,0 1 0,-21-1 16,-1 0-16,1 0 0,0 0 0,-21 0 15,21 1-15,-22-1 0,1-21 16,0 21-16,-1 0 0,1-21 0,21 0 15,-22 0-15,22 0 0,0 0 0,0 0 16,0 0-16,0 0 16,21-21-1,0 0-15,0 0 16,21 21 0,0 0-16,0 0 15,-21 21-15,21 0 16,-21 0-16,21 0 0,-21 0 15,0 1-15,0 20 0,22-21 16,-1 0-16,-21 0 0,21 1 16,-21-1-16,21 0 0,0-21 15,-21 21-15,21-21 0,1 0 0,-1 0 16,0 0-16,0 0 16,0 0-16,0 0 0,1 0 0,-1 0 15,0-21-15,0 0 16,0 0-16,0-1 0,-21 1 15,22 0-15,-1 0 16,-21 0-16,21 21 0,-21-21 16,0-1-16,0 1 15,21 21-15</inkml:trace>
  <inkml:trace contextRef="#ctx0" brushRef="#br2" timeOffset="-43250.17">24426 11049 0,'0'-21'0,"0"42"47,0 0-31,0 22-16,-21-22 0,21 0 0,-21 21 16,21 1-16,0-22 15,-21 21-15,21 0 0,-21 1 0,21-22 16,-22 21-16,22-21 0,0 22 0,0-22 15,-21 0-15,21 0 0,-21 0 16,21 1-16,0-1 0,0 0 0,0 0 16</inkml:trace>
  <inkml:trace contextRef="#ctx0" brushRef="#br2" timeOffset="-42733.46">24342 11261 0,'0'-21'0,"0"42"0,0-64 15,-22 22-15,22 0 0,0 0 0,0 0 16,0 0-16,0-1 0,0 1 16,0 0-16,0 0 0,0 0 15,0 0-15,22 21 0,-1-22 0,21 22 16,-21 0-16,22 0 0,-22-21 15,21 21-15,0 0 0,1 0 0,-1 21 16,0 1-16,1-1 0,-22 0 16,0 0-16,0 0 0,-21 22 15,0-1-15,0-21 0,0 21 0,-21-20 16,0 20-16,0-21 0,-22 0 0,1 0 16,0 1-16,-1-1 0,22 0 15,-21-21-15,0 21 0,20-21 0,-20 0 16,21 0-16,0 0 0,0 0 0,21-21 47,21 21-32,0 0-15,0 0 16,0 0-16,-21 21 0,21 0 0,-21 0 16,22-21-16,-22 22 15,21-1-15,-21 0 0,0 0 0,21 0 16,-21 0-16,21 1 0,0-1 15,-21 0 1,21-21-16,1 0 0,-1 21 16,0-21-16,0 0 0,0 0 15,0 0-15,1 0 16,-1 0-16,0 0 16,0 0-16,0-21 15</inkml:trace>
  <inkml:trace contextRef="#ctx0" brushRef="#br2" timeOffset="-42378.67">24892 11599 0,'-21'0'31,"21"22"-31,21-22 47,0 0-47,0 0 0,0 0 0,1 0 16,-1 0-16,0-22 0,0 22 15,0-21-15,0 21 0,-21-21 0,22 0 16,-1 0-16,-21 0 16,0-1-16,0 1 15,-21 0-15,-1 21 16,1 0-16,0 0 0,0 0 0,-21 0 16,20 21-16,-20-21 0,21 21 15,0 1-15,0-1 0,-1-21 16,1 21-16,0 0 0,21 0 0,0 0 0,0 1 15,0-1-15,0 0 16,0 0-16,21 0 0,0-21 16,1 21-16,-1-21 0,0 0 0,0 0 15,21 0-15,-20 0 0,-1 0 16,0 0-16,0 0 0,21 0 16</inkml:trace>
  <inkml:trace contextRef="#ctx0" brushRef="#br2" timeOffset="-41354.26">25463 11578 0,'22'0'0,"-44"0"0,65-21 16,-43 0-16,21 0 0,-21 0 15,0-1 1,-21 22 0,0 0-16,-1 0 0,1 0 15,0 0-15,0 0 0,0 22 16,0-1-16,-1 0 15,1 0-15,0 0 0,0-21 0,21 21 16,0 1-16,0-1 0,0 0 16,0 0-16,0 0 15,21-21 1,0 0-16,0 0 16,1 0-16,-1 0 15,0-21-15,0 0 0,0 0 16,0 21-16,-21-21 0,22-1 0,-1 1 15,-21 0-15,21 0 0,-21 0 16,21 21-16,0-21 0,-21-1 16,0 1-16,0 42 31,-21 1-15,21-1-16,-21 0 0,0 0 15,21 0-15,-21 0 0,-1 22 16,1-22-16,21 21 0,-21-21 0,0 22 15,0-1-15,0-21 0,21 22 0,-22-1 16,1 21-16,0-20 0,21-1 16,-21 0-16,21 1 0,0-1 0,0-21 15,0 22-15,0-1 0,0-21 0,0 21 16,0-20-16,0-1 16,0 0-16,21-21 15,0 0 1,0 0-16,1-21 0,-22 0 15,21-1-15,0 22 0,0-42 16,-21 21-16,21 0 0,0-22 0,1 1 16,-1 0-16,0-1 0,0 1 15,0-21-15,0 20 0,1 1 0,-1-22 16,0 22-16,0-21 0,-21 20 16,21 1-16,0 0 0,1-22 0,-22 43 0,0-21 15,0 20-15,0 1 0,0 0 16,0 0-16,0 42 31,-22 0-15,22 0-16,-21 1 0,21-1 0,-21 0 15,21 0-15,0 0 0,0 0 16,0 1-16,0-1 0,0 0 16,0 0-16,0 0 15,21-21 1,0 0-16,1 0 0,-1 0 15,0 0-15,0-21 0,0 21 0,-21-21 16,21 0-16,1 21 0,-1-21 16,0-1-16,0 1 0,-21 0 15,21 0-15,-21 0 0,21 0 0,-21-1 16,0 1-16,0 42 31,-21-21-15,21 22-16,-21-1 0,21 0 15,-21-21-15,21 21 0,0 0 0,0 0 16,0 1-16,0-1 0,0 0 16,21-21 15,0 0-31,0 0 16,1 0-1,-1-21-15</inkml:trace>
  <inkml:trace contextRef="#ctx0" brushRef="#br2" timeOffset="-40978.47">26225 11494 0,'-21'0'32,"42"0"14,1 0-46,-1 0 16,0 0-16,-21-22 0,21 1 16,0 0-1,-21 0-15,-21 21 32,0 0-32,0 0 15,0 0-15,-1 21 0,22 0 0,-21 0 16,0 1-16,0-22 0,21 21 0,-21 0 15,21 0-15,0 0 16,0 0-16,0 1 0,0-1 16,21-21 15,0 0-31,0 0 0,0 0 16,1-21-16,-1 21 15,0-22-15</inkml:trace>
  <inkml:trace contextRef="#ctx0" brushRef="#br2" timeOffset="-40589.44">26543 11409 0,'0'0'15,"0"-21"-15,-21 21 16,0 0 0,-1 0-16,22 21 0,-21-21 15,21 21-15,-21-21 0,21 21 16,-21-21-16,21 21 15,0 1-15,0-1 16,0 0 0,21-21-1,0 0-15,0 21 0,1-21 16,-1 21-16,0-21 0,-21 21 16,21-21-16,-21 22 15,21-22-15,-21 21 16,-21-21-1,0 0-15,0 0 0,0 0 16,-1 0-16,1 0 0,0 0 16,0 0-16,0 0 0,0 0 0,-1 0 15,1 0 1,21-21 15,21 21-15,1-22-16</inkml:trace>
  <inkml:trace contextRef="#ctx0" brushRef="#br2" timeOffset="-40250.63">27009 11134 0,'0'-21'0,"0"42"0,0-64 16,-22 43 0,1 0-16,21 22 15,0-1-15,-21 0 0,0 0 16,21 21-16,-21-20 0,0 20 16,21-21-16,-22 21 0,1-20 15,21-1-15,-21 21 0,21-21 0,-21 0 16,21 1-16,-21-1 0,21 0 0,0 0 15,0 0-15,0 0 0,0 1 16,21-22 31,0-22-47,0 22 16</inkml:trace>
  <inkml:trace contextRef="#ctx0" brushRef="#br2" timeOffset="-39856.84">27093 11430 0,'-21'0'15,"0"0"1,0 21-16,21 0 16,-21-21-16,21 22 0,-22-22 0,22 21 15,0 0-15,0 0 0,0 0 16,0 0-16,0 1 15,22-22 17,-1 0-32,0 0 0,0 0 15,0 0-15,0 0 0,-21-22 16,22 22-16,-1-21 0,-21 0 16,21 0-16,-21 0 0,0 0 15,21-1-15,-21 1 0,0 0 16,0 0-16,-21 21 15,0 0-15,0 0 16,-1 0-16,1 0 0,21 21 16,-21-21-16,0 21 0,21 0 15,0 1 1,21-22 0,0 0-1</inkml:trace>
  <inkml:trace contextRef="#ctx0" brushRef="#br2" timeOffset="-39450.07">27326 11388 0,'21'-43'31,"-21"22"-31,21 21 0,1 0 16,-1 0-1,-21 21-15,21 1 16,0-1-16,-21 0 0,0 0 16,0 0-16,0 0 15,0 1-15,0-1 0,0 0 0,0 0 16,0 0-16,0 0 0,0 1 0,-21-1 16,0-21-16,21 21 15,-21-21-15,21-21 47,0 0-31,0-1-16,0 1 15,21 0-15,-21 0 16,21 0-16,0 0 0,0-1 0,-21 1 16,21 0-16,1 21 0,-22-21 15,21 21-15,0 0 16,-21-21-16,21 21 0</inkml:trace>
  <inkml:trace contextRef="#ctx0" brushRef="#br2" timeOffset="-39065.29">26712 11155 0,'0'0'0,"21"0"32,1 0-32,-1 0 0,0 0 15,21 0-15,-21 0 0,22 0 0,-1 0 16,0 0-16,1 0 0,-22 0 15,21 0-15,1 0 0,-22 0 16,0 0-16,21 0 0,-21 0 16,1 0-16,-1 0 15,-21-21 1,-21 21 31,-1 0-32,1 21-15,0-21 16</inkml:trace>
  <inkml:trace contextRef="#ctx0" brushRef="#br1" timeOffset="-28122.55">27220 4657 0,'-21'0'94,"0"0"-31,0 0-48,21-21 16,21 21 32,0 0-63,0 0 16,0 0-16,1 0 15,-1 0-15,0 0 16,0 0-16,-21-22 15,21 22 1,0 0-16,1 0 16,-22-21 15</inkml:trace>
  <inkml:trace contextRef="#ctx0" brushRef="#br1" timeOffset="-20702.27">29612 8340 0,'-21'0'0,"21"-21"15,-21 21 1,42 0 140,0 0-140,0 0-1,0 0-15,1 0 32,-1 0-17,0 0-15,0 21 31,0-21-31,0 0 16,1 0 0,-1 0-16,0 0 15,0 21-15,0-21 16,0 0 0,1 0-16,-1 0 15,0 0-15,0 21 0,0-21 31,0 0-31,1 0 0,-1 21 16,0-21-16,0 0 16,0 0-1,0 0-15,-21 21 0,22-21 0,-1 0 16,0 0-16,0 22 16,0-22-16,0 0 15,1 21-15,-1-21 16,0 0-16,0 0 15,0 0-15,-21 21 0,21-21 0,1 0 16,-1 0 0,0 21-1,0-21-15,0 0 0,-21 21 16,21-21-16,1 0 16,-1 0-16,-21 21 0,21-21 0,0 0 15,0 0-15,-21 22 0,21-1 16,1-21-16,-1 0 0,0 21 15,0-21-15,0 0 0,-21 21 0,21-21 16,1 0-16,-22 21 0,21-21 16,0 0-16,0 21 0,0 1 15,0-22-15,1 21 16,-1 0-16,0-21 16,-21 21-16,21-21 0,0 21 15,0-21-15,-21 21 16,22 1-16,-1-1 0,0-21 15,0 21-15,0 0 16,0 0-16,1-21 0,-1 21 0,-21 1 16,21-1-16,0-21 0,0 21 0,0 0 15,1 0-15,-1 0 0,0 1 16,0-1-16,0 0 0,0 0 16,1 0-16,-1 0 15,0 1-15,-21-1 0,21 0 0,-21 0 16,21-21-16,-21 21 0,0 0 15,21 1-15,1-1 0,-22 0 16,21 0-16,-21 0 0,0 0 0,21 1 16,-21-1-16,21 0 0,-21 0 15,21 0-15,-21 0 0,0 1 0,21 20 16,1-21-16,-22 0 0,0 22 16,0-22-16,21 0 0,-21 0 0,21 21 15,-21-20-15,0-1 0,0 0 16,21 0-16,-21 21 0,21-20 0,-21-1 15,0 21-15,21-21 16,-21 0-16,22 22 0,-22-22 16,0 0-16,0 0 0,21 0 0,-21 1 15,21-1-15,-21 21 0,0-21 16,0 0-16,0 22 0,21-22 0,-21 0 16,0 0-16,21 22 0,-21-22 0,0 0 15,0 0-15,0 21 0,0-20 16,0-1-16,0 0 0,0 0 0,0 21 15,0-20-15,0-1 0,0 0 16,0 0-16,0 0 0,0 0 16,0 1-16,0-1 0,0 0 0,0 0 15,0 0-15,0 0 0,0 1 0,0-1 16,0 0-16,0 21 0,0-21 16,0 1-16,0-1 0,0 21 15,0 0-15,0-20 0,0 20 16,-21-21-16,21 0 0,0 22 15,0-22-15,0 0 0,-21 21 0,21-21 16,0 1-16,0 20 0,0-21 16,0 0-16,-21 0 0,21 1 0,-21 20 15,21-21-15,0 0 0,0 0 0,0 1 16,0 20-16,-22-21 0,22 0 16,0 0-16,0 22 0,-21-22 0,21 0 15,0 21-15,0-20 0,0 20 16,0-21-16,-21 0 0,21 22 15,0-22-15,-21 21 0,21-21 0,0 0 16,0 1-16,0 20 0,-21-21 16,21 0-16,-21 0 0,21 1 0,-22 20 15,22-21-15,0 0 0,0 0 16,-21 1-16,21-1 0,0 0 0,0 0 16,0 0-16,-21 0 0,21 1 15,-21-1-15,21 0 0,0 0 0,-21 0 16,21 22-16,0-22 0,0 0 15,0 0-15,-21-21 0,21 21 0,-22 0 16,22 1-16,0-1 0,-21 0 16,0 0-1,21 0-15,0 0 16,-21-21 0,21 22-16,-21-22 15,21 21-15,0 0 16,0 0-1,-21 0 1,21 0 0,-22-21-16,22 22 0,0-1 15,-21-21-15,21 21 16,-21-21-16,21 21 0,-21-21 0,21 21 16,0 0-16,-21-21 15,21 22-15,-21-22 16,21 21-16,0 0 31,-22-21 16,1-21-16,21 0-15</inkml:trace>
  <inkml:trace contextRef="#ctx0" brushRef="#br1" timeOffset="-20205.56">31051 12869 0,'0'0'0,"0"-21"0,22 21 62,-22 21-62,21 1 16,-21-1-16,21 0 16,-21 0-16,0 0 0,0 0 15,21 1-15,-21-1 0,0 0 0,21 0 16,-21 0-16,0 0 0,21 1 16,-21-1-16,0 0 0,22 0 15,-22 0-15,0 0 16,21-21-16,0 22 15,0-22-15,-21 21 16,21-21-16,0 0 31,1 0-15,-22-21 0,21-1-1,0 22 1,-21-21-16,21 21 15</inkml:trace>
  <inkml:trace contextRef="#ctx0" brushRef="#br1" timeOffset="-19694.55">31919 12954 0,'0'0'0,"21"-21"0,1 21 0,-22-21 16,21 21-16,0 0 15,-21-21-15,-21 21 32,0 0-17,-1 0-15,1 21 0,-21-21 0,21 21 16,0 0-16,-22 0 0,22 0 15,0-21-15,-21 22 0,20-1 16,-20 0-16,21 0 0,-21 0 0,20 0 16,1-21-16,-21 22 0,21-1 0,0-21 15,-1 21-15,1-21 16,21 21-16,-21-21 0,0 0 16,21 21-16</inkml:trace>
  <inkml:trace contextRef="#ctx0" brushRef="#br1" timeOffset="-19458.37">31348 13229 0</inkml:trace>
  <inkml:trace contextRef="#ctx0" brushRef="#br1" timeOffset="-18414.31">29506 14944 0,'0'0'0,"0"-21"16,0-1-1,0 44 17,0-1-17,0 0-15,-21 0 16,21 21-16,-21-20 0,21-1 0,-21 21 16,0 0-16,21-20 0,0 20 0,-22-21 15,1 0-15,21 22 0,0-22 16,0 0-16,0 21 0,0-21 15,0 1-15,0-44 32</inkml:trace>
  <inkml:trace contextRef="#ctx0" brushRef="#br1" timeOffset="-18009.54">29337 14923 0,'0'0'0,"0"-22"0,0 1 32,21 21-32,0 0 0,0 0 15,1 0-15,-1 0 0,0 0 0,0 0 16,21 0-16,-20 0 0,-1 0 0,21 0 15,-21 0-15,22 21 0,-22 1 16,0-1-16,21 0 0,-21 0 0,-21 0 16,0 0-16,0 22 0,0-22 15,0 0-15,0 0 0,0 22 0,-21-22 16,0 0-16,-21 0 0,21 0 16,-22-21-16,1 21 0,0 1 0,20-22 15,-20 21-15,0-21 0,21 0 0,-22 21 16,22-21-16,0 0 0,0 0 15,0 0-15,42 0 63</inkml:trace>
  <inkml:trace contextRef="#ctx0" brushRef="#br1" timeOffset="-17472.85">30099 15177 0,'21'-22'0,"-42"44"0,63-65 0,-42 22 16,21 21-16,-21-21 0,0 0 0,0 0 15,0-1-15,-21 1 31,0 21-31,0 0 0,0 0 0,0 0 16,-43 21-16,43 1 16,0-1-16,-22 0 0,22 0 0,0 0 15,0 22-15,-21-22 0,20 0 0,1 0 16,21 21-16,0-20 0,-21-1 16,21 0-16,0 0 0,0 0 15,21-21 1,0 0-16,1 0 15,-1 0-15,0 0 0,0-21 0,0 21 16,0-21-16,22 0 0,-22 21 16,0-21-16,0-1 0,0 1 0,1-21 15,-1 21-15,0 0 0,0-1 0,0 1 16,-21 0-16,0 0 0,21 0 16,-21 42 15,-21 0-31,0 0 0,21 0 15,-21 22-15,0-22 0,21 0 0,0 0 16,-21 0-16,21 1 16,-22-1-16,22 0 0,0 0 15,0 0-15,22-21 16,-1 0 0,0 0-16,0 0 0,0 0 15,0-21-15,1 0 0</inkml:trace>
  <inkml:trace contextRef="#ctx0" brushRef="#br1" timeOffset="-17202">30607 14859 0,'-21'0'31,"0"21"-16,-1 0-15,22 1 0,-21-1 0,0 0 16,0 0-16,21 0 0,-21 22 16,-22 20-16,43-42 0,0 0 15,-21 1-15,21 20 0,-21-21 0,21 0 16,0 0-16,0 1 16,0-1-16,0 0 0</inkml:trace>
  <inkml:trace contextRef="#ctx0" brushRef="#br1" timeOffset="-16670.59">30776 15198 0,'0'0'0,"0"-21"0,0-1 15,0 1-15,0 0 16,0 0-16,0 0 31,-21 21-15,0 21-16,0-21 16,0 21-16,21 0 0,-22 0 15,1 1-15,0-1 0,0 0 0,0 0 16,0 0-16,-1 0 0,22 1 15,0-1-15,0 0 0,-21 0 0,21 0 16,21-21 0,1 0-1,-1 0-15,0 0 0,0 0 16,0-21-16,0 0 16,1 0-16,-1 21 0,0-21 15,-21-22-15,21 22 0,0 0 0,0 0 16,1 0-16,-1 21 0,-21-22 15,0 44 17,0-1-32,0 0 0,0 0 15,0 0-15,0 0 16,0 1-16,0-1 0,0 0 0,0 0 16,0 0-1,21-21 1,0 0-16,0 0 0,0 0 15,1 0-15,-1 0 0,0 0 16,-21-21-16,0 0 0,21 21 16,0-21-16</inkml:trace>
  <inkml:trace contextRef="#ctx0" brushRef="#br1" timeOffset="-16405.72">30586 14965 0,'21'0'32,"0"0"-32,0 0 15,22 0-15,-22 0 0,0 0 16,0 0-16,0 0 0,0 0 0,1 0 15,-1 0-15,0 0 0,-21 21 16,21-21-16,0 0 0,0 0 16</inkml:trace>
  <inkml:trace contextRef="#ctx0" brushRef="#br1" timeOffset="-16097.9">31454 15028 0,'0'-21'15,"21"21"-15,-21-21 16,0 42 15,0 0-31,-21 1 16,-1-1-16,1 0 0,21 0 15,-21 0-15,0 0 0,0 22 0,0-22 16,21 0-16,-22 0 0,22 0 16,-21 1-16,21-1 0,0 0 0,-21-21 15,21 21-15,-21-21 16,21 21-16,0-42 31,21 21-31</inkml:trace>
  <inkml:trace contextRef="#ctx0" brushRef="#br1" timeOffset="-15518.23">31432 15007 0,'0'0'0,"0"-21"0,0 0 16,0 0-1,22 21 1,-1 0-16,0 0 15,0 0-15,0-21 0,0 21 0,1 0 16,-1 0-16,0 0 16,0 0-16,-21 21 0,21 0 15,-21 0-15,0 0 16,0 0-16,-21 1 16,0-1-16,0 0 0,-22 0 15,22-21-15,0 21 0,0-21 16,-21 0-16,20 21 0,1-21 0,0 0 15,21 22 1,21-22 15,0 0-31,1 0 0,-1-22 16,0 22-16,0 0 0,0 0 16,0 0-16,1 0 0,-1 0 0,0 0 15,0 0-15,0 22 16,0-22-16,-21 21 15,22 0-15,-22 0 0,21 0 0,-21 0 16,0 1-16,0-1 16,0 0-16,0 0 0,-21-21 0,-1 21 15,1 0-15,0-21 0,0 0 16,0 22-16,-22-22 0,22 0 0,-21 0 16,21 0-16,0 0 0,-22 0 15,22 0-15,0 0 0,0 0 0,0 0 16,-1 0-16,1 0 0,0 0 15,0-22-15,21 1 16,0 0 0,21 0-1,21 21-15,-20 0 16</inkml:trace>
  <inkml:trace contextRef="#ctx0" brushRef="#br1" timeOffset="-14990.37">32025 15198 0,'21'0'16,"-42"0"-16,42-21 0,-21-1 0,21 22 0,-21-21 16,22 0-16,-22 0 15,0 0-15,0 0 16,-22 21-16,1 0 15,0 0-15,0 0 0,0 0 0,0 0 16,-1 21-16,1 0 0,0 0 16,0 0-16,-21 0 0,20 1 0,1-1 15,21 0-15,-21 0 0,0 0 16,21 0-16,0 1 0,0-1 16,0 0-16,0 0 15,0 0-15,21-21 31,0 0-31,0 0 0,1 0 16,-1-21-16,0 0 0,0 21 0,0-21 16,0 0-16,1-1 0,-1 1 15,0 0-15,0 0 0,0 0 0,0 21 16,1-21-16,-22-1 16,0 44-1,0-1 1,0 0-16,-22-21 0,22 21 15,-21 0-15,21 0 0,-21-21 16,21 22-16,0-1 0,0 0 16,-21-21-16,21 21 15,21-21 17</inkml:trace>
  <inkml:trace contextRef="#ctx0" brushRef="#br1" timeOffset="-14514.64">32512 15177 0,'0'-22'0,"0"44"0,21-44 16,-21 1-16,0 0 15,0 0-15,-21 21 31,0 0-31,0 0 0,-1 0 0,1 21 16,0-21-16,0 21 0,0-21 16,21 21-16,-21 1 0,-1-1 15,22 0-15,0 0 16,22 0 0,-1-21-1,0 0-15,0 0 16,0 21-16,0-21 15,-21 22-15,22-22 16,-22 21 0,0 0-1,-22-21 1,1 0-16,0 21 16,0-21-16,0 0 0,0 0 15,-1 0-15,1 0 0,0 0 16,0 0-16,0 0 15,0 0-15,-1 0 0,22-21 47</inkml:trace>
  <inkml:trace contextRef="#ctx0" brushRef="#br1" timeOffset="-14057.91">32618 15261 0,'0'0'0,"21"0"0,0 0 15,0 0 1,-21-21-16,21 0 0,1 21 15,-1 0-15,-21-21 16,21 0 0,-21-1-16,0 1 15,0 0 1,-21 21 0,0 0-16,-1 0 15,1 21-15,0 0 0,0-21 16,0 22-16,0-22 15,21 21-15,-22 0 0,1 0 16,21 0-16,-21-21 0,21 21 16,0 1-16,0-1 0,0 0 15,21-21 1,0 0-16,-21 21 0,22-21 0,-1 0 16,0 0-16,0 0 15,0 0-15,0 0 0,1 0 16,-1 0-16,-21-21 0,21 0 15,0 21-15,0-21 0,0-1 16</inkml:trace>
  <inkml:trace contextRef="#ctx0" brushRef="#br1" timeOffset="-13242.38">30438 14944 0,'21'0'78,"0"0"-63,-21-21-15,21 21 16,0 0 0</inkml:trace>
  <inkml:trace contextRef="#ctx0" brushRef="#br1" timeOffset="-3744.98">29337 10245 0,'0'0'0,"21"0"16</inkml:trace>
  <inkml:trace contextRef="#ctx0" brushRef="#br1" timeOffset="-2706.57">29358 10287 0,'0'21'94,"0"0"-78,0 1-1,-21-22-15,21 21 16,-21 0-16,0 0 0,21 0 15,0 0-15,-22 1 16,1-22-16,0 21 0,21 0 0,-21 0 16,21 0-16,-21 0 0,0 1 0,-1-1 15,22 0-15,-21 0 0,0 0 16,0 0-16,0 1 0,0-1 0,-1 0 16,1 0-16,0 0 0,0 22 15,0-1-15,0-21 0,21 0 16,-22 0-16,22 1 0,-21-1 15,21 42-15,-21-42 0,0 1 16,0 41-16,21-21 0,0-20 16,-21 20-16,-1-21 0,22 21 15,-21-20-15,21 20 0,0 0 0,-21-21 16,0 22-16,0-22 0,21 21 0,-21-21 16,21 22-16,-22-22 0,1 0 15,21 21-15,0-20 0,-21-1 16,21 21-16,-21-21 0,21 22 0,-21-22 15,21 21-15,0 0 0,0 1 16,0-22-16,0 21 0,0 1 0,0-22 16,0 21-16,0 0 0,0 1 0,0-22 15,0 21-15,0-21 0,0 22 16,0-22-16,0 21 0,0-21 0,0 43 16,0-22-16,21-21 0,-21 1 15,21 20-15,-21-21 0,0 0 0,21 22 16,-21-22-16,21 0 0,1 21 15,-22-21-15,0 1 0,21-1 0,0 0 16,-21 0-16,21 0 0,0 0 0,-21 1 16,21-1-16,-21 0 0,22 0 15,-22 0-15,21 0 0,0-21 16,-21 22-16,0-1 0,21-21 0,0 21 16,-21 0-16,21-21 0,1 21 15,-1 0-15,0-21 16,-21 22-16,21-22 0,0 0 0,-21 21 15,21-21-15,1 0 0,-22 21 0,21-21 16,0 21-16,0-21 0,0 21 16,0 0-16,1-21 0,-1 0 15,0 22-15,0-22 0,-21 21 0,21-21 16,0 21-16,1-21 0,-1 0 0,0 21 16,0-21-16,0 21 0,0 0 15,1-21-15,-1 22 16,0-1-16,-21 0 15,21-21-15,0 0 0,0 21 16,1 0-16,-1-21 16,0 0-16,-21 21 15,21-21 17,-21-21-32,21 21 0,-21-21 0,0 0 15,21 0-15,-21 0 0,22-1 0,-1 1 16,-21-21-16,21 0 0</inkml:trace>
  <inkml:trace contextRef="#ctx0" brushRef="#br1" timeOffset="-298.21">29485 10583 0,'0'0'0,"0"-21"16,21 21-16,-21-21 31,0 0 0,-21 21-15,0 0-16,0 0 16,0 0-16,-1 0 15,1 0-15,-21 0 0,0 0 0,20 0 16,-20 21-16,0-21 0,-1 21 0,1-21 16,21 0-16,-21 21 0,-1-21 15,1 0-15,21 22 0,-22-1 0,22-21 16,0 0-16,0 0 0,-21 21 0,20-21 15,1 0-15,0 0 16,0 0-16,0 0 0,21 21 16,-21-21-16,-1 0 31,1 0 31,0 0-46,0 0 31,42 0-16,0 0-15,0 0-16,1-21 0,20 21 15,-21 0-15,0-21 0,22 21 0,-1-21 16,0-1-16,1 22 0,-1-21 16,0 0-16,-21 21 0,22-21 0,-1 0 15,0 21-15,-20-21 0,-1-1 0,21 22 16,-21-21-16,0 0 0,1 21 16,-1-21-16,0 0 15,0 21-15,0 0 16,-21-21-16,21 21 15,1 0 1,-1 0 15,-21 21 1,0 0-32,0 0 0,0 0 15,0 0-15,0 1 0,0-1 16,0 0-16,0 0 0,0 0 15,21 22-15,-21-22 0,0 0 0,0 21 16,0-21-16,0 1 0,21-1 0,-21 21 16,21-21-16,-21 0 0,0 1 15,0-1-15,0 0 0,21 0 0,-21 0 16,22-21-16,-22 21 0,0 1 16,0-1-16,21-21 15,-21-21 48,0-1-48,0 1 1,0 0-16,0 0 16,0 0-16,0 0 0,0-1 15,0 1-15,0 0 0,0-21 0,0 21 16,0-1-16,0 1 0,0-21 15,0 21-15,0 0 0,0-1 16,-21 1-16,-1 0 0,22 0 0,0 0 16,-21 0-16,0-1 15,0 22-15,21-21 0,0 0 16,0 0 0,-21 21-16,0 0 31,-1 0 0,1 0-31,0 0 16,0 0-16,0 21 0,0-21 15,-22 21-15,22 0 16,0-21-16,0 0 0,-22 22 0,22-22 16,-21 0-16,0 0 0,20 21 15,1-21-15,-21 0 0,21 0 0,0 21 16,-1-21-16,1 0 0,0 0 0,42 0 78,0 0-78,1 0 0,-1 0 16,0 0-16,0 0 0,21 0 0,-20 0 15,-1 0-15,21 0 16,-21 0-16,22 0 0,-1 0 0,0 0 15,-21 0-15,22-21 0,-1 21 0,-21 0 16,0 0-16,22 0 0,-22 0 16,0 0-16,0 0 15,-21 21 32,0 0-47,0 0 16,21-21-16,-21 21 0,0 1 15,0-1-15,22 0 0,-22 0 16,0 0-16,0 0 0,0 1 16,0-1-16,0 0 0,0 0 15,21 0-15,-21 0 0,0 1 16,0-1-16,0 0 0,0 0 16,21-21-16,-21 21 15,21 0 1,-21-42 62,-21 0-62,21 0-16,0 0 0,0 0 15,0-1-15,0 1 16,0 0-16,0 0 0,-21 0 0,21 0 15,0-1-15,0 1 0,0 0 0,0 0 16,0 0-16,0 0 0,0-1 16,0 1-16,-21 0 0,21 0 15,0 0-15,0 0 16,0-1 15,-22 22 0,1 0-31,0 0 0,0 22 16,0-22-16,0 21 0,-1-21 16</inkml:trace>
  <inkml:trace contextRef="#ctx0" brushRef="#br1" timeOffset="4746.02">29443 10393 0,'0'0'0,"0"-21"31,0 0 31,0 42-15,0 0-31,0 0-1,0 0-15,0 0 0,0 1 16,21-1-16,-21 0 16,0 0-16,0 0 0,0 0 15,0 1-15,0-1 0,0 0 0,0 0 16,0 0-16,0 0 0,0 1 16,21-1-16,-21 0 0,0 0 15,0 0-15,0 0 0,0 1 16,0-1-16,0 0 15,21-21-15,-21 21 32,0-42 61,0 0-61,0 0-17,0-1 1</inkml:trace>
  <inkml:trace contextRef="#ctx0" brushRef="#br1" timeOffset="5757.6">29146 10435 0,'-21'0'47,"0"0"-31,0 0-16,0 0 16,0 21-1,-1-21-15,1 0 0,21 22 0,-21-22 16,0 0-16,0 21 0,0 0 15,-1-21-15,1 0 0,0 0 16,0 21-16,0-21 16,42 0 46,0 0-46,21 0-16,-20 0 15,-1 0-15,21 0 0,-21 0 0,22 0 16,-1 0-16,0-21 0,1 21 16,-1 0-16,0 0 0,1-21 0,20 21 15,-21-21-15,-20 21 16,-1 0-16,0-22 0,0 22 0,0 0 16,-21-21-16,0 0 0,21 21 15,1 0 1,-22-21-16,0 42 109,-22 0-93,22 0-16,-21 1 15,21-1-15,0 0 0,0 0 16,0 0-16,-21 22 0,21-22 16,0 0-16,-21 0 0,21 0 0,0 0 15,0 1-15,0-1 0,0 0 16,0 0-16,0 0 16,0 0-16,0 1 0,0-1 15,0 0 1,0-42 62,-21 21-62</inkml:trace>
  <inkml:trace contextRef="#ctx0" brushRef="#br1" timeOffset="19618.46">22415 8170 0,'0'-21'32,"0"0"-17</inkml:trace>
  <inkml:trace contextRef="#ctx0" brushRef="#br1" timeOffset="20186.4">22437 8086 0,'21'0'31,"-21"-21"-31,0-1 31,0 44 78,0-1-109,0 0 16,0 0-16,0 0 16,0 0-16,-21-21 0,21 22 0,0-1 15,0 0-15,-22 0 16,22 0-16,0 0 0,-21 1 0,21-1 16,0 0-16,0 0 0,-21 0 0,21 0 15,-21 1-15,21-1 0,0 0 16,0 0-16,0 0 0,-21-21 0,21 21 15,0 1-15,0-1 0,0 0 32,0-42 61</inkml:trace>
  <inkml:trace contextRef="#ctx0" brushRef="#br1" timeOffset="21165.22">22352 8107 0,'-21'0'31,"21"-21"-15,0 0 15,0-1 0,21 1-15,0 21 0,0-21-16,0 21 15,1 0-15,-1-21 16,0 21-16,0 0 0,0 0 0,22-21 16,-22 21-16,0 0 15,0 0-15,0 0 0,0 0 0,1 0 16,-1 0-16,0 0 0,0 0 15,0 0 1,-21 21-16,0 0 16,0 0-16,0 0 15,0 1-15,0-1 0,0 0 16,0 0-16,-21-21 0,21 21 0,-21 0 16,0 1-16,0-1 0,-1-21 15,1 21-15,0 0 0,0-21 0,0 21 16,0-21-16,-1 0 0,1 21 0,0-21 15,0 22-15,0-22 16,0 0-16,-1 0 16,44 0 46,-1 0-46,0 0-16</inkml:trace>
  <inkml:trace contextRef="#ctx0" brushRef="#br1" timeOffset="22013.73">22923 8086 0,'0'-21'0,"22"-1"32,-22 44-1,0-1-16,0 0-15,0 0 0,-22 0 16,22 0-16,-21 1 0,0-1 16,21 0-16,0 0 15,0 0-15,0 0 16,0 1-16,21-22 31,0 0-31,1 0 0,-1 0 16,0 0-16,0 0 0,0 0 15,-21-22-15,21 22 0,1-21 16,-1 21-16,0-21 0,-21 0 16,21 21-16,0-21 0,-21 0 0,21-1 15,1 1-15,-22 0 16,21 21-16,-21-21 16,0 42 62,0 0-63,-21 0-15,21 1 16,0-1-16,-22 0 0,22 0 16,-21 0-16,21 0 0,0 1 15,0-1-15,0 0 0,-21 0 16,21 0-16,-21 0 15,21 1-15,0-1 16,0 0-16,0 0 0,0 0 16,0 0-16,-21-21 0,21 22 15,-21-1 1,-1-21-16,22 21 0,-21-21 16,0 21-1,0-21 1,0 0-16,0 0 0,-1 0 0,1 0 15,0 0-15,0 0 16,0 0-16,0 0 16,21-21-16,-22 21 15,1 0-15,21-21 16,0 0 0</inkml:trace>
  <inkml:trace contextRef="#ctx0" brushRef="#br1" timeOffset="22873.23">22140 8234 0,'0'21'31,"0"0"-15,21-21 46,1 0-62,-22-21 16,21 21-1,-21-21-15,0 0 16,-21 21 31,-1 0-47,22 21 16,0 0-16,0 0 31,0 0-16,22-21 32,-1-21-47,-21 0 16,0 0 0,0 0-1,-21 21 16,-1 0-15,22 21 0,0 0-1</inkml:trace>
  <inkml:trace contextRef="#ctx0" brushRef="#br1" timeOffset="23561.84">22733 7324 0,'0'0'16,"-21"0"-16,0 0 0,-1 0 15,1 21-15,0 0 0,0 0 0,0 0 16,0 1-16,-1-1 0,1 21 16,21-21-16,0 0 15,-21 1-15,21-1 0,-21 0 0,21 0 16,0 0-16,0 0 0,0 1 16,0-1-16,0 0 15,21-21-15,0 0 0,-21 21 0,21-21 16,1 0-16,-1 0 0,0 0 15,0 0-15,0 0 0,0 0 0,1 0 16</inkml:trace>
  <inkml:trace contextRef="#ctx0" brushRef="#br1" timeOffset="23973.6">23008 7451 0,'-21'0'31,"0"21"-31,0 0 16,-1-21-16,22 21 0,-21 0 15,21 1-15,-21-1 0,0 0 0,21 0 16,0 0-16,0 0 0,0 1 16,0-1-1,21-21-15,0 0 16,0 0-16,1 0 0,-1 0 15,0 0 1,0 0-16,0 0 0,0-21 0,1-1 16,-22 1-16,21 21 0,-21-21 15,0 0-15,0 0 0,0 0 16,0-1-16,0 1 0,0 0 16,0 0-1,-21 21-15,-1 0 0,1 0 16,0 0-16,0 21 15,21 0-15,-21-21 0,21 21 16,0 1-16,0-1 0,0 0 16</inkml:trace>
  <inkml:trace contextRef="#ctx0" brushRef="#br1" timeOffset="24497.08">23326 7493 0,'0'0'0,"0"-21"15,0 42 17,0 0-32,-22 0 15,22 1-15,0-1 16,-21 0-16,21 0 0,-21 0 15,21 0-15,0 1 32,-21-22-32,21-22 47,0 1-32,0 0-15,0 0 16,0 0-16,0 0 15,0-1-15,21 22 0,0-21 16,0 0-16,1 21 0,-1-21 16,0 21-16,0 0 0,0 0 15,0 0-15,1 0 0,-1 0 0,0 0 16,0 21-16,-21 0 16,21 0-16,-21 1 15,0-1-15,0 0 0,0 0 16,0 0-16,0 0 0,0 1 15,-21-22-15,0 21 16,0-21 0</inkml:trace>
  <inkml:trace contextRef="#ctx0" brushRef="#br1" timeOffset="24913.67">23664 7472 0,'0'21'32,"0"0"-17,0 0-15,0 1 16,21-1-16,-21 0 0,0 0 15,0 0-15,0 0 0,0 1 16,0-1 0,0 0-16,22-21 31,-1 0-15,-21-21-16,21 0 15,0-1-15,0 1 16,-21 0-16,21 0 15,-21 0-15,22 0 0,-1-1 16,-21 1-16,0 0 0,21 21 0,0-21 16,0 21-1,0 0 1,-21 21 0,0 0-1,0 0-15,0 1 16</inkml:trace>
  <inkml:trace contextRef="#ctx0" brushRef="#br1" timeOffset="25290.46">23939 7620 0,'43'0'15,"-22"0"-15,-21-21 16,21 0-16,0 21 0,-21-21 16,0-1-1,0 1 1,-21 21 15,0 0-31,0 21 16,0 1-16,-1-22 0,22 21 15,0 0-15,-21 0 16,21 0-16,0 0 0,0 1 16,0-1-16,0 0 15,21-21 1,-21 21-16,22-21 16,-1 0-16,0 0 15,0 0 1,0 0-16</inkml:trace>
  <inkml:trace contextRef="#ctx0" brushRef="#br1" timeOffset="25719.21">24172 7535 0,'0'-21'31,"21"21"-31,-21-21 16,22 21-16,-1 0 16,0 0-16,0 0 15,0 0 1,0 21-16,-21 0 0,0 1 16,0-1-16,0 0 15,0 0-15,0 0 0,0 0 16,0 1-16,0-1 15,-21 0 1,0 0-16,0-21 31,21-21 1,0 0-32,0 0 15,0-1-15,0 1 16,21 0-16,-21 0 0,21 21 15,-21-21-15,21 21 0,-21-21 16,22 21-16,-1-22 16,0 22-1</inkml:trace>
  <inkml:trace contextRef="#ctx0" brushRef="#br1" timeOffset="26137.97">24659 7218 0,'0'21'31,"0"0"-15,-21 0-16,0 1 0,21-1 16,-21 21-16,21-21 0,-22 0 0,22 1 15,0-1-15,-21 21 0,0-21 16,21 0-16,-21 1 0,21-1 0,0 0 16,0 0-16,-21 0 0,21 0 15,0 1-15,0-1 16,21-21 15,0 0-15,0 0-1,0 0-15,-21-21 16,22 21-16,-1-22 16,0 1-16,-21 0 15</inkml:trace>
  <inkml:trace contextRef="#ctx0" brushRef="#br1" timeOffset="26477.68">24469 7345 0,'0'0'0,"-22"0"0,44 0 31,-1 0-15,0 0-16,0 0 0,0 0 16,0 0-16,1 0 15,-1 0-15,0 0 0,0 0 0,0 0 16,0 0-16,1 0 16,-22 21 46,-22 0-31</inkml:trace>
  <inkml:trace contextRef="#ctx0" brushRef="#br1" timeOffset="28485.46">23707 8107 0,'0'0'0,"0"-21"15,0 0-15,0 42 32,0 0-17,0 0-15,0 0 0,0 0 16,-22 1-16,22 20 0,-21-21 0,21 21 16,-21-20-16,21-1 0,0 21 0,-21-21 15,0 0-15,21 1 0,0-1 16,0 0-16,-21 0 0,21 0 0,0 0 15,-22-21-15,22 22 0,0-1 16,22-21 15,-1 0-31,0 0 16,-21-21-16</inkml:trace>
  <inkml:trace contextRef="#ctx0" brushRef="#br1" timeOffset="28917.21">23982 8340 0,'0'21'32,"0"0"-32,0 0 15,-21 0-15,-1 1 0,22-1 16,-21 0-16,21 0 15,0 0-15,0 0 0,0 1 16,0-1-16,21-21 16,1 0-1,-1 0-15,0 0 0,0 0 0,0 0 16,0 0-16,1 0 0,-1-21 16,0 21-16,0-22 0,-21 1 15,0 0-15,0 0 0,0 0 16,0 0-16,0-1 0,0 1 15,0 0-15,-21 0 16,0 21-16,0 0 16,-1 0-16,1 0 0,0 0 15,0 0 1</inkml:trace>
  <inkml:trace contextRef="#ctx0" brushRef="#br1" timeOffset="29202.05">23622 8234 0,'42'0'31,"1"0"-31,-22 0 0,0 0 0,21 0 16,-21 0-16,22 0 0,-1 0 0,0 0 15,1 0-15,-22 0 0,21 0 16,-21 0-16,1 0 0,-1 0 16,0 0-16,-21-21 0,-21 21 46,0 21-30,-1-21-16,1 21 0,0 0 16</inkml:trace>
  <inkml:trace contextRef="#ctx0" brushRef="#br1" timeOffset="29716.94">22839 9504 0,'0'0'0,"0"-21"0,0 42 47,0 0-47,0 0 0,0 0 0,21 1 16,-21 20-16,21-21 16,0 0-16,0 0 0,-21 22 0,22-22 15,-1 0-15,-21 0 0,21 0 0,-21 1 16,21-1-16,0 0 0,-21 0 15,21-21 1</inkml:trace>
  <inkml:trace contextRef="#ctx0" brushRef="#br1" timeOffset="29977.78">23199 9504 0,'-64'21'31,"43"0"-31,0 0 0,0 1 0,-1-1 16,1-21-16,-21 42 0,21-21 15,-22 0-15,22 1 0,-21-22 0,21 21 16,-22 0-16,22 0 0,0 0 0,0 0 15,0-21-15,0 22 0,21-1 16,21-21 15,0 0-31,0 0 0,0 0 0</inkml:trace>
  <inkml:trace contextRef="#ctx0" brushRef="#br1" timeOffset="30254.62">23431 9567 0,'0'-21'0,"-21"21"47,21 21-47,-21 1 0,21-1 16,0 0-16,-21 0 0,21 21 0,-21-20 15,0-1-15,21 0 0,0 0 16,0 0-16,-22 0 0,22 1 0,0-1 16,-21-21-16,21 21 0,0 0 15,0-42 17</inkml:trace>
  <inkml:trace contextRef="#ctx0" brushRef="#br1" timeOffset="30487.5">23389 9567 0,'0'0'0,"21"0"15,0 0 1,1 22 0,-22-1-16,21-21 0,-21 21 0,0 0 15,21 0-15,-21 0 0,21 1 16,0-1-16,-21 0 0,0 0 15,0 0-15,21-21 16,-21 21-16,22-21 47</inkml:trace>
  <inkml:trace contextRef="#ctx0" brushRef="#br1" timeOffset="30726.36">23812 9567 0,'-21'22'15,"0"-1"1,0 0-16,0-21 16,0 21-16,-1 0 0,1-21 0,0 21 15,0 1-15,-21-22 0,42 21 16,-22-21-16,1 21 0,0-21 15,21 21-15,21-21 32,0 0-32,1-21 15,-1 0-15,0 21 0</inkml:trace>
  <inkml:trace contextRef="#ctx0" brushRef="#br1" timeOffset="30978.21">23834 9546 0,'0'-21'0,"0"42"0,0-21 47,0 21-47,0 1 15,0-1-15,0 0 0,-22 0 0,22 0 16,-21 22-16,21-22 0,0 0 16,-21 0-16,21 0 0,0 0 0,0 1 15,0-1-15,0 0 16,0 0-16,21-21 47,0 0-47,1-21 15,-1 21-15</inkml:trace>
  <inkml:trace contextRef="#ctx0" brushRef="#br1" timeOffset="31313.02">24172 9525 0,'21'-21'31,"-21"42"-15,0 0 0,0 0-16,0 1 0,0-1 15,-21 21-15,0-21 0,0 0 16,21 22-16,-21-22 0,21 0 0,-21 0 15,-1 22-15,22-22 0,-21 0 16,21 0-16,0 0 0,0 0 16,0 1-16,0-1 15,21-21 1,1 0-16,-1 0 0,0 0 16,0 0-16,0 0 0,0 0 0,1 0 15,-1-21-15,0-1 16,0 22-16,0-21 15,0 21-15</inkml:trace>
  <inkml:trace contextRef="#ctx0" brushRef="#br1" timeOffset="32653.7">13229 8657 0,'0'0'0,"0"-21"15,21 21 79,0 21-78,1 0-16,-1-21 0,0 22 15,0-1-15,0 0 0,0-21 16,1 21-16,-1-21 0,-21 21 16,21 0-16,0-21 0,0 22 0,0-1 15,1 0-15,-1 0 0,0-21 16,-21 21-16,21 0 15,0 1-15,0-22 0,1 21 0,-1 0 16,0 0-16,0-21 0,21 21 0,-20 0 16,-1 1-16,21-22 0,-21 21 15,22 0-15,-22-21 0,0 21 0,21 0 16,-21-21-16,22 21 0,-22-21 0,21 22 16,1-22-16,-22 0 0,21 21 15,-21-21-15,22 0 0,-1 21 0,-21-21 16,21 0-16,1 21 0,-22-21 0,21 0 15,1 21-15,-22 0 0,21-21 16,0 0-16,-20 22 0,20-22 0,-21 0 16,21 21-16,1-21 0,20 21 15,-20-21-15,-1 21 0,21-21 0,-20 21 16,20-21-16,1 0 0,-22 21 16,22-21-16,-1 0 0,-21 22 0,22-22 15,-22 0-15,22 21 0,-22-21 0,22 0 16,-22 21-16,21-21 0,-20 21 15,-1-21-15,22 0 0,-22 0 0,0 0 16,1 0-16,-1 0 0,0 0 16,-21 0-16,22 0 0,-22 0 15,0 0-15,0 0 0,0 0 0,1 0 16,-22-21 0,0 0-1</inkml:trace>
  <inkml:trace contextRef="#ctx0" brushRef="#br1" timeOffset="33109.44">16595 8636 0,'0'0'16,"0"-21"-16,-22 21 16,1 0-1,0 0 1,21 21-16,-21 0 0,21 0 15,0 1-15,0 20 0,-21-21 0,21 21 16,-21 1-16,21-1 0,-22 0 16,22 1-16,-21-1 0,21 22 15,0-22-15,-21 0 0,0 22 0,0-22 16,21 0-16,-21 1 0,-1 20 0,22-20 16,-21-1-16,0 21 0,21-20 15,0-1-15,-21 0 0,0 1 0,21-1 16,-21-21-16,21 22 0,0-22 0,-22 21 15,22 0 1,-21-42-16,21 22 0,0-1 0,21-21 47,1-21-47</inkml:trace>
  <inkml:trace contextRef="#ctx0" brushRef="#br1" timeOffset="33941.96">16573 8615 0,'0'0'0,"22"0"15,-1 0-15,0 0 0,0 0 0,21 0 16,-20 0-16,20 0 0,0 0 16,1 0-16,-1 0 0,21 0 15,-20 0-15,20 0 0,22 0 0,-22-21 16,22 21-16,0 0 0,-22 0 0,22 0 16,-22 0-16,1 0 0,-1 0 15,1 0-15,42-21 16,-64 21-16,22 0 0,-22 0 0,0 0 15,-21-22-15,22 22 0,-1 0 0,-21 0 16,22 0-16,-22 0 0,0 0 16,0 0-16,0 0 0,0 0 0,1 0 0,-1 0 15,0 0-15,0 0 0,0 0 16,0 22-16,1-1 16,-1-21-16,0 21 0,-21 0 15,0 0-15,0 0 0,0 1 16,0-1-16,0 0 0,0 0 0,0 21 15,0-20-15,0 20 0,-21-21 16,0 21-16,-1 1 0,22-1 16,-21 0-16,0 1 0,0-1 0,0 0 15,21 1-15,0-1 0,0 0 0,0 1 16,0-1-16,0 0 0,0 64 16,0-63-16,0 20 0,0-21 15,0 1-15,21 20 0,0-20 16,0-1-16,-21 0 0,21 1 0,-21-22 15,0 21-15,22-21 0,-22 22 0,21-22 16,-21 0-16,0 0 0,0 0 16,0 0-16,-21 1 0,-1-22 15,1 0-15,0 21 0,0-21 0,-21 0 16,-1 0-16,22 0 0,-42 0 0,20 0 16,1 0-16,-22 0 0,1 0 15,21 0-15,-22 0 0,-21 0 0,22 0 16,-22 0-16,1 0 0,-1 0 15,0 0-15,-21-21 0,1 21 0,20 0 16,-21-22-16,0 22 0,0 0 16,22-21-16,-22 21 0,21 0 0,1 0 15,-1-21-15,21 21 0,1 0 0,-1 0 16,22-21-16,0 21 0,-1 0 16,22 0-16,0-21 0,0 21 0,21-21 15,0-1 1,21 22-16,0-21 15,0 21-15,-21-21 0,22 21 0,20-21 16,-21 21-16</inkml:trace>
  <inkml:trace contextRef="#ctx0" brushRef="#br1" timeOffset="34209.57">16489 9335 0,'0'0'16,"21"0"-16,0 0 0,0 0 15,0 0 1,1 21-16,-1 0 0,-21 0 0,21 0 16,0 0-16,0 1 0,0-1 15,-21 0-15,22 0 0,-22 21 16,21-20-16,-21-1 0,21 0 0,-21 0 15,0 0-15,0 0 0,0 1 16</inkml:trace>
  <inkml:trace contextRef="#ctx0" brushRef="#br1" timeOffset="34479.42">16954 9292 0,'0'-21'0,"0"42"0,-21-42 16,0 21-16,0 0 15,0 0-15,21 21 0,-43 0 16,22 1-16,0-22 0,0 21 0,0 0 16,-22 0-16,22 21 0,0-20 0,-21-1 15,21 0-15,-22 21 0,22-21 16,-21 1-16,21-1 0,-1 21 0,1-21 15,0-21-15,0 21 0,21 1 16,0-1-16,21-21 31,0 0-31</inkml:trace>
  <inkml:trace contextRef="#ctx0" brushRef="#br1" timeOffset="34745.26">17060 9356 0,'0'0'0,"-21"21"32,21 0-32,-21-21 0,21 21 15,0 0-15,0 1 16,0-1-16,0 0 0,0 0 0,-21 0 15,21 0-15,0 1 0,0-1 0,-21 0 16,21 0-16,0 0 0,0 0 16,0 1-16,21-44 31</inkml:trace>
  <inkml:trace contextRef="#ctx0" brushRef="#br1" timeOffset="34973.58">17124 9313 0,'21'0'0,"0"22"16,0-22-16,-21 21 16,0 0-16,0 0 15,21 0-15,-21 0 0,0 1 0,0-1 16,0 0-16,0 0 0,0 0 15,0 0-15,0 1 16</inkml:trace>
  <inkml:trace contextRef="#ctx0" brushRef="#br1" timeOffset="35250.42">17547 9292 0,'0'0'0,"-21"21"15,0-21 1,-22 22-16,22-22 0,0 21 0,0 0 0,0-21 16,0 21-16,-1 0 0,1-21 0,21 21 15,-21 1-15,0-22 16,21 21-16,0 0 0,-21-21 15,21 21-15,21-21 32,0-21-32,0 21 15,-21-21-15,21 21 0,1-21 0,-1-1 16,0 22-16,0-21 0,0 0 16</inkml:trace>
  <inkml:trace contextRef="#ctx0" brushRef="#br1" timeOffset="35454.3">17611 9292 0,'0'21'16,"0"1"0,0-1-16,0 0 15,0 0-15,0 0 0,-22 0 0,22 1 16,-21-1-16,0 0 0,21 0 0,0 0 16,0 0-16,-21 1 0,21-1 15,-21 0-15,0 0 0,21 0 16,21-42 15,0 21-15</inkml:trace>
  <inkml:trace contextRef="#ctx0" brushRef="#br1" timeOffset="35757.13">17907 9271 0,'-21'21'32,"21"0"-17,-21 1-15,-1-1 0,1 0 0,21 0 16,-21 0-16,0 0 0,0 22 16,21-22-16,0 0 0,-21 21 15,21-20-15,0-1 0,0 21 0,0-21 16,0 64-1,21-64 1,0-21-16,0 0 0,0 0 16,0 0-16,1 0 0,-1 0 15,0 0-15,0-21 16,0 21 0,-21-21-16,21 21 0</inkml:trace>
  <inkml:trace contextRef="#ctx0" brushRef="#br1" timeOffset="36621.91">18627 9398 0,'0'0'0,"-22"-21"31,44 21 31,-22 21-62,21-21 0,0 0 0,0 21 16,0-21-16,0 21 0,22-21 16,-22 22-16,21-22 0,-21 21 0,22-21 15,-1 21-15,-21 0 0,22-21 0,-1 21 16,0-21-16,22 21 15,-22 1-15,0-22 0,22 21 0,-1-21 16,1 21-16,-1 0 0,1-21 0,-1 21 16,1 0-16,-1-21 0,1 22 15,-22-1-15,22-21 0,-1 21 0,1-21 16,-1 0-16,1 21 0,-22-21 0,22 0 16,-1 0-16,1 21 0,-1-21 15,-21 0-15,22 0 0,-1 0 0,-20 0 16,20 0-16,-20 0 0,20 0 0,-21-21 15,1 21-15,-1 0 0,0-21 16,1 21-16,-1-21 0,-21 21 0,22 0 16,-1-21-16,-21 21 0,21 0 15,-20-22-15,-1 22 0,21 0 16,-21-21-16,22 21 0,-1 0 0,-21-21 16,21 21-16,-20 0 0,20-21 0,0 21 15,-21-21-15,22 21 0,-1 0 16,-21 0-16,22-21 0,-22 21 0,0 0 15,0 0-15,-21-22 0,0 1 16,-21 21 0,0-21-16,0 21 15,-1 0-15,1-21 0,0 21 16,21-21-16,-21 21 0</inkml:trace>
  <inkml:trace contextRef="#ctx0" brushRef="#br1" timeOffset="37938">14160 8488 0,'0'-21'16,"-21"21"15,0 0-31,0 0 16,0 0-16,21 21 0,-21-21 15,-1 0-15,1 21 0,-21-21 16,21 0-16,0 21 0,-22-21 0,1 0 16,0 0-16,-1 21 0,1-21 0,0 22 15,-1-22-15,1 0 0,-22 0 16,22 0-16,0 0 0,-1 21 0,1-21 15,21 0-15,-21 0 0,20 0 0,-20 0 16,21 0-16,0 0 0,0 0 16,-1 0-16,1 0 15,21 21 79,21 0-94,1 0 16,-1-21-16,-21 21 0,21 1 15,0-1-15,0 0 0,-21 0 0,21 0 16,1 22-16,-1-22 0,0 0 0,0 21 16,0-21-16,0 1 0,1 20 15,-1-21-15,0 21 0,0-20 0,0-1 16,0 21-16,1-21 0,-1 0 15,0 22-15,-21-22 0,21 0 0,0 0 16,0 0-16,1 1 0,-1-22 16,-21 21-16,0 0 0,21-21 0,0 21 15,-21 0 1,21-21-16,-42 0 62,0-21-46</inkml:trace>
  <inkml:trace contextRef="#ctx0" brushRef="#br1" timeOffset="42261.01">10266 7747 0,'-21'0'0,"21"-21"15,0 0-15,-22 21 16,22-21-16,0-1 16,22 22 31,-1 22-47,0-1 0,0 0 15,-21 0-15,21 0 0,0 0 0,-21 1 16,22-1-16,-22 0 0,21 0 15,-21 0-15,21 0 0,-21 1 0,0 20 16,0-21-16,0 0 0,0 0 16,0 1-16,0-1 15,21-21 17,-21-21-32,0-1 0</inkml:trace>
  <inkml:trace contextRef="#ctx0" brushRef="#br1" timeOffset="42525.86">10541 7705 0,'0'0'0,"-21"0"31,0 21-31,-1-21 16,1 21-16,0 0 0,0-21 0,0 21 15,0 1-15,-1-22 0,1 21 16,0 0-16,0-21 0,0 21 16,0 0-16,21 0 0,-22-21 0,22 22 15,-21-22-15,21 21 0,21-21 32,1 0-17,-1 0-15</inkml:trace>
  <inkml:trace contextRef="#ctx0" brushRef="#br1" timeOffset="43253.3">10731 7726 0,'0'0'15,"0"21"16,-21 0-31,21 0 0,0 1 16,-21-1-16,21 0 0,0 0 16,-21 0-16,21 0 0,-21 1 15,21-1-15,-21 0 0,-1 0 0,22 0 16,-21-21 0,21 21-16,0-42 31,0 0-16,0 0-15,0 0 16,0 0-16,0-1 0,21 1 0,-21 0 16,22 0-16,-1 0 15,-21 0-15,21-1 0,0 1 16,-21 0-16,21 0 0,0 0 0,1 21 0,-22-21 16,21 21-16,0 0 0,0 0 15,0 0-15,0 0 0,22 0 16,-22 21-16,0 0 0,-21 0 15,21 0-15,-21 0 0,0 1 16,0-1-16,0 0 0,0 0 0,0 0 16,0 0-16,0 1 0,0-1 15,0 0-15,-21-21 0,21 21 16,-21-21-16,21-21 31,0 0-15,0 0-16,0-1 15,21 1-15,0 21 0,0-21 0,-21 0 16,22 0-16,-1 0 0,0-1 16,0 1-16,0 21 0,-21-21 0,21 0 15,1 21-15,-1 0 0,0 0 16,0 0-16,0 0 16,-21 21-16,0 0 0,0 0 15,0 1-15,0-1 16,0 0-16,0 0 0,0 0 0,0 0 15,-21 1-15,21-1 0,-21 0 0,0 0 16,21 0-16,-21 0 16,21 1-16,-22-22 0</inkml:trace>
  <inkml:trace contextRef="#ctx0" brushRef="#br1" timeOffset="43721.03">11578 7705 0,'0'21'15,"0"0"1,-21 0-16,21 0 0,-21 1 15,0-1-15,21 0 0,-22 0 16,22 0-16,-21 22 0,0-22 0,0 0 16,21 0-16,-21 0 0,-22 22 15,43-22-15,-21-21 16,21 21-16,-21-21 0,21-21 31,0 0-15,21-1-16,-21 1 15,21 0-15,-21 0 0,22 21 0,-22-21 16,21 21-16,0-21 0,0 21 31,-21 21-31,0 0 0,21 0 16,0 0-16,-21 0 16,0 1-16,22-1 15,-22 0-15,21-21 0,0 0 0,-21 21 16,21-21-16,0 0 0,0 0 15,1 0 1,-22-21 0</inkml:trace>
  <inkml:trace contextRef="#ctx0" brushRef="#br1" timeOffset="44205.02">10372 8424 0,'0'-42'31,"-22"42"-15,1 0 0,0 21-16,0-21 0,0 21 0,21 1 15,-21-1-15,-1 0 0,22 0 16,-21 0-16,21 0 0,0 1 16,-21-1-16,21 0 0,0 0 0,0 0 0,0 0 15,0 1-15,0-1 16,0 0-16,21-21 0,0 0 15,1 21-15,-1-21 0,0 0 0,0 0 16,0 0-16,0 0 0,1-21 0,-1 21 16</inkml:trace>
  <inkml:trace contextRef="#ctx0" brushRef="#br1" timeOffset="44582.8">10710 8509 0,'-21'0'0,"0"0"16,0 21-16,0 0 16,21 1-16,-22-22 0,22 21 0,0 0 15,-21 0-15,21 0 0,0 0 16,0 1-16,0-1 0,0 0 16,21-21-1,1 0-15,-1 0 16,0 0-16,0 0 0,0 0 15,0 0-15,1-21 0,20 21 0,-42-21 16,21-1-16,0 22 0,0-21 0,-21 0 16,0 0-1,0 0-15,0 0 0,0-1 16,-21 1-16,0 21 0,0 0 0,21-21 16,-21 21-16,0 0 0,-1 0 0,1 0 15,0 0-15,0 0 0,21 21 16,-21 0-16,21 1 15,0-1-15,21-21 16,0 0 0,0 0-16</inkml:trace>
  <inkml:trace contextRef="#ctx0" brushRef="#br1" timeOffset="45025.55">11134 8509 0,'-22'0'32,"22"21"-32,-21 0 0,0 1 15,21-1-15,0 0 0,-21-21 16,21 21-16,0 0 0,0 0 16,-21 1-16,21-1 15,-21-21-15,21 21 16,0-42 15,0 0-31,0-1 16,0 1-16,0 0 0,0 0 15,21 0-15,0 0 16,0-1-16,0 1 0,0 21 0,1-21 16,-1 0-16,0 21 0,0 0 0,0 0 15,0 0-15,1 0 0,-1 0 16,0 0-16,-21 21 0,21 0 15,-21 0-15,0 1 16,0-1-16,0 0 0,0 0 0,0 0 16,0 0-16,0 1 0,0-1 15,-21-21-15,21 21 16,0-42 15</inkml:trace>
  <inkml:trace contextRef="#ctx0" brushRef="#br1" timeOffset="45253.41">11493 8488 0,'0'63'31,"0"-41"-31,0-1 0,0 0 15,0 0-15,0 0 16,0 0-16,0 1 0,0-1 16,22-21-1,-1-21 17,-21-1-32</inkml:trace>
  <inkml:trace contextRef="#ctx0" brushRef="#br1" timeOffset="45453.3">11663 8446 0,'0'21'15,"-21"0"1,-1-21-16,1 42 0,21-21 16,-21 1-16,21-1 0,-21 0 15,21 0-15,0 0 0,0 0 16,0 1-16,-21-22 0,21 21 15</inkml:trace>
  <inkml:trace contextRef="#ctx0" brushRef="#br1" timeOffset="45809.1">11769 8573 0,'21'0'31,"0"0"-31,0 0 16,0-22-16,0 1 15,1 21-15,-22-21 16,0 0-16,-22 21 47,1 0-47,0 0 0,0 0 0,21 21 15,-21-21-15,0 21 0,21 0 0,0 1 16,0-1-16,0 0 16,0 0-16,0 0 15,21-21 1,-21 21-16,21-21 0,0 0 15,0 0-15,0 0 0,1 0 16</inkml:trace>
  <inkml:trace contextRef="#ctx0" brushRef="#br1" timeOffset="46136.91">12107 8467 0,'0'-21'15,"21"21"1,-21 21 0,0 0-16,22 0 15,-22 0-15,0 0 16,0 1-16,0-1 0,0 0 0,0 0 16,0 0-16,0 0 15,-22-21-15,22 22 16,0-44 15,0 1-15,0 0-16,22 0 0,-1 0 15,0 0-15,-21-1 0,21 1 16,0 21-16,0-21 0,-21 0 16,22 0-16,-1 0 0</inkml:trace>
  <inkml:trace contextRef="#ctx0" brushRef="#br1" timeOffset="46410.75">12552 8192 0,'-64'105'0,"128"-210"0,-64 126 16,0 0 0,-21-21-16,21 21 0,-22 0 0,22 0 15,0 1-15,0-1 0,0 21 0,0-21 16,-21 0-16,21 1 0,0-1 15,-21 21-15,21-21 16,-21 0-16,21 1 0,0-1 0,0 0 16,0 0-16,0 0 15,0 0 1,21-21 0,-21-21-1,21 0 1,0 21-16</inkml:trace>
  <inkml:trace contextRef="#ctx0" brushRef="#br1" timeOffset="46617.63">12404 8403 0,'42'0'16,"-21"-21"-16,0 21 15,0 0-15,1 0 0,-1-21 0,0 21 16,0 0-16,0-21 0,0 21 16,1-21-16,-1 21 0</inkml:trace>
  <inkml:trace contextRef="#ctx0" brushRef="#br1" timeOffset="47202.29">10520 9271 0,'-43'42'31,"43"-20"-31,-21-1 0,21 0 16,0 0-16,-21-21 0,21 21 15,0 0 1</inkml:trace>
  <inkml:trace contextRef="#ctx0" brushRef="#br1" timeOffset="47653.03">10710 9271 0,'-21'21'16,"21"0"0,-21-21-16,21 22 0,-21-1 0,21 0 15,-21-21-15,21 21 16,0 0-16,0 0 0,0 1 16,0-44 46,0 1-46,0 0-16,21 0 15,0 0-15,0 0 0,0-1 16,0 22-16,1-21 0,-1 0 16,0 21-16,0 0 0,21-21 0,-20 21 15,-1 0-15,0 0 0,0 0 16,0 0-16,-21 21 0,21 0 15,-21 0-15,0 1 0,0-1 16,0 0-16,-21 0 0,0-21 16,0 21-16,21 0 0,-21-21 15,0 0-15,21 22 0,-22-22 16,1 0-16,42 0 31</inkml:trace>
  <inkml:trace contextRef="#ctx0" brushRef="#br1" timeOffset="47896.89">11366 9123 0,'0'21'15,"-21"0"-15,0 0 16,21 1-16,0-1 0,-21 0 15,0 0-15,21 0 0,-21 0 0,21 1 16,0-1-16,0 0 0,-22 0 16,1 0-16,21 0 0,0 1 15,0-1-15,0 0 16,21-21 0,1 0-16,-1 0 15,0-21-15</inkml:trace>
  <inkml:trace contextRef="#ctx0" brushRef="#br1" timeOffset="48245.69">11515 9271 0,'-43'85'0,"86"-170"0,-43 106 16,0 0-16,0 1 0,-22-1 15,1 0-15,21 0 0,0 0 16,-21 0-16,21 1 15,0-1-15,0 0 0,0 0 16,21-21 0,0 0-16,1 0 0,-1 0 15,0 0-15,0-21 16,0 21-16,0-21 0,-21 0 0,22-1 16,-22 1-1,0 0-15,0 0 0,0 0 16,0 0-16,0-1 15,-22 22-15,1 0 16,0 0 0,0 0-16,21-21 31</inkml:trace>
  <inkml:trace contextRef="#ctx0" brushRef="#br1" timeOffset="48469.57">11388 9165 0,'21'0'0,"0"0"16,0 0-16,0 0 0,0 0 15,1 0-15,-1 0 0,0 0 16,21 0-16,-21-21 0,1 21 0,-1 0 15,0 0-15,0 0 0,0 0 16,0 0-16,-21-21 16</inkml:trace>
  <inkml:trace contextRef="#ctx0" brushRef="#br1" timeOffset="48705.43">10858 9017 0,'0'0'0,"-21"0"16,0 0-16,0 0 31,0 0-31,21 21 31,0 0-15</inkml:trace>
  <inkml:trace contextRef="#ctx0" brushRef="#br1" timeOffset="49225.13">10753 9843 0,'-22'0'16,"1"21"-1,42-21 17,1 0-32,-1 0 15,0 0 1,-21-21-16,-21 21 31,0 0-15,-1 0-16,1 0 15,42 21 17,1-21-32,-1 0 15,0 0-15,0 0 0</inkml:trace>
  <inkml:trace contextRef="#ctx0" brushRef="#br1" timeOffset="49477.5">11197 9758 0,'0'0'16,"21"0"-16,0 0 0,1 0 15,-1 0-15,0 0 0,0 0 16,0 0-16,0 0 0,22 0 0,-22 0 15,0 0-15,0 0 0,0 0 0,1 0 16,-1 0-16</inkml:trace>
  <inkml:trace contextRef="#ctx0" brushRef="#br1" timeOffset="49830.3">11409 9758 0,'0'21'0,"0"43"31,0-43-31,0 0 0,0 0 16,0 0-16,0 0 0,0 1 15,0-1-15,-21-21 16,21 21-16,0 0 0,-22-21 0,22 21 15,0 0-15,-21 1 0,0-22 16,0 0-16,0 21 0,0-21 16,-1 0-16,1 0 15,0 0-15,0 0 0,0 0 16,0 0-16,-1-21 0,1 21 16,0 0-16,21-22 15,0 1-15,0 0 31,21 21-31,0 0 16,1 0-16,-1 0 0,0 0 16,0-21-16</inkml:trace>
  <inkml:trace contextRef="#ctx0" brushRef="#br1" timeOffset="50300.9">11832 9885 0,'0'0'16,"0"-21"-16,0 0 0,0-1 15,-21 22-15,0 0 0,0 0 16,-1 0-16,1 0 0,0 0 0,0 0 16,0 0-16,0 0 0,21 22 15,-22-22-15,1 21 0,0 0 0,21 0 16,0 0-16,-21 0 0,0 1 15,21-1-15,0 0 0,0 0 16,0 0-16,21-21 16,0 0-16,0 0 15,0 0-15,1 0 0,-1 0 16,0 0-16,0-21 16,0 21-16,-21-21 0,21 21 0,1-21 15,-22 0-15,21 21 0,-21-22 16,0 1-16,0 0 0,21 0 15,-21 0-15,0 42 47,0 0-47,0 0 16,0 0-16,0 1 0,0-1 16,0 0-16,0 0 15,21-21 1,0 0-1,0 0-15</inkml:trace>
  <inkml:trace contextRef="#ctx0" brushRef="#br1" timeOffset="50528.96">11959 9821 0,'0'22'31,"0"-1"-31,0 0 0,0 0 0,0 0 16,21 0-16,-21 1 15,0-1 1,21-21 0</inkml:trace>
  <inkml:trace contextRef="#ctx0" brushRef="#br1" timeOffset="50760.83">12213 9800 0,'0'0'0,"-21"0"31,0 21-31,21 1 15,-21-1-15,-1-21 0,22 21 0,-21 0 16,21 0-16,-21-21 0,21 21 16,-21 1-16,0-22 0,21 21 0,0 0 15,-21 0-15,21 0 16</inkml:trace>
  <inkml:trace contextRef="#ctx0" brushRef="#br1" timeOffset="51245.29">12446 9885 0,'0'0'0,"0"-42"31,-21 42-16,0 0 1,-1 0-16,1 21 0,0 0 16,0 0-1,21 0-15,-21-21 0,21 21 0,0 1 16,0-1-16,-21-21 0,21 21 16,21-21 15,0 0-31,0 0 15,0 0-15,0 0 0,-21-21 16,22 21-16,-22-21 0,21-1 16,-21 1-16,21 21 0,-21-21 15,21 0-15,0 21 16,-21 21 0,0 0-1,0 0-15,0 1 16,0-1-16,0 0 0,0 0 15,0 0-15,0 0 16,21-21 0,1 0-16,-1 0 0,0 0 15,0 0-15</inkml:trace>
  <inkml:trace contextRef="#ctx0" brushRef="#br1" timeOffset="56377.74">5842 6900 0,'0'0'0,"21"0"0,-21-21 16,21 21-16,0 0 15,1-21-15,-22 0 63,-22 21-48,1 0-15,0 0 0,0 0 16,0 0-16,0 0 16,-1 0-16,1 21 0,-21-21 0,21 0 15,0 21-15,-22-21 0,22 0 0,-21 21 16,21 1-16,-22-22 0,22 21 16,0-21-16,-21 21 0,20-21 0,1 21 15,0 0-15,0-21 0,0 21 0,0 1 16,21-1-16,-22-21 0,1 21 15,21 0-15,-21 0 0,21 0 0,-21 1 16,0 20-16,21-21 0,-21 0 16,-1 0-16,1 1 0,21-1 15,-21 0-15,0 0 0,0 21 0,0-20 0,-1-1 16,1 0-16,0 21 16,0-21-16,0 1 0,-22 20 0,22-21 15,0 0-15,-21 22 0,21-22 0,-1 0 16,-20 0-16,21 21 0,-21-20 15,20 20-15,1-21 0,-21 0 0,21 22 16,0-22-16,-1 21 0,1 0 0,0-20 16,21 20-16,0 0 0,-21-21 15,0 22-15,21-22 0,-21 21 0,21 1 16,0-22-16,0 21 0,-22-21 16,1 22-16,21-22 0,-21 21 0,21-21 15,-21 22-15,21-22 0,0 21 16,-21-21-16,0 22 0,21-22 15,0 21-15,-22-21 0,1 22 0,21-1 16,-21-21-16,21 21 0,0 1 16,-21-22-16,21 21 0,-21-21 0,21 22 15,0-22-15,0 21 0,-21-21 0,21 22 16,0-22-16,-22 21 0,22-21 0,0 22 16,-21-22-16,21 21 0,0-21 15,0 22-15,0-1 0,0-21 0,0 22 16,-21-1-16,21-21 0,0 21 0,0 1 15,-21-1-15,21 0 16,0-20-16,0 20 0,0 0 0,0-21 16,0 22-16,0-1 0,-21-21 0,21 22 15,0-22-15,0 0 0,0 21 16,0-21-16,0 22 0,0-22 0,-21 21 16,21-21-16,0 22 0,0-22 0,0 21 15,0-21-15,0 22 0,0-22 16,0 21-16,0-21 0,0 22 15,0-22-15,0 0 0,0 21 0,0-20 0,0-1 16,21 21-16,-21-21 0,0 0 16,21 1-16,-21-1 0,0 0 15,0 0-15,0 0 0,21 0 0,-21 1 16,0-1-16,21 0 0,-21 0 0,0 0 16,0 0-16,0 1 0,0-1 15,0 0-15,0 0 0,0 0 0,0 0 16,0 1-16,0-1 0,0 0 15,0 0-15,0 0 0,0 0 16,21 1-16,-21-1 16,0 0-16,0 0 15,22-21 1,-22 21 31,0 0-32,0 1-15,0-1 16,0 0 0,21 0-16,-21 0 15,0 0-15,0 1 16,0-1 0,0 0-1,0 0 32,0 0-31,-21-21 15,-1 0-31,1 0 0,21-21 16</inkml:trace>
  <inkml:trace contextRef="#ctx0" brushRef="#br1" timeOffset="56705.45">3746 11218 0,'-21'-21'0,"42"42"0,-63-42 16,21 0 0,21 42 15,21-21-31,0 21 0,0 1 15,1-1-15,-1 0 0,21 0 0,-21 0 16,0 22-16,1-22 0,20 0 16,-21 0-16,0 0 0,0 0 0,1 1 15,-1-1-15,0 0 0,-21 0 16,21 0-16,0 0 0,-21 1 31,0-44 16,0 1-47,0 0 0,0 0 16</inkml:trace>
  <inkml:trace contextRef="#ctx0" brushRef="#br1" timeOffset="56961.3">4424 11113 0,'0'0'0,"0"21"16,0 0-16,-21 0 15,21 0-15,-43 22 0,22-22 16,0 21-16,0-21 0,0 22 0,-1-22 16,1 0-16,0 21 0,0-21 15,0 1-15,0-1 0,21 0 16,0 0-16,0 0 0,-22 0 0</inkml:trace>
  <inkml:trace contextRef="#ctx0" brushRef="#br1" timeOffset="58833.09">4466 10224 0,'0'-22'0,"-21"22"16,21 22-1,0-1 1,-21 0-16,21 21 0,0-21 16,0 1-16,0 20 0,-21-21 15,21 21-15,0-20 0,0-1 0,0 21 16,0-21-16,0 0 0,0 1 0,0-1 15,0 0-15,-22 0 0,22 0 16,-21-21 15,21-21-31,0 0 16,0 0-16,0 0 0,0-1 16,21 1-16,1 0 0,-22 0 0,21 0 15,0 0-15,0-22 16,0 22-16,0 0 0,1 0 0,-1 0 15,0 21-15,0-22 0,0 22 16,0 0-16,1 0 0,-1 0 0,0 0 16,-21 22-16,21-1 0,-21 0 15,0 0-15,0 0 0,0 0 0,0 1 16,0-1-16,0 0 0,0 0 16,-21 0-16,21 0 0,-21-21 0,21 22 15,-21-1-15,-1-21 0,22 21 16,0-42 15,22 0-15,-1 21-16</inkml:trace>
  <inkml:trace contextRef="#ctx0" brushRef="#br1" timeOffset="59097.07">4974 10118 0,'0'0'0,"0"21"32,-21 0-32,21 0 0,0 0 15,-21 22-15,21-22 16,-21 0-16,21 21 0,-22-20 0,22 20 16,0-21-16,0 21 0,0-20 0,0-1 15,0 0-15,0 0 0,0 0 16,0 0-16,0 1 0,0-1 15,22-21 1,-1 0-16,0-21 16,0 21-16,-21-22 0,21 1 15,0 0-15</inkml:trace>
  <inkml:trace contextRef="#ctx0" brushRef="#br1" timeOffset="59364.91">5143 10160 0,'0'0'0,"0"21"32,0 0-17,-21-21-15,21 22 0,-21 20 16,21-21-16,0 0 0,0 0 0,0 22 16,-21-22-16,21 21 0,0-21 0,-21 1 15,21-1-15,0 0 0,0 0 16,0 0-16,0 0 0,0 1 15,21-22-15,0 0 0,0 0 16,0 0-16,1 0 0,-1 0 16,0 0-16,0-22 0,0 1 15,0 21-15,1-21 0,-1 0 0,0 0 16,0 21-16,0-21 0</inkml:trace>
  <inkml:trace contextRef="#ctx0" brushRef="#br1" timeOffset="59589.72">5440 10351 0,'0'0'31,"0"21"-15,0 0-16,0 0 0,0 0 16,-21 0-16,21 1 0,-22 20 15,22-21-15,0 0 0,-21 22 16,21-22-16,0 0 0,0 0 0,0 21 16,0-20-16,-21-1 0,21 0 0,0 0 15,0 0-15,0 0 16,21-42 15,-21 0-15,21 0-16,-21 0 0</inkml:trace>
  <inkml:trace contextRef="#ctx0" brushRef="#br1" timeOffset="59851.57">5503 10308 0,'0'0'0,"0"-21"15,0 0-15,21 21 0,1 0 16,-1 0 0,0 0-16,0 0 0,0 21 15,-21 0-15,21 0 16,-21 1-16,0-1 0,0 0 16,0 0-16,0 0 0,0 0 15,0 1-15,-21-22 0,21 21 0,-21 0 16,0-21-16,0 0 0,0 21 15,-1-21-15,1 0 0,0 0 16,0 0-16,0 0 16,0 0-16,21-21 0,0 0 15,-22 21-15,22-21 0</inkml:trace>
  <inkml:trace contextRef="#ctx0" brushRef="#br1" timeOffset="60105.11">4932 10075 0,'42'-21'31,"-21"21"-31,0 0 0,1 0 16,-1 0-16,21 0 0,-21 0 15,0-21-15,22 21 0,-22 0 0,0 0 16,21 0-16,-20 0 0,-1 0 0,0 0 15,21 0-15,-21 0 16,1 0-16,-1 0 0,-21 21 16,0 0-1</inkml:trace>
  <inkml:trace contextRef="#ctx0" brushRef="#br1" timeOffset="60729.73">4762 11113 0,'0'-22'31,"0"1"-31,22 21 0,-1-21 16,0 21-16,0 0 16,0 0-16,0 0 0,1 0 15,-22 21-15,21 0 0,-21 1 16,0-1-16,0 0 0,0 0 0,0 21 15,0-20-15,0-1 0,0 0 0,0 21 16,0-21-16,0 1 0,-21-1 16,21 0-16,-22-21 0,22-21 47,0 0-47,0-1 15,22 1-15,-22 0 0,21 0 0,0 0 16,-21 0-16,21-1 0,0 1 15,-21 0-15,21 0 0,-21 0 0,22 0 16,-1 21-16,-21-22 0,21 22 16,0 0-16,0 0 15,0 0-15</inkml:trace>
  <inkml:trace contextRef="#ctx0" brushRef="#br1" timeOffset="61346.5">5249 11240 0,'43'0'15,"-22"0"-15,0 0 16,0-22-16,0 1 0,0 21 16,-21-21-16,22 0 15,-22 0-15,-22 0 16,1 21-1,0 0-15,0 0 16,0 0-16,0 0 0,21 21 0,-22 0 16,1 0-16,21 0 0,-21 0 15,21 1-15,0-1 0,0 0 16,0 0-16,-21 0 0,21 0 0,0 1 16,0-1-16,0 0 0,21-21 15,0 21 1,0-21-16,1 0 0,-1 0 0,0 0 15,0 0-15,21-21 0,-20 21 0,-1-21 16,21 0-16,-21 21 0,0-22 16,22 1-16,-22 0 0,0 0 0,0 0 15,0 0-15,1 21 0,-22-22 0,21 1 16,-21 0-16,0 0 16,0 0-16,-21 21 15,-1 0-15,1 0 0,0 0 16,0 0-16,0 21 0,21 0 15,0 0-15,0 0 0,0 1 16,0-1-16,0 0 0,0 0 0,21 0 16,0 0-16,0-21 15,0 22-15,1-22 0,-22 21 0,21-21 16,0 0-16,-21 21 0,0 0 31,-21-21-31,0 0 16,-1 0-16,-20 0 0,21 0 0,0 0 15,0 0-15,-1 0 0,1 0 16,0 0-16</inkml:trace>
  <inkml:trace contextRef="#ctx0" brushRef="#br1" timeOffset="61665.48">5990 11113 0,'0'0'0,"-21"0"16,21 21 0,0 0-16,-21 0 0,21 0 0,0 0 15,0 22-15,0-22 0,0 21 16,0-21-16,-21 22 0,21-1 0,0-21 15,0 22-15,0-1 0,0 0 0,-22-21 16,22 22-16,-21-22 0,21 21 16,0-21-16,0 1 0,0 20 0,0-21 15,0 21-15,0-20 16,0-1-16,0 0 0,0-42 47,0 0-47,0-1 0</inkml:trace>
  <inkml:trace contextRef="#ctx0" brushRef="#br1" timeOffset="61969.67">5927 11155 0,'0'0'0,"0"-21"0,0 0 16,0-1-16,21 1 0,0 21 15,0-21-15,0 21 0,0 0 16,1 0-16,-1 0 0,0 0 16,0 21-16,-21 0 15,0 1-15,0-1 0,0 0 16,0 0-16,0 21 0,-21-20 0,0-1 16,0 0-16,-1-21 0,1 21 0,0 0 15,0 0-15,0-21 0,0 22 16,-1-22-16,22 21 15,22-21 1,-1 0-16,0 0 16,0 0-16,0-21 0,0 21 15</inkml:trace>
  <inkml:trace contextRef="#ctx0" brushRef="#br1" timeOffset="62333.61">6308 11134 0,'-85'42'31,"85"-21"-31,-21-21 0,21 21 0,0 1 16,0-1-16,-21 0 0,21 0 15,0 0-15,0 0 0,0 1 16,21-22-1,0 0 1,0 0-16,0 0 16,-21-22-16,21 1 0,1 21 15,-22-21-15,0 0 0,0 0 16,0 0-16,0-1 0,0 1 16,0 0-16,0 0 0,0 0 15,-22 21 1,22 21 31,22-21-47</inkml:trace>
  <inkml:trace contextRef="#ctx0" brushRef="#br1" timeOffset="62813.55">6583 11091 0,'-21'0'16,"-1"0"0,22 22-16,-21-1 15,21 0-15,-21 0 16,21 0-16,0 0 0,0 1 0,0-1 16,0 0-16,0 0 0,0 0 15,0 0-15,0 1 0,0-1 16,0 0-1,-21-21 1,21-21 0,0 0-16,0-1 15,0 1 1,0 0-16,0 0 0,0 0 0,0 0 16,0-1-16,0 1 0,21 0 15,0 0-15,-21 0 16,21 0-16,1 21 0,-1-22 15,0 22-15,0 0 0,0 0 16,0 22-16,-21-1 16,0 0-16,0 0 0,0 0 15,0 0-15,0 1 0,0-1 0,0 0 16,-21 0-16,21 0 0,0 0 0,-21-21 16,21 22-16,-21-1 0</inkml:trace>
  <inkml:trace contextRef="#ctx0" brushRef="#br1" timeOffset="63218.31">6837 11176 0,'-21'0'31,"-1"0"-31,1 0 16,0 0-16,0 0 15,0 0-15,21 21 0,-21 0 16,21 1-16,-22-22 16,22 21-16,0 0 0,0 0 15,0 0-15,0 0 16,22-21-16,-1 0 15,0 0-15,0 22 16,0-22-16,0 0 16,-21 21-16,22-21 0,-22 21 31,-22-21-31,1 0 0,0 0 16,0 0-16,0 21 0,0-21 15,-1 0-15,1 0 16,0 0-16,0 0 0,0 0 15,42 0 32</inkml:trace>
  <inkml:trace contextRef="#ctx0" brushRef="#br1" timeOffset="63618.08">6921 11324 0,'22'0'31,"-22"-21"-31,21 21 0,0 0 16,0-21-16,0 21 0,-21-21 15,21 0-15,-21-1 16,22 22-16,-22-21 16,0 0-1,-22 21-15,1 0 16,0 0-16,0 21 16,0-21-16,21 21 0,-21 1 0,-1-1 15,1 0-15,21 0 0,0 0 16,0 0-16,0 1 15,0-1-15,0 0 0,21 0 32,1-21-32,-1 0 15,0 0-15,0-21 16</inkml:trace>
  <inkml:trace contextRef="#ctx0" brushRef="#br1" timeOffset="81681.98">14541 720 0,'0'0'0,"0"21"0,0 0 0,0 0 15,0 0-15,0 1 0,0-1 16,0 0-16,22-21 16,-1 0-16,0 0 15,0 0 1,0 0-16,0 0 0,1-21 0,20 0 15,-21 21-15,0-22 0,0 1 16,22 0-16,-22 21 0,0-21 0,0 0 16,-21 0-16,0-1 0,0 1 15,0 0-15,0 0 0,0 0 16,-21 0-16,0-1 0,0 22 16,0 0-16,-22-21 0,22 21 15,-21 0-15,21 0 0,-22 0 0,22 0 16,-21 21-16,-1-21 15,22 22-15,-21-1 0,0 0 0,-22 21 16,43-21-16,0 1 16,0-1-16,-1 0 0,22 21 0,0-21 15,0 1-15,0-1 0,0 0 0,0 0 16,0 0-16,0 0 0,22-21 16,-1 22-16,0-1 0,0 0 0,0 0 15,0 0-15,1 0 0,-1 1 16,0-1-16,21 0 0,-21 0 0,1 0 15,20 0-15,-21 1 0,0-1 16,0 0-16,1 0 0,-1 0 16,0-21-16,0 21 0,-21 1 0,0-1 15,0 0-15,0 0 16,0 0-16,-21-21 0,0 21 0,-22-21 16,1 22-16,0-22 0,-1 21 15,1-21-15,-21 0 0,20 0 0,1 0 16,0 0-16,-1 0 0,1 0 0,0-21 15,-1-1-15,22 1 0,0 0 16,0 0-16,0 0 0,21 0 0,-22-1 16,22-20-16,0 21 0,0-21 15,0 20-15,0 1 0,0-21 0,22 21 16,-1 0-16,-21-1 0,21 1 16,0 0-16,0 21 0,0 0 15,1 0-15,-1 0 16,0 0-16,0 0 15,0 0-15,22 0 0,-22 0 0</inkml:trace>
  <inkml:trace contextRef="#ctx0" brushRef="#br1" timeOffset="82089.84">15092 1207 0,'21'0'0,"-42"0"0,63 0 0,-21 0 15,0 0-15,1-22 0,20 1 16,21 0-16,-41 0 0,-1 21 16,21-21-16,-21 0 0,-21-1 15,0 1-15,21 0 0,-21 0 0,0 0 16,0 0-16,-21-1 0,0 22 15,0 0-15,-21 0 0,20 0 16,1 0-16,-21 22 0,21-1 0,-22 0 16,22 0-16,-21 0 15,21 0-15,0 22 0,-1-22 0,1 21 16,21-21-16,0 1 0,0 20 16,0-21-16,0 0 0,0 0 0,0 1 15,21-1-15,-21 0 0,22-21 16,-1 0-16,0 21 0,21-21 15,-21 0-15,1 0 0,-1 0 0,21 0 16,-21 0-16,0 0 0,1-21 16,20 21-16,-21-21 0,0 21 0</inkml:trace>
  <inkml:trace contextRef="#ctx0" brushRef="#br1" timeOffset="82497.6">15600 1016 0,'0'-21'0,"0"42"0,0-63 16,21 42-16,0-21 0,0 21 15,0 0-15,1 0 16,-1 0-16,0 0 0,0 0 16,0 0-16,0 21 0,-21 0 0,22 0 15,-22 0-15,21 0 0,-21 1 16,0-1-16,0 0 0,0 21 0,0-21 15,0 1-15,0-1 16,0 0-16,0 0 0,-21 0 16,-1-21-16,1 21 0,0-21 15,21-21 17,0 0-32,0 0 15,0 0-15,21 0 0,-21-1 16,0 1-16,21 0 0,1 0 15,-1 0-15,-21 0 0,21-1 0,0 1 16,-21 0-16,21 21 0,0-21 16,1 21-16,-1 0 0,0 0 15,0 0-15,0 0 16,0 0-16</inkml:trace>
  <inkml:trace contextRef="#ctx0" brushRef="#br1" timeOffset="83074.27">16404 1164 0,'0'0'0,"21"0"0,0 0 16,1 0-16,-1 0 0,-21-21 0,21 21 16,-21-21-16,21 21 0,-21-21 0,0 0 15,0-1-15,0 1 16,0 0-16,0 0 0,-21 0 15,0 0-15,0-1 0,-1 1 16,1 0-16,0 21 0,-21 0 0,21 0 16,-1 0-16,-20 0 0,21 0 15,-21 0-15,20 21 0,1 0 0,-21 1 16,21-1-16,0 0 0,-1 21 16,1-21-16,21 22 0,-21-22 0,21 21 15,-21-21-15,21 22 0,-21-22 0,21 0 16,0 0-16,0 0 0,0 1 15,21-1-15,0-21 0,0 0 16,0 0 0,1 0-16,20 0 0,-21 0 0,0 0 15,0-21-15,22 21 0,-22-22 0,0 1 16,0 0-16,0 21 0,1-42 16,-1 21-16,0-1 0,0 1 0,-21 0 15,0 0-15,21 0 0,-21 0 16,0-1-16,21 1 0,-21 42 31,0 1-31,0-1 16,0 0-16,0 0 0,0 0 0,-21 0 15,21 1-15,0-1 16,0 0-16,0 0 0,0 0 16,0 0-16,21 1 15,1-22-15,-1 0 16,0 0-16,0 0 0,0-22 15,0 1-15,1 0 16,-1 0-16,-21 0 0,21 0 0</inkml:trace>
  <inkml:trace contextRef="#ctx0" brushRef="#br1" timeOffset="83582.49">16976 508 0,'-22'21'16,"1"-21"0,0 21-16,21 1 0,-21 20 15,21-21-15,-21 0 0,21 22 0,-21-22 16,-1 21-16,22 0 0,0 1 16,-21-1-16,0 0 0,21 1 0,-21-1 15,21 0-15,0 1 0,0-1 0,0-21 16,0 0-16,0 1 0,0-1 15,0 0-15,0 0 0,0 0 16,21 0 0,0-21-16,0 0 0,1 0 15,-1 0-15,0 0 0,0-21 16,0 21-16,0-21 0,1 0 0,-1 0 16,0 0-16,0-1 0,0 1 0,-21 0 15,21 0-15,-21 0 0,22 0 16,-22-1-16,0 44 31,0-1-15,-22 0-16,22 0 0,-21 0 15,21 0-15,0 1 0,-21-1 16,21 0-16,0 0 0,0 0 16,0 0-16,0 1 15,21-22 1,0 0-1,1 0-15,-1 0 0,0 0 0,-21-22 16,21 1-16,0 0 0,0 0 16,-21 0-16</inkml:trace>
  <inkml:trace contextRef="#ctx0" brushRef="#br1" timeOffset="83894.55">17272 868 0,'-21'0'0,"42"0"0,-42 21 16,21 0 0,0 0-1,21-21 1,0 0-16,0 0 0,-21-21 16,21 21-16,-21-21 0,0 0 15,0 0 1,0 0-1,-21 21-15,0 0 0,0 0 16,0 0-16,0 21 16,-1 0-16,1 0 15,21 0 1,0 0-16,21-21 31,1 22-31</inkml:trace>
  <inkml:trace contextRef="#ctx0" brushRef="#br1" timeOffset="84557.69">17484 1058 0,'-22'0'0,"44"-21"47,-1 21-47,0-21 0,0 21 0,0 0 16,0 0-16,1 0 15,-1 0-15,0 0 0,0 0 0,-21 21 16,0 0 0,0 1-16,0-1 0,0 0 0,0 0 15,0 0-15,-21 0 0,0 1 16,0-1-16,-1-21 0,1 21 15,-21 0-15,21 0 0,-22 0 0,22 1 16,0-22-16,0 21 0,0-21 16,0 0-16,-1 0 0,1 21 15,21-42 1,21 21 0,1-21-16,-1 21 0,0-22 0,0 22 15,21-21-15,-20 21 0,-1 0 16,0 0-16,0 0 0,0-21 0,0 21 15,1 0-15,-1 0 16,0 0-16,0 21 0,-21 0 16,21-21-16,0 22 0,-21-1 0,22 0 15,-22 0-15,21 0 0,-21 22 16,0-22-16,0 0 0,0 0 0,0 21 16,0-20-16,0-1 0,0 0 0,-21 21 15,-1-21-15,-20 1 0,21-1 16,-21-21-16,-1 21 0,1 0 0,0 0 15,-1-21-15,1 0 0,-22 0 16,22 0-16,0 0 0,-1 0 0,1 0 16,0 0-16,-1 0 0,22 0 15,0 0-15,-21-21 0,21 0 16,-1 21-16,1-21 0,21 0 0,0-1 16,-21 1-16,21 0 0,0 0 15,0 0-15,0 0 0,21-1 16,0 1-16,1 21 0,-1-21 0,21 0 15,-21 0-15,22 0 0</inkml:trace>
  <inkml:trace contextRef="#ctx0" brushRef="#br1" timeOffset="85141.78">18119 1185 0,'0'-21'0,"0"42"0,0-63 0,21 42 16,-21-21-16,21 0 0,-21 0 16,0-1-16,0 1 0,0 0 0,0 0 15,0 0-15,0 0 0,0-1 16,0 1-16,0 0 0,0 0 0,-21 21 16,0 0-1,-1 0-15,1 0 0,0 0 0,0 21 16,0 0-16,-22 0 0,22 1 15,0 20-15,0-21 0,0 21 16,0-20-16,-1 20 0,1-21 16,21 21-16,0-20 0,0-1 0,0 0 15,0 0-15,0 0 0,0 0 16,21 1 0,1-22-16,-1 0 0,21 0 15,-21 0-15,0-22 0,1 1 16,-1 0-16,21 0 0,-21 0 0,0 0 15,1-1-15,20 1 16,-21-21-16,0 21 0,-21 0 0,21-22 0,1 22 16,-22 0-16,0 0 0,0 0 15,0 42 17,0 0-32,0 0 0,-22 0 15,22 0-15,0 22 0,-21-22 0,21 0 16,-21 21-16,21-20 0,0-1 15,0 0-15,0 0 0,0 0 0,0 0 16,0 1-16,21-1 16,0-21-16,1 0 15,-1 0-15,0 0 0,0 0 0,0 0 16,0 0-16,1-21 0,-1 21 16,0-22-16,0 1 0,0 0 15,0 0-15</inkml:trace>
  <inkml:trace contextRef="#ctx0" brushRef="#br1" timeOffset="86573.61">18817 487 0,'0'0'0,"0"-21"16,0 42-1,-21-21 1,21 21-16,-21 0 0,0 22 15,21-22-15,-22 0 0,1 21 16,21 1-16,-21-1 0,0-21 0,21 43 16,-21-22-16,0 0 0,21 1 15,0-1-15,0-21 0,-22 21 0,22 1 16,0-22-16,0 21 0,0-21 16,0 1-16,0-1 0,0 0 0,0 0 15,22 0-15,-1-21 0,0 0 16,0 0-16,0 0 15,0 0-15,1 0 0,-1-21 0,0 0 16,0 21-16,0-21 0,0 0 16,1-22-16,-1 22 0,0 0 15,0 0-15,0-22 0,0 22 16,1 0-16,-1 0 0,-21 0 0,0 0 16,21-1-16,-21 1 0,21 21 15,-21-21-15,0 42 16,0 0-1,0 1-15,-21-1 0,0 0 16,0 0-16,21 0 0,0 22 0,-22-22 16,22 0-16,-21 0 0,21 0 15,0 0-15,0 1 0,0-1 0,0 0 16,0 0-16,0 0 16,21-21-1,1 0-15,-1 0 0,0 0 16,0 0-16,0 0 0,0 0 15,1-21-15,-1 21 0,0-21 16,0 0-16,0 0 0,0-1 0,1 22 16,-1-21-16,-21 0 0,0 0 15,21 0-15,0 21 0,-21 21 32,0 0-32,-21-21 15,0 21-15,21 0 0,-21 1 0,21-1 16,0 0-16,-22 0 0,22 0 15,0 0-15,0 1 32,22-22-17,-1 0-15,0 0 0,0 0 16,0 0-16,0-22 0,1 22 16,-1-21-16,0 0 0,-21 0 0,21 0 15,0 0-15,-21-1 0,0 1 16,0 0-16,0 0 0,0 0 0,0 0 15,0-1-15,0 1 0,-21 21 16,0-21-16,0 21 16,0 0-1,42 0 17,0 0-17,0 0-15,0 0 0,0 0 0,1 0 16,20 0-16,-21 0 0,21 0 0,-20 0 15,20 0-15,-21 0 0,21 0 16,-20 0-16,-1 0 0,0 0 0,-21 21 16,0 0-16,21-21 0,-21 22 15,0-1-15,0 0 0,0 0 0,0 0 16,0 0-16,-21 1 0,0-1 16,21 0-16,-21 0 0,-1 0 15,22 0-15,0 1 0,0-1 16,0 0-16,-21 0 15,21-42 32,0 0-47,0 0 16,21-1-16,-21 1 0,0 0 16,22-21-16,-1 21 0,0-1 0,0 1 15,-21-21-15,21 21 0,0 0 16,1-1-16,-1 1 0,0 0 0,0 0 15,0 0-15,0 21 0,1 0 16,-1 0-16,0 0 16,0 0-16,-21 21 0,0 0 15,0 0-15,0 0 0,0 22 16,0-22-16,0 0 0,0 21 0,0-20 16,0-1-16,0 0 0,0 21 15,0-21-15,0 1 0,0-1 16,21 0-16,0 0 0,1-21 15,-1 21-15,0-21 0,0 0 16,0 0-16,0 0 0,22 0 16,-22 0-16,0-21 0,0 0 0,22 21 15,-22-21-15,0 0 0,0-1 16,-21 1-16,21 0 0,0-21 0,-21 21 16,22-1-16,-22-20 0,0 21 15,0 0-15,0 0 0,0-1 0,0 1 16,0 0-16,0 0 0,0 0 15,0 0-15,0-1 0,-22 22 0,1-21 16,21 0-16,-21 0 0</inkml:trace>
  <inkml:trace contextRef="#ctx0" brushRef="#br1" timeOffset="86988.81">19643 614 0,'0'21'16,"0"0"-1,21-21 1,0 0-16,0 0 16,0 0-16,0 0 0,-21-21 15,0 0 1,0 0-16,0 0 16,-21 21-1,0 0-15,0 0 16,0 0-16,0 0 15,21 21-15,-22-21 16,22 21-16,-21 0 0,21 0 16,0 0 15</inkml:trace>
  <inkml:trace contextRef="#ctx0" brushRef="#br1" timeOffset="87369.18">18796 699 0,'0'0'0,"-21"0"0,0 0 16,-1 0-1,44 0 17,-1 0-32,0 0 15,0 0-15,0 0 0,0 0 0,22 0 16,-22 0-16,0 0 0,0 0 16,0 0-16,1 0 0,-1 0 15,0 0-15,0 0 16,0 0-1</inkml:trace>
  <inkml:trace contextRef="#ctx0" brushRef="#br1" timeOffset="92629.81">14076 11705 0,'0'-21'0,"0"0"16,0 0-16,0 0 0,0-1 15,0 1-15,21 0 16,-21 0-16,0 0 0,0 0 15,0-1 1,-21 44 0,0-1-1,-1 0-15,1 0 0,21 0 0,-21 0 16,0 22-16,-21-1 0,20 0 16,1 1-16,0-1 0,0 0 0,-21 1 15,20 20-15,1-20 0,-21-1 16,21 0-16,0 1 0,-22-22 0,22 0 15,21 21-15,-21-42 0,0 21 16,21 1-16,-21-22 0,-1 0 16,1 0-16,21-22 15,0 1-15,0 0 16,0-21-16,0 21 0,0-1 0,0-20 16,0 21-16,21-21 0,1-1 0,-22 22 15,0-21-15,21 21 0,0-22 16,-21 22-16,21 0 0,-21 0 15,0 0-15,21-1 0,0 22 16,-21 22 0,22-22-16,-22 21 0,21 0 15,-21 0-15,0 21 0,21-20 0,0 20 16,0 0-16,0-21 0,1 22 16,-1-22-16,0 21 0,0-21 0,0 1 15,22 20-15,-22-21 0,21-21 16,0 21-16,1 0 0,-1-21 15,0 0-15,1 0 0,-1 0 0,0 0 16,22-21-16,-22 0 0,1 21 16,-1-21-16,0 0 0,-21 0 0,22-22 15,-22 22-15,21-21 0,-21-1 0,1 22 16,-1-21-16,-21 0 0,0-1 16,0-20-16,0 20 0,0 1 0,0-21 15,-21 20-15,-1-20 0,1 20 0,0-20 16,-21 21-16,21-1 0,-22 1 15,22 0-15,-21-1 0,-1 22 16,1 0-16,-21 21 0,20 0 0,1 0 16,-22 0-16,22 21 0,0 21 15,-1-20-15,1 20 0,21 0 0,-21 1 16,20-1-16,22 0 0,0 1 16,0-1-16,0 0 0,0 1 0,22-22 15,-1 21-15,0-21 0,0 0 0,21 1 16,1-1-16,-22 0 0,21 0 15,1-21-15,-1 0 0,0 21 0,1-21 16,-1 0-16,0 0 0,-21 0 16,22 0-16,-22 0 0,0 0 0,0-21 15,0 21-15,1-21 0,-1 21 0,0-21 16,-21 0-16,21 21 16,0 0-16</inkml:trace>
  <inkml:trace contextRef="#ctx0" brushRef="#br1" timeOffset="93069.34">14901 11832 0,'0'0'0,"0"21"15,21-21 1,1 0-16,-1 0 15,0 0-15,0 0 16,0-21-16,0 21 0,1-21 16,20 21-16,-21-21 0,0 21 0,0-21 15,1 0-15,-1 21 0,0-22 16,0 1-16,-21 0 0,0 0 16,0 0-16,0 0 0,-21 21 15,-21 0-15,20 0 0,1 0 16,-21 0-16,21 0 0,-22 0 0,1 21 15,21 0-15,-21 0 0,20 0 16,-20 0-16,21 1 0,0-1 16,21 0-16,0 21 0,-21-21 0,21 1 15,0 20-15,0-21 0,0 0 16,0 0-16,0 1 0,21-1 0,-21 0 16,21 0-16,0-21 0,0 21 0,0-21 15,1 21-15,-1-21 0,0 0 16,21 0-16,-21 0 0,1 0 0,-1 0 15,0 0-15,21-21 0,-21 0 0,1 0 16,-1 21-16</inkml:trace>
  <inkml:trace contextRef="#ctx0" brushRef="#br1" timeOffset="94021.53">15769 11790 0,'0'0'0,"21"-21"16,0 0-1,1-1-15,-22 1 16,0 0 0,0 0-16,-22 21 15,1 0-15,-21 0 0,21 0 16,-22 0-16,22 0 0,-21 0 16,0 21-16,-1-21 0,22 21 0,-21 0 15,21-21-15,-22 22 0,22-22 0,21 21 16,0 0-1,0 0-15,0 0 0,21 0 16,0-21-16,1 22 0,-1-22 0,21 21 16,-21 0-16,0 0 0,22-21 15,-22 21-15,0 0 0,0-21 0,0 22 16,1-1-16,-22 0 0,0 0 16,0 0-16,0 0 15,-22-21-15,-20 0 0,21 0 16,0 0-16,-22 0 0,1 0 0,0 0 15,21 0-15,-22 0 0,1 0 16,21 0-16,0 0 0,-1-21 0,1 0 16,0 21-16,0-21 0,21 0 15,0 0-15,0-1 16,0 1 0,21 21-16,0 0 0,0-21 15,1 21-15,20-21 0</inkml:trace>
  <inkml:trace contextRef="#ctx0" brushRef="#br1" timeOffset="94385.32">15790 11917 0,'43'0'16,"-22"-21"-16,0 21 0,0-21 15,0-1-15,0 22 0,22-21 16,-22 0-16,0 21 0,0-21 16,22 21-16,-43-21 0,21 21 0,-21-21 0,21 21 15,-42 0 1,0 0-16,-1 0 0,1 0 16,-21 21-16,21 0 0,0 0 0,-22 0 15,22 0-15,0 1 16,0-1-16,0 0 0,21 0 0,0 0 15,0 0-15,0 1 0,0-1 0,0 0 16,0 0-16,21 0 16,0-21-16,0 0 15,0 0-15,22 0 0,-22 0 0,21 0 16,-21 0-16,22-21 0,-22 21 16,21-21-16,-21 21 0,22-21 0</inkml:trace>
  <inkml:trace contextRef="#ctx0" brushRef="#br1" timeOffset="94746.1">16341 11811 0,'0'-21'31,"0"106"-31,0-191 0,0 148 0,21-84 16,0 42-16,0 0 0,0 0 15,0 0-15,1 0 0,-1 0 0,21 0 16,-21 0-16,0 21 0,1 0 15,-1 0-15,-21 0 0,21 1 0,-21-1 16,0 21-16,21-21 0,-21 0 0,0 1 16,0-1-16,0 0 0,-21 0 15,0 0-15,21 0 0,-21 1 0,-1-22 16,1 0-16,0 0 16,21-22-1,0 1 1,0 0-16,0 0 0,0 0 15,21 0-15,0-22 0,1 22 16,-1 0-16,21-21 16,-42-1-16,21 22 0,0 21 0,1-21 0,-1 0 15,0 21-15,0-21 0,0 21 16,0 0-16,1 0 0,-1 0 0</inkml:trace>
  <inkml:trace contextRef="#ctx0" brushRef="#br1" timeOffset="95310.59">17293 12023 0,'0'0'0,"21"0"0,0-21 16,1-1-1,-22 1-15,0 0 0,21 0 0,0 0 16,-21 0-16,0-1 0,0 1 15,0-21-15,-21 21 16,0 0-16,-22-1 0,22 1 0,0 21 16,-21 0-16,20 0 0,-20 0 0,21 0 15,-21 0-15,20 21 16,-20 1-16,21-1 0,0 0 0,0 0 16,-1 0-16,1 22 0,21-22 0,0 0 15,0 21-15,0-21 0,0 1 16,0-1-16,0 21 0,0-21 0,21 0 15,1 1-15,-1-22 0,0 0 16,0 0-16,0 0 16,0 0-16,1 0 0,-1 0 0,0-22 15,0 1-15,0 0 0,0 0 0,1 0 16,-1 0-16,0-1 16,0-20-16,-21 21 0,21-21 0,0 20 15,-21 1-15,22-42 0,-22 42 16,21-1-16,-21 44 31,-21-22-31,21 21 0,-22 0 16,22 0-16,0 0 0,-21 22 15,21-22-15,0 0 0,0 0 0,0 21 16,0-20-16,0-1 0,0 0 0,21 0 16,1 0-16,-1-21 15,0 0-15,0 0 0,0 0 16,22 0-16,-22-21 0,0 21 0,0-21 15,21 0-15,-20 0 16</inkml:trace>
  <inkml:trace contextRef="#ctx0" brushRef="#br1" timeOffset="95780.33">17970 11367 0,'0'-22'0,"-84"298"0,168-530 15,-84 211-15,0 22 0,-21 21 16,0 21-1,0 0-15,21 1 0,-21-1 16,21 21-16,-21 0 0,-1-20 16,22 20-16,0 0 0,-21 1 0,0-22 0,21 21 15,-21 0-15,21 1 0,0-1 16,-21 0-16,21 1 0,0-1 16,0 0-16,0-20 0,0 20 0,0-21 15,0 0-15,0 0 0,0 1 16,21-22-16,0 21 0,0-21 15,0 0-15,1 0 0,-1 0 0,0 0 16,-21-21-16,21 21 0,0-22 16,0 1-16,1 0 0,-1 0 0,0-21 15,0 20-15,0-20 0,0 21 0,-21 0 16,0 0-16,22-1 0,-22 1 16,-22 42 15,1 1-31,0-1 0,21 21 15,0-21-15,-21 0 0,21 1 16,-21-1-16,21 0 0,0 0 0,0 0 16,0 0-16,0 1 15,21-22 1,0-22 0,0 1-16,0 0 15,1 0-15,-22 0 16</inkml:trace>
  <inkml:trace contextRef="#ctx0" brushRef="#br1" timeOffset="95985.11">18246 11642 0,'-43'0'31,"22"0"-31</inkml:trace>
  <inkml:trace contextRef="#ctx0" brushRef="#br1" timeOffset="96605.84">18415 11832 0,'21'0'31,"0"0"-15,0 0-16,1 0 15,-1 0-15,0 0 0,0 0 31,-21 21-31,0 1 0,0-1 16,-21-21-16,0 21 0,0 21 0,-1-21 16,-20 1-16,21-1 0,-21 0 15,-1 0-15,22 0 0,-21 0 0,21 1 16,-22-1-16,22 0 0,0-21 16,21 21-16,21-21 31,0 0-16,0 0-15,1 0 0,-1-21 16,0 21-16,0 0 0,0 0 0,0 0 16,1 0-16,20 0 0,-21 21 15,0-21-15,0 21 0,22 0 16,-22 1-16,0-1 0,-21 0 0,21 0 16,-21 0-16,21 22 0,-21-22 0,0 0 15,0 21-15,0-21 0,0 1 16,0 20-16,0-21 0,-21 21 0,0-20 15,0 20-15,0-21 0,0 21 0,-1-20 16,-20-1-16,0 21 16,21-21-16,-22 0 0,-20 1 0,20-1 15,1 0-15,0-21 0,-43 21 16,43-21-16,-22 0 0,22 0 16,0 0-16,-1 0 0,1-21 0,0 0 15,20 0-15,-20-1 0,21 1 0,0 0 16,21-21-16,0 21 0,0-22 15,0 22-15,0-21 0,0-1 0,0 1 16,0 21-16,42-21 0,-21-1 0,0 1 16,1 21-16,20-22 0,-21 1 15,21 0-15,1 21 0,-1-22 0</inkml:trace>
  <inkml:trace contextRef="#ctx0" brushRef="#br1" timeOffset="97154.63">19050 11896 0,'0'0'0,"42"-43"31,-42 22-31,21 21 16,-21-21-16,0 0 0,0 0 15,0 0-15,0-1 16,-21 1-16,0 21 15,0 0-15,0 0 0,0 0 16,-1 0-16,1 0 0,-21 0 16,21 21-16,0 1 0,-22-1 0,22 0 15,0 21-15,-21-21 0,20 22 16,1-22-16,21 21 0,0 1 0,-21-22 16,21 0-16,0 21 0,0-21 0,0 1 15,21-1-15,0 0 16,22-21-16,-22 0 0,0 0 0,0 0 15,0 0-15,22 0 0,-22 0 0,0-21 16,21 0-16,-20-1 0,-1 1 16,0 0-16,0 0 0,0 0 15,0-22-15,1 22 0,-1-21 0,0 21 16,0 0-16,-21-1 0,0 1 16,0 0-16,0 42 31,-21 0-31,0 1 15,0-1-15,21 21 0,0-21 0,0 0 16,0 1-16,0 20 0,0-21 0,0 0 16,0 0-16,0 1 0,21-1 15,-21 0-15,21-21 0,0 0 16,0 21-16,0-21 0,22 0 16,-22 0-16,0-21 15,0 21-15,22-21 0,-22 0 0,0-1 16</inkml:trace>
  <inkml:trace contextRef="#ctx0" brushRef="#br1" timeOffset="98517.64">19791 11409 0,'0'0'0,"0"-42"16,0 20-16,0 1 0,0 0 0,0 0 16,-21 21-16,-1 0 0,1 21 15,0 0-15,0 0 16,0 1-16,21-1 0,-21 21 0,-1 0 15,22-20-15,-21 20 0,21 0 16,0 1-16,-21-1 0,21 0 16,-21 1-16,21-22 0,0 21 0,0 0 15,0 1-15,0-22 0,0 21 16,0-21-16,0 1 0,0-1 0,0 0 16,21 0-16,0 0 0,0 0 0,1-21 15,-1 0-15,0 0 0,0 0 16,0 0-16,0 0 0,1 0 0,-1 0 15,21-21-15,-21 0 0,0 21 0,1-21 16,-1-21-16,0 20 0,0 1 16,0 0-16,0 0 0,1-21 15,-22 20-15,21 1 0,-21 0 16,0 42 15,-21-21-31,21 21 0,-22 1 16,22-1-16,0 21 0,-21-21 15,21 0-15,-21 1 0,21-1 0,0 0 16,0 0-16,0 0 0,0 0 0,0 1 16,0-1-16,21 0 15,0-21-15,1 0 0,-1 0 16,0 0-16,0 0 0,0 0 0,22 0 16,-22-21-16,0 0 0,0-1 15,21 1-15,-20 0 0,-1 0 0,0-21 16,0 20-16,0-20 0,22 21 15,-43 0-15,21 0 0,0-1 16,-21 1-16,-21 21 31,0 0-31,21 21 0,-22 1 16,1-1-16,0 0 0,21 0 0,0 0 16,0 0-16,-21 1 0,21-1 0,0 0 15,0 0-15,0 0 0,0 0 16,0 1-16,0-1 0,0 0 15,21-21-15,0 0 0,-21 21 0,21-21 0,1 0 16,-1 0-16,0 0 16,21 0-16,-21 0 0,1-21 0,-1 0 15,0 0-15,-21-1 0,21 1 0,-21 0 16,21 0-16,-21-21 0,0 20 16,0-20-16,0 21 0,0 0 0,0 0 15,0-1-15,-21 1 0,0 0 0,0 0 16,0 21-16,-1 0 0,1 0 15,0 0-15,0 0 16,42 0 15,0 0-31,0 0 16,22 0-16,-22 0 0,42 0 16,-20 0-16,-1 0 0,-21 0 15,22 0-15,-1 0 0,-21 0 0,21 0 16,-20 0-16,-1 0 0,21 0 0,-42 21 15,21-21-15,-21 21 0,0 0 16,0 1-16,0-1 16,0 0-16,0 0 0,0 0 0,-21 0 15,21 1-15,-21-1 0,21 0 16,-21 0-16,21 0 0,-21 0 16,21 1-16,0-1 15,0 0-15,0 0 16,0-42 15,0 0-31,0 0 16,0-1-16,21-20 0,0 21 15,-21 0-15,21-22 0,0 22 0,0-21 16,1 21-16,-1 0 0,0-22 16,0 22-16,0 0 0,22 0 15,-22 0-15,0 21 0,0-22 0,0 22 16,0 0-16,-21 22 15,0-1 1,0 0-16,0 0 0,0 0 0,0 22 16,0-22-16,0 0 0,-21 21 15,21-21-15,0 1 0,0 20 0,0-21 16,0 0-16,0 0 0,0 1 0,0-1 16,21-21-16,-21 21 0,22-21 15,-1 0-15,0 0 0,0 0 16,0 0-16,0 0 0,1-21 15,-1 21-15,0-21 0,0-1 16,0 1-16,-21 0 0,21-21 0,1 21 16,-1-1-16,-21-20 0,0 21 0,21 0 15,-21 0-15,21-1 16,-21 1-16,0 0 0,0-21 16,0 21-16,0-1 0,-21 1 0,0 0 15,0 0-15</inkml:trace>
  <inkml:trace contextRef="#ctx0" brushRef="#br1" timeOffset="98889.45">20913 11240 0,'0'0'0,"-64"42"32,64-21-32,0 0 0,0 0 15,0 1 1,21-22-16,0 0 16,1 0-16,-1-22 15,-21 1-15,0 0 16,0 0-1,0 0-15,0 0 0,-21-1 16,-1 1 0,1 21-16,0 0 15,0 21 1,21 1 0,0-1-16,0 0 15</inkml:trace>
  <inkml:trace contextRef="#ctx0" brushRef="#br1" timeOffset="99225.26">19748 11472 0,'-42'22'0,"84"-44"0,-126 44 0,63-22 16,-1 0-16,1 0 0,0 0 0,42 0 31,0 0-31,1 0 16,-1 0-16,0 0 0,21 0 0,-21 0 16,1 0-16,20 0 0,-21 0 15,0 0-15,22 0 0,-22 0 16,0 0-16,0-22 0,0 22 0,0 0 15,1 0-15,-1-21 16,0 21-16,-21-21 16,0 0-1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2T03:13:35.44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4360 339 0,'0'-21'47,"0"-1"-47,0 1 15,0 0 1,0 0-16,0 0 16,0 0-16,-21 21 0,0-22 15,0 22-15,0 0 0,-1-21 16,1 21-16,0 0 0,0 0 0,0 0 16,-22 0-16,22 0 0,0 0 15,0 21-15,-21 1 0,20-22 0,1 21 16,-21 21-16,21-21 15,0 0-15,-1 22 0,-20-1 0,21 0 16,0 1-16,21-1 0,-21 0 16,-1 1-16,22-1 0,-21 0 0,21 22 15,0-22-15,0 1 0,0-1 16,0 0-16,0 1 0,0-1 0,0 0 16,0-21-16,21 22 0,1-22 15,-1 0-15,-21 0 0,21 0 0,0-21 16,0 22-16,0-22 0,1 0 15,-1 0-15,0 0 0,21 0 16,-21 0-16,1 0 0,-1-22 0,0 22 16,0-21-16,0 0 0,22 0 15</inkml:trace>
  <inkml:trace contextRef="#ctx0" brushRef="#br0" timeOffset="571.15">4762 635 0,'0'0'0,"0"-21"32,-21 21-32,0 0 0,0 0 15,0 0-15,0 0 16,-1 0-16,1 21 0,0-21 0,0 21 15,0 0-15,0 1 0,-1 20 0,22-21 16,-21 21-16,0-20 0,0 20 16,0-21-16,21 21 0,0-20 0,-21 20 15,21-21-15,0 21 0,0-20 16,0-1-16,0 0 0,0 0 0,21-21 16,0 21-16,0-21 0,0 0 15,0 0-15,22 0 0,-22 0 0,21 0 16,-21 0-16,22 0 15,-1 0-15,-21-21 0,0 21 0,22-21 16,-1-21-16,-21 20 0,0 1 16,1 0-16,-22-21 0,0 21 15,21-22-15,-21 22 0,0-21 0,0-1 16,0 22-16,0-21 0,0 21 16,0-43-16,-21 22 0,-1 21 15,1 0-15,0 21 0,21-22 16,-21 22-16,0 0 0,0 0 0,-1 0 15,1 0-15,-21 0 0,21 22 16,0-22-16,-1 21 0,1 0 0,0 0 16,0 0-16,0 22 15,21-22-15,0 0 0,0 0 0,0 21 16,0-20-16,0-1 0,0 0 16,0 0-16,0 0 0,0 0 0,21 1 15,0-22-15,0 0 0,0 21 0,22-21 16,-22 0-16</inkml:trace>
  <inkml:trace contextRef="#ctx0" brushRef="#br0" timeOffset="1139.23">5207 699 0,'0'21'47,"0"0"-47,0 0 16,0 0-16,0 0 0,0 1 15,0 20-15,0-21 0,0 0 0,-21 0 16,21 22-16,0-22 0,0 0 16,0 0-16,0 0 0,0 1 0,0-1 15,0 0-15,-21-21 16,21-21 31,-22 0-47,22-1 15,0 1-15,0-21 16,0 21-16,0 0 0,0-22 0,22 1 16,-1 21-16,-21-22 0,21 22 15,0-21-15,0 21 0,22 0 0,-22-1 16,0 1-16,21 0 0,-21 21 15,1 0-15,20 0 0,-21 0 0,0 0 16,0 21-16,1-21 0,-1 21 16,0 1-16,0 20 0,-21-21 15,0 0-15,0 22 0,0-22 0,0 21 16,0-21-16,0 0 0,0 1 16,0 20-16,0-21 0,0 0 15,-21 0-15,21 1 16,-21-22-16,42 0 47,-21-22-32,21 1-15,0 0 0</inkml:trace>
  <inkml:trace contextRef="#ctx0" brushRef="#br0" timeOffset="1554.49">5905 656 0,'0'0'0,"-21"0"16,21 21-1,0 1 1,0-1-16,0 0 16,0 0-16,0 0 0,0 0 0,21 1 15,-21-1-15,0 21 0,0-21 16,0 0-16,22 1 0,-22 20 15,0-21-15,0 0 0,21 0 0,-21 1 16,0-1-16,0 0 16,21-21 15,-21-21-31,0 0 0,0-1 16,21 1-16,-21 0 0,21-21 15,-21 21-15,0-1 0,0-20 16,21 21-16,1-21 0,-22 20 0,21-20 15,-21 21-15,0 0 16,21 21-16,0-21 0,-21-1 0,21 22 16,-21 22 15,0-1-15,0 0-1</inkml:trace>
  <inkml:trace contextRef="#ctx0" brushRef="#br0" timeOffset="2135.16">6223 974 0,'0'0'0,"21"0"46,0 0-46,0 0 16,-21-21-16,22-1 0,-1 22 16,-21-21-16,21 0 0,0 21 15,-21-21-15,21 0 0,-21 0 0,21-1 16,1 1-16,-22 0 16,0 0-1,-22 21 63,1 0-46</inkml:trace>
  <inkml:trace contextRef="#ctx0" brushRef="#br0" timeOffset="6515.63">6562 635 0,'0'0'0,"21"0"16,-21-21-16,21 0 0,-21 0 0,0-1 15,0 1-15,21 0 0,-21 0 16,21 0-16,-21 0 15,0 42 1,-21 0 0,0 0-16,21 21 0,-21-20 15,0 20-15,21-21 0,-22 21 16,1 1-16,21-1 0,-21 0 0,0 1 16,21-1-16,-21 0 15,0 1-15,21-1 0,-22 0 0,22-20 16,0 20-16,0-21 0,0 0 15,0 0-15,0 1 0,0-1 16,22-21-16,-1 21 16,0-21-16,0 0 0,0 0 15,0 0-15,1 0 0,-1-21 16,21 21-16,-21-21 0,0 21 0,22-22 16,-22 1-16,21 0 0,-21 21 0,1-21 15,20 0-15,-21 0 0,0-1 16,22 1-16,-22 0 0,0 0 15,-21 0-15,21-22 0,0 22 0,-21 0 16,0 0-16,0 0 16,0 0-16,0-1 0,-21 22 93,0 22-61,21-1-17,0 0-15,0 0 16,0 0-16,0 0 0,0 22 16,0-22-16,0 0 0,0 0 15,0 0-15,0 1 0,0-1 16,0 0-16,0 0 0,21 0 0,0-21 15,0 21-15,1 1 0,-1-22 16,0 0-16,0 0 0,0 0 0,0 0 16,22 0-16,-22 0 0,0 0 0,21 0 15,-20-22-15,-1 1 0,21 21 16,0-21-16,-20 0 0,20 0 0,-21-22 16,21 22-16,-20 0 15,-1-21-15,21 21 0,-21-22 0,0 22 16,-21-21-16,0 21 0,22-1 0,-22 1 15,0 0-15,-22 21 16,1 0 0,0 0-16,0 21 15,0 0-15,21 1 0,-21-22 0,21 21 16,0 0-16,0 0 0,0 0 16,0 0-16,21 1 15,0-22-15,-21 21 0,21-21 0,0 21 16,-21 0-16,21-21 15,-21 21-15,22-21 0,-22 21 16,0 1-16,0-1 0,0 0 16,0 0-16,0 0 0,0 0 15,0 1-15,0-1 16,21-21-16,0 0 16,0 0-16,0 0 0,0 0 15,1 0-15,-1 0 0,21 0 16,-21 0-16,0-21 0,22 21 0,-22-22 15,0 1-15,0 0 0,22 21 0,-22-21 16,0-21-16,0 20 0,0 1 16,0 0-16,1 0 0,-22 0 15,0 0-15,0-22 0,0 22 16</inkml:trace>
  <inkml:trace contextRef="#ctx0" brushRef="#br0" timeOffset="6850.48">6816 593 0,'0'0'0,"21"0"0,21 0 16,-21 0-16,22 0 0,-1 0 16,21-21-16,-20 21 0,20-22 0,-20 22 15,20-21-15,1 21 0,-1-21 16,1 21-16,-1-21 0,1 21 0,-1 0 16,-21 0-16,22-21 0,-22 21 15,1 0-15,-22 0 0,0 0 0,0 0 16,-42 0-1,0 21 1,-22-21-16,22 21 0</inkml:trace>
  <inkml:trace contextRef="#ctx0" brushRef="#br0" timeOffset="7398.21">6265 953 0,'0'-22'31,"0"1"-31,21 0 16,1 21-16,-22-21 0,21 21 15,-21-21-15,0 0 0,21-1 16,-21 1 0,-21 42-1,0 1 1,-1-1-16,22 21 0,-21-21 15,0 22-15,21-22 0,0 21 0,0-21 16,0 22-16,0-22 0,0 0 16,0 0-16,0 0 0,0 0 0,21-21 15,0 0-15,1 0 16,-1 0-16,21 0 0</inkml:trace>
  <inkml:trace contextRef="#ctx0" brushRef="#br0" timeOffset="8135.07">3365 1566 0,'-21'0'15,"0"0"-15,0 0 16,42 0 46,0 0-62,22 0 0,-22 0 0,42 0 16,-20 0-16,20 0 0,1 0 16,20 0-16,-20 0 0,42 0 0,-1 0 15,1 0-15,21 0 0,0 0 16,21 0-16,1 0 0,20 0 0,0 0 16,22 0-16,-1 0 0,1 22 15,-1-22-15,22 0 0,-22 0 0,22 0 16,211 0-16,-232 21 0,-1-21 15,22 0-15,-21 0 0,-1 0 16,-21 0-16,1 0 0,-1 0 16,-21 0-16,22 0 0,-22 0 0,-21 0 15,0 0-15,-21 0 0,21 21 16,-22-21-16,-20 0 0,0 0 0,-1 0 16,-20 0-16,21 0 0,-43 0 15,21 0-15,-20 0 0,-22 0 0,0 0 16,0 0-16,0 0 0,-42 0 31,0 0-31,0 0 16,0 0-16,0 0 15</inkml:trace>
  <inkml:trace contextRef="#ctx0" brushRef="#br0" timeOffset="8302.96">9779 1715 0,'-42'0'32,"20"0"-17,22 21 1,-21-21-16,0 0 16,0 0-1,21 21-15</inkml:trace>
  <inkml:trace contextRef="#ctx0" brushRef="#br1" timeOffset="192120.28">5842 6308 0,'0'0'0,"0"-424"0,0 43 16,0 43-16,0 105 0,0 21 0,21 64 15,-21 42-15,0 0 0,0 43 16,0 21-16,0-1 0,0 22 0,0 0 16,0 0-16,0 0 0,0-1 15,21 22 1,-21-21-1,0 0 1,0 0-16,0 0 16,-21 21-16</inkml:trace>
  <inkml:trace contextRef="#ctx0" brushRef="#br1" timeOffset="194412.08">5524 4382 0,'0'0'0,"-21"0"0,0 0 16,21-22 30,0 1-46,0 0 16,0 0-16,0 0 0,21 0 16,0-1-16,-21 1 15,43 0-15,-22 0 0,0 0 0,21 0 16,1-1-16,-22 1 0,21 0 16,1 0-16,-1 0 0,0 0 15,1 21-15,-1-22 0,-21 1 0,21 21 16,1 0-16,-22 0 0,21 0 0,-21 0 15,1 0-15,-1 0 0,0 0 16,0 21-16,0 1 0,0-1 0,1 0 16,-1 0-16,0 21 0,-21 1 0,0-22 15,0 21-15,21 1 0,-21-22 16,0 21-16,21 0 0,-21 1 16,0-22-16,0 21 0,0 1 15,0-1-15,0-21 0,0 21 0,0 1 16,0-1-16,0 0 0,0 1 15,0-1-15,0 22 0,0-43 0,0 21 16,0 0-16,0 1 0,0-22 0,0 21 16,0-21-16,0 1 0,0-1 15,0 0-15,21-21 16,-21-21 0,0 0-1,22-1-15,-22 1 0,0 0 0,0 0 16,0-21-16,0-1 15,21 1-15,0 0 0,-21-22 0,21 22 16,0-1-16,0-20 0,1 21 16,-1-1-16,0-20 0,21 20 0,1 1 15,-22-21-15,21 20 0,0 1 0,1 0 16,-1-1-16,22-41 16,-22 62-16,0-20 0,1 21 0,-22 0 15,0 0-15,21 21 0,-21 0 16,1 0-16,-1 0 0,0 0 15,-21 21-15,21 0 0,-21 21 16,0 1-16,0-1 0,0 0 0,0 1 16,0-1-16,0 0 0,-21 22 15,0-22-15,0 22 0,21-22 16,-22 21-16,1 1 0,21-22 0,-21 22 16,0-1-16,21 1 0,-21-22 0,21 22 15,-21-22-15,21 0 0,-22 1 16,22-1-16,0 0 0,0-21 0,0 1 15,0 20-15,0-21 0,0 0 0,0 0 16,0 1-16,0-1 16,0-42 15,0-1-31,0 1 16</inkml:trace>
  <inkml:trace contextRef="#ctx0" brushRef="#br1" timeOffset="195252.41">7980 5101 0,'0'0'0,"21"-21"16,-21 0-16,0 0 16,0 0-16,0-1 0,0-20 15,0 21-15,0 0 0,0 0 16,0-22-16,0 22 0,0 0 0,-21-21 16,0 20-16,-1 1 0,1 0 0,0 21 15,0-21-15,0 0 0,-22 21 16,22 0-16,-21 0 0,21 0 0,-22 0 15,1 0-15,21 0 0,-21 0 16,-1 21-16,22 0 0,-21 0 0,-1 0 16,22 22-16,0-1 0,0 0 15,0 1-15,0 20 0,-1-20 16,1-1-16,21 0 0,-21 1 0,21-1 16,0 0-16,0-21 0,0 22 0,0-22 15,0 0-15,0 0 0,0 0 16,42-21-16,-42 22 0,22-22 0,-1 0 15,0 0-15,21 0 0,-21 0 0,1 0 16,-1 0-16,21-22 0,-21 22 16,22-21-16,-22 0 0,21 0 0,-21 0 15,22-22-15,-22 22 0,0-21 16,21 21-16,-21-22 0,1 1 0,-22 0 16,21-1-16,0 22 0,-21-21 0,21 21 15,-21 0-15,0-1 16,0 1-16,0 0 0,0 42 31,0 0-31,0 22 16,0-22-16,0 0 0,21 21 15,-21-20-15,0 20 0,0-21 0,0 0 16,21 22-16,-21-22 0,0 0 0,0 0 16,0 0-16,22 0 0,-22 1 0,21-22 15,-21 21-15,21 0 16,0-21-1,0 0-15,0 0 16,1 0-16,-1-21 16,0 0-16,0-1 0,-21 1 15</inkml:trace>
  <inkml:trace contextRef="#ctx0" brushRef="#br1" timeOffset="195772.14">8467 4847 0,'0'0'0,"-22"-21"0,22 0 16,0 0 0,0 0-16,0-1 15,0 1-15,22 0 16,-1 21-16,0 0 15,0 0-15,0 0 0,0 0 0,1 0 16,-1 0-16,0 0 0,0 0 16,21 21-16,-20 0 0,-1 22 0,0-22 15,-21 21-15,21-21 0,-21 22 16,21-1-16,-21-21 0,0 22 0,0-1 16,0-21-16,0 21 0,0-20 0,-21 20 15,0-21-15,21 0 0,-21 0 16,0-21-16,21 22 0,0-1 15,-22-21-15,1 0 0,21-21 32,0-1-32,0 1 15,0 0-15,0 0 0,21 0 0,1 0 16,-22-22-16,21 22 0,0-21 16,0-1-16,-21 1 0,21 21 0,0-21 15,1-1-15,-1 22 0,0 0 0,-21 0 16,21 0-16,0-1 15,-21 1-15,21 21 0,1 0 0,-1 0 32,0 0-17</inkml:trace>
  <inkml:trace contextRef="#ctx0" brushRef="#br1" timeOffset="196376.3">9673 4784 0,'0'0'0,"21"-21"0,-21-1 0,21 22 15,-21-21-15,0 0 16,0 0-1,-21 21-15,0 0 16,0 0-16,-21 0 0,20 0 16,1 0-16,0 0 0,0 21 0,-21 0 15,20-21-15,1 21 0,0 1 16,0-1-16,0 0 0,0 0 0,-1 0 16,22 0-16,0 1 0,0-1 0,-21 0 15,21 0-15,0 0 16,0 0-16,21-21 15,1 0-15,-1 22 16,0-22-16,0 0 0,0 0 16,0 0-16,22 21 0,-22-21 0,21 21 15,1-21-15,-22 21 0,21-21 16,-21 0-16,22 21 0,-22 0 0,0-21 16,0 22-16,0-22 0,-21 21 0,0 0 15,0 0 1,0 0-16,-21-21 0,0 21 0,-21-21 15,20 22-15,-20-22 0,0 0 0,-1 21 16,1-21-16,0 0 16,-1 0-16,22 21 0,-21-21 0,0 0 15,20 0-15,-20 0 0,21 0 0,0 0 16,0 0-16,-22 0 0,22 0 16,0 0-16,0-21 0,0 21 15,-1 0-15,22-21 0,0-1 16,0 1-1,0 0 1,0 0-16,0 0 16</inkml:trace>
  <inkml:trace contextRef="#ctx0" brushRef="#br1" timeOffset="197205.89">10541 4318 0,'0'0'0,"-21"-21"16,21 0-16,0 0 0,-21 21 16,-1 0-1,22 21 1,0 0-16,0 0 0,0 0 0,0 22 16,0-22-16,0 21 0,0 0 15,0 1-15,0-1 0,0 22 0,0-22 16,0 21-16,0-20 0,0-1 0,0 22 15,0-22-15,0 0 0,0 1 16,0-1-16,-21-21 0,21 0 0,0 22 16,-21-22-16,21 0 0,-21 0 15,21 0 1,-21-21 0,0 0-1,21-21-15,0 0 16,0 0-16,0 0 0,0-22 0,0 22 15,0-21-15,0 21 0,0-22 16,0 1-16,21 0 0,0-1 0,0 22 16,0-21-16,0 21 0,22-1 0,-1-20 15,-21 21-15,22 21 0,-1-21 16,43 21-16,-43 0 0,0 0 16,1 0-16,-1 0 0,-21 0 15,21 21-15,-20 0 0,-1 21 0,-21-20 16,0 20-16,0 0 0,0-21 15,0 22-15,0-1 0,0 0 16,-21-20-16,-1-1 0,1 21 0,0-21 16,0 0-16,0 1 0,0-1 0,-1-21 15,22 21-15,0 0 0,-21-21 16,21-21 15,21 0-15,1 0-16,-22-1 15</inkml:trace>
  <inkml:trace contextRef="#ctx0" brushRef="#br1" timeOffset="197800.58">11663 4868 0,'0'0'0,"0"-21"0,0-106 32,0 106-32,0 0 0,-21 0 15,-1 0-15,22-1 0,-21 1 0,0 0 16,0 21-16,0 0 0,0 0 16,-1 0-16,1 0 0,0 0 15,-21 0-15,21 21 0,-1 0 0,1 1 16,0 20-16,-21-21 0,21 21 0,-1 1 15,22-1-15,-21 0 0,0 1 16,21-1-16,-21 0 0,21 1 0,0-1 16,0-21-16,0 0 0,0 1 15,0-1-15,0 0 0,21 0 0,0 0 16,0-21-16,1 0 0,-1 0 0,21 0 16,-21 0-16,0 0 0,1 0 15,-1-21-15,21 0 0,-21 0 16,0 0-16,1-1 0,-1-20 0,0 21 15,0-21-15,0-1 0,0 1 16,1 0-16,-22-1 0,0 1 0,0 0 16,0 20-16,0 1 0,0 0 15,0 0-15,0 0 0,0 42 16,0 0 0,0 0-16,0 22 0,-22-22 15,22 21-15,-21 0 0,21 1 0,0-1 16,0 0-16,0-20 0,0 20 15,0-21-15,0 21 0,0-20 0,0-1 16,0 0-16,21 0 0,-21 0 16,22-21-16,-1 21 0,0-21 15,0 0-15,0 0 0,0 0 0,1 0 16,-1 0-16,0-21 0,0 0 0,0 0 16,22 0-16,-22 0 0,0-22 15</inkml:trace>
  <inkml:trace contextRef="#ctx0" brushRef="#br1" timeOffset="198096.41">12404 4297 0,'0'0'0,"0"-21"0,0 0 16,0-1-16,-22 22 16,1 0-16,0 22 15,0-1-15,21 0 16,0 21-16,-21 1 0,21-1 0,-21 0 15,-1 1-15,22-1 0,0 0 0,0 22 16,-21-22-16,21 22 0,0-22 16,-21 0-16,21 22 0,0-22 0,0-21 15,0 22-15,0-1 0,0-21 16,0 0-16,0 0 0,0 1 0,0-1 16,0 0-16,21-21 0,0 0 15,1 0-15,-1 0 16,0 0-16,0 0 0,21-21 15,-20 0-15,-1-1 0,0-20 0,21 0 16</inkml:trace>
  <inkml:trace contextRef="#ctx0" brushRef="#br1" timeOffset="198589.27">12912 4297 0,'0'-21'0,"0"42"0,0-85 15,0 43-15,0 0 0,0 0 16,-22 21-16,1 0 15,0 21-15,0 0 0,0 0 16,21 1-16,-21 20 0,-1 0 16,1 1-16,21-1 0,-21 0 15,0 22-15,0-22 0,21 22 0,-21-22 16,21 21-16,-22-20 0,1 20 16,21-20-16,0-1 0,0 0 0,0 1 15,0-1-15,0-21 0,0 0 16,0 0-16,0 1 0,0-1 0,21 0 15,1-21-15,-1 0 0,0 0 0,0 0 16,0 0-16,22 0 0,-22-21 16,21 0-16,-21-1 0,22-20 0,-1 21 15,-21-21-15,21 20 0,-20-20 0,20 0 16,-21-1-16,0 22 16,0-21-16,-21 21 0,22 0 15,-22 42 1,-22 0-1,1 21-15,21-21 0,-21 22 0,0-22 16,21 21-16,0-21 0,0 22 16,0-22-16,-21 21 0,21-21 0,0 1 15,0-1-15,0 0 0,21 0 16,-21 0-16,21-21 0,0 0 16,0 0-16,1 0 0,20 0 0,-21 0 15,0 0-15,0-21 0,22 0 0,-22 0 16,0 0-16,0-22 15,0 1-15,1 21 0</inkml:trace>
  <inkml:trace contextRef="#ctx0" brushRef="#br1" timeOffset="198927.08">13398 4424 0,'0'0'15,"-21"0"-15,0 0 0,0 0 0,21 21 16,-21 0-16,21 0 15,0 1 1,21-22 0,0 0-16,0 0 0,0 0 15,1 0-15,-1 0 0,0 0 16,0-22-16,0 1 0,0 21 0,-21-21 16,0 0-16,0 0 0,0 0 15,0-1-15,0 1 0,0 0 16,-21 21-16,0 0 0,0 0 0,0 0 15,0 0-15,-1 21 0,-20-21 16,21 21-16,0 1 0,0-1 0,-1 0 16,1 0-16,21 0 0,0 0 15,0 1-15,0-1 0,0 0 0,0 0 16,0 0-16,0 0 0,21-21 0,1 22 16,-1-22-16,0 21 15</inkml:trace>
  <inkml:trace contextRef="#ctx0" brushRef="#br1" timeOffset="199427.8">13801 4678 0,'0'21'31,"0"0"-31,-22 0 0,22 1 0,0-1 16,-21 0-16,21 21 0,-21-21 15,21 1-15,0 20 0,0-21 16,-21 0-16,21 22 0,0-22 0,-21 0 16,21 0-16,0 0 0,-21 0 15,21 1-15,0-1 16,-22-21 0,1 0-1,21-21-15,0-1 0,0 1 16,0 0-16,0 0 0,0-21 15,0 20-15,21-20 0,1 0 16,-1-1-16,0 1 0,21 0 0,1 21 0,-1-22 16,0 22-16,1-21 0,20 21 15,-21 21-15,1-22 0,-1 22 16,0 0-16,1 0 0,-22 0 0,21 0 16,-42 22-16,0-1 0,0 0 15,0 21-15,0 1 0,0-22 0,0 21 16,0 0-16,-21 1 0,0-1 0,0-21 15,-22 22-15,22-22 0,0 0 16,0 21-16,0-21 0,21 1 16,-21-1-16,21 0 15,21-21 1,0 0 0,0-21-16,0 0 0,0 21 0,1-22 0,20 1 15</inkml:trace>
  <inkml:trace contextRef="#ctx0" brushRef="#br1" timeOffset="200339.63">15049 4699 0,'0'0'0,"0"-21"0,22 0 0,-22 0 0,0-1 16,0 1-16,0 0 15,0 0-15,-22 21 0,1 0 16,-21 0-16,21 0 0,0 0 15,-22 0-15,22 21 0,-21 0 16,21 0-16,-22 1 0,1-1 0,21 21 16,0-21-16,-22 22 0,22-1 15,0 0-15,0 1 0,21-22 0,0 21 16,0-21-16,0 22 0,0-22 0,0 0 16,0 0-16,21 0 0,0-21 15,0 0-15,0 21 0,1-21 16,-1 0-16,0 0 0,21 0 0,-21-21 0,1 21 15,-1-21-15,21 0 16,-21 0-16,0-22 0,1 22 0,20-42 16,-21 20-16,-21 1 0,42-21 15,-42 20-15,22 22 16,-22 0-16,0 0 0,0 0 0,0-1 16,0 44 15,0-1-31,0 0 0,0 0 15,0 21-15,0-20 0,0 20 0,-22 0 16,1 1-16,21-1 0,-21 21 16,21-20-16,-21-1 0,21 22 0,0-1 15,0-21-15,0 22 0,0-1 16,0 1-16,0-1 0,0 22 16,0-21-16,0 20 0,0-20 0,0 20 15,21 1-15,-21-21 0,21 20 0,-21 22 16,21-21-16,1 21 0,-22-22 15,21 22-15,0-21 0,-21-1 0,21 22 16,0-21-16,-21 0 0,21-1 0,-21 1 16,22 0-16,-22-1 0,0-20 15,0-1-15,0 1 0,0-1 0,0 1 16,-22-22-16,1 0 0,0 1 0,0-22 16,0 21-16,-22-21 0,22 1 0,0-22 15,-21 0-15,21 0 16,-22 0-16,22 0 0,-21 0 0,21-22 15,-22 1-15,1 0 0,21-21 0,-22-1 16,1 1-16,0 0 0,-1-22 0,1 1 16,0-22-16,-1 22 0,22-22 15,-21 0-15,21-21 0,21 22 16,0-1-16,0-21 0,0 22 0,21-22 0,0 21 16,0-21-16,22 43 0,-1-22 15,0 0-15,1 22 0,62-64 16,-41 42-16,-1 43 0,1-22 15,-1 1-15,22 21 0,-21-22 0,-1 22 16,1 21-16,-1-22 0,1 22 16,-22 0-16,0 0 0,1 0 15,-22 21-15,21 0 0,-21 0 0,0 0 16,-21 21 15,0 0-15,0 0-16,-21-21 0,-21 21 15,21 0-15,-22 1 0</inkml:trace>
  <inkml:trace contextRef="#ctx0" brushRef="#br1" timeOffset="-143740.36">3260 9398 0,'0'-21'63,"21"0"-63,-21 0 0,21-1 15,-21 1-15</inkml:trace>
  <inkml:trace contextRef="#ctx0" brushRef="#br1" timeOffset="-143047.74">2794 8530 0,'0'0'0,"-21"0"16,0 0-16,-1 0 0,1 0 0,0 0 16,0 0-16,0 0 0,0-21 0,-1 21 15,1 0-15,0-21 0,0 21 16,21-21-16,-21 21 0,21-21 16,-21 21-16,21-22 0,0 1 0,0 0 15,0 0-15,0 0 0,0 0 16,21-1-16,0 1 15,0 0-15,0 0 0,0 0 0,22 0 16,-1-1-16,0-20 0,1 21 16,20 0-16,-20 0 0,20-1 0,-21 1 15,22 0-15,-1 21 0,1 0 16,-1 0-16,1 0 0,-1 0 0,1 21 16,-22 0-16,22 1 0,-22 20 0,0 0 15,1-21-15,-1 43 0,0-22 16,1 1-16,-22 20 0,0 1 0,0-1 15,0 1-15,1-1 0,-22 1 16,0-1-16,0 1 0,0-1 0,0 1 16,-22-1-16,1 1 0,0-1 15,-21-21-15,21 1 0,-22-1 16,-20 0-16,-1 1 0,1-1 0,-1-21 16,1 22-16,-22-22 0,22 0 15,-1 0-15,-21 0 0,22-21 0,-1 21 16,1-21-16,-1 0 0,1 0 15,-1 0-15,1 0 0,21 0 0,-22-21 16,22 21-16,-43-42 16,64 21-16,-21 0 0,20-1 0,22 1 15,0 0-15,0 0 0,0 0 0,0 0 16,0-1-16,22 1 16,-22 0-16,21 0 0,0 21 0,21-21 15,-21 0-15,1-1 0,-1 22 0,0-21 16,21 0-16</inkml:trace>
  <inkml:trace contextRef="#ctx0" brushRef="#br1" timeOffset="-142612.52">3027 8424 0,'0'-21'16,"0"42"-16,21-63 0,0 21 0,-21 0 15,0 0-15,21-1 0,-21 1 16,21 21-16,-21 21 31,0 1-31,0-1 0,0 21 16,-42 0-16,42 1 0,0 20 15,-21 22-15,0-22 0,21 22 16,-21 21-16,-1-21 0,1-22 16,21 22-16,-21-22 0,21 1 0,-21-1 15,21-20-15,0-1 0,0 0 0,0 1 16,0-22-16,0 0 0,0 0 0,0 0 15,0 0-15,0 1 0,21-22 32,0-22-32,-21 1 15,21 0-15</inkml:trace>
  <inkml:trace contextRef="#ctx0" brushRef="#br1" timeOffset="-142096.81">4106 9186 0,'0'0'0,"0"22"16,0-1 0,21-21 15,1 0-31,-1-21 0,0 21 16,0-22-16,0 1 0,0 21 15,22-21-15,-22 0 0,0 0 0,0 0 16,0-1-16,1 1 0,-22 0 0,0 0 15,0 0-15,0 0 0,0-1 16,0 1-16,-22 21 0,1 0 16,0 0-16,0 0 0,0 0 15,-22 21-15,22 1 0,0 20 16,0-21-16,-21 0 0,20 22 0,1-1 16,0-21-16,0 21 0,21 1 15,-21-1-15,21-21 0,-21 22 0,21-22 16,0 0-16,0 0 0,0 0 0,0 0 15,0 1-15,0-1 0,21 0 16,0-21-16,0 0 0,-21 21 0,21-21 16,0 0-16,1 0 0,20 0 0,-21 0 15,0-21-15,22 21 0,-1-21 16,-21 0-16</inkml:trace>
  <inkml:trace contextRef="#ctx0" brushRef="#br1" timeOffset="-141629.08">4995 9059 0,'0'0'0,"-21"-21"31,0 21-31,0 0 16,0 0-16,-1 0 0,1 0 0,0 0 15,-21 0-15,21 21 0,-1 1 16,-20-22-16,21 21 0,0-21 0,0 21 15,-1-21-15,1 21 0,21 0 16,0 0-16,0 1 16,21-1-1,1-21-15,-1 21 0,0-21 0,0 21 16,0-21-16,22 21 0,-22-21 16,0 21-16,21-21 0,-21 22 0,1-1 15,-1-21-15,0 21 0,0 0 0,0-21 16,-21 21-16,0 0 15,0 1-15,0-1 0,-21-21 16,0 21-16,0-21 0,0 0 0,-22 0 16,1 0-16,0 0 0,20 0 15,-20 0-15,0 0 0,21 0 16,-22 0-16,22-21 0,0 21 0,0-21 16,0 21-16,-1-22 0,1 1 15,21 0-15,0 0 16,21 21-16,1 0 15,-1-21-15,21 21 0,-21 0 16,0 0-16,22-21 0,-22 21 0,21 0 16,-21 0-16</inkml:trace>
  <inkml:trace contextRef="#ctx0" brushRef="#br1" timeOffset="-141256.03">5228 9313 0,'0'0'0,"21"0"0,0 0 15,-21-21-15,22 0 0,-1 21 0,-21-21 16,21 0-16,0 21 0,-21-21 16,0-1-16,21 1 0,-21 0 0,21 21 15,-21-21-15,0 0 0,0 0 16,-21 21-1,0 0-15,0 0 16,0 0-16,0 21 0,-1 0 16,1 0-16,0 0 0,0 0 0,0 1 15,21 20-15,0-21 0,-21 0 0,21 0 16,0 22-16,0-22 0,0 0 16,0 0-16,0 0 0,0 1 15,21-22-15,0 21 0,0-21 16,0 0-16,22 0 0,-22 0 15,21 0-15,-21 0 0,22 0 0,-22-21 16,21 21-16,-21-22 0,0 22 0,1-21 16</inkml:trace>
  <inkml:trace contextRef="#ctx0" brushRef="#br1" timeOffset="-140892.24">5651 9208 0,'0'0'0,"0"-22"15,0 1-15,0 0 0,0 0 16,0 0-16,0 0 0,22-1 15,-1 22 1,0 0-16,0 0 0,0 0 0,22 0 16,-22 0-16,21 0 0,0 22 0,-20-1 15,20-21-15,-21 21 16,21 0-16,-20 21 0,-1-20 0,0-1 16,0 0-16,-21 0 0,0 21 0,0-20 15,0-1-15,0 0 0,0 0 0,0 0 16,-21 0-16,0 1 0,0-22 15,-1 21-15,1-21 0,0 0 16,0-21 0,21-1-1,0 1-15,0 0 0,0 0 0,0 0 16,0 0-16,21-1 0,0 1 0,0-21 16,-21 21-16,22 0 0,-1-1 15,-21 1-15,21 0 0,0 21 16,0-21-16,0 0 0,22 0 15,-22 21-15,0-22 0,0 22 16,0 0-16,1 0 0</inkml:trace>
  <inkml:trace contextRef="#ctx0" brushRef="#br1" timeOffset="-140316.57">6731 9335 0,'0'0'0,"21"0"0,0 0 16,0 0-16,1 0 0,-22-22 16,21 22-16,0-21 0,0 0 0,0 0 15,0 21-15,1-21 0,-22 0 0,21-22 16,-21 22-16,0 0 0,21 0 16,-21 0-16,0-1 0,0 1 0,-21 0 15,0 21-15,-22 0 0,22 0 16,0 0-16,-21 0 0,-1 21 15,22-21-15,-21 21 0,-1 22 0,1-22 16,21 0-16,-21 21 0,20-20 16,-20 20-16,21-21 0,0 21 15,0-20-15,-1-1 0,22 0 0,0 42 16,0-41-16,0 20 16,22-42-16,-1 0 15,0 21-15,0-21 0,0 0 0,0 0 16,1 0-16,-1 0 0,21 0 0,-21-21 15,0 0-15,1 21 0,-1-21 16,0-1-16,0 1 0,0-21 0,0 21 16,1 0-16,-1-22 0,0 22 0,-21-21 15,21 21-15,-21-22 0,0 22 16,0 0-16,0 0 0,0 0 16,0 42-1,0 0 1,-21 0-16,21 0 0,-21 22 15,21-22-15,0 0 0,0 0 0,0 21 16,0-20-16,0-1 0,0 0 0,0 0 16,0 0-16,0 0 0,0 1 15,0-1-15,21-21 0,0 0 16,0 0-16,0 0 16,1 0-16,-1 0 0,0-21 15,0-1-15</inkml:trace>
  <inkml:trace contextRef="#ctx0" brushRef="#br1" timeOffset="-139996.75">7578 8319 0,'0'0'0,"-22"0"0,1 0 16,0 0-16,0 21 15,0 21-15,21-21 0,-21 22 16,-1-22-16,22 21 0,0 0 0,-21 22 16,0-22-16,0 22 0,21-1 15,-21 1-15,21-22 0,-21 22 0,-1-1 16,22 1-16,0-22 0,-21 0 0,21 1 16,-21-1-16,21 0 0,0 1 15,0-22-15,0 0 0,0 0 16,0 0-16,0 0 0,0 1 15,21-22-15,0 0 16,1-22-16,-1 1 0,0 21 16,0-21-16,0 0 0</inkml:trace>
  <inkml:trace contextRef="#ctx0" brushRef="#br1" timeOffset="-139756.89">7726 9038 0,'0'64'32,"0"-43"-32,-21 0 0,-1 0 15,1 0-15,0 1 0,21 20 0,0-21 16,-21 0-16,21 0 0,-21 1 0,21-1 16,0 0-16,0 0 15,0 0-15,21-21 16,0 0-16,0 0 15,0 0-15,1-21 16,-1 0-16,0 21 0,-21-21 0,21-22 16</inkml:trace>
  <inkml:trace contextRef="#ctx0" brushRef="#br1" timeOffset="-139424.25">7937 8784 0,'0'0'0,"-21"-21"0,0 42 15,21 0-15,-21-21 0,0 0 16,0 0-16,-1 0 0,22 22 16,-21-22-16,21 21 0,0 0 15,21-21 1,1 0-16,-1 0 16,0 0-16,0 0 15,0 0-15,-21-21 0,21 21 16,-21-21-16,0-1 0,0 1 15,0 0-15,0 0 16,-21 21-16,0 0 16,0 0-16,0 0 0,0 0 0,-1 0 15,1 21-15,0 0 16,21 0-16,0 1 0,-21-1 16,21 0-16,0 0 0,0 0 0,0 0 15,0 1 1</inkml:trace>
  <inkml:trace contextRef="#ctx0" brushRef="#br1" timeOffset="-138763.63">8086 9102 0,'21'0'16,"0"0"-1,-21-21-15,21 21 0,0-22 0,0 22 16,1-21-16,-1 21 16,21 0-16,-21 0 0,0 0 0,22 0 15,-22 0-15,0 0 0,0 21 16,-21 1-16,0-1 0,21 0 0,-21 0 16,0 0-16,0 0 0,0 1 0,-21-1 15,0 21-15,0-21 0,-21 0 16,20 22-16,-20-22 0,0 0 0,-1 21 15,1-20-15,0-1 0,-1 0 0,1 0 16,21-21-16,-21 21 0,20 0 0,1-21 16,21-21 15,21 0-15,1 21-16,20-21 0,-21 21 0,0 0 15,0-21-15,22 21 0,-22 0 16,0 0-16,21 0 0,-20 0 0,41 0 15,-42 0-15,0 0 0,1 0 16,-1 0-16,0 21 0,0-21 0,-21 21 16,0 0-16,21 22 0,0-22 15,1 21-15,-22-21 0,21 22 0,-21-1 16,0 0-16,0 1 0,0 20 0,0-21 16,0 1-16,0-1 0,0 0 15,0 1-15,0-1 0,0 0 0,-21 1 16,-1-1-16,1 0 0,0-20 15,0 20-15,-21-21 0,20 0 0,-20 0 16,21-21-16,-21 0 0,-1 0 16,1 0-16,-22 0 0,22 0 0,-21 0 15,-1 0-15,1-21 0,20 0 0,-20 0 16,-1 0-16,22 0 0,0-1 0,-1 1 16,1-21-16,0 21 0,20 0 15,1-1-15,0 1 0,0 0 0,21 0 16,0 0-16,0-22 0,0 22 0,0 0 15,0 0-15,21 0 0,21-22 16,-20 22-16,-1-21 0</inkml:trace>
  <inkml:trace contextRef="#ctx0" brushRef="#br1" timeOffset="-138457.29">9250 9229 0,'0'0'0,"0"-21"16,0-1-16,0 1 16</inkml:trace>
  <inkml:trace contextRef="#ctx0" brushRef="#br1" timeOffset="-137951.86">9313 8848 0,'0'-21'0,"-21"-1"16,0 1-16,0 21 0,0-21 15,-1 21-15,1 0 0,-21 0 16,21 0-16,-22 0 0,1 21 0,0-21 16,-1 21-16,1 22 0,0-22 0,21 0 15,-22 21-15,1 1 0,21-1 16,21 0-16,-21-20 0,-1 20 0,22 0 15,-21-21-15,21 22 0,0-22 0,0 0 16,0 0-16,0 0 0,21 1 0,-21-1 16,22-21-1,-1 21-15,21-21 0,-21 0 0,0 0 16,22 0-16,-22 0 0,21 0 0,-21 0 16,22-21-16,-22 0 0,21-1 15,-21 1-15,22 0 0,-22 0 0,0 0 16,0-22-16,0 22 0,1-21 0,-1 0 15,0-1-15,-21 22 0,0-21 0,0-1 16,0 22-16,0 0 0,0 0 16,0 0-16,0 42 15,0 21 1,0-21-16,-21 22 16,21-1-16,-21 0 0,21-20 0,0 20 15,0 0-15,0 1 0,0-1 0,0-21 16,0 0-16,0 22 0,0-22 15,0 0-15,0 0 0,0 0 16,21-21-16,-21 21 0,21-21 16,0 0-16,0 0 15,0 0-15,1-21 0,-1 0 16,0 0-16,-21 0 0,0 0 16,21-1-16,0-20 0</inkml:trace>
  <inkml:trace contextRef="#ctx0" brushRef="#br1" timeOffset="-137772.96">9948 8192 0,'21'-43'0,"-42"86"0,42-128 0,1 43 0,-22 20 16,0-20-16,0 21 0,0 0 0,0 0 15,-43 21 16,22 21-31,0-21 0,21 42 16</inkml:trace>
  <inkml:trace contextRef="#ctx0" brushRef="#br1" timeOffset="-137581.07">9737 8488 0,'0'21'0,"0"-42"0,-22 84 15,22-41-15,-42 83 0,42-62 16,-21 20-16,21-20 0,-21 20 16,21-21-16,0 1 0,-21-1 0,21 0 15,-22 1-15,22-1 0,0-21 16,0 22-16,0-22 0,0 0 0,0 0 15,0 0-15,0 0 0,0 1 16,22-22-16,-1 0 0,0 21 16,0-21-16,0 0 15,0 0-15,1 0 16,-22-21-16,21 21 0,0-22 0,-21 1 16,21 0-16,0 0 0</inkml:trace>
  <inkml:trace contextRef="#ctx0" brushRef="#br1" timeOffset="-136428.73">10202 8869 0,'0'0'0,"0"-21"15,0 42 17,0 0-17,0 0-15,0 0 0,0 1 16,-21 20-16,0-21 0,21 21 15,-21-20-15,0-1 0,21 21 16,0-21-16,0 0 0,-22 22 0,22-22 16,0 0-16,0 0 0,0 0 0,0 1 15,0-1-15,22-21 16,-1 0-16,0 0 16,0 0-16,0 0 0,0 0 15,22 0-15,-22-21 0,0 21 16,0-22-16,0 1 0,1 0 0,-1 0 15,0 0-15,0 0 0,0-22 0,0 22 16,1 0-16,-1-21 0,-21 20 16,21 1-16,-21 0 15,21 21-15,-21 21 32,0 0-32,-21 1 0,21-1 15,-21 0-15,21 21 0,-21 1 16,21-22-16,0 0 0,0 0 0,0 0 15,0 0-15,0 1 0,0-1 16,0 0-16,0 0 0,21-21 16,0 0-16,0 0 0,0 0 15,0 0-15,1 0 0,-1 0 0,0 0 16,0 0-16,0-21 16,0 0-16,-21 0 0,22 21 0,-22-22 15,21 1-15,-21 0 0,0-21 0,0 21 16,0-1-16,0 1 0,0 0 15,-21-21-15,-1 42 0,1-21 0,0-1 16,-21 1-16,21 21 0,-1 0 0,1-21 16,0 21-16,0 0 15,42-21 17,0 21-32,22 0 0,-22 0 15,21-21-15,0 21 0,1 0 0,20 0 16,-20 0-16,-1-21 0,21 21 15,-20 0-15,-1 0 0,0 0 0,1 21 16,-22-21-16,21 21 0,-21 0 16,1 0-16,-1 0 0,-21 1 0,0-1 15,0 0-15,0 21 0,0-21 0,0 1 16,0-1-16,-21 21 0,-1-21 16,22 0-16,-21 1 0,0 20 15,21-21-15,-21 0 0,0 0 16,21 1-16,-21-22 0,21-22 62,0 1-62,0 0 16,0 0-16,21-21 0,0 20 0,0-20 16,0 21-16,0-21 0,1-1 0,-1 1 15,21 0-15,-21-1 0,0 22 16,22-21-16,-22 21 0,21-1 0,-21 1 15,1 0-15,-1 0 0,0 21 0,0 0 16,0 0-16,0 21 0,1 0 0,-22 0 16,0 1-16,0-1 15,0 21-15,0 0 0,0-20 0,0 20 0,0 0 16,0 1-16,0-22 0,0 21 16,0-21-16,0 0 0,21 22 0,-21-22 15,0 0-15,21 0 16,0-21-16,0 0 0,0 0 0,1 0 15,-1 0-15,0 0 0,0 0 16,0 0-16,22-21 0,-22 0 0,0 0 16,0 0-16,0-1 0,0 1 15,1-21-15,20-43 0,-21 43 16,-21 0-16,0 20 0,21-20 0,-21 0 16,0-1-16,0 1 0,0 21 15,0-21-15,-21-1 0,0 22 0,0 0 16</inkml:trace>
  <inkml:trace contextRef="#ctx0" brushRef="#br1" timeOffset="-136046.95">10943 8234 0,'0'0'0,"-21"0"0,0 21 0,0-21 16,-1 21-16,1 0 0,0 1 16,21-1-16,-21-21 0,21 21 0,0 0 15,0 0-15,21-21 16,0 21-16,0-21 0,1 0 16,20 0-16,-21 0 0,21 0 0,1-21 15,-22 0-15,21 21 0,1-21 16,-22 0-16,0 0 0,21-1 0,-42 1 0,21 0 15,-21 0-15,0 0 0,0 0 16,0-1-16,0 1 0,-21 0 0,0 0 16,0 21-16,0 0 0,-22 0 0,22 0 15,-21 0-15,21 0 16,-22 0-16,22 21 0,-21 0 0,21 0 0,0 1 16,-22-22-16,22 21 0,0 0 0,0 0 15,-22-21-15,22 21 16,0 0-16,-21-21 0</inkml:trace>
  <inkml:trace contextRef="#ctx0" brushRef="#br1" timeOffset="-135517.26">9737 8170 0,'0'0'0,"21"-21"16,0 21-16,0-21 0,0 21 15,-21-21-15,21 21 0,-21-21 16,22 21-16,-1 0 0,0 0 16,-21-21-16,0 42 31,21 0-16,-21 0-15,0 0 0,-21 22 0,-21-22 16,20 21-16,1 22 0,0-22 0,-21 0 16,21 22-16,-1-1 0,1 1 15,0-1-15,-21-20 0,21 20 0,21 1 16,-22-1-16,22-21 0,-21 1 16,21-1-16,-21 0 0,21-20 15,0 20-15,0-21 0,0 0 0,0 0 16,0 1-16</inkml:trace>
  <inkml:trace contextRef="#ctx0" brushRef="#br1" timeOffset="-135133.47">9313 8467 0,'-21'0'0,"42"0"0,-21 0 31,21 0-31,1 0 16,20-21-16,-21 21 0,21 0 15,1 0-15,-1-22 0,22 22 0,-1 0 16,-21-21-16,22 21 0,-1 0 0,1 0 16,-1-21-16,-20 21 15,20 0-15,-20 0 0,-22 0 0,0 0 16,0 0-16,0 0 0,-42 0 47,0 21-47,0-21 15,21 21 1</inkml:trace>
  <inkml:trace contextRef="#ctx0" brushRef="#br1" timeOffset="-132773.87">14711 9292 0,'0'0'0,"21"-21"0,0 0 15,-21 0-15,0 0 0,0-1 16,0 1-16,0 0 0,0 0 15,0 0-15,0 0 16,-21 21-16,0 0 0,0 0 16,-1 21-16,1 0 0,0 0 15,-21 0-15,21 0 0,21 1 0,-22-1 16,22 21-16,-21 0 0,0 1 16,21-22-16,-21 21 0,21 1 0,0-1 15,-21 0-15,21-21 0,0 22 0,0-1 16,0-21-16,0 0 0,21 1 15,-21-1-15,21 0 0,0 0 16,22 0-16,-22-21 0,0 0 0,0 0 16,21 0-16,-20 0 0,20 0 15,0 0-15,-21 0 0,22-21 0,-22 0 16,21 0-16,-21 0 0,1-1 0,-1 1 16,0-21-16,0 21 0,0-22 0,-21 1 15,0 0-15,0-1 0,0 22 16,0-21-16,0 0 0,0-1 0,0 22 15,-21-21-15,0-1 0,-21 22 0</inkml:trace>
  <inkml:trace contextRef="#ctx0" brushRef="#br1" timeOffset="-132584.22">15325 9377 0</inkml:trace>
  <inkml:trace contextRef="#ctx0" brushRef="#br1" timeOffset="-132337.34">15346 9313 0,'0'0'0,"0"-21"0,0 0 15,0 0-15,0 0 16,0 0-16,21 21 16,0-22-16,0 22 0,0-21 0,1 21 15,-1 0-15,0 0 0,0-21 16,0 21-16,0 0 0,22 0 0,-22 0 16,0 21-16,0 0 0,0-21 15,22 22-15,-43-1 0,21 0 0,0 21 16,-21-21-16,0 1 0,0-1 15,0 21-15,0-21 0,0 0 0,0 22 16,0-22-16,-21 0 0,0 0 16,0 0-16,21 1 0,-22-22 0,1 21 15,0-21-15,0 0 16,0-21-16</inkml:trace>
  <inkml:trace contextRef="#ctx0" brushRef="#br1" timeOffset="-132196.43">15684 9292 0,'43'-84'31,"-22"62"-15,0 1-16,-21 0 0,21 21 0,-21-21 15,21 21-15,-21-21 16</inkml:trace>
  <inkml:trace contextRef="#ctx0" brushRef="#br1" timeOffset="-131468.05">15706 8721 0,'0'0'0,"0"-21"0,-22-1 0,-20-41 15,21 42-15,-21 0 0,20 21 16,-20-22-16,0 1 0,-1 0 16,1 0-16,-21 21 0,20 0 15,-20-21-15,20 21 0,-20 0 0,-1 0 16,22 0-16,0 0 0,-22 0 0,22 0 16,0 21-16,-22 0 0,22 0 0,-1 0 15,1 1-15,0-1 0,-1 0 16,1 21-16,0 1 0,-1-1 0,1 0 15,0 22-15,21-22 0,-22 22 16,22-22-16,0 21 0,0 1 0,0-1 16,21-20-16,0 20 0,-22-20 15,22 20-15,0-21 0,0 22 0,0-22 16,0 22-16,0-22 0,0 0 0,22 1 16,-1-1-16,0 0 0,0 1 15,21-22-15,-20 21 0,20-21 0,0 1 16,1-1-16,-1 0 0,0 0 0,22 0 15,-22-21-15,0 21 0,22-21 16,-1 0-16,1 0 0,-22 0 0,43 0 16,-22 0-16,1 0 0,-1 0 0,1-21 15,21 21-15,-22-21 0,1 0 16,-1 0-16,-21 0 0,22-1 16,-1 1-16,-20 0 0,20 0 0,1-21 15,-22 20-15,64-62 16,-64 41-16,1 1 0,-1 0 0,0-22 15,1 22-15,-1 0 0,-21-1 0,0-20 16,22 20-16,-43-20 0,21-43 16,-21 43-16,0-1 15,0 22-15,0-22 0,-21 22 0,-1-22 16,1 22-16,0 0 0,0-1 0,-21 22 0,-1-21 16,1 21-16,-43-43 15,43 43-15,-22 21 0,1-21 16,-1 0-16,1 63 0,-1-42 0,22 0 15,-21 0-15,20 0 0,1 0 0,0 0 16,-1 0-16,1 0 0,-22 0 16,22 21-16,21-21 0,-21 21 15,20 1-15,1-1 0,-21-21 0,21 21 16,0 0-16</inkml:trace>
  <inkml:trace contextRef="#ctx0" brushRef="#br1" timeOffset="-130808.73">14774 9102 0,'21'0'0,"1"0"31,-22 21-15</inkml:trace>
  <inkml:trace contextRef="#ctx0" brushRef="#br1" timeOffset="-129289.34">15494 9229 0,'21'0'62,"0"0"-46,0 0-16,1 0 15,-1 0 1,0 0-16,0 0 16,-21 21-16,21-21 0,-21 21 15,21-21-15,-21 21 0,22-21 16,-22 21-16,0 1 0,21-1 15,-21 0-15,0 0 0,21 0 16,-21 0-16,0 1 16,0-1-16,0 0 0,0 0 15,0 0-15,0 0 0,-21-21 0,21 22 16,-21-22-16,-1 21 16,1-21-16,21 21 15,-21-21-15,0 0 16,0 0-16,0 0 15,21-21 1,0 0-16,0-1 16,0 1-16,0 0 15,0 0-15,0 0 0,21 0 0,-21-1 16,21 1-16,0 0 0,0 0 0,-21-21 16,21 20-16,1 1 0,-1 0 15,-21 0-15,21 0 0,0 0 16,0-1-16,-21 1 0,21 21 15,-21-21-15,22 21 0,-1 0 16,0-21-16,0 21 16,0 0-16,-21-21 15,21 21 1,-21 21 31,-21-21-32</inkml:trace>
  <inkml:trace contextRef="#ctx0" brushRef="#br1" timeOffset="-127739.49">8763 11980 0,'0'-21'187,"0"0"-156</inkml:trace>
  <inkml:trace contextRef="#ctx0" brushRef="#br1" timeOffset="-125995.93">8890 11790 0,'0'0'15,"0"-21"-15,21 0 0,-21-1 0,0 1 16,0 0 0,0 0-16,0 0 15,-21 42 17,21 0-32,-21 0 15,21 0-15,-21 1 0,21-1 0,-22 0 16,22 21-16,0 1 0,0-1 15,-21 0-15,21 1 0,-21-1 0,21 0 16,-21 22-16,21-22 0,0 0 16,0 1-16,0 20 0,0-42 0,0 22 15,0-1-15,0 0 0,0-20 0,0-1 16,0 21-16,21-21 0,0-21 16,0 21-16,1 1 0,-1-22 0,0 0 15,21 0-15,-21 0 0,1 0 0,20 0 16,-21 0-16,21 0 0,-20-22 15,20 1-15,-21 0 0,0 0 16,22 0-16,-22 0 0,0-22 0,0 22 16,0-21-16,22-1 0,-22 1 15,0-21-15,0 20 0,-21-20 16,21 20-16,0-20 0,1 21 0,-22-22 16,21 22-16,-21-1 0,21 1 0,-21 21 15,0 0-15,0-22 0,0 22 0,0 0 16,0 0-16,-21 21 31,0 0-31,21 21 16,0 0-16,-22 0 0,1 1 0,21 20 15,-21-21-15,21 21 0,0 1 16,0 20-16,-21-20 0,21-1 16,-21 21-16,21-20 0,0 20 0,0-20 15,0-1-15,0 0 0,0 1 0,0-22 16,21 21-16,0-21 0,0 22 15,0-22-15,1 0 0,-1 0 16,21-21-16,-21 21 0,22-21 0,-22 0 16,21 0-16,0 0 0,1 0 0,-1 0 15,0-21-15,-20 21 0,20-21 0,0 0 16,1 0-16,-22-1 0,21 1 16,-21-21-16,0 21 0,1-22 15,-1 1-15,-21 21 0,0-21 0,21-1 16,-21 22-16,0 0 0,0 0 0,0 0 15,0-1-15,-21 22 16,0 0 0,21 22-16,-22-1 15,1 0-15,21 0 0,-21 21 0,21-20 16,0-1-16,-21 21 0,21-21 0,-21 22 16,21-22-16,-21 0 0,21 0 15,0 0-15,0 0 0,-22 1 0,22-1 16,-21-21-16,21 21 0,0-42 47,0 0-47,0-1 15,0 1-15,0 0 0,0 0 16,0-21-16,21 20 0,1-20 0,-1 21 16,0-21-16,0 20 0,0 1 15,0 0-15,1-21 0,-1 21 0,21-1 16,-21 22-16,0-21 0,1 21 0,-1 0 15,0 0-15,0 21 16,0 1-16,-21 20 0,21-21 16,-21 0-16,0 22 0,0-22 15,0 21-15,0-21 0,0 22 16,0-22-16,0 21 0,0-21 0,0 0 16,0 1-16,0-1 0,22 0 0,-1-21 15,0 21-15,0 0 0,0-21 16,0 0-16,1 0 0,-1 0 0,0 0 15,21 0-15,-21 0 0,1-21 0,20 0 16,0 0-16,-21 0 0,1-1 16,20 1-16,-21 0 0,0-21 15,0 21-15,1-22 0,-1 1 0,0 21 16,-21-22-16,0 1 0,0 21 0,0 0 16,0-22-16,0 22 0,0 0 15,-21 42 1,0 0-1,21 1-15,-22-1 0,22 21 0,0-21 16,0 22-16,-21-22 0,21 21 0,-21-21 16,21 22-16,-21-22 0,21 0 15,0 0-15,0 0 0,0 0 16,0 1-16,0-1 0,0 0 16,0-42-1,0 0 1,0-1-16,0 1 0,21 0 15,0-21-15,-21 21 16,21-22-16,1 22 0,-22-21 0,21-1 16,0 22-16,0-21 0,0 21 15,0 0-15,1-1 0,-22 1 0,21 21 16,0 0-16,0 0 0,0 21 16,0 1-16,-21-1 0,22 0 15,-22 21-15,0-21 0,0 22 16,0-22-16,21 0 0,-21 21 0,0-20 15,21-1-15,-21 0 0,0 0 0,0 0 16,0 0-16,0 1 0,21-22 16,-21 21-16,21-21 0,0 0 31,-21-21-31,22-1 0,-22 1 16,21 0-16,0 0 0,-21 0 0,21-22 15,0 22-15,0-21 0,1 21 0,-1-22 16,0 1-16,0 21 0,0-21 15,0 20-15,-21 1 0,43 0 16,-22 21-16,0 21 16,-21 0-16,0 1 15,0 20-15,21-21 0,-21 21 0,0-20 16,0-1-16,0 21 0,0-21 16,0 0-16,0 22 0,0-22 15,0 0-15,0 0 0,21 0 0,1 1 16,-1-1-16,0-21 15,0 21-15,0-21 0,0 0 16,1 0-16,-1 0 0,0 0 0,0 0 16,0-21-16,0 0 0,22 21 0</inkml:trace>
  <inkml:trace contextRef="#ctx0" brushRef="#br1" timeOffset="-125488.89">12446 12065 0,'0'-21'0,"0"42"0,0-63 0,0 21 16,0-1-16,0 1 0,0 0 0,-21 0 15,0 21-15,-1 0 16,1 0-16,0 0 0,0 0 0,0 21 16,-22 0-16,22 0 0,0 1 0,0 20 15,-21-21-15,20 21 0,1 1 16,0-1-16,0-21 0,0 22 0,0-1 15,21 0-15,0-21 0,0 1 0,0 20 16,0-21-16,0 0 0,0 0 16,21 1-16,0-22 15,0 0-15,0 0 0,0 0 0,1 0 16,-1 0-16,21 0 0,-21 0 16,0-22-16,1 1 0,-1 0 0,0 0 15,0 0-15,0 0 0,0-1 0,1-20 16,-22 0-16,21 21 0,-21-22 15,21 1-15,-21 21 0,0-22 0,0 22 16,0 0-16,0 42 31,0 0-31,-21 22 0,21-22 16,0 0-16,0 21 0,0-20 0,0 20 16,0-21-16,0 0 15,0 22-15,0-22 0,0 0 0,0 0 16,0 0-16,21 0 0,-21 1 15,21-22-15,0 0 16,0 0-16,1 0 16,-1 0-16,0 0 0,0-22 15,0 1-15</inkml:trace>
  <inkml:trace contextRef="#ctx0" brushRef="#br1" timeOffset="-125117.1">12721 12150 0,'0'-21'15,"0"42"-15,0-64 0,21 43 0,-21-21 0,21 0 16,-21 0-16,22 0 0,-1 21 16,0 0-16,0 0 0,0 0 15,0 0-15,1 0 0,20 0 0,-21 0 16,0 21-16,0-21 0,1 42 0,-1-21 16,0 1-16,0 20 0,-21-21 15,0 21-15,0-20 0,0 20 0,0-21 16,0 21-16,0-20 0,-21-1 0,0 0 15,21 0-15,0 0 0,-21 0 16,-1-21-16,22 22 0,-21-22 0,21-22 47,0 1-47,0 0 0,21 0 16,1 0-16,-22 0 0,21-22 0,0 22 15,0-21-15,0 21 0,0-22 16,1 1-16,-22 21 0,21-22 0,0 22 15,0 0-15,0-21 0,0 42 0,1-21 16,-1-1-16,0 22 16,0-21-16</inkml:trace>
  <inkml:trace contextRef="#ctx0" brushRef="#br1" timeOffset="-124668.3">13970 12107 0,'0'0'0,"0"-21"0,0 0 16,0 0-16,-21 21 0,0-21 16,-1 21-16,1 0 0,0-21 15,0 21-15,0 0 0,0 0 16,-1 0-16,-20 0 0,21 21 0,0-21 15,-22 21-15,22 0 0,0 0 0,21 0 16,-21 1-16,21-1 16,0 0-16,0 0 0,21 0 15,0-21-15,0 0 0,1 21 16,20-21-16,-21 22 0,21-22 0,1 0 16,-22 21-16,21-21 0,1 21 15,-22-21-15,0 21 0,0-21 0,-21 21 16,0 0-16,0 1 15,-21-1 1,0-21-16,-22 0 0,22 21 0,-21-21 16,0 0-16,-1 0 0,1 21 15,0-21-15,20 0 0,-20 0 0,0 0 16,21 0-16,-22 0 0,22 0 16,0 0-16,0 0 15,21-21-15,0 0 16,0 0-16</inkml:trace>
  <inkml:trace contextRef="#ctx0" brushRef="#br1" timeOffset="-123905.22">14393 11684 0,'0'0'0,"0"-21"0,0 0 15,21 21-15,-21-21 0,22 21 16,-22 21-1,0 0-15,0 0 0,0 0 16,0 22-16,0-22 0,0 21 0,0 0 16,0 1-16,0 20 0,0-20 0,0-1 15,0 0-15,0 1 16,0-1-16,0 0 0,0-21 0,0 1 16,0-1-16,0 0 0,0 0 0,0 0 15,0 0 1,-22-21-16,22-21 15,0 0 1,0 0-16,0 0 16,0 0-16,0-22 0,0 22 15,0-21-15,22 21 0,-1-22 0,-21 1 16,42 21-16,-21-22 0,0 22 0,1 0 16,20-21-16,-21 42 0,21-21 15,1-1-15,-22 22 0,21 0 16,1 0-16,-22 0 0,21 22 0,-21-1 15,22 21-15,-22-21 0,-21 22 0,0-22 16,0 21-16,0 0 0,0-20 16,0 20-16,0-21 0,-21 21 0,21-20 15,-22-1-15,1 0 0,0 0 0,0 0 16,0 0-16,21 1 16,-21-22-16,42 0 31,0 0-31,-21-22 15,42 1-15,-21 21 0,1-21 0</inkml:trace>
  <inkml:trace contextRef="#ctx0" brushRef="#br1" timeOffset="-123376.45">15769 12044 0,'0'0'0,"0"-21"0,0 0 0,0-1 15,0 1-15,0 0 0,0 0 16,-21 0-16,0 0 0,21-1 16,-21 1-16,-1 0 0,1 21 0,0 0 15,0 0-15,0 0 16,-22 0-16,22 21 0,0 0 0,0 1 16,-21 20-16,20-21 0,1 21 0,0 1 15,-21-1-15,21 0 0,-1 1 16,1-1-16,21-21 0,0 22 0,0-22 15,0 21-15,0-21 0,0 0 0,0 1 16,0-1-16,21-21 16,1 0-16,-1 0 0,0 0 0,21 0 15,-21 0-15,1 0 0,20 0 16,-21-21-16,21-1 0,-20 1 16,-1 0-16,0 0 0,0 0 0,21 0 15,-42-22-15,22 1 0,-1 0 16,0 20-16,-21-20 0,0 0 0,0 21 15,0-1-15,0 1 0,0 42 32,0 1-32,0-1 0,0 0 0,0 0 15,0 21-15,0-20 0,0 20 0,0-21 16,0 21-16,0-20 0,0-1 16,0 0-16,0 21 0,0-21 15,21 1-15,0-1 0,0-21 0,1 0 16,-1 21-16,0-21 0,0 0 15,0 0-15,22 0 0,-22 0 16,0 0-16,0-21 0,0 0 0,0 21 16,1-22-16</inkml:trace>
  <inkml:trace contextRef="#ctx0" brushRef="#br1" timeOffset="-123108.61">16573 11642 0,'0'-21'15,"0"42"-15,0-64 0,-21 65 32,0-1-17,21 21-15,-21-21 0,0 22 16,21-1-16,-21 0 0,-1 1 0,22-1 16,0 0-16,-21 1 0,21 20 0,-21-21 15,21-20-15,0 20 0,0 0 16,0-21-16,0 1 0,0-1 15,0 0-15,0 0 0,0 0 0,0 0 16,21-21-16,0 0 16,1 0-16,-1-21 0,0 21 15,-21-21-15,21 0 0</inkml:trace>
  <inkml:trace contextRef="#ctx0" brushRef="#br1" timeOffset="-121393.13">16997 11557 0,'0'0'0,"0"-21"16,-21 21-1,-1 0 1,1 21-16,21 0 0,0 0 0,-21 1 16,0 20-16,0-21 0,21 21 15,0 1-15,-21-1 0,-1 0 0,22 1 16,-21-1-16,21 0 0,0 1 15,-21-1-15,21 0 0,0 1 16,0-22-16,0 21 0,0-21 0,0 1 16,0-1-16,0 0 0,0 0 0,0 0 15,21-21-15,0 0 16,1 0-16,-1 0 0,0 0 16,0 0-16,21-21 0,-20 21 0,-1-21 15,21 0-15,-21 0 0,22-22 16,-22 22-16,0 0 0,0-21 0,0 20 15,0-20-15,-21 21 0,22 0 16,-22 0-16,0-1 0,0 1 16,-22 21-1,1 21-15,21 1 16,0-1-16,-21 0 0,0 0 0,21 0 16,0 22-16,0-22 0,0 0 0,0 0 15,0 21-15,0-20 0,0-1 16,0 0-16,21-21 0,0 21 15,0 0-15,1-21 0,20 0 0,-21 21 0,0-21 16,0 0-16,22 0 0,-22 0 16,21 0-16,-21 0 0,22-21 0,-22 21 15,21-21-15,-21 0 0,22 0 0,-22 0 16,0-1-16,21-20 16,-20 21-16,-1-21 0,-21 20 0,21-20 15,-21 21-15,21 0 0,-21 0 0,-21 42 31,0 0-15,21 21-16,-21-21 0,-1 1 16,22-1-16,-21 21 0,21-21 0,-21 0 15,21 1-15,0-1 0,-21 0 0,21 0 16,0 0-16,-21 0 16,42-21 30,0-21-46,-21 0 0,21 21 0,0-21 16,1 0-16,-1-22 0,0 22 0,0 0 16,0-21-16,0 21 0,1-22 15,-1 22-15,0 0 0,0 0 0,0 0 16,-21-1-16,21 22 16,1 0-1,-22 22-15,0-1 0,0 0 0,0 0 16,0 0-16,0 0 0,0 22 15,0-22-15,21 0 0,0 0 0,-21 0 16,21 1-16,0-1 0,0 0 0,1 0 16,-1 0-16,0 0 15,21-21-15,-21 22 0,22-22 0,-22 0 16,21 0-16,1 0 0,-22 0 0,21 0 16,-21 0-16,22 0 0,-1 0 15,-21 0-15,21-22 0,-20 1 0,20 0 16,-21 0-16,0-21 0,0 20 0,1-20 15,-1 0-15,0-1 0,-21 22 16,0-21-16,0 21 0,0-22 0,0 22 16,0 0-16,-21 0 0,0 21 15,-1 0-15,1 0 0,0 0 16,-21 21-16,21 0 0,-22 0 0,1 1 16,21-1-16,-22 0 0,22 21 15,-21-21-15,21 1 0,0 20 16,21-21-16,0 0 0,0 0 0,0 1 15,0-1-15,0 0 0,21 0 16,0-21-16,0 0 0,0 0 16,0 0-16,22 0 0,-22 0 0,0 0 15,21 0-15,-20 0 0,-1-21 16,21 21-16,-21-21 0,0 0 0,1-1 16,-1 1-16,-21 0 0,21 0 0,-21 0 15,21 0-15,-21-1 0,0 1 16,0 0-16,0 0 15,0 42 17,0 0-17,0 0-15,0 1 0,0-1 16,0 0-16,0 0 0,0 0 16,0 0-16,0 1 0,0-1 0,-21 0 15,21 0-15,-21 21 0,21-20 0,0-1 16,-21 21-16,-1-21 0,1 22 15,21-1-15,-21 0 0,0-21 0,21 43 16,-21-22-16,0 1 0,-1 20 0,22-21 16,0 22-16,-21-1 0,21 1 15,0-22-15,-21 22 0,21-1 16,0 1-16,0-22 0,0 22 0,0-1 16,0 1-16,0-1 0,0 1 0,0-22 15,0 21-15,0-20 0,0 20 16,0-20-16,0-1 0,0 0 0,0 1 15,-21-1-15,0 0 0,0-21 0,21 22 16,-22-22-16,1 0 0,-21 21 16,21-42-16,0 22 0,-43-1 15,43-21-15,-21 0 0,-1 0 16,22 0-16,-21 0 0,21-21 0,-22 21 0,22-43 16,-21 22-16,21 0 0,-1-21 15,-20-1-15,21 1 0,0-22 16,0 22-16,21-21 0,0-22 0,0 21 15,0-20-15,21 20 0,0-20 16,0-1-16,0 21 0,22-20 0,-1-1 16,-21 22-16,21-22 0,22 0 0,-22 22 15,1-22-15,-1 22 0,0-1 16,1 22-16,-1-22 0,0 22 0,1 0 16,-1-1-16,-21 22 0,21-21 15,-20 21-15,-1-1 0,0-20 16,0 21-16,-21 0 0,0 0 0,0-1 15,0 1-15,0 0 0,-21 0 16,0 0-16</inkml:trace>
  <inkml:trace contextRef="#ctx0" brushRef="#br1" timeOffset="-121004.35">17738 11515 0,'0'0'0,"-22"21"0,1-21 0,21 21 16,-21 0-16,0-21 0,0 21 15,21 1-15,-21-22 0,21 21 16,21-21 15,0 0-15,0 0-16,0 0 0,-21-21 15,0-1 1,0 1 0,0 0-16,-21 21 31,0 0-16,21 21-15,-21 0 16,0-21-16,-1 22 0,1-22 0,0 21 16,0-21-16</inkml:trace>
  <inkml:trace contextRef="#ctx0" brushRef="#br1" timeOffset="-98969.03">1206 14034 0,'0'0'0,"0"-22"0,0 1 15,0 0-15,22 0 0,-22 0 16,0 0-16,21-1 0,-21 1 16,0-21-16,0 21 0,0 0 15,0-1-15,0 1 0,0 0 16,0 0-16,0 0 0,0 0 16,0-1-16,-21 44 46,21 20-46,-22 0 0,22 1 0,-21-1 16,21 21-16,0-20 0,-21 20 16,0 22-16,0-22 0,21 22 15,-21 0-15,-1-22 0,22 22 0,0 0 16,-21-22-16,21 1 0,-21-1 16,21 1-16,-21-1 0,21-21 0,0 1 15,0-1-15,0-21 16,0 22-16,0-22 0,0 21 0,0-21 15,0 0-15,0 1 16,0-44 15,0 1-31,0 0 0,0 0 16,0-21-16,0 20 0</inkml:trace>
  <inkml:trace contextRef="#ctx0" brushRef="#br1" timeOffset="-98497.31">825 14097 0,'-21'0'15,"42"0"-15,-63-21 0,42 0 0,-21 0 16,21-1-16,-21 1 0,21 0 0,0 0 15,0 0-15,0 0 0,0-22 16,21 22-16,0-21 0,21 21 16,-20-22-16,20 1 0,0 0 0,22 20 15,-1-20-15,1 21 0,-1-21 16,1 20-16,20 22 0,-20-21 16,-1 21-16,1 0 0,-1 21 15,1 1-15,-22 20 0,1 0 0,-1 1 16,-21 20-16,0-21 0,0 22 15,-21-1-15,0 1 0,0-1 0,-21-20 16,0 20-16,-21 1 0,21-22 16,-22 22-16,1-22 0,0-21 0,-1 21 15,1 1-15,0-22 0,-1 0 16,1-21-16,0 21 0,20-21 16,-20 0-16,21 0 0,0 0 0,0 0 15,-1 0-15,1 0 16,21-21-16,0 0 15,0 0 1,21 21-16,1-21 0,-1 21 0,21-22 16,-21 22-16,22 0 0</inkml:trace>
  <inkml:trace contextRef="#ctx0" brushRef="#br1" timeOffset="-97864.67">2371 14774 0,'0'0'0,"21"0"0,0 0 0,0 0 16,0 0-16,0-21 16,-21 0-16,22 0 0,-22 0 15,0-22-15,0 22 16,0 0-16,0 0 0,0-21 0,-22-1 15,1 22-15,0-21 0,-21 21 16,21-1-16,-1 1 0,-20 0 0,0 0 16,21 21-16,-22 0 15,1 0-15,0 21 0,20 0 0,-20 0 16,21 1-16,-21 20 0,20 0 16,1 1-16,0-1 0,0 21 0,0-20 15,21-1-15,0 0 0,0 1 16,0-1-16,0 0 0,0-20 0,0-1 15,21 21-15,0-21 0,0 0 16,0-21-16,1 22 0,-1-22 0,0 0 16,0 0-16,21 0 0,-20-22 15,20 22-15,-21-21 0,21 0 0,-20 0 16,20-21-16,-21 20 0,0-20 16,0 21-16,1-21 0,-1-1 15,0 1-15,0 21 0,-21-22 16,0 1-16,0 21 0,0 0 0,0 0 15,0-1-15,0 44 16,0-1 0,0 0-16,0 21 0,0-21 15,0 22-15,0-1 0,0 0 0,-21-20 16,21 20-16,0 0 0,0-21 16,0 22-16,0-22 0,0 0 0,0 0 15,21 0-15,0 1 0,-21-1 16,21-21-16,1 0 0,-1 0 15,0 0-15,0 0 16,0 0-16,0 0 0,1-21 0,-1-1 16,0 22-16,0-21 0,-21 0 15,21 0-15</inkml:trace>
  <inkml:trace contextRef="#ctx0" brushRef="#br1" timeOffset="-97439.74">2879 14605 0,'0'0'0,"0"-21"16,0 0 0,21 21-16,0-21 15,0-1-15,0 22 16,0 0-16,1 0 0,-1 0 16,0 0-16,0 0 0,0 0 0,0 22 15,1-1-15,-1 0 0,-21 0 16,0 21-16,21-20 0,-21 20 0,0 0 15,0-21-15,0 22 0,0-22 16,-42 42-16,20-41 0,1-1 16,21 0-16,-21 0 0,0 0 15,0-21-15,21-21 32,0 0-32,0 0 15,0 0-15,21-1 0,0 1 0,0-21 16,0 21-16,-21-22 0,22 22 15,-1-21-15,0 0 0,0 20 0,0 1 16,0-21-16,1 21 0,-1 0 16,0-1-16,0 22 0,0 0 15,0 0-15,1 0 16,-22 22 0,0-1-16,0 0 15</inkml:trace>
  <inkml:trace contextRef="#ctx0" brushRef="#br1" timeOffset="-96885.06">3979 14669 0,'0'0'0,"21"0"0,-21-22 0,22 22 16,-22-21-16,0 0 15,0 0-15,0 0 16,-22 21 0,1 0-16,0 0 0,0 0 0,0 0 15,0 0-15,-1 21 0,1 0 16,-21-21-16,21 21 0,0 0 16,-1 1-16,1-22 0,0 21 0,0 0 15,0 0-15,21 0 16,0 0-16,0 1 15,42-22 1,-21 21-16,0-21 0,1 0 0,-1 0 16,0 21-16,0-21 0,0 0 15,22 0-15,-22 21 0,0-21 16,0 21-16,0 0 0,0 1 16,-21-1-16,0 0 15,0 0-15,-21 0 16,0-21-16,0 21 0,0-21 0,0 22 15,-22-22-15,22 21 0,-21-21 16,-1 0-16,1 0 0,21 0 0,-21 0 16,-1 0-16,1 0 0,21 0 15,-22-21-15,22-1 0,-21 22 0,21-21 16,0 0-16,-1 21 0,22-21 16,-21 0-16,21 0 31,21 21-31,1 0 15,20 0-15,-21 0 0,0 0 0,22 0 16,-22-22-16,21 22 16</inkml:trace>
  <inkml:trace contextRef="#ctx0" brushRef="#br1" timeOffset="-96492.37">4170 14901 0,'42'0'16,"-42"-21"-16,21 21 0,0 0 15,1-21-15,-22 0 0,21 21 16,0-21-16,0 21 0,0-21 16,0-1-16,1 22 0,-22-21 15,21 0-15,-21 0 0,21 0 16,-21 0-16,0-1 15,-21 22-15,0 0 0,-1 0 16,1 0-16,0 0 0,0 0 0,0 22 16,0-1-16,-1 0 0,1 0 15,0 0-15,0 0 0,21 22 0,0-22 16,-21 0-16,21 0 0,0 0 16,0 1-16,0-1 0,0 0 15,0 0-15,0 0 0,21-21 16,0 21-16,0-21 15,0 0-15,1 0 0,-1 0 0,0 0 16,0 0-16,0 0 0,0 0 0,1-21 16,-1 21-16,21-21 0,-21 21 15</inkml:trace>
  <inkml:trace contextRef="#ctx0" brushRef="#br1" timeOffset="-96107.59">4635 14690 0,'0'0'0,"0"-21"15,0-1 1,0 1 0,22 21-16,-1 0 15,0 0-15,0 0 0,0 0 16,22 0-16,-22 21 0,0-21 16,0 22-16,0-1 0,0 0 0,1 0 15,-1 0-15,0 0 0,-21 22 0,21-22 16,-21 0-16,0 0 0,0 0 15,0 1-15,0-1 0,0 0 0,0 0 16,-21 0-16,0-21 0,21 21 0,-21-21 16,-1 0-1,1 0-15,21-21 16,0 0-16,0 0 16,0 0-16,0 0 15,0-1-15,0 1 0,0 0 0,0 0 16,0-21-16,21 20 0,1 1 15,-1 0-15,-21 0 0,21 0 0,0 0 16,0-1-16,-21 1 0,21 0 0,1 0 16,-1 21-16,0-21 0,0 0 15,0 21-15,-21-22 0</inkml:trace>
  <inkml:trace contextRef="#ctx0" brushRef="#br1" timeOffset="-95085.58">6646 14436 0,'0'0'0,"0"-21"0,0-22 16,0 64 15,0 1-16,0-1-15,0 0 0,0 0 0,0 0 16,0 22-16,0-22 0,0 21 0,0 0 16,0-20-16,0 20 0,0-21 15,0 21-15,0-20 0,0-1 0,0 0 16,-21 0-16,21 0 0,0 0 16,0-42 15,0 0-31,0 0 0,0 0 15,0 0-15,0-1 0,21 1 16,-21-21-16,21 0 0,1 20 0,-22-20 16,21 0-16,0-1 0,0-20 15,0 21-15,0 20 0,1-20 0,-1 21 16,0 0-16,0 0 0,0-1 0,0 22 16,1 0-16,-1 0 0,0 22 15,0-1-15,0 0 0,0 21 0,1-21 16,-1 22-16,0-1 0,0 0 15,-21 1-15,0-1 0,21 0 16,-21 1-16,0-22 0,21 21 0,-21-21 16,0 1-16,0-1 0,0 0 0,0 0 15,0 0 1,22-21-16,-22-21 16,21 21-16,0-21 15,-21 0-15,21 0 0,0-22 16,0 22-16,-21-21 0,22-1 0,-1 1 15,0 0-15,0-1 0,21 1 16,-20 0-16,-1-1 0,21 1 0,-21 21 16,22 0-16,-22 0 0,0-1 15,0 22-15,21 0 0,-20 0 16,-1 22-16,-21-1 0,21 0 16,-21 21-16,0-21 0,0 1 0,0 20 15,0 0-15,0 1 0,0-22 16,0 21-16,0 0 0,-21 1 0,21-22 15,-21 21-15,21-21 0,-22 1 0,22-1 16,0 0-16,0 0 0,0 0 16,22-21-1,-1 0 1,-21-21-16,21 21 0,0-21 16</inkml:trace>
  <inkml:trace contextRef="#ctx0" brushRef="#br1" timeOffset="-94672.81">7980 14732 0,'0'21'16,"21"-21"-16,0 0 16,0 0-16,0 0 0,1 0 15,-1 0-15,21 0 16,-21-21-16,0 0 0,1 21 0,-1-21 15,21 0-15,-21-1 0,0 1 16,1 0-16,-1 0 0,0-21 16,-21 20-16,0 1 0,21-21 0,-21 21 15,0 0-15,0-1 0,0 1 16,0 0-16,0 0 0,-21 21 0,0 0 16,0 0-16,-1 21 0,1 0 15,0 0-15,0 22 0,0-22 16,0 21-16,-1-21 0,1 22 15,0-1-15,0 0 0,21-20 0,-21 20 16,21-21-16,0 21 0,0-20 0,0-1 16,0 0-16,0 0 0,0 0 15,21-21-15,0 0 0,0 21 16,0-21-16,1 0 16,-1 0-16,0 0 0,0 0 0,0 0 15,0-21-15,1 21 0,-1-21 0,0 21 16,0-21-16</inkml:trace>
  <inkml:trace contextRef="#ctx0" brushRef="#br1" timeOffset="-93312.27">9059 14520 0,'0'0'0,"21"-21"0,-21 0 15,0 0-15,0 0 0,0 0 16,0-1-16,0 1 0,-21 21 0,0-21 15,0 21-15,0 0 0,0 0 16,-1 0-16,1 0 0,0 0 0,0 0 16,-21 21-16,20 0 0,1 1 0,-21-1 15,21 0-15,0 0 0,-1 21 16,1-20-16,0 20 0,21-21 0,0 0 16,-21 22-16,21-22 0,0 0 15,0 0-15,0 0 0,0 0 0,0 1 16,0-1-16,21-21 0,0 21 15,0-21-15,1 0 16,-1 0-16,0 0 0,0 0 0,0 0 16,22-21-16,-22 21 0,0-21 0,0-1 15,0 1-15,0 0 0,1 0 16,-1 0-16,0 0 0,0-1 0,-21-20 16,0 21-16,21-21 0,-21 20 0,0 1 15,0 0-15,0 0 0,0 0 16,0 42-1,-21 0-15,21 0 16,0 0-16,-21 1 0,21-1 16,-21 0-16,21 21 0,0-21 0,0 1 15,0 20-15,0-21 0,0 0 16,0 0-16,21 1 0,-21-1 16,21 0-16,0-21 0,22 21 0,-22 0 15,21-21-15,-21 0 0,0 0 0,22 0 16,-22 0-16,0 0 0,21 0 15,-20 0-15,-1 0 0,21-21 0,-21 0 16,0 0-16,1 0 0,-1-1 0,0 1 16,0-21-16,0 21 0,-21-22 15,21 22-15,-21-21 0,22 21 16,-22-22-16,0 22 0,0 0 0,0 0 16,0 0-16,0 42 31,0 0-16,-22 0-15,22 0 0,0 1 0,-21 20 16,21-21-16,0 0 0,0 0 0,0 22 16,0-22-16,-21 0 0,21 0 15,0 0-15,0 1 0,-21-1 0,21 0 16,0 0-16,0 0 16,0-42 15,0 0-16,0 0 1,0 0-16,0-1 0,0 1 0,21-21 16,-21 21-16,21-22 0,0 22 0,1-21 15,20 0-15,-21 20 0,21-20 16,1 21-16,-1-21 0,0 20 0,1 22 16,-1-21-16,0 21 0,1 0 0,-1 0 15,0 0-15,-20 0 0,-1 21 16,0 1-16,0-1 0,-21 0 15,0 21-15,0-21 0,0 22 0,0-22 16,0 21-16,0-21 0,-21 1 0,21 20 16,0-21-16,0 0 0,-21 22 15,21-22-15,0 0 16,0 0-16,21-21 16,0 0-16,0 0 0,0 0 15,1 0-15,-1 0 0,0 0 0,0 0 16,21-21-16,-20 21 0,-1-21 15,21 0-15,-21-1 0,0 1 0,1 0 16,20 0-16,-21-21 0,0 20 0,0-20 16,1 21-16,-1-21 0,0 20 15,-21 1-15,0 0 0,0 0 0,0 0 16,-21 21 0,0 0-16,-1 0 15,1 0-15,0 0 0,0 21 16,0 0-16,0 0 0,21 0 0,0 1 15,0-1-15,0 0 16,0 0-16,0 0 0,0 0 16,21 1-16,0-22 0,-21 21 0,21 0 15,0-21-15,0 21 0,1 0 16,-1 0-16,-21 1 0,21-22 16,-21 21-16,0 0 0,0 0 15,-21 0 1,0-21-16,-1 0 0,1 21 0,0-21 15,0 0-15,0 0 0,-22 0 0,22 0 16,0 0-16,0 0 16,0 0-16,0 0 0,-1 0 0,22-21 47,22 0-32,-1 0-15,21 21 0</inkml:trace>
  <inkml:trace contextRef="#ctx0" brushRef="#br1" timeOffset="-92568.4">11663 14732 0,'-43'0'0,"86"0"0,-128 0 0,64 0 15,-21 0-15,20 0 0,1 0 16,0 0-16,42 0 31,0 0-31,22 0 16,-1 0-16,0 0 0,22 0 0,-1 0 15,22 0-15,0 0 0,-1 0 16,22 21-16,-21-21 0,21 0 0,-22 0 16,22 0-16,0 0 0,0 21 0,-21-21 15,20 0-15,-20 0 0,0 0 16,-1 0-16,-20 0 0,-1 0 0,1 0 15,-22 0-15,1 0 0,-1 0 16,-21 0-16,0 0 0,-21-21 16,0 0-16,0 0 15,-21 21-15,0-21 0,0 0 0,-22-1 16,22 22-16,-21-21 0,0 0 16,-22 21-16,22-21 0,-1 21 0,1 0 15,0-21-15,21 0 0,-22 21 0,22 0 16,0 0-16,21-22 15,21 22 1,0 0-16,0 0 16,22 0-16,-1 0 0,0 0 15,1 0-15,-1 0 0,0 0 0,1 0 0,-1 22 16,0-1-16,-20-21 0,20 21 16,-21 0-16,0 0 0,-21 22 15,0-22-15,0 0 0,0 0 16,-21 21-16,0-20 0,-21-1 0,-1 0 15,1 21-15,-22-21 0,1 1 16,-1-1-16,1 0 0,21 0 0,-22 0 16,22 0-16,-1 1 0,1-22 0,21 21 15,-21-21-15,20 21 16,44-21 0,-22-21-16,21 21 15,21-21-15</inkml:trace>
  <inkml:trace contextRef="#ctx0" brushRef="#br1" timeOffset="-85773.89">15494 14203 0,'0'0'0,"21"-21"0,0-22 0,-21 22 16,21 0-16,1-21 0,-22 21 16,21-22-16,-21 22 0,0-21 15,0-1-15,0 1 0,0 21 16,-21-21-16,-1 20 0,-20 1 0,21 0 16,0 21-16,-22 0 0,1 0 0,0 0 15,-1 0-15,1 0 0,-21 21 16,20 0-16,1 22 0,-22-1 0,22 0 15,0 1-15,-1 20 0,1 1 16,0-1-16,-1 1 0,1-1 0,21 22 16,0-22-16,-22 22 0,22-21 15,0-1-15,21 1 0,0-1 0,0 1 16,0-22-16,0 0 0,0 1 16,21-1-16,22 0 0,-22-21 0,21 1 15,22-1-15,-22 0 0,21-21 16,1 0-16,-1 0 0,1 0 0,-1 0 15,22 0-15,-21-21 0,-1 0 16,1-1-16,-22 1 0,21 0 0,-20 0 16,-1 0-16,0-22 0,1 22 0,-1-21 15,-21 21-15,0-22 0,1 22 16,-1-21-16,0 21 0,0 0 16,-21-22-16,21 43 0,-21-21 0,-21 42 31,0-21-31,21 21 0,0 1 15,-21 20-15,21-21 16,-21 0-16,21 22 0,-22-22 0,22 21 16,0-21-16,0 0 0,0 22 0,0-22 15,0 0-15,0 0 0,22 0 16,-1 1-16,0-1 0,0 0 0,0-21 16,0 0-16,22 21 0,-1-21 0,-21 0 15,22 0-15,-1 0 0,0-21 16,1 0-16,-1 0 0,0 21 0,1-22 15,-22 1-15,21-21 0,-21 21 16,0 0-16,1-22 0,-1 1 0,-21 0 16,0-1-16,0 1 0,0 0 0,0-1 15,0 1-15,-21 21 0,-1-22 16,1 22-16,-21 0 0,0 0 16,-1 0-16,1 21 0,0 0 0,-22 0 15,22 0-15,-1 21 0,-20-21 16,21 21-16,-1 21 0,22-20 0,-21 20 15,21-21-15,-1 21 0,22-20 0,0 20 16,0 0-16,0-21 0,0 22 16,0-22-16,22 21 0,-1-21 0,0 1 15,21 20-15,1-21 0,-1-21 16,0 21-16,22 0 0,-22-21 0,22 0 16,-1 0-16,1 0 0,-22 0 15,21 0-15,-20 0 0,20-21 0,-20 0 16,-1 21-16,0-21 0,1 0 15,-1 0-15,-21-22 0,21 22 0,-20 0 16,-1 0-16,0 0 0,0-1 16,-21 1-16,0 0 0,0 0 0,-21 42 31,0 0-15,0 0-16,21 1 0,0-1 15,0 0-15,-22 0 0,22 0 0,-21 0 16,21 1-16,0-1 0,-21 0 15,21 0-15,0 0 0,0 0 16,0-42 31,0 0-47,21 0 16,0 0-16,-21 0 0,22-22 15,-1 22-15,0 0 0,-21-21 16,21 20-16,0 1 0,0-21 0,1 21 15,-1 21-15,0-21 0,-21-1 0,21 22 16,0 0-16,-21 22 16,0-1-16,0 0 0,0 0 15,0 0-15,0 0 0,0 1 16,0-1-16,0 21 0,0-21 0,0 0 16,0 1-16,21-1 0,-21 0 0,22 21 15,-1-21-15,0 1 16,-21-1-16,21 0 0,0-21 0,0 0 15,1 21-15,-1-21 0,0 0 0,21 0 16,-21 0-16,1 0 0,-1-21 16,0 0-16,0 21 0,21-21 0,-20-1 15,-1 1-15,0 0 0,0 0 16,-21 0-16,21-22 0,0 22 16,1 0-16,-22 0 0,21 0 15,-21 0-15,0-1 0,0 1 16,0 0-1,21 21 189,-21-21 467,0 0-577,0 0-63,0-1 1,-21 22-32,21 22 109,0-1-93,0 0-16,0 0 0,0 0 15,0 0-15,0 1 16,0-1-16,0 0 0,-21 0 0,21 0 16,0 0-16,0 1 0,0-1 15,0 0-15,0 0 16,21 0-1,0-21 1,0 0-16,0 0 16,0 0-1,1 0-15,-1 0 0,-21-21 16,21 21-16,0-21 0,-21 0 16,21 21-16,0-21 0,-21-1 0,0 1 15,22 0-15,-1 0 0,-21 0 0,0 0 16,21-1-16,0 1 0,-21 0 15,21 0-15,-21 0 0,0 0 16,21 21-16,-21-22 0,22 22 31,-22 22 79,0-1-110,0 0 15,-22 0-15,22 0 0,-21 0 16,21 1-16,0-1 0,0 0 0,0 0 16,0 0-16,0 0 15,0 1-15,0-1 0,0 0 16,0 0-16,21-21 0,1 0 15,-1 21 1,0-21-16,0 0 0,0 0 0,22 0 16,-22 0-16,0 0 0,21 0 0,-21 0 15,22 0-15,-22 0 0,21-21 16,-21 21-16,22-21 0,-22 21 16,0-21-16,0 0 0,0 21 0,1-22 15,-1 1-15,0 0 0,-21 0 16,0 0-16,21 0 0,-21-1 0,0 1 15,0 0-15,0 0 0,0 0 16,0 0 0,0-1-16,-21 1 15,0 21 1,0 0 0,-1 0-16,1 0 0,21 21 15,-21-21-15,0 22 16,21-1-16,-21-21 0,21 21 0,0 0 15,-21 0-15,21 0 0,-22 1 16,22-1-16,0 0 0,0 0 16,0 0-16,0 0 0,0 1 15,0-1-15,0 0 0,22-21 0,-1 21 16,0 0 0,0-21-16,0 0 0,-21 21 15,21-21-15,1 0 0,-1 0 0,0 0 16,0 0-16,0 0 0,0 0 15,1 0-15,-1 0 0,0-21 0,0 21 16,0-21-16,0 21 0,1-21 0,20-21 16,-21 20-16,-21 1 15,21 0-15,0 0 0,1 0 0,-22 0 16,0-1-16,21 1 0,0 0 0,-21 0 16,0 0-16,0 0 0,21-1 15,-21 1-15,21 0 0,-21 0 0,0 0 16,0 0-16,21-1 0,-21 1 15,22 0-15,-22 0 0,21 0 16,-21 0-16,0-1 0,0 1 0,0 0 16,21 21-16,-21-21 15,0 42 63,-21-21-62,21 21 0,0-42 1671,0 0-1656,0 0-31,0 0 16,21 21 0,-21-22-16,0 1 15,21 21-15,-21-21 16,0 0-16,21 21 16,-21 21 30,0 0-46,-21 0 16,0 1-16,21 20 16,-21-21-16,21 0 0,-21 22 0,21-1 15,-22-21-15,1 21 0,21 1 0,-21-22 16,0 21-16,21 1 16,-21-1-16,21-21 0,0 21 0,-21-20 0,21-1 15,0 21-15,0-21 0,0 0 0,0 1 16,0-1-16,0 0 0,0 0 15,0 0-15,0 0 0,21-21 16,0 22 0,0-22-16,0 0 0,0 0 15,1 0-15,-1 0 0,0-22 16,0 22-16,0-21 0,0 0 16,1 21-16,-1-21 0,21 0 15,-21 0-15,0-1 0,1 1 0,-1 0 16,0 0-16,0 0 0,0 0 0,0-1 15,-21 1-15,22 0 0,-22 0 16,0 42 31,-22 0-47,22 0 0,-21-21 16,21 22-16,-21-1 0,21 0 0,0 0 15,0 0-15,0 0 0,0 1 16,0-1-16,0 0 0,0 0 15,21-21-15,0 21 16,1-21-16,-1 0 0,0 0 16,0 0-16,0 0 0,0 0 0,1 0 15,-1 0-15,0 0 0,0 0 0,0-21 16,0 21-16,1-21 0,-1 0 16,0 0-16,0-1 0,-21 1 15,0 0-15,21 0 0,-21 0 0,0-22 0,0 22 16,0 0-16,0-21 15,0 21-15,0-1 0,0 1 0,-21 0 16,21 0-16,-21 21 0,0-21 0,0 21 16,-1 0-16,1 0 0,0 0 15,0 0-15,-21 0 0,20 0 16,1 0-16,0 21 0,0 0 0,0 0 16,0 0-16,-1 22 15,22-22-15,0 0 0,0 21 16,0-20-16,0-1 0,0 0 15,22 0-15,-1 0 0,0 0 16,0 1-16,0-22 0,0 0 16,1 0-16,-1 0 0,21 0 15,-21 0-15,0 0 0,1 0 16,-1 0-16,21 0 0,-21 0 0,0 0 16,22-22-16,-1 22 0,-21-21 15,22 0-15,-1 0 0,-21 21 0,21-21 16,1 0-16,-22-1 0,0 1 0,0 0 15,0 0-15,-21 0 0,0 0 16,0-1-16,0 1 0,-21 21 16,0 0-16,0 0 15,0 0-15,0 0 0,-1 0 16,1 0-16,0 0 0,21 21 16,0 1-16,0-1 15,0 0 1,0 0-16,0 0 15,21-21-15,-21 21 0,21-21 0,-21 22 16,0-1-16,22 0 16,-22 0-16,0 0 15,0 0-15,0 1 16,0-1-16,0 0 0,-22-21 0,22 21 16,0 0-16,0 0 0,0 1 15,0-1-15,0 0 16,22-21-1,-1 0-15,0 0 16,0 0-16,21 0 16,-20 0-16,-1 0 0,0-21 0,21 21 15,-21-21-15,22 21 0,-22-22 0,21 1 16,1 21-16,-22-21 0,21 0 16,-21 0-16,0 0 0,1-1 0,-1 1 15,0 21-15,-21-21 0,0-21 16,0 21-16,0-1 15,0 1-15,0 0 0,0 0 0,-21 0 16</inkml:trace>
  <inkml:trace contextRef="#ctx0" brushRef="#br1" timeOffset="-85360.12">19071 14372 0,'0'0'0,"0"-21"0,21 0 16,0 21-1,22 0-15,-22 0 0,42-21 16,-20 21-16,20 0 0,22-21 0,-22 21 15,22 0-15,0 0 0,-22-22 16,22 22-16,0 0 0,-22 0 0,1 0 16,-1 0-16,1 0 0,-1 0 0,-21 0 15,1-21-15,-1 21 0,0 0 16,-20 0-16,-1 0 0,0 0 0,-21-21 47,-21 21 0,0 0-47,-1 0 0,1 0 15,21 21-15,-21-21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2T01:44:09.0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5524 2879 0,'0'-21'62</inkml:trace>
  <inkml:trace contextRef="#ctx0" brushRef="#br0" timeOffset="72.95">2011 2773 0,'21'0'15,"0"0"-15</inkml:trace>
  <inkml:trace contextRef="#ctx0" brushRef="#br0" timeOffset="3765.92">3344 2371 0,'21'-21'16,"1"-22"-16,-1 22 16,0-21-16,0 21 0</inkml:trace>
  <inkml:trace contextRef="#ctx0" brushRef="#br0" timeOffset="5792.75">3598 762 0,'0'-21'16,"0"0"-16,0 0 31,0 42 0,0 0-31,0 21 0,-21-21 16,21 22-16,0-1 0,-21 0 0,21 22 15,0-22-15,0 22 0,0-1 16,0-20-16,-21 20 0,21-21 0,0 1 16,-21-1-16,21 0 0,0 1 15,0-1-15,0 0 0,0 1 0,0-22 16,0 21-16,0-21 15,0 1-15,0-1 0,0 0 16,0-42 15,0 0-31,0-1 0,0 1 16,0 0-16</inkml:trace>
  <inkml:trace contextRef="#ctx0" brushRef="#br0" timeOffset="6576.3">3196 1080 0,'-21'-22'0,"42"44"0,-63-65 16,42 22-16,-21 0 0,21 0 0,0 0 15,0-22-15,0 22 0,0 0 16,0-21-16,0 20 0,0-20 16,0 21-16,21 0 0,0 0 0,21-22 15,1 22-15,-1 0 0,0 0 16,1 0-16,20 21 0,-21-22 0,22 22 16,-22 0-16,22 0 15,-22 0-15,0 0 0,1 22 0,-22-1 16,0 0-16,21 21 0,-42 1 15,22-1-15,-22 0 0,21 22 0,-21-1 16,0-20-16,0 20 0,0-21 16,0 1-16,0 20 0,0-20 0,0-1 15,0-21-15,0 21 0,0-20 16,0-1-16,0 0 0,0 0 0,0 0 16,-21-21-16,21 21 15,0-42 1,-22 21-1,22-21-15,0 0 0,0 0 16,0 0-16,0-22 0,0 22 16,0-21-16,22-1 0,-22 1 15,21-21-15,0 20 0,0-20 16,-21 20-16,21-20 0,0 21 0,1-1 16,20 1-16,-21 0 0,0-1 0,0 1 15,22 21-15,-1 0 0,-21-1 16,43 1-16,-22 0 0,0 0 0,1 21 15,20 0-15,-20 0 16,-22 21-16,21 0 0,0 22 0,-20-22 0,-1 21 16,-21 0-16,0 22 15,0-1-15,0 1 0,0-1 0,0 1 16,0-1-16,-21-20 0,21 20 16,-22 1-16,1-22 0,21 0 0,-21 1 15,21-1-15,-21-21 0,21 22 16,-21-22-16,21 0 0,0 0 0,0 0 15,0 0 1,0-42 15,0 0-31,0 0 16,0 0-16,21 0 16,0-1-16,0 22 0,-21-21 15</inkml:trace>
  <inkml:trace contextRef="#ctx0" brushRef="#br0" timeOffset="7227.93">5313 1185 0,'0'-21'0,"0"42"0,0-63 15,0 21-15,0 0 0,0 0 16,0-1-16,0 1 16,0 0-16,0 0 0,-21 0 15,21 0-15,-22-1 0,1 22 0,0-21 16,0 21-16,0 0 0,-22 0 16,22 0-16,0 21 0,0 1 15,0-1-15,-22 0 0,22 0 0,0 21 16,0-20-16,0 20 15,21 0-15,-21 1 0,21-22 0,-22 21 0,1 0 16,21 1-16,0-22 16,0 21-16,0-21 0,0 1 0,0-1 0,0 0 15,0 0-15,21 0 0,-21 0 16,22-21-16,-1 0 0,0 0 16,0 0-16,0 0 15,0 0-15,1 0 0,-1-21 0,0 0 16,0 21-16,0-21 0,0 0 15,-21 0-15,22-22 0,-1 22 16,0 0-16,0-21 0,-21-1 0,21 22 16,-21-21-16,21 21 0,-21-22 0,0 22 15,0 0-15,0 0 0,0 0 16,0-1-16,0 44 31,0-1-31,0 0 0,0 0 16,0 0-16,0 22 0,0-22 15,0 0-15,0 21 0,0-21 0,0 1 16,0 20-16,0-21 0,0 0 16,0 0-16,22-21 0,-22 22 0,21-1 15,-21 0-15,21-21 16,0 0-16,0 0 16,0 0-1,1 0-15,-22-21 16,0 0-16,21-1 15</inkml:trace>
  <inkml:trace contextRef="#ctx0" brushRef="#br0" timeOffset="7816.59">5546 1503 0,'0'0'0,"21"-21"31,0 0-15,0-1-16,0 1 0,0 0 15,1 0-15,-1 0 0,0 0 0,0-1 16,21-20-16,-20 21 0,-1-21 15,0 20-15,0-20 0,0 21 0,-21-21 16,0 20-16,0 1 0,0 0 16,0 0-16,-21 21 15,0 0-15,0 0 16,0 0-16,-1 0 0,1 21 16,0 0-16,0-21 0,21 21 15,-21 1-15,21-1 0,0 0 16,0 0-16,0 0 15,21-21-15,0 21 16,0-21-16,-21 22 0,21-22 0,-21 21 16,22-21-16,-22 21 0,0 0 15,21-21-15,-21 21 0,0 0 0,21-21 16,-21 22-16,0-1 0,0 0 16,0 0-16,0 0 15,0 0-15,0 1 16,21-1-16,0-21 15,0 0 1,1 0-16,-1 0 16,0 0-16,0 0 0,0 0 15,-21-21-15,21 21 0,1-22 16,-1 22-16,0-21 0,0 0 0,0 0 16,0 0-16,1-22 0</inkml:trace>
  <inkml:trace contextRef="#ctx0" brushRef="#br0" timeOffset="8569.16">6371 550 0,'0'0'0,"-21"0"15,0 0-15,21 22 0,0-1 16,0 0-16,0 0 0,-21 0 0,21 22 15,0-1-15,0-21 0,-22 21 16,22 1-16,0-1 0,0 22 16,0-22-16,0 0 0,-21 1 0,21-1 15,-21 0-15,21-21 0,0 22 16,-21-1-16,21-21 0,0 0 16,0 1-16,0-1 0,0 0 0,0 0 15,0 0-15,0 0 16,0-42 31,0 0-47,0 0 15,0 0-15,0 0 0,0-1 0,0 1 16,21 0-16,0 0 0,0-43 16,1 43-16,-1-21 0,0 21 15,0 0-15,0-1 0,22 1 16,-22 0-16,0 21 0,21-21 0,-21 21 15,1 0-15,-1 0 16,0 0-16,0 0 0,0 0 0,-21 21 16,0 0-1,0 0-15,0 1 0,-21-1 16,0 0-16,-21 0 0,20-21 0,-20 21 16,21 0-16,-21 1 0,20-22 0,-20 21 15,21-21-15,0 0 0,0 0 16,-1 0-16,1 0 15,21 21 48,0 0-47,21-21-16,-21 21 0,0 0 0,22 1 15,-22-1-15,21-21 16,0 21-16,-21 0 0,21-21 15,0 0-15,0 21 0,1 0 16,-1-21-16,0 0 16,0 0-1,0 0-15,0 0 16,1 0-16,-1-21 16,-21 0-16,21 21 15</inkml:trace>
  <inkml:trace contextRef="#ctx0" brushRef="#br0" timeOffset="8995.91">7006 995 0,'0'0'0,"0"21"47,0 0-47,0 0 0,-21 1 15,21 20-15,-21-21 0,21 0 16,0 22-16,0-22 0,-21 0 16,21 0-16,0 0 0,0 0 0,0 1 15,0-1-15,0 0 0,0 0 16,21 0-16,0-21 16,0 0-16,0 0 0,0 0 0,1 0 15,-1 0-15,0-21 0,21 0 16,-21 21-16,1-21 0,-1 0 0,0 21 15,-21-22-15,21 1 16,-21 0-16,21-21 0,-21 21 0,0-1 16,0-20-16,0 21 0,0 0 15,0 0-15,0-1 0,0 1 0,0 0 16,0 0 0,0 42 30</inkml:trace>
  <inkml:trace contextRef="#ctx0" brushRef="#br0" timeOffset="9396.24">7620 974 0,'-21'0'32,"21"21"-17,0 0-15,-21-21 0,21 21 16,0 0-16,-22 22 0,22-22 0,0 0 16,0 21-16,0-20 0,-21 20 15,21 0-15,-21-21 0,0 22 0,21-1 16,-21 0-16,0 22 15,21-22-15,0 22 0,-22-1 0,1 1 16,21-1-16,0-20 0,0 20 0,0 1 16,0-22-16,-21 21 0,21-20 15,0 20-15,0-20 0,0-1 16,0 0-16,0-21 0,0 22 0,0-22 16,0 21-16,0-21 0,0 1 0,0-1 15,0 0-15,0-42 31,0 0-15,0-1-16,0 1 0,0 0 16,0 0-16,21 0 0,-21-22 0</inkml:trace>
  <inkml:trace contextRef="#ctx0" brushRef="#br0" timeOffset="9768.03">7556 1185 0,'0'-21'0,"0"42"0,0-63 0,0 21 15,0 0-15,0 0 0,0-1 0,0 1 16,0 0-16,22 21 0,-1-21 16,0 0-16,0 21 0,21-21 0,-20 21 15,20 0-15,-21-22 16,21 22-16,1 0 0,-1 0 0,-21 0 15,22 0-15,-1 0 0,-21 0 16,0 0-16,0 22 0,1-1 0,-1-21 16,-21 21-16,0 0 0,0 0 0,0 0 15,0 1-15,0-1 0,-21 0 16,-1 0-16,-20 0 0,21 0 0,-21 1 16,-1-1-16,1 0 0,-43 21 15,43-21-15,0 1 0,20-22 16,-20 21-16,21 0 15,0-21-15,0 0 0,-1 21 0,1-21 16</inkml:trace>
  <inkml:trace contextRef="#ctx0" brushRef="#br0" timeOffset="10737.53">9250 1016 0,'21'-21'16,"0"0"0,-21 0-16,21-1 0,0 1 0,-21 0 15,22-21-15,-1 21 0,0-22 16,0 22-16,0-21 0,0-1 15,1 22-15,-22-21 0,21 0 16,0-1-16,-21 1 0,21 0 0,-21-1 16,0 22-16,0-21 0,0 21 15,0-1-15,-21 1 0,21 0 0,-21 21 16,0 0-16,-1 0 0,1 0 16,21 21-16,-21-21 0,0 21 0,0 22 15,0-1-15,-1 0 0,1 1 16,0-1-16,0 22 0,0-1 0,0 1 15,-1 20-15,22-20 16,-21-1-16,0 22 0,21-22 0,0 1 0,-21-1 16,0 1-16,0-22 15,21 22-15,-22-22 0,1 0 0,21 1 16,-21-22-16,0 21 0,0-21 0,0 22 16,-1-22-16,1 0 0,0 0 15,-21 0-15,21-21 0,-1 0 0,-20 0 16,21 0-16,-21 0 0,20 0 15,-20 0-15,21-21 0,-21 0 0,20 0 16,1 0-16,0-22 0,21 22 16,-21-21-16,21 0 0,0-1 0,-21-20 15,21 20-15,0 1 0,0-21 16,0 20-16,0 1 0,0 0 0,21 20 16,0 1-16,-21 0 15,21 0-15,0 21 0,1 0 16,-1 21-16,0 0 0,21 43 15,-21-43-15,1 21 0,-1 1 16,0-22-16,0 21 16,-21-21-16,21 22 0,0-22 0,1 21 0,-1-21 15,-21 0-15,21 1 0,0-1 16,0 0-16,0-21 0,1 21 0,-1-21 16,0 0-16,0 21 0,0-21 15,0 0-15,1 0 0,-1 0 0,0 0 16,21 0-16,-21-21 0,1 21 15,-1-21-15,21 0 0</inkml:trace>
  <inkml:trace contextRef="#ctx0" brushRef="#br0" timeOffset="11256.23">9588 1101 0,'0'0'0,"0"-21"0,0-1 16,-21 22-16,0 0 0,0 0 15,0 0-15,0 0 0,-1 0 16,1 22-16,0-1 0,0 0 0,0 21 16,0-21-16,-1 22 0,1-22 15,0 21-15,21 1 0,0-22 16,-21 21-16,21-21 0,0 0 0,-21 1 16,21-1-16,0 0 0,0 0 15,0 0-15,0 0 0,21-21 0,0 0 16,0 0-16,0 0 15,1 0-15,-1 0 0,0 0 0,0-21 16,21 21-16,-20-21 0,-1 0 16,21 0-16,-21 0 0,0-1 0,1-20 15,-1 21-15,0 0 0,0-22 16,0 22-16,-21-21 0,0 21 16,0 0-16,0-1 0,0 1 15,-21 21 1,0 0-16,0 0 15,21 21-15,-21 1 0,21-1 16,0 0-16,0 0 0,-22 0 0,22 0 16,0 1-16,0-1 0,0 0 15,0 0-15,0 0 0,0 0 0,0 1 16,22-1-16,-1-21 0,-21 21 16,21-21-16,0 0 0,0 0 0,0 0 15,1 0-15,-1 0 0,0 0 16,21 0-16,-21 0 0,1-21 0,20 0 15,-21 21-15,0-22 0,0 1 16,1 0-16,-1 0 0,-21 0 16</inkml:trace>
  <inkml:trace contextRef="#ctx0" brushRef="#br0" timeOffset="11731.95">10054 1080 0,'0'0'0,"0"21"15,0 0 1,0 0-16,0 0 0,0 0 15,0 1-15,-21-1 0,21 21 0,-21-21 16,21 22 0,0-1-16,0-21 0,-21 0 0,21 0 15,-22 1-15,22-1 16,0 0-16,-21-21 31,0 0-31,21-21 16,-21 0-1,21-1-15,0 1 16,0 0-16,0 0 0,0 0 0,21 0 16,-21-1-16,21-20 0,0 21 15,22 0-15,-22 0 0,0-1 0,21 1 16,1 21-16,-22-21 0,21 0 16,1 21-16,-22 0 0,21 0 15,-21 0-15,22 0 0,-22 21 0,0-21 16,0 21-16,0 0 0,0 22 15,-21-22-15,0 0 0,0 0 0,0 22 16,0-22-16,0 0 0,0 0 16,-21 21-16,0-42 0,0 22 0,0-1 15,21 0-15,0 0 0,-21-21 16,-1 21-16,22-42 47,0 0-47,22 21 0,-1-21 15,0 0-15</inkml:trace>
  <inkml:trace contextRef="#ctx0" brushRef="#br0" timeOffset="12508.59">11197 1164 0,'0'0'0,"0"-21"0,0 0 0,0 0 16,0 0-16,-21-1 16,0 22-16,0 0 15,-22 0-15,22 0 0,-21 0 0,-1 22 16,1-1-16,0 0 0,-1 0 16,1 0-16,21 0 0,-21 1 0,20 20 15,1-21-15,0 0 0,0 0 16,21 1-16,-21-1 0,21 0 0,0 0 15,0 0-15,21 0 16,0-21-16,0 0 0,0 0 0,1 0 16,20 0-16,-21 0 0,43 0 15,-22 0-15,-21 0 0,0-21 16,22 21-16,-22-21 0,0 0 0,21 0 16,-21 21-16,-21-21 15,22-1-15,-1 1 0,-21 0 0,21 0 16,-21 0-16,0 0 0,0-1 15,21 22-15,-21-21 0,0 42 47,0 1-47,0-1 0,0 0 16,-21 21-16,21-21 0,0 1 16,-21-1-16,21 21 0,0-21 0,0 22 15,0-1-15,-21 0 0,21 1 16,0-1-16,0 0 0,0 22 15,0-22-15,0 22 0,0-22 16,0 21-16,0-20 0,0-1 0,0 0 16,0 1-16,0-1 0,0 0 0,0 1 15,0-1-15,0 0 0,0 1 16,0-22-16,0 21 0,-22-21 0,22 22 16,0-22-16,-21 0 0,0 0 0,0 0 15,21 1-15,-64-1 16,43-21-16,-21 0 0,0 0 15,20 0-15,-41 0 0,21 0 0,-1 0 16,1 0-16,-22-21 0,22-1 0,0 1 16,-1 0-16,1-21 0,0 21 15,-1-1-15,1-20 0,21 0 16,0 21-16,0-22 0,-1 22 0,1-21 16,21 21-16,0-1 0,0-20 0,0 21 15,0 0-15,0 0 0,0-22 16,21 22-16,1 0 0,-1 0 0,0 0 15,0-22-15,0 22 0,22-21 16,-1 21-16,-21-22 0,21 22 0,1-21 16</inkml:trace>
  <inkml:trace contextRef="#ctx0" brushRef="#br0" timeOffset="13033.52">11472 1122 0,'0'-21'31,"-21"42"1,21 0-32,-21 0 0,21 0 0,0 1 15,-21-1-15,21 0 0,0 0 0,0 0 16,0 0-16,0 1 0,0-1 15,0 0-15,0 0 16,0 0-16,21-21 16,0 0-16,0 0 0,0 0 15,1 0-15,-1 0 0,0-21 16,0 21-16,0-21 16,0 0-16,1 0 0,-1-1 0,0 1 15,0 0-15,0 0 0,0 0 16,1 0-16,-1-1 0,0 1 0,-21 0 15,0 0-15,0 0 16,0 0-16,0 42 31,-21 0-15,21 0-16,0 0 0,-21 0 16,21 1-16,-22-1 0,22 21 0,0-21 15,0 0-15,0 1 0,0-1 0,0 0 16,0 0-16,0 0 15,22-21-15,-1 21 16,0-21-16,0 0 16,0 0-16,22 0 0,-22 0 0,21 0 15,-21 0-15,22-21 0</inkml:trace>
  <inkml:trace contextRef="#ctx0" brushRef="#br0" timeOffset="14367.75">12446 1101 0,'0'-21'0,"-42"-22"31,20 43-31,1 0 0,0 0 16,0 0-16,0 0 0,0 0 0,-1 21 16,1 1-16,0-22 0,0 21 15,0 0-15,0 0 0,-1 0 0,22 0 16,0 22-16,-21-22 0,21 0 15,-21 0-15,21 0 0,0 1 16,0-1-16,0 0 0,0 0 0,0 0 16,0 0-16,21-21 15,0 0-15,1 0 0,-1 0 0,0 0 16,0 0-16,0 0 0,0 0 16,1 0-16,-1 0 0,21-21 0,-21 21 15,0-21-15,1 0 0,-1 0 16,0 0-16,0-1 0,-21 1 0,0 0 15,21 0-15,-21 0 0,21 0 16,-21-1-16,0 1 0,0 0 0,-21 21 47,0 21-47,21 0 16,-21 1-16,21-1 0,0 0 15,0 0-15,-21 0 0,21 0 0,0 1 16,0-1-16,0 0 0,0 0 0,0 0 15,0 0-15,21-21 16,0 22-16,0-22 0,0 0 16,1 0-16,-1 0 0,21 0 15,0 0-15,-20 0 0,20 0 0,0 0 16,1-22-16,-1 22 0,0-21 16,1 21-16,-22-21 0,21 21 0,-21-21 15,0 0-15,1 0 0,-1-1 16,-21 1-16,0 0 0,0 0 15,0 0-15,0 0 0,0-1 0,0 1 16,0 0-16,-21 21 0,-1 0 16,1-21-16,0 21 0,0 0 0,0 0 15,0 0-15,-1 21 0,1 0 16,0-21-16,0 21 0,0 1 16,0-1-16,-1 0 0,22 0 0,0 0 15,0 0-15,0 1 16,0-1-16,0 0 0,0 0 15,22-21-15,-22 21 16,21-21-16,0 0 0,0 0 16,0 0-16,0 0 0,1 0 0,-1 0 15,0 0-15,0-21 0,0 21 16,0-21-16,1 0 0,-22 0 16,21 21-16,-21-22 0,21 1 15,-21 0-15,0 0 0,0 0 16,0 42 31,0 0-32,-21-21-15,21 21 0,0 0 0,0 1 16,-21-1-16,21 0 0,-22 21 16,1-21-16,21 1 0,0-1 0,0 21 15,-21-21-15,21 22 0,0-1 0,0 0 16,0 1-16,0-1 0,-21 0 15,21 22-15,0-22 0,0 0 0,0 22 16,0-22-16,0 22 0,0-1 0,0-20 16,0 20-16,0 1 0,0-1 15,0 1-15,0-22 0,0 0 0,0 22 16,0-22-16,0 0 0,0 1 16,0-22-16,0 21 0,0-21 0,0 22 15,0-22-15,-21 0 0,0 0 16,-1-21-16,1 21 0,0-21 0,0 0 15,0 0-15,0 0 0,-1 0 16,-20 0-16,21 0 0,0 0 0,0 0 16,-1-21-16,1 0 0,21 0 0,-21-21 15,0 20-15,0-20 0,21 0 16,0-1-16,0-20 0,-21 21 0,21-43 16,0 21-16,0 1 0,0-1 15,21 1-15,0-1 0,0 1 0,-21-22 16,42-21-16,-20 43 15,-1-1-15,0 22 0,21 0 16,-21-1-16,1 1 0,-1 0 0,21 21 16,-21-1-16,22 1 0,-22-21 15,0 21-15,21 21 0,-21-21 0,1-1 16,-1 22-16,0-21 0,0 21 0,0 0 16,0 0-16,-21-21 15,0 0 16</inkml:trace>
  <inkml:trace contextRef="#ctx0" brushRef="#br0" timeOffset="14820.56">13314 1228 0,'21'0'32,"0"0"-32,0 0 15,0 0-15,1-21 16,-1 21-16,0-22 0,0 22 16,0-21-16,-21 0 15,21 21-15,-21-21 0,22 0 0,-22 0 16,0-1-16,0 1 15,0 0-15,0 0 0,-22 21 16,1 0 0,0 0-16,0 21 0,0 0 15,0 0-15,-1 22 0,1-22 16,0 21-16,21-21 0,-21 22 0,21-22 16,-21 0-16,21 21 0,0-20 0,0-1 15,0 0-15,0 0 16,0 0-16,21-21 0,0 0 0,-21 21 15,21-21-15,0 0 16,1 0-16,-1 0 0,0 0 0,0 0 16,0 0-16,0 0 0,-21-21 15,22 21-15,-22-21 16,21 0-16,0 0 0,-21 0 16,21 21-16,-21-22 0,21 1 15</inkml:trace>
  <inkml:trace contextRef="#ctx0" brushRef="#br0" timeOffset="15400.23">14732 953 0,'0'0'0,"0"-22"15,-21 1-15,21 0 16,-21 0-16,-1 0 0,22 0 16,-21-1-16,21 1 0,0 0 0,0 0 15,-21 0-15,21 0 0,0-1 16,0 1-16,0 0 0,0 0 0,21 0 16,0 0-16,1-1 0,-1 1 0,21 0 15,0 21-15,-20-21 0,20 21 16,0 0-16,1 0 0,-1 0 0,0 0 15,1 0-15,-1 21 0,0-21 16,-21 21-16,-21 22 0,0-22 16,0 0-16,0 21 0,0 1 15,-21-1-15,0 0 0,0 1 0,-21-1 16,20 0-16,-20-21 0,21 22 16,-21-1-16,20-21 0,-20 22 0,21-22 15,0 0-15,0 0 0,-1 0 16,1 0-16,21 1 0,-21-22 15,21 21-15</inkml:trace>
  <inkml:trace contextRef="#ctx0" brushRef="#br0" timeOffset="15716.05">14711 1630 0,'0'0'0,"21"0"32,0 0-32,0 0 0,0 0 15,1-21-15,-1 21 16,-21-21-16,21-1 0,-21 1 15,0 0-15,0 0 0,0 0 16,-21 0-16,0 21 16,-1-22-16,1 22 15,0 0-15,0 0 16,0 0-16,0 0 31</inkml:trace>
  <inkml:trace contextRef="#ctx0" brushRef="#br0" timeOffset="17084.25">3344 2159 0,'-42'0'15,"63"0"32,0 0-47,0 0 0,22 0 0,-1 0 16,0 0-16,1 0 0,-1-21 16,0 21-16,22 0 0,-22 0 15,22 0-15,-1 0 0,-20 0 0,20 0 16,1 0-16,-1 0 0,1 0 15,-1 0-15,22-21 0,-1 21 0,1 0 16,0 0-16,21 0 0,-1 0 16,1-21-16,0 21 0,0 0 0,0 0 15,21-22-15,0 22 0,0 0 16,-21 0-16,21-21 0,0 21 0,-22 0 16,22 0-16,0-21 0,0 21 15,0-21-15,0 21 0,0 0 0,0 0 16,0-21-16,0 21 0,0 0 15,22 0-15,-22-21 0,0 21 16,21 0-16,-21 0 0,0-22 0,0 22 16,21-21-16,0 21 0,-21 0 15,21 0-15,-21 0 0,0-21 0,21 21 16,-21 0-16,22 0 0,-22 0 16,21-21-16,0 21 0,-21 0 0,0 0 15,0 0-15,0 0 0,0 0 16,0 0-16,0 0 0,85 0 15,-107-21-15,1 21 0,-21 0 16,0 0-16,-1 0 0,-20 0 0,20 0 16,-20 0-16,-1 0 0,1 0 15,-22 0-15,22-21 0,-43 21 16,21 0-16,-21 0 0,1 0 0,-1 0 16,0 0-16,0 0 0,-21-22 15,21 22-15,0 0 16,-21-21 46,0 0-30,-21 21-17,0 0-15</inkml:trace>
  <inkml:trace contextRef="#ctx0" brushRef="#br0" timeOffset="17236.18">12065 1842 0,'0'0'0,"0"21"16,21-21 0</inkml:trace>
  <inkml:trace contextRef="#ctx0" brushRef="#br0" timeOffset="32912.65">847 3175 0,'0'-21'16,"0"0"-1,21 21-15,-21-21 16,0-1-16,0 1 15,0 0-15,21 21 16,-21-21-16,0 0 16,0 0-16,0-1 15,0 1-15,0 0 16,0 0 0,0 0 15,-21 21 0,0 21-15,21 0-1,0 0-15,0 0 0,-22 1 16,22-1-16,0 0 16,-21 0-16,21 21 0,0-20 15,0-1-15,0 21 0,0 0 0,-21-20 16,21 20-16,-21 0 0,21 1 15,-21-1-15,21 0 0,0 1 16,-21-1-16,21 0 0,-22 1 0,22-1 16,0 0-16,0 1 0,0-1 15,0-21-15,0 21 0,0-20 0,0 20 16,0-21-16,0 21 16,0-20-16,22-1 0,-1 0 0,0-21 15,-21 21-15,21 0 0,0-21 16,0 0-16,1 21 0,-1-21 15,0 0-15,0 0 0,21 0 0,-20 0 16,-1 0-16,0 0 0,21-21 16,-21 0-16,22 21 0,-22-21 0,21 0 15,-21 0-15,1-1 0,20 1 16,-21-21-16,21 21 0,-20 0 16,20-22-16,-21 1 0,0 21 0,0-22 15,22 1-15,-22-21 0,0 20 16,0 1-16,0 0 0,1-1 15,-22 1-15,0 0 0,0-1 16,0 1-16,0 0 0,0 20 0,0 1 16,0-21-16,0 21 0,0 0 15,0-1-15,0 1 0,0 0 16,0 0 0,0 42 46,21-21-46,-21 21-1,21-21-15,-21 21 0,21-21 16</inkml:trace>
  <inkml:trace contextRef="#ctx0" brushRef="#br0" timeOffset="33604.33">2159 3662 0,'0'0'0,"21"0"0,-21-21 0,21 21 15,-21-21-15,21 21 0,1-22 16,-1 1-16,0 0 0,-21 0 16,0 0-16,21 0 15,-21-1-15,0 1 16,-21 21 0,0 0-16,0 0 15,-1 0-15,-20 0 0,21 21 0,0 1 0,0-1 16,-22-21-16,22 21 0,0 0 15,-21 0-15,20 0 0,1-21 16,0 22-16,21-1 0,-21 0 16,21 0-1,0 0 1,21-21 0,0 0-16,0 21 0,1-21 15,-1 0-15,0 0 0,0 0 16,0 22-16,0-22 0,1 0 0,-1 0 15,0 0-15,0 0 0,0 21 16,0-21-16,1 21 0,-22 0 16,0 0-16,0 0 15,0 1 1,-22-22-16,1 21 0,0 0 16,-21-21-16,21 21 0,-1-21 0,1 21 15,0-21-15,-21 0 0,21 0 16,-1 21-16,1-21 0,0 0 15,0 0-15,0 0 0,0 0 0,-1 0 16,1-21-16,0 21 0,21-21 16,-21 21-16,0-21 0,21 0 15,-21 21-15,21-21 16,0-1-16,0 1 31,21 21-31,0 0 16,-21-21-16,21 21 15,0 0-15</inkml:trace>
  <inkml:trace contextRef="#ctx0" brushRef="#br0" timeOffset="34045.41">2476 3747 0,'22'0'0,"41"0"31,-42 0-31,0-22 0,1 1 16,-1 21-16,0-21 0,0 21 16,0 0-16,0-21 0,-21 0 15,22 21-15,-22-21 16,0-1-16,-22 22 15,1 0 1,0 0-16,0 0 0,0 0 16,0 0-16,-1 0 0,1 22 0,0-1 15,0-21-15,0 21 16,0 0-16,-1 0 0,1 0 0,21 1 16,0-1-16,0 0 0,0 0 15,0 0-15,0 0 0,0 1 16,0-1-16,21-21 15,1 0-15,-1 21 16,0-21-16,0 0 0,0 0 16,0 0-16,1 0 0,-1 0 0,0 0 15,0-21-15,0 21 0,0-21 16,1 21-16</inkml:trace>
  <inkml:trace contextRef="#ctx0" brushRef="#br0" timeOffset="34725.8">3302 3535 0,'0'0'0,"0"-21"0,0 0 16,-21 21-16,0-22 15,-1 22-15,1 0 0,0 0 16,0 0-16,0 0 15,0 0-15,-1 22 0,1-1 16,0 0-16,0 0 0,0 0 16,21 0-16,-21 1 0,-1-1 15,1 0-15,21 0 0,0 21 0,-21-20 16,21-1-16,0 0 0,-21 0 16,21 0-16,0 0 0,0 1 15,0-1-15,21-21 16,0 21-16,0-21 0,1 0 15,-1 0-15,0 0 0,0 0 16,0-21-16,0 21 16,1-21-16,-1-1 0,0 1 15,0 0-15,0 0 0,0 0 0,-21 0 16,22-1-16,-1-20 16,0 21-16,-21-21 0,21-1 0,-21 1 15,0 0-15,21-1 0,0 1 16,-21-22-16,22 22 0,-22 0 0,0-1 15,0 1-15,21 0 0,-21 21 16,0-22-16,0 22 0,0 0 0,0 0 16,0 0-16,-21 21 31,-1 21-31,22 0 16,0 0-16,-21 0 0,21 0 15,-21 22-15,0-1 0,21 0 16,0 1-16,0 20 0,0-20 15,0 20-15,0-21 0,0 1 0,0-1 16,0 0-16,0 1 0,0-22 16,0 21-16,0-21 0,0 1 0,0-1 15,21 0-15,0 0 0,-21 0 16,21-21-16,1 0 0,-1 0 0,0 0 16,0 0-16,0 0 0,22 0 15,-22 0-15,0 0 0,0-21 0,0 0 16,0 0-16,22 0 0,-22-1 15</inkml:trace>
  <inkml:trace contextRef="#ctx0" brushRef="#br0" timeOffset="35307.96">4741 2963 0,'0'-21'0,"0"42"0,21-63 15,-21 21-15,0 0 0,0 0 0,0-1 16,0 1-16,0 0 15,0 0-15,0 42 32,0 0-32,0 0 15,0 22-15,0-22 0,0 21 16,0 1-16,0-1 0,0 0 0,0 22 16,-21-1-16,0-20 0,21 20 15,-21 1-15,0-22 0,0 0 0,-1 22 16,22-22-16,-21-21 15,0 22-15,21-22 0,0 21 0,0-21 16,-21 0-16,21 1 16,0-1-16,0-42 31,21-1-15,-21 1-16</inkml:trace>
  <inkml:trace contextRef="#ctx0" brushRef="#br0" timeOffset="35799.68">5059 3281 0,'0'21'31,"0"0"-31,0 0 0,0 1 0,-21-1 15,21 0-15,-22 0 0,22 0 16,-21 0-16,21 1 0,0 20 0,0-21 16,0 0-16,0 0 0,0 1 15,0-1-15,0 0 0,0 0 0,0 0 16,0 0-16,21-21 16,1 22-16,-1-22 15,0 0-15,0 0 0,0 0 0,0 0 16,1 0-16,-1-22 15,0 22-15,0-21 0,0 21 0,-21-21 16,0 0-16,21 21 0,-21-21 16,0 0-16,0-1 0,0 1 0,0-21 15,0 21-15,0 0 0,0-22 0,-21 22 16,0 0-16,21 0 0,-21 0 16,0-1-16,0 1 0,-1 21 0,1 0 15,0 0-15,0 0 16,0 0-16,0 0 15,-1 0 1,22 21-16,-21-21 47</inkml:trace>
  <inkml:trace contextRef="#ctx0" brushRef="#br0" timeOffset="36137.51">4466 3175 0,'0'-21'15,"21"21"-15,0 0 16,1 0-16,20 0 0,-21-21 0,21 21 15,22 0-15,-22-21 0,22 21 16,-22 0-16,22-22 0,-22 22 0,21 0 16,-20-21-16,20 21 0,-20-21 15,-1 21-15,0 0 0,1 0 0,-22-21 16,0 21-16,0 0 0,0 0 16,-42 0 15,0 0-16,0 0-15,0 0 16</inkml:trace>
  <inkml:trace contextRef="#ctx0" brushRef="#br0" timeOffset="37012.23">6689 3344 0,'63'-63'15,"-42"63"1,0-21-16,1 21 0,-1-21 16,0-1-16,0 22 0,0-21 0,0 0 15,1 0-15,-1 0 16,-21 0-16,21-1 0,-21 1 16,0 0-16,-21 21 15,0-21-15,-1 21 0,-20 0 16,0 0-16,-1 0 0,1 0 0,0 0 15,-1 0-15,-20 21 0,21 0 16,-1-21-16,1 21 0,0 1 0,20-22 16,1 21-16,0 0 0,0-21 15,21 21-15,0 0 16,21 0 0,0-21-16,0 22 0,22-22 0,-22 21 15,21-21-15,-21 21 0,22 0 16,-1-21-16,-21 21 0,22-21 0,-1 21 15,-21-21-15,21 22 0,-20-1 16,-1-21-16,21 21 0,-21 0 16,0 0-16,1 0 0,-22 1 15,0-1-15,0 0 0,0 0 16,0 0-16,0 0 0,-22 1 0,-20-1 16,21 0-16,-21 0 0,-1 0 15,1 0-15,0-21 0,-1 22 0,1-22 16,0 0-16,-1 0 0,1 0 0,21 0 15,-22 0-15,22 0 0,0 0 16,0 0-16,0 0 0,0-22 16,21 1-16,-22 0 0,1 21 15,21-21-15,-21 0 0,21 0 16,0-1-16,0 1 0,0 0 16,0 0-16,0 0 0,0 0 15,0-1-15,0 1 16,21 0-1,0 21 1,1 0-16,-1 0 0,0-21 16,0 21-16</inkml:trace>
  <inkml:trace contextRef="#ctx0" brushRef="#br0" timeOffset="37404.03">7472 2561 0,'0'0'0,"0"-21"0,0 42 32,0 0-32,-21 22 15,-1-1-15,22 0 0,0-20 16,-21 20-16,21 0 0,-21 1 15,0-1-15,21 0 0,-21 22 0,21-22 16,0 0-16,-21 1 0,-1 20 16,22-20-16,0-1 0,-21 21 15,21-20-15,-21-1 0,21-21 0,-21 22 16,21-22-16,0 21 0,0-21 16,0 0-16,-21-21 0,21 22 0,0-1 15,0 0 1,0-42 31,0 0-47,0-1 15,0 1-15</inkml:trace>
  <inkml:trace contextRef="#ctx0" brushRef="#br0" timeOffset="37655.89">7048 3366 0,'22'0'16,"-1"0"0,0-22-16,0 22 0,0 0 15,22-21-15,-22 21 0,0-21 16,0 21-16,21-21 0,-20 21 15,-1-21-15,21 21 0,-21-21 0,0 21 16,22 0-16,-22-22 16,0 22-16</inkml:trace>
  <inkml:trace contextRef="#ctx0" brushRef="#br0" timeOffset="38116.62">7662 3175 0,'0'21'31,"0"0"-31,0 1 0,-21-1 16,21 0-16,-21 21 16,21-21-16,-21 1 0,0-1 0,21 21 15,0-21-15,0 0 0,-22 22 16,22-22-16,0 0 0,0 0 0,0 22 15,0-22-15,0 0 0,0 0 16,22-21-16,-1 0 16,0 21-16,0-21 0,0 0 15,0 0-15,1 0 0,20-21 16,-21 21-16,21-21 0,-20 0 0,20 21 16,-21-21-16,0-1 0,22 1 0,-22 0 15,0 0-15,-21-21 0,21 20 16,0-20-16,-21 21 0,0-21 0,0-1 15,0 22-15,0-21 0,0 21 16,0-22-16,0 22 0,-21 0 0,0 0 16,0 0-16,-22 21 0,22 0 15,0 0-15,-21 0 0,-1 0 0,22 0 16,-21 21-16,21 0 0,-22 0 16,22 0-16,0 0 0,0 1 15,0-22-15,21 21 0,0 0 0,0 0 16,0 0-16,21-21 15,0 0-15,0 0 0,0 0 0,1 0 16</inkml:trace>
  <inkml:trace contextRef="#ctx0" brushRef="#br0" timeOffset="38648.32">8255 3260 0,'0'-64'31,"0"43"-31,21 21 16,0 0-16,0-21 0,1 21 0,-1-21 16,21 21-16,0 0 15,-20 0-15,-1 0 0,0 21 16,0 0-16,0 0 15,-21 0-15,21 1 0,-21-1 0,0 21 16,0-21-16,0 22 0,0-22 16,0 21-16,0-21 0,-21 22 0,0-22 15,0 21-15,21-21 0,-21 0 16,21 1-16,-21-22 0,21 21 16,0-42 30,0-1-46,0 1 0,0 0 16,21 0-16,-21-21 0,21 20 16,-21-20-16,21 21 0,0 0 0,0-22 15,-21 22-15,22-21 0,-1 21 16,0 0-16,0-1 0,0 1 0,0 21 16,-21-21-16,22 21 0,-1-21 15,0 21 1,0 0-16,0 0 15</inkml:trace>
  <inkml:trace contextRef="#ctx0" brushRef="#br0" timeOffset="39848.62">8932 3450 0,'64'0'31,"-43"0"-31,0 0 0,0 0 16,0 0-16,1-21 0,-1 21 15,0-21-15,0 21 0,0-21 0,0 21 16,1-21-16,-1 21 0,0-22 16,0 1-16,-21 0 15,21 0-15,-21 0 0,0 0 0,0-1 16,0 1 0,-21 21-16,0 0 15,0 0-15,0 0 0,-1 0 16,1 0-16,0 0 0,0 0 0,21 21 15,-21 1-15,0-1 0,-1-21 16,1 42-16,0-21 0,21 0 0,-21 1 16,0-1-16,21 21 0,-21-21 0,21 0 15,0 22-15,0-22 0,-22 0 16,22 0-16,0 0 0,0 1 16,0-1-16,22 0 0,-1-21 15,0 0-15,-21 21 0,21-21 0,0 0 16,0 0-16,1 0 0,-1 0 15,0 0-15,0 0 0,0 0 16,0 0-16,1 0 0,-1-21 0,0 21 16,0-21-16,0 21 15,-21-21-15,21 21 16,-21-22 0,-21 22 624,0 0-624</inkml:trace>
  <inkml:trace contextRef="#ctx0" brushRef="#br0" timeOffset="41268.53">11345 3514 0,'21'-21'15,"1"-1"-15,-22 1 16,21 0-16,0 0 0,-21 0 16,0 0-16,0-1 0,0 1 15,0 0-15,0 0 0,0 0 0,0 0 16,0-1-16,-21 1 0,21 0 0,-21 0 15,-1 0-15,1 0 0,-21 21 16,21-22-16,0 22 0,-1 0 0,-20 0 16,21 0-16,-21 0 0,20 0 15,1 0-15,-21 0 0,21 22 16,0-1-16,-22 0 0,22 0 0,0 0 16,0 22-16,0-22 0,-1 21 15,1 0-15,21-20 0,0 20 0,0 0 16,0-21-16,0 22 0,0-22 15,0 21-15,0-21 0,0 1 0,21-22 16,1 21-16,-1 0 0,0-21 16,0 0-16,0 0 0,0 0 0,1 0 15,20 0-15,-21 0 0,0 0 0,22 0 16,-22-21-16,0 0 16,21-1-16,-21 1 0,1 0 0,20 0 15,-21 0-15,0 0 0,0-22 0,1 22 16,-1 0-16,0-21 0,-21 20 15,21-20-15,-21 21 0,21-21 0,-21 20 16,0 1-16,0 0 0,0 0 16,0 42 15,0 0-31,0 22 0,-21-22 16,0 0-16,21 21 0,-21-21 0,21 22 15,0-22-15,0 21 0,0-21 16,0 1-16,0-1 0,0 0 15,0 0-15,21 0 0,0-21 16,0 21-16,0-21 0,1 0 16,-1 0-16,0 0 0,0 0 0,21 0 15,-20-21-15,-1 21 0,21-21 16,-21 0-16,43 0 0,-43 0 16,0-1-16,0-20 0,0 21 15,1 0-15,-22 0 0,21-1 0,-21 1 16,0-21-16,0 21 0,0 0 15,0-1-15,-21 22 16,-1 0 0,1 22-1,21-1-15,0 0 0,-21 0 0,21 0 16,-21 0-16,21 22 0,0-22 16,0 0-16,0 0 0,-21 22 0,21-22 15,0 0-15,-21-21 0,21 21 16,0 0-16,0 0 15,-22-21 17,22-21-17,0 0-15,0 0 16,0 0-16,0 0 0,22-1 0,-1 1 16,0-21-16,0 21 0,0-22 15,0 22-15,22-21 0,-1 21 16,0 0-16,1-1 0,-1 1 0,0 0 15,1 21-15,-1 0 0,0 0 16,1 0-16,-22 0 0,21 21 0,-21 0 16,1 1-16,-1 20 0,-21-21 15,0 0-15,0 0 0,0 22 0,0-22 16,0 0-16,-21 21 0,-22 1 16,22-22-16,0 0 15,21 0-15,-21-21 0,21 21 0,-21-21 16,-1 0-16,22 22 0,0-44 47,0 1-47</inkml:trace>
  <inkml:trace contextRef="#ctx0" brushRef="#br0" timeOffset="41925.16">13102 3175 0,'0'-21'0,"0"42"0,0-63 0,0 21 0,0-1 16,-21 1-16,0 21 15,0-21-15,-1 21 0,1 0 0,-21 0 16,21-21-16,0 21 0,-22 0 15,22 0-15,-21 0 0,21 21 0,-22-21 16,22 21-16,0 0 0,-21 1 16,20 20-16,22-21 0,-21 0 0,0 22 15,21-1-15,-21-21 0,21 21 0,0-20 16,0-1-16,0 21 0,0-21 16,0 0-16,0 1 0,21-22 0,0 21 15,0 0-15,1-21 16,-1 0-16,21 0 0,-21 0 15,0 0-15,1 0 0,-1-21 0,21 0 16,-21-1-16,0 22 0,1-21 16,20-21-16,-21 21 0,0 0 0,0-22 15,1 1-15,-1 0 0,0 20 16,0-20-16,0 0 0,-21-1 16,21 1-16,1 0 0,-1-1 0,-21 1 15,0 0-15,21-1 0,-21 22 0,21-21 16,-21 21-16,0 0 0,0-1 15,0 1-15,-21 42 32,0 1-32,21-1 0,-21 21 15,21 0-15,0-20 0,-22 20 0,22 21 16,-21-20-16,21-1 0,0 0 16,0 1-16,0 20 0,-21-20 0,21-1 15,0 0-15,0 1 0,0-22 0,0 21 16,0-21-16,21 0 0,0 1 15,1-1-15,-1-21 0,21 21 16,-21-21-16,0 0 16,1 0-16,20 0 0,-21 0 0,21-21 0,-20 0 15,20-1-15,-21 1 0,0 0 16,0 0-16,1 0 0</inkml:trace>
  <inkml:trace contextRef="#ctx0" brushRef="#br0" timeOffset="42404.94">14478 2731 0,'21'0'15,"0"0"-15,0 0 0,22-22 0,-1 22 16,0-21-16,1 21 0,20-21 0,1 21 16,-1-21-16,1 21 0,20-21 15,-20 21-15,-1 0 0,1 0 0,-22-21 16,1 21-16,-1 0 0,-21 0 15,0 0-15,-42 0 16,0 0 0,0 0-16,-22 0 0,22 0 15,-21 0-15,0 0 0</inkml:trace>
  <inkml:trace contextRef="#ctx0" brushRef="#br0" timeOffset="42688.35">14817 2688 0,'0'0'0,"0"21"0,0 1 15,0-1-15,0 0 0,0 0 16,0 0-16,0 0 0,0 22 0,0-22 16,0 21-16,0 1 0,-22-22 15,22 21-15,-21 0 0,0-20 16,21 20-16,0 0 0,0 1 0,-21-22 15,21 21-15,0-21 0,0 0 16,-21 1-16,21-1 0,0 0 0,0 0 16,21-42 15,-21 0-15,21 21-16</inkml:trace>
  <inkml:trace contextRef="#ctx0" brushRef="#br0" timeOffset="43164.08">15071 3069 0,'0'0'0,"42"-42"15,-21 42-15,-21-21 16,21 21-16,0-21 0,1 21 0,-1 0 15,0-22-15,0 22 0,0-21 0,0 21 16,1 0-16,20 0 0,-21 0 16,0 0-16,0 0 0,22 0 0,-22 0 15,0 0-15,0 21 16,0 1-16,-21-1 0,0 0 0,0 0 16,0 0-16,0 22 0,0-22 0,0 0 15,0 21-15,0-21 0,0 1 16,-21-1-16,0 0 0,0 0 0,21 0 15,-21 0-15,0-21 16,-1 0 0,22-21-1,0 0-15,0 0 16,0 0-16,22 0 0,-1-1 0,0-20 16,0 21-16,-21 0 15,21 0-15,0-22 0,1 22 0,-1 0 16,0-21-16,0 20 0,0 1 0,0 0 15,1 0-15,-1 21 16,-21 21 31</inkml:trace>
  <inkml:trace contextRef="#ctx0" brushRef="#br0" timeOffset="43808.71">16256 3090 0,'0'0'15,"21"-21"-15,-21 0 16,0 0-16,0 0 15,0 0-15,0-1 0,0 1 16,0 0-16,-21 21 0,21-21 0,-21 0 16,0 0-16,-1 21 0,1 0 15,0 0-15,0 0 0,0 0 16,0 0-16,-22 0 0,22 21 16,-21-21-16,21 21 0,-22 21 0,22-21 15,0 1-15,0-1 0,0 21 16,21-21-16,0 22 0,-22-22 0,22 21 15,0-21-15,0 22 0,0-22 0,0 0 16,0 0-16,0 0 16,22-21-16,-1 0 0,0 0 0,0 0 15,0 0-15,22 0 16,-22 0-16,0 0 0,0-21 16,0 0-16,0 0 0,1 21 15,-1-21-15,0-22 0,0 22 0,0 0 0,0 0 16,1 0-16,-1-22 0,0 22 15,-21-21-15,21 21 0,0-1 16,-21 1-16,0 0 0,0 0 0,0 42 47,0 0-47,-21 0 16,21 1-16,0-1 0,-21 21 0,21-21 15,0 0-15,0 1 0,0-1 0,0 0 16,0 0-16,0 0 15,0 0-15,0 1 0,21-1 16,0-21-16,0 21 0,1-21 16,-1 0-16,0 0 0,21 0 15,-21 0-15,1 0 0,-1-21 0,0 0 16,0 21-16,-21-22 0,21 1 16,0 0-16</inkml:trace>
  <inkml:trace contextRef="#ctx0" brushRef="#br0" timeOffset="44344.4">16722 2836 0,'0'0'0,"0"22"15,0-1-15,-22 0 16,22 0-16,0 0 0,0 0 0,-21 1 16,21-1-16,-21 0 0,21 0 15,0 21-15,0-20 0,0-1 0,0 0 16,0 0-16,0 0 0,0 0 15,0 1-15,0-1 16,0 0 0,0-42 15,0 0-31,0-1 16,0 1-1,0 0-15,0 0 0,0 0 0,0 0 16,0-1-16,0 1 0,21 0 15,0 0-15,-21-21 0,22 20 0,-1 1 16,0 0-16,0 0 0,-21 0 0,21 0 16,22 21-16,-22-22 0,0 1 15,0 21-15,21 0 0,-20 0 0,20 0 16,-21 0-16,21 0 0,-20 21 16,-1 1-16,0-1 0,0 0 0,0 21 15,-21-21-15,0 1 0,0 20 16,0-21-16,0 21 0,0-20 0,-21 20 15,0-21-15,0 0 0,0 0 16,-1 1-16,22-1 0,0 0 16,-21 0-16,21 0 0,-21-21 0,21 21 15,0-42 32,0 0-47,0 0 0,0 0 16,21 0-16,0-1 0</inkml:trace>
  <inkml:trace contextRef="#ctx0" brushRef="#br0" timeOffset="44896.17">17695 2942 0,'0'-42'32,"0"21"-32,0 0 0,0-1 15,-21 1 1,0 21 0,0 0-16,0 0 15,-1 0-15,1 21 16,0-21-16,0 22 0,-21-1 0,20-21 15,1 21-15,0-21 0,0 21 16,21 0-16,-21-21 0,21 21 16,21 1-1,0-22-15,0 0 16,0 0-16,1 0 0,-1 0 0,21 0 16,-21 21-16,0-21 0,1 0 15,20 0-15,-21 21 0,0-21 0,0 21 16,1 0-16,-1 0 15,0 1-15,-21-1 16,0 0-16,0 0 16,0 0-16,-21-21 0,0 21 15,-1-21-15,1 22 0,0-22 0,0 0 16,-21 0-16,20 21 0,-20-21 16,21 0-16,-21 0 0,20 0 0,-20 0 15,21 0-15,0 0 0,0 0 0,-1 0 16,1 0-16,0-21 15,21-1-15,0 1 16,0 0 0,0 0-16,0 0 0</inkml:trace>
  <inkml:trace contextRef="#ctx0" brushRef="#br0" timeOffset="46001.4">18119 3069 0,'-22'0'31,"44"0"1,-1 0-17,0 0-15,0-21 0,0 21 16,0 0-16,22-21 0,-22 0 15,21 21-15,-21-21 0,22-1 0,-22 1 16,0 0-16,21 0 16,-20 0-16,-1 0 0,-21-22 0,21 22 15,-21 0-15,0-21 0,0 20 16,0-20-16,0 21 0,0-21 0,0 20 16,-21 1-16,0 0 0,-1 0 0,22 0 15,-21 0-15,0 21 0,0 0 16,0 0-16,0 0 0,-1 0 0,1 0 15,0 21-15,0 0 0,21 0 16,0 21-16,-21-20 0,21 20 0,-21 0 16,21 1-16,-22-1 0,22 0 15,0 1-15,-21-1 0,21 0 16,-21 22-16,0-22 0,21 0 16,0 22-16,-21-1 0,21-20 0,-21 20 15,-1 1-15,22-22 0,0 22 16,0-22-16,-21 21 0,21 1 0,-21-22 15,21 22-15,0-22 0,0 22 0,-21-1 16,0 1-16,21-1 0,-21 64 16,21-63-16,-22-1 0,22 1 15,-21-1-15,21 1 0,0-22 16,0 21-16,0-20 0,0-1 0,0 22 16,0-22-16,0 0 0,0 1 0,0-22 15,21 21-15,1-21 16,-22 22-16,21-43 0,0 21 0,21-21 15,-21 0-15,1 0 0,20 0 0,0 0 16,1-21-16,-1-1 0,0 1 16,1 0-16,-1 0 0,0-21 0,1 20 15,-22 1-15,21-21 0,-21 21 0,22-22 16,-22 1-16,0 0 0,0-22 16,-21 22-16,0-22 0,0 1 0,0-1 15,0-20-15,0 20 0,0 1 0,-21-22 16,0 22-16,0 20 0,-1-20 15,-20 20-15,21 1 0,-21 0 16,-1-1-16,1 22 0,0 0 16,-22 0-16,22 0 0,-1 0 0,1-1 15,21 22-15,-21-21 0,20 21 16,1 0-16,21-21 16,21 21-1,1 0 1,-1-21-16,0 21 0,0 0 0,0-21 15,0 21-15,1 0 0,-1 0 16,0-21-16,0 21 0,0 0 0,0-22 16,1 22-16,-22-21 15,21 21-15,0-21 16,0 0 0,0 21 15,-21-21-16,21 0 1</inkml:trace>
  <inkml:trace contextRef="#ctx0" brushRef="#br0" timeOffset="46440.28">18711 3217 0,'43'0'16,"-22"0"-16,0 0 15,0-21-15,0 21 16,0 0-16,1-21 0,-1 21 16,-21-21-16,21 21 0,0 0 15,-21-21-15,21 21 0,-21-21 0,0-1 16,0 1-1,0 0-15,0 0 16,-21 21 15,0 0-31,0 0 0,21 21 16,-21-21-16,-1 21 0,22 0 16,-21 1-16,0-1 0,21 0 0,0 0 15,0 0-15,-21 0 0,21 1 16,0-1-16,0 0 0,0 0 15,0 0-15,0 0 16,21 1 0,0-22-16,0 0 15,1 0 1,-1 0-16,0 0 0,0 0 16,0-22-16</inkml:trace>
  <inkml:trace contextRef="#ctx0" brushRef="#br0" timeOffset="46941.5">19198 3090 0,'21'-42'31,"0"21"-31,1 21 16,-1 0-16,0-21 0,21 21 15,-21 0-15,1 0 0,-1 0 16,0 0-16,0 0 0,0 0 16,0 0-16,1 21 0,-1 0 15,-21 0-15,0 0 0,0 1 16,0-1-16,0 0 0,0 0 16,0 0-16,0 22 0,-21-22 0,21 0 0,-22 0 15,1 0-15,0 0 0,0-21 16,21 22-16,-21-22 0,0 0 0,21 21 15,0-42 17,0-1-17,0 1-15,0 0 0,0 0 16,21 0-16,0 0 0,-21-22 16,21 22-16,-21 0 0,21 0 0,-21 0 15,21-1-15,1 1 0,-22 0 0,21 0 16,0 21-16,-21-21 0,21 21 15,-21-21-15,21 21 0,-21 21 63,-21-21-63,0 0 16,0 0-16</inkml:trace>
  <inkml:trace contextRef="#ctx0" brushRef="#br0" timeOffset="47448.41">21442 2519 0,'0'-21'0,"-21"21"31,-1 21-31,22 0 16,-21 21-16,21-20 0,-21 20 15,21 0-15,0 1 0,-21-1 0,21-21 16,-21 21-16,0 1 0,21-1 15,0-21-15,-22 22 0,1-22 0,21 21 16,-21-21-16,0 0 0,21 1 0,0-1 16,0 0-16,-21-21 15,21 21-15,-21-21 0,21 21 16,-22-21 0,1 0-16,0 0 0,0-21 15</inkml:trace>
  <inkml:trace contextRef="#ctx0" brushRef="#br0" timeOffset="48184.99">20828 3027 0,'21'0'32,"21"0"-17,-20 0-15,-1-21 16,0 21-16,21 0 0,1 0 15,-1 0-15,0-21 0,22 21 0,-1-22 16,-20 22-16,20-21 0,1 0 16,-1 21-16,1-21 0,-22 0 0,0 0 15,1-1-15,-1 1 0,0 0 16,-21 0-16,1-21 0,-22 20 0,0-20 16,0 21-16,0-21 0,0 20 15,0-20-15,0 21 0,0 0 16,0 0-16,0-1 0,0 1 0,0 42 31,0 1-15,-22-1-16,22 0 0,0 21 15,0 1-15,0-22 0,-21 21 0,21 0 16,0 1-16,0-1 0,-21 0 16,21-20-16,-21 20 0,21-21 0,-21 21 15,21-20-15,0-1 0,0 0 0,-21 0 16,21 0-16,-22 0 0,22 1 15,0-1-15,-21 0 16,0-21 0,21-21 15,0 0-31,0-1 16,0 1-16,21 0 0,0 0 15,1 0-15,-1 0 0,21-1 16,-21 1-16,0 0 0,22 0 0,-1 0 15,-21 0-15,22-1 0,-22 22 16,21 0-16,-21 0 0,0 0 0,1 0 16,-1 0-16,0 0 0,0 22 0,-21-1 15,0 0-15,0 0 0,0 0 16,0 0-16,0 1 0,0-1 0,0 0 16,-21 0-16,0 0 15,21 0-15,-21-21 0,-1 22 0,22-1 0,0 0 16,-21-21-16,21 21 0,-21-21 15,0 0-15,21 21 16,0-42 15,0 0-31,21 0 16,0 0-16,-21-1 0,21 22 16</inkml:trace>
  <inkml:trace contextRef="#ctx0" brushRef="#br0" timeOffset="48619.87">22204 2942 0,'42'0'16,"-21"0"-16,0 0 15,1 0-15,-1 0 0,0 0 0,0-21 16,0 21-16,0 0 0,22 0 15,-22-21-15,0 21 0,21-21 0,-20 21 16,-1-21-16,0-1 0,0 22 16,-21-21-16,0 0 0,0 0 15,0 0-15,0 0 0,-21 21 16,-21 0 0,20 0-16,1 0 0,-21 0 0,21 21 15,-22 0-15,22 0 0,-21 0 16,21 0-16,0 22 0,-1-22 0,1 0 15,0 21-15,21-20 0,0-1 16,0 0-16,0 0 0,0 0 0,21 0 16,0-21-16,1 0 15,-1 22-15,21-22 0,0 0 0,-20 0 16,20 0-16,0 0 0,1 0 16,-1 0-16,0 0 0,1 0 15,-1 0-15,0-22 0,-21 1 0,1 21 16,-1-21-16,0 0 0,0 21 15,0-21-15,-21 0 0,0-1 0,0 1 16,0 0-16</inkml:trace>
  <inkml:trace contextRef="#ctx0" brushRef="#br0" timeOffset="50096.5">3133 5419 0,'21'0'63,"-21"-21"-63,21-1 0,0 1 16,-21 0-1,0 0-15,0 0 16,0 0-16,-21-1 15,0 1-15,0 0 0,-1 0 0,1 0 16,0 21-16,-21-21 0,21-1 16,-22 1-16,22 0 0,-21 21 0,21 0 15,-22-21-15,1 21 0,21 0 16,-22 0-16,1 0 0,21 21 0,-21 0 16,-1 0-16,22 1 0,0-1 15,-21 0-15,20 21 0,1-21 16,21 1-16,0 20 0,0 0 15,0-21-15,0 22 0,0-22 0,0 21 16,0-21-16,0 1 0,21-1 16,-21 0-16,22 0 0,-1 0 0,0-21 15,21 0-15,-21 0 0,1 0 16,20 0-16,-21 0 0,21-21 0,-20 21 16,20-21-16,0 0 0,-21 0 15,22-1-15,-22 1 0,21-21 0,-21 21 16,1 0-16,20-22 0,-21 22 15,0-21-15,0-1 0,-21 1 0,0 0 16,22-1-16,-22 1 0,0 0 16,0-1-16,0 1 0,0-21 15,0 20-15,0 22 0,0-21 0,0-1 16,-22 22-16,1 0 0,21 0 16,-21 21-16,0 0 15,0 42 1,21-21-16,0 22 0,0-1 0,0 22 15,0-22-15,0 21 0,0-20 16,0 20-16,0-20 0,0-1 0,0 0 16,0 1-16,0-1 0,0-21 15,0 21-15,0-20 0,0-1 0,21-21 16,0 21-16,-21 0 0,21-21 16,0 0-16,1 0 15,-1 0-15,0 0 0,0 0 0,0-21 16,0 0-16,1 21 0</inkml:trace>
  <inkml:trace contextRef="#ctx0" brushRef="#br0" timeOffset="50665.17">3704 5122 0,'0'0'0,"0"-21"0,0 0 16,0 0-16,0 0 0,0 0 15,0-1-15,0 1 16,-21 21-16,0 0 0,0 0 16,-1-21-16,1 21 0,0 0 15,0 0-15,0 21 0,-22-21 0,22 21 16,0 1-16,0-1 0,-21 21 0,20-21 16,1 22-16,0-22 0,0 21 15,21 0-15,0 1 0,-21-22 0,21 21 16,0-21-16,0 22 0,0-22 15,0 0-15,0 0 0,0 0 0,21 1 16,0-22-16,0 0 16,0 0-16,1 0 0,20 0 15,-21 0-15,0-22 0,22 22 16,-22-21-16,0 0 0,0 21 0,0-21 16,0 0-16,1 0 0,-1-1 15,0-20-15,0 21 0,-21 0 0,0-22 16,21 22-16,-21-21 0,21 0 15,-21 20-15,0-20 0,22 21 0,-22 0 16,0 0-16,0-1 0,0 44 31,0-1-31,0 0 0,0 0 16,0 21-16,0-20 0,0-1 16,0 21-16,0-21 0,-22 0 0,22 22 15,0-22-15,0 0 16,0 0-16,0 0 0,0 1 15,0-1-15,22-21 16,-1 0 0,0 0-16,0 0 0,0-21 15,0 21-15,-21-22 16</inkml:trace>
  <inkml:trace contextRef="#ctx0" brushRef="#br0" timeOffset="50969.58">4233 4614 0,'0'0'0,"0"-42"15,0 63 17,-21 0-32,21 1 0,-21-1 15,21 0-15,-21 21 0,21 1 16,0-1-16,0 0 0,-21 22 0,21-22 15,0 0-15,-22 1 0,22-1 16,0 0-16,0 1 0,0-1 16,-21-21-16,21 22 0,0-22 0,0 0 15,0 0-15,0 0 0,0 0 16,21-21 0,1-21 15,-1 0-31</inkml:trace>
  <inkml:trace contextRef="#ctx0" brushRef="#br0" timeOffset="51576.23">4847 5017 0,'0'0'16,"21"-22"-16,-21 1 0,0 0 0,0 0 15,0 0-15,0 0 16,-21-1-16,0 22 0,0 0 16,0-21-16,-1 21 0,1 0 15,0 0-15,0 0 0,-21 0 0,20 21 16,1 1-16,-21-1 0,21 0 16,-22 0-16,22 21 0,0-20 0,0 20 15,-21-21-15,20 21 0,22 1 16,-21-22-16,0 21 0,21-21 0,-21 22 15,21-22-15,0 0 0,0 0 16,0 0-16,0 1 0,0-1 16,21-21-16,0 0 0,0 21 0,1-21 15,-1 0-15,0 0 0,0 0 16,21 0-16,-20-21 0,-1 21 0,21-21 16,-21 21-16,22-22 0,-22 1 0,0 0 15,21 0-15,-21 0 0,1 0 16,-1-22-16,21-20 0,-21 42 15,-21-22-15,0 1 0,21 21 16,-21 0-16,0-1 0,0 1 0,0 0 16,0 0-16,-21 42 31,21 0-15,0 0-16,0 1 0,0 20 15,-21-21-15,21 21 0,0-20 0,0 20 16,0-21-16,0 21 0,0-20 15,0-1-15,0 0 0,0 0 0,0 0 16,0 0-16,21-21 0,0 22 16,1-22-16,-1 0 0,0 0 15,0 0-15,0 0 0,0 0 0,1-22 16,-1 1-16,0 21 0,-21-21 16,21 0-16,0 0 0,-21 0 0,0-1 15,0 1-15</inkml:trace>
  <inkml:trace contextRef="#ctx0" brushRef="#br0" timeOffset="51872.09">3979 4699 0,'21'0'32,"22"0"-32,-22 0 15,0-21-15,21 21 0,-20 0 16,20-21-16,21 21 0,-20-21 0,-1 21 16,22 0-16,-22-22 0,0 22 0,1-21 15,-1 21-15,0 0 0,1 0 16,-22 0-16,0 0 0,0 0 0</inkml:trace>
  <inkml:trace contextRef="#ctx0" brushRef="#br0" timeOffset="52785.31">7112 4424 0,'0'0'0,"21"-21"0,-21 0 15,0-43-15,0 43 0,0 0 16,0 42 15,-21 0-31,21 21 0,0 1 16,0-1-16,0 0 0,0 1 0,0 20 15,0 1-15,0 20 0,0-20 16,0-1-16,0 1 0,0-1 0,0 1 16,-21-22-16,21 1 0,0-1 15,0 0-15,-21-21 0,21 1 16,0-1-16,0 0 0,-22-21 31,22-21-15,0 0-16,0-1 15,0 1-15,0 0 0,0-21 0,0 21 16,0-22-16,0 22 0,0-21 16,22-1-16,-1 1 0,-21 0 0,21 21 15,21-22-15,-21 22 0,1 0 16,-1 0-16,21 0 0,-21 21 0,22 0 16,-22 0-16,21 0 0,-21 0 0,22 21 15,-22 0-15,0 0 16,21 0-16,-21 0 0,-21 22 0,0-22 15,0 21-15,0-21 0,0 1 16,0 20-16,-21-21 0,0 21 0,0-20 16,-21-1-16,20 0 0,-20 0 0,21 0 15,-21-21-15,20 21 0,1 1 16,-21-22-16,21 0 0,0 0 16,-1 0-16,1 21 0,-21-21 0,21 0 15,0 0-15,-1 0 0,44-21 78</inkml:trace>
  <inkml:trace contextRef="#ctx0" brushRef="#br0" timeOffset="53257.1">7768 5165 0,'0'0'0,"21"0"16,0 0-1,1-21-15,-1-1 16,0 22-16,0-21 0,-21 0 15,21 21-15,0-21 0,1 0 0,-22 0 16,21-1-16,-21 1 0,21 0 16,-21 0-16,0 0 0,0 0 15,0-1-15,0 1 0,0 0 16,-21 21-16,0 0 16,-1 0-16,1 0 15,0 21-15,0 0 0,0 1 16,0-1-16,-1 0 0,1 0 0,21 21 15,-21-20-15,21 20 0,-21-21 16,21 21-16,0-20 0,0-1 0,0 21 16,0-21-16,0 0 0,0 1 0,0-1 15,21-21-15,-21 21 0,21-21 16,0 0-16,1 0 0,-1 0 0,0 0 16,0 0-16,21 0 0,-20 0 15,-1 0-15,21 0 0,0-21 16,1 21-16,-22-21 0,21-1 0,-21 1 15,1 0-15,20 0 0,-21 0 16,0 0-16,0-22 0,1 22 16</inkml:trace>
  <inkml:trace contextRef="#ctx0" brushRef="#br0" timeOffset="53535.94">8509 4614 0,'0'-21'15,"0"42"-15,0-63 0,0 21 0,0 42 47,0 0-47,-21 0 0,21 1 16,0 20-16,0-21 0,-21 21 0,21 1 15,-22-1-15,22 0 0,0-20 16,0 20-16,0 0 0,-21 1 16,21-22-16,0 21 0,-21-21 0,21 0 15,0 1-15,0-1 0,0 0 0,0 0 16,0 0-16,0 0 15,21-21 1,0 0 0,1-21-16,-1 0 15,0 0-15,-21 0 0</inkml:trace>
  <inkml:trace contextRef="#ctx0" brushRef="#br0" timeOffset="53751.81">8318 4890 0,'0'0'0,"0"-22"16,22 22 15,-1 0-31,0 0 16,0 0-16,0-21 0,22 21 15,-22 0-15,0 0 0,21-21 0,-21 21 16,22 0-16,-22-21 0,21 21 15,1-21-15,-22 21 0,0 0 16,0-21-16,0 21 0</inkml:trace>
  <inkml:trace contextRef="#ctx0" brushRef="#br0" timeOffset="55516.8">8869 4911 0,'0'21'47,"0"0"-47,0 0 16,0 0-16,0 1 0,-21-1 15,21 21-15,0-21 0,0 0 0,0 1 16,-22-1-16,22 0 0,0 21 0,-21-42 15,21 21-15,0 1 0,0-1 16,0 0-16,21-21 16,1 0-1,-1 0-15,0 0 0,-21-21 16,21 0-16,0 21 0,0-22 0,1 1 16,-1 0-16,0 0 15,0 0-15,-21 0 0,21-22 0,0 22 16,-21 0-16,22 0 0,-22 0 0,21-1 15,-21 1-15,21 21 16,-21 21 0,0 1-1,0-1-15,0 0 16,0 0-16,0 0 0,0 0 0,0 1 16,0-1-16,0 0 0,0 0 15,0 0-15,21 0 0,0 1 16,0-22-1,1 0-15,-1 0 16,0 0-16,0 0 16,0 0-16,0 0 0,-21-22 0,22 22 15,-1-21-15,-21 0 0,21 0 16,0 0-16,-21-22 0,0 22 16,0 0-16,21-21 0,-21 21 0,0-1 15,21-20-15,-21 21 0,0 0 16,0 0-16,0-1 0,0 1 0,0 0 15,0 42 17,0 0-32,0 1 0,0-1 0,0 0 15,0 0-15,-21 21 16,21-20-16,0-1 0,0 0 0,0 21 16,0-21-16,0 1 0,0-1 15,0 0-15,0 0 0,21-21 16,-21 21-16,22-21 0,-1 0 15,0 0-15,0 0 0,21 0 16,-20 0-16,20 0 0,0 0 0,-21-21 16,22 0-16,-1 21 0,0-21 0,-20 0 15,20-1-15,0 1 0,-21 0 16,1 0-16,-1 0 0,0-22 0,0 22 16,-21 0-16,0 0 0,0 0 15,0 0-15,0-1 0,0 1 16,-21 0-16,0 21 0,0 0 0,-1 0 15,1 0-15,0 0 0,0 0 16,0 0-16,21 21 0,-21 0 16,21 1-16,-22-1 0,22 0 0,-21 0 15,21 21-15,0-20 0,0-1 16,0 0-16,0 0 0,0 0 0,0 0 16,0 1-16,21-22 0,1 21 0,-1 0 15,0-21-15,0 0 0,0 0 16,22 0-16,-22 0 0,21 0 0,-21 0 15,22 0-15,-22 0 0,21 0 0,0-21 16,-20 21-16,20-21 16,-21 21-16,0-22 0,22 1 0,-22 0 15,0 0-15,0 0 0,0 0 0,0-1 16,-21 1-16,0 0 0,0-21 16,22 21-16,-22-1 0,0 1 15,0 0-15,0 0 16,-22 21-16,1 0 15,0 0-15,0 21 0,21 0 16,-21-21-16,0 21 0,21 1 16,-22 20-16,22-21 0,-21 0 0,21 0 15,-21 1-15,21 20 0,0-21 0,0 0 16,0 0-16,0 1 16,0-1-16,0 0 0,21-21 15,0 0-15,1 21 0,-1-21 0,21 0 16,-21 0-16,22 0 0,-22 0 15,21 0-15,0 0 0,-20 0 0,20-21 16,-21 21-16,21-21 0,1 0 16,-22 21-16,0-22 0,0 1 0,0 0 15,1-21-15,-1 21 0,0-1 0,-21-20 16,0 21-16,0-21 0,0 20 16,0 1-16,0 0 0,0 0 15,0 0-15,0 42 31,-21 0-31,21 0 0,-21 0 16,21 1-16,-22-1 0,22 0 16,-21 21-16,21-21 0,0 1 0,0 20 15,0-21-15,-21 0 0,21 0 16,0 1-16,0-1 0,-21 0 0,21 0 16,0 0-1,0-42 16,0 0-15,0 0-16,0 0 16,0-22-16,21 22 15,0 0-15,0 0 0,1-22 0,-1 1 16,21 21-16,0-21 0,-20 20 16,20-20-16,0 21 0,-21 0 0,22 0 15,-1 21-15,-21 0 0,22 0 0,-22 0 16,0 0-16,0 0 0,-21 21 15,0 0-15,0 0 0,0 21 0,0-20 16,0-1-16,0 21 0,0-21 0,-21 22 16,21-22-16,-21 0 0,21 0 15,0 0-15,0 0 0,0 1 16,0-1-16,21 0 16,0-21-16,0 0 15,0 0-15,1 0 0,-1 0 0,0-21 16,0 0-16,0 21 0,0-22 15,1 1-15,-22 0 0,21 0 16,-21-21-16,0 20 0,0 1 16,21 0-16,-21 0 0</inkml:trace>
  <inkml:trace contextRef="#ctx0" brushRef="#br0" timeOffset="57316.72">13187 4995 0,'21'0'31,"-21"-21"-31,0 0 16,21 21-16,0-21 0,0 0 0,-21 0 15,22-1-15,-1-20 0,-21 21 0,21 0 16,-21 0-16,21-22 0,-21 22 15,0-21-15,21-1 0,-21 22 0,21-21 16,-21 0-16,0-1 0,0 1 16,0 0-16,0-1 0,0 22 0,0-21 15,0 21-15,0-1 0,0 1 0,-21 21 32,0 0-32,0 0 0,0 21 0,0 1 15,21 20-15,-22-21 16,1 21-16,0 1 0,21-1 0,0 0 15,0 1-15,-21-1 0,21 0 0,0 1 16,0-1-16,0 0 0,0 1 16,0-22-16,0 21 0,0 1 0,0-22 15,21 0-15,0 0 0,-21 0 16,21 0-16,1 1 0,-1-22 0,0 0 16,0 0-16,0 0 0,0 0 0,1 0 15,-1 0-15,0-22 16,0 22-16,0-21 0,0 0 0,22 0 0,-43 0 15,42 0-15,-42-1 0,21-20 16,0 21-16,1 0 0,-1 0 16,-21-22-16,0 22 0,21 0 0,0 0 15,-21 0-15,0 42 32,0 0-32,0 21 15,0-21-15,-21 1 16,21-1-16,0 21 0,-21-21 0,21 0 15,0 1-15,0-1 0,0 0 16,0 0-16,0 0 0,21 0 16,0-21-16,0 0 15,0 0-15,1 0 16,-1 0-16,0 0 0,-21-21 0,21 0 16,0 21-16,22-21 0,-22 0 15,0 0-15,-21-1 0,21 1 0,0 0 16,0 0-16,-21-21 0,22 20 0,-22 1 15,0 0-15,0 0 0,0 0 16,0 0-16,0-1 0,0 1 16,0 42 15,0 1-31,0-1 0,0 0 16,0 0-16,0 0 0,0 22 15,0-22-15,0 0 0,0 0 16,0 21-16,0-20 0,0-1 0,0 0 15,0 0-15,21-21 16,0 21-16,0-21 16,0 0-16,0 0 0,1 0 15,-1 0-15,0-21 0,0 0 0,0 21 16,22-21-16,-22 0 0,0-1 16,0 1-16,0 0 0,0 0 15,1 0-15,-22 0 0,21-22 0,0 22 16,-21 0-16,0 0 0,0 0 0,21-1 15,-21 1-15,0 42 47,0 1-47,0-1 0,0 0 16,0 0-16,0 0 0,0 0 0,0 1 16,0-1-16,0 0 0,0 0 15,0 0-15,0 0 0,0 1 16,0-1-1,21-21-15,0 0 0,1 0 16,-1 0-16,0 0 0,0 0 0,0-21 16,0-1-16,1 22 0,-1-21 15,0 0-15,0 0 0,0 0 16,0 0-16,1-1 0,-1 1 16,0 0-16,0 0 0,-21 0 0,21 0 15,0-1-15,-21 1 0,0 0 0,0 0 16,22 21-1,-22 21 1,0 0-16,0 0 0,-22 1 16,22-1-16,0 0 0,0 0 15,0 0-15,-21 22 0,21-22 0,0 0 16,0 0-16,0 0 16,0 0-16,0 1 0,0-1 0,0 0 15,21-21-15,1 0 0,-1 21 0,0-21 16,21 0-16,-21 0 0,22 0 15,-22 0-15,21 0 0,-21-21 0,22 0 16,-22 21-16,0-21 0,21-1 16,-20 1-16,-1 0 0,-21-21 0,21 21 15,-21-1-15,0-20 0,0 21 0,0 0 16,0-22-16,0 22 0,0 0 16,0-21-16,-21 21 0,0-1 0,-1 1 15,-20 0-15,21 21 0,0-21 16,-22 21-16,22 0 0,-21 0 15,21 0-15,-22 0 0,22 0 0,0 21 16,0-21-16,-21 21 0,20 0 16,1-21-16,21 22 0,-21-22 0,21 21 15,-21-21-15,0 0 16,21 21-16,-21-21 16,-1 0-16,1 0 0</inkml:trace>
  <inkml:trace contextRef="#ctx0" brushRef="#br0" timeOffset="57603.57">13250 4487 0,'-21'0'0,"42"0"0,-63 0 16,21 0-16,42 0 31,0 0-31,21 0 0,-20 0 0,41 0 16,-21-21-16,1 21 15,20-21-15,-20 21 0,-1-21 0,0 21 16,1-21-16,20 21 0,-21 0 0,1 0 16,-22-21-16,21 21 15,-21 0-15,1 0 0,-22-22 16</inkml:trace>
  <inkml:trace contextRef="#ctx0" brushRef="#br0" timeOffset="58560.71">16976 4614 0,'0'0'0,"21"0"15,-21-21-15,0 0 16,21 21-1,-21-21-15,21 21 0,-21-21 16,0 0-16,0-1 16,0 1-16,0 0 0,0 0 15,0 0-15,-21 0 0,21-1 16,-21 1-16,0 0 0,-1 0 16,1 0-16,0 0 0,0 21 15,0 0-15,0 0 0,-1 0 16,-20 21-16,21 0 0,0 0 15,0 0-15,-1 0 0,-20 1 16,21 20-16,0 0 0,0-21 0,-1 22 0,1 20 16,21-20-16,-21-22 15,21 0-15,0 21 0,0-21 16,0 1-16,0-1 0,21 0 16,0-21-16,-21 21 0,22-21 15,-1 0-15,0 0 0,0 0 0,0 0 16,0-21-16,1 0 0,-1 21 15,21-21-15,-21-1 0,0 22 0,1-21 16,-22 0-16,21 0 0,0 0 0,0 0 16,0-1-16,-21 1 15,0 0-15,21 0 0,-21 0 0,22 0 16,-22-1-16,0 1 0,0 0 16,0 42-1,0 0 1,0 1-16,0-1 0,0 0 15,0 0-15,0 21 0,0-20 0,0-1 16,0 0-16,0 0 0,0 0 16,0 0-16,21 1 0,0-22 15,0 0-15,0 0 16,0 0-16,1 0 0,-1 0 0,0 0 16,21 0-16</inkml:trace>
  <inkml:trace contextRef="#ctx0" brushRef="#br0" timeOffset="58909.51">17632 4382 0,'0'0'0,"0"-22"16,0 1-16,0 42 31,-21 1-31,21-1 0,0 0 0,-22 0 15,22 21-15,0-20 0,0 20 16,-21 0-16,21 1 0,-21-1 16,21 0-16,-21 22 0,21-22 0,0 22 15,-21-1-15,0 1 0,-1-1 16,22 1-16,0-22 0,-21 21 0,0 1 16,21-22-16,-21 22 0,21-1 0,0-20 15,0-1-15,-21 21 0,21-20 16,0-1-16,0 0 0,0-20 0,0-1 15,0 0-15,0 0 0,0 0 0,0-42 32,21 0-32,-21 0 15,21 0-15,-21-1 0</inkml:trace>
  <inkml:trace contextRef="#ctx0" brushRef="#br0" timeOffset="59288.29">17632 4614 0,'0'0'15,"0"-21"-15,0 0 0,0 0 0,0 0 16,0 0-16,21 21 16,0 0-16,-21-22 0,21 22 15,0-21-15,1 21 0,-1 0 16,0 0-16,0 0 0,21 0 0,-20 0 15,-1 0-15,21 0 0,-21 0 16,22 21-16,-22 1 0,0-1 0,0 0 16,0 0-16,-21 0 0,0 0 15,0 22-15,-21-22 0,0 0 0,0 0 16,0 22-16,-22-22 0,1 0 0,21 0 16,-22 0-16,1-21 0,0 21 15,21 1-15,-22-22 0,22 0 16,0 21-16,0-21 0,0 0 0,-1 0 15,1 0-15,42 0 32,1-21-32,-1 21 15,0-22-15,0 22 0,0-21 0,0 21 16</inkml:trace>
  <inkml:trace contextRef="#ctx0" brushRef="#br0" timeOffset="59668.14">18267 4509 0,'21'0'0,"-42"0"0,21 21 47,0 0-47,0 0 0,0 21 16,-21-20-16,21 20 0,-22 0 15,22-21-15,0 22 0,0-1 0,-21 22 16,21-22-16,0 0 0,0 1 16,0 20-16,0-21 0,0 1 0,0 20 15,0-20-15,0-1 0,-21 0 0,21 22 16,-21-22-16,0 0 0,21 1 16,-21 41-16,21-41 0,-22-1 15,22-21-15,-21 22 0,21-22 16,0 0-16,0 0 0,0 0 15,0-42 17,0 0-17,0-21-15,0 20 0,0 1 0,0-21 16,0 21-16</inkml:trace>
  <inkml:trace contextRef="#ctx0" brushRef="#br0" timeOffset="60627.99">18309 4657 0,'0'0'0,"0"-21"0,0-1 0,0 1 15,0 0-15,0 0 0,0 0 16,0 0 0,0-1-16,21 22 15,0 0-15,1 0 0,-1-21 0,0 21 16,21 0-16,-21 0 0,22 0 0,-1 0 15,-21 0-15,0 21 0,1 1 16,-1-1-16,0 0 0,0 0 0,0 0 16,-21 0-16,0 1 15,0-1-15,0 0 0,0 0 0,0 0 0,-21 0 16,0 1-16,0-1 0,0-21 16,-1 21-16,-20-21 0,21 0 15,-21 21-15,-1-21 0,22 0 0,-21 0 16,21 21-16,-1-21 0,1 0 15,0 21-15,0-21 0,0 0 16,42 0 0,0 0-1,0 0-15,0 0 0,1 0 0,20 0 16,-21 0-16,21 0 0,1-21 16,-22 21-16,21 0 0,1-21 15,-22 21-15,21-21 0,0 0 16,1 21-16,-1-21 0,0-1 0,1 22 15,-1-21-15,-21 0 0,22 0 0,-22 0 16,21 0-16,-21-1 0,22-20 16,-22 21-16,0 0 0,0-22 0,0 1 15,0 21-15,1-21 16,-22-1-16,0 22 0,0-64 0,0 43 16,0 0-16,0 21 0,0-22 15,0 1-15,-22 21 0,22 0 16,-21 21-16,21-22 0,-21 22 0,0 0 15,21 22 1,-21-1-16,21 21 0,0-21 16,0 22-16,0-1 0,0 0 15,0 1-15,0-1 0,0 0 0,-21 1 16,21-1-16,0 0 0,0-21 16,0 22-16,0-22 0,0 21 0,0-21 15,0 1-15,0-1 0,0 0 16,0 0-16,0 0 0,21-21 0,0 21 15,0-21-15,0 0 0,0 0 16,1 0-16,20 0 16,-21 0-16,0 0 0,22 0 0,-22-21 0,0 0 15,0 21-15,0-21 0,22 0 16,-22 0-16,0-1 0,0 1 16,0 0-16,-21 0 0,21 0 15,-21 0 1,0 42-1,0 0-15,0 0 16,-21 0-16,21 0 0,0 1 16,-21-1-16,21 0 0,0 0 15,0 0-15,0 0 16,21-21-16,0 22 0,1-22 16,-1 0-16,0 0 15,0 0-15,0 0 0,0 0 0,1 0 16,-22-22-16,21 22 0,0-21 15,-21 0-15,21 21 0,-21-21 16,0 0-16,0 0 0</inkml:trace>
  <inkml:trace contextRef="#ctx0" brushRef="#br0" timeOffset="60840">19621 4318 0,'0'0'0,"0"-21"0,0 0 16</inkml:trace>
  <inkml:trace contextRef="#ctx0" brushRef="#br0" timeOffset="61371.81">20087 4339 0,'0'0'0,"0"-42"31,-21 42-31,0 0 16,0 0-16,-1 21 15,1 0-15,21 0 0,0 1 16,-21-1-16,21 0 0,-21 0 0,0 21 16,21-20-16,0-1 0,0 0 15,-21 0-15,21 0 0,-22 22 0,22-1 16,0-21 0,0 0-16,0 0 0,0 1 0,22-22 15,-1 21-15,0-21 0,0 21 16,0-21-16,0 0 0,1 0 15,-1 0-15,0 0 0,0 0 0,0 0 16,0-21-16</inkml:trace>
  <inkml:trace contextRef="#ctx0" brushRef="#br0" timeOffset="61945.74">20616 4382 0,'0'-22'0,"0"44"0,0-65 16,0 22-16,-21 21 0,0 0 16,0 0-16,0 0 0,-1 0 15,-20 0-15,21 0 0,0 21 0,0 0 16,-1 1-16,1-1 0,0 0 16,0 0-16,0 0 0,21 0 15,0 1-15,-21-1 0,21 0 0,-22 21 16,22-21-16,0 1 0,0-1 15,0 0-15,0 0 0,0 0 16,22-21-16,-1 0 0,0 0 16,0 0-16,0 0 0,0 0 15,1 0-15,-1 0 0,0 0 0,0 0 16,0 0-16,0-21 0,1 21 16,-1-21-16,0 0 0,0 21 15,0-21-15,-21-1 0,21 1 0,1-21 0,-1 21 16,-21 0-16,21-1 15,-21-20-15,21 21 0,-21 0 0,0 0 16,0-1-16,0 1 0,0 42 31,0 1-15,-21-1-16,21 0 0,-21 0 16,21 0-16,0 0 0,-21 1 0,21-1 15,0 0-15,0 0 0,0 0 0,0 0 16,0 1-16,0-1 0,0 0 15,21-21-15,0 0 0,0 21 16,0-21-16,0 0 16,1 0-16,-1 0 15,0 0-15,0 0 0,0 0 0,0 0 16,1-21-16,-1 21 0,0-21 16,0 0-16,0-1 0,0 22 0,-21-42 15</inkml:trace>
  <inkml:trace contextRef="#ctx0" brushRef="#br0" timeOffset="63488.88">21230 3895 0,'0'-21'0,"0"42"0,0-64 0,0 1 0,0 21 16,0 0-16,-21 21 31,0 0-15,0 21-16,21 0 0,0 0 15,0 22-15,-22-1 0,22 0 16,0 1-16,-21-1 0,21 0 0,0 22 16,0-22-16,0 22 0,0-22 15,0 0-15,0 1 0,0 20 0,0-42 16,0 22-16,0-1 0,0-21 0,0 0 16,0 0-16,0 1 0,0-1 15,0 0-15,21-21 0,1 0 16,-22 21-16,21-21 0,0 0 0,0 0 0,0 0 15,0 0-15,1 0 0,20-21 16,0 21-16,-21-21 0,22 0 16,-1 21-16,-21-22 0,22 1 15,-22 0-15,21-21 0,-21 21 0,0-1 16,1 1-16,-22 0 0,0 0 0,21 0 16,-21 0-16,0-1 0,0 1 15,-21 42 16,21 1-31,0-1 16,-22-21-16,22 21 0,-21 21 0,21-21 16,-21 1-16,21-1 15,0 0-15,0 0 0,0 0 0,0 0 16,0 1-16,0-1 16,0 0-16,21-21 15,0 0 1,1 0-16,-1 0 15,21 0-15,-21 0 0,0-21 0,1 21 16,-1-21-16,21-1 0,-21 22 0,0-21 16,1 0-16,-1 0 0,0 0 15,-21 0-15,21-1 0,0 1 0,0 0 16,-21 0-16,0 0 0,22 0 16,-44 42 30,22 0-46,0 0 0,-21 0 16,21 0-16,-21 1 0,21-1 16,0 0-16,0 0 0,0 0 15,0 0-15,0 1 0,0-1 16,21-21-16,0 0 16,1 0-16,-1 0 0,0 0 15,0 0 1,0-21-1,-21-1-15,0 1 0,0 0 16,0 0-16,0 0 16,0 0-16,-21 21 0,21-22 0,-21 1 15,0 0-15,0 21 0,-1-21 0,1 21 16,0-21 0,21 0-1,21 21 1,0-22-16,1 22 15,-1-21-15,0 21 0,0-21 16,0 21-16,0 0 0,1-21 0,20 21 16,-21 0-16,21-21 0,-20 21 0,-1 0 15,21 0-15,-21 0 16,0 0-16,1 0 0,-1 21 16,-21 0-16,21 0 15,-21 0-15,0 1 0,0-1 0,0 0 16,0 0-16,0 21 0,-21-20 15,21-1-15,-21 0 0,21 0 0,-22 0 16,22 0-16,0 1 0,0-1 16,-21 0-16,0 0 15,21-42 48,0 0-48,0 0-15,0-1 16,0 1-16,0 0 0,21 0 0,0 0 16,1-22-16,-1 22 0,0 0 15,0 0-15,0-21 0,22 20 16,-22 1-16,21 0 0,22-21 0,-43 42 16,21-21-16,0 21 0,-20 0 15,-1 0-15,21 0 0,-21 0 0,0 0 16,-21 21-16,0 0 15,22 0-15,-22 0 0,0 0 0,0 22 16,21-22-16,-21 0 0,0 0 0,0 0 16,0 1-16,0-1 0,0 0 15,0 0-15,0 0 0,0 0 16,0 1-16,0-1 16,21-21-1,0 0 1,0 0-16,0 0 15,1 0-15,-1 0 0,-21-21 0,21 21 16,0-22-16,0 1 0,-21 0 0,21 21 16,-21-21-16,22-21 15,-22 20-15,0 1 0,21 0 0,-21 0 0,21 0 16,-21 0-16,0-22 16,0 22-16,0 0 0,0 0 15,0 0 1,-21 21-1</inkml:trace>
  <inkml:trace contextRef="#ctx0" brushRef="#br0" timeOffset="63831.7">22119 3852 0,'-21'0'31,"0"0"79,0 22-95,-1-22-15</inkml:trace>
  <inkml:trace contextRef="#ctx0" brushRef="#br0" timeOffset="64151.52">20913 4276 0,'21'0'0,"0"0"15,0 0-15,0 0 0,0 0 0,1 0 16,-1-21-16,0 21 0,0-22 16,21 22-16,-20 0 0,-1-21 15,0 21-15,21 0 0,-21-21 0,1 21 16,-1 0-16,0-21 0,0 21 15,0-21-15,0 21 0,1 0 16,-1 0 0,0 0-16,0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2T01:45:46.39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1693 296 0,'0'0'0,"0"-21"0,-21 0 15,0 0-15,0 0 0,21 0 16,0 42 0,0 0-1,0 0-15,0 0 0,0 0 16,0 22-16,21-22 0,0 21 16,21-21-16,-20 22 0,20-1 0,-21 0 15,21 1-15,-20-1 0,20 0 16,-21 1-16,21-1 0,-20 0 0,-1 1 15,0-1-15,0 0 0,0 1 16,0-1-16,1 0 0,-1 1 16,0-22-16,0 0 0,-21 21 15,0-20-15,21-1 0,-21 0 16,21 0-16,-21 0 0,0 0 16,-21-21 15,21-21-31</inkml:trace>
  <inkml:trace contextRef="#ctx0" brushRef="#br0" timeOffset="388.77">2180 296 0,'0'0'0,"-21"43"0,0-1 0,0 0 16,-1 1-16,-20 20 0,21-20 15,-21 20-15,-1 1 0,1-1 16,0 22-16,-1-22 0,1 1 0,-22-1 16,22 1-16,0-22 0,-1 22 15,22-22-15,-21-21 0,21 21 0,0-20 16,-1-1-16,1 0 0,21 0 16,-21-21-16,42 0 31,0 0-31,-21-21 0,22 0 15,20 0-15,-21-1 0</inkml:trace>
  <inkml:trace contextRef="#ctx0" brushRef="#br0" timeOffset="768.58">2794 212 0,'0'21'0,"-21"64"15,21-43 1,0 0-16,0 1 0,0-1 15,0 0-15,0 1 0,0-1 0,0 21 16,0-20-16,0 20 0,0-20 16,0-1-16,-21 0 0,21 22 0,-22-22 15,22-21-15,0 22 0,0-22 16,0 21-16,-21-21 0,21 0 0,0 1 16,0-1-1,0-42 16,21-1-31,-21 1 0,0 0 16</inkml:trace>
  <inkml:trace contextRef="#ctx0" brushRef="#br0" timeOffset="1068.05">2794 296 0,'42'64'16,"-21"-22"-16,1-21 15,20 22-15,-21-22 0,0 21 16,0 1-16,22-22 0,-22 21 0,0-21 16,0 22-16,0-22 0,1 21 15,-22-21-15,21 22 0,0-22 0,-21 0 16,0 0-16,0 0 0,21 0 15,-21 1 1,21-22-16,-21-22 31,0 1-31,21 0 0,-21 0 0,22 0 16</inkml:trace>
  <inkml:trace contextRef="#ctx0" brushRef="#br0" timeOffset="1384.3">3768 191 0,'-64'84'16,"43"-63"-16,0 22 15,0-22-15,-22 21 0,22 1 16,-21-1-16,21-21 0,-22 21 0,1 1 15,21-1-15,-22-21 0,1 22 16,21-22-16,0 21 0,0-21 0,-1 0 16,1 1-16,0-1 0,21 0 15,0 0-15,0-42 32,21 0-17,0 0-15,1-1 0,-1 1 0,0-21 16,21 21-16,-21-22 0,1 22 15,20-21-15</inkml:trace>
  <inkml:trace contextRef="#ctx0" brushRef="#br0" timeOffset="1696.12">3810 127 0,'0'0'16,"21"0"-16,0 0 15,-21 21-15,0 0 0,0 1 16,0 20-16,0-21 0,0 21 15,0 1-15,0-1 0,-21 0 0,21-20 16,-21 20-16,21 0 0,0 1 16,-21-1-16,0 0 0,21 1 0,-22-1 15,22 21-15,0-20 0,0-1 16,-21 0-16,21 1 0,0-22 16,0 21-16,-21-21 0,21 22 15,0-22-15,0 0 0,0 0 0,0 0 16,0 1-16,0-1 15,21-42 32,0-1-47,-21 1 0,22 0 16,-1 0-16</inkml:trace>
  <inkml:trace contextRef="#ctx0" brushRef="#br0" timeOffset="2436.08">4657 148 0,'-64'0'31,"64"21"-31,0 1 16,-21-1-16,21 0 0,-21 21 15,21-21-15,0 22 0,0-1 0,-21 0 16,-1 1-16,22-1 0,0 0 16,-21 22-16,0-22 0,0 1 0,0-1 15,21 21-15,-21-20 0,21-1 16,-22 0-16,22 1 0,-21-22 0,21 21 15,-21 1-15,21-22 0,0 0 16,-21 21-16,0-21 0,0 1 0,21-1 16,0 0-16,-22 0 0,1-21 15,0 21-15,21 0 0,-21-21 16,0 0 0,21-21-1,0 0-15,0 0 16,0 0-16,0-22 15,0 22-15,0 0 0,0 0 0,0-21 16,0 20-16,21-20 0,0 0 16,0-1-16,0 22 0,-21-21 0,22 21 15,-1 0-15,0-1 0,0 1 16,0 0-16,0 21 0,1 0 16,-1 0-16,0 0 0,0 0 15,0 21-15,0 0 16,1 22-16,-22-22 0,21 0 15,0 21-15,-21-20 0,21 20 0,-21-21 16,0 21-16,21-20 0,-21-1 16,21 0-16,-21 0 0,22 0 0,-1 0 15,0 1-15,0-22 16,0 0-16,0 0 0,1 0 0,-1 0 16,0 0-16,0 0 0,0 0 15,0-22-15,1 1 0,-1 21 0,0-21 16,-21 0-16,21 0 0,0 0 15,-21-1-15,21 1 0,-21 0 16,0 0-16,0 0 0,0 0 16,0-1-16,-21 22 15,0 0-15</inkml:trace>
  <inkml:trace contextRef="#ctx0" brushRef="#br0" timeOffset="3231.93">1418 1820 0,'0'0'0,"-42"0"16,42-21 0,-21 21-1,42 0 48,0 0-63,0 0 0,0 0 15,0 0-15,22 0 0,-1 0 16,-21 0-16,43 0 0,-22 0 16,0 0-16,22 0 0,-1 0 0,1 0 15,-1 0-15,22 0 0,0 0 16,-1 0-16,22 0 0,-21-21 0,21 21 15,0 0-15,-1 0 0,1 0 16,0-21-16,21 21 0,-21 0 0,21 0 16,-21 0-16,21 0 0,0 0 0,-21 0 15,21 0-15,0 0 0,-22-21 16,1 21-16,21 0 0,-21 0 16,0 0-16,0 0 0,0 0 15,-22 0-15,1 0 0,0 0 0,-22 0 16,1 0-16,-1 0 0,1 0 15,-22 0-15,0 0 0,-21 0 0,22 0 16,-22 0-16,0 0 16,0 0-1,-42 0 17,0 0-32,-21 0 0,20 0 15,-20 0-15,0 0 0</inkml:trace>
  <inkml:trace contextRef="#ctx0" brushRef="#br0" timeOffset="4052.27">1672 2011 0,'0'0'0,"-21"0"16,0 0 0,0 0-16,-1 0 15,1 0 1,0 0 0,42 0 30,0 0-30,1 0-16,-1 0 0,0 0 16,0 0-16,21 0 0,-20 0 0,-1 0 15,21 0-15,0 0 0,-20 0 16,20 0-16,0 0 0,22 0 16,-22 0-16,22 0 0,-1 0 0,1 0 15,20 0-15,1 0 0,0-21 16,20 21-16,-20 0 0,21 0 0,-21 0 15,20 0-15,1 0 0,-21-21 16,21 21-16,21 0 0,-21 0 0,-1 0 16,1 0-16,21 0 0,-21 0 15,0-22-15,21 22 0,0 0 0,-21 0 16,21 0-16,-21 0 0,21 0 16,-22 0-16,1 0 0,0 0 0,0-21 15,-21 21-15,-1 0 0,1 0 16,0 0-16,-1 0 0,-20 0 0,-1 0 15,1-21-15,-1 21 0,-20 0 0,20 0 16,-42 0-16,22 0 16,-22 0-16,0 0 0,0 0 0,0 0 15,-21-21-15,0 0 32,-21 0-1,0 21-16,0 0 1,0-22 0,-1 22-16</inkml:trace>
  <inkml:trace contextRef="#ctx0" brushRef="#br0" timeOffset="4208.18">6159 1863 0,'22'0'16,"-22"21"-16,21-21 16,-21 21-1</inkml:trace>
  <inkml:trace contextRef="#ctx0" brushRef="#br0" timeOffset="26499.59">8255 699 0,'0'0'0,"-21"0"0,0 0 16,-1 0 0,1 0-16,0 0 15,21 21 1,0 0-1,0 0-15,21-21 16,0 21-16,1-21 16,-1 0-16,0 0 0,0 0 0,0 0 15,0 0-15,1 0 0,20 0 16,-21 0-16,21-21 0,-20 21 0,20-21 16,0 21-16,1-21 0,-22 21 15,21-21-15,-21 21 0,0-22 0,22 1 16,-22 0-16,-21 0 15,0 0-15,0 0 0,0-1 16,-21 1-16,0 0 16,-1 21-16,1-21 0,-21 21 15,21 0-15,-22 0 0,22 0 0,-21 0 16,21 0-16,-22 0 0,1 21 16,21-21-16,-21 21 0,20 0 15,-20 1-15,21-1 0,0 0 0,0 0 16,-1 0-16,1 0 0,21 1 15,0-1-15,0 0 0,0 0 0,0 0 16,0 0-16,0 1 0,0-1 16,0 0-16,21 0 0,1 0 15,-1 0-15,0-21 0,0 0 16,0 22-16,0-22 0,1 0 0,-1 0 16,0 0-16,0 0 15,0 0-15,0 0 0,1 0 0,-1 0 16,0-22-16,0 22 0,0 0 15,-21-21-15,0 0 0,21 21 16,-21-21-16,-21 21 16,0 0-16,0 0 15,0 0-15,0 21 0,-1-21 16,1 21-16,0 0 0,0 1 0,0-1 16,0 0-16,-1 0 0,1 21 15,0-20-15,21-1 0,0 21 0,-21-21 16,21 0-16,-21 22 0,21-22 15,0 0-15,0 0 0,0 0 16,0 1-16,0-1 0,21 0 16,0-21-16,0 0 15,0 0-15,1 0 16,-1 0-16,0 0 16,0 0-16,0 0 0,0 0 0,1-21 15,-1 0-15,0 21 0,0-22 16,0 1-16,0 0 0,1 21 0</inkml:trace>
  <inkml:trace contextRef="#ctx0" brushRef="#br0" timeOffset="27153.72">8890 1037 0,'0'-42'31,"0"21"-31,0 0 16,0-1-16,21 22 0,0-21 16,0 21-16,22-21 15,-22 21-15,0 0 0,0 0 0,0 0 16,22 0-16,-22 0 0,0 0 16,0 0-16,-21 21 0,21 0 15,-21 1-15,0-1 0,0 0 0,0 0 16,0 0-16,0 0 0,-21 22 15,0-22-15,0 0 0,0 0 0,0 22 16,-1-22-16,-20 0 0,21 0 16,0 0-16,0-21 0,-1 21 0,22 1 15,-21-22-15,42 0 32,1-22-17,-1 22-15,0-21 0,0 0 16,0 0-16,0 0 0,1 0 0,-1-1 15,0-20-15,0 21 0,0-21 16,0 20-16,1-20 0,-1 21 16,0-21-16,-21 20 0,21 1 15,-21 0-15,21 0 0,-21 0 0,0 0 16,0 42 15,0 0-15,0 0-16,-21 0 0,21 0 0,-21 22 15,21-22-15,-21 21 0,21-21 16,0 1-16,0 20 0,-21-21 0,21 21 16,0-20-16,0-1 0,0 0 15,0 0-15,0 0 0,0 0 16,0 1-16,21-22 0,0 0 16,0 0-16,0 0 0,0 0 15,1 0-15,-1 0 0,0 0 0,0 0 16,21 0-16,-20-22 0,-1 22 15,21-21-15,-21 0 0,0 0 0,1 0 16,-1 0-16,0-22 0</inkml:trace>
  <inkml:trace contextRef="#ctx0" brushRef="#br0" timeOffset="27466.64">9842 445 0,'0'0'0,"-21"0"16,0 0-16,21 21 16,0 0-16,0 0 15,0 0-15,-21 22 0,21-22 0,0 0 16,0 21-16,-21 1 0,21-22 0,0 21 16,0 0-16,-21 1 0,-1-1 15,22 0-15,-21 1 0,21-22 0,0 21 16,-21 1-16,21-22 0,0 21 15,-21-21-15,21 0 0,0 1 16,0-1-16,0 0 16,21-21-16,0 0 15,0 0 1,1 0-16,-1-21 16,-21 0-16,21-1 0</inkml:trace>
  <inkml:trace contextRef="#ctx0" brushRef="#br0" timeOffset="27744.73">9588 868 0,'0'0'0,"22"-21"31,-1 21-31,21 0 0,-21 0 15,0-21-15,1 21 0,-1 0 0,21 0 16,0 0-16,-20-22 16,-1 22-16,0 0 0,0 0 0,0 0 15</inkml:trace>
  <inkml:trace contextRef="#ctx0" brushRef="#br0" timeOffset="28356.74">10075 1058 0,'0'0'0,"0"22"16,21-22 0,1 0-16,-1 0 15,0 0-15,-21-22 0,21 22 16,0-21-16,0 21 0,1-21 0,-1 0 16,0 21-16,0-21 0,0 0 15,-21-1-15,0 1 0,21 21 16,-21-21-16,0 0 0,0 0 15,0 0-15,-21 21 16,0-22-16,0 22 16,0 0-16,0 0 0,-1 0 0,1 0 15,0 22-15,0-1 0,0 0 16,0 0-16,-1 0 0,1 22 16,21-22-16,0 0 15,-21 0-15,21 21 0,-21-20 0,21-1 16,0 0-16,0 0 0,0 0 15,0 0-15,0 1 0,0-1 0,21 0 16,0 0-16,0-21 16,1 21-16,-1-21 0,0 0 15,0 0-15,0 0 0,0 0 0,1 0 16,-1 0-16,0 0 0,0-21 16,0 21-16,22-21 0,-22 0 0,0 0 15,0-1-15</inkml:trace>
  <inkml:trace contextRef="#ctx0" brushRef="#br0" timeOffset="28924.44">10689 762 0,'0'21'31,"-21"0"-31,21 1 0,0-1 0,-21 0 16,21 0-16,0 0 0,0 0 15,0 1-15,0-1 0,0 0 0,0 0 16,-21 21-16,21-20 0,0-1 16,0 0-16,0 0 0,-22 0 0,22 0 15,0 1 1,0-1-16,0 0 0,0 0 31,0-42 0,0 0-31,0 0 16,0-1-16,0 1 0,0 0 0,0 0 16,0 0-16,0 0 0,0-22 15,0 22-15,22 0 0,-1-21 0,0 20 16,0 1-16,0-21 0,0 21 16,1 0-16,20-1 0,-21 1 15,21 21-15,1-21 0,-1 21 16,0 0-16,-20 0 0,20 0 0,0 0 15,-21 0-15,1 0 0,20 21 16,-21 0-16,-21 1 0,21-1 0,-21 21 16,21-21-16,-21 22 0,0-22 0,0 21 15,0-21-15,-21 22 0,0-22 16,0 21-16,21-21 0,-21 0 0,0 1 16,-1-1-16,22 0 0,0 0 15,-21 0-15,0-21 0,21 21 16,0-42 31,0 0-47,0 0 15</inkml:trace>
  <inkml:trace contextRef="#ctx0" brushRef="#br0" timeOffset="29800.88">11811 953 0,'21'0'0,"0"0"0,0 0 16,1-22-16,-1 22 0,0-21 15,0 21-15,0-21 0,0 0 16,1 21-16,-22-21 0,0 0 0,0-1 16,0 1-1,-22 0-15,1 21 16,0 0-16,-21 0 0,-1 0 15,1 0-15,0 0 0,-1 21 0,1 0 16,21-21-16,-21 22 16,20-22-16,-20 21 0,21 0 0,0-21 15,21 21 1,0 0-16,0 0 16,21 1-1,0-22-15,0 0 0,0 0 0,1 21 16,-1-21-16,0 0 0,21 21 0,-21-21 15,1 21-15,-1-21 0,21 0 16,-21 21-16,0-21 0,1 21 0,20-21 16,-21 0-16,0 22 15,0-1-15,1-21 0,-22 21 0,0 0 16,21-21-16,-21 21 16,0 0-16,-21 1 0,-1-22 15,1 21-15,0-21 0,0 21 0,-21 0 16,20-21-16,-20 21 0,21-21 15,-21 0-15,-1 0 0,22 21 0,-21-21 16,21 0-16,-1 0 0,-20 0 16,21 0-16,0 0 0,0 0 0,-1 0 15,1-21-15,0 0 0,0 0 16,0 0-16,21 0 16,0-1-1,21 22 32,0 0-47,0 0 16,-21-21-16,21 21 0,1 0 15</inkml:trace>
  <inkml:trace contextRef="#ctx0" brushRef="#br0" timeOffset="30147.85">12446 804 0,'-21'22'16,"21"-1"-1,-21 0-15,21 0 16,0 0-16,0 0 0,0 1 0,0-1 16,0 0-16,0 0 0,0 0 15,0 0-15,0 1 0,0-1 0,-22 0 16,22 0 0,0 0-16,-21-21 15,21-21 32</inkml:trace>
  <inkml:trace contextRef="#ctx0" brushRef="#br0" timeOffset="30575.89">12340 487 0,'-21'21'0,"0"43"16,21-43-16,0 0 16,0 0-1,21-21-15,0 0 16,0 0-16,0 0 0,1 0 15,-1 0-15,0 0 16,0 0-16,0-21 0,0 0 16,1 21-16,-22-21 0,0-1 15,21 22-15,-21-21 0,0 0 16,0 0-16,0 0 0,-21 0 16,-1 21-1,1 0-15,0 0 0,0 0 0,0 0 16,0 0-16,-1 0 0,1 0 15,0 21-15,21 0 16,0 0 0,0 0-16,21-21 15,0 21-15,1-21 16,-1 0-16,0 0 0</inkml:trace>
  <inkml:trace contextRef="#ctx0" brushRef="#br0" timeOffset="31235.75">12890 296 0,'0'0'0,"-42"64"31,42-43-31,-21 0 0,21 0 16,0 1-16,0 20 0,0-21 15,0 0-15,0 22 0,0-22 0,0 21 16,-21-21-16,21 22 0,0-22 16,-21 21-16,21 0 0,0-20 0,0 20 15,0 0-15,0-21 0,-22 22 16,22-22-16,0 0 0,-21 0 0,21 0 16,0 1-16,0-1 0,-21 0 0,21 0 15,0 0 1,-21-21-1,21-21 1,0 0 0,0 0-16,0 0 15,0-1-15,0 1 0,0-21 0,21 21 16,-21 0-16,21-1 0,0 1 16,1-21-16,-1 21 0,0 0 0,21-1 15,-21 22-15,1-21 0,20 0 0,-21 21 16,21 0-16,-20 0 0,20 0 15,-21 0-15,0 0 0,22 0 0,-22 0 16,0 21-16,0 0 0,21 1 16,-20-1-16,-1 0 15,-21 21-15,21-21 0,-21 1 16,0-1-16,0 0 0,0 0 0,0 0 0,-21 0 16,0 1-16,-22-1 0,22 0 15,0-21-15,-21 21 0,-1 0 16,22-21-16,-21 21 0,-1-21 0,1 0 15,21 22-15,-21-22 0,-1 0 16,22 0-16,-21 0 0,21 21 0,-1-21 16,1 0-1,0 0-15,21-21 16,0-1-16,21 1 16,0 0-1,1 0-15,-1 0 0,0 0 0,21-1 16</inkml:trace>
  <inkml:trace contextRef="#ctx0" brushRef="#br0" timeOffset="31585.68">13589 148 0,'0'0'0,"0"-21"0,0 0 0,0 0 0,0 42 31,0 0-31,0 0 16,0 0-16,0 22 0,0-22 0,0 21 16,0 1-16,0 20 0,0-21 15,0 1-15,0-1 0,0 0 0,0 1 16,0-1-16,-21 0 0,21 1 16,0-1-16,0 0 0,-21 1 0,21-22 15,0 21-15,-22-21 0,22 22 16,0-22-16,0 0 0,0 0 15,0 0-15,0 1 16,0-44 31,0 1-47,0 0 0,0 0 16,0 0-16</inkml:trace>
  <inkml:trace contextRef="#ctx0" brushRef="#br0" timeOffset="32033.35">13716 868 0,'21'0'31,"0"0"-15,0 0-16,1 0 15,-1 0-15,0 0 0,0 0 16,0-21-16,0 21 16,1-21-16,-1 21 0,-21-22 0,21 22 15,0-21-15,0 0 0,-21 0 16,0 0-16,21 21 0,-21-21 16,0-1-16,0 1 0,-21 21 31,0 0-31,0 0 0,0 0 15,0 0-15,-1 21 0,1 1 16,0-1-16,0 0 0,21 21 16,0-21-16,-21 1 0,21 20 0,-21-21 15,21 21-15,0-20 0,0-1 16,0 0-16,0 0 0,0 0 0,0 0 16,0 1-16,21-1 0,0-21 15,0 21-15,0-21 0,0 0 16,1 0-16,-1 0 0,0 0 0,0 0 15,0 0-15,0-21 0,1 21 16,-1-21-16,-21-1 0,21 1 16</inkml:trace>
  <inkml:trace contextRef="#ctx0" brushRef="#br0" timeOffset="34064.4">15854 402 0,'21'0'0,"-21"21"16,0 1-16,21-1 15,0 0-15,-21 0 0,0 0 16,0 22-16,21-22 0,-21 0 0,0 0 16,22 21-16,-22-20 0,0-1 15,0 0-15,0 21 0,0-21 16,0 1-16,0-1 0,0 0 0,0 0 15,0 0-15,0 0 16,0-42 47,0 0-63,0 0 15,0 0-15,21 0 0,-21-1 0,0 1 16,0 0-16,21 0 0,0 0 0,-21-22 15,21 22-15,0-21 0,1 21 16,-22 0-16,21-22 0,21 22 16,-21-21-16,0 21 0,1-1 0,20-20 15,-21 21-15,0 0 0,22 0 16,-22-1-16,0 22 0,0-21 0,0 21 16,0 0-16,1 0 0,-1 0 15,-21 21-15,0 1 16,0-1-16,0 21 0,0-21 15,0 22-15,0-1 0,0-21 16,0 21-16,0 1 0,0-1 0,0-21 16,0 22-16,-21-1 0,21 0 15,-22 1-15,22-1 0,0-21 0,0 21 16,0 1-16,-21-22 0,21 0 16,0 21-16,0-20 0,0-1 0,-21 0 15,21 0-15,0 0 16,0 0-16,0-42 62,21 0-62,0 0 16</inkml:trace>
  <inkml:trace contextRef="#ctx0" brushRef="#br0" timeOffset="34700.62">17018 804 0,'0'0'16,"0"-21"-16,0 0 0,0 0 15,0 0-15,0 0 0,0-1 16,-21 1-16,0 0 15,21 0-15,-22 0 16,1 21-16,0 0 0,0 0 0,0 0 16,0 0-16,-1 0 0,1 0 15,0 0-15,0 21 0,0 0 0,0 0 16,-1 0-16,1 1 0,21-1 0,-21 21 16,0-21-16,21 22 0,-21-22 15,21 21-15,0-21 0,0 22 0,0-22 16,0 0-16,0 0 0,0 0 15,0 0-15,0 1 0,21-22 16,0 0-16,0 0 16,0 0-16,1 0 0,-1 0 15,0 0-15,0 0 16,0-22-16,0 1 0,1 0 0,-1 0 16,-21 0-16,21 0 0,0-1 15,0 1-15,0-21 0,1 21 0,-22-22 16,21 22-16,-21 0 15,21 0-15,-21 0 0,0 0 0,0-1 16,0 44 15,0-1-31,0 0 0,0 21 16,0-21-16,-21 1 0,21 20 0,0-21 16,0 0-16,0 22 15,0-22-15,0 0 0,0 0 0,0 0 16,0 0-16,0 1 15,0-1-15,21-21 16,0 0 0,0 0-16,0 0 0,1 0 15,-1-21-15,0-1 0,-21 1 16,21 21-16</inkml:trace>
  <inkml:trace contextRef="#ctx0" brushRef="#br0" timeOffset="35127.73">17314 741 0,'0'-42'31,"0"20"-31,0 1 0,21 21 16,1-21-16,-1 21 15,0 0-15,0 0 0,0 0 0,0 0 16,1 0-16,-1 0 0,0 0 15,0 0-15,0 21 0,0 0 16,1 22-16,-1-22 0,-21 0 16,0 21-16,0-20 0,0-1 15,0 21-15,0-21 0,0 0 0,0 1 16,0-1-16,-21 0 0,-1 0 16,22 0-16,-21-21 0,21 21 0,-21-21 15,21-21 16,0 0-15,0 0-16,0 0 0,0 0 0,21-1 16,-21 1-16,0 0 0,21-21 15,1 21-15,-22-1 0,21 1 16,-21 0-16,0 0 0,21 0 0,0 0 16,-21-1-16,0 1 15,21 21-15,0 0 0,-21-21 16,22 21-16,-22-21 15</inkml:trace>
  <inkml:trace contextRef="#ctx0" brushRef="#br0" timeOffset="35836.51">18076 233 0,'0'0'0,"0"-21"31,-21 21-31,0 21 16,21 0-16,0 0 0,0 22 15,0-22-15,0 21 0,0 0 0,0-20 16,0 20-16,0 0 0,0 1 16,0-1-16,0-21 0,-21 21 0,21 1 15,0-1-15,-21-21 0,21 22 16,0-1-16,0-21 0,0 0 0,0 0 15,0 1-15,-22-1 16,22 0-16,0 0 0,0-42 47,0 0-31,0 0-16,0-1 0,0 1 0,0 0 15,0 0-15,22-21 0,-22 20 16,21 1-16,0-21 0,0 21 0,0 0 15,0-1-15,1 1 0,20 21 16,-21-21-16,0 0 0,0 21 0,1 0 16,20 0-16,-21 0 0,0 0 0,0 0 15,1 0 1,-22 21 0,0 0-16,-22-21 0,1 0 15,0 21-15,-21-21 0,21 22 0,-22-22 16,1 21-16,21-21 0,0 0 0,-22 0 15,22 0-15,0 0 0,0 0 16,0 0-16,21 21 0,0 0 31,0 0-31,0 0 16,0 1-16,21-22 16,0 21-16,-21 0 0,21 0 15,0 0-15,-21 0 16,21 1-16,1-22 0,-1 21 0,-21 0 0,21 0 15,0-21 1,0 0-16,-21 21 0,21-21 16,1 0-16,-1 0 0,0 0 15,0 0 1,0 0-16,-21-21 0,21 21 0,1-21 16</inkml:trace>
  <inkml:trace contextRef="#ctx0" brushRef="#br0" timeOffset="36255.68">18711 593 0,'0'21'47,"-21"0"-47,21 0 0,0 0 16,0 1-16,-21-1 0,21 0 15,0 0-15,-21 21 0,21-20 0,0-1 16,0 0-16,0 21 0,0-21 16,0 1-16,0-1 0,0 0 15,0 0-15,21-21 16,0 0-16,0 0 0,0 0 0,22 0 16,-22 0-16,0 0 15,0 0-15,0-21 0,1 0 0,-1 21 16,-21-21-16,21-1 0,-21-20 15,21 21-15,-21 0 0,0 0 0,0-22 16,0 22-16,0 0 0,0 0 0,0 0 16,0-1-16</inkml:trace>
  <inkml:trace contextRef="#ctx0" brushRef="#br0" timeOffset="36648.46">19135 572 0,'0'0'0,"0"21"63,-22 0-63,22 0 0,0 0 0,-21 0 15,21 1-15,0 20 0,0 0 16,0 1-16,0-1 0,0 0 0,-21 1 16,21-1-16,-21 21 0,0-20 15,21-1-15,-21 22 0,21-22 0,-22 0 16,22 1-16,0-1 0,-21 21 0,0-20 15,21-1-15,-21 0 0,21 1 16,0-1-16,0 0 0,0-20 0,0 20 16,0-21-16,0 21 0,0-20 15,0-1-15,0 0 0,0 0 16,0 0-16,0 0 0,0-42 47,0 0-47,21 0 0,0 0 15,-21 0-15,0-22 0,21 22 16,1-21-16</inkml:trace>
  <inkml:trace contextRef="#ctx0" brushRef="#br0" timeOffset="36991.57">19092 762 0,'0'0'0,"0"-106"31,0 85-31,0 0 16,21 21-16,1 0 0,-22-21 0,42 21 15,-21 0-15,0 0 0,0 0 0,43 0 16,-43 0-16,0 0 16,0 0-16,1 21 0,20 0 0,-21-21 15,0 21-15,-21 0 0,21 1 16,-21-1-16,0 0 0,0 0 0,0 0 15,0 22-15,0-22 16,-21 0-16,0 0 0,0-21 0,-21 21 16,20 0-16,1 1 0,-21-22 15,21 21-15,0-21 0,-1 0 0,1 21 16,0-21-16,0 0 0,0 0 0,0 0 16,21-21 15</inkml:trace>
  <inkml:trace contextRef="#ctx0" brushRef="#br0" timeOffset="37860.73">20807 381 0,'0'-21'15,"21"0"-15,-42 63 0,63-105 0,-21 63 0,0-22 16,-21-20-16,22 21 0,-22 0 15,0 0-15,0-1 0,0 1 16,0 0-16,0 0 0,0 0 0,-22 21 31,1 0-31,0 21 16,0 0-16,0 21 0,21-20 0,-21 20 16,-1 0-16,1 1 0,21 20 15,-21-21-15,0 1 0,0 20 0,0-20 16,-1-1-16,1 0 15,0 22-15,0-22 0,0 0 0,0 1 0,-1-1 16,1 0-16,0 1 0,0-22 16,21 0-16,0 21 0,-21-20 0,0-1 15,-1-21 17,22-21-32,0-1 15,0 1-15,0 0 0,0 0 16,0 0-16,0-22 0,0 22 0,0-21 15,0 0-15,0 20 0,0-20 16,0 21-16,0 0 0,0 0 0,0-1 16,0 1-16,22 21 0,-1 0 15,0 0 1,0 0-16,0 21 16,-21 1-16,0-1 0,21 0 0,1 0 15,-22 0-15,21 0 0,0 22 16,-21-22-16,21 0 0,0 0 15,-21 0-15,21 1 0,1-1 0,-1 0 16,0-21-16,0 0 16,0 21-16,0-21 0,1 0 0,-1 0 15,21 0-15,-21 0 0,0 0 16,1 0-16,20-21 0,-21 21 0,0-21 16,0 0-16,1 21 0,-1-22 15,0 1-15,0 21 0,0-21 0</inkml:trace>
  <inkml:trace contextRef="#ctx0" brushRef="#br0" timeOffset="38815.72">21230 741 0,'0'-21'0,"0"42"0,0-63 0,0 20 16,0 1-16,0 0 15,0 0-15,-21 21 16,0 0-16,0 0 16,-1 0-16,1 0 0,21 21 0,-21 0 15,0-21-15,0 21 0,21 1 16,0-1-16,-21 0 0,21 21 0,-22-21 15,22 1-15,0 20 0,0-21 16,0 0-16,0 0 0,0 1 0,0-1 16,0 0-16,0 0 0,0 0 15,22-21 1,-1 0 0,0 0-16,0 0 0,0-21 15,0 0-15,1 21 0,-22-21 0,21 0 16,0-1-16,0 1 0,0 0 15,-21-21-15,0 21 0,21-1 0,-21 1 16,22 0-16,-22 0 0,0 0 16,0 0-16,0 42 31,0 0-15,0 0-16,0 0 0,0 0 15,0 1-15,0-1 0,0 21 16,0-21-16,0 0 0,0 1 0,0-1 15,0 0-15,21-21 0,-21 21 16,21-21-16,0 0 0,0 21 0,0-21 16,22 0-16,-22 0 0,0 0 15,21 0-15,-20 0 0,20 0 0,-21-21 16,21 21-16,-20-21 0,-1 0 16,0 0-16,0-1 0,0 1 0,0 0 15,1-21-15,-22 21 0,21-1 0,-21-20 16,0 21-16,0 0 0,0 0 15,0-1-15,0 1 16,-21 21 0,-1 0-1,22 21-15,0 1 0,-21-1 16,21 0-16,0 0 0,0 0 0,0 0 16,0 1-16,0-1 0,-21 21 0,21-21 15,0 0-15,0 1 0,-21-1 16,21 0-16,0 0 15,0-42 32,0 0-47,0 0 16,0-1-16,0 1 16,0 0-16,0 0 0,21 0 0,0 0 15,-21-1-15,21-20 0,22 21 0,-22 0 16,0 0-16,21-1 0,-20 1 15,20 21-15,-21-21 0,21 21 0,1 0 16,-22 0-16,0 0 0,21 0 16,-20 21-16,-1-21 0,0 21 0,-21 1 15,0 20-15,21-21 0,-21 0 16,0 22-16,0-22 0,0 21 0,0 0 16,-21-20-16,21-1 0,-21 21 15,0-21-15,-1 0 0,22 1 16,0-1-16,-21 0 0,42-42 47,1 0-32,-1-1-15,0 1 0,0 0 16</inkml:trace>
  <inkml:trace contextRef="#ctx0" brushRef="#br0" timeOffset="39564.43">22839 677 0,'0'-42'16,"0"84"-16,-21-84 0,21 21 0,-22 21 16,1 0-16,0 0 0,0 0 15,0 0-15,0 0 0,-1 0 0,1 21 16,0 0-16,0 0 0,-21-21 0,20 22 15,1-1-15,0 21 0,0-21 16,0 0-16,0 1 0,-1-1 0,22 0 16,0 0-16,0 0 0,0 0 15,0 1-15,0-1 16,22-21-16,-1 0 0,0 0 16,0 0-16,0 0 0,0 0 0,1 0 15,-1 0-15,21-21 0,-21-1 0,0 22 16,1-21-16,-1 0 0,0 0 15,0 0-15,0 0 0,0 21 0,-21-22 16,0 1-16,0 0 0,22 0 16,-22 0-16,21 21 0,-21-21 15,0 42 17,0 0-32,0 0 15,0 21-15,0-20 16,0-1-16,-21 21 0,21-21 0,0 22 15,-22-22-15,22 21 0,0 0 16,0-20-16,0 20 0,0 0 0,0 1 16,0-22-16,0 21 0,0 0 15,0 1-15,0-22 0,0 21 0,22 1 16,-22-1-16,0 0 0,0-21 16,21 22-16,-21-1 0,21 0 0,-21 1 15,21-1-15,-21 0 0,0-20 0,0 20 16,0 0-16,0-21 0,0 22 15,0-22-15,-21 0 0,0 0 16,0 0-16,-22 1 0,22-1 0,-21 0 16,-22-21-16,22 0 0,0 0 15,-1 0-15,-63 0 16,43-21-16,-43 0 0,43-1 0,-1 22 0,22 0 16,-1 0-16,22-21 0,0 0 0,0 0 15,0-21-15,0 20 0,21 1 16,0 0-16,0 0 0,0-21 0,0 20 15,0 1-15,0 0 16,0 0-16,21 0 0,0 0 0,0-1 0,0 1 16,0 0-16,1 0 0,-1-21 15,0 20-15,21 1 0,-21 0 16</inkml:trace>
  <inkml:trace contextRef="#ctx0" brushRef="#br0" timeOffset="41304.28">23029 593 0,'0'0'16,"0"-21"-16,0 42 31,0 0-31,0 0 16,0 0-16,0 0 0,0 1 0,0-1 15,0 21-15,0-21 0,0 22 16,0-22-16,0 21 0,0-21 0,0 0 16,0 1-16,0-1 0,0 0 15,21-21-15,-21 21 0,22-21 0,-1 0 16,0 0-16,0 0 16,0 0-16,0 0 0,1-21 15,-1 0-15,0 21 0,0-21 16,0-1-16,0-20 0,1 21 0,-1 0 15,0 0-15,0-1 0,-21 1 16,21 0-16,-21 0 0,21 0 0,-21 42 47,0 0-47,0 0 16,0 0-16,0 1 0,0-1 15,0 0-15,0 21 0,0-21 0,0 1 16,0-1-16,0 0 0,0 0 15,22 0-15,-1 0 0,0-21 16,0 0-16,21 22 0,1-22 16,-1 0-16,0 0 0,1 0 0,-1 0 15,22 0-15,-22-22 0,0 22 16,1-21-16,-22 21 0,21-21 16,-21 0-16,22 0 0,-22-22 0,-21 22 15,21 0-15,-21-21 0,0-1 16,0 22-16,0 0 0,0-21 0,0 21 15,0-1-15,0 1 0,0 0 16,-21 21-16,0 0 0,21-21 0,-22 21 16,1 0-16,0 0 15,0 21-15,0-21 0,0 21 0,-1 0 16,1 1-16,0-1 0,0 0 0,0 21 16,21-21-16,-21 1 15,21-1-15,-22 21 0,22-21 0,0 0 16,0 1-16,0-1 0,0 0 15,0 0 1,22-21-16,-1 0 0,0 0 16,0 0-16,0-21 15,0 21-15,1-21 0,-1 0 16,-21-1-16,21 1 0,0 0 0,-21 0 16,21 0-16,-21 0 0,21-1 0,1-20 15,-22 21-15,0 0 16,21 0-16,-21 42 47,0 0-47,0 0 0,0 0 15,0 0-15,0 22 0,0-22 0,0 0 16,0 0-16,0 0 0,0 1 0,0-1 16,21 0-16,0 0 15,0-21-15,0 0 0,22 21 0,-22-21 16,21 0-16,1 0 0,-22 0 15,21 0-15,0 0 0,1-21 0,-1 21 16,0-21-16,1 0 0,-1 0 16,0-1-16,-20-20 0,20 21 0,-21-21 15,21 20-15,-20-20 0,-1 21 16,-21-21-16,0 20 0,0 1 16,0-21-16,0 21 0,0 0 15,-21 21-15,-1 0 16,1 0-16,0 0 0,0 0 0,-21 21 15,20 0-15,-20 0 0,21 0 16,0 0-16,-22 22 0,22-22 0,0 0 16,0 0-16,0 22 0,21-22 15,0 0-15,0 0 0,0 0 16,0 0-16,21-21 16,-21 22-16,21-22 0,0 0 0,0 0 15,1 0-15,-1 0 0,0 0 16,0 0-16,21-22 0,-20 22 15,-1-21-15,0 0 0,0 0 0,-21 0 16,21 0-16,0-1 0,1 22 16,-22-21-16,0 0 0,0 0 0,0 0 15,0 42 17,0 0-17,-22 0-15,22 0 0,0 1 16,0 20-16,-21-21 0,21 0 0,-21 22 15,21-22-15,-21 21 16,21 0-16,0-20 0,0 20 0,0 0 16,0 1-16,0-1 0,0 0 15,0 1-15,0-1 0,0 0 0,0 1 16,0-1-16,21 21 0,0-20 0,0-1 16,-21 22-16,22-22 0,-1 0 15,-21 22-15,21-22 0,-21 0 0,21 1 16,-21-1-16,0-21 0,0 22 0,0-22 15,0 0-15,0 0 0,0 0 16,0 0-16,-21-21 0,0 0 16,21 22-16,-43-22 0,22 0 0,0 0 0,0 0 15,-21-22-15,20 22 16,-20-21-16,21 21 0,0-21 0,0 0 16,-1 0-16,1 0 0,0-1 15,0-20-15,21 21 0,-21-21 0,21-1 16,0 1-16,0 0 0,0-22 0,0 1 15,0 20-15,21-20 0,0-1 16,0 22-16,0-22 0,1 1 0,-1-1 16,0 1-16,0 21 0,0-22 15,0 22-15,-21-22 0,22 43 0,-1-21 16,-21 21-16,0-22 0,21 22 16,-21 0-16,21 21 0,-21-21 0,21 0 15,-21-1 1,21 22-16,1-21 15,-1 0 1,0 21-16,0-21 0,-21 0 16,21 21-16,-21-21 15</inkml:trace>
  <inkml:trace contextRef="#ctx0" brushRef="#br0" timeOffset="41735.23">25040 699 0,'42'0'16,"-20"0"-16,-1 0 15,0 0-15,0 0 0,0 0 16,0 0-16,1 0 16,-1 0-16,0 0 0,0-22 0,0 1 15,-21 0-15,21 21 16,-21-21-16,0 0 0,0 0 15,0-1 1,-21 22 0,0 0-16,0 0 15,0 22-15,0-22 0,-1 21 0,1 0 16,0 0-16,0 0 0,0 0 16,0 22-16,-1-22 0,22 0 15,0 0-15,0 0 0,0 22 0,0-22 16,0 0-16,0 0 15,22 0-15,-1-21 0,0 22 0,0-22 16,0 21-16,22-21 0,-22 0 16,0 0-16,0 0 0,21 0 0,-20 0 15,20 0-15,-21-21 16,0-1-16,0 22 0,1-21 0,-22 0 16,21 0-16,-21 0 15,0 0-15</inkml:trace>
  <inkml:trace contextRef="#ctx0" brushRef="#br0" timeOffset="43048.25">8403 1926 0,'0'0'0,"-21"0"16,0 0-1,42 0 64,0 0-79,21 0 0,-20 21 15,20-21-15,0 0 0,22 0 16,-1 0-16,1 0 0,-1 0 15,22 0-15,-22 0 0,22 0 0,-21 0 16,20 0-16,-20 0 0,20 0 0,1 0 16,0 0-16,-1 0 0,22 0 15,-21 0-15,42 0 0,-21 0 0,0 0 16,-1 0-16,22 0 0,-21-21 16,42 21-16,-21 0 0,22 0 0,-22 0 15,21 0-15,-21 0 0,21 0 16,0-21-16,0 21 0,0 0 0,-21 0 15,22 0-15,-22 0 0,0 0 16,-22 0-16,22-21 0,-21 21 16,0 0-16,-21 0 0,21 0 0,-22 0 15,-20 0-15,-1-21 0,1 21 16,-22 0-16,0 0 0,-20 0 0,-1 0 16,0 0-16,0 0 0,-21-21 31,0-1-16,0 1 1,0 0 0,-21 0-16</inkml:trace>
  <inkml:trace contextRef="#ctx0" brushRef="#br0" timeOffset="43864.26">15113 1503 0,'0'0'0,"-21"0"0,0 0 16,-1 21-16,1-21 0,0 0 15,21 21 1,-21-21-16,42 21 31,0-21-31,22 0 0,-22 0 16,21 0-16,0 0 0,22 0 0,-22 0 15,22 0-15,-1 0 0,1 0 16,20 0-16,-20 0 0,21 0 16,-1 0-16,1 0 0,0 0 0,20 0 15,22 0-15,-21 0 0,21 0 16,-21 0-16,21-21 0,-21 21 0,21 0 15,0 0-15,0 0 0,0 0 16,0 0-16,-21-21 0,21 21 0,-21 0 16,-1 0-16,22 0 0,-21-21 15,0 21-15,-21 0 0,21 0 16,-22-21-16,1 21 0,0 0 0,-22 0 16,1-21-16,-22 21 0,0 0 0,1 0 15,-22 0-15,0 0 0,0 0 16,-21-22-16,0 1 47,21 21 0,-21-21-47,0 0 15,21 21-15</inkml:trace>
  <inkml:trace contextRef="#ctx0" brushRef="#br0" timeOffset="44723.8">20955 1334 0,'0'0'0,"-21"0"15,0 0-15,-1 0 0,1 0 16,0 0-16,0 0 0,-21 0 0,20 0 15,1 0-15,0 21 0,0-21 16,0 0-16,0 0 0,-1 0 0,1 0 16,0 0-16,0 0 0,0 0 15,21 21 1,21-21 15,0 0-31,21 0 0,-20 0 0,20 0 16,0 0-16,1 0 0,20 0 15,-21 0-15,22 0 0,21 0 0,-22 0 16,22 0-16,21 0 0,-1 0 16,1 0-16,0 0 0,21 0 15,-21 0-15,21 0 0,0 0 16,0 0-16,21 0 0,-21 0 0,21 0 16,-21 0-16,0 0 0,0 0 0,0 0 15,0 0-15,0 0 0,0 0 16,-21 0-16,21 0 0,0 21 0,0-21 15,-21 0-15,21 0 16,-21 0-16,21 0 0,-21 0 0,-1 0 0,1 0 16,0 0-16,-21 0 0,-1 0 15,1 0-15,-21 0 0,-1 0 0,-21 0 16,1 0-16,-1 0 0,-21 0 16,0 0-16,1 0 0,-1 0 15,0 0-15,-21-21 31,-21 21 32,0 0-47,-1 0-16,1 0 15,0 0-15</inkml:trace>
  <inkml:trace contextRef="#ctx0" brushRef="#br0" timeOffset="56708.04">15875 487 0,'0'21'15,"21"-21"-15,-21-21 94,0 0-94,0 0 16,-21-1-1,0 1-15,21 0 16,0 0-16,-21 21 0,21-21 16,-22 21-16,22-21 0,0-1 0,-21 22 15,21-21-15,0 42 63,-21 1-48,21-1-15,0 0 0,0 21 16,0-21-16,0 1 0,-21-1 16,21 21-16,0-21 0,0 22 0,0-22 15,0 21-15,0 0 0,0-20 16,0 20-16,0 0 0,0 1 0,0-1 15,0 0-15,0 1 0,0-1 16,0 0-16,0-21 0,0 22 0,0-1 16,0-21-16,0 0 0,0 22 15,0-22-15,0 0 0,0 0 0,0 0 16,0 1-16,0-1 16,0 0-1,0-42 63,0 0-46</inkml:trace>
  <inkml:trace contextRef="#ctx0" brushRef="#br0" timeOffset="62900.74">1206 3175 0,'22'21'0,"-1"-21"0,0 0 32,0 0 14,-21-21-30,21 21-16,-21-21 16,0 0-1,0 0 1,-21 21-16,0 0 16,0 0-16,0 0 15,-1 21-15,22 0 16,0 0-16,-21 0 0,0 0 15,21 1-15,0-1 0,-21-21 0,21 21 16,0 0-16,0 0 16,0 0-1,21-21-15,0 0 0,0 0 16,1 0-16,-1-21 16,0 21-16,0-21 0,0 0 15,0 21-15,-21-21 0,22 0 16,-22-1-16,0 1 15,0 0-15,0 0 0,-22 21 32,1 0-32,0 0 0,0 0 15,0 0-15,21 21 0,-21 0 0,-1 0 16,22 1-16,-21-1 0,21 0 16,0 0-16,0 0 0,0 22 15,0-22-15,0 0 0,0 0 16,0 0-16,21-21 0,1 0 15,-1 0-15,0 0 16,0 0-16</inkml:trace>
  <inkml:trace contextRef="#ctx0" brushRef="#br0" timeOffset="63352.94">1693 3217 0,'0'22'15,"21"-22"32,1-22-47,-22 1 16,21 0-1,-21 0-15,0 0 16,-21 21 15,-1 21 0,1 0-31,21 0 0,-21 0 16,21 1-16,0-1 0,0 0 16,-21 21-16,21-21 0,0 1 0,0-1 15,0 0-15,0 0 16,21-21-16,0 0 16,0 0-16,1 0 0,-1 0 15,0-21-15</inkml:trace>
  <inkml:trace contextRef="#ctx0" brushRef="#br0" timeOffset="64131.49">2688 3090 0,'0'0'0,"-21"0"15,0 0 1,21 22-1,21-22 32,0 0-47,0 0 16,0-22-16,1 1 0,-1 21 16,0-21-16,0 0 15,0 21-15,-21-21 0,21 21 0,-21-21 16,0-1-16,0 1 15,22 21-15,-22-21 0,0 0 16,-22 21 15,22 21-15,0 0-16,0 0 0,0 1 0,0-1 16,-21 0-16,21 0 0,0 0 15,0 0-15,-21 22 0,21-22 0,0 21 16,0-21-16,0 22 0,0-1 15,0 0-15,0-20 0,0 20 0,0-21 16,0 21-16,0 1 16,0-22-16,0 0 0,0 21 0,0-20 15,0-1-15,0 0 0,0 0 0,0 0 16,0 0-16,0 1 0,0-1 16,-21 0-16,0-21 0,0 0 15,21 21-15,-22-21 0,1 0 16,0 0-16,0 0 0,-21 0 15,20 0-15,1 0 0,0-21 16,-21 21-16,21-21 0,-1 21 16,-20-21-16,21 21 0,0-22 0,0 22 15,21-21-15,-22 21 16,22-21-16,0 0 16,0 0-1,0 0-15,22-1 16,-1 1-1,0 0-15</inkml:trace>
  <inkml:trace contextRef="#ctx0" brushRef="#br0" timeOffset="64520.27">3281 2921 0,'0'-21'0,"0"42"0,0-63 0,0 63 47,0 0-47,-21 0 0,21 0 15,0 22-15,0-22 0,0 21 0,-22 1 16,22-1-16,0 0 0,-21 1 15,21-1-15,0 0 0,0 1 0,0-1 16,0 0-16,0 1 16,0-22-16,0 21 0,0-21 0,0 0 15,0 1-15,0-1 0,0 0 16,21 0 0,1-21-16,-1 0 0,0 0 15,0 0-15,-21-21 16,21 0-16,0 21 0,-21-21 0,0-1 15,0 1-15,22 0 0,-22 0 16</inkml:trace>
  <inkml:trace contextRef="#ctx0" brushRef="#br0" timeOffset="64744.15">3133 3281 0,'0'0'15,"0"-21"1,21 21 0,0 0-16,0-21 15,0 21-15,22 0 0,-22-22 0,0 22 16,0-21-16,0 21 0,0 0 16,1 0-16,-1 0 0,0 0 0,0-21 15</inkml:trace>
  <inkml:trace contextRef="#ctx0" brushRef="#br0" timeOffset="65244.87">4699 3154 0,'0'0'0,"0"-21"16,-21 21-16,21-21 15,-21 21-15,21 21 31,-22 0-31,22 0 0,0 0 16,0 0-16,0 22 0,0-22 16,0 21-16,0-21 0,-21 22 0,21-22 15,0 21-15,-21-21 0,21 22 16,0-22-16,0 0 0,0 0 16,0 0-16,0 1 0,21-22 15,0 0 1,1 0-16</inkml:trace>
  <inkml:trace contextRef="#ctx0" brushRef="#br0" timeOffset="65723.59">5186 3175 0,'0'-21'16,"0"42"-16,21-42 0,-21 0 15,-21 21-15,0 0 0,-1 0 16,1 0-16,0 0 16,0 21-16,0 0 0,0-21 15,-1 21-15,1 0 0,0 1 16,21-1-16,-21-21 0,21 21 16,0 0-16,21-21 31,0 0-31,0 0 0,1 0 0,-1 0 15,0 0-15,21 0 0,-21 0 16,1 21-16,-1-21 0,0 0 0,0 21 16,0-21-16,0 22 0,1-22 15,-1 21-15,0 0 0,0 0 16,-21 0-16,0 0 0,0 1 16,0-1-16,0 0 15,-21 0-15,0-21 0,0 21 0,-1 0 16,1-21-16,0 22 0,-21-22 15,21 21-15,-1-21 0,-20 0 0,21 0 16,0 0-16,0 0 0,-1 0 16,1 0-16,0 0 0,0 0 0,21-21 15,-21 21-15,21-22 0,-21 22 0,21-21 16,0 0-16,0 0 16,0 0-16,0 0 15,-22-1-15</inkml:trace>
  <inkml:trace contextRef="#ctx0" brushRef="#br0" timeOffset="66099.89">4741 2815 0,'0'0'16,"21"0"-16,1-21 0,-1 21 0,0-21 0,0 0 15,0 21-15,0-21 0,-21-1 16,0 1-16,0 0 15,0 0-15,-21 21 0,0 0 16,0 0-16,0 0 0,0 0 0,-22 0 16,22 0-16,0 21 0,0 0 15,0 0-15,-1-21 0,22 22 0,0-1 16,0 0-16,0 0 16,0 0-16,0 0 0</inkml:trace>
  <inkml:trace contextRef="#ctx0" brushRef="#br0" timeOffset="66875.96">6625 2900 0,'0'0'16,"0"-21"-16,0 0 15,0-1-15,0 1 0,0 0 16,0 0-1,0 0 1,0 42 0,0 0-16,0 0 15,0 0-15,-21 1 0,21 20 0,0 0 16,0 1-16,0-1 16,0 0-16,-21 1 0,21 20 0,-21-21 15,21 22-15,0-22 0,0 1 16,0-1-16,0 0 0,0 1 0,0-22 15,0 0-15,0 0 0,21 0 16,0 0-16,0-21 0,0 0 0,0 0 16,1 0-16,20 0 0,-21 0 0,0-21 15,22 0-15,-22 0 0,0 0 16,21 0-16,-21-1 0,1-20 16,-1 0-16,0 21 0,21-22 15,-21 1-15,1-22 0,-1 22 0,0 0 0,-21-1 16,21 1-16,-21 0 15,0-1-15,0 1 0,0 0 0,0 21 16,0-22-16,0 22 0,0 0 16,-21 21-1,21 21 1,0 0-16,0 0 16,0 1-16,0-1 15,0 0-15,0 0 16,0 0-16</inkml:trace>
  <inkml:trace contextRef="#ctx0" brushRef="#br0" timeOffset="67344.69">7514 3069 0,'21'-21'31,"-21"0"-15,0 0 0,-21 21-16,0 0 0,0 0 15,0 0-15,-1 0 0,1 0 16,0 21-16,0-21 0,0 21 0,21 0 16,-21 0-16,-1 1 15,22-1-15,0 0 0,0 0 16,0 0-16,0 0 0,0 1 15,0-1-15,22-21 16,-1 21-16,0-21 0,0 21 0,0-21 16,0 21-16,22 0 0,-22-21 15,0 22-15,0-22 0,0 21 0,1 0 16,-1 0-16,-21 0 16,0 0-16,-21 1 0,-1-1 15,1-21-15,0 21 0,-21-21 16,21 0-16,-1 21 0,1-21 0,-21 0 15,21 0-15,0 0 0,-1 0 16,1 0-16,0 0 0,0 0 16,21-21-16,-21 21 15,21-21-15,0 0 0,0-1 16,0 1-16,0 0 16,21 0-16,-21 0 0,21 0 0</inkml:trace>
  <inkml:trace contextRef="#ctx0" brushRef="#br0" timeOffset="67748.02">7768 3302 0,'21'0'0,"-42"0"0,63 0 0,-20 0 16,-1 0-16,0 0 15,0 0-15,0-21 0,0 21 16,1-21-16,-1 0 0,0 21 16,0-22-16,0 1 0,0 0 0,-21 0 15,0 0-15,0 0 16,-42 21 0,21 0-16,0 0 0,0 0 15,-1 0-15,-20 0 0,21 0 0,0 21 16,0 0-16,-22 0 0,43 0 15,-21 22-15,0-22 0,21 0 0,-21 21 16,21-21-16,0 1 0,0 20 16,0-21-16,0 0 0,0 0 0,21 1 15,0-22-15,-21 21 0,21 0 16,0-21-16,1 0 0,-1 0 16,0 21-16,0-21 0,21 0 0,-20 0 15,-1 0-15,21 0 0,-21-21 0,22 21 16,-22-21-16,21 0 0</inkml:trace>
  <inkml:trace contextRef="#ctx0" brushRef="#br0" timeOffset="68320.23">8657 3112 0,'0'0'0,"-21"-22"15,0 22-15,0 0 16,-1 0-16,1 0 0,0 0 15,0 0-15,0 0 0,0 0 0,-1 0 16,1 0-16,0 22 16,0-1-16,0 0 0,0 0 0,21 21 15,-22-20-15,22-1 0,-21 21 16,21-21-16,0 22 0,0-22 0,0 0 16,0 21-16,0-21 0,0 1 15,0-1-15,0 0 0,21 0 16,-21 0-16,22-21 0,-1 0 0,0 0 15,0 0-15,21 0 16,-20 0-16,-1 0 0,0-21 16,0 0-16,21 0 0,-20 0 0,-1-1 15,0 1-15,0-21 0,21 21 16,-42-22-16,22 1 0,-1 0 0,0-22 16,-21 22-16,0 0 0,0-1 15,0 1-15,21-22 0,-21 22 0,0 0 16,0-1-16,0 1 0,0 21 15,0 0-15,0-22 0,0 22 16,-21 21 0,21 21-16,0 1 15,-21 20-15,21 0 0,-21-21 0,21 22 16,-22 20-16,22-20 0,0-1 16,0 0-16,0 22 0,0-22 0,0 0 15,0 1-15,0-1 16,0 0-16,0 1 0,0-22 0,22 0 15,-1 0-15,-21 0 0,21 1 0,0-22 16,0 0-16,0 0 0,1 0 16,-1 0-16,21 0 0,-21 0 0,0-22 15,1 1-15,20 0 0,-21 0 0,0 0 16</inkml:trace>
  <inkml:trace contextRef="#ctx0" brushRef="#br0" timeOffset="68857.23">10372 2688 0,'0'-21'15,"0"42"-15,0-63 0,0 21 0,0 0 0,0-1 16,0 1-16,0 0 16,0 42-1,0 0-15,0 1 16,0-1-16,0 21 0,0 0 0,0-20 16,0 20-16,0 0 0,-22 1 15,22-1-15,0 0 0,0 1 16,0-1-16,-21 0 0,21-21 0,0 22 15,-21-1-15,21-21 0,0 0 16,0 1-16,0-1 0,0 0 0,0 0 16,21-21 15,0-21-31,1 21 0,-22-21 16,21 0-16,0-1 0,-21 1 15,21 0-15,0 0 0</inkml:trace>
  <inkml:trace contextRef="#ctx0" brushRef="#br0" timeOffset="69224.03">10626 2879 0,'21'0'15,"-21"21"1,0 0-16,0 0 0,-21 0 16,-1 1-16,22-1 0,0 21 0,-21-21 15,21 0-15,-21 1 0,21 20 0,0-21 16,0 0-16,0 0 0,0 1 15,0-1-15,0 0 0,0 0 16,21-21-16,0 0 0,1 0 0,-1 0 16,21 0-16,-21 0 0,0 0 0,22 0 15,-22 0-15,21-21 0,1 0 16,-22 0-16,0-1 0,0 1 16,0 0-16,0-21 0,-21 21 0,22-1 15,-22-20-15,0 21 0,0 0 0,0-22 16,0 22-16,-22 0 0,1 0 15,0 0-15,0 21 0,-21-21 0,20 21 16,1 0-16,0 0 0,0 0 16,0 0-16,0 0 0,-1 0 0,1 0 15,0 0-15,0 0 16,0 0 0,0 0-16,21-22 15</inkml:trace>
  <inkml:trace contextRef="#ctx0" brushRef="#br0" timeOffset="69483.89">10160 2773 0,'0'0'0,"21"0"31,0 0-31,22 0 16,-22 0-16,21 0 0,-21 0 0,22-21 15,-1 21-15,0-21 0,1 21 16,20 0-16,-21-22 0,1 22 0,-1 0 16,0 0-16,-20 0 0,-1 0 15,0 0-15,0 0 0,-42 0 47,0 0-47</inkml:trace>
  <inkml:trace contextRef="#ctx0" brushRef="#br0" timeOffset="70249.8">12890 2858 0,'0'0'0,"22"-22"15,-1 22-15,0-21 0,0 0 16,0 0-16,0 21 0,1-21 16,20 0-16,-21-1 0,0 1 0,0 0 15,1 0-15,-22 0 0,0 0 0,0-1 16,0 1-16,-22 21 15,1 0-15,0 0 0,-21 0 16,-1 0-16,1 0 0,-21 21 0,20-21 16,-20 22-16,20-1 0,1 0 15,0 0-15,-1 0 0,1 0 0,21 1 16,0-1-16,0 0 0,-1 0 16,22 0-16,0 0 0,0 1 0,22-1 15,-1 0-15,0 0 0,0-21 16,21 21-16,1-21 0,-1 21 15,0 1-15,1-22 0,-1 21 0,22-21 16,-22 21-16,0-21 0,1 21 16,-1-21-16,-21 21 0,21 0 0,-20-21 15,-22 22-15,0-1 16,0 0-16,-22 0 0,1-21 16,-21 21-16,0 0 0,-1-21 0,1 22 15,0-22-15,-22 0 0,22 21 16,-22-21-16,22 0 0,0 0 0,-1 0 15,1 0-15,21 0 0,-22-21 0,22 21 16,-21-22-16,21 1 0,0 21 16,-1-21-16,1 0 0,21 0 0,-21 0 15,21-1-15,0 1 0,0 0 16,0 0-16,0 0 16,21 21-16,0 0 0,-21-21 15,22 21-15,-1-22 0,0 22 16,0 0-16,0 0 0</inkml:trace>
  <inkml:trace contextRef="#ctx0" brushRef="#br0" timeOffset="70571.59">13589 2307 0,'0'0'0,"-21"43"32,21-22-17,-21 21-15,21 0 0,-22 1 0,22-1 16,0 0-16,0 22 0,0-22 0,0 22 16,-21-22-16,21 0 0,0 1 15,0-1-15,0 0 0,0 1 0,0-1 16,0-21-16,0 0 0,0 1 15,0 20-15,0-21 0,0 0 16,21-21 0,-21-21 15,0 0-31</inkml:trace>
  <inkml:trace contextRef="#ctx0" brushRef="#br0" timeOffset="70804.45">13229 2900 0,'0'0'0,"21"0"31,0 0-31,1 0 0,-1 0 0,0-21 16,21 21-16,-21 0 0,22 0 15,-22 0-15,0-21 0,21 21 0,1 0 16,-22 0-16,21-22 0,-21 22 15,1 0-15,-1 0 0,21 0 16,-21-21-16,0 0 0,1 21 16,-1 0-16,-21-21 0,21 21 15</inkml:trace>
  <inkml:trace contextRef="#ctx0" brushRef="#br0" timeOffset="71176.28">13843 2752 0,'0'0'0,"0"21"31,-21 0-31,21 0 16,0 0-16,-21 1 15,21-1-15,-22 0 0,22 0 16,0 0-16,0 0 0,0 1 0,0-1 16,0 0-16,0 0 0,0 0 15,0 0-15,0 1 0,22-22 16,-1 21-16,0-21 0,0 0 16,0 0-16,22 0 0,-22 0 0,21 0 15,-21 0-15,22 0 0,-22 0 0,0-21 16,21 21-16,-21-22 0,1 1 15,-1 21-15,0-21 0,0 0 0,0 0 16,0 0-16,-21-22 0,0 22 16,0-21-16,0 21 0,0-22 0,-21 22 15,0-21-15,0 21 0,0-1 16,0 1-16,-22 0 0,22 21 16,-21 0-16,21 0 0,-22 0 0,-20 0 15,42 0-15,-22 21 16,22-21-16,21 21 0,0 1 0,-21-1 15,21 0-15,0 0 16,0 0-16,21 0 0,0-21 16,0 22-16,1-22 0,20 0 15</inkml:trace>
  <inkml:trace contextRef="#ctx0" brushRef="#br0" timeOffset="71607.77">14414 2752 0,'0'0'0,"0"-21"16,0-1-16,22 1 15,-1 21-15,-21-21 16,21 21-16,0 0 0,0 0 16,0 0-16,1 0 0,-1 0 15,0 0-15,0 21 0,0 0 16,0 1-16,1-22 0,-22 42 0,0-21 15,21 0-15,-21 0 0,0 1 0,0-1 16,0 0-16,0 21 16,0-21-16,0 1 0,-21-22 0,-1 21 15,22 0-15,0 0 0,-21-21 16,21 21-16,0-42 31,0 0-15,0 0-16,0 0 15,0-1-15,0 1 0,21 0 0,-21-21 16,0 21-16,22-1 0,-22-20 16,21 21-16,0 0 0,-21 0 0,0-1 15,21 1-15,0 0 16,0 21-16,1 0 16,-1 0-16,0 0 15</inkml:trace>
  <inkml:trace contextRef="#ctx0" brushRef="#br0" timeOffset="72027.53">15049 2921 0,'0'0'0,"22"0"0,20 0 15,-21 0-15,0 0 0,22 0 0,-22-21 16,21 21-16,0-21 0,-20 21 16,20-21-16,-21-1 0,0 22 0,0-21 15,1 0-15,-1 0 0,-21 0 16,0 0-16,0-1 0,0 1 16,0 0-16,-21 21 0,-1-21 15,1 21-15,0 0 0,-21 0 16,21 0-16,-1 21 0,-20 0 0,21 0 15,-21 1-15,20-1 0,1 0 16,0 0-16,0 21 0,0-20 0,21-1 16,0 0-16,0 0 0,0 0 15,0 22-15,0-22 16,21 0-16,0 0 0,0-21 0,0 21 16,1-21-16,20 21 0,-21-21 0,0 0 15,0 0-15,1 0 0,-1 0 16,0 0-16,0 0 0,0-21 0,0 21 15,1-21-15,-22 0 0,21 0 16,-21 0-16</inkml:trace>
  <inkml:trace contextRef="#ctx0" brushRef="#br0" timeOffset="72848.05">17081 2836 0,'0'22'16,"22"-22"-16,-1 0 15,0 0-15,0-22 0,0 22 16,-21-21-16,21 21 0,1-21 15,-1 0-15,0 21 0,-21-21 0,0 0 16,21-1-16,-21 1 16,0 0-16,0 0 0,0 0 0,0 0 15,0-1-15,-21 1 0,21 0 0,-21 21 16,0-21-16,-22 21 0,22 0 16,-21 0-16,21 0 0,-22 0 0,22 21 15,-21 0-15,21-21 0,-1 21 16,1 22-16,0-22 0,0 0 0,0 21 15,0-20-15,-1 20 0,22-21 16,0 21-16,0-20 0,-21-1 0,21 21 16,0-21-16,0 0 0,0 1 15,0-1-15,0 0 0,21-21 0,-21 21 16,22-21-16,-1 0 0,21 0 16,-21 0-16,0 0 0,1 0 15,20 0-15,-21 0 0,21-21 0,-20 21 16,20-21-16,0 0 0,-21 21 0,1-22 15,20 1-15,-21 0 0,0 0 16,0 0-16,1-22 0,-22 22 0,0 0 16,0 0-16,21-21 0,-21 20 15,0 1-15,0 0 0,0 0 16,-21 21 0,21 21-16,0 0 15,0 0-15,-22 22 0,22-22 0,0 0 16,0 0-16,0 22 15,0-22-15,0 0 0,0 0 0,22 0 16,-22 0-16,21-21 16,0 0-16,-21 22 0,21-22 0,0 0 15,0 0-15,22 0 0,-22 0 0,0 0 16,0 0-16,0 0 0,1-22 16,-1 22-16,0-21 0,0 0 0,0 0 15</inkml:trace>
  <inkml:trace contextRef="#ctx0" brushRef="#br0" timeOffset="73339.57">17822 2540 0,'0'0'0,"0"21"31,0 0-31,0 1 0,0-1 16,0 0-16,0 21 0,0-21 15,0 22-15,0-22 0,0 0 0,0 21 16,-21-20-16,21-1 0,0 0 15,-21 0-15,21 0 0,0 0 16,0 1-16,-21-22 31,0 0-15,21-22 0,0 1-16,0 0 15,0 0-15,0 0 0,0 0 16,21-22-16,0 22 0,0-21 15,-21 21-15,21-22 0,0 22 0,1-21 16,-1 21-16,21-1 0,-21 1 16,0 0-16,22 21 0,-22 0 0,0 0 15,21 0-15,-20 0 0,20 21 16,-21 0-16,0 1 0,0-1 0,1 0 16,-1 21-16,0-21 0,-21 1 15,0 20-15,0-21 0,0 21 0,0-20 16,0-1-16,0 0 0,0 0 15,-21 0-15,21 0 0,-21-21 16,21 22-16,-22-22 0,22 21 16,-21-21-16,0 0 15,21-21 1,0-1 0</inkml:trace>
  <inkml:trace contextRef="#ctx0" brushRef="#br0" timeOffset="73936.23">18986 2625 0,'0'0'0,"0"-21"15,0-1-15,-21 1 0,0 21 16,0 0-16,0-21 0,0 21 0,-1 0 15,1 0-15,0 0 0,0 0 16,0 21-16,0 0 0,-1 1 0,1-1 16,0 0-16,0 0 0,0 21 15,0-20-15,-1 20 0,22-21 16,0 21-16,0-20 0,0-1 16,0 0-16,0 21 0,0-21 15,0 1-15,22-1 0,-1-21 0,0 0 16,0 21-16,0-21 0,0 0 15,1 0-15,-1 0 0,0 0 0,0-21 16,0 0-16,0 21 16,1-22-16,-1 1 0,0-21 0,0 21 15,0 0-15,0-22 0,-21 1 16,22 0-16,-1-1 0,0-20 0,0 20 16,0-20-16,0 21 0,-21-1 15,0 1-15,22 0 0,-22-1 16,0 22-16,21 0 0,-21-21 0,0 20 15,-21 22 1,-1 22-16,1-22 16,21 21-16,0 21 0,-21-21 15,21 22-15,-21-1 0,21 0 0,0 1 16,0 20-16,0-21 0,0 1 16,0-1-16,0-21 0,0 22 0,0-1 15,0-21-15,0 0 0,21 0 16,0 1-16,0-1 0,1 0 0,-1-21 15,0 0-15,0 0 0,0 0 16,0 0-16,1 0 0,-1 0 16,0 0-16,0 0 0,0-21 0,0 0 15,1-1-15,-22 1 0</inkml:trace>
  <inkml:trace contextRef="#ctx0" brushRef="#br0" timeOffset="74419.95">20913 2307 0,'0'0'0,"0"-21"0,0 0 16,0 0-16,0 0 0,0-1 15,0 1 1,0 42 15,0 1-31,0-1 0,0 0 16,0 21-16,0 1 0,0-1 0,-22 21 15,22-20-15,0-1 0,0 0 16,-21 22-16,21-22 0,-21 1 0,21-22 16,-21 21-16,21-21 0,0 22 15,0-22-15,0 0 0,0 0 0,0 0 16,21-21-1,0 0-15,0 0 16,1-21-16,-22 0 16,21 0-16</inkml:trace>
  <inkml:trace contextRef="#ctx0" brushRef="#br0" timeOffset="74637.11">20659 2667 0,'-22'0'16,"44"0"15,-1 0-31,0 0 0,0 0 0,21 0 16,-20 0-16,20 0 0,0 0 15,-21-21-15,22 21 0,-1 0 0,0 0 16,-20-21-16,20 0 0,-21 21 0,0 0 15,22 0-15</inkml:trace>
  <inkml:trace contextRef="#ctx0" brushRef="#br0" timeOffset="75099.85">21294 2625 0,'0'0'0,"0"-21"15,-22 21-15,22-22 0,0 1 16,0 0-16,22 0 16,-1 21-1,0 0-15,0 0 16,0 0-16,0 0 0,1 0 0,-1 21 16,0-21-16,21 21 0,-21 0 15,1 1-15,-1 20 0,0-21 0,0 21 16,0-20-16,0 20 15,-21 0-15,0-21 0,0 22 0,0-22 0,0 0 16,0 21-16,0-20 0,-21-1 16,0 0-16,0 0 15,0-21-15,0 0 0,-1 0 16,1 0-16,21-21 31,0 0-31,0 0 0,0-22 16,0 22-16,21 0 0,1 0 15,-1-22-15,21 22 0,-21-21 0,0 21 16,1-22-16,-1 22 0,21-21 16,-21 21-16,0 0 0,1 21 0,-1-22 15,0 22-15,-21-21 0,21 21 16,-21 21 15</inkml:trace>
  <inkml:trace contextRef="#ctx0" brushRef="#br0" timeOffset="75700.74">22479 2858 0,'21'0'0,"-42"0"0,63 0 16,-42-22-16,0 1 0,21 21 15,-21-21-15,22 0 0,-22 0 16,0 0-16,0-1 0,0 1 16,0-21-16,0 21 0,0 0 0,0-1 15,-22-20-15,1 21 16,21 0-16,-21 0 0,0-1 0,0 22 16,0 0-16,-22 0 0,22 0 0,-21 0 15,21 22-15,-22-1 0,1 21 0,21-21 16,-22 22-16,22-22 0,-21 21 15,21 0-15,0 1 0,-1-22 0,22 21 16,0 1-16,-21-22 0,21 0 0,0 0 16,0 0-16,0 0 15,0 1-15,0-1 0,21-21 0,1 21 16,-1-21-16,0 0 16,0 0-16,0 0 0,0 0 0,22 0 15,-22 0-15,21-21 0,-21 21 0,22-21 16,-22-1-16,21 1 0,-21 0 15,22 0-15,-22 0 0,0 0 16,21-22-16,-20 1 0,-1 21 0,0-22 16,0 22-16,-21-21 0,0 21 0,0 0 15,-21 42 17,0 0-32,21 21 0,-21-21 15,21 1-15,-22 20 0,22-21 16,-21 21-16,21-20 0,0-1 0,0 21 15,0-21-15,0 0 16,21 1-16,1-22 0,-1 0 16,0 0-16,0 0 0,0 0 0,0 0 15,22 0-15,-22 0 0,0 0 16,21-22-16,-20 22 0</inkml:trace>
  <inkml:trace contextRef="#ctx0" brushRef="#br0" timeOffset="76212.64">23093 2561 0,'0'0'0,"0"21"15,0 1 1,-21-1-16,21 0 0,0 0 0,-22 0 16,22 0-16,0 1 0,0 20 15,0-21-15,0 0 0,-21 0 0,21 1 16,0-1-16,-21 0 0,21 0 15,0 0-15,0 0 0,0 1 16,0-1-16,0-42 47,0-1-31,0 1-16,0 0 15,0 0-15,0 0 0,0-22 0,0 22 16,21 0-16,0-21 0,1-1 15,-1 22-15,0-21 0,21 0 0,-21 20 16,22 1-16,-1-21 0,0 42 16,1-21-16,-1 21 0,0 0 0,1 0 15,-22 0-15,21 21 0,-21 0 16,1 0-16,-1 0 0,0 22 0,-21-1 16,21-21-16,-21 22 15,0-22-15,0 21 0,0-21 0,0 22 16,-21-22-16,0 0 0,21 0 0,-21-21 15,-1 21-15,22 0 0,-21-21 16,21 22-16,-21-22 0,21-22 47,21 22-47,-21-21 16</inkml:trace>
  <inkml:trace contextRef="#ctx0" brushRef="#br0" timeOffset="76716.09">24215 2582 0,'0'0'0,"0"-21"0,0 0 16,0 0-16,-22 21 15,1 0-15,0 0 0,0 0 16,0 0-16,0 0 15,-1 0-15,1 0 0,0 21 0,0 0 16,0 0-16,0 1 16,-1-22-16,1 21 0,21 0 0,-21 0 15,21 0-15,0 0 16,21 1-16,0-22 16,1 0-16,20 0 0,-21 0 0,0 0 15,0 0-15,1 0 0,-1 0 16,0 21-16,21-21 0,1 0 15,-22 0-15,0 0 16,0 21-16,0 0 0,-21 0 16,0 0-1,0 1-15,0-1 16,-21-21-16,0 0 0,0 21 16,0-21-16,-1 0 0,1 0 15,-21 21-15,21-21 0,-22 0 0,22 0 16,-21 0-16,21 0 0,-22 0 15,22 0-15,0 0 0,0 0 0,0 0 16,0 0-16,-1 0 16,22-21-1,22 0 1,-1 21 0,0-21-16,0 21 0</inkml:trace>
  <inkml:trace contextRef="#ctx0" brushRef="#br0" timeOffset="77484.48">24490 2773 0,'21'0'15,"0"-21"-15,0 21 16,-21-21-16,21 21 0,1-22 0,-1 22 15,0-21-15,0 0 0,0 0 0,0 0 16,1 0-16,-1-1 0,0 1 16,0-21-16,-21 21 0,21 0 15,-21-22-15,0 22 0,0 0 16,0 0-16,0 0 0,0-1 16,-21 22-1,0 0-15,21 22 0,-21-1 16,0-21-16,21 21 0,-22 21 15,1-21-15,21 1 0,-21 20 0,0-21 16,21 21-16,-21 1 0,0-1 16,-1-21-16,22 22 0,-21-1 15,0 0-15,0 1 0,0-1 0,21 0 0,-21 22 16,-1-22-16,1 22 16,21-1-16,-21 1 0,21-22 0,-21 21 15,0 1-15,21-1 0,0 1 0,0-22 16,0 22-16,0-22 0,0 22 15,0-22-15,0 0 0,0 1 0,0-1 16,0 0-16,0 1 0,21-22 16,-21 21-16,21-21 0,-21 0 0,21-21 15,0 22-15,1-22 0,-1 0 16,0 0-16,0-22 0,0 22 16,0-21-16,1 0 0,-1 0 0,21 0 15,-21-22-15,0 22 0,1-21 16,20 0-16,-21 20 0,0-20 0,0-21 15,-21 20-15,0 1 0,0-22 16,0 22-16,0-21 0,0-1 0,-21 22 16,0-22-16,0 22 0,-21 0 15,20-1-15,-20 22 0,21-21 0,-21 21 16,20-1-16,1 22 0,0-21 16,21 0-16,21 21 31,0 0-16,1 0-15,-1 0 0,0 0 16,0-21-16,0 21 0,0 0 16,1 0-16,20-21 0,-21 21 0,0-21 15,0 21-15,1 0 0,-1-22 16,0 22-16,0 0 0,0-21 0,-21 0 16,21 21-16,1-21 0,-22 0 15,21 21-15,0-21 0</inkml:trace>
  <inkml:trace contextRef="#ctx0" brushRef="#br0" timeOffset="77864.25">25146 2773 0,'21'-21'47,"0"21"-32,0 0-15,-21-21 16,22 21-16,-1 0 0,-21-22 16,0 1-16,0 0 15,-21 21 17,-1 0-32,22 21 0,-21 0 15,0 1-15,21-1 0,-21 0 16,21 0-16,0 0 15,0 0-15,0 1 0,0-1 0,0 0 16,0 0-16,0 0 16,21-21-1,0 0-15,0 0 16,1 0-16,-1 0 0,0 0 16,0 0-16,0 0 0,0 0 0,1 0 15,-1-21-15,0 21 0,0-21 16</inkml:trace>
  <inkml:trace contextRef="#ctx0" brushRef="#br0" timeOffset="78216.47">25463 2794 0,'0'-21'0,"0"42"0,0-63 16,0 21-1,0-1-15,22 1 0,-1 21 16,-21-21-16,21 21 0,0 0 16,0 0-16,22-21 0,-1 21 0,-21 0 15,21 0-15,1 0 0,-1 0 0,-21 0 16,22 0-16,-22 21 0,0 0 15,0 0-15,-21 1 0,0-1 0,0 21 16,0-21-16,0 0 0,-21 22 16,0-22-16,0 0 0,-22 0 15,22 0-15,0 1 0,0-1 0,0-21 16,-1 21-16,1-21 0,0 0 16,21-21 15,0 0-31,0-1 0,21 1 15,0 0-15,1-21 0,-1 21 16,0-1-16,21-20 0,-21 0 0,64-22 16,-64 22-16,0 21 15,22-22-15,-22 22 0,0 0 0,0 21 16,0-21-16,1 21 0</inkml:trace>
  <inkml:trace contextRef="#ctx0" brushRef="#br0" timeOffset="79322.96">3175 4636 0,'-21'0'0,"21"21"15,-21 0-15,21 0 16,0 21-16,0 22 0,0-22 0,-22 22 16,22-1-16,0 1 0,0-22 15,0 22-15,0-1 0,-21-21 0,21 1 16,0-1-16,0 0 15,-21 1-15,21-22 0,0 21 0,0-21 16,0 1-16,0-1 0,0 0 16</inkml:trace>
  <inkml:trace contextRef="#ctx0" brushRef="#br0" timeOffset="80000.89">2519 5398 0,'0'0'0,"-21"0"0,42 0 31,0-22-31,0 22 0,21 0 0,-20 0 16,20-21-16,0 21 0,1-21 15,-1 21-15,21-21 0,-20 0 0,20 0 16,-20-1-16,20 1 0,-21 0 15,22 0-15,-1-21 0,-20 20 0,20 1 16,-20 0-16,-1-21 0,-21 21 16,0-1-16,0-20 0,-21 0 15,0 21-15,0-22 0,0 22 16,-21 0-16,21 0 0,-21 21 0,0-21 16,0 21-1,0 0-15,-1 0 16,22 21-16,0 21 0,0-21 15,0 22-15,0-1 0,0-21 0,0 21 16,0 1-16,0-1 0,0 0 16,0 1-16,0-1 0,0 0 0,0-20 15,0 20-15,0-21 0,0 21 0,0-20 16,0-1-16,0 0 0,0 0 16,0 0-16,0 0 0,0-42 62,0 0-62,0 0 0,0 0 16,0 0-16,0-1 0,0 1 15,22 0-15,-1-21 0,0 21 0,0-22 16,21 22-16,-20-21 0,20 21 16,-21-1-16,21 1 0,1 21 0,-22-21 15,21 21-15,-21 0 0,22 0 0,-22 0 16,0 21-16,-21 0 0,0 1 15,21-1-15,-21 0 0,0 21 0,0-21 16,0 1-16,0-1 0,0 0 16,0 0-16,-21 0 0,21 0 15,0 1-15,0-1 0,-21-21 16,21 21-16,-21-21 0,21-21 47,0 0-47</inkml:trace>
  <inkml:trace contextRef="#ctx0" brushRef="#br0" timeOffset="80387.81">3958 5271 0,'0'21'16,"21"-21"-1,0 0-15,1-21 16,-1 21-16,0-22 16,-21 1-16,21 21 0,0-21 0,0 0 15,1 0-15,-1 21 0,0-21 16,0-1-16,-21 1 0,0 0 0,0 0 16,0 0-16,-21 21 15,0 0 1,0 0-16,-1 21 0,1 0 15,0 0-15,0 0 0,21 22 16,-21-22-16,0 0 0,21 21 0,0-20 16,0 20-16,-22-21 0,22 21 15,0-20-15,0-1 0,0 0 0,0 0 16,22 0-16,-1-21 16,-21 21-16,21-21 0,0 0 0,0 0 15,22 0-15,-22 0 0,21-21 0,-21 0 16,22 21-16,-22-21 0,21 0 15,0 0-15,-20-1 0</inkml:trace>
  <inkml:trace contextRef="#ctx0" brushRef="#br0" timeOffset="81157">5821 5059 0,'21'-21'31,"-21"0"-15,21-1-16,0 1 15,-21 0-15,0 0 0,0 0 0,0 0 16,0-1-16,0 1 0,0 0 16,-21 0-16,0 0 0,0 0 0,0-1 15,-22 22-15,22-21 0,-21 21 16,-1 0-16,22 0 0,-21 0 15,0 0-15,-1 21 0,1 1 0,0-1 16,-1 0-16,22 21 0,-21 1 16,21-22-16,-1 21 0,-20 0 0,21 1 15,21-1-15,0 0 0,0 1 16,0-22-16,0 21 0,0-21 0,0 1 16,21-1-16,0 0 0,0-21 15,1 0-15,20 0 0,-21 0 0,21 0 16,1 0-16,-1 0 0,0-21 0,1 0 15,-1-1-15,0 1 0,1 0 16,-1 0-16,0-21 0,1 20 16,-22-20-16,21 0 0,-21-1 0,1 1 15,-1 0-15,0-1 0,0 1 16,-21-21-16,0 20 0,0 1 0,0 0 16,0-1-16,0 22 0,0-21 15,0 21-15,0-1 0,-21 22 0,0 0 16,0 0-16,21 22 15,0-1-15,0 21 0,0-21 16,0 22-16,0-1 0,0 0 0,0 1 16,0-1-16,0 0 0,0 1 15,0-1-15,0 0 0,0 1 0,0-22 16,0 21-16,0-21 0,0 0 16,0 1-16,21-1 0,0 0 15,0 0-15,0-21 16,0 0-16,1 0 0,-1 0 15,0 0-15,0 0 0,-21-21 16,21 0-16,0 21 0,1-21 0</inkml:trace>
  <inkml:trace contextRef="#ctx0" brushRef="#br0" timeOffset="81695.14">6646 4868 0,'0'0'0,"0"-21"0,0 0 15,-21-21 1,21 21 0,-21 21-16,0-22 0,0 22 0,-1 0 15,1 0-15,0 0 0,21-21 16,-21 21-16,0 0 0,0 0 0,21 21 16,-22-21-16,1 22 0,21 20 15,-21-21-15,21 0 0,0 22 0,-21-1 16,21 0-16,-21-21 0,21 22 0,0-22 15,0 21-15,0-21 0,0 1 16,0-1-16,0 0 0,0 0 16,0 0-16,21-21 15,0 0-15,0 0 0,0 0 16,1 0-16,-1-21 0,0 0 0,0 21 16,0-21-16,0 0 0,1-22 15,-1 22-15,-21 0 0,21-21 0,-21 20 16,21-20-16,-21 0 0,0 21 15,0-22-15,0 22 0,0 0 0,0 0 16,0 0-16,0-1 0,0 44 31,0-1-31,0 0 0,0 0 16,0 0-16,0 22 0,0-22 16,0 21-16,0-21 0,0 22 15,0-22-15,0 0 0,0 21 0,0-21 16,0 1-16,0-1 0,0 0 15,0 0-15,21 0 0,0-21 16,1 0-16,-1 0 0,0 0 0,0 0 16,0 0-16,0 0 0,1-21 15,20 0-15,-21 0 0,0 0 0,0-1 16</inkml:trace>
  <inkml:trace contextRef="#ctx0" brushRef="#br0" timeOffset="81975.98">7218 4382 0,'0'-22'16,"0"44"-16,0-65 0,0 64 31,0 1-31,-21-1 16,21 21-16,0-21 0,-22 22 15,22-22-15,0 21 0,0 0 0,0 1 16,0-1-16,0 0 0,0-20 0,0 20 15,0 0-15,0 1 0,0-22 16,0 21-16,0-21 0,0 0 16,0 1-16,0-1 0,0 0 0,0 0 15,22-21 17,-1 0-32,0 0 0,0 0 0,0-21 15</inkml:trace>
  <inkml:trace contextRef="#ctx0" brushRef="#br0" timeOffset="82493.28">7832 4699 0,'0'0'0,"-22"-106"31,1 106-31,0-21 16,0 21-16,0 0 0,0 0 15,-1 0-15,-20 21 0,21-21 0,0 21 16,0 1-16,-1-1 0,1 21 16,0-21-16,0 22 0,21-1 0,-21 0 15,21-21-15,-21 22 0,21-1 16,0-21-16,0 22 0,0-22 0,0 0 16,0 0-16,0 0 0,21 0 0,0 1 15,0-22 1,0 0-16,0 0 0,1 0 0,20 0 15,-21 0-15,0-22 0,0 22 0,1-21 16,-1 0-16,0 0 0,0-21 16,0 20-16,0-20 0,-21 21 0,0-21 15,22-1-15,-22 1 0,21 21 16,-21 0-16,0-22 0,0 22 16,0 0-16,0 42 31,0 0-31,0 0 0,0 1 0,0 20 15,0-21-15,0 0 0,0 22 16,0-22-16,0 0 0,0 0 16,0 0-16,0 0 0,21 1 0,0-1 15,0-21-15,0 21 0,1-21 16,-1 0-16,0 0 0,0 0 16,0 0-16,0 0 0,1-21 0,-22 0 15,21-1-15,-21-20 16,0 21-16</inkml:trace>
  <inkml:trace contextRef="#ctx0" brushRef="#br0" timeOffset="82764.12">7070 4487 0,'0'0'0,"0"22"0,21-22 32,0 0-32,0 0 0,21 0 0,-20 0 15,20 0-15,0 0 0,-21 0 0,22-22 16,-1 22-16,0 0 0,1 0 16,-1-21-16,0 21 0,1-21 0,-1 21 15,-21 0-15,0 0 0,1 0 16,-1 0-16,0 0 0,-21-21 15</inkml:trace>
  <inkml:trace contextRef="#ctx0" brushRef="#br0" timeOffset="83605.03">9398 4509 0,'0'0'0,"0"-22"0,0 1 16,-21-21-16,21 21 0,0 0 15,0-1-15,0-20 0,0 21 16,0 0-16,0 0 0,0-1 0,0 1 15,0 0-15,0 42 32,0 0-32,0 1 0,0 20 0,0-21 15,0 21-15,0 1 0,0-1 0,0 0 16,0 1-16,0-1 0,0 0 16,0 1-16,0-1 0,0 0 0,0 1 15,-21 41-15,21-62 16,0 20-16,0-21 0,0 0 15,0 0-15,-22-21 0,22 22 0,-21-22 16,21-22 15,0 1-31,0 0 16,0 0-16,0 0 0,0 0 16,0-22-16,0 22 0,0 0 0,21-21 15,1 20-15,-1 1 0,0-21 0,0 21 16,0 21-16,0-21 15,22-1-15,-22 1 0,21 21 0,1 0 0,-22 0 16,21 0-16,0 0 0,1 0 16,-22 0-16,21 21 0,-21 1 15,1-22-15,-1 21 0,0 0 0,-21 21 16,0-21-16,0 1 0,-21 20 16,0-21-16,-1 0 0,-20 22 0,0-22 15,-1 0-15,1 0 0,0 0 0,-1 0 16,1 1-16,0-1 0,-1-21 15,22 21-15,-42-21 0,42 0 16,-1 0-16,1 0 0,0 0 0,21-21 31,0 0-31,0-1 16,0 1-16,21 21 16,0-21-16,1 0 0,-1 21 15,-21-21-15,21 0 0</inkml:trace>
  <inkml:trace contextRef="#ctx0" brushRef="#br0" timeOffset="84045.69">10096 4826 0,'0'0'0,"22"0"0,-1 0 0,0 0 16,0 0-1,0-21-15,0 21 0,-21-21 16,22 0-16,-22-1 0,21 22 16,0-21-16,-21 0 0,21 21 15,-21-21-15,0 0 0,0 0 16,0-1-16,0 1 0,0 0 16,0 0-16,-21 21 15,0 0-15,0 0 0,-1 0 16,1 0-16,0 0 0,0 21 0,0 0 15,0 0-15,-1 1 0,1-1 16,0 21-16,21-21 0,-21 22 0,21-22 16,0 21-16,0-21 0,0 0 15,0 1-15,0 20 0,0-21 16,21-21-16,0 21 0,0 0 0,1-21 16,-1 0-16,0 0 0,0 0 15,0 0-15,0 0 0,22 0 0,-22 0 16,21 0-16,1-21 0,-22 0 0,21 0 15,0 0-15,-20 0 0,20-22 16,-21 22-16,21-21 0,-20 21 16,-1-22-16,0 1 0,0 21 0</inkml:trace>
  <inkml:trace contextRef="#ctx0" brushRef="#br0" timeOffset="84297.97">10795 4191 0,'0'0'15,"0"-21"-15,0 0 0,0 0 16,0 42-1,0 0-15,0 0 0,-21 21 16,21-20-16,-21 20 0,21 0 0,-22 1 16,22-1-16,0 0 0,0 1 0,-21-22 15,21 21-15,-21 0 0,21 1 16,-21-22-16,21 21 0,0-21 0,0 22 16,0-22-16,0 0 0,0 0 15,0 0-15,0 1 0,21-22 16,0 0-1,0 0 1,1 0-16,-22-22 0,0 1 0,21 0 16,-21 0-16,0 0 0,0 0 0</inkml:trace>
  <inkml:trace contextRef="#ctx0" brushRef="#br0" timeOffset="84496.86">10414 4551 0,'0'0'0,"-21"0"0,42 0 32,0 0-17,0 0-15,0 0 0,1 0 0,-1 0 16,21 0-16,-21 0 0,22 0 0,-22 0 16,21 0-16,-21 0 0,22-21 15,-22 21-15,0 0 0,21-21 0,-21 21 16,1-22-16,-1 22 0</inkml:trace>
  <inkml:trace contextRef="#ctx0" brushRef="#br0" timeOffset="86195.88">11176 4466 0,'0'21'16,"0"1"-1,0-1-15,0 0 0,0 0 16,0 0-16,0 0 0,0 22 16,0-22-16,0 0 0,0 0 15,-21 0-15,21 1 0,0-1 0,0 0 16,0 0-16,0 0 0,0 0 16,0 1-16,0-1 0,21-21 31,0 0-31,0 0 0,0-21 15,1-1-15,-1 22 16,-21-21-16,21 0 0,0 0 0,0 0 16,0 0-16,1-1 0,-22 1 15,21 0-15,-21 0 0,21 0 0,-21 0 16,0-1-16,21 22 0,-21-21 16,0 42-1,0 1 1,0-1-16,0 0 15,0 0-15,0 0 16,0 0-16,0 1 0,0-1 0,0 0 0,21-21 16,-21 21-16,21 0 0,-21 0 0,22-21 15,-1 22-15,0-22 16,0 0-16,0 0 0,0 0 16,1 0-16,20 0 0,-21 0 0,0 0 15,0-22-15,1 1 0,-1 0 16,0 21-16,-21-21 0,21 0 0,0 0 15,-21-22-15,21 22 0,-21 0 0,0 0 16,0-22-16,0 22 0,22 0 16,-22-21-16,0 21 0,0-1 0,0 1 15,0 0-15,0 0 0,0 0 16,0 42 15,0 0-31,0 0 0,-22 0 16,22 1-16,-21-1 0,21 0 0,0 0 15,0 0-15,0 22 0,0-22 0,0 21 16,0-21-16,0 0 16,0 1-16,0-1 0,0 0 0,0 0 15,21-21-15,1 21 0,-1-21 0,0 0 16,0 0-16,0 0 0,0 0 16,22 0-16,-22 0 0,0 0 0,21 0 15,-20 0-15,20-21 0,-21 0 16,21 0-16,-20 21 0,-1-21 15,0-1-15,0 1 0,0 0 0,-21-21 16,0 21-16,21-22 0,-21 22 16,0 0-16,0 0 0,0 0 15,0-1-15,0 1 0,-21 21 16,0 0-16,0 0 16,0 0-16,0 0 15,21 21-15,-22 1 0,22-1 0,-21 0 16,21 21-16,0-21 15,0 1-15,0-1 0,0 0 0,0 0 16,0 0-16,0 0 0,0 1 16,21-1-16,1 0 0,-1-21 15,0 21-15,0 0 0,0-21 0,0 0 16,22 0-16,-22 0 0,21 0 0,-21 0 16,22 0-16,-1 0 0,0-21 15,1 21-15,-1-21 0,0 0 0,1 0 16,-22-1-16,0 1 0,21 0 0,-20 0 15,-1 0-15,-21 0 0,0-22 16,21 22-16,-21 0 0,0 0 0,0 0 16,0-1-16,0 1 0,0 0 15,-21 21-15,0 0 16,-1 0-16,1 0 16,21 21-16,-21 0 0,21 1 15,-21-1-15,21 0 0,0 0 16,0 0-16,0 0 0,0 22 0,0-22 15,0 0-15,0 0 0,0 0 0,21 1 16,0-1-16,0 0 16,1-21-16,-1 0 0,0 0 0,0 0 15,21 0-15,-20 0 0,20 0 16,21-21-16,-20 21 16,-1-21-16,-21-1 0,22 1 0,-22 0 0,0 0 15,0 0-15,0 0 16,-21-1-16,0 1 0,21 0 0,-21 0 15,22 0-15,-22 0 0,0-1 0,0 1 16,-22 21 0,1 21-1,21 1-15,0-1 16,-21 0-16,21 0 0,0 0 16,-21 0-16,21 1 0,0-1 15,0 0-15,0 0 0,0 0 16,0 0-16,0 1 15,0-44 32,0 1-47,0 0 16,21 0-16,-21 0 0,0 0 16,0-1-16,21 1 0,0-21 0,-21 21 15,22 0-15,-1-22 0,0 22 0,0-21 16,0 21-16,0-1 0,1 1 15,-1 0-15,21 0 0,-21 21 16,0 0-16,1 0 0,-1 0 0,0 0 16,-21 21-16,21 21 15,-21-20-15,0-1 0,0 21 0,0-21 0,0 0 16,0 22-16,0-22 0,0 0 16,0 0-16,0 0 0,0 1 15,21-1-15,-21 0 0,21-21 0,1 21 16,-1-21-16,0 0 0,21 0 15,-21 0-15,1 0 0,-1 0 16,21 0-16,-21-21 0,0 0 0,43 0 16,-64-1-16,21 1 0,-21 0 15,21 0-15,-21 0 0,0 0 16,0-1-16</inkml:trace>
  <inkml:trace contextRef="#ctx0" brushRef="#br0" timeOffset="87812.3">14732 4149 0,'0'-21'16,"0"42"-16,0-64 0,0 22 0,21 0 16,-21 0-16,0 0 0,0-22 15,0 22-15,0 0 0,0 0 0,0 0 16,0 0-16,0-1 0,0 44 31,0-1-15,-21 21-16,21 0 0,0 1 0,0-1 15,0 22-15,0-22 0,0 21 0,0-20 16,-21 20-16,21-20 0,0-1 16,-21 0-16,21 1 0,0-22 0,0 0 15,0 0-15,0 0 0,0 0 16,0 1-16,21-22 0,0 0 0,0 0 16,0 0-16,0 0 0,1 0 15,-1-22-15,21 22 0,-21-21 16,0 0-16,1 0 0,20 0 15,-21 0-15,0-1 0,0-20 0,1 21 16,-1 0-16,0 0 16,-21-22-16,0 22 0,21 0 0,-21 0 0,-21 42 47,0 0-47,0 0 0,21 0 15,-22 1-15,1 20 0,21-21 16,0 0-16,0 0 0,0 1 0,0-1 15,0 0-15,0 0 0,0 0 16,0 0-16,0 1 16,21-22-16,1 0 0,-1 0 15,0 0-15,0 0 0,0 0 0,0 0 16,1 0-16,-1 0 0,0 0 16,21-22-16,-21 22 0,1-21 0,-1 0 15,0 0-15,0 21 0,0-21 0,0 0 16,-21-1-16,22-20 0,-22 21 15,21 0-15,-21 0 0,0-1 0,0 1 16,0 0-16,0 0 0,0 0 16,0 42-1,0 0 1,-21 0-16,21 0 16,0 1-16,-22-1 0,22 0 0,0 21 15,0-21-15,0 1 0,0-1 16,0 0-16,0 0 0,22 0 15,-1-21-15,0 0 16,0 0-16,0 0 0,0 0 16,22 0-16,-22 0 0,0 0 0,0-21 15,0 21-15,1-21 0,-1 21 0,0-21 16,0 0-16,0-1 16,0 1-16,-21 0 0,0 0 0,22-21 0,-22 20 15,0 1-15,21 0 0,-21 0 0,0 0 16,0 0-16,0 42 31,0 0-15,0 21-16,-21-21 0,21 1 15,0-1-15,-22 0 0,22 0 0,0 0 16,0 0-16,0 1 0,0-1 16,0 0-16,0 0 0,22-21 15,-1 0-15,0 0 0,0 0 16,0 0-16,0 0 0,22 0 15,-22 0-15,0 0 0,21-21 16,-20 0-16,-1 21 0,0-21 0,21-1 16,-21 1-16,1 0 0,-1 0 15,0 0-15,-21 0 0,0-1 0,21 1 16,-21 0-16,0 0 0,0 0 16,0 42 15,0 0-31,0 0 15,0 0-15,0 1 0,0-1 0,0 0 16,0 0-16,0 0 0,0 0 16,0 1-16,0-1 0,0 0 15,21 0-15,0-21 16,1 0-16,-1 0 16,21 0-16,-21 0 0,0 0 0,1 0 15,20 0-15,-21 0 0,21-21 0,-20 21 16,-1-21-16,0 0 0,0-1 15,0 1-15,-21 0 0,0 0 0,0 0 16,0-22-16,0 22 0,0-21 16,0 21-16,0-22 0,0 22 0,-42-63 15,21 62-15,0 1 16,-1 21-16,1 0 0,0 0 16,0 0-16,0 0 0,0 0 0,-1 21 15,1 1-15,0-1 16,0 0-16,0 0 0,0 0 0,-1 0 15,1 1-15,21-1 0,-21 0 0,21 0 16,0 0-16,-21-21 16,0 0-1</inkml:trace>
  <inkml:trace contextRef="#ctx0" brushRef="#br0" timeOffset="88112.12">14690 4128 0,'0'0'0,"21"-22"31,0 22-31,21-21 0,-21 0 0,22 21 15,-1-21-15,0 21 0,22-21 16,-22 0-16,22 21 0,-22-22 0,22 22 16,-22 0-16,0 0 0,1-21 15,-1 21-15,-21 0 0,0 0 0,0 0 16,-42 0 31</inkml:trace>
  <inkml:trace contextRef="#ctx0" brushRef="#br0" timeOffset="88892.06">17949 4233 0,'0'0'0,"-21"0"0,0 22 0,0-22 16,21 21-16,21-42 47,0 21-47,-21-22 16,21 1-16,0 0 0,-21 0 15,22 0-15,-22 0 0,21-1 0,-21 1 16,0 0-16,0 0 0,0-21 15,0 20-15,0 1 0,0 0 0,-21 0 16,-1 0-16,1 21 16,0 0-16,-21 0 0,21 0 0,-1 0 15,1 0-15,-21 21 0,21 0 16,-22 0-16,22 22 0,-21-1 16,21 0-16,-22 1 0,22-1 0,0 0 15,0 1-15,0-1 0,21 0 16,0 1-16,0-1 0,0-21 0,0 0 15,0 0-15,0 1 0,21-1 0,0 0 16,0-21-16,0 0 0,1 0 16,-1 0-16,0 0 0,21 0 0,-21 0 15,1 0-15,-1-21 0,21 21 16,-21-21-16,0-1 0,1 1 0,-1 0 16,0 0-16,0-21 0,0 20 0,-21 1 15,21-21-15,-21 21 16,22-22-16,-22 22 0,0-21 0,0 21 15,0 0-15,0 42 32,0 0-32,0 0 0,0 0 15,0 22-15,0-22 0,0 0 0,0 21 16,0-21-16,0 1 0,0-1 0,0 0 16,0 0-16,21 0 15,0-21-15,21 0 0,-21 0 0,1 0 16,20 0-16,0 0 0,-21 0 15,22 0-15,-22 0 0,21-21 0</inkml:trace>
  <inkml:trace contextRef="#ctx0" brushRef="#br0" timeOffset="89200.29">18605 4001 0,'0'0'0,"0"21"31,0 0-31,0 0 0,0 21 0,0-20 16,-21 20-16,0 0 0,21 1 16,0-1-16,0 0 0,-21 1 15,21 20-15,-21-21 0,0 43 16,21-21-16,0-22 0,0 21 16,0-20-16,0 20 0,0 1 0,0-1 15,0 1-15,0-1 0,0-20 0,0 20 16,0-21-16,0 22 0,0-22 15,0-21-15,0 22 0,0-22 0,0 0 16,0 0-16,0 0 0,0-42 31,0 0-31,0 0 16,0 0-16,0-22 0</inkml:trace>
  <inkml:trace contextRef="#ctx0" brushRef="#br0" timeOffset="89517.11">18584 4466 0,'0'0'16,"0"-42"-16,0 0 0,0-1 0,0 1 15,0 0-15,21-1 0,1 22 0,-22-21 16,21 21-16,0-1 0,0 1 0,0 0 16,0 0-16,1 0 0,20 21 15,-21 0-15,0 0 0,22 0 16,-22 0-16,0 0 0,0 21 0,0 0 15,0 21-15,-21-20 0,0 20 0,0-21 16,0 21-16,0-20 0,0-1 16,-21 21-16,0-21 0,-21 0 15,21 1-15,-1-1 0,-20 0 0,21-21 16,-21 21-16,20-21 0,-20 0 16,21 21-16,0-21 0,0 0 0,-1 0 15,1 0-15,42 0 31,1-21-31</inkml:trace>
  <inkml:trace contextRef="#ctx0" brushRef="#br0" timeOffset="89852.43">19325 4128 0,'0'21'31,"-21"0"-31,21 0 0,-21 0 16,21 0-16,0 22 0,0-22 0,0 21 15,-21 1-15,21-1 0,0 0 0,0 1 16,0-1-16,0 21 0,0-20 16,0 20-16,0-20 0,0 20 0,0-21 15,0 22-15,-22-1 0,1-20 16,21 20-16,0-20 0,0-1 15,-21 0-15,0 1 0,21-1 0,0 0 16,-21 1-16,21-22 0,0 0 0,-21 0 16,21 0-16,0 0 0,21-21 31,0 0-31,-21-21 0,0 0 16,21 0-16,-21 0 0,21 0 15,-21-1-15</inkml:trace>
  <inkml:trace contextRef="#ctx0" brushRef="#br0" timeOffset="90550.03">19367 4212 0,'0'0'16,"0"-42"-16,0 21 0,0 0 0,0-1 15,22 1-15,-1 21 0,0-21 16,-21 0-16,21 21 0,0 0 15,22 0-15,-22 0 0,0 0 0,21 0 16,-21 0-16,22 21 0,-22-21 16,0 21-16,21 0 0,-20 22 15,-22-22-15,21 0 0,-21 0 0,0 0 16,0 1-16,0 20 0,0-21 16,-21 0-16,-1-21 0,1 21 0,0 1 15,0-22-15,-21 21 0,20-21 0,-20 21 16,21-21-16,-21 0 0,-1 0 15,22 0-15,-21 0 0,21 0 0,-1 0 16,-20 0-16,21 0 0,0 0 16,0 21-16,21 0 15,0 0 1,21-21-16,0 0 0,0 22 16,21-22-16,-20 0 0,20 0 0,-21 0 15,21 0-15,1 0 16,-1 0-16,0 0 0,-20 0 0,20 0 15,0 0-15,1 0 0,-22-22 0,21 22 16,0-21-16,-20 21 0,20-21 16,-21 0-16,21 0 0,-20 0 0,-1-22 15,21 22-15,-21-21 0,0-1 0,1 1 16,-1 0-16,0-1 0,0 1 16,0 0-16,-21-1 0,0 22 0,0 0 15,0 0-15,0 0 0,0 0 16,-21 21-1,0 0-15,0 21 16,21 0-16,-21 0 0,-1 21 16,22-20-16,0 20 0,0 0 0,-21 1 15,21-1-15,0-21 0,0 21 16,0 1-16,0-22 0,0 21 0,0-21 16,0 1-16,21-1 0,-21 0 0,22-21 15,-1 21-15,0-21 0,0 0 16,0 0-16,0 0 0,1 0 0,20 0 15,0 0-15,-21 0 0,22 0 16,-22-21-16,0 0 0,0 0 0,22-1 16,-43 1-16,21 0 0,0 0 15</inkml:trace>
  <inkml:trace contextRef="#ctx0" brushRef="#br0" timeOffset="91068.25">20786 3704 0,'-22'0'15,"22"21"1,-21 1-16,21-1 0,0 0 16,0 0-16,0 0 0,0 0 15,-21-21-15,21 22 0,0 20 0,0-21 16,-21-21-16,21 21 15,0 0-15,0 1 0,0-1 0,0 0 16,-21-21 15,21-21-15,0 0-16,0-1 16,0 1-16,0 0 0,0 0 15,0-21-15,0 20 0,0 1 0,21 0 16,0-21-16,0 21 0,0-1 15,1 1-15,20-21 0,-21 21 0,21 0 16,-20 21-16,20-22 16,0 22-16,-21 0 0,22 0 0,-22 0 15,21 0-15,-21 22 0,1-1 16,-1 0-16,-21 0 0,0 21 0,0-20 16,0 20-16,0-21 0,0 21 0,-21 1 15,-1-22-15,1 0 0,0 21 16,0-20-16,21-1 0,-21 0 0,0 0 15,-1 0-15,22 0 16,-21-21 0,21-21-1,0 0-15,21 0 16</inkml:trace>
  <inkml:trace contextRef="#ctx0" brushRef="#br0" timeOffset="91471.24">21992 3704 0,'-21'0'31,"0"0"-31,0 0 15,-1 0 1,44 0 31,-22-21-47,21 21 16,0 0-16,-21-21 15,21 21 1,-21 21-1,0 0-15,0 0 0,0 1 0,0-1 16,0 0-16,0 0 0,-21 0 16,21 0-16,0 1 0,-21-1 15,0 0-15,-1-21 0,22 21 0,-21 0 16</inkml:trace>
  <inkml:trace contextRef="#ctx0" brushRef="#br0" timeOffset="91755.07">22183 3620 0,'21'0'46,"0"0"-30,-21 21 31,0 0-47,0 0 0,0 0 16,-21 0-16,0 1 0,-1-1 15,1 0-15,0 0 0,0 0 0,-21 0 16,20 1-16,1 20 15,0-21-15</inkml:trace>
  <inkml:trace contextRef="#ctx0" brushRef="#br0" timeOffset="132059.66">3323 7408 0,'0'0'0,"0"-21"16,21 21 0,-21-21-1,0 0 1,21 21-16,-21-21 15,0 0 1,0 42 62,0 0-78,0 0 16,0 0-16,0 0 0,0 1 15,0-1-15,0 21 0,0-21 16,0 0-16,0 1 0,0-1 0,0 0 16,0 0-16,0 0 0,0 22 15,0-22-15,0 0 0,0 0 0,0 0 16,0 0-16,0 1 0,0-1 16,0 0-16,0 21 0,0-21 0,0 1 15,0 20-15,0-21 0,0 21 16,0-20-16,0-1 0,0 21 15,0-21-15,0 0 0,0 1 0,0-1 16,0 21-16,0-21 0,0 0 16,0 1-16,0-1 0,0 0 0,0 0 15,0 0-15,0 0 0,0 1 0,22-1 16,-22 0-16,0 21 0,0-21 16,0 1-16,21-1 0,-21 0 0,0 0 15,0 0 1,0 0-16,0 1 0,0-1 15,0 0-15,0 0 0,0 0 0,0 0 0,0 1 16,0-1-16,0 0 0,0 0 16,0 0-16,0 0 0,0 1 15,0-1-15,0 0 0,0 0 16,0 0-16,0 22 0,0-22 0,0 0 16,0 0-16,0 0 0,0 0 0,-21 1 15,21-1-15,0 0 0,0 0 16,0 0-16,0 0 0,0 1 0,0-1 15,0 0-15,0 0 0,0 0 16,0 0-16,0 1 0,0-1 16,0 0-16,0 0 0,0 0 15,0 0-15,-22 1 0</inkml:trace>
  <inkml:trace contextRef="#ctx0" brushRef="#br0" timeOffset="132096.64">3365 9737 0,'0'21'16,"0"-42"-16,0 63 0,-21-42 15</inkml:trace>
  <inkml:trace contextRef="#ctx0" brushRef="#br0" timeOffset="132136.62">3365 9927 0,'0'0'0</inkml:trace>
  <inkml:trace contextRef="#ctx0" brushRef="#br0" timeOffset="132171.59">3365 10118 0,'-21'0'16</inkml:trace>
  <inkml:trace contextRef="#ctx0" brushRef="#br0" timeOffset="132247.54">3365 10245 0,'0'0'16,"0"63"-16,0-42 16,0 1-16,0-1 0,0 0 15,-42-21-15</inkml:trace>
  <inkml:trace contextRef="#ctx0" brushRef="#br0" timeOffset="132291.53">3302 10774 0,'-42'-212'0,"84"424"0</inkml:trace>
  <inkml:trace contextRef="#ctx0" brushRef="#br0" timeOffset="133065.07">3281 10922 0,'-43'0'0,"65"21"0,-22 0 16,0 1-16,0-1 0,0 0 0,21 0 15,-21 0-15,0 0 0,0 22 16,0-22-16,-21 21 0,-1-21 0,22 22 15,0-22-15,0 21 0,-21 1 16,21-22-16,-21 21 0,21-21 16,0 22-16,0-1 0,-21-21 0,21 21 0,-21-20 15,21 20-15,0-21 16,0 21-16,0-20 0,-21 20 0,21-21 16,0 21-16,-22-20 0,22-1 15,0 21-15,0-21 0,0 22 0,0-1 16,-21-21-16,21 21 0,0-20 0,0 20 15,-21-21-15,21 21 0,0-20 16,0 20-16,0 0 0,0-21 0,0 1 16,-21 20-16,21-21 0,0 0 15,0 0-15,-21 22 0,21-22 16,0 21-16,0-21 0,0 22 0,0-22 0,0 21 16,0 1-16,-21-22 15,21 21-15,0-21 0,0 22 0,-22-1 16,22-21-16,0 21 0,0-20 15,0 20-15,0 0 0,0-21 0,0 22 16,0-22-16,0 21 0,0-21 16,-21 22-16,21-22 0,0 0 0,0 21 15,0-20-15,0 20 0,0-21 0,0 21 16,0-20-16,-21 20 0,21-21 16,0 0-16,0 22 0,0-22 0,0 21 15,0-21-15,0 22 16,0-22-16,0 0 0,0 21 0,0-21 15,0 1-15,0 20 0,0-21 0,0 0 16,0 0-16,0 1 0,0-1 16,0 0-16,0 0 0,0 0 0,0 0 15,0 1-15,0-1 0,0 0 16,0 0-16,0 0 0,0 0 16,0 1-16,0-1 15,0 0-15,0 0 0,0 21 16,0-20-16,0-1 0,0 0 15,0 0 1,0 0 15,0-42 94,0 0-125,0 0 0,0 0 0,-21-1 0</inkml:trace>
  <inkml:trace contextRef="#ctx0" brushRef="#br0" timeOffset="135947.17">3323 9462 0,'0'-22'15,"21"22"-15,-21-21 31,21 21-15,-21 21 93,0 1-93,0-1-16,0 0 16,0 0-16,0 0 15,0 0-15,0 1 16,0-1-16,0 0 0,0 0 16,0 0-1,0 0-15,0 1 16,0-1-16,0 0 15,0 0-15,0 0 16,0 0-16,0 1 16,0-1-1,0 0-15,0 0 16,0 0 0,0 0-1,0 1 16,0-1-15,0 0 0,0 0-1,0 0 17,0 0-17,0 1 16,0-1 1,0 0 15,0 0-32,0 0 16,0 0 1,0 1-1,0-1-15,-21-21 15,21 21-31,0 0 31,0 0 0,0 0-15,0 1 0,0-1-1,0 0 1,0 0-1,0 0 1,0 0 0,0 1 15,0-1-31,0 0 16,0 0-1,0 0 1,0 0 15,0 1-15,0-1-1,0 0 1,0 0 15,0 0-15,0 0-1,0 1 1,0-1 31,0 0 0,0 0-16,0 0 0,0 0 1,0 1-17,0-1 1,0 0-1,0 0-15,-21 0 16,0 0 0,21 1-16,-21-1 15,0-21-15,21 21 16</inkml:trace>
  <inkml:trace contextRef="#ctx0" brushRef="#br0" timeOffset="140245.31">3450 7366 0,'0'0'0,"0"-21"15,-21 21 1,0 0-1,0 0 1,21 21-16,-22-21 16,1 0-16,21 21 15,-21-21-15,42 0 78,0 0-78,1 0 0,-1 0 16,0 0-16,0 0 0,0 0 16,0 0-16,1 0 0,-1 0 0,21-21 15,-21 21-15,22 0 0,-22 0 16,21 0-16,0 0 0,-20 0 0,20 0 16,-21 0-16,21 0 0,1 0 15,-1 0-15,-21-21 0,22 21 0,-1 0 16,0 0-16,1 0 0,-1 0 15,21 0-15,-20 0 0,20 0 0,1-21 16,-1 21-16,-20-21 0,20 21 0,1 0 16,-1 0-16,-21-22 15,22 22-15,-22 0 0,22 0 0,-22 0 16,0-21-16,1 21 0,-1 0 16,0 0-16,1-21 0,-1 21 0,22 0 15,-22 0-15,21-21 0,1 21 16,-22 0-16,22-21 0,-1 0 0,1 21 15,-1 0-15,1-22 0,-1 22 16,-20 0-16,20 0 0,-21-21 0,1 21 16,-1 0-16,22 0 0,-22 0 0,0-21 15,1 21-15,-1 0 0,0 0 16,22 0-16,-1 0 0,-20-21 0,20 21 16,1 0-16,-1 0 15,1 0-15,-22 0 0,21 0 0,-20 0 16,20-21-16,-20 21 0,-1 0 0,0 0 15,1 0-15,-1 0 0,-21 0 16,21 0-16,1 0 0,-22 0 0,21 0 16,-21 0-16,22 0 0,-22-21 15,21 21-15,1 0 0,-1 0 0,0 0 16,1 0-16,-1-22 0,0 22 16,1 0-16,-1 0 0,21 0 15,-20 0-15,-1 0 0,0-21 0,1 21 0,-22 0 16,21 0-16,1 0 0,-22 0 15,21 0-15,-21 0 0,22 0 16,-22 0-16,0 0 0,21 0 0,-21 0 16,1 0-16,20 0 0,-21 0 15,21 0-15,1 0 0,-1-21 0,0 21 16,1 0-16,-1 0 0,0 0 16,1 0-16,-1 0 0,0 0 0,-20 0 15,20 0-15,0 0 0,1 0 0,-22 0 16,21 0-16,-21 0 0,22 0 15,-22 0-15,0 0 0,0 0 16,0 0-16,0 0 0,1 0 0,-1 0 0,0 0 16,0 0-16,0 0 15,0 0-15,1 0 0,-1 0 0,21 0 16,-21 0-16,0 0 0,1 0 16,20 0-16,-21 0 0,0 0 0,0 0 15,1 0-15,-1 0 0,0 0 0,0 0 16,0 0-16,0 0 0,1 0 15,-1 0-15,0 0 0,0 0 0,0 0 16,0 0-16,1 0 0,-1 0 16,0 0-16,0 0 0,0 0 15,0 0-15,1 0 0,-1 0 16,0 0-16,0 0 16,0 0-16,0 0 15,1 0-15,-1 0 16,0 0-1,0 0-15,-21 21 63,0 0-47,0 1-1,-21-1 1,21 0-16,0 0 15,0 0-15,0 0 16,0 1-16,0-1 0,0 0 0,0 0 16,0 21-16,0-20 0,0-1 15,-21 21-15,21-21 0,0 22 0,0-22 16,0 21-16,0-21 0,0 22 16,0-1-16,0-21 0,0 21 0,0-20 15,-21 20-15,21-21 0,0 21 0,0 1 16,0-1-16,0 0 0,0 1 15,0-1-15,0 0 0,0 1 0,0-1 16,-22 0-16,22 1 0,0 20 16,0-20-16,0-1 0,0 0 15,0 1-15,0-1 0,0 0 0,0 1 16,0-1-16,0 0 0,0 1 0,0-1 16,22 0-16,-22 22 0,0-22 15,0 0-15,0 1 0,0-1 0,0 22 16,0-22-16,0 0 0,0 1 15,0-22-15,0 21 0,0 0 0,0 1 16,0-1-16,0 0 0,0 1 0,0-1 16,0 0-16,0 1 0,0-1 15,0 0-15,0 1 0,0-22 16,0 21-16,0 1 0,0-1 0,0-21 16,0 21-16,0 1 0,0-22 15,0 21-15,0 1 0,0-22 16,0 21-16,0-21 0,0 22 0,0-1 0,0 0 15,0 1-15,0-1 0,0 0 16,0 1-16,0-1 0,0 21 0,0-20 16,0-1-16,0 0 0,0 1 0,0-1 15,0 0-15,0 1 0,0-1 16,0 0-16,0 1 0,0-1 0,0 0 16,0 22-16,0-22 0,0 1 0,0 20 15,0-21-15,0 22 16,0-22-16,0 1 0,0-1 0,0 0 15,0 22-15,0-22 0,0 0 0,0 1 16,0-1-16,0 0 0,0 1 16,0 20-16,0-20 0,0-1 0,0 21 15,0-20-15,0-1 0,0 22 0,0-22 16,0 0-16,0 1 0,0-1 16,0 0-16,0 1 0,0-1 0,0 0 15,0 1-15,0-1 0,0 0 16,0 22-16,0-22 0,0 0 15,0 1-15,0-1 0,0 22 0,0-22 0,0 0 16,0 1-16,0-1 16,0 0-16,0 1 0,0-1 0,0 0 15,0 1-15,0-1 0,0 0 16,0 1-16,0-1 0,-22 0 16,22 1-16,0-1 0,-21 0 0,21 1 0,0-1 15,0 0-15,0 1 0,0-1 16,0 0-16,0-21 0,0 22 0,-21-1 15,21-21-15,0 22 0,-21-1 0,21 0 16,0 1-16,0-1 0,0-21 16,0 21-16,0 1 0,0-1 0,0 0 15,-21 1-15,21-22 0,0 21 16,0 1-16,0-22 0,0 21 16,0-21-16,0 0 0,0 22 0,0-22 15,0 0-15,0 0 0,-21 0 16,21 1-16,0-1 0,0 0 0,0 0 15,0 0-15,-22 0 0,1 1 16,21-1 0,-21-21-16,0 21 15,0-21-15,0 0 16,-1 0-16,1 0 0,0 0 16,0 0-16,0 0 0,0 0 15,-1 0-15,1 0 0,0 0 16,0 21-16,-21-21 0,20 0 15,-20 0-15,0 0 0,-1 0 0,1 0 16,-21 21-16,20-21 0,-20 0 16,20 0-16,-20 21 0,-1-21 0,1 0 15,-1 0-15,-20 22 0,20-22 16,-20 0-16,20 0 0,-21 21 0,22-21 16,-22 21-16,22-21 0,-22 0 15,0 0-15,22 21 0,-22-21 0,1 0 16,-1 0-16,0 0 0,1 21 0,-1-21 15,0 0-15,1 21 0,-1-21 16,0 0-16,1 0 0,-1 22 16,0-1-16,1-21 0,-1 0 0,0 21 15,-21-21-15,22 0 0,-22 21 16,21-21-16,1 0 0,-1 21 0,0-21 16,1 0-16,-22 0 0,21 21 15,0-21-15,1 0 0,-22 0 0,21 22 16,1-22-16,-1 0 0,0 0 15,22 0-15,-1 21 0,1-21 0,-1 0 16,1 0-16,-1 0 0,1 0 16,-1 0-16,1 0 0,-1 0 15,-42 0-15,64 0 0,-21 0 16,20 0-16,1 0 0,0 0 0,-1 0 16,1 0-16,0 0 0,-1-21 15,22 21-15,0 0 0,0 0 16,-22-22-16,22 22 0,0 0 15,0 0-15,0-21 0,0 21 16,-1 0-16,1 0 0,0 0 0,0 0 16,0-21-16,0 21 15,-1 0-15,1 0 0,0 0 0,0 0 16,0 0-16,0 0 16,21-21-16,-22 21 0,1 0 15,0 0-15,0 0 16,21-21-16,-21 21 0,0 0 0,-1 0 15,1-21 1,0 21-16,0 0 0,0 0 16,0 0-16,-1 0 15,22-22-15,-21 22 16,0 0 0,21-21-16,-21 21 0,0 0 15,0-21 1,-1 21-16,1 0 0,0 0 15,0 0-15,21-21 0,-21 21 16,0 0-16,-1 0 16,1 0-16,0 0 0,21-21 15,-21 21-15,0 0 0,0 0 16,-1 0 0,1 0-1,0 0 1,21-21 15,-21-1-31,21 1 31,-21 21-31,21-21 0,0 0 32,0 0-32,-21 21 0,21-21 15,-22 21-15,22-22 16,-21 22-16,21-21 0,0 0 15,0 0-15,0 0 16,0 0-16,0-1 0,0-20 16,0 21-16,0 0 15,0 0-15,-21-22 0,21 22 0,0-21 16,-21-1-16,21 22 0,0-21 16,0 0-16,-21-1 0,21 22 15,-21-21-15,-1-1 0,22 1 0,0 21 16,-21-21-16</inkml:trace>
  <inkml:trace contextRef="#ctx0" brushRef="#br0" timeOffset="142783.29">20002 6519 0,'-21'0'15,"21"22"48,0-1-48,0 0-15,0 0 16,0 0-16,0 0 0,0 1 16,0-1-16,0 0 0,0 0 15,0 0-15,0 22 0,0-22 0,0 0 16,21 0-16,-21 21 0,0-20 15,22 20-15,-22-21 0,0 21 0,0 1 16,0-22-16,0 21 0,0 1 0,21-1 16,-21 21-16,0-20 0,0-1 15,0 0-15,0 1 0,21-1 0,-21 0 16,0 1-16,21-1 16,-21 0-16,0-20 0,0 20 0,21 0 15,-21 1-15,0-1 0,0 0 16,0 1-16,0 20 0,0-21 0,0 1 15,21-1-15,-21 22 0,0-22 16,22 0-16,-22 1 0,0 20 0,0-21 16,0 1-16,0-1 0,0 0 0,0 1 15,0-1-15,21 0 0,-21 1 16,0 20-16,0-20 0,0-1 0,0 21 16,0-20-16,0-1 0,0 0 15,0 22-15,0-22 0,0 1 0,0-1 16,0 0-16,0 1 0,0-1 15,21 0-15,-21 1 0,0-1 16,0 0-16,21 1 0,-21-1 0,0 0 16,0 22-16,0-22 0,0 0 0,0 1 15,0-1-15,21 0 0,-21 1 16,0-1-16,0 0 0,0 1 0,21-1 16,-21 0-16,0 1 0,0-1 15,0 0-15,0 1 0,0-1 0,0 0 16,0 43-16,0-43 0,0 1 15,22-1-15,-22 0 0,0 1 16,0-22-16,0 21 0,0-21 0,0 22 16,0-1-16,0-21 0,0 0 15,0 22-15,0-22 0,0 21 16,0-21-16,0 22 0,0-1 0,0-21 16,0 22-16,0-1 0,0-21 0,0 21 15,0-20-15,0 20 0,0 0 16,0-21-16,0 22 0,0-22 0,0 21 15,0-21-15,0 22 0,0-22 0,0 21 16,0-21-16,0 22 0,0-22 16,0 21-16,0-21 0,0 22 0,0-22 15,0 21-15,0 1 0,0-22 16,21 21-16,-21 0 0,0 1 0,0-22 16,21 21-16,-21 1 0,0-1 15,0 0-15,0-21 0,0 22 16,0-1-16,0 0 0,0-20 0,0 20 15,0 0-15,0 1 0,0-1 0,0 0 16,0 1-16,0-1 0,0 0 16,0 1-16,0 20 0,0-21 0,0 1 15,0-1-15,0 0 0,0 1 0,0-1 16,0 0-16,0 1 0,0-1 16,0 0-16,0 22 0,0-22 0,0 1 15,0-1-15,0 0 0,0 22 0,21-22 16,-21 0-16,0 1 0,0-1 15,21 0-15,-21 1 0,0-1 16,21 0-16,-21 1 0,0-22 0,0 21 16,0-21-16,0 22 0,22-22 15,-22 21-15,0-21 0,0 22 0,21-22 16,-21 21-16,0-21 0,0 22 16,0-22-16,0 0 0,0 21 0,0-20 15,0-1-15,0 0 0,0 0 0,0 0 16,0 0-16,0 1 0,0-1 15,0 0-15,0 0 16,0 0-16,21 0 0,-21 1 16,0-1-1,0 0 79,0 0-78,0 0-1,0 0 1,0 1 0,0-1-1,0 0-15,0 0 16,0 0 31,0 0-32,0 1 1,0-1 0,0-42 30,0-1-46,0 1 16,0 0-16,0-21 0,0-1 0,0 1 16</inkml:trace>
  <inkml:trace contextRef="#ctx0" brushRef="#br0" timeOffset="146448.13">19981 6519 0,'0'0'0,"21"0"31,1 0-15,-1 0-16,0 0 15,0 0-15,0 0 0,0 0 0,22 0 16,-1-21-16,-21 21 0,43 0 16,-22 0-16,22 0 0,-22 0 0,21 0 15,1 0-15,-1-21 0,22 21 16,-21 0-16,-1 0 0,1 0 0,-1 0 16,22 0-16,-22 0 0,1 0 15,20 0-15,1 0 0,-21 0 16,20 0-16,1 0 0,0 0 15,-1-21-15,-20 21 0,20 0 0,-20 0 16,-1 0-16,22 0 0,-21 0 16,20 0-16,1 0 0,-22 0 0,22 0 15,-21 0-15,-1 0 0,22 0 16,-22 0-16,1 0 0,-1 0 0,1 0 16,-22 0-16,22 0 0,-1 0 15,1 0-15,-22 21 0,21-21 0,1 0 16,21 0-16,-22 0 0,1 0 15,-1 0-15,1 0 0,-1 0 16,1 21-16,-22-21 0,21 0 16,-20 0-16,-1 0 0,0 0 0,1 0 15,-1 0-15,0 0 0,1 21 16,-1-21-16,0 0 0,1 0 0,-1 0 16,0 0-16,22 0 0,-22 0 15,22 0-15,-22 0 0,22 0 0,-1 0 16,-21 0-16,22 0 0,-1 0 15,-20 0-15,20 0 0,-20 22 0,-1-22 16,0 0-16,1 0 0,-1 0 16,21 0-16,-20 0 0,-1 0 0,43 21 15,-43-21-15,0 0 16,1 0-16,-1 0 0,0 0 16,22 0-16,-22 0 0,1 0 15,-1 0-15,0 0 0,-21 0 0,22 0 16,-1 0-16,0 0 0,-20 21 0,20-21 15,-21 0-15,21 0 0,-20 0 16,20 0-16,-21 0 0,0 0 0,0 0 16,22 0-16,-22 21 0,0-21 15,0 0-15,0 0 0,1 0 0,20 0 16,-21 0-16,21 0 0,-20 21 16,20-21-16,-21 0 0,0 0 15,0 0-15,22 0 0,-22 0 0,0 0 16,0 0-16,0 0 15,1 0-15,-1 0 16,0 0 0,-21 21 15,21-21-31,0 0 16,0 0-16,1 0 31,-22 22-31,21-22 0,0 0 31,-21 21-31,0 0 31,0 0-15,0 0-16,0 0 16,0 1-1,0-1-15,0 0 0,0 0 16,0 0-16,0 0 15,0 1-15,-21-1 0,21 0 0,0 0 16,0 0-16,0 0 0,0 22 16,0-22-16,0 21 0,0-21 0,0 22 15,0-1-15,0 0 0,0-20 16,0 20-16,-21 0 0,21 1 0,0-1 16,0 0-16,0 1 0,-22-1 15,22-21-15,0 21 0,0 1 16,0-1-16,0-21 0,0 22 0,-21-1 15,21 0-15,0 1 0,0-1 16,-21 21-16,21-20 0,0-1 0,0 0 16,0 1-16,0 20 0,0-20 15,0-1-15,0-21 0,0 21 0,0 1 16,0-1-16,0-21 0,0 22 0,0-1 16,0 0-16,0-21 0,0 22 15,0-1-15,0 0 0,0 1 0,0-1 16,0 0-16,0 1 0,0-1 15,0 0-15,0 1 0,0-1 16,0 0-16,0 1 0,0-22 0,0 21 16,0 1-16,0-22 0,0 21 15,21 0-15,-21 1 0,21-1 0,-21 0 16,0 1-16,0-22 0,0 21 0,22 1 16,-22-1-16,0 0 0,21 1 15,-21-1-15,0 43 0,21-64 16,-21 21-16,21 0 15,-21-20-15,0 20 0,0-21 0,21 21 0,-21 1 16,0-1-16,0-21 0,0 22 16,0-1-16,21 0 0,-21 1 15,0-1-15,0-21 0,22 21 0,-22 1 16,0-1-16,0 0 0,0-20 0,0 20 16,0-21-16,0 21 0,0 1 15,0-22-15,21 21 0,-21-21 0,0 22 16,21-22-16,-21 21 0,0-21 15,0 22-15,0-1 0,0-21 0,21 22 16,-21-1-16,0-21 0,0 21 0,0 1 16,0-22-16,0 21 0,0-21 15,0 22-15,0-1 0,0-21 16,0 22-16,0-22 0,0 21 0,0-21 16,0 22-16,0-1 0,0-21 15,0 21-15,-21 1 0,21-1 0,0 0 16,0 1-16,0-1 0,-21 0 0,21 1 15,0-1-15,-21 0 0,21 1 16,0-1-16,0 0 0,0 1 0,0-1 16,0 0-16,0-20 0,-22 20 15,22 0-15,0 1 0,0-1 0,0 0 16,0 1-16,-21-1 0,21 0 0,0 1 16,0-1-16,0 0 0,0 1 15,0-22-15,0 21 0,0 0 16,0 1-16,0-1 0,0-21 0,0 22 15,0-1-15,0-21 0,0 21 16,0 1-16,0-1 0,0-21 0,0 22 16,0-1-16,0 0 0,0 1 15,0-1-15,0 0 0,0 1 0,0-22 16,0 21-16,0 0 0,0-20 0,0 20 16,0-21-16,0 21 0,0-20 15,0 20-15,0-21 0,0 0 0,0 22 16,0-22-16,0 0 0,0 21 15,0-21-15,0 1 0,0 20 0,0-21 16,0 0-16,0 22 0,0-22 16,0 0-16,0 21 0,0-21 15,0 1-15,0-1 0,0 0 0,0 0 16,0 0-16,-21 0 0,21 1 0,0-1 16,0 0-16,-21 0 0,21 0 15,-21 0-15,21 1 0,0-1 16,0 0-16,0 0 15,-21 0-15,21 0 16,-22-21-16,22 22 16,0-1-1,-21-21 1,0 0-16,0 0 16,0 0-16,0 0 15,-1 0-15,1 0 0,0 0 0,-21 0 16,21 0-16,-1 0 0,-20 0 15,21 0-15,-21 0 0,-1 0 0,1 0 16,21 0-16,-22 0 0,1 0 0,0 0 16,-1 0-16,1 21 0,-21-21 15,20 0-15,1 0 0,-22 0 0,22 0 16,-21 0-16,-1 0 0,1 0 0,-1 0 16,1 0-16,-1 0 0,1 0 15,-1 0-15,22 21 0,-22-21 0,1 0 16,-1 0-16,1 0 0,-1 0 15,22 0-15,-22 0 0,1 21 16,-1-21-16,-20 0 0,20 0 0,1 0 16,-1 0-16,1 0 0,-1 0 0,1 0 15,20 0-15,-20 0 0,21 21 16,-1-21-16,-20 0 0,20 0 0,1 0 16,0 0-16,-1 0 0,1 0 15,0 0-15,-1 0 0,-20 0 0,21 0 16,-1 0-16,-20 0 0,20 0 0,-20 0 15,21 0-15,-22 0 0,1 0 16,20 0-16,-63 0 16,43 0-16,21 0 0,-64 0 15,63 0-15,1 0 0,-21 0 16,20 0-16,1 0 0,-22 0 0,22 0 16,0 0-16,-22 0 0,1 0 0,-1 0 15,22 0-15,-22 0 0,1-21 16,21 21-16,-22 0 0,22 0 0,-22 0 15,22 0-15,0 0 0,-22 0 16,22-21-16,-22 21 0,22 0 0,-22 0 16,22 0-16,-21 0 0,20-21 0,-20 21 15,20 0-15,-20 0 16,21 0-16,-22 0 0,22 0 0,-1-21 16,1 21-16,0 0 0,-1 0 0,1 0 15,0 0-15,21 0 0,-22 0 16,22 0-16,-21 0 0,21 0 0,-1 0 15,-20 0-15,21 0 0,0 0 0,0 0 16,-1 0-16,1 0 16,0 0-1,0 0-15,0 0 16,0 0 0,-1 0-16,1 0 15,0 0-15,0 0 16,0 0-16,0 0 0,-1 0 15,1 0-15,0 0 0,0 0 16,0 0-16,0 0 0,-1 0 0,1 0 16,0 0-16,0 0 0,0 0 15,0 0-15,-1 21 0,1-21 0,0 0 16,0 0-16,0 0 16,0 0-1,21 21 48,-22-21-32,1 0-31</inkml:trace>
  <inkml:trace contextRef="#ctx0" brushRef="#br1" timeOffset="153916.28">3895 6392 0,'0'22'15,"0"-1"1,-22 21-16,1-21 0,21 22 0,0-1 16,-21 0-16,0 1 0,21-1 15,-21 0-15,21 1 0,0-22 0,-21 21 16,-1 0-16,22-20 0,0 20 16,0-21-16,0 0 0,-21 0 0,21 1 15,0-1-15,0 0 0,0 0 16,0-42 15,0 0-15,21 0-16</inkml:trace>
  <inkml:trace contextRef="#ctx0" brushRef="#br1" timeOffset="154232.1">3789 6519 0,'0'0'0,"21"0"0,-21-21 16,21 21-16,0 0 0,0-21 15,1 21-15,-1 0 0,0 0 16,0 0-16,0 0 0,0 0 16,1 21-16,-22 0 0,21 1 15,0 20-15,0-21 0,0 21 0,0 1 16,-21-22-16,0 21 0,22-21 15,-22 22-15,0-22 0,0 21 0,0-21 16,0 1-16,0 20 0,0-21 0,0 0 16,-22 0-16,22 1 0,0-1 15,-21-21-15,0 0 32,0 0-17,0-21-15</inkml:trace>
  <inkml:trace contextRef="#ctx0" brushRef="#br1" timeOffset="154443.98">3704 6964 0,'42'0'31,"-20"0"-31,-1 0 0,21 0 0,-21 0 15,43-42 1,-22 42-16,-21-22 0,22 22 0,-22 0 0,21-21 16,-21 0-16,0 21 0,22-21 15,-22 21-15,0-21 0,0 0 16</inkml:trace>
  <inkml:trace contextRef="#ctx0" brushRef="#br1" timeOffset="155207.54">4339 6710 0,'0'85'16,"0"-64"0,0 0-16,0 0 15,0 0-15,0 0 0,-21 1 0,21-1 16,0 0-16,-21 0 15,21 0-15,0 0 0,0 1 16,-21-1 0,21-42 31,-22-1-47,22 1 15,0 0-15,0 0 16,0 0-16,0 0 0,0-1 15,0 1-15,0 0 0,0 0 0,22 0 16,-22 0-16,21-1 0,0 1 16,0 0-16,0 21 0,22-21 0,-22 21 15,0 0-15,0 0 0,0 0 16,0 0-16,1 21 0,-1-21 0,0 21 16,0 0-16,-21 1 0,0-1 0,21 0 15,-21 0-15,0 0 0,0 0 16,0 1-16,0-1 0,0 0 0,0 0 15,0 0-15,0 0 16,0-42 31,0 0-31,0 0-16,0 0 0,0 0 15,21-1-15,1 1 0,-1 0 16,0 0-16,0 0 0,0-22 0,0 22 15,1 0-15,20 21 0,-21-21 16,0 0-16,22 21 0,-22 0 0,0 0 16,21 0-16,-21 0 0,1 0 0,-1 0 15,0 21-15,-21 0 0,21 0 16,-21 0-16,21 1 0,-21-1 16,0 0-16,0 21 0,0-21 0,0 1 15,0-1-15,0 0 0,0 0 16,-21 0-16,21 0 0,-21-21 15,21 22-15,0-44 63,0 1-63,0 0 16</inkml:trace>
  <inkml:trace contextRef="#ctx0" brushRef="#br1" timeOffset="155760.38">5609 6689 0,'0'0'0,"0"-21"0,0-1 15,-21 1-15,0 21 0,0 0 16,-1-21-16,1 21 0,0 0 15,0 0-15,-21 0 0,20 0 0,-20 0 16,21 21-16,0-21 0,0 21 0,-1 1 16,1-1-16,0 0 0,21 21 15,-21-21-15,21 1 0,-21 20 16,21-21-16,0 0 0,-21 0 16,21 1-16,0-1 0,0 0 0,0 0 15,0 0 1,21 0-16,21-21 15,-21 0-15,0 0 0,1 0 0,-1-42 16,0 42-16,0 0 0,0-21 0,0 0 16,22 0-16,-22-1 0,0 1 15,-21 0-15,21 0 0,0 0 16,1 0-16,-22-22 0,0 22 0,0 0 16,0 0-16,0 0 0,21 21 0,-21-22 15,0 44 1,0-1-1,0 0-15,0 0 0,0 0 16,-21 0-16,21 1 0,0-1 0,0 21 16,0-21-16,0 0 0,0 1 15,0-1-15,0 0 0,0 0 16,21-21 0,0 0-16,0 0 15,0 0-15,0-21 16,1 21-16,-1-21 0,-21 0 15</inkml:trace>
  <inkml:trace contextRef="#ctx0" brushRef="#br1" timeOffset="156435.99">5969 6562 0,'-21'0'31,"21"21"-16,0 0-15,0 0 32,21-21-32,0 0 15,0 0-15,0 0 0,1 0 0,-1 0 16,0 0-16,0 0 0,0 0 16,0-21-16,-21 0 0,22 21 0,-1-21 15,0 21-15,0-21 0,0-1 16,-42 22 31,21 22-47,0-1 0,-21-21 15,0 21-15,0 21 0,21-21 16,0 1-16,-22-1 0,1 0 16,0 0-16,0 21 0,21-20 0,-21-1 15,0 0-15,-1 0 0,1 0 16,0 0-16,0 1 0,0-1 0,0 0 15,-1 0-15,22-42 47,0 0-31,0 0-16,22-1 16,-22 1-16,21 21 0,0-21 0,-21 0 15,21 21-15,0 0 16,0-21-1,1 21 1,-22 21-16,21-21 0,-21 21 16,0 0-16,21-21 15,-21 21-15,21-21 0,-21 22 16,0-1 0,21-21-1,0 0-15,1 0 31,-1 0-15,-21-21 0,21 21-1,-21-22-15,21 1 0</inkml:trace>
  <inkml:trace contextRef="#ctx0" brushRef="#br1" timeOffset="157303.49">6731 6519 0,'0'0'0,"-21"0"31,0 0-31,-1 0 16,1 0-16,0 0 0,21 22 16,-21-22-16,0 21 0,0 0 15,-1 0-15,22 0 0,0 0 0,-21 1 16,0-1-16,21 0 0,-21 0 0,21 0 15,0 0-15,0 1 0,0-1 16,0 0-16,0 0 0,21-21 16,0 0-1,0 0-15,1 0 16,-1 0-16,0 0 16,0 0-16,-21-21 15,21 21-15,0-21 0,1 21 0,-22-21 16,0-1-16,21 1 0,-21 0 15,0 0-15,21 0 0,-21 0 16,0-1-16,0 1 0,0 0 0,0 0 16,21 21-16,-21-21 0,21 0 0,0 21 15,-21-22-15,22 22 16,-1 0-16,0-21 0,0 21 0,0 0 16,0 0-16,1 0 0,-1 0 0,0 0 15,0 0-15,-21 21 0,21 1 16,0-1-16,1-21 0,-22 21 0,0 0 15,21 0-15,-21 0 0,0 1 16,21-1-16,-21 0 0,0 0 0,0 0 16,0 0-16,0 1 15,0-1-15,0 0 16,-21-21 0,0 0-1,-1 0 16,22-21-31,0 0 0,0-1 16,0 1-16,0 0 16,0 0-16,0 0 0,22 0 0,-22-22 15,21 22-15,0-21 0,21 21 0,-21-22 16,1 22-16,20 0 0,-21-21 16,21 20-16,-20 1 0,-1 21 15,42-21-15,-42 0 0,22 21 16,-22 0-16,21 0 0,-21 0 15,1 21-15,-1 0 0,-21 0 0,21 1 16,-21-1-16,0 21 0,0-21 16,0 22-16,-21-22 0,0 0 0,-1 21 15,1-21-15,21 1 0,-21-1 0,0 0 16,21 0-16,-21 0 0,21 0 16,0 1-16,-21-1 0,-1-21 15,22 21 1</inkml:trace>
  <inkml:trace contextRef="#ctx0" brushRef="#br1" timeOffset="157529.35">7493 6795 0,'0'21'31,"-21"-42"47,21-1-62</inkml:trace>
  <inkml:trace contextRef="#ctx0" brushRef="#br1" timeOffset="160022.76">21421 5779 0,'0'-22'15,"0"1"-15,0 0 16,0 0-16,0 0 16,0 0-16,0-1 15,0 44 16,0-1-31,0 0 0,0 21 16,0-21-16,0 1 0,0 20 0,0-21 16,0 21-16,0 1 15,-22-22-15,22 21 0,0-21 0,0 1 16,-21 20-16,21-21 0,-21 0 0,21 0 16,-21 1-16,21-1 0,0 0 15,-21-21-15,21 21 0,-21-21 0,21 21 16</inkml:trace>
  <inkml:trace contextRef="#ctx0" brushRef="#br1" timeOffset="160311.6">21675 5652 0,'0'21'16,"0"0"-16,0 0 0,0 0 15,0 22-15,0-22 0,0 0 16,0 21-16,0-21 0,0 22 0,0-22 16,0 21-16,0-21 0,0 1 0,0-1 15,0 0-15,0 0 0,0 0 0,0 0 16,0 1-16,0-1 15,0 0-15,0-42 47,-22 21-47</inkml:trace>
  <inkml:trace contextRef="#ctx0" brushRef="#br1" timeOffset="160521.49">21315 6054 0,'0'0'0,"21"0"15,0 0 1,0 0-16,0 0 0,1 0 0,-1 0 16,0 0-16,21 0 0,-21 0 15,1 0-15,20 0 0,-21 0 0,21-21 16,1 21-16,-22 0 0,0-22 0,21 22 15,-20-21-15,-1 21 0,0-21 16</inkml:trace>
  <inkml:trace contextRef="#ctx0" brushRef="#br1" timeOffset="160819.28">22119 5736 0,'0'0'0,"0"-21"31,0 42-15,0 0-16,0 1 15,0-1-15,0 21 0,0-21 16,0 0-16,-21 22 0,21-22 16,0 0-16,0 21 0,0-20 0,0-1 15,0 0-15,0 0 0,0 0 16,0 0-16,-21 1 0,21-1 0,0 0 15,0-42 32,0 0-31</inkml:trace>
  <inkml:trace contextRef="#ctx0" brushRef="#br1" timeOffset="161196.06">22077 5800 0,'0'0'0,"0"-21"16,0-1-16,0 1 0,0 0 15,21 21-15,0-21 16,0 21-16,0 0 16,1 0-16,20 0 0,-21 0 0,21 0 15,1 0-15,-1 0 0,0 21 16,1 0-16,-1 0 0,0 1 0,1-1 15,-1 0-15,0 21 0,-20-21 16,-1 1-16,0 20 0,-21-21 16,0 0-16,0 0 0,-21 1 0,-43 20 15,43-21-15,-21 0 0,-1-21 16,1 21-16,0 1 0,-1-22 16,1 21-16,0-21 0,-1 0 0,1 21 15,21 0-15,-21-21 0,20 0 16,1 0-16,0 0 0,0 0 0,0 0 15,42 0 32,0-21-47,0 21 16,0-21-16</inkml:trace>
  <inkml:trace contextRef="#ctx0" brushRef="#br1" timeOffset="161512.34">22945 5715 0,'0'0'0,"21"0"16,-21 21 15,0 0-31,0 1 0,0-1 15,0 0-15,0 21 0,0-21 0,0 1 16,0 20-16,-21-21 0,21 0 0,-22 22 16,22-22-16,0 0 15,0 0-15,0 0 0,0 0 0,0 1 16,0-1-16,0 0 0,0 0 16,22-42 30</inkml:trace>
  <inkml:trace contextRef="#ctx0" brushRef="#br1" timeOffset="161832.26">22987 5757 0,'0'-21'16,"21"21"-16,0 0 15,0 0-15,1 0 0,-1-21 16,0 21-16,0 0 0,0-21 16,0 21-16,1 0 0,-1 0 15,0 0-15,0 0 16,-21 21 31,0 0-32,-21-21 1,0 21 0</inkml:trace>
  <inkml:trace contextRef="#ctx0" brushRef="#br1" timeOffset="162092.12">23008 6011 0,'0'0'0,"21"0"31,0 0-15,1 0-16,-1 0 0,0 0 15,0 0-15,0 0 16,0-21 0,1 21-1,-22-21 17,21 21-32</inkml:trace>
  <inkml:trace contextRef="#ctx0" brushRef="#br1" timeOffset="162551.85">23918 5842 0,'0'0'16,"0"-85"-1,0 64 1,-21 21 0,0 0-16,0 0 0,0 0 15,-1 0-15,1 0 0,0 0 16,0 0-16,0 21 0,0 1 0,-22-1 16,22 0-16,0 0 0,-21 21 15,20-20-15,1-1 0,0 0 0,0 21 16,0-21-16,21 1 0,0-1 0,0 0 15,0 0-15,0 0 0,0 0 16,21 1-16,0-22 0,0 21 0,0-21 16,1 0-16,20 21 0,-21-21 15,21 0-15,-20 0 0,20 0 16,-21 0-16,21 0 0,-20 0 0,20 0 16,-21 0-16,0 0 0,0 0 15,1-21-15,-1 21 16,-21-21-16,21 21 0,-21-22 31</inkml:trace>
  <inkml:trace contextRef="#ctx0" brushRef="#br1" timeOffset="168753.21">4276 8213 0,'0'0'0,"0"-21"0,0-1 0,-22 1 0,22 0 16,0 0-1,0 0-15,-21 21 0,21 21 47,0 0-47,0 0 16,0 0-16,0 22 0,0-22 0,0 21 16,0 1-16,21-1 0,-21 0 15,22 1-15,-22-1 0,0 0 16,0 1-16,0-1 0,0 0 0,0 1 15,0 20-15,0-21 0,0 22 16,0-22-16,0 22 0,-22-22 0,22 0 16,0 1-16,0-1 0,0 0 0,0 1 15,-21-22-15,21 21 0,0-21 16,0 1-16,0-1 0,0-42 47,0-1-32</inkml:trace>
  <inkml:trace contextRef="#ctx0" brushRef="#br1" timeOffset="169871.9">4212 8192 0,'0'0'0,"21"0"47,0 0-47,1 0 0,-1-22 0,0 22 15,21 0-15,1 0 0,-1-21 16,0 21-16,22 0 0,-1-21 0,-20 0 16,20 21-16,1 0 0,20-21 15,-20 21-15,-1 0 0,22 0 0,-22 0 16,22-21-16,0 21 0,-1 0 16,1 0-16,0 0 0,-22 0 15,22 0-15,-22 0 0,1 0 0,-1 0 16,1 0-16,-22-22 0,22 22 15,-22 0-15,0 0 0,-20 0 0,20-21 16,-21 21-16,0 0 0,0 0 16,1 0-16,-1 0 0,0-21 0,0 21 15,-21 21 17,0 0-17,0 1-15,0-1 16,0 0-16,0 0 0,0 0 15,0 0-15,0 1 0,0 20 0,0-21 16,0 21-16,0-20 0,0 20 16,0 0-16,0-21 0,0 22 0,0-1 15,0-21-15,0 22 0,0-1 16,0 0-16,0-21 0,0 22 0,0-1 16,0 0-16,0 1 0,0-22 0,0 21 15,0 1-15,0-1 0,0-21 16,0 21-16,0-20 0,0 20 0,0-21 15,0 0-15,0 22 0,0-22 0,0 0 16,0 0-16,0 0 16,0 0-16,-21-21 0,21 22 15,-21-22-15,21 21 0,0 0 16,-21-21-16,-1 0 16,1 21-1,0-21-15,-21 0 31,21 0-31,-1 0 0,1 0 0,0 0 16,-21 0-16,21 0 0,-22 0 0,1 0 16,0 21-16,-1-21 0,1 0 15,-22 0-15,1 0 0,-1 21 0,1-21 16,-1 0-16,1 0 0,-1 22 0,-20-22 16,20 0-16,1 0 0,20 0 15,-20 21-15,-1-21 0,1 0 16,-1 0-16,1 0 0,-1 0 0,22 0 15,-21 0-15,20 0 0,-20 0 16,20 0-16,1 0 0,0 0 0,-1 0 16,1 0-16,21 0 0,-21 0 0,20 0 15,1 0-15,0 0 0,0 0 16,0 0-16,0 0 0,-1 0 16,1 0 15,0 0 0,0 0 0,42 0 32,0 0-63</inkml:trace>
  <inkml:trace contextRef="#ctx0" brushRef="#br1" timeOffset="170567.58">4127 10202 0,'0'0'0,"0"22"0,0-1 16,0 0-16,0 0 16,0 0-1,22-21 1,-1 0-1,-21-21-15,21 21 16,-21-21-16,0 0 16,0 0-1,0-1-15,-21 22 16,0 0 0,-1 0-1,22 22 1,0-1-16,0 0 15,0 0 1,22-21 0,-1 0-1,0 0-15,0-21 16,0 21-16</inkml:trace>
  <inkml:trace contextRef="#ctx0" brushRef="#br1" timeOffset="170880.4">4487 9927 0,'-21'0'0,"42"0"0,-21 0 31,21 0-31,1 0 15,-1 0-15,21 0 0,0 0 16,-20 0-16,20 0 0,0 0 16,1 0-16,-1 0 0,0 0 0,1 0 15,-22 0-15,21-21 0,-21 21 16,22 0-16,-22 0 0,0 0 16,0 0-16,-42 0 31,0 0-31,0 0 0,-1 0 15</inkml:trace>
  <inkml:trace contextRef="#ctx0" brushRef="#br1" timeOffset="171292.18">4889 9906 0,'0'42'15,"0"-20"1,0-1-1,0 0-15,0 0 16,0 0-16,0 0 0,0 1 0,0-1 16,0 0-16,0 0 0,0 0 15,0 22-15,0-22 16,0 0-16,22 0 0,-22 0 0,0 22 16,0-22-16,0 0 0,0 0 0,0 0 15,0 22-15,0-22 0,0 0 16,0 0-16,0 0 0,0 0 15,-22-21-15,1 0 0,0 22 16,0-22-16,0 0 0,0 0 16,-1 0-16,1 0 0,-21 0 15,21 0-15,-22 0 0,22 0 0,-21 0 16,21 0-16,-22-22 0,22 22 0,0-21 16,0 21-16,0-21 0,0 0 15,21 0 1,21 21-1,-21-21 1,21 21-16,0 0 0,0 0 0,0 0 16,1 0-16,-1-22 0</inkml:trace>
  <inkml:trace contextRef="#ctx0" brushRef="#br1" timeOffset="171860.04">5292 10224 0,'0'0'0,"0"-22"0,-22 22 16,1-21-16,0 21 15,0 0-15,0 0 0,0 0 16,-1 0-16,1 0 15,0 0-15,21 21 0,-21-21 0,0 22 16,21-1-16,0 0 0,0 0 0,-21 0 16,21 0-16,-22 22 0,22-22 15,0 0-15,0 0 0,0 0 0,0 1 16,0-1-16,0 0 0,0 0 16,0 0-1,22-21-15,-1 0 16,0 0-16,0 0 0,-21-21 15,21 0-15,0 21 0,-21-21 0,22 0 16,-1-1-16,-21 1 0,0 0 0,21 0 16,0 0-16,-21 0 0,0-1 15,0 1-15,0 0 0,0 0 0,0 0 16,0 0-16,0-1 0,0 44 47,0-1-47,0 0 15,0 0-15,0 0 16,0 0-16,0 1 0,0-1 0,0 0 16,21 0-16,-21 0 0,21-21 0,-21 21 15,0 1-15,22-22 16,-22 21-16,21-21 0,0 0 16,0 0-16,0 0 15,-21-21-15</inkml:trace>
  <inkml:trace contextRef="#ctx0" brushRef="#br1" timeOffset="172111.61">5503 10181 0,'0'-21'32,"0"42"-1,0 0-31,0 1 15,21-1-15,-21 0 0,0 0 16,22 0-16,-22 0 0,0 1 16,21-1-16,-21 0 0,0 0 15,0 0-15,21-21 0,-21 21 0,0 1 32,21-22-32,0 0 15,-21-22 1</inkml:trace>
  <inkml:trace contextRef="#ctx0" brushRef="#br1" timeOffset="172359.47">5821 10139 0,'0'0'0,"0"21"31,-21-21-31,21 21 0,-22 0 15,1-21-15,21 22 0,0-1 16,-21 0-16,0 0 0,21 0 16,-21 0-16,21 1 0,0-1 0,-21 0 15,-1 0-15,22 0 0,0 0 16,0 1 0,0-44-1</inkml:trace>
  <inkml:trace contextRef="#ctx0" brushRef="#br1" timeOffset="172911.15">6181 10160 0,'0'-21'0,"0"0"15,-22 21 1,1 0-16,0 0 0,0 0 16,0 0-16,0 21 0,-1 0 15,1 0-15,0 0 0,0-21 16,21 22-16,-21-1 0,0 21 16,21-21-16,-22 0 0,22 1 15,0-1-15,0 0 0,0 0 0,0 0 16,0 0-16,0 1 0,0-1 15,0 0-15,22-21 16,-1 0-16,0 0 16,0 0-16,-21-21 0,21 0 15,0-1-15,1 1 0,-1 0 16,-21 0-16,0 0 0,21 0 0,0-1 16,-21 1-16,0 0 0,0 0 15,0 0-15,21 0 0,-21-1 16,0 1-16,0 0 0,0 42 47,0 0-47,0 1 0,0-1 15,21 0-15,-21 0 0,0 0 0,0 22 16,22-22-16,-22 0 0,21 0 16,-21 0-16,21 0 0,0 1 0,-21-1 15,21 0-15,0 0 0,1-21 0,-1 0 16,0 0-16,0 0 0,0 0 15,0 0-15,1 0 0,-1 0 0,0-21 16,0 21-16,0-21 0,0 0 16,1-1-16</inkml:trace>
  <inkml:trace contextRef="#ctx0" brushRef="#br1" timeOffset="173619.3">7302 7853 0,'0'-21'16,"0"42"0,0 0-16,0 0 15,0 0-15,0 22 0,0 20 0,0-20 16,22-1-16,-22 21 0,0 1 16,0-1-16,0 1 0,21-1 0,-21 1 15,0-22-15,0 22 0,0 20 0,0-20 16,0-1-16,0 1 0,0-1 15,0-20-15,0 20 0,0-20 0,0-1 16,0-21-16,0 21 0,0-20 16,0-1-16,0 0 0,0 0 0,0 0 15,21-21 1,-21-21 0,0 0-16,21 0 15,-21 0-15,0-1 0,21 1 0,-21-21 16,0 21-16,0-22 0</inkml:trace>
  <inkml:trace contextRef="#ctx0" brushRef="#br1" timeOffset="174499.27">7281 7916 0,'0'0'16,"-21"0"-16,42 0 31,0 0-31,1 0 16,-1 0-16,0 0 0,0 0 15,21 0-15,22 0 0,-22 0 0,22 0 16,20 0-16,-20 0 0,21 0 0,-1 0 15,1 0-15,0 0 0,-1 0 16,1-21-16,21 21 0,-22 0 16,22-21-16,0 21 0,-21 0 0,21-21 15,-22 21-15,1 0 0,0 0 16,-22 0-16,1-21 0,-1 21 0,-21 0 16,22 0-16,-22 0 0,1 0 15,-1 0-15,0 0 0,-21 0 0,1 0 16,-1 0-16,0 0 0,0 0 15,0 0-15,0 0 16,-21 21 0,0 0-1,0 0-15,0 0 16,0 1-16,0-1 0,0 21 16,0-21-16,0 22 0,0-22 15,0 21-15,0 0 0,0 1 0,0-1 16,0 0-16,0 1 0,0-1 15,0 0-15,0 1 0,0-1 0,0 0 16,0-20-16,0 20 0,0 0 0,0 1 16,0-1-16,0-21 0,0 21 15,0 1-15,0-22 0,0 21 0,0-21 16,0 1-16,0-1 0,0 21 16,0-21-16,0 0 0,0 1 15,0-1-15,-21-21 0,0 21 16,0-21-1,0 0-15,0 0 0,-1 0 16,1 0-16,-21 0 0,21 0 0,-22 0 16,1 0-16,21 0 0,-43 0 0,22 21 15,-21-21-15,-1 0 0,-21 0 16,1 0-16,-22 0 0,0 21 0,0 0 16,0-21-16,1 22 0,-1-22 15,0 21-15,0-21 0,0 21 0,22-21 16,-1 0-16,0 21 0,22-21 0,-1 0 15,22 0-15,-22 0 0,22 21 16,21-21-16,-21 0 0,20 0 16,1 0-16,0 0 0,0 0 0,42 0 62,0 0-62,-21-21 16,21 21-16,1 0 0</inkml:trace>
  <inkml:trace contextRef="#ctx0" brushRef="#br1" timeOffset="175148.22">7620 10075 0,'-42'22'31,"42"-1"-31,0 0 16,0 0-1,0 0 1,21-21 15,0 0-15,-21-21-16,0 0 15,0 0 1,-21 21 0,0 0-1,-1 0-15,1 21 16,0-21 0,21 21-16,0 0 15,21-21 1,0 0-16,1 0 15,-1 0-15,0 0 0,0-21 0,21 21 16,1-21-16</inkml:trace>
  <inkml:trace contextRef="#ctx0" brushRef="#br1" timeOffset="175403.29">8086 9864 0,'-22'0'0,"44"0"0,-65 0 16,64 0 15,1 0-31,-1 0 16,21 0-16,-21 0 0,0 0 0,22 0 16,-1 0-16,-21-21 0,22 21 15,-1-22-15,-21 22 0,21 0 0,1 0 16,-22 0-16,0 0 0,0 0 15,0 0-15</inkml:trace>
  <inkml:trace contextRef="#ctx0" brushRef="#br1" timeOffset="175787.66">8340 9843 0,'0'0'0,"0"21"15,-22 0-15,22 0 16,0 0-16,0 0 16,0 1-16,0-1 0,0 0 0,0 0 15,0 0-15,0 0 0,0 1 16,0-1-16,0 21 0,0-21 0,0 0 16,0 22-16,0-22 0,0 0 15,0 21-15,0-20 0,0 20 16,0-21-16,0 0 0,0 0 0,0 1 15,0-1-15,-21 0 0,0 0 0,0-21 16,21 21-16,-21-21 0,0 0 16,-1 0-16,1 0 0,0 0 0,0 0 15,0 0-15,0 0 0,-1 0 16,-20 0-16,21-21 0,0 21 0,0-21 16,21 0-16,-22 21 0,1-21 15,21-1-15,-21 1 0,21 0 16,0 0-16,0 0 15,21 21-15,0 0 0,1-21 16,-1 21-16,0 0 0,0 0 16,0-22-16</inkml:trace>
  <inkml:trace contextRef="#ctx0" brushRef="#br1" timeOffset="176320.32">8805 10097 0,'-21'0'0,"42"0"0,-63 0 0,42-22 0,-21 22 16,0 0-16,-1 0 0,1 0 15,0 0-15,0 0 0,0 0 0,0 0 16,-1 22-16,1-1 0,0 0 0,0 0 15,21 0-15,-21 22 16,21-22-16,0 0 0,0 0 0,0 0 16,0 22-16,0-22 0,0 21 15,0-21-15,0 0 16,21 1-16,0-22 0,0 0 16,0 0-16,22 0 15,-22-22-15,0 1 0,0 0 16,0 21-16,1-21 0,-1 0 0,0 0 15,0-1-15,-21 1 0,0 0 16,21 0-16,-21 0 0,0 0 0,0-1 16,0 1-16,0 0 0,0 0 15,-21 21-15,21 21 32,0 0-32,0 0 15,0 1-15,0-1 16,0 0-16,0 0 0,0 0 15,0 0-15,0 1 0,21-1 0,0-21 16,-21 21-16,22-21 16,-1 0-16,0 0 0,0 0 15,0 0-15,0 0 0,1 0 16</inkml:trace>
  <inkml:trace contextRef="#ctx0" brushRef="#br1" timeOffset="176540.19">9080 10054 0,'0'21'31,"0"1"-31,0-1 16,0 0-16,0 0 0,0 0 16,0 0-16,0 1 0,0-1 15,22 0-15,-22 0 0,0 0 16,0 0-16,21 1 0,0-22 47</inkml:trace>
  <inkml:trace contextRef="#ctx0" brushRef="#br1" timeOffset="176777.12">9313 10054 0,'-63'85'31,"42"-85"-31,-1 21 0,22 0 0,-21 0 16,0 1-16,0-22 16,21 21-16,0 0 0,-21 0 0,21 0 15,-21-21-15,21 21 0,21-21 47,0 0-47</inkml:trace>
  <inkml:trace contextRef="#ctx0" brushRef="#br1" timeOffset="177268.83">9567 10097 0,'0'-22'0,"0"44"0,0-65 16,-21 43-1,0 0-15,0 0 0,0 0 16,-1 21 0,1 1-16,21-1 0,-21 0 15,21 0-15,-21 0 0,21 0 0,-21 1 16,21-1-16,0 0 0,0 0 15,0 0-15,0 0 0,0 1 16,21-22 0,0 0-1,0 0-15,0-22 0,-21 1 16,22 21-16,-22-21 0,21 21 16,-21-21-16,21 0 0,-21 0 15,0-1-15,0 1 0,0 0 16,0 0-16,0 0 0,0 42 31,0 0-15,0 0-16,0 0 0,0 1 15,21-22-15,-21 21 0,21 0 16,0 0-16,1 0 0,-1 0 16,0-21-16,0 0 0,21 0 0,-20 0 15,20 0-15,0 0 0,-21 0 16,1 0-16,20-21 0,-21 21 15,0-21-15,-21 0 0,0 0 16</inkml:trace>
  <inkml:trace contextRef="#ctx0" brushRef="#br1" timeOffset="181579.57">4000 11536 0,'0'-21'16,"-21"21"-1,21-21-15,-21 21 16,21 21 15,0 0-15,0 21-16,0-21 0,0 22 0,0-1 15,0 0-15,0 22 0,-21-22 16,21 22-16,0-1 0,0 22 0,0-22 16,0 1-16,0 21 0,0-22 15,0 1-15,0-1 0,0 1 16,0-1-16,0 1 0,0-1 0,0 1 16,0-1-16,0-21 0,0 22 15,0-22-15,0 1 0,0-22 0,0 21 16,0-21-16,0 0 0,0 1 0,0-1 15,0 0-15,0 0 16,0-42 15,0 0-15,0 0-16,0-1 0,0 1 0</inkml:trace>
  <inkml:trace contextRef="#ctx0" brushRef="#br1" timeOffset="182539.74">3979 11557 0,'21'0'15,"-42"0"-15,64 0 0,-1 0 0,-21 0 0,21 0 16,1 0-16,-1 0 0,22 0 15,20 0-15,-20 0 0,20 0 0,22 0 16,-21 0-16,0-21 16,-1 21-16,1-21 0,0 21 0,-1-21 15,1 21-15,0-22 0,-1 1 0,1 21 16,0-21-16,-1 21 0,-20-21 16,-1 21-16,1 0 0,-1-21 0,-20 21 15,-1 0-15,0-21 0,-21 21 16,1 0-16,-1 0 0,0 0 0,0 0 15,0 0-15,-21 21 16,0 0 0,0 0-16,0 0 0,0 0 15,0 1-15,0-1 0,0 0 16,0 0-16,0 21 0,0-20 16,0 20-16,0-21 0,21 21 0,-21 1 15,0-1-15,0 0 0,0 1 16,0-1-16,0 22 0,0-22 0,0 0 15,0 22-15,0-22 0,0 0 0,0 1 16,0-1-16,0 0 0,0 1 16,0-1-16,0-21 0,0 22 0,0-22 15,0 21-15,0-21 0,0 0 0,0 1 16,0-1-16,0 0 16,0 0-16,0 0 0,-21 0 0,21 1 15,0-1-15,-21 0 16,0 0-1,0-21-15,0 21 0,-1-21 16,1 21-16,0 1 16,0-22-16,0 0 0,0 0 15,-1 0-15,-20 0 0,21 0 0,0 21 16,-22-21-16,1 0 0,21 0 16,-21 0-16,-1 0 0,1 0 0,0 0 15,-22 0-15,22 21 0,-22-21 0,1 0 16,-1 0-16,1 0 0,-1 21 15,-20-21-15,-1 0 0,0 0 16,1 21-16,-1-21 0,-21 0 0,21 0 16,22 0-16,-22 0 0,22 0 15,-1 0-15,22 0 0,-22 0 0,22 0 16,21 0-16,-21 0 0,20 0 16,1 0-16,0 0 0,0 0 0,0 0 15,42 0 32,0 0-47,0 0 16,0 0-16</inkml:trace>
  <inkml:trace contextRef="#ctx0" brushRef="#br1" timeOffset="183149.11">3958 13780 0,'-42'21'16,"42"0"0,0 0-16,0 0 15,0 0-15,0 1 0,0-1 16,21-21 0,0 0-1,0 0-15,0 0 16,-21-21-16,0-1 15,0 1-15,0 0 16,-21 21 0,0 0-1,0 0 1,0 0-16,21 21 16,0 0-1,0 1 1,21-22-1,0 0-15,0 0 16</inkml:trace>
  <inkml:trace contextRef="#ctx0" brushRef="#br1" timeOffset="183419.95">4318 13589 0,'0'0'16,"-21"0"-16,42 0 16,0 0-1,0 0-15,22 0 0,-22 0 16,21 0-16,0 0 0,1 0 0,-1-21 16,0 21-16,1 0 0,20 0 15,1-21-15,-22 21 0,0 0 16,-20 0-16,-1-21 0,0 21 15,0 0-15,-42 0 32,0 0-32</inkml:trace>
  <inkml:trace contextRef="#ctx0" brushRef="#br1" timeOffset="183783.81">4741 13547 0,'-21'21'15,"21"0"-15,-21-21 0,21 21 0,0 0 16,0 1-16,0-1 0,0 21 16,0-21-16,0 0 0,0 1 15,0-1-15,0 0 0,0 0 0,0 21 16,21-20-16,-21-1 0,0 0 16,0 0-16,0 0 0,21 0 15,-21 22-15,0-22 0,0 0 16,0 0-16,0 0 0,-21 1 15,0-1-15,0-21 0,0 21 0,-1 0 16,1-21-16,-21 0 0,21 0 0,-22 0 16,22 0-16,-21 0 0,21 0 15,-22 0-15,22 0 0,-21 0 0,21 0 16,0-21-16,-1 21 0,1-21 16,0 0-16,0-1 15,21 1-15,0 0 16,21 21-1,0-21-15,22 21 0,-22-21 0,0 21 16,21 0-16,-21-21 0,22 21 16</inkml:trace>
  <inkml:trace contextRef="#ctx0" brushRef="#br1" timeOffset="184315.51">5122 13907 0,'0'-22'0,"0"44"0,0-65 16,0 22-16,0 0 15,-21 21-15,0-21 0,0 21 16,0 0-16,-1 0 0,1 0 16,0 0-16,0 0 15,0 0-15,0 21 0,-1 0 0,22 0 16,-21 0-16,0 1 0,0-1 15,21 0-15,0 0 0,0 0 0,-21 0 16,21 1-16,0-1 16,0 0-16,0 0 15,21-21-15,0 0 0,0 0 16,0 0-16,1 0 16,-1 0-16,0 0 0,0-21 15,0 21-15,-21-21 0,21 0 16,1-1-16,-1 22 0,-21-21 0,0 0 15,21 0-15,-21 0 0,21 0 0,-21-1 16,0 1-16,0 0 0,0 0 16,0 0-16,0 42 31,0 0-31,0 0 16,-21 0-16,21 1 0,0-1 0,0 0 15,0 0-15,0 0 0,0 0 16,0 1-16,0-1 0,21 0 15,-21 0-15,21-21 16,0 0-16,1 0 16,-1 0-1,0 0-15,-21-21 16</inkml:trace>
  <inkml:trace contextRef="#ctx0" brushRef="#br1" timeOffset="184548.92">5270 13758 0,'0'0'0,"0"22"31,0-1-31,0 0 16,22 0-16,-22 0 0,0 0 0,21 1 16,-21-1-16,0 0 0,0 0 15,0 0-15,21-21 0,-21 21 0,21 1 16,-21-1-1,21-21 1,0-21 15</inkml:trace>
  <inkml:trace contextRef="#ctx0" brushRef="#br1" timeOffset="184763.79">5524 13737 0,'0'-21'0,"0"42"32,-21-21-32,0 21 0,0 1 15,0-1-15,0 0 0,21 0 16,0 0-16,-22 0 16,22 1-16,-21-22 0,21 21 0,0 0 15,-21-21-15,21 21 0</inkml:trace>
  <inkml:trace contextRef="#ctx0" brushRef="#br1" timeOffset="185309.48">5884 13695 0,'0'0'0,"0"-21"0,21 0 0,1-1 16,-22 1 0,0 0-1,-22 21-15,1 0 16,0 0-16,0 0 0,0 0 16,21 21-16,-21 0 0,-1 1 0,1-1 15,0 0-15,0 0 0,0 21 16,0-20-16,-1-1 0,22 21 0,0-21 15,-21 0-15,21 1 0,0-1 16,0 0-16,0 0 0,0 0 16,21-21-1,1 0-15,-1 0 16,0 0-16,0-21 16,0 0-16,-21 0 0,21 0 15,1-1-15,-22 1 0,21 0 16,-21 0-16,0 0 0,21 0 0,-21-1 15,0 1-15,21 0 0,-21 0 16,0 0-16,0 42 31,0 0-31,0 0 16,0 0-16,0 1 0,21 20 0,-21-21 16,21 0-16,-21 0 0,22 1 15,-1-1-15,0 0 0,-21 0 0,21-21 16,0 21-16,22-21 0,-22 0 15,0 0-15,0 0 0,0 0 16,22 0-16,-22 0 0,0-21 0,21 0 16,-21 0-16,1 0 0,-1-1 15,0 1-15</inkml:trace>
  <inkml:trace contextRef="#ctx0" brushRef="#br1" timeOffset="185935.63">6858 11769 0,'0'0'0,"0"-21"0,21 21 16,-21-22-1,0 44 1,0-1-16,0 0 16,0 0-16,0 21 0,0 1 15,0 20-15,0-20 0,0 20 0,0 1 16,0 20-16,21-20 0,-21-1 16,0 1-16,0-1 0,0 1 0,0 63 15,0-64-15,0-20 0,0 20 16,0-21-16,0 1 0,0-1 15,-21-21-15,21 22 0,0-22 0,-21-21 16,21 21-16,0-42 31,0 0-31,0-1 0</inkml:trace>
  <inkml:trace contextRef="#ctx0" brushRef="#br1" timeOffset="186867.33">6816 11578 0,'21'0'32,"0"0"-17,0 0-15,0 0 0,0 0 16,1 0-16,20 0 0,-21 0 0,21 0 16,-20 0-16,20 0 0,0 0 0,1 0 15,-1 0-15,0 0 0,22 0 16,-1 0-16,1 0 0,20 0 15,1 0-15,0 0 0,-1 0 0,22-21 16,-21 21-16,0 0 0,-1 0 16,1-21-16,0 21 0,20 0 0,-20 0 15,0-21-15,-1 21 0,-20 0 0,-1 0 16,1-21-16,-1 21 0,1 0 16,-22 0-16,1 0 0,-22 0 0,21 0 15,-21-22-15,0 22 0,1 0 16,-1 0-16,0 0 0,0 0 15,-21 22 17,0-1-32,0 0 0,0 0 15,0 0-15,0 0 16,0 1-16,0-1 0,0 0 0,0 0 16,21 0-16,-21 0 0,0 22 0,21-22 15,-21 21-15,0 1 0,0-1 16,0 0-16,0 22 0,0-22 0,0 22 15,0-22-15,0 21 0,0-20 0,0 20 16,0-20-16,22-1 0,-22 0 16,0 1-16,0-1 0,0 0 0,0 1 15,0-1-15,0-21 0,0 21 16,0-20-16,0 20 0,0-21 0,0 0 16,-22 0-16,1 1 0,21-1 15,-21-21-15,0 21 0,0 0 16,0-21-16,-1 0 0,1 21 0,0-21 15,0 0-15,0 0 0,-22 21 0,22-21 16,-21 0-16,0 0 0,-1 0 16,1 0-16,-22 0 0,22 0 0,-21 0 15,-1 0-15,1 0 0,-1 22 16,-21-22-16,1 0 0,-1 0 0,-21 21 16,0-21-16,-21 21 0,22-21 0,-22 21 15,21-21-15,21 0 0,0 21 16,1-21-16,-1 0 0,22 0 15,-1 0-15,1 0 0,20 0 0,-20 0 16,20 0-16,1 0 0,21 0 16,-21 0-16,20-21 0,1 21 15,21-21-15,21 21 32,-21-21-32,22 21 0,-1 0 0,0 0 15,0 0-15,0 0 0,0 0 16,1 0-16</inkml:trace>
  <inkml:trace contextRef="#ctx0" brushRef="#br1" timeOffset="187472.21">7260 13843 0,'0'85'31,"0"-64"-15,21-21-1,0 0-15,-21-21 16,0 0 0,0-1-1,0 1-15,-21 21 16,0 0-1,0 0-15,0 0 16,0 0 0,21 21-16,0 1 15,21-22 17,0 0-32,0 0 0,0 0 15</inkml:trace>
  <inkml:trace contextRef="#ctx0" brushRef="#br1" timeOffset="187739.5">7789 13547 0,'-42'0'16,"63"0"-1,0 0 1,22 0-16,-22 0 0,21 0 16,0 0-16,1 0 0,-1 0 0,0 0 15,-20 0-15,20 0 0,0 0 16,1 0-16,-22 0 0,21-21 0,-21 21 16,0 0-16</inkml:trace>
  <inkml:trace contextRef="#ctx0" brushRef="#br1" timeOffset="188120.29">8149 13526 0,'-21'0'0,"42"0"0,-42 21 0,21 0 16,-21 0-1,21 0-15,0 0 0,0 1 16,0-1-16,0 0 0,0 0 15,0 0-15,0 22 0,0-22 16,0 0-16,0 0 0,0 21 0,21-20 16,-21-1-16,0 0 0,0 21 15,0-21-15,0 1 0,0-1 16,0 0-16,0 0 0,0 0 16,0 0-16,0 1 0,-21-22 15,0 21-15,-1-21 0,1 0 16,0 0-16,0 0 0,0 0 0,0 0 15,-1 0-15,1 0 0,0 0 16,0 0-16,0 0 0,0 0 0,-1-21 16,22-1-16,-21 22 0,21-21 15,0 0-15,0 0 16,21 21 15,1 0-31,-1 0 0,0 0 16,0 0-16</inkml:trace>
  <inkml:trace contextRef="#ctx0" brushRef="#br1" timeOffset="188636.51">8615 13885 0,'0'0'0,"0"-21"16,0 0-16,0 0 16,-21 0-16,-1 21 0,1 0 15,0 0-15,0 0 0,0 0 16,0 21-16,-1 0 0,1-21 0,0 21 16,0 0-16,21 1 0,-21 41 15,21-42-15,-21 0 0,21 1 16,0-1-16,0 0 0,0 0 15,0 0-15,0 0 0,0 1 16,21-22 0,0 0-1,0 0-15,0 0 0,0-22 16,1 1-16,-22 0 0,21 21 16,-21-21-16,21 0 0,-21 0 15,0-1-15,0 1 0,0 0 16,0 0-16,0 0 0,0 0 15,0 42 17,0 0-17,0 0-15,0 0 0,21 0 16,-21 1-16,21-22 0,-21 21 16,0 0-16,21-21 0,1 21 15,-1-21-15,0 0 16,0 0-16,0 0 15</inkml:trace>
  <inkml:trace contextRef="#ctx0" brushRef="#br1" timeOffset="188879.37">8826 13801 0,'0'0'15,"0"-21"-15,0 42 31,22 0-31,-1 0 16,-21 0-16,0 0 0,0 1 16,21-1-16,-21 0 0,21 0 0,-21 0 15,21 0-15,-21 1 0,0-1 16,0 0 0,21-21-1,1 0 1,-22-21-16</inkml:trace>
  <inkml:trace contextRef="#ctx0" brushRef="#br1" timeOffset="189125.23">9144 13716 0,'0'0'0,"0"21"16,0 0-16,-21 1 15,0-1-15,21 0 0,-22 0 0,1 21 16,21-20-16,-21-1 0,0 0 16,0 0-16,21 0 0,-21 0 0,-1 1 15,1-1-15,21 0 0,0 0 16,-21-21-16,21 21 16,21-21 15,0-21-31</inkml:trace>
  <inkml:trace contextRef="#ctx0" brushRef="#br1" timeOffset="189639.93">9525 13737 0,'0'0'16,"0"-21"-16,0 0 16,0 0-1,-21 21-15,0 0 0,-1 0 16,22 21-16,-21 0 0,21 0 0,-21 0 16,0 1-16,21-1 0,0 0 15,-21 0-15,21 0 0,-21 0 0,21 1 16,0-1-16,0 0 0,0 0 15,0 0-15,0 0 0,0 1 16,21-22 0,0 0-1,0 0-15,-21-22 16,21 22-16,-21-21 0,21 21 0,-21-21 16,22 0-16,-1 0 15,-21 0-15,0-1 0,0 1 0,0 0 16,0 0-16,0 0 0,21 21 15,-21 21 1,0 0 0,0 0-16,0 0 15,21 1-15,-21-1 0,0 0 16,21 0-16,0 0 16,-21 0-1,22-21-15,-1 0 16,-21-21-1</inkml:trace>
  <inkml:trace contextRef="#ctx0" brushRef="#br1" timeOffset="189803.83">9715 13949 0,'0'21'31,"0"0"-31,0-42 47</inkml:trace>
  <inkml:trace contextRef="#ctx0" brushRef="#br1" timeOffset="194812.16">20532 7324 0,'0'0'0,"0"-21"0,0-1 0,21 1 0,-21 0 15,0 0-15,0 0 0,21 0 16,-21-1-16,0 1 0,0 0 16,-21 21 15,21 21-15,0 0-1,0 22-15,0-22 0,0 21 0,0 1 16,0-1-16,0 0 0,0 22 15,0-22-15,-21 0 0,21 1 0,0-1 16,0 0-16,0 1 0,0-1 16,0 0-16,-22 1 0,22-1 0,0 0 15,-21 1-15,21-1 0,0-21 0,0 22 16,0-22-16,0 0 0,0 0 16,0 0-16,0 0 0,0 1 0,0-1 15,0 0 1,0-42 15,0 0-15,0-1-16,0 1 0,0 0 15,0 0-15,0 0 0,-21 0 0</inkml:trace>
  <inkml:trace contextRef="#ctx0" brushRef="#br1" timeOffset="195807.72">20532 7070 0,'21'0'31,"0"0"-31,0 0 0,0 0 0,0 0 16,1 0-16,20 0 0,-21 0 15,21 0-15,-20 0 0,20 0 0,21 0 16,-20 0-16,20-21 16,1 21-16,-1 0 0,1 0 0,20 0 15,1 0-15,21 0 0,-21 0 0,20 0 16,-20 0-16,0 0 0,-1 0 15,1 0-15,0 0 0,-1 0 0,1 0 16,-21-22-16,20 22 0,1 0 16,-22 0-16,1 0 0,-1 0 0,1 0 15,-1 0-15,-20 0 0,20 0 16,-20 0-16,-22 0 0,21-21 0,-21 21 16,22 0-16,-22 0 0,0 0 15,-21 21 32,0 1-31,-21-1-16,21 0 15,0 0-15,0 0 0,0 0 16,0 22-16,0-22 0,0 21 0,0 1 16,-21-22-16,21 21 0,0 0 15,0 22-15,-22-22 0,22 1 0,0-1 16,0 0-16,0 1 0,0-22 0,0 21 15,0 0-15,0-20 0,0 20 16,0-21-16,0 21 0,0-20 16,0-1-16,0 0 0,0 21 15,0-21-15,0 1 0,-21-1 16,21 0-16,-21 0 0,0 0 16,0-21-1,21 21-15,-21-21 0,-1 0 0,1 0 16,0 22-16,0-22 0,0 0 0,-22 0 15,22 0-15,0 0 0,-21 21 16,21-21-16,-22 0 0,1 0 0,0 0 16,-1 0-16,1 0 0,0 0 15,-22 0-15,22 0 0,-22 0 0,22 0 16,-22 0-16,1 0 0,-64 0 16,42 0-16,1 0 15,-1 0-15,0 0 0,1 21 0,-1-21 16,0 0-16,22 0 0,-22 0 0,22 0 15,-1 0-15,1 0 0,20 0 16,-20 0-16,20 0 0,-20 0 0,21 0 16,-22 0-16,22 0 0,-1 0 15,1 0-15,0 0 0,21 0 0,-1 0 16,1 0-16,0 0 0,0 0 0,42 0 78,0 0-62,0 0-1,1 0-15</inkml:trace>
  <inkml:trace contextRef="#ctx0" brushRef="#br1" timeOffset="196464.22">20891 9102 0,'0'0'0,"-21"0"0,0 0 16,0 21 0,0 0-16,21 0 15,0 0-15,0 1 16,0-1-16,21-21 31,0 0-31,0 0 16,0 0-16,1 0 0,-1-21 15,0-1 1,-21 1-16,0 0 16,0 0-16,0 0 15,-21 21-15,0 0 0,21-21 16,-22 21-16,1 0 15,0 0-15,21 21 16,0 0 0,0 0-16,0 0 15,21-21-15,0 21 16,1-21-16,-1 0 0,0 0 16,0 0-16</inkml:trace>
  <inkml:trace contextRef="#ctx0" brushRef="#br1" timeOffset="196775.04">21399 8848 0,'0'0'0,"0"-21"0,0-1 16,0 44 15,0-1-31,0 0 15,0 0-15,0 0 0,0 0 16,0 22-16,0-22 0,0 21 0,0-21 16,0 1-16,0 20 0,0-21 15,0 0-15,0 0 0,0 1 0,0 20 16,0-21-16,0 0 0,0 0 16,-21 1-16,21-44 62,0 1-62</inkml:trace>
  <inkml:trace contextRef="#ctx0" brushRef="#br1" timeOffset="197107.85">21294 8890 0,'0'-21'16,"0"42"-16,0-63 0,0 21 0,0-1 15,21 1-15,0 21 16,-21-21-16,42 21 0,-21 0 0,1-21 16,20 21-16,0 0 15,-21 0-15,22 0 0,-1 0 0,-21 0 16,22 21-16,-22 0 0,0-21 0,0 43 16,0-22-16,-21 0 0,0 0 15,0 0-15,0 0 0,0 22 0,-21-22 16,-21 0-16,21 0 0,-22 0 15,1 1-15,0-22 0,-1 21 0,1 0 16,0 0-16,20-21 0,-20 0 0,21 21 16,-21-21-16,20 0 15,1 0-15,42 0 32,1 0-17,-1-21-15,0 21 0,0-21 0</inkml:trace>
  <inkml:trace contextRef="#ctx0" brushRef="#br1" timeOffset="197748">21992 8805 0,'0'0'0,"0"22"31,0-1-15,0 0-16,0 0 16,0 0-16,0 0 0,-21 1 0,21-1 15,0 0-15,0 0 16,0 0-16,0 0 0,0 1 16,21-22-16,0 0 15,0 0-15,1 0 16,-1 0-16,0 0 0,0-22 15,0 22-15,0-21 16,1 0-16,-1 0 0,-21 0 16,21 0-16,-21-1 15,21 1-15,-21 0 0,21 0 16,-21 0-16,0 0 0,0-1 16,0 44 15,0-1-16,0 0-15,-21 0 0,21 0 16,0 0-16,-21 1 0,21 20 16,0-21-16,0 0 0,0 0 0,0 22 15,-21-22-15,21 0 0,0 21 0,0-20 16,-21-1-16,21 0 0,0 0 16,0 0-16,0 0 0,0 1 0,0-1 15,0 0-15,0 0 0,-22-21 16,22 21-16,-21-21 0,21 21 0,0 1 15,-21-22-15,0 0 0,0 0 16,0 0-16,-1 0 0,1 0 16,0 0-16,0 0 0,0 0 0,0 0 15,-1 0-15,1 0 0,0 0 0,0 0 16,0 0-16,0 0 16,21-22-16,0 1 15,0 0-15,21 0 16</inkml:trace>
  <inkml:trace contextRef="#ctx0" brushRef="#br1" timeOffset="198383.86">23834 7112 0,'0'0'0,"21"0"0,-21-21 16,21 21-16,0 0 31,0 0-31,-21 21 16,0 0-16,0 22 0,0-1 0,0 0 15,0 1-15,0-1 0,0 21 16,0-20-16,0 20 0,0-20 15,0-1-15,0 0 0,-21 22 16,0-22-16,0-21 0,21 22 0,0-1 16,-21 0-16,21-21 0,-22 1 0,22-1 15,0 0-15,0 0 0,0 0 16,0 0-16,0-42 31,0 0-15,0 0-16,0 0 0,22 0 0,-1-22 15</inkml:trace>
  <inkml:trace contextRef="#ctx0" brushRef="#br1" timeOffset="199211.51">23897 7049 0,'21'-22'31,"0"22"-31,22 0 16,-22 0-16,0 0 0,21 0 0,1 0 16,-1-21-16,0 21 0,22 0 15,-1 0-15,1-21 0,21 0 0,-1 21 16,1 0-16,0-21 0,20 21 15,-20-21-15,0 21 0,-22 0 0,22-22 16,-22 22-16,1 0 0,-1-21 0,-20 21 16,20 0-16,-20 0 0,-1 0 15,0 0-15,1 0 0,-1 0 0,0 0 16,1 0-16,-1 0 0,0 0 16,-21 0-16,22 0 0,-22 0 0,21 0 15,-21 0-15,1 0 0,-1 0 16,0 0-16,0 0 0,0 0 0,0 0 15,-21 21 17,0 1-32,0-1 0,0 0 15,0 0 1,0 0-16,0 0 0,0 1 16,0-1-16,0 0 0,0 21 15,-21-21-15,21 22 0,-21-1 0,21-21 16,0 22-16,-21 20 0,0-21 15,21 1-15,-21-1 0,21 0 0,0 1 16,0-1-16,0-21 0,-22 22 0,22-1 16,0-21-16,0 21 15,0-20-15,0 20 0,0-21 0,0 21 16,0-20-16,0-1 0,0 21 0,0-21 16,0 0-16,-21 1 0,0-1 15,21 0-15,-21-21 0,0 21 16,0-21-16,-1 0 15,-20 21-15,21-21 0,0 0 0,-22 0 16,1 21-16,0-21 0,-1 0 0,-20 0 16,-1 0-16,1 0 0,-1 0 15,-20 0-15,-1 0 0,0 0 16,-20 0-16,-1 0 0,0 0 0,21 0 16,-21 0-16,22 0 0,-1 22 15,22-22-15,-1 0 0,1 0 0,-43 0 16,63 0-16,1 0 15,0 0-15,21 0 0,-1 0 0,-20 21 16,21-21-16,0 0 16,21 21 15,21-21-31,0 0 16</inkml:trace>
  <inkml:trace contextRef="#ctx0" brushRef="#br1" timeOffset="200020.6">24088 8954 0,'0'0'0,"0"-22"0,21 1 16,0 21 0,-21-21-16,0 0 31,-21 21 0,0 21-15,-1-21-16,22 21 0,0 0 0,0 1 15,0-1-15,-21 0 16,21 0-16,0 0 0,21-21 16,1 0-1,-1 0 1,0 0-16,0 0 0,-21-21 15,21 21-15,-21-21 0,0 0 16,0 0-16,0-1 16,0 1-16,-21 0 15,0 21-15,0 0 16,0 0-16,-1 0 0,1 0 16,21 21-16,0 0 15,0 1 1,0-1-16,21-21 15,1 0 1</inkml:trace>
  <inkml:trace contextRef="#ctx0" brushRef="#br1" timeOffset="200307.44">24723 8615 0,'0'-21'0,"0"42"0,0-63 15,-22 42 1,1 0-16,0 0 16,0 21-16,21 0 0,0 0 0,-21 0 15,21 22-15,-21-1 0,21-21 16,0 21-16,0 1 0,-22-1 0,22 0 16,0 1-16,0-1 0,0 0 15,0-20-15,0 20 0,-21-21 0,21 0 16,-21 0-16,21 1 0,0-1 15,0 0 1,0-42 0,0 0-1,0-1-15</inkml:trace>
  <inkml:trace contextRef="#ctx0" brushRef="#br1" timeOffset="200599.57">24511 8742 0,'0'-21'15,"0"42"-15,0-63 0,0 20 0,0 1 16,0 0-16,0 0 0,0 0 0,21 21 16,0-21-16,0 21 0,22 0 0,-22 0 15,21 0-15,-21 0 16,22 0-16,-22 0 0,21 0 0,1 0 16,-22 21-16,0 0 0,0 0 0,0 0 15,-21 22-15,0-22 0,0 0 16,-21 21-16,0-21 0,-21 1 0,20-1 15,-20 0-15,-21 0 0,20 0 16,1 0-16,-22 1 0,22-1 0,0-21 16,-1 21-16,22-21 0,0 0 15,0 21-15,42-21 16,0 0-16,22 0 16,-1 0-16,-21-21 15,21 21-15</inkml:trace>
  <inkml:trace contextRef="#ctx0" brushRef="#br1" timeOffset="201175.25">25167 8784 0,'0'0'15,"0"-21"-15,0 0 0,0 0 16,0 42 15,0 0-15,0 0-16,0 0 0,0 1 15,0-1-15,0 0 16,0 0-16,0 0 0,0 0 16,0 1-16,21-22 15,0 21-15,1-21 0,-1 0 16,21 0-16,-21 0 0,0 0 16,1 0-16,20 0 0,-21 0 0,0-21 15,0 21-15,1-22 0,-1 1 16,0 0-16,0 0 0,0 0 0,0 0 15,-21-1-15,0-20 0,0 21 16,0 0-16,0 0 0,0-1 16,-21 22 15,21 22-31,0-1 0,-21 0 16,0 0-16,21 21 0,-21-20 0,21 20 15,0 0-15,-21 1 0,21-22 16,-22 21-16,1 0 0,21 1 0,0-1 15,0 0-15,0-20 0,-21 20 16,21 0-16,0-21 0,0 22 0,0-22 16,-21 0-16,21 0 0,0 22 0,0-22 15,-21 0-15,0 0 0,-1-21 16,1 21-16,0 0 0,0-21 0,0 0 16,0 0-16,-1 0 0,-20 0 15,21 0-15,0 0 0,0 0 16,-1 0-16,-20 0 0,42-21 0,-21 21 15,0 0-15</inkml:trace>
  <inkml:trace contextRef="#ctx0" brushRef="#br1" timeOffset="202051.37">20849 11557 0,'0'0'0,"21"-127"32,-21 106-32,0 0 15,0 42 1,0 0-16,0 21 15,0-20-15,0 41 0,0-21 0,21 1 16,-21 20-16,22 1 0,-22 20 16,0-20-16,0 21 0,0-22 0,0 22 15,0-22-15,0 1 0,0-1 16,0-20-16,0 20 0,-22-21 0,22 1 16,0-1-16,-21-21 0,21 0 15,0 1-15,0-1 0,0 0 16,0-42 15,21 0-31,-21-1 0,0 1 0,22 0 16,-22 0-16,0-21 0,0 20 15</inkml:trace>
  <inkml:trace contextRef="#ctx0" brushRef="#br1" timeOffset="202694.98">20976 11515 0,'0'-43'0,"0"86"0,-21-107 0,21 43 16,0 0-16,0 0 0,0 0 0,0-1 16,21 22-1,0 0-15,0-21 0,22 21 16,-1-21-16,22 21 0,-1-21 0,1 21 16,20-21-16,1 21 0,21-21 15,-22-1-15,1 22 0,0-21 0,-1 21 16,1-21-16,0 0 0,-22 21 15,22-21-15,0 21 0,-1 0 0,1-21 16,-22 21-16,1 0 0,-1 0 16,1 0-16,-22 0 0,1 0 15,-1 0-15,-21 0 0,0 0 0,0 0 16,-21 21 0,0 0-16,0 0 15,0 21-15,-21-20 0,21-1 0,0 21 16,-21-21-16,21 22 0,0-1 15,0 0-15,0 1 0,0-1 0,0 0 16,0 1-16,0-1 0,0 0 0,0 1 16,0-1-16,0 21 0,0-20 15,0-1-15,0 22 0,21-22 16,-21 0-16,0 22 0,0-22 0,0 0 16,0 1-16,0-22 0,0 21 15,0 1-15,0-22 0,0 0 0,0 21 16,-21-21-16,0-21 0,0 22 15,0-1-15,-1 0 0,1-21 0,-21 21 16,0-21-16,-1 0 0,1 0 0,-22 21 16,1-21-16,-1 0 0,-20 0 15,-1 0-15,0 0 0,1 0 16,-1 0-16,-21 0 0,0 0 0,1-21 16,20 21-16,0-21 0,1 21 0,-1-21 15,43 21-15,-22 0 0,22-21 16,-1 21-16,22 0 0,0 0 0,0 0 15,0 0-15,21 21 47,0 0-31</inkml:trace>
  <inkml:trace contextRef="#ctx0" brushRef="#br1" timeOffset="203171.71">21209 13335 0,'-21'0'16,"42"0"31,0 0-47,0 0 0,0 0 15,1 0-15,-22-21 32,-22 0-17,1 21 1,0 0-16,0 0 0,0 0 0,0 0 16,-1 0-1,22 21 16,22-21 1,-1 0-32,0 0 0</inkml:trace>
  <inkml:trace contextRef="#ctx0" brushRef="#br1" timeOffset="203436.56">21717 13018 0,'0'-22'16,"0"44"-16,0-65 0,0 64 31,0 1-31,0-1 0,0 0 16,0 0-16,0 21 0,0-20 16,0 20-16,0-21 0,0 21 0,-21-20 15,21-1-15,0 21 0,0-21 16,0 0-16,0 1 0,0-1 0,0 0 15,0 0-15,0-42 47,0 0-47</inkml:trace>
  <inkml:trace contextRef="#ctx0" brushRef="#br1" timeOffset="203723.46">21653 13102 0,'0'-21'0,"0"42"0,0-63 16,0 21-16,0 0 0,22-1 16,-1 22-16,0 0 0,0-21 15,0 21-15,0 0 0,1 0 0,20 0 16,-21 0-16,0 0 0,0 0 16,22 0-16,-22 21 0,0 1 15,-21-1-15,0 0 0,0 0 16,0 0-16,0 0 0,0 1 15,-42-1-15,21 0 0,-1 0 0,-20 0 16,21-21-16,-21 21 0,20 1 0,-20-22 16,21 21-16,0-21 0,0 0 15,-1 0-15,22 21 0,22-21 32,-1 0-32,0 0 0,0-21 0,0 0 15</inkml:trace>
  <inkml:trace contextRef="#ctx0" brushRef="#br1" timeOffset="204240.16">22267 13039 0,'0'0'0,"21"-21"0,1 21 0,-22 21 32,0 0-32,-22-21 15,1 21-15,21 0 0,0 0 0,0 1 16,-21-1-16,21 0 0,0 0 15,0 0-15,0 0 0,0 1 16,0-1-16,21-21 0,0 0 16,1 0-1,-1 0-15,0 0 0,0 0 0,21 0 16,-20 0-16,20-21 0,-21 21 0,21-22 16,-20 1-16,-1 0 0,0 21 15,0-21-15,0 0 0,0 0 0,1-1 16,-22 1-16,0 0 0,0 0 15,0 0-15,0 0 0,0 42 32,0 0-17,0 0-15,0 0 0,-22 22 16,22-22-16,0 0 0,0 21 0,-21-21 16,21 1-16,-21 20 0,21-21 15,0 21-15,0-20 0,-21 20 0,21-21 16,0 21-16,0-20 0,-21-1 15,21 21-15,0-21 0,0 0 0,-21 1 16,-1-1-16,1-21 0,21 21 16,-21-21-16,0 0 0,-21 0 15,20 0-15,1 21 0,-21-21 0,0 0 16,20 0-16,-20 0 0,21 0 16,-21 0-16,20-21 0,1 0 0,0 21 15,0-21-15,21-22 0,0 22 16,0 0-16</inkml:trace>
  <inkml:trace contextRef="#ctx0" brushRef="#br1" timeOffset="204779.78">24342 11261 0,'21'-21'0,"-42"42"0,42-85 16,0 43-16,-21-21 0,0 21 0,0-1 15,21 1-15,-21 42 16,0 1-1,0-1-15,0 21 0,0 22 0,21-22 16,-21 21-16,0 22 0,0-21 16,0-1-16,0 22 0,0-22 0,0 22 15,0 0-15,0-22 0,0 22 16,0-22-16,0 1 0,0-1 0,-21-20 16,21-1-16,0 0 0,0 1 0,0-22 15,0 0-15,0 0 0,0-42 47,21 0-47,-21 0 0</inkml:trace>
  <inkml:trace contextRef="#ctx0" brushRef="#br1" timeOffset="205468.39">24511 11303 0,'0'0'0,"-85"-127"15,85 106-15,0 0 16,-21 0-16,21-1 16,21 22-1,0 0-15,1 0 0,41-21 0,-21 21 16,43 0-16,-21-21 0,20 21 16,1 0-16,21-21 0,-22 0 0,22 21 15,-21-21-15,42-1 0,-21 22 16,21-21-16,-21 21 0,21-21 0,-22 21 15,1 0-15,0 0 0,-21-21 0,-1 21 16,1 0-16,0 0 0,-22 0 16,1 0-16,-22 0 0,0 0 0,1 0 15,-22 0-15,-21 21 47,0 0-47,-21 0 0,21 1 16,-21-1-16,21 0 0,0 21 15,0 1-15,0-1 0,0 0 0,0 1 16,0 20-16,-22-21 0,22 22 16,0-22-16,-21 22 0,21-1 0,0-20 15,0 20-15,0-21 0,0 22 0,0-1 16,0 1-16,0-22 0,0 22 16,0-22-16,0 22 0,21-22 0,-21 0 15,0-21-15,0 22 0,0-1 0,0-21 16,0 0-16,0 1 0,-21-1 15,0 0-15,0-21 0,0 21 16,-22-21-16,1 0 0,0 21 0,-1-21 16,1 0-16,-21 0 0,-1 0 15,1 0-15,-22 0 0,-21 0 16,0 0-16,-21 0 0,21 0 0,-21 0 16,0 0-16,22 0 0,-22 0 0,21 0 15,0 0-15,0 0 0,21 0 0,22 0 16,-1 0-16,1 0 0,21 0 15,20 0-15,-20 0 0,21 0 0,0 0 16,42 0 15,0 0-31,0 0 16,0 0-16,1 0 0,-1 0 0,0 0 16,0 21-16,0-21 0</inkml:trace>
  <inkml:trace contextRef="#ctx0" brushRef="#br1" timeOffset="205962.93">24701 13356 0,'0'0'0,"-21"0"0,0 0 0,0 0 15,21 21-15,0 1 16,-21-22-16,21 21 0,0 0 15,0 0-15,0 0 16,0 0-16,21-21 16,0 0-16,0 0 0,0 0 15,1 0-15,-1 0 0,0 0 16,0 0-16,-21-21 0,21 0 0,-21 0 16,0 0-1,0 0-15,-21 21 16,0 0-16,0-22 0,0 22 0,-1 0 15,1 0-15,0 0 16,0 0-16,21 22 16,0-1-1,21-21 1,0 0-16,0 0 16,1 0-16,-1 0 0</inkml:trace>
  <inkml:trace contextRef="#ctx0" brushRef="#br1" timeOffset="206239.78">25358 13187 0,'0'21'31,"0"0"-31,0 0 16,0 1-16,0-1 0,-22 0 0,22 0 15,0 21-15,0-20 0,0-1 16,0 21-16,0-21 0,0 22 0,-21-22 16,21 0-16,0 21 0,0-21 15,-21 1-15,21-1 0,0 0 16,0 0-16,21-21 31,0-21-31,1 0 16</inkml:trace>
  <inkml:trace contextRef="#ctx0" brushRef="#br1" timeOffset="206555.66">25379 13293 0,'0'-21'0,"0"42"0,0-64 0,-21 22 0,21 0 16,0 0-16,0 0 15,0 0-15,21 21 0,0-22 16,0 22-16,0 0 0,0-21 0,1 21 15,20 0-15,-21 0 0,21 0 16,-20 0-16,20 0 0,-21 0 0,21 21 16,-20 1-16,-1-1 0,-21 0 15,0 0-15,0 0 0,0 0 16,0 1-16,-21-1 0,-1 0 0,-20 0 16,21 0-16,-21-21 0,-1 21 15,22 1-15,-21-22 0,21 21 0,-22-21 16,22 0-16,0 21 0,0-21 0,42 0 47,0-21-32,0 21-15</inkml:trace>
  <inkml:trace contextRef="#ctx0" brushRef="#br1" timeOffset="207179.4">26141 13166 0,'21'0'0,"-42"21"31,0 0-15,21 0-16,-22 0 0,22 1 16,-21-22-16,21 21 0,0 0 0,0 0 15,0 0-15,0 0 0,0 1 16,0-1-16,21-21 15,1 0-15,-1 0 16,0 0-16,0 0 0,0 0 0,22 0 16,-22 0-16,0 0 0,21-21 15,1 21-15,-22-22 0,21 1 0,-21 21 16,0-21-16,1 0 0,20 0 16,-21 0-16,0-1 0,0 1 15,-21 0-15,0 0 0,0 0 16,0 0-16,0 42 31,0 0-31,0 0 16,-21 0-16,21 0 0,-21 1 15,21-1-15,-21 0 0,21 21 16,0-21-16,0 1 0,-21 20 0,21 0 16,0 1-16,0-22 0,0 42 15,0-20-15,0-1 0,0 0 0,0 1 16,0-1-16,0 0 0,0 1 15,0-1-15,0 0 0,0-21 16,0 22-16,0-22 0,0 21 0,0-21 0,0 1 16,-21-1-16,-1 0 0,1 0 15,0-21-15,0 0 0,-21 21 16,-1-21-16,22 0 0,0 0 0,0 0 16,0 0-16,-22-21 15,22 21-15,0-21 0,0 21 0,0 0 16,-1-21-16,1 21 0,0 0 0,21-21 15,-21 21 1,0 0-16,0-22 16,21 1-16,-22 21 0,1 0 15</inkml:trace>
  <inkml:trace contextRef="#ctx0" brushRef="#br1" timeOffset="-192800.55">720 4487 0,'0'-211'0,"0"422"0,0-592 15,0 254-15,21 43 0,-21-1 0,0 43 16,0-1-16,0 1 0,0 21 16,0 0-16,0 0 15,0 211 1,0-169-16,0-42 0,0-21 0,0-1 15,0 22-15,0 0 0,0 0 16,0 0-16,0 0 0,0-1 31,42 22 94</inkml:trace>
  <inkml:trace contextRef="#ctx0" brushRef="#br1" timeOffset="-191360.78">974 16595 0,'0'-21'16,"0"-1"-1,-22 22 17,1 0-17,21 22 1,0-1 0,0 0-16,0 21 0,0 1 15,-21-1-15,21 0 0,0 1 0,0 20 16,-21-21-16,21 22 0,0-1 15,0-20-15,-21 41 0,0 1 16,21-43-16,-22 22 0,22-1 0,0 1 16,0-1-16,-21-20 0,21 20 15,-21 1-15,21-22 0,0 22 16,0-22-16,-21 0 0,21 1 16,0-22-16,0 21 0,0-21 15,0 0-15,0 1 0,0-1 0,0 0 16,-42-21-1</inkml:trace>
  <inkml:trace contextRef="#ctx0" brushRef="#br1" timeOffset="-191300.81">762 17949 0,'0'-21'0,"0"42"0,0-63 16,21 21-16</inkml:trace>
  <inkml:trace contextRef="#ctx0" brushRef="#br1" timeOffset="-191101.77">974 16595 0,'-22'0'15</inkml:trace>
  <inkml:trace contextRef="#ctx0" brushRef="#br1" timeOffset="-190735.98">1079 16658 0,'22'0'16,"20"0"-16,-106 0 0,149 0 0,-43 0 16,1 0-16,-1 0 0,0 0 0,22 0 15,-1 0-15,1 0 0,-1 0 16,1 0-16,21 0 0,-22 0 0,22 0 15,-1 0-15,1 0 0,21 0 16,-21 0-16,20 0 0,-20 0 0,0 0 16,-1 0-16,1 0 0,0 0 15,-22 0-15,1 0 0,-1 0 0,-20 0 16,20 0-16,-21 0 0,1 0 16,-22 0-16,21 0 0,-21 0 15,1 0-15,-1 0 0,0 0 16,0 0-16,0 0 0,0 0 15,-21 21 1,0 1 0,0-1-16,0 0 15,0 0-15,0 0 0,0 22 16,0-22-16,0 21 0,0-21 0,0 22 16,0-1-16,0 0 0,0 1 15,0 20-15,0-21 0,0 1 0,0-1 16,0 22-16,0-22 0,-21 43 15</inkml:trace>
  <inkml:trace contextRef="#ctx0" brushRef="#br1" timeOffset="-190532.34">3429 17992 0,'0'21'16,"0"-42"-16,0 63 16,0-21-16,0 0 0,-21 1 15,0-22-15,-1 21 16,1-21-16,0 21 0,0 0 15,0-21-15,0 21 0,-22-21 16,22 0-16,0 21 0,-21-21 16,-1 22-16,1-22 0,-22 0 15,1 21-15,-1-21 0,-41 0 16,20 21-16,-21-21 0,-21 0 0,0 0 16,0 0-16</inkml:trace>
  <inkml:trace contextRef="#ctx0" brushRef="#br1" timeOffset="-190469.38">931 6646 0,'-84'0'15,"168"0"-15,-211 0 0,64 0 0,20 0 16,-20 0-16</inkml:trace>
  <inkml:trace contextRef="#ctx0" brushRef="#br1" timeOffset="-190401.42">381 18182 0,'42'0'16,"-84"0"-16,105-21 0,-41 21 0,-1-21 16,0 0-16,-21 0 0</inkml:trace>
  <inkml:trace contextRef="#ctx0" brushRef="#br1" timeOffset="-189297.98">1270 17103 0,'0'21'0,"21"-21"31,0 0-15,0 0-16,1 0 0,-1 0 15,0 0-15,0 0 16,0 0-16,22-21 0,-22 21 15,0-21-15,0 21 0,0-22 16,0 22-16,1 0 0,-1 0 16,0 0-16,0 0 0,0 0 15,0 0 1,-21 22-16,22-22 0,-1 21 0,-21 0 16,21 0-16,0-21 15,-21 21-15,21-21 16,0 0-16,1 0 15,-1 0-15,0 0 0,0 0 16,21-21-16,-20 0 0,-1 0 16,0 21-16,0-21 0,0-1 15,0 1-15,1 21 0,-1-21 16,0 0-16,0 21 0,0 0 0,0 0 16,1 0-16,-1 0 15,0 0-15,0 21 0,0 0 16,-21 0-16,21 1 15,-21-1-15,22-21 0,-1 21 0,-21 0 16,21-21-16,0 0 0,0 21 16,0-21-16,1 0 0,-1 0 0,0 0 15,21 0-15,-21 0 0,1 0 16,20-21-16,-21 0 0,21 21 0,-20-21 16,-1 21-16,0-21 15,0 21-15,0-22 0,0 22 0,1 0 16,-1-21-16,0 21 15,-21 21 1,21 1-16,-21-1 16,0 0-16,-21-21 0,21 21 15,-21 0 1</inkml:trace>
  <inkml:trace contextRef="#ctx0" brushRef="#br1" timeOffset="-188600.92">1206 17611 0,'43'0'16,"-22"0"-16,0 0 15,0-21-15,0 21 0,1-22 0,20 1 16,-21 21-16,0-21 0,22 0 16,-22 0-16,0 21 0,0-21 15,21 21-15,-20-22 0,-1 22 16,0 0-16,0 0 15,0 22-15,0-22 16,-21 21-16,22 0 0,-1 0 16,0 0-1,0-21-15,0 21 0,0-21 16,1 0-16,-1 0 16,0 0-16,0-21 0,0 21 15,0-21-15,1 0 16,-1 0-16,0 21 0,21-43 15,-21 22-15,1 0 0,-1 21 16,0-21-16,0 21 0,0 0 16,0 0-16,1 21 15,-1-21-15,-21 21 16,21 0-16,-21 1 0,21-1 16,-21 0-16,21-21 0,0 21 15,1-21-15,-1 0 0,0 0 16,0 0-16,0 0 0,0 0 0,1 0 15,-1 0-15,0 0 0,0-21 16,0 0-16,0 21 0,22-21 16,-22-1-16,0 1 0,0 0 15,0 21-15,1-21 0,-1 0 0,0 0 16,0 21 0,-21 21 15,0 0-31</inkml:trace>
  <inkml:trace contextRef="#ctx0" brushRef="#br1" timeOffset="-188561.95">2667 17547 0,'-42'0'15</inkml:trace>
  <inkml:trace contextRef="#ctx0" brushRef="#br1" timeOffset="-188133.19">1270 17928 0,'63'0'31,"-41"0"-31,20 0 15,-21 0-15,0 0 0,22 0 16,-22 0-16,21 0 0,0-21 0,-20 21 16,20-21-16,0 0 0,1 0 15,-1-1-15,0 1 0,-21 0 0,22 21 16,-22-21-16,0 21 0,0 0 16,0 0-16,1 0 0,-1 0 0,0 0 15,-21 21-15,21 0 16,-21 0-16,0 1 15,21-22-15,0 21 16,1-21-16,-1 0 0,0 0 16,0 0-16,21 0 15,-20 0-15,20 0 16,-21-21-16,21 21 0,-20 0 16,-1-22-16,21 1 0,-21 21 0,0-21 15,1 0-15,-1 21 0,0-21 16</inkml:trace>
  <inkml:trace contextRef="#ctx0" brushRef="#br1" timeOffset="-187317.54">3323 17378 0,'21'0'47,"0"0"-31,-21 21 0,0 0-1,0 0-15,0 1 16,0-1-16,22 0 15,-22 21-15,0-21 0,0 1 0,0 20 16,0 0-16,0-21 0,-43 43 0,43-22 16,-42-21-16,42 1 0,0-1 15</inkml:trace>
  <inkml:trace contextRef="#ctx0" brushRef="#br1" timeOffset="-187193.63">3387 18076 0,'0'0'15,"-22"0"16,-20 0-15,21 0 0,21-21-1</inkml:trace>
  <inkml:trace contextRef="#ctx0" brushRef="#br1" timeOffset="-185880.97">1947 18182 0,'0'0'0,"0"-21"0,0 0 0</inkml:trace>
  <inkml:trace contextRef="#ctx0" brushRef="#br1" timeOffset="-185477.86">1947 18098 0,'-21'-22'16,"42"44"0,-42-22 15,0 0-31,0 21 16,0 0-16,-1 0 15,1-21-15,0 21 0,0 0 16,0-21-16,0 22 15,21-1-15,-22-21 16,1 21-16,0-21 0,0 21 0,0 0 16,0-21-16,-1 21 15,1-21-15,0 0 0,0 0 16,0 0 0,42 0 77,0 0-46,0 0-31,0 0-1,1 0-15,-22-21 0</inkml:trace>
  <inkml:trace contextRef="#ctx0" brushRef="#br1" timeOffset="-184317.55">783 18161 0,'21'0'47,"0"0"-47,1 0 0,-1 0 15,0 21-15,0-21 0,0 0 16,22 0-16,-22 0 0,0 21 16,21-21-16,-21 0 15,22 0-15,-22 0 0,21 0 0,1 0 16,-1 0-16,21 0 0,-20 0 16,20 0-16,-20 0 0,20 0 15,-21 0-15,22 0 0,-22 0 0,1 0 16,20 0-16,-21 0 0,1 0 15,-1 0-15,22 0 0,-22 0 0,0-21 16,1 21-16,-1 0 0,21 0 16,-20 0-16,-1 0 0,0-21 15,1 21-15,-1 0 0,-21 0 0,22 0 16,-22 0-16,0 0 0,0 0 16,0 0-16,0 0 15,1 0 1,-44 0 15,1 0-31,0 0 0,0 0 16,0 0-16,0 0 0,-1 0 15</inkml:trace>
  <inkml:trace contextRef="#ctx0" brushRef="#br1" timeOffset="-183833.31">2095 18161 0,'0'21'62,"0"0"-62,0 1 16,22-1-16,-22 0 0,0 0 15,21 0-15,-21 0 0,21-21 16,-21 22-16,0-1 0,0 0 16,0 0-16,0 0 15,-614-42 110,593 21-125,0 0 0,0 0 16,-1 0-1</inkml:trace>
  <inkml:trace contextRef="#ctx0" brushRef="#br1" timeOffset="-158453.22">10245 8255 0,'0'21'125,"21"-21"-94,0 0-15,0 0 15,0 0-16,0 0 1,1 0 0,-1 0-16,0 0 15,0 0-15,0 0 16,0 21-16,1-21 16,-1 0-16,0 0 0,0 0 15,0 0-15,0 0 0,1 0 16,-1 0-16,0 0 0,0 0 0,0 0 15,0 0-15,1 0 0,20 0 16,-21 0-16,0 0 0,0 0 16,1 0-16,-1 0 0,0 0 0,21 0 15,-21 0-15,1 0 0,20 0 16,-21 0-16,21 0 0,-20 0 0,-1 0 16,21 0-16,-21 0 0,22 0 0,-1 0 15,-21 0-15,21 0 0,-20 0 0,20 0 16,-21 0-16,21 0 0,-20 0 15,-1 0-15,0 0 0,0 0 0,21 0 16,-20 0-16,-1 0 0,0 0 16,0 0-16,0 0 0,0 0 15,1 0-15,-1 0 0,0 0 0,0 0 16,0 0-16,0 0 0,1 0 0,-1 0 16,0 0-16,0 0 15,0 0-15,0 0 0,1 0 16,-1 0-16,0 0 0,0 0 0,0 0 15,0 0-15,1 0 0,-1 0 0,0 0 16,0 0-16,0 0 0,0 0 16,1 0-16,-1 0 0,0 0 15,0 0-15,0 0 0,0 0 0,1 0 16,-1 0-16,0 0 16,0 0-16,0 0 0,0 0 15,1 0-15,-1 0 0,0 0 16,0 0-16,0 0 15,0 0-15,1 0 16,-1 0-16,0 0 16,0 0-16,0 0 15,0 0-15,1 0 0,-1 0 16,0 0-16,0 0 0,0 0 16,0 0-16,1 0 15,-1 0-15,0 0 0,0 0 0,0 0 16,22 0-16,-22 0 0,0 0 15,0 0-15,0 0 0,0 0 16,1 0-16,-1 0 0,0 0 0,0 0 16,0 0-16,0 0 0,1 0 15,-1 0-15,0 0 0,0 0 16,0 0-16,0 0 16,1 0-16,-1 0 0,0-21 15,0 21-15,0 0 0,0 0 0,1 0 16,-1 0-16,0 0 0,0 0 15,0 0-15,0 0 0,1 0 0,-1 0 16,0 0-16,21-21 0,1 21 0,-22 0 16,21 0-16</inkml:trace>
  <inkml:trace contextRef="#ctx0" brushRef="#br1" timeOffset="-157403.74">14774 8276 0,'21'0'15,"1"0"-15,20 0 0,0 0 16,1 0-16,-1 0 0,0 0 0,22 0 15,-22 0-15,22 0 0,-1 0 16,1 0-16,-1 0 0,1 0 0,-22 0 16,21 0-16,1 0 0,-1 0 0,-20 0 15,-1 0-15,22 0 0,-22 0 0,0 0 16,22 0-16,-22 0 0,0 0 16,22 0-16,-22 0 0,1 0 0,20 0 15,-21 0-15,1 0 0,20 0 0,-20 0 16,-1 0-16,0 0 0,1 0 15,20-21-15,-21 21 0,1 0 0,-1 0 16,0 0-16,-20 0 0,20 0 16,0 0-16,1 0 0,-1 0 15,-21-21-15,21 21 0,1 0 0,-22 0 16,21 0-16,1 0 0,-22 0 0,21 0 16,0 0-16,1 0 0,-22 0 15,21 0-15,1 0 0,-1 0 0,21 0 16,-20 0-16,-1 0 0,0-21 15,1 21-15,-1 0 0,-21 0 0,22 0 16,-1 0-16,-21 0 0,21 0 0,-20 0 16,-1 0-16,0 0 0,21 0 15,-21 0-15,1 0 0,-1 0 16,0 0-16,0 0 0,0-21 0,0 21 16,1 0-16,-1 0 0,0 0 0,0 0 15,21 0-15,-20 0 0,-1 0 16,0 0-16,0 0 0,0 0 0,0 0 15,1 0-15,-1 0 0,0 0 0,0 0 16,0 0-16,0 0 0,1 0 16,-1 0-16,0 0 0,0 0 0,0 0 15,0 0-15,1 0 0,-1 0 0,0 0 16,0 0-16,21 0 0,-20 0 16,-1 0-16,0 0 0,21-22 15,-21 22-15,1 0 0,-1 0 0,0 0 16,0 0-16,0 0 0,0 0 15,1 0-15,-1 0 0,0 0 16,0 0-16,0 0 0,0 0 0,1 0 16,-1 0-16,0 0 0,0 0 15,0 0-15,0 0 0,1 0 0,-1 0 16,0 0-16,0-21 0,0 21 0,0 0 16,1 0-16,-1 0 15,0 0-15,0 0 0,0 0 16,0 0-16,1 0 15,-1 0-15,0 0 0,0 0 16,0 0-16,0 0 0,1 0 16,-1 0-16,0 0 0,0 0 15,0 0-15,0 0 16,1 0-16,-1 0 0,0 0 0,0 0 16,0 0-16,0 0 31,1 0 0,-44 0 32,1 0-48,0 0 1,0 0 31,0 0-32,0 0 1,-1 0-16,1 0 0,0 0 16,-21 0-16,-1-21 0</inkml:trace>
  <inkml:trace contextRef="#ctx0" brushRef="#br1" timeOffset="-155832.46">13462 8234 0,'21'0'32,"0"0"46,0 0-63,-21 21-15,22-21 16,-1 0 0,0 0-1,0 0 1,0 0-1,0 0 1,1 0 0,-1 0-1,0 0-15,0 0 16,0 0-16,0 0 16,1 0-1,-1 0-15,0 0 0,0 0 16,0 0-16,0 0 15,1 0-15,-1 0 16,0 0-16,0 0 16,0 0-16,0 0 0,1 0 0,-1 0 15,0 0-15,0 0 16,0 0-16,0 0 0,1 0 16,-1 0-16,0 0 0,0 0 15,0 0-15,0 0 16,1 0-16,-1 0 0,0 0 0,0 0 15,0 0-15,0 0 16,1 0-16,-1 0 16,0 0-16,0 0 0,0 0 15,0 0-15,1 0 16,-1 0-16,0 21 16,0-21-16,0 0 0,0 0 15,1 0-15,-1 0 0,0 0 16,0 0-1,0 21-15,0-21 16,1 0-16,-1 0 16,0 0-1,0 0 1,0 0-16,0 0 16,1 0-1,-1 0 1,0 0-1,-21-21 17</inkml:trace>
  <inkml:trace contextRef="#ctx0" brushRef="#br1" timeOffset="-155803.48">14922 8255 0</inkml:trace>
  <inkml:trace contextRef="#ctx0" brushRef="#br1" timeOffset="-101212.61">20129 8192 0,'22'0'32,"-44"-22"46,1 22-63,0-21 1,0 21 0</inkml:trace>
  <inkml:trace contextRef="#ctx0" brushRef="#br1" timeOffset="-99401.18">19812 7832 0,'0'-21'16,"0"-1"15,21 44 110,0-1-141,-21 0 15,21-21-15,-21 21 0,22 0 16,-1 0-16,-21 1 0,21-1 15,0 0-15,0 0 0,-21 0 0,21-21 16,1 21-16,-22 1 0,21-1 16,0 0-16,-21 0 0,21-21 15,-21 21-15,21-21 0,0 21 0,-21 1 16,22-22 0,-22 21-16,21-21 0,-21 21 15,-21-21 110,-1 0-109,1 0-16,21 21 15,-21-21-15,0 0 0,21 21 16,-21-21-16,0 0 0,-1 21 0,1 1 16,0-22-16,-21 21 0,21-21 0,-22 21 15,1 0-15,0-21 16,20 21-16,-20 0 0,0-21 0,-1 22 16,1-22-16,0 21 0,21-21 0,-22 21 15,22-21-15,0 0 0,0 0 16,0 0-16,21 21 0,-22-21 15,1 0 64,21 21-64</inkml:trace>
  <inkml:trace contextRef="#ctx0" brushRef="#br1" timeOffset="-97045.27">10393 13187 0,'-21'0'47,"42"0"31,0 0-78,0 0 16,0 0-16,0 0 0,1 0 15,-1 0-15,0 0 0,21-21 0,-21 21 16,22 0-16,-22 0 0,21 0 0,1 0 16,-22 0-16,21 0 0,0 0 15,-20 0-15,20 0 0,0 0 0,1 0 16,-1 0-16,0 0 0,1 0 15,20 0-15,-21 0 0,22 0 0,42 0 16,-43 0-16,1 0 16,63 0-16,-43 0 0,1 0 15,0 0-15,21 0 0,-22 0 0,22 21 16,-21-21-16,-1 0 0,22 0 16,-21 0-16,21 21 0,-22-21 15,22 0-15,0 0 0,0 0 0,0 0 16,0 21-16,-1-21 0,107 0 15,-106 0-15,0 0 0,0 0 16,-1 0-16,1 0 0,0 0 0,0 0 16,0 0-16,-22 0 0,22 0 0,0 0 15,0 0-15,0 0 0,-22 0 16,22 0-16,0 0 0,63 0 16,-84 0-16,0 0 15,-22 0-15,1 0 0,-1 0 0,1 0 16,-1 0-16,1 0 0,-22 0 0,22 0 15,-22 0-15,21 0 0,-20 0 16,20 0-16,-20 0 0,20 0 0,-21 0 16,22 0-16,-22 0 0,1 0 0,-1 0 15,21 0-15,-20 0 0,-1 0 16,0 0-16,1 0 0,-1 0 0,0 0 16,1 0-16,20 0 0,-20 0 0,20 0 15,-21 0-15,22 0 0,-1 0 16,-20 0-16,20 0 0,1 0 0,-22 0 15,22 0-15,-1 0 16,-21 0-16,1 0 0,20 0 0,-20 0 16,-1 21-16,0-21 0,1 0 0,-1 0 15,0 0-15,22 0 0,-22 0 16,0 0-16,1 0 0,20 22 0,-20-22 16,-1 0-16,21 0 0,-20 0 0,-1 0 15,0 0-15,22 0 0,-22 21 16,1-21-16,-1 0 0,0 0 0,1 0 15,-22 0-15,21 0 0,0 0 16,1 21-16,-1-21 0,0 0 0,1 0 16,-22 0-16,21 0 0,1 0 0,-1 0 15,-21 0-15,0 21 16,22-21-16,-22 0 0,0 0 0,0 0 16,0 0-16,0 0 0,1 0 0,-1 0 15,0 0-15,0 0 16,0 0-16,0 0 15,1 0-15,-1 0 16,0 0 0,0 0 31,0 0-32,0 0 1,1 0-16,-1 0 15,0 0-15,0 0 0,0 0 0,0 0 16,1 0-16,-1 0 0,0 0 16,0 0-16,0 0 0,0 0 15,1 0-15,-1 0 0,0 0 16,0 0 0,0 0-16,0 0 0,1 0 15,-1 0-15,0 0 0,0 0 0,0 0 16,0 0-16,1 0 15,-1 0-15,0 0 0,0 0 16,0 0-16,0 0 0,1 0 31,-1 0 1,0 0-17,0 0-15,0 0 16,0 0-16,1 0 15,-1 0-15,0 0 0,0 0 16,0 0-16,-42 0 31,-21-21-15,21 21-16,-22-21 0,1 0 0</inkml:trace>
  <inkml:trace contextRef="#ctx0" brushRef="#br1" timeOffset="-95361.67">10393 13123 0,'0'22'16,"-21"-22"15,-1 0-16,22 21-15,-21-21 0,42 0 94,-21-21-94,22 21 0,-1-22 16,0 1-1,0 21-15,0-21 0,22 21 0,-22-21 16,21 21-16,-21-21 0,22 0 0,-1 21 16,-21-22-16,21 1 0,-20 21 15,20 0-15,-21-21 0,0 21 0,0 0 16,1 0-16,-22-21 0,-22 21 62,1 21-62,0-21 0,0 0 16,0 21-16,0-21 0,-1 21 16,1-21-16,-21 22 0,21-22 15,0 21-15,-22-21 0,22 21 0,0-21 16,-21 21-16,20-21 0,1 21 0,0-21 16,-21 0-16,21 21 0,-1-21 15,1 0-15,0 22 16,0-22-16,21 21 47,21-21-47,0 21 15,0-21-15,1 21 16,-1-21-16,-21 21 16,21 0-16,0 1 15,0-22-15,-21 21 0,0 0 16,21 0-16,1 0 15,-1 0-15,-21 1 0,0-1 0,21 0 16,-21 0-16,21-21 16,-21 21-16,0 0 0,21 1 15,0-22-15,-21 21 16,22-21-16,-44 0 62</inkml:trace>
  <inkml:trace contextRef="#ctx0" brushRef="#br1" timeOffset="-79853.83">13377 7599 0,'0'0'0,"21"0"32,1-21-17,-1 21 1,-21-21-1,0-1-15,21 22 16,-21-21-16,21 21 0,-21-21 16,0 0-1,21 21-15,-21-21 16,21 21-16,-21-21 16,0-1-16,0 1 31,0 0 0,0 42 125,0 0-140,-21 1-16,21-1 0,0 0 16,-21 0-16,21 0 15,-21 0-15,21 1 0,0 20 16,0-21-16,0 0 0,-21 0 0,21 22 15,-21-22-15,21 21 0,0-21 16,0 22-16,-22-1 0,22 0 0,-21 1 16,21-1-16,-21 0 0,21 1 0,0 20 15,-21-20-15,21-1 0,-21 0 16,21 1-16,-21 20 0,21-42 16,0 22-16,-22-1 0,1 0 0,21-21 15,-21 22-15,21-22 0,0 21 0,0-21 16,-21 22-16,21-22 0,-21 0 0,21 0 15,-21 0-15,21 1 16,-22-1-16,22 0 0,0 0 0,0 0 16,-21-21-16,21 21 0,-21 1 15,21-1 1,0 0 0,-21-21-16,21 21 15,0 0 1,-21 0-16,21 1 15,0-1-15,0 0 16,-21-21-16,21 21 16,-22 0-16,22 0 15,-21-42 126,21 0-125,-21 0-1,21 0-15,0 0 16,0-1-16,0 1 0,0 0 0,0 0 15,0 0-15,0 0 0,0-1 16</inkml:trace>
  <inkml:trace contextRef="#ctx0" brushRef="#br1" timeOffset="-76325.66">13547 7430 0,'-22'0'16,"22"-22"-1,-21 22 1,21-21 46,0 0 16,21 21-78,1 0 0,-1 0 16,0 0-16,0 0 16,21 0-16,-20 0 0,-1 0 0,0 0 15,21 0-15,-21 0 16,22 0-16,-22 0 0,21 0 0,1 0 16,-1 0-16,0 0 0,1 0 0,-1 0 15,21-21-15,-20 21 0,20 0 16,-20 0-16,20 0 0,-21 0 0,1 0 15,20 0-15,-20 0 0,-1 0 16,0 0-16,22 0 0,-22 0 0,0 0 16,1 0-16,-1 0 0,0 0 15,1 0-15,20 0 0,-20 0 0,-1 0 16,21 0-16,-20 0 16,20 21-16,-20-21 0,20 0 0,-21 0 0,1 0 15,20 0-15,-20 21 0,-1-21 16,21 0-16,-20 0 0,-1 0 15,0 0-15,1 0 0,-1 0 0,0 0 16,1 0-16,-22 0 0,21 0 16,1 0-16,-1 0 0,0 0 0,1 0 15,-22 0-15,21 0 0,0 0 16,-20 0-16,20 0 0,-21 0 0,21 0 16,-20 0-16,20 0 0,-21 0 15,21 0-15,-20 0 0,-1 0 0,21 21 16,-21-21-16,0 0 0,1 0 0,-1 0 15,0 0-15,0 0 0,0 0 16,0 0 0,-21 22 15,0-1-15,0 0-1,0 0-15,0 0 16,0 0-16,0 1 0,0-1 15,-21 0-15,21 0 0,0 0 16,-21 0-16,21 1 0,-21 20 16,21-21-16,0 0 0,0 0 15,0 1-15,0 20 0,-21-21 0,21 21 16,-21-20-16,21 20 0,-22 0 16,22 1-16,0-22 0,0 21 0,-21 0 15,21 1-15,-21-1 0,21-21 16,-21 22-16,21-1 0,0-21 0,0 21 15,-21-20-15,21 20 0,-21-21 16,-1 21-16,22-20 0,-21 20 0,21-21 16,0 21-16,-21-20 0,0 20 0,21-21 15,-21 0-15,21 22 0,0-22 16,-21 0-16,21 21 0,0-21 16,-22 1-16,22-1 0,0 0 15,0 0-15,0 0 0,0 0 0,-21 1 16,21-1-16,-21-21 15,21 21-15,0 0 16,-21-21-16,0 21 0,0-21 16,21 21-16,-22-21 15,1 0-15,0 0 16,0 0-16,0 0 0,0 22 16,-1-22-16,1 0 0,0 0 15,0 0-15,0 0 0,-22 0 16,22 0-16,0 0 0,-21 0 15,21 0-15,-22 0 0,1 0 0,0 0 16,-1 0-16,1 0 0,-22 0 16,22 0-16,-21 0 0,-1 0 0,22 0 15,-22 0-15,-20-22 0,20 22 0,1 0 16,-1 0-16,1 0 0,-1 0 16,1 0-16,-1 0 0,1-21 0,-64 21 15,63 0-15,1 0 16,-1 0-16,1-21 0,-1 21 0,-21 0 15,22 0-15,-1 0 0,1 0 0,-1 0 16,1 0-16,-1-21 0,22 21 16,-21 0-16,-1 0 0,22 0 0,-22 0 15,22 0-15,-22 0 0,22 0 0,-21 0 16,20 0-16,1 0 16,-22 0-16,22-21 0,0 21 0,-1 0 15,1 0-15,0 0 0,-1 0 0,22 0 16,-21 0-16,21 0 0,0 0 15,-1 0-15,1 0 0,0 0 0,0 0 16,0 0-16,0 0 16,21-21-1,-22 21 32,1 0-16,21-22-31,0 1 16,0 0 0,0 0-16</inkml:trace>
  <inkml:trace contextRef="#ctx0" brushRef="#br1" timeOffset="-75763.94">13864 7853 0,'0'0'0,"21"0"16,0 0-1,1 21 1,-1 0-1,-21 0-15,21 1 0,-21-1 16,21 0-16,0 0 0,0 21 16,1-20-16,-1 20 0,0-21 0,21 21 15,-21 1-15,1-1 0,20-21 0,-21 22 16,0-1-16,22-21 0,-22 21 16,0-20-16,0-1 0,0 0 15,0 21-15,1-21 0,-1 1 0,0-22 16,-21 21-16,21 0 0,0 0 15,0 0-15,-21 0 16,-21-21 31,21-21-47,0 0 16,-21 21-16,21-21 0,-21 0 15,21 0-15,-21 21 0</inkml:trace>
  <inkml:trace contextRef="#ctx0" brushRef="#br1" timeOffset="-75345.25">14584 7895 0,'0'0'0,"0"-21"0,-21 21 47,-1 21-47,1-21 0,0 21 16,0 1-16,0 20 0,0-21 0,-1 21 15,-20 1-15,21-1 0,-21 0 0,-1 1 16,1-1-16,0 0 0,20 1 15,-20-1-15,0-21 0,21 22 0,-22-22 16,22 0-16,0 0 0,0 0 16,0 0-16,21 1 0,-22-22 15,1 21-15,42-42 78,1-1-78,-1 1 16,0 0-16,21 21 0</inkml:trace>
  <inkml:trace contextRef="#ctx0" brushRef="#br1" timeOffset="-74941.34">14753 7959 0,'0'21'31,"0"0"-31,0 21 16,0-20-16,0-1 0,0 21 15,0-21-15,0 22 0,0-22 0,0 21 16,0-21-16,0 22 0,0-22 0,0 0 16,-21 21-16,21-21 0,0 1 15,0-1-15,0 0 0,-21 0 16,21 0-16,0 0 16,0 1-1,0-44 48,0 1-63,0 0 0,0 0 15,0 0-15</inkml:trace>
  <inkml:trace contextRef="#ctx0" brushRef="#br1" timeOffset="-74613.61">14817 7938 0,'42'0'32,"-21"21"-32,0-21 0,-21 21 0,21 0 0,-21 0 15,0 0-15,22 1 0,-22-1 16,21 0-16,-21 0 0,21 0 0,-21 0 15,0 1-15,0-1 0,0 0 16,21 0-16,-21 0 16,0 0-1,0 1 1,0-44 31,0 1-47,21 0 15</inkml:trace>
  <inkml:trace contextRef="#ctx0" brushRef="#br1" timeOffset="-73989.37">15367 7895 0,'0'0'0,"-21"0"16,0 0-16,-1 21 0,1 1 16,0-1-16,0 0 0,-21 0 15,20 0-15,-20 0 0,0 43 0,21-43 16,-1 0-16,1 0 0,0 1 16,0-1-16,0 0 15,21 0-15,0 0 16,21-42 31,0 21-47,0-21 0,0 0 0,1 0 15,-1-1-15,0 1 0,21 0 0,-21 0 16,1-21-16,20 20 0,-21 1 16,21-21-16,-20 21 0,-1 0 15,0 21-15,0-22 0,0 22 16,-21-21-16,0 42 31,0 1-31,0-1 16,0 0-16,0 0 0,0 0 0,0 0 15,-21 22-15,0-22 0,21 0 16,-21 21-16,0-20 0,21 20 0,0-21 16,-22 21-16,22-20 0,-21-1 0,0 21 15,21-21-15,0 0 0,0 1 16,-21-1-16,21 0 0,-21 0 0,21 0 15,0 0-15,0 1 0,0-1 16,0 0-16,0 0 16,0-42 46,21 0-46,-21 0-16,21-1 0,0 1 15,0 0-15</inkml:trace>
  <inkml:trace contextRef="#ctx0" brushRef="#br1" timeOffset="-73241.5">15875 7938 0,'0'-22'0,"0"1"31,0 42-15,0 1 0,0-1-16,0 0 0,0 0 15,0 21-15,0-20 0,0-1 16,-21 21-16,0-21 0,21 22 0,0-22 15,-22 21-15,1-21 0,21 0 16,-21 22-16,0-22 0,21 0 16,0 0-16,0 0 0,-21 1 0,21-1 15,0 0-15,0 0 0,0 0 16,0 0-16,0 1 0,21-1 16,0-21-16,0 0 15,0 0-15,22 0 16,-22 0-16,0 0 0,21 0 0,-20 0 15,20 0-15,0 0 0,1 0 16,-22 0-16,21 0 0,-21 0 0,22-21 16,-22 21-16,0 0 0,21 0 0,-42-22 15,21 22-15,1 0 16,-44 0 31,1 0-47,0 0 15,0 0-15,0 0 0,0 0 0,-1 0 16,1 0-16,-21 0 0,21 0 16,-22 0-16,22 0 0,-21 0 0,0 22 15,-1-22-15,22 0 0,-21 0 0,-1 0 16,22 0-16,0 0 0,0 0 16,0 21-16,0-21 0,-1 0 0,1 0 15,21-21 63</inkml:trace>
  <inkml:trace contextRef="#ctx0" brushRef="#br1" timeOffset="-62550.19">13589 5800 0,'0'-21'0,"0"42"0,0-21 47,0 21-47,0 0 0,-21 0 0,21 22 15,-21-22-15,21 21 0,0-21 0,-22 22 16,1-1-16,0 21 16,21-20-16,0-1 0,-21-21 0,0 22 15,21-1-15,-21 0 0,21-21 16,0 22-16,0-22 0,-22 0 0,22 0 15,0 0-15,0 1 0,0-1 0,0-42 47,0-1-47,0 1 16,0 0-16</inkml:trace>
  <inkml:trace contextRef="#ctx0" brushRef="#br1" timeOffset="-61958.53">13420 5906 0,'0'-22'0,"0"44"0,0-65 0,0 22 16,0 0-16,0 0 0,0 0 15,0-1-15,21 1 16,0 0-16,0 0 0,-21 0 0,21 0 15,0-1-15,22 22 0,-22-21 16,0 0-16,21 21 0,-20 0 0,20 0 16,-21 0-16,21 0 0,1 0 15,-22 0-15,21 21 0,-21-21 0,22 43 16,-22-22-16,0 0 0,0 21 16,-21 1-16,0-22 0,0 21 0,0 0 15,-21-20-15,-21 20 0,21 0 16,-22-21-16,1 1 0,0-1 15,20 0-15,-20 0 0,0 0 0,21-21 16,-22 21-16,22-21 0,-21 0 16,21 0-16,-1 0 0,1 0 15,0 0-15,21-21 16,0 0-16,0 0 16,0 42 15,21-21-31,-21 21 15,21 0-15,-21 1 0,0-1 0,0 0 16,22 0-16,-1 0 0,-21 0 16,21 1-16,-21-1 0,21 0 0,0-21 15,-21 21-15,21 0 0,1 0 16,-1-21-16,0 22 16,0-22-16,0 0 0,0 0 0,1 0 15,-1 0-15,0 0 0,0 0 16,0 0-16,0 0 0,-21-22 15,22 1-15,-1 21 0,0-21 16,0 0-16,0 0 16</inkml:trace>
  <inkml:trace contextRef="#ctx0" brushRef="#br1" timeOffset="-61537.77">14097 6244 0,'0'0'0,"21"0"16,0 0-1,0 0-15,1 0 0,20 0 16,-21 0-16,0 0 0,22 0 16,-22 0-16,0 0 0,0-21 0,21 21 15,-20-21-15,-1 21 0,-21-21 16,21 21-16,-21-21 0,21 21 0,-21-22 15,0 1-15,-21 0 16,0 21-16,0 0 16,-1 0-16,1 0 0,0 0 0,-21 0 15,21 0-15,-22 0 0,22 21 0,-21 0 16,21 1-16,-1-22 0,1 21 16,0 0-16,0 0 0,21 0 0,-21 0 15,21 1-15,0-1 0,0 0 16,0 0-16,0 0 0,21 0 15,0 1-15,0-1 0,0-21 0,1 21 16,20-21-16,-21 0 0,21 0 16,-20 0-16,20 0 0,-21 0 0,21 0 15,-20 0-15,20 0 0,-21 0 16,21-21-16,1 21 0,-22-21 16,21-1-16</inkml:trace>
  <inkml:trace contextRef="#ctx0" brushRef="#br1" timeOffset="-60481.13">15155 6117 0,'0'0'0,"-21"-21"16,0 21-16,0 0 0,0 0 16,-1 0-16,1 0 0,-21 0 15,21 0-15,0 0 0,-1 0 0,-20 0 16,21 21-16,0 0 0,0 1 15,-1-22-15,1 21 0,0 0 0,0 0 16,0 0-16,21 0 0,0 1 16,-21-1-16,21 0 0,0 0 0,0 0 15,0 0-15,0 1 0,21-22 16,-21 21-16,21-21 16,0 0-16,0 0 0,0 0 0,1 0 15,20 0-15,-21 0 0,0-21 16,0-1-16,1 22 0,20-21 0,-21 0 15,0 0-15,0 0 0,1 21 16,-1-21-16,-21-1 0,21 1 0,-21 0 16,21 21-16,-21-21 0,0 0 15,0 0-15,0 42 47,0 0-47,0 0 0,0 0 16,-21 0-16,0 1 0,21 20 15,-21-21-15,-1 21 0,22 1 0,-21-22 16,0 21-16,0 1 0,21-1 16,-21 0-16,21-21 0,-21 22 0,21-22 15,0 21-15,0-21 0,0 1 0,0 20 16,0-21-16,0 0 16,0 0-16,0 1 0,0-1 15,0 0-15,21-21 16,0 0-16,0 0 15,0 0-15,0-21 0,1 0 16,-1 21-16,0-22 0,0 1 0,0 0 16,0-21-16,1 21 0,-1-22 15,0 1-15,0 0 0,0-1 16,0 1-16,1-22 0,-1 22 0,-21 0 0,21-1 16,-21 1-16,21 21 15,-21-21-15,21 20 0,-21 1 0,0 0 0,0 0 16,0 0-16,0 0 15,0 42 17,0 0-32,0 0 15,-21-21-15,21 21 0,0 0 0,0 1 16,0 20-16,0-21 0,-21 0 0,21 0 16,0 1-16,0-1 0,0 0 15,0 0-15,0 0 0,21-21 16,0 0-16,0 0 15,1 0-15,-1 0 16,0 0-16,0 0 0,0-21 0,0 0 16,1 0-16,-1 0 15,0-1-15,0 1 0,0 0 0,0-21 16,1 21-16,-1-1 0,0 1 0,0 0 16,-21-21-16,21 21 15,-21-1-15,0 1 16,0 42-1,-21-21 1,21 22-16,0-1 0,0 0 0,-21-21 16,21 21-16,-21 0 15,21 0-15,0 22 0,-21-22 0,21 0 0,0 0 16,0 0-16,0 1 0,0-1 16,0 0-16,0 0 15,21-21 1,0 0-16,0 0 15,0 0-15,-21-21 0,21 0 0</inkml:trace>
  <inkml:trace contextRef="#ctx0" brushRef="#br1" timeOffset="-60057.38">16044 6202 0,'0'21'15,"21"-21"1,1 0-16,-1 0 16,0 0-16,0 0 0,0-21 0,0 21 15,1 0-15,-1-21 0,0 21 16,-21-21-16,21 21 0,-21-22 0,21 1 15,-21 0-15,0 0 32,-21 21-32,0 0 0,0 0 0,0 0 15,-1 0-15,1 0 0,0 21 16,0 0-16,0 0 0,0 1 0,21-1 16,-22 0-16,1 0 0,21 0 0,-21 0 15,21 1-15,0-1 16,0 0-16,0 0 0,0 0 0,0 0 15,0 1-15,21-22 16,-21 21-16,21-21 0,1 0 16,-1 0-16,0 0 0,0 0 0,0 0 15,0 0-15,1-21 16</inkml:trace>
  <inkml:trace contextRef="#ctx0" brushRef="#br1" timeOffset="-59556.66">16827 6117 0,'-21'0'31,"0"0"-31,0 0 16,0 0-16,0 0 0,-1 21 0,1-21 15,0 0-15,21 22 0,-21-22 16,0 21-16,0-21 0,-1 21 15,22 0-15,0 0 16,22-21 0,-1 0-1,0 0-15,0 0 0,0 0 0,0 21 16,1-21-16,-1 0 0,0 0 16,0 0-16,0 22 0,0-22 0,1 0 15,-1 0-15,-21 21 0,21 0 0,0-21 16,-21 21-16,0 0 15,0 0-15,0 1 16,0-1-16,-21-21 16,0 21-16,0-21 0,-1 0 15,1 21-15,0-21 0,0 0 0,-21 0 16,20 0-16,-20 0 0,21 0 16,0 0-16,-22 0 0,22 0 0,0 0 15,0 0-15,0 0 0,0 0 0,-1 0 16,1 0-16,21-21 0,-21 0 15,21 0 1,0-1 0,21 1-16,0 0 15,1 21-15,-1-21 0,0 0 16</inkml:trace>
  <inkml:trace contextRef="#ctx0" brushRef="#br1" timeOffset="-59147.44">17357 5779 0,'0'0'0,"21"-22"0,-21 1 0,0 42 46,0 1-30,0-1-16,0 0 0,0 0 0,-21 21 16,-1-20-16,22 20 0,-21-21 0,0 21 15,0-20-15,0 20 0,21-21 16,-21 0-16,21 22 0,-22-22 0,22 0 16,0 0-16,0 0 0,0 0 15,0 1-15,0-1 0,0 0 0,0 0 16,0 0-16,0 0 0,22-21 15,-1 22-15,0-22 0,0 0 16,0 0-16,0 0 16,1 0-16,-1 0 0,0-22 0,0 22 15,0-21-15,-21 0 0,21 21 16,1-21-16,-1 0 0,0 0 0,0-1 16,-21 1-16,21 0 0,0 0 15</inkml:trace>
  <inkml:trace contextRef="#ctx0" brushRef="#br1" timeOffset="-58833.62">17272 5927 0,'0'0'0,"21"0"15,0 0 1,0 0-16,22 0 0,-1 0 0,0 0 15,1 0-15,-1 0 0,0 0 0,1 0 16,-1 0-16,0 0 0,-20 0 16,20 0-16,-21 0 0,0 0 0,0-21 15,1 21-15,-1 0 16,-42 0 62,-1 0-78,22 21 0,-21-21 0</inkml:trace>
  <inkml:trace contextRef="#ctx0" brushRef="#br1" timeOffset="-47301.46">13441 12340 0,'0'0'0,"0"-21"15,0 0-15,0 0 16,0 0-16,0-1 0,0 1 15,0 0 1,0 0-16,0 0 16,0 42 31,0 0-32,0 21-15,0-20 0,0 20 0,0 0 16,0 1-16,0-1 0,0 21 15,0-20-15,0 20 0,0 22 0,0-22 16,0 22-16,0 0 0,0-22 16,0 22-16,0-22 0,0 1 0,0-1 15,0 1-15,21-1 0,-21 1 0,0-1 16,0 1-16,0-22 0,21 1 16,-21-1-16,0 0 0,0 1 0,21-22 15,-21 0-15,21 0 0,-21 0 16,0 0-16,0 1 0,22-22 15,-1-22 17,-21 1-32,0 0 15,0 0-15,0 0 0,0 0 0,0-1 16,0-20-16</inkml:trace>
  <inkml:trace contextRef="#ctx0" brushRef="#br1" timeOffset="-46181.78">13568 12319 0,'0'-21'32,"0"0"-32,0 0 31,21 21-15,0 0-1,0 0-15,0 0 0,1 0 16,-1 0-16,0 0 0,21 0 0,-21 0 15,22 0-15,20 0 0,-20 0 16,20 0-16,22 0 0,-22 0 0,22 0 16,0 0-16,20 0 0,-20 0 15,0 0-15,-1 0 0,22 0 0,0 0 16,0 0-16,0 0 0,-22 0 0,22 0 16,0 0-16,-21 0 0,-1 0 15,1 0-15,0 0 0,-22 0 16,22 0-16,-22 21 0,1-21 15,21 0-15,-22 0 0,1 0 0,-1 0 16,-21 0-16,22 0 0,-22 0 0,1 0 16,-1 0-16,0 0 0,1 0 15,-1 0-15,-21 0 0,21 0 0,-20 0 16,-1 0-16,21 0 0,-21 0 16,0 0-16,1 0 15,-22 21 16,0 0-31,0 0 16,0 0-16,0 1 16,0-1-16,0 0 0,0 0 0,0 0 15,0 0-15,-22 22 0,22-22 16,0 21-16,-21 1 0,21-1 0,0 0 16,0 1-16,0-1 0,0 0 0,0 22 15,0-22-15,0 0 0,0 1 16,0-1-16,0 0 0,0 1 0,0-1 15,0 0-15,0 1 0,0-22 16,0 21-16,0 1 0,0-22 16,21 21-16,-21-21 0,0 22 0,22-22 0,-22 0 15,0 21-15,0-21 0,0 1 16,0-1-16,0 0 0,0 0 16,0 0-16,-22 0 0,1 1 15,0-22-15,21 21 16,-21-21-16,0 21 0,0-21 0,-1 21 15,1-21-15,0 0 16,-21 21-16,21-21 0,-1 0 0,-20 0 16,21 21-16,-21-21 0,-1 22 0,1-22 15,0 0-15,-1 0 0,-20 21 16,20-21-16,-20 0 0,-1 0 0,1 0 16,-1 0-16,1 0 0,-1 0 15,-20 0-15,20 0 0,-20 0 0,-1 0 16,0 0-16,1 0 0,-1-21 15,0-1-15,1 22 0,-1 0 0,0 0 16,-21-21-16,22 21 0,-1 0 16,-21-21-16,0 21 0,22 0 0,-22-21 15,0 21-15,0 0 0,22 0 16,-1-21-16,0 21 0,22-21 0,-1 21 16,1 0-16,20 0 0,1-22 0,0 22 15,21 0-15,-22 0 0,22 0 16,21-21-16,-21 21 0,0 0 15,21-21 1,0 0 0,21 0-16,0 21 15,-21-21-15,21 21 0,0-22 16</inkml:trace>
  <inkml:trace contextRef="#ctx0" brushRef="#br1" timeOffset="-45797.85">13991 12785 0,'0'0'0,"0"-21"0,0-1 15,0-20 1,21 42 0,0 0-16,1 21 0,-22 0 15,21 1-15,21-1 0,-21 0 16,0 21-16,22-21 0,-22 22 0,0-1 16,21 0-16,-20 1 0,20-22 15,-21 21-15,0-21 0,0 22 0,22-22 0,-22 0 16,0 0-16,0 0 15,-21 1-15,21-1 0,1 0 16,-22-42 15,0 0-15,0-1-16,0 1 0</inkml:trace>
  <inkml:trace contextRef="#ctx0" brushRef="#br1" timeOffset="-45481.03">14753 12700 0,'-21'0'0,"0"0"0,0 0 16,21 21-16,-22-21 15,-20 21-15,21 1 0,0-1 0,-22 0 0,1 21 16,0-21-16,-1 22 0,1-1 0,0 0 15,-22-20-15,22 20 0,0 0 16,-1-21-16,1 22 0,0-22 16,-1 0-16,22 0 0,0 0 15,0 1-15,21-1 0,-21-21 16,21 21-16,21-21 31,0 0-15,0 0-16,0-21 15,0 21-15,1-21 0,-1-1 0</inkml:trace>
  <inkml:trace contextRef="#ctx0" brushRef="#br1" timeOffset="-44609.53">14901 12700 0,'0'0'16,"0"21"0,0 0-1,0 1-15,0-1 0,0 21 16,0-21-16,0 22 0,0-1 0,0-21 16,0 21-16,-21 1 0,21-22 15,-21 21-15,21-21 0,0 1 0,0 20 16,0-21-16,0 0 0,0 0 15,0 1-15,0-1 16,0-42 31,0-1-47,0 1 0,0 0 16,0 0-16,0 0 0,0-22 15,0 22-15,0-21 0,0 0 0,0-1 16,0 1-16,0 0 0,0-1 0,21 1 15,-21 21-15,21-22 0,-21 22 16,0 0-16,0 0 0,21 21 0,-21-21 16,22 21-16,-22-21 0,21 21 15,0 21 1,0 0-16,-21 0 0,0 0 16,21 22-16,-21-22 0,21 21 15,-21-21-15,0 22 0,0-22 0,22 21 16,-22-21-16,0 0 0,21 1 0,-21-1 15,0 0-15,0 0 0,0 0 16,21 0-16,0-21 16,0 0-1,0 0 1,1 0-16,-22-21 0,21 21 0,0-21 16,-21 0-16,21 0 0,0 0 15,-21-22-15,21 22 0,1 0 16,-1-21-16,0 20 0,0-20 15,0 21-15,0 0 0,-21 0 0,22-1 16,-1 1-16,0 0 0,0 21 0,-21-21 16,21 0-16,0 21 15,1 0 1,-1 21 0,-21 0-16,0 0 0,0 22 15,0-22-15,0 21 0,0-21 0,0 22 16,0-22-16,0 21 0,0-21 15,0 0-15,-21 22 0,21-22 0,-22 0 16,22 0-16,0 0 0,0 1 16,0-1-16,-21 0 0,21 0 15,0 0-15,0 0 0,0 1 16,0-44 31,21 22-47,-21-21 15,0 0-15,22 21 0</inkml:trace>
  <inkml:trace contextRef="#ctx0" brushRef="#br1" timeOffset="-44177.78">16192 12573 0,'0'21'31,"0"0"-15,0 1-16,0-1 0,-21 21 16,0-21-16,0 22 0,0-1 0,0-21 15,-1 21-15,1 1 0,0-1 16,0 0-16,21 1 0,-21-22 15,21 21-15,-21-21 0,21 1 0,0-1 16,0 0-16,0 0 0,0 0 16,0 0-16,21 1 0,0-22 15,0 0-15,0 0 0,0 0 16,22 0-16,-22 0 0,21 0 0,1 0 16,-1 0-16,-21 0 0,21 0 0,1 0 15,-1 0-15,0-22 0,-20 22 16,20-21-16,-21 21 0,0-21 0,22 21 15,-22-21-15,0 21 0,-21-21 0,21 21 16,-21-21-16,0-1 16,0 1-1,-21 0-15,0 21 0,21-21 16</inkml:trace>
  <inkml:trace contextRef="#ctx0" brushRef="#br1" timeOffset="-43584.55">14097 10986 0,'0'0'0,"0"42"31,-21-21-15,21 21-16,0-20 0,-21 41 0,-1-21 16,22 22-16,-21-22 0,21 22 0,0-1 15,-21-20-15,21-1 0,-21 21 16,21-20-16,-21 20 0,0-20 16,21-22-16,0 0 0,0 0 0,0 0 15,0 0-15,0 1 16,21-44 15,-21 1-31,0 0 16</inkml:trace>
  <inkml:trace contextRef="#ctx0" brushRef="#br1" timeOffset="-43046.13">14012 11155 0,'0'0'0,"0"-21"0,0 0 0,0-1 16,0 1-16,21 0 15,-21 0-15,22 0 0,-1 0 0,0-1 16,0 1-16,0 21 0,0-21 0,1 0 16,20 21-16,-21-21 0,0 21 15,22 0-15,-22 0 0,0 0 16,0 0-16,21 0 0,-20 0 15,-1 0-15,0 0 0,0 21 0,0 0 16,-21 0-16,21 0 0,-21 1 0,0-1 16,0 21-16,-42-21 0,21 22 15,0-22-15,-22 21 0,1 0 0,-21-20 16,20 20-16,1-21 0,-22 0 16,22 0-16,0 1 0,21-22 0,-22 21 15,22-21-15,0 0 0,0 0 0,0 0 16,-1 0-16,22-21 15,0-1 1,0 1 0,0 42-1,22 1 1,-1-1-16,0 0 0,-21 0 16,21 0-16,0 0 0,0 1 0,1-1 15,-1 0-15,0 0 0,0 0 16,0-21-16,22 21 0,-43 1 0,21-1 15,0-21-15,0 21 0,0-21 0,0 0 16,-21 21-16,22-21 0,-1 0 16,0 0-1,0 0 1,0-21-16</inkml:trace>
  <inkml:trace contextRef="#ctx0" brushRef="#br1" timeOffset="-42289.42">14584 11536 0,'0'0'15,"21"0"1,0 0 0,0 0-16,0 0 15,1-21-15,-1 21 0,-21-21 16,21 21-16,0-22 15,-21 1-15,0 0 16,0 0-16,0 0 16,-21 21-1,0 0-15,0 0 16,-1 21-16,22 0 16,-21 0-16,0 0 0,21 1 15,-21-1-15,21 21 0,-21-21 16,21 0-16,0 1 0,0-1 15,0 0-15,0 0 0,0 0 16,0 0 0,21-21-1,0 0-15,0 0 0,0 0 16,1 0-16,-1 0 16,0-21-16,0 21 0,0-21 15,0 21-15,22-21 0,-22 0 0,21 0 16,-21 21-16,22-22 0,-1 1 15,0 0-15,-20 0 0,20 0 0,0 0 16,-21-1-16,22 1 0,-43 0 16,-21 21-1,-1 0 1,1 0-16,0 0 0,0 0 16,0 21-16,0-21 0,-1 21 0,1-21 15,21 22-15,0-1 16,0 0-1,21-21-15,1 21 0,-1-21 16,0 0-16,-21 21 0,21-21 16,0 21-16,0-21 0,1 22 0,-1-22 15,0 21-15,-21 0 16,0 0 0,0 0-1,-21-21-15,0 0 16,-1 0-16,1 0 0,-21 0 15,21 0-15,0 0 0,-22 0 0,22 0 16,0 0-16,0 0 0,0 0 16,-1 0-16</inkml:trace>
  <inkml:trace contextRef="#ctx0" brushRef="#br1" timeOffset="-41948.41">15557 11472 0,'-42'85'16,"21"-64"-16,21 0 0,-21 1 15,21 20-15,-21-21 0,21 0 16,0 22-16,0-1 0,-22-21 16,22 21-16,-21 1 0,0-1 0,21 0 0,0 1 15,0-1-15,-21 0 16,21 1-16,-21-22 0,21 21 0,-21 1 16,21-22-16,0 0 0,0 0 0,0 0 15,0 0-15,0 1 0,0-1 16,0 0-16,0-42 31,0 0-15,0-1-16,0 1 0,21 0 0</inkml:trace>
  <inkml:trace contextRef="#ctx0" brushRef="#br1" timeOffset="-41608.61">15473 11599 0,'0'-21'0,"0"42"0,0-63 0,0 21 16,0 0-16,0 0 15,21-1-15,0 1 0,21 21 16,-20-21-16,-1 21 0,21 0 0,-21-21 16,0 21-16,22 0 0,-22 0 15,0 0-15,0 0 0,0 0 0,1 21 16,-22 0-16,0 0 15,0 1-15,0-1 0,0 0 0,-22-21 16,1 21-16,0 0 0,0 0 16,0-21-16,-22 22 0,1-1 15,21-21-15,-21 21 0,20-21 0,1 0 16,-21 21-16,21-21 0,0 0 16,42 0 15,0 0-16,0 0-15</inkml:trace>
  <inkml:trace contextRef="#ctx0" brushRef="#br1" timeOffset="-40796.56">16023 11494 0,'-21'0'16,"0"21"-16,0 0 16,21 0-16,0 0 0,-22 0 15,1 1-15,21-1 0,0 0 16,-21 0-16,21 0 16,0 0-16,21-21 15,0 0-15,1 22 16,-1-22-16,0 0 0,0 0 15,0 0-15,0 0 0,-21-22 16,22 1-16,-22 0 16,0 0-16,0 0 15,0 0-15,0-1 0,0 1 0,-22 0 16,22 0-16,0 0 0,0 0 16,0-1-16,0 1 0,0 0 15,0 0-15,22 21 0,-1 0 16,0 0-16,0-21 0,0 21 15,22 0-15,-22 0 0,21 0 0,-21 0 16,0 0-16,22 21 0,-22-21 16,0 21-16,0 0 0,-21 0 15,21 1-15,-21-1 0,0 0 16,0 0-16,0 0 0,0 0 16,0 1-16,0-1 0,0 0 0,0 0 15,0 0-15,-21 0 0,21 1 16,0-1-1,-21-21-15,21-21 32,0-1-17,0 1-15,0 0 16,21 0-16,0 0 0,1 0 0,-22-22 16,21 22-16,0 0 0,0 0 15,21 0-15,-20-1 0,-1 1 0,0 0 16,21 0-16,-21 21 0,1 0 15,20 0-15,-21 0 0,0 0 0,0 0 16,22 0-16,-22 0 0,-21 21 0,21 0 16,-21 0-16,0 1 0,0-1 15,0 0-15,0 0 0,0 0 0,0 0 16,0 1-16,-21-1 0,21 0 0,0 0 16,-21-21-16,0 21 0,21 0 15,-22-21-15,22 22 16,-21-1-16,0-21 31,21-21 0,21-1-15,0 22-16</inkml:trace>
  <inkml:trace contextRef="#ctx0" brushRef="#br1" timeOffset="-40233.59">17314 11472 0,'0'0'0,"0"-21"32,0 0-32,-21 21 15,21-21-15,-21 21 0,0 0 16,0 0-16,-1 0 0,1 0 0,0 0 15,0 0-15,0 21 0,0 0 16,-1-21-16,1 21 0,0-21 0,21 22 16,-21-1-16,21 0 15,0 0-15,0 0 32,21-21-32,0 0 0,0 0 15,1 21-15,-1-21 0,0 0 0,-21 22 16,21-22-16,0 0 0,0 0 0,1 21 15,-1-21 1,0 21-16,0-21 16,-21 21-16,0 0 31,0 0-15,-21-21-16,0 0 0,0 0 15,-1 0-15,1 22 16,0-22-16,0 0 0,0 0 15,0 0-15,-1 0 0,1 0 16,0 0 0,0 0-16,0 0 15,0 0 1,21-22 15,0 1 0</inkml:trace>
  <inkml:trace contextRef="#ctx0" brushRef="#br1" timeOffset="-39581.96">17547 11599 0,'21'0'31,"0"-21"-31,1 21 16,-1 0-16,0-21 0,0 21 15,-21-21-15,21 21 0,0-21 0,1 21 16,-1-21-16,0 21 0,0-22 16,0 1-16,0 0 15,-21 0-15,0 0 16,22 21-16,-22-21 16,-22 21-1,1 0-15,0 0 16,0 0-1,0 0-15,0 21 0,-1 0 16,1-21-16,21 21 0,-21-21 16,0 21-16,21 0 0,0 1 0,-21-1 15,0-21-15,21 21 0,-22 0 0,22 0 16,0 0-16,0 1 16,0-1-16,0 0 0,0 0 15,0 0-15,0 0 16,0 1-1,22-22-15,-1 0 0,0 0 16,-21 21-16,21-21 0,0 0 16,0 0-1,1 0-15,-1 0 0,0-21 16,0 21 0,0 0-1,-21-22-15,21 22 16</inkml:trace>
  <inkml:trace contextRef="#ctx0" brushRef="#br1" timeOffset="-39306.04">17759 11811 0,'-21'0'78</inkml:trace>
  <inkml:trace contextRef="#ctx0" brushRef="#br1" timeOffset="-213198.24">1524 16531 0,'0'-21'31,"-21"21"-31,21-21 0,0 0 0,-21 21 16,21-21-16,0-1 0,0 1 16,0 0-16,0 0 15,-22 0-15,22 0 0,-21-1 0,21 1 16,0 0-16,-21 0 0,21-21 15,0 20-15,0 1 0,-21 0 0,0 0 16,21-21-16,-21 20 0,21 1 16,0 0-16,-22 0 0,1 0 15,0 0-15,21-22 0,0 22 16,0 0-16,-21 0 0,21-22 0,0 22 16,-21 0-16,21-21 0,0 21 15,0-22-15,0 22 0,0 0 0,0-21 16,0 20-16,0 1 0,0 0 15,0-21-15,0 21 0,0-1 16,0 1-16,0-21 0,0 21 0,0 0 16,0-22-16,0 22 0,0 0 15,-21-21-15,21 20 0,0 1 0,0-21 16,0 21-16,0 0 0,0-22 16,0 22-16,0-21 0,0 21 15,0-22-15,-22 22 0,22-21 16,0-1-16,0 1 0,0 21 15,-21-21-15,21-1 0,-21 1 0,21 0 16,-21-1-16,21 1 0,0 0 16,0-22-16,-21 22 0,21-1 0,0 1 15,0 0-15,0-1 0,0 1 16,0 0-16,0-1 0,0-20 16,0 21-16,0-1 0,0 1 15,0-22-15,0 22 0,0 0 0,0-22 16,0 22-16,0 0 0,0-22 0,21 22 15,-21-1-15,0 1 16,0-21-16,21 20 0,-21-20 0,21 20 16,-21-20-16,21 21 0,-21-22 15,0 22-15,22-22 0,-1 22 16,-21-22-16,0 22 0,21 0 0,0-1 16,-21 1-16,21-21 0,-21 20 15,21 1-15,1 0 0,-22-22 0,21 22 16,0-1-16,0-20 0,0 21 15,0-22-15,1 22 0,-1-1 16,0-20-16,0 21 0,0-1 0,0 1 16,1 0-16,-1-22 0,0 22 0,0-1 15,21-20-15,-20 21 0,-1-1 16,21 1-16,-21-22 0,0 22 16,1 0-16,20-1 0,-21 1 0,21 0 15,-20-1-15,-1 1 0,21 0 16,-21 21-16,22-22 0,20-20 15,-21 42-15,1-22 0,-22 22 16,21-21-16,1 21 0,-1-1 0,-21 1 16,21 0-16,1 0 0,-1 0 0,-21 0 15,22-1-15,-1 1 0,0 0 16,-21 0-16,22 0 0,-22 21 0,0-21 16,21-1-16,-20 22 0,-1 0 15,0-21-15,0 21 0,21 0 16,-20 0-16,-1 0 0,0-21 0,0 21 15,0 0-15,0 0 16,1 0-16,-1 0 16,0 0-16,0 0 31,-42 0 141,0 0-157,0 0 1,-1 0-16</inkml:trace>
  <inkml:trace contextRef="#ctx0" brushRef="#br1" timeOffset="-212447.54">2730 10160 0,'-21'0'78,"402"233"-62,-741-466-16,360 233 0,22 0 0,-1 0 16,0 21-16,0-21 0,0 0 0,0 0 15,1 21-15,20-21 0,-21 0 16,21 0-16,-20 0 0,20 22 0,-21-22 16,21 0-16,1 0 0,-22 0 0,21 0 15,-21 0-15,1 0 0,20 0 16,-21 0-16,0 0 0,0 0 0,1 0 15,-1 0-15,-21 21 79,0 0-64,-21 0-15,-1-21 16,1 21-16,21 0 0,-21 1 0,0 20 15,-21-21-15,20 21 0,1 1 16,0-22-16,-21 21 0,21 1 0,-1-1 16,1-21-16,0 21 0,0-20 15,0 20-15,0-21 0,-1 0 0,22 0 16,0 1-16,-21-1 0,21 0 16,-21-21-1,0 0 48,0 0-63,0 0 0</inkml:trace>
  <inkml:trace contextRef="#ctx0" brushRef="#br1" timeOffset="-155157.65">3069 12721 0,'0'0'0,"21"0"31,-21-21-31,21 21 32,-42 21 14,0 0-30,0-21-16,21 22 0,-21-1 0,0 0 16,-1 0-16,1 21 0,0-20 15,0-1-15,0 21 0,0-21 0,-22 22 16,22-22-16,0 21 0,-21-21 0,20 22 16,1-22-16,0 21 0,-21-21 15,21 22-15,-1-22 0,1 21 0,0-21 16,-21 22-16,21-22 0,-1 21 15,1 0-15,0-20 0,0 20 0,0-21 16,0 21-16,-1 1 0,22-22 16,-21 21-16,0-21 0,0 22 15,0-22-15,21 21 0,-21-21 16,-1 1-16,22 20 0,-21-21 0,21 0 16,-21 22-16,21-22 0,0 0 15,-21 0-15,21 0 0,-21 22 0,21-22 16,-21 0-16,21 0 0,0 0 0,0 0 15,0 1-15,0-1 0,0 0 16,0 0-16,0 0 0,0 0 0,0 22 16,0-22-16,0 0 15,0 0-15,0 0 0,0 1 0,0-1 0,0 0 16,0 0-16,0 21 0,0-20 16,0-1-16,0 0 0,0 0 15,0 21-15,0-20 0,0-1 16,0 0-16,0 0 0,0 0 0,0 0 15,0 22-15,0-22 0,0 21 16,0-21-16,0 22 0,0-22 0,0 21 16,0-21-16,21 22 0,-21-22 15,42 85-15,-42-64 0,0 0 0,0-20 0,0-1 16,21 0-16,-21 0 0,21 0 16,1 0-16,-22 22 0,0-22 15,21 21-15,0-21 0,-21 1 0,21 20 16,0-21-16,-21 21 0,21-20 15,1 20-15,-22 0 0,21-21 0,0 22 16,-21-22-16,21 21 0,0-21 16,-21 22-16,21-1 0,1-21 0,-22 22 15,21-22-15,0 21 0,-21-21 16,21 22-16,0-22 0,-21 0 0,21 21 16,-21-21-16,0 1 0,22-1 15,-1 21-15,-21-21 0,21 0 0,-21 1 16,0-1-16,21 0 0,0-21 0,-21 21 15,0 0-15,0 0 0,21-21 16,-21 22-16,22-1 16,-22 0-1,-22-21 110,22-21-109,-21 21-16,0 0 0,0 0 16,0-21-16,0 21 0,-1 0 15,1 0-15,0-22 0,0 22 16,0 0-16,0-21 0,-22 21 0,22-21 15,0 0-15,0 21 0,0-21 16,-1 0-16,1-1 0,0 1 0,0 21 16,0-21-16,21 0 0,-21 0 15,-1 0-15,22-1 32,22 44 14,-1-22-46,0 21 0,0 0 16,0-21-16,0 21 0,1 0 16,-1 0-16,0 1 0,0-1 0,0 0 15,0 0-15,1 0 0,-1 0 16,0 1-16,0-1 0,0 0 0,0 0 16,1-21-16,-1 21 0,-21 0 15,21-21-15,0 22 0,0-22 31,0 0-31,-21-22 16,0 1-16,22 21 0,-22-21 16,21 0-16,-21 0 0,21 0 15,-21-1-15,21 1 0,0 0 0,-21 0 16,21 0-16,1 0 0,-1-1 16,-21 1-16,21 0 0,21-21 15,-21 21-15,1-1 16,-1 22-1,-21-21-15,0 0 47,0 0-31,-21 21-16,21-21 16</inkml:trace>
  <inkml:trace contextRef="#ctx0" brushRef="#br1" timeOffset="-153505.74">381 9885 0,'0'-21'15,"0"0"-15,0-1 16,0 1-16,0 0 16,0 0-16,0 0 15,0 0-15,0-1 16,0 1-16,0 0 15,0 42 32,0 0-47,0 1 0,0-1 16,0 21-16,0-21 0,0 22 16,0-1-16,0 0 0,0 1 0,0-1 15,0 0-15,0 1 0,0-1 16,0 0-16,0-21 0,0 22 0,0-1 15,0 0-15,0-20 0,21-1 0,-21 0 16,0 0-16,0 0 16,0 0-16,21-21 0,0 0 31,-21-21-31,0 0 16,0-21-16,0 21 0,0-1 15,0-20-15,0 21 0,0-21 0,22 20 16,-22-20-16,0 21 0,21-21 15,-21 20-15,0 1 0,0 0 0,0 0 16,0 0-16,0 0 0,21 21 16,0 0-1,0 21-15,0 0 16,-21 0-16,22 0 16,-1 0-16,0 1 0,-21 20 15,21-21-15,-21 0 0,21 0 16,-21 1-16,21-1 0,1 0 0,-22 0 15,0 0-15,21-21 0,0 21 16,-21 1-16,0-1 0,21 0 16,0-21-16,-21-21 47,0 0-32,0-1-15,0 1 0,0 0 0,0 0 16</inkml:trace>
  <inkml:trace contextRef="#ctx0" brushRef="#br1" timeOffset="-153190.92">931 9716 0,'0'-22'0,"0"-20"31,0 63-15,0 0-1,0 1-15,0-1 0,0 0 16,0 21-16,0-21 0,0 22 16,0-22-16,0 21 0,0-21 0,0 22 0,0-1 15,0-21-15,0 0 0,0 22 16,0-22-16,0 0 0,0 0 16,0 0-16,21-21 0,-21 22 0,22-22 15,-22 21-15,21-21 16,0 0-1,-21-21 1,21-1-16,-21 1 0,21 0 16,-21 0-16,0-21 0,0 20 15</inkml:trace>
  <inkml:trace contextRef="#ctx0" brushRef="#br1" timeOffset="-152899.09">1143 9631 0,'0'0'15,"0"-21"-15,0 42 47,-21 0-47,21 0 0,0 22 16,0-22-16,0 21 0,0 0 16,0-20-16,0 20 0,0-21 15,0 21-15,0-20 0,0 20 0,0-21 16,0 0-16,0 0 0,0 1 15,21-1-15,-21 0 0,21-21 0,-21 21 16,21-21-16,0 0 16,1 21-16,-1-21 0,0 0 15,0 0-15,0 0 16,0 0-16,1-21 0,-1 0 16,0 0-16</inkml:trace>
  <inkml:trace contextRef="#ctx0" brushRef="#br1" timeOffset="-152603.26">1630 9843 0,'0'0'15,"0"21"32,0 0-47,0 0 0,0 0 16,0 0-16,0 1 0,0-1 15,0 21-15,0-21 0,0 0 0,0 22 16,0-22-16,0 21 0,0-21 16,0 22-16,0-22 0,0 21 0,0 1 15,0-22-15,0 21 0,21-21 16,-21 22-16,0-22 0,21 0 16,-21 0-16,0 0 0,0 0 0,0 1 15,0-1 1,0-42-1,0-1-15</inkml:trace>
  <inkml:trace contextRef="#ctx0" brushRef="#br1" timeOffset="-152266.13">1630 9885 0,'0'0'0,"0"-21"0,-21 0 16,21-1-16,0 1 16,21 0-1,0 21-15,0 0 0,0 0 0,0 0 16,22 0-16,-22 0 0,0 0 0,0 21 16,0-21-16,1 21 0,-1 1 15,0-1-15,-21 0 0,0 0 0,0 0 16,0 0-16,0 1 15,0-1-15,0 0 0,-21 0 16,0-21-16,-1 21 0,1-21 16,0 0-16,0 21 15,0-21-15,0 0 0,-1 0 0,1 0 16,0 0-16,0 0 16,0 0-16,21-21 0,-21 21 0,-1-21 15,22 0-15</inkml:trace>
  <inkml:trace contextRef="#ctx0" brushRef="#br1" timeOffset="-152123.21">656 9779 0,'-42'0'0,"84"0"0</inkml:trace>
  <inkml:trace contextRef="#ctx0" brushRef="#br1" timeOffset="-151874.26">571 9800 0,'127'-42'32,"-105"21"-17,-171 84-15,361-147 0,-170 62 0,22 1 0,-1 0 0,1 0 16,21 0-16,-22 0 0,1-1 16,20 1-16,22-21 15,-64 21-15,1 21 16,-22 0-16,0-21 0,0 21 0,0 0 15,-42 0 17,0 0-32,21 21 47,-21-21-32,21 21-15,-21 0 16</inkml:trace>
  <inkml:trace contextRef="#ctx0" brushRef="#br1" timeOffset="-142567.15">339 11557 0,'0'0'0,"-22"0"0,1 0 16,0 0 0,0 0-16,21-21 15,-21 21-15,21-21 0,0 0 16,0-1-16,-21 1 0,21 0 16,0 0-16,0 0 0,0 0 15,0-1-15,21 1 16,-21 0-16,21 21 0,0-21 0,0 21 15,0 0-15,1 0 16,-1 0-16,0 0 0,0 0 16,0 0-16,0 21 0,1 0 0,-1-21 15,0 43-15,0-22 0,-21 0 16,0 0-16,21 0 0,-21 0 0,21 1 16,-21-1-16,0 0 0,0 0 15,0 0-15,0 0 0,0 1 16,0-44 31,0 1-47,0 0 15,0 0-15,0 0 0,0 0 16,0-22-16,0 22 0,0 0 16,0 0-16,0 0 0,0-1 0,0 1 15,0 0-15,0 0 0,0 0 16,0 0-1,22 21-15,-1 0 16,0 0-16,0 0 31</inkml:trace>
  <inkml:trace contextRef="#ctx0" brushRef="#br1" timeOffset="-142199.36">762 11303 0,'21'0'16,"0"0"-1,-21-21-15,21 0 0,1 21 16,-22-21-16,21-1 0,0 1 16,0 0-16,-21 0 0,21 0 15,-21 0-15,21 21 0,-21-22 16,0 1-16,0 0 15,-21 21 1,0 0-16,0 0 16,0 21-16,21 0 0,-21 1 15,21-1-15,0 0 0,0 0 16,0 0-16,0 0 0,0 1 0,0-1 16,0 0-16,0 0 0,0 0 15,0 0-15,21-21 0,0 0 16,0 0-16,0 0 15,0 0-15,1 0 0,-1 0 0,0 0 16,0 0-16,0 0 0,0-21 16,1 0-16</inkml:trace>
  <inkml:trace contextRef="#ctx0" brushRef="#br1" timeOffset="-141166.94">1376 10922 0,'0'0'16,"0"-21"0,-21 21-1,21 21 1,0 0-16,-22-21 0,22 21 0,-21 1 16,21-1-16,-21 0 0,21 0 15,0 0-15,0 22 0,0-22 16,0 0-16,0 0 0,0 0 15,0 0 1,21-42 15,0 0-31,1 0 16,-22 0-16,0 0 0,21 21 16,-21-22-16,0 1 0,0 0 0,21 0 15,-21 0-15,0 0 16,21 21-16,-21 21 62,0 0-62,0 0 0,0 0 16,0 0-16,21 1 0,-21 20 0,21-21 16,-21 21-16,0 1 0,0-1 15,22 0-15,-1 1 0,-21-1 0,21 0 16,-21 1-16,21-22 0,-21 21 0,21-21 15,0 22-15,-21-22 0,0 0 16,22 0-16,-22 0 0,21-21 0,-21 22 16,21-22-1,0-22 17,-21 1-32,0 0 15,0 0-15,0 0 0,0-22 0,0 22 16,0-21-16,0 0 0,0-1 15,0 1-15,0-22 0,0 22 0,0-21 16,-21 20-16,21 1 0,-21 0 0,21-1 16,0 1-16,0 0 0,-21 20 15,21 1-15,-22 0 0,22 0 0,0 0 16,-21 0-16,21 42 47,0 0-47,0 0 15,0 0-15,0 0 0,0 1 0,0-1 16,0 0-16,0 0 16,21 0-16,-21 0 0,22-21 0,-22 22 15,21-22 1,-21 21-16,21-21 0,0 0 16,-21-21-16,21-1 15,-21 1-15,0 0 16,0 0-16,0 0 0,0 0 15,0-1-15,0 1 16,0 0-16,0 0 0,0 0 0,0 0 16,0-1-16,0 1 0,0 0 15,0 42 17,0 0-32,0 1 15,0-1-15,0 0 0,21 0 0,1 0 16,-22 0-16,0 1 15,21-1-15,0 0 16,0 0 0,0-21-1,0-21 1</inkml:trace>
  <inkml:trace contextRef="#ctx0" brushRef="#br1" timeOffset="-140518.09">1884 10837 0,'0'-21'16,"21"21"0,-21-21-1,21 21 1,-21-21-16,21 0 15,-42 42 48,21 0-63,-21 0 0,21 0 16,0 1-16,0-1 15,0 0-15,0 0 0,0 0 16,0 0-16,21-21 15,0 0-15,0 0 16,1 0-16,-1 0 16,-21-21-16,21 0 15,0 21-15,-21-21 0,21 0 16,-21 0-16,21-1 0,-21 1 16,0 0-16,22 0 15,-22 0-15,0 0 0,0-1 0,0 1 16,-22 21 15,1 0-15,21 21-16,0 1 0,0-1 15,0 0 1,21 0-16,1-21 0,-22 21 0,21 0 16,0-21-16,0 0 15,-21 22-15,21-22 0,-21 21 16,0 0-16,0 0 31,-21-21 0,0 0-31,0 0 16,21-21 0,0 0-1</inkml:trace>
  <inkml:trace contextRef="#ctx0" brushRef="#br1" timeOffset="-140211.26">2328 10266 0,'0'21'46,"0"0"-46,0 0 0,0 1 16,21 20-16,-21-21 0,22 21 16,-22 1-16,0-22 0,0 21 15,21-21-15,-21 22 0,0-22 0,21 0 16,-21 0-16,0 0 0,0 1 0,21-1 16,-21 0-16,21-21 15,0 0-15,1 0 31,-1-21-31,-21 0 16,0-1-16,0 1 0</inkml:trace>
  <inkml:trace contextRef="#ctx0" brushRef="#br1" timeOffset="-139951.41">2307 10541 0,'0'0'16,"21"0"15,0-21-31,1 0 16,-1 21-16,0 0 0,0-21 0,0 21 0,0 0 15,-21-22-15,22 22 0,-1 0 16,0 0-16,0 0 15</inkml:trace>
  <inkml:trace contextRef="#ctx0" brushRef="#br1" timeOffset="-137845.81">2963 15431 0,'0'0'0,"0"-22"0,0 1 16,-21 21-16,21-21 0,0 0 16,0 0-16,0 42 31,0 0-15,0 0-16,0 0 0,0 22 15,0-22-15,0 21 0,0 1 0,0-1 16,0-21-16,0 21 0,0 1 0,0-22 15,0 21-15,0-21 16,0 1-16,0 20 0,0-21 0,0 0 16,0 0-16,0 1 15,21-22 1,0-22 0,-21 1-16,0 0 0,22 0 15,-22 0-15,21 0 0,-21-1 16,0 1-16,0-21 0,0 21 15,21 0-15,-21-1 0,0 1 0,0 0 16,0 0-16,21 21 31,-21 21-31,0 0 0,21 0 16,-21 1-16,0-1 0,0 0 16,21 0-16,-21 0 0,22 0 0,-1 1 15,0-1-15,-21 0 0,21 0 16,0-21-16,0 21 0,1-21 0,-1 0 15,0 0-15,0 0 16,0 0-16,0 0 0,-21-21 0,22 21 16,-1-21-16,0 0 0,-21 0 15,21-1-15,-21 1 0,21 0 0,-21-21 16,0 21-16,0-1 0,0-20 0,0 21 16,0-21-16,0-1 0,0 22 15,0-21-15,0 21 0,0-1 16,0 1-16,0 0 0,-21 21 15,21 21 1,0 0-16,0 1 0,0-1 16,0 21-16,0-21 0,0 22 15,0-1-15,0-21 0,0 21 0,0-20 16,0-1-16,0 21 0,21-21 16,-21 0-16,21 1 0,1-1 15,-1-21-15,-21 21 16,21-21-16,0 0 0,0 0 15,0-21-15,1 0 16,-1-1-16,0 1 16,0-21-16,-21 21 0,21 0 15,-21-1-15,21-20 0,-21 21 16,0-21-16,22-1 0,-22 22 0,0-21 16,21 21-16,-21-22 0,0 22 0,0 0 15,0 0-15,0 42 31,-21 0-31,21 0 0,-22 0 16,22 1-16,0 20 0,0-21 0,0 21 16,0-20-16,0 20 0,0-21 0,0 21 15,0-20-15,0-1 0,0 21 16,0-21-16,0 0 0,0 1 16,22-22-16,-1 21 0,-21 0 15,21-21-15,0 0 0,0 0 0,0 0 16,1 0-16,-1 0 0,0 0 15,0-21-15,0 0 0,0 21 16,1-22-16,-1 1 0,0 0 0,0 0 16,-21 0-16,0 0 0,0-1 15,21 1-15,-21 0 0,0 0 16,0 0-16,0 42 31,0 0-31,0 0 16,0 0-16,0 1 0,0 20 0,0-21 15,0 21-15,0-20 0,0 20 16,0 0-16,0 1 0,0-22 0,0 21 16,0 0-16,0 1 0,0-1 15,0 0-15,0-20 0,0 20 0,0-21 16,0 0-16,0 0 0,0 1 0,0-1 16,0 0-16,0-42 46,0 0-46,0-1 16</inkml:trace>
  <inkml:trace contextRef="#ctx0" brushRef="#br1" timeOffset="-137548.19">4127 15685 0,'0'0'0,"0"-43"31,22 43 1,-1 0-32,0 0 0,0 0 15,0 0-15,0 0 16,1 0-16,-1 21 0,-21 1 0,0-1 16,0 0-1,0 0-15,0 0 0,0 0 16,-21 1-16,-1-1 0,1-21 15,0 0-15,0 21 0,0-21 16,0 0-16,-1 0 0,1 0 16,0 0-1,0 0-15,0-21 0,21 0 16</inkml:trace>
  <inkml:trace contextRef="#ctx0" brushRef="#br1" timeOffset="-137235.3">3514 15536 0,'-22'22'16,"44"-44"-16,-65 86 0,43-43 0,0-42 16,0 0-16,21 21 15,1-21-15,-1-1 0,21 22 0,0-21 16,1 0-16,-1 0 0,0 0 15,1 21-15,20-21 0,-20-1 16,-1 1-16,43-21 0,-43 21 16,0 21-16,-21-21 0,22 21 15,-22 0-15,0-22 0,-21 1 78</inkml:trace>
  <inkml:trace contextRef="#ctx0" brushRef="#br1" timeOffset="-135963.42">4572 16595 0,'0'0'0,"21"-21"47,0-1-47,-21 1 16,21 0-16,1 0 0,-1 0 0,0-22 16,0 22-16,0-21 0,0 21 0,1-22 15,-1 22-15,0-21 0,0 21 16,-21-22-16,0 22 0,0 0 15,0 0-15,-21 21 16,0 0-16,0 0 16,-1 21-16,1-21 0,0 21 15,0 0-15,21 1 16,0-1-16,0 0 16,0 0-16,0 0 15,21 0-15,0-21 0,0 22 16,-21-1-16,22-21 0,-1 21 0,0 0 15,0 0 1,-21 0-16,21 1 0,-21-1 16,0 0-16,21-21 15,-21 21-15,0 0 0,0 0 16,0 1 0,22-22-16,-1 0 15,0 0-15,0 0 16,0-22-16,0 22 0,1-21 15,-1 0-15,85-42 16,-85 41-16,0-20 16,0 21-16,0 0 0,0 0 15,1-1-15,-22-20 0,0 21 0,0 0 16,0 0-16,0-1 0,0 1 16,-22 21-1,22 21 1,-21 1-1,21-1-15,-21 0 0,21 21 16,0-21-16,0 1 0,0-1 16,0 0-16,0 0 0,0 0 15,0 0-15,0 22 0,0-22 16,21-21-16,0 0 0,-21 21 16,22-21-16,-1 0 0,0 0 15,0 0-15,0 0 0,0 0 0,22 0 16,-22-21-16,0 21 0,0-21 15,22 0-15,-22-1 0,0 1 16,0 0-16,0 0 0,0 0 0,1 0 16,-1-1-16,-21 1 0,0 0 0,21 0 15,-21 0-15,0 0 0,0-1 16,-21 22 0,0 0-16,-1 0 15,22 22-15,-21-1 0,21 0 16,0 0-16,0 0 0,0 0 15,0 1-15,21-1 16,-21 0-16,22 0 0,-1 0 0,-21 0 16,21 1-16,0-22 15,-21 21-15,0 0 0,0 0 16,0 0 0,-21-21-1,0 0-15,0 0 16,-1 0-1,22-21-15,0 0 16,0 0-16</inkml:trace>
  <inkml:trace contextRef="#ctx0" brushRef="#br1" timeOffset="-135594.2">5969 16171 0,'21'-21'16,"-21"42"15,0 1-31,0-1 0,0 0 16,0 0-16,0 0 0,0 0 16,0 22-16,0-22 0,0 21 0,0-21 15,0 22-15,0-1 0,0 0 0,0 1 16,0 20-16,0-20 0,0 20 15,0-21-15,0 22 0,0-1 16,0-20-16,0 20 0,0 1 0,0-22 0,0 0 16,0 22-16,0-22 0,0 1 15,0-22-15,0 21 0,0-21 16,0 0-16,-21 1 0,21-1 16,0 0-16,0-42 31,0 0-16,0-1-15,0-20 0,0 21 0,0-21 16,0-1-16</inkml:trace>
  <inkml:trace contextRef="#ctx0" brushRef="#br1" timeOffset="-135279.38">5990 16531 0,'0'0'0,"0"-21"0,-21-21 15,21-1-15,0 22 0,-21-21 16,21 21-16,-21-22 0,21 22 15,0 0-15,0 0 0,0 0 16,21 0-16,0-1 0,0 1 0,21 0 16,-20 21-16,-1 0 0,21 0 0,-21 0 15,0 0-15,22 0 0,-22 0 16,-21 21-16,21 0 0,-21 1 0,0-1 16,0 0-16,0 0 0,0 21 15,0-20-15,0-1 0,-21 0 0,0 0 16,0 0-16,-1 0 0,1-21 15,0 22-15,0-1 0,0-21 0,0 21 16,-1-21 0,44 0 15,-1 0-31,0-21 16,0 0-16,0 21 0</inkml:trace>
  <inkml:trace contextRef="#ctx0" brushRef="#br1" timeOffset="-134539.79">6562 16171 0,'0'0'0,"0"-21"16,-22 21-16,1 0 16,0 0-16,21 21 0,-21 1 15,0-1-15,0 21 0,21-21 16,0 0-16,0 1 0,-22-1 15,22 21-15,-21-21 0,21 0 0,0 1 16,0-1-16,0 0 0,0 0 16,21-21-1,1 0-15,-1 0 16,0-21 0,-21 0-16,21 21 0,-21-21 15,0-1-15,0 1 0,0 0 0,0 0 16,0 0-16,0 0 15,0-1-15,0 1 0,0 0 0,0 0 16,0 0-16,0 0 0,0-1 0,0 1 16,21 0-16,-21 0 15,21 21-15,1 0 0,-1-21 0,0 21 16,0 0-16,0 0 0,0 0 0,1 0 16,-1 21-16,0 0 0,0 0 15,0 22-15,0-22 0,-21 0 16,0 0-16,0 0 0,0 0 15,0 1-15,0-1 0,0 0 0,0 0 16,0 0-16,0 0 0,0 1 16,-21-22 15,21-22 0,0 1-31,0 0 0,0 0 16,0 0-16,0-22 0,21 22 0,1-21 15,-22 21-15,21-22 0,0 22 16,21 0-16,-21 0 0,1 0 0,-1 0 16,0 21-16,0 0 0,0 0 15,0 0-15,1 0 0,-1 21 16,-21 0-16,0 0 0,21 0 0,-21 22 16,0-22-16,0 0 0,0 0 0,0 21 15,0-20-15,0-1 0,0 0 16,-21 0-16,0 0 0,21 0 0,0 1 15,-22-1-15,1-21 16,21 21-16,0-42 47,0 0-47</inkml:trace>
  <inkml:trace contextRef="#ctx0" brushRef="#br1" timeOffset="-134056.07">7514 16087 0,'0'-21'0,"0"42"0,0-64 16,-21 43 0,0 0-16,0 0 15,-1 22-15,1-1 0,0-21 0,0 21 16,0 0-16,0 0 0,-1 0 15,22 1-15,0-1 16,0 0-16,0 0 16,22-21-1,-1 21-15,0-21 0,0 0 16,0 0-16,0 21 0,1-21 16,-1 0-16,0 22 0,0-22 15,0 21-15,0-21 0,1 21 0,-22 0 16,0 0-1,0 0-15,-22 1 16,1-22 0,0 0-16,0 21 0,0-21 15,0 0-15,-1 0 16,1 0-16,0 0 0,0 0 16,0 0-16,0 0 15,21-21-15,-22 21 0,1-22 16,0 22-16,21-21 31,21 21-15,0 0-1,-21-21-15,22 21 0,-1 0 0</inkml:trace>
  <inkml:trace contextRef="#ctx0" brushRef="#br1" timeOffset="-133611.32">7705 16320 0,'21'0'0,"21"-22"31,-21 22-31,0-21 0,1 21 16,-22-21-16,21 21 0,0-21 15,0 0-15,-21 0 16,21-1-16,-21 1 15,0 0-15,0 0 16,-21 21 15,0 0-31,0 0 0,0 0 16,-1 0-16,1 21 0,0 0 0,0-21 16,21 21-16,-21 1 0,21-1 15,-21 0-15,21 0 0,-22 0 16,22 0-16,0 1 0,0-1 0,0 0 15,0 0-15,0 0 16,22-21-16,-1 0 16,0 0-16,0 0 0,0 0 15,0 0-15,1 0 0,-1 0 16,0 0-16,0 0 16,0-21-16,-21 0 0,21 0 15,1 0-15,-22-1 16,0 1-16,0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2T02:05:30.00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3598 1736 0,'0'21'63,"0"0"-48</inkml:trace>
  <inkml:trace contextRef="#ctx0" brushRef="#br0" timeOffset="2851.97">2244 1207 0,'0'0'0,"21"-43"0,0 22 0,-21-42 16</inkml:trace>
  <inkml:trace contextRef="#ctx0" brushRef="#br0" timeOffset="4151.35">2392 741 0,'0'-21'16,"0"0"0,0-1 31</inkml:trace>
  <inkml:trace contextRef="#ctx0" brushRef="#br0" timeOffset="5608.11">2371 593 0,'21'0'15,"-21"-21"1,0-1-1,0 1 17,0 42 46,0 1-78,0-1 15,0 0-15,0 0 0,-21 0 0,21 0 16,0 22-16,-22-22 0,22 21 16,0-21-16,0 22 0,0-1 15,0-21-15,-21 22 0,21-1 0,-21-21 16,21 21-16,0-20 0,0 20 16,0-21-16,-21 0 0,21 22 15,0-22-15,-21 0 0,21 0 16,0 0-16,0 0 0,0 1 15,0-1-15,0 0 16,0-42 31,0 0-47,0-1 16,0 1-16,0 0 0,0 0 0,0 0 15,0 0-15,21-1 16,-21 1-16,21 0 0,-21 0 15,21 0-15,-21 0 0,0-1 16,21 1-16,1 0 0,-22 0 0,21 0 16,0 0-16,0-1 0,0 1 15,0 0-15,1 0 0,-1 21 16,0-21-16,0 21 0,0-21 16,0 21-16,1 0 0,-1 0 15,0 0-15,0 0 0,0 0 16,-21 21-16,0 0 15,21 0-15,-21 0 0,22 0 0,-22 1 16,0-1-16,0 0 0,0 0 16,0 0-16,0 0 0,0 1 15,0-1-15,0 21 0,0-21 16,0 0-16,0 1 0,0-1 16,0 0-16,0 0 15,-22 0-15,22 0 16,-21-21-16,21-21 62,0 0-62,0 0 16,0 0-16,0 0 16,21-1-16</inkml:trace>
  <inkml:trace contextRef="#ctx0" brushRef="#br0" timeOffset="6069.05">3175 550 0,'0'22'47,"0"-1"-31,0 0-16,0 0 0,0 0 15,0 0-15,-21 22 0,21-22 16,-21 21-16,21 1 0,-22-22 0,22 21 15,0 0-15,-21-20 0,21 20 16,-21-21-16,21 21 0,-21-20 16,21-1-16,0 0 0,0 21 15,0-21-15,0 1 0,0-1 16,0 0-16,0 0 31,21-21-31,0 0 16,0 0-1,1-21 1,-22 0-16,21 21 0,-21-21 0,21 21 16,-21-22-16,0 1 0,21 21 15</inkml:trace>
  <inkml:trace contextRef="#ctx0" brushRef="#br0" timeOffset="6346.9">3048 910 0,'0'-21'32,"21"21"-17,0 0-15,0 0 0,1-21 16,-1 21-16,0 0 0,0 0 15,0-21-15,0 21 0,1 0 16,-1 0-16,0 0 0,0 0 16,0 0-16,-21-21 0,21 21 15</inkml:trace>
  <inkml:trace contextRef="#ctx0" brushRef="#br0" timeOffset="7340.78">3704 826 0,'0'21'31,"0"0"-15,0 0-16,0 0 0,0 0 15,0 1-15,0-1 0,-21 0 16,21 0-16,0 0 0,-21 0 0,21 1 0,0 20 16,0-21-16,0 0 15,-21 0-15,21 1 0,0-1 16,-22-21-16,22 21 0,0 0 31,0-42 0,0 0-31,0 0 16,0-1-16,0 1 0,0 0 16,0 0-16,0 0 0,22 0 0,-22-1 15,21 1-15,-21-21 16,0 21-16,21 0 0,0-1 0,0-20 15,0 21-15,-21 0 0,22 0 16,-1-1-16,0 1 0,0 0 0,0 21 16,22-21-16,-22 21 0,0 0 15,0-21-15,0 21 0,0 0 0,1 0 16,-1 0-16,0 0 0,0 0 16,0 21-16,-21 0 0,21-21 0,1 21 15,-22 0-15,0 22 0,0-22 16,21 0-16,-21 0 0,0 0 0,0 22 15,0-22-15,0 0 0,0 0 16,0 0-16,0 1 0,0-1 16,0 0-16,0 0 15,-21 0-15,21 0 0,-22 1 32,1-22-17,21-22 32,0 1-47,0 0 0,0 0 16,0 0-16,0 0 0,0-1 15,21 1-15,-21 0 0,22 0 0,-1-21 16,-21 20-16,21 1 16,0 0-16,0-21 0,0 21 0,1-1 15,-1 1-15,0 0 0,21 21 16,-21-21-16,22 0 0,-22 21 0,21 0 15,-21 0-15,22-21 0,-22 21 16,0 0-16,0 0 0,0 0 0,-21 21 16,0 0-16,22 0 0,-22 0 15,0 0-15,0 22 0,0-22 0,0 21 16,0 1-16,0-22 0,0 21 16,-22-21-16,22 0 0,0 22 0,0-22 15,-21 0-15,21 0 0,-21 0 16,21 1-16,0-1 15,0-42 32,0-1-31,0 1-16</inkml:trace>
  <inkml:trace contextRef="#ctx0" brushRef="#br0" timeOffset="8056.41">4847 1164 0,'0'0'0,"21"0"47,-21-21-47,21 21 0,1-21 16,-1 0-16,0 0 0,0-1 16,0-20-16,0 21 0,1 0 15,-1-22-15,0 22 0,0-21 16,0 21-16,-21-22 0,21 22 0,-21-21 15,22 21-15,-22 0 0,21-22 16,-21 22-16,0 0 0,0 0 0,0 0 16,0-1-16,0 1 15,0 0-15,-21 21 16,-1 0 0,1 21 15,0 0-16,21 1-15,0-1 16,-21 0-16,21 0 0,-21 0 16,21 0-16,0 1 0,-21 20 15,21-21-15,0 0 0,0 0 0,0 22 16,-22-22-16,22 0 0,-21 0 16,21 22-16,0-22 0,0 0 0,0 0 15,0 21-15,0-20 0,0-1 16,0 0-16,0 0 0,0 0 0,0 0 15,0 1-15,0-1 16,21 0-16,1 0 0,-1 0 16,0-21-16,0 0 15,0 0-15,0 0 16,1 0-16,-1 0 0,0 0 16,0 0-16,0 0 0,0 0 15,1 0-15,-1-21 0,-21 0 0,21 21 16,-21-21-16,21 21 0,-21-21 15,0-1-15,0 1 0,0 0 16,0 0 0</inkml:trace>
  <inkml:trace contextRef="#ctx0" brushRef="#br0" timeOffset="8267.45">5334 1164 0,'-21'0'78</inkml:trace>
  <inkml:trace contextRef="#ctx0" brushRef="#br0" timeOffset="30844.51">7027 677 0,'-21'0'93,"0"0"-93,0 0 16,0 0-16,-22 0 0,22 0 16,0 0-16,0 0 15,0 0-15,-22 0 0,22 0 0,0 0 16,-21 0-16,20 0 0,1 0 16,-21 0-16,21 0 0,0 0 0,-1 0 15,1 0 1,0 0-1,42 0 32,0 0-31,1 0-16,20 0 0,-21 0 0,21 0 16,1 0-16,20 0 15,-20 22-15,20-22 0,1 0 0,-22 0 16,21 0-16,1 0 0,-1 0 15,1 0-15,-1 21 0,1-21 0,-22 0 16,22 0-16,-1 0 0,1 0 16,-1 0-16,-20 0 0,20 0 0,1 0 15,-22 0-15,0 0 0,1 0 0,-1 0 16,0 0-16,-21 0 0,22 0 16,-22 0-16,0 0 0,0 0 0,0 0 15,1 0 1,-44 0 31,1 0-32,0 0 1,21-21-16,-21 21 0</inkml:trace>
  <inkml:trace contextRef="#ctx0" brushRef="#br0" timeOffset="31490.15">7895 402 0,'0'21'32,"0"1"-32,0-1 15,0 0-15,0 0 16,21-21-16,0 21 0,1 0 16,-1-21-16,0 22 0,21-1 15,-21-21-15,1 21 0,20-21 16,-21 21-16,0-21 0,22 0 0,-22 21 15,21-21-15,-21 0 0,0 0 16,22 21-16,-22-21 0,0 0 0,0 0 16,0 0-16,1 0 0,20 0 15,-21 0-15,0 0 0,0 0 16,1 0-16,-44 0 47,1 0-47,0 0 15,0 0-15,0 0 0,0 22 0,-1-22 0,1 0 16,0 21-16,0 0 16,0-21-16,0 21 0,-1 0 0,-20 0 15,21 1-15,-21-1 0,20 0 16,-20 0-16,21 0 0,-21 0 0,20 22 16,1-22-16,-21 0 0,21 0 15,0-21-15,-1 21 0,1 1 0,0-1 16,0-21-16,0 21 0,0-21 0,21 21 15,-22-21 1,44-21 47,-22 0-48</inkml:trace>
  <inkml:trace contextRef="#ctx0" brushRef="#br0" timeOffset="34719.42">10054 360 0,'0'0'0,"-21"0"0,42 0 63,0 0-48,22 0-15,-22 0 0,21 0 0,0 0 16,1 0-16,-1 0 0,-21 0 16,22 0-16,-1 0 0,0 0 15,1 0-15,-22 0 0,21 0 16,0 0-16,-20 0 0,-1 0 0,0-21 15,0 21-15,0 0 0,0 0 16,-42 0 15,0 0-31,0 0 0,0 0 16,0 0-16,-1 0 0,1 0 0</inkml:trace>
  <inkml:trace contextRef="#ctx0" brushRef="#br0" timeOffset="35043.24">10329 360 0,'0'21'15,"0"0"1,0 0-16,-21 1 0,21 20 15,0-21-15,0 0 0,0 0 16,-21 22-16,21-22 0,0 21 0,0 1 16,0-22-16,0 21 0,0-21 15,0 22-15,0-1 0,0-21 16,0 0-16,-21 22 0,21-22 0,0 0 16,0 0-16,0 0 0,0 0 15,0 1-15,21-22 31,0 0-31,0-22 16,0 1-16</inkml:trace>
  <inkml:trace contextRef="#ctx0" brushRef="#br0" timeOffset="35706.85">11388 762 0,'0'0'0,"0"-21"0,0 0 16,0 0 0,0-1-16,0 1 0,0 0 15,0 0-15,0 0 16,0 0-16,-22-1 0,1 22 0,21-21 15,-21 21-15,0 0 0,0-21 16,0 21-16,-1 0 0,1 0 16,0 0-16,-21 0 0,21 0 0,-22 21 15,22-21-15,-21 21 0,21 1 16,-22-1-16,22 0 0,-21 21 0,21-21 16,-1 22-16,1-22 0,0 21 15,0-21-15,0 22 0,21-22 0,0 21 16,0-21-16,0 1 0,0-1 0,0 0 15,0 0-15,0 0 0,0 0 16,21-21-16,0 22 0,0-22 16,0 0-16,1 0 0,-1 0 15,21 0-15,-21 0 0,22 0 0,-22-22 16,0 1-16,21 0 0,-21 0 0,22 0 16,-22 0-16,21-1 0,-21 1 15,1 0-15,-1-21 0,0 21 0,0-1 16,-21-20-16,21 21 0,-21 0 15,21 0-15,-21-1 0,22 1 0,-22 0 16,0 0 0,0 42-1,0 0 1,0 0-16,0 1 16,0-1-16,-22 0 0,22 0 0,0 0 15,0 0-15,0 1 0,-21-1 16,21 0-16,0 0 0,0 0 0,0 0 15,0 1-15,0-1 0,0 0 16,21 0 0,1-21-16,-1 0 0,0 0 15,0 0-15</inkml:trace>
  <inkml:trace contextRef="#ctx0" brushRef="#br0" timeOffset="36415.46">12277 656 0,'0'0'16,"0"-21"-16,0 0 0,0 0 15,0 0-15,0-1 0,0 1 16,-22 21-16,1-21 0,0 21 15,0 0-15,0 0 0,0 0 16,-1 0-16,1 0 0,0 21 0,-21-21 16,21 21-16,-22 1 15,22-1-15,-21 0 0,21 0 0,-1 0 16,-20 0-16,21 1 0,0 20 0,0-21 16,-1 0-16,22 0 0,0 22 15,-21-22-15,21 0 0,0 0 0,0 0 16,0 1-16,0-1 0,21 0 15,1-21-15,-1 0 16,0 21-16,0-21 0,0 0 16,0 0-16,1 0 0,20 0 0,-21 0 15,0 0-15,0-21 0,1 0 0,20 21 16,-21-21-16,0-1 16,0 1-16,22 0 0,-22 0 0,0 0 15,-21 0-15,21-1 0,0 1 16,-21 0-16,0 0 0,0 0 0,0 0 15,0-1-15,0 44 63,-21-1-63,0 0 16,21 0-16,0 21 0,-21-20 15,21-1-15,-21 21 0,21-21 0,-21 22 16,21-1-16,-22-21 0,22 21 0,0 1 15,0-1-15,0-21 16,0 22-16,0-1 0,0-21 0,0 21 16,0 1-16,0-22 0,0 21 0,0 1 15,0-22-15,-21 21 0,-21-21 16,21 0-16,21 22 0,-21-1 0,-22 0 16,43-20-16,0 20 0,0 0 0,0 1 15,0-22-15,0 21 0,0 0 0,0-20 16,0 20-16,-21-21 0,21 0 15,-21 0-15,21 1 0,-64-1 0,43-21 16</inkml:trace>
  <inkml:trace contextRef="#ctx0" brushRef="#br0" timeOffset="36719.29">11811 2201 0,'-21'0'15,"0"-21"1,-1 0-16,22 0 0,0 0 16,0-43-16,22 43 0,-22-21 15,0-1-15,-43-20 0,43 42 0,0-22 16,-21 22-16,0 0 0,21-21 0,-21 42 15,21-43-15,0 1 0,0-21 16,21 20-16,0 1 0,-21 0 0,21-1 16,0 1-16,1 0 0,-1 20 15,0-20-15,0 21 0,0 0 16,-21-22-16,43 22 0,-43 0 0,42 0 16,-42 0-16,21 21 0,0-21 15,0-1-15,1 1 0,-1 21 0,0-21 16,0 0-1,0 21 1,0-21 15,1 21-15,-1 0-16,0-21 0</inkml:trace>
  <inkml:trace contextRef="#ctx0" brushRef="#br0" timeOffset="37375.91">12869 593 0,'0'0'15,"0"-21"-15,0-1 32,-21 22-17,0 0-15,0 0 16,0 22-16,-1-22 0,22 21 16,-21 0-16,0-21 0,0 21 0,0 0 15,21 0-15,-21 1 16,-1-1-16,22 0 15,0 0 1,0 0-16,22-21 31,-1 21-31,0-21 0,0 0 16,0 0 0,0 0-16,1 0 0,-1 0 0,0 0 15,0 0-15,0 0 0,0 0 16,1 0-16,-1 0 15,-21 22-15,21-22 0,-21 21 0,21 0 16,-21 0-16,0 0 16,21-21-16,-21 21 0,0 1 15,0-1 1,0 0-16,-21-21 16,0 21-16,0-21 0,0 0 15,-1 21-15,1-21 0,0 21 0,0-21 16,0 0-16,0 0 0,-1 0 15,1 0-15,0 0 0,0 0 16,0 0-16,0 0 0,-1 0 0,1 0 16,0 0-16,0-21 15,0 21-15,0 0 32,21-21-17,-22 21-15</inkml:trace>
  <inkml:trace contextRef="#ctx0" brushRef="#br0" timeOffset="37938.78">12171 1058 0,'0'-21'32,"21"21"-17,0 0-15,-21-21 0,21 21 0,0 0 16,1-21-16,-1 0 0,0 21 16,0 0-16,0-21 0,0 21 0,1 0 15,-1-22-15,0 22 16,0 0-16,-21-21 15,21 21-15</inkml:trace>
  <inkml:trace contextRef="#ctx0" brushRef="#br0" timeOffset="38827.94">12128 1482 0,'0'21'78,"0"0"-78,0 0 15,0 0-15,0 1 16,0-1-16,0 0 16,0 0-16,0 0 0,0 0 0,0 1 15,0-1-15,0 0 0,-21 0 0,0 0 16,21 0 0,-21 1-16,21-1 0,0 0 0,0 0 15,-21-21-15,21 21 0,-21 0 0,21 1 16,-22-22-1,22 21-15,-21-21 0,0 0 32,21 21-32,-21-21 0,0 0 15,21 21 1,-21-21 93,21-21-109</inkml:trace>
  <inkml:trace contextRef="#ctx0" brushRef="#br0" timeOffset="42080.14">12044 1651 0,'0'0'0,"0"-21"15,21 21-15,-21-21 16,21 21-16,-21-21 31,0-1-15,0 44 46,0-1-62,0 0 16,0 0-16,0 0 16,-21 0-16,21 1 15,0-1-15,0 0 0,-21-21 0,21 21 16,0 0-16,0 0 0,0 1 16,0-1-16,0 0 15,-21-21-15,21 21 0,0 0 0,-22-21 16,22 21-16,-21 1 0,21-1 15,-21 0-15,21 0 16,-21-21-16,21 21 0,0 0 16,-21-21-1,0 22-15,21-1 16,-22-21 0,1 0-1,0 0 32,0 0-16,0 0-31,0 0 32,-1 0-17,1 0 16,0 0 1,21 21 15,0-42 203,0 0-219,-21 21-31,21-22 15,-21 22-15,21-21 16,0 0-16,0 0 16,-21 0-1,21 0 17,0-1-1,0 1-16,0 0 1,-22 21-16,22-21 16,0 0 15,0 0 16,0-1 31,22 22-47,-1 0 47,-42 0-78</inkml:trace>
  <inkml:trace contextRef="#ctx0" brushRef="#br0" timeOffset="45102.92">2794 2392 0,'0'0'0,"21"-21"16,0 21-16,-21-21 0,21-1 15,1 22-15,-22-21 0,21 0 16,0 21 0,-21-21-16,0 0 15,21 21 1,-21-21-16,21 21 0,-21-22 15,21 22 1,-21-21 0,22 21-16,-22-21 0,-22 42 109,22 0-109,-21-21 16,0 22-16,0-22 0,21 21 15,-21-21-15,0 21 16,-1 0-16,1 0 0,0-21 16,0 21-16,0 1 0,0-1 15,-1-21-15,-20 21 0,21 0 0,0 21 16,-22-20-16,22-1 0,-21 0 15,0 0-15,20 0 0,-20 0 0,0 1 16,21-1-16,-22 0 0,1 0 16,21 0-16,-22 0 0,22 1 0,0-1 15,-21 0-15,21 0 0,-1-21 16,1 21-16,0 0 0,0-21 16,0 22-16,0-22 0,-1 21 15,1-21-15,0 21 0,0 0 16,42-21 109,0 0-110,0 0-15,1 0 32,-1 0-32,0 0 0,0 0 15,0 0-15,0 0 16,1 0-16,-1 0 0,0 21 0,0-21 16,0 0-16,22 21 0,-22-21 15,21 22-15,-21-22 0,22 0 0,-1 21 16,-21-21-16,21 21 0,-20-21 15,20 21-15,-21-21 0,21 21 0,-20-21 16,-1 21-16,0-21 16,0 22-16,0-22 0,0 0 0,-21 21 15,22-21-15,-1 21 16,0-21-16,-21 21 0,0 0 31,21-21-15,0-21 78</inkml:trace>
  <inkml:trace contextRef="#ctx0" brushRef="#br0" timeOffset="46451.93">6900 2074 0,'0'-21'47,"-21"21"-31,21-21-1,-21 21 1,21-21 15,0 42 32,0 0-63,21-21 15,0 21-15,0 1 0,-21-1 16,22-21-16,-1 21 0,0 0 16,0 0-16,21 0 0,-20 1 0,-1-1 15,0 0-15,0 0 0,21 0 16,-20 0-16,-1 1 0,106 41 16,-106-42-1,0 0-15,21-21 0,-20 22 0,-1-1 16,21 0-16,-21-21 0,0 21 15,22-21-15,-22 0 0,0 21 0,0-21 16,0 0-16,1 0 0,-1 0 16,0 0-16,0 21 0,0-21 0,0 0 15,-42 0 32,0 0-31,0 0-16,0 0 0,0 0 15,-1 0-15,1 22 0,0-22 16,0 21-16,0-21 0,-22 21 16,22-21-16,0 21 0,0 0 0,0-21 15,-22 21-15,22 1 0,0-1 16,-21 0-16,21 0 0,-1-21 0,1 21 16,0 0-16,0 1 0,0-1 0,-22 0 15,22 0-15,0 0 0,0 0 16,-21-21-16,20 22 0,1-1 15,0 0-15,0-21 0,0 21 0,0 0 16,-1-21-16,1 21 0,0-21 16,21 22-16,-21-22 15,21 21-15,-21-21 16,0 0 93,21-21-109</inkml:trace>
  <inkml:trace contextRef="#ctx0" brushRef="#br0" timeOffset="48375.07">4233 2265 0,'0'0'0,"0"-21"31,-21 21-31,21-21 16</inkml:trace>
  <inkml:trace contextRef="#ctx0" brushRef="#br0" timeOffset="49203.44">4212 2286 0,'0'-21'16,"0"0"-1,0 0-15,0-1 16,0 1 15,-21 42 1,21 1-32,0 20 15,-21-21-15,21 0 16,0 22-16,0-1 0,0 0 15,0 1-15,0-1 0,0 0 0,0 1 16,0-1-16,0-21 0,0 21 16,0 1-16,0-22 0,0 21 0,0-21 15,0 1-15,0-1 0,0 0 16,0 0-16,0 0 0,0-42 62,0 0-46,0 0-16,0 0 0,0-1 16,0 1-16,0 0 0,0 0 15,0-21-15,0 20 0,0 1 16,0-21-16,0 21 0,21 0 0,0-1 16,0 1-16,0 0 0,1 0 15,-1 0-15,21 21 0,-21 0 0,0-21 16,22 21-16,-22 0 0,21 0 15,-21 0-15,22 0 0,-22 21 0,0 0 16,0-21-16,0 21 0,1 0 16,-1 0-16,-21 1 0,0-1 0,0 0 15,0 0-15,0 0 0,0 0 16,0 1-16,0-1 0,0 0 0,0 0 16,-21 0-16,-1-21 0,22 21 15,-21-21-15,21 22 0,-21-22 16,21 21-1,0-42 17,0-1-17,0 1-15</inkml:trace>
  <inkml:trace contextRef="#ctx0" brushRef="#br0" timeOffset="49555.24">5080 2201 0,'0'22'0,"0"-1"0,0 0 16,0 21-16,0-21 0,0 22 15,0-22-15,-21 21 0,0 1 0,21-1 16,-22-21-16,22 21 0,-21 1 16,21-22-16,0 21 0,0-21 15,-21 22-15,21-22 0,0 0 0,0 0 16,0 0-16,0 1 0,0-1 16,21-21 15,0 0-31,1 0 15,-1 0-15,-21-21 16,21-1-16,0 1 0,-21 0 16,21 0-16</inkml:trace>
  <inkml:trace contextRef="#ctx0" brushRef="#br0" timeOffset="49784.11">4974 2582 0,'21'0'47,"0"0"-47,1-21 0,-1 21 15,0 0-15,0 0 16,0-21-16,0 21 0,1 0 0,-1 0 15,-21-21-15,21 21 16</inkml:trace>
  <inkml:trace contextRef="#ctx0" brushRef="#br0" timeOffset="50663.61">5461 2519 0,'-21'0'0,"0"0"31,-1 0-31,22 21 16,0 0 0,0 0-16,0 1 0,0-1 15,0 0-15,0 0 16,0 0-16,-21-21 0,21 21 0,0 1 15,0-1-15,-21-21 16,21 21-16,0-42 78,0 0-78,0-1 16,0 1-16,0 0 15,0 0-15,0 0 0,0 0 0,0-1 16,0 1-16,21 0 0,-21 0 16,21 0-16,1 21 0,-22-21 0,21 21 15,0 0-15,0-22 0,0 22 16,0 0-16,1 0 0,-1 0 16,0 0-16,-21 22 0,21-22 0,0 21 15,-21 0-15,0 0 0,21-21 16,-21 21-16,22 0 0,-22 1 15,0-1-15,0 0 0,0 0 16,0 0-16,0 0 0,0 1 16,0-1-16,-22-21 0,22 21 0,-21-21 15,21 21 1,-21-21 0,21-21 15,0 0-31,0 0 15,0-1-15,0 1 0,21 0 16,0 0-16,1 0 0,-1 0 0,0-1 16,-21 1-16,42 0 15,1 0-15,-22 21 16,0 0-16,0 0 0,0 0 16,0 0-16,1 0 0,-1 0 15,0 21-15,-21 0 16,0 0-16,0 1 0,0-1 15,0 0-15,0 0 0,0 0 16,0 0-16,-21 1 0,0-1 16,21 0-16,-22-21 0,1 21 15,21 0 1,-21 0-16,0-21 0,0 0 16,21-21 30,0 0-46,21 0 16,-21 0-16</inkml:trace>
  <inkml:trace contextRef="#ctx0" brushRef="#br0" timeOffset="51111.35">6223 2180 0,'0'0'0,"0"21"47,0 1-32,-21-1-15,21 0 0,-21 0 16,21 0-16,0 22 0,0-22 0,-22 21 15,22-21-15,-21 22 0,21-22 16,-21 21-16,21 0 0,0-20 16,0 20-16,-21 0 0,21-21 15,0 1-15,0 20 0,-21-21 0,21 0 16,0 0-16,0 1 0,0-1 0,0 0 16,21-21-1,-21 21-15,21-21 0,0 0 16,0 0-16,1 0 0,-1 0 15,0 0-15,0-21 16,0 21-16,0-21 0,1 0 16,-22-1-1,0 1 1,0 0 0</inkml:trace>
  <inkml:trace contextRef="#ctx0" brushRef="#br0" timeOffset="72631.14">3111 3810 0,'0'0'0</inkml:trace>
  <inkml:trace contextRef="#ctx0" brushRef="#br0" timeOffset="73291.22">3323 3577 0,'0'21'63,"0"1"-63,-21-1 15,0 0-15,0-21 16,-1 21-16,1 0 0,0 0 0,-21 1 16,21-1-16,-22 0 0,1 0 15,0 0-15,-1 0 0,1 1 16,0 20-16,-22-21 0,22 0 0,-1 0 16,-20 1-16,21-1 0,-1 0 15,1-21-15,0 21 0,-1 0 0,22 0 16,0 1-16,0-22 0,0 21 15,42-42 32,0 21-47,0 0 0,0-22 16,0 22-16,1 0 0,-1-21 16,0 21-16,0-21 0,21 21 15,-20 0-15,20 0 0,-21 0 0,21 0 16,-20 0-16,-1 0 0,21 0 15,-21 0-15,0 0 0,22 21 0,-22 0 16,0-21-16,0 22 0,0-1 0,1-21 16,-1 21-16,0 0 0,0-21 15,0 21-15,0 0 0,1-21 0,-1 22 16,0-22-16,0 21 16,0-21-16,0 0 15,-21 21-15,22-21 0,-22 21 16,21-21-16</inkml:trace>
  <inkml:trace contextRef="#ctx0" brushRef="#br0" timeOffset="73341.2">3238 4170 0,'43'-21'16</inkml:trace>
  <inkml:trace contextRef="#ctx0" brushRef="#br0" timeOffset="73657.21">3852 3768 0,'0'-43'0</inkml:trace>
  <inkml:trace contextRef="#ctx0" brushRef="#br0" timeOffset="73863.09">3895 3662 0,'0'42'15,"0"-21"1,0 1 0,0-1-16,0 0 0,-22 0 15,22 0-15,-21 22 0,21-22 0,0 21 16,0 0-16,-21 1 0,21-22 15,-21 21-15,0 1 0,21-22 16,-21 21-16,21-21 0,0 0 0,0 1 16,-22 20-16,22-21 15,22-21 1</inkml:trace>
  <inkml:trace contextRef="#ctx0" brushRef="#br0" timeOffset="73904.07">3937 6710 0,'0'0'0,"0"-402"0,0-22 15,0 22-15</inkml:trace>
  <inkml:trace contextRef="#ctx0" brushRef="#br0" timeOffset="74116.95">3641 4001 0,'63'0'15,"-42"0"-15,0 0 0,1 0 16,20 0-16,-21 0 0,0 0 0,0 0 16,22-22-16,-22 22 0,0 0 15,0 0-15,0 0 0,1 0 0,-1 0 16,-21-21-16,21 21 16,0 0-1</inkml:trace>
  <inkml:trace contextRef="#ctx0" brushRef="#br0" timeOffset="74911.07">3958 3831 0,'0'0'0,"0"-21"15,0 0-15,0 0 16,0 0-1,0-1 1,-21 22 15,21 22-31,-21-22 16,21 21-16,-21 0 0,21 0 0,0 0 16,0 0-16,0 1 0,0 20 15,-22-21-15,22 0 0,0 22 0,-21-22 16,21 21-16,0-21 0,0 0 15,0 22-15,0-22 0,0 0 16,0 0-16,0 0 0,0 1 16,0-1-16,0 0 15,0 0 1,21-21-16,1 0 16,-1 0-16,0 0 15,0 0-15,0 0 16,0-21-16,-21 0 15,22 21-15,-1-21 0</inkml:trace>
  <inkml:trace contextRef="#ctx0" brushRef="#br0" timeOffset="75118.95">4657 4043 0,'0'0'0,"0"-21"0,21 21 15,-21-43-15</inkml:trace>
  <inkml:trace contextRef="#ctx0" brushRef="#br0" timeOffset="75447.77">4593 3831 0,'-63'0'31,"41"0"-31,1 0 0,0 0 0,0 0 16,-21 21-16,20 1 0,1-22 0,-21 21 16,21 0-16,0 0 0,-1 21 15,1-20-15,0-1 0,0 21 0,0-21 16,0 22-16,21-22 0,0 21 15,0-21-15,0 0 0,-22 1 16,22-1-16,0 0 0,0 0 0,0 0 16,22 0-16,-1-21 15,0 0-15,0 0 16,0 0-16,0 0 0,1-21 16,20 21-16,-21-21 0,0 0 15,0 21-15,1-21 0,20 0 0,-21-22 16,0 22-16,0 0 0,1-21 0,-1 42 15,0-22-15,0-20 0,0 21 16,-21-21-16,0 20 0,0 1 0,21 0 16,-21 0-16,0 0 0,0 0 15</inkml:trace>
  <inkml:trace contextRef="#ctx0" brushRef="#br0" timeOffset="75591.67">4593 4106 0,'0'64'16,"0"-43"-1,0 0-15,0 0 0,0 1 16,0-1-16,-21-21 47</inkml:trace>
  <inkml:trace contextRef="#ctx0" brushRef="#br0" timeOffset="75619.67">4614 4233 0,'0'0'15,"0"-21"-15</inkml:trace>
  <inkml:trace contextRef="#ctx0" brushRef="#br0" timeOffset="77863.14">5016 3768 0,'0'0'0,"0"-21"0,0-1 16,0 1 0,0 0-16,0 0 15,0 0 1,22 0-16,-22-1 16,21 22-1,-21-21-15,21 21 78,-21 21-62</inkml:trace>
  <inkml:trace contextRef="#ctx0" brushRef="#br0" timeOffset="79347.3">5080 3810 0,'0'0'0,"21"0"0,0-21 16,-21 0-1,0 0 1,0-1-1,0 1 1,0 0 0,0 0 15,0 42-15,0 0-1,0 0-15,0 1 0,0-1 0,0 0 16,0 21-16,0-21 0,0 22 15,0-1-15,0 0 0,0 1 16,0-1-16,-21 0 0,21 1 0,-21-1 0,21-21 16,0 22-16,0-1 0,-21-21 15,21 0-15,-21 0 0,21 1 16,0-1-16,-22 0 0,22 0 0,0-42 62,0 0-62,0 0 16,0-1-16,0 1 0,22 0 16,-22 0-16,21-21 0,-21 20 15,0 1-15,21 0 0,-21 0 16,21 0-16,0 0 0,-21-1 0,21 22 16,1-21-16,-1 0 0,0 21 15,0 0-15,0 0 0,0-21 16,1 21-16,-1 0 0,0 0 0,0 0 15,0 0-15,22 0 0,-22 21 0,0-21 16,0 21-16,21 0 0,-20-21 16,-1 22-16,-21-1 0,21 0 0,-21 0 15,0 0-15,0 0 0,0 1 0,0-1 16,-21 0-16,0 0 0,-1 0 16,-20 0-16,21-21 0,-21 22 0,-1-1 15,1 0-15,0-21 0,20 21 0,-20-21 16,0 0-16,21 21 0,-1-21 15,1 0-15,0 0 0,0 0 16,0 0-16,0 0 0,42-21 47,0 0-47,0 0 0,0 21 16</inkml:trace>
  <inkml:trace contextRef="#ctx0" brushRef="#br0" timeOffset="79708.21">5990 3641 0,'0'0'16,"0"-21"-16,0 42 31,0 0-31,0 0 0,0 21 16,0-20-16,0-1 0,0 21 15,0-21-15,-21 22 0,21-1 16,-21 0-16,21 1 0,0-1 0,-21-21 16,21 21-16,-22 1 0,22-22 0,-21 21 15,21-21-15,0 1 0,0-1 16,0 0-16,-21 0 0,21 0 15,0 0 1,0-42 15,21 21-31,-21-21 16</inkml:trace>
  <inkml:trace contextRef="#ctx0" brushRef="#br0" timeOffset="80131.96">6159 4149 0,'22'0'0,"-1"0"16,0 0-16,0 0 0,0 0 15,0 0-15,1-21 16,-1 21-16,0-22 0,0 1 15,0 21-15,-21-21 0,0 0 16,21 21-16,-21-21 0,22 0 16,-22-1-16,0 1 0,0 0 15,0 0-15,-22 21 16,1 0-16,0 0 0,21-21 16,-21 21-16,0 0 0,0 0 0,-1 0 15,1 0-15,0 21 0,0 0 0,0 0 16,0 0-16,21 22 0,-22-22 15,1 0-15,21 21 0,-21-20 0,21 20 16,0-21-16,0 0 0,0 0 0,0 1 16,0-1-16,0 0 0,0 0 15,0 0-15,21-21 16,0 0-16,1 0 0,-1 0 16,0 0-16,0 0 15,0 0-15,0 0 0,1 0 0,-1-21 0,21 21 16</inkml:trace>
  <inkml:trace contextRef="#ctx0" brushRef="#br0" timeOffset="80643.32">7048 3725 0,'-21'22'32,"21"-1"-32,0 0 15,21 0 1,1-21-16,-1 21 0,0-21 16,0 0-16,21 21 0,-20-21 0,-1 0 15,0 0-15,0 0 0,0 0 16,0 0-16,22 0 0,-22 0 15,0 0-15,0 0 0,22 0 0,-22 0 16,0 0-16,0 0 0,0 0 16,0 0-16,1 0 0,-44 0 47,1 0-47,0 22 0,0-1 0,0-21 15,-22 21-15,22 0 0,-21 0 0,21 22 16,-22-22-16,1 21 0,0-21 15,21 22-15,-22-1 0,22-21 0,-21 21 16,-1-20-16,22-1 0,0 21 0,0-21 16,0-21-16,0 21 0,21 1 15,-22-1-15,1-21 47,0 0-31,0 0-16,0 0 15</inkml:trace>
  <inkml:trace contextRef="#ctx0" brushRef="#br0" timeOffset="81488.16">3069 5080 0,'0'0'0,"21"0"0,0-21 15,1 21 1,-22 21-1,0 0 1,0 0-16,0 22 0,-22-22 0,1 0 16,0 21-16,0-20 0,0 20 0,-22 0 15,22-21-15,-21 22 0,0-1 16,-1 0-16,1-20 0,0 20 0,-43 21 16,64-41-16,-22-1 15,22 0-15,-21 0 0,21-21 0,21 21 16,-21-21-16,42 0 47,0-21-47,0 21 15,0 0-15,0-21 0,22 21 0,-22 0 16,0 0-16,21 0 0,1 0 16,-22 0-16,21 0 0,-21 0 0,22 0 15,20 21-15,-20 0 0,-22 0 16,21 1-16,-21-22 0,0 21 15,22 0-15,-22 0 0,0-21 0,0 21 16,0-21-16,-21 21 0,22-21 16,-1 22-16,0-22 15,0 0-15,-21-22 32,21 22-17</inkml:trace>
  <inkml:trace contextRef="#ctx0" brushRef="#br0" timeOffset="82307.69">4487 5546 0,'0'-43'31,"0"22"-31,0 0 15,0 0-15,0 0 0,0 0 0,0-1 16,0 1-16,0 0 16,0 0-16,0 0 0,-21 0 15,0-1-15,21 1 0,-21 0 0,0 21 16,-1 0-16,1 0 0,0 0 16,0 0-16,0 0 0,0 0 0,-1 21 15,1-21-15,0 21 0,0 1 16,0 20-16,0-21 0,21 21 0,-22-20 15,1 20-15,0 0 0,21-21 0,-21 22 16,21-1-16,-21-21 0,21 22 16,0-22-16,0 21 0,0-21 15,0 0-15,0 1 0,0-1 0,0 0 16,0 0-16,0 0 0,21-21 0,-21 21 16,21-21-16,0 0 0,0 0 15,1 0-15,-1 0 0,21 0 16,-21 0-16,0 0 0,1 0 0,-1-21 15,0 0-15,0 21 0,0-21 16,0 0-16,1 0 0,-1-1 0,-21 1 16,21 0-16,0 0 0,0 0 0,-21-22 15,0 22-15,0-21 0,21 21 16,-21-22-16,22 22 0,-22-21 16,0 21-16,0 0 0,0-1 0,0-20 15,0 21-15,21 0 16,-21 42-1,0 0 1,0 21-16,0-20 16,0-1-16,0 0 0,0 21 0,0-21 15,0 22-15,0-22 0,0 21 0,0-21 16,0 1-16,0-1 0,21 0 0,-21 0 16,0 0-16,21 0 0,0 1 15,0-1-15,1-21 0,-1 0 16,0 0-16,0 0 0,0 0 15,0 0-15,1 0 0,-1 0 16,21 0-16,-21-21 0,0-1 0,1 22 16,-1-21-16,0 0 0</inkml:trace>
  <inkml:trace contextRef="#ctx0" brushRef="#br0" timeOffset="82835.38">5482 5059 0,'0'0'0,"-21"0"16,0 0 0,21 21-1,0 0 1,0 0-16,0 1 0,0-1 0,21 0 15,0 0-15,0 0 0,0 0 16,1 1-16,-1-1 0,0 0 0,21-21 16,-21 21-16,1 0 0,-1 0 0,21 1 15,0-1-15,-20-21 16,20 0-16,-21 0 0,0 21 0,0-21 16,1 0-16,-1 0 0,0 0 15,0 0-15,0 0 16,-63 21 15,21-21-15,0 21-16,-1-21 0,1 21 0,0 1 15,-21-22-15,21 21 0,-22 0 16,22 0-16,-21 0 0,-1 22 0,1-22 16,0 0-16,21 0 0,-22 0 0,1 22 15,0-22-15,20 0 0,1-21 16,-21 21-16,42 0 0,-21-21 0,0 21 15,21-42 32</inkml:trace>
  <inkml:trace contextRef="#ctx0" brushRef="#br0" timeOffset="83554.97">2476 6646 0,'0'0'16,"22"-21"-16,-1 0 0,0 0 0,-21 0 16,21 0-16,0-1 0,-21 1 0,0 0 15,21 21-15,1-21 16,-1 21-16,-21 21 47,0 0-47,-21 0 0,-1 22 0,-20-1 15,21-21-15,-21 22 0,-1-1 16,-20 0-16,20 1 0,-20-1 16,21-21-16,-22 21 0,1 1 0,20-22 15,1 0-15,0 0 0,-1 0 16,1 1-16,21-1 0,0 0 0,-1-21 16,1 0-16,0 0 15,21-21 1,21 21-16,0 0 0,1-21 15,-1 21-15,0 0 0,21 0 16,-21 0-16,22 0 0,-1 0 16,-21 0-16,22 21 0,-1 0 0,21 0 15,-20 0-15,-1 0 0,0 1 0,1-1 16,-22 21-16,21-21 0,1 0 16,-22-21-16,0 22 0,0-1 15,0 0-15,0 0 16,1-21-1,-22-21 1,0 0-16,0 0 16,21-1-16</inkml:trace>
  <inkml:trace contextRef="#ctx0" brushRef="#br0" timeOffset="84123.67">3768 6668 0,'0'0'0,"42"-22"0,-21 1 15,21 0-15,-20 21 0,-1-21 16,0 0-16,0 0 0,0-1 0,-21 1 16,-21 0-1,0 21-15,0 0 16,-22 0-16,22 0 0,0 0 0,-21 0 15,-1 0-15,1 0 16,0 21-16,-1 0 0,22-21 0,-21 22 16,0-1-16,20 0 0,1 0 0,0 0 15,0 0-15,0 1 0,21-1 16,0 0-16,0 0 0,0 0 16,0 0-16,21-21 0,0 22 0,0-1 15,22-21-15,-22 21 0,21-21 16,-21 21-16,22-21 0,-1 21 0,0-21 15,-21 21-15,22-21 0,-22 22 0,21-22 16,-21 21-16,1-21 16,-1 21-16,-21 0 0,0 0 15,-21 0-15,-1-21 16,1 22-16,0-22 0,-21 21 0,-1-21 16,1 0-16,-21 21 0,20-21 15,1 0-15,-22 0 0,22 0 0,0 0 16,-22 0-16,43 0 0,-21 0 0,21 0 15,-22 0-15,22 0 0,0-21 16,0 0-16,0-1 16,21 1-16,0 0 15,21 21 1,0-21-16,0 21 0,0-21 16,0 21-16,22 0 0,-22-21 15,0 21-15,21 0 0</inkml:trace>
  <inkml:trace contextRef="#ctx0" brushRef="#br0" timeOffset="84519.48">4064 6858 0,'0'0'0,"21"0"0,0 0 16,0 0-16,1 0 15,-1-21 1,0 0-16,0 21 16,-21-21-16,0-1 0,0 1 15,0 0-15,0 0 16,-21 21-16,21-21 16,-21 21-16,0 0 0,-1 0 15,1 0-15,0 21 16,0 0-16,21 0 0,-21 0 0,0 1 15,21-1-15,-22 21 0,22-21 0,0 22 16,-21-22-16,21 0 0,0 21 16,0-21-16,0 1 0,0-1 0,0 0 15,0 0-15,0 0 16,21 0-16,1-21 0,-1 0 16,0 0-16,0 0 15,0 0-15,0 0 0,1-21 0,-1 0 16,21 0-16,-21 21 0,0-21 0,1 0 15</inkml:trace>
  <inkml:trace contextRef="#ctx0" brushRef="#br0" timeOffset="84812.06">4741 6414 0,'0'0'0,"0"-22"0,0 1 0,0 42 31,0 1-31,0-1 16,0 0-16,-21 21 0,21 1 16,-21-22-16,0 21 0,21 0 0,-21 1 15,21-1-15,0-21 0,-22 22 0,1-1 16,21-21-16,-21 0 0,21 22 16,0-22-16,0 0 0,-21 0 0,21 0 15,0 0-15,0 1 16,0-44 31,21 22-47,-21-21 0,21 0 0</inkml:trace>
  <inkml:trace contextRef="#ctx0" brushRef="#br0" timeOffset="85235.26">4889 6816 0,'0'0'0,"22"0"0,-22 21 0,21-21 16,0 0-16,0 0 16,0 0-16,0 0 15,1-21-15,-1 21 0,0-21 16,0 21-16,-21-22 0,21 22 15,-21-21-15,0 0 0,0 0 16,0 0-16,0 0 16,0-1-16,-21 22 15,0 0-15,0 0 16,0 0-16,-1 22 16,1-1-16,0 0 0,0 0 15,0 0-15,21 0 0,0 1 16,-21-1-16,21 0 0,-22 0 0,22 0 15,0 0-15,0 1 0,0-1 16,0 0-16,0 0 16,22-21-16,-22 21 0,21-21 15,0 21-15,0-21 16,0 0-16,0 0 0,1 0 16,-1 0-16,21-21 0,-21 21 0</inkml:trace>
  <inkml:trace contextRef="#ctx0" brushRef="#br0" timeOffset="85870.68">5651 6731 0,'0'0'16,"0"-21"-16,0 0 0,0 0 15,0-1-15,-21 22 16,0 0-16,0 0 0,0 0 15,0 0-15,-1 0 0,1 22 16,21-1-16,-21-21 0,0 21 16,21 0-16,-21 0 0,0 0 0,21 1 15,-22-1-15,22 0 0,0 0 16,-21 0-16,21 0 0,0 1 16,0-1-16,0 0 0,0 0 0,0 0 15,0 0-15,21-21 16,1 22-16,-1-22 0,21 0 15,-21 0-15,0 0 0,1 0 16,-1 0-16,21 0 0,-21 0 0,22 0 16,-22-22-16,0 22 0,21-21 0,-21 0 15,22 21-15,-22-21 0,0 0 16,21 0-16,-20-1 0,-1-20 16,0 21-16,21-21 0,-21 20 0,1-20 15,-1 0-15,0 21 0,0-22 0,0 1 16,0 0-16,-21 20 0,0-20 0,22 21 15,-22 0-15,0 0 0,0-1 16,0 1-16,0 0 16,0 42-1,0 0 1,0 1-16,0-1 0,-22 21 16,22-21-16,0 22 0,-21-22 0,0 21 15,0 0-15,21-20 0,0 20 0,-21 0 16,0-21-16,21 22 15,-22-22-15,22 21 0,0-21 0,0 1 16,0-1-16,0 0 0,0 0 16,0 0-16,22-21 15,-1 0-15,0 0 16,0 0-16,0 0 16,0 0-16,1 0 15,-1-21-15</inkml:trace>
  <inkml:trace contextRef="#ctx0" brushRef="#br0" timeOffset="86159.52">6032 6689 0,'0'0'15,"22"0"17,-1 0-32,0 0 15,0 0-15,0 0 16,0-21-16,1 21 0,-1 0 16,0 0-16,-21-22 15,21 22-15,0 0 0,0-21 16,1 21-16,-1 0 0,0-21 15,-21 0-15,21 21 0,0 0 16</inkml:trace>
  <inkml:trace contextRef="#ctx0" brushRef="#br0" timeOffset="86340.41">6773 6308 0</inkml:trace>
  <inkml:trace contextRef="#ctx0" brushRef="#br0" timeOffset="86751.18">7175 6435 0,'22'0'16,"-1"0"-16,0 0 0,0 0 0,0 0 16,22 0-16,-22 0 0,0 0 0,0 0 15,0 0-15,0 0 0,1 0 16,-1 0-16,0 0 15,-42 0 17,0 0-17,-1 0-15,1 0 0,0 0 0,0 21 16,0 0-16,0-21 0,-1 21 0,1 0 16,0 22-16,-21-22 0,21 0 15,-22 21-15,22-20 0,-21 20 16,21-21-16,-22 21 0,1-20 0,21 20 15,-22-21-15,-20 43 16,42-43-16,0 0 0,-1 0 16,1-21-16,21 21 0,-21 0 15,0-21-15,21-21 47,0 0-47</inkml:trace>
  <inkml:trace contextRef="#ctx0" brushRef="#br0" timeOffset="105176.67">2286 9483 0,'-21'0'16,"0"-21"-1,21-1-15,0 1 16,-22 21-16,22-21 0,-21 21 15,21-21-15,0 0 16,21 21 47,1 21-63,-1-21 0,0 21 0,0 0 15,21-21-15,-20 43 0,20-22 16,0 0-16,-21 0 0,22 21 0,-1 1 15,0-22-15,-20 21 0,20 1 16,0-1-16,-21 0 0,22-21 0,-22 22 16,0-1-16,21-21 0,-20 0 0,-1 22 15,0-22-15,0 0 0,0 0 16,0 0-16,1 1 0,-1-22 0,0 21 16,-21 0-16,21-21 0,-21 21 15,21-21-15,-21-21 47,0 0-47,-21 0 0,0-1 16</inkml:trace>
  <inkml:trace contextRef="#ctx0" brushRef="#br0" timeOffset="105603.42">3133 9335 0,'0'0'0,"0"-22"0,21 1 15,-21 0 1,0 0-16,0 0 16,-21 21 15,-1 0-31,1 21 15,0 0-15,0-21 0,0 21 16,0 22-16,-22-22 0,22 0 0,-21 21 16,21-21-16,-22 22 0,22-1 0,-21 0 15,-1 1-15,1-1 16,21 0-16,-21 1 0,20-1 0,-20 0 16,21 1-16,-21-22 0,20 21 0,1-21 15,-21 1-15,21-1 0,0 0 16,-1 0-16,1 0 0,0 0 0,0 1 15,21-44 32,21 1-47,0 0 16,0 0-16,1 21 0,-1-21 16,0 0-16</inkml:trace>
  <inkml:trace contextRef="#ctx0" brushRef="#br0" timeOffset="105995.2">3746 9250 0,'0'0'0,"22"-21"0,-22 0 32,0 42-17,0 0 1,0 0-16,0 21 16,0-20-16,0-1 0,0 21 0,0 0 15,0-20-15,0 20 0,-22 0 0,22 22 16,0-22-16,0 0 0,0 1 15,-21-1-15,21-21 0,0 22 0,0-1 16,0-21-16,0 0 0,0 0 16,0 1-16,0 20 0,0-21 15,0-42 17,0 0-17,0 0-15</inkml:trace>
  <inkml:trace contextRef="#ctx0" brushRef="#br0" timeOffset="106306.88">3768 9250 0,'0'0'0,"0"-21"15,21 21-15,0 0 16,0 0-1,0 0-15,0 21 0,1-21 16,-1 21-16,0 0 0,0 0 16,0 1-16,-21-1 0,21 0 0,1 0 15,-1 21-15,-21-20 0,21-1 0,-21 21 16,21-21-16,-21 0 0,0 22 16,21-22-16,-21 0 0,0 0 0,21 0 15,-21 1-15,0-1 16,0-42 15,0-1-15,0 1-16</inkml:trace>
  <inkml:trace contextRef="#ctx0" brushRef="#br0" timeOffset="106947.23">4699 9123 0,'0'0'0,"-21"0"16,0 0 0,21 21-16,-22 0 0,1-21 0,0 21 15,0 1-15,0-1 0,0 0 0,21 0 16,-22 0-16,1 0 0,0 1 0,-21-1 15,21 0-15,-1 0 0,1 0 16,0 0-16,0 1 0,0-22 16,21 21-16,-21 0 0,-1 0 0,1-21 15,42 0 32,1-21-47,-1 0 16,0 0-16,0-1 0,21 1 0,-20 0 15,-1 0-15,21 0 0,-21 0 0,0-22 16,22 22-16,-22 0 0,0-21 16,21 20-16,-20 1 0,-1 0 15,0 0-15,0 21 0,0-42 0,0 42 16,-21 21 15,0 0-31,0 0 0,0 0 16,0 0-16,0 1 0,0-1 15,0 21-15,0-21 0,0 22 16,-21-22-16,21 21 0,0-21 0,0 22 16,-21-1-16,21 0 0,-21 1 0,21-1 15,-21 0-15,21 1 0,0-1 16,0-21-16,0 21 0,-21-20 0,21 20 16,0-21-16,0 0 0,0 0 0,0 1 15,0-1-15,0 0 16,0 0-16,0 0 15,21-21 1,-21-21 0,0 0-16,21 0 15,-21 0-15</inkml:trace>
  <inkml:trace contextRef="#ctx0" brushRef="#br0" timeOffset="107610.85">5524 9165 0,'0'0'0,"0"-21"0,0 0 31,0 0-31,0 42 31,0 0-31,0 0 16,0 0-16,0 1 0,0-1 0,0 0 16,-21 21-16,0-21 0,0 22 0,21-22 15,-21 21-15,0 1 0,21-1 0,-22 0 16,1 1-16,0-22 0,21 21 16,-21 0-16,0 1 0,21-1 0,-21-21 15,-1 22-15,22-22 0,-21 0 16,21 0-16,0 0 0,-21 0 0,21 1 15,-21-1-15,21 0 0,-21-21 16,21-21 15,0 0-15,0-1-16,0 1 0,21 0 0,-21 0 16,21-21-16,0-1 0,-21 1 0,21 21 15,1-22-15,-1 1 0,-21 0 0,21 21 16,0-1-16,-21-20 0,21 42 15,0-21-15,-21 0 0,22 21 16,-1 0-16,-21 21 16,21 0-16,0 0 0,-21 0 0,0 1 15,21 20-15,0-21 0,1 21 16,-22 1-16,21-22 0,0 0 0,-21 21 16,21-20-16,0-1 0,0 0 0,-21 0 15,22 0-15,-1 0 0,0-21 16,0 22-16,0-22 0,0 0 0,1 0 15,-1 0-15,0 0 0,0 0 16,0 0-16,-21-22 0,21 1 16,1 0-16,-22 0 15,0 0-15,21 0 16,-21-1-16,21 1 16,-21 0-16,0 0 0,21 0 15</inkml:trace>
  <inkml:trace contextRef="#ctx0" brushRef="#br0" timeOffset="108495.75">7408 9398 0,'0'0'0,"-21"-21"0,-21 21 0,21 0 15,-1 0-15,1 0 0,0 0 16,-21 0-16,21 0 16,42 0 15,0 0-15,21 0-16,-21 0 0,22 0 15,-1 0-15,0 0 0,22 0 0,-1 0 16,1 0-16,21 0 0,-22 0 0,22 0 15,-22 0-15,22 0 0,0 0 16,-22 0-16,1-21 0,20 21 0,-20 0 16,-22 0-16,22-21 0,-22 21 0,0 0 15,1 0-15,-1-22 0,-21 22 16,21 0-16,-20 0 0,-1-21 16,-21 0-1,-21 21 1,21-21-16,-22 21 15,1 0-15,0 0 0,0 0 0,0-21 16,0 21-16,-1 0 0,1 0 0,0 0 16,0-21-16,0 21 0,0 0 0,-1 0 15,1 0-15,21-22 16,-21 22-16,21-21 16,21 21 30,0 0-46,1 0 0,-1 0 0,0 0 16,0 0-16,0 0 0,22 0 0,-22 0 16,21 0-16,0 0 0,-20 0 15,20 0-15,-21 0 0,0 0 0,0 0 16,1 21-16,-1-21 0,0 0 0,-21 22 16,0-1-1,0 0-15,-21 0 16,0 0-16,-1-21 0,-20 21 0,21 22 15,-21-22-15,20 0 0,-20 0 0,0 0 16,21 22-16,-22-22 0,22 0 16,-21 0-16,21 0 0,-1 1 15,22-1-15,-21 0 0,21 0 0,-21 0 16,42-42 15</inkml:trace>
  <inkml:trace contextRef="#ctx0" brushRef="#br0" timeOffset="109316.28">10181 8721 0,'0'-21'16,"0"42"-16,21-64 0,-21 22 0,0 0 15,0 0 1,-21 42 15,21 0-15,0 0-16,-21 1 0,21 20 16,-21-21-16,21 21 0,0-20 0,0 20 15,0 0-15,0 1 0,0-1 16,0 0-16,0 1 0,0-1 0,0 0 15,0 1-15,0-1 0,0 0 0,0 43 16,0-64-16,0 21 0,21-20 16,0-1-16,0 0 0,-21 0 15,21 0-15,1 0 0,20-21 0,-21 0 16,0 0-16,0 0 0,1 0 0,-1 0 16,0 0-16,0 0 0,0 0 0,0-21 15,-21 0-15,22 0 16,-1 0-16,0 0 0,0-1 0,0-20 15,0 21-15,1-21 0,-1-1 0,21 1 16,-21-22-16,0 22 0,1-21 16,-1 20-16,0-20 0,0-1 0,0 22 15,-21-22-15,0 22 0,21 0 0,-21 21 16,0-22-16,0 22 0,0 0 0,0 0 16,0 42 30,0 0-46,0 0 16,0 0-16,0 1 16,0-1-16,0 0 0,0 0 0,22 0 15</inkml:trace>
  <inkml:trace contextRef="#ctx0" brushRef="#br0" timeOffset="109843.98">11324 9081 0,'0'0'0,"42"-22"31,-42 1-31,22 0 0,-22 0 16,0 0-1,0 0-15,-22 21 16,1 0-16,0 0 15,0 0-15,0 21 0,0-21 0,-1 21 16,-20 0-16,21 0 0,0 0 0,0 1 16,-1-1-16,22 0 0,0 0 0,0 0 15,0 0-15,0 1 16,22-1-16,-1-21 0,0 21 16,0-21-16,0 0 0,0 21 0,1-21 15,20 0-15,-21 0 0,0 21 16,0-21-16,1 21 0,-1-21 15,0 0-15,0 0 0,-21 22 0,21-22 16,0 21-16,-21 0 16,-21-21-1,0 21-15,0-21 0,0 0 16,-22 0-16,1 21 0,21-21 0,-21 0 16,-1 0-16,1 0 0,0 0 0,-1 0 15,22 0-15,0 0 0,-21 0 0,20 0 16,1 0-16,0 0 15,0-21-15,21 0 16,0 0 0,0 0-1,21 21-15,0 0 16,-21-22-16,21 22 0,1 0 0</inkml:trace>
  <inkml:trace contextRef="#ctx0" brushRef="#br0" timeOffset="110268.73">11747 9250 0,'43'-21'15,"-22"0"1,0 21-16,-21-22 0,21 22 15,0-21-15,-21 0 0,22 21 16,-1-21-16,0 0 0,-21 0 0,21 21 16,0-22-16,-21 1 0,0 0 15,-21 21 17,0 0-32,0 0 0,0 21 0,21 0 15,-22 1-15,1-22 0,0 21 0,0 0 16,21 0-16,0 0 0,-21 0 0,21 1 15,-21-1-15,21 0 0,0 0 16,0 0-16,0 0 0,0 1 0,0-1 16,0 0-16,21 0 15,0-21 1,0 0-16,0 0 16,0 0-16,1 0 0,-1 0 15,0 0-15,0 0 0,0 0 16,0 0-16,1-21 0,-1 21 0,-21-21 15</inkml:trace>
  <inkml:trace contextRef="#ctx0" brushRef="#br0" timeOffset="110699.49">12255 9123 0,'0'0'0,"0"-21"0,0 0 16,0-1-1,22 22-15,-1-21 16,0 21-16,0 0 0,-21-21 15,21 21-15,0 0 0,1 0 16,-1 0-16,0 0 0,0 0 0,0 0 16,0 21-16,1 0 15,-1 1-15,-21-1 0,21 0 0,-21 0 16,0 0-16,0 0 0,0 1 16,0-1-16,0 0 0,0 0 0,0 0 15,0 0-15,0 1 0,0-1 0,0 0 16,-21-21-16,21 21 0,-21-21 0,-1 21 15,1-21 1,21-21 15,0 0-31,0 0 16,0 0-16,0-22 16,21 22-16,-21 0 0,22 0 15,-1 0-15,-21-22 0,21 22 0,0 0 16,-21 0-16,21 0 0,-21-1 0,21 1 15,1 0-15,-1 21 16,-21-21-16,0 0 16,21 21-1</inkml:trace>
  <inkml:trace contextRef="#ctx0" brushRef="#br0" timeOffset="111623.52">14182 9123 0,'21'0'16,"0"0"0,0-21-1,-21 0 1,21-1-16,0 22 0,-21-21 16,22 0-16,-22 0 0,0 0 0,0 0 15,0-1-15,0 1 0,0 0 0,0-21 16,0 21-16,-22-1 0,1 1 15,0 0-15,0 0 0,0 0 0,0 21 16,-22 0-16,22 0 0,-21 0 0,21 0 16,-22 0-16,22 0 0,-21 0 0,21 21 15,-22 0-15,22 0 0,-21 0 16,21 1-16,-1 20 0,1 0 0,0-21 16,0 22-16,0-22 0,0 21 15,-1 1-15,22-22 0,0 21 0,0-21 16,0 0-16,0 22 0,0-22 15,0 0-15,0 0 0,0 0 16,22 1-16,-1-22 0,0 0 0,0 0 16,0 0-16,22 0 15,-22 0-15,0 0 0,0 0 0,0-22 16,0 22-16,22-21 0,-22 0 0,21 0 16,-21 0-16,1-22 0,20 22 0,-21-21 15,21 0-15,-20-1 0,-1 1 16,0 0-16,0-22 0,0 22 0,0-22 15,1 22-15,-1 0 0,-21-1 0,0 1 16,0 0-16,0-1 0,21 1 16,-21 21-16,0 0 0,0-1 15,0 1-15,0 42 16,0 22 0,-21-22-16,21 0 15,0 21-15,0-20 0,0 20 0,0 0 16,0 1-16,0 20 0,-21-21 0,21 1 15,0-1-15,0 0 0,0 1 16,0-1-16,0-21 0,0 22 0,0-22 16,0 0-16,0 0 0,0 0 0,0 0 15,0 1-15,21-22 0,0 21 16,0-21-16,0 0 16,0 0-16,1 0 15,-22-21-15,21 21 0,0-22 0</inkml:trace>
  <inkml:trace contextRef="#ctx0" brushRef="#br0" timeOffset="112087.26">14690 8996 0,'0'0'0,"0"21"16,-22-21-16,44 0 47,-1 0-47,0 0 0,0-21 16,0 0-16,0 21 0,1-21 15,-1 21-15,0-22 0,0 22 16,-21-21-16,21 0 0,-21 0 15,21 0-15,-21 0 0,0-1 16,-21 1 0,0 21-16,0 0 0,0 0 0,0 0 15,-1 0-15,1 21 0,0-21 16,0 22-16,0-1 0,0 0 0,-1 0 16,22 21-16,-21-20 0,21-1 15,0 21-15,0-21 0,0 0 0,0 22 16,0-22-16,0 0 0,0 0 0,0 0 15,0 1-15,0-1 16,21 0-16,1-21 0,-1 21 16,0-21-16,0 0 0,0 0 15,0 0-15,1 0 0,-1 0 0,0-21 16,0 21-16</inkml:trace>
  <inkml:trace contextRef="#ctx0" brushRef="#br0" timeOffset="113094.43">15113 9123 0,'63'-21'15,"-41"0"-15,-1 21 0,0-22 16,0 1-16,21 21 0,-20-21 15,-1 0-15,21 0 0,-21 0 0,0-1 0,22 1 16,-22-21-16,21 21 0,-21-22 16,1 22-16,-1-21 0,0 0 15,0 20-15,0-20 0,0 0 0,-21-1 16,0 22-16,0-21 0,0 21 0,0 0 16,0-43-16,0 43 15,-21 0-15,0 21 0,0 0 16,0 0-16,0 0 0,-1 0 15,1 21-15,21 0 0,-21 0 0,0 0 16,21 1-16,0 20 16,-21-21-16,0 21 0,21 1 0,-22-22 0,22 21 15,-21 22-15,21-22 0,0 0 16,0 1-16,-21 20 0,0-20 16,21-1-16,-21 21 0,21-20 0,0 20 15,-21-20-15,21-1 0,-22 21 0,22-20 16,-21 20-16,21-20 0,0 20 0,-21 1 15,0-1-15,0 1 0,21-22 16,-21 21-16,-1 1 0,1-22 0,0 22 16,0-1-16,-21-20 0,20-1 0,1 21 15,0-20-15,0-1 0,21 22 16,0-22-16,-21-21 0,21 21 0,0-20 16,0-1-16,0 0 0,0 0 15,21-21-15,0 0 0,0 0 0,0 0 16,1 0-16,-1 0 0,21-21 15,-21 0-15,22 0 0,-22-1 0,21 1 16,-21 0-16,22-21 0,-22 21 16,21-22-16,-21 1 0,0 0 15,22-1-15,-22 1 0,21-64 0,-21 43 16,-21-1-16,0 1 0,0-1 0,0 1 16,0-1-16,-21-42 15,0 43-15,0 20 0,0 1 16,0 0-16,-1 21 0,1-1 0,0-20 15,0 42-15,0-21 0,0 21 0,-1 0 16,1 0-16,0-21 0,42 21 47,0-21-47,1 21 16,-1-22-16,0 22 0,0 0 0,0-21 15,22 21-15,-22-21 0,0 21 0,21-21 16,-21 0-16,1 21 0,20-21 15,-21-1-15,0 1 0,0 21 0,-21-21 16,22 21-16,-22-21 0,21 0 0,-21 0 16,0-1-1,0 44 17,0-1-32,-21-21 15,21 21-15,0 0 0,-22 0 16,22 0-16,0 1 0,0-1 15,0 0-15,0 0 0,0 0 16,0-42 31,0 0-47</inkml:trace>
  <inkml:trace contextRef="#ctx0" brushRef="#br0" timeOffset="113295.31">15790 8763 0,'0'0'15,"0"21"48,0 0-48,21-21 1,-21 22-16</inkml:trace>
  <inkml:trace contextRef="#ctx0" brushRef="#br0" timeOffset="113835">16065 8911 0,'0'21'0,"0"1"0,-21-22 0,21 21 16,-21 0 0,0 0-16,21 0 15,-21 0-15,21 1 16,0-1-16,0 0 0,0 0 0,0 0 16,0 0-16,0 1 15,0-1-15,0 0 0,0 0 16,0 0-1,-21-21 1,21-21 15,0 0-31,0 0 16,0 0-16,0-1 16,0 1-16,0 0 0,21 0 0,-21 0 15,21-22-15,0 22 0,0 0 16,0-21-16,1 21 0,20-1 0,-21 1 15,21-21-15,1 21 0,-1 21 16,-21-21-16,22-1 0,-1 22 0,0 0 16,-21 0-16,22 0 0,-22 22 0,0-1 15,0 0-15,0 0 0,-21 0 16,0 0-16,0 22 0,0-22 0,0 21 16,0-21-16,-21 1 0,0 20 0,0-21 15,0 0-15,0 0 0,21 1 16,-22-22-16,1 21 0,21 0 0,-21-21 15,0 0 1,21-21 31,21 21-47</inkml:trace>
  <inkml:trace contextRef="#ctx0" brushRef="#br0" timeOffset="114247.76">16679 9017 0,'21'-21'31,"1"21"-15,-1-21-16,0 21 15,0 0-15,0-21 0,-21-1 0,43 1 16,-22 21-16,-21-21 0,21 0 16,0 0-1,-42 21 17,0 0-32,0 0 0,-1 0 15,1 21-15,0 0 0,0 0 16,0 0-16,0 1 0,-1-1 0,1 0 15,21 21-15,0-21 0,0 1 0,0-1 16,0 0-16,0 0 16,0 0-16,0 0 0,0 1 15,21-22-15,1 0 16,-1 0-16,0 0 0,0 0 16,0 0-16,0 0 0,22 0 15,-22 0-15,21-22 0</inkml:trace>
  <inkml:trace contextRef="#ctx0" brushRef="#br0" timeOffset="114827.43">17526 8890 0,'0'-21'0,"0"42"0,0-63 0,-21 21 15,0 21-15,-1-22 0,1 22 0,0-21 16,0 21-16,0 0 15,0 0-15,-1 0 0,1 0 16,0 21-16,0 1 0,-21-22 0,20 42 16,1-21-16,0 0 15,0 0-15,0 22 0,0-22 0,21 0 16,-22 21-16,1-20 0,0-1 0,21 0 16,0 0-16,0 0 0,0 0 0,0 1 15,0-1-15,0 0 16,21-21-16,0 0 0,1 0 15,-1 0-15,0 0 0,21 0 0,-21 0 16,1 0-16,-1 0 0,21-21 0,-21 0 16,0-1-16,1 1 0,-1 0 15,0 0-15,21-21 0,-21-1 16,1 22-16,-1-21 0,-21-22 0,21 22 0,0 0 16,0-1-16,-21-20 15,21 20-15,1 1 0,-22 0 0,21-1 16,0 1-16,-21 21 0,0 0 0,0-22 15,21 43-15,-21-21 0,0 0 0,0 42 32,0 0-32,0 1 15,-21-1-15,0 21 0,21-21 0,-21 22 16,-1-1-16,1 0 0,0 1 16,21 20-16,-21-21 0,21 1 0,-21-1 15,21 0-15,0-20 0,0 20 0,0-21 16,0 21-16,0-20 0,21-1 0,0 0 15,0-21-15,0 21 16,1-21-16,-1 21 0,0-21 0,0 0 16,21 0-16,-20 0 0,-1 0 0,0-21 15,0 0-15,0 21 0,0-21 0</inkml:trace>
  <inkml:trace contextRef="#ctx0" brushRef="#br0" timeOffset="115387.34">18902 8509 0,'42'-63'31,"-42"41"-31,21 1 0,-21 0 16,0 0-16,21-21 0,1 42 15,-22-22-15,0 44 32,0-1-32,0 0 0,0 0 15,0 21-15,-22-20 0,1 20 16,21-21-16,-21 21 0,0 1 0,0-1 15,0 0-15,-1 22 0,1-22 16,0 1-16,0-1 0,0 0 0,21-21 16,0 22-16,-21-22 0,21 0 15,0 21-15,0-20 0,0-1 16,21-21-16,0 0 0,0 0 16,0 0-16,0 0 0,22 0 15,-22 0-15,0 0 0,0-21 0,0-1 16,1 1-16,-1 0 0</inkml:trace>
  <inkml:trace contextRef="#ctx0" brushRef="#br0" timeOffset="115651.19">18605 8784 0,'22'0'0,"-1"0"15,0 0-15,0 0 0,21 0 16,-20 0-16,-1 0 0,0 0 0,21 0 16,-21 0-16,1 0 0,-1 0 0,21 0 15,-21-21-15,0 21 16,1 0-16,-1 0 0,0-21 15,0 21-15,0 0 0</inkml:trace>
  <inkml:trace contextRef="#ctx0" brushRef="#br0" timeOffset="116261.31">19833 8890 0,'0'0'0,"21"0"0,0 0 15,1-21-15,-22 0 16,21 0-16,-21-1 16,0 1-16,0 0 0,0 0 15,0 0-15,0 0 16,-21-1-16,-1 22 0,22-21 0,-21 21 15,0 0-15,0 0 0,0 0 0,-22 0 16,22 0-16,0 0 0,0 0 16,-21 0-16,20 21 0,1 1 0,-21-1 15,21 0-15,0 21 0,-1-21 16,-20 1-16,21 20 0,21-21 0,-21 21 16,0-20-16,21 20 0,-22-21 15,22 0-15,0 0 0,0 1 16,0-1-16,0 0 0,0 0 0,22-21 15,-1 0-15,0 0 0,0 0 16,0 0-16,0 0 0,1 0 16,126-63-1,-106 41 1,-21 1-16,0 0 0,1 0 0,-1 0 16,0-22-16,0 22 0,-21 0 0,21-21 15,0 21-15,1-22 0,-22 22 16,0 0-16,0 0 0,21 0 15,-21 42 17,0 0-32,0 0 0,0 0 0,-21 0 15,21 1-15,0-1 0,0 21 16,-22-21-16,22 0 0,0 1 0,0-1 16,0 0-16,0 0 0,0 0 15,0 0-15,22-21 16,-1 0-16</inkml:trace>
  <inkml:trace contextRef="#ctx0" brushRef="#br0" timeOffset="117090.84">20680 8742 0,'0'-21'0,"0"42"0,0-63 0,0 20 15,-21 1 1,-1 21-16,1 0 0,0 0 0,0 0 16,-21 0-16,20 0 0,1 0 0,-21 0 15,21 0-15,0 21 16,-22 1-16,22-1 0,0 0 0,-21 21 16,20-21-16,1 22 0,0-22 0,21 0 15,0 21-15,0-20 0,0-1 0,0 0 16,0 0-16,0 0 0,0 0 15,21 1-15,0-22 0,22 21 16,-22-21-16,0 0 0,0 0 0,22 0 16,-22 0-16,0 0 0,21 0 15,-21-21-15,1 21 0,20-22 0,-21 1 16,0 0-16,0 0 0,1 0 0,-1 0 16,-21-1-16,21-20 0,-21 21 15,21 0-15,-21 0 0,0-22 16,0 22-16,0 0 0,-21 21 31,0 0-31,21 21 0,0 0 16,-21 0-16,-1 1 0,22 20 15,-21-21-15,0 21 0,21-20 0,-21 20 0,21 0 16,-21-21-16,0 22 0,21-1 16,0 0-16,0-20 0,0 20 0,0 0 15,0 1-15,0-22 0,0 21 0,0 0 16,0 1-16,0-1 0,0 0 15,0 1-15,0-1 0,-22 0 16,22 1-16,-21-22 0,21 21 0,-21 1 16,21-1-16,0-21 0,-21 21 0,0 22 15,0-43-15,21 0 0,0 0 16,-22 1-16,22-1 0,-21 0 16,0 0-16,21 0 0,0 0 15,-21-21-15,0 0 0,0 0 16,-1 0-16,1 0 15,0 0-15,0-21 16,0 0 0,21 0-16,-21 0 0,-1 0 0,22-1 15,0 1-15,-21-21 0,0 0 0,21-1 0,0 1 16,0 0-16,0-1 0,0 1 16,0-22-16,0 22 0,0-21 15,21 20-15,0 1 0,1 0 0,-1-1 16,0 1-16,0 0 0,0 20 0,22-62 15,-22 63-15,0-1 16,0 1-16,0-21 0,22 21 0,-22 0 16,0-1-16,-21 1 0,21 21 0,0-21 15,0 0-15,-21 0 0,0 0 16,22 21-16,-1-22 0</inkml:trace>
  <inkml:trace contextRef="#ctx0" brushRef="#br0" timeOffset="117635.25">21230 8742 0,'0'0'0,"21"-21"0,0 21 0,-21-21 16,0-1-16,22 22 0,-22-21 15,0 0-15,0 0 16,-22 21 0,1 0-1,0 0-15,0 0 0,0 21 16,-22 0-16,22-21 0,0 21 0,0 22 16,0-22-16,-22 0 0,43 0 0,-21 22 15,21-22-15,-21 0 0,21 0 16,0 0-16,0 0 0,0 1 15,0-1-15,21-21 0,0 21 0,22-21 16,-22 0-16,0 21 0,0-21 16,0 0-16,22 0 0,-22 0 15,0 0-15,0 0 0,0 0 16,1 0-16,-1 0 0,0 0 0,-21 21 31,0 0-15,0 1-16,-21-22 0,0 21 15,-1-21-15,1 21 0,0-21 0,0 21 16,-21 0-16,20-21 0,-20 0 16,21 0-16,-21 21 0,-1 1 0,22-22 15,-21 0-15,21 0 0,-1 0 0,1 0 16,0 0-16,0 0 0,0 0 16,0 0-16,-1 0 0,1 0 15,0-22-15,0 22 0,0 0 16,0-21-16,-1 21 0</inkml:trace>
  <inkml:trace contextRef="#ctx0" brushRef="#br0" timeOffset="120523.08">4043 11472 0,'0'-21'16,"21"0"46,0 21-62,-21-21 16,21 0-16,0 21 15,-21-21-15,22 21 16,-22-22-16,21 22 0,0-21 16,-21 0-1,21 21-15,0 0 32,-21 21 14,0 0-46,-21 1 0,0-1 0,0 21 16,0-21-16,-1 22 0,-20-1 16,21-21-16,-21 21 0,-1 1 0,1-1 15,-22 0-15,22 1 0,-21-1 0,20-21 16,1 22-16,0-1 0,-1-21 16,1 0-16,0 0 0,20 1 0,1-1 15,0-21-15,0 21 0,0-21 16,0 0-1,21-21 1,0 0-16,0-1 16,21 1-16,0 0 15,0 21-15,0 0 16,0-21-16,1 21 0,-1 0 0,0 0 16,0 0-16,21 0 0,-20 0 15,20 21-15,-21 0 0,21-21 0,1 21 16,-1 1-16,-21-1 0,22 0 0,-1 0 15,-21 0-15,21 0 0,-20 1 16,-1-1-16,21 0 0,-21 0 0,0-21 16,1 21-16,-1-21 0,0 0 0,-21 21 15,21-21-15,0 22 0,0-22 32,-21-22 14</inkml:trace>
  <inkml:trace contextRef="#ctx0" brushRef="#br0" timeOffset="122527.35">5313 11430 0,'0'0'0,"21"0"0,-21-21 0,21 21 0,-21-21 15,0 0-15,0-1 16,0 1 0,0 0-16,0 0 15,0 0-15,0 0 0,-21 21 16,0 0-16,0-22 0,-1 22 16,1 0-16,0 0 0,0 0 15,0 22-15,0-22 0,-1 21 16,1 0-16,0 0 0,0 21 15,0-20-15,0 20 0,21-21 0,0 21 16,-22 1-16,1-1 0,21 0 0,0-20 16,-21 20-16,21 0 0,0 1 15,0-22-15,0 21 0,0-21 0,0 22 16,0-22-16,21 21 0,0-21 0,1 0 16,-1 1-16,0-1 0,0 0 15,0-21-15,22 0 0,-22 21 16,21-21-16,0 0 0,-20 0 0,20 0 15,0 0-15,1-21 0,20 0 0,-21 0 16,1-1-16,-1 1 0,0 0 16,1 0-16,-22 0 0,21 0 0,-21-1 15,1 1-15,-1-21 0,0 21 0,0 0 16,-21-1-16,0-20 16,0 21-16,0 0 0,0 0 0,0-1 0,0-20 15,0 21-15,0 0 0,0 0 16,-21 21 15,21 21-31,-21 0 0,21 0 16,0 21-16,0-20 0,0-1 0,0 21 15,0-21-15,0 0 0,0 22 16,0-22-16,0 0 0,0 0 0,0 0 16,0 1-16,0-1 0,0 0 0,0 0 15,21 0-15,0-21 16,0 0-16,0 0 0,1 0 15,-1 0-15,0 0 0,0 0 16,0-21-16,0 21 0,-21-21 16,22 0-16,-1 0 0,0-1 15,0 1-15,-21 0 0,21 0 0,0 0 16,-21 0-16,22-22 0,-22 22 0,0 0 16,0-21-16,21 20 0,-21 1 15,0 0-15,0 0 0,0 0 0,0 0 16,21 21 15,-21 21-15,0 0-16,21 0 0,-21 0 15,0 0-15,0 1 0,0 20 16,0-21-16,0 0 0,0 0 0,0 1 16,0-1-16,0 0 0,0 0 15,21 0-15,0 0 0,-21 1 16,0-1-16,22-21 0,-1 0 15,0 0-15,0 0 16,0 0-16,0 0 0,1 0 16,-1-21-16,0 21 0,0-22 0,21 1 15,-20 21-15,-1-21 0,0 0 16,21 0-16,-21 0 0,1-1 0,20 1 16,-21 0-16,0 0 0,22 0 0,-22 0 15,0-1-15,-21-20 0,21 21 0,-21 0 16,0 0-16,0-1 15,0 1-15,-21 0 16,0 21-16,0 0 16,-1 0-16,22 21 15,0 0-15,0 1 0,0-1 16,0 0-16,0 0 0,0 0 0,0 0 16,22 1-16,-1-1 0,-21 0 0,21 0 15,-21 0-15,0 0 0,21 1 16,0-1-16,-21 0 0,0 0 15,21-21-15,-21 21 0,0 0 16,-21-21 15,0 22-31,0-22 0,0 0 16,0 0-16,-1 0 0,1 0 16,0 0-16,0 0 15,21-22 1,0 1-16,21 0 15,0 0-15</inkml:trace>
  <inkml:trace contextRef="#ctx0" brushRef="#br0" timeOffset="122831.18">7387 11134 0,'0'-21'16,"0"42"-16,0-64 0,0 22 0,0 42 31,-21 1-15,21-1-16,-21 21 0,21 0 0,0 1 15,-21-1-15,21 0 0,0 1 16,0-1-16,-22 0 0,22 1 0,-21-22 16,21 21-16,0 1 0,0-22 15,0 21-15,-21-21 0,21 0 0,0 1 16,0-1-16,0 0 0,0 0 0,0 0 15,21-21 17,-21-21-32,21 0 15,1 0-15,-22 0 16</inkml:trace>
  <inkml:trace contextRef="#ctx0" brushRef="#br0" timeOffset="123032.07">7197 11494 0,'0'0'0,"-22"0"16,44 0 15,-1-22-31,0 22 16,0 0-16,0 0 0,0 0 0,1 0 15,-1 0-15,21-21 0,-21 21 0,0 0 16,22 0-16,-22-21 0,21 21 15,-21 0-15,22-21 0,-1 21 0</inkml:trace>
  <inkml:trace contextRef="#ctx0" brushRef="#br0" timeOffset="123419.84">7789 11388 0,'0'21'16,"0"0"0,0 0-16,-21-21 0,0 21 0,0 1 15,21-1-15,-21 21 0,21-21 16,-22 0-16,22 1 0,-21-1 15,21 0-15,0 21 0,0-21 0,0 1 16,0-1-16,0 0 0,0 0 16,21 0-16,1-21 0,-1 21 15,0-21-15,0 0 0,0 0 16,0 0-16,1 0 0,-1 0 16,21 0-16,-21-21 0,0 0 0,22 0 15,-22 21-15,0-21 0,0 0 0,0-1 16,1 1-16,-22-21 0,0 21 0,0-22 15,0 22-15,0-21 0,0 21 16,0-22-16,0 22 0,-22-21 0,1 21 16,0 0-16,0-1 0,-21 22 15,20 0-15,-20-21 0,21 21 0,-21 0 16,20 0-16,-20 0 0,21 21 0,0 1 16,0-22-16,-1 21 0,22 0 0,0 0 15,0 0-15,0 0 0,0 1 16,0-1-16,0 0 0,0 0 15,22 0-15,-1-21 0,0 0 0,21 0 16,-21 0-16,22 0 0</inkml:trace>
  <inkml:trace contextRef="#ctx0" brushRef="#br0" timeOffset="124138.96">8403 11409 0,'0'-21'0,"0"42"31,-21 0-15,21 0-16,-21 0 0,21 1 0,-21-1 15,21 0-15,0 0 0,0 0 16,0 22-16,0-22 0,0 0 16,0 0-16,0 0 0,0 0 0,0 1 15,0-1 1,0-42 15,0-1-15,0 1-16,0 0 0,0 0 15,0-21-15,0 20 16,0 1-16,0 0 0,21-21 0,0 21 16,-21-1-16,21 1 0,0 0 0,0 0 15,1 0-15,-1 0 0,21-1 16,-21 22-16,0 0 0,1 0 15,20 0-15,-21 0 0,0 0 0,0 22 16,1-1-16,-1 0 0,0 0 0,-21 0 16,0 0-16,0 22 0,0-22 15,0 0-15,0 21 0,0-20 0,0-1 16,0 21-16,0-21 0,0 0 16,0 1-16,0-1 0,-21-21 15,0 0 1,21-21-1,0-1 1,0 1-16,0 0 0,0 0 16,21 0-16,0-22 0,0 22 15,0 0-15,0-21 0,1-1 16,20 22-16,-21-21 0,0 0 16,22 20-16,-22 1 0,21 0 0,-21 0 15,22 21-15,-22 0 0,42 0 16,-42 0-16,1 21 0,-1 43 15,-21-43-15,21 0 0,-21 21 0,0-21 16,0 1-16,0 20 0,0-21 16,0 0-16,0 0 0,-21 1 0,21-1 15,0 0-15,-21 0 0,-1 0 0,22 0 16,-21-21-16,21-21 47</inkml:trace>
  <inkml:trace contextRef="#ctx0" brushRef="#br0" timeOffset="124495.76">9398 11599 0,'21'0'15,"0"-21"1,0 0-16,1 21 15,-1-21-15,0 0 0,0 0 16,0-1-16,0 22 0,-21-21 0,0 0 16,22 21-16,-22-42 15,0 21-15,0-1 16,-22 22 0,1 0-16,0 0 0,21 22 15,-21-1-15,0 0 0,0 0 16,-1 0-16,1 0 0,21 22 0,0-22 15,-21 0-15,0 21 0,21-20 0,0-1 16,0 0-16,-21 0 0,21 0 16,0 0-16,0 1 0,0-1 15,21 0-15,0-21 16,0 0-16,0 0 0,1 0 16,-1 0-16,0 0 0,0-21 0,21 21 15,-20-21-15</inkml:trace>
  <inkml:trace contextRef="#ctx0" brushRef="#br0" timeOffset="124872.54">9779 11451 0,'0'-21'0,"21"21"32,0 0-17,0 0-15,1 0 16,-1 0-16,0 0 0,0 0 15,0 21-15,0 0 0,1 1 0,-1-1 16,0 0-16,0 0 0,-21 0 0,0 0 16,21 1-16,-21-1 0,0 0 0,0 21 15,0-21-15,0 1 0,0-1 16,0 0-16,0 0 0,0 0 16,-21-21-1,21-21 16,0 0-31,0 0 16,0 0-16,0-1 0,0 1 16,0 0-16,21 0 0,0 0 0,-21 0 15,22-1-15,-1-20 0,-21 21 16,21 0-16,0 0 0,0 21 0,0-22 16,1 1-16,-1 0 0,0 21 0,0-21 15,0 21-15,0-21 0</inkml:trace>
  <inkml:trace contextRef="#ctx0" brushRef="#br0" timeOffset="125288.3">10668 11091 0,'0'22'16,"0"-1"-16,0 0 15,0 0-15,0 21 16,0-20-16,21-1 0,0 0 0,0 0 16,1 0-16,20 0 0,-21 1 0,21-1 15,1 0-15,-22 0 0,21 0 16,22-21-16,-22 21 0,0-21 0,-20 0 16,20 0-16,0 0 0,-21 0 0,22 0 15,-22 0-15,0 0 0,0 0 16,0 0-16,1 0 0,-22-21 15,0 0 1,-22 21-16,1 0 0,0 0 16,-21 0-16,21 21 0,-22-21 0,-63 85 15,64-64 1,0 0-16,-1 22 0,1-22 16,21 0-16,-21 21 0,-1 1 0,1-22 15,21 0-15,0-21 0,21 21 0,-22 0 16,1-21-16,0 21 0,0-21 15,0 0-15,0 22 16,-1-22-16</inkml:trace>
  <inkml:trace contextRef="#ctx0" brushRef="#br0" timeOffset="126123.82">4551 12891 0,'0'0'0,"0"21"0,0 0 15,-21 21-15,-1-21 0,1 1 16,0 20-16,0-21 0,-21 0 0,20 22 16,-20-22-16,0 0 0,-1 21 0,22-21 15,-21 1-15,0-1 0,-1 0 16,1 0-16,0 0 0,20 0 0,-20-21 15,21 0-15,0 22 0,0-22 0,-1 0 16,1 0-16,0 0 16,21-22-16,0 1 15,0 0-15,21 0 16,0 21 0,1 0-16,-1 0 0,0 0 0,0 0 15,21 0-15,-20 21 0,20 0 16,-21-21-16,21 21 0,1 1 0,-1-1 15,0 0-15,1 0 0,-1 0 0,0 0 16,1 1-16,-1-1 0,0 0 16,1-21-16,-1 21 0,-21-21 0,22 0 15,-22 21-15,0-21 0,0 0 0,0 0 16,0 0 0,-21-21-1,22 0-15,-22 0 0</inkml:trace>
  <inkml:trace contextRef="#ctx0" brushRef="#br0" timeOffset="126771.44">5630 12996 0,'0'0'0,"21"-21"16,-21-21-16,0 21 0,0-22 0,0 22 16,22 0-16,-22 0 0,0 0 15,0 0-15,0-1 0,-22 22 16,1 22-1,21 20-15,-21-21 0,0 21 0,0 22 16,0-22-16,-1 1 0,1-1 0,21 0 16,-21 1-16,0-1 0,0 0 15,0 1-15,21-22 0,0 21 0,-22-21 16,22 0-16,-21 1 0,21-1 0,0 0 16,21-21 15,-21-21-31,0 0 15</inkml:trace>
  <inkml:trace contextRef="#ctx0" brushRef="#br0" timeOffset="127035.29">5503 13123 0,'0'0'16,"21"-42"-16,1 21 0,-22-21 0,21 20 0,0-20 16,-21 21-16,21 0 0,0 0 0,0-1 15,1 22-15,-1 0 16,0 0-16,0 0 0,0 22 15,0-1-15,1 0 0,-1 0 0,0 21 16,0 1-16,0-22 0,0 21 16,1-21-16,-22 22 0,0-22 15,21 21-15,-21 22 0,0-43 16,0 0-16,0 0 0,0 0 16,0 1-16,0-1 0,-21 0 15,-1-21-15,1 21 0,0-21 16,0 0-16,0 0 0,0 0 15,-22 0-15,22 0 0,-21 0 0,21 0 16</inkml:trace>
  <inkml:trace contextRef="#ctx0" brushRef="#br0" timeOffset="127459.05">5397 13335 0,'0'0'0,"0"-21"0,22 0 31,-1 21-15,21 0-16,0-21 0,1 21 15,-1 0-15,0 0 0,22-22 16,-1 1-16,1 21 0,-1-21 0,1 21 16,-1-21-16,-20 21 0,20-21 0,-20 21 15,-1-21-15,0-1 16,1 22-16,-1-21 0,0 0 0,-21 21 16,1-21-16,-1 0 0,-21 0 15,0-1-15,-21 22 47,-1 22-47,22-1 0,0 0 16,0 0-16,-21 0 0,21 22 15,0-22-15,0 21 0,0-21 0,0 22 16,-21-1-16,21-21 0,0 21 0,0 1 16,0-1-16,-21 0 0,21 1 15,0-1-15,0-21 0,0 22 0,0-22 16,0 21-16,0-21 0,0 0 0,0 1 15,0-1-15,0-42 47,0-1-47,0 1 16</inkml:trace>
  <inkml:trace contextRef="#ctx0" brushRef="#br0" timeOffset="127758.88">6308 13293 0,'0'-21'0,"0"42"0,0-64 0,0 22 16,0 0-16,0 0 0,0 0 16,0 0-16,21-1 15,0 1-15,0 21 0,0-21 0,22 21 16,-22 0-16,21 0 0,0-21 0,1 21 16,-1 0-16,-21 0 0,22 0 15,-1 0-15,-21 21 0,0 0 16,0 0-16,-21 1 0,0-1 0,0 0 15,0 0-15,-21 0 0,0 0 16,0 1-16,-21-1 0,-1-21 0,1 21 16,21 0-16,-22 0 0,1-21 0,0 21 15,21-21-15,-1 0 0,1 22 16,0-22-16,0 0 0,42 0 31,0-22-31,0 1 16</inkml:trace>
  <inkml:trace contextRef="#ctx0" brushRef="#br0" timeOffset="128010.73">7112 13081 0,'0'0'15,"0"-21"-15,-21 42 16,0 0-1,-1 0-15,22 1 0,-21-1 0,21 0 16,-21 0-16,0 0 0,21 0 0,0 1 16,0-1-16,-21 21 15,21-21-15,0 0 0,-21-21 0,21 22 16,0-1-16,0 0 16,21-21-16,0 0 15,0 0-15,0-21 16,0 0-16</inkml:trace>
  <inkml:trace contextRef="#ctx0" brushRef="#br0" timeOffset="128192.63">7091 12891 0,'0'0'0,"-21"-22"0,21 1 0,-22 21 15,1-21-15,21 42 63,21-21-63,1 0 0,-1 0 15</inkml:trace>
  <inkml:trace contextRef="#ctx0" brushRef="#br0" timeOffset="128448.48">7768 12764 0,'-21'0'0,"42"0"0,-42 21 0,0-21 16,0 21-16,-1 0 0,1 21 0,21-20 16,-21 20-16,0 0 0,0 1 15,0-1-15,-1 0 0,1 1 0,21-1 16,-21 21-16,0-20 0,21-22 15,0 0-15,0 0 0,0 0 0,0 1 16,0-1-16,21-21 0,0 0 16,0 0-16,1 0 0,-1 0 15,0 0-15</inkml:trace>
  <inkml:trace contextRef="#ctx0" brushRef="#br0" timeOffset="128655.36">7451 13145 0,'-22'0'0,"44"0"0,-22 0 47,21 0-47,0 0 0,21 0 15,-21 0-15,22 0 0,-22 0 16,21 0-16,1 0 0,-1 0 0,-21 0 15,21 0-15,22-22 0</inkml:trace>
  <inkml:trace contextRef="#ctx0" brushRef="#br0" timeOffset="129035.14">8191 13123 0,'0'0'0,"0"22"0,-21-22 0,0 0 15,21 21-15,21-21 32,0 0-17,1-21-15,-1 21 0,0 0 0,0-22 16,0 1-16,0 21 16,1-21-16,-1 0 0,0 21 0,-21-21 15,0 0-15,0-1 0,0 1 16,0 0-1,-21 21-15,0 0 16,-1 0-16,1 21 0,0-21 16,0 21-16,0 1 0,0-1 0,-1 0 15,22 0-15,-21 21 16,21-20-16,-21-1 0,21 0 0,-21 0 16,21 0-16,0 0 0,0 1 0,0-1 15,0 0-15,21-21 16,0 0-16,0 0 0,1 0 15,-1 0-15,21 0 0,-21 0 16</inkml:trace>
  <inkml:trace contextRef="#ctx0" brushRef="#br0" timeOffset="129427.33">8932 12933 0,'-106'-21'15,"64"21"1,21 0-16,-43 21 0,43 0 16,0 0-16,0 0 0,0-21 0,0 22 15,21-1-15,-22 0 0,22 0 16,0 0-16,22 0 16,-1-21-16,0 22 0,0-22 15,21 0-15,-20 21 0,-1-21 0,21 0 16,-21 21-16,22-21 0,-22 21 0,21-21 15,-21 21-15,0-21 0,1 21 16,-22 1-16,0-1 16,-22 0-1,1-21-15,0 0 16,-21 21-16,21-21 0,-22 0 0,1 0 16,21 0-16,-22 21 0,1-21 15,21 0-15,0 0 0,-22 0 0,22 0 16,0 0-16,21-21 15,0 0 1,21 0-16,0 21 16</inkml:trace>
  <inkml:trace contextRef="#ctx0" brushRef="#br0" timeOffset="130669.21">9334 12764 0,'0'0'0,"0"-22"0,0-20 0,22 21 16,-22 0-16,0 0 0,0-1 16,-22 22-1,22 22-15,-21-1 16,0 0-16,21 0 0,-21 21 0,21 1 16,0-1-16,0-21 0,-21 43 15,21-22-15,-21 0 0,21 1 16,-22-1-16,22-21 0,0 22 0,0-22 15,0 21-15,0-21 0,0 0 0,0 1 16,0-1-16,22 0 16,-1-21-16,0 0 0,0 0 15,0 0-15,0 0 0,1-21 0,-1 0 16,21 21-16,-21-22 0,0 1 16,1 0-16,-1 0 0,0 0 0,0 0 15,0-1-15,0 1 0,1 0 16,-22 0-16,0 0 0,0-22 15,-22 43 1,22 22 0,-21-1-16,21 0 0,-21 0 0,0 0 15,21 0-15,0 1 0,0-1 16,0 0-16,0 0 0,0 0 0,0 0 16,0 1-16,21-22 0,0 0 15,0 0-15,1 0 0,20 0 16,-21 0-16,0 0 0,0-22 15,22 22-15,-22-21 0,21 21 0,-21-21 16,1 0-16,-1 0 0,21 0 0,-21-1 16,-21 1-16,21 0 0,-21 0 15,0 0-15,0 0 0,0-1 16,0 1-16,0 0 0,-21 21 16,0 0-1,21 21-15,-21 0 0,0 1 16,21-1-16,0 0 0,0 0 0,0 0 15,0 0-15,0 1 0,0-1 0,0 0 16,0 0-16,0 0 16,0-42 31,0 0-47,21 0 15,0 0-15,0-1 0,0 1 16,1 0-16,-1 0 0,21 0 15,-21-22-15,0 22 0,1 21 16,-1-21-16,0 0 0,0 21 0,0 0 16,0 0-16,-21 21 15,0 0-15,0 0 16,0 1-16,0-1 0,22 0 0,-22 0 16,0 0-16,0 0 0,21 1 15,0-1-15,0-21 0,-21 21 0,21-21 16,0 0-16,1 0 0,-1 0 15,0 0-15,21 0 0,-21 0 16,22 0-16,-1 0 0,-21 0 0,22 0 16,-1 0-16,-21-21 0,21 0 15,-20 21-15,-1-22 0,0 1 0,0 0 16,0 0-16,0 0 0,-21-22 0,0 22 16,0 0-16,0-21 0,0 21 0,0-1 15,0-20-15,-21 42 0,0-21 16,-21 0-16,21 21 0,-1 0 15,-20 0-15,21 0 0,0 0 0,-22 21 16,22 0-16,0 0 0,0 0 16,0 1-16,21-1 0,-21 0 0,21 0 15,0 0-15,0 0 0,0 1 16,0-1-16,0 0 0,21-21 16,0 21-16,0 0 0,0 0 0,0 1 15,1-1-15,-1 0 0,21 21 16,-21 1-16,-21-22 0,0 21 0,0-21 15,0 22-15,0-1 0,0 0 16,0 1-16,0-1 0,0 0 0,-21 1 16,0-1-16,21 0 0,-21 1 0,0-22 15,-1 21-15,22-21 0,-21 0 0,0 1 16,21-1-16,-21-21 0,21 21 16,-21-21-16,0 0 0,-1 0 15,22-21 1,-21 21-16,21-21 15,0-1-15,0 1 0,0 0 16,0 0-16,0-21 0</inkml:trace>
  <inkml:trace contextRef="#ctx0" brushRef="#br0" timeOffset="130887.08">10118 12658 0,'0'0'0,"-22"-21"0,1 21 0,21-22 0,-21 22 16,0-21-16,0 21 15,0 0 48,-1 0-63</inkml:trace>
  <inkml:trace contextRef="#ctx0" brushRef="#br0" timeOffset="131063.98">9377 12637 0,'0'0'0,"-21"21"0,-1-21 16,-20 0-16,42 21 0,-21-21 16,0 0-16,21 21 0,0 0 15,0 0 1,21-21-1,0 0-15,0 0 0,0 0 0,22 0 16,-1 0-16,-21 0 0,43 0 0,-22 0 16,22 0-16,-1 0 0</inkml:trace>
  <inkml:trace contextRef="#ctx0" brushRef="#br0" timeOffset="131183.91">11430 12721 0,'0'0'0</inkml:trace>
  <inkml:trace contextRef="#ctx0" brushRef="#br0" timeOffset="131439.01">11472 1249 0,'0'0'16,"21"0"-16,1 0 16,-1 0-16,0 0 0,21 0 15,-21 0-15,22 0 0,-1 0 0,0 0 16,1 0-16,-1 0 0,0 0 15,22 0-15,-22 0 0,1 0 16,-1 0-16,0 0 0,-21 0 16,1 0-16,-1 0 0,0 0 15,0 0-15,-42 0 16,0 0-16,-22 0 16,22 0-16,-21 0 0,21 0 0,-22 0 15,1 0-15,0 0 0,-1 0 0,1 0 16,0 0-16,21 0 0,-22 0 15,1 0-15,0 0 0,20 0 0,-20 0 16,21 0-16,0 0 0,-22 0 16,22 0-16,-21 0 0</inkml:trace>
  <inkml:trace contextRef="#ctx0" brushRef="#br0" timeOffset="131506.18">10520 13462 0,'-43'21'0,"-62"22"16</inkml:trace>
  <inkml:trace contextRef="#ctx0" brushRef="#br0" timeOffset="132722.78">11366 12700 0,'0'0'0,"0"-21"16,0 0-1,0 0 1,-21 21-1,21-22-15,-21 22 32,21 22-1,0-1-15,0 0-16,0 0 0,0 0 15,21 0-15,0 1 0,1-22 16,-1 21-16,0 0 0,0 0 0,0-21 15,0 21-15,22-21 0,-22 0 0,0 21 16,21-21-16,-20 0 0,20 0 16,-21 0-16,21 0 0,-20 0 0,20 0 15,-21 0-15,0 0 0,0 0 0,1 0 16,-1 0-16,-21-21 16,-21 21-1,-1 0-15,-20 21 16,21-21-16,-21 22 0,20-1 0,-20 0 15,0 0-15,21 0 0,-22 0 16,1 22-16,0-22 0,-1 0 0,1 0 16,0 0-16,-1 22 0,22-22 0,-21 0 15,-1 0-15,22 0 0,0-21 16,-21 22-16,21-1 0,-22 0 0,1-21 16</inkml:trace>
  <inkml:trace contextRef="#ctx0" brushRef="#br0" timeOffset="133596.09">4932 14478 0,'0'0'0,"42"0"31,-42 21-31,21 0 15,-21 1-15,0-1 0,0 0 16,0 0-16,-21 0 0,0 0 16,0 1-16,0-1 0,-1 0 0,1 0 15,-21 0-15,21 0 0,-22 1 16,1-1-16,0 0 0,21-21 0,-22 21 16,1 0-16,0-21 0,-1 21 15,22-21-15,-21 0 0,21 0 0,-1 0 16,1 0-16,0 0 0,0 0 0,0 0 15,0 0-15,21-21 32,21 21-17,0 0-15,21 0 0,-21 0 16,22 21-16,-1 1 0,0-1 0,22 0 16,-22 0-16,22 21 0,-22-20 15,22 20-15,-22-21 0,0 21 0,22 1 16,-43-22-16,21 21 0,1-21 0,-22 1 15,0-1-15,0 0 0,0 0 16,0 0-16,-21 0 0,22-21 16,-1 0-16,0 0 15,0-21 1,0 0-16,0 0 16</inkml:trace>
  <inkml:trace contextRef="#ctx0" brushRef="#br0" timeOffset="134087.81">6286 14711 0,'0'0'0,"22"0"0,-22-21 16,0 0-16,0-1 15,0 1-15,0 0 16,-22 21-16,1-21 0,0 21 15,-21 0-15,21 0 0,-1 0 16,-20 0-16,21 0 0,-21 21 16,20 0-16,-20 0 0,21-21 0,0 22 15,0-1-15,-1 0 0,1 0 0,21 0 16,0 0-16,0 1 16,0-1-16,0 0 0,21-21 15,22 21-15,-22-21 0,0 21 0,21-21 16,1 21-16,-1-21 0,-21 22 15,22-22-15,-1 21 0,-21-21 0,0 21 16,0 0-16,1-21 0,-22 21 0,21-21 16,-21 21-16,0 1 0,-21-1 15,-1-21-15,-20 21 16,21 0-16,-21-21 0,-1 0 0,1 21 16,0-21-16,-1 0 0,1 0 0,-22 0 15,22 0-15,0 0 0,21 0 16,-22 0-16,22 0 0,0 0 0,0 0 15,0-21-15,21 0 0,0 0 16,0 0-16,21-1 16,0 22-16,21-21 0,-21 0 0,22 0 15,-1 0-15,0 0 0,1-1 16,20 1-16</inkml:trace>
  <inkml:trace contextRef="#ctx0" brushRef="#br0" timeOffset="134324.64">6773 14584 0,'43'-21'0,"-86"42"0,128-42 0,-64 21 16,-21-21-16,0 42 16,0 0-1,-21 0-15,0 0 0,21 0 16,-21 1-16,-1 20 0,1-21 0,21 0 16,-21 22-16,0-22 0,21 21 15,-21-21-15,0 0 0,21 22 0,-22-22 16,22 0-16,-21 0 0,0 0 15,21 1-15,0-1 0,0 0 0,0 0 16,0-42 15</inkml:trace>
  <inkml:trace contextRef="#ctx0" brushRef="#br0" timeOffset="134887.39">6456 14965 0,'0'0'0,"-21"0"0,-1 0 15,1 0-15,0 0 0,42 0 47,0 0-47,22 0 0,-22 0 16,21 0-16,1 0 0,20-21 0,-21 21 16,1 0-16,20-21 0,-20-1 0,20 22 15,-21-21-15,22 21 0,-22-21 16,1 21-16,-1 0 0,0-21 0,1 21 15,-22 0-15,0 0 0,0 0 0,-21 21 16,0 0 0,-21 0-16,0 1 15,0-1-15,21 0 0,-22 0 0,1 0 16,21 22-16,-21-22 0,21 0 16,0 0-16,0 0 15,0 0-15,21-21 16,0 0-1,1 0-15,-1-21 0,0 0 16,0 21-16,0-21 0,0 0 0,1 0 16,-1-1-16,0 1 0,0 0 0,0 0 15,-21 0-15,21-22 0,-21 22 16,22 0-16,-22 0 0,0 0 16,-22 21 15,22 21-31,-21 0 0,21 0 0,-21 0 15,21 1-15,0-1 0,0 0 16,0 0-16,0 0 0,0 0 0,0 1 16,0-1-16,0 0 0,0 0 15,0 0-15,21-21 0,0 21 0,1-21 16,-1 0-16,0 0 0,0 0 0,21 0 16,-20 0-16,20 0 0,0 0 15,-21-21-15,22 0 0,-1 21 0,0-21 16,1 0-16,-1 0 0</inkml:trace>
  <inkml:trace contextRef="#ctx0" brushRef="#br0" timeOffset="135347.29">8234 14774 0,'0'-21'0,"0"42"0,0-63 0,0 21 16,-21 21-16,-1 0 16,-20 0-16,21 0 0,0 0 0,0 21 15,-22 0-15,22 0 0,0 1 16,-21-1-16,20 0 0,1 0 0,0 0 15,0 0-15,0 1 0,0-1 0,21 0 16,-22 0-16,22 0 0,0 0 16,0 1-16,22-1 0,-1-21 15,0 0-15,0 0 0,0 0 0,0 0 16,1 0-16,-1 0 0,0 0 16,0 0-16,21-21 0,-20-1 0,-1 22 15,0-21-15,0 0 0,0 0 16,0-21-16,1 20 0,-1-20 0,0 21 15,-21-21-15,21-22 0,0 22 16,-21-1-16,21 1 0,-21 0 0,0-1 16,0 1-16,0 21 0,0 0 0,0 0 15,0-1-15,-21 22 16,0 0-16,21 22 0,-21-1 0,21 21 16,-21-21-16,21 22 0,0-1 0,-21-21 15,21 21-15,0 1 16,-22-1-16,22-21 0,0 22 0,0-1 0,0-21 15,0 0-15,0 22 0,0-22 16,0 0-16,0 0 0,0 0 16,22 0-16,-1-21 0,0 0 15,0 0-15,0 0 16,0 0-16,1-21 0,20 21 16</inkml:trace>
  <inkml:trace contextRef="#ctx0" brushRef="#br0" timeOffset="135735.07">8572 14859 0,'-42'21'31,"42"0"-31,21-21 32,0 0-32,1 0 0,-1 0 0,0 0 15,0 0-15,21 0 0,-20-21 0,20 21 16,0-21-16,-21 0 0,22 21 15,-22-21-15,0 0 0,0 21 0,0-22 16,-21 1-16,0 0 0,0 0 0,0 0 16,0 0-16,-21-1 15,0 22-15,0 0 0,0 0 0,0 0 16,-22 0-16,22 22 0,-21-1 0,21 0 16,-1 0-16,-20 0 0,21 0 15,0 1-15,0 20 0,21-21 16,0 0-16,0 22 0,0-22 0,0 0 15,0 0-15,0 0 0,0 0 0,21 1 16,0-1-16,21-21 16,-21 0-16,1 0 0,20 0 0,148 0 31,-147-21-31,-1-1 0,0 1 16,-20 0-16,20 0 0,0 0 0</inkml:trace>
  <inkml:trace contextRef="#ctx0" brushRef="#br0" timeOffset="136358.62">9313 14796 0,'0'-22'15,"-21"86"-15,42-106 0,-21-1 0,0 22 0,0 0 0,0 42 47,0 0-47,-21 0 0,0 1 16,21-1-16,-21 0 0,21 21 0,0-21 16,-21 1-16,-1-1 0,1 0 15,21 0-15,0 0 0,-21 0 16,21-42 15,21 21-15,0-21-16,1 0 0,-22 0 15,21 0-15,0-1 0,0-20 16,0 21-16,0 0 0,1 0 0,-1-22 16,0 22-16,0 0 0,0 21 0,0-21 15,1 21-15,-1 0 0,0 0 16,-21 21-16,0 0 15,21 0-15,-21 0 0,0 1 0,0-1 16,0 0-16,0 0 0,0 0 16,0 0-16,0 1 0,21-1 0,-21 0 15,21 0-15,1-21 0,-1 0 16,0 21-16,21-21 16,-21 0-16,1 0 0,-1 0 15,21 0-15,-21-21 0,22 21 0,-22-21 0,21 0 16,-21 21-16,0-21 0,22-22 15,-22 22-15,0 0 0,0-21 16,0-1-16,-21 1 0,0 0 0,22-22 16,-22 22-16,0-1 0,0 1 0,0 21 15,0-21-15,0 20 0,-22 22 32,1 22-32,21-1 0,-21 21 15,0-21-15,21 22 0,0-1 16,0-21-16,-21 21 0,21 1 0,-21-1 15,21-21-15,0 22 0,-22-1 0,22-21 16,0 0-16,0 0 0,0 1 16,0-1-16,0 0 0,0 0 15,22-21-15,-1 0 16,0 0-16,0 0 16,0-21-16</inkml:trace>
  <inkml:trace contextRef="#ctx0" brushRef="#br0" timeOffset="136587.46">9927 14669 0,'0'0'0,"0"21"16,0 0-16,0 0 15,0 0-15,21 0 31,0-21-31,1 0 0,-1 0 0,21 0 16,-21 0-16,22 0 0,-1 0 0,0 0 16,1 0-16,20 0 0,-21 0 15,1 0-15,-1 0 0,22 0 0,-22 0 16,0 0-16</inkml:trace>
  <inkml:trace contextRef="#ctx0" brushRef="#br0" timeOffset="136919.48">10858 14542 0,'22'0'31,"-22"21"-15,21-21-16,0 0 0,0 21 15,0 0-15,22-21 0,-1 0 0,0 0 16,1 21-16,-1-21 0,0 0 0,1 0 15,20 0-15,-21 0 16,-20 0-16,20 0 0,-21 0 0,21 0 16,-20 0-16,-1 0 15,-42 0 1,-1 0-16,1 0 16,0 21-16,0 1 0,-21-1 0,-1 0 15,1 0-15,0 0 0,-1 22 0,1-22 16,0 0-16,-1 21 0,1-21 15,0 1-15,-1-1 0,22 0 0,-21 0 16,-1-21-16</inkml:trace>
  <inkml:trace contextRef="#ctx0" brushRef="#br0" timeOffset="136965.46">10583 15113 0,'-21'0'16,"-21"21"-16</inkml:trace>
  <inkml:trace contextRef="#ctx0" brushRef="#br0" timeOffset="137676.01">5419 16341 0,'0'0'0,"0"-21"0,0-1 0,21 1 0,0 0 16,0 0-16,0 0 0,0 0 0,1-1 16,-22 1-16,21 21 0,0-21 15,0 21-15,0 0 0,0 0 16,-21 21-16,0 0 0,0 22 0,0-22 15,0 21-15,-21 1 0,0-1 16,-21-21-16,21 21 0,-22 1 16,1-22-16,21 21 0,-22 1 0,-20-22 15,21 0-15,-1 21 0,1-21 16,21 1-16,-22-1 0,1-21 0,21 21 16,0-21-16,0 0 0,-1 0 15,1 0-15,0-21 0,21 0 16,0-1-16,0 1 15,0 0-15,0 0 0,21 0 0,0 21 16,1-21-16,-1-1 0,0 22 0,0 0 16,0 0-16,0 0 15,22 0-15,-1 22 0,-21-22 0,64 63 16,-43-42-16,1 0 0,-1 22 16,0-22-16,-21 0 0,22 21 0,-22-20 15,0-1-15,21 0 0,-20 0 16,-1 0-16,0-21 0,0 0 15,0 0-15,0 0 0,1 0 0,-1 0 16,0 0-16,0-21 0,0 0 0,22 21 16</inkml:trace>
  <inkml:trace contextRef="#ctx0" brushRef="#br0" timeOffset="138325.65">6244 16404 0,'0'0'0,"21"-21"16,-21 0-16,0 42 31,0 0-31,0 0 0,0 1 16,0-1-16,-21 0 0,21 21 15,0-21-15,0 1 0,0-1 0,0 0 16,0 0-16,0 0 0,0 0 0,0 1 16,0-1-16,0 0 15,0-42 16,0 0-31,0-1 16,0-20-16,0 21 0,0 0 16,0 0-16,0-22 0,0 22 15,21-21-15,-21 21 0,21-1 16,1 1-16,-22-21 0,21 42 0,0-21 16,0 21-16,0 0 15,0 0-15,1 0 0,-22 21 0,21 0 16,-21 0-16,21 0 0,-21 22 0,0-22 15,21 0-15,-21 0 0,21 22 16,-21-22-16,0 0 0,0 0 0,0 0 16,0 0-16,21-21 15,-21 22-15,0-44 32,0 1-17,22 0-15,-22 0 0,21 0 16,0 0-16,0-1 0,0-20 0,0 21 15,22-21-15,-22 20 0,21-20 16,-21 21-16,22 0 0,-22 0 0,21-1 16,1 22-16,-22 0 0,0 0 15,0 22-15,0-1 16,-21 21-16,0-21 0,0 0 0,0 1 16,0-1-16,0 21 0,0-21 15,0 0-15,0 1 0,0-1 0,0 0 16,0 0-16,0 0 15,21-21-15,1 0 16,-1 0 0,-21-21-16,21 21 0,0-21 15,0 0-15</inkml:trace>
  <inkml:trace contextRef="#ctx0" brushRef="#br0" timeOffset="138735.41">7472 16256 0,'0'-21'0,"0"42"0,21-42 15,-42 21 1,21 21 0,-21 0-16,-1 0 0,22 1 15,-21 20-15,21-21 0,-21 0 0,21 0 16,0 22-16,0-22 0,-21 0 16,21 0-16,0 0 0,0 1 0,0-1 15,0 0-15,21-21 0,0 0 16,0 0-16,1 0 15,20 0-15,-21 0 0,0 0 0,22 0 16,-22-21-16,0 0 0,21-1 0,-21 1 16,1 0-16,-1 0 0,0 0 15,0 0-15,-21-22 0,0 22 0,0-21 16,0 21-16,0-22 0,0 22 16,-21-21-16,0 21 0,0-1 15,-1 1-15,-20 21 0,21 0 0,-43 0 16,43 0-16,0 0 15,-21 21-15,21 1 0,-1-1 0,1 0 16,0 21-16,21-21 0,0 22 0,-21-22 16,21 21-16,0-21 0,0 1 15,0-1-15,0 0 0,0 0 0,21 0 16,0-21-16,22 21 0,-1-21 16,-21 0-16,21 0 0</inkml:trace>
  <inkml:trace contextRef="#ctx0" brushRef="#br0" timeOffset="139275.01">8318 16150 0,'0'0'0,"0"-42"0,0 0 15,0-1-15,0 22 0,0-21 16,0 21-16,0-1 0,-21 22 16,0 0-16,21 22 15,0-1-15,-21 0 0,21 21 16,0-21-16,-21 22 0,21-1 0,0 0 15,-21 1-15,21-1 0,0 0 0,0 1 16,0-1-16,0-21 0,0 22 16,0-22-16,0 0 0,0 0 0,0 0 15,0 0-15,0 1 0,0-1 16,21-21 15,-21-21-31,0-1 16,21 1-16,-21 0 15,0 0-15,0 0 0,0 0 0,21-1 16,0 1-16,0 0 0,-21 0 0,22 0 16,-1 0-16,0-1 0,0 1 15,0 21-15,22 0 0,-22 0 0,0 0 16,21 0-16,-21 0 0,22 0 0,-22 21 16,0 1-16,0-22 0,0 21 15,1 0-15,-22 0 0,0 0 16,0 0-16,0 1 0,0-1 15,0 0-15,-22 0 0,1-21 16,0 21-16,-21 0 0,21-21 0,-22 22 16,1-1-16,0-21 0,20 21 0,-20-21 15,0 0-15,21 0 0,-22 0 16,22 0-16,0 0 0,0 0 0,42 0 47,0-21-47,0 0 15,22 21-15</inkml:trace>
  <inkml:trace contextRef="#ctx0" brushRef="#br0" timeOffset="139527.65">9080 16256 0,'-21'42'31,"0"-20"-31,0-1 0,21 0 0,-21 0 16,0-21-16,-1 21 0,22 0 16,0 1-16,-21-1 0,21 0 15,-21 0-15,21 0 0,0 0 16,21-21 15,0 0-31,-21-21 16,22 0-1,-1 0-15</inkml:trace>
  <inkml:trace contextRef="#ctx0" brushRef="#br0" timeOffset="139851.47">9144 16023 0,'0'0'0,"-21"0"15,0 0-15,-1 0 0,1 0 0,0 0 16,0 21-16,0 1 15,21-1-15,0 0 0,0 0 16,21-21 0,0 0-1,0 0-15,0 0 0,1 0 16,-1 0-16,0-21 0,-21 0 0,21 0 16,-21-1-16,0 1 15,0 0-15,0 0 0,0 0 16,0 0-16,0-1 0,-21 1 0,21 0 15,-21 21-15,0 0 16,-1 0-16,1 0 0,0 21 16,0 0-16,21 1 0,0-1 0,-21 0 15,21 21-15,-21-21 0,21 1 16,0-1-16,0 0 0,0 0 0,0 0 16,21-21-16</inkml:trace>
  <inkml:trace contextRef="#ctx0" brushRef="#br0" timeOffset="140164.26">9588 15896 0,'0'0'0,"0"-21"0,0 0 0,0 0 16,0 42 15,0 21-31,-21-21 0,21 22 15,-21-22-15,0 21 0,21 1 0,-21 20 16,0-21-16,21 1 0,-22-1 0,1 0 16,0 1-16,0-22 0,0 21 15,0-21-15,21 22 0,-22-22 0,1 0 16,21 0-16,0 0 0,-21 1 16,42-22 15,0-22-31,1 1 15,-1 0-15,0 0 16,0 0-16</inkml:trace>
  <inkml:trace contextRef="#ctx0" brushRef="#br0" timeOffset="140583.07">9715 16362 0,'22'0'16,"-1"0"-1,0 0-15,0 0 16,0 0-16,0 0 0,1 0 16,-1-21-16,0 21 0,0 0 15,0-21-15,22 21 0,-22-22 0,0 1 16,0 21-16,0-21 0,0 0 0,1 0 16,-22 0-16,0-1 15,0 1-15,-22 0 16,1 21-16,0 0 0,0 0 15,0 0-15,0 21 0,-22-21 0,22 21 16,0 1-16,0-1 0,0 0 16,21 0-16,-22 0 0,1 0 0,0 1 15,21 20-15,0-21 0,-21 0 16,21 0-16,0 1 16,0-1-16,0 0 0,0 0 0,0 0 15,0 0-15,21-21 16,0 22-16,0-22 0,1 0 15,-1 0-15,0 0 0,0 0 16,0 0-16,22 0 0,-22 0 16,0 0-16,0 0 0,0-22 15,0 1-15,1 0 0,-1 21 16</inkml:trace>
  <inkml:trace contextRef="#ctx0" brushRef="#br0" timeOffset="141127.76">10922 15939 0,'0'0'15,"0"-22"-15,0 1 0,-21 21 16,21-21-1,0 42 17,0 0-32,0 1 0,0-1 15,21 0-15,0 0 0,0 0 16,-21 0-16,43 1 0,-22-1 0,0 0 16,21 0-16,-21 0 0,22 22 0,-22-43 15,21 21-15,1 0 0,-22 0 16,21 0-16,0-21 0,-20 21 0,20-21 15,-21 0-15,0 0 0,0 0 16,1 0-16,-1 0 0,0 0 0,0 0 16,-21-21-1,0 0 1,0 0-16,-21 21 0,0 0 0,0-21 16,-1 21-16,1 0 0,0 0 15,0 0-15,0 0 0,0 21 0,-1 0 16,-20 0-16,21-21 0,-21 21 0,-1 22 15,1-22-15,21 0 0,-22 0 16,1 22-16,0-22 0,-1 0 0,22 21 16,-21-21-16,21 1 0,0-1 15,-1 0-15,1-21 0,21 21 0,0 0 16,-21-21-16,21 21 0,-21-21 16,0 0-1</inkml:trace>
  <inkml:trace contextRef="#ctx0" brushRef="#br0" timeOffset="141172.73">10774 16531 0</inkml:trace>
  <inkml:trace contextRef="#ctx0" brushRef="#br0" timeOffset="146091.85">10202 2985 0,'0'0'0,"21"0"0,-21-22 0,0 1 0,0 0 16,0 0-16,0 0 0,0 0 15,0-1-15,0 1 16,0 0-1,0 42 1,0 22-16,0-22 0,0 21 16,-21 0-16,0 1 0,21-1 0,-21 0 15,0 22-15,21-1 0,-43 22 0,22-21 16,0-1-16</inkml:trace>
  <inkml:trace contextRef="#ctx0" brushRef="#br0" timeOffset="146163.82">10012 6752 0,'-21'21'16,"21"-169"-16,-22-233 0,1-952 15,0 1142-15,0 43 16</inkml:trace>
  <inkml:trace contextRef="#ctx0" brushRef="#br0" timeOffset="146193.79">9906 4128 0,'0'-43'15</inkml:trace>
  <inkml:trace contextRef="#ctx0" brushRef="#br0" timeOffset="146319.73">10012 3090 0,'-43'-42'15,"86"84"-15</inkml:trace>
  <inkml:trace contextRef="#ctx0" brushRef="#br0" timeOffset="146455.65">9948 2858 0,'0'-22'16,"0"44"-16,21-44 0,1 22 0,-1-21 15,0 0-15,21 21 0,-21 0 0,22 0 16,-1 0-16,0 0 0,22 0 0,-22 0 15,1 21-15,-1 0 0,0 1 16,1 20-16,-22-21 0,21 21 0,-21 1 16,-21-22-16</inkml:trace>
  <inkml:trace contextRef="#ctx0" brushRef="#br0" timeOffset="146600.34">9991 3514 0,'-43'0'16,"86"0"-16,-107 0 0,43 0 0,0 0 0,0 0 15,21-21-15,0-1 16,-22 1-16,65 21 16,-22 0-16,0 0 0,0-21 0,0 21 15,1-21-15,20 21 0,-21 0 0,0-21 16,0 21-16,1 0 16,-1-21-16</inkml:trace>
  <inkml:trace contextRef="#ctx0" brushRef="#br0" timeOffset="147971.01">10223 2858 0,'0'21'31,"0"0"-16,0 0-15,0 0 0,0 22 0,0-22 16,0 21-16,-21 0 0,21 22 16,-21-22-16,21 22 0,-21-22 0,21 22 15,-42-1-15,42-21 0,-22 22 0,-20-1 16,21-41-16,-21 20 0</inkml:trace>
  <inkml:trace contextRef="#ctx0" brushRef="#br0" timeOffset="148094.93">10181 3747 0,'0'-22'0,"0"1"0,0 0 16</inkml:trace>
  <inkml:trace contextRef="#ctx0" brushRef="#br0" timeOffset="148374.79">10266 2858 0,'0'0'0,"0"-22"0,21 22 0,0 0 15,0-21-15,0 21 0,22-21 16,-22 21-16,21 0 0,1 0 15,-1 0-15,0 21 0,22 0 0,-22 1 16,0-1-16,1 0 0,-1 21 16,-21-21-16,22 22 0,-43-22 0,0 21 15,0 1-15,-22-1 0,1 0 16,-21 1-16,-22-1 0,1-21 0,-1 21 16,1-20-16,-1 20 0,-20-21 0,20 0 15,1-21-15</inkml:trace>
  <inkml:trace contextRef="#ctx0" brushRef="#br0" timeOffset="148474.64">9885 18711 0,'0'0'16,"21"0"-16,0 0 0,0 0 16,43 0-16,-1 0 0,-42 0 15,1 22-15,-1-22 0,21 21 16,-21-21-16,0 0 0,22 42 0,-1-21 16,-21-21-16</inkml:trace>
  <inkml:trace contextRef="#ctx0" brushRef="#br0" timeOffset="148906.66">11049 2963 0,'0'-21'31,"21"21"-31,0 0 0,0 0 16,1 0-16,-1 0 0,0 0 0,0 0 15,21 0-15,-20 21 0,-1 1 16,0-22-16,21 21 0,-21 21 0,1-21 16,-22 0-16,0 22 0,0-1 0,0 22 15,0-22-15,0-21 0,-22-21 0,1 21 16,21 0-16,-42-21 0,42 22 0,-21-22 15,0 21-15,21 0 0,-22-21 0,1 0 16,0 0 0,21-21-1,0 0-15,0-1 0,0 1 16,0 0-16,21-21 0,0 21 16,1-1-16,-1 1 0,0-21 0,0 21 15,-21 0-15,21-22 0,0 22 0,1 0 16,-1 0-16,0 0 0,-21-1 15,21 1-15</inkml:trace>
  <inkml:trace contextRef="#ctx0" brushRef="#br0" timeOffset="149007.06">11493 2963 0,'0'0'15,"-21"22"1,21-1-16,0 0 16</inkml:trace>
  <inkml:trace contextRef="#ctx0" brushRef="#br0" timeOffset="149351.29">12086 2942 0,'-127'0'15,"106"21"1,-21-21-16,20 0 0,-20 0 0</inkml:trace>
  <inkml:trace contextRef="#ctx0" brushRef="#br0" timeOffset="149475.22">11705 3323 0,'21'0'16,"0"0"-16,1 0 16,-1 0-16,0 0 0,0 0 15,0 0-15,0 0 0,1 0 16,-1 0-16,-42 0 0,21-21 16</inkml:trace>
  <inkml:trace contextRef="#ctx0" brushRef="#br0" timeOffset="151906.78">11811 3048 0,'0'21'31,"21"-21"0,0 0-31,0 0 16,1 0-16,-1 0 15,0 0-15,0 0 0,0 0 16,0 0-16,1 0 0,-1-21 16,0 21-16,0 0 0,0-21 15,0 21-15,1 0 0,-22-21 0,21 0 16,0-1-16,-21 1 15,21 0 1,-21 0-16,0 0 16,0 0-16,-21 21 15,0 0-15,0 0 16,-1 0-16,1 0 0,0 0 0,-21 0 16,21 0-16,-1 21 0,1-21 0,-21 21 15,21 0-15,0 0 0,-1 0 16,1 1-16,-21-1 0,21 0 0,0 0 15,21 0-15,-22 0 0,1 1 16,21-1-16,-21 0 0,21 21 16,0-21-16,0 1 0,0-1 0,0 0 15,0 0-15,21 0 0,0 0 16,1-21-16,-1 0 0,21 22 16,-21-22-16,0 0 0,22 0 0,-22 0 15,21 0-15,-21 0 0,22 0 0,-22 0 16,0 0-16,0 0 0,0-22 15,1 22-15,20-21 0,-21 0 0</inkml:trace>
  <inkml:trace contextRef="#ctx0" brushRef="#br0" timeOffset="152178.65">12679 3154 0,'0'-21'31,"-21"63"-15,42-42-1,0 0-15,-21-21 0,21 21 16,0 0-16,0 0 0,1-21 15,-1 21-15,0 0 16,0-21-16,0 21 16</inkml:trace>
  <inkml:trace contextRef="#ctx0" brushRef="#br0" timeOffset="154174.82">13547 3133 0,'21'0'15,"0"0"17,0 0-32,0-21 0,0-1 15,1 22-15,-1-21 0,0 0 16,0 0-16,-21 0 15,0 0-15,0-1 16,0 1-16,-21 0 0,0 21 16,0-21-16,-1 21 0,-20-21 15,21 21-15,-21 0 0,20 0 0,-20 0 16,0 0-16,21 21 0,-22 0 16,1 0-16,0 0 0,20 1 0,-20 20 15,21-21-15,0 0 0,-22 43 16,22-22-16,21-21 0,0 22 15,0-22-15,0 0 0,0 21 16,0-21-16,21 1 0,1-1 0,-1 0 16,0-21-16,21 21 0,-21-21 0,22 0 15,-22 0-15,21 0 0,1 0 16,-22 0-16,21 0 0,0-21 0,-20 0 16,20 21-16,-21-21 0,21-1 0,-20 1 15,-1-21-15,0 21 0,21-22 16,-21 22-16,1-21 0,-1 0 0,0-1 15,0 1-15,0 0 0,-21-1 16,21-20-16,1 20 0,-1 1 16,-21 0-16,0-1 0,0 1 0,0 0 15,21-1-15,-21 22 0,0 0 16,0 0-16,-21 21 16,0 0-16,21 21 0,-22 21 15,1-20-15,0-1 0,21 21 16,-21 0-16,0 1 0,21-1 0,0 0 15,-21 1-15,-1-1 0,22 0 0,0 1 16,0-1-16,0 0 0,0-20 16,0 20-16,0-21 0,0 21 0,0-20 15,0-1-15,0 0 0,0 0 0,22-21 16,-1 21-16,0-21 16,0 0-16,0 0 0,0 0 15,22 0-15,-22 0 0,21 0 0,-21 0 16,1-21-16,20 21 0,-21-21 15,0 0-15,0 21 0,22-21 16,-43-1-16,0 1 16,0 0-1,21 21 63,-21-21-78,21 21 0,-21-21 16,21 0-16,-21-1 16,0 1-1,0 0 1,-21 21 15,0 0-31,21 21 0,-21 0 16,0-21-16,21 22 0,-22-1 0,22 21 15,-21-21-15,0 0 0,21 1 16,0-1-16,0 0 0,0 0 16,0 0-16,0 0 0,0 22 15,0-22-15,21-21 16,0 0-16,1 0 0,20 0 16,-21 0-16,21 0 0,-20 0 0,20 0 15,0 0-15,-21-21 0,22 21 16,-22-21-16,21-1 0,-21 1 0,22 0 15,-22 0-15,0 0 0,21-22 0,-20 22 16,-1-21-16,0 0 0,21 20 16,-21-20-16,1 0 0,-1-1 15,-21 22-15,21-21 0,0 0 0,0-1 16,-21 22-16,0-21 0,0 21 16,21-1-16,-21 1 0,0 0 0,-21 42 31,21 0-31,-21 1 0,0-1 15,0 21-15,0-21 0,-1 22 0,1-1 16,0 0-16,21 1 0,-21 20 16,0-21-16,0 1 0,-1 20 0,1 1 15,0-22-15,0 22 0,0 41 16,0-41-16,-1-1 0,1-20 16,21 20-16,0 1 0,0-22 15,-21 0-15,21 22 0,-21-22 0,21 22 0,-21-22 16,21 0-16,-21 22 0,21-22 15,0 1-15,0-1 0,-22-21 16,22 21-16,0-20 0,0 20 0</inkml:trace>
  <inkml:trace contextRef="#ctx0" brushRef="#br0" timeOffset="155343.45">14436 4572 0,'21'0'16,"-42"0"-16,63 0 0,-21 0 0,-21-21 16,42 21-16,-20-21 0,-1 0 0,0 21 15,21-22-15,-21 1 0,22 0 16,-22 0-16,21 0 0,1 0 15,-1-22-15,-21 1 0,21 21 0,-20-22 16,-1 1-16,0-21 0,0 20 0,-21 1 16,0-22-16,0 22 0,0 0 15,0-1-15,-21 1 0,0 0 0,0-1 16,-1 1-16,-20 21 0,0-21 0,-1 20 16,1 1-16,0 0 0,-1 0 15,22 0-15,0 21 0,0 0 0,0-21 16,0 21-16,21-22 15,21 22 1,0-21-16,0 0 16,0 21-16,0-21 0,22 21 15,-22-21-15,0 0 0,21-1 0,-20 1 16,20 0-16,-21 0 0,21 0 16,-20 0-16,20-1 0,-21 1 15,21 0-15,-20 0 0,-1 0 0,0 0 16,0-1-16,-21 1 0,21 21 15,-42 0 17,0 21-32,21 1 15,-21-1-15,0 0 0,21 0 16,0 0-16,0 0 0,-22 1 16,22-1-16,0 0 0,0 0 0,0 0 15,0 0-15,22 1 16,-1-22-16,0 0 15,0 0-15,0 0 0,0 0 0,22 0 16,-22 0-16,0 0 0,21 0 16,-20 0-16,20 0 0,-21-22 0,21 22 15,-20-21-15,-1 0 0,0 0 0,21 21 16,-21-21-16,1 0 0,-1-22 16,-21 22-16,0 0 0,21 0 0,-21 0 15,0-1-15,-21 22 31,0 22-31,-1-1 16,1 0-16,21 0 16,-21 21-16,0-20 0,21-1 15,-21 0-15,21 0 0,0 0 0,-21 0 16,21 1-16,0-1 0,0 0 16,21-21 30,-21-21-46,21 0 0,0-1 16,0 1-16,0 21 0,-21-21 0,22 0 16,-1 0-16,0 0 15,0-1-15,0 1 0,0 0 0,-21 0 16,22 21-16,-1-21 0,-21 42 31,0 0-31,0 0 0,0 0 16,0 1-16,0-1 0,0 0 15,0 0-15,0 0 0,0 0 16,0 1-16,21-1 0,0-21 16,0 0-16,0 21 0,1-21 0,-1 0 15,0 0-15,21 0 0,-21 0 16,22 0-16,-1 0 0,22 0 16,-22-21-16,-21 0 0,0 21 15,22-22-15,-22 1 0,0 21 16,0-21-16,-21 0 0,0 0 0,21-22 15,-21 22-15,0 0 0,0 0 16,0 0-16,0 0 0,0-1 16,-21 22-16,0 0 15,0 0-15,0 0 16,-1 22-16,22-1 0,0 0 0,-21 0 16,21 0-16,-21 0 0,21 1 0,0-1 15,0 0-15,0 0 0,0 0 16,0 0-16,0 1 0,21-22 15,0 21-15,1 0 16,-1-21-16,0 0 0,0 0 16,0 0-16,0 0 0,1 0 15,-1 0-15,21 0 0,-21 0 0,0-21 16,1 0-16,-1 21 0</inkml:trace>
  <inkml:trace contextRef="#ctx0" brushRef="#br0" timeOffset="156063.95">17018 3006 0,'-21'0'15,"0"0"-15,21-21 16,-22 21-16,1 0 15,0 0-15,0 0 0,0 0 16,21 21-16,-21 0 0,-1-21 16,1 21-16,0 0 0,21 0 0,-21 1 15,0-1-15,21 0 0,-21 0 0,21 0 16,0 22-16,0-22 0,0 0 16,0 0-16,0 0 0,0 22 15,0-22-15,0 0 16,21-21-1,0 0-15,0 0 16,0 0-16,0 0 16,1-21-16,-1 0 15,-21-1-15,21 1 0,0 0 0,-21 0 16,21 0-16,0-22 0,-21 22 0,22-21 16,-1 0-16,0-1 0,0 1 15,0 0-15,0-1 0,1 1 16,20 0-16,-21-1 0,0-20 0,0 20 15,22 1-15,-22 0 0,-21-22 16,21 22-16,-21 21 0,21-22 0,-21 22 16,0 0-16,0 0 0,-21 21 15,0 0-15,0 21 16,0 0-16,-1 0 0,1 22 0,-21 20 16,21-20-16,0-1 0,21 21 15,-22-20-15,1-1 0,21 0 0,-21 22 16,21-22-16,0 1 0,0-1 0,0-21 15,0 21-15,0 1 0,0-22 16,0 21-16,0-21 0,21 1 0,0-1 16,1 0-16,-22 0 0,42-21 15,-21 21-15,21-21 0,-20 0 0,20 0 16,0 0-16,1 0 0,20 0 16,-21 0-16,1-21 0,-1 21 15,0-21-15,1 0 0,-1 21 0,0-21 16,-20-1-16,20 1 0,-21 0 0,21 0 15,-20 0-15,-1 0 0,-21-1 16,21 1-16,-21 0 0,0 0 0,0 0 16,0 0-16,-21-1 0</inkml:trace>
  <inkml:trace contextRef="#ctx0" brushRef="#br0" timeOffset="156323.41">15325 2540 0,'0'0'0</inkml:trace>
  <inkml:trace contextRef="#ctx0" brushRef="#br0" timeOffset="156431.35">15452 2561 0,'-22'21'78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2T02:08:36.47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1863 487 0,'21'-21'16,"0"0"-16,-21-1 0,0 1 15,0 0 1,0 0-16,21 21 0,-21-21 15,0 0-15,0-1 16,0 44 15,0-1-15,-21 0-16,21 21 0,0 1 0,0-22 16,-21 21-16,21 0 0,0 1 15,-21 20-15,21-20 0,0-1 0,0 0 16,0 1-16,-22-1 0,22 0 15,0-21-15,0 22 0,-21-22 0,21 21 16,0-21-16,0 1 0,0-1 16,0 0-16,21-42 47,-21 0-47</inkml:trace>
  <inkml:trace contextRef="#ctx0" brushRef="#br0" timeOffset="308.83">2434 296 0,'0'0'0,"0"22"16,0-1-16,0 21 0,0-21 15,0 22-15,0-1 0,0-21 0,0 21 16,0 1-16,0 20 0,0-20 16,-21-1-16,0 0 0,21-21 15,0 22-15,-21-1 0,21-21 0,-22 22 16,22-22-16,0 0 0,0 0 16,0 0-16,0 0 15,0-42 1,0 0-1,0 0 1,-21 0-16</inkml:trace>
  <inkml:trace contextRef="#ctx0" brushRef="#br0" timeOffset="565.69">1841 720 0,'22'21'15,"-1"-21"-15,0 0 16,0 0-16,0 0 0,22 0 0,-22 0 16,21 0-16,-21-21 0,22 21 15,-1 0-15,-21 0 0,21-21 16,-20 21-16,20 0 0,-21 0 0,0-22 15,0 22-15,1 0 0,-1-21 16,0 0-16</inkml:trace>
  <inkml:trace contextRef="#ctx0" brushRef="#br0" timeOffset="848.53">2730 445 0,'0'0'0,"22"0"47,-1 0-47,0 0 0,0 0 0,0 0 16,22-22-16,-22 22 0,21 0 15,-21 0-15,22-21 0,-22 21 0,21 0 16,-21 0-16,0 0 0,1 0 15,-1 0-15,0 0 0,0 0 16,-42 0 15,0 0-31</inkml:trace>
  <inkml:trace contextRef="#ctx0" brushRef="#br0" timeOffset="1092.39">2963 466 0,'-21'106'31,"21"-85"-31,-21 21 0,21-21 0,-21 22 16,21-22-16,0 21 0,0 0 15,-21-20-15,-1 20 0,22 0 0,-21-21 16,21 1-16,0 20 0,0-21 15,0 0-15,0 0 16,0-42 15</inkml:trace>
  <inkml:trace contextRef="#ctx0" brushRef="#br0" timeOffset="1384.77">3492 466 0,'0'42'16,"0"-21"-16,0 0 15,-21 22-15,21-1 16,0-21-16,-21 22 0,21-22 0,-21 21 15,0-21-15,21 22 16,-21-22-16,21 21 0,-22-21 0,22 0 16,0 1-16,-21-1 0,21 0 15,-21 0-15,21-42 32,0 0-17</inkml:trace>
  <inkml:trace contextRef="#ctx0" brushRef="#br0" timeOffset="1628.63">3492 487 0,'0'0'0,"22"0"0,-1 0 16,-21 21-16,0 0 0,0 0 15,21 1-15,-21-1 0,21 0 16,-21 0-16,21 0 0,-21 0 0,0 1 15,21-1-15,-21 0 0,0 0 16,0 0-16,0 0 0,22 1 0,-1-1 16,0-21-1,0 0 1,0 0 0,0-21-16</inkml:trace>
  <inkml:trace contextRef="#ctx0" brushRef="#br0" timeOffset="1896.48">4106 445 0,'-21'21'16,"0"0"-16,0-21 15,0 21-15,-1 0 0,1 0 0,0 1 16,0-1-16,-21 21 0,20-21 15,-20 0-15,21 1 0,0-1 0,-22 0 16,22 0-16,21 0 16,-21-21-16,21 21 0,-21-21 0,42 0 31,0 0-15,0-21-16,1 0 15,-1 0-15,0 0 0,0 0 0</inkml:trace>
  <inkml:trace contextRef="#ctx0" brushRef="#br0" timeOffset="2152.35">4085 423 0,'0'64'32,"0"-43"-32,0 0 0,0 0 0,0 22 15,0-22-15,0 0 0,-21 21 16,21-20-16,-21 20 0,21-21 0,0 21 15,0-20-15,0 20 0,0-21 16,-21 0-16,21 22 0,0-22 0,0 0 16,-22 0-16,22 0 15,0 0-15,0 1 16,22-22 0,-1-22-1,-21 1-15,21 21 16</inkml:trace>
  <inkml:trace contextRef="#ctx0" brushRef="#br0" timeOffset="2723.64">4847 296 0,'0'22'15,"0"-1"1,-21 42-16,0-42 16,21 22-16,-21-1 0,-1-21 0,22 22 15,-21-1-15,0 0 0,0 1 16,21-1-16,-21 0 0,0-21 0,-1 22 16,1-1-16,0 0 0,21-20 15,-21 20-15,0-21 0,0 0 0,21 0 16,-22 1-16,22-1 0,0-42 47,0-1-32,0 1-15,0-21 0,22 21 0,-1-22 16,0 1-16,0 21 0,-21-21 16,21 20-16,0 1 0,1 0 0,-22 0 15,21 21-15,0 0 16,-21 21-16,21 0 0,-21 0 15,21 22-15,-21-22 0,21 21 16,-21-21-16,22 22 0,-1-22 0,-21 21 16,21-21-16,0 1 0,0-1 15,-21 0-15,21-21 0,1 21 0,-1-21 16,0 0-16,0 0 0,0 0 16,0 0-16,1 0 0,-1-21 0,0 0 15,0 0-15,0 21 0,-21-43 16,21 22-16,-21 0 0,22 0 15,-22-22-15,21 22 0,-21 0 0,0 0 16,0 0-16,0 0 16</inkml:trace>
  <inkml:trace contextRef="#ctx0" brushRef="#br0" timeOffset="3708.33">18161 593 0,'0'0'0,"21"0"0,-21-21 0,0-1 16,0 1 0,0 0-16,0 0 15,21 21 16,-21 21-15,21 0-16,1 0 0,-1 1 0,-21-1 16,21 0-16,0 21 0,0-21 15,0 22-15,1-1 0,-1 0 0,0 1 16,0-1-16,0 0 0,22-20 16,-22 20-16,21 21 0,-21-41 15,0-1-15,1 0 0,-22 0 16,0 0-16,21-21 0,-21 21 15,21-21-15,-21-21 32,0 0-32</inkml:trace>
  <inkml:trace contextRef="#ctx0" brushRef="#br0" timeOffset="3988.73">18902 593 0,'0'0'0,"0"-21"0,0-1 0,0 1 16,-21 42 15,-1 1-31,1-1 16,-21 0-16,21 0 0,-22 0 0,1 22 16,0-1-16,-22 0 0,22-21 15,0 22-15,-43-1 0,21 22 0,1-43 16,-1 85-16,43-64 0,0-42 15,0 21-15,0 0 0,0-21 0,21 21 16,21-21 15,0 0-31,-21-21 16,21 0-16,21 21 0</inkml:trace>
  <inkml:trace contextRef="#ctx0" brushRef="#br0" timeOffset="4256.58">19240 572 0,'0'0'0,"0"21"16,0 0-16,0 0 0,-21 0 15,0 0-15,21 22 0,0-22 16,-21 21-16,0-21 0,0 22 15,21-1-15,-22-21 0,22 22 0,0-22 16,-21 0-16,21 0 0,-21 0 16,21 0-16,-21 1 0,21-1 0,0 0 15,0-42 17,0 0-32</inkml:trace>
  <inkml:trace contextRef="#ctx0" brushRef="#br0" timeOffset="4505.43">19240 635 0,'0'0'0,"0"-21"15,0 0-15,22 21 16,-1 0 0,-21 21-16,0 0 15,0 0-15,21 0 0,0 1 0,-21-1 16,21 0-16,-21 0 0,21 21 15,1-20-15,-1-1 0,0 0 16,0 0-16,0 0 0,0 0 0,1 1 16,-22-1-16,21-21 15,0 0-15,-21-21 32,21-1-32</inkml:trace>
  <inkml:trace contextRef="#ctx0" brushRef="#br0" timeOffset="4761.18">19918 550 0,'-21'43'32,"-1"-22"-32,1 0 15,0 0-15,-21 0 0,21 1 0,-1-1 16,1 0-16,-21 0 0,21 0 15,0 0-15,-1 1 0,-20-1 16,42 0-16,-21-21 0,0 21 0,0-21 16,21 21-16,21-21 31,0 0-31,0-21 16,21 0-16,-20 0 0,-1 0 0,0-1 15</inkml:trace>
  <inkml:trace contextRef="#ctx0" brushRef="#br0" timeOffset="4920.62">20108 529 0,'0'64'32,"-21"-43"-17,21 0-15,0 21 0,-21-20 0,0 20 16,21 0-16,-21-21 0,-22 1 0,22 20 15</inkml:trace>
  <inkml:trace contextRef="#ctx0" brushRef="#br0" timeOffset="5040.55">19918 1164 0,'0'21'16,"0"1"-1,0-1 1,21-21 15,-21-21-31,21 21 0,-21-43 16,21 22-16,0 0 0,-21 0 15</inkml:trace>
  <inkml:trace contextRef="#ctx0" brushRef="#br0" timeOffset="5427.93">20701 550 0,'0'43'31,"0"-22"-31,-21 21 0,0-21 16,-1 1-16,1 20 0,21 0 15,-21 1-15,0-22 0,0 21 0,0 0 16,-1 1-16,1-1 0,0-21 16,0 22-16,21-22 0,-21 0 0,0 0 15,-1 0-15,22 0 0,-21-21 0,21 22 16,-21-22-1,21-22 17,0 1-32,21 0 0,0 0 15,1-21-15,-22 20 0,21 1 16,0 0-16,0 0 0,0 0 0,0 0 16,1 21-16,-1 0 0,0 0 0,0 21 15,-21 0 1,21 0-16,-21 0 0,21 0 0,-21 1 15,0-1-15,0 0 0</inkml:trace>
  <inkml:trace contextRef="#ctx0" brushRef="#br0" timeOffset="5583.84">20828 1312 0,'85'-21'32,"-64"21"-32,0-21 0,0 21 0,0-21 15,0 0-15,1 21 0,-1-21 0,0-1 16,-21 1-16,0 0 0,21 21 15,-21-21-15,21 0 0,-21 0 16,0-1-16</inkml:trace>
  <inkml:trace contextRef="#ctx0" brushRef="#br0" timeOffset="6244.42">20129 550 0,'0'22'31,"0"-1"-31,-21 0 16,21 21-16,-21-21 0,0 22 0,21-1 15,21 0-15,-21 1 16,0-1-16,-21 0 0,-21 1 0,20-22 15,22 21-15,-21-21 0,0 1 0,21-1 16,-21 0-16,21 0 0,0 0 16,0 0-16,0-42 47</inkml:trace>
  <inkml:trace contextRef="#ctx0" brushRef="#br0" timeOffset="6548.24">19960 635 0,'0'-21'0,"21"21"16,0-21-1,1 21-15,-1-21 16,0 21-16,0-22 0,-21 1 15</inkml:trace>
  <inkml:trace contextRef="#ctx0" brushRef="#br0" timeOffset="9232.75">1312 2688 0,'21'0'16,"1"0"-16,-1-21 0,0 21 15,0-21-15,0 0 0,0 0 16,1-1-16,-1 22 0,0-21 0,-21 0 16,21 0-16,-21 0 0,0 0 15,0-1-15,0 1 0,0-21 16</inkml:trace>
  <inkml:trace contextRef="#ctx0" brushRef="#br0" timeOffset="9336.69">1545 2413 0,'0'0'15,"0"21"-15,0 0 16,0 1-16,0-1 0,0 21 0,0-21 15,0 22-15,0-22 16,0 21-16,0 0 0,0-20 0,0 20 16,0 0-16,0-21 0</inkml:trace>
  <inkml:trace contextRef="#ctx0" brushRef="#br0" timeOffset="9568.57">1545 3175 0,'-21'0'46,"0"0"-46,0 0 0,-1 0 16,1 0-16,0-21 0,-21 21 16,21-21-16,-1 0 0,-20 21 15,21-22-15,0 22 0,-22-21 16,22 21-16,0 0 0,0-21 0,0 21 16,21-21-1,21 21 16,0-21-31,0 21 0,0 0 16,22-21-16,-22-1 0,21 22 0</inkml:trace>
  <inkml:trace contextRef="#ctx0" brushRef="#br0" timeOffset="9714.49">2117 2413 0,'0'-21'15</inkml:trace>
  <inkml:trace contextRef="#ctx0" brushRef="#br0" timeOffset="10069.45">2307 2709 0,'21'-21'0</inkml:trace>
  <inkml:trace contextRef="#ctx0" brushRef="#br0" timeOffset="10118.89">2603 2731 0,'43'0'0</inkml:trace>
  <inkml:trace contextRef="#ctx0" brushRef="#br0" timeOffset="10300.61">3429 2582 0,'0'22'16,"0"-1"-16,0 0 15</inkml:trace>
  <inkml:trace contextRef="#ctx0" brushRef="#br0" timeOffset="10376.56">3344 2836 0,'0'43'15,"0"-22"-15,-42-21 16,84 0-16,-21 0 16</inkml:trace>
  <inkml:trace contextRef="#ctx0" brushRef="#br0" timeOffset="10632.41">3852 2477 0,'0'21'15,"-21"-21"1,0 21-16,21 0 0,-21-21 0,21 21 16,0 0-1,-21-21-15,21 43 32,0-64-32</inkml:trace>
  <inkml:trace contextRef="#ctx0" brushRef="#br0" timeOffset="11260.24">1587 2519 0,'22'0'0,"-22"-21"0</inkml:trace>
  <inkml:trace contextRef="#ctx0" brushRef="#br0" timeOffset="11536.46">1672 2455 0,'0'0'15,"0"22"48,0-1-47,0 0-16,0 0 0,0 0 15,0 0-15,0 1 0,0 20 0,0-21 16,0 0-16,0 22 0,0-22 15,0 21-15,0-21 0,0 22 0,0-22 16,0 0-16,0 21 0,0-21 16,0 1-16,-21-1 0,21 0 0,0 0 15,0 0-15,0 0 16,-21-21-16,0 22 0,-1-1 0,1 0 16,0-21-1,0 0-15,0 0 0,0 0 0,-1 0 16,-41 0-16</inkml:trace>
  <inkml:trace contextRef="#ctx0" brushRef="#br0" timeOffset="11625.41">1291 3090 0,'0'0'0,"21"0"31,-21-21-31,21 21 0,1 0 16,-1 0-16,0-21 0,0 21 0,0-21 16,0 21-16</inkml:trace>
  <inkml:trace contextRef="#ctx0" brushRef="#br0" timeOffset="12016.42">2265 2455 0,'0'0'15,"-21"22"17,21-1-32,-22 0 15,22 0-15,0 21 0,0-20 16,-21 20-16,21-21 0,-21 21 0,21 1 16,0-22-16,0 21 0,-21-21 15,21 22-15,-21-22 0,21 0 0,0 0 16,0 0-16,0 1 0,0-1 15,0 0-15,0 0 0,0 0 16,21-21 31,0 0-47,0 0 0,0 0 16,1-21-16,-22 0 15,0 0-15,21 21 0</inkml:trace>
  <inkml:trace contextRef="#ctx0" brushRef="#br0" timeOffset="12239.34">2371 2731 0,'105'0'31,"-105"-22"-31</inkml:trace>
  <inkml:trace contextRef="#ctx0" brushRef="#br0" timeOffset="12304.31">2540 2709 0</inkml:trace>
  <inkml:trace contextRef="#ctx0" brushRef="#br0" timeOffset="12664.32">3323 2667 0,'0'-21'0,"0"0"0,0 0 15</inkml:trace>
  <inkml:trace contextRef="#ctx0" brushRef="#br0" timeOffset="12756.27">3302 2752 0,'0'21'0,"0"42"15,0-41 1,0-1-16,0 0 0,-21-21 0,42 21 16,-21 0-16,-42-21 0</inkml:trace>
  <inkml:trace contextRef="#ctx0" brushRef="#br0" timeOffset="12844.21">3281 3069 0,'42'-42'16,"-21"21"-1</inkml:trace>
  <inkml:trace contextRef="#ctx0" brushRef="#br0" timeOffset="13376.19">3873 2646 0,'0'-21'0,"0"42"0,22-42 0,-22 0 0,0-1 31,0 1 63,0 0-63,0 0-15,-22 21 0,1 0-16,0 0 15,0 0 1,0 0-16,0 0 0,-1 0 16,22 21-16,-21 0 15,0 0-15,21 1 0,-21-22 0,21 42 16,0-21-16,0 0 0,0 0 15,0 1-15,0-1 16,21-21 0,0 0-16,0 0 15,1 0-15,-1 0 0,0 21 16,0-21-16,0 0 16,0 0-16</inkml:trace>
  <inkml:trace contextRef="#ctx0" brushRef="#br0" timeOffset="13596.06">4000 2794 0,'0'0'0,"22"0"0,-1 0 15,-21 21-15,0 0 16,0 1 0,0-1-16,0 0 15,-21-21-15,-1 21 0,1-21 16,0 21-16,0-21 0,0 0 0,0 21 16,-1-21-16,1 0 0,0 0 15,0 0-15,0 0 0,0 0 16,-1 0-16,1 0 15,21-21 17,-21 21-32,21-21 0,0 0 15,0 0-15</inkml:trace>
  <inkml:trace contextRef="#ctx0" brushRef="#br0" timeOffset="14468.64">2053 2773 0,'0'0'0,"-21"0"0,0 21 31,21-42-15,42 21-16,-21-21 15,22 21-15</inkml:trace>
  <inkml:trace contextRef="#ctx0" brushRef="#br0" timeOffset="14660.53">2498 2709 0,'21'0'0,"-42"0"0,63 0 0,0 0 0,-21 0 15,1 0-15,20-21 0,-21 21 16,0 0-16,0 0 0,1 0 0,-1 0 15,0 0-15,-21-21 0,296-148 110</inkml:trace>
  <inkml:trace contextRef="#ctx0" brushRef="#br0" timeOffset="15172.28">3408 2201 0,'0'0'0,"0"22"0,0-1 16,0 0-16,0 0 16,21-21-1,0 0-15,0 0 16,0 0-16,1 0 15,20 0-15,-21 0 16,0-21-16,-21 0 0,21 21 16,-21-21-16,0-1 15,-21 1 1,0 0 0,0 21-16,0 0 15,0 0-15,-1 21 0,22 0 31</inkml:trace>
  <inkml:trace contextRef="#ctx0" brushRef="#br0" timeOffset="15209.26">3450 2286 0,'0'0'0</inkml:trace>
  <inkml:trace contextRef="#ctx0" brushRef="#br0" timeOffset="16631.95">3768 2561 0,'21'0'16,"0"0"-16,0-21 16,0 21-16,0 0 15,1 0-15,-1 0 0,0 0 16,0 0-16,0 0 16,0 0-1,1 0 1,-44 0 93,1 0-93,0 0-1,0 0-15,0 0 16,0 0-16,-1 21 16,1 0-16,0 1 15,0-1-15,21 0 0,-21 0 16,0 0-16,-1 0 16,22 1-16,-21-22 0</inkml:trace>
  <inkml:trace contextRef="#ctx0" brushRef="#br0" timeOffset="16824.36">3746 2815 0,'0'0'0,"22"0"31,-1 0-31,0 0 16,0 0-16,0 0 15,0 0-15,1 0 0,-1 0 16,0 0-16,0 0 16,0 0-16,0 21 0,1-21 0,-1 0 15,0 0-15,0 0 0,0 22 16,-21-1-1,21 0-15,-21 0 16,-21-21 0</inkml:trace>
  <inkml:trace contextRef="#ctx0" brushRef="#br0" timeOffset="17045.23">3662 3006 0,'21'0'47,"-21"-43"-32</inkml:trace>
  <inkml:trace contextRef="#ctx0" brushRef="#br0" timeOffset="18912.25">5165 2413 0,'0'0'0,"0"-21"15,0 0 1,21 0-16,-21-1 0,0 1 16,0 0-1,0 0-15,0 0 16,0 42 15,0 0-15,0 0-16,0 0 0,0 1 15,0 20-15,0-21 0,0 21 0,-21 1 16,21-1-16,-22 0 0,22 1 0,0-1 16,0 0-16,0 1 0,0-22 15,0 21-15,0 1 0,0-22 0,0 0 16,0 0-16,0 0 0,0 0 0,22 1 16,-1-1-16,0-21 15,0 0-15,0 0 16,0 0-16,1 0 15,-1 0-15,0 0 0,0-21 0,0 21 16,0-22-16,1 1 0,-1 0 0,0 0 16,0 0-16,0 0 0,22-22 15,-22 1-15,0 21 0,21-22 0,-21 1 16,1 0-16,-1-1 0,0 1 0,0 0 16,-21-1-16,0 22 0,0-21 15,0 21-15,0 0 0,0-1 0,0 1 16,0 0-16,0 0 15,0 42 32,0 0-47,0 0 16,0 1 0,0-1-1,21-21 1,0 0-16</inkml:trace>
  <inkml:trace contextRef="#ctx0" brushRef="#br0" timeOffset="19497.93">6011 2688 0,'0'0'0,"64"0"31,-43-21-31,0 0 0,0 0 16,0 21-16,-21-21 0,22-1 0,-1 1 15,-21 0-15,0 0 16,21 0-16,-21 0 0,0-1 16,0 1-16,-21 21 15,0 0 1,-1 0-16,1 0 0,0 0 0,0 21 15,0-21-15,0 22 0,-1-1 16,1 0-16,0 0 0,0 0 0,0 0 16,0 1-16,21-1 0,0 0 15,0 0-15,0 0 0,0 0 16,0 1-16,21-22 16,0 21-16,0-21 0,0 21 15,0-21-15,-21 21 0,22-21 0,-1 0 16,0 21-16,0-21 0,0 21 0,0-21 15,-21 22 1,22-22-16,-22 21 0,0 0 0,0 0 16,-22-21-1,1 21-15,0-21 0,0 0 16,-21 21-16,20-21 0,1 0 16,0 0-16,-21 0 0,21 0 0,-1 0 15,1 0-15,-21 0 0,21 0 16,0 0-16,42 0 0,-21-21 0,-21 21 15,-1 0-15,1-21 0,21 0 0,0 0 32,0 0-32,21 21 15,1-22-15,-1 22 0,0 0 16,0-21-16,0 21 16,0-21-16</inkml:trace>
  <inkml:trace contextRef="#ctx0" brushRef="#br0" timeOffset="19626.86">6413 2709 0,'0'0'0</inkml:trace>
  <inkml:trace contextRef="#ctx0" brushRef="#br0" timeOffset="19884.71">6519 2667 0,'21'0'16,"64"-21"-1,-64 0-15,0 21 0,22-43 16,-22 43-16,0-21 0,0 21 16,-21-21-16,21 21 0,-21-21 15,-21 21 1,-21 0-16,21 0 0,0 0 16,-22 0-16,22 0 0,-21 0 0,21 21 15,-22 0-15,22 0 0,0 1 16,-21-1-16,20 0 0,1 0 0,0 0 15,21 0-15,0 1 0,-21 20 16,21-21-16,0 0 16,0 0-16,0 1 0,0-1 15,21-21-15,0 21 0,0-21 16,1 0-16,-1 0 0,0 0 16,21 0-16,-21 0 0,22 0 0,-22 0 15</inkml:trace>
  <inkml:trace contextRef="#ctx0" brushRef="#br0" timeOffset="20332.28">7451 2477 0,'0'0'0,"-22"-22"15,1 22-15,0-42 16,0 42-16,0 0 0,0 21 0,-1 0 15,1-21-15,-21 0 0,21 0 0,0 22 16,-1-1-16,1 0 0,-21-21 16,21 42-16,-22-21 0,22 1 0,0 20 15,0-21-15,0 0 0,0 22 16,-1-22-16,22 0 0,0 0 0,0 0 16,0 0-16,0 1 0,0-1 0,0 0 15,0 0-15,22-21 0,-1 21 16,0-21-16,0 0 15,0 0-15,0 0 0,1 0 0,-1 0 16,0 0-16,0-21 0,0 21 0,0-21 16,1 0-16,-1 21 0,0-21 15,0-1-15,0-20 0,0 21 0,1-21 16,-1 20-16,21-20 0,-21 0 16,0-1-16,-21 1 0,22 0 0,-1-1 15,0 1-15,0 0 0,-21 21 0,0-22 16,0 1-16,0 21 0,0 0 15,0-22-15,0 22 0,0 0 0,0 0 16,-21 21-16,21-21 0,-21-1 16,-22 22-16</inkml:trace>
  <inkml:trace contextRef="#ctx0" brushRef="#br0" timeOffset="20518.16">7345 4974 0,'0'21'0,"0"1"0,0-1 0,0 21 16,0-169-16,0-233 0,0-21 15,0 43-15,0-149 0,0 317 16,0 65-16,0-22 0,0 84 15,0 22-15,0 0 0,21 21 16,0 0-16,0 0 16,0 0-16,1 21 0,-1-21 15,0 0-15,0 0 16,0 0-16,0 0 0,1-21 16,-1 21-16,0-21 0,0 21 0,21-21 15,-20-1-15,20 22 0</inkml:trace>
  <inkml:trace contextRef="#ctx0" brushRef="#br0" timeOffset="20787.9">8721 2180 0,'0'0'0,"0"-21"15,-22 0-15,44 21 0,-22-21 16,0 42 47,0 0-63,-22-21 15,22 21 1,-21-21-16,0 0 0</inkml:trace>
  <inkml:trace contextRef="#ctx0" brushRef="#br0" timeOffset="21964.97">8509 2265 0,'0'-21'16,"0"0"-1,0-1 1,0 1 0,0 0-1,0 0-15,0 0 16,0 0 0,0 42 30,0 0-46,0 0 0,0 21 16,0-20-16,0-1 0,0 21 16,0 0-16,-21 1 0,0-1 0,-1 0 15,22 1-15,-21-1 0,0 0 16,0 1-16,21-22 0,-21 21 0,0 1 16,21-22-16,-22 0 0,22 0 0,0 0 15,0 0-15,0 1 0,0-1 16,22-21 15,-22-21-15,21-1-16,0 22 0,-21-21 15,21 0-15</inkml:trace>
  <inkml:trace contextRef="#ctx0" brushRef="#br0" timeOffset="22407.63">8826 2498 0,'0'0'15,"0"21"1,0 0-16,-21 0 0,21 0 16,-21 1-16,0-1 0,21 0 15,-21 0-15,21 0 0,0 0 0,0 1 16,0-1-16,0 0 0,0 0 0,0 0 15,0 0-15,0 1 16,0-1-16,21-21 0,0 0 16,0 0-16,0 0 0,1 0 15,-1 0-15,21 0 0,-21 0 16,0-21-16,1 21 0,-1-22 0,0 1 16,0 0-16,0 0 0,-21-21 15,21 20-15,-21 1 0,0 0 16,0 0-16,0 0 0,0-22 0,0 22 15,-21 0-15,0 21 0,21-21 16,-21 0-16,0 21 0,0 0 0,-1 0 16,1 0-16,0 0 0,0 0 15,0 0-15,0 0 0,-1 0 16,1 0-16,0 0 0,21 21 16</inkml:trace>
  <inkml:trace contextRef="#ctx0" brushRef="#br0" timeOffset="22752.49">8276 2265 0,'0'0'0,"-42"0"15,63 0 1,0 0-16,0 0 0,22 0 16,-22 0-16,21 0 0,0 0 0,22 0 15,-22-21-15,22 21 0,-1 0 16,1 0-16,-1-21 0,1 21 0,-1 0 16,-20 0-16,20-22 0,-21 22 0,1 0 15,-1 0-15,0-21 0,-20 21 16,20-21-16,-21 21 0,0 0 15,0 0-15,-42 0 63,0 0-47,0 21-16</inkml:trace>
  <inkml:trace contextRef="#ctx0" brushRef="#br0" timeOffset="24065.31">1355 4572 0,'0'0'0,"21"0"0,0-21 16,-21 0 0,21 21-16,-21-21 0,0-1 0,0 1 15,0 0-15,0 0 16,-21 0-16,0 0 0,-22 21 16,22-22-16,-21 1 0,0 21 15,-1 0-15,22 0 0,-21 0 16,-1 0-16,1 0 0,0 0 15,-1 0-15,1 21 0,0 1 0,21-1 16,-22-21-16,22 21 0,0 0 16,0 0-16,0 0 0,-1 1 0,22-1 15,0 21-15,0-21 0,0 0 16,0 1-16,0-1 0,0 0 0,0 0 16,22-21-16,-1 21 0,0-21 15,0 0-15,0 0 0,0 0 0,1 0 16,-1 0-16,0 0 0,0 0 0,21-21 15,-20 21-15,-1-21 0,21 0 16,-21 0-16,22-1 0,-22 1 16,0-21-16,21 21 0,-21-22 15,22 22-15,-22-21 0,0 0 0,21-1 16,-20-20-16,-1 20 0,0 1 16,-21-21-16,0 20 0,21 1 0,-21 0 15,0 20-15,0 1 0,0-21 16,0 21-16,-21 21 15,21 21 1,0 0-16,-21 21 0,21-20 0,-21 20 16,21 0-16,-22 1 15,22 20-15,0-21 0,0 1 0,0-1 16,0 0-16,-21 1 0,21-22 16,0 21-16,0-21 0,0 1 0,0-1 15,0 0-15,0 0 0,21-21 16,-21 21-16,22-21 0,-1 0 15,0 0-15,0-21 16,0 21-16,0-21 0</inkml:trace>
  <inkml:trace contextRef="#ctx0" brushRef="#br0" timeOffset="24445.38">1778 4360 0,'0'22'0,"21"-22"32,0 0-17,0-22-15,1 1 16,-1 21-16,-21-21 0,21 0 16,0 21-16,-21-21 0,0 0 0,21 21 15,-21-22-15,0 1 16,-21 21 15,0 0-31,0 21 0,0 1 16,-1-1-16,1 0 0,0 0 15,21 21-15,-21-20 0,21-1 16,-21 0-16,0 0 0,21 0 0,0 0 16,0 1-16,0-1 0,0 0 15,0 0-15,21-21 31,0 0-31,0 0 0,0 0 16,0 0-16,1 0 0,-1-21 16</inkml:trace>
  <inkml:trace contextRef="#ctx0" brushRef="#br0" timeOffset="24936.29">2561 4233 0,'21'0'15,"-42"0"-15,63-21 0,-63 21 32,0 0-32,0 0 0,0 0 15,0 21-15,-1-21 0,-20 22 0,21-22 16,-21 21-16,20-21 0,1 21 0,0-21 16,0 21-16,0-21 0,0 0 15,21 21-15,-22 0 0,22 1 31,22-22-31,-1 0 0,0 0 16,0 0-16,0 0 0,0 21 0,22-21 16,-22 0-16,21 0 0,-21 0 15,22 21-15,-22-21 0,0 21 0,0-21 16,22 21-16,-22-21 0,-21 21 0,21-21 16,-21 22-16,21-22 0,-21 21 15,0 0-15,0 0 0,-21-21 16,0 21-16,-22-21 0,22 0 15,-21 21-15,21-21 0,-22 0 0,1 0 16,0 0-16,-1 0 0,1 0 0,21 0 16,-21 0-16,-1 0 15,22 0-15,0 0 0,0-21 0,0 21 16,-1 0-16,1-21 0,21 0 16,0 0-1,0 0-15,21 21 16,1 0-16,-1-22 15,21 22-15,-21 0 0,0-21 0,1 21 16,20 0-16</inkml:trace>
  <inkml:trace contextRef="#ctx0" brushRef="#br0" timeOffset="25192.14">2942 4318 0,'0'21'32,"-21"-21"-32,21 21 0,0 1 15,0-1-15,-21 0 0,0 0 16,21 0-16,0 0 0,0 1 0,0-1 16,-22 0-16,22 0 15,0 0-15,-21-21 16</inkml:trace>
  <inkml:trace contextRef="#ctx0" brushRef="#br0" timeOffset="25563.9">3027 4043 0,'0'0'0,"-21"0"0,21 21 16,-22-21 0,22 21-16,0 0 15,0 1-15,22-22 16,-1 0-16,0 0 16,0 0-16,0 0 15,0 0-15,1-22 0,-1 22 16,0-21-16,-21 0 0,21 0 15,-21 0-15,0 0 0,0-1 16,0 1-16,0 0 0,-21 21 16,0 0-16,0-21 15,-1 21-15,1 0 0,0 0 0,0 0 16,0 0-16,0 21 0,-1-21 16,1 21-16,21 0 0,0 1 15,0-1-15,-21 0 0,21 0 0,0 0 16,0 22-16,0-22 0,0 0 15,0 0-15,0 0 0,0 0 16,21 1-16</inkml:trace>
  <inkml:trace contextRef="#ctx0" brushRef="#br0" timeOffset="26344.1">3725 4382 0,'0'-22'0,"0"-20"31,-21 21-31,0 21 16,0 0-16,-22 0 0,22 0 0,-21 0 0,21 0 16,-22 21-16,22 0 0,-21 0 15,21 1-15,-22-1 0,22 0 0,0-21 16,0 21-16,0 0 0,21 0 0,0 1 15,0-1-15,0 0 16,0 0-16,0 0 0,21-21 16,0 0-16,0 0 15,0 0-15,1 0 0,20 0 16,-21 0-16,0-21 0,22 21 0,-22-21 16,0 0-16,0 21 0,0-21 0,0-1 15,1 1-15,-1 21 0,0-21 16,-21 0-16,0 0 0,0 0 15,0-1-15,0 44 47,0-1-47,0 0 16,0 0-16,0 0 0,-21 0 16,21 22-16,-21-22 0,21 0 0,-22 21 15,22-20-15,0 20 0,0 0 0,0 1 16,-21-1-16,21 0 0,0 22 15,0-22-15,0 22 0,0-22 0,0 21 16,0 1-16,0-22 0,0 22 0,0-1 16,0 1-16,21-22 0,-21 22 15,0-1-15,0-21 0,22 1 0,-22 20 16,21-20-16,-21-1 0,0 0 0,0 1 16,0-1-16,0-21 0,0 0 0,0 22 15,0-22-15,-21-21 0,-1 21 16,1 0-16,0-21 0,0 0 15,0 0-15,-22 0 0,22 0 0,-21 0 16,0 0-16,-1 0 0,1 0 16,0-21-16,-1 0 0,1 0 0,0-22 15,-1 22-15,1-21 0,0-1 0,20 1 16,-20 0-16,21-22 0,0 22 16,21-22-16,0 1 0,0 21 0,0-22 15,0 1-15,0 20 0,21 1 0,0-22 16,0 22-16,0 0 0,1-1 15,20 1-15,-21 21 0,21-21 0,-20 20 16,20-20-16,0 21 0,1 0 16,-22-22-16,21 22 0,0 0 15,22-21-15</inkml:trace>
  <inkml:trace contextRef="#ctx0" brushRef="#br0" timeOffset="26819.82">3979 4297 0,'0'-21'0,"0"42"0,0-63 0,0 20 16,0 1 0,0 42 15,0 1-31,0-1 0,0 0 16,0 21-16,0-21 0,0 1 15,0-1-15,0 0 0,0 0 0,0 0 16,0 0-16,0 1 15,0-1-15,-21-21 0,21 21 16,-21-21 0,21-21-1,0 0 1,0-1-16,0 1 0,0 0 0,0 0 16,21 0-16,0 0 0,-21-1 15,21 1-15,1-21 0,-1 21 0,0 0 16,0-1-16,0 1 0,0 0 15,1 0-15,-1 0 0,21 21 0,-21 0 16,0 0-16,22 0 0,-22 0 16,0 0-16,0 21 0,22 0 0,-43 0 15,21 0-15,0 1 0,-21 20 0,0-21 16,0 21-16,0-20 0,0 20 16,0-21-16,0 0 0,0 22 0,-21-22 15,0 0-15,21 0 0,-22 0 0,1 0 16,0 1-16,0-22 15,0 0 1,0 0-16</inkml:trace>
  <inkml:trace contextRef="#ctx0" brushRef="#br0" timeOffset="30720.4">5969 3852 0,'0'0'0,"0"-21"16,0 42 46,0 1-62,0-1 0,0 0 16,0 21-16,0 1 0,0-1 15,0 0-15,0 1 0,0-1 0,0 0 16,0 1-16,0-1 0,0 0 0,0 1 16,0-1-16,0-21 0,0 21 15,0-20-15,0-1 0,0 0 16,-21 0-16,21 0 0,0 0 15,0-42 32,-21 0-47</inkml:trace>
  <inkml:trace contextRef="#ctx0" brushRef="#br0" timeOffset="30890.32">5673 4276 0</inkml:trace>
  <inkml:trace contextRef="#ctx0" brushRef="#br0" timeOffset="31492.96">5778 4318 0,'43'0'15,"-22"0"-15,64-21 16,-43 21-16,0-21 0,1 0 16,-1 21-16,0-22 0,1 1 0,-1 21 15,0-21-15,1 0 0,-1 0 16,-21 0-16,21-1 0,-20 22 0,20-21 16,-21 0-16,-21-21 0,21 21 0,-21-1 15,0 1-15,0 0 0,0-21 16,0 21-16,0-1 0,0 1 15,0 0-15,-21 0 0,0 21 32,0 0-32,0 21 15,21 0-15,0 0 0,0 22 0,0-22 16,0 21-16,0 1 0,0-1 16,0 0-16,0 22 0,-22-22 15,22 0-15,0 1 0,0-1 0,-21 0 0,21 1 16,0-1-16,0-21 15,0 22-15,-21-22 0,21 0 0,-21 0 16,21 0-16,0 0 0,0 1 0,0-1 16,-21-21-1,21-21 17,0-1-32,0 1 15,21 21-15,-21-21 0,21 0 16,0 0-16,0 0 0,-21-1 0,22-20 15,-1 21-15,21 0 0,-21 0 0,0-1 16,22 1-16,-22 0 0,0 21 16,21 0-16,-20 0 0,-1 0 15,0 0-15,0 0 0,0 21 0,0-21 16,1 21-16,-22 1 0,0 20 16,0-21-16,0 0 0,0 0 15,0 1-15,0 20 0,0-21 0,-22 0 0,22 0 16,-21 1-16,21-1 0,-21 0 15,0-21-15,21 21 16,0-42 31,0 0-47,21 0 16</inkml:trace>
  <inkml:trace contextRef="#ctx0" brushRef="#br0" timeOffset="31961.69">7048 4487 0,'0'0'0,"0"22"0,22-22 47,-1 0-47,0 0 15,0-22-15,0 22 16,0-21-16,1 21 0,-1-21 0,0 21 16,0-21-16,-21 0 0,21 21 0,0-21 15,1-1-15,-1 1 0,-21 0 16,21 0-16,-21 0 0,0 0 16,0-1-16,0 1 0,-21 21 15,0 0 1,-1 0-16,1 21 0,0 1 15,0-22-15,0 21 0,0 21 16,-1-21-16,1 0 0,21 22 0,-21-22 16,0 0-16,21 21 0,-21-20 15,21-1-15,0 0 0,0 0 0,0 0 16,0 0-16,0 1 0,0-1 0,0 0 16,21-21-16,0 21 0,0-21 0,0 0 15,1 0-15,-1 0 16,0 0-16,0 0 0,0 0 0,0 0 15,1 0-15,20 0 0,-21-21 16,0 21-16,22-21 0,-22 0 0,21-1 16,-21 1-16,22 21 0,-22-21 0</inkml:trace>
  <inkml:trace contextRef="#ctx0" brushRef="#br0" timeOffset="32692.27">8382 4085 0,'0'0'0,"0"-21"0,0 0 31,0 42-16,0 0-15,0 0 0,0 1 16,0-1-16,0 21 0,0-21 0,0 22 16,-21-22-16,21 21 0,-21 0 15,21-20-15,-22 20 0,22-21 16,0 21-16,-21-20 0,0-1 0,21 0 16,-21 0-16,21 0 0,0 0 0,0 1 15,0-44 16,0 1-31,21 21 16,0-21-16,-21 0 0,21 21 16,1-21-16,-1-22 0,0 1 15,0 21-15,0 0 0,0 0 0,1-1 16,-1 1-16,-21 0 0,21 0 16,0 21-16,0 0 0,-21 21 15,0 0 1,21 0-16,-21 1 0,0-1 15,0 0-15,0 0 0,22 0 0,-22 0 16,0 1-16,21-1 0,0 0 16,0 0-16,-21 0 0,21-21 15,0 0-15,1 0 16,-1 0-16,0 0 0,0 0 16,0 0-16,0 0 0,1 0 0,-1-21 15,0 21-15,0-21 0,0 0 0,0 0 16,-21-1-16,22 1 0,-1-21 15,-21 21-15,21-22 0,-21 22 0,0-21 16,0 21-16,0-22 0,0 22 0,0-21 16,0 21-16,0 0 0,0-1 15,-21 22 1,0 0 15,21 22-31,0-1 16,0 0-1,0 0 1</inkml:trace>
  <inkml:trace contextRef="#ctx0" brushRef="#br0" timeOffset="33097.04">9250 4297 0,'0'0'0,"21"0"16,0 0-1,0-21-15,0 0 16,1 21-16,-1-22 0,-21 1 16,21 21-16,0-21 0,-21 0 15,21 0-15,0 21 0,-21-21 16,0-1-16,0 1 0,-21 21 47,0 0-47,0 21 0,0 1 15,21-1-15,-43 0 0,43 21 0,-21-21 16,0 1-16,0 20 0,21-21 16,-21 0-16,21 0 0,0 22 0,0-22 15,0 0-15,0 0 0,0 0 16,21 1-16,0-22 15,0 0-15,0 0 0,1 0 0,-1 0 16,0 0-16,0 0 0,0 0 0,0 0 16,1 0-16,20-22 0,-21 1 15,0 21-15,22-21 0</inkml:trace>
  <inkml:trace contextRef="#ctx0" brushRef="#br0" timeOffset="33619.74">9969 3916 0,'0'-21'0,"0"42"0,0-63 16,0 20-16,0 1 0,0 0 0,-21 21 31,21 21-15,-21 0-16,21 1 0,-21-1 0,21 21 16,-21-21-16,21 22 0,0-22 0,0 21 15,-21 0-15,21-20 0,0 20 16,-22 0-16,22-21 0,0 22 0,0-22 15,-21 21-15,21-21 0,-21 1 16,0-1-16,21 0 0,0 0 0,0 0 16,-21 0-16,21 1 15,0-44 17,0 1-32,21 0 15,-21 0-15,21 21 0,0-21 0,0 0 16,1-1-16,-1 1 0,0 0 0,0 0 15,0 0-15,43-22 16,-43 43-16,0-21 0,21 21 0,-20 0 16,-1 0-16,21 0 0,-21 0 0,0 0 15,1 0-15,-1 0 0,-21 21 16,0 1-16,0-1 16,0 0-16,0 0 0,0 0 15,-21 0-15,-1 1 0,-20-1 16,21 0-16,0 0 0,-22-21 0,22 21 15,-21-21-15,21 21 0,-22-21 16,22 0-16,-21 0 0,21 22 0,0-22 16,-1 0-16,1 0 0,0 0 15,21-22 1,-21 22-16,21-21 0,0 0 16</inkml:trace>
  <inkml:trace contextRef="#ctx0" brushRef="#br0" timeOffset="34187.41">10668 4064 0,'0'0'0,"0"-21"0,0 42 31,0 0-15,0 0-16,0 1 0,0 20 0,0-21 15,0 21-15,0 1 0,-21-1 16,21 0-16,0 1 0,0-1 0,0 0 16,-21 1-16,-1-1 0,22 0 0,-21 64 15,0-63-15,0-1 0,21 21 16,-21-20-16,21-1 0,0 0 16,-21 22-16,-1-43 0,22 21 0,-21 1 15,0-22-15,21 21 0,0-21 16,0 1-16,0-1 0</inkml:trace>
  <inkml:trace contextRef="#ctx0" brushRef="#br0" timeOffset="34250.37">10647 4890 0,'0'-64'16</inkml:trace>
  <inkml:trace contextRef="#ctx0" brushRef="#br0" timeOffset="34324.33">10583 4487 0,'0'0'0,"-21"-21"0,0-21 0,0 21 0,0 0 16,21-22-16,0 22 0,-43 0 16</inkml:trace>
  <inkml:trace contextRef="#ctx0" brushRef="#br0" timeOffset="34520.22">10731 4022 0,'127'0'15,"-84"0"-15,-1 0 16,0 0-16,-20 0 0,20 21 0,-21 0 15,21 0-15,-20 0 0,-1 1 16,-21-1-16,0 0 0,0 0 0,0 0 16,0 22-16,-21-22 0,-1 0 0,1 0 15,-21-21-15,21 21 0,-22 0 0,1 1 16,21-22-16,-21 21 16,-1-21-16,22 0 0,-21 21 0,21-21 15,-1 0-15,1 0 0</inkml:trace>
  <inkml:trace contextRef="#ctx0" brushRef="#br0" timeOffset="34586.18">10816 4382 0,'42'0'16</inkml:trace>
  <inkml:trace contextRef="#ctx0" brushRef="#br0" timeOffset="35959.93">11557 4128 0,'21'-43'31,"-21"22"-15,0 0-16,-21 21 0,0 0 16,0 0-16,-1 0 15,1 0-15,0 0 0,0 21 0,0 0 16,0-21-16,-1 21 0,1 1 15,0 20-15,0-21 0,0 0 0,21 22 0,-21-22 16,21 0-16,-22 21 16,22-21-16,0 1 0,0-1 0,0 0 15,0 0-15,0 0 16,22-21 0,-1 0-16,0 0 0,0 0 0,0 0 15,-21-21-15,21 0 0,1 21 0,-1-21 16,0 0-16,0 21 0,0-22 0,-21 1 15,21 0-15,1 0 0,-22 0 16,21-22-16,-21 22 0,21 0 0,-21 0 16,21 0-16,-21 0 0,0-1 15,0 1-15,21 21 16,-21 21 0,0 1-1,0-1-15,0 0 0,0 0 0,0 21 16,0-20-16,0-1 0,0 0 15,0 0-15,0 0 0,0 0 16,0 1-16,21-22 0,1 21 0,-1-21 16,0 0-16,0 0 15,0 0-15,0 0 0,1 0 0,20 0 16,-21 0-16,21 0 0,1 0 0,-1-21 16,0 21-16,-20-22 0,20 1 15,0 21-15,1-21 0,-22 0 16,21 0-16,0-22 0,-20 22 15,-1-21-15,0 21 0,-21 0 0,0-1 16,0 1-16,0 0 0,0 0 16,0 0-16,0 0 0,-21 21 0,0 0 15,-1 0-15,-20 0 0,21 0 0,-21 0 16,20 0-16,-20 21 0,21 0 16,0 0-16,-22 0 0,22 22 0,0-22 15,0 0-15,0 0 0,0 21 0,21-20 16,-22-1-16,22 0 0,0 0 0,0 0 15,0 0-15,22-21 16,-1 22-16,0-22 0,0 0 16,0 0-16,22 0 0,-22 0 15,0 0-15,0 0 0,43-22 16,-43 22-16,0-21 0,0 21 16,0-21-16,0 0 0,1 0 0,-22 0 15,21-1-15,-21 1 0,21 0 16,-21 0-16,0 0 15,0 0-15,0 42 47,-21-21-47,21 21 0,-21 0 16,21 0-16,0 0 0,0 22 16,0-22-16,0 21 0,-22-21 0,22 1 15,0 20-15,-21-21 0,21 21 16,0 1-16,0-22 0,0 21 0,0 1 15,0-22-15,0 21 0,0 22 0,0-22 16,0 0-16,0 1 0,0-1 16,0 0-16,0 22 0,0-22 0,0 0 15,0-20-15,0 20 0,0 0 0,-21-21 16,21 22-16,0-1 0,-21-21 16,0 22-16,21-22 0,-21 0 0,-1 0 0,22 0 15,-21-21-15,21 21 16,-21-21-16,0 0 0,0 0 15,0 0-15,-1 0 0,1-21 16,21 0-16,-21 0 16,0 0-16,21 0 0,0-1 0,0 1 15,-21-21-15,0 0 0,-1 20 16,22-20-16,0 0 0,0-22 0,0 1 16,22 20-16,-1-20 0,0-1 15,0 22-15,0-21 0,0 20 0,1 1 16,-1 0-16,0 20 0,0-20 0,21 0 15,-20 21-15,-1-1 16,-21 1-16,21 21 0,0-21 0,0 21 16,0 0-16,-21-21 15,22 21-15,-1 0 0,0-21 16,0 21 0,0-21-1,-21-1 32,0 1-31,21 21-16</inkml:trace>
  <inkml:trace contextRef="#ctx0" brushRef="#br0" timeOffset="36083.86">12552 4276 0,'0'0'0,"21"0"16</inkml:trace>
  <inkml:trace contextRef="#ctx0" brushRef="#br0" timeOffset="36720.24">12721 4191 0,'0'0'16,"0"-21"-16,21 21 15,0-21-15,-21 0 16,0-1-1,-21 22 1,0 0 0,0 0-16,0 22 15,0-22-15,21 21 0,-22-21 0,22 21 16,0 0-16,0 0 0,0 0 16,-21 1-16,21-1 0,0 0 15,0 0-15,0 0 0,0 0 16,0 1-16,21-22 15,1 0 1,-1 0-16,0 0 0,0 0 16,0 0-16,0 0 0,1 0 15,-1 0-15,0 0 0,0-22 16,21 22-16,-20-21 0,-1 21 0,0-21 16,0 0-16,0 0 0,0 21 0,1-21 15,-22-1-15,21 1 0,0 0 16,-21 0-16,0 0 0,0 0 0,21-1 15,-21 1-15,0 0 16,-21 21 0,0 0-1,0 21-15,21 0 0,0 1 16,-22-1-16,22 0 16,0 0-16,0 0 15,0 0-15,0 1 0,0-1 16,0 0-16,0 0 0,22 0 15,-22 0-15,0 1 16,0-1-16,21-21 16,-21 21-16,-21-21 31,-1 21-15,1-21-16,0 0 15,0 0-15,0 0 0,0 0 31,-1 0-31,1 0 0,0 0 16,21 21-16,-21-21 0,0 0 16,0 0-16,-1 0 0,1 21 15,0-21-15</inkml:trace>
  <inkml:trace contextRef="#ctx0" brushRef="#br0" timeOffset="37915.42">868 6011 0,'0'0'0,"0"22"16,-21-22-16,-22 0 0</inkml:trace>
  <inkml:trace contextRef="#ctx0" brushRef="#br0" timeOffset="37945.4">720 6477 0,'0'-63'0</inkml:trace>
  <inkml:trace contextRef="#ctx0" brushRef="#br0" timeOffset="38412.12">783 6202 0,'0'0'0,"21"0"16,0 0-16,1 0 16,-1 0-16,0 0 0,0 0 15,0-21-15,22 21 0,-22-21 0,21-1 16,-21 22-16,22-21 0,-22 0 15,21 0-15,-21 0 0,0 21 0,1-21 16,-22-1-16,0 1 16,0 0-16,0 0 0,-22 21 31,1 0-15,0 21-16,21 0 15,0 0-15,-21 22 0,21-22 0,0 21 16,-21 1-16,21-22 15,0 21-15,0 0 0,0 1 0,0-1 16,0 0-16,0 1 0,0-1 16,0-21-16,0 22 0,0-22 0,0 21 15,0-21-15,0 0 0,0 1 16,0-1-16,0 0 16,-21-21-16,-1 0 0,22 21 0,-21-21 15,0 0-15,0 0 0,0 0 16,-22 0-16,22 0 0,0 0 0,-21-21 15,21 0-15,-1 21 0,-20-21 16,21-1-16,0 1 0,0 0 0,-1 0 16,1 0-16,0 0 0,0 21 15,21-22-15,0 1 16,0 0-16,21 21 31,0 0-31,0-21 0,1 21 16,-1 0-16,0 0 0,0-21 0</inkml:trace>
  <inkml:trace contextRef="#ctx0" brushRef="#br0" timeOffset="38751.94">1651 6033 0,'0'0'15,"0"-22"-15,0 1 0,0 0 0,0 0 16,-21 21 0,0 0-16,21 21 15,0 0-15,-22 0 16,22 1-16,0-1 0,0 21 0,-21-21 16,21 22-16,0-22 15,0 21-15,0 0 0,0-20 0,-21 20 16,21-21-16,-21 21 0,0-20 0,21 20 15,-21-21-15,21 0 0,0 0 16,0 1-16,-22-1 0,22 0 16,0-42 15,0 0-15,0-1-16</inkml:trace>
  <inkml:trace contextRef="#ctx0" brushRef="#br0" timeOffset="38979.51">1397 6371 0,'21'-21'32,"0"21"-32,0 0 15,1-21-15,-1 21 0,0 0 0,0 0 16,0-21-16,22 21 0,-22 0 15,0 0-15,0-21 0,0 21 0,22 0 16,-22 0-16,0 0 16,0 0-16,0 0 15</inkml:trace>
  <inkml:trace contextRef="#ctx0" brushRef="#br0" timeOffset="39312.32">2836 6223 0,'0'0'0,"0"-21"16,0 42 15,0 0-15,0 0-16,-21 1 0,0-1 15,21 0-15,0 0 0,0 21 16,-21-20-16,21-1 0,-21 0 16,21 0-16,-22 0 0,22 0 15,0 1-15,0-1 16,22-42 15,-1-1-31</inkml:trace>
  <inkml:trace contextRef="#ctx0" brushRef="#br0" timeOffset="39777.07">3302 6181 0,'-64'0'16,"43"0"-16,0 0 16,0 0-16,0 0 0,0 21 15,-1-21-15,1 21 0,0-21 16,0 21 0,21 0-16,0 1 15,21-22 16,0 0-31,0 0 16,1 0-16,-1 0 0,0 0 16,0 0-16,0 0 0,0 0 0,1 0 15,-1 0-15,0 0 0,-21 21 16,21 0-16,-21 0 16,0 0-16,0 0 0,-21 1 15,0-1-15,0-21 0,-1 21 0,1 0 16,0 0-16,0-21 15,0 21-15,0-21 0,-1 0 0,1 22 16,0-22-16,0 0 0,0 0 16,0 0-16,-1-22 15,1 1 1,21 0 0,0 0-16,0 0 15,0 0-15,0-1 16</inkml:trace>
  <inkml:trace contextRef="#ctx0" brushRef="#br0" timeOffset="39964.06">2900 5969 0,'0'-21'15,"0"0"17</inkml:trace>
  <inkml:trace contextRef="#ctx0" brushRef="#br0" timeOffset="39991.04">2900 5927 0</inkml:trace>
  <inkml:trace contextRef="#ctx0" brushRef="#br0" timeOffset="40024.01">2942 5927 0,'0'0'0</inkml:trace>
  <inkml:trace contextRef="#ctx0" brushRef="#br0" timeOffset="40561.81">5080 5842 0,'0'0'0,"21"-21"0,-21 0 0,21 0 16,-21-1-16,0 1 0,0 0 16,0 0-16,0 0 15,-21 0-15,0 21 0,0-22 0,0 22 16,-1 0-16,-20 0 0,21 0 0,-21 0 16,20 0-16,-20 22 0,0-22 15,21 21-15,-22 0 0,22 0 0,-21 0 16,-1 64-16,1-22 0,21-41 0,0 20 15,21-21-15,-21 0 0,-1 0 16,22 22-16,0-22 0,0 21 16,0-21-16,0 1 0,0-1 15,0 21-15,22-42 0,-1 169 0,0-126 16,0-22-16,0-21 0,0-21 16,1 0-16,20-1 0,-21 22 0,21-21 15,-20 21-15,20-21 0,-21 0 16,21 21-16,-20-21 0,20 21 0,0-21 15,-21-1-15,1 1 0,20 0 0,-21 21 16,0-21-16</inkml:trace>
  <inkml:trace contextRef="#ctx0" brushRef="#br0" timeOffset="40973.01">5292 6011 0,'0'0'0,"0"-21"16,-22 21-1,1 0 1,21 21-16,-21 1 15,0-1-15,0 0 0,21 0 16,0 0-16,0 0 0,0 1 0,-43-22 16,43 21-16,0 0 0,0 0 15,0 0-15,43-21 16,-22 0-16,0 21 0,0-21 0,0 0 16,1 0-16,-1 0 0,0 0 0,21 0 15,-21-21-15,1 21 0,20-21 16,-21 0-16,21 21 0,-20-21 0,-1 0 15,0-1-15,0 1 0,-21 0 0,0 0 16,0 0-16,0 0 0,0-1 16,0 1-16,-21 0 0,0 0 15,0 0-15,-22 0 0,22 21 0,-21 0 16,21 0-16,-22 0 0,22 0 16,-21 0-16,21 0 0,-1 0 0,1 21 15,0-21-15,0 21 0,0 0 0,21 0 16,-21 0-16,21 1 0,0-1 15,0 0-15,0 0 0,0 0 16,21-21-16,0 0 16,0 0-16,0 0 15,0 0-15,1 0 0,20 0 0</inkml:trace>
  <inkml:trace contextRef="#ctx0" brushRef="#br0" timeOffset="41179.89">6032 5609 0,'0'0'0,"0"-21"0,0 0 16,0 0-16,0 0 0,-21 42 31,0 0-31,21 0 0,-21 0 16,0 22-16,21-1 15,-21-21-15,21 21 0,-22 1 0,1-1 16,21 22-16,-21-22 0,21 0 0,0-21 15,-21 22-15</inkml:trace>
  <inkml:trace contextRef="#ctx0" brushRef="#br0" timeOffset="41259.9">5757 6287 0,'0'0'16,"21"0"-1,1 0 1,-1 0 0,0-22-16,0 1 0,0 0 15</inkml:trace>
  <inkml:trace contextRef="#ctx0" brushRef="#br0" timeOffset="41435.81">6350 5503 0,'0'0'16,"0"-21"-16,-21 42 16,0 1-16,-1 20 15,22-21-15,-21 21 0,0 1 16,21-1-16,-21 22 0,0-22 0,21 21 15,-21-20-15,-1-1 0,22 0 0,-21 1 16</inkml:trace>
  <inkml:trace contextRef="#ctx0" brushRef="#br0" timeOffset="41536.74">6054 9186 0,'0'-169'0,"0"-1037"16,21 867-16,-21 85 0,21 42 15,-21 43-15,21 21 0,0 42 0,0 21 16,-21 22-16,22-1 0,-1 22 0</inkml:trace>
  <inkml:trace contextRef="#ctx0" brushRef="#br0" timeOffset="43116.16">5884 5948 0,'0'-21'0,"-21"21"47,0 21-31,0 0-16,21 0 16,-21-21-16,21 21 0,0 1 15,0-1-15,0 0 0,0 0 0,0 0 16,0 0-16,0 1 0,0-1 0,0 0 15,21 0-15,0-21 16,0 0-16,-21 21 0,21-21 0,0 0 16,1 0-16,-1 0 0,0 0 0,0 0 15,0 0-15,0 0 0,-21-21 0,22 21 16,-1-21-16,0 21 16</inkml:trace>
  <inkml:trace contextRef="#ctx0" brushRef="#br0" timeOffset="43520.26">6329 5948 0,'-21'0'32,"-1"0"-17,22 21 1,-21 0-16,0-21 0,21 21 16,-21 1-16,21-1 0,-21 0 15,21 0-15,0 0 0,0 0 0,-21 1 16,21-1-16,0 0 0,0 0 0,0 0 15,0 0-15,0 1 16,21-22 0,0 0-16,0 0 15,0 0-15,0 0 0,1 0 16,-1-22-16,0 22 16,0-21-16,0 21 0,0-21 0,1 0 15,-1 0-15,0 21 0</inkml:trace>
  <inkml:trace contextRef="#ctx0" brushRef="#br0" timeOffset="44004.77">6710 6011 0,'0'22'32,"21"-22"-1,0 0-31,0 0 16,0-22-16,1 22 0,-1-21 0,0 21 15,0-21-15,0 21 0,0-21 0,1 0 16,-1 21-16,0-21 0,0-1 15,0 1-15,-21 0 0,0 0 16,-21 0 0,-21 21-1,21 0-15,-1 0 0,1 0 0,-21 21 16,21 0-16,-22-21 0,22 21 0,-21 0 16,21 1-16,0-1 0,-1 0 15,1 21-15,0-21 0,21 1 0,-21-1 16,21 0-16,0 0 0,0 0 0,0 0 15,0 1-15,21-1 16,0-21-16,0 21 0,1-21 16,-1 0-16,0 21 0,0-21 0,0 0 0,0 0 15,22 0-15,-22 0 0,0 0 16,21 0-16,1 0 0,-22 0 16,0 0-16,21-21 0,-20 0 0</inkml:trace>
  <inkml:trace contextRef="#ctx0" brushRef="#br0" timeOffset="45704.44">7641 5842 0,'0'0'0,"-21"0"0,0 0 15,0-21-15,-1 21 0,1 0 16,0 0-16,0 0 15,0 0-15,0 21 0,-1 0 16,1 0-16,0 1 0,21-1 0,-21 0 16,21 0-16,-21 0 0,0 0 15,21 1-15,0-1 0,0 0 0,0 0 16,0 0-16,0 0 0,0 1 0,0-1 16,0 0-1,21-21-15,0 0 0,-21 21 16,21-21-16,0 0 0,0 0 0,1 0 15,20 0-15,-21 0 16,0 0-16,22-21 0,-22 21 0,21 0 16,-21-21-16,22 0 0,-22 21 0,21-22 15,-21 1-15,0 0 0,1 0 16,20 0-16,-21 0 0,0-1 0,-21-20 16,21 21-16,1-21 0,-1 20 0,0-20 15,-21 21-15,21-21 0,0-1 0,-21 22 16,21-21-16,-21 21 0,0-22 15,0 22-15,0 0 0,0 0 0,0 0 16,0-1-16,-21 22 47,21 22-47,0-1 0,0 0 16,-21 21-16,21-21 0,0 22 15,-21-22-15,21 21 0,0 1 0,0-22 16,0 21-16,0-21 0,0 22 0,0-22 15,0 21-15,0-21 0,0 0 16,0 1-16,0-1 0,0 0 16,0 0-16,21-21 15,0 0-15,0 0 0,1 0 16,-1 0-16,0 0 0,21 0 16,-21 0-16,1-21 0,-1 0 0,0 21 15,0-21-15,0-1 0,0 1 16,1 0-16,-1 0 0,-21 0 15,21 0-15,-21-1 0,21 1 0,-21 0 16,0 0-16,0 0 0,0 42 31,-21 0-15,21 0-16,0 0 0,-21 22 16,21-22-16,0 0 0,-21 0 15,21 0-15,0 1 0,0-1 0,0 0 16,0 0-16,0 0 0,0 0 0,0 1 15,21-1 1,0-21-16,0 0 0,0 0 16,0 0-16,1 0 0,-1 0 0,0 0 15,0-21-15,21 21 0,-20-22 0,-1 1 16,0 21-16,0-21 0,21 0 16,-20 0-16,-1 0 0,-21-1 0,21 1 15,0-21-15,0 21 0,-21 0 16,0-1-16,0 44 47,0-1-47,-21-21 0,21 21 0,0 0 15,0 0-15,-21 0 16,21 1-16,0-1 0,0 0 0,0 0 16,0 0-16,0 0 15,21-21 1,0 0-16,0 0 15,1 0-15,-22-21 0,21 21 16,-21-21-16,21 0 0,0 0 16,-21 0-16,0-1 15,0 1-15,0 0 0,0 0 16,0 0-16,-21 0 0,0 21 16,0-22-16,-1 22 0,1 0 15,0 0-15,21-21 16,-21 21-16,21-21 31,21 0-15,0 21-16,0 0 0,1 0 15,-1-21-15,0 21 0,21 0 0,-21 0 16,1 0-16,20-21 0,-21 21 16,0 0-16,0 0 0,22 0 0,-22 0 15,0 0-15,-21 21 0,21-21 0,-21 21 16,21 0-16,-21 0 0,0 0 15,0 1-15,0-1 16,0 0-16,0 0 0,0 0 0,0 0 16,0 1-16,0-1 0,-21 0 0,21 0 15,-21 0-15,21 0 16,0 1-16,0-1 0,0 0 16,-21-21-1,0 0 16,21-21-31,0 0 16,0-1-16,0 1 16,0 0-16,0 0 0,0 0 15,21 0-15,-21-1 0,21 1 16,0 0-16,0-21 0,1 21 0,-1-1 16,21-20-16,-21 21 0,0 0 0,43-22 15,-43 22-15,0 21 16,0 0-16,1 0 0,-1 0 0,0 0 15,0 0-15,-21 21 0,0 1 0,0-1 16,0 21-16,0-21 0,0 0 16,0 22-16,0-22 0,0 21 0,0-21 15,0 1-15,0 20 0,0-21 0,0 0 16,0 0-16,0 1 0,0-1 16,-21-21-16,0 0 31,0 0 0,21-21-31,-22-1 0,1 1 16,21 0-16</inkml:trace>
  <inkml:trace contextRef="#ctx0" brushRef="#br0" timeOffset="45936.23">9165 5419 0,'0'-21'15,"-21"21"1,0 0 46,0 0-46</inkml:trace>
  <inkml:trace contextRef="#ctx0" brushRef="#br0" timeOffset="46184.49">7853 5779 0,'0'0'0,"21"0"15,0 0 1,0 0-16,0-22 0,22 22 0,-22-21 16,0 21-16,21 0 0,-20 0 15,20-21-15,-21 21 0,21 0 0,-20 0 16,-1 0-16,21-21 0,-21 21 15,0 0-15,1 0 0,-1 0 16</inkml:trace>
  <inkml:trace contextRef="#ctx0" brushRef="#br0" timeOffset="47348.47">10456 5736 0,'0'0'0,"21"-21"0,1 0 15,-22 0-15,21 21 16,-21-21-16,21 21 0,-21-22 15,0 44 1,-21-1 0,0 0-16,-1-21 0,1 42 0,21-21 15,-21 1-15,0 20 0,0-21 0,0 0 16,-1 22-16,1-22 0,0 21 16,21-21-16,0 0 0,-21 1 15,21-1-15,0 0 0,0 0 16,0 0-16,21-21 15,0 0 1,0 0-16,1 0 0,-1 0 0,0 0 16,0 0-16,0-21 0,0 21 0,1-21 15,-1 21-15,0-21 0,0 0 16,0-1-16,0 1 0,1 0 0,-22 0 16,21 0-16,-21-22 0,0 22 15,0 0-15,0-21 0,0 21 0,0-22 16,-21 22-16,-1 0 0,1-21 0,0 20 15,0 22-15,0-21 0,0 21 16,-1 0-16,1 0 0,0 0 16,0 0-16,42 21 31,0-21-31,0 0 0,1 0 16,-1 22-16,21-22 0,0 0 0,-20 0 15,20 0-15,0 0 0,1 0 0,-1 0 16,0 0-16,22 0 0,-43 0 15,21-22-15,1 1 0,-1 21 16,0-21-16,-21 0 0,22 21 0,-22-21 0,0 21 16,0-21-16,0-1 0,1 1 15,-22 42 32,0 1-47,0-1 16,0 0-16,0 0 0,-22 21 0,22-20 15,0 20-15,-21 0 0,0 1 16,0-22-16,0 21 0,21 0 0,-21 1 16,21-1-16,-22-21 0,22 22 0,-21 41 15,21-41-15,0-1 0,0 0 16,0 1-16,0-1 0,0 21 16,0-20-16,0-1 0,0 0 15,0 1-15,0 20 0,0-20 0,0-1 16,0-21-16,0 21 0,0 1 0,0-1 15,0-21-15,0 22 0,0-22 16,0 21-16,0-21 0,0 22 16,0-22-16,0 0 0,0 0 0,0 0 15,-21-21 1,0 0-16,0 0 0,0 0 16,-1 0-16,1 0 0,0 0 0,0 0 15,0-21-15,0 21 0,-1-21 0,1 21 16,0-21-16,0 0 0,0-1 0,0 22 15,-1-21-15,1 0 0,21 0 16,-21 0-16,0 21 16,21-21-16,-21 21 0,0 0 15,21-22-15,-22 22 0,1 0 0</inkml:trace>
  <inkml:trace contextRef="#ctx0" brushRef="#br0" timeOffset="48176">741 7959 0,'0'0'0,"0"-21"0,0-1 32,0 44-1,0-1-16,0 21-15,0-21 0,0 22 16,0-1-16,0 0 0,-21 1 0,21-22 16,0 21-16,-22 0 0,22 1 15,0-22-15,0 21 0,0-21 0,-21 1 16,21-1-16,0 0 0,0 0 16,0-42 15,21 21-16,-21-21-15,0 0 0,0-1 0</inkml:trace>
  <inkml:trace contextRef="#ctx0" brushRef="#br0" timeOffset="48592.76">635 7472 0,'0'0'0,"-21"63"15,21-41-15,0-1 16,0 0-16,0 0 16,21-21-16,0 0 15,0 0-15,0 0 16,1 0-16,-1 0 0,0 0 0,0-21 15,0 0-15,0 21 0,1-21 16,-1-1-16,-21 1 0,21 0 0,-21 0 16,0 0-16,0 0 15,-21-1-15,0 22 16,-1 0-16,-20 0 0,21 0 16,0 0-16,0 0 0,-22 0 0,22 22 15,0-1-15,0 0 0,21 0 16,0 0-16,-21 0 0,21 1 0,0-1 15,0 0-15,0 21 0,0-21 16,0 1-16,0-1 0,21 0 0,0 0 16,0 0-16,0 0 15,22-21-15</inkml:trace>
  <inkml:trace contextRef="#ctx0" brushRef="#br0" timeOffset="49124.46">1312 7768 0,'-63'21'31,"63"1"-31,0-1 0,-21 0 16,21 0-16,0 0 0,0 0 15,0 22-15,0-22 0,0 0 0,0 21 16,0-20-16,0 20 0,0-21 15,0 0-15,0 0 0,0 1 0,0-1 16,0 0-16,0 0 16,-22-21 15,22-21-31,0 0 16,0 0-16,0-1 15,0 1-15,0 0 0,0-21 0,0 21 16,0-22-16,0 1 0,22 21 15,-1-22-15,0 1 0,0 21 0,21-21 16,-20 20-16,20 1 0,-21 0 16,21 0-16,1 0 0,-1 0 0,0 21 15,-20 0-15,20 0 0,-21 0 16,21 21-16,-20 0 0,-1 0 16,0 0-16,0 0 0,-21 22 0,0-22 15,0 21-15,0-21 0,0 22 16,0-22-16,0 21 0,-21-21 0,0 1 15,21 20-15,-21-42 0,-1 21 16,1 0-16,21 0 0,-21-21 16,21-21 15,0 0-15,21 0-16</inkml:trace>
  <inkml:trace contextRef="#ctx0" brushRef="#br0" timeOffset="51149.43">2159 7430 0,'0'0'16,"0"-22"-16,-21 22 0,0 0 15,21 22-15,-22-1 16,22 0-16,0 0 0,0 21 0,0 1 15,0-22-15,0 21 16,0 1-16,0-1 0,0 0 0,0 1 16,0-22-16,0 21 0,0 0 0,0-20 15,0 20-15,0-21 0,0 0 16,0 22-16,0-22 0,0 0 0,0 0 16,-21-21-16,0 0 31,0 0-16,21-21-15,0 0 0,0 0 16,0-1-16,0 1 0,0 0 16,0 0-16,0 0 15,0 0-15,21-1 0,0-20 0,0 42 16,1-21-16,-22 0 0,21 0 16,21 21-16,-21 0 0,0-22 0,1 22 15,-1 0-15,21 0 0,-21 0 0,0 0 16,1 22-16,20-1 0,-21-21 15,0 21-15,0 0 0,1 0 0,-22 0 16,0 1-16,21-1 0,-21 0 16,0 0-16,0 0 0,0 22 0,-21-22 15,-1 0-15,1 0 0,0 0 16,-21 0-16,21-21 0,-22 22 16,22-22-16,-21 0 0,21 0 0,-22 0 15,22 0-15,0 0 0,-21 0 0,20 0 16,1 0-16,0 0 15,0 0-15,21-22 0,-21 22 16,21-21-16,-21 21 0,42 0 47,0 21-31,0 1-16,0-22 0,0 21 15,1-21-15,-1 0 0,0 21 16,0-21-16,0 0 0,0 0 0,22 0 15,-22 0-15,0 0 0,21 0 0,-20 0 16,20-21-16,-21 21 0,21-21 16,-20-1-16,20 22 0,0-21 15,-21 0-15,22 0 0,-22 21 16,0-21-16,0 0 0,0-1 0,1 1 16,-22 0-16,0 0 0,21 0 0,-21 0 15,21-1-15,-21 1 0,0 0 16,0 0-16,0 0 0,0 0 15,0 42 17,-21-21-32,21 21 0,0 0 15,-21 0-15,21 0 0,0 1 0,0-1 16,0 21-16,0-21 0,0 0 16,0 1-16,0-1 0,0 0 0,0 0 15,0 0-15,21-21 16,0 0-16,0 0 15,0 0-15,0 0 16,1 0-16,-1-21 0,0 0 16,0 21-16,-21-21 0,21 0 0,0-1 15,1 1-15,-1 0 0,0 0 0,-21 0 16,21-22-16,-21 22 0,21 0 16,-21 0-16,0 0 0,0 0 15,0-1-15,0 1 0,0 0 16,0 42 15,0 0-31,0 1 0,0-1 16,0 21-16,0-21 0,0 0 15,0 1-15,0-1 0,0 0 0,0 0 16,0 0-16,0 0 0,0 1 0,0-1 16,21 0-16,-21 0 0,22-21 15,-1 21-15,0-21 0,0 0 0,0 0 16,0 0-16,1 0 0,-1 0 0,85-21 31,-85 0-31,0 0 16,0 21-16,0-21 0,0-1 0,1 1 15,-22 0-15,0 0 0,0 0 16,0-22-16,21 22 0,-21 0 0,0 0 16,0 0-16,0 0 0,0-1 0,0 1 15,0 42 16,0 1-31,0-1 16,0 0-16,0 0 0,-21 0 16,21 0-16,0 22 0,0-22 15,0 0-15,0 0 0,0 0 0,0 1 16,0-1-16,0 0 0,0 0 16,21-21-1,0 0-15,0 0 0,0 0 16,0 0-16,1 0 0,20-21 15,-21 0-15,0 0 0,0 21 16,1-22-16,-1 1 0,0-21 0,21 21 16,-21 0-16,1-22 0,-1 22 0,0-21 15,0 21-15,0-22 0,0 1 16,-21 0-16,22-1 0,-1 1 0,-21 0 16,0-22-16,0 43 0,0 0 15,0 0-15,-21 21 31,-1 21-31,1 0 0,0 0 16,21 21-16,-21-20 0,21 20 16,-21-21-16,21 21 0,0-20 0,0 20 15,0 0-15,0-21 0,0 43 16,0-22-16,0-21 0,0 22 16,0-22-16,0 0 0,0 0 0,21 0 15,0 1-15,0-22 0,0 0 0,-21 21 16,22-21-16,-1 0 0,0 0 15,0 0-15,0 0 0,0 0 0,-21-21 16,22 21-16,-1-22 0,0 1 16,0 0-16,0 0 0,0 0 0,1 0 15,-1-22-15,0 22 0,0 0 16,-21-21-16,21-1 0,0 22 0,-21-21 16,22-1-16,-22 22 0,0-21 0,0 0 15,0-1-15,0 22 0,0-21 0,0 21 16,0-1-16,0 1 0,0 0 15,0 0-15,0 42 32,-22 0-17,22 0-15,-21 1 0,0 20 16,21-21-16,0 21 0,0 1 0,0-1 16,0 0-16,-21-20 0,21 20 15,0 0-15,-21 1 0,21-22 0,0 21 16,0-21-16,0 0 0,0 1 0,0-1 15,0 0-15,0 0 0,0 0 16,21-21-16,0 0 0,-21 21 0,21-21 16,0 0-16,1 0 0,-1 0 15,0 0-15,0-21 0,0 21 16,0-21-16,1 21 16,-1-21-16,-21 0 0,21 21 0,0-21 0,-21-1 15,0 1-15,21 21 0,0-21 16</inkml:trace>
  <inkml:trace contextRef="#ctx0" brushRef="#br0" timeOffset="51376.8">4339 7684 0,'0'0'0,"21"0"16,0 0-16,1 0 15,-1 0-15,0 0 0,0-22 16,0 22-16,0 0 0,1-21 16,-1 0-16,21 21 0,-21 0 0,-21-21 15,21 21-15,1 0 0,-1-21 0,0 21 16,-21-21-16,0-1 16</inkml:trace>
  <inkml:trace contextRef="#ctx0" brushRef="#br0" timeOffset="51592.04">3217 7535 0,'0'0'0,"0"22"16,0-1 15,21-21-15,1 0-16</inkml:trace>
  <inkml:trace contextRef="#ctx0" brushRef="#br0" timeOffset="52180.67">5673 7451 0,'0'-21'0,"0"42"0,21-64 15,0 43 1,-21 22 15,0-1-31,-21 21 16,21-21-16,-21 22 0,-1-22 15,22 21-15,-21 0 0,21 1 0,-21-1 16,0-21-16,21 22 0,-21-1 0,0 0 16,21-21-16,0 22 0,0-1 15,-22-21-15,22 0 0,0 1 0,0-1 16,0 0-16,0 0 16,22-21-16,-1 0 15,0 0-15,0-21 16,0 0-16,0 0 0,1 21 15,-22-22-15,0 1 0,0 0 0,21 0 16</inkml:trace>
  <inkml:trace contextRef="#ctx0" brushRef="#br0" timeOffset="52404.63">5313 7789 0,'0'0'16,"21"0"15,0 0-31,0 0 0,0 0 16,1 0-16,-1 0 0,21 0 0,-21 0 15,22 0-15,-22 0 0,21 0 16,-21-21-16,22 21 0,-1-21 0,-21 21 16,0 0-16,22 0 0,-22-21 0,0 21 15,0 0-15,0-21 0,0 21 16</inkml:trace>
  <inkml:trace contextRef="#ctx0" brushRef="#br0" timeOffset="53080.5">6223 7853 0,'21'0'15,"-42"0"-15,63-21 0,-21 0 0,1 21 16,-1-22-16,0 1 0,0 21 0,0-21 16,-21 0-16,21 21 0,-21-21 15,22 0-15,-22-1 0,0 1 16,0 0-16,-22 21 0,1 0 16,0 0-16,0 0 0,0 0 0,0 0 15,-1 0-15,-20 0 16,21 0-16,0 21 0,0 0 0,-1-21 15,-20 22-15,21-1 0,0 0 0,0 0 16,-1 21-16,1-20 0,0-1 16,21 0-16,0 21 0,0-21 0,0 1 15,0-1-15,0 0 0,0 0 0,0 0 16,0 0-16,21 1 0,0-22 16,1 0-16,-1 0 0,0 0 15,0 0-15,0 0 0,0 0 0,1 0 16,-1 0-16,0-22 0,0 1 0,0 21 15,0-21-15,1 0 0,-1 0 0,0 21 16,-21-21-16,0-1 16,21 1-16,-21 0 0,0 0 0,0 0 15,0 0-15,0-1 0,0 1 0,0 0 16,0 0-16,0 0 0,0 0 16,0 42 15,0 0-31,0 0 0,0 0 15,0 0-15,0 1 0,0-1 16,0 0-16,0 0 0,0 0 16,0 0-16,0 22 0,0-22 0,0 0 0,21-21 15,-21 21-15,43 0 0,-22 1 16,0-22-16,0 21 16,0-21-16,0 0 0,1 0 15,20 0-15,-21 0 0,0 0 0,0 0 16,22 0-16,-22-21 0,21 21 0,-21 0 15,1-22-15,20 1 0,-21 21 16,21-21-16,-20 0 0,-1 21 0,0-21 16,0 0-16,21-1 0</inkml:trace>
  <inkml:trace contextRef="#ctx0" brushRef="#br0" timeOffset="54204.79">7260 7705 0,'0'0'0,"0"-21"31,-21-1-31,0 22 0,0 0 15,-1 0-15,1 0 16,0 0-16,0 22 0,0-22 0,0 21 16,-1 0-16,1 0 0,0-21 15,21 21-15,0 0 0,0 1 16,-21-22-16,21 21 0,0 0 0,0 0 16,0 0-16,0 0 0,0 1 15,21-22-15,-21 21 0,21-21 0,0 0 16,1 0-16,-1 0 0,0 0 15,0 0-15,0 0 0,0 0 0,1 0 16,-1 0-16,0 0 0,0-21 16,0 21-16,-21-22 0,21 1 15,-21 0-15,0 0 16,0 0-16,0 0 16,0-1-16,0 1 15,0 42 32,0 1-47,0-1 0,0 0 16,0 0-16,0 0 0,0 0 15,0 22-15,0-22 0,0 0 0,0 21 16,0 1-16,0-1 0,0 0 16,0 1-16,0-1 0,0 0 0,0 1 15,0-1-15,0 22 0,0-22 0,0 21 16,0-20-16,0 20 0,0 1 15,0-22-15,0 22 0,0-1 0,0 1 16,0-1-16,0 1 0,0-1 0,0-21 16,0 22-16,0-1 0,0-20 0,0-1 15,0 22-15,0-22 0,0 0 16,0 1-16,-21-1 0,0 0 0,0-21 16,21 1-16,-21-1 0,0 0 0,-1 0 15,1-21-15,0 0 0,0 0 16,0 0-16,-22 0 0,22 0 0,0 0 0,-21-21 15,21 0-15,-22-22 16,1 22-16,21-21 0,-22 21 0,1-22 16,0 1-16,-1 0 0,-20-1 0,21-20 15,-1 21-15,22-22 0,-21 1 0,21 20 16,-1-20-16,22-1 0,0 1 16,0-1-16,0 1 0,0-1 0,0 22 15,22-22-15,-1 22 0,21-21 16,-21 20-16,22 1 0,-1-22 0,0 22 15,22 0-15,-1-22 0,-20 22 16,20 0-16,1-22 0,-1 22 0,1-1 16,-1 1-16,-21 0 0,22-1 0,-22 22 15,22-21-15,-22 21 0,22-22 0,-22 22 16,0-21-16,-21 21 0,22 0 16,-22-1-16,0 1 0,0 0 15,0 0-15,-21 0 0,0 0 0,0-1 0,0 1 16,0 0-16,-21 21 15,0-21-15,0 21 0,0 0 16,0 0-16,-1 0 0,1 0 0,0 0 16,0 0-16,0 0 0,0 21 15,21 0-15,0 0 0,0 1 16,0-1-16,0 0 0,0 0 16,0 0-16,21-21 15,-21 21-15,21 1 0,0-22 0,0 21 16,0 0-16,1 0 0,-1-21 0,0 21 15,0-21-15,-21 21 0,21 1 16,0-1-16,-21 0 16,0 0-16,-21-21 15,0 21-15,0 0 0,0-21 0,-22 0 16,22 0-16,0 22 0,0-22 16,0 0-16,0 0 0,-1 0 15,1 0-15,0 0 0,0 0 0,0 0 16</inkml:trace>
  <inkml:trace contextRef="#ctx0" brushRef="#br0" timeOffset="54749.87">9059 7027 0,'0'0'16,"21"-21"-16,22 0 0,-22 0 0,-21 0 0,21 21 15,-21-21-15,-21 42 32,0 0-32,-22 0 0,1 21 15,21 1-15,-43-1 0,22 22 16,0-22-16,-22 21 0,22 1 0,-22 21 16,22-22-16,-21 1 0,20-1 0,-20 1 15,-22 84-15,22-85 16,41 1-16,-20-22 0,0 22 0,21-22 15,-22 0-15,22 1 0,0-1 16,-21-21-16,42 21 0,-22-20 0,22-1 16,-21-21-16,21 21 0,0-42 31,21 0-15,1 21-16</inkml:trace>
  <inkml:trace contextRef="#ctx0" brushRef="#br0" timeOffset="55337.11">8996 7832 0,'0'-21'0,"0"42"0,0-64 0,0 22 15,0 0-15,0 0 0,0 0 16,0 0-16,0-1 0,0 44 47,0-1-47,0 0 15,0 0-15,0 21 0,0 1 0,0 20 16,0-20-16,0 20 0,0 1 16,0-22-16,-21 21 0,21 1 0,-22-1 15,1 1-15,0-1 0,0-20 0,0-1 16,21 22-16,-21-1 0,-22-21 0,22 22 16,0-1-16,-21-20 0,20 20 15,1-20-15,0-1 0,0 0 0,0 1 16,0-22-16,-1 21 0,1-21 15,21 0-15,0 1 0,-21-22 16,21-22 0,0 1-16,0 0 0,21 0 15</inkml:trace>
  <inkml:trace contextRef="#ctx0" brushRef="#br0" timeOffset="55708.92">8699 8107 0,'0'-42'0,"0"84"0,0-127 16,0 43-16,0 0 0,-21 20 16,21 1-16,0 0 0,0 0 0,0 0 15,0 0-15,0-1 0,21-20 0,1 21 16,20 0-16,-21 0 0,43-1 0,-22 1 16,0 0-16,1 21 15,-1 0-15,21 0 0,-20 0 0,-1 0 16,0 0-16,1 0 0,-1 21 0,0 0 15,-20 1-15,-1-1 0,0 21 0,-21-21 16,0 22-16,0-22 0,0 21 16,0-21-16,0 0 0,-21 22 0,-22-22 15,22 0-15,0 0 0,-21 0 0,21-21 16,-22 22-16,22-1 0,-21-21 16,21 21-16,-1-21 0,1 0 15,0 0-15,0 0 0,42-21 47,0 21-47,0-21 0,1 21 16,-1-22-16,0 1 0,0 0 0</inkml:trace>
  <inkml:trace contextRef="#ctx0" brushRef="#br0" timeOffset="56095.92">9483 7832 0,'0'0'0,"0"-21"0,0-1 15,0 1-15,0 0 0,0 0 16,0 0 0,21 21-16,0-21 0,0-1 15,0 22-15,0 0 0,1 0 16,-1 0-16,0 0 0,0 0 16,0 22-16,0-1 0,1 0 0,-1 0 15,0 0-15,0 0 0,-21 1 16,0-1-16,0 42 0,0-42 0,0 1 15,0-1-15,-21 0 0,21 0 16,-21-21-16,0 21 0,-1-21 0,1 0 16,0 0-1,21-21 1,0 0-16,0 0 16,0 0-16,21-1 0,0 1 15,-21 0-15,22 0 0,-1 0 0,0 0 16,0-22-16,0 22 0,0 0 15,1 0-15,-1 0 0,0 21 0,21-22 16,-21 22-16,1 0 0,-1 0 0,0 0 16,0 0-16,0 0 15</inkml:trace>
  <inkml:trace contextRef="#ctx0" brushRef="#br0" timeOffset="56500.69">10118 7832 0,'0'21'16,"21"-21"-1,0 0-15,0 0 16,0 0-16,0-21 0,1 21 16,-1-21-16,0 21 0,0-22 0,0 1 15,0 21-15,1-21 0,-1 21 0,-21-21 16,0 0-16,21 0 0,-21-1 15,0 1-15,0 0 16,-21 21 0,0 0-16,-1 0 0,1 0 0,0 0 15,0 0-15,0 21 0,0 0 16,-1-21-16,1 22 0,21-1 0,-21 21 16,21-21-16,0 0 0,-21 1 0,21-1 15,0 0-15,0 0 0,0 0 16,0 0-16,21 1 15,0-22-15,0 21 0,1-21 16,-1 0-16,0 0 16,0 0-16,0 0 15,0 0 1,-21-21-16,22 21 0,-1-22 16,0 22-16</inkml:trace>
  <inkml:trace contextRef="#ctx0" brushRef="#br0" timeOffset="58815.77">11261 7789 0,'21'0'15,"0"-63"1,0 63-16,-21-21 16,0 0-16,21-1 15,-21 1-15,0 0 16,-21 0-16,0 21 16,0 0-16,0 0 0,-1 0 15,1 0-15,0 0 0,-21 0 0,21 0 16,-22 0-16,22 21 0,-21 0 0,21 0 15,-22-21-15,22 22 0,0-1 16,0 0-16,0 0 0,-1 0 16,22 0-16,0 1 0,0-1 0,0 0 15,22 0 1,-1-21-16,0 0 0,0 0 16,0 0-16,0 0 0,1 0 15,-1 0-15,0 0 0,0 0 0,0 0 16,0-21-16,1 21 0,-1-21 0,0 0 15,0 21-15,0-22 0,0 1 0,1 0 16,-1 0-16,0 0 0,0 0 16,21-22-16,1-20 15,-22 20-15,0 1 0,0 21 0,0-21 16,1-1-16,-22 1 0,0 21 0,21-22 16,-21 22-16,0 0 0,0 0 15,0 0-15,-21 21 16,-1 21-16,22 0 15,-21 0-15,0 0 0,21 22 16,0-22-16,-21 21 0,0 1 0,21-1 16,-21-21-16,21 21 0,0 1 0,0-1 15,0-21-15,0 0 0,0 22 0,0-22 16,0 0-16,0 0 0,21 0 16,0 1-16,0-22 0,-21 21 0,21-21 15,0 21-15,1-21 0,20 0 16,-21 0-16,0 0 0,22 0 0,-22 0 15,21 0-15,-21-21 0,22 0 16,-22-1-16,0 22 0,0-21 0,0 0 16,0 0-16,1 0 0,-1 0 0,0-22 15,-21 22-15,0 0 0,0 0 16,0-22-16,0 22 0,0 0 0,0 0 16,0 0-16,-21 21 31,0 21-31,-1 0 0,22 0 15,0 0-15,-21 1 0,21-1 16,-21 21-16,21-21 0,0 0 0,0 1 16,0-1-16,0 0 0,0 0 0,0 0 15,21-21-15,0 0 16,1 21-16,-1-21 0,0 0 16,0 0-16,21 0 0,-20 0 0,-1 0 15,21 0-15,0-21 0,-20 21 0,20-21 16,-21 21-16,21-21 0,-20 0 15,-1 0-15,0-1 0,0 1 0,0 0 16,0 0-16,-21-43 16,0 22-16,22 21 0,-22-21 0,0 20 0,0-20 15,0 21-15,0-21 16,0 20-16,0 1 0,0 0 16,-22 21-1,1 21 1,0 0-16,21 1 0,-21-1 0,21 21 15,0-21-15,0 22 0,-21-22 0,21 21 16,0 0-16,-21 1 0,21-1 0,0 0 16,0 1-16,-22-1 0,22 22 15,-21-22-15,0 21 0,21 1 0,-21-22 16,21 22-16,-21-1 0,0 1 16,21-1-16,0 1 0,-22-1 0,22 1 0,-21-1 15,21 1-15,0-22 16,0 22-16,-21-22 0,21 21 0,0-20 15,0-1-15,-21 0 0,21 1 0,0-22 16,0 21-16,0-21 0,0 1 0,0-1 16,0 0-16,21 0 0,0-21 0,0 0 15,1 0-15,-1 0 16,0-21-16,0 21 0,0-21 16,0 0-16,1-1 0,-1 1 0,0 0 15,0-21-15,0 21 0,0-22 16,-21 1-16,22 0 0,-1-1 0,-21 1 15,0 0-15,0-22 0,0 22 0,0-22 16,0 22-16,0-22 0,0 1 16,0 21-16,0-22 0,0 22 0,-21-1 15,-1 1-15,1 0 0,0 21 0,0-22 16,0 22-16,0 0 0,-1 0 16,1 21-16,21-21 0,0-1 0,-21 22 15,21-21-15,21 0 31,0 21-31,-21-21 0,22 21 0,-1-21 16,0 0-16,0 21 0,21-22 0,-20 1 16,-1 0-16,0 21 0,21-21 0,-21 0 15,1 0-15,-1-1 0,0 1 16,21-21-16,-21 21 0,-21 0 16,22-1-16,-1 1 0,0 21 0,-21-21 15,0 0-15,0 0 16,0 42-1,0 0 1,-21 0-16,21 0 0,0 1 16,-21-1-16,21 21 0,0-21 15,0 0-15,0 1 0,0-1 0,0 0 16,0 0-16,0 0 0,0 0 16,21-21-16,0 0 0,0 0 15,0 0-15,0 0 16,1 0-16,20 0 0,-21 0 0,21 0 15,-20-21-15,20 21 0,-21-21 0,21 21 16,-20-21-16,20 0 0,-21 21 16,0-21-16,0-1 0,1 1 0,-1 0 15,-21 0-15,0 0 0,0 0 16,0-1-16,-21 22 31,-1 22-31,1-22 0,21 21 16,0 0-16,-21 0 0,0 0 0,21 0 15,-21 1-15,21-1 16,-21 0-16,21 0 16,-22-21-16,22 21 0,22-21 47,-22-21-47,21 21 15,0-21-15,-21 0 0,21 21 0,0-21 16,-21-1-16,21 1 0,1 21 0,-22-21 15,21 0-15,0 0 16,-21 0-16,21 21 0,0 0 16,-21 21-1,0 0 1,0 0-16,0 0 0,0 0 16,0 1-16,0-1 0,0 0 15,0 0-15,0 0 0,21 0 16,1-21-1,-1 0-15,0 0 0,0 0 0,0 0 16,0 0-16,1 0 0,20 0 0,-21 0 16,0 0-16,22-21 0,-22 0 0,0 21 15,21-21-15,-21 0 0,1 0 16,-1-1-16,0 1 0,0 0 16,0 0-16,-21 0 0,0 0 0,21-1 15,-21 1-15,0 0 16,-21 21-16,0 0 15,0 0-15,0 0 16,21 21-16,-21-21 0,21 21 16,-22 1-16,22-1 0,0 0 0,0 0 15,0 0-15,0 0 0,0 1 16,0-1-16,0 0 16,0 0-1,22-21-15,-1 0 16,0 0-16,0 0 0,0 0 15,0 0-15,22 0 0,-22 0 0,21 0 16,-21-21-16,22 21 0</inkml:trace>
  <inkml:trace contextRef="#ctx0" brushRef="#br0" timeOffset="59452.56">14457 7430 0,'0'0'0,"-21"0"16,-1 0-16,1 0 16,0 0-16,0 0 0,0 0 15,0 0-15,-1 0 0,1 21 0,0 0 16,0 0-16,21 0 0,-21-21 16,0 21-16,-1 22 0,1-22 15,0 0-15,21 0 0,0 0 0,-21 1 16,21-1-16,0 0 0,0 0 15,0 0-15,0 0 0,21-21 16,0 0 0,0 0-16,1 0 0,-1 0 0,0 0 15,0 0-15,0 0 0,0-21 0,1 0 16,-1 0-16,21 0 0,-21 0 16,0-1-16,1 1 0,-1-21 15,21 0-15,-21 20 0,0-20 0,1 0 16,20-1-16,0-41 0,-21 41 15,1 1-15,-22 0 0,21-1 16,-21 1-16,0 0 0,0 21 0,21-1 16,-21 1-16,0 0 0,0 0 0,0 0 15,0 0-15,-21 21 32,21 21-32,0 0 0,-21 0 15,21 0-15,0 22 0,-22-22 16,22 21-16,0 0 0,0 1 0,0-1 15,0-21-15,-21 22 0,21-1 0,-21 0 16,21-21-16,0 22 0,0-1 16,0-21-16,0 0 0,0 22 15,0-22-15,0 0 0,0 0 0,0 0 16,0 1-16,21-22 0,0 0 16,1 0-16,-1 0 15,0 0-15,0 0 0,0 0 16,0 0-16,1-22 0,-1 1 0,0 0 15,0 0-15,0 0 0,0 0 16,1-1-16,-22 1 0,21 0 0,0 0 16</inkml:trace>
  <inkml:trace contextRef="#ctx0" brushRef="#br0" timeOffset="59725.39">13398 6922 0,'0'0'0,"-21"0"15,21-22-15,-21 22 16,21-21-16,-21 21 62,0 0-62,0 21 0</inkml:trace>
  <inkml:trace contextRef="#ctx0" brushRef="#br0" timeOffset="60457.01">8869 9525 0,'0'0'0,"0"-21"0,0-21 16,0 20-16,0 1 0,0 0 16,0 0-16,21 0 0,-21 0 0,0-1 15,-21 44 16,0-22-31,-1 21 0,1 21 0,0-21 16,0 22-16,0-1 0,0 21 0,-1-20 16,1 20-16,0-20 15,0 20-15,0-21 0,0 22 0,21-22 16,0 1-16,0-22 0,0 21 0,0-21 16,0 22-16,0-22 0,21 0 15,0-21-15,0 0 0,0 0 16,0 0-16,1 0 15,-1 0-15,0 0 0,0 0 16,-21-21-16,21 0 0,-21-1 0,0 1 16</inkml:trace>
  <inkml:trace contextRef="#ctx0" brushRef="#br0" timeOffset="60680.62">8382 9864 0,'21'0'16,"0"0"-1,0 0-15,1 0 0,-1 0 16,0 0-16,0-21 0,0 21 0,0-22 16,22 22-16,-22 0 0,21 0 0,-21 0 15,22 0-15,-22 0 0,0 0 16,21 0-16,-20 0 0,-1 0 15,0 0-15,0 0 0,21 0 0,-20 0 16</inkml:trace>
  <inkml:trace contextRef="#ctx0" brushRef="#br0" timeOffset="61284.36">9525 9991 0,'0'0'0,"21"0"0,-21-21 16,21 21-16,0-22 0,-21 1 15,22 0-15,-22 0 16,0 0-16,21 21 0,-21-21 0,0-1 16,0 1-16,0 0 0,0 0 0,0 0 15,-21 0-15,-1-1 0,1 1 16,0 21-16,0 0 0,0-21 15,-22 21-15,22 0 0,0 0 16,-21 21-16,21-21 0,-22 21 16,22 22-16,0-22 0,0 21 0,0-21 15,-1 22-15,1-1 0,0 0 16,21-20-16,0 20 0,0-21 0,0 21 16,0-20-16,0-1 0,0 0 15,0 0-15,0 0 0,21-21 16,0 0-16,1 0 0,-1 0 0,0 0 15,0 0-15,0 0 0,0 0 16,1-21-16,-1 0 0,0 21 16,0-21-16,0 0 0,0-1 0,1 1 15,-1 0-15,0 0 0,0 0 0,0 0 16,0-22-16,1 22 0,-1 0 16,0 0-16,-21 0 0,0-1 0,0 1 15,0 0-15,0 42 31,0 0-31,0 1 0,-21-1 0,21 21 16,0-21-16,0 0 0,0 1 16,0-1-16,0 0 0,0 0 0,0 0 15,0 0-15,0 1 0,21-1 16,0-21-16,0 0 0,0 0 16,1 0-16,-1 0 15,0 0-15,0 0 0,0 0 0,0 0 16,1 0-16,-1 0 0</inkml:trace>
  <inkml:trace contextRef="#ctx0" brushRef="#br0" timeOffset="62192.85">10329 9779 0,'0'0'0,"0"-42"15,-21 42-15,0 0 16,0 0-16,0 0 0,-1 0 15,1 0-15,0 0 0,-21 0 0,21 21 16,-1 0-16,22 0 0,-21 0 0,0 1 16,0-1-16,21 0 0,0 0 15,0 0-15,0 0 0,0 1 16,0-1-16,0 0 0,0 0 0,0 0 16,21-21-16,0 21 0,0-21 15,1 0-15,-1 0 16,0 0-16,0 0 0,0 0 0,0 0 15,1 0-15,-1-21 0,0 0 16,0 21-16,-21-21 0,21 0 16,-21 0-16,21 21 0,-21-22 15,0 1-15,22 0 0,-22 0 16,0 0-16,0 0 0,0 42 62,0 0-62,0 0 0,0 0 0,0 0 16,0 1-16,0-1 0,0 21 0,0-21 16,-22 0-16,22 22 0,-21-22 15,21 21-15,0 1 0,0-1 0,0-21 16,0 43-16,0-22 0,0 0 0,0 1 16,0-1-16,0 21 0,0-20 0,0-1 15,0 22-15,0-22 0,0 0 0,0 1 16,0 20-16,0-21 15,0 22-15,0-22 0,0 22 0,-21-22 0,21 0 16,-21 22-16,0-22 0,21 1 16,0-22-16,-21 21 0,21 0 0,-22-20 15,22-1-15,-21 0 0,21 0 0,0 0 16,0 0-16,-21-21 0,0 22 16,0-22-1,0 0 1,-1-22-16,22 1 0,-21 21 0,21-21 15,-21 0-15,0 0 0,21 0 16,-21-1-16,0 1 0,21-21 0,-22 21 16,1-22-16,21 1 0,-21 21 15,21-21-15,-21-1 0,21-20 0,-21 20 16,21 1-16,0 0 0,0-1 0,0 1 16,0-21-16,0 20 0,21 1 15,0 0-15,0-1 0,0 1 0,1 0 16,-1-1-16,0 1 0,0 0 0,-21 20 15,21-20-15,0 21 0,1-21 0,-1 20 16,0 1-16,0 0 0,-21 0 16,21 0-16,0 0 0,-21-1 0,22 1 15,-22 0-15,21 0 0,-21 0 16,21 21-16,0-21 0,-21-1 16,21 22 15,-21-21 0,21 21-31</inkml:trace>
  <inkml:trace contextRef="#ctx0" brushRef="#br0" timeOffset="62743.52">11112 9779 0,'0'0'0,"22"-21"0,-22 0 16,0 0-1,-22 21 1,1 0-16,0 0 0,-21 21 16,21 0-16,-1-21 0,-20 21 0,21 0 15,0 0-15,0-21 0,-1 22 16,1-1-16,21 0 0,0 0 15,0 0 1,21-21 0,1 0-16,-1 0 0,0 0 15,0 0-15,0 0 0,0 0 0,1 21 16,-1-21-16,0 0 0,21 0 0,-21 0 16,1 0-16,-1 22 0,0-22 15,0 0-15,-21 21 0,0 0 16,0 0-16,0 0 15,-21 0-15,0-21 0,0 0 16,-1 22-16,1-22 0,-21 0 16,21 0-16,0 0 0,-22 21 0,22-21 15,-21 0-15,21 0 0,-1 0 0,1 0 16,0 0-16,0 0 0,0 0 0,0 0 16,-1 0-1,1 0-15,0 0 16,21-21-16,-21 21 15,21-22 32,0 1-31</inkml:trace>
  <inkml:trace contextRef="#ctx0" brushRef="#br0" timeOffset="65024.28">17357 2032 0,'21'0'47,"0"0"-31,0-21-16,0 21 0,-21-21 15,0 0-15,21 21 0,1-22 16,-22 1-16,21 21 0,-21-21 16,0 0-16,0 0 15,-21 0-15,-1 21 0,-20 0 16,21 0-16,0 0 0,0 0 0,-22 0 15,22 0-15,0 0 0,-21 21 16,-1-21-16,22 21 0,0 0 0,-21 21 16,20-20-16,-20 20 0,21-21 15,0 21-15,0-20 0,21 20 0,0 0 16,-22 1-16,22-22 0,0 21 16,0-21-16,0 22 0,0-22 0,0 21 15,0-21-15,22 0 0,-1 1 16,0-22-16,0 21 0,21-21 0,-20 0 15,20 0-15,0 0 0,1 0 16,-1 0-16,21-21 0,-20 21 0,-1-22 16,0 1-16,1 21 0,-1-21 0,0 0 15,-20 0-15,-1 21 0,21-21 16,-21-1-16,0 1 0,-21 0 0,22 21 16,-1-21-16,-21 0 0,0 0 0,0-1 15,21 1-15,-21 0 16,0 0-1,-21 42 17,21 0-17,-21 0-15,21 1 0,-22-1 0,22 0 16,0 0-16,-21 0 0,21 0 16,0 1-16,-21-1 0,21 0 0,0 0 15,0 0-15,0 0 0,21 1 16,0-22-16,1 0 0,-1 0 15,0 0-15,0 0 0,0 0 0,0 0 16,22 0-16,-22 0 16,0-22-16,21 22 0,-20-21 0,-1 0 15,21 0-15,-21 21 0,0-21 0,1 0 16,-1-1-16,-21 1 0,0 0 16,0 0-16,0 0 0,0 0 0,0-1 15,-21 1-15,21 0 0,-22 0 0,1 0 16,-21 0-16,21 21 15,0 0-15,-1-22 0,1 22 0,-21 0 0,21 0 16,0 0-16,-1 0 0,1 22 16,0-22-16,21 21 0,-21-21 15,21 21-15,-21 0 0,21 0 0,0 0 16,0 1 0,21-1-16,0-21 15,0 0-15,0 0 0,22 0 16</inkml:trace>
  <inkml:trace contextRef="#ctx0" brushRef="#br0" timeOffset="65323.67">18690 1863 0,'0'0'15,"0"-21"-15,0-1 0,0 1 16,-21 21-1,0 0 1,0 21-16,21 1 0,-22-1 0,1 0 16,21 0-16,0 21 0,-21-20 0,0-1 15,0 21-15,21-21 0,-21 22 16,-1-22-16,1 21 0,0-21 16,0 0-16,21 1 0,-21 20 0,0-21 0,-1 0 15,1 0-15,21 1 0,0-1 16,0 0-16,0 0 0,21-21 31,1 0-31,-1-21 16,21 0-16</inkml:trace>
  <inkml:trace contextRef="#ctx0" brushRef="#br0" timeOffset="65612.5">19008 1757 0,'21'-42'16,"-42"84"-16,42-63 15,-42 42-15,21 0 16,-22 21-16,1-20 0,0 20 0,21 0 16,-21-21-16,0 22 0,0-1 15,-1 0-15,22-20 0,-21 20 0,21-21 16,-21 21-16,21-20 0,0 20 0,0-21 15,-21 0-15,21 0 0,0 1 16,0-1-16,0 0 16,21-21 15,-21-21-31,21 21 0</inkml:trace>
  <inkml:trace contextRef="#ctx0" brushRef="#br0" timeOffset="66048.25">19262 2201 0,'-43'0'15,"86"0"-15,-107 0 0,85 0 47,0 0-47,1 0 16,-1 0-16,0 0 0,0 0 15,0 0-15,0-21 0,1 21 0,-1 0 16,0-21-16,-21 0 0,21 0 16,-21 0-16,0-1 15,0 1-15,-21 21 16,0 0-16,0 0 15,-1 0-15,1 21 0,0 1 0,0-1 16,-21 0-16,20 0 0,1 0 0,21 0 16,-21 1-16,0-1 0,21 0 15,0 0-15,0 0 0,0 0 16,21-21 0,0 0-16,0 0 15,1 0-15,-1 0 0,21 0 0,-21 0 16,0 0-16,1 0 0,20 0 0,-21 0 15,21 0-15</inkml:trace>
  <inkml:trace contextRef="#ctx0" brushRef="#br0" timeOffset="66336.09">19918 2074 0,'0'0'0,"0"-84"31,-21 84-31,-1 0 15,1 0-15,0 0 16,0 21-16,0 0 0,0 0 0,21 0 16,-22 1-16,1-1 0,21 0 15,-21 21-15,21-21 0,0 1 0,0-1 16,0 0-16,0 0 0,0 0 16,0 0-16,0 1 0,21-22 15,0 0-15,-21 21 0,22-21 0,-1 0 16,21 0-16,-21 0 0,0 0 0,1 0 15,-1 0-15,0 0 0,0-21 16,21 21-16,-20-22 0,-1 1 16,21 21-16,-21-21 0,0 0 0,22 0 15</inkml:trace>
  <inkml:trace contextRef="#ctx0" brushRef="#br0" timeOffset="66617.63">20426 1884 0,'0'-42'0,"0"84"0,0-127 0,21 43 16,-21 21-16,0 0 0,0-1 0,0 1 15,-21 21 1,0 0-16,-1 0 16,1 21-16,0 22 0,21-22 15,-21 21-15,0 1 0,0-22 0,21 21 16,0 0-16,-22 1 0,1-1 16,21 0-16,0-20 0,0 20 15,-21 0-15,21-21 0,0 22 0,0-22 16,0 0-16,0 0 0,0 0 0,0 1 15,0-1-15,21-21 16,0 0-16,1 0 16,20 0-16,-21 0 0,0 0 15,22-21-15,-22 21 0,0-22 16,21 1-16,1 0 0,-22 0 0</inkml:trace>
  <inkml:trace contextRef="#ctx0" brushRef="#br0" timeOffset="67661.31">20849 1969 0,'0'0'0,"-21"21"31,0 0-31,21 0 16,0 0-16,-21 0 0,-1 1 0,22-1 16,-21 0-16,21 0 0,0 0 0,-21 0 15,21 1-15,0-1 0,0 0 16,0 0-16,0 0 0,21-21 15,0 0 1,1 0 0,-1 0-16,0 0 0,21 0 0,-21 0 15,1 0-15,20-21 0,-21 21 0,21-21 16,-20 0-16,-1 0 0,0 21 16,0-22-16,0 1 0,0 0 0,1 0 15,-44 21 16,1 0-31,21 21 16,-21 0-16,21 0 16,-21 1-16,0-1 0,21 0 15,0 0-15,0 0 0,0 0 0,0 1 16,0-1 0,0 0-16,21-21 15,0 0-15,0 0 0,0 0 16,1 0-16,-1 0 15,0-21-15,-21 0 0,0-1 16,0 1-16,0 0 0,0 0 16,0 0-16,0 0 15,0-1-15,0 1 0,0 0 0,-21 21 16,21-21-16,-21 21 0,-1 0 16,22-21-16,-21 21 15,21-21 16,21 21-31,1 0 16,-1-22-16,0 22 0,0-21 0,0 21 16,22 0-16,-22-21 0,0 21 15,21 0-15,-21 0 0,22 0 0,-22 0 16,0 0-16,0 0 0,0 0 16,1 0-16,-1 21 0,-21 0 15,0 1-15,0-1 0,0 0 16,0 0-16,0 0 0,0 0 15,0 1-15,0-1 0,0 0 0,-21 0 16,21 0-16,0 0 0,-22 1 16,22-1-16,0 0 0,0 0 15,0 0-15,-21-21 0,0 21 16,0-21 0,0-21-1,0 0 1,21 0-16,0 0 15,0 0-15,0-1 0,21 1 16,0 0-16,-21-21 0,21 21 0,0-1 16,0-20-16,22 21 0,-22-21 0,0 20 15,21 1-15,1-21 0,-22 21 16,21 0-16,-21-1 0,22 1 16,-22 21-16,21 0 0,-21 0 15,1 0-15,-1 0 0,21 43 16,-21-22-16,-21 0 0,0 21 0,0-21 15,0 22-15,0-22 0,0 0 16,0 21-16,0-20 0,0-1 0,0 21 16,0-21-16,0 0 0,0 1 0,-21-1 15,21 0-15,-21-21 16,21 21-16,-21-21 16,0 0-16,-1-21 15,22 0 1,0 0-16</inkml:trace>
  <inkml:trace contextRef="#ctx0" brushRef="#br0" timeOffset="67880.38">21738 1884 0,'-21'0'0,"42"0"0,-63 0 16,21-21-16,-1 21 15,1 0-15,0 0 79,0 0-79</inkml:trace>
  <inkml:trace contextRef="#ctx0" brushRef="#br0" timeOffset="68100.78">20362 1884 0,'0'0'0,"-21"0"0,42 0 31,0 0-31,1 0 15,-1 0-15,21 0 0,-21 0 16,22 0-16,-22 0 0,21 0 0,0 0 16,-20 0-16,-1 0 0,0 0 0,0 0 15,21 0-15</inkml:trace>
  <inkml:trace contextRef="#ctx0" brushRef="#br0" timeOffset="69168.53">23072 1947 0,'0'-21'0,"0"0"16,-22 21 15,1 0-16,0 0-15,21 21 0,-21-21 0,-21 21 16,20 1-16,1-1 0,0 0 0,0 21 16,-21-21-16,20 1 0,1-1 15,0 0-15,21 0 0,0 0 0,0 0 16,0 1-16,0-1 0,0 0 16,21-21-1,0 21-15,22-21 0,-22 0 16,0 0-16,0 0 0,22 0 0,-22 0 15,21-21-15,-21 21 0,0-21 16,22 21-16,-22-21 0,0-1 0,0 1 16,0 0-16,1 0 0,-22 0 15,0 0-15,21-1 0,-21-20 0,0 21 16,0-21-16,0-1 0,0 22 0,0-21 16,-21 21-16,-1-1 0,22 1 15,-21 0-15,0 0 0,0 21 16,-21 0-16,63 0 31,21 0-15,-21 0-16,0 0 0,22 0 15,20 0-15,-20 0 0,-1 0 0,0 0 16,22 0-16,-22 0 0,22 0 16,-22 0-16,0-21 0,22 21 0,-22-21 15,0-1-15,-20 22 0,20-21 0,-21 0 16,0 0-16,-21 0 15,0 0-15,0-1 0,0 1 0,0 0 0,0 0 16,-21 21 0,-21 0-16,21 0 15,-1 21-15,1 0 0,-21 0 0,21 22 16,0-22-16,-22 21 0,22 22 16,0-22-16,0 0 0,0 22 0,-1-22 15,1 1-15,21 20 0,-21-21 0,0 22 16,21-22-16,-21 22 0,21-1 15,0 1-15,0-22 0,0 22 0,-21-22 16,21 21-16,0-20 0,-22 20 0,1-20 16,21 20-16,0-21 0,0 1 15,0-1-15,0 0 0,0 1 16,0-1-16,0-21 0,0 22 0,0-22 16,0 21-16,-21-21 0,0 0 15,21 1-15,-21-1 0,0-21 0,-1 21 16,1-21-16,0 0 0,0 0 0,0 0 15,-22 0-15,22 0 0,0-21 16,-21 0-16,21 21 0,-22-22 0,22 1 16,-21-21-16,21 21 0,-22 0 0,22-1 15,0 1-15,0-21 0,-22 21 16,43 0-16,-21-1 0,21 1 0,-21 0 16,21 0-16,0 0 0,0 0 0,0-1 15,0 1-15,0 0 16,0 0-16,21 0 0,0 21 15,1-21-15</inkml:trace>
  <inkml:trace contextRef="#ctx0" brushRef="#br0" timeOffset="69872.41">24511 1799 0,'0'0'0,"21"-84"31,-21 62-31,0 1 0,0 42 47,0 1-47,-21-1 0,21 21 16,0-21-16,-21 22 0,0-1 15,21 0-15,-22 1 0,22-1 0,0 0 16,-21 1-16,21-1 0,-21 0 16,21-21-16,0 1 0,0 20 0,0-21 15,0 0-15,21-21 0,-21 21 0,21 1 16,1-22-16,-1 0 15,0 0-15,0 0 0,0 0 0,0 0 16,22 0-16,-22 0 0,0-22 0,21 22 16,-20-21-16,20 0 0,-21 0 15,21 0-15,-20 0 0,-1-1 0,21-20 16,-21 21-16,0-21 0,1-1 16,-22 1-16,21-22 15,0 22-15,-21 0 0,21 21 0,-21-22 16,0 22-16,0 0 0,0 0 0,0 0 15,0-1 1,0 44 15,21-1-15,0-21-16,-21 21 16,22 0-16</inkml:trace>
  <inkml:trace contextRef="#ctx0" brushRef="#br0" timeOffset="70360.14">25379 1926 0,'21'0'47,"0"0"-31,-21-21-16,-21 21 31,0 0-15,0 0-16,-1 0 0,-20 0 0,21 0 15,0 21-15,0 0 0,-1-21 0,1 22 16,21-1-16,0 0 16,0 0-16,0 0 15,0 0-15,0 1 16,21-1-16,1-21 0,-1 21 15,0-21-15,0 21 0,0-21 0,-21 21 16,21 0-16,1-21 0,-1 22 16,-21-1-16,0 0 15,-21-21 17,-1 0-32,1 0 15,0 0-15,0 0 0,0 0 16,0 0-16,-1 0 0,1 0 0,0 0 15,0 0-15,21-21 47,21 21-47,0 0 0,0 0 16,1-21-16</inkml:trace>
  <inkml:trace contextRef="#ctx0" brushRef="#br0" timeOffset="70707.95">25612 2159 0,'0'0'16,"21"0"-16,-21-21 15,0 0-15,0 0 0,21 21 16,-21-22-16,21 1 0,0 0 16,0 0-1,1 0-15,-22 0 0,0-1 31,-22 22-15,1 22-16,0-22 16,-21 21-16,21 0 0,-1 0 15,1 0-15,0 0 0,0-21 0,21 22 16,-21-1-16,21 0 0,-21-21 16,21 21-16,0 0 0,0 0 15,0 1-15,21-22 16,0 0-16,0 21 0,0-21 15,0 0-15,1 0 0,-1 0 16,0 0-16,0 0 0,0 0 0,0 0 16,1 0-16,-1 0 0</inkml:trace>
  <inkml:trace contextRef="#ctx0" brushRef="#br0" timeOffset="71167.67">26035 2032 0,'0'0'0,"0"-21"0,-21 21 16,21-21-1,21 0 1,0 21-16,0 0 0,0 0 16,1 0-16,-1 0 0,0 0 15,0 0-15,0 0 0,0 21 16,1-21-16,-1 21 0,-21 0 0,0 0 15,0 0-15,0 1 0,0-1 0,0 0 16,0 0-16,0 0 0,0 0 16,0 1-16,-21-1 0,21 0 0,-22-21 15,1 21-15,0-21 16,0 0-16,0 0 16,21-21 15,0 0-31,0 0 15,0-1-15,0 1 0,0 0 16,0 0-16,21 0 0,0-22 16,-21 22-16,21 0 0,0-21 0,1 21 15,-1-1-15,0 1 0,0 0 16,0 0-16,0 0 0,1 21 0,-1 0 16,0-21-16,0 21 15,-21 21 1,0 0-1</inkml:trace>
  <inkml:trace contextRef="#ctx0" brushRef="#br0" timeOffset="72248.74">16827 3874 0,'64'-43'31,"-64"22"-31,21 21 0,-21-21 16,0 0-16,0 0 15,0-1-15,0 1 0,0 0 0,-21 0 16,0 0-16,0 0 16,-1-1-16,-20 22 0,21 0 15,0 0-15,0 0 0,-22 0 0,22 0 16,0 22-16,-21-22 0,20 21 0,1 0 16,0 21-16,0-21 0,0 1 15,0 20-15,-1-21 0,22 0 0,-21 22 16,21-22-16,0 21 0,0-21 0,0 0 15,0 1-15,0-1 0,0 0 16,21 0-16,-21 0 0,22 0 0,-1-21 16,0 0-16,0 0 0,0 0 15,0 0-15,1 0 0,-1-21 16,0 0-16,0 0 0,0 0 16,0 0-16,22-1 0,-22-20 0,0 21 15,0 0-15,0-22 0,1 22 16,-1-21-16,0 0 0,0-1 15,0 1-15,0 0 0,-21-1 0,0 1 0,22 0 16,-22-1-16,0 1 0,0 0 16,0 20-16,0 1 0,0 0 15,0 0-15,-22 21 16,22 21-16,0 0 16,-21 22-16,21-1 0,0-21 15,0 21-15,-21 1 0,21-1 16,0 0-16,0 1 0,0-1 0,0 0 0,0 1 15,0-22-15,0 0 0,0 21 16,0-20-16,0-1 0,0 0 16,0 0-16,0 0 0,0 0 15,21-21-15,0 0 0,1 0 16,-1 0-16,0-21 16</inkml:trace>
  <inkml:trace contextRef="#ctx0" brushRef="#br0" timeOffset="72636.52">17251 3789 0,'-21'21'16,"42"-21"15,0 0-31,0 0 0,0 0 16,0 0-16,1-21 0,-1 21 15,0-21-15,0 0 16,0 21-16,-21-22 0,21 1 0,-21 0 16,0 0-16,0 0 15,-21 0 1,0 21-16,0 0 0,0 0 16,0 0-16,-22 21 0,22 0 15,0 0-15,0 0 0,0 0 16,21 1-16,-22-1 0,22 21 15,0 0-15,0-20 0,0-1 0,0 0 16,0 0-16,0 0 0,0 0 16,22 1-16,-1-1 0,0-21 15,0 0-15,0 0 0,0 0 0,1 0 16,-1 0-16,0 0 0,21-21 16,-21 21-16,1-22 0,20 1 0,-21 0 15</inkml:trace>
  <inkml:trace contextRef="#ctx0" brushRef="#br0" timeOffset="74097.17">18034 3408 0,'0'0'16,"0"-21"-16,0 0 0,0-22 16,0 22-16,-21 0 0,0 0 15,-1 21-15,1 0 16,21 21-16,-21 0 0,21 21 15,-21 1-15,21-1 0,0 0 0,0 1 16,0 20-16,-21-20 0,21 20 16,-21-21-16,21 22 0,0-1 0,0 1 15,-22-1-15,22 1 0,-21-1 16,21 1-16,0-1 0,0 1 0,-21-1 16,21 1-16,0 21 0,0-22 0,0 1 15,-21-1-15,21 1 0,-21 20 16,0-20-16,21-1 0,0 1 0,-22-22 15,22 22-15,-21-22 0,21 0 0,0 1 16,0-1-16,0-21 0,0 0 0,0 0 16,0 1-16,21-22 15,22 0-15,-22 0 0,0 0 16,0-22-16,0 1 0,1 0 16,-1 0-16,21 0 0,22-43 15,-22 22-15,0 21 0,-21-22 16,22 1-16,-22 0 0,0-22 0,0 22 15,0 0-15,1-22 0,-22 22 0,0-22 16,0 1-16,0 20 0,-22-20 0,1 21 16,-21-22-16,21 22 0,-22-1 15,1 1-15,21 21 0,-21 0 0,-1 0 16,22-1-16,-21 1 0,21 0 0,-1 21 16,1 0-16,0-21 0,0 21 15,21-21-15,0 0 16,0-1-1,21 22-15,0-21 16,0 21-16,1-21 0,-1 0 0,0 0 16,0 0-16,21 21 0,-20-22 0,-1 1 15,21 0-15,-21 0 0,0 0 16,1 0-16,20-1 0,-21 1 16,0 0-16,0 0 0,1 0 0,-1 0 15,-21-1-15,21 22 0,-21-21 16,0 42 15,0 1-15,-21-22-16,21 21 0,0 0 0,0 0 15,0 0-15,0 0 0,0 1 16,0-1-16,0 0 0,21 0 16,0-21-16,0 21 0,0-21 15,1 21-15,-1-21 0,0 0 0,0 0 16,21 0-16,-20 0 0,-1 0 15,21-21-15,-21 0 0,0 21 0,22-21 16,-22 21-16,21-21 0,-21 0 0,1-1 16,-1 1-16,0 0 0,-21 0 15,0 0-15,21 0 16,0-1-16,-21 1 0,0 0 0,0 42 47,0 0-47,-21 1 0,21-1 15,-21 0-15,21 0 0,0 0 16,0 0-16,0 1 0,-21-22 0,21 21 16,0 0-16,-21-21 0,21 21 0,0 0 15,0-42 32,0 0-47,21 21 16,-21-21-16,21 0 0,-21-1 15,21 1-15,0 0 0,0 0 16,-21 0-16,22 0 16,-1 21-16,0 0 0,0 0 15,0 0 1,-21 21-16,0 0 16,0 0-16,0 0 0,0 0 15,21 1-15,-21-1 0,0 0 16,22-21-16,-22 21 0,21-21 15,-21 21-15,21-21 0,0 0 16,0 21-16,0-21 0,22 0 0,-22 0 16,0 0-16,0 0 0,22 0 15,-22 0-15,0 0 0,21 0 0,-21-21 16,22 0-16,-22 21 0,0-21 0,0 0 16,0 21-16,1-21 0,-1-1 15,0 1-15,-21 0 0,21 0 0,-21 0 16,0 0-16,0-1 0,0 1 0,0 0 15,0 0-15,-21 21 16,0 0-16,0 0 0,-1 0 16,1 0-16,21 21 0,-21 0 15,21 0-15,0 1 16,0-1-16,0 0 0,0 0 0,0 0 16,0 0-16,0 1 0,0-1 15,0 0-15,21 0 16,0 0-16,1 0 15,-1-21-15,0 22 0,0-22 16,0 0-16,22 0 0,-22 0 16,0 0-16,0 0 0,0 0 0,0 0 15,1 0-15,-1 0 0</inkml:trace>
  <inkml:trace contextRef="#ctx0" brushRef="#br0" timeOffset="74691.84">20214 3704 0,'0'0'0,"0"-21"0,0 0 16,-21 21-16,0-21 0,-43 21 31,43 0-31,0 0 0,0 0 16,21 21-16,-21 0 0,-1 0 0,1 0 15,21 1-15,-21-1 0,0 0 0,21 0 16,-21 0-16,21 0 15,0 1-15,-21-1 0,21 0 0,0 0 0,0 0 16,0 0-16,0 1 0,0-1 16,0 0-16,21-21 15,0 21-15,0-21 16,0 0-16,0 0 0,1 0 16,-1-21-16,0 0 0,0 0 15,0-1-15,0 1 0,1 0 16,-1-21-16,0 21 0,0-1 0,0-20 15,0 21-15,1-21 0,-1-1 0,0 1 16,0 0-16,0-1 0,0 1 16,-21 0-16,0-1 0,0 1 0,22 21 15,-22-22-15,0 1 0,0 21 16,0 0-16,0 0 0,0-1 0,0 1 16,-22 42 15,1 22-31,0-22 0,21 0 15,-21 21-15,0 1 0,21-1 0,0 0 16,-21 1-16,-1-1 0,22 0 16,-21-20-16,21 20 0,0 0 0,0-21 15,0 22-15,0-22 0,0 0 0,21 43 16,1-43-16,-1 0 16,0 0-16,0-21 0,0 21 0,0 0 15,1 1-15,-1-22 0,0 0 16,21 0-16,-21 0 0,1 0 15,-1 0-15,0 0 0,-21-22 16,21 1-16</inkml:trace>
  <inkml:trace contextRef="#ctx0" brushRef="#br0" timeOffset="74915.85">19367 3493 0,'0'0'0,"-63"0"0,21 0 0,20 0 15,1 0-15,0 0 0,21-22 16,-21 22-16,42 0 31,0 0-31,0 0 0,1 0 16,-1 0-16,0 0 0,0 0 15</inkml:trace>
  <inkml:trace contextRef="#ctx0" brushRef="#br0" timeOffset="75440.55">21886 3281 0,'0'0'0,"21"-21"0,1 0 0,-22-1 15,0 1-15,0 42 31,-22-21-31,1 43 0,0-22 16,0 21-16,0 1 0,0-1 16,-1 0-16,22 1 0,-21-1 15,0 0-15,0 1 0,0-1 0,21-21 16,0 21-16,-21 1 0,21-22 0,0 21 16,0-21-16,0 1 0,0-1 15,0 0-15,21-21 16,21 0-16,-21 0 0,0 0 0,22 0 15,-1 0-15,0 0 0,1-21 16,-1 0-16,-21 21 0</inkml:trace>
  <inkml:trace contextRef="#ctx0" brushRef="#br0" timeOffset="75652.42">21653 3556 0,'0'0'0,"-42"0"0,21 0 16,0 0-16,0 0 0,42 0 31,0 0-31,0 0 0,0 0 16,22 0-16,-22 0 0,21 0 0,0 0 16,1 0-16,-1 0 0,0-21 0,1 21 15,-1 0-15,-21-21 16,22 21-16</inkml:trace>
  <inkml:trace contextRef="#ctx0" brushRef="#br0" timeOffset="77243.85">22521 3704 0,'0'21'16,"21"-21"-1,1 0 1,-1-21 0,0 21-16,-21-21 0,21 21 15,-21-21-15,0 0 0,21 21 16,-21-21-16,0-1 0,0 1 0,0 0 16,0 0-16,0 0 0,0 0 15,-42-22-15,21 43 0,0 0 16,-1-21-16,1 21 0,0 0 0,0 0 15,0 21-15,-22 0 0,22 1 16,0-1-16,-21 0 0,21 0 0,-1 21 16,1-20-16,0-1 0,0 21 0,21-21 15,0 0-15,0 1 0,0-1 16,0 0-16,0 0 0,0 0 16,0 0-16,21-21 15,0 0-15,22 0 16,-22 0-16,0 0 0,0 0 0,0 0 15,0 0-15,22-21 0,-22 0 0,0 21 16,0-21-16,22 0 0,-22 0 16,0-1-16,0 1 0,0 0 0,0 0 15,1 0-15,-22-22 0,21 22 0,-21 0 16,0 0-16,0 0 16,0 42-1,0 0-15,0 0 16,-21 0-16,21 1 15,-22 20-15,22-21 0,-21 0 0,21 0 16,0 1-16,0-1 0,0 0 16,0 0-16,0 0 0,21 0 0,1 1 15,-1-1-15,21-21 0,0 21 0,-20-21 16,20 0-16,0 0 0,-21 0 16,22 0-16,-1 0 0,0 0 0,1 0 15,-1 0-15,0 0 0,1-21 0,-22 21 16,21-21-16,1-1 0,-22 1 15,0 0-15,0 0 0,0 0 16,0 0-16,-21-1 0,0-20 0,0 21 16,0 0-16,0 0 0,0-1 0,0 1 15,-21 0-15,0 21 16,0 0-16,0 0 0,0 0 0,-22 0 16,22 21-16,0-21 0,0 21 15,0 1-15,-1-1 0,1 0 0,0 0 16,0 0-16,21 0 0,0 1 0,0-1 15,0 0-15,0 0 0,0 0 16,21 0 0,0-21-16,0 0 0,1 0 15,-1 0-15,0 0 0,0 0 16,0 0-16,0 0 0,1-21 16,-1 21-16,0-21 0,0 21 0,-21-21 15,0 0-15,21 0 16,-21-1-16,21 1 0,-21 42 47,0 1-32,0-1-15,0 0 0,-21 0 16,21 21-16,-21-20 0,21-1 16,-21 21-16,21 0 0,0-20 0,-21 20 15,0 0-15,21 1 0,0-1 16,0 0-16,0 1 0,0 20 15,0-21-15,0 1 0,0 20 0,0-20 16,0-1-16,0 0 0,0 22 0,0-22 16,0 0-16,0 22 0,-22-22 0,22 1 15,0-1-15,0 0 0,-21 1 16,0-1-16,21 0 0,0-21 0,-21 22 16,0-22-16,0 21 0,-1-21 15,1 1-15,0 20 0,0-42 0,0 21 0,0 0 16,-1-21-16,1 0 0,0 0 15,0 0-15,0 0 0,0 0 0,-1 0 16,22-21-16,-21 0 0,21 0 16,-21 0-16,21-1 0,0 1 0,0-21 15,0 0-15,0-1 0,0 1 16,0 0-16,0-22 0,0 22 0,0-22 16,0 1-16,21-1 0,22 1 0,-22-1 15,21 1-15,-21-1 0,43 1 16,-22-22-16,0 22 0,-20-1 0,20 1 15,0-1-15,22 1 0,-1 20 0,-20-20 16,41 20-16,-20 1 0,-1 0 16,-20-1-16,20 1 0,-21 21 0,1 0 15,-1 0-15,0-1 0,-20 22 16,-22-21-16,-22 21 31,1 0-31,0 0 0,-21 0 0,21 0 16,-1 0-16,1 21 0,0-21 15,21 22-15,-21-22 16,21 21-16,0 0 16,21 0-16,0-21 0,0 21 15,1-21-15,-1 21 0,0 1 0,0-22 16,-21 21-16,21 0 0,0 0 16,-21 0-16,0 0 15,0 1 1,-21-22-16,0 0 15,0 21-15,0-21 0,0 0 16,-22 0-16,22 0 0,0 0 0,0 0 16,0 0-16,-1 0 0,1 0 0,42-21 31,1 21-15</inkml:trace>
  <inkml:trace contextRef="#ctx0" brushRef="#br0" timeOffset="77584.03">25167 3175 0,'0'0'0,"0"-21"0,0 0 15,21 0-15,-21-1 0,21 1 16,-21 0-16,0 42 31,0 0-31,0 1 0,0-1 16,0 21-16,-21 0 0,0 1 15,21-1-15,-21 0 0,0 1 0,0 20 16,-1-20-16,1-1 0,0-21 0,21 21 16,-21-20-16,0 20 0,21-21 15,-21 0-15,21 0 0,0 1 16,0-1-16,0-42 47,0-1-47</inkml:trace>
  <inkml:trace contextRef="#ctx0" brushRef="#br0" timeOffset="78244.42">24744 3556 0,'0'0'0,"-21"0"16,21-21-16,21 21 31,0 0-31,0 0 16,0 0-16,22 0 0,-22 0 15,21 0-15,0 0 0,1 0 0,-1-21 16,0 21-16,1 0 0,-1-21 0,0-1 16,1 1-16,-1 0 0,0 0 15,1 0-15,-22 0 0,21-22 0,-21 22 16,22-21-16,-22 21 0,-21-1 0,21 1 15,-21 0-15,0 0 0,0 0 16,0 0 0,-21 21-16,0 0 15,21 21-15,-21-21 0,-1 21 16,22 0-16,-21 21 0,0-20 0,0 20 16,21-21-16,0 21 0,-21-20 15,0 20-15,21 0 0,0 1 0,-22-22 16,1 21-16,0-21 0,21 22 0,0-22 15,-21 0-15,21 21 0,-21-21 16,21 1-16,0-1 0,0 0 16,-21-21-16,21 21 15,0-42 17,0 0-32,21 0 15,-21-1-15,21 1 16,0 0-16,0 0 0,0 0 0,1-22 15,-1 22-15,21-21 0,-21 21 0,22 0 16,-1-1-16,0 1 0,-21 0 16,22 21-16,-22 0 0,0 0 0,0 0 15,0 0-15,1 0 0,-22 21 0,0 0 16,0 1-16,0-1 0,0 0 16,0 0-16,-22 0 0,22 0 0,-21 1 15,0-1-15,0 0 0,21 0 16,-42 21-16,42-20 15,-22-22-15,22 21 16,22-42 31,-22-1-47,21 22 0,0-21 0,0 21 16</inkml:trace>
  <inkml:trace contextRef="#ctx0" brushRef="#br0" timeOffset="78624.2">25823 3620 0,'21'0'31,"1"0"-31,-1 0 0,0 0 16,0 0-16,0 0 0,0 0 0,1 0 15,-1-22-15,21 22 0,-21-21 0,0 21 16,22-21-16,-43 0 0,21 21 15,0-21-15,-21 0 0,0-1 0,0 1 16,0 0-16,0 0 0,-21 21 16,0 0-16,0 0 15,-1 0-15,-20 21 0,21 0 0,-21 0 16,20 1-16,-20 20 0,21-21 16,0 0-16,-22 22 0,43-22 15,0 0-15,-21 0 0,21 0 0,0 0 16,0 1-16,21-22 0,1 0 15,-1 21-15,0-21 0,0 0 16,21 0-16,1 0 0,-22 0 0,21 0 16,1 0-16,-22 0 0,21 0 0,-21-21 15,22 21-15,-22-22 0,0 1 16,0 21-16,0-21 0,0 0 0,1 0 16,-1 0-16</inkml:trace>
  <inkml:trace contextRef="#ctx0" brushRef="#br0" timeOffset="79396.59">16637 5461 0,'0'-21'0,"0"42"0,21-42 15,-21 0-15,0 0 16,0 42 15,0 0-31,0 21 0,0-21 0,0 43 16,0-22-16,0 1 0,0 20 0,0 1 16,0-1-16,0 1 0,0-1 15,0 1-15,0-1 0,0 22 0,0-22 16,0 22-16,0-22 0,0 1 0,-21-1 15,21 1-15,-21-1 0,21-20 16,0-1-16,0 0 0,0-20 16,0 20-16,0-21 0,0 0 0,0 0 15,21-21 1,0-21 0,-21 0-16,0 0 15,0 0-15,21 0 0,-21-22 0</inkml:trace>
  <inkml:trace contextRef="#ctx0" brushRef="#br0" timeOffset="79747.78">16637 5779 0,'0'-43'0,"0"86"0,-21-107 16,0 22-16,21 21 0,-22-22 0,22 22 15,-21 0-15,21 0 0,0 0 16,0-1-16,0 1 0,0 0 0,0 0 15,21 0-15,22 0 0,-22-1 0,0 22 16,21 0-16,1-21 0,-1 21 16,0 0-16,1 0 0,-1 0 0,0 21 15,1 1-15,-1-1 0,0 21 0,-20-21 16,-1 22-16,0-22 0,-21 21 16,0-21-16,0 22 0,0-22 0,0 21 15,-21-21-15,-22 0 0,22 1 16,-21-1-16,21 0 0,-22 0 15,1 0-15,21 0 0,-21-21 0,20 0 16,1 22-16,0-22 0,0 0 0,0 0 16,42 0-1,0-22 1,0 1-16,0 21 0,1-21 0,-1 0 16,0 21-16</inkml:trace>
  <inkml:trace contextRef="#ctx0" brushRef="#br0" timeOffset="80791.84">17420 5461 0,'0'0'0,"0"21"47,0 0-47,0 1 0,0-1 16,-21 0-16,21 0 0,0 0 0,0 0 15,0 1-15,0-1 0,0 0 16,0 0-16,0 0 0,0 0 0,0 1 16,21-22-1,0 0-15,0 0 16,1 0 0,-1 0-16,0-22 0,0 1 15,0 0-15,-21 0 16,21 0-16,1 0 0,-22-1 0,21 1 15,0-21-15,-21 21 0,21 0 0,-21-1 16,0 1-16,21 0 0,0 0 16,-21 0-16,22 21 0,-22 21 31,0 0-15,0 0-16,0 0 0,0 1 0,0-1 15,0 0-15,0 0 0,0 21 0,0-20 16,0-1-16,0 0 0,0 0 15,0 0-15,0 0 0,0 1 16,0-1-16,21-21 16,0 21-16,0-21 0,0 0 15,0 0-15,1 0 0,-1 0 16,0-21-16,0 0 0,0 21 0,0-22 16,1 1-16,-1 0 0,0 0 0,21 0 15,-42 0-15,21-1 0,1-20 16,-22 21-16,0 0 0,0 0 0,0-1 15,0 1-15,-22 21 16,1 0-16,0 0 16,0 0-1,21 21-15,0 1 0,0-1 16,0 0-16,0 0 0,0 0 16,0 0-16,0 1 0,0-1 15,21 0-15,0-21 0,0 21 0,-21 0 16,22-21-16,-1 0 0,0 0 15,0 0-15,0 0 0,0 0 16,1 0-16,-1 0 0,0 0 0,0-21 16,21 21-16,-20-21 0,-1 0 15,21 21-15,-21-21 0,0-1 16,22 1-16,-1-21 0,-21 21 16,-21 0-16,21-1 0,-21 1 0,22 21 15,-22-21-15,0 0 0,0 0 16,0 42 15,-22 0-31,22 0 16,-21 0-16,21 1 0,0 20 0,0-21 15,-21 21-15,21 1 0,-21-1 0,0 0 16,21 1-16,0-1 0,0 0 16,-21 22-16,-1-22 0,22 22 0,0-22 15,0 22-15,0-1 0,-21-21 0,0 22 16,21-1-16,-21 1 0,0-1 15,21 1-15,-21-1 0,-1 1 16,22-22-16,-21 22 0,21-43 0,0 21 16,0 1-16,0-22 0,0 0 15,21-21 17,1-21-32,-22 0 15,21-1-15,0-20 0,0 21 0,0-21 16,-21 20-16,21-20 0,1 0 15,-1-22-15</inkml:trace>
  <inkml:trace contextRef="#ctx0" brushRef="#br0" timeOffset="81116.13">18690 5757 0,'-42'-169'15,"84"338"-15,-84-380 0,42 190 16,0-22-16,0 22 0,0 0 0,0 0 15,21 0-15,0-1 0,0 22 16,0-21-16,1 21 0,-1 0 0,21 0 16,-21 0-16,22 0 0,-22 0 0,0 0 15,21 21-15,-21 1 16,-21-1-16,22 0 0,-1 0 0,-21 0 16,0 0-16,0 1 0,0 20 0,0-21 15,0 0-15,-21 0 0,-1 1 16,22-1-16,-42 0 0,21 0 0,0-21 15,0 21-15,-1-21 0,1 0 16,0 0-16,0 0 0,21-21 31,21 0-15,0 0-16,0 0 0,1 21 0</inkml:trace>
  <inkml:trace contextRef="#ctx0" brushRef="#br0" timeOffset="81563.87">19494 5355 0,'0'0'0,"0"-21"0,-21 21 16,0 0 0,0 0-16,0 0 0,21 21 15,0 0-15,-21 1 0,-1-1 0,22 0 16,-21 0-16,21 0 0,0 22 15,0-22-15,0 0 0,0 0 16,0 0-16,0 0 0,0 1 0,0-1 0,21 0 16,1-21-1,-1 0-15,0 0 16,0 0-16,0 0 0,22 0 0,-22-21 16,0 0-16,0 21 0,0-22 0,0 1 15,1 0-15,-1 0 0,-21 0 16,21 0-16,-21-1 0,21-20 0,-21 21 15,0 0-15,0-22 0,0 22 0,0 0 16,0 0-16,-21 0 0,0 0 16,0-1-16,-1 22 0,1 0 15,0-21-15,0 21 0,0 0 0,0 0 16,-1 0-16,1 21 0,21 1 0,-21-22 16,0 21-16,21 0 0,-21 0 15,21 0-15,0 0 0,0 22 16,0-22-16,0 0 0,0 0 15,21-21-15,21 21 0,-21-21 16,1 0-16,20 0 0</inkml:trace>
  <inkml:trace contextRef="#ctx0" brushRef="#br0" timeOffset="81963.81">20193 5271 0,'0'0'0,"0"-22"0,-21 22 15,0 0-15,-22 0 16,22 0-16,0 0 0,-21 0 16,20 0-16,1 22 0,-21-22 0,21 21 15,0 0-15,-1-21 0,22 21 0,0 0 16,0 0-16,0 1 16,22-22-1,-1 21-15,0-21 0,0 0 16,21 0-16,-20 21 0,-1-21 0,0 0 15,0 0-15,0 0 0,0 21 16,1-21-16,-1 0 0,-21 21 0,21-21 16,-21 21-16,0 1 15,-21-22-15,0 21 16,-1 0-16,1-21 0,0 0 0,0 21 16,-21-21-16,20 0 0,1 0 15,-21 21-15,21-21 0,0 0 0,-1 0 16,1 0-16,0 0 0,0 0 0,0 0 15,21-21 17,42 0-32,-21 21 15</inkml:trace>
  <inkml:trace contextRef="#ctx0" brushRef="#br0" timeOffset="82352.61">20447 5440 0,'21'0'0,"-42"0"0,63-21 31,-21 21-15,1-21-16,-1 21 16,0-22-16,0 22 0,-21-21 15,21 21-15,0-21 0,-21 0 16,22 0-16,-22 0 0,0-1 15,0 1-15,0 0 16,0 0-16,-22 21 16,1 0-16,0 0 15,0 0-15,0 21 0,0 0 16,-1 0-16,1 1 0,0 20 0,21-21 16,0 0-16,0 0 0,0 1 0,0-1 15,0 0-15,0 0 0,0 0 16,0 0-16,21 1 15,0-1-15,1-21 0,-1 0 16,0 0-16,0 0 0,0 0 16,0 0-16,1 0 0,-1 0 0,0 0 15,0-21-15,-21-1 0,21 22 16</inkml:trace>
  <inkml:trace contextRef="#ctx0" brushRef="#br0" timeOffset="83424.05">21929 4953 0,'0'0'0,"0"-21"0,0 0 16,0 0-16,0-1 15,0 1-15,0 0 16,0 42 31,-22 0-47,22 1 0,0-1 0,0 0 15,0 0-15,-21 21 0,21-20 16,0-1-16,-21 21 0,21-21 0,0 0 16,0 1-16,0-1 0,0 0 15,0 0-15,0 0 16,21-21-16,0 0 15,1 0-15,-1 0 16,0-21-16,0 21 0,0-21 0,0 0 16,1 0-16,-22-1 15,21 22-15,-21-21 0,0 0 0,0 0 16,0 0-16,0 0 0,0-1 0,0 1 16,0 0-16,0-21 0,0 21 15,0-1-15,0 1 16,21 21-1,0 0-15,0 0 0,0 0 16,1-21-16,20 21 0,-21 0 0,21-21 16,1 21-16,-22 0 0,21-21 15,1 21-15,-1-21 0,0 21 0,1-22 16,-1 22-16,-21 0 0,21-21 16,-20 21-16,-1 0 15,-21-21-15,-21 21 31,21 21-31,-22 0 16,1 1-16,21-1 0,-21 0 16,21 21-16,-21-21 0,21 22 0,0-22 15,-21 21-15,0 1 0,21-1 16,0 0-16,-22 1 0,1-1 0,21 0 16,-21 1-16,21-1 0,-21 0 0,0 22 15,21-22-15,-21 22 0,21-1 0,0 1 16,-22-22-16,22 21 15,0 1-15,-21-1 0,21 1 0,0-1 16,0 1-16,0-22 0,0 22 0,0-22 16,-21 0-16,21 1 0,0-1 15,-21 0-15,21 1 0,0-22 0,0 0 16,-21 21-16,21-20 0,-21-22 0,21 21 16,-22-21-16,1 0 0,0 0 0,0 0 15,0 0-15,0 0 16,-1 0-16,1-21 0,0-1 0,0 1 15,0 0-15,0-21 0,21 21 16,-22-22-16,1 1 0,21 0 0,-21-1 16,21 1-16,0 0 0,0-1 15,0 22-15,0-21 0,0-1 0,0 22 16,0 0-16,42 0 0,-20 0 0,20-22 16,-21 22-16,0 0 0,0 21 15,1-21-15,-1 0 0,0 21 16,21-21-16,-21-1 0,1 1 0,20 0 15,-21 21-15,21-21 0</inkml:trace>
  <inkml:trace contextRef="#ctx0" brushRef="#br0" timeOffset="83772.75">24151 4868 0,'21'0'16,"0"0"-16,1 22 15,-1-1-15,0 0 0,0 0 16,0 0-16,22 22 15,-22-22-15,0 0 0,0 21 0,0-21 16,0 1-16,1-1 0,-1 21 0,0-21 16,-21 0-16,21 1 0,-21-1 15,0-42 32,-21-1-47</inkml:trace>
  <inkml:trace contextRef="#ctx0" brushRef="#br0" timeOffset="84015.61">24638 4911 0,'0'0'0,"21"-43"0,-21 22 0,0 0 0,0 0 16,-21 21-16,0 0 16,0 0-16,-22 0 0,22 21 0,-21 0 15,21 0-15,-22 1 0,1-1 0,0 21 16,-1 0-16,22-20 0,-21 20 15,-1-21-15,22 21 0,-21-20 0,21 20 16,-22-21-16,22 0 0,0 0 0,0 1 16,0-1-16,21 0 15,21-21 1,0 0-16,0 0 16,0 0-16,1 0 0,-1-21 0,0 21 15,21-21-15</inkml:trace>
  <inkml:trace contextRef="#ctx0" brushRef="#br0" timeOffset="84705.07">24850 4847 0,'0'0'16,"-22"21"0,22 1-16,-21-1 15,0 0-15,0 0 0,21 21 16,0-20-16,-21-1 0,0 21 0,21-21 15,0 22-15,0-22 0,0 0 16,-22 0-16,22 0 0,0 0 0,0 1 16,-21-22-16,21 21 0,0-42 47,0-1-47,0 1 15,0 0-15,21 0 0,-21-21 0,22 20 16,-1-20-16,0 21 15,-21-21-15,21 20 0,0-20 0,0 21 0,1-21 16,-22 20-16,21 1 0,-21 0 16,21 0-16,-21 42 15,0 0 1,0 0-16,0 1 0,0-1 0,0 21 16,0-21-16,0 22 0,21-22 15,-21 0-15,0 0 0,21 0 0,-21 0 16,0 1-16,21-1 0,1-21 15,-1 21-15,0-21 0,0 0 16,0 0-16,0 0 0,1 0 16,-1 0-16,0 0 0,0-21 0,0 0 15,0-1 1,1 1-16,-1 0 0,-21 0 0,21-21 0,0 20 16,0-20-16,43-21 15,-43 41-15,0 1 0,0 0 16,-21 0-16,21 0 0,1 21 15,-22 21-15,0 0 16,0 0-16,0 0 0,0 1 16,0 20-16,-22 0 0,1-21 0,0 22 15,21-1-15,-21-21 0,0 22 0,21-22 16,0 21-16,0-21 0,-21 0 16,21 1-16,0-1 0,0 0 0,0 0 15,0 0-15,21-42 47,0 0-31,0 0-16</inkml:trace>
  <inkml:trace contextRef="#ctx0" brushRef="#br0" timeOffset="85123.86">26077 4741 0,'0'-21'16,"0"42"-16,0-21 31,-21 22-31,21-1 16,-21 21-16,0-21 0,-22 22 15,22-1-15,0 0 0,-21 1 16,21-22-16,-22 21 0,22 0 0,0-20 16,21 20-16,-21-21 0,21 0 15,0 0-15,0 1 0,0-1 0,0 0 16,21-21-16,0 0 0,21 0 15,-20 0-15,20 0 0,0 0 0,1 0 16,-22 0-16,21 0 0,0 0 16,1 0-16,-22-21 0,21 21 0,-21-21 15,1 21-15,-1-22 0,0 22 0,0 0 16,-21-21-16</inkml:trace>
  <inkml:trace contextRef="#ctx0" brushRef="#br0" timeOffset="85868.59">17653 7112 0,'0'0'15,"-21"0"1,21 21-16,0 0 16,-21 22-16,21-22 0,0 0 15,0 21-15,0-20 0,0 20 0,0-21 16,0 21-16,-22-20 0,22-1 15,0 0-15,0 0 0,-21 0 0,21 0 16,0 1-16,21-22 31,1 0-31,-1 0 16,0 0-16,0-22 0,0 1 0,-21 0 16</inkml:trace>
  <inkml:trace contextRef="#ctx0" brushRef="#br0" timeOffset="86232.38">18182 7112 0,'21'-21'0,"-42"42"0,63-42 0,-20 21 0,-22-21 0,-22 21 31,1 21-31,0-21 16,0 21-16,0 0 0,0 0 0,-1 1 15,1-22-15,21 21 0,-21 0 0,21 0 16,0 0-16,0 0 0,0 1 15,21-1 1,0-21-16,1 0 0,-1 0 0,0 21 16,21-21-16,-21 21 0,22-21 15,-22 21-15,21-21 0,-21 21 0,22-21 16,-22 22-16,0-22 0,-21 21 0,0 0 16,0 0-1,0 0-15,-21 0 16,-21-21-16,20 0 0,-20 22 0,21-22 15,-21 0-15,-1 0 0,1 0 0,21 0 16,-22 0-16,22 0 0,0 0 16,0 0-16,-21 0 0,42-22 0,-22 22 15,1-21-15,0 0 0,21 0 16,0 0-16</inkml:trace>
  <inkml:trace contextRef="#ctx0" brushRef="#br0" timeOffset="86436.19">17992 6837 0,'0'0'0,"0"-21"0,0 0 0,0-1 15,21 22 32,-21 22-47,21-22 0,0 21 16,0-21-16,22 21 0,-22-21 0,21 21 15,-21-21-15,22 21 0,-1-21 16,0 21-16</inkml:trace>
  <inkml:trace contextRef="#ctx0" brushRef="#br0" timeOffset="86912.92">20108 6795 0,'0'-22'0,"-21"22"16,0 0-16,21 22 0,-21-22 16,0 21-16,21 21 0,0-21 15,-22 0-15,22 22 0,0-1 0,0-21 16,-21 22-16,21-1 0,0 0 15,0 1-15,0-1 0,0 0 0,0 1 16,0-22-16,0 21 0,0-21 16,0 0-16,21 1 0,1-1 0,-1 0 15,0-21-15,0 0 0,0 0 0,0 0 16,1 0-16,-1 0 0,0 0 16,21-21-16,-21 0 0,1-1 0,-1 1 15,0 0-15,0 0 0,0-21 0,22 20 16,-22-20-16,21-43 15,-21 43-15,0-21 0,1 20 0,-1 1 16,0 0-16,0-1 0,-21 1 16,0 21-16,0 0 0,0-1 0,0 1 15,0 0-15,0 42 16,0 0 0,0 1-16,0-1 0,0 0 15,0 0-15,0 0 0,21 0 16,-21 1-16,0-1 0,21 0 0</inkml:trace>
  <inkml:trace contextRef="#ctx0" brushRef="#br0" timeOffset="87288.04">21018 7070 0,'22'-21'16,"-44"42"-16,65-42 0,-43-1 0,0 1 15,0 0-15,0 0 16,0 0-16,-21 21 15,-1 0-15,1 0 0,0 0 0,0 0 16,0 0-16,0 21 0,-1 0 16,1-21-16,0 21 0,21 0 0,0 1 15,0-1-15,0 0 0,0 0 0,0 0 16,21 0-16,0 1 0,22-1 16,-22-21-16,0 21 0,21-21 15,-20 21-15,-1 0 0,0-21 0,21 0 0,-21 21 16,1-21-16,-22 22 0,-22-1 31,1-21-31,0 0 0,-21 0 16,-1 0-16,22 0 0,-21 0 0,0 0 15,-1 0-15,1 0 0,0 0 16,20 0-16,-20 0 0,21 0 0,42 0 31,0 0-31,22 0 0,-22 0 16,21-21-16,-21 21 0</inkml:trace>
  <inkml:trace contextRef="#ctx0" brushRef="#br0" timeOffset="87596.87">21378 7239 0,'21'0'0,"-42"0"0,64 0 16,-22 0-16,0-21 0,0 21 15,0-21-15,0 0 16,1 21-16,-22-22 0,21 22 15,0-21-15,-21 0 0,0 0 16,0 0-16,0 0 16,-21 21-1,0 0-15,-1 0 16,1 0-16,0 21 0,0 0 16,0 0-16,0 0 0,-1 0 0,22 1 15,0-1-15,-21 0 0,21 0 16,0 0-16,0 0 0,0 1 15,21-1-15,1-21 0,-1 0 16,21 0-16,0 0 0,1 0 16,-1 0-16,22 21 0,-1-21 0,1 0 15,-22 0-15,21 0 0</inkml:trace>
  <inkml:trace contextRef="#ctx0" brushRef="#br0" timeOffset="88056.6">22394 7070 0,'0'0'0,"0"-21"0,0-1 0,-21 1 0,0 0 16,0 21-16,0 0 0,-1 0 0,1 0 16,0 0-16,0 0 0,0 21 15,0-21-15,-1 21 0,-20 1 0,21 20 16,0-21-16,-22 43 0,43-43 16,-21 21-16,21-21 0,0 0 15,0 1-15,0-1 0,0 0 0,0 0 16,0 0-16,21-21 0,1 0 15,-1 0-15,0 0 0,0 0 16,0 0-16,0 0 0,1 0 16,-1-21-16,0 0 0,0 0 0,0 0 15,0-1-15,1 1 0,-1-21 0,0 21 16,-21-22-16,21 1 0,0 0 16,-21-1-16,21 1 0,1 0 0,-22-22 15,21 22-15,0-22 0,-21 22 0,21-43 16,-21 64-16,21 0 15,-21 0-15,0 0 0,0 42 16,-21 0-16,0 21 16,0-20-16,0 20 0,-1 0 15,22 1-15,-21-1 0,0 0 16,21 1-16,0-1 0,0 0 0,0-21 16,0 22-16,0-22 0,0 21 0,0-21 15,21 1-15,0-1 0,1 0 16,20 0-16,-21-21 0,21 0 0,-20 0 15,20 0-15,0 0 0,-21 0 0</inkml:trace>
  <inkml:trace contextRef="#ctx0" brushRef="#br0" timeOffset="88344.22">23939 6392 0,'22'-42'15,"-44"84"-15,44-105 0,-1 42 16,-21 42 0,0 0-16,0 0 0,0 0 15,-21 22-15,-1-1 0,22 0 16,-21 1-16,21-1 0,-21 0 0,0 1 16,0 41-16,0-41 0,-1-1 15,1 0-15,21-20 0,-21 20 16,21-21-16,-21 0 0,21 0 15,0 1-15,0-1 0,0 0 16,21-21-16,0 0 16,0 0-16,1-21 15,-1 0-15,0 21 0</inkml:trace>
  <inkml:trace contextRef="#ctx0" brushRef="#br0" timeOffset="88684.04">24384 6710 0,'0'0'0,"0"21"0,-21-21 16,0 21-16,-1 0 0,1 1 0,0-1 16,0 0-16,0 21 0,0-21 15,-1 1-15,22-1 0,0 0 0,0 0 16,0 0-16,0 0 0,22 1 16,-1-22-16,0 0 15,0 0-15,0 0 0,22 0 16,-22 0-16,0 0 0,0 0 0,21-22 15,-20 1-15,-22 0 0,21 0 0,-21 0 16,21 0-16,-21-1 0,0-20 16,0 21-16,0-21 0,0 20 0,0-20 15,-21 21-15,0 0 0,-1 0 0,1 21 16,0-22-16,0 22 16,0 0-16,0 0 0,-1 0 0,1 22 15,0-22-15,21 21 0,-21-21 0,21 21 16,-21-21-16,21 21 15</inkml:trace>
  <inkml:trace contextRef="#ctx0" brushRef="#br0" timeOffset="88797.01">23304 6562 0,'0'0'15,"-42"-21"-15</inkml:trace>
  <inkml:trace contextRef="#ctx0" brushRef="#br0" timeOffset="88984.9">23220 6541 0,'21'0'0,"85"0"16,-233 0-16,317 0 0,-147 0 15,41-22-15,-20 22 0,20 0 0,-20 0 16,21 0-16,-1 0 0,1 0 16,-22 0-16,1 0 0,-1 0 0,1-21 15,-1 21-15,-20 0 0,-1 0 0,0-21 16,1 21-16,-22 0 0,0-21 15,0 0-15,0 21 0,-21-21 16,-21 21 0,0 0-1,0 0-15,0 0 0,-22 0 0,1 0 16,0 0-16</inkml:trace>
  <inkml:trace contextRef="#ctx0" brushRef="#br0" timeOffset="89724.01">16489 8678 0,'0'0'15,"-21"0"-15,42-21 32,0 21-32,0-21 0,0 0 15,0 21-15,22-21 0,-22 0 0,0-1 16,0 22-16,0-21 0,-21 0 15,0 0-15,-21 0 16,0 21-16,0 0 0,-21 0 0,-22 0 16,22 0-16,-22 21 0,1 0 15,-1 0-15,22 0 0,-22 1 16,22-1-16,0 21 0,21-21 0,-1 22 16,22-22-16,0 21 0,0-21 0,0 22 15,22-22-15,-1 21 0,0-21 16,21 0-16,1 22 0,-1-22 0,0 0 15,22 0-15,-22 0 0,0 1 0,1-1 16,-22 0-16,21 0 0,-21 0 16,1 0-16,-1-21 0,-21 22 15,0-1-15,-21-21 0,-1 21 0,-20-21 16,21 0-16,-21 0 0,-1 0 0,1 0 16,0 0-16,-1 0 15,1-21-15,0 21 0,-1-21 0,22-1 0,-21 1 16,21 21-16,-1-21 0,1 0 15,21 0-15,0-22 0,0 22 0,0 0 16,0-21-16,0 21 0,21-22 16,22 22-16,-22-21 0,21 21 0,1-22 15,-1 22-15,0 0 0,1-21 0</inkml:trace>
  <inkml:trace contextRef="#ctx0" brushRef="#br0" timeOffset="89960.87">17039 8509 0,'0'0'0,"0"21"31,-21 0-31,0 1 16,0-1-16,21 0 0,0 0 0,-22 21 15,1 1-15,21-22 0,-21 21 16,21 1-16,0-1 0,0 0 0,-21-21 16,21 22-16,0-1 0,0-21 0,-21 0 15,21 1-15,0-1 0,0 0 16,0 0-16,21-21 0,0 0 15,0 0-15,0 0 0,1 0 16,-22-21-16,0 0 16,0 0-16</inkml:trace>
  <inkml:trace contextRef="#ctx0" brushRef="#br0" timeOffset="90424.61">16616 8890 0,'63'-21'31,"-42"0"-31,22 21 0,-1-21 0,0-1 0,1 22 16,-1-21-16,0 21 0,1-21 15,20 21-15,-20-21 0,20 21 0,-21-21 16,1 21-16,-1 0 0,0 0 16,-20 0-16,-1 0 0,0 0 0,-21 21 15,0 0 1,-21 0-16,0 0 0,-1 1 0,1 20 0,0-21 15,0 0-15,0 0 0,21 1 16,-21-1-16,21 0 0,-22 0 16,22 0-16,0 0 0,0 1 0,22-1 15,-1-21-15,0 0 16,0 0-16,0 0 0,22 0 16,-22-21-16,0-1 0,21 22 15,-21-21-15,1 0 0,20 0 0,-21 0 16,0 0-16,22-22 15,-43 1-15,0 21 0,0 0 0,0-1 16,0-20-16,-22 42 0,1-21 16,0 0-16,0 21 0,-21 0 0,20 0 15,-20 0-15,21 0 0,0 0 0,0 0 16,-1 0-16,1 21 0,0 0 16,21 0-16,0 0 0,0 1 15,21-1-15,0-21 0,1 21 16,-1-21-16,0 21 0,0-21 0,0 0 15,0 0-15</inkml:trace>
  <inkml:trace contextRef="#ctx0" brushRef="#br0" timeOffset="90788.4">17759 8848 0,'0'-85'16,"0"64"-1,0 0-15,21 0 0,0 21 16,-21-22-16,21 22 0,0 0 0,1 0 15,-1 0-15,0 0 16,0 0-16,0 22 0,0-1 0,1 0 16,-1 0-16,0 0 0,0 22 0,0-22 15,-21 21-15,0-21 0,21 0 16,-21 1-16,0-1 0,0 0 0,0 0 16,0 0-16,-21 0 0,0-21 15,0 0 1,21-21-1,0 0-15,0 0 16,0-21-16,21 20 0,0 1 16,0 0-16,1-21 0,-22 21 0,21-1 15,0-20-15,0 21 0,0 0 16,0 0-16,1-1 0,20 22 0,-21-21 16,0 21-16,0-21 0,1 21 0,-1 0 15,0 0-15,0 0 16,-21 21-16</inkml:trace>
  <inkml:trace contextRef="#ctx0" brushRef="#br0" timeOffset="91096.24">18478 8869 0,'43'21'16,"-22"-21"-16,0-21 15,0 21-15,0-21 0,1 0 0,-1 21 16,0-22-16,0 1 0,21 0 15,-20 0-15,-1 0 0,0 21 0,0-21 16,-21-1-16,0 1 0,0 0 0,0 0 16,-21 21-1,0 0-15,0 21 16,-1 0-16,1 0 16,0 1-16,0-1 0,0 0 0,0 0 15,21 21-15,0-20 0,0-1 16,0 0-16,0 0 0,0 0 0,0 0 15,0 1-15,21-22 0,0 21 0,0-21 16,21 0-16,-20 21 0,20-21 0,0 0 16,1 0-16,-1 0 0,21 0 15,-20 0-15,20-21 0</inkml:trace>
  <inkml:trace contextRef="#ctx0" brushRef="#br0" timeOffset="91704.36">20108 8615 0,'21'0'0,"-42"0"0,42-21 0,-21 0 16,0-1-16,0 1 15,0 0-15,0 0 0,0 0 16,-21 21-16,0 0 0,0-21 0,0 21 16,0 0-16,-1 0 0,-20 0 0,21 21 15,0 0-15,-22 0 0,22-21 16,0 21-16,0 0 0,0 1 0,0-1 15,-1 0-15,22 0 0,0 0 16,0 0-16,0 1 16,22-22-1,-1 0-15,0 0 16,0 0-16,0 0 0,0 0 0,22 0 16,-22 0-16,0 0 0,0 0 15,0 0-15,1-22 16,-44 22-1,1 0-15,0 0 0,0 0 16,0 22-16,-22-22 0,22 21 16,-21-21-16,21 21 0,-22 0 0,1-21 15,21 21-15,0 0 0,-22-21 16,22 22-16,21-1 0,0 0 0,21-21 31,1 0-31,-1 0 16,0 0-16,21 0 0,-21 0 0,22 0 15,-22 0-15,21 0 0,-21 0 0,22-21 16,-22 21-16,0 0 0,0 0 16,0 0-16,-21 21 15,0 0-15,0 0 0,0 0 0,0 1 16,-21 20-16,0-21 0,0 21 16,0-20-16,-22 20 0,22-21 0,0 0 15,0 22-15,0-22 0,0 0 16,-1 0-16,1 0 0,0 0 0,21 1 15,-21-22-15</inkml:trace>
  <inkml:trace contextRef="#ctx0" brushRef="#br0" timeOffset="92112.81">21336 8170 0,'0'0'0,"-21"-21"16,0 21 0,21-21-16,-22 21 0,22-21 15,22 21 1,-1 0-16,21 0 0,-21 0 16,22 0-16,-1 0 0,0 0 15,1 0-15,20 0 0,-21 0 0,22 0 16,-22-21-16,22 21 0,-22 0 0,22 0 15,-22 0-15,0-21 0,-21 21 16,22 0-16,-22 0 16,-42 0-1,0 0-15,-1 0 16,-20 0-16,0 0 0</inkml:trace>
  <inkml:trace contextRef="#ctx0" brushRef="#br0" timeOffset="92340.68">21548 8128 0,'-22'0'16,"44"0"-16,-44 21 0,22 0 0,0 1 16,0-1-16,-21 0 0,21 0 15,0 0-15,0 22 0,0-22 0,0 0 16,0 21-16,0 1 0,-21-22 0,21 21 16,0-21-16,0 0 0,0 22 0,0-22 15,-21 0-15,21 0 0,0 22 16,-21-22-16,21 0 0,0 0 15,0 0-15,0 0 16,21-42 15</inkml:trace>
  <inkml:trace contextRef="#ctx0" brushRef="#br0" timeOffset="92744.62">21780 8530 0,'0'0'0,"0"-21"16,22 21 15,-1 0-31,0 0 0,0 0 16,0 0-16,0 0 0,1 0 0,-1 0 15,0 21-15,0 0 0,0 1 0,0-1 16,1 0-16,-1 0 0,0 0 0,0 0 15,-21 22-15,0-22 0,0 0 16,0 0-16,0 0 0,0 1 0,0-1 16,0 0-16,-21-21 15,0 0 1,21-21 0,0 0-16,0-1 15,0 1-15,0 0 0,0 0 16,21 0-16,0-22 0,-21 22 0,21 0 15,0 0-15,-21 0 0,22 0 16,-1-1-16,0 1 0,0 21 0,0-21 16,0 21-16,1 0 0,-1 0 0,0 0 15,0 0-15,0 0 0,0 0 16,1 0-16,-1 0 0,0 0 16</inkml:trace>
  <inkml:trace contextRef="#ctx0" brushRef="#br0" timeOffset="93240.34">22987 8657 0,'21'-63'16,"-21"42"-16,0-1 16,0 1-16,0 0 0,-21 0 0,0 0 15,0 21-15,-1-21 0,1 21 16,0 0-16,0 0 0,0 0 0,0 0 15,-1 0-15,-20 0 0,21 0 0,0 21 16,0 0-16,-22 0 0,22 0 0,0 0 16,21 1-16,-21-1 0,0 21 15,21-21-15,0 0 0,0 1 0,0 20 16,0-21-16,0 0 0,0 0 16,0 1-16,21-1 0,0-21 15,0 0-15,0 0 0,0 0 16,1 0-16,-1 0 0,0 0 0,0 0 15,0-21-15,22 21 0,-22-22 0,0 1 16,0 0-16,21 0 0,-20 0 0,-1 0 16,0-1-16,-21 1 0,21-21 15,0 21-15,0 0 0,-21-22 0,0 22 16,0 0-16,22 0 0,-22 42 31,0 0-31,0 0 0,0 0 16,-22 1-16,22-1 0,-21 21 15,21-21-15,0 0 0,0 1 16,0-1-16,0 0 0,0 0 16,0 0-16,21-21 0,1 21 0,-1-21 15,0 22-15,21-22 0,-21 0 0,22 0 16,-22 0-16,21 0 0,-21 0 0</inkml:trace>
  <inkml:trace contextRef="#ctx0" brushRef="#br0" timeOffset="93688.38">23453 8573 0,'0'0'0,"0"-22"0,0 1 16,0 0-16,0 0 0,0 0 16,0 42-1,0 0 1,0 0-16,0 0 0,0 1 0,0-1 16,0 0-16,-22 0 0,22 21 15,-21-20-15,21-1 0,0 0 0,0 0 16,0 0-16,-21 0 0,21 1 0,-21-22 15,21 21-15,-21-21 16,21-21 0,0-1-1,0 1-15,0 0 0,21 0 16,21-21-16,-21 20 16,1 1-16,20 0 0,0-21 15,1 21-15,-1-22 0,21 22 0,-20 0 16,20-21-16,-20 20 0,20 1 0,-21 21 15,1 0-15,-22 0 0,21 0 16,-21 0-16,1 0 0,-22 43 16,0-22-16,0 0 0,0 21 0,0-21 15,0 1-15,-22-1 0,1 21 16,0-21-16,-21 0 0,21-21 0,-1 22 16,1-1-16,0 0 0,21 0 15,21-21 16,0-21-15,1 0-16,20 21 0</inkml:trace>
  <inkml:trace contextRef="#ctx0" brushRef="#br0" timeOffset="94048.62">24426 8530 0,'0'0'0,"21"0"0,1-21 0,-22 0 15,-22 21 1,1 0-16,0 0 15,0 0-15,0 0 0,0 0 0,-1 21 16,-20-21-16,21 21 0,0-21 16,0 0-16,-1 0 0,1 21 0,21 1 15,0-1 1,21-21 0,1 21-16,-1-21 0,21 0 0,-21 0 15,22 21-15,-22-21 0,21 0 0,-21 0 16,22 21-16,-22-21 0,21 0 15,-21 21-15,0 1 0,-21-1 16,0 0-16,-21 0 16,0-21-16,0 0 0,-21 0 15,20 0-15,1 0 0,-21 21 16,21-21-16,-22 0 0,22 0 16,0 0-16,0 0 0,0 0 0,0 0 15,-1 0-15,22-21 16,0 0-1,22 21-15</inkml:trace>
  <inkml:trace contextRef="#ctx0" brushRef="#br0" timeOffset="94589.41">24955 8340 0,'0'0'0,"0"-21"0,0-1 15,0 1-15,0 0 0,0 0 16,0 42 15,-21-21-31,0 42 0,21-20 0,-21-1 16,0 21-16,0 0 0,-1 1 0,1-1 16,0 0-16,-21 1 0,21 20 15,-22 1-15,43-1 0,-42 1 0,21-1 16,0 1-16,-1-1 0,-20 1 0,21-1 15,0 1-15,0-1 0,21 1 16,-22-1-16,1-20 0,21 20 0,0-21 16,0 22-16,-21-22 0,21 1 15,0-1-15,0-21 0,0 21 0,0-20 16,0-1-16,21-21 0,-21 21 16,21-21-16,1 0 0,-1 0 0,0-21 15,0 21-15,0-21 0,22-1 0,-22 1 16,21-21-16,-21 21 0,22-22 15,-1 1-15,-21 0 0,21-1 0,-20 1 16,-1-21-16,0 20 0,-21-20 0,0 20 16,0 1-16,0-21 0,0 20 0,-21 1 15,0 0-15,-1 20 0,1-20 16,-21 21-16,21 0 0,-22 0 16,22-1-16,0 1 0,0 0 0,21 0 15,0 0 1,21 21-1,0-21-15,0 21 16,1-22-16,-1 22 0,21-21 0,-21 21 16,22-21-16,-1 0 0,0 21 0,-21-21 15</inkml:trace>
  <inkml:trace contextRef="#ctx0" brushRef="#br0" timeOffset="94960.34">25209 8467 0,'0'0'16,"0"-21"-16,-21 21 15,0 0 1,42 0 15,0 0-31,1 0 16,-1 0-16,0 0 0,0-22 16,0 22-16,-21-21 0,21 21 15,-21-21-15,22 0 0,-22 0 16,0 0-16,0-1 0,-22 22 47,1 22-47,0-1 0,0 0 15,0 0-15,21 0 0,-21 22 0,-1-22 16,22 0-16,0 0 0,-21 0 16,21 0-16,0 1 0,0-1 15,0 0-15,0 0 0,21-21 16,1 0-16,-1 0 0,0 0 15,0 0-15,0 0 0,0 0 16,1 0-16,-1 0 0,21 0 0,-21-21 16,0 21-16,1-21 0,-1 0 0</inkml:trace>
  <inkml:trace contextRef="#ctx0" brushRef="#br0" timeOffset="95284.69">25612 8467 0,'63'-64'16,"-126"149"-16,63-106 0,63-64 0,-42 64 15,0 0-15,1 21 0,-1-21 0,0-1 16,0 1-16,0 21 0,22 0 15,-22 0-15,21 0 0,-21 0 0,0 0 16,1 21-16,-1 1 0,0-1 0,-21 0 16,21 0-16,-21 0 15,0 22-15,0-22 0,0 0 0,0 0 0,0 0 16,-21 0-16,0 1 0,0 20 16,-1-21-16,1 0 0,0-21 15,0 0 1,0 0-16,21-21 15,0 0 1,0 0-16,0 0 0,0-1 0,0 1 16,21 0-16,0-21 0,0 21 15,22-22-15,-22 1 0,21 0 0,0 20 16,1-20-16,-1 21 0,-21-21 0,22 20 16,-1 22-16,-21-21 0,0 21 15,-21 21 1,-21-21-16</inkml:trace>
  <inkml:trace contextRef="#ctx0" brushRef="#br0" timeOffset="95860.36">16531 9694 0,'0'0'0,"-21"0"0,21-21 16,0 0-16,-21 0 0,21 0 15,-21 21-15,-1 42 32,22-21-32,-21 22 0,21-1 15,-21 0-15,21 1 0,0-1 0,0 0 16,-21 1-16,0-1 0,21 0 0,-21 1 15,21-22-15,0 21 16,-22-21-16,22 0 0,-21 1 0,21-1 16,0 0-16,0 0 15,-21-21-15,0 0 0,0 0 16</inkml:trace>
  <inkml:trace contextRef="#ctx0" brushRef="#br0" timeOffset="96444.25">15748 10097 0,'0'0'16,"-21"-22"-16,42 22 31,0 0-31,21 0 0,-20-21 16,20 21-16,0 0 0,1 0 16,-1-21-16,21 0 0,1 21 0,-1-21 15,1 0-15,-1 21 0,1-22 0,-1 1 16,1 0-16,-22 0 0,22 0 15,-43 0-15,21-1 0,-21 1 0,22 0 16,-22 0-16,-21-43 0,0 43 16,0 0-16,0 0 0,0 0 15,0 0-15,-21 21 16,21 21-16,0 21 16,0-21-16,0 22 0,-21-22 15,21 21-15,0 0 0,0 1 0,-22-1 16,22-21-16,0 22 0,0 20 15,-21-42-15,21 22 0,-21-22 16,21 0-16,0 0 0,0 0 16,-21 0-16,21-42 47,0 0-47,0 0 15,21 0-15,-21 0 0,21-22 16,0 22-16,1 0 0,-1 0 15,0-22-15,0 22 0,21 21 0,-20-21 16,-1 21-16,0 0 0,0 0 16,21 0-16,-20 0 0,-22 21 0,21 0 15,-21 1-15,21-1 0,-21 0 0,0 0 16,0 0-16,0 0 0,0 22 16,0-22-16,0 0 0,-21 0 15,21 0-15,-21 1 0,21-1 16,21-21 15,0-21-31,0 21 0</inkml:trace>
  <inkml:trace contextRef="#ctx0" brushRef="#br0" timeOffset="96788.06">17230 10075 0,'63'0'16,"-42"0"-16,0 0 0,1-21 16,-1 21-16,0-21 0,0 21 0,0-21 15,0 21-15,1-21 0,-1 21 0,21-21 16,-42-1-16,21 22 0,-21-21 16,21 0-16,-21 0 0,0 0 15,-21 21-15,0 0 0,0 0 16,0 0-16,-22 0 0,22 0 15,0 0-15,0 21 0,-21 0 16,42 0-16,-22 0 0,1 22 0,0-22 16,21 0-16,0 0 0,0 0 0,0 1 15,0-1-15,0 0 0,0 0 0,0 0 16,21-21-16,0 21 0,1 1 16,20-22-16,-21 0 0,0 0 0,22 0 15,-22 0-15,21 0 0,0 0 0,1 0 16,-1 0-16,0 0 0,22 0 0</inkml:trace>
  <inkml:trace contextRef="#ctx0" brushRef="#br0" timeOffset="97277.78">18711 9948 0,'0'-21'16,"0"42"-16,0-63 0,-21 21 0,0 21 15,0 0-15,0-21 0,-1 21 0,-20 0 16,21 0-16,0 0 0,-22 21 0,22 0 16,-21 0-16,21 0 0,0 1 15,-1-1-15,22 21 0,0-21 0,-21 0 16,21 22-16,0-22 0,0 21 16,0-21-16,0 1 0,0-1 0,0 0 15,21-21-15,1 21 0,20-21 16,-21 0-16,0 0 0,0 0 15,1 0-15,-1 0 0,0 0 0,21-21 16,-21 21-16,1-21 0,-1 0 0,0-1 16,0 1-16,0 0 0,0-21 15,1 21-15,-22-22 0,21 1 16,0 0-16,-21-1 0,21-20 0,-21 20 16,0 1-16,0-21 0,21 20 0,-21 1 15,0 21-15,21-22 0,-21 22 16,0 42-1,0 22-15,0-22 16,-21 21-16,21 1 0,-21-1 16,21 21-16,0-20 0,0-1 0,0 0 15,0-20-15,0 20 0,0 0 0,0-21 16,0 1-16,0-1 0,21 0 0,0 0 16,1-21-16,-22 21 0,21-21 15,0 0-15,0 0 0,0 0 0,0 0 16</inkml:trace>
  <inkml:trace contextRef="#ctx0" brushRef="#br0" timeOffset="98378.35">19600 9885 0,'0'-21'0,"0"42"0,0-63 0,0 20 16,0 1-16,-21 21 0,0 0 0,0 0 15,0 0-15,-1 0 0,1 0 16,-21 0-16,21 0 0,-22 21 0,22 1 15,-21-1-15,21 0 0,0 21 0,-1-21 16,1 1-16,21-1 0,0 21 16,-21-21-16,21 0 0,0 1 0,0-1 15,0 0-15,0 0 16,21-21-16,0 0 0,1 0 0,-1 0 16,0 0-16,0 0 0,0 0 0,0 0 15,22-21-15,-22 21 0,0-21 16,0 21-16,0-21 0,1-1 15,-1 1-15,-21-21 0,21 21 0,-21 0 0,21-22 16,-21 22-16,21-21 0,-21 21 16,0-1-16,0 1 0,0 0 0,0 0 15,0 42 1,0 0-16,0 0 0,-21 1 16,21 20-16,-21-21 0,21 0 15,0 22-15,0-22 0,0 21 0,0-21 16,0 0-16,0 1 0,0-1 0,0 0 15,21 0-15,0 0 0,0-21 16,1 21-16,-1-21 0,21 0 16,-21 0-16,0 0 0,22 0 0,-1 0 15,-21 0-15,0-21 0,22 0 0,-22 21 16,42-42-16,-41 21 0,-1-1 16,0-20-16,0 21 0,0-21 15,-21-1-15,21 1 0,1-22 16,-22 22-16,21-21 0,0 20 0,-21 1 15,0 0-15,21-1 0,-21 22 0,0 0 16,0 42 0,0 0-16,-21 22 15,0-22-15,0 21 0,21 0 0,-22 1 16,1-1-16,0 0 0,0 1 0,21-1 16,-21 0-16,21 1 0,-21-22 15,21 21-15,0-21 0,0 1 0,0-1 16,0 0-16,0 0 0,21 0 15,0-21-15,0 0 0,0 0 0,22 0 16,-22 0-16,21 0 0,-21 0 16,22 0-16,-1 0 0,0-21 0,1 21 15,-1-21-15,0 0 0,-21 0 16,22-1-16,-22 22 0,21-42 0,-21 21 16,1 0-16,-1 0 0,-21-22 15,0 22-15,0 0 0,0 0 0,0 0 16,0-1-16,-21 22 15,-1 0-15,1 0 0,0 0 0,-21 0 16,21 22-16,-1-1 0,1 0 16,0 21-16,0-21 0,21 1 0,-21-1 15,21 0-15,-21 0 0,21 0 16,0 0-16,0 1 0,0-1 0,21-21 31,0 0-31,0 0 0,0 0 16,0 0-16,1 0 0,-1-21 15,0-1-15,0 22 0,-21-21 0,21 0 16,0 0-16,1 0 0,-22 0 16,21-1-16,0 1 0,-21 0 0,21 0 15,-21 42 1,0 64 15,0-43-31,0-21 0,0 0 0,0 1 16,0-1-16,0 0 0,21 0 15,0 0-15,22-21 0,-22 0 0,0 0 16,21 21-16,-20-21 0,20 0 16,0 0-16,-21 0 0,22 0 15,-1-21-15,-21 21 0,22-21 0,-22 0 16,0 21-16,0-21 0,0-22 0,-21 22 16,0 0-16,0-21 0</inkml:trace>
  <inkml:trace contextRef="#ctx0" brushRef="#br0" timeOffset="98572.23">20193 9610 0,'-42'0'16,"84"0"-16,-127 42 0,43-21 0,21-21 0,0 0 16,-1 0-16,22 21 0,22-21 31,-1 0-31,0 0 0,0 0 0,0 0 15,22 0-15,-1-21 0,0 0 0,-21 21 16,22-21-16,-1 0 0,0 21 0,-20-21 16</inkml:trace>
  <inkml:trace contextRef="#ctx0" brushRef="#br0" timeOffset="99177.25">22331 9398 0,'0'0'0,"0"-21"0,0 0 0,-21 21 16,21-21-16,0-1 0,0 1 16,0 42 15,0 1-31,0-1 0,0 0 16,0 0-16,0 21 0,0-20 15,0 20-15,0 0 0,0-21 0,0 22 16,0-22-16,0 21 0,0-21 0,0 1 15,0-1-15,-22 0 0,22 0 0,-21-21 16,21 21-16,0-42 47,0 0-47,0 0 16,0 0-16,0-1 0,21 1 15,-21 0-15,22-21 0,20 21 0,-21-1 16,0 1-16,22 0 0,-22 21 0,21-21 15,-21 21-15,22 0 0,-22 0 16,0 0-16,0 0 0,0 0 0,0 21 16,-21 0-16,0 0 0,0 22 15,0-22-15,-21 0 0,0 0 16,-21 0-16,21 1 0,-22-1 16,1-21-16,0 21 0,20 0 0,-20-21 0,0 0 15,21 0-15,-1 21 0,44-42 31,-1 0-31</inkml:trace>
  <inkml:trace contextRef="#ctx0" brushRef="#br0" timeOffset="99436.11">23177 9271 0,'0'0'0,"0"-21"0,0 0 0,-21 42 31,21 0-31,-21 0 0,0 22 16,21-22-16,-21 21 0,0 0 0,-1 1 16,1-1-16,21 0 0,-42 64 15,21-63-15,0-22 0,-1 21 16,1 0-16,0-20 0,21 20 16,-21-21-16,0 0 0,0 0 0,21 1 15,0-1-15,21-21 31,0-21-31,0-1 16,0 1-16</inkml:trace>
  <inkml:trace contextRef="#ctx0" brushRef="#br0" timeOffset="99947.82">23558 9504 0,'0'0'0,"22"-21"0,-1 0 0,-21 42 16,0 0-16,-21 0 15,-1 0-15,1 0 0,0 1 16,0 20-16,0-21 0,0 21 0,-1-20 16,22-1-16,-21 21 0,21-21 0,-21 0 15,21 1-15,-21-22 0,21 21 16,21-21 15,0 0-31,-21-21 0,21-1 0,1 1 16,-1 21-16,0-21 0,0 0 15,21 0-15,-20 0 0,-1-1 16,0 1-16,0 21 0,0-21 0,0 21 16,1 0-16,-1 0 15,-21 21-15,0 0 16,0 1-16,0-1 0,0 0 0,0 0 16,0 0-16,0 0 0,0 1 0,0-1 15,42 21-15,-21-42 16,0 21-16,1-21 0,-1 0 0,21 0 15,-21 0-15,43 0 16,-22 0-16,-21-21 0,22 21 0,-22-21 0,0 0 16,0 0-16,0-1 0,-21 1 15,0-21-15,0 21 0,21-22 16,-21 1-16,0 0 0,0-1 0,0 22 16,0-21-16,0 0 0,0 20 0,0 1 15,0 0-15,-21 0 0,0 21 31,0 21-31,0 0 0,0 0 0,-1 1 16,1-1-16,0 0 0,-21 21 0,-1 1 16</inkml:trace>
  <inkml:trace contextRef="#ctx0" brushRef="#br0" timeOffset="100552.47">17780 11134 0,'0'-43'16,"0"22"0,0 0-16,0 0 15,0 0-15,0 0 0,0-1 0,0 1 16,0 0-16,0 0 0,21 0 0,-21 0 16,0-1-16,0 1 0,21 0 15,-21 0-15,0 0 0,0 0 0,-21 42 31,0 0-31,21 21 16,0 1-16,-21-22 0,0 21 0,21 0 16,-22 1-16,1-1 0,21 22 0,0-22 15,0 0-15,-21-21 0,21 22 0,0-1 16,0-21-16,0 0 16,0 1-16,0-1 0,0 0 0,0 0 15,0-42 16</inkml:trace>
  <inkml:trace contextRef="#ctx0" brushRef="#br0" timeOffset="101659.99">17357 11197 0,'-22'0'0,"234"85"0,-402-170 0,190 85 31,21 21-31,0-21 0,0 0 15,21 0-15,-20 0 0,20 0 0,0 0 16,1 0-16,20 0 0,-21-21 0,1 0 16,20 21-16,-20-21 0,-1 0 0,0 21 15,1-21-15,-1-1 0,0 22 16,-21-21-16,22 0 0,-22 21 0,-21-21 16,-21 42 15,0 0-31,21 0 15,0 22-15,-22-22 0,22 21 16,-21-21-16,21 22 0,-21-22 0,21 0 16,0 21-16,0-20 0,0-1 15,0 0-15,0 0 0,0 0 16,21-21-16,0 0 0,1 0 16,-1 0-16,0 0 15,0-21-15,0 21 0,0-21 0,1 0 16,-1 0-16,0 21 0,0-22 0,0-20 15,0 21-15,-21 0 0,22 0 0,-1-1 16,0 1-16,-21 0 0,0 0 16,0 0-16,21 21 0,-21 21 31,0 0-31,0 0 16,0 0-16,0 1 0,0 20 0,0-21 15,0 0-15,0 0 0,0 1 0,0-1 16,0 0-16,0 0 0,21-21 0,-21 21 15,21-21-15,1 0 16,-1 0-16,0 0 16,0 0-16,0-21 0,0 0 0,1 21 15,-1-21-15,-21 0 0,21-1 16,0 1-16,0 0 0,0 0 0,-21-21 16,0 20-16,22 1 0,-1-21 15,-21 21-15,0 42 31,0 0-31,0 0 16,0 0-16,0 1 0,0-1 0,0 21 16,0-21-16,0 0 0,0 1 0,0-1 15,0 0-15,0 0 0,0 0 16,21-21-16,0 0 16,0 0-16,0 0 0,1 0 15,-1 0-15,-21-21 0,21 21 16,0-21-16,0 0 0,0 21 0,1-21 15,-1-22-15,0 1 16,-21 21-16,0 0 0,21-1 0,-21 1 16,21 0-16,-21 0 0,0 0 15,0 0-15,0 42 16,0 0-16,0 0 16,0 0-16,0 0 0,0 1 0,0-1 15,0 0-15,0 0 0,0 0 16,0 0-16,21 1 0,1-1 0,-1 0 15,0-21-15,-21 21 0,42-21 0,-21 0 16,1 0-16,-1 0 0,21 0 16,-21 0-16,22 0 0,-1 0 0,-21-21 15,21 21-15,1-21 0,-22 0 0,21-1 16,-21 1-16,1 0 0,-1 0 0,-21 0 16,0-22-16,0 22 15,0-21-15,0 21 0,0-22 0,-21 22 16,21-21-16,-22 21 0,1 0 15,0-1-15,0 1 0,0 0 0,-22 21 0,22 0 16,0 0-16,0 0 0,0 0 16,0 21-16,-22 0 0,22 1 0,0-1 15,-21-21-15,20 21 0,1 0 0,0 0 16,0 22-16,0-22 0,0 0 16,21 0-16,0 0 15,0 0-15,0 1 0,0-1 16,21-21-16</inkml:trace>
  <inkml:trace contextRef="#ctx0" brushRef="#br0" timeOffset="102436.62">21082 11134 0,'0'0'0,"-21"0"0,21 21 16,21-21 0,0 0-16,0 0 15,0-21-15,1 21 0,-22-21 16,21 21-16,0-22 0,0 1 16,-21 0-16,21 0 15,-21 0-15,0 0 0,0-1 0,0 1 16,0 0-16,0 0 0,0 0 0,0 0 15,0-1-15,-21 22 0,0-21 16,0 0-16,0 21 0,-1 0 0,-20 0 16,21 0-16,-21 0 0,-1 21 0,22 0 15,-21 1-15,-1-1 0,1 0 0,21 21 16,-21-21-16,20 22 0,1-22 16,21 21-16,0 1 0,-21-1 15,21-21-15,0 21 0,0-20 0,0-1 16,21 0-16,-21 0 0,21-21 0,1 21 15,-1-21-15,21 0 0,-21 0 16,0 0-16,1 0 0,20 0 0,-21-21 16,0 0-16,22 21 0,-22-21 0,0 0 15,21-1-15,-21 1 0,22 0 16,-22-21-16,0 21 0,0-1 0,0 1 16,1 0-16,-1 0 0,-21 0 0,0 0 15,0-1-15,0 44 31,0-1-31,0 0 16,0 0-16,0 0 0,0 22 16,0-22-16,0 0 0,0 0 0,0 0 15,0 0-15,0 1 0,0-1 16,0 0-16,0 0 0,21-21 0,0 0 16,0 21-16,0-21 0,1 0 0,-1 0 15,0 0-15,0 0 0,0 0 16,22-21-16,-22 0 0,0 21 0,0-21 15,0 0-15,22-1 0,-22 1 0,0 0 16,0 0-16</inkml:trace>
  <inkml:trace contextRef="#ctx0" brushRef="#br0" timeOffset="102696.47">21759 11113 0,'43'-85'31,"-43"21"-15,-43 213-16,86-319 0,-43 191 16,0 1-1,0-1-15,-22 0 0,1 0 16,21 21-16,-21-20 0,21 20 0,0 0 15,-21 1-15,0-22 0,21 21 0,-21 0 16,21 1-16,0-1 0,-22 0 0,1 1 16,21-1-16,-21 0 0,21 1 15,-21-22-15,21 21 0,-21 1 16,0-22-16,21 0 0,0 21 0,0-21 16,0 1-16,0-1 0,21-42 31,-21-1-31,21 22 15,0-21-15,0 0 0,0 0 0,-21 0 16,22-22-16,-1 22 0,0-21 0,-21 21 16</inkml:trace>
  <inkml:trace contextRef="#ctx0" brushRef="#br0" timeOffset="102979.31">21802 11240 0,'21'-43'0,"-42"86"0,42-128 16,0 43-16,0-22 0,-21 43 15,0 0-15,21 0 0,0-1 16,1 1-16,-1 21 0,0 0 15,0 0-15,21-21 0,1 21 16,-22 0 0,0 0-16,0 0 0,0 21 15,1-21-15,-22 21 0,0 1 0,0-1 16,0 0-16,0 0 0,0 0 16,-22 0-16,22 1 0,-21-22 15,0 21-15,-21 0 0,21-21 0,-1 21 16,1-21-16,0 0 0,0 21 0,0-21 15,0 0-15,84-42 63</inkml:trace>
  <inkml:trace contextRef="#ctx0" brushRef="#br0" timeOffset="103280.14">22585 10986 0,'0'0'0,"0"-22"0,-21 22 15,-1 0 1,1 0-16,0 22 0,21-1 16,-21-21-16,0 21 0,21 21 0,-21-21 15,21 22-15,0-1 0,-22-21 16,22 22-16,-21-1 0,21 0 15,-21 1-15,21 20 0,-21-21 0,21 1 16,-21-22-16,0 21 0,-1 1 0,22-1 16,-21-21-16,0 21 0,21-20 0,-21-1 15,21 0-15,0 0 0,0 0 16,21-42 15,0 0-31,0 0 0,1 0 16,-1-1-16</inkml:trace>
  <inkml:trace contextRef="#ctx0" brushRef="#br0" timeOffset="103611.83">22521 11197 0,'0'0'0,"21"-42"0,-21 0 0,0 20 16,22 1-16,-22 0 0,0 0 16,0 0-16,0 0 0,21 21 0,0-22 15,0 22-15,0-21 0,0 21 16,-21-21-16,43 21 0,-22 0 15,0 0-15,21 0 0,-20 0 0,-1 0 16,21 0-16,-21 0 0,0 21 0,1-21 16,-22 21-16,0 1 0,0-1 15,0 0-15,-22 0 0,-20 0 16,21 0-16,-21 1 0,20-1 16,-20-21-16,0 21 0,21-21 0,-22 0 15,22 21-15,-21-21 0,21 21 0,-1-21 16,1 0-16,0 0 0,21 21 31,21-21-15,0 0-1,1 0-15,-1 0 0,0 0 16,0 0-16,21 0 0</inkml:trace>
  <inkml:trace contextRef="#ctx0" brushRef="#br0" timeOffset="104068.57">23304 10774 0,'0'0'0,"0"-21"0,0-22 31,-21 43-31,0 0 0,21 22 16,0-1-16,-21 0 0,0 0 0,21 21 15,-21-20-15,21-1 0,0 21 0,0-21 16,0 22-16,-22-22 0,22 21 15,0-21-15,0 0 0,0 1 16,0-1-16,0 0 0,0 0 0,22 0 16,-1-21-16,0 0 15,0 0-15,0 0 16,0 0-16,1 0 0,-22-21 0,21 21 16,0-21-16,0 0 0,0 0 0,0 21 15,1-22-15,-1 1 0,0 0 0,-21 0 16,21 21-16,-21-21 0,0 42 31,-21 0-15,21 0-16,-21 0 0,21 1 15,0-1 1,0 0-16,-21-21 0,21 21 0,0 0 16,0-42 30,0 0-30,0 0-16,21 0 0</inkml:trace>
  <inkml:trace contextRef="#ctx0" brushRef="#br0" timeOffset="104252.46">23622 10859 0,'0'-22'31,"-21"22"-31,0 0 16,21 22 15,0-1-15</inkml:trace>
  <inkml:trace contextRef="#ctx0" brushRef="#br0" timeOffset="104552.29">24172 10922 0,'0'0'16,"0"-21"-16,0 0 0,0 0 15,-21 21 1,0 0-16,0 0 0,0 0 15,-1 0-15,1 0 0,0 21 16,21 0-16,-21 0 0,21 0 0,-21 0 16,0 1-16,21-1 0,0 0 15,0 0-15,0 21 0,0-20 0,0-1 16,0 0-16,0 0 0,0 0 16,0 0-16,21-21 0,0 22 15,0-22-15,21 0 16,-20 0-16,20 0 0,0 0 15,-21 0-15,1 0 0,20 0 0</inkml:trace>
  <inkml:trace contextRef="#ctx0" brushRef="#br0" timeOffset="105022.02">24680 10943 0,'0'0'0,"0"-21"0,0 0 0,21 0 15,-21 0-15,-21 21 16,0 0-1,0 0-15,0 21 0,0-21 0,-1 21 16,1 0-16,0 0 0,0 0 0,0 1 16,0-1-16,-1 0 0,22 0 15,0 0-15,-21 0 0,21 1 0,0-1 16,0 0-16,0 0 16,21-21-1,1 0-15,-1 0 16,0 0-16,0 0 0,0-21 15,0 0-15,1 21 0,-22-21 0,21-1 16,0 1-16,0 0 0,0 0 16,-21 0-16,21 0 0,1-1 15,-22 1-15,0 0 0,0 0 0,21 0 16,-21 0-16,0 42 31,-21 0-31,21 0 0,-22 21 16,1-20-16,21-1 0,-21 0 15,21 0-15,0 0 0,0 0 16,0 1-16,0-1 0,0 0 16,21-21-1,-21 21-15,21-21 0,1 0 0,-1 0 16,0 0-16,0 0 0,0 0 0,0-21 16,1 21-16,-1-21 15,0 21-15,0-21 0,0-1 0</inkml:trace>
  <inkml:trace contextRef="#ctx0" brushRef="#br0" timeOffset="106227.54">25146 10605 0,'0'-43'15,"0"86"-15,0-107 0,0 22 0,0 21 0,0-1 16,0 1-16,0 0 0,0 42 31,0 0-31,-21 1 0,21 20 16,-21 0-16,21-21 0,-22 22 0,22-1 15,-21 0-15,21 1 16,0-1-16,0 0 0,0 1 0,0-1 16,0-21-16,0 22 0,0-22 0,0 0 15,0 0-15,0 0 0,0 0 0,0 1 16,21-22-16,-21 21 16,22-21-16,-1 0 0,0 0 15,0 0-15,0-21 0,0-1 16,1 22-16,-22-21 0,21 0 0,0 0 15,0 0-15,-21 0 16,21-1-16,0 1 0,-21 0 0,22 0 0,-1 0 16,-21 0-16,0-1 0,21 22 0,-21 22 47,-21-1-47,21 0 15,0 0-15,0 0 0,-21 0 0,21 1 16,0-1-16,0 0 0,0 0 15,0 0-15,0 0 0,21-21 16,-21 22-16,21-22 0,0 0 16,0 0-16,0 0 0,1 0 15,-1 0-15,0-22 0,0 22 16,0-21-16,0 21 0,1-21 16,-22 0-16,21 0 0,0 0 0,0-1 15,-21 1-15,0 0 0,21 0 0,0 0 16,-21 0-16,0 42 31,-21 0-31,21 0 16,-21-21-16,21 21 0,0 0 0,-21 1 15,21-1-15,0 0 16,-21 0-16,21 0 0,21-21 31,0 0-15,0 0-16,0 0 0,-21-21 15,0 0-15,22 21 16,-22-21-16,0 0 0,0-1 16,0 1-16,0 0 0,0 0 15,0 0-15,0 0 0,0-1 16,0 1-16,0 0 0,0 0 16,0 0-16,21 21 15,0 0-15,0 0 16,0 0-1,0 0-15,1 0 0,-1 0 16,-21 21-16,21-21 0,0 21 0,0-21 16,0 21-16,1 0 15,-1 1-15,-21-1 16,21 0-16,-21 0 0,21 0 16,-21 0-16,0 1 15,0-1-15,0 0 16,0 0-1,-21-21 1,21-21 31,0 0-47,0 0 16,0-1-16,21 22 0,-21-21 0,21 0 15,0 0-15,-21 0 0,22 0 16,-1-1-16,0 1 0,21 0 0,-21 0 15,1 0-15,20 0 0,-21-1 16,0 22-16,0 0 0,1-21 0,-1 21 0,0 0 16,0 0-16,-21 21 15,0 1-15,0-1 0,0 0 0,0 0 16,0 0-16,-21 0 0,0 22 0,0-22 16,21 0-16,-22 0 0,1 0 15,0 1-15,21-1 0,-21 0 16,0 0-16,21 0 0,-21-21 15,21 21-15,-22-21 32,22-21-17,0 0-15</inkml:trace>
  <inkml:trace contextRef="#ctx0" brushRef="#br0" timeOffset="106468.4">25929 10456 0,'0'0'0,"-21"0"0,0-21 16,0 21 0</inkml:trace>
  <inkml:trace contextRef="#ctx0" brushRef="#br0" timeOffset="106784.26">24701 10583 0,'0'0'0,"-21"0"0,0 0 16,0 0-16,42 0 16,0 0-1,22 0-15,-22 0 0,0 0 0,21 0 16,-21 0-16,22 0 0,-22 0 15,21 0-15,-21 0 0,1 0 16,-1 0-16,0 0 0,0 0 0,0 0 16</inkml:trace>
  <inkml:trace contextRef="#ctx0" brushRef="#br0" timeOffset="118368.4">550 11261 0,'0'0'0,"0"21"0,-63-21 16</inkml:trace>
  <inkml:trace contextRef="#ctx0" brushRef="#br0" timeOffset="118892.1">466 11345 0,'0'0'31,"0"22"-31,0-1 0,21 0 16,-21 0-16,21 0 0,-21 0 16,21 1-16,0-1 0,0 0 15,1 0-15,20-21 0,-21 0 16,0 0-16,22 0 16,-22 0-16,21 0 0,0 0 0,1-21 15,-1 0-15,0 0 0,-20-1 16,20 1-16,0 0 0,1 0 0,-22 0 15,0 0-15,0-1 0,0 1 16,-21 0-16,0 0 0,0 0 16,-21 0-16,-127-22 15,106 43 1,20 0-16,-20 0 16,0 21-16,21-21 0,-22 22 0,1 20 0,0-21 15,20 0-15,-20 22 0,0-1 16,21-21-16,-1 21 0,-20-20 15,21-1-15,0 21 0,21-21 16,0 22-16,0-22 0,0 0 0,21 0 16,0 0-16,0 0 0,0 1 15,1-22-15,20 0 0,-21 21 16,21-21-16,-20 0 0,20 0 0,0 0 16,-21 0-16,22 0 0,-22 0 15,0 0-15,0 0 0,0-21 0,1 21 16,-1 0-16,0 0 15,-21-22-15,-21 22 16,0 0-16,-1 0 16,1 0-16,-21 0 0,21 0 15,-22 22-15,1-1 0,0-21 0,21 21 16,-22 0-16,1 0 0,21 22 16,-22-22-16,22 0 0,-85 0 15,64 0-15</inkml:trace>
  <inkml:trace contextRef="#ctx0" brushRef="#br0" timeOffset="119000.04">762 12192 0,'63'0'15,"-41"0"1,20-21-16,-21 0 0,0 21 0,0 0 16</inkml:trace>
  <inkml:trace contextRef="#ctx0" brushRef="#br0" timeOffset="119455.78">1714 11748 0,'22'0'0,"-44"0"0,44-43 0,-22 64 16,0-42-1,0 0-15,-22 21 0,1-21 0,0 21 16,0 0-16,0 0 15,0 0-15,-1 0 0,1 0 16,0 0-16,0 21 0,0 0 0,0 0 16,-1 1-16,1-1 0,0 0 15,0 0-15,21 0 0,-21 0 0,21 1 16,-21-1-16,21 0 0,0 0 16,0 0-16,0 0 0,0 1 15,21-22-15,0 0 16,0 0-16,0 0 0,0 0 15,1 0-15,-1-22 16,0 1-16,21 21 0,-21-21 0,1 0 0,-1 0 16,0 0-16,0 21 15,0-22-15,0 1 0,-21 0 0,22-21 16,-22 21-16,21-1 0,-21 1 16,0 0-16,21 21 15,-21 21-15,-21-21 31,0 21-15,21 1-16,42-22 0,-63 42 16,21-21-16</inkml:trace>
  <inkml:trace contextRef="#ctx0" brushRef="#br0" timeOffset="119516.74">1778 12467 0,'-21'0'15,"0"-444"-15,63 888 0</inkml:trace>
  <inkml:trace contextRef="#ctx0" brushRef="#br0" timeOffset="119643.67">1778 13314 0,'-21'0'16,"0"0"-16,-1 0 0,22-42 15,-21 20-15</inkml:trace>
  <inkml:trace contextRef="#ctx0" brushRef="#br0" timeOffset="119753.6">1376 12383 0,'0'-22'16</inkml:trace>
  <inkml:trace contextRef="#ctx0" brushRef="#br0" timeOffset="119792.58">1397 12171 0,'63'0'16,"-41"0"-16</inkml:trace>
  <inkml:trace contextRef="#ctx0" brushRef="#br0" timeOffset="121857.72">635 11875 0,'0'0'0,"21"0"0,-21-22 31,0 1-15,-21 21 31,0 0-47,0 0 15,-1 21-15,1 1 0,0-1 0,0 0 16,0 0-16,0 0 0,21 0 16,-22 22-16,1-22 0,21 0 0,-21 21 15,21-20-15,0-1 0,0 0 16,0 0-16,0 0 0,0 0 15,21-21-15,0 22 0,1-22 16,-1 0-16,0 0 0,21 0 0,-21 0 16,22 0-16,-1 0 0,0 0 15,1 0-15,-1-22 0,0 1 16,1 0-16</inkml:trace>
  <inkml:trace contextRef="#ctx0" brushRef="#br0" timeOffset="122607.5">1736 11748 0,'0'21'32,"0"0"-17,0 0-15,0 0 16,0 0-16,0 1 15,0-1-15,0 0 16,0 0-16,0 0 0,0 22 0,0-22 16,0 0-16,0 21 0,0-21 15,0 22-15,0-1 0,0 0 0,0 1 16,0-22-16,0 0 0,0 0 16,21 22-16,-21-1 0,0-21 0,0 21 15,42-20-15,-42-1 0,0 0 16,0 21-16,0-21 0,0 22 0,0-22 15,0 21-15,0 1 0,-21-22 16,21 0-16,0 0 0,-21 21 16,21 1-16,0-22 0,0 21 0,0-21 0,0 22 15,0-1-15,0-21 0,0 0 16</inkml:trace>
  <inkml:trace contextRef="#ctx0" brushRef="#br0" timeOffset="122652.48">1714 13314 0</inkml:trace>
  <inkml:trace contextRef="#ctx0" brushRef="#br0" timeOffset="122679.46">1863 13504 0</inkml:trace>
  <inkml:trace contextRef="#ctx0" brushRef="#br0" timeOffset="123035.61">1460 889 0,'0'64'15,"0"-128"-15,0 170 0,0-64 0,0 1 16,0-1-16,0-21 0,0 0 0,0-359 16,0-107-16,22 64 0,-44 381 15,65 0 1,-22 0-16,0 0 0,21 0 0,-20 0 16,20 0-16,-21 0 0,0 0 0,0 0 15,1 0-15,-1 0 0,0 0 0,0 0 16,0 0-16,0 0 0,1 0 15,-1 0-15,0 0 0,0 0 16,0 0-16,0 0 63</inkml:trace>
  <inkml:trace contextRef="#ctx0" brushRef="#br0" timeOffset="124629.37">1736 12404 0,'-22'0'16,"1"0"-16,0 0 0,0 0 16,0-21-16,0 21 0,21-22 46,21 1-30,0 21-16,0-21 16,0 0-16,0 21 0,1-21 15,20 0-15,-21 21 0,0-22 0,22 1 16,-22 21-16,0-21 0,0 0 0,0 21 16,0-21-16,1 21 0,-22-21 15,-22 21 16,-20 0-31,21 21 0,0 0 0,-22 0 16,22 0-16,-21 0 0,0 1 16,-1 20-16,1 0 0,-22-21 0,22 22 15,0-1-15,-22 0 0,22 22 0,-22-22 16,22 22-16,-21-22 16,-1 22-16,22-22 0,-1 21 0,1-20 15,21-1-15,0 22 0,0-22 16,21-21-16,0 21 0,0-20 0,0 20 15,0-21-15,21 0 0,0 0 16,0 1-16,21-22 0,-20 21 0,20-21 16,0 0-16,1 0 0,-1 0 15,0 0-15,22 0 0,-22 0 0,0 0 16,22 0-16,-22 0 16,1-21-16,20-1 0,-21 1 0</inkml:trace>
  <inkml:trace contextRef="#ctx0" brushRef="#br0" timeOffset="126128.27">4064 11726 0,'0'-21'31,"21"21"-15,0-21-16,0 21 15,1-21 1,-1 21-16,0 0 0,0-21 16,0 21-16,0 0 15,-21 21 1,0 0-1,0 0-15,-21 0 0,0 22 0,0-22 16,-21 0-16,20 21 0,-20-20 16,21 20-16,-21 0 0,-1-21 15,1 1-15,0 20 0,-1-21 0,1 0 16,0 0-16,20 1 0,-20-1 16,21 0-16,0-21 0,0 0 0,-1 0 15,1 21-15,0-21 0,21-21 31,21 21-15,0 0-16,1 0 0,-1 0 16,0 0-16,0 0 0,21 0 0,-20 0 15,-1 0-15,21 21 0,-21-21 16,22 21-16,-22 0 0,21 1 16,-21-22-16,0 21 0,22-21 0,-22 21 15,0-21-15,21 21 16,-20 0-16,-1-21 0,0 0 15,0 0-15,0 0 16,0 0 15,-21-21-31,22 21 16,-22-21-16,0 0 16,0 0-16</inkml:trace>
  <inkml:trace contextRef="#ctx0" brushRef="#br0" timeOffset="126775.93">5016 11557 0,'0'0'0,"0"-21"0,0 0 0,0 0 15,0-1-15,0 1 0,-21 21 16,21-21-16,-21 42 16,21 0-16,0 1 15,0-1-15,0 21 0,0 0 0,0-20 16,0 20-16,0 0 0,0 1 0,0-1 15,0 0-15,0 1 0,0-1 0,-21 0 16,21 1-16,-21-22 0,21 21 16,0-21-16,0 0 0,0 1 0,0-1 15,0 0-15,-21-21 0,21 21 16,0-42 15,0 0-15,0 0-16,0-1 0,0-20 15,0 21-15,0 0 0,0 0 16,0-22-16,21 1 0,-21 21 0,21-22 16,0 22-16,0-21 0,0 21 0,1 0 15,-1-1-15,0 1 0,21 0 16,-21 21-16,1 0 0,-1 0 0,0 0 16,0 0-16,0 21 0,0 0 15,1-21-15,-1 43 0,0-22 0,-21 0 16,0 0-16,0 0 0,0 22 0,0-22 15,0 0-15,0 0 0,0 22 16,0-22-16,0 0 0,-21 0 16,21 0-16,-21 0 0,-1-21 15,22-21 32,0 0-47,0 0 16</inkml:trace>
  <inkml:trace contextRef="#ctx0" brushRef="#br0" timeOffset="127068.04">5715 11409 0,'0'0'0,"0"-21"0,0 42 31,0 0-31,0 0 0,0 0 15,0 22-15,0-22 0,0 21 0,-21 1 16,21-22-16,0 21 0,0 0 16,-21-20-16,-1 20 0,22 0 0,-21-21 15,21 22-15,-21-22 0,21 0 0,0 0 16,0 22-16,0-22 0,0 0 16,0 0-1,21-21 1,0 0-1,1-21-15,-22 0 0,0 0 16,21-1-16,0 1 0</inkml:trace>
  <inkml:trace contextRef="#ctx0" brushRef="#br0" timeOffset="127256.93">5546 11769 0,'21'0'47,"0"0"-47,0 0 0,21-21 0,-20 21 16,-1 0-16,21 0 0,-21-22 0,0 1 16,1 21-16,20 0 0,-21-21 0</inkml:trace>
  <inkml:trace contextRef="#ctx0" brushRef="#br0" timeOffset="127987.51">6159 11642 0,'0'42'16,"0"-21"-1,0 0-15,0 1 0,0-1 16,0 0-16,0 0 0,0 0 0,0 0 15,0 1-15,0-1 0,0 0 0,0 0 16,0 0-16,0 22 0,0-22 16,0 0-16,0 0 0,0 0 15,0 0-15,0-42 47,0 0-31,0 0-16,0 0 0,0 0 0,0-1 15,0 1-15,0 0 0,0-21 0,0 21 16,0-1-16,22-20 0,-1 21 0,-21 0 16,0 0-16,21-22 0,0 22 15,0 0-15,0 0 0,1 21 16,-1 0-16,0 0 16,0 0-16,-21 21 15,21 0-15,-21 0 0,0 0 0,0 1 16,21-1-16,-21 0 0,22 0 15,-22 21-15,0-20 0,0-1 0,0 0 16,0 0-16,0 0 0,0 0 16,0 1-16,0-1 15,0-42 17,0-1-17,0 1-15,0 0 0,0 0 16,0 0-16,0 0 0,21-1 0,0 1 15,-21-21-15,21 21 0,0 0 16,0-22-16,1 22 0,20-21 16,-21 21-16,0-1 0,22 1 0,-22 0 15,0 0-15,21 21 0,-21 0 16,1 0-16,-1 0 0,0 0 0,0 21 0,-21 0 16,0 0-16,21 1 0,-21-1 15,21 0-15,-21 0 0,0 21 0,0-20 16,0-1-16,0 21 0,0 0 15,0-20-15,0-1 0,0 0 16,0 0-16,0 0 0,0 0 16,0-42 15</inkml:trace>
  <inkml:trace contextRef="#ctx0" brushRef="#br0" timeOffset="128436.81">7112 11938 0,'0'0'0,"0"21"32,0-42-17,21 21-15,0-21 16,0 21-16,1-21 0,-22 0 15,21-1-15,0 22 0,0-21 0,0 0 16,0-21-16,1 21 0,-1-1 0,0-20 16,0 21-16,-21-21 0,21-1 0,0 22 15,-21-21-15,22-1 0,-22 1 16,0 21-16,0-21 0,0 20 0,0 1 16,0 0-16,0 0 0,-22 21 31,22 21-31,0 21 0,-21-20 0,21 20 15,-21-21-15,21 21 0,-21 1 16,21-1-16,0-21 0,0 22 0,0-1 0,-21 0 16,21-21-16,0 1 15,0 20-15,0-21 0,0 0 0,0 0 16,0 1-16,0-1 0,0 0 0,0 0 16,0 0-16,21-21 0,0 0 15,0 0-15,0 0 16,1 0-16,-1 0 0,0 0 15,0-21-15,21 21 0,-20-21 0,-1 0 16,0 21-16</inkml:trace>
  <inkml:trace contextRef="#ctx0" brushRef="#br0" timeOffset="128848.57">8001 11409 0,'0'0'0,"0"21"15,0 0 1,0 0-16,0 1 16,0-1-16,0 0 0,0 0 15,21 0-15,0-21 0,0 21 16,1-21-16,-1 0 0,0 22 16,0-22-16,21 0 0,-20 0 0,20 0 15,-21 0-15,21 0 0,-20 0 16,20 0-16,-21 0 0,0 0 0,22 0 0,-22 0 15,0 0 1,-21-22-16,21 22 0,-42 0 31,0 22-31,0-22 0,-1 21 0,1 0 16,0 0-16,-21 0 0,21 0 16,-22 1-16,22-1 0,-21 21 0,21-21 15,-22 0-15,22 22 0,-21-22 0,21 21 16,-1-21-16,1 1 0,0-1 0,0 0 15,21 0-15,-21-21 16,21 21-16,-21-21 16,-1 0-1,1 0-15</inkml:trace>
  <inkml:trace contextRef="#ctx0" brushRef="#br0" timeOffset="129635.79">4678 13166 0,'0'-21'0,"0"42"0,0-64 0,0 22 16,21 21-16,-21-21 0,0 42 31,-21 22-15,0-22-16,-1 0 0,1 21 0,0-21 15,0 22-15,-21-1 16,20-21-16,-20 22 0,0-1 0,-1 0 0,1-21 16,21 22-16,-21-22 0,20 21 15,-20-21-15,21 1 0,0-22 16,21 21-16,-21-21 0,-1 0 16,22-21-1,0-1 1,0 1-16,0 0 0,0 0 15,22 0-15,-1 21 0,-21-21 16,21-1-16,0 22 0,0 0 16,0 0-16,1 0 0,-1 0 0,21 0 15,-21 0-15,0 22 0,22-1 16,-22-21-16,21 21 0,-21 0 16,22 0-16,-22 0 0,21 1 0,-21-22 15,1 21-15,20 0 0,-21 0 16,0-21-16,0 21 0,1-21 0,-1 0 15,0 0-15,0 0 0,0 0 16,0 0 0,1 0-16,-1 0 15,-21-21-15,21 0 0,0 21 16,-21-21-16,0 0 0,21-1 16,0 1-16,1 0 15</inkml:trace>
  <inkml:trace contextRef="#ctx0" brushRef="#br0" timeOffset="130227.7">5673 13018 0,'0'0'0,"0"-22"0,0-41 31,0 42-31,-22 21 0,1 0 16,0 21-16,21 0 16,-21 0-16,21 0 15,0 22-15,0-22 0,0 21 0,0 1 16,0-22-16,0 21 0,0 0 0,0 1 16,0-22-16,0 21 0,0 1 15,0-22-15,0 21 0,0-21 0,0 0 16,0 1-16,0-1 0,0 0 0,0 0 15,-21-21 17,21-21-32,-21 0 15,21 0-15,0-1 0,0 1 16,0 0-16,0 0 0,0 0 16,0 0-16,0-22 0,21 22 15,0 0-15,0 0 0,0 0 0,22-1 16,-22 1-16,21 0 0,-21 0 15,22 21-15,-22 0 0,0 0 0,21 0 16,-21 0-16,22 0 0,-22 0 0,0 21 16,0 0-16,-21 0 0,0 1 15,21-1-15,-21 0 0,0 0 0,0 0 16,0 22-16,0-22 0,-21 0 0,0 0 16,0 0-16,-21 0 15,20 22-15,1-43 0,-21 21 0,21 0 16,-22 0-16,22-21 0,0 0 0,-21 21 15,21-21-15,-1 0 0,1 0 0,0 0 16,0 0-16,21-21 16,0 0-1,0 0-15,21 21 0,0-21 0,22 0 16</inkml:trace>
  <inkml:trace contextRef="#ctx0" brushRef="#br0" timeOffset="130651.87">6392 13187 0,'-21'0'16,"0"0"-16,0 0 16,21 21-16,-21 0 0,-1 0 0,1-21 15,0 43-15,21-22 0,-21 0 16,0 0-16,21 0 0,-21 1 0,21 20 15,0-21-15,0 0 0,0 0 0,0 22 16,0-22-16,0 0 16,0 0-16,21-21 0,0 0 15,0 21-15,0-21 0,0 0 0,1 0 0,20 0 16,-21 0-16,0-21 0,22 0 0,-22 21 16,0-21-16,0 0 15,0 0-15,0-1 0,1 1 0,-22 0 16,0-21-16,0 21 0,0-1 0,0 1 15,0 0-15,0-21 0,-22 21 16,1 21-16,0-22 0,0 1 0,0 0 16,-22 21-16,22 0 0,0 0 15,0 0-15,0 0 0,0 21 0,-1 0 16,22 1-16,-21-1 0,21 0 16,0 0-16,0 0 0,0 0 15,0 1-15,0-1 0,21 0 0,1 0 16</inkml:trace>
  <inkml:trace contextRef="#ctx0" brushRef="#br0" timeOffset="131856.29">7218 13250 0,'0'0'0,"0"-21"0,0 0 16,-21 0-16,-1 0 0,1 21 15,0-21-15,0 21 0,0-22 0,0 22 16,-1 0-16,-20 0 0,21 0 16,0 22-16,0-1 0,-1 0 0,1 0 15,0 0-15,0 0 0,0 1 16,0-1-16,21 21 0,0-21 0,-22 0 16,22 22-16,0-22 0,0 0 0,0 0 15,0 0-15,0 1 0,0-1 16,22-21-16,-22 21 0,21-21 0,0 0 15,0 0-15,0 21 0,0-21 16,1 0-16,-1 0 0,0 0 0,0-21 16,0 21-16,0-21 0,1 0 0,-1-1 15,0 1-15,0 0 0,0 0 16,0-21-16,1 20 0,-22-20 0,21 0 0,0-1 16,-21 1-16,0 0 0,0-1 15,0-20-15,0 21 0,0-1 16,0 1-16,0 0 0,0-1 0,0 22 15,0 0-15,0 0 0,0 0 16,0-1-16,0 44 16,0-1-1,0 21-15,0-21 0,0 22 16,0-1-16,-21 0 0,21 1 0,0-1 16,0 21-16,-21-20 0,21-1 0,0 0 15,0-20-15,0 20 0,0 0 16,0-21-16,0 1 0,0-1 15,0 0-15,0 0 0,0 0 0,21 0 16,0-21-16,0 0 0,0 0 16,0 0-16,1 0 0,-1 0 0,0 0 15,0-21-15,21 0 0,-20 21 16,-1-21-16,0 0 0,0 0 0,0-1 16,-21 1-16,21 0 0,-21 0 0,22 0 15,-22 0-15,0-1 16,-22 22-1,22 22 1,-21-1-16,21 0 0,0 0 16,0 0-16,0 0 15,-21 1-15,21-1 0,0 0 0,0 0 16,0 0-16,21 0 16,0-21-16,1 0 15,-1 0-15,0 0 0,0 0 0,0 0 16,0 0-16,1 0 0,-1-21 0,0 21 15,0-21-15,0 0 0,0 21 0,1-21 16,-22 0-16,21-1 0,-21 1 16,21 0-16,-21 0 0,0 0 15,0 0-15,0-1 0,0 1 16,0 42 15,0 1-31,0-1 0,0 21 16,0-21-16,0 0 0,0 1 15,0-1-15,0 21 0,0 0 16,0-20-16,0 20 0,0 0 0,0 1 16,-21-1-16,21 0 0,0 1 0,0-1 15,0 0-15,0 1 0,0 20 0,0-21 16,0 1-16,0-1 16,0 0-16,0 1 0,0 20 0,0-20 0,0-1 15,0 0-15,0 1 0,0-1 16,0-21-16,0 21 0,0-20 0,0-1 15,0 0-15,-21 0 0,-1-21 16,1 0 0,0 0-16,21-21 0,-21 0 0,0 21 15,0-21-15,21-22 0,-22 22 16,1 0-16,21-21 0,0 20 0,-21-20 16,21 0-16,0-1 0,-21 1 0,21 0 15,0-1-15,0 1 0,0 0 0,0-1 16,0 1-16,21 0 0,0-1 15,0 1-15,1 21 0,-22-21 0,21 20 16,0-20-16,0 21 0,0 0 16,0-22-16,1 22 0,-1 0 0,0-21 15,0 21-15,21-1 0,-20 1 16,-1 0-16</inkml:trace>
  <inkml:trace contextRef="#ctx0" brushRef="#br0" timeOffset="132324.29">8551 12869 0,'0'22'47,"0"-1"-47,0 0 0,0 0 0,0 0 15,0 0-15,21 1 16,-21-1-16,22 0 0,-1 0 0,0-21 16,21 21-16,-21-21 0,1 21 0,-1-21 15,0 22-15,21-22 0,-21 0 16,1 0-16,20 0 0,-21 0 16,0 0-16,0 0 0,1 0 0,-1 0 0,0 0 15,0 0-15,-42 21 47,0-21-47,0 21 0,-1 0 0,1-21 16,0 21-16,-21 0 0,21 1 15,-22-1-15,1 0 0,0 0 0,20 0 16,-20 22-16,0-22 0,-1 0 0,22 0 16,-21 0-16,21 0 0,0 1 15,-1-1-15,1 0 0,0 0 0,21 0 16,0 0-16,0 1 15,-21-22 1,21 21 0</inkml:trace>
  <inkml:trace contextRef="#ctx0" brushRef="#br0" timeOffset="133203.5">4657 14901 0,'0'-21'0,"21"21"16,-21-21 0,0 42-1,0 0-15,0 1 16,-21-1-16,-1 21 0,1-21 0,0 22 15,-21-1-15,21 0 0,-22 22 0,1-22 16,0 0-16,-1 1 0,1-1 16,0-21-16,20 22 0,-20-1 0,21-21 15,-21 0-15,20 0 0,1 1 0,0-1 16,0-21 0,21-21-1,0-1 1,0 1-16,0 0 15,0 0-15,21 0 0,0 0 0,0-1 16,-21 1-16,22 21 0,-1 0 16,0 0-16,0 0 0,0 0 0,22 0 15,-22 0-15,0 21 0,21 1 0,1-1 16,-22 0-16,21 0 0,-21 0 16,22 0-16,-22 1 0,42 20 15,-42-21-15,1 0 0,-1-21 16,0 21-16,0-21 15,0 22-15,0-22 0,1 0 16,-1 0-16,0 0 16</inkml:trace>
  <inkml:trace contextRef="#ctx0" brushRef="#br0" timeOffset="133704.2">5673 14880 0,'0'0'16,"0"-21"-16,0 0 15,-22 21-15,1 0 0,0 0 0,0 0 16,-21 0-16,-1 0 0,22 0 15,-21 21-15,-1-21 0,1 21 0,0 0 16,21 1-16,-1-1 0,1 0 0,0 0 16,0 0-16,21 0 0,0 1 15,0-1-15,0 0 0,0 0 16,0 0-16,21 0 0,0-21 16,0 22-16,1-1 0,-1 0 15,21 0-15,-21-21 0,0 21 0,22 0 16,-22 1-16,0-1 0,0 0 0,-21 0 15,21 0-15,-21 0 16,0 1-16,0-1 0,-21 0 16,0 0-16,0-21 0,-21 0 15,20 0-15,1 0 0,0 0 16,0 0-16,-21 0 0,20 0 16,1 0-16,0 0 0,0-21 0,0 21 15,0-21-15,-1 0 0,1-1 16,21 1-16,-21 0 0,21 0 15,0 0-15,0 0 16,21-1-16,0 22 0,-21-21 16,22 21-16,-1 0 0</inkml:trace>
  <inkml:trace contextRef="#ctx0" brushRef="#br0" timeOffset="134111.9">5990 15282 0,'0'0'0,"21"0"15,0 0 1,1-21 0,-22 0-16,21 21 0,0-21 15,0 21-15,-21-21 0,21 0 16,0-1-16,-21 1 0,22 0 15,-22 0-15,0 0 0,0 0 0,0-1 16,0 1-16,-22 21 16,1 0-1,0 0-15,0 0 0,0 21 0,0 1 0,-1-1 16,1 0-16,0 0 0,0 21 16,0-20-16,0 20 0,21-21 15,0 21-15,-22-20 0,22 20 0,0-21 16,0 0-16,0 0 0,0 22 0,22-22 15,-22 0-15,21-21 16,0 0-16,0 21 0,0-21 16,0 0-16,1 0 0,20 0 0,-21-21 15,0 21-15,0-21 0,1 21 16,20-21-16,-21 0 0</inkml:trace>
  <inkml:trace contextRef="#ctx0" brushRef="#br0" timeOffset="134375.74">6625 14817 0,'0'0'16,"0"-21"-16,-21 21 15,0 0-15,0 0 0,-1 21 16,1 0-16,21 21 0,0-21 16,-21 22-16,0-1 0,21-21 15,-21 22-15,21-1 0,0 0 0,-21 1 16,21-1-16,-22 0 0,22 1 0,-21-1 15,21-21-15,0 21 0,0-20 16,0-1-16,0 0 0,0 0 0,0 0 16,21-21-1,1 0 1,-1 0-16,-21-21 0,21 0 16,0 0-16,0 21 0</inkml:trace>
  <inkml:trace contextRef="#ctx0" brushRef="#br0" timeOffset="134756.53">6710 15219 0,'0'21'15,"0"0"1,21-21 0,0 0-1,0 0 1,0 0-16,1 0 15,-1 0-15,0-21 0,0 0 16,0 21-16,0-21 0,-21 0 0,0-1 16,0 1-16,0 0 15,0 0-15,-21 21 16,0 0-16,0 0 0,0 0 16,0 0-16,-1 21 0,1 0 15,-21-21-15,21 21 0,0 22 16,21-22-16,-22 0 0,22 0 0,-21 0 15,21 22-15,0-22 0,0 0 16,0 0-16,0 0 0,0 1 0,0-1 16,0 0-16,21 0 0,1-21 15,-1 0-15,0 0 0,0 0 0,0 0 16,0 0-16,22 0 0,-22 0 16,21 0-16,1 0 0,-22-21 0</inkml:trace>
  <inkml:trace contextRef="#ctx0" brushRef="#br0" timeOffset="135296.22">7387 15092 0,'0'0'0,"-21"0"16,0 0-1,21 21-15,-21-21 0,-1 21 0,1 0 16,21 1-16,-21-1 0,21 0 0,-21 0 15,21 0-15,-21 22 0,21-22 16,0 0-16,0 0 0,0 0 0,0 0 16,0 1-16,0-1 0,0 0 0,0 0 15,0 0-15,21-21 0,0 21 16,0-21-16,0 0 0,1 0 16,-1 0-16,0 0 0,0 0 0,0 0 15,0 0-15,22-21 0,-22 21 16,0-21-16,0 0 0,22 21 0,-22-21 15,0-22-15,0 22 0,0-21 0,0 21 16,1-22-16,-1 1 0,0 0 0,-21-22 16,21 22-16,-21 0 0,21-1 15,-21 1-15,0 0 0,0-1 0,0 1 16,0 21-16,0 0 0,21-1 0,-21 44 31,0-1-31,0 0 16,-21 0-16,21 0 0,0 22 15,-21-1-15,0 0 0,0 1 16,21-22-16,0 21 0,0 0 0,-21 1 16,21-1-16,-22-21 0,22 0 0,0 22 15,0-22-15,0 0 0,0 0 16,0 0-16,22-21 16,-1 0-16,0 0 15,0 0-15,0 0 0,0 0 0,1-21 16,-1 0-16,0 21 0,0-21 15,0 0-15</inkml:trace>
  <inkml:trace contextRef="#ctx0" brushRef="#br0" timeOffset="135508.09">7620 15050 0,'0'0'16,"-21"21"-16,0-21 15,21 21-15,21-21 16,0 0 0,0 0-16,0 0 0,0 0 15,1 0-15,-1 0 0,0 0 0,21 0 16,-21 0-16,1 0 0,-1 0 0,0 0 16,-21-21-16,21 21 15</inkml:trace>
  <inkml:trace contextRef="#ctx0" brushRef="#br0" timeOffset="135935.35">8615 14732 0,'0'21'31,"21"0"-31,0-21 0,-21 22 16,21-22-16,0 21 0,22-21 0,-22 0 15,0 21-15,21-21 0,-20 21 16,20-21-16,0 0 0,1 0 0,-22 21 16,21-21-16,-21 0 0,22 0 0,-22 0 15,0 0-15,0 0 0,0 0 16,0 0-16,1 0 0,-44 0 47,1 21-47,0 1 15,0-22-15,-21 21 0,20 0 0,1 0 16,-21 0-16,21 0 0,-22 1 0,22-1 16,-21 21-16,21-21 0,-22 0 0,22 1 15,-21-1-15,21 0 0,-22 0 16,22 0-16,0-21 0,0 21 0,0-21 15,0 0-15</inkml:trace>
  <inkml:trace contextRef="#ctx0" brushRef="#br0" timeOffset="135971.87">8467 15346 0,'-43'0'15</inkml:trace>
  <inkml:trace contextRef="#ctx0" brushRef="#br0" timeOffset="136719.56">4762 16256 0,'0'21'31,"0"0"-31,-21 1 0,0-1 0,0 0 15,0 21-15,0-21 0,-1 22 16,1-22-16,-21 21 0,21-21 0,-22 22 16,1-22-16,0 21 0,-1-21 0,1 1 15,0 20-15,21-21 0,-22-21 16,22 21-16,0 0 0,0-21 16,0 0-16,-1 0 0,1 0 15,0-21-15,21 0 16,0 0-16,0 0 15,0 0-15,0-1 0,0 1 16,21 21-16,0-21 0,1 21 16,-1 0-16,0 0 0,0 0 15,0 0-15,0 21 0,22-21 0,-22 21 16,21 1-16,-21-1 0,22 0 16,-22 21-16,21-21 0,1 1 15,-22-1-15,21 0 0,-21 0 0,0 0 16,22-21-16,-22 21 0,0-21 15,0 0-15,0 22 0,1-22 0,-1 0 16,0 0-16,0 0 0,0 0 16,0-22-16,1 22 0,-1-21 15,0 0-15</inkml:trace>
  <inkml:trace contextRef="#ctx0" brushRef="#br0" timeOffset="136960.73">5482 16552 0,'0'0'0,"0"22"15,0-1 1,0 0-16,0 0 16,-21 0-16,21 22 0,0-22 0,0 0 15,-21 0-15,21 0 0,-21 0 0,21 1 16,-22-1-16,1 0 0,21 0 15,0 0-15,-21-21 16,21-21 0</inkml:trace>
  <inkml:trace contextRef="#ctx0" brushRef="#br0" timeOffset="137304.28">5630 16362 0,'0'0'0,"0"-21"0,0 0 16,-21 21-16,0 0 0,0 0 16,0 21-16,-1 0 15,22 0-15,0 0 16,0 0 0,22-21-16,-1 0 0,0 0 0,0 0 15,0 0-15,0 0 0,1 0 16,-22-21-16,21 0 0,0 21 15,-21-21-15,21 21 0,-21-21 16,0 0-16,0-1 0,0 1 0,0 0 16,-21 0-16,0 21 0,0-21 15,-1 21-15,1 0 0,0 0 16,0 0-16,0 0 0,-22 0 0,22 21 16,21 0-16,-21 0 0,0 0 0,21 1 15,-21-1-15,21 0 0,0 21 16,0-21-16,0 1 0,21-1 0,0 0 15,0 0-15,0 0 0,1-21 0</inkml:trace>
  <inkml:trace contextRef="#ctx0" brushRef="#br0" timeOffset="137772.01">6181 16510 0,'-22'42'31,"1"-20"-31,0-1 0,21 0 0,0 0 16,-21 0-16,21 0 0,0 1 15,-21-1-15,21 0 0,0 0 0,0 0 16,0 0-16,-21 1 0,21-1 16,0 0-16,0-42 46,0 0-46,0-1 16,0 1-16,0 0 0,0 0 0,0 0 16,0 0-16,0-22 0,0 22 0,21-21 15,0 21-15,-21-1 0,21-20 16,0 21-16,0 0 0,22 0 0,-22-1 16,0 1-16,0 21 0,0 0 15,22 0-15,-22 0 0,0 0 16,0 0-16,0 21 0,1 1 0,-1-1 15,-21 0-15,0 21 0,0-21 16,0 1-16,0-1 0,0 0 0,0 21 16,0-21-16,0 1 0,-21-1 0,21 0 15,-22 0-15,22 0 0,-21-21 16,21 21-16</inkml:trace>
  <inkml:trace contextRef="#ctx0" brushRef="#br0" timeOffset="138096.82">6900 16425 0,'0'0'0,"-21"0"16,21 22-16,0-1 0,0 0 0,-21 0 15,21 0-15,-21 22 0,21-22 16,-21 21-16,21 22 0,-22-22 0,22 0 16,-21 22-16,0-22 0,0 22 15,21-22-15,-21 21 0,21-20 0,-21 20 16,21-20-16,0-1 0,-22 0 0,1 1 16,0-1-16,21 0 15,0 1-15,-21-22 0,21 21 0,-21-21 16,21 0-16,0 1 0,0-1 0,0 0 15,0-42 17,0 0-32,0-1 15,0 1-15,21 0 0</inkml:trace>
  <inkml:trace contextRef="#ctx0" brushRef="#br0" timeOffset="138420.64">6816 16679 0,'0'-42'0,"0"84"0,0-105 16,0 42-16,0-22 0,0 22 16,0 0-16,0 0 0,0 0 15,0 0-15,21 21 0,0-22 16,0 22-16,0 0 0,0 0 16,1 0-16,20 0 0,-21 0 0,0 0 15,0 0-15,1 0 0,-1 22 16,0-1-16,-21 0 0,21 0 0,-21 0 15,0 0-15,0 1 0,0-1 16,0 0-16,-21 0 0,0 0 0,0 0 16,-1-21-16,1 22 0,-21-1 15,21 0-15,0 0 0,-22-21 0,22 21 16,0-21-16,0 0 0,21 21 16,21-21-1,0 0 1,21-21-16,-20 21 15,-1-21-15</inkml:trace>
  <inkml:trace contextRef="#ctx0" brushRef="#br0" timeOffset="139091.26">7451 16425 0,'-22'64'31,"1"-43"-31,21 0 15,-21 0-15,21 1 0,0-1 16,0 0-16,-21 0 0,21 0 0,0 0 16,0 1-16,0-1 0,0 0 0,0 0 15,0 0-15,21-21 16,0 0-16,0 0 16,1 0-16,-1 0 15,0-21-15,-21 0 0,21 0 16,0 0-16,0 21 0,1-43 0,-1 22 15,0 0-15,-21 0 0,21-22 16,0 22-16,-21 0 0,0 0 0,21 0 16,-21 0-16,22 21 0,-22 21 31,0 0-31,-22 0 16,22 0-16,-21 0 0,21 1 0,0-1 15,0 21-15,0-21 0,0 0 16,0 1-16,0-1 0,0 21 0,21-21 15,1 0-15,-1 1 0,21-22 16,-21 0-16,22 0 16,-1 0-16,0 0 0,-21 0 0,22 0 15,-1-22-15,0 1 0,1 0 0,-22 0 16,21 0-16,-21-22 0,1 22 16,-1-21-16,0 0 0,0-1 0,0 1 15,-21 0-15,0-1 0,0-63 16,0 64-16,0 0 0,0-1 15,0 22-15,0 0 0,0 0 0,0 0 16,0 42 0,0 0-16,-21 0 0,21 22 15,-21-22-15,21 21 0,-21 0 0,21 1 16,0-1-16,0 0 0,-21-20 16,21 20-16,0 0 0,0 1 15,0-22-15,0 21 0,0-21 0,0 22 16,0-22-16,0 0 0,0 0 0,0 0 15,21-21 1,0 0-16,0 0 16,-21-21-16,21 21 0,-21-21 15,21 0-15</inkml:trace>
  <inkml:trace contextRef="#ctx0" brushRef="#br0" timeOffset="139312.13">8022 16341 0,'-21'21'31,"42"-21"-31,-21 21 0,21-21 16,0 0-16,1 0 0,-1 0 0,0 0 15,0 0-15,0 0 0,0 0 16,1 0-16,-1 0 0,21 0 0,-21 0 15,0 0-15,1 0 0,-1 0 0,0 0 16,0-21-16</inkml:trace>
  <inkml:trace contextRef="#ctx0" brushRef="#br0" timeOffset="139731.89">8869 16214 0,'21'0'31,"0"21"-31,-21 0 0,21-21 0,0 0 16,1 21-16,20-21 0,-21 0 0,0 21 0,22-21 16,-22 0-16,21 0 15,-21 0-15,22 0 0,-22 0 0,0 0 16,0 0-16,0 0 0,0 0 0,1 0 31,-44 0-15,22 22-1,-21-1-15,0-21 16,21 21-16,-21 0 0,0-21 0,21 21 16,-21 0-16,-1 1 0,1-1 0,0 0 15,0 0-15,0 0 0,0-21 16,-1 21-16,1 1 0,0-1 15,0 0-15,0-21 0,0 21 0,21 0 16,-22-21-16,1 21 16,0-21-16,0 22 15,0-22 1,0 0-16</inkml:trace>
  <inkml:trace contextRef="#ctx0" brushRef="#br0" timeOffset="140408.13">4720 17568 0,'0'0'15,"0"-21"-15,0 42 32,0 1-17,0-1-15,0 21 0,-21-21 0,0 22 16,0-1-16,-1 0 0,1 1 16,-21-22-16,0 21 0,20 0 0,-20-20 15,0-1-15,21 21 0,-22-21 16,22 0-16,-21 1 0,21-22 15,-1 21-15,1-21 16,0 0-16,21-21 16,0-1-1,0 1 1,21 21-16,0 0 0,1 0 16,-1 0-16,0 0 0,0 0 15,21 21-15,-20-21 0,-1 22 16,21-22-16,0 21 0,-20-21 0,20 21 15,0 0-15,1-21 0,-1 21 16,-21-21-16,21 0 0,1 21 0,-22-21 16,21 0-16,-21 0 15,1 0-15,-1 22 0,0-22 0,0 0 16,0 0 0,0-22 15,-21 1-31</inkml:trace>
  <inkml:trace contextRef="#ctx0" brushRef="#br0" timeOffset="141007.79">6244 17971 0,'0'0'16,"21"-43"0,-21 22-16,0 0 0,0 0 15,0 0-15,0-1 0,-21 1 16,21 0-16,-21-21 0,0 21 0,0-1 16,-1 22-16,1-21 0,-21 0 15,21 21-15,0 0 0,-1 0 16,1 0-16,0 21 0,-21 0 0,21 1 15,-1-1-15,1 0 0,0 0 16,0 21-16,0-20 0,0 20 0,-1-21 16,1 21-16,21-20 0,-21 20 15,21-21-15,0 0 0,0 0 0,0 1 16,0-1-16,0 0 0,21 0 16,0-21-16,1 21 0,-1-21 15,0 0-15,0 0 0,0 0 16,22 0-16,-22 0 0,0-21 0,0 0 15,0 21-15,0-21 0,1 0 16,-1-1-16,0-20 0,0 21 0,0 0 16,0-22-16,1 1 0,-1 21 15,0-21-15,-21 20 0,0 1 16,21 0-16,-21 0 0,0 42 31,0 0-31,0 0 0,0 1 16,0-1-16,0 21 0,0-21 0,0 0 15,0 22-15,0-22 0,0 0 16,0 0-16,21 0 0,-21 1 16,21-1-16,1-21 0,-22 21 0,21-21 15,0 0-15,0 0 0,0 0 16,0 0-16,1 0 0,20 0 0,-21 0 16,0-21-16,22 21 0,-1-21 15</inkml:trace>
  <inkml:trace contextRef="#ctx0" brushRef="#br0" timeOffset="141360.59">7345 17463 0,'0'0'0,"0"21"31,0 0-16,0 0-15,0 0 0,0 0 16,0 1-16,0-1 0,21 0 0,0 0 16,0 0-16,0 0 15,1 1-15,-1-22 0,21 21 0,-21-21 16,0 0-16,22 21 0,-22-21 16,21 0-16,1 0 0,-22 0 0,21 0 15,0 0-15,-20 0 0,-1 0 16,0-21-16,0 21 0,0 0 0,0 0 15,-42 0 17,0 0-32,0 0 0,-43 0 15</inkml:trace>
  <inkml:trace contextRef="#ctx0" brushRef="#br0" timeOffset="141475.51">7366 18098 0,'0'21'31,"0"-42"-31,0 63 0,0-21 0,-21-21 16,0 0-16,-1 0 16,1 0-1,21-21-15</inkml:trace>
  <inkml:trace contextRef="#ctx0" brushRef="#br0" timeOffset="150931.6">14224 12510 0,'0'21'16,"0"0"15,21-21 16,-21 21-31,21-21-16,0 0 0,1 0 15,-1 0-15,0 0 0,0 0 16,0 0-16,0-21 0,1 21 0,-1 0 15,0-21-15,0 21 0,0-21 0,0 21 16,1-22-16,-1 22 16,0-21-16,-21 0 0,21 21 0,-21-21 15,0 0-15,21 21 0,-21-21 16,0-1-16,0 1 16,0 0-16,-21 21 0,0-21 0,21 0 15,-21 21-15,0 0 0,-1 0 0,1 0 16,0 0-16,0 0 0,-21 0 15,20 21-15,-20 0 0,21 0 0,-21 0 16,20 1-16,-20-1 0,21 21 16,-21-21-16,20 0 0,1 1 0,0 20 0,0-21 15,0 0-15,21 0 0,0 1 16,0-1-16,0 0 0,0 0 0,0 0 16,21-21-16,0 0 15,0 0-15,0 0 0,1 0 0,-1 0 16,21 0-16,-21 0 0,0 0 15,1 0-15,20 0 0,-21 0 0,0 0 16,0 0-16,1 0 16,-22-21-1,-22 21 1,1 0 0,0 0-16,0 0 0,0 0 0,0 21 15,-22 0-15,22 1 0,-21-1 0,21 0 16,-22 0-16,1 21 0,21-20 15,-22 20-15,22-21 0,-21 21 16,21-20-16,0-1 0,-1 21 0,22-21 16,0 0-16,0 1 0,0-1 0,0 0 15,0 0-15,22 0 16,-1-21-16,0 0 0,0 21 0,0-21 16,0 0-16,1 0 0,20 0 15,-21 0-15,0 0 0,22 0 0,-22 0 16,0 0-16,0 0 0,21 0 0,-20-21 15,-1 21-15,0-21 0,21 0 16</inkml:trace>
  <inkml:trace contextRef="#ctx0" brushRef="#br0" timeOffset="151752.14">15240 12869 0,'0'-63'32,"0"42"-32,-21 0 0,0-1 15,-1 1-15,1 0 0,0 21 16,0 0-16,0-21 0,0 21 16,-1 0-16,1 0 0,-21 0 0,21 0 15,0 0-15,-1 21 0,1 0 16,-21 0-16,21 1 0,0-1 0,-1 0 15,22 0-15,-21 0 0,21 22 16,-21-22-16,21 0 0,0 0 0,0 21 16,0-20-16,0-1 0,0 0 0,0 0 15,21 0-15,0-21 16,22 0-16,-22 0 0,0 0 16,0 0-16,22 0 0,-22 0 0,21 0 15,0-21-15,-20 21 0,20-21 16,-21 0-16,0 0 0,22-1 0,-22 1 15,0 0-15,0 0 0,-21 0 16,0 0-16,21-1 0,-21 1 16,0 0-16,0 0 0,0 0 15,-21 21 1,21 21 0,-21-21-16,21 21 15,-21 0-15,21 22 0,-21-22 0,21 0 16,0 21-16,0 1 0,-22-22 0,22 21 15,0 0-15,-21 1 0,21-1 16,0 0-16,0 22 0,0-22 0,0 1 16,0-1-16,0 21 0,0-20 0,0 20 15,0 1-15,0-22 0,0 0 16,0 22-16,0-22 0,0 22 16,0-22-16,0 0 0,0 1 0,0-1 15,0 0-15,0 1 0,0-22 0,0 21 16,0 1-16,0-22 0,-21 0 15,0 21-15,21-21 0,-21 1 0,0-1 16,-1-21-16,1 21 0,0-21 0,0 0 16,-21 0-16,20 0 0,1 0 0,0 0 15,-21 0-15,21 0 0,-1-21 16,-20 0-16,21-1 0,0 1 0,-22-21 16,22 0-16,0 20 0,0-20 0,0 0 15,0-22-15,21 22 0,0-22 16,0 1-16,0-1 0,0-20 15,0 20-15,21 1 0,0-22 0,0 22 16,0 20-16,0-20 0,1-1 0,-1 22 16,21 0-16,-21-1 0,22 1 15,-1 21-15,-21-22 0,21 22 0,-20 0 16,20 0-16,0 0 0,-21 0 0,22-1 16,-22 1-16,21 0 0</inkml:trace>
  <inkml:trace contextRef="#ctx0" brushRef="#br0" timeOffset="152283.82">16065 12700 0,'0'21'47,"0"0"-32,-21-21-15,42 0 47,1 0-31,-22-21 0,0 0-1,0 0-15,-22 21 47,1 0-31,21 21 15,0 0 0</inkml:trace>
  <inkml:trace contextRef="#ctx0" brushRef="#br0" timeOffset="152699.96">15938 13187 0,'22'0'31,"-1"0"-31,0 0 16,-21-21-1,0 0 1,0-1-16,-21 22 31,0 0-15,21 22-16,-22-22 16,22 21-1</inkml:trace>
  <inkml:trace contextRef="#ctx0" brushRef="#br0" timeOffset="155277.25">17843 12615 0,'22'0'16,"-1"0"0,-21-21-16,21 21 15,-21-21 1,21 21-16,-21-21 16,21 0 15,0 0-16,-21-1 1,22 22 0,-22-21-1,21 21 1,-21-21-16,0 42 141,-21-21-141,21 21 0,-22-21 0,22 22 15,-21-1-15,0-21 0,0 21 0,0 0 16,0 0-16,-1 0 0,-20 22 15,21-22-15,-21 0 0,20 21 0,-20-20 16,0 20-16,-1-21 0,1 21 16,0-20-16,-1-1 0,22 21 0,-21-21 15,0 0-15,20-21 0,-20 22 0,21-1 16,0-21-16,0 0 0,21 21 16,-22-21-16,22-21 46,22 0-30,-22-1-16,21 22 0,0 0 0,-21-21 16,21 21-16,0 0 0,22 0 0,-22 0 15,0-21-15,21 21 0,-21 0 16,22 0-16,-1 0 0,0 0 0,1 0 16,-1 21-16,0-21 0,1 21 0,-1 1 15,-21-22-15,22 21 0,-22 0 16,0 0-16,0-21 0,0 21 15,0-21-15,1 21 0,-1-21 16,-21 22-16,0-44 78,21 22-78,0-21 0</inkml:trace>
  <inkml:trace contextRef="#ctx0" brushRef="#br0" timeOffset="157575.78">18076 12764 0,'0'-22'16,"0"1"-16,-21 0 15,0 0-15,0 21 16,21-21-16,-21 42 31,21 0-31,0 0 16,0 22-16,0-22 0,-22 21 0,22-21 0,0 22 16,0-1-16,0-21 0,0 21 15,-21-20-15,21 20 0,0-21 16,-21 0-16,21 0 0,0 1 0,0-1 15,0 0-15,0 0 16,-21-21-16,21-21 47,0 0-47,0 0 0,0-1 0,0 1 16,0 0-16,0 0 0,0-21 0,0 20 15,0-20-15,0 21 0,0-21 16,0-1-16,0 1 0,21 21 15,-21-22-15,21 22 0,0 0 0,-21 0 16,22 0-16,-1 0 0,0 21 0,0 0 16,0 0-16,0 21 15,1 0-15,-22 0 0,21 0 0,0 0 16,-21 22-16,0-22 0,21 0 16,0 21-16,-21-20 0,21-1 0,-21 0 15,0 0-15,0 0 0,0 0 0,0 22 16,0-22-16,0 0 15,-21-21 32,21-21-47,0 0 0,0 0 0,0-22 16,0 22-16,21 0 16,-21-21-16,22 20 0,-1-20 15,0 21-15,0-21 0,0 20 0,22 1 16,-22 0-16,0 0 0,21 0 0,1 0 15,-22 21-15,42 0 16,-20 0-16,-22 21 0,0 0 0,0 0 0,-21 0 16,0 22-16,0-22 0,0 21 15,0 0-15,0-20 0,0 20 0,0-21 16,-21 21-16,0-20 0,0-1 0,21 0 16,0 0-16,-22 0 0,22 0 15,-21 1-15,21-1 16,0-42 15,21 21-31,-21-22 16,22 1-16</inkml:trace>
  <inkml:trace contextRef="#ctx0" brushRef="#br0" timeOffset="157993.74">19008 12679 0,'0'0'0,"0"-21"0,-22 21 32,22 21-17,-21 0-15,0 0 0,21 0 0,-21 1 16,21 20-16,-21-21 0,0 21 0,-1-20 16,22-1-16,0 21 0,0-21 15,-21 0-15,21 1 0,0-1 0,0 0 16,0 0-16,21-21 0,-21 21 0,43-21 15,-22 0-15,0 0 16,0 0-16,0 0 0,1 0 0,20-21 16,-21 0-16,0 21 0,22-21 15,-22 0-15,0-1 0,0 1 0,0-21 16,-21 21-16,0-22 0,0 22 16,0-21-16,0 0 0,0 20 0,-21-20 15,0 21-15,0 0 0,0 0 0,-22-1 16,22 1-16,0 21 0,-21 0 15,20 0-15,1 0 0,0 0 0,0 0 16,0 21-16,0-21 0,-1 22 0,22-1 16,0 0-16,-21 0 0,21 0 0,0 0 15,0 1 1,21-22-16,1 21 0,-1-21 16</inkml:trace>
  <inkml:trace contextRef="#ctx0" brushRef="#br0" timeOffset="158507.49">19537 12425 0,'0'-21'15,"0"42"-15,0-63 0,0 20 16,0 1-16,-21 42 16,-1 1-16,22-1 15,-21 21-15,0-21 16,21 0-16,-21 22 0,21-22 15,0 21-15,0 1 0,0-22 0,-21 21 16,21 0-16,0-20 0,0 20 0,-21-21 16,21 21-16,0-20 0,0-1 15,0 0-15,0 0 0,0 0 16,0 0-16,0-42 47,0 0-47,0 0 0,0 0 0,0 0 15,0-1-15,21 1 0,0-21 0,-21 21 16,21 0-16,0-22 0,0 22 16,1 0-16,-1 0 0,21 21 15,-21-21-15,0 21 0,22 0 0,-22 0 16,21 0-16,-21 0 0,22 0 16,-22 21-16,21 0 0,-21 0 0,1 0 15,-1 22-15,0-22 0,-21 21 0,0-21 16,0 0-16,0 22 0,-21-22 0,0 0 15,-22 0-15,22 22 0,-21-22 16,-1-21-16,1 21 0,0 0 0,-1-21 16,1 0-16,21 21 0,-21-21 0,20 0 15,-20 0-15,21 0 0,0 0 16,21-21 0,0 0-1</inkml:trace>
  <inkml:trace contextRef="#ctx0" brushRef="#br0" timeOffset="158776.32">20172 12679 0,'0'21'16,"0"0"-16,0 0 15,-21 22-15,21-22 0,0 0 0,0 0 16,-22 0-16,1 1 0,21 20 16,-21-21-16,21 0 0,0 0 15,0 1-15,-21-22 0,21 21 0,0-42 47,21 21-47,-21-22 16</inkml:trace>
  <inkml:trace contextRef="#ctx0" brushRef="#br0" timeOffset="159113.18">20299 12404 0,'0'0'16,"-21"0"-16,-1 0 0,-20 0 0,21 0 15,0 0-15,21 21 0,-21-21 16,21 21-16,-22-21 0,22 21 0,0 0 15,22-21-15,-1 0 16,0 0-16,0 0 0,0 0 16,22 0-16,-22 0 0,21 0 0,-21 0 15,0 0-15,1-21 0,20 21 0,-42-21 16,0 0-16,0 0 16,0 0-16,0-1 0,0 1 15,-21 0-15,-22 21 0,22-21 0,-21 0 16,21 21-16,-22 0 0,22 0 15,0 0-15,-21 0 0,21 0 0,-1 21 16,1 0-16,21 0 0,0 0 0,0 1 16,0-1-16,0 0 0,0 0 0,0 0 15,0 0-15,21-21 0,1 22 16,-1-22-16,0 0 0</inkml:trace>
  <inkml:trace contextRef="#ctx0" brushRef="#br0" timeOffset="159412.01">20870 12277 0,'0'0'0,"0"-21"0,-21 21 31,21 21-15,-21 21-16,0-21 0,21 0 0,0 22 15,-21-1-15,-1-21 0,22 22 0,-21-1 16,21 0-16,0 1 0,-21-1 15,0 0-15,21 1 0,-21-22 0,21 21 16,0 0-16,-21-20 0,-1 20 0,22-21 16,-21 0-16,21 0 15,0 1-15,0-1 0,0 0 16,21-21 15,-21-21-31,22 21 0,-1-21 0,-21-1 16,21 1-16,0 0 0,0-21 0</inkml:trace>
  <inkml:trace contextRef="#ctx0" brushRef="#br0" timeOffset="159793.18">20976 12742 0,'0'43'31,"0"-22"-31,21-21 31,0 0-15,1 0-16,-1 0 0,0 0 0,-21-21 16,21 0-16,21 21 0,-20-22 0,-1 22 15,0-21-15,0 0 0,0 21 16,-21-21-16,21 0 0,-21 0 0,0-1 16,0 1-1,-21 21-15,0 0 0,0 0 16,0 0-16,0 0 0,-22 21 15,22 1-15,0-22 0,0 21 0,0 0 16,-1 21-16,1-21 0,0 1 0,0 20 16,0-21-16,21 21 15,0 1-15,0-22 0,0 0 16,0 0-16,0 0 0,21-21 0,0 0 16,0 22-16,0-22 0,22 0 15,-22 0-15,0 0 0,21 0 0,1 0 16,-1 0-16,0-22 0,1 1 0,-1 0 15</inkml:trace>
  <inkml:trace contextRef="#ctx0" brushRef="#br0" timeOffset="160240.93">21992 12446 0,'0'0'0,"-21"0"15,21 21 17,0 0-32,0 1 15,21-1-15,0 0 16,0-21-16,1 21 0,-1-21 0,21 21 16,-21-21-16,22 21 0,-1-21 15,0 0-15,1 0 0,-1 22 0,0-22 16,1 0-16,-1 0 0,-21 0 15,21 0-15,-20 0 0,-1 0 0,0 0 16,-42 0 0,0 0-1,-1 0-15,1 0 0,-21 21 16,21-21-16,0 21 0,-22 0 0,1 0 16,21 0-16,-22 22 0,1-22 0,21 0 15,-21 21-15,20-20 0,-20-1 16,21 21-16,-21-21 0,20 0 15,1 1-15,0-1 0,0-21 0,21 21 16,-21 0-16,0-21 16,21 21-16,-22-21 31,1 0-31,0 0 0</inkml:trace>
  <inkml:trace contextRef="#ctx0" brushRef="#br0" timeOffset="161000.53">17526 14012 0,'0'0'0,"21"0"0,-21-21 0,21 0 0,0 21 15,1-21-15,-1 21 0,-21-21 16,21 21-16,0 0 15,-21 21 1,0 0 0,0 0-16,0 0 0,-21 1 0,0 20 15,0-21-15,-1 21 0,-20 1 0,21-22 16,-21 21-16,-1 1 0,1-1 16,21-21-16,-22 21 0,1-20 0,0 20 15,-1-21-15,22 0 0,-21 0 0,21 1 16,0-22-16,-1 21 0,1-21 0,0 0 15,21-21 17,0-1-32,0 1 0,21 21 0,0-21 15,1 21-15,-1 0 16,0-21-16,0 21 0,0 0 0,22 0 16,-1 0-16,-21 0 0,21 21 0,1-21 15,-22 21-15,21-21 0,1 21 16,-22 1-16,21-22 0,-21 21 0,22-21 15,-22 21-15,0-21 0,0 0 0,-21 21 16,21-21-16,0 0 0,1 0 16,-1 0-1,0 0 1,-21-21 0</inkml:trace>
  <inkml:trace contextRef="#ctx0" brushRef="#br0" timeOffset="161560.21">18542 13970 0,'0'0'0,"0"-21"0,0 0 16,0 0-16,0 42 31,0 0-31,-21 0 0,21 0 15,0 0-15,0 22 0,0-1 0,0-21 16,0 22-16,0-1 0,0 0 0,-21 1 16,21-1-16,0 0 0,0 1 15,-22-1-15,22-21 0,0 0 0,0 22 16,0-22-16,0 0 0,0 0 16,-21-21-16,21 21 15,-21-21-15,21-21 16,0 0-1,0 0-15,0 0 0,0-1 16,0 1-16,0 0 16,0 0-16,0 0 0,21-22 0,-21 22 15,21 0-15,1 0 0,-1 0 0,0 0 16,0-1-16,0 1 0,0 0 16,22 21-16,-22 0 0,0-21 0,21 21 15,-20 0-15,20 0 0,-21 0 0,21 21 16,-20 0-16,-1 0 0,0 1 15,0-1-15,-21 0 0,0 21 0,0-21 16,0 1-16,0-1 0,-21 0 0,0 0 16,0 0-16,-22 0 0,22 1 15,-21-1-15,-1-21 0,1 21 0,0-21 16,-1 21-16,22-21 0,-21 0 16,0 0-16,20 0 0,1 0 0,0 0 15,0 0-15,42 0 31,0 0-31,0-21 16,1 21-16</inkml:trace>
  <inkml:trace contextRef="#ctx0" brushRef="#br0" timeOffset="162327.76">19410 14203 0,'0'0'0,"-21"0"16,-1 0 0,1 0-16,0 21 0,0 0 0,0-21 15,21 21-15,-21 1 0,-1 20 16,1-21-16,0 0 0,0 0 0,21 22 16,0-22-16,0 0 0,0 0 0,0 0 15,0 1-15,0-1 0,0 0 16,0 0-16,21-21 0,0 21 15,0-21-15,1 0 0,-1 0 16,0 0-16,0 0 0,0 0 0,0-21 16,1 21-16,-1-21 15,-21 0-15,21 21 0,-21-21 0,21-1 16,-21-20-16,0 21 0,0 0 0,0 0 16,0-22-16,0 22 0,0-21 15,0 21-15,-21-1 0,0 1 0,21 0 16,-21 21-16,21-21 0,0 0 15,0 0 1,42 21-16,-21 0 16,0 0-16,0 0 0,22 0 0,-1 0 15,-21 0-15,22 0 0,-1 0 16,0 0-16,1 0 0,-22 0 16,21 21-16,0-21 0,-20 21 0,-1 0 15,0 0-15,0 0 0,-21 1 0,0 20 16,0-21-16,0 0 15,-21 22-15,0-22 0,0 0 0,-1 0 16,1 0-16,0 0 0,21 1 0,0-1 16,0 0-16,0 0 0,0 0 0,0 0 15,21 1 1,0-22-16,1 0 0,-1 0 16,21 0-16,-21 0 0,0 0 0,22 0 15,-22 0-15,21-22 0,-21 1 16,22 21-16,-22-21 0,0 0 0,21 0 15,-20 0-15,-1-22 0,-21 22 16,0-21-16,21 21 0,-21-22 16,0 22-16,0-21 0,0 21 0,-21-1 15,0 1-15,-1 0 0,1 0 0,0 21 16,0 0-16,-21 0 0,20 0 0,1 0 16,0 0-16,0 0 0,0 0 15,0 21-15,-1-21 0,22 21 0,0 0 16,0 1-16,0-1 0,0 0 15,22-21 1,-22 21-16,21-21 0,0 0 0,0 0 16,0 0-16</inkml:trace>
  <inkml:trace contextRef="#ctx0" brushRef="#br0" timeOffset="162945.04">20764 14012 0,'0'0'0,"22"-21"15,20-85 17,-42 128-32,0-1 15,-21 0-15,0 0 0,-1 0 16,22 22-16,0-1 0,-21-21 0,0 21 16,0 1-16,21-1 0,-21-21 15,21 22-15,-21-1 0,-1-21 16,22 21-16,-21-20 0,0-1 0,21 21 15,-21-21-15,21 0 0,-21 1 16,0-22-16,21 21 16,0-42-1,0-1 1,0 1-16,21 0 16,0 0-16,0 0 0,0-22 0,22 22 15,-22 0-15,0-21 0,21 21 16,1-1-16,-22 1 0,21 0 0,-21 0 15,0 21-15,1-21 0,20 21 16,-21 0-16,0 0 0,-21 21 16,0 0-1,-21 0 1,0-21-16,0 21 0,0-21 0,-1 22 16,1-22-16,-21 0 0,21 21 0,0-21 15,-1 0-15,1 0 0,0 0 0,0 0 16,21 21-16,-21-21 0,21 21 31,0 0-31,0 0 16,0 1-1,21-1-15,0-21 0,0 21 0,-21 0 16,21-21-16,1 21 0,-1-21 0,0 21 16,0 1-16,0-22 0,0 21 15,22-21-15,-22 0 0,0 21 0,21-21 16,-20 0-16,-1 0 0,0 0 0,0 0 15,0 0-15,0-21 0,1 21 16,-22-21-16,21 21 0</inkml:trace>
  <inkml:trace contextRef="#ctx0" brushRef="#br0" timeOffset="163364.39">21738 13843 0,'-21'127'0,"42"-254"0,-21 106 16,-21 21-16,0 0 16,0 0-1,21 21 1,0 0-16,21 0 16,0-21-16,0 0 0,0 22 0,22-22 15,-22 21-15,21-21 0,0 0 16,22 21-16,-22-21 0,1 0 0,-1 0 15,-21 0-15,21 0 0,1 0 16,-22 0-16,0 0 0,0 0 16,0 0-16,-21 21 15,-21 0-15,0-21 16,-21 21-16,21-21 0,-1 22 0,-20-1 16,0 0-16,21 0 0,-22 21 15,1-20-15,0-1 0,-1 21 0,1-21 16,0 22-16,20-1 0,-20-21 0,21 0 15,-21 22-15,20-22 0,1 0 16,0 0-16,0 0 0,21 0 16,-21-21-16,21 22 15,-21-22 1,-1 0-16</inkml:trace>
  <inkml:trace contextRef="#ctx0" brushRef="#br0" timeOffset="164057.65">17526 15473 0,'0'0'16,"21"0"-16,0-21 0,-21 0 0,0-1 16,21 22-16,-21 22 15,0-1 1,0 0-16,0 0 0,0 0 0,-21 0 15,0 22-15,21-22 0,-21 21 0,0-21 16,0 1-16,-22 20 0,22-21 16,-21 21-16,21-20 0,-22-1 0,1 21 15,21-21-15,-22 0 0,1 1 16,21-1-16,-43 0 0,43 0 16,0-21-16,0 0 15,21-21 1,0 0-16,21 21 15,0-21-15,-21-1 0,21 22 0,22-21 16,-22 0-16,0 21 0,21 0 0,-20 0 16,20 0-16,-21 0 0,21 0 0,-20 0 15,20 21-15,0-21 16,-21 21-16,22 1 0,-22-1 0,21-21 16,-21 21-16,22 0 0,-22-21 0,0 21 15,0-21-15,0 0 0,1 21 16,-1-21-16,0 0 0,0 0 15,0 0-15,0 0 16</inkml:trace>
  <inkml:trace contextRef="#ctx0" brushRef="#br0" timeOffset="164368.47">18584 15663 0,'21'-21'0,"-42"42"0,42-63 0,1 42 15,-1-21-15,-21 42 32,0 0-32,0 22 0,0-22 15,0 21-15,0-21 0,21 43 16,-21-22-16,0 0 0,0 22 0,21-22 16,-21 1-16,0 20 0,0-21 0,0 1 15,0-1-15,0 22 0,0-22 16,0 0-16,-21-21 0,0 22 0,21-1 15,-21-21-15,-1 22 0,22-22 0,-21 21 16,21-21-16,-21 0 0,21 1 16,-21-1-16,21 0 15,0-42 1,0 0-16</inkml:trace>
  <inkml:trace contextRef="#ctx0" brushRef="#br0" timeOffset="164460.42">18690 16002 0,'0'-63'0,"0"126"0</inkml:trace>
  <inkml:trace contextRef="#ctx0" brushRef="#br0" timeOffset="164716.26">18690 15642 0,'0'-42'16,"21"0"-1,0 20-15,-63 128 0,106-233 0,-22 106 16,-21 21-16,0-21 0,0 21 15,22 0-15,-22 0 0,0 0 0,21 0 16,-20 0-16,-1 21 0,0 0 16,0 0-16,-21 1 0,21-1 0,-21 0 15,0 0-15,0 21 0,-21-20 0,0-1 16,0 0-16,0 0 0,-22 0 16,22 0-16,-21 1 0,21-22 0,-22 21 15,1 0-15,21-21 0,-22 21 16,22-21-16,0 0 0,0 0 15,21 21-15,21-21 16,0 0 0,0 0-16,1-21 0,-1 21 0,0 0 15</inkml:trace>
  <inkml:trace contextRef="#ctx0" brushRef="#br0" timeOffset="165560.18">19389 15769 0,'0'0'16,"42"0"-16,-21 0 0,0 0 31,0 0-15,22 0-16,-22 0 0,0 0 16,21-21-16,-20 21 0,20-21 0,-21 0 15,21 21-15,-20-21 0,-1-1 16,0 22-16,-21-21 0,0 0 0,0 0 15,0 0 1,-21 21-16,0 0 16,-22 0-16,22 0 0,0 0 0,-21 21 15,20 0-15,1 0 0,-21-21 0,21 21 16,0 1-16,-1-1 0,1 0 16,21 0-16,0 0 0,0 0 15,0 1-15,0-1 0,0 0 0,0 0 16,0 0-16,21 0 0,1 1 0,-1-22 15,0 21-15,0-21 0,0 0 16,22 0-16,-22 0 0,21 0 0,0 0 16,-20 0-16,20-21 0,0 21 0,1-22 15,-1 1-15,-21 0 0,21 0 16,-20 0-16,-1 0 0,0-22 0,0 22 16,0 0-16,-21-21 0,0 20 0,0-20 15,0 21-15,0 0 0,0 0 16,0-1-16,0 1 0,0 42 31,0 1-31,0 20 16,0-21-16,0 0 0,0 0 15,0 22-15,0-22 0,0 0 0,0 21 16,0-20-16,0-1 0,0 0 16,0 0-16,0 0 0,0 0 0,0 1 15,0-1-15,0 0 0,-21-42 47,21 0-31,0-1-16,0 1 15,0 0-15,0 0 0,0 0 0,0-22 16,21 22-16,0 0 0,22-21 0,-22-1 16,21 22-16,1-21 0,-1 21 0,0-22 15,1 22-15,-1 0 0,0 0 16,1 21-16,-1 0 0,-21 0 15,21 0-15,-20 0 0,-1 21 0,-21 0 0,0 0 16,0 1-16,0-1 0,0 0 16,0 21-16,0-21 0,-21 1 0,-1-1 15,1 21-15,0-21 0,0 0 0,21 1 16,-21-22-16,21 21 16,-21 0-16,21 0 0,0 0 15,21-21 1,0 0-16,0 0 15,21 0-15,-20 0 0,20 0 16,0-21-16</inkml:trace>
  <inkml:trace contextRef="#ctx0" brushRef="#br0" timeOffset="165959.98">21251 15367 0,'0'0'0,"-21"0"0,0 0 16,21 21 15,21 0-15,0-21-16,0 22 0,1-22 0,-1 0 16,21 21-16,0-21 0,-20 0 15,20 21-15,21-21 0,-20 0 0,-1 0 16,0 0-16,1 0 0,-22 0 0,21 0 15,-21 0-15,1 0 0,-1 0 16,0 0-16,-21 21 16,-21 0-1,0-21-15,-1 21 0,-20 1 0,21-22 16,-21 21-16,20 0 0,-20 0 16,0 21-16,21-20 0,-22-1 0,22 0 15,-21 21-15,21-21 0,-1 1 0,-20 20 16,21-21-16,0 0 0,0 0 15,-1 1-15,1-1 0,0 0 16,0-21-16,21 21 0,-21-21 0,0 0 16,-1 0-16,1 0 0,0 21 0</inkml:trace>
  <inkml:trace contextRef="#ctx0" brushRef="#br0" timeOffset="166695.16">17081 17082 0,'0'0'0,"127"-85"31,-105 85-31,-1 0 0,0-21 0,0 21 16,-21 21 15,0 0-31,0 0 0,0 0 16,0 22-16,-21-1 0,0-21 15,0 22-15,-22-1 0,22-21 0,0 21 16,-21 1-16,-1-22 0,22 0 16,-21 21-16,21-20 0,-22-1 0,22 0 15,0 0-15,0 0 0,0 0 16,-1-21-16,1 0 16,21-21 15,0 0-31,21 21 0,1-21 15,-1 0-15,0 0 0,21 21 0,-21-22 16,22 1-16,-22 21 0,21 0 16,1 0-16,-1 0 0,0 0 0,1 21 15,-1 1-15,0-1 0,-21 0 16,22 0-16,-1 0 0,-21 0 0,22 22 16,-22-22-16,0 0 0,0 0 15,-21 0-15,0 1 0,21-1 0,0 0 16,-21 0-1,22-21 1</inkml:trace>
  <inkml:trace contextRef="#ctx0" brushRef="#br0" timeOffset="169835.91">18648 17082 0,'0'0'0,"0"-22"15,0 1 1,0 0-16,0 0 15,0 0-15,0 0 16,0 42 31,0 0-47,0 0 0,0 0 0,0 0 16,0 22-16,0-22 0,0 21 15,0-21-15,-21 22 0,21-22 0,0 0 16,-22 21-16,22-20 0,0-1 15,0 0-15,-21 0 0,21 0 0,0 0 16,0 1-16,0-1 0,0 0 16,0 0-16,0 0 31,0-42 47,21 21-31,-21-21 47,0 0-79,0 0 1,0-1 0,0 1-1,22 0 1,-22 0-16,0 0 0,0 0 15,0-1-15,0 1 0,21 0 16,-21 0-16,21 0 0,-21 0 0,21-1 16,-21-20-16,21 21 0,0 0 0,1 0 15,-22-1-15,21 1 0,0 21 16,0-21-16,0 21 0,0 0 0,1 0 16,-1 0-1,-21 21-15,0 0 16,0 1-16,0-1 0,0 0 15,0 0-15,0-42 63,0 0-47,0 0-16,0-1 15,0 1-15,0 0 16,0 0-16,0 0 15,0 0-15,-21 21 0,-1 0 16,1 21 0,0 0-16,21 0 15,0 0-15,-21 0 0,0 22 0,0-22 16,-1 21-16,22 1 0,-21-22 16,21 21-16,-21 0 0,21 1 0,-21-1 15,21-21-15,0 22 0,0-1 0,0 0 16,0-21-16,0 22 0,0-22 15,0 0-15,21 0 0,0 0 0,0 1 16,1-22-16,-1 0 16,0 21-16,0-21 0,0 0 0,0 0 15,1 0-15,-1-21 0,21-1 16,-21 1-16,22 0 0,-22 0 0,21 0 16,-21 0-16,0-22 0,22 22 0,-22 0 15,0-21-15,-21 20 0,21-20 16,-21 21-16,21 0 0,-21 0 15,0-1-15,0 1 0,0 0 0,-21 21 32,21 21-32,-21 0 0,21 1 15,-21-1-15,21 0 0,0 0 16,0 21-16,0-20 0,0-1 16,0 21-16,0-21 0,0 0 15,0 1-15,0-1 0,0 0 0,0 0 16,21-21-16,0 21 0,0-21 15,1 0-15,-1 0 0,0 0 0,21 0 16,-21 0-16,1 0 0,-1-21 0,21 0 16,-21 21-16,0-21 0,1 0 15,-1-1-15,0 1 0,-21 0 0,0-21 16,0 21-16,0-1 0,0 1 16,0-21-16,0 21 0,-21 0 0,0-1 15,-1 1-15,-20 0 0,21 21 16,-21-21-16,20 21 0,1 0 15,0 0-15,0 0 0,0 0 0,0 0 16,42 0 15,0 0-31,0 0 0,21 0 0,-20 0 16,20 0-16,0 0 0,1 0 16,-1 0-16,0 0 0,1 0 0,20 0 15,-21 0-15,1 0 0,-22 0 16,21 0-16,-21 0 0,22 21 0,-22 0 15,0 0-15,-21 1 0,0-1 16,0 21-16,0-21 0,0 0 16,0 1-16,0-1 0,0 0 15,-21 0-15,21 0 0,-21 0 16,0 1-16,21-1 0,0 0 0,0 0 16,-22-21-1,22-21 1,0 0-1,0 0-15,0-1 0,0 1 16,0 0-16,0-21 0,22 21 0,-1-1 16,-21-20-16,21 21 15,0 0-15,-21 0 0,21-22 0,0 22 0,1 21 16,-1-21-16,0 0 0,0 21 16,0 0-16,0 0 0,1 0 15,-1 21-15,-21 0 0,21 0 0,0 0 16,-21 1-16,0-1 15,0 0-15,0 0 0,0 0 0,0 0 16,0 1-16,0-1 0,0 0 16,-21-21-16,0 0 15,21-21 17,0 0-17,0-1-15,21 22 0,0-21 0,0 0 16,0-21-16,1 21 0,-1-1 0,21 1 15,-21 0-15,22 0 16,-1 0-16,0 0 0,-21 21 0,22 0 16,-22 0-16,21 0 0,-21 0 0,1 21 15,-1 0-15,-21 0 0,0 0 16,0 0-16,0 1 0,0-1 0,0 0 16,-21 21-16,21-21 0,-22 1 15,1-1-15,0 0 0,0-21 0,0 21 16,21 0-16,-21 0 15,42-21 1,0 0-16,0-21 16,21 21-16,-20-21 15</inkml:trace>
  <inkml:trace contextRef="#ctx0" brushRef="#br0" timeOffset="170155.43">21040 17145 0,'0'0'0,"0"21"16,0 0-16,-22 1 15,22-1-15,0 21 0,0-21 0,-21 22 16,-21-22-16,84 0 0,-42 21 0,0 22 16,0-22-16,-21 22 0,21-1 15,-21 1-15,0-1 0,21 1 16,-21-1-16,-1 1 0,22-1 0,-21 1 15,0-1-15,21 22 0,-21-22 16,21 1-16,0-1 0,-21-20 0,21 20 16,0-21-16,0-20 0,0 20 15,0-21-15,0 0 0,0-42 32,21 0-17,-21 0-15,0-22 16,21 1-16,0 0 0</inkml:trace>
  <inkml:trace contextRef="#ctx0" brushRef="#br0" timeOffset="170464.26">21018 17463 0,'0'0'16,"0"-43"-16,0-20 0,0 20 0,0 22 16,22-21-16,-22 21 0,0-22 0,21 22 15,-21 0-15,21 0 0,0 21 16,0-21-16,0 0 0,22 21 0,-22 0 15,21-22-15,1 22 0,20 0 16,-21 0-16,1 0 0,-1 22 16,0-1-16,-20 0 0,-1 0 0,-21 0 15,0 0-15,0 22 0,-21-22 16,-22 0-16,1 0 0,21 22 0,-43-22 16,22 0-16,0-21 0,-1 21 15,1 0-15,0 0 0,-1-21 0,1 22 16,21-1-16,0-21 0,-1 0 15,1 0-15,42 0 16,1 0-16,-1 0 16,0 0-16,21-21 15,1 21-15</inkml:trace>
  <inkml:trace contextRef="#ctx0" brushRef="#br0" timeOffset="171129.07">21929 17103 0,'-22'0'16,"1"0"-16,21 21 0,-21-21 15,0 21-15,0 0 0,0 0 16,21 1-16,-22-1 0,22 21 0,-21-21 16,21 0-16,0 1 15,0-1-15,0 0 0,0 0 0,21 0 16,1-21-16,-1 0 15,0 0-15,0 0 0,0 0 16,0 0-16,1 0 0,-1 0 0,0-21 16,21 21-16,-21-21 0,1 0 15,-1 0-15,0-1 0,0-20 0,0 21 16,0-21-16,-21 20 0,0 1 0,22-21 16,-22 21-16,0 0 15,0 42 1,0 0-16,0 0 0,0 0 15,-22 22-15,1-22 0,21 0 0,0 21 16,0-21-16,0 1 0,0-1 16,0 0-16,0 0 0,0 0 15,21 0-15,1-21 16,-1 0-16,21 0 0,-21 0 16,22 0-16,-22-21 0,21 0 0,0 0 15,1 21-15,-22-21 0,21-22 16,-21 22-16,22-21 0,-22 21 15,0-22-15,0-20 0,0 21 0,1-1 16,-22-20-16,0 20 0,0-20 0,0 21 16,0-1-16,0 1 0,0 21 15,0 0-15,-22 42 16,1 21-16,0-21 16,21 22-16,-21-1 0,21 0 15,-21 1-15,21-1 0,0 0 16,0 1-16,0-1 0,0 0 0,0-21 15,0 22-15,0-22 0,0 21 16,0-21-16,0 1 0,0-1 0,0 0 16,21 0-16,0-21 0,0 21 15,0-21-15,1 0 0,-1 0 16,0 0-16,0-21 0,0 0 0,0 21 16,1-21-16,-1 0 0</inkml:trace>
  <inkml:trace contextRef="#ctx0" brushRef="#br0" timeOffset="171571.63">22923 17166 0,'22'0'16,"-1"0"-16,0 0 15,0 0-15,0 0 16,0-21-16,1 0 0,-1 21 15,0-21-15,-21 0 0,21-1 16,-21 1-16,0 0 0,0 0 16,-21 21-1,0 0-15,0 0 16,-1 21-16,1-21 0,0 21 16,-21 0-16,21 1 0,-1-1 0,1 21 15,21-21-15,0 0 0,-21 1 16,21-1-16,0 0 0,0 0 0,0 0 15,0 0-15,21 1 16,0-1-16,1-21 0,-1 0 16,21 0-16,-21 0 0,614-445 125</inkml:trace>
  <inkml:trace contextRef="#ctx0" brushRef="#br0" timeOffset="171844.48">23664 16912 0,'0'21'31,"0"22"-15,0-22-16,0 0 15,0 0-15,0 0 0,0 1 16,0-1-16,0 0 0,0 0 0,0 0 15,0 0-15,-21-21 0,21 22 16,-21-1-16,21 0 16,-21-21-16,21-21 31,0 0-15,0-1-16,0 1 0,21 0 15,-21 0-15,21-21 0,0 20 0,0-20 16,1 21-16,-22-21 0,21 20 15,0-20-15,0 21 0,0 0 0,0 21 16,1-21-16,-1 21 0,0 0 31</inkml:trace>
  <inkml:trace contextRef="#ctx0" brushRef="#br0" timeOffset="172508.1">24426 16870 0,'21'0'16,"22"0"-16,-22 0 15,21 0-15,1 21 0,-1-21 0,21 21 16,-20-21-16,-1 0 0,0 0 0,1 0 16,-1 0-16,-21 0 0,0 0 15,1-21-15,-1 0 0,-21 0 16,0 0-16,0-1 15,-21 22-15,-1 0 16,1 0-16,0 0 0,0 0 16,0 0-16,0 0 15,-1 0-15,1 0 0,21 22 0,-21-22 16,0 0-16,0 0 16,21 21-16,-21-21 0,-1 0 15</inkml:trace>
  <inkml:trace contextRef="#ctx0" brushRef="#br0" timeOffset="173027.72">22437 16743 0,'0'0'0,"-22"21"0,22 0 15,22-21 1,-1 21-16,21-21 15,-21 0-15,64 0 0,-22 0 16,-20 0-16,20 0 0,-20 0 16,20 0-16,-21 0 0,1-21 0,20 21 15,-20 0-15,-1 0 16,-21 0-16,21 0 0,-20 0 0,-1 0 16,0 0-16,0 0 0,0-21 0,0 21 15,1 0-15,-1 0 16,0 0-16</inkml:trace>
  <inkml:trace contextRef="#ctx0" brushRef="#br0" timeOffset="173652.04">24744 16849 0,'-21'0'16,"21"-21"-16,-22 21 0,1 0 0,0 0 15,0-22-15,0 22 16,0 0-16,-1-21 0,1 21 16,0 0-16,21-21 15,-21 21-15,21 21 63,0 0-63,21-21 15,0 22-15,0-22 0,1 21 16,-1-21-16,21 21 0,0-21 0,1 0 16,-1 21-16,0-21 0,22 21 15,-22-21-15,1 0 0,20 21 0,-21-21 16,1 0-16,-1 0 0,-21 22 0,22-22 16,-22 0-16,0 0 0</inkml:trace>
  <inkml:trace contextRef="#ctx0" brushRef="#br0" timeOffset="173799.95">25146 17018 0,'-106'42'16,"-190"128"15,698-382-31,-847 445 0,403-212 0,-21 21 0,20-20 0,1-1 16,21 0-16,-22 21 0,22-21 16,0 1-16,0-22 0,21 21 0,-21 0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2T02:12:00.82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6286 2180 0</inkml:trace>
  <inkml:trace contextRef="#ctx0" brushRef="#br0" timeOffset="5496.27">10350 5906 0,'0'0'0,"85"0"0</inkml:trace>
  <inkml:trace contextRef="#ctx0" brushRef="#br0" timeOffset="5694.26">10922 5546 0,'21'-21'0,"64"-64"31,-85 64-31,-43 21 16,1 0-16,-43 0 0,1 0 0,-43 21 15,-21-21-15,-43 21 0,1 0 0,-1 22 16,-21-1-16,-20-21 0,20 21 16,0 22-16,1-22 0,20 1 0,1-1 0,20 21 15,43-41-15,21 20 16,22-21-16,41 0 0,22 0 0,42-21 0,22 0 16,20 0-16,43 0 0,21 0 15,0-21-15,21 0 0,22 21 0,-1-21 16,0 21-16,1-21 0,-1 21 0,-42 0 15</inkml:trace>
  <inkml:trace contextRef="#ctx0" brushRef="#br0" timeOffset="5858.16">8996 6308 0,'0'0'15,"-64"21"-15,-42 21 0,-21-21 0,-592 170 32,549-149-32,1 1 0,42 20 0,0-42 0,0 43 15,106-22-15,63-21 16,22-21-16,42 0 0,42-21 15,21 0-15,0 0 0,22 0 0,-1-1 0,1-20 16,21 21-16,-43 0 0,21 0 16,-20-22-16,-22 22 0</inkml:trace>
  <inkml:trace contextRef="#ctx0" brushRef="#br0" timeOffset="5970.4">9017 6773 0,'-64'0'0,"128"0"0,-212 22 15,42-1-15,0 0 0,-21 21 0,0-21 16,0 22-16,-63 20 15,147-42-15,1 1 0,42-1 16,42 0-16,43 0 0,-22-21 0</inkml:trace>
  <inkml:trace contextRef="#ctx0" brushRef="#br0" timeOffset="6006.38">10499 6943 0,'0'0'0</inkml:trace>
  <inkml:trace contextRef="#ctx0" brushRef="#br0" timeOffset="6122.31">10731 6922 0,'-21'0'15,"-42"21"-15,-1-21 0,-42 21 0,1 0 16,-1 0-16,-42 0 0,21 1 15,-22 20-15,1-21 0,21 21 0,21-20 16,-84 41-16,105-42 0,43 22 16,42-22-16,0 21 0,21-21 0,43 0 15,-1 1-15</inkml:trace>
  <inkml:trace contextRef="#ctx0" brushRef="#br0" timeOffset="6276.23">10435 7514 0,'42'0'0,"-84"0"0,127 0 0,-22 0 0,-20 0 0,20 0 15,-21 0-15,1 0 0,-43 21 16,-43 1-16,1-22 15,-21 21-15,-22 0 0,-21-21 0,0 21 16,-21 0-16,-21 0 0,21 1 0,-21 20 16,21-21-16,0 0 0,21 22 0,21-22 15,1 0-15,84 0 0,0 0 0,0 0 16,21 1-16,21-1 0,22 0 16,42-21-16</inkml:trace>
  <inkml:trace contextRef="#ctx0" brushRef="#br0" timeOffset="6315.21">10795 8001 0,'0'0'0,"42"0"0,43 0 16,21 0-16,0 21 0,-22-21 15</inkml:trace>
  <inkml:trace contextRef="#ctx0" brushRef="#br0" timeOffset="6482.08">11620 8128 0,'-21'0'0,"0"21"0,-42 0 0,-1-21 16,1 22-16,571 888 109,-508-868-93</inkml:trace>
  <inkml:trace contextRef="#ctx0" brushRef="#br0" timeOffset="6598.49">12023 9229 0,'-43'0'16,"86"0"-16,-128 21 0,43-21 0,-22 21 16,-21 21-16,1-20 0,-22-1 0,0 0 15,-21 21-15,0-21 0,0 22 0,0-1 16,0-21-16,42 22 0,1-22 0,20 21 15,22-21-15,21 0 0,21 1 16,42-1-16,43-21 0,21 0 0</inkml:trace>
  <inkml:trace contextRef="#ctx0" brushRef="#br0" timeOffset="6650.46">12509 9737 0,'85'0'0,"-170"0"0,276 0 16,-64 0-16</inkml:trace>
  <inkml:trace contextRef="#ctx0" brushRef="#br0" timeOffset="6734.41">11705 10160 0,'-42'0'0,"-1"0"16,-20-21-16,-1 0 0,22-22 0</inkml:trace>
  <inkml:trace contextRef="#ctx0" brushRef="#br0" timeOffset="13438">17843 9525 0</inkml:trace>
  <inkml:trace contextRef="#ctx0" brushRef="#br0" timeOffset="13559.93">17843 9525 0</inkml:trace>
  <inkml:trace contextRef="#ctx0" brushRef="#br0" timeOffset="13748.83">17843 9525 0</inkml:trace>
  <inkml:trace contextRef="#ctx0" brushRef="#br0" timeOffset="14623.98">16595 8297 0</inkml:trace>
  <inkml:trace contextRef="#ctx0" brushRef="#br0" timeOffset="16562.13">6604 5376 0,'0'0'0,"42"0"0</inkml:trace>
  <inkml:trace contextRef="#ctx0" brushRef="#br0" timeOffset="16674.07">7493 5144 0,'-64'105'31,"43"-62"-31,-21-22 0,0 0 16,-1 21-16,-20 1 0</inkml:trace>
  <inkml:trace contextRef="#ctx0" brushRef="#br0" timeOffset="16774">6689 5906 0,'0'0'0,"42"-22"0,0 1 0</inkml:trace>
  <inkml:trace contextRef="#ctx0" brushRef="#br0" timeOffset="16796.99">7768 5398 0</inkml:trace>
  <inkml:trace contextRef="#ctx0" brushRef="#br0" timeOffset="16857.96">7789 5525 0,'0'0'0,"-42"0"16,-22 42-16</inkml:trace>
  <inkml:trace contextRef="#ctx0" brushRef="#br0" timeOffset="17009.87">7514 5842 0,'0'-21'16,"127"0"-1,0-22-15,-127 65 0,64-1 16</inkml:trace>
  <inkml:trace contextRef="#ctx0" brushRef="#br0" timeOffset="17128.81">5863 7133 0,'-21'21'15,"-64"1"-15</inkml:trace>
  <inkml:trace contextRef="#ctx0" brushRef="#br0" timeOffset="17186.77">5567 7260 0,'63'0'31,"-42"21"-31</inkml:trace>
  <inkml:trace contextRef="#ctx0" brushRef="#br0" timeOffset="17935.34">5376 7768 0,'-21'21'16,"21"1"-16,-42-22 0,21 0 0,-1 21 15,1 0-15,-21-21 0,-22 63 0,22-20 16,-21-1-16</inkml:trace>
  <inkml:trace contextRef="#ctx0" brushRef="#br0" timeOffset="18122.55">5334 8488 0,'-191'169'31,"128"-148"-31,-22 22 16,22-22-16</inkml:trace>
  <inkml:trace contextRef="#ctx0" brushRef="#br0" timeOffset="18295.45">6286 9165 0,'-105'127'32,"20"-63"-32,-21-22 15,-21 0-15</inkml:trace>
  <inkml:trace contextRef="#ctx0" brushRef="#br0" timeOffset="18478.37">6921 10287 0,'-254'64'31</inkml:trace>
  <inkml:trace contextRef="#ctx0" brushRef="#br0" timeOffset="18638.41">7683 10922 0,'-317'42'31,"211"1"-31</inkml:trace>
  <inkml:trace contextRef="#ctx0" brushRef="#br0" timeOffset="18801.4">7345 11642 0,'-43'0'0,"-253"0"15</inkml:trace>
  <inkml:trace contextRef="#ctx0" brushRef="#br0" timeOffset="18831.38">5588 11599 0,'-42'-21'0,"84"42"0,-127-42 0,1 0 16</inkml:trace>
  <inkml:trace contextRef="#ctx0" brushRef="#br0" timeOffset="29078.51">14287 7641 0,'0'0'0,"0"-360"0,-21-42 16,0 42-16,0 85 0,0 42 15,0 43-15,-22 63 0,22 21 0,0 21 16,0 43-16,-22 0 0,22 21 0,0-1 16,-21 1-16,21 21 0,-1 0 15,1 0-15,0 0 0,0 0 0,0 0 16,0 21-16,-1-21 0,1 22 15,0-1-15,0-21 0,0 21 0,0 0 16,-1-21-16,1 21 0,0 0 16,0-21-16,21 22 0,0-1 0,-21-21 15,21 21-15,-21 0 0,21 0 16,0 0-16,0 1 0,0-1 16,0 0-16,0 0 15,21-21-15,0 0 0,0 21 16,0-21-16,22 0 0,-1 0 15,0 0-15,22 0 0,-1 0 0,22 0 0,0-21 16,-1 21-16,22-21 0,0 0 16,21 21-16,-21-21 0,21-1 15,-21 22-15,21-21 0,-22-21 0,1 42 16,42 0-16,-21-21 0,-21 0 0,106-1 16,-85 22-16,-21 0 0,0 0 15,21 0-15,-43 0 0,22-21 0,-21 21 16,-1 0-16,1 0 0,-21 0 15,-1 0-15,-21 0 0,1 0 0,-1 0 16,0 21-16,-20-21 0,20 22 0,-42-1 16,0 0-16,0 0 15,0 0-15,0 0 0,-21 1 0,0-22 16,-22 21-16,1 0 0,0 0 16,-22 0-16,1 0 0,-1 1 15,1 20-15,-22-21 0,0 0 0,1 0 16,-1 1-16,0-1 0,1 0 0,-22 0 15,21 0-15,0 0 0,1 1 16,-1-1-16,0-21 0,1 21 0,-1 0 16,22 0-16,-1 0 0,-21 1 15,43-1-15,21 0 0,21 0 16,0 0-16,21-21 0,0 21 0,22 1 16,-1-1-16,21 0 0,1 0 15,-1-21-15,-20 21 0,63 64 0,21-85 16,-64 0-16,1 42 0,20 1 0,-20-43 15,20 0-15,-20 42 0,-1-21 16,1 0-16,21 0 0,42-21 0,-22 0 16,-20 0-16,-21 22 0,-1-1 0,-21 0 15,22 0-15,-43 0 0,21 0 0,-20 22 16,-1-22-16,-21 0 0,0 0 0,0 22 16,0-22-16,0 21 0,-21-21 0,-1 22 15,-20-22-15,0 21 0,-1 0 16,-20 1-16,-64 41 15,63-41-15,-20-1 0,-22 0 0,21 1 16,-21-1-16,1 0 0,-1 1 0,0-1 16,0 0-16,-21 1 0,21-1 0,0 0 15,22 1-15,-1-22 0,0 21 0,22 1 16,-1-22-16,22 21 0,0-21 16,42 0-16,0 22 0,0-22 0,42 0 15,0 0-15,22 0 0,-1 1 0,22-1 16,0 21-16,-1-21 0,22-21 0,21 0 15,-42 64-15,21-64 0</inkml:trace>
  <inkml:trace contextRef="#ctx0" brushRef="#br0" timeOffset="29327.37">17081 8446 0,'-42'0'0,"84"0"0,-105-22 0,84 44 15,0-1-15,0 0 0,1 0 16,-1 0-16,-21 0 0,0 1 0,0-1 16,0 0-16,0 0 0,-21 0 0,-1 0 15,1 1-15,-21-1 0,0 0 16,-1 0-16,-20 21 0,-1-20 0,1-1 15,-22 21-15,0-21 0,-20 22 16,20-22-16,21 21 0,-63-21 0,0 22 16,22-22-16,-22 21 0,21 0 0,0 1 15,21-1-15,1 0 0,-1-20 16,43 20-16,-1 0 0,22-21 0,21 22 16,42-22-16,1 21 0,41-21 0,1 1 15,21-22-15,21 21 0,127 21 0,-127-42 16</inkml:trace>
  <inkml:trace contextRef="#ctx0" brushRef="#br0" timeOffset="29498.51">16743 10456 0,'0'0'15,"-43"22"-15,1-1 0,-21 0 0,-1 21 0,-21-21 16,22 22-16,-1-1 0,22-21 15,0 22-15,21-1 0,21-21 0,21 21 16,21 1-16,22-22 0,-1 0 0,43 21 16,0-20-16,0-1 0,-1 0 0,192-21 15,-149 0-15</inkml:trace>
  <inkml:trace contextRef="#ctx0" brushRef="#br0" timeOffset="29658.42">15536 12171 0,'-21'21'16,"0"0"-16,21 22 0,0-22 0,0 21 15,0-21-15,21 0 0,0 1 0,22-1 16,-22-21-16,21 0 0</inkml:trace>
  <inkml:trace contextRef="#ctx0" brushRef="#br0" timeOffset="30754.08">21040 7451 0,'0'0'0,"-22"-381"0,-20-21 0,63 21 0,-42 63 15,21 64-15,-42 42 0,-43 64 0</inkml:trace>
  <inkml:trace contextRef="#ctx0" brushRef="#br0" timeOffset="30995.13">17801 6033 0</inkml:trace>
  <inkml:trace contextRef="#ctx0" brushRef="#br0" timeOffset="32103">18521 4530 0,'0'0'0,"0"21"16,21-21-16,-21 21 15,21-21-15,-21 21 16,21-21-16,0 0 15,-21 21-15,22-21 0,-1 22 16,0-22-16,0 21 0,0 0 0,0-21 16,1 21-16,-22 0 15,21 0-15,-21 1 16,0-1-16,0 0 0,0 0 0,0 0 16,-21 0-16,-1 1 0,1-1 0,0 21 15,-21-21-15,-1 22 0,1-22 16,0 0-16,-22 21 0,22-21 0,21 22 15,-22-22-15,22 21 0,0-21 16,0 1-16,21 20 0,0-21 0,21 0 16,-21 22-16,106-43 0,-85 0 15,21 0-15,1 0 16,-1 0-16,0 0 0,22 0 0,-22 0 16,1 0-16,-1 0 0,-21 21 0,21-21 15,-42 21 1,0 0-16,0 0 15,-21 0-15,-21 1 0,21-1 0,-22 0 16,1 21-16,0 1 0,-1-22 0,1-21 16,0 21-16,21 0 0,-22 0 15,22 0-15,0 1 0,0-1 0,21 0 16,0 0-16,0 0 0,0 0 16,21-21-16,21 22 0,-21-1 0,22-21 15,-1 21-15,0-21 0,1 0 16,-1 21-16,0-21 0,1 21 0,-1-21 15,0 21-15,-20-21 0,20 22 16,-21-22-16,0 21 0,0 0 0,-21 0 16,22-21-16,-22 21 0,0 0 15,0 22-15,-43-1 0,22-21 0,-42 22 16,41-22-16,-20 0 0,0 0 0,-22-21 16,43 21-16,0 22 0,0-22 0,0 21 15,-1-21-15,22 43 0,0-22 16,0-21-16,0 0 0,43 1 0,-22 20 15,-21-21-15,42 0 0,1 0 16,41 1-16,-41-22 0,-1 21 0,0 0 16,1 0-16,-1-21 0,0 21 15,1 0-15,-1 1 0,21-1 16,-20 0-16,-22 0 0,0 0 16,0 0-16,-21 1 0,0-1 15,0 0-15,-63 21 0,20 1 0,-62 20 16,105-42-16,0 0 0,0 22 15,-43-1-15,1 22 0,0-43 0,-1 21 16,1 0-16,0 1 0,20-1 0,-20-21 16</inkml:trace>
  <inkml:trace contextRef="#ctx0" brushRef="#br0" timeOffset="32294.89">19960 8234 0,'0'0'0,"-21"21"0,21 0 16,0 22-16,-21-22 0,0 0 0,-22 0 16,1 0-16,0 22 0,-1-22 0,-20 21 15,20 0-15,1 1 0,-21-1 16,-22-42-16,21 42 0,22 1 0,21-1 0,-21-21 16,42 22-16,0-22 0,-43 42 15</inkml:trace>
  <inkml:trace contextRef="#ctx0" brushRef="#br0" timeOffset="32438.81">20278 9271 0,'21'0'0,"0"0"0,-21 106 31,-21-85-31,0 0 16,-22 22-16,1-22 0,-22 21 0,43-42 15,-21 42-15,-22-20 0,-63 20 0,64-21 16,-1 21-16,43-20 0</inkml:trace>
  <inkml:trace contextRef="#ctx0" brushRef="#br0" timeOffset="32470.79">19685 10033 0,'21'-21'0</inkml:trace>
  <inkml:trace contextRef="#ctx0" brushRef="#br0" timeOffset="32598.72">20426 10118 0,'-21'42'31,"-22"-42"-31,22 21 0,-21 0 0,-22 1 15,1-1-15,-1-21 0,-42 42 0,22-21 16,20 0-16,43 1 0</inkml:trace>
  <inkml:trace contextRef="#ctx0" brushRef="#br0" timeOffset="32692.66">19791 10308 0,'21'-42'0,"0"21"15</inkml:trace>
  <inkml:trace contextRef="#ctx0" brushRef="#br0" timeOffset="65184.03">8340 6456 0,'0'0'0,"211"0"0,-20-42 0,-22 20 0,22 1 15,-1 21-15,22 0 0,-22 0 0,-20 0 16,-1 0-16</inkml:trace>
  <inkml:trace contextRef="#ctx0" brushRef="#br0" timeOffset="65890.62">11620 5673 0,'0'0'16,"-42"-64"-16,-21 1 0,-1 20 0,-21-20 15,1-1-15,-107-20 16,85 41-16,1 1 0,-1 0 0,-21 21 15,0-1-15,0 1 0,-21 0 0,-22 21 16,22 0-16,0 0 0,-21 0 16,-1 0-16,1 21 0,0 0 0,-22 1 15,22-1-15,-1 0 0,1 0 16,0 0-16,21 0 0,-1 1 0,22-1 16,22-21-16,20 0 0,21 0 0,22 0 15,42-21-15,64-1 16,-1-20-16,43-21 0,21 20 0,42-20 15,1-22-15,41 22 0,1-22 16,0 21-16,42-20 0,-22-1 0,22 0 16,-21 22-16,0-22 0,-21 1 15,-1 20-15,-20 1 0,-43-1 0,-21 22 16,-21-1-16,-21 22 0,-22 0 16,-42 21-16,-84 0 15,-1 21-15,-42 0 0,-21 1 0,-21-1 16,-21 21-16,-22 0 0,-20 1 15,-22-1-15,0 0 0,0 1 0,-232 41 16,253-62-16,0 20 0,22-21 16,20 0-16,43-21 0,43 0 15,41 0-15,65-42 0,168-22 16,-42 1-16,43-1 16,20-20-16,43 20 0,0-20 15,43-1-15,-22 0 0,0 1 0,0-1 16,191-63-16,-254 84 0,-64-20 15,-21 41-15,-43 1 0,-20 0 16,-43-1-16,-21 22 0,-42 0 0,-22 0 16,-42 21-16,-21 0 0,-21 0 0,-42 0 15,-1 21-15,-20 0 0,-22 0 16,0 0-16,0 22 0,0-22 0,22 21 16,-1 1-16,21-22 0,22 21 0,42-21 15,21 0-15,43-21 0,20 0 16,65 0-16,20 0 0,64-21 15,0 0-15,63-21 0,0-1 16,22 1-16,-1 0 0,22-1 0,0 1 16,-22 0-16,1-1 0,-43 1 15,-42 21-15,-22-21 0,1 20 0,-43 1 16,-63 0-16,-42 0 0</inkml:trace>
  <inkml:trace contextRef="#ctx0" brushRef="#br0" timeOffset="66049.53">9123 2985 0,'0'0'0,"-64"0"0,-42 21 0,-21 21 0,-21-21 16,21 22-16,-21-1 0,0 21 15,42-20-15,0-1 0,43 0 0,20 1 16,43-1-16,64-21 0,-1 0 0,64 1 16,22-1-16,41-21 0,43 0 15,317 0-15,-253 0 16,20 0-16,1 0 0,-22 0 0,-21 0 16,0 21-16,-42 0 0,-42 21 0,-43-20 15,-21-1-15,-64 0 0</inkml:trace>
  <inkml:trace contextRef="#ctx0" brushRef="#br0" timeOffset="66739.16">10837 4318 0,'-84'42'16,"168"-84"-16,-274 127 0,42-22 0,-22 22 0,1 0 0,0-1 16,20 22-16,44 0 0,-1-21 0,63 20 15,22-20-15,42 0 0,43-22 0,42 1 16,63-22-16,22 0 0,41 1 16,22-22-16,43 0 0,20-21 0,1 21 15,20-21-15,-20 21 0,-1 1 16,-20-22-16,-22 21 0,-42 21 0,-43-21 15,64 43-15,-211-22 16,-43 22-16,-22-22 0,-62 0 0,-64 22 16,-1-1-16,-62 22 0,-1 0 0,-21-1 15,0 22-15,-21-21 0,530 2031 188,-234-2116-173,43 0-15,42 0 0,63 0 0,22-21 16,-1 21-16,43 0 0,-21 0 0,0 0 16,-42 0-16,-43 21 0,-21 1 15,-43-1-15,-62 21 0,-65-21 16,-20 22-16,-64-22 0,-43 21 0,-62 0 16,-22 1-16,-22-1 0,-20 22 0,0-22 15,-1 21-15,22 1 0,1715 402 141,-1504-466-141,-21 0 0,-1396 804 62</inkml:trace>
  <inkml:trace contextRef="#ctx0" brushRef="#br0" timeOffset="67767.92">7133 7705 0,'21'63'16,"-42"-126"-16,42 169 0,0-64 0,22 0 0,-22-21 0,0 22 15,43-22-15,-1-21 0,43 0 16,106 21-16,-85 0 15,0 0-15,21-21 0,-42 22 0,21-1 16,-43-21-16,1 21 0,-43 0 0,1 21 16,-43-20-16,-22-1 0,-41 21 0,-43-21 15,-21 22-15,-42-1 0,-22 21 16,-20-20-16,-1 20 0,-42 1 0,21-1 16,0 22-16,0-22 0,22 1 0,20 21 15,22-43-15,42 21 0,21-20 16,43-22-16,63 0 0,42 0 0,43-21 0,42-21 15,21 0-15,42 0 16,22-22-16,21 1 0,21 21 0,0-21 16,0 20-16,-21-20 0,-22 21 0,149-21 15,-233 42-15,-42 0 0,-43 0 16,-84 21-16,-22 0 0,-20 0 16,-43 0-16,-22 22 0,-20-1 15,0 0-15,-1 1 0,22-1 0,-21 21 16,42-20-16,21-1 0,0-21 0,43 22 15,42-22-15,21 0 0,21 0 0,42 0 16,22-21-16,42 0 0,0 0 0,42 0 16,1 0-16,20 0 0,1-21 15,-1 21-15,-21 0 0,1 0 16,-22 0-16,-21 0 0,-42 0 0,-22 21 16,-21 0-16,-42 1 0,-42-1 0,-43 21 15,-20-21-15,-22 22 0,-22-1 0,-20 0 16,-21 22-16,-22-22 0,21 22 15,1-22-15,-1 21 0,22-20 0,42 20 0,21-20 16,22-1-16,41 0 0,43-21 0,43 1 16,20-22-16,43 0 0,21 0 15,63 0-15,1-22 0,21 1 0,42 0 16,-22 0-16,22 0 0,0 0 0,170-1 16,-255 22-16,-42 0 15,-42 0-15,-22 22 0,-63-1 0,-63 0 16,-22 21-16,-63 1 0,-21-1 0,-43 21 15,-21 1-15,-296 84 0,275-42 16,21-21-16,0 20 0,43-20 16,42 0-16,42-1 0,42 1 0,64-43 15,21 22-15,85-43 0,21-21 0,43 0 16,41-21-16,22-21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2T02:12:45.91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3281 741 0,'0'0'0,"0"-21"0,0 0 0,0-1 0,0 1 16,0 0-16,0 0 0,0 0 15,0 0-15,21 42 47,0 0-47,-42 42 0,21-41 16,21-1-16,0 0 0,0 0 15,22 21-15,-22 1 0,21-43 0,-21 42 16,22 0-16,-22 22 0,21-22 16,-21 1-16,22-1 0,-22 0 15,0 1-15,0-22 0,0 21 0,1-21 0,-1 0 16,0 1-16,-21-1 16,0 0-16,21-21 0,-21 21 0,21-21 15,-42 0 16,0 0-31,-43 0 16,64-21-16</inkml:trace>
  <inkml:trace contextRef="#ctx0" brushRef="#br0" timeOffset="347.79">3958 656 0,'0'0'0,"0"-21"16,0 0-16,-21 42 31,0 0-31,0 0 0,-1 1 16,1-1-16,0 21 0,0-21 15,0 43-15,-22-22 0,1 0 0,21 22 16,-21-22-16,-1 1 15,1 20-15,-22-21 0,43 1 0,-21-1 16,0 0-16,-1-20 0,22-1 16,0 0-16,0 0 0,0 0 0,21 0 15,-22-21 1,44-21 15,-22 0-15,21 21-16,0-21 0</inkml:trace>
  <inkml:trace contextRef="#ctx0" brushRef="#br0" timeOffset="680.6">4254 677 0,'0'0'0,"0"22"31,0-1-31,0 0 16,0 21-16,-21 1 0,21-22 0,0 21 16,-21 22-16,21-22 0,0 0 15,-21 1-15,21-1 0,0 0 16,0 1-16,0-1 0,0 0 0,0-21 15,0 22-15,0-22 0,0 0 16,0 0-16,0 0 0,0 1 16,21-22-16,0 0 15,-21-22 1,0 1-16,21 0 16</inkml:trace>
  <inkml:trace contextRef="#ctx0" brushRef="#br0" timeOffset="948.04">4276 741 0,'21'21'32,"0"0"-32,-21 0 15,21 1-15,0-1 0,0 21 0,1-21 16,-1 22-16,0-1 0,0-21 15,0 0-15,0 22 0,-21-22 0,22 0 16,-1 0-16,0 0 16,-21 0-16,21 1 15,0-22 1,-21-22 0,0 1-16,21 0 0,1 0 15</inkml:trace>
  <inkml:trace contextRef="#ctx0" brushRef="#br0" timeOffset="1215.89">5038 656 0,'-22'0'15,"1"0"-15,0 21 0,0-21 16,0 43-16,0-22 0,-1 0 15,1 21-15,0-20 0,-21 20 0,21 0 16,-22 1-16,22-1 0,0-21 16,-21 21-16,20-20 0,1-1 0,0 0 15,21 0-15,0 0 0,0 0 16,21-21 0,0-21-1,1 0-15,-1 0 16,0 0-16</inkml:trace>
  <inkml:trace contextRef="#ctx0" brushRef="#br0" timeOffset="1548.7">5122 593 0,'0'21'15,"0"0"1,0 0-16,0 0 15,0 1-15,0 20 0,0 0 0,0-21 16,-21 22-16,21-1 0,-21 0 16,21 1-16,0-1 0,0 0 15,0 1-15,-21-1 0,21 0 16,0-20-16,0-1 0,0 21 0,0 0 16,0-20-16,0-1 0,0 0 15,0 0-15,0 0 0,0 0 16,-21-21-16,21 22 0,0-1 0,0 0 15,0-42 32,0 0-31,21-1-16,0 1 0</inkml:trace>
  <inkml:trace contextRef="#ctx0" brushRef="#br0" timeOffset="2032.42">5863 656 0,'0'0'0,"-21"0"31,21 21-15,-21 1-16,21-1 0,-21 21 0,21 0 15,-22-20-15,1 41 16,21-21-16,-21 1 0,0-1 0,21 0 16,-21 1-16,0-1 0,21 0 15,-22 1-15,1-22 0,21 21 0,-21-21 16,21 1-16,-21 20 0,0-21 0,21 0 16,-21 0-16,21 1 0,-22-22 15,1 21-15,21 0 0,-21-21 16,21 21-16,-21-21 0,21-21 47,0 0-47,0 0 0,0-1 15,21-20-15,-21 21 0,21 0 16,0-22-16,1 22 0,-22 0 16,21-21-16,0 21 0,0-1 0,0 22 15,-21-21-15,21 21 0,1 0 16,-1 0-16,0 21 15,-21 1-15,0-1 0,0 0 16,0 0-16,21 0 0,-21 0 16,0 1-16,0-1 0,0 0 0,21-21 15</inkml:trace>
  <inkml:trace contextRef="#ctx0" brushRef="#br0" timeOffset="2120.37">5842 1461 0,'0'0'16,"21"0"-16,0 0 0,0 0 15,1 0-15,-1 0 16,-21-22-16,0 1 0,21 21 15,-21-21-15,21 0 16</inkml:trace>
  <inkml:trace contextRef="#ctx0" brushRef="#br0" timeOffset="2641.07">7472 974 0,'0'-21'0,"0"-64"31,0 106 0,0 0-31,0 0 0,0 22 16,0-22-16,0 21 0,0-21 0,-21 22 15,21-22-15,-22 21 0,22-21 16,0 22-16,0-22 0,0 0 0,0 0 16,0 0-16,0 1 0,0-1 15,0 0 1,-21-42 15,21 0-15,0-1-16</inkml:trace>
  <inkml:trace contextRef="#ctx0" brushRef="#br0" timeOffset="3444.63">8213 847 0,'0'0'0,"0"-21"0,21-1 16,-21 1-16,0 0 16,0 0-1,-21 21 1,-1 0-16,1 0 0,0 0 0,0 0 15,0 21-15,0 0 0,-22-21 16,22 21-16,0 1 0,-21-1 0,20 0 16,1 0-16,0 0 15,21 0-15,0 1 0,0-1 16,21-21 0,0 0-16,1 0 15,-1 0-15,0 0 0,0 0 0,0 0 16,22 0-16,-22 21 15,0-21-15,0 0 0,0 0 0,0 21 16,1-21-16,-1 21 0,0 0 16,0 1-16,0-1 15,-21 0-15,0 0 16,0 0-16,0 0 0,0 1 16,-21-22-16,0 21 0,0 0 0,0-21 15,-1 21-15,1-21 0,0 0 16,0 0-16,0 21 0,0-21 0,-1 0 15,1 0-15,0 0 16,0 0-16,0 0 0,0-21 16,-1 21-16,22-21 15,-21 21 1,21-21-16,-21 21 0,21-21 0,-21-1 16,0 1-1</inkml:trace>
  <inkml:trace contextRef="#ctx0" brushRef="#br0" timeOffset="3840.08">7556 550 0,'-42'43'32,"42"-22"-17,21-21 1,0 0-16,1 0 0,-1 0 16,0 0-16,0 0 0,0 0 15,0 0-15,-21-21 0,22 21 0,-22-21 16,21 21-16,-21-22 15,-21 1 1,-1 21-16,1 0 0,0 0 16,0 0-16,0 0 15,0 0-15,-1 0 0,1 0 16,21 21-16,-21-21 0,0 22 16,0-1-16,21 0 15,-43-21-15,22 0 0,21 21 0</inkml:trace>
  <inkml:trace contextRef="#ctx0" brushRef="#br0" timeOffset="5176.31">10075 572 0,'21'0'0,"1"0"0,-22-22 15,21 22-15,-21-21 0,21 21 16,-21-21-16,21 21 0,-21-21 16,0 0-16,0 0 15,0-1-15,0 1 16,0 0-16,-21 21 0,0-21 16,0 21-16,-1 0 0,1-21 15,-21 21-15,21 0 0,-22 0 0,1 0 16,0 0-16,21 0 0,-22 0 15,1 21-15,0 0 0,-1 0 0,1 0 16,0 1-16,-1 20 0,1-21 0,0 21 16,20 1-16,-20-1 0,21 0 15,0 22-15,0-22 0,-1 1 0,22 20 16,0-21-16,0 1 0,0-1 16,0 0-16,0 1 0,0-1 0,0 0 15,0-20-15,22 20 16,-1-21-16,0 0 0,0 0 0,-21 1 15,42-1-15,-20-21 0,-1 21 0,0-21 16,21 0-16,-21 0 0,22 0 16,-22 0-16,0 0 0,21 0 15,1 0-15,-22 0 0,21-21 0,1 0 16,-1 21-16,-21-22 0,21 1 0</inkml:trace>
  <inkml:trace contextRef="#ctx0" brushRef="#br0" timeOffset="5709">10604 847 0,'0'0'0,"0"-21"0,-21-43 32,0 64-32,0-21 0,0 21 15,0 0-15,-1 0 0,-20 0 0,21 0 16,0 0-16,0 0 0,-22 21 15,22-21-15,0 21 0,-21 0 0,20 22 16,1-22-16,0 21 0,0-21 16,0 22-16,0-1 0,-1-21 0,22 22 15,0-22-15,0 0 0,0 21 16,0-21-16,0 1 0,0-1 16,22 0-16,-1-21 15,0 0-15,0 0 0,0 0 0,0 0 16,1 0-16,-1 0 0,0 0 15,0 0-15,0-21 0,0 0 0,1-1 16,-22-41-16,0 42 0,42 0 0,-21-1 16,0 1-16,0 0 0,1 0 15,-22 0-15,0 0 0,21-1 0,-21 1 16,21 0-16,-21 0 0,0 0 16,0 0-16,0 42 31,0 0-31,0 0 0,0 0 0,0 0 15,0 22-15,-21-22 0,21 21 0,0-21 16,0 22-16,0-22 0,0 21 16,0-21-16,0 1 0,0-1 0,0 0 15,0 0-15,0 0 16,0 0-16,21-21 16,0 0-16,0-21 15,0 21-15</inkml:trace>
  <inkml:trace contextRef="#ctx0" brushRef="#br0" timeOffset="5824.94">11176 804 0,'21'-21'0,"-42"42"0,63-63 0,-42 21 15</inkml:trace>
  <inkml:trace contextRef="#ctx0" brushRef="#br0" timeOffset="5981.87">11112 762 0,'-21'0'0,"0"21"16,0-21-16,0 21 0,-22 1 0,22-1 16,0-21-16,0 21 15,0 0-15,0 0 0,-1 0 0,22 1 16,0-1-16,22 0 31,-1-21-31,0 0 0,0 0 0,0 0 16,0 0-16,1 21 0,-1-21 15</inkml:trace>
  <inkml:trace contextRef="#ctx0" brushRef="#br0" timeOffset="6115.8">11239 1080 0,'22'21'31,"-22"0"-31,0 0 0,0 0 16,0 0-16,-22-21 0,1 0 0,0 22 16,-21-22-16,21 0 0,-1 21 15,1-21-15,0 21 0,0-21 16,0 0-16,0 21 0,-1-21 0,1 0 15,-21 0-15,21 0 0</inkml:trace>
  <inkml:trace contextRef="#ctx0" brushRef="#br0" timeOffset="6199.75">10795 1249 0,'0'0'0,"0"-21"15,0 0 1,0-1-16,21 1 16,0 0-16,0 0 15,1 21-15</inkml:trace>
  <inkml:trace contextRef="#ctx0" brushRef="#br0" timeOffset="6668.48">11155 783 0,'0'0'0,"21"0"0,42 0 0,-41 0 16</inkml:trace>
  <inkml:trace contextRef="#ctx0" brushRef="#br0" timeOffset="6705.46">11218 3535 0</inkml:trace>
  <inkml:trace contextRef="#ctx0" brushRef="#br0" timeOffset="6911.34">10753 868 0,'0'0'0,"21"21"0,0-21 0,21 21 0,-21-21 16,1 21-16,-1-21 0,0 0 15,0 0-15,0 22 0,0-22 0,1 0 16,20 21-16,0-21 15,-84 21-15,63-21 0,21 0 16,-20 21-16,20-21 0,-21 0 0,0 0 16,22 0-16,-22 0 0,-21 21 15,0 22-15</inkml:trace>
  <inkml:trace contextRef="#ctx0" brushRef="#br0" timeOffset="7068.25">11218 1228 0,'-21'0'0,"42"0"0,-127 0 0,85 0 15,21-21-15,-21 21 16,0 0-16,0 0 0,0 21 15,-1-21-15,1 0 0,0 0 0,0 0 16,0 0-16,0 0 16,21-21-1,0-1 1,0 1-16,0 0 16,0 0-16,21 0 0,0 0 0</inkml:trace>
  <inkml:trace contextRef="#ctx0" brushRef="#br0" timeOffset="7464.02">11599 974 0,'0'-21'16</inkml:trace>
  <inkml:trace contextRef="#ctx0" brushRef="#br0" timeOffset="7492.09">11705 826 0,'0'0'0</inkml:trace>
  <inkml:trace contextRef="#ctx0" brushRef="#br0" timeOffset="7756.41">11663 3556 0,'-21'0'31,"-1"0"-15,22 21-16,-21 0 15,0-190-15,21-191 0,-63-444 16,41 486-16,1 86 0,0 41 0,21 64 16,0 42-16,0 22 0,0 42 15,0 0-15,0 42 31,21 0-15,0-21-16</inkml:trace>
  <inkml:trace contextRef="#ctx0" brushRef="#br0" timeOffset="7808.41">11705 1228 0,'0'-21'0,"0"-1"0,21 22 16,0-21-16</inkml:trace>
  <inkml:trace contextRef="#ctx0" brushRef="#br0" timeOffset="11904.78">11620 974 0,'0'21'16,"0"0"-1,0 0 1,22-21-1,-1 0-15,0 0 16,0 0-16,0 0 0,22 0 16,-22-21-16,0 21 0,0-21 0,0 0 15,0 21-15,1-21 0,-1 21 16,-21-22-16,0 1 0,21 21 0,-21-21 16,0 0-16,0 0 0,0 0 15,0-1-15,0 1 0,0 0 16,-21 0-16,0 21 0,-1-21 15,1 21-15,0 0 0,-21 0 16,21 0-16,-1 0 0,-20 0 0,21 0 16,0 0-16,-22 21 0,22-21 15,0 42-15,-21-21 0,21 1 0,-1 20 16,1-21-16,21 21 0,0 1 16,0-22-16,0 21 0,0-21 0,0 22 15,0-22-15,0 0 0,0 0 16,21-21-16,1 21 0,-1 1 0,0-22 15,0 0-15,0 0 0,22 0 16,-22 0-16,21 0 0,-21 0 0,22 0 16,-22-22-16,0 22 0,21-21 15,-21 0-15</inkml:trace>
  <inkml:trace contextRef="#ctx0" brushRef="#br0" timeOffset="13117.83">13843 699 0</inkml:trace>
  <inkml:trace contextRef="#ctx0" brushRef="#br0" timeOffset="13504.6">14139 572 0,'43'-43'31,"-22"22"-31,0 21 0,-21-21 0,0 0 0,21 21 16,-21-21-16,0-1 15,0 1 1,-21 21-16,0 0 0,0 0 16,-1 0-16,1 0 0,0 0 0,0 0 15,-21 0-15,20 0 0,1 21 16,-21-21-16,21 22 0,-22-22 0,22 21 16,-21 0-16,21 0 0,0-21 15,-1 21-15,1 0 0,0 1 0,21-1 16,0 0-16,0 0 0,0 0 15,0 0 1,0 1-16,21-1 16,0-21-16,1 21 15,-1-21-15,0 21 0,0 0 0,0-21 16,22 21-16,-22 1 0,21-22 16,-21 21-16,0 0 0,1-21 0,-1 21 15,0 0-15,0 0 0,0 1 16,-21-1-16,0 0 0,0 0 15,0 0-15,-42 0 0,21 1 0,-22-22 16,1 21-16</inkml:trace>
  <inkml:trace contextRef="#ctx0" brushRef="#br0" timeOffset="13725.98">13568 1058 0,'0'-148'16,"-21"169"-1,21-42-15,0 0 0,0 0 16,0-21-16,0 20 0,0 1 0,0 0 16,0 0-16,0 0 0,21 21 31,-21 21-31,0 0 16,0 0-16,21 0 0,-21 1 15,21 20-15,-21-21 0,21 0 0,-21 22 16,-42-1-16,84-21 0</inkml:trace>
  <inkml:trace contextRef="#ctx0" brushRef="#br0" timeOffset="14176.29">13906 1228 0,'0'0'0,"22"0"16,-1 0-16,0 0 15,0 0-15,0 0 0,22 0 16,-22-43-16,0 22 0,0 0 16,0 21-16,106-21 0,-21 0 0,-42 0 15,-64-1-15,21-20 0,-21 21 0,42 0 16,-21 42-16,22-42 0,-22 0 0,0-1 15,0-20-15,-21 21 0,0 0 16,0 0-16,0-1 0,0 1 16,0 0-16,0 0 0,-21 21 15,0 0 1,0 0-16,-1 21 0,22 0 0,-21 0 16,0-21-16,-21 22 0,-43 20 15,64 0-15,63 1 0,-21-1 16,-21-21-16,0 21 0,0-20 0,22-1 15,-22 0-15,21 0 0,-21 0 16,21 0-16,0-21 0,0 22 16,0-22-16,1 0 0,-1 0 0,0 0 15,0 0-15,0 0 0,22 0 16,-22-22-16,42-20 0,-63 21 0,0-21 16,64 20-16,-64 1 15,0-21-15,0 21 0,63 21 16,-42-43-16,-21 1 0,-42 63 15,63-42-15,0 0 0,-21 0 16,22 21-16,-22-21 0,21 21 16,-21 21-1,0 0-15,0 0 16,0 0-16,0 0 0</inkml:trace>
  <inkml:trace contextRef="#ctx0" brushRef="#br0" timeOffset="14256.25">14880 1228 0,'0'21'15,"-21"-21"1</inkml:trace>
  <inkml:trace contextRef="#ctx0" brushRef="#br0" timeOffset="14408.16">14944 3747 0,'0'0'0,"-43"-889"0,43 444 15,0 85-15,0 85 0,0 63 0,0 64 16,21 21-16,43 0 0,-22 43 0,1-1 15,-1 21-15,0 22 0,1 21 0,-1 0 16,-21 0-16,21 21 0,-20 0 16,-1 21-16,-42 0 15,-1-21-15</inkml:trace>
  <inkml:trace contextRef="#ctx0" brushRef="#br0" timeOffset="14485.12">15388 1249 0</inkml:trace>
  <inkml:trace contextRef="#ctx0" brushRef="#br0" timeOffset="14549.08">15494 931 0,'0'0'16,"0"43"-16</inkml:trace>
  <inkml:trace contextRef="#ctx0" brushRef="#br0" timeOffset="14727.98">15811 804 0,'0'-21'15,"22"21"1,-22-21 0,0 42-16,0 0 15,0 1 1,-22-1-16,22 0 16,0 21 15,-21-42-31</inkml:trace>
  <inkml:trace contextRef="#ctx0" brushRef="#br0" timeOffset="26725.08">15346 953 0,'0'-22'16,"0"44"31,0-1-32,0 0-15,0 0 0,-21 21 16,21-20-16,0-1 0,-22 21 16,22-21-16,0 0 0,0 22 15,0-22-15,0 0 0,0 0 0,0 0 16,0 1-16,22-22 16,-1 0-16,0 0 0,0 0 15,0 0-15,0 0 0,1 0 0,-1 0 16,0-22-16,21 22 0,-21-21 0,1 0 15,-1 0-15,21 0 0,-21 0 16,0-1-16,1 1 0,-1-21 16,0 21-16,0 0 0,0-22 0,0 22 15,1-21-15,-1 21 0,-21-22 16,0 22-16,0-21 0,0 21 16,0-1-1,-21 22 1,-1 22-16,1-1 0,21 0 15,-21 0-15,0 0 0,21 0 0,-21 1 16,21-1-16,0 0 0,0 0 16,0 0-16,0 0 0,0 1 0,0-1 15,0 0-15,0 0 0,21 0 16,0 0-16,0 1 16,-21-1-16,21 0 0,1-21 15,-22 21-15,21-21 0,-21 21 16,-21-21 15,-1 0-15,1 0-16,0 0 0,0 0 15,0 0-15,0 0 0,-1 0 16,1 0-16,0 0 0,0 0 16,21 21-1,0 1 1,21-22-1,-21 21-15,21-21 0,0 0 16,1 0-16,-1 0 0,0 0 0,0 0 16,0 0-16,0 0 0,1 0 15,-1 0-15,0 0 0,21 0 0,-21-21 16,1-1-16,-1 22 0,0-21 16,21 0-16,-21 0 0,1 0 0,-1 0 15,0-1-15,-21 1 0,21 0 0,0 0 16,-21-21-16,0 20 0,0 1 15,0 0-15,0 0 0,0 0 0,0 0 16,0 42 15,0 0-31,0 0 16,-21 0-16,21 0 0,0 1 0,-21-1 16,21 0-16,0 0 0,0 0 15,0 0-15,0 1 0,0-1 0,0 0 16,21-21-16,0 0 15,-21 21-15,21-21 0,1 0 0,-1 0 16,21 0-16,-21 0 0,0 0 16,1 0-16,20-21 0,-21 21 0,0-21 15,0 0-15,1-1 0,-1 1 16,0 0-16,0-21 0,-21 21 0,21-22 16,0 1-16,-21 0 0,22-1 15,-22 1-15,0 0 0,0-1 16,0 1-16,0 0 0,0-1 0,0 1 15,0 0-15,0 20 0,0 1 0,0 0 16,0 0-16,0 42 31,0 21-31,0-20 16,0 20-16,-22-21 0,22 21 0,0 1 16,-21-1-16,21 0 0,-21 1 15,21-1-15,-21 22 0,21 20 16,0-41-16,0-1 0,0 0 0,0-21 15,0 22-15,0-22 16,0 0-16,21 0 0,-21 0 0,21-21 16,0 22-16,1-22 0,-1 0 0,0 0 15,0 0-15,0 0 0,0 0 16,1-22-16,-1 22 0,0-21 0,0 0 16,-21 0-16,21 0 0,0 0 15,1-1-15,-22-20 0,0 21 0,0 0 16,0 0-16,21-1 0,-21 1 15,0 0-15,0 42 32,0 0-32,0 1 15,-21-1-15,21 0 0,0 0 16,0 0-16,0 22 0,0-22 16,0 0-16,0 0 0,0 0 15,0 0-15,0 1 0,21-22 0,0 0 16,0 21-16,0-21 0,0 0 15,1 0-15,-1 0 0,0 0 0,0 0 16,0 0-16,0-21 0,1-1 16,-22 1-16,21 21 0,0-21 0,0 0 15,0-21-15,0 20 0,-21 1 0,22 0 16,-22-21-16,21 21 0,-21-1 16,21 22-16,-21-21 0,0 42 31,0 1-16,0-1-15,0 0 0,0 0 0,0 0 16,-21 0-16,21 1 0,0-1 16,0 0-16,0 0 0,0 0 0,0 0 15,0 1-15,0-1 0,21-21 16,0 0-16,0 0 16,0 0-16,1 0 0,20 0 15,-21 0-15,0-21 0,0 21 16,1-22-16,20 1 0,-21 0 0,0 0 15,0 0-15,22-22 0,-22 22 16,0 0-16,0 0 0,0-21 16,1 20-16,-22 1 0,21 21 0,0-21 15,-21 42 17,0 0-32,0 1 0,0-1 15,0 0-15,0 0 0,0 0 16,0 22-16,0-22 0,-21 0 0,21 0 15,0 0-15,0 0 0,21 1 16,-21-1-16,21-21 0,0 21 16,0-21-16,1 0 0,20 0 0,-21 0 15,21 0-15,1 0 16,-1 0-16,0 0 0,1 0 0,20-21 16,-20 0-16,-1 21 0,0-22 0,1 1 15,-22 0-15,21-21 0,-21 21 16,22-22-16,-22 22 0,0-21 0,-21 21 15,0-22-15,21 22 0,-21-21 16,0 21-16,0-1 0,-21 1 16,0 21-16,0 0 0,-1 0 0,-20 21 15,21 1-15,0-1 0,-22 0 16,22 21-16,0-21 0,0 22 0,0-22 16,0 21-16,21-21 0,0 22 15,0-22-15,0 0 0,0 0 16,0 0-16,21 1 0,0-1 0,0-21 15,0 21-15,0-21 0,22 0 16,-22 0-16,0 0 0,21 0 0,-20 0 16,20 0-16,-21 0 0,21-21 0,1 21 15,-22-21-15,21-1 0,1 1 16,-22 0-16,21-21 0,-21 21 0,0-1 16,22-20-16,-43 21 0,21-21 0,0 20 15,-21-20-15,0 21 0,0-21 16,0 20-16,0-20 0,0 21 15</inkml:trace>
  <inkml:trace contextRef="#ctx0" brushRef="#br0" timeOffset="26983.45">17886 402 0,'0'0'0,"-21"0"16,-1 0 62,1 0-62,0 0-16,0 0 15,0 0-15,21 21 0</inkml:trace>
  <inkml:trace contextRef="#ctx0" brushRef="#br0" timeOffset="27216.32">16573 656 0,'22'0'31,"-1"0"-31,0 0 0,0 0 0,21 0 16,-20 0-16,-1 0 0,21-21 0,0 21 15,-20-21-15,20 21 0,0 0 16,1 0-16,-1-21 0,-21 21 0,0 0 16,22 0-16,-22 0 0,-21-21 15,21 21-15,-21-22 16</inkml:trace>
  <inkml:trace contextRef="#ctx0" brushRef="#br0" timeOffset="27428.2">16171 550 0,'-21'0'16,"42"0"-16,-63 0 0,21 0 0,0 0 31,21 22-15,-22-22-1,1 0 1,21 21-16,-21-21 0,-21 21 0,21-21 16</inkml:trace>
  <inkml:trace contextRef="#ctx0" brushRef="#br0" timeOffset="28676.52">2434 2307 0,'0'0'0,"0"21"15,-63 1-15,63-1 0,21-21 32,-21 21-32,21-21 15,0 0-15,0 0 16,0 21-16,1-21 0,-1 0 15,0 0-15,0 0 0,0 0 16,22 0-16,-22 0 0,21 0 0,0 0 16,1 0-16,-1 0 0,0 0 0,1 0 15,-1 0-15,0 0 0,22 0 16,-22 0-16,22 0 0,-1 0 0,1 0 16,20 0-16,1 0 0,0 0 15,-1 0-15,22-21 0,-21 21 16,21 0-16,21 0 0,0 0 0,0 0 15,0 0-15,21 0 0,0-21 16,0 21-16,22 0 0,-22 0 0,21 0 16,0 0-16,1 0 0,-1 0 0,0 0 15,1 0-15,20 0 0,-20 0 16,20 0-16,-21 0 0,22 0 0,21 0 16,-22 0-16,1 0 0,-1 0 0,22 0 15,-1-21-15,1 21 0,0 0 16,21-22-16,-1 22 0,1 0 0,0 0 15,0-21-15,21 21 0,-21 0 0,21 0 16,-21-21-16,21 21 0,0 0 16,0 0-16,0 0 0,-22 0 15,44-21-15,-22 21 0,0 0 0,-22 0 16,22 0-16,-21 0 0,0 0 16,21 0-16,-21 0 0,0 0 0,0 0 15,-1 0-15,-20 0 0,0 0 0,21 0 16,-22 0-16,1 0 0,-22 0 0,22 0 15,-21 0-15,-1 0 0,1 0 16,-1 0-16,-21 0 0,22 0 0,-22 0 16,22 0-16,-22 0 0,0 0 0,1 0 15,-22 0-15,0 0 0,0 0 16,0 0-16,1 0 0,-22 0 0,-22 0 16,1 0-16,0 0 0,-21 0 15,-1 0-15,-20 0 0,-1 0 16,-20 0-16,-22 0 0,0 0 0,0 0 15,-21-21 1,-21 21 0,0 0-16,0 0 0,0 0 0,-1-21 15,-20 21-15,0-22 0,21 22 0,-43-21 16,22 21-16,21 0 0</inkml:trace>
  <inkml:trace contextRef="#ctx0" brushRef="#br0" timeOffset="31352.96">4403 5165 0,'0'0'0,"21"-21"0,0 21 16,-21-22-1,0 44 32,-21-1-31,0 0-16,-1 0 0,-20 21 15,21-20-15,0 20 0,-22 0 0,1 1 16,0-1-16,-1 0 0,1 1 16,0-1-16,-1 0 0,-20 22 0,21-22 15,-22 0-15,22 1 0,-22-22 0,1 21 16,20 1-16,1-22 0,-21 0 16,20 0-16,1 0 0,21 0 15,-22-21-15,1 0 0,21 0 0,0 0 16,0 0-16,-1 0 15,22-21-15,0 0 16,0 0-16,22 0 16,-1 21-16,0-21 0,0-1 0,21 22 15,-20 0-15,20 0 0,0 0 16,1 0-16,-1 0 0,0 0 0,22 0 16,-22 22-16,0-22 0,22 21 15,-22 0-15,1 0 0,20-21 0,-21 21 16,1 0-16,-22 1 0,21-1 0,-21 0 15,22-21-15,-22 21 0,0 0 16,0 0-16,0-21 0,1 22 16,-22-1-16,21-21 0,0 0 15,-21 21-15,21-21 47,0-21-47,0 0 16,-21-1-16,22 1 0,-1 21 15</inkml:trace>
  <inkml:trace contextRef="#ctx0" brushRef="#br0" timeOffset="31696.85">5101 5228 0,'0'-21'15,"0"42"-15,0 0 16,0 1-16,0-1 0,0 21 16,0-21-16,0 22 0,-21-1 0,21 0 15,0 22-15,0-22 0,0 0 0,-21 1 16,21-1-16,0 0 0,-21 1 15,21-1-15,-22 0 0,22-20 0,0-1 16,0 0-16,0 0 0,0 0 16,0 0-16,0 1 15,0-44 1,22 22 0,-22-21-16,21 0 0,-21 0 0,21 0 15</inkml:trace>
  <inkml:trace contextRef="#ctx0" brushRef="#br0" timeOffset="32373.46">5059 5271 0,'0'-64'16,"21"43"-1,0 21-15,0-21 16,0 21-16,1-21 0,-1 21 0,21-22 16,-21 22-16,22 0 0,-1 0 15,0 0-15,-21 0 0,22 0 16,-1 0-16,22 43 0,-22-22 16,-21 0-16,-21 0 0,0 0 15,0 22-15,0-22 0,0 21 0,0-21 16,-21 22-16,-21-22 0,20 21 0,-20-21 15,0 1-15,-1 20 0,22-21 16,-21 0-16,0 0 0,20-21 0,-20 22 16,21-22-16,0 0 0,0 0 0,-1 0 15,22-22 1,0 1 0,0 0-16,22 0 15,-22 0-15,21 21 0,21-21 16,-21 21-16,0-22 0,1 22 0,20 0 15,-21 0-15,21 0 0,1 0 16,-22 0-16,21 0 0,1 0 0,-22 0 16,21 22-16,-21-1 0,22-21 0,-22 21 15,0 0-15,0 0 0,0 22 16,-21-22-16,0 0 0,21 0 0,-21 21 16,0-20-16,0-1 0,0 0 0,0 0 15,-21 21-15,0-20 0,0-1 16,-21 0-16,-1 0 0,1 0 15,0-21-15,-1 21 0,1 1 0,-22-1 16,22-21-16,0 0 0,-1 21 16,1-21-16,0 0 0,-1 0 0,1 0 15,21 0-15,-21 0 0,20 0 0,1 0 16,0-21-16,21 0 0,-21-1 16,21 1-16,0 0 15,0 0-15,21 21 0,-21-21 16,21 21-16,0-21 0,1 21 15,-1-22-15,21 22 0,-21-21 16,0 21-16,22 0 0</inkml:trace>
  <inkml:trace contextRef="#ctx0" brushRef="#br0" timeOffset="32869.18">6096 5609 0,'0'0'16,"0"-21"-16,0 0 0,-21 21 47,0 0-47,-1 21 0,22 0 0,-21 0 15,21 1-15,0-1 0,-21 0 16,0 0-16,21 0 0,0 22 15,0-22-15,0 0 0,0 0 0,0 0 16,0 0-16,0 1 0,0-1 0,0 0 16,21-21-1,0 0-15,0 0 0,1 0 16,-1 0-16,0 0 0,0 0 0,21-21 16,-20 21-16,-1-21 0,0-1 15,0 1-15,0 0 16,0 0-16,-21 0 0,0 0 0,22-1 15,-22-20-15,0 21 0,0 0 16,0-22-16,0 22 0,0 0 0,0 0 16,-22 0-16,1 0 0,0-1 15,0 22-15,0 0 0,0 0 16,-1 0-16,1 0 0,0 0 0,0 0 16,0 22-16,0-22 15,21 21-15,-22 0 0,22 0 16,0 0-16,0 0 0,0 1 15,22-22-15,-1 0 16</inkml:trace>
  <inkml:trace contextRef="#ctx0" brushRef="#br0" timeOffset="33356.9">6689 5461 0,'0'0'0,"-22"0"31,22 21-31,-21-21 0,21 21 0,-21 1 16,21-1-16,-21 0 16,0 0-16,0 0 0,21 22 0,-22-22 15,22 21-15,-21-21 0,21 0 0,0 22 0,0-22 16,0 0-16,0 0 15,0 0-15,0 1 0,0-1 0,0 0 16,21-21-16,-21 21 0,22-21 0,-1 0 16,0 21-16,0-21 0,0 0 15,0 0-15,1 0 0,20 0 0,-21 0 16,0 0-16,0-21 0,22 0 0,-22 21 16,0-21-16,0 0 0,0 21 15,1-22-15,-22 1 0,0 0 0,21-21 16,-21 21-16,0-1 0,0-20 15,0 0-15,0 21 0,0-22 16,0 22-16,-21-21 0,-1 21 0,1-1 0,0 1 16,0 21-16,0-21 0,0 21 15,-1 0-15,1 0 0,0 0 16,0 0-16,0 0 0,0 21 0,-1 0 16,1 1-16,21-1 15,0 0 1,21-21-1</inkml:trace>
  <inkml:trace contextRef="#ctx0" brushRef="#br0" timeOffset="34099.49">7408 5080 0,'0'0'0,"0"21"16,0 0-1,0 1-15,0-1 0,0 0 0,0 0 16,0 21-16,0-20 0,0-1 16,0 21-16,-21 0 0,21-20 15,0 20-15,0 0 0,-21 1 0,21-1 16,-21 0-16,21 1 0,-21-1 0,21-21 15,-22 21-15,22 1 0,0-22 16,0 42-16,-21-41 0,21-1 16,-21 0-16,21 0 15,0-42 17,0 0-32,0 0 15,0-22-15,21 22 16,0 0-16,1-21 0,-22 20 0,21-20 15,0 0-15,0 21 0,0-22 16,0 22-16,1 0 0,-1-21 16,0 20-16,21 22 0,-21-21 0,1 21 15,-1 0-15,0 0 0,0 0 16,0 0-16,-21 21 16,0 1-16,0-1 15,0 0-15,-21 0 0,0-21 16,0 21-16,0 0 0,-1-21 15,1 22-15,0-22 0,0 0 0,0 0 16,0 0-16,-1 0 0,1 0 16,0 0-16,0 0 15,0 0-15,21-22 16,0 44 15,0-1-31,21 0 16,-21 0-16,21 0 0,-21 0 15,21 1-15,-21-1 0,21 0 16,1 0-16,-22 0 0,0 0 0,21-21 16,0 22-16,-21-1 0,21-21 0,-21 21 15,21-21-15,0 0 16,1 0 0,-1 0-16,-21-21 31,21 0-31</inkml:trace>
  <inkml:trace contextRef="#ctx0" brushRef="#br0" timeOffset="34717.12">8318 5249 0,'0'22'47,"22"-1"-47,-22 0 15,21 0-15,0 0 0,0 0 16,-21 1-16,21-1 0,0-21 0,22 21 16,-22 0-16,0 0 0,21 0 15,1 1-15,-1-22 0,0 21 16,1 0-16,-1-21 0,0 0 0,1 21 16,-1-21-16,-21 0 0,22 0 15,-22 0-15,0 0 0,0 0 0,0 0 16,0 0-16,1 0 0,-22-21 31,-22 21-15,1 0-16,0 0 0,-21 0 15,21 21-15,-22 0 0,22 0 0,-21 1 16,21-1-16,-22 0 0,1 0 0,21 21 16,-22-20-16,22-1 0,-21 21 15,21-21-15,0 0 0,-1 1 16,1 20-16,0-21 0,0 0 0,0 0 15,0 1-15,-1-1 0,1-21 0,0 21 16,21 0-16,0 0 0,-21-21 16,21 21-16,-21-21 0,21 22 15,0-44 32,0 1-31</inkml:trace>
  <inkml:trace contextRef="#ctx0" brushRef="#br0" timeOffset="40323.76">10901 5630 0,'0'0'0,"-21"0"0,-1 0 0,1 0 15,0 0-15,0-21 16,0 21-16,0-21 0,-22 21 15,22 0-15,0 0 0,0 0 0,0-21 16,-1 21-16,1 0 0,0 0 16,0 0-16,0 0 15,42 0 17,0 0-32,0 0 0,22 21 15,-1-21-15,0 21 0,1-21 0,-1 21 16,21-21-16,1 22 0,-1-22 15,1 21-15,-1-21 0,1 21 0,-1-21 16,1 21-16,-22-21 0,22 0 16,-22 21-16,0 0 0,1-21 0,-1 0 15,0 0-15,1 22 0,-22-22 16,21 0-16,-21 0 0,1 0 0,-1 0 16,0 0-16,0 0 15,-21-22 1,0 1-16,-21 0 15,21 0-15,-21 21 16,0-21-16,-1 0 0,1 21 16,21-22-16,-21 1 0,0 0 0,0 0 15,0 21-15,-1-21 0,1 21 0,21-21 16,-21 21 0,0 0-16,21 21 31,0 0-16,21-21-15,0 21 0,0-21 0,1 21 16,-1-21-16,0 0 0,0 21 16,0-21-16,22 0 0,-22 22 0,0-22 15,21 0-15,-21 0 0,1 21 16,-1-21-16,0 0 0,-21 21 16,0 0-16,0 0 15,-21 0-15,0-21 0,-1 22 16,1-1-16,-21 0 0,21 0 0,-22-21 15,22 21-15,-21 0 0,21 1 16,-22-1-16,22 0 0,0 0 16,-21-21-16,42 21 0,-21 0 0,-1-21 15,1 22-15,0-22 16,21 21-16</inkml:trace>
  <inkml:trace contextRef="#ctx0" brushRef="#br0" timeOffset="41097.65">12721 5271 0,'0'-22'0,"0"44"0,21-44 0,-21 1 0,0 0 16,-21 21 31,0 21-47,21 0 15,-21 1-15,0-1 0,21 0 0,-22 0 16,1 0-16,21 22 0,-21-22 0,21 0 16,-21 21-16,21-21 0,-21 22 15,21-22-15,0 0 0,0 21 0,0-20 16,0-1-16,0 0 0,0 0 0,0 0 15,0 0-15,21 1 16,0-22-16,0 0 0,0 0 0,1 0 16,-1 0-16,21 0 0,-21 0 0,22-22 15,-1 1-15,-21 0 16,21 0-16,1 0 0,-1 0 0,-21-1 16,22-20-16,-22 21 0,0 0 0,0-22 15,-21 22-15,0-21 0,0 0 16,0 20-16,0-20 0,0 21 0,-21-21 15,0 20-15,-43-20 16,43 21-16,-21 21 0,21 0 0,-22 0 16,22 0-16,-21 0 0,-22 21 15,43-21-15,-21 21 0,21 0 0,-1-21 16,22 22-16,0-1 16,0 0-16,0 0 15,22-21-15,-1 0 0,0 0 0,21 0 16,1 0-16,-1 0 0</inkml:trace>
  <inkml:trace contextRef="#ctx0" brushRef="#br0" timeOffset="41497.42">13843 4720 0,'0'0'0,"0"-42"0,-21 21 0,21 0 0,-21-1 16,-1 1-16,22 0 0,-21 21 15,0 0-15,0 0 16,0 0-16,0 21 0,-1 0 16,1 22-16,21-1 0,-21 0 0,0 22 15,0-22-15,0 22 0,-1 20 16,1-20-16,0-1 0,0 43 0,0 42 16,0-63-16,-1 0 0,22-1 15,-21-20-15,0 21 0,0-1 16,0-20-16,21-1 0,-21 1 0,-1 20 15,1-20-15,0-1 0,0-20 0,21 20 16,-21 1-16,0-1 0,21-20 16,0-1-16,-22 21 0,1-20 0,0-1 15,21 0-15,-21-20 0,21-1 16,0 0-16,0 0 0,0-42 31,0 0-31,21 0 0,-21-1 16,21 1-16,0-21 0,1 0 0,-1-1 15,0-20-15,0-1 0,0 1 16,-21 20-16</inkml:trace>
  <inkml:trace contextRef="#ctx0" brushRef="#br0" timeOffset="41816.23">13441 5440 0,'0'0'15,"0"-21"-15,0 0 0,0-1 0,0-20 16,0 0-16,0 21 0,0-1 15,21 1-15,0 0 0,0 21 0,0 0 16,1-21-16,-1 21 0,0 0 16,0 0-16,0 0 0,0 0 0,1 0 15,20 0-15,-21 0 0,0 21 0,0 0 16,1 0-16,-1 1 0,-21-1 16,0 0-16,0 21 0,0-21 0,-21 1 15,-1-1-15,-20 0 0,21 21 16,0-21-16,-22-21 0,1 22 0,21-1 15,-64 0-15,64-21 16,0 21-16,0-21 0,0 0 0,-1 0 16,1 0-16,42-21 31,1 0-31,-1 21 16,21-21-16,-21-1 0</inkml:trace>
  <inkml:trace contextRef="#ctx0" brushRef="#br0" timeOffset="42204.01">13843 5461 0,'0'0'0,"21"0"31,0 0-15,0 0-16,1-21 0,-1 21 0,21-21 15,-21 21-15,22-21 0,-22-1 16,21 22-16,-21-21 0,0 0 0,22 21 16,-22-21-16,-21 0 0,0 0 0,0-1 15,0 1-15,-21 21 16,0 0-16,-1 0 0,-20 0 16,21 0-16,-21 21 0,20 1 15,-20-22-15,21 42 0,-21-21 0,20 0 16,1 0-16,0 1 0,0 20 15,0-21-15,21 0 0,-21 22 0,21-22 16,-22 0-16,22 0 0,0 0 16,22-21-16,-1 0 0,0 21 0,21-21 15,-21 0-15,1 0 0,20 0 0,-21 0 16,21 0-16,1 0 0,-1-21 16,-21 0-16,22 21 0,-1-21 0,-21 0 15,21 0-15,-20-1 0</inkml:trace>
  <inkml:trace contextRef="#ctx0" brushRef="#br0" timeOffset="42644.76">14541 5186 0,'0'0'0,"0"-21"0,0 42 31,0 0-31,0 0 16,0 0-16,0 1 0,0 20 15,-21-21-15,21 0 0,0 0 0,-21 22 16,21-22-16,0 0 0,0 0 0,0 0 15,0 1-15,0-1 0,-21 0 16,21 0-16,0 0 0,-21-21 16,0 0 15,21-21-31,0 0 16,0 0-16,0 0 0,0-1 0,0 1 15,0-21-15,21 21 0,-21-22 16,21 22-16,0-21 0,0 0 0,0 20 15,1-20-15,20 21 0,-21-21 16,21 20-16,-20 22 0,20-21 0,0 21 16,-21 0-16,22 0 0,-22 21 15,21-21-15,-21 22 0,1 20 0,-22-21 16,0 21-16,0-20 0,0 20 0,0-21 16,0 21-16,0-20 0,0 20 0,-22-21 15,1 0-15,21 0 0,-21 1 16,21-1-16,-21 0 0,0 0 15,21 0-15,0-42 32</inkml:trace>
  <inkml:trace contextRef="#ctx0" brushRef="#br0" timeOffset="43216.43">15875 4932 0,'0'0'0,"0"-21"0,21 0 0,-21-1 16,0 1-16,21 0 0,-21 0 0,0 0 16,0 0-16,0-1 15,0 44 17,0 20-32,-21-21 15,0 21-15,0 1 0,21-1 0,-21 0 16,-1 22-16,1-22 0,0 1 0,0-1 15,21 0-15,-21 1 0,21-1 16,-21-21-16,21 21 0,-22-20 0,22-1 16,0 0-16,0 0 0,0 0 0,0 0 15,22-21 1,-1 0-16,0 0 0,0 0 16,0 0-16,0-21 0,1 0 0,-1 0 15,0 21-15,0-21 0,0 0 16,0-1-16</inkml:trace>
  <inkml:trace contextRef="#ctx0" brushRef="#br0" timeOffset="43448.29">15642 5122 0,'0'0'0,"-21"0"0,0 22 15,21-1 1,21-21-1,0 0-15,0 0 0,0 0 0,1 0 16,-1 0-16,0 0 0,21 0 16,-21 0-16,1 0 0,-1 0 0,0 0 15,0 0-15,0 0 0,0 0 16,-21-21-16,22 21 16,-1 0-16,0 0 0</inkml:trace>
  <inkml:trace contextRef="#ctx0" brushRef="#br0" timeOffset="44068.94">16468 5292 0,'21'0'0,"-42"0"15,63 0-15,-21 0 16,0 0-16,0 0 0,1 0 15,-1-21-15,0 21 0,-21-22 16,21 22-16,-21-21 0,0 0 16,0 0-16,0 0 0,0 0 15,0-1-15,0 1 0,0 0 0,-21 0 16,0 0-16,0 21 16,-1 0-16,-20 0 0,21 0 15,0 0-15,-22 0 0,1 21 16,21 0-16,-21 0 0,20 0 15,-20 22-15,21-22 0,-21 21 0,20-21 16,1 1-16,21 20 0,0-21 0,0 0 16,0 0-16,0 1 0,0-1 15,0 0-15,0 0 0,21 0 16,1-21-16,-1 0 0,0 0 0,0 0 16,0 0-16,0 0 0,1 0 15,-1 0-15,21 0 0,-21 0 0,0-21 16,1 0-16,-1 21 0,21-21 0,-21 0 15,0-1-15,1 1 0,-1 0 16,0 0-16,-21 0 0,21-22 16,-21 22-16,21 0 0,-21-21 0,0 21 15,0-1-15,21 1 0,-21 42 32,0 1-32,0-1 15,-21 0-15,0 0 0,21 0 16,0 0-16,-21 22 0,21-22 0,-21 0 15,21 0-15,0 0 0,0 1 0,0-1 16,0 0-16,0 0 0,0 0 16,21-21-16,0 0 15,0 21-15,22-21 16,-1 0-16,-21 0 0,21 0 0,1 0 16,-22 0-16,21-21 0,22 21 15</inkml:trace>
  <inkml:trace contextRef="#ctx0" brushRef="#br0" timeOffset="44925.11">17695 5144 0,'0'0'0,"0"-43"0,0 22 0,0 0 16,-21 0-16,21 0 0,-42-1 16,84 1-16,-84 21 0,21 0 15,-22 0-15,22 0 0,-21 21 16,-1 1-16,22-22 0,-21 42 15,21-21-15,-22 0 0,22 0 0,0 22 16,-21-22-16,21 0 0,-1 21 16,22-20-16,0-1 0,-21 0 0,21 0 15,0 0-15,0 0 0,0 1 16,21-1-16,1-21 0,-1 0 16,21 0-16,-21 0 0,22 0 0,-22 0 15,0 0-15,21 0 0,-21 0 0,22-21 16,-22 21-16,0-22 0,0 22 15,0-21-15,1 0 0,-1 0 0,0 0 16,-21 0-16,0-1 0,21 1 0,0 0 16,-21 0-16,0 0 0,0 0 15,0-1-15,21 22 0,-21-21 16,0 42 0,-21 1-1,0 20-15,21-21 0,0 0 16,-21 22-16,0-1 0,21-21 0,0 21 15,-21 1-15,-1-1 0,22 22 0,-21-22 16,21 0-16,0 22 0,0-22 16,-21 0-16,0 22 0,21-22 0,-21 1 15,21-1-15,0 0 0,0 1 0,0-1 16,0 0-16,0 1 0,0-1 16,0-21-16,0 21 0,0 1 0,0-22 15,0 21-15,0-21 0,0 22 16,-21-22-16,21 0 0,0 0 0,-22 0 15,22 1-15,-21-22 16,21 21-16,-21-21 0,0 0 16,0 0-1,0 0-15,21-21 16,0-1-16,-22 22 0,1-21 0,0 0 16,21 0-16,0-21 0,0 20 0,-21-20 15,21 0-15,0 21 0,0-43 16,0 22-16,0-1 0,21 1 0,-21-21 15,21 20-15,0-20 0,22 20 16,-22-20-16,21 21 0,-21-1 0,22 1 16,-1 0-16,0-1 0,1 22 15,-22-21-15,21 21 0,-21-1 0,22 1 16,-22 0-16,0 0 0,0 21 0,0-21 16,1 21-16,-1 0 15,-21-21-15,0 42 63,-21-21-63,21 21 0,-22-21 15,1 21-15,0-21 0,0 0 16,0 21-16</inkml:trace>
  <inkml:trace contextRef="#ctx0" brushRef="#br0" timeOffset="46468.68">3937 7916 0,'21'0'16,"-21"-21"-16,21 21 16,0 0 15,1 0-31,-1 0 31,-21 21-15,21-21-1,-21 22-15,0-1 32,0 0-17,-21 0 1,0 0-16,-1 0 0,1-21 0,0 43 15,0-22-15,0 0 0,-22 21 16,1-20-16,0 20 0,-1 0 0,-20 1 16,-1-1-16,1 0 0,-1-21 0,1 22 15,-1-1-15,-20 0 0,20-20 16,22 20-16,-22-21 0,22 0 0,0 0 16,-1 1-16,22-1 0,0-21 15,-21 0-15,21 0 0,-1 0 16,1 0-16,21-21 15,0-1 1,21 22-16,1-21 0,-1 21 16,21 0-16,-21 0 15,0 0-15,22 0 0,-1 0 0,0 0 16,22 0-16,-22 0 0,22 21 16,-1-21-16,1 0 0,-1 22 0,1-1 15,-1-21-15,1 21 0,-1 0 0,-20-21 16,-1 21-16,0 0 0,1-21 0,-22 22 15,0-1-15,0-21 0,0 0 16,0 21-16,-21-42 78,0 0-62,0-1-16</inkml:trace>
  <inkml:trace contextRef="#ctx0" brushRef="#br0" timeOffset="46922.24">5122 7832 0,'0'0'0,"0"-21"0,-21-1 16,21-20-16,0 21 16,-21 0-16,21 0 15,-21 21 1,21 21-16,0 0 0,0 0 15,-21 21-15,-1-20 0,22 20 16,-21 21-16,21 1 0,-21-1 16,0 1-16,0-1 0,-22 1 0,22 21 15,-21-22-15,0 22 0,-1-1 0,1 1 16,-22-21-16,22 20 0,-21 1 16,-1-22-16,1 1 0,20-1 0,1 1 15,0-22-15,-1 1 0,22-1 0,0 0 16,0-21-16,21 1 0,0-1 15,21-21 1,0 0 0,0-21-16,-21-1 0,21 22 15,1-21-15,-22 0 0,21 0 16,0 0-16,0-22 0</inkml:trace>
  <inkml:trace contextRef="#ctx0" brushRef="#br0" timeOffset="47252.09">5609 8065 0,'-63'0'31,"63"21"-31,-22 0 0,22 21 0,-21-21 16,0 22-16,21-1 0,0 0 16,-21 1-16,0-1 0,21 0 0,0 1 15,-21 20-15,21-20 0,-22-1 0,1 0 16,21-21-16,0 22 0,0-1 16,-21-21-16,21 22 0,0-22 0,0 0 15,0 0-15,21-42 31,0 0-15,-21 0-16,22-1 0</inkml:trace>
  <inkml:trace contextRef="#ctx0" brushRef="#br0" timeOffset="47831.76">5524 8107 0,'0'0'15,"0"-21"-15,0 0 0,0-1 16,0 1-16,0 0 0,22 0 16,-1 0-16,21 21 0,-21-21 15,0 21-15,22 0 0,-1-22 16,-21 22-16,22 0 0,-1 0 0,-21 22 16,21-22-16,-20 21 0,20 0 15,-21 21-15,0-21 0,-21 1 0,0 20 16,0-21-16,0 64 0,-21-64 15,0 21-15,0-21 0,0 22 16,-22-22-16,1 0 0,0 21 0,-1-20 16,1-1-16,0 0 0,20 0 15,-20 0-15,21-21 0,-21 0 0,42 21 16,-22-21-16,22-21 16,0 0-16,22 0 15,-1 0-15,0 0 0,21-1 0,1 1 16,-22 0-16,21 0 0,0 21 15,1-21-15,-1 21 0,0 0 0,1 0 16,-1 0-16,0 0 0,1 0 0,-22 21 16,0 0-16,21 0 0,-20 0 15,-1 1-15,-21-1 0,0 0 0,0 21 16,0-21-16,0 1 0,0-1 0,-21 21 16,-1-21-16,-20 0 0,0 22 15,-1-22-15,22 0 0,-42 21 0,20-20 16,1-1-16,0-21 0,-1 21 15,1 0-15,0-21 0,-1 0 0,22 0 16,-21 0-16,21 0 0,0 0 16,-1 0-16,1-21 0,0 0 0,0 21 15,21-21-15,-21-1 0,21 1 16,-21 0-16,21 0 16,0 0-16,0 0 0,21-1 15,0 1-15,0 21 0</inkml:trace>
  <inkml:trace contextRef="#ctx0" brushRef="#br0" timeOffset="48325.02">6604 8319 0,'-106'0'32,"85"21"-32,-21 0 0,20 0 15,1-21-15,0 42 0,0-20 0,0-1 16,0 0-16,-1 0 0,22 21 0,-21-20 16,21-1-16,0 21 0,0-21 15,0 0-15,0 1 0,0 20 16,0-21-16,21 0 0,1-21 0,-1 21 15,0 1-15,0-22 0,21 0 16,-20 0-16,20 0 0,-21 0 0,21 0 16,1-22-16,-22 22 0,21-21 0,-21 0 15,43-21-15,-43 21 0,21-1 16,-20 1-16,-22 0 0,21 0 16,-21-21-16,0 20 0,0-20 0,0 21 15,0 0-15,-21-22 0,-1 22 0,1-21 16,0 21-16,-21 0 0,-1 21 15,1-22-15,21 22 0,-21 0 16,-1 0-16,1 0 0,21 0 0,-22 22 16,22-22-16,0 21 0,-21 0 15,42 0-15,-21 0 0,21 0 0,0 1 16,0 20-16,0-21 0,21 0 16,0 0-16,0-21 0,0 0 15,22 0-15</inkml:trace>
  <inkml:trace contextRef="#ctx0" brushRef="#br0" timeOffset="48729.78">7133 8255 0,'-21'0'0,"42"0"0,-63 0 15,21 21-15,-1 0 0,1 1 16,21-1-16,-21 0 0,0 0 15,21 0-15,-21 22 0,21-22 0,-21 21 16,21-21-16,-22 22 0,22-22 0,0 0 16,0 0-16,0 21 0,0-20 15,0-1-15,22-21 0,-1 21 0,0 0 16,0-21-16,0 0 0,22 0 16,-22 0-16,21 0 0,-21 0 0,22-21 15,-22 0-15,21 21 0,-21-21 16,0-1-16,1 22 0,-1-21 0,0 0 15,0 0-15,-21 0 0,0 0 0,0-22 16,0 22-16,0 0 0,0-21 16,0 20-16,-21 1 0,0-21 0,0 21 15,-1 0-15,1-1 0,0 22 0,0 0 16,-21 0-16,20 0 0,1 0 0,-21 0 16,0 0-16,20 22 0,1-1 15,-21 0-15,21-21 0,21 21 0,0 0 16,0 0-16,0 1 15</inkml:trace>
  <inkml:trace contextRef="#ctx0" brushRef="#br0" timeOffset="49389.4">7747 7938 0,'0'0'0,"0"21"0,21-21 0,-21-21 0,0-1 16,0 1-16,-21 21 0,0 0 31,21 21-31,-21 22 0,21-22 16,0 21-16,0 1 0,0-1 0,0 0 16,0 1-16,-22-1 0,22 0 15,0 1-15,-21-1 0,21 0 0,-21 1 16,21-1-16,0-21 0,-21 21 0,21-20 15,-21-1-15,21 0 0,0 0 16,0 0-16,0 0 16,0-42-1,0 0 1,0 0-16,0 0 0,21 0 16,-21-1-16,21 1 0,-21-21 15,21 21-15,0-22 0,1 22 0,-1-21 16,0 21-16,0 0 0,21-1 15,-20 22-15,-1-21 0,0 21 0,0 0 16,0 0-16,0 0 0,1 0 0,-1 0 31,-21 21-31,0 1 0,-21-1 16,-1-21-16,1 21 16,0-21-16,-21 0 0,21 21 0,-1-21 15,1 0-15,-21 0 0,21 0 16,0 0-16,-1 0 0,1 0 15,21 21 1,0 0-16,0 1 16,0-1-16,21 0 15,1 0-15,-22 0 0,21-21 0,0 21 16,0 1-16,0-1 0,0 0 0,1-21 16,20 21-16,-21 0 0,0-21 15,0 21-15,1-21 0,-1 0 0,0 0 16,0 0-16,0 0 0,0 0 15,1 0-15,-1 0 16,0 0-16,0-21 16,-21 0-16</inkml:trace>
  <inkml:trace contextRef="#ctx0" brushRef="#br0" timeOffset="49812.16">8678 7874 0,'0'42'31,"0"-20"-31,0 20 0,0-21 16,0 0-16,0 0 0,21 22 16,1-22-16,-1 0 0,21 0 0,-21 22 15,22-22-15,-1-21 0,-21 21 16,21 0-16,1 0 0,-1-21 15,-21 0-15,22 21 0,-1-21 0,0 0 16,1 0-16,-22 0 0,21 0 0,0 0 16,-20 0-16,-1 0 15,0 0-15,-42 0 16,0 0-16,-1 0 16,1 22-16,-21-22 0,0 21 0,-1 0 15,1 0-15,0 0 0,-1 0 16,-20 1-16,20-1 0,1 0 15,0 21-15,-1-21 0,1 1 0,21-1 0,-21 0 16,20 0-16,1 0 0,0 0 16,0 1-16,0-22 0,21 21 15,0 0-15,0-42 32</inkml:trace>
  <inkml:trace contextRef="#ctx0" brushRef="#br0" timeOffset="50591.93">10964 8192 0,'-21'0'0,"42"0"0,-63 0 16,84 21 31,-21-21-47,1 21 16,20-21-16,0 0 0,22 21 0,-1-21 15,1 0-15,-22 0 0,43 0 0,-22 0 16,1 0-16,20 0 0,-20 0 15,-1 0-15,22 0 0,0 0 0,-22 0 16,22 0-16,-22 0 0,1 0 16,-22 0-16,1 0 0,-1 0 0,0-21 15,-21 21-15,-21-21 16,-21 0 0,0-1-16,0 22 0,0 0 15,-22 0-15,22-21 0,-21 21 0,21 0 16,-22 0-16,1 0 0,21 0 15,0 0-15,0 0 0,-1 0 0,1 0 16,0 0-16,42 0 31,0 0-31,1 0 0,-1 0 0,0 0 16,0 0-16,21 0 0,-20 0 16,-1 0-16,21 0 0,-21 0 15,0 0-15,1 0 0,-1 21 0,0-21 16,0 22-16,-21-1 0,0 0 0,0 0 15,0 0-15,0 0 0,0 1 0,-21-1 16,0 0-16,-22 0 0,22 21 16,0-20-16,-21-1 0,21 0 0,-22 0 15,22 0-15,0 0 0,-43 1 16,43-1-16,0 0 0,0 0 16,0-21-16,0 21 0,-1-21 15,1 0-15,0 21 0,0-21 0,0 0 16</inkml:trace>
  <inkml:trace contextRef="#ctx0" brushRef="#br0" timeOffset="51195.56">13779 7853 0,'0'-42'16,"0"20"-1,0 1-15,0 0 0,0 0 16,0 0-16,0 0 0,-21 21 16,0-22-16,0 22 15,0 0-15,0 0 0,-22 0 16,22 0-16,0 22 0,0-1 0,-22 0 16,22 21-16,0-21 15,0 22-15,0-1 0,0 0 0,-1 1 16,1-1-16,21 22 0,0-22 0,-21 0 15,21 1-15,0-22 0,0 21 16,0-21-16,0 22 0,21-22 0,0 0 16,1 0-16,20-21 0,-21 21 0,21-21 15,1 0-15,-22 0 0,21 0 0,1 0 16,-1 0-16,0 0 0,1-21 16,-1 0-16,0 0 0,1 0 0,-1-1 15</inkml:trace>
  <inkml:trace contextRef="#ctx0" brushRef="#br0" timeOffset="51489.39">14436 7408 0,'0'0'0,"0"-21"0,0-21 0,0 0 16,0 20-16,0 1 0,0 0 0,-22 21 15,1 0-15,0 21 0,21 0 16,-21 22-16,0-1 0,21 0 15,0 1-15,-21-1 0,-1 0 0,22 22 16,-21-22-16,21 22 0,-21-22 0,21 22 16,-21-22-16,0 0 0,21 22 15,-21-22-15,-1 0 0,1 1 16,21-1-16,0-21 0,0 22 0,-21-22 16,21 0-16,0 0 0,0 0 0,0 0 15,21-21 1,0 0-16,1 0 0,-22-21 15,42 0-15,-21 0 0,0 0 0</inkml:trace>
  <inkml:trace contextRef="#ctx0" brushRef="#br0" timeOffset="51857.21">14563 7768 0,'0'0'0,"0"21"31,0 1-31,-22-1 0,22 0 0,-21 0 15,0 0-15,21 22 0,-21-22 16,0 21-16,21 0 0,0-20 0,0 20 16,0-21-16,0 21 0,0-20 0,0-1 15,0 0-15,0 0 0,21 0 16,0-21-16,0 21 0,0-21 16,1 0-16,20 0 0,-21 0 0,0 0 15,0-21-15,22 0 0,-22 0 16,0 21-16,21-21 0,-20 0 15,-1-1-15,0-20 0,0 21 0,-21 0 0,0-22 16,0 22-16,0-21 0,0 0 16,0 20-16,0-20 0,0 21 15,0 0-15,-21 0 0,0-1 16,0 1-16,-1 21 0,1 0 0,-21 0 16,0 0-16,20 0 0,1 0 15,0 21-15,0 1 0,0-1 0,21 0 16,0 0-16,0 0 0,0 0 15</inkml:trace>
  <inkml:trace contextRef="#ctx0" brushRef="#br0" timeOffset="52292.44">15494 7747 0,'0'0'0,"0"-21"0,-21 21 15,-22 0-15,1 0 16,21 0-16,0 0 0,-22 0 0,22 0 16,-21 21-16,21 0 0,-22-21 0,22 21 15,0 1-15,0-1 0,0 0 16,0 0-16,21 0 0,-22-21 0,22 21 16,0 1-16,0-1 15,22-21-15,20 21 0,-21-21 16,0 0-16,22 0 0,-22 21 15,0-21-15,21 21 0,-21-21 0,22 0 16,-22 21-16,0 1 0,0-22 0,0 21 16,1-21-16,-22 21 0,0 0 15,0 0-15,0 0 16,-22-21-16,1 0 0,0 22 0,0-1 16,0-21-16,-22 0 0,22 0 15,-21 0-15,21 0 0,-22 0 0,22 0 16,0 0-16,-21 0 0,21 0 0,-1-21 15,1 21-15,21-22 16,-21 22-16,21-21 0,0 0 16,0 0-16,0 0 15,0 0-15,21 21 0,-21-22 16,21 1-16</inkml:trace>
  <inkml:trace contextRef="#ctx0" brushRef="#br0" timeOffset="52708.21">15811 8001 0,'22'0'15,"-1"-21"1,0 0-16,0 21 15,0-21-15,0-1 0,1 22 16,-1-21-16,0 21 0,0-21 0,-21 0 16,21 0-16,-21 0 0,0-1 15,0 1-15,-21 21 16,0 0 0,0 0-16,0 0 0,-1 0 0,1 21 15,0 1-15,-21-1 16,21 0-16,-1 0 0,22 0 0,-21 0 15,0 22-15,21-22 0,-21 0 0,21 21 16,0-20-16,0-1 0,0 0 16,0 0-16,0 0 0,0 0 15,21-21-15,0 0 0,0 0 0,1 0 16,-1 0-16,21 0 0,-21 0 16,0 0-16,22 0 0,-22-21 0,21 21 15,1-21-15,-1 0 0,0 0 0</inkml:trace>
  <inkml:trace contextRef="#ctx0" brushRef="#br0" timeOffset="53065.52">17674 7218 0,'-21'63'31,"0"-41"-31,21 20 16,-21-21-16,-1 21 0,1 1 15,0-1-15,0 0 0,0 22 0,21-22 16,-21 1-16,-1-1 0,1-21 16,0 21-16,0 1 0,21-1 0,0-21 15,-21 22-15,21-22 0,0 21 0,0-21 16,0 0-16,0 1 0,0-1 0,0 0 15,0 0-15,21-21 16,0 0-16,0 0 16,0 0-16,1 0 0,-1 0 15,0 0-15,0 0 0,0-21 16,0 0-16,1 0 0,-1-1 0,-21 1 16,21 0-16,0 0 0</inkml:trace>
  <inkml:trace contextRef="#ctx0" brushRef="#br0" timeOffset="53284.39">17251 7705 0,'0'0'0,"-43"0"0,1 21 0,0 0 0,42 0 32,21-21-17,0 0-15,0 0 0,22 0 0,-22 0 16,21 0-16,0 0 0,-20 0 15,20 0-15,0 0 0,1 0 16,-22 0-16,21 0 0,-21 0 0,22-21 16,-22 0-16,0 21 0,0-21 0,21 21 15,-20-21-15,-1 21 0</inkml:trace>
  <inkml:trace contextRef="#ctx0" brushRef="#br0" timeOffset="53880.05">18224 7811 0,'0'0'0,"22"0"16,-1 0-16,0 0 16,0 0-16,0-22 15,-21 1-15,21 21 0,-21-21 16,22 0-16,-22 0 0,0 0 15,0-1-15,0 1 0,-22 0 16,1 21-16,0 0 0,0 0 16,0 0-16,0 0 0,-1 0 15,-20 21-15,21 0 0,0 1 16,-22-1-16,22 0 0,0 0 16,-21 21-16,21-20 0,-1-1 0,1 21 0,0-21 15,21 0-15,0 1 16,0-1-16,0 0 0,0 0 0,0 0 15,21 0-15,0-21 16,1 0-16,-1 0 0,0 0 16,21 0-16,-21-21 0,1 0 15,-1 0-15,0 21 0,0-21 0,21 0 16,-20-1-16,-1 1 0,0 0 0,0 0 16,0 0-16,-21-22 0,21 22 15,1 0-15,-22 0 0,0 0 16,21 21-16,-21 21 31,0 0-31,-21 0 16,21 0-16,-22 1 0,22-1 15,-21 0-15,21 0 0,-21 0 16,21 0-16,0 1 0,0-1 0,0 0 16,0 0-16,21 0 15,0-21-15,1 0 16,-1 0-16,0 0 0,0 0 15,0 0-15,0 0 0,22 0 0,-1-21 16,-21 0-16,22 21 0,-1 0 0</inkml:trace>
  <inkml:trace contextRef="#ctx0" brushRef="#br0" timeOffset="54620.7">19092 7662 0,'0'0'0,"21"-21"15,-42-21-15,21 0 0,21 20 16,-21 1-16,-21 21 15,0 0-15,0 0 0,0 0 16,0 21-16,-1 1 0,1-22 16,0 21-16,-21 0 0,21 21 0,-1-21 15,1 1-15,-21-1 0,21 0 16,21 0-16,-21 0 0,21 0 16,0 1-16,0-1 0,0 0 0,0 0 15,21-21-15,-21 21 16,42-21-16,-21 0 0,0 0 0,1 0 15,-1 0-15,0 0 0,0-21 16,0 0-16,0 21 0,1-21 0,-1 0 16,0-1-16,0 1 0,0 0 0,0 0 15,1 0-15,-22 0 0,0-1 16,21 1-16,-21 0 0,21 21 0,-21-21 16,0 42 15,-21-21-31,21 21 0,-21-21 15,21 21-15,0 1 0,-22-1 0,1 0 16,21 0-16,-21 0 16,21 0-16,0 22 0,-21-22 0,21 0 15,-21 21-15,21 1 0,0-22 0,0 21 16,0 1-16,0-1 0,0 0 0,-21 1 16,21-1-16,0 0 0,0 22 15,-22-22-15,22 0 0,-21 1 0,21-1 16,-21 22-16,21-22 0,0 0 0,-21 1 15,0 20-15,21-21 0,-21 1 16,21-1-16,0 0 0,0 1 0,0-1 16,0 0-16,0-20 0,0 20 15,0-21-15,0 0 0,0 0 0,0 1 0,0-1 16,0 0-16,-22 0 0,1-21 16,0 21-16,0-21 15,0 0-15,0 0 0,-1 0 0,1 0 16,0 0-16,-21 0 0,21-21 15,-22 0-15,22 0 0,-21 0 0,21-1 0,-1 1 16,1 0-16,0-21 0,21-1 16,0 1-16,-21 0 0,21-22 0,0 22 15,0 0-15,0-22 0,21-21 16,0 43-16,0 0 0,1-1 16,-1 22-16,0-21 0,0 21 15,21-22-15,-20 22 0,20-21 0,-21 21 16,21 0-16,-20-1 0,20-20 0,-21 21 15,21 0-15,-20 0 0,-1-1 16,0-20-16</inkml:trace>
  <inkml:trace contextRef="#ctx0" brushRef="#br0" timeOffset="55372.26">21167 5906 0,'0'0'0,"0"-22"16,0 1-1,0 42 17,0 1-32,-43 20 0,43-21 15,0 21-15,0-20 0,0 20 16,0-21-16,0 21 0,0 1 15,0-1-15,0 0 0,0 22 0,0-22 16,0 1-16,0-1 0,0 0 16,0 1-16,0-1 0,0 0 0,0-21 15,0 22-15,0-22 0,0 0 0,0 0 16,0 0-16,0 1 16,21-22-16,1 0 15,-1 0-15,0 0 0,0 0 0,0 0 16,0 0-16,22 0 0,-1-22 15,22 1-15,-1 0 0,1 0 0,20-21 16,1 20-16,21-20 0,0 0 16,-1-1-16,44-20 0,-1 21 15,0-1-15,21-20 0,1 20 0,-1 1 16,0 0-16,-21-1 0,-21 1 0,22 21 16,-22 0-16,-22 0 0,-20-1 15,0 1-15,-43 0 0,0 21 0,1 0 16,-22-21-16,0 21 0,0-21 15,0 21-15,-21-21 16</inkml:trace>
  <inkml:trace contextRef="#ctx0" brushRef="#br0" timeOffset="55437.23">24236 5906 0,'0'0'15,"-21"0"17</inkml:trace>
  <inkml:trace contextRef="#ctx0" brushRef="#br0" timeOffset="55908.08">24257 5906 0,'0'0'16,"21"0"140,-21 21 78,-21-21-218,0 21 0,0-21-16,-1 0 15,1 0-15</inkml:trace>
  <inkml:trace contextRef="#ctx0" brushRef="#br0" timeOffset="57752.8">4868 6541 0,'0'0'0,"-21"0"0,0 0 0,0 0 16,0 0-16,-1 0 0,1 21 15,0-21-15,0 0 0,0 0 0,0 0 16,-1 0-16,1 0 15,0 0-15,21 21 0,-21-21 16,0 0 0,42 0 46,0 0-62,0 0 16,0 0-16,1 0 15,-1 0-15,0 0 0,0 0 0,0 0 16,0 0-16,22 0 0,-22 0 16,0 0-16,0 0 0,0 0 0,22 0 15,-22 0-15,0 0 0,0 0 0,22 0 16,-22 0-16,0 0 16,0 0-16,21 0 0,-20 0 0,20 0 15,0 0-15,1 0 0,-1 0 0,21 0 16,1 0-16,-1 0 0,1 0 15,-1 0-15,1 0 0,-1 0 0,1 0 16,21 0-16,-22 0 0,1 0 16,-1 0-16,1 0 0,20 0 0,-20 0 15,20 0-15,-20 0 0,21 0 0,-22 0 16,22 0-16,-22 0 16,22 0-16,-22 0 0,1 0 0,-22 0 15,1 0-15,-1 0 0,0 0 0,1 0 0,-22 0 16,0 0-16,0 0 15,0 0-15,0-21 16,-42 21 93,0 0-93,0 0-16</inkml:trace>
  <inkml:trace contextRef="#ctx0" brushRef="#br0" timeOffset="58751.55">4953 9462 0,'-21'0'31,"0"0"-15,-1 0-16,1 0 15,0 0-15,0 0 16,0 0-16,0 0 0,-1 0 16,1 0-16,0 0 0,0 0 15,0 0-15,0 0 0,-1 0 0,1 0 16,0 0-16,0 0 0,0 0 0,0 0 15,-1 0-15,1 0 0,0 0 32,42 0 15,0 0-47,1 0 0,-1 0 15,0 0-15,0 0 16,0 0-16,0 0 0,1 0 0,20 0 15,0 0-15,1 0 0,-1 0 0,0 0 16,22 0-16,-22 0 0,22 0 16,-22 0-16,21 0 0,1 0 0,-1 0 15,1 0-15,-1 0 0,22 0 0,-21 0 16,20-22-16,1 22 0,0 0 16,-1 0-16,1 0 0,0 0 0,-1-21 15,-20 21-15,20 0 0,1 0 16,-21 0-16,84-21 0,-85 21 15,1 0-15,-1 0 0,-20 0 16,20 0-16,-42-21 0</inkml:trace>
  <inkml:trace contextRef="#ctx0" brushRef="#br0" timeOffset="58908.47">7112 9377 0,'-21'0'31,"0"0"-15,-1 0-1,1 0 1,0 0 0,0 0-1</inkml:trace>
  <inkml:trace contextRef="#ctx0" brushRef="#br0" timeOffset="59092.36">6900 9419 0,'-21'0'15,"0"0"17,0 0-1,0 0-31</inkml:trace>
  <inkml:trace contextRef="#ctx0" brushRef="#br0" timeOffset="60165.1">4445 12277 0,'0'0'0,"21"-21"0,0 21 15,0-22-15,1 1 0,-22 0 16,21 0-16,0 21 0,-21-21 15,0 42 48,0 0-63,0 0 0,-21 22 16,0-22-16,-1 0 0,-20 0 0,21 21 15,-43-20-15,22 20 0,0 0 16,-22 1-16,22-22 0,-22 21 0,22-21 15,-43 43-15,43-43 0,0 0 0,-1 0 16,1 0-16,21-21 0,0 22 16,0-1-16,-1-21 0,1 0 0,21-21 47,43 21-47,-22-22 0,0 22 15,0-21-15,0 21 16,0 0-16,1 0 0,-1 0 15,0 0-15,21 0 0,-21 0 0,22 0 16,-22 0-16,21 0 0,1 0 16,-1 21-16,0 1 0,1-1 0,-1 0 15,0 0-15,-21 0 0,22 0 0,-1 1 16,-21-1-16,22-21 0,-22 21 16,0 0-16,21 0 0,-21 0 15,1 1-15,-1-22 0,0 21 0,0-21 16,0 21-16,0-21 15,1 0-15,-22-21 47,0 0-31</inkml:trace>
  <inkml:trace contextRef="#ctx0" brushRef="#br0" timeOffset="61179.92">5673 12171 0,'0'0'0,"21"0"0,-21-21 15,0 0 1,0-1-16,0 44 31,-21-22-31,21 42 16,-22-21-16,22 21 0,0 1 0,0-1 15,0 0-15,0 1 0,0 20 16,0-20-16,-21 20 0,21-21 0,0 1 16,0 20-16,-21-20 0,21-1 15,0 0-15,0-21 0,0 22 16,0-22-16,0 0 0,0 0 0,0 0 15,0 1-15,0-44 47,0 1-47,0 0 0,0 0 16,0-21-16,0 20 0,0 1 16</inkml:trace>
  <inkml:trace contextRef="#ctx0" brushRef="#br0" timeOffset="61789.68">5609 12319 0,'0'-21'16,"0"42"-16,0-63 0,0 21 0,-21-1 15,21 1-15,0 0 0,0 0 0,0 0 16,0 0-16,0-22 0,0 22 0,21 0 16,0 0-16,22 0 0,-22-1 15,21 1-15,0 0 0,1 0 0,-1 21 16,0 0-16,1 0 0,-1 0 15,0 0-15,1 21 0,-1 0 0,-21 22 16,22-22-16,-22 0 0,0 21 0,-21-21 16,0 22-16,0-1 0,0-21 15,0 22-15,-21-1 0,0-21 16,-1 21-16,-20-20 0,21-1 0,-21 0 16,20 21-16,-20-21 0,21-21 15,-21 22-15,20-1 0,-20-21 0,21 0 16,0 21-16,0-21 0,21-21 31,0 0-31,21-1 16,0 1-16,0 0 0,0 21 15,22-21-15,-22 0 0,21 21 0,-21-21 16,22 21-16,-1 0 0,0 0 0,-21 0 16,22 0-16,-1 0 15,0 0-15,1 21 0,-1-21 0,-21 21 16,22 0-16,-22 0 0,0 0 0,0 1 15,-21-1-15,0 0 0,0 21 16,-21-21-16,0 1 0,0 20 0,-1-21 16,-20 0-16,0 22 0,-1-22 0,22 0 15,-21 0-15,0 0 0,-1 0 16,1-21-16,0 0 0,-1 22 0,-41-22 16,41 0-16,1 0 0,21 0 15,-22-22-15,22 22 0,-21-21 16,21 0-16,0 21 0,21-21 0,0 0 15,-22 21-15,22-21 0,0-1 16,22 1 0,-1 0-16,0 21 0,21 0 15,-21-21-15,1 21 0,-1 0 0,21-21 16</inkml:trace>
  <inkml:trace contextRef="#ctx0" brushRef="#br0" timeOffset="62261.39">6943 12340 0,'-127'64'31,"105"-43"-31,1 0 16,0 0-16,0 0 0,0 1 15,21 20-15,-21-21 0,21 0 0,-22 0 16,22 22-16,-21-22 0,21 0 16,0 0-16,0 22 0,0-22 0,0 0 15,21 0-15,1-21 0,-1 21 0,0-21 16,21 0-16,-21 0 0,1 0 0,20 0 16,-21 0-16,0 0 15,22 0-15,-22-21 0,21 21 0,-21 0 16,0-21-16,1 0 0,-1 0 0,0-1 15,0 1-15,-21 0 0,0 0 0,0 0 16,0-22-16,0 22 0,0 0 16,0 0-16,0 0 0,-21-22 0,0 22 15,0 0-15,-1 21 0,1-21 0,0 0 16,-21 21-16,21 0 0,-1 0 16,1 0-16,0 0 0,0 0 0,42 0 46,0 0-46,0 0 0,1 0 16,20 0-16,-21 0 0,21 0 0,-20 0 16,20 0-16</inkml:trace>
  <inkml:trace contextRef="#ctx0" brushRef="#br0" timeOffset="62657.2">7556 12340 0,'-21'43'15,"42"-43"-15,-21 21 0,-21 0 16,0 0-16,-21 0 0,21 0 0,-1 1 16,1-1-16,0 21 0,0-21 0,21 0 15,0 1-15,-21-1 0,21 0 16,0 21-16,0-21 16,0 1-16,21-1 0,0-21 15,0 0-15,0 0 0,22 0 16,-22 0-16,0 0 0,0-21 0,43 21 15,-43-22-15,21 22 0,-21-21 0,1 0 16,-1 0-16,0 0 0,-21 0 16,0-1-16,0 1 15,0 0-15,0 0 0,0 0 0,-21 0 16,0-1-16,-1 1 0,-20 0 0,21 0 16,0 21-16,-22 0 0,22-21 15,-21 21-15,21 0 0,0 0 16,-1 0-16,-20 0 0,21 0 15,21 21-15,0 0 16,21-21 0,0 0-16,0 0 0,1 0 15,20 0-15,-21 0 0</inkml:trace>
  <inkml:trace contextRef="#ctx0" brushRef="#br0" timeOffset="63295.84">8149 12065 0,'0'0'0,"21"-21"0,-21 0 16,0 0-16,0 42 31,0 0-31,0 0 16,0 21-16,0-20 0,0 20 0,0 0 16,-21 1-16,0-22 0,0 21 15,0 0-15,21-20 0,0 41 0,-22 1 16,22-1-16,-21-42 0,21 22 0,0-22 15,0 21-15,0-21 0,0 0 0,0 1 16,0-1-16,0 0 0,0 0 16,0-42 15,0 0-15,0 0-16,0-1 0,0 1 0,0 0 15,21 0-15,-21 0 0,22-22 0,-1 22 16,0-21-16,0 21 0,0 0 15,22-22-15,-22 22 0,0 0 0,0 0 16,21 0-16,-20-1 0,-1 22 16,0 0-16,0 0 0,0 0 0,0 0 15,-21 22 1,22-22 0,-22 21-16,0 0 0,-43 0 0,1 0 15,21-21-15,0 0 0,-1 0 16,-20 0-16,21 0 0,0 0 15,0 0-15,-1 0 0,1 0 0,0 0 16,0 0-16,0 0 0,0 0 16,21 21-1,0 1 1,0-1-16,21-21 0,0 21 16,-21 0-16,21 0 0,0 0 15,0 22-15,1-22 0,-1 0 16,-21 0-16,21 0 0,0 1 15,-21-1-15,21-21 0,0 21 0,1-21 16,-1 0-16,0 0 0,0 0 16,0 0-16,0 0 15,1 0-15,-1-21 0,0 0 0,0-1 16,0 22-16</inkml:trace>
  <inkml:trace contextRef="#ctx0" brushRef="#br0" timeOffset="63780.57">9186 11959 0,'0'-21'16,"0"42"-16,0-63 0,-21 42 0,21 21 31,0 0-31,0 0 0,0 1 0,0-1 16,0 0-16,21 0 0,0 0 15,1 22-15,-1-22 0,0 0 16,21 0-16,1 0 0,-22 0 0,21-21 0,0 22 16,1-1-16,-22-21 0,21 0 15,1 0-15,-22 0 0,21 0 16,-21 0-16,0 0 0,1 0 0,-1 0 0,0 0 16,-21-21-16,0-1 15,0 1 1,-21 21-16,0 0 15,-1 0-15,1 0 0,0 21 16,-21 1-16,21-1 0,-1 0 0,1 0 16,-21 0-16,21 22 0,0-22 0,-1 21 15,-20-21-15,21 22 0,0-22 16,0 21-16,-1-21 0,1 22 0,0-22 16,0 0-16,0 0 0,21 0 0,0 0 15,-21 22-15,-1-22 16,22 0-1,-21-21 17,0 0-32,0 0 15,0 0-15</inkml:trace>
  <inkml:trace contextRef="#ctx0" brushRef="#br0" timeOffset="64665.27">4551 15240 0,'21'0'0,"-42"0"0,42-21 0,0 0 0,-21 0 16,0-1-1,21 22-15,-21 22 32,0-1-32,0 21 15,0-21-15,0 22 0,-21-1 16,0 21-16,0-20 0,0-1 0,-1 0 15,-20 1-15,0 20 0,-1-20 0,1-1 16,0 0-16,-1 1 0,1-22 16,0 21-16,-1 0 0,1 1 0,0-22 15,-1 0-15,22 0 16,-21-21-16,21 21 0,0-21 0,-1 0 16,1 0-16,0 0 0,0 0 0,21-21 15,-21 21-15,21-21 0,0 0 16,0 0-16,21 0 0,0-1 15,0 22-15,0-21 0,22 21 16,-22 0-16,21 0 0,1 0 0,-1 0 16,0 0-16,1 21 0,-1-21 15,21 22-15,-20-1 0,20 0 0,-20 0 16,-1 0-16,0 0 0,1 1 16,-1-22-16,0 21 0,1 21 15,-1-42-15,-21 21 0,0-21 16,0 0-16,-21-21 62,0 0-62,0 0 0,0 0 16</inkml:trace>
  <inkml:trace contextRef="#ctx0" brushRef="#br0" timeOffset="65036.57">6011 15050 0,'-106'-22'31,"85"44"-31,0-22 0,-21 21 16,21 21-16,-1-21 0,-20 22 15,21 20-15,-21-21 0,20 22 0,-20-1 16,0 1-16,21-1 0,-22 1 0,1-1 16,0 22-16,20-21 0,-20-1 15,0 1-15,21 20 0,-22-20 0,1-1 16,21 1-16,-22-1 16,1 22-16,0-22 0,21 1 0,-22-1 15,22 1-15,-21-1 0,-1 1 0,1-1 16,0 1-16,21-22 0,-22 22 15,22-22-15,-42 0 0,41-20 0,1 20 16,0-21-16,21 0 0,-21-21 16,21 21-16,0-42 15,0 0-15</inkml:trace>
  <inkml:trace contextRef="#ctx0" brushRef="#br0" timeOffset="65833.13">6075 15473 0,'0'0'0,"0"-21"0,0 0 16,0 42-1,0 0 1,0 0-16,0 0 0,0 0 16,0 22-16,0-22 0,0 21 0,0 1 15,0-22-15,0 21 0,-21 0 0,21 1 16,0-1-16,0 0 0,-22 1 15,22-22-15,0 21 0,0-21 0,0 22 16,0-22-16,0 0 0,-21-21 16,21 21-16,0 0 0,-21-21 15,21-21 1,-21 0 0,21 0-16,0 0 15,0 0-15,0-1 0,0 1 16,0-21-16,0 21 0,21 0 0,0-1 15,0 1-15,-21 0 0,22 0 0,20-21 16,-21 20-16,21 22 16,-20 0-16,-1 0 0,0 0 0,0 0 15,0 0-15,0 0 0,1 0 16,20 43-16,-42-22 0,0 0 16,0 43-16,0-43 0,0 0 15,-21 0-15,0 0 0,-22 22 16,22-22-16,0 0 0,-21 0 0,20 0 15,-20-21-15,21 21 16,-21 1-16,20-22 0,1 0 0,0 0 16,0 0-16,0 0 0,0 0 0,42 0 47,0-22-47,0 1 0,0 21 15,0-21-15,1 0 0,20 21 0</inkml:trace>
  <inkml:trace contextRef="#ctx0" brushRef="#br0" timeOffset="66604.19">6773 15727 0,'0'-21'0,"0"42"0,-21-42 16,-21 21-1,42 21 1,-21 0-16,-1 0 0,1 0 15,0 22-15,21-22 0,-21 0 0,0 21 16,21-20-16,0 20 0,0-21 16,0 21-16,0-20 0,0-1 15,0 0-15,0 0 0,0 0 0,21-21 16,0 21-16,0-21 0,0 0 0,1 0 16,-1 0-16,21 0 0,-21 0 15,0 0-15,1-21 0,-1 21 16,0-21-16,0 21 0,0-21 0,-21 0 15,0 0-15,21-1 0,-21 1 0,0 0 16,0 0-16,0 0 0,0 0 16,-21-1-16,0 1 0,21 0 0,-21 0 15,0 0-15,0 21 0,-1-21 16,1-1-16,0 22 0,0 0 0,0 0 16,21-21-16,0-21 31,42 42-31,-21 0 0,0 0 0,1 0 15,20 0-15,0 0 0,-21 0 16,1 0-16,20 0 0,0 0 0,-21-21 16,22 21-16,-1 0 0,-21 0 15,0 0-15,22 0 0,-22 0 0,-21 21 16,0 0-16,0 0 16,-21-21-16,21 21 0,0 1 15,0-1-15,-21 0 0,21 0 0,-22 21 16,22 1-16,0-22 0,0 0 0,0 0 15,0 0-15,0 1 0,0-1 16,22 0-16,-1-21 0,-21 21 0,42-21 16,-21 0-1,0 0-15,1 0 16,-1 0-16,21 0 0,-21-21 0,-21 0 16,21 0-16,-21-1 0,22 22 0,-1-21 15,21 21-15,-21-21 0,0 0 0,-21 0 16,0 0-16,0-22 0,0 22 15,0 0-15,0 0 0,0-22 0,-21 22 16,-21 0-16,0 0 0,63 21 0,-21-21 16,-21 21-16,-1 0 0,1 0 15,-21 0-15,21 0 0,0 0 0,-1 0 16,1 0-16,0 0 0,21 21 0,0 0 16,0 0-1,0 22-15,0-22 16,21-21-16,0 0 0,1-21 15,-1 21-15</inkml:trace>
  <inkml:trace contextRef="#ctx0" brushRef="#br0" timeOffset="67311.78">8022 15367 0,'0'0'0,"0"-21"0,21 21 16,22 0-16,-43-21 0,0 42 15,0 0 1,-22 0-16,22 0 16,-21 22-16,21-22 0,0 21 0,0-21 15,-21 22-15,0-1 0,0-21 16,21 22-16,0-1 0,0-21 0,-21 21 16,21 1-16,-22-22 0,22 21 0,0-21 15,-21 22-15,21-22 0,0 0 16,-21 0-16,21 0 0,0 1 15,-21-22-15,21-22 32,0 1-32,0 0 0,0 0 15,0 0-15,0 0 0,21-22 16,0 22-16,0-21 0,1 21 16,-1-1-16,0-20 0,0 21 0,21-21 15,-20 20-15,-1 1 0,0 0 16,0 0-16,21 21 0,-20 0 0,-1-21 15,0 0-15,-21 42 32,0 0-32,0 0 0,0 0 0,0 0 15,-21 1-15,0-22 0,21 21 16,-22 0-16,1-21 0,0 0 16,0 21-16,0-21 0,0 0 0,-1 0 15,1 0-15,0 0 16,0 0-16,0 0 15,0 0 1,21 21 15,21-21-31,-21 21 0,21 1 16,0-1-16,-21 0 0,21 0 16,0 0-16,-21 0 0,22-21 0,-22 22 15,21-1-15,0 0 0,-21 0 0,21 0 16,0-21-16,0 21 0,1-21 15,-1 0-15,0 0 0,0 0 16,0 0-16,0 0 16,1 0-16,-1 0 15,-21-21-15,0 0 0,21 21 16,-21-21-16,21 0 0,-21 0 16,21-1-16,0 1 0</inkml:trace>
  <inkml:trace contextRef="#ctx0" brushRef="#br0" timeOffset="67805.5">8953 15155 0,'0'0'0,"-21"0"0,0 22 31,21-1-31,0 0 16,0 0-16,21 0 0,0 0 15,1 1-15,-1-1 0,0 0 0,0 0 16,21 0-16,1 0 0,-1 1 16,0-22-16,1 21 0,-1 0 0,0-21 15,1 21-15,-22-21 0,21 0 0,1 21 16,-22-21-16,21 0 16,-21 0-16,0 0 0,22 0 0,-22 0 15,0 0-15,0 0 16,-42 0 15,0 0-31,0 0 0,0 0 16,-1 21-16,1-21 0,-21 22 0,21-1 15,-22 0-15,22 0 0,-21 0 0,0 0 16,20 22-16,-20-22 0,0 0 16,21 21-16,-22-20 0,22 20 0,-21-21 15,21 0-15,-1 0 0,1 1 16,21-1-16,-21 0 0,21 0 0,-21 0 15,-21 22-15,20-43 0,22-22 63,22 1-63,-1 0 0,-21 0 0,21 0 16</inkml:trace>
  <inkml:trace contextRef="#ctx0" brushRef="#br0" timeOffset="68448.13">12531 13145 0,'0'-22'0,"0"44"0,0-65 0,0 22 16,21 21-1,0 0 1,0 21-16,-21 0 15,21 1-15,0-1 0,1 21 16,-1-21-16,0 22 0,0-1 16,21 0-16,-20 1 0,20-1 0,-21 0 15,21 22-15,-20-22 0,20 22 16,0-22-16,1 21 0,-1-20 0,21 20 16,-20-20-16,-1-1 0,22 0 0,-22 1 15,0-1-15,-21-21 16,22 21-16,-1-20 0,-21-1 0,0 21 0,22 0 15,-43-20-15,0-1 0,0 0 16,0-42 31,0 0-31,0-1-16,0 1 0,0 0 0,0-21 15,0 21-15</inkml:trace>
  <inkml:trace contextRef="#ctx0" brushRef="#br0" timeOffset="68912.05">13801 13145 0,'0'0'0,"0"-22"0,0 1 15,21 0-15,-21-21 0,0 21 16,0-1-16,21 1 0,-21 0 15,-21 42 17,21 0-32,-21 1 15,-1-1-15,1 21 0,-21-21 0,21 22 16,-22-1-16,22 0 0,-42 1 0,20-1 16,-20 21-16,-1-20 0,1 20 15,-1 1-15,-20-1 0,-1 22 0,22-22 16,-22 1-16,0-1 0,22 1 15,-22-22-15,22 22 0,-1-1 0,-21-20 16,22 20-16,-64 43 16,63-64-16,-20 1 0,20-1 0,22 0 15,-22 1-15,1-1 0,21-21 16,-1 21-16,1-20 0,0-1 0,-1 0 16,22-21-16,0 21 0,0-21 0,42 0 62,0-21-62,0 21 16,0-21-16,1 21 15</inkml:trace>
  <inkml:trace contextRef="#ctx0" brushRef="#br0" timeOffset="72188.3">6138 13399 0,'0'0'0,"-21"0"0,0 0 16,0 0-16,0 0 16,-1 0-16,1 0 15,0 0-15,0 0 16,0 0-16,0 0 0,-1 0 15,1 0 1,42 0 31,1 0-31,-1 0-16,0 0 0,0 0 0,0 0 15,22 0-15,-1 0 0,-21 0 16,21 0-16,22 0 0,-22 0 0,43 0 15,-22 21-15,22-21 0,0 0 0,-1 0 16,22 0-16,0 0 0,-21 0 16,84 0-16,-84 0 0,-1 0 15,1 0-15,-21 0 0,20 0 16,-20 0-16,-1 0 0,1 0 16,-22 0-16,22 0 0,-22 0 0,43 0 15,-43 0-15,-21 0 0,0 0 16,0 0-16,1 0 0,-1 0 15,-42 0 32,-1 0-47,1 0 16,0 21-16,0-21 0,21 21 16</inkml:trace>
  <inkml:trace contextRef="#ctx0" brushRef="#br0" timeOffset="73427.31">6223 16806 0,'0'-21'31,"-21"21"-15,0-21-16,-1 21 31,22-21 0,22 21 1,-22-21-32,21 21 0,0 0 0,0-21 15,0 21-15,0 0 0,1-22 0,20 1 16,-21 21-16,21 0 0,1 0 16,-1 0-16,0-21 0,22 21 0,-22 0 15,22 0-15,-1 0 0,1 0 0,-1 21 16,1-21-16,-1 0 0,22 0 15,0 0-15,-1 0 0,1 0 16,0 0-16,-22 0 0,22 0 0,-22 0 16,1 0-16,-1 0 0,1 0 0,-1 0 15,1 0-15,-22 0 0,22-21 16,-22 21-16,0 0 0,-21 0 0,22 0 16,-22-21-16,21 21 0,-21 0 0,1 0 15,-1 0-15,-21-21 16,21 21-16,0 0 0,-21-21 31,-21 21-15,0 0-16,0 0 15,-1 0-15,1 0 16,0 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2T02:19:38.66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4339 2328 0,'0'22'47,"0"-1"-16,21-21 32,-21-21-32</inkml:trace>
  <inkml:trace contextRef="#ctx0" brushRef="#br0" timeOffset="3696.87">2688 381 0,'21'0'0,"0"0"0,-42 0 93,0 21-93,0 0 0,0 1 16,-22-1-16,22 0 0,-21 0 16,0 0-16,-1 0 0,1 1 0,0-1 15,-22 21-15,22-21 0,-1 0 16,1 22-16,-21-22 0,20 0 0,22 21 15,-21-20-15,-1-1 16,22 0-16,0 0 0,-21 0 0,21-21 16,-1 21-16,1-21 0,0 22 15,0-22-15,42 0 63,0 0-63,0 0 0,1 0 15,-1 0-15,0 0 0,0 0 16,0 21-16,0 0 0,1-21 16,-1 21-16,0-21 0,0 21 0,0-21 15,22 21-15,-22 1 16,0-22-16,21 21 0,-21-21 0,1 21 16,-1-21-16,0 0 0,0 21 15,0-21-15,0 0 0,1 0 0,-22 21 16,21-21-16,-21 21 15,21-21 79</inkml:trace>
  <inkml:trace contextRef="#ctx0" brushRef="#br0" timeOffset="4315.58">2942 699 0,'0'0'0,"0"-22"16,21 22 15,0 0-15,1 0-16,-1 0 0,0 0 15,0 0-15,0 22 0,0-22 16,1 21-16,-22 0 0,21 0 0,0 0 16,0 0-16,-21 1 0,0-1 15,0 21-15,0-21 0,0 0 16,0 22-16,0-22 0,0 0 16,0 0-16,0 0 0,0 1 0,0-1 15,0 0-15,0 0 0,0 0 16,0 0-16,0-42 47,0 0-32,0 0-15,0 0 0,0 0 16,0-1-16,21 1 0,0-21 16,-21 21-16,22 0 0,-22-22 0,21 22 15,0 0-15,-21 0 16,21-22-16,0 22 0,0 21 0,-21-21 15,22 0-15,-22 0 0,21 21 16,0-21-16,0 21 31,-21 21 1</inkml:trace>
  <inkml:trace contextRef="#ctx0" brushRef="#br0" timeOffset="4917.47">3937 720 0,'0'-21'32,"-21"21"-32,0 0 15,21 21 1,-22-21-16,22 21 0,0 0 0,-21 0 16,0 0-16,21 1 0,-21 20 15,21-21-15,0 0 0,-21 22 0,21-22 16,-21 0-16,21 0 0,0 21 15,0-20-15,0-1 0,0 0 0,0 0 16,0 0-16,0 0 0,0 1 16,21-1-16,0-21 0,0 0 15,0 0-15,0 0 16,1 0-16,-1 0 0,0 0 16,0 0-16,0-21 0,0 21 15,1-22-15,-1 1 16,0 0-16,0 21 0,-21-21 0,21-21 15,0 20-15,-21 1 0,0-21 16,0 21-16,22-22 0,-22 22 0,0-21 16,0 21-16,0 0 0,0-1 15,0 1-15,0 0 0,0 0 0,-22 0 16,1 21-16,0 0 16,0 0-16,0 0 0,0 0 15,-1 0-15,1 0 16,0 0-16,21 21 0,-21-21 15,21 21-15,0 0 16,0 0 0,0 1-16,0-1 15,21-21 1</inkml:trace>
  <inkml:trace contextRef="#ctx0" brushRef="#br0" timeOffset="5493.01">4572 656 0,'0'0'0,"-21"21"46,0 1-30,21-1-16,0 0 0,0 0 16,-22 0-16,1 0 0,21 1 0,-21-1 15,21 21-15,0-21 0,0 0 16,-21 22-16,21-22 0,-21 0 16,21 0-16,0 0 0,0 1 15,0-1-15,0 0 0,0 0 0,0 0 16,21-21-1,0 21-15,0-21 0,0 0 16,1 0-16,-1 0 0,0 0 16,0 0-16,0 0 0,0 0 0,1 0 15,-1-21-15,0 21 0,0-21 0,0 0 16,0 21-16,1-21 0,-1 0 16,0-1-16,0 1 0,-21 0 0,0-21 15,0 21-15,0-1 0,0-20 16,0 21-16,0 0 0,0 0 15,0-22-15,0 22 0,0 0 16,-21 21-16,0-21 0,0 0 0,-1 21 16,1 0-16,0-22 0,0 22 15,0 0-15,0 0 16,-1 0 0,22 22-16,0-1 15,0 0 16,22-21-15</inkml:trace>
  <inkml:trace contextRef="#ctx0" brushRef="#br0" timeOffset="5976.6">5397 402 0,'0'-21'0,"0"42"63,0 0-63,0 1 15,-21-1-15,21 0 0,0 0 0,0 0 16,-21 0-16,21 1 0,-21 20 16,21-21-16,-21 0 0,21 22 0,-21-1 15,21-21-15,-22 21 0,22-20 16,0 20-16,0 0 0,-21-21 0,21 22 16,0-22-16,0 0 0,0 0 15,0 0-15,0 1 0,0-1 0,0 0 16,0 0-16,0 0 15,21-21 1,1 0-16,-1 0 16,0 0-16,0 0 15,0 0-15,0 0 0,1 0 16,-22-21-16,21 21 0,0 0 0,0-21 16,0 0-16,0 0 15,1-1-15,-1 1 0,-21 0 16,21 0-16</inkml:trace>
  <inkml:trace contextRef="#ctx0" brushRef="#br0" timeOffset="6256.44">5270 762 0,'22'0'47,"-1"0"-31,0 0-16,0 0 0,0 0 16,0 0-16,1 0 15,-1 0-15,0 0 16,0 0-16,0 0 15,0 0 1,1-21-16,-1 21 0</inkml:trace>
  <inkml:trace contextRef="#ctx0" brushRef="#br0" timeOffset="6964.04">6413 487 0,'0'-21'16,"0"42"31,0 0-31,0 0-16,22 0 15,-1 1-15,0-22 16,-21 21-16,21 0 0,0-21 0,0 21 15,1 0-15,-1-21 0,0 21 16,21-21-16,-21 22 0,1-22 0,20 21 16,-21-21-16,0 0 0,22 0 15,-1 21-15,-21-21 0,21 0 0,-20 0 16,20 0-16,-21 0 0,0 0 0,22 0 16,-22 0-16,0 0 15,0 0-15,0 0 0,0 0 16,-42 0 15,0 0-15,0 0-16,0 21 0,0-21 15,-1 21-15,1 0 0,0-21 0,-21 22 16,21-1-16,-22-21 0,1 21 16,21 0-16,-22 0 0,1 0 0,21 22 15,-21-22-15,-1 0 0,22 0 16,-21 0-16,21 1 0,-1-22 15,1 21-15,0 0 0,0 0 0,0 0 16,21 0 0,-21-21 62</inkml:trace>
  <inkml:trace contextRef="#ctx0" brushRef="#br0" timeOffset="7940.47">3302 2011 0,'0'0'0,"21"0"31,-21 21 0,-21-21-31,21 21 0,-21 0 16,0 1-16,-1-1 0,1 0 15,0 0-15,-21 0 0,21 22 0,-1-22 16,-20 0-16,21 0 0,-21 21 16,20-20-16,-20-1 0,0 21 0,-1-21 15,22 0-15,-21 1 0,0-1 0,20 0 16,1 0-16,-21 0 16,21-21-16,0 21 0,-22-21 0,64 0 46,1 0-30,-1 0-16,0 0 0,0 0 0,0 0 16,0 0-16,22 0 0,-22 0 15,21 0-15,-21 0 0,22 0 0,-22 0 16,21 0-16,-21 22 0,1-22 0,20 0 16,-21 21-16,0-21 0,0 21 15,1-21-15,-1 0 0,0 21 0,0-21 16,0 0-16,0 21 0,1-21 15,-22 21 17,21-21-1,-21-21-15,21 21-16,0-21 0</inkml:trace>
  <inkml:trace contextRef="#ctx0" brushRef="#br0" timeOffset="8568.12">4170 1990 0,'0'-21'0,"-21"21"0,-1 0 16,1 0-16,0 0 15,0 0-15,0 21 0,0-21 0,-1 21 16,1-21-16,0 21 16,0 0-16,0 0 0,0 1 0,-1-1 15,1 0-15,0 0 0,21 0 0,-21 22 16,0-22-16,21 0 0,-21 0 16,21 21-16,-22-20 0,22-1 0,0 0 15,0 0-15,0 0 0,0 0 16,0 1-16,0-1 0,22 0 0,-1 0 15,0-21-15,0 21 0,0-21 0,0 21 16,1-21-16,-1 0 16,0 0-16,0 0 0,0 0 0,0 0 15,1 0-15,-1 0 0,0 0 16,0-21-16,0 21 0,0-21 16,1 0-16,-1 0 0</inkml:trace>
  <inkml:trace contextRef="#ctx0" brushRef="#br0" timeOffset="9264.7">4508 1905 0,'0'21'16,"0"0"-16,-21-21 0,21 22 16,0-1-16,0 0 0,0 0 0,-21 0 15,21 0-15,0 22 0,-21-22 16,21 0-16,0 0 0,0 22 0,0-1 16,-21-21-16,21 21 15,-21-20-15,21-1 0,0 0 0,0 0 16,0 0-16,0 0 0,-22-21 15,22 22-15,0-1 0,0 0 16,-21-21-16,21-21 47,0 0-31,0-1-16,0 1 15,0 0-15,0 0 0,0 0 16,0 0-16,0-1 0,0 1 0,21 0 15,1 0-15,-1 0 0,0 0 16,-21-1-16,21 22 0,21-21 0,-20 0 16,-1 0-16,0 21 0,21-21 15,-21 0-15,22 21 0,-22-22 16,21 22-16,1 0 0,-22 0 0,21 0 16,-21 0-16,0 0 0,1 0 15,-1 0-15,0 0 0,-21 22 0,21-1 16,-21 0-16,0 0 0,0 0 0,0 0 15,0 22-15,-21-22 0,0 0 16,0 21-16,21-20 0,-22-1 0,1 0 16,0 0-16,21 0 0,-21 0 15,21 1-15,-21-1 0,21 0 16,-21 0-16,-1-21 16,22 21-1,0-42 16,0 0-15,0 0-16,22 0 16,-1-1-16</inkml:trace>
  <inkml:trace contextRef="#ctx0" brushRef="#br0" timeOffset="9564.54">5228 2117 0,'0'21'32,"0"0"-32,0 0 15,0 0-15,-21 1 0,21-1 16,0 0-16,-21 0 0,21 0 0,0 0 15,0 1-15,-21-1 16,21 0-16,0 0 0,-22-21 16,22 21-16,0-42 47</inkml:trace>
  <inkml:trace contextRef="#ctx0" brushRef="#br0" timeOffset="9980.29">5207 1905 0,'0'0'16,"0"21"-16,-21-21 0,21 21 0,-21-21 15,21 22-15,0-1 16,21-21 0,0 0-1,0 0-15,0 0 16,0 0-16,1-21 0,-22-1 16,21 22-16,-21-21 15,21 0-15,-21 0 0,0 0 16,0 0-16,0-1 15,-21 1-15,0 0 16,-1 21-16,1 0 16,0 0-16,0 0 15,0 21-15,21 0 16,-21-21-16,21 22 0,0-1 16,0 0-16,0 0 15,21-21 1,0 0-1</inkml:trace>
  <inkml:trace contextRef="#ctx0" brushRef="#br0" timeOffset="10328.1">5651 1736 0,'0'0'0,"22"0"16,-1 0 0,-21 21-16,0 0 15,0 0-15,0 0 16,0 1-16,0 20 0,0-21 0,0 0 16,-21 0-16,21 22 0,-22-22 15,22 21-15,0-21 0,-21 22 0,0-22 16,21 21-16,-21-21 0,21 1 15,-21 20-15,21-21 0,0 0 0,0 0 16,-21 1-16,21-1 16,-22 0-16,22 0 0,0 0 31</inkml:trace>
  <inkml:trace contextRef="#ctx0" brushRef="#br0" timeOffset="11086.36">6244 2117 0,'-21'0'0,"42"0"0,-42-21 15,0 21-15,0 0 0,-1 0 16,1 0-16,0 0 16,0 0-16,0 0 15,0 0-15,-1 21 0,1-21 0,0 21 16,0 0-16,0 0 0,0 0 0,-1 1 15,22-1-15,-21 0 0,0 0 16,0 0-16,21 0 0,0 1 0,0-1 16,-21 21-16,21-21 15,0 0-15,0 1 16,21-22 0,0 0-16,0 0 15,0 0-15,1 0 16,-1 0-16,0-22 0,0 22 15,0-21-15,0 0 0,-21 0 16,22 0-16,-1 0 0,0-1 0,0 1 16,0 0-16,0 0 0,1-21 0,-1-1 15,0 22-15,0-21 0,-21-1 16,21 1-16,0 0 0,1-1 0,-22 1 16,0 0-16,21 21 0,-21-22 15,21 1-15,-21 21 0,0 0 0,0-1 16,0 1-16,0 0 0,0 0 15,0 42 17,0 21-32,0-20 15,-21-1-15,21 21 0,-21 0 0,21-20 16,-22 20-16,22 0 0,0 1 16,-21-1-16,21 0 0,-21 1 0,21-1 15,-21 0-15,21-21 0,0 22 0,0-22 16,0 0-16,0 0 0,0 0 15,0 1-15,0-1 0,0 0 16,0 0-16,21-21 16,0 0-16,0 0 15,1 0-15,-1 0 16,0 0 0,0-21-16,0 0 0,0 21 15,1-21-15,-1-1 0,0 22 0</inkml:trace>
  <inkml:trace contextRef="#ctx0" brushRef="#br0" timeOffset="11724.05">7006 1820 0,'0'-21'0,"21"21"62,0 0-62,-21 21 0,0 1 16,22-22-16,-1 21 0,0-21 15,0 21-15,0-21 16,0 21-16,1-21 16,-1 21-16,0-21 0,0 0 15,0 21-15,0-21 0,1 22 0,-1-22 16,21 0-16,-21 0 0,0 0 16,1 0-16,-1 0 0,21 0 0,-21 0 15,0 0-15,1 0 0,-1 0 16,0 0-16,0 0 15,-21 21 1,-21-21 0,21 21-16,-21 0 15,0-21-15,-1 21 0,1-21 0,0 21 16,0 1-16,-21-1 16,20-21-16,1 21 0,-21 0 0,21 0 15,-22 0-15,22 1 0,0-1 16,-21-21-16,21 21 0,-1 0 0,1 0 15,0-21-15,0 21 0,0-21 0,21 22 16,-21-22-16,21 21 16,-22-21-16</inkml:trace>
  <inkml:trace contextRef="#ctx0" brushRef="#br0" timeOffset="12864.44">5038 3683 0,'0'-21'0,"21"21"16,-21-21-16,0 0 16,21 21-16,-21 21 47,0 0-32,-21 0-15,0 0 0,-1 0 0,1 1 16,0-1-16,0 0 0,-21 0 15,-1 0-15,1 0 0,0 1 0,-1-1 16,1 0-16,0 0 0,-1 0 16,1 0-16,0-21 0,-1 22 0,22-1 15,-21-21-15,21 0 0,-1 0 16,1 0-16,0 0 0,0 0 16,21-21 15,21 21-31,0 0 0,0 0 15,1 0-15,-1 0 0,21 0 0,-21 0 16,22 0-16,-1 21 0,0 0 16,1-21-16,-1 21 0,0 0 0,1-21 15,-1 21-15,0 1 0,-21-22 16,22 21-16,-1 0 0,-21-21 0,0 0 16,1 0-16,-1 0 0,0 21 0,0-21 15,-21-21 16</inkml:trace>
  <inkml:trace contextRef="#ctx0" brushRef="#br0" timeOffset="13816.89">6244 3620 0,'0'0'0,"21"0"0,0 0 15,1-22-15,-1 22 16,-21-21-16,21 0 0,0 0 15,-21 0-15,21 0 16,-21-1-16,0 1 16,0 0-16,-21 21 15,0 0 1,0 0-16,0 0 0,-22 0 0,22 0 16,0 0-16,0 0 0,-22 21 0,22 0 15,0-21-15,0 22 0,-21-22 16,20 21-16,22 0 0,-21-21 0,0 21 15,0 0-15,21 0 16,0 1-16,0-1 16,0 0-16,0 0 15,21-21-15,0 21 16,0-21-16,1 21 0,-1-21 0,0 0 0,21 22 16,-21-22-16,1 21 0,20-21 15,-21 21-15,0-21 0,0 21 16,1-21-16,-1 21 0,0-21 0,-21 21 15,0 1-15,0-1 16,0 0 0,-21 0-16,0 0 0,-1-21 15,-20 21-15,21-21 0,0 0 16,0 0-16,-22 0 0,22 0 0,0 0 16,0 0-16,-22 0 0,22 0 0,0 0 15,0 0-15,0 0 0,21-21 16,-21 21-16,21-21 0,-22 21 0,22-21 15,0 0-15,0 0 16,0-1-16,0 1 16,0 0-1,22 21-15,-1 0 0,-21-21 16,21 21-16,0 0 16,0 0-16</inkml:trace>
  <inkml:trace contextRef="#ctx0" brushRef="#br0" timeOffset="14392.55">6689 3577 0,'0'0'0,"21"0"16,-21-21-16,0 42 31,-21-21-31,21 21 0,0 1 16,0-1-16,-22 0 0,1 0 15,21 0-15,0 0 0,0 1 16,0-1-16,0 21 0,0-21 16,0 0-16,0 1 0,0-1 15,0 0-15,0 0 16,21-21-16,1 21 0,-1-21 15,0 0-15,0 0 0,0 0 16,0 0-16,1 0 0,-1 0 16,0-21-16,0 21 0,0-21 0,0 21 15,1-21-15,-1 0 0,0-1 0,0 1 16,0 0-16,-21 0 0,21 0 16,-21 0-16,22-1 0,-22 1 0,0-21 15,0 21-15,21 0 0,-21-1 16,0 1-16,0 42 47,0 1-47,0-1 0,-21 0 15,21 0-15,-22 0 0,22 0 0,0 1 16,-21-1-16,21 0 0,-21 0 0,21 0 16,0 0-16,-21 1 0,21-1 15,0 0-15,0 0 16,21-21-1,0 0-15,0 0 16,1 0-16,-1 0 0,0 0 16,0-21-16,0 21 0</inkml:trace>
  <inkml:trace contextRef="#ctx0" brushRef="#br0" timeOffset="14992.21">7535 3154 0,'0'21'0,"0"0"0,0 0 0,-21 22 16,21-22-16,-21 21 0,21 1 15,0-22-15,0 21 0,0 0 0,0 1 16,-21-1-16,21-21 0,-21 22 15,21-1-15,0-21 0,0 21 0,-22-20 16,22-1-16,-21 0 0,21 0 0,0 0 16,0 0-16,0 1 0,0-1 15,-21-21-15,21 21 0,0-42 63,0 0-63,0-1 0,0 1 15,21 0-15,0 0 0,-21 0 16,22 0-16,-1-1 0,-21 1 0,21 0 16,0 0-16,0 0 0,0 0 0,1-1 15,20 22-15,-21 0 0,0-21 16,22 21-16,-22 0 0,0 0 0,21 0 16,-21 0-16,1 0 0,-1 21 0,0-21 15,0 22-15,0-1 0,0 0 16,-21 0-16,0 0 0,0 0 0,0 1 15,0-1-15,-21 0 0,0 0 16,0 0-16,0 0 16,-22-21-16,22 22 0,-21-1 0,0-21 15,20 21-15,-20-21 0,0 0 0,21 0 16,-22 21-16,22-21 0,0 0 16,0 0-16,0 0 0,-1 0 0,1 0 15,21-21 1,0 0-1,21 0-15,1 21 0</inkml:trace>
  <inkml:trace contextRef="#ctx0" brushRef="#br0" timeOffset="15341.01">8445 3450 0,'0'0'0,"-21"0"0,0 0 16,0 0-16,0 0 16,0 0-16,-1 21 0,1 1 15,0-1-15,0 0 0,0 0 0,0 21 16,-1-20-16,1-1 0,21 21 15,-21-21-15,21 0 0,-21 22 0,21-1 16,-21-21-16,21 0 0,0 1 16,0-1-16,0 0 15,21 0-15,0-21 0,0 0 0,0 0 16,1 0-16,-1 0 0,21 0 16,-21 0-16,0 0 0,22-21 15,-22 21-15,21-21 0,-21 0 0,22-1 16</inkml:trace>
  <inkml:trace contextRef="#ctx0" brushRef="#br0" timeOffset="15907.68">8953 3090 0,'0'0'0,"-21"0"15,0 0-15,0 0 16,0 22-16,0-1 15,21 0-15,0 0 0,0 21 0,-22 1 16,22-22-16,-21 21 0,21 1 16,-21-1-16,21 0 0,0 1 0,-21 41 15,21-63-15,-21 22 16,21-1-16,0-21 0,0 22 16,0-22-16,0 0 0,0 0 0,0 0 15,0 0-15,0 1 0,0-44 63,0 1-63,0 0 0,0 0 15,0 0-15,0 0 0,0-1 16,21 1-16,0 0 0,0 0 0,-21-21 16,21 20-16,22 1 0,-22 0 15,0 0-15,0 0 0,22 21 16,-1-21-16,-21-1 0,21 22 0,-20 0 15,-1 0-15,21 0 0,-21 0 16,0 0-16,1 0 0,-1 22 0,0-1 16,-21 0-16,0 0 0,0 0 0,0 0 15,0 22-15,0-22 0,0 0 16,0 21-16,0-20 0,0-1 0,0 0 16,-21 0-16,21 0 0,0 0 0,-21 1 15,21-1-15,-22-21 0,22 21 0,0 0 31,22-42 1,-22 0-32,21 0 15,0-1-15,0 22 0</inkml:trace>
  <inkml:trace contextRef="#ctx0" brushRef="#br0" timeOffset="16172.53">9758 3408 0,'-21'127'31,"-1"-85"-31,1 1 16,0-1-16,21-21 16,0 0-16,0 0 0,-21 1 0,21-1 15,0 0-15,-21 0 0,21 0 0,-21 0 16,21 1-16,0-1 31,0-42 0,0-1-31,0 1 0,0 0 16,0 0-16</inkml:trace>
  <inkml:trace contextRef="#ctx0" brushRef="#br0" timeOffset="16552.52">9673 3090 0,'0'0'0,"-21"0"0,0 22 0,21-1 16,0 0-1,0 0-15,0 0 16,21-21-1,0 0 1,0 0-16,0 0 16,1 0-16,-22-21 0,21 0 15,-21 0 1,0 0-16,0-1 16,0 1-16,-21 21 15,-1 0-15,1 0 16,0 0-16,0 0 0,0 21 15,0 1-15,21-1 0,-22 0 16,22 0 0,0 0-16,0 0 15,22-21-15,-1 22 16,0-22-16,0 0 0</inkml:trace>
  <inkml:trace contextRef="#ctx0" brushRef="#br0" timeOffset="16840.34">10181 3090 0,'-21'64'16,"21"-43"-1,-21 21-15,0-20 0,21 20 16,0-21-16,-22 21 0,22 1 0,-21-1 15,0 0-15,21 1 0,-21-1 16,21 0-16,-21-20 0,21 20 0,0 0 16,-21-21-16,21 1 0,-22-1 0,22 0 15,0 0-15,-21 0 0,21 0 16,0 1-16,21-44 31,1 1-15</inkml:trace>
  <inkml:trace contextRef="#ctx0" brushRef="#br0" timeOffset="17561.93">10710 3620 0,'0'0'0,"0"-22"15,-21 1 1,0 21-16,0 0 0,0 0 16,-1 0-16,1 0 0,0 0 15,0 0-15,0 0 0,0 0 16,-1 0-16,1 0 0,0 21 16,0 1-16,0-1 0,0 0 15,-1 0-15,1 0 0,0 0 16,21 1-16,-21-1 0,21 0 15,0 0-15,0 0 0,0 0 16,0 1-16,21-22 16,-21 21-16,21-21 0,0 0 15,1 0-15,-1 0 0,0 0 0,0 0 16,0 0-16,0 0 16,1 0-16,-1-21 0,21-1 15,-21 22-15,0-21 0,1 0 0,-1 0 16,0 0-16,0-22 0,0 22 15,-21-21-15,21 21 0,1-22 0,-1 1 16,-21 0-16,21-1 0,0-20 0,-21 21 16,0-1-16,21 1 0,0 0 15,-21-1-15,0 1 0,0 21 0,0-22 16,22 22-16,-22 0 0,0 0 16,0 0-16,0 42 31,0 0-31,-22 0 15,22 22-15,0-22 0,-21 21 16,21 0-16,-21 1 0,21-1 16,0 22-16,-21-22 0,21 0 0,0 1 15,0-1-15,0 0 0,0 1 16,0-22-16,0 21 0,0-21 0,0 0 16,0 1-16,0-1 0,0 0 0,0 0 15,0 0-15,21-21 0,-21 21 16,0 1-1,21-22 1,0 0 15,1-22-31,-22 1 16,21 21-16,0-21 0,21 0 0,-21 21 16,1-21-16</inkml:trace>
  <inkml:trace contextRef="#ctx0" brushRef="#br0" timeOffset="18136.58">11705 3196 0,'0'21'31,"0"1"-15,0-1-16,21 0 15,0 0-15,1-21 16,-22 21-16,21 0 0,0-21 0,0 22 16,0-1-16,22 0 0,-22-21 15,0 21-15,0-21 0,0 21 16,22-21-16,-22 0 0,21 21 0,-21 1 15,22-22-15,-1 0 0,-21 0 16,21 21-16,-20-21 0,-1 0 16,0 0-16,0 0 0,0 0 0,-21 21 47,-21 0-32,0-21-15,0 21 0,-22 0 16,22-21-16,-21 22 0,21-1 15,-22-21-15,1 21 0,21 0 0,-21 0 16,-1 0-16,1-21 0,21 22 16,-22-1-16,22 0 0,-21-21 0,21 21 15,0 0-15,-1-21 0,1 21 16,0-21-16,0 0 0,21 22 0,-21-22 16,0 0 30,21-22-30,-22 22-16,22-21 16</inkml:trace>
  <inkml:trace contextRef="#ctx0" brushRef="#br0" timeOffset="20209.43">5736 5482 0,'21'0'0,"0"-21"15,1 21-15,-44 0 94,1 21-94,0 0 0,0 1 16,-21-22-16,20 42 0,-20-21 0,0 0 15,-1 0-15,1 1 16,0 20-16,-1-21 0,1 0 0,0 0 16,-1 1-16,1 20 0,-21-21 0,41-21 15,-20 21-15,0 0 0,-1 1 16,22-22-16,-21 0 0,21 21 0,0-21 16,-1 0-16,1 0 15,42 0 1,-21-21-1,22 21-15,20 0 0,-21 0 16,0 0-16,0 0 0,22 0 0,-22 0 16,21 0-16,-21 0 0,22 0 15,-1 21-15,-21-21 0,22 21 16,-1 0-16,-21 0 0,21-21 0,-20 21 16,20 1-16,-21-1 0,0-21 0,0 21 15,1-21-15,-1 0 0,-21 21 16,21-21-16,-21 21 15,21-21 48,0 0-63,-21-21 16,21 21-16,-21-21 0,22 21 0,-1-21 15,0 0-15</inkml:trace>
  <inkml:trace contextRef="#ctx0" brushRef="#br0" timeOffset="20596.2">6752 5334 0,'0'0'0,"0"-21"0,21 21 0,-21-21 0,-21 21 47,0 21-47,0 0 0,0 0 16,-22 0-16,22 22 0,0-22 15,0 21-15,-22 1 0,22 20 0,-21-21 16,0 22-16,-64 84 15,85-106-15,-22 22 0,22-22 16,-21 1-16,21-22 0,-22 21 0,22 0 16,0-20-16,0-1 0,0 0 0,-1 0 15,22 0-15,-21-21 0,21 21 16,21-21 31,1-21-47</inkml:trace>
  <inkml:trace contextRef="#ctx0" brushRef="#br0" timeOffset="21163.88">7408 5482 0,'0'0'16,"21"-21"-16,-21 0 0,0 0 16,0 0-1,-21 21-15,0 0 0,0 0 16,0 0-16,0 0 0,-1 0 0,1 0 16,-21 0-16,21 0 0,-22 0 15,1 21-15,21 0 0,-21 0 0,-1 0 16,1 0-16,21 1 0,0-1 15,-22 0-15,22 0 0,21 0 0,0 0 16,0 1-16,0-1 0,0 0 16,0 0-16,21 0 0,0-21 15,1 21-15,-1-21 0,21 22 16,-21-22-16,22 21 0,-1-21 0,-21 21 16,21-21-16,1 21 0,-1 0 15,-21 0-15,0-21 0,1 22 16,-1-22-16,-21 21 0,0 0 15,0 0-15,0 0 16,-21-21-16,-1 21 16,-20-21-16,21 0 0,-21 0 0,20 22 15,-20-22-15,21 0 0,-21 0 16,-1 0-16,22 0 0,0 0 16,-21 0-16,20 0 0,1 0 0,0 0 15,0-22-15,0 22 0,21-21 0,-21 0 16,-1 21-1,22-21-15,22 21 16,-1 0 0,0-21-16,0 21 15,0-21-15,0 21 0,1 0 0</inkml:trace>
  <inkml:trace contextRef="#ctx0" brushRef="#br0" timeOffset="21696.57">7556 5673 0,'0'-21'32,"0"42"-1,0 0-31,0 0 0,0 0 15,0 0-15,-21 1 0,21-1 16,0 0-16,0 0 0,0 21 0,0-20 16,0-1-16,0 0 0,0 0 15,0 0-15,0 0 0,0 1 16,21-22-16,1 0 16,-1 0-16,0 0 15,0 0-15,0 0 0,0 0 0,1 0 16,-1-22-16,0 1 0,0 21 0,0-21 15,-21 0-15,21 0 16,1 0-16,-1-1 0,-21 1 0,0-21 0,21 21 16,-21 0-16,21-22 0,-21 22 0,0 0 15,0 0-15,0 0 16,21 21-16,-21-22 0,0 44 31,0-1-31,-21 0 16,21 0-16,0 21 0,0-20 0,0-1 15,-21 0-15,21 21 0,0-21 0,0 1 16,0-1-16,0 0 0,0 0 16,0 0-16,0 0 15,21-21-15,0 0 16,43 0 0,-43-21-16,21 21 0,-21-21 0</inkml:trace>
  <inkml:trace contextRef="#ctx0" brushRef="#br0" timeOffset="22236.28">8382 5398 0,'0'0'0,"0"-22"32,-21 22-32,0 0 15,21 22-15,-22-1 0,22 0 16,-21 0-16,21 0 0,0 0 0,0 1 15,-21 20-15,21-21 0,0 21 0,-21-20 16,21 20-16,0-21 0,0 21 16,0-20-16,0-1 0,0 21 15,0-21-15,0 0 0,-21-21 0,21 22 16,0-1-16,0 0 16,0-42 15,0 0-16,0-1-15,0 1 16,0 0-16,21 0 16,-21 0-16,21 0 0,-21-1 0,21 1 0,0 21 15,1-21-15,-1 0 0,0 21 16,21-21-16,-21 21 0,1-21 16,20 21-16,-21 0 0,21 0 0,-20 0 15,-1 0-15,0 0 0,0 21 16,0 0-16,0 0 0,1 0 15,-22 0-15,0 1 0,0-1 0,0 0 16,-22 0-16,1 0 0,0-21 0,0 21 16,0 1-16,-22-1 0,22 0 15,0-21-15,-21 21 0,21-21 16,-1 21-16,-20-21 0,21 21 0,0-21 16,0 0-16,-1 0 15,22-21 16,22 0-31</inkml:trace>
  <inkml:trace contextRef="#ctx0" brushRef="#br0" timeOffset="22585.07">9313 5567 0,'0'0'0,"-21"0"0,0-21 0,0 21 15,0 0-15,-1 0 0,1 0 16,0 0-16,0 21 16,0 0-16,0 0 0,-1 0 0,1 1 15,0-1-15,0 0 0,0 0 0,0 21 16,21-20-16,0-1 0,-22 0 15,22 0-15,0 0 0,0 0 0,0 1 16,0-1-16,0 0 0,22 0 0,-1-21 16,0 21-16,0-21 0,0 0 15,0 0-15,1 0 0,20 0 16,-21 0-16,21 0 0,-20 0 0,20 0 16,-21 0-16,21-21 0,-20 0 0,-1 21 15,21-21-15,-21 0 0</inkml:trace>
  <inkml:trace contextRef="#ctx0" brushRef="#br0" timeOffset="23107.77">9864 5228 0,'0'0'16,"0"-21"-16,0 0 0,-22 21 31,22 21-31,-21 0 0,0 0 0,0 1 16,21 20-16,0-21 0,-21 21 15,0 1-15,21-1 0,-22 0 16,22 1-16,0-1 0,-21 0 0,21 1 16,-21-22-16,21 21 0,-21 1 0,21-22 15,0 0-15,0 21 0,-21-21 16,21 1-16,0-1 0,-21 0 16,21-42 30,0 0-46,0-1 16,0 1-16,0 0 0,21-21 16,0 21-16,0-1 0,21-20 15,1 21-15,-22-21 0,21 20 0,1-20 16,20 21-16,22-21 0,-43 42 16,0-22-16,1 22 0,-1 0 15,0 0-15,1 0 0,-22 0 0,0 22 16,0-1-16,-21 0 0,0 0 0,0 0 15,0 22-15,0-22 0,0 21 16,0-21-16,0 0 0,-42 22 16,42-22-16,-21 0 0,21 0 15,-21 0-15,-1-21 0,22 22 0,0-1 16,-21-21 0,42 0 15,1-21-31,-22-1 0,21 22 15,0-21-15</inkml:trace>
  <inkml:trace contextRef="#ctx0" brushRef="#br0" timeOffset="23336.64">10731 5482 0,'0'21'31,"-21"1"-31,21-1 0,-21 0 0,21 0 15,-21 21-15,0-20 0,21-1 0,0 21 16,0-21-16,-21 0 0,21 1 16,0-1-16,0 0 0,0 0 15,0 0-15,21-21 32,0 0-17,-21-21-15,21 0 0</inkml:trace>
  <inkml:trace contextRef="#ctx0" brushRef="#br0" timeOffset="23689.18">10774 5313 0,'-21'0'0,"42"0"0,-64 21 0,43 0 16,0 0-16,0 1 15,22-22 1,-1 0-16,0 0 16,0 0-16,0 0 15,0 0-15,-21-22 0,0 1 16,22 0-16,-22 0 16,0 0-16,0 0 0,0-1 15,0 1-15,-22 0 16,1 21-1,0 0-15,0 0 0,0 21 16,21 0-16,-21-21 16,21 22-16,0-1 0,0 0 15,0 0-15,0 0 0,21 0 16,0-21 0,0 0-16</inkml:trace>
  <inkml:trace contextRef="#ctx0" brushRef="#br0" timeOffset="23964.02">11324 5101 0,'0'43'15,"0"-22"-15,0 0 16,-21 21-16,0-21 0,0 1 15,21 20-15,0-21 0,-22 21 0,1 1 0,0-22 16,21 21-16,-21 1 0,0-22 16,21 21-16,-21 0 0,21-20 15,-22-1-15,22 0 0,-21 0 0,21 0 16,0 0-16,0 1 0,0-1 16,21-21-1,1 0-15,-1 0 0,0 0 16</inkml:trace>
  <inkml:trace contextRef="#ctx0" brushRef="#br0" timeOffset="24544.69">11832 5355 0,'0'0'0,"-21"0"0,0-21 0,0 21 15,-1 0-15,1 0 16,-21 0-16,21 0 0,0 21 0,-1-21 16,-20 21-16,21 1 0,-21-1 0,20 21 15,-20-21-15,21 0 0,0 22 16,0-22-16,21 21 0,0-21 0,0 1 16,0 20-16,0-21 0,0 0 15,0 0-15,0 1 16,21-1-16,0-21 0,0 0 15,0 0-15,0 0 0,1 0 0,-1 0 16,0 0-16,0 0 0,0-21 16,0 21-16,1-22 0,-1 1 0,0 0 15,21-21-15,-21 21 0,1-22 0,-1 22 16,0-21-16,0-1 0,0 1 16,0 0-16,1-1 0,-22 1 0,21 0 15,0-1-15,0-20 0,-21 21 0,0 20 16,21-20-16,0 0 0,-21 21 15,0-1-15,0 1 0,0 42 32,0 22-32,0-22 15,0 0-15,0 21 0,0 1 0,0-22 16,0 21-16,0 1 0,0-1 0,0 0 16,0 1-16,0-22 0,0 21 15,0 0-15,-21-20 0,21 20 0,0-21 16,-21 0-16,21 22 0,0-22 0,0 0 15,0 0 1,-21-21-16,21 21 0,21-21 16,0 0-1,0-21-15,1 21 16,-1-21-16</inkml:trace>
  <inkml:trace contextRef="#ctx0" brushRef="#br0" timeOffset="24956.45">12531 5228 0,'0'21'31,"0"1"-31,0-1 0,0 0 16,21 0-16,-21 0 15,21-21-15,0 21 16,0-21-16,0 22 0,1-22 0,20 0 15,-21 21-15,0-21 0,22 0 0,-22 0 16,0 0-16,0 0 0,0 0 0,0 0 16,1 0-1,-44 0 17,1 21-32,0-21 0,-21 21 15,21 0-15,-22-21 0,22 21 0,-21 22 16,-1-22-16,22 0 0,-21 0 0,0 22 15,-1-22-15,22 0 0,-21 0 16,-1 0-16,22 0 0,0 1 16,0-1-16,0-21 0,0 21 0,-1-21 15,22 21 1</inkml:trace>
  <inkml:trace contextRef="#ctx0" brushRef="#br0" timeOffset="26091.81">2328 7811 0,'21'0'0,"-42"0"0,42-22 0,1 22 15,-22-21-15,0 0 0,21 21 16,-21-21-16,-21 21 31,-1 0-15,1 21-16,-21 0 0,21-21 0,0 43 15,-22-22-15,22 0 0,-21 0 16,-1 21-16,22 1 0,-21-22 0,0 21 16,20-21-16,-20 22 0,0-22 15,21 0-15,-1 0 0,1 0 0,0-21 16,0 0-16,21 22 15,0-44 17,21 1-17,0 0-15,0 21 0,1 0 0,-1 0 16,21 0-16,-21 0 0,22 0 16,-22 0-16,21 21 0,0 0 15,1-21-15,-1 22 0,0-1 0,-20 0 16,20 0-16,0-21 0,-21 21 0,22 0 15,-22-21-15,0 22 0,0-22 0,0 21 16,1-21 0,-22-21 46,21-1-62,0 1 16</inkml:trace>
  <inkml:trace contextRef="#ctx0" brushRef="#br0" timeOffset="26412.63">3492 7514 0,'0'0'0,"-21"0"15,0 21 1,0 22-16,0-22 0,0 0 0,-1 21 16,-20 1-16,21-1 0,-21 0 0,20 1 15,-20 20-15,21-20 0,-21 20 16,20-21-16,-20 22 0,21-1 0,-21-20 16,-1-1-16,22 22 0,-21-22 15,21 0-15,-22 1 0,22-22 0,0 0 16,0 0-16,21 0 0,0 0 0,0 1 15,21-22 17,0 0-32,0-22 15,22 1-15,-22 0 0</inkml:trace>
  <inkml:trace contextRef="#ctx0" brushRef="#br0" timeOffset="26752.43">3979 7811 0,'0'0'16,"0"-22"-16,-21 22 16,0 0-1,0 0-15,0 0 0,-1 0 0,1 22 16,0-1-16,0 0 0,-21 0 0,20 0 15,1 22-15,-21-1 0,21-21 16,-22 21-16,22 1 0,0-1 0,-21-21 16,42 22-16,-21-1 0,21-21 15,-22 0-15,22 0 0,0 1 16,0-1-16,0 0 0,22 0 0,-1-21 0,0 0 16,0 21-16,21-21 0,1 0 15,-1 0-15,0 0 0,1 0 16,-1-21-16,0 0 0,1 21 0,-1-21 15,22 0-15,-22-1 0,0-20 16,1 21-16,20 0 0</inkml:trace>
  <inkml:trace contextRef="#ctx0" brushRef="#br0" timeOffset="27248.68">4530 7705 0,'0'-21'0,"0"42"0,0-64 15,-22 43-15,1 0 16,0 0-16,0 0 0,0 0 15,21 22-15,-21-1 0,-1 0 16,22 21-16,0-21 0,-21 22 16,21-1-16,-21-21 0,21 22 15,-21-1-15,21 0 0,0 1 0,0-1 16,0-21-16,0 21 0,-21-20 0,21 20 16,0-21-16,0 0 0,0 0 15,0 1-15,0-44 47,0 1-47,0 0 0,0 0 16,0 0-16,0 0 0,0-1 15,0 1-15,0-21 0,21 21 16,0-22-16,-21 22 0,21 0 0,22-21 16,-22 21-16,21-1 0,-21 1 0,22 0 15,-1 21-15,0 0 0,1 0 16,-1 0-16,-21 0 0,21 0 0,-20 0 15,20 21-15,-21 0 0,-21 1 0,0 20 16,21-21-16,-21 21 0,0-20 16,0 41-16,0-21 15,0-20-15,-21-1 0,0 21 0,21-21 16,-21-21-16,0 21 0,21 1 0,-22-1 16,22-42 30,0-1-30,22 1-16</inkml:trace>
  <inkml:trace contextRef="#ctx0" brushRef="#br0" timeOffset="27480.54">5207 7895 0,'0'0'0,"0"21"0,0 1 0,0-1 16,0 21-16,0-21 0,0 0 0,-21 1 16,21 20-16,0-21 0,0 0 15,-21 0-15,21 1 0,-22-1 0,22 0 16,0 0-16,0 0 0,0 0 16,-21-21-16,21-21 31,0 0-16</inkml:trace>
  <inkml:trace contextRef="#ctx0" brushRef="#br0" timeOffset="27845.34">5249 7726 0,'0'21'0,"64"0"31,-43-21-31,0 0 0,0 0 16,0 0-16,1-21 0,-1 21 15,-21-21-15,21 21 0,-21-21 16,0 0-16,0-1 0,0 1 15,0 0-15,0 0 0,0 0 16,-21 21-16,0-21 0,-1-1 16,1 22-16,0 0 0,0 0 15,0 22-15,21-1 0,0 0 16,-21-21-16,21 21 0,-22 0 0,22 0 16,0 1-16,0-1 0,0 0 15,22 0 1,-1-21-16</inkml:trace>
  <inkml:trace contextRef="#ctx0" brushRef="#br0" timeOffset="28121.18">5990 7472 0,'-42'127'31,"42"-85"-31,-21 1 0,-1-1 0,1 0 16,0 1-16,0 20 0,0-21 0,21 1 15,-21-1-15,-1 0 0,1 1 0,0-1 16,21-21-16,0 22 0,-21-22 16,21 0-16,-21 0 0,21 0 0,0 0 15,21-42 16,0 21-31,0-21 16</inkml:trace>
  <inkml:trace contextRef="#ctx0" brushRef="#br0" timeOffset="28707.84">6498 7832 0,'0'0'0,"0"-21"16,0-1-16,0 1 15,-21 21-15,0-21 16,0 21-16,-1 0 0,1 0 16,0 0-16,-21 0 0,21 21 15,-22 0-15,22-21 0,0 22 0,-21 20 16,20-21-16,1 0 0,0 22 15,0-1-15,0-21 0,0 21 0,-1 1 0,22-22 16,0 21-16,0-21 0,0 1 16,0-1-16,0 0 0,0 0 15,0 0-15,22 0 16,-1-21-16,0 0 0,0 0 16,0 0-16,0 0 0,22-21 15,-22 21-15,0-21 0,0 0 0,0 0 16,1 0-16,-1-22 0,0 22 0,0-21 15,0 21-15,-21-22 0,21 1 16,1 0-16,-1-1 0,-21 1 0,21 0 16,-21-22-16,21 22 0,-21-1 15,0 1-15,0 21 0,21-21 0,-21 20 16,0 1-16,0 0 0,0 0 16,0 42-1,0 21 1,0-20-16,0 20 0,-21-21 0,21 21 15,0 1-15,0-1 0,0 0 0,0 1 16,-21-22-16,21 21 0,0 1 0,0-1 16,0-21-16,0 21 0,0-20 15,0-1-15,21 0 0,-21 0 0,0 0 16,21-21-16,0 21 0,1-21 16,-1 0-16,0 0 15,0 0-15,0-21 0</inkml:trace>
  <inkml:trace contextRef="#ctx0" brushRef="#br0" timeOffset="29132.59">7133 7578 0,'0'21'16,"0"0"-16,0 0 15,0 0-15,0 1 16,21-1-16,0 0 0,1 0 0,-1 0 16,0 0-16,21 1 15,-21-22-15,1 21 0,20-21 0,-21 21 16,21-21-16,-20 0 0,20 0 0,-21 21 16,0-21-16,22 0 0,-22 0 15,0 0-15,0 0 16,-21 21-16,-21 0 15,0 1 1,0-22-16,-1 21 0,-20 0 16,21 0-16,-21 0 0,20 0 15,-20 1-15,0 20 0,21-21 0,-22 0 16,22 0-16,-21 1 0,21-1 16,-1 0-16,1-21 0,0 21 0,0 0 15,0-21-15,21 21 0,-21-21 16,-1 0 15,1 0-31</inkml:trace>
  <inkml:trace contextRef="#ctx0" brushRef="#br0" timeOffset="30085.05">1863 9800 0,'21'0'0,"-42"0"0,42-21 16,0 21-16,0 0 15,-21-21-15,-21 42 32,0 0-32,0-21 15,-1 21-15,-20 1 0,21-1 0,-21 21 16,-1-21-16,1 0 0,-22 1 16,22-1-16,0 0 0,-1 21 0,-20-21 15,21-21-15,20 22 0,-20-1 16,21-21-16,0 21 0,0-21 0,-1 0 31,44 0 0,-1 21-31,21-21 0,-21 0 16,22 0-16,-1 21 0,0-21 0,1 21 16,-1-21-16,0 0 0,1 22 15,-1-22-15,0 0 0,1 0 0,-1 21 16,0-21-16,-21 0 0,22 0 15,-22 0-15,0 0 0,0 0 0,0 0 16,-21-21 47,0-1-48,0 1-15,22 0 0</inkml:trace>
  <inkml:trace contextRef="#ctx0" brushRef="#br0" timeOffset="30401.7">2879 9504 0,'-85'106'31,"64"-85"-31,-22 21 0,22 1 16,0-1-16,-21 0 0,21 1 0,-22-1 16,22 0-16,-21 1 0,-1-1 15,22 0-15,-21 1 0,0-1 0,20 0 16,-20 1-16,21-22 0,0 21 16,0-21-16,-1 0 0,1 1 0,21-1 15,0 0-15,0 0 0,21-21 47,1 0-31,-1 0-16,21-42 15</inkml:trace>
  <inkml:trace contextRef="#ctx0" brushRef="#br0" timeOffset="30845.44">2752 10075 0,'42'-42'31,"-42"21"-31,21 0 0,0 21 16,0-21-16,1 21 0,-1 0 15,0-22-15,21 22 0,-21-21 16,1 21-16,20 0 0,-21 0 0,0 0 15,0 0-15,22 0 0,-22 21 0,0 1 16,0-1-16,-21 0 0,21 0 16,-21 0-16,0 0 0,0 1 0,0-1 15,0 0-15,0 0 0,-21 0 16,21 0-16,-21-21 0,0 22 16,0-22-16,0 21 0,-1-21 15,1 0 1,21-21-1,0-1 1,0 1-16,0 0 0,0 0 16,21 0-16,1 0 0,-1-22 15,-21 22-15,21 0 0,0 0 0,0 0 16,0-1-16,22 1 0,-22 0 0,0 21 16,0-21-16,0 21 0,1 0 15,20 0-15,-21-21 0,0 21 0,0 0 16,1 0-16</inkml:trace>
  <inkml:trace contextRef="#ctx0" brushRef="#br0" timeOffset="31639.99">3895 9885 0,'0'0'0,"-22"0"46,22 21-46,-21-21 0,0 21 0,0 0 16,0 1-16,0-22 0,-1 21 0,1 0 16,0 0-16,21 0 0,0 0 15,-21 1-15,21-1 0,0 0 16,0 0-16,0 0 0,0 0 0,21 1 16,0-22-16,0 0 0,1 21 15,-1-21-15,0 0 0,21 0 16,-21 0-16,22 0 0,-22 0 0,21 0 15,-21-21-15,1 21 0,-1-22 0,0 22 16,0-21-16,0 21 0,0-21 16,-21 0-16,0 0 0,0 0 15,0-1-15,0 1 0,0 0 0,0 0 16,0 0-16,-21 0 0,0 21 16,0-22-16,0 1 0,0 0 0,-1 0 15,1 21-15,0-21 0,0 21 0,21-21 31,21 21-15,0-22-16,22 22 16,-22 0-16,21 0 0,0-21 0,1 21 15,-1 0-15,0 0 0,22 0 16,-22 0-16,1 0 0,-1 0 0,0 0 16,1 0-16,-1 0 0,-21 0 0,0 21 15,0-21-15,-21 22 0,0-1 16,0 0-16,0 0 15,0 0-15,-21 0 0,0 1 0,0-1 16,0 0-16,0 0 0,21 0 16,-22 0-16,1-21 0,21 22 15,-21-1-15,21 0 0,0 0 16,0 0-16,21-21 16,0 0-1,1 0-15,-1 0 0,21 0 0,-21 0 16,0 0-16,1 0 0,20-21 0,-21 21 15,0-21-15,0 21 0,1-21 16,-1 0-16,-21-1 0,21 1 16,-21 0-16,0 0 0,0 0 15,0 0-15,0-1 0,-21 1 0,0 0 16,-1 0-16,1 0 16,0 21-16,0-21 0,0 21 0,0 0 15,-1 0-15,1 0 0,0 0 16,21-22 15,21 1-15,0 21-16</inkml:trace>
  <inkml:trace contextRef="#ctx0" brushRef="#br0" timeOffset="31980.65">5249 9377 0,'0'21'31,"0"0"-31,-21 0 16,21 1-16,0-1 0,0 0 16,-21 21-16,21-21 0,0 22 0,0-1 15,0-21-15,0 22 0,0-1 0,0 0 16,-21-21-16,21 22 0,0-1 15,0-21-15,-21 22 0,21-22 16,0 0-16,0 0 0,0 0 0,0 0 16,0 1-16,0-1 0,21-21 15,0 0-15,0 0 16,0 0-16,0 0 16,1 0-16,-1-21 15,-21-1-15,21 22 0,-21-21 16,21 0-16,-21 0 0,0 0 0,0 0 15</inkml:trace>
  <inkml:trace contextRef="#ctx0" brushRef="#br0" timeOffset="32160.55">4995 9673 0,'43'0'31,"-22"0"-31,0 0 0,0 0 0,0 0 0,0 0 16,43 0-16,-43-21 0,21 21 15,-20-21-15</inkml:trace>
  <inkml:trace contextRef="#ctx0" brushRef="#br0" timeOffset="32632.28">5969 9313 0,'0'0'16,"0"22"-1,0-1 1,0 0-1,0 0-15,21-21 0,-21 21 0,21 0 16,0 1-16,1-1 0,20-21 16,-21 21-16,0 0 0,22 0 0,-22-21 15,0 21-15,21 1 0,-21-22 16,1 21-16,-1-21 0,21 0 0,-21 21 16,0-21-16,1 0 0,-1 0 15,-42 0 32,-1 21-47,1 0 16,0 0-16,0-21 0,0 22 0,0-1 15,-1 0-15,-20 0 0,21 0 0,0 0 16,-22 1-16,22-1 0,0 0 16,0 0-16,0 0 0,0 0 15,-1 1-15,1-22 0,0 21 0,0-21 16,21 21-16,-21-21 15</inkml:trace>
  <inkml:trace contextRef="#ctx0" brushRef="#br0" timeOffset="38880.8">317 487 0,'0'-21'0,"22"21"0,-1 0 15,-21-21 1,21 21 0,-21-22-16,21 22 15,0 0-15,-21-21 16,21 0-16,1 21 0,-22-21 31,0 42 16,0 0-47,0 0 16,0 1-16,0-1 15,-22 0-15,22 0 0,0 0 16,-21 0-16,21 1 0,0 20 15,-21-21-15,21 21 0,-21-20 0,0 20 16,0 0-16,21 1 0,-22-1 16,1 0-16,21 1 0,0-1 15,-21 0-15,21 1 0,0-1 16,-21 0-16,21 1 0,0-1 16,0 0-16,0 1 0,0-1 0,0 0 15,0 1-15,0-1 0,0 0 16,0 1-16,0 20 0,0-21 0,0 22 15,0-22-15,0 22 0,0-22 16,0 0-16,0 22 0,0-22 16,0 1-16,0-1 0,0 0 0,0 1 15,0-1-15,0 0 0,0 1 16,0-1-16,0 0 0,0 1 16,0-1-16,-21 0 0,21 1 15,0-1-15,-21 0 0,-1 1 0,22-1 16,-21 0-16,21 1 0,0-1 15,-21-21-15,0 21 0,21 1 16,-21-1-16,21-21 0,0 22 0,0-1 16,0 0-16,0-21 0,-21 22 15,21-1-15,0 0 0,0-20 0,0 20 16,0-21-16,0 21 0,-22 1 16,22-22-16,0 21 0,0-21 0,0 22 15,0-22-15,-21 21 0,21-21 16,-21 1-16,21 20 0,0-21 0,0 21 15,0-20-15,-21 20 0,21-21 16,0 21-16,0 1 0,0-1 16,0-21-16,0 22 0,0-1 15,0 0-15,0-21 0,0 22 0,0-1 16,0-21-16,0 22 0,0-22 16,0 21-16,0-21 0,0 22 0,0-22 15,0 0-15,0 21 0,0-21 16,0 22-16,0-1 0,0-21 15,0 22-15,0-1 0,0 0 0,0 1 16,0-1-16,0 0 0,0 1 0,0-1 16,0-21-16,0 21 0,0 1 15,0-1-15,0 0 0,0-20 16,0 20-16,0 0 0,0 1 0,0-22 16,0 21-16,0 0 0,0-20 15,0 20-15,0 0 0,0 1 0,0-1 16,0-21-16,0 21 0,0 64 15,0-63-15,0-1 16,0-21-16,0 21 0,0 1 16,0-22-16,21 21 0,-21-21 0,21 22 15,-21-22-15,21 21 0,-21 1 16,22-22-16,-22 21 0,21 0 16,0 1-16,-21-1 0,0 22 0,0-22 15,21 0-15,-21 1 0,21-1 16,-21 0-16,21 1 0,-21-1 15,0 0-15,0 1 0,22 20 16,-22-21-16,21 1 0,0-1 0,-21 22 16,21-22-16,-21 21 0,21-20 15,0 20-15,-21-20 0,22 20 0,-22-21 16,21 1-16,0 20 0,-21-20 16,21-1-16,0 21 0,-21-20 0,21 20 15,-21-20-15,22 20 0,-1-21 16,-21 22-16,21-22 0,0 22 0,-21-22 15,21 22-15,0-22 0,-21 0 16,22 22-16,-1-22 0,0 0 0,0 1 16,-21-1-16,21 0 15,0 1-15,1-1 0,-22 0 0,21 1 16,0-1-16,-21 0 0,21 1 0,0-1 16,-21 0-16,0 1 0,21-1 15,1 0-15,-22 1 0,0-1 0,21-21 16,0 22-16,-21-1 0,21 0 15,-21-21-15,0 22 0,21-1 16,0-21-16,-21 22 0,0-1 0,0 0 16,22-21-16,-1 22 0,-21-1 15,21-21-15,-21 22 0,0-1 16,21-21-16,-21 21 0,21-20 0,-21 20 16,0-21-16,0 21 0,21-20 15,1 20-15,-22-21 0,21 0 0,-21 22 16,0-22-16,0 21 0,21 0 15,-21-20-15,21 20 0,-21 0 0,0-21 16,0 22-16,21-1 0,-21-21 16,0 22-16,21-22 0,-21 21 0,0-21 15,0 22-15,0-22 0,22 0 0,-22 0 16,0 0-16,0 22 0,0-22 16,21 0-16,-21 0 0,0 0 15,0 0-15,0 1 16,0-1-16,0 0 0,0 0 15,0-42 64,0 0-64,0 0 1,-21-1-1,-1 22-15,22-21 16,0 0-16</inkml:trace>
  <inkml:trace contextRef="#ctx0" brushRef="#br0" timeOffset="42056.61">1143 10859 0,'0'21'47,"21"-21"-31,-21 21-16,0 0 16,0 0-16,0 0 15,0 1-15,0-1 16,0 0-16,21-21 0,-21 21 15,0 0-15,0 0 0,0 1 16,21-1-16,-21 0 16,22-21-16,-22 21 0,21-21 0,-21 21 15,21-21-15,0 21 16,0-21-16,0 22 0,1-22 16,-1 0-16,21 21 0,-21-21 15,0 0-15,22 0 0,-1 0 16,-21 0-16,22 21 0,-1-21 0,21 0 15,-20 0-15,-1 0 0,22 0 16,-22 0-16,21 0 0,1 0 0,-1 0 16,22 0-16,-21 0 0,20 0 15,1 0-15,21-21 0,-22 21 0,22 0 16,-21 0-16,21-21 0,0 21 0,21 0 16,0-22-16,-22 22 0,44 0 15,-22-21-15,0 0 0,0 21 0,21 0 16,0-21-16,0 21 0,21 0 0,-20-21 15,-1 21-15,0 0 0,21-21 0,1 21 16,-22-22-16,21 22 16,0 0-16,1 0 0,-1 0 0,0-21 15,1 21-15,-1 0 0,22 0 0,-22 0 16,21-21-16,-20 21 0,20 0 0,-20 0 16,20-21-16,1 21 0,-22 0 15,21 0-15,1-21 0,-22 21 0,1 0 16,20 0-16,-21-21 0,22 21 0,-22 0 15,1 0-15,-1-22 0,21 22 16,-20 0-16,-1 0 0,0-21 0,1 21 16,-1 0-16,0 0 0,1-21 0,-1 21 15,-21-21-15,22 21 0,-1 0 16,-21 0-16,21 0 0,1-21 0,-22 21 16,21 0-16,1 0 0,-22 0 15,0 0-15,0 0 0,0 0 0,0 0 16,-21 0-16,22 0 0,-22 0 0,0 0 15,0 0-15,0 0 0,-22 0 0,22 0 16,-21 0-16,21 0 0,-21-21 16,0 21-16,-21 0 0,-1 0 0,1 0 15,63-22-15,-84 22 0,-1 0 16,-21 0-16,22-21 0,-22 21 0,1 0 16,-22 0-16,21-21 0,-21 21 15,0 0-15,1 0 0,-22-21 16,0 0-1,0 0 1,0-1 0,0 1-16,0 0 15,0 0-15,0 0 16,0 0-16,0-1 0,-22 22 16,22-21-16,-21 0 0,21 0 15,0 0-15,0-22 0,-21 22 0,21 0 16,-21-21-16,21 21 0,0-22 0,0 22 15,0-21-15,0-1 0,0 1 16,-21 21-16,21-21 0,0-1 16,0-20-16,0 20 0,0 1 0,0-21 15,0 20-15,0-20 0,0 20 0,0-20 16,0-1-16,0 1 0,0 21 16,0-22-16,0 1 0,-21-1 0,21-21 15,0 22-15,0-22 0,0 22 0,0-22 16,0 22-16,0-22 0,-22 21 0,22-20 15,0 20-15,-21-20 0,21-1 16,-21 0-16,21 1 0,0-1 0,0 21 16,-21-20-16,21-1 0,-21 22 15,21-22-15,0 0 0,0 1 16,-21-1-16,21 0 0,-22 1 0,22-1 16,0 0-16,0 1 0,0-1 0,0-21 15,-21 21-15,21-20 0,0-1 0,0 21 16,0-21-16,0 22 0,0-1 15,0 0-15,0-21 0,0 22 0,0-22 16,0 21-16,0 1 0,0-1 16,21-21-16,-21 21 0,0 1 0,22-22 15,-1 21-15,-21-21 0,0 22 0,21-22 16,0 21-16,0 1 0,-21-1 16,21 0-16,1-21 0,-22 22 0,21-22 15,0 21-15,0 1 0,-21-1 16,21 0-16,0 1 0,1-1 15,-1 0-15,0 1 0,0-1 0,-21 0 16,21 22-16,0-22 0,1 22 0,-1-1 16,0-21-16,0 22 0,0-22 15,-21 1-15,21 20 0,22-84 16,-43 63-16,21 22 0,-21-1 16,21 1-16,0-1 0,-21 1 0,0-1 15,0-20-15,21 20 0,-21 1 16,22-1-16,-22 1 0,0-1 0,0 1 15,21 20-15,-21 1 0,0-22 16,21 22-16,-21 21 0,0-21 16,0-1-16,0 1 0,0 21 0,21 0 15,-21-22-15,0 22 0,21-21 16,-21 21-16,0-1 0,0 1 0,0 0 16,21-21-16,-21 21 0,0-1 15,22 1-15,-22 0 0,0 0 0,0-21 16,0 20-16,0 1 0,0 0 15,0 0-15,0 0 0,21 21 16,-21-21-16,0-1 0,0 1 0,21 0 16,-21 0-16,0 0 15,21 21-15,-21-21 0,21-1 16,-21 1-16,0 0 16,21 21-16,1-21 0,-22 0 0,21 0 15,-21-1-15,21 1 0,0 0 16,-21 0-16,21 0 0,0 0 0,-21-1 15,22 1-15,-22 0 0,0 0 16,21 0-16,-21 0 0,0-1 0,21 1 16,-21 0-16,0 0 0,0 0 15,0 0-15,0-1 16,0 1-16,0 0 16,-21 21-1,0 0 1,-1 0-1,1 0 1,0 0-16,0 0 31,0 0 1,0 0-17,-1 0-15,1 0 16,0 0-16,0 0 0,0 0 15,0 0-15,-1 0 0,1 0 0,0 0 16,0 0-16,-21 0 0,20 21 16,-20-21-16,21 21 0,-21-21 15,20 22-15,1-22 0,-21 0 0,21 21 16,-22-21-16,22 0 0,-21 21 16,21-21-16,-22 21 0,22-21 0,-21 0 15,0 21-15,-1-21 0,-20 0 16,-1 0-16,-20 21 0,20-21 15,-21 0-15,1 0 0,-1 22 0,22-22 16,-22 0-16,0 0 0,22 0 0,-1 0 16,-20 0-16,20 0 15,1 0-15,-1 0 0,1 0 0,-22 0 0,21 0 16,-20 0-16,-1 0 16,0 0-16,-20 0 0,20 0 0,0-22 15,-21 22-15,22 0 0,-1-21 16,-21 21-16,22-21 0,-22 21 0,21 0 15,-21 0-15,22-21 0,-22 21 16,21 0-16,-21 0 0,22 0 0,-1 0 16,-21-21-16,21 21 0,-20 0 0,-1 0 15,0 0-15,-21 0 0,21 0 16,0 0-16,0 0 0,1 0 0,-1 0 16,-21 0-16,21 0 0,-21 0 15,21 0-15,-21 0 0,21 0 16,0 0-16,1 0 0,-1 0 15,0 0-15,0 0 0,0 0 0,0 0 16,1 0-16,-22 0 0,42 0 16,-21 0-16,0 0 0,0 0 0,1 0 15,-1 0-15,0 0 0,-21 0 16,21 0-16,0 0 0,0 0 0,1 0 16,-1 0-16,0 0 0,0 0 15,0 0-15,0 0 0,1 0 0,-1 0 16,0 0-16,0 0 0,21 0 0,-20 0 15,-1 0-15,21 0 0,-21 0 16,0 0-16,1 0 0,-1 0 0,0 0 16,21-21-16,-21 21 15,1 0-15,20 0 0,-21 0 0,21 0 16,-20 0-16,20 0 0,-21-22 16,0 22-16,22 0 0,-1 0 0,0 0 15,1-21-15,-1 21 0,0 0 16,1 0-16,-1 0 0,0 0 0,1-21 15,-1 21-15,-21 0 0,21 0 16,1 0-16,-1 0 0,0 0 0,1 0 16,20 0-16,-20 0 0,20 0 15,-21 0-15,1 0 0,-1 0 16,22 0-16,-22 0 0,0 0 0,22 0 0,-22 0 16,22 0-16,-1 0 15,1 0-15,-1 0 0,1 0 0,20 0 16,-20 0-16,-1 0 0,1 0 0,-1 0 15,22 0-15,-22 0 0,1 0 16,-1 0-16,1 0 0,-1 0 0,1 0 16,-1 0-16,22 0 0,-21 0 15,20 0-15,-20 0 0,20 0 0,1 0 16,0 0-16,-1 0 0,22 0 16,-21 0-16,21 0 0,-22 0 15,22 0-15,-21 0 0,21 0 16,0 0-16,-1 0 0,1 0 0,0 0 15,0 0-15,0 0 16,0 0-16,-1 0 31,44 0 32,-1 0-48,0 0 1,0 0 15,-21 21 32,0 0-63,0 1 15,0-1-15,0 0 0,0 21 0,0-21 16,0 22-16,-21-1 0,0 0 16,21 1-16,-21 20 0,-22-20 15,22 20-15,-21 1 0,-1 20 16,1 1-16,0 0 0,-22-1 0,22 22 16</inkml:trace>
  <inkml:trace contextRef="#ctx0" brushRef="#br0" timeOffset="200241.77">3133 8509 0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2T02:23:04.70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2561 3577 0,'0'0'0,"0"-381"0,0-42 0,0 63 15,0 43-15,0 84 0,21 21 0,-21 64 16,21 42-16,1 21 0,-22 1 16,21 41-16,0 1 0,0 21 0,0 0 15,-21 0-15,21 21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7CB11-AA99-4282-96C2-0F5C7B548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975D12-D1FF-4EED-A423-5CC726161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71909-2B13-41C9-8D60-C704C3F37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60E7-04F8-41E2-80EB-6948F0A829CF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7FBA3-49A4-43F5-AD3C-7E6412278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68FC0-66A1-4E25-9897-AEED831AE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C0586-CAD8-4CCA-BDED-8FAC899D9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83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F7721-9B6A-495D-BB49-B16D79D5D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0B538D-6CAD-4CB7-96A8-E663A705A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1325A-E619-46F0-A3D2-4A5BAB156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60E7-04F8-41E2-80EB-6948F0A829CF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4A265-0D1B-4B14-A2D5-FBCFA6989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E81EB-03F5-4CD0-8BDB-33F1071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C0586-CAD8-4CCA-BDED-8FAC899D9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707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3EF136-40C6-4879-90FD-79F4E5E7BD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0F0C72-6018-4BF4-82C5-C5ABA0D0E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F44F1-8B5A-4164-BD4E-D695606E7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60E7-04F8-41E2-80EB-6948F0A829CF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6845D-60A5-4A71-9E95-8267F2E5C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EA95B-3281-4829-8D1F-098D985A6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C0586-CAD8-4CCA-BDED-8FAC899D9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1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59872-F251-4ED5-A6A9-493ED069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5D0C9-5880-410D-9EF9-0ABDDF842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BA47F-4B0D-46AF-A2B4-325479280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60E7-04F8-41E2-80EB-6948F0A829CF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F6A1B-6E12-40CB-8EEB-F52F096B2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7827A-7527-4A20-B6B1-AA265F030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C0586-CAD8-4CCA-BDED-8FAC899D9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118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5E4CB-4E09-48E9-95F8-37964B853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08625-085B-437D-BE24-E03399B75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C8CAB-0617-498F-9758-640A3DDCC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60E7-04F8-41E2-80EB-6948F0A829CF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B3CCD-7413-4002-A2F6-487529F3D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887CD-C8D8-4DBC-BF9D-BFB42C98E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C0586-CAD8-4CCA-BDED-8FAC899D9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53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B52F6-7279-448D-AB65-4A1F25952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1C55F-22DC-42BD-B997-FA2BECC386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008849-1FCC-4F89-A9D9-04532695D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A41B9-D443-4E0D-B9C9-59E4A8474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60E7-04F8-41E2-80EB-6948F0A829CF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F922C-7F9D-4B78-BC1F-678290333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C5018-5878-4621-AAF6-3F9231369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C0586-CAD8-4CCA-BDED-8FAC899D9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04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ADF19-7D30-40F6-953D-AD2140B0A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CFE5F-14A3-4C30-AAB4-0DA943EFA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BB60CC-6442-4FC6-B692-270331814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5E400D-0223-4BAD-99E3-FDB49967E2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A3C3F9-6DB2-40EE-AFC9-757F5F70E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D96661-BE4C-42A1-A891-5C5C25253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60E7-04F8-41E2-80EB-6948F0A829CF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974F5D-23C2-448B-9BE1-3005D05DA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2613FA-FCE4-49A1-8D17-9597C5D2E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C0586-CAD8-4CCA-BDED-8FAC899D9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631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9C18C-6A74-4616-9D6C-BE3723F4D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CD9146-2C88-4966-8826-7B3E6C884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60E7-04F8-41E2-80EB-6948F0A829CF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E1531-1D95-4EFB-9E34-E792542A0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4F17E1-A9C7-49EF-9527-47A74F8EC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C0586-CAD8-4CCA-BDED-8FAC899D9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55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73440F-555B-4D56-B709-612DE3A1F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60E7-04F8-41E2-80EB-6948F0A829CF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CEF5B3-AB7B-4364-930A-C919308D1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09AAAC-1238-4B1D-870A-3F6A99F4B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C0586-CAD8-4CCA-BDED-8FAC899D9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898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5D2BD-AC42-4BD3-8F0F-25574C0C6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B6FB9-E545-43F3-AC00-D4A0DBAEC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534E-0CAE-4BA8-B307-B7164B7E7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0C64F6-6B98-4447-8FB8-304F39F7C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60E7-04F8-41E2-80EB-6948F0A829CF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9A782-FEF2-482C-A26E-E5061B5A3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B3A0A-31E1-421C-9B91-5A56E5F9B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C0586-CAD8-4CCA-BDED-8FAC899D9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391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5FA91-E188-407E-8707-FF3125497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7FCC85-AB0E-49CE-BDA4-4291CB7F79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7E368-FC6E-43CF-BAF6-F2747EA69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557A84-3749-456D-B2D9-54D6B8E9E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60E7-04F8-41E2-80EB-6948F0A829CF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11449F-93C7-41BC-808F-1711338F8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12C6E-1E09-403E-AA0C-E74E6B7B5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C0586-CAD8-4CCA-BDED-8FAC899D9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807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801376-850B-4AEB-91FA-B15C6FB8E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28004-3C29-4825-AC55-3E213ABE0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B171E-4342-43A6-ADAA-80EF9FD1EE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560E7-04F8-41E2-80EB-6948F0A829CF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0E95A-9984-4D55-BECC-C178817B7A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B7CAF-92F5-4E7F-A6CA-1B55666A04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C0586-CAD8-4CCA-BDED-8FAC899D9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411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FD2C0-6561-4B22-A4EF-082A68FFFE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BCDE3-42B8-4D8E-9B93-43BFD9A67B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173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FD2C0-6561-4B22-A4EF-082A68FFFE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BCDE3-42B8-4D8E-9B93-43BFD9A67B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810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FD2C0-6561-4B22-A4EF-082A68FFFE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BCDE3-42B8-4D8E-9B93-43BFD9A67B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CCEBB60-08C1-49F1-ACF8-4349B12F856F}"/>
                  </a:ext>
                </a:extLst>
              </p14:cNvPr>
              <p14:cNvContentPartPr/>
              <p14:nvPr/>
            </p14:nvContentPartPr>
            <p14:xfrm>
              <a:off x="0" y="0"/>
              <a:ext cx="6081120" cy="4061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CCEBB60-08C1-49F1-ACF8-4349B12F85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6099840" cy="408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4324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FD2C0-6561-4B22-A4EF-082A68FFFE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BCDE3-42B8-4D8E-9B93-43BFD9A67B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9EB3470-FE3D-4E38-93A6-B4D48409577A}"/>
                  </a:ext>
                </a:extLst>
              </p14:cNvPr>
              <p14:cNvContentPartPr/>
              <p14:nvPr/>
            </p14:nvContentPartPr>
            <p14:xfrm>
              <a:off x="921960" y="388800"/>
              <a:ext cx="61200" cy="899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9EB3470-FE3D-4E38-93A6-B4D4840957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2600" y="379440"/>
                <a:ext cx="79920" cy="9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9317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FD2C0-6561-4B22-A4EF-082A68FFFE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BCDE3-42B8-4D8E-9B93-43BFD9A67B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CE5A6EA-7051-415D-B789-A7B96497C06B}"/>
                  </a:ext>
                </a:extLst>
              </p14:cNvPr>
              <p14:cNvContentPartPr/>
              <p14:nvPr/>
            </p14:nvContentPartPr>
            <p14:xfrm>
              <a:off x="0" y="0"/>
              <a:ext cx="8496720" cy="6652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CE5A6EA-7051-415D-B789-A7B96497C0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8515440" cy="667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6034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FD2C0-6561-4B22-A4EF-082A68FFFE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BCDE3-42B8-4D8E-9B93-43BFD9A67B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18C2641-FE07-4E1F-B10C-51460343452C}"/>
                  </a:ext>
                </a:extLst>
              </p14:cNvPr>
              <p14:cNvContentPartPr/>
              <p14:nvPr/>
            </p14:nvContentPartPr>
            <p14:xfrm>
              <a:off x="45720" y="30600"/>
              <a:ext cx="10081440" cy="6820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18C2641-FE07-4E1F-B10C-5146034345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60" y="21240"/>
                <a:ext cx="10100160" cy="683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0728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FD2C0-6561-4B22-A4EF-082A68FFFE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BCDE3-42B8-4D8E-9B93-43BFD9A67B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D989E9D-D616-4A9D-B5D4-98DC6F7F48AA}"/>
                  </a:ext>
                </a:extLst>
              </p14:cNvPr>
              <p14:cNvContentPartPr/>
              <p14:nvPr/>
            </p14:nvContentPartPr>
            <p14:xfrm>
              <a:off x="2910960" y="2339280"/>
              <a:ext cx="754560" cy="450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D989E9D-D616-4A9D-B5D4-98DC6F7F48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01600" y="2329920"/>
                <a:ext cx="773280" cy="46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8268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FD2C0-6561-4B22-A4EF-082A68FFFE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BCDE3-42B8-4D8E-9B93-43BFD9A67B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B22EB64-6235-4761-807F-ABE6D17D6123}"/>
                  </a:ext>
                </a:extLst>
              </p14:cNvPr>
              <p14:cNvContentPartPr/>
              <p14:nvPr/>
            </p14:nvContentPartPr>
            <p14:xfrm>
              <a:off x="1287720" y="76320"/>
              <a:ext cx="7407000" cy="2781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B22EB64-6235-4761-807F-ABE6D17D61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8360" y="66960"/>
                <a:ext cx="7425720" cy="280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3703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FD2C0-6561-4B22-A4EF-082A68FFFE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BCDE3-42B8-4D8E-9B93-43BFD9A67B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B1B6D83-1F03-4048-BD6E-5B565812583D}"/>
                  </a:ext>
                </a:extLst>
              </p14:cNvPr>
              <p14:cNvContentPartPr/>
              <p14:nvPr/>
            </p14:nvContentPartPr>
            <p14:xfrm>
              <a:off x="205560" y="0"/>
              <a:ext cx="9776880" cy="5570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B1B6D83-1F03-4048-BD6E-5B56581258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00" y="-9360"/>
                <a:ext cx="9795600" cy="558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2081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3356A0B-B79D-46D9-B6CA-703AEE464EB2}"/>
                  </a:ext>
                </a:extLst>
              </p14:cNvPr>
              <p14:cNvContentPartPr/>
              <p14:nvPr/>
            </p14:nvContentPartPr>
            <p14:xfrm>
              <a:off x="0" y="144720"/>
              <a:ext cx="9365400" cy="6599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3356A0B-B79D-46D9-B6CA-703AEE464E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35360"/>
                <a:ext cx="9384120" cy="661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0076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138544A-745D-40AB-B561-9992C24AE330}"/>
                  </a:ext>
                </a:extLst>
              </p14:cNvPr>
              <p14:cNvContentPartPr/>
              <p14:nvPr/>
            </p14:nvContentPartPr>
            <p14:xfrm>
              <a:off x="442080" y="0"/>
              <a:ext cx="9235800" cy="6180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138544A-745D-40AB-B561-9992C24AE3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2720" y="-9360"/>
                <a:ext cx="9254520" cy="619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2086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FD2C0-6561-4B22-A4EF-082A68FFFE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BCDE3-42B8-4D8E-9B93-43BFD9A67B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778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63F65C7-87B2-4D94-B657-7EEC85CC76DE}"/>
                  </a:ext>
                </a:extLst>
              </p14:cNvPr>
              <p14:cNvContentPartPr/>
              <p14:nvPr/>
            </p14:nvContentPartPr>
            <p14:xfrm>
              <a:off x="91440" y="0"/>
              <a:ext cx="11818800" cy="6035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63F65C7-87B2-4D94-B657-7EEC85CC76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80" y="-9360"/>
                <a:ext cx="11837520" cy="605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2849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B2554D1-9A4F-47E1-9195-3721B8F00D16}"/>
                  </a:ext>
                </a:extLst>
              </p14:cNvPr>
              <p14:cNvContentPartPr/>
              <p14:nvPr/>
            </p14:nvContentPartPr>
            <p14:xfrm>
              <a:off x="266760" y="53280"/>
              <a:ext cx="7140240" cy="5410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B2554D1-9A4F-47E1-9195-3721B8F00D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43920"/>
                <a:ext cx="7158960" cy="542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4380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0695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6325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42584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96835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8752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97732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13901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159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FD2C0-6561-4B22-A4EF-082A68FFFE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BCDE3-42B8-4D8E-9B93-43BFD9A67B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562CFAB-F5CB-478E-A594-20EB67DBB1EB}"/>
                  </a:ext>
                </a:extLst>
              </p14:cNvPr>
              <p14:cNvContentPartPr/>
              <p14:nvPr/>
            </p14:nvContentPartPr>
            <p14:xfrm>
              <a:off x="632520" y="45720"/>
              <a:ext cx="7589880" cy="2949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562CFAB-F5CB-478E-A594-20EB67DBB1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3160" y="36360"/>
                <a:ext cx="7608600" cy="296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510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FD2C0-6561-4B22-A4EF-082A68FFFE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BCDE3-42B8-4D8E-9B93-43BFD9A67B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7B19698-03CE-4641-B494-CC2FB04CA03F}"/>
                  </a:ext>
                </a:extLst>
              </p14:cNvPr>
              <p14:cNvContentPartPr/>
              <p14:nvPr/>
            </p14:nvContentPartPr>
            <p14:xfrm>
              <a:off x="251280" y="91440"/>
              <a:ext cx="8115840" cy="2019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7B19698-03CE-4641-B494-CC2FB04CA0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920" y="82080"/>
                <a:ext cx="8134560" cy="203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7732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FD2C0-6561-4B22-A4EF-082A68FFFE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BCDE3-42B8-4D8E-9B93-43BFD9A67B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F1ECFA-CADE-48F4-A2E3-461715CC4F54}"/>
                  </a:ext>
                </a:extLst>
              </p14:cNvPr>
              <p14:cNvContentPartPr/>
              <p14:nvPr/>
            </p14:nvContentPartPr>
            <p14:xfrm>
              <a:off x="76320" y="30600"/>
              <a:ext cx="9715680" cy="6606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F1ECFA-CADE-48F4-A2E3-461715CC4F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21240"/>
                <a:ext cx="9734400" cy="662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9680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FD2C0-6561-4B22-A4EF-082A68FFFE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BCDE3-42B8-4D8E-9B93-43BFD9A67B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8AB7C55-0C48-4737-8BFC-0F7168B409B6}"/>
                  </a:ext>
                </a:extLst>
              </p14:cNvPr>
              <p14:cNvContentPartPr/>
              <p14:nvPr/>
            </p14:nvContentPartPr>
            <p14:xfrm>
              <a:off x="647640" y="122040"/>
              <a:ext cx="7033680" cy="6652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8AB7C55-0C48-4737-8BFC-0F7168B409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8280" y="112680"/>
                <a:ext cx="7052400" cy="667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7880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FD2C0-6561-4B22-A4EF-082A68FFFE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BCDE3-42B8-4D8E-9B93-43BFD9A67B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AD814F6-FB72-4320-96AD-B31D57DA116A}"/>
                  </a:ext>
                </a:extLst>
              </p14:cNvPr>
              <p14:cNvContentPartPr/>
              <p14:nvPr/>
            </p14:nvContentPartPr>
            <p14:xfrm>
              <a:off x="144720" y="0"/>
              <a:ext cx="9372960" cy="6728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AD814F6-FB72-4320-96AD-B31D57DA11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360" y="-9360"/>
                <a:ext cx="9391680" cy="674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649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FD2C0-6561-4B22-A4EF-082A68FFFE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BCDE3-42B8-4D8E-9B93-43BFD9A67B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12F3C9C-3D66-4C1D-80C3-5A0769AC672C}"/>
                  </a:ext>
                </a:extLst>
              </p14:cNvPr>
              <p14:cNvContentPartPr/>
              <p14:nvPr/>
            </p14:nvContentPartPr>
            <p14:xfrm>
              <a:off x="1775520" y="784800"/>
              <a:ext cx="5799240" cy="3681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12F3C9C-3D66-4C1D-80C3-5A0769AC67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66160" y="775440"/>
                <a:ext cx="5817960" cy="369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7513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FD2C0-6561-4B22-A4EF-082A68FFFE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BCDE3-42B8-4D8E-9B93-43BFD9A67B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B8569C6-219F-43C6-BEBD-BFD87B91496F}"/>
                  </a:ext>
                </a:extLst>
              </p14:cNvPr>
              <p14:cNvContentPartPr/>
              <p14:nvPr/>
            </p14:nvContentPartPr>
            <p14:xfrm>
              <a:off x="853560" y="122040"/>
              <a:ext cx="7886880" cy="6065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B8569C6-219F-43C6-BEBD-BFD87B9149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4200" y="112680"/>
                <a:ext cx="7905600" cy="608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0406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2021-08-23T16:23:20Z</dcterms:created>
  <dcterms:modified xsi:type="dcterms:W3CDTF">2021-08-23T16:23:43Z</dcterms:modified>
</cp:coreProperties>
</file>