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7T00:41:15.3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21929 572 0</inkml:trace>
  <inkml:trace contextRef="#ctx0" brushRef="#br0" timeOffset="29468.38">2244 572 0,'0'0'0,"21"-22"16,-21 1-1,0 0 1,0 42 15,-21 0-31,21 1 0,-22 20 16,22-21-16,-21 21 0,21 1 16,-21-1-16,0 0 0,21 22 15,-21-22-15,0 1 0,-1 20 0,22-21 16,-21 1-16,0-1 15,0 0-15,21 1 0,-21-22 0,21 21 0,-21-21 16,21 1-16,0-1 16,0 0-16,0-42 31,0 0-31,0-1 0,0 1 16</inkml:trace>
  <inkml:trace contextRef="#ctx0" brushRef="#br0" timeOffset="29796.19">2222 635 0,'0'0'0,"22"-21"0,-22 0 16,21 0-16,0-1 0,-21 1 0,21 0 16,0 0-16,0 21 15,1 0-15,-1 0 16,0 0-16,0 21 0,0-21 0,0 21 15,1 22-15,-22-22 0,21 21 16,0 0-16,0 1 0,-21-1 0,0 22 16,0-22-16,0 21 0,0 1 15,0-22-15,0 22 0,0-22 16,0 0-16,-21 1 0,21-22 16,0 21-16,-21-21 0,21 1 0,-21-1 15,21 0-15,0 0 0,0-42 47,0 0-47,0 0 0,-22 21 16,22-22-16</inkml:trace>
  <inkml:trace contextRef="#ctx0" brushRef="#br0" timeOffset="30000.07">2053 1122 0,'0'-21'47,"21"21"-47,22 0 0,-22 0 0,21 0 15,-21-21-15,22 21 0,-1 0 16,0 0-16,1-22 0,-1 22 0,0 0 16,-21 0-16,22-21 0,-22 21 15,0 0-15,0 0 0,0-21 0</inkml:trace>
  <inkml:trace contextRef="#ctx0" brushRef="#br0" timeOffset="30316.54">3090 677 0,'0'-21'16,"-21"21"15,0 21-15,21 1-16,0-1 0,0 21 0,0-21 15,0 22-15,-21 20 0,21-21 16,0 1-16,-21-1 0,21 0 16,0 22-16,0-22 0,0-21 0,0 22 15,0-1-15,-22-21 0,22 0 16,0 1-16,0-1 0,0 0 15,0 0-15,0-42 32,0 0-32,0 0 15,0-1-15</inkml:trace>
  <inkml:trace contextRef="#ctx0" brushRef="#br0" timeOffset="30612.32">2963 783 0,'0'0'0,"0"-21"0,0 0 0,0 0 0,0 0 16,21-1-16,1 1 16,-1 21-16,0-21 0,0 21 0,0 0 15,22-21-15,-22 21 0,21 0 16,-21 0-16,22 0 0,-22 21 16,0 0-16,0 0 0,0 1 0,-21 20 15,0-21-15,0 21 0,0 1 16,0-22-16,-21 21 0,0 1 0,-21-22 15,20 21-15,-20-21 0,21 22 16,-21-22-16,20 0 0,-20 0 16,21 0-16,0-21 0,0 21 15,-1-21-15,44 0 32,-1-21-17,0 0-15</inkml:trace>
  <inkml:trace contextRef="#ctx0" brushRef="#br0" timeOffset="30900.49">3831 656 0,'0'0'0,"0"-21"0,0 0 15,-21 21 1,21 21-1,-21 0-15,21 22 0,-21-22 16,21 21-16,-22 0 0,1 1 16,21-1-16,0 0 0,0 1 0,-21-1 15,0 0-15,21 1 0,-21-22 16,21 21-16,0-21 0,0 1 0,0-1 16,0 0-16,0 0 0,0 0 15,0-42 16,0 0-15</inkml:trace>
  <inkml:trace contextRef="#ctx0" brushRef="#br0" timeOffset="31156.34">3365 1249 0,'0'0'0,"-21"21"0,0 0 0,21 0 16,0 1-16,-21-22 0,21 21 0,0 0 15,0 0-15,0 0 0,0 0 16,21-21-16,0 22 0,0-22 0,22 0 16,-22 21-16,21-21 0,1 0 15,-1 0-15,0 0 0,1 0 16,-1 0-16,0-21 0,1 21 16,-1 0-16,0-22 0,-21 1 0,1 21 15,20-21-15,-21 0 0,0 0 16,-21 0-16,0-1 0,0 1 15,0-21-15,0 21 0,0 0 16,0-22-16</inkml:trace>
  <inkml:trace contextRef="#ctx0" brushRef="#br0" timeOffset="31412.72">3514 614 0,'0'0'0,"21"0"32,0 0-32,0 0 15,0-21-15,0 21 0,22 0 0,-22 0 16,21-21-16,1 21 0,-22 0 16,21 0-16,-21 0 0,0-22 0,22 22 15,-22 0-15,0 0 16,0 0-16</inkml:trace>
  <inkml:trace contextRef="#ctx0" brushRef="#br0" timeOffset="31876.45">5143 487 0,'-21'0'0,"42"0"0,-63 0 16,63 0 15,0 0-16,1 0-15,20 0 0,0 0 16,1 0-16,20 0 0,-21-21 0,22 21 16,-1 0-16,-20 0 0,20 0 15,-20 0-15,20 0 0,-21 0 0,-20 0 16,20 0-16,-21 0 0,0 0 16,-42 0-1,0 0-15,0 0 16,-22 0-16,1 0 0</inkml:trace>
  <inkml:trace contextRef="#ctx0" brushRef="#br0" timeOffset="32132.38">5419 508 0,'0'0'0,"-22"0"0,1 0 16,0 0 0,21 21-16,0 0 15,0 1-15,-21 20 0,21-21 16,0 21-16,-21 1 0,21-1 0,0 22 15,0-22-15,0 21 0,0 1 16,0-1-16,-21-20 0,21 20 0,0-20 16,-22-1-16,22 0 15,0 1-15,0-1 0,0-21 0,0 0 16,0 0-16,0 1 0,22-22 16,-1 0-1,0 0-15,0-22 0,0 1 16,0 0-16,1 0 0</inkml:trace>
  <inkml:trace contextRef="#ctx0" brushRef="#br0" timeOffset="32517.06">5609 1058 0,'0'0'0,"0"22"15,0-1-15,0 0 16,21-21-1,0 0-15,1 0 16,-1 0-16,0 0 0,21-21 16,-21 21-16,1-21 0,20-1 0,-21 1 15,21 0-15,-20 0 0,-1 0 16,0 0-16,-21-1 0,0 1 0,0 0 16,0 0-16,0 0 0,0 0 15,0-1-15,-21 22 0,0 0 16,-22 0-16,22 0 15,-21 22-15,-1-1 0,22 0 0,-21 21 16,0-21-16,20 22 0,-20-1 16,21 0-16,0-20 0,0 20 0,-1 0 15,1 1-15,21-22 0,0 21 16,0-21-16,0 0 0,0 1 0,21-1 16,1 0-16,-1 0 0,0-21 15,0 0-15,21 0 0,1 0 0,-22 0 16,21 0-16,1 0 0,-1-21 15,21 0-15</inkml:trace>
  <inkml:trace contextRef="#ctx0" brushRef="#br0" timeOffset="32912.83">6604 889 0,'0'0'0,"0"-21"0,-64-21 31,22 42-31,21 0 0,-21 0 0,20 21 15,-20-21-15,21 21 0,0 0 16,0 0-16,-1 0 0,1 22 0,0-22 16,21 0-16,-21 0 0,21 0 15,0 1-15,0-1 0,21 0 16,0-21-16,0 21 0,1-21 16,20 0-16,-21 21 0,21-21 15,-20 0-15,20 21 0,0-21 16,-21 0-16,22 22 0,-22-22 0,0 21 15,-21 0-15,0 0 16,0 0-16,-21-21 16,0 21-16,-22-21 0,1 0 0,0 22 15,21-22-15,-22 0 0,1 0 16,0 0-16,-1 0 0,22 21 0,-21-21 16,21 0-16,-1 0 0,1 0 15,21-21 1,21 21-1,1-22-15,-1 1 16,21 21-16,-21-21 0,22 0 0</inkml:trace>
  <inkml:trace contextRef="#ctx0" brushRef="#br0" timeOffset="33416.54">7027 529 0,'0'-21'0,"0"42"0,0-84 0,0 42 16,0-1-16,0 1 0,0 0 0,-21 21 47,21 42-47,-21-20 0,21-1 0,-21 21 16,21 0-16,0 22 0,-21-22 15,-1 22-15,22-22 0,-21 22 0,0-1 16,21 1-16,-21-22 0,0 21 15,0-20-15,21-1 0,0 0 0,0-20 16,0 20-16,0-21 0,0 0 16,0 0-16,21-21 0,21 22 15,-21-22-15,0 0 0,1 0 16,20 0-16,-21-22 0,0 1 0,22 21 16,-22-21-16,0-21 0,21 21 15,-21-1-15,1-20 0,-1 21 16,-21-21-16,21 20 0,0-20 0,-21 21 15,21 0-15,-21 0 0,0-1 16,0 44 15,-21-1-31,0 0 0,21 0 0,-21 0 16,21 0-16,0 1 0,0 20 16,0-21-16,0 0 0,0 0 0,0 1 15,0-1-15,0 0 16,0 0-16,21-21 0,0 0 0,0 21 0,0-21 15,1 0-15,-1 0 0,21 0 16,-21-21-16,22 0 0,-22 21 16</inkml:trace>
  <inkml:trace contextRef="#ctx0" brushRef="#br0" timeOffset="33694.37">7641 656 0,'-106'0'32,"212"0"-32,-233 0 0,106 21 15,21 1-15,-21-1 0,21 0 16,0 0-16,0 0 16,0 0-16,21-21 15,0 0 1,0 0-16,0-21 15,-21 0 1,0 0-16,0 0 0,0 0 16,0-1-16,0 1 15</inkml:trace>
  <inkml:trace contextRef="#ctx0" brushRef="#br0" timeOffset="33924.25">6731 804 0,'21'0'31,"0"0"-31,0 0 0,1 0 16,20 0-16,-21 0 0,0 0 15,22 0-15,-22 0 0,21-21 0,-21 21 16,0 0-16,22 0 0,-22 0 16,0 0-16,0 0 0</inkml:trace>
  <inkml:trace contextRef="#ctx0" brushRef="#br0" timeOffset="34539.9">7810 931 0,'0'-21'16,"-21"42"0,21 1-16,0-1 15,-21 0-15,21 0 0,0 0 0,0 22 16,-21-22-16,21 0 0,-21 21 16,21-21-16,0 1 0,0-1 15,-21 0-15,21 0 0,-22 0 0,22 0 16,0 1-16,-21-22 31,0-22-15,21 1-16,0 0 15,0 0-15,0-21 0,0 20 16,0 1-16,0-21 0,21 21 0,0-22 16,1 22-16,20-21 0,-21 21 15,21-22-15,1 22 0,20 0 0,-20 0 16,20 0-16,-21 0 0,22 21 15,-22 0-15,1 0 0,-1 0 16,0 21-16,-21 0 0,22 0 0,-22 21 16,-21-20-16,0-1 0,0 21 15,0-21-15,0 22 0,0-22 0,0 0 16,0 21-16,-21-21 0,0 1 16,-1-22-16,1 21 0,0 0 0,0-21 15,21 21-15,-21-21 16,21-21 15,21 21-31,0-21 0,0 21 0</inkml:trace>
  <inkml:trace contextRef="#ctx0" brushRef="#br0" timeOffset="35300.12">9144 847 0,'0'-21'0,"0"42"0,0-64 0,0 22 16,0 0-16,0 0 0,-21 0 16,0 21-16,-1 0 0,1 0 0,0 0 15,-21 0-15,21 0 0,-22 0 16,1 0-16,21 21 0,-22 21 16,1-21-16,21 22 0,-21-22 0,20 21 15,1 1-15,-21-1 0,21 0 16,0-21-16,21 22 0,0-22 15,0 0-15,0 21 0,0-20 0,21-1 16,21-21-16,-21 0 0,22 0 16,-1 0-16,0 0 0,1 0 15,-1 0-15,0-21 0,1-1 0,-22 1 16,21 0-16,-21-21 0,22 21 16,-22-22-16,0 22 0,-21-21 0,21-1 15,-21 22-15,21-21 0,-21 21 16,0 0-16,0-1 0,0 1 15,0 0-15,-21 21 32,21 21-32,-21 22 15,21-22-15,0 21 0,0-21 16,0 22-16,0 20 0,-21-21 0,21 1 16,0-1-16,0 22 0,0-22 15,0 21-15,0-20 0,0 20 0,0-20 16,21 20-16,-21 1 0,21-1 15,0 1-15,-21-1 0,21 1 0,1-1 16,-22 1-16,21-1 0,-21 1 16,21-1-16,-21 1 0,0-22 15,21 21-15,-21 1 0,0-1 0,0-20 16,0-1-16,0 22 0,0-43 0,0 21 16,0-21-16,0 0 0,0 1 15,-21-22-15,0 0 16,0 0-16,-1-22 0,-20 1 0,21-21 15,-21 21-15,20-22 0,-20 1 16,0 0-16,21-22 0,-22 22 0,22-22 16,0 1-16,0-1 0,0 1 0,21-1 15,0-20-15,0 20 0,0-20 16,0 20-16,0-21 0,0 22 16,21-1-16,0 22 0,0-21 15,0 20-15,22 1 0,-22 0 0,21 20 16,-21-20-16,22 0 0,-1 21 0,-21-1 15,21 1-15,1 0 0,-22 0 16,0 0-16,21 21 0,-20 0 0,-1-21 16</inkml:trace>
  <inkml:trace contextRef="#ctx0" brushRef="#br0" timeOffset="36140.6">1778 1566 0,'-42'0'0,"84"0"0,-106 0 0,43 0 16,0 0-16,0 0 0,0 0 0,21 22 31,21-1-15,21-21-16,-21 0 0,43 0 15,-22 0-15,22 0 0,-1 0 16,22 0-16,0 0 0,20 0 0,1 0 16,0 0-16,21 0 0,0 0 15,0 0-15,0 0 0,21 0 0,0 0 16,22 0-16,-22 0 15,21 0-15,22-21 0,-1 21 0,1 0 16,-1-22-16,1 22 0,20 0 16,-20 0-16,21-21 0,-22 21 0,22-21 15,-22 21-15,1 0 0,-1 0 16,22 0-16,-43-21 0,22 21 0,-22 0 16,0 0-16,1 0 0,-1 0 15,-21 0-15,0-21 0,-21 21 0,0 0 16,-21 0-16,0 0 0,-21 0 0,-1 0 15,1 0-15,-21 0 0,-1 0 16,-21 0-16,1-21 0,-1 21 0,-21 0 16,0 0-16,1 0 15,-1 0-15,-21-22 16,-21 22 15,21-21-15,-22 21-16,1 0 15</inkml:trace>
  <inkml:trace contextRef="#ctx0" brushRef="#br0" timeOffset="36272.51">8826 1461 0,'0'0'0,"22"0"0,-22 21 15,0 0 16,-22-21-31</inkml:trace>
  <inkml:trace contextRef="#ctx0" brushRef="#br0" timeOffset="40648.12">1609 2773 0,'0'0'0,"0"21"16,0-42 31,21 21-47,0-21 15,-21 0-15,21 21 0,0-22 16,0 1-16,-21 0 0,22 0 0,-1 0 16,0 0-16,-21-1 0,0 1 15,0 0-15,0 0 0,0 0 16,0 0-16,0 42 47,0 0-47,0 21 15,-21-21-15,21 22 0,0-22 0,0 21 16,0 1-16,0-1 0,-21 0 16,21 1-16,0-1 0,-22 0 15,22 1-15,0-1 0,0 0 0,-21 1 16,21-1-16,-21-21 0,21 21 16,0 1-16,0-22 0,0 0 0,0 0 15,0 0-15,0 1 0,0-1 16,0 0-16,-21-21 15,0 0 1,-22 0-16,22 0 16,0 0-16,-21 0 0,-1 0 15,1 0-15,0 0 0,-1 0 16,1 0-16,0 0 0,-1 0 0,1 0 16,21 0-16,0 0 0,0 0 15,42-21 16,0 21-31,0-21 0,21 21 16,1 0-16,-1 0 0,22-22 0,-22 22 16,0 0-16,1 0 15,-1 0-15,21-21 0,-41 21 0,20 0 16,0 0-16,-21 0 0,1 0 16,-1 0-16,0 0 0,0 0 15,-21-21-15,0 0 31,0 0-31</inkml:trace>
  <inkml:trace contextRef="#ctx0" brushRef="#br0" timeOffset="40973.07">2053 3006 0,'0'0'0,"0"21"47,21-21-31,0 0-1,1-21 1,-1 0-16,0 21 16,-21-22-16,0 1 15,-21 21 1,0 0-1,-1 0 1,22 21 0,0 1-1,22-22 17</inkml:trace>
  <inkml:trace contextRef="#ctx0" brushRef="#br0" timeOffset="42352.3">2879 2498 0,'0'0'16,"-22"21"15,22 0-31,0 0 16,0 0-16,0 1 0,0 20 15,0-21-15,0 0 0,0 0 16,0 1-16,22-1 0,-22 0 16,21 0-16,0 0 0,0-21 0,0 0 15,0 21-15,1-21 0,-1 0 16,0 0-16,21 0 0,-21-21 0,1 0 16,20 0-16,0 0 0,-21 0 15,22-1-15,-22 1 0,21-21 0,-21 0 16,1 20-16,-1-20 0,0 0 15,0 21-15,-21-22 0,0 1 0,0 21 16,0 0-16,0-1 16,0 1-16,0 0 0,-21 42 31,21 22-31,-21-22 16,21 21-16,0-21 0,0 22 15,0-1-15,0 21 0,0-20 0,0-1 16,0 0-16,0 1 0,0 20 15,0-20-15,0-1 0,0 0 0,0 1 16,0-1-16,0 0 0,0-21 16,0 22-16,0-1 0,0-21 0,0 0 15,0 22-15,0-22 16,0 0-16,-21-42 31,-1 0-31,1 21 0,0-21 16,0-1-16,-21 1 0,20 0 15,-20 0-15,21 0 0,0 0 0,-22 21 16,22-22-16,0 22 0,0 0 16,0 0-16,21 22 31,0-1-31,0 0 0,0 0 0,0 0 16,21 0-16,0 1 0,0-1 15,0 0-15,1-21 0,20 21 0,0-21 16,1 0-16,-1 0 0,0 0 15,1 0-15,20 0 0,-21-21 0,22 0 16,-22 21-16,22-21 16,-22-1-16,22 1 0,-22-21 0,0 21 15,-21 0-15,22-1 0,-22 1 16,0-21-16,-21 21 0,0 0 0,0-1 16,0 1-16,0 0 0,0 0 15,0 0-15,0 42 31,0 0-31,0 0 16,0 0-16,-21 1 0,21-1 16,0 0-16,0 0 0,0 0 15,0 0-15,0 1 0,0-1 0,0 0 0,0 0 16,0 0-16,0 0 16,0-42 15,0 0-31,0 0 15,0 0-15,0 0 0,0-1 16,0-20-16,0 21 0,0 0 0,21-22 16,0 22-16,0-21 0,1 21 15,-22 0-15,21-1 0,0 1 0,0 21 16,0 0-16,0 0 0,1 0 16,-1 0-16,0 21 0,0 1 15,-21-1-15,21 0 0,-21 0 16,21 0-16,-21 0 0,0 22 15,0-22-15,0 0 0,0 0 0,0 0 16,0 1-16,0-1 0,0 0 16,0 0-16,0 0 0,0 0 15,0-42 1,0 0 0,22 0-16,-1-21 0</inkml:trace>
  <inkml:trace contextRef="#ctx0" brushRef="#br0" timeOffset="42628.14">4741 2328 0,'0'0'0,"0"-63"32,-21 84-32,21 0 15,-21 22-15,0-1 0,21 0 16,0 1-16,-21-1 0,-1 21 0,22-20 15,-21 20-15,21 1 0,0-22 16,-21 0-16,0 22 0,21-22 0,-21-21 16,21 22-16,0-1 15,0-21-15,0 0 0,0 1 0,0-1 16,0 0-16,21-21 16,0 0-1,0-21-15,0 0 0,-21-1 16,0 1-16</inkml:trace>
  <inkml:trace contextRef="#ctx0" brushRef="#br0" timeOffset="42799.92">4508 2836 0,'0'0'0,"-42"0"32,63 0-1,0 0-31,22 0 0,-22-21 0,21 21 15,-21 0-15,22 0 0,-22 0 16,21 0-16,1-21 0,-1 21 0,-21-21 16,21 21-16,-20 0 0</inkml:trace>
  <inkml:trace contextRef="#ctx0" brushRef="#br0" timeOffset="43205.18">4995 2794 0,'-21'0'0,"42"0"0,-63 0 16,42-21 0,0 0-16,0 0 15,21 21-15,0 0 16,0 0-16,1 0 0,-1 0 16,0 0-16,0 21 0,0-21 15,0 21-15,1 0 0,-1 0 0,0 22 16,0-22-16,-21 0 0,0 0 0,21 0 15,-21 22-15,0-22 0,0 0 16,0 0-16,0 0 0,0 0 0,0 1 16,-21-1-16,21 0 15,-21-21-15,0 0 16,21-21 0,0 0-16,0-1 15,0 1-15,0-21 0,0 21 0,0 0 16,0-22-16,0 22 0,0 0 15,21 0-15,0-22 0,-21 22 0,21 0 16,0 0-16,1 21 0,-1-21 16,0 0-16,0 21 0,0 0 0,0 0 15,1 0-15,-1 0 16,0 0-16</inkml:trace>
  <inkml:trace contextRef="#ctx0" brushRef="#br0" timeOffset="43621.94">5778 2709 0,'0'-21'0,"-42"21"31,21 0-31,0 0 0,0 0 16,-1 21-16,22 1 0,-21-1 15,0 21-15,0-21 0,21 0 0,-21 22 16,0-22-16,21 0 15,0 21-15,-22-20 0,22-1 0,-21 21 16,21-21-16,0 0 0,0 1 0,0-1 16,21 0-16,1 0 0,-1-21 15,0 0-15,0 0 0,0 0 0,22 0 16,-22 0-16,21 0 0,0-21 16,-20 0-16,20 0 0,-21-1 0,21 1 15,-20 0-15,-1 0 0,-21-21 16,0 20-16,0-20 0,0 21 0,0-21 15,0 20-15,0-20 0,0 21 0,-21 0 16,-1 0-16,1 21 0,0-22 16,0 22-16,0 0 0,0 0 15,-1 0-15,1 0 0,0 0 16,0 0-16,0 0 0,0 22 0,21-1 16,0 0-1,0 0-15</inkml:trace>
  <inkml:trace contextRef="#ctx0" brushRef="#br0" timeOffset="44616.96">6562 2858 0,'-22'-22'31,"1"1"-31,0 0 0,0 0 16,0 21-16,0 0 16,-1 0-16,1 0 0,-21 0 0,21 0 15,0 0-15,-22 21 0,22 0 16,-21 0-16,21 1 0,-1-1 0,-20 0 16,21 21-16,0-21 0,0 22 0,-1-1 15,22-21-15,0 22 16,0-22-16,0 21 0,0-21 0,0 0 0,0 1 15,22-1-15,20-21 16,-21 0-16,0 0 0,22 0 0,-1 0 16,0 0-16,1 0 0,-1-21 15,0-1-15,1 1 0,-1 0 0,-21 0 16,21 0-16,1-22 0,-22 22 0,0-21 16,0 0-16,0-1 0,-21 1 15,22 0-15,-22-1 0,0-20 0,0-1 16,0 22-16,0-22 0,0 1 15,0-1-15,-22 22 0,1 0 0,0-1 16,21 1-16,0 21 16,0 0-16,-21 0 0,0 21 15,21 21-15,0 0 0,0 0 16,0 21-16,0 1 0,0 20 16,0 1-16,0-1 0,0 1 0,0-1 15,0-20-15,0 20 0,0 1 16,0-1-16,0-21 0,0 1 0,0-1 15,0 22-15,0-22 0,21-21 16,0 21-16,0-20 0,0-1 0,1 0 16,-1 0-16,0-21 0,0 0 0,21 0 15,-20 0-15,-1-21 0,21 0 16,-21 0-16,0-1 0,22 1 16,-22-21-16,0 21 0,0-22 15,-21 22-15,0-21 0,21 0 0,-21 20 16,0-20-16,0 0 0,0 21 0,0-1 15,0 1-15,0 0 0,0 0 16,-21 42 15,21 0-31,0 0 0,-21 1 0,21-1 16,0 21-16,0-21 0,0 0 16,0 1-16,0 20 0,0-21 0,0 0 15,21 0-15,0 1 0,1-22 16,-1 21-16,0-21 0,0 0 15,0 0-15,0 0 0,1 0 0,-1 0 16,0 0-16,0 0 0,0-21 0,0 21 16,1-22-16,-1 1 0,0 0 15,0 0-15,0-21 0,-21 20 0,0 1 16,21-21-16,1 21 0,-22-22 16,0 22-16,0 0 0,0 0 0,0 0 15,0 0-15,0 42 16,0 0-1,0 0-15,0 0 0,-22 0 0,22 22 16,0-22-16,-21 0 0,21 21 16,0-20-16,0-1 0,0 0 15,0 0-15,0 0 0,21 0 16,1 1-16,-1-22 0,0 0 0,21 0 16,-21 0-16,22 0 0,-22 0 0,21 0 15,1-22-15,-22 22 0</inkml:trace>
  <inkml:trace contextRef="#ctx0" brushRef="#br0" timeOffset="46092.68">8086 2752 0,'0'0'15,"0"-21"-15,0-1 0,0 1 0,0 0 16,0 0-16,0 0 0,-22 21 16,1 0-1,0 0-15,0 21 0,0 0 16,0 0-16,-1 0 0,1 1 0,0 20 15,0-21-15,0 21 0,21 1 16,0-22-16,-21 21 0,21-21 0,0 22 16,0-22-16,0 0 0,0 0 0,0 0 15,21 1-15,0-1 0,0-21 16,0 0-16,22 0 0,-22 0 0,0 0 16,21 0-16,-21 0 0,22 0 15,-1-21-15,-21-1 0,22 1 16,-22 0-16,0 0 0,0-21 0,21-1 0,-42 1 15,43 0-15,-43-1 0,21-20 16,0-1-16,0 1 0,0 20 16,-21-20-16,0-1 0,22 1 15,-22 21-15,0-22 0,0 43 0,0-21 16,0-1-16,0 22 0,0 0 16,-22 42-1,1 0-15,21 22 16,-21-1-16,21 0 0,-21 1 0,21 20 15,-21 1-15,21-1 0,0 1 0,-21-1 16,21-21-16,0 22 0,0-22 16,0 1-16,0-1 0,0 0 15,0 1-15,0-22 0,21 0 0,0 0 16,0 0-16,0 0 0,0-21 16,1 0-16,-1 0 0,0 0 0,0 0 15,0 0-15,22-21 0,-22 0 16,0 0-16,21 0 0,-21 0 0,1-1 15,-1-20-15,0 21 0,21-21 0,-21 20 16,-21 1-16,22-21 0,-1 21 16,-21 0-16,21-1 0,-21 44 31,0-1-15,-21 0-16,21 21 0,-21-21 0,21 1 15,0 20-15,0-21 0,0 0 16,0 0-16,0 22 0,0-22 0,0 0 15,0 0-15,21 0 0,0-21 16,0 0-16,0 0 0,0 0 16,22 0-16,-22 0 0,0 0 0,21 0 15,-20-21-15,-1 0 0,21 21 16,-21-21-16,0 0 0,22-22 0,-22 22 16,0 0-16,0-21 0,0 21 0,1-1 15,-22 1-15,21 0 0,-21 0 16,0 42 15,0 0-31,0 0 0,-21 1 16,21-1-16,0 21 0,0-21 15,0 0-15,0 1 0,0-1 16,0 0-16,0 0 0,0 0 0,21 0 16,0-21-16,0 0 15,0 0-15,0 0 16,1-21-16,-1 21 0,0-21 0,-21 0 15,0 0-15,0 0 0,0-1 16,0 1-16,0 0 0,0 0 0,0-21 16,0 20-16,-21 1 0,0 0 15,-1 0-15,1 21 0,0-21 16,0 21-16,0-21 0,0 21 0,-1 0 16,1 0-16,42 0 31,1 0-31,20 0 15,-21 0-15,21 0 0,1 0 16,-1 0-16,0 0 0,1 0 0,-1 0 16,0 0-16,1-22 0,-1 22 15,0 0-15,-20 0 0,20 0 0,0 0 16,-21 0-16,1 0 0,-1 22 0,-21-1 16,21 0-1,-21 0-15,0 0 0,0 0 16,0 1-16,0-1 0,0 0 15,0 0-15,0 0 0,-21 0 0,21 1 16,-21-1-16,-1 0 0,22 0 0,-21-21 16,21 21-16,0 0 0,-21-21 15,0 22-15,21-44 32,0 1-32,0 0 15,0 0-15,0 0 0,21-22 16,0 22-16,0 0 0,1-21 15,-1-1-15,0 1 0,21 0 16,1-1-16,-1 1 0,0 21 0,1-21 16,-1-1-16,0 22 0,1 0 15,-1 0-15,0 21 0,-21 0 0,22 0 16,-22 0-16,0 21 0,0 0 0,0 21 16,-21-20-16,0 20 0,0 0 15,0-21-15,0 22 0,0-1 0,0-21 16,0 22-16,-21-22 0,21 21 15,-21-21-15,0 0 0,21 1 0,-21-1 16,21 0-16,-21-21 0,21 21 16,-22-21-1,22-21 1,0 0-16,0 0 0,0-1 16,0 1-16</inkml:trace>
  <inkml:trace contextRef="#ctx0" brushRef="#br0" timeOffset="46280.46">9906 2328 0,'0'0'15,"-42"0"-15,20 0 0,1 0 0,0 0 16,21-21-16,-21 21 16,0 0-16,0 0 46,-1 0-46,1 0 16,0 21-16</inkml:trace>
  <inkml:trace contextRef="#ctx0" brushRef="#br0" timeOffset="46476.35">8403 2477 0,'-21'21'16,"42"-42"-16,-63 42 0,42 0 0,21-21 15,0 0 1,21 0-16,-20 0 0,20 0 16,0 0-16,1 0 0,20 0 15,-21 0-15,1 0 0,20 0 0,-20 0 16,-22 0-16,21 0 0,-21 0 16,0-21-16,1 21 0,-1-21 0</inkml:trace>
  <inkml:trace contextRef="#ctx0" brushRef="#br0" timeOffset="47088">11557 2201 0,'0'0'15,"21"-21"-15,-21 0 0,0 0 0,0 0 16,0 0-16,0 42 31,0 0-31,0 0 0,0 21 16,-21 1-16,21-1 0,0 0 0,0 22 16,-21-1-16,0 1 0,21-22 15,-22 22-15,22-1 0,-21-20 0,21-1 16,0 0-16,0 1 0,-21-1 0,21-21 15,-21 0-15,21 0 0,0 1 16,0-1-16,0 0 0,0-42 47,21 0-47,0-1 0,0 1 0,1 0 16</inkml:trace>
  <inkml:trace contextRef="#ctx0" brushRef="#br0" timeOffset="47440.71">11896 2498 0,'0'0'0,"0"-21"0,0-1 0,21 22 0,-21 22 31,-21-1-31,21 0 0,0 0 16,-22 0-16,22 22 0,-21-22 0,0 21 16,21-21-16,0 22 15,0-22-15,-21 21 0,21-21 0,0 0 16,0 1-16,0-1 0,0 0 0,21-21 15,0 0-15,0 0 16,1 0-16,-1 0 0,0 0 0,0-21 16,21 0-16,-20-1 0,-1 1 15,0 0-15,0 0 0,0-21 0,0 20 16,-21-20-16,0 0 0,0-1 0,0 22 16,0-21-16,0 21 0,0 0 15,-21-1-15,0 1 0,0 0 0,0 21 16,0 0-16,-1 0 0,1 0 15,0 0-15,0 0 0,0 0 16,0 21-16,21 0 16,-22-21-16,1 0 0,0 0 15,0 0-15</inkml:trace>
  <inkml:trace contextRef="#ctx0" brushRef="#br0" timeOffset="47649.24">11366 2434 0,'22'0'31,"20"-21"-31,-21 21 0,21 0 0,1-21 16,-1 0-16,0 21 0,1 0 15,-1-21-15,0 21 0,1 0 0,-1 0 16,-21-22-16,0 22 0,1 0 0,-1 0 15,0 0-15,0-21 0</inkml:trace>
  <inkml:trace contextRef="#ctx0" brushRef="#br0" timeOffset="48097.57">13335 2117 0,'0'0'0,"-21"-21"15,42 21 17,0 0-32,21 0 0,-20 0 15,20 0-15,0 0 0,22 0 0,-22 0 16,22 0-16,-1-22 0,1 22 0,-1 0 15,1 0-15,-1 0 0,-21 0 16,1 0-16,-1 0 0,-21 0 0,0 0 16,-42 0-1,0 0-15,-21 22 0,21-22 16,-22 0-16,-20 0 0,20 0 16,1 21-16,0-21 0</inkml:trace>
  <inkml:trace contextRef="#ctx0" brushRef="#br0" timeOffset="48348.88">13631 2117 0,'0'21'16,"0"0"-1,0 0-15,0 0 16,0 1-16,0-1 0,0 0 0,0 21 16,0 1-16,0-1 0,0 0 0,0 1 15,0-1-15,-21 0 16,21 1-16,-21-1 0,21 0 0,0 1 15,-21-1-15,21 0 0,-21-21 16,21 22-16,0-22 0,0 0 0,0 0 16,0 0-16,21-21 31,0 0-31,-21-21 0,21 0 16,0 0-16,0 0 0</inkml:trace>
  <inkml:trace contextRef="#ctx0" brushRef="#br0" timeOffset="48947.97">13970 2413 0,'0'-21'0,"0"63"31,0-21-31,-21 1 0,21-1 16,-21 0-16,-1 0 0,22 21 15,0-20-15,0 20 0,-21-21 0,21 21 16,0-20-16,0-1 0,0 0 0,0 0 15,0 0-15,0 0 0,21-21 16,1 22-16,-1-22 0,0 0 16,0 0-16,21 0 0,-20 0 15,20-22-15,-21 1 0,21 21 16,-20-21-16,20 0 0,-21 0 0,0-22 16,0 22-16,1 0 0,-1 0 15,0-21-15,-21 20 0,0 1 0,0 0 16,0 0-16,0 0 0,0 0 15,0-1-15,0 44 32,0-1-32,0 0 0,0 21 15,0 1-15,0-22 0,0 21 0,0 0 16,-21 1-16,21-1 16,0 0-16,0 1 0,-21 20 0,21-20 15,0-1-15,0 0 0,0 22 0,0-22 16,0 0-16,0 22 0,0-22 15,0 1-15,0-1 0,0 0 0,0 1 16,0-22-16,0 21 0,0-21 0,0 0 16,0 1-16,-22-22 0,1 0 15,0 0-15,0 0 0,0 0 0,21-22 16,-21 1-16,-1 0 0,1 0 16,0-21-16,21 20 0,0-20 0,-21-21 15,21 20-15,0 1 0,0 0 0,0-1 16,0 1-16,21 0 15,-21-1-15,21 22 0,0-21 0,1 21 16,20-1-16,-21 1 0,0 0 0,22 0 16,-22 0-16,21 0 0,-21-1 15,22 1-15,-22 0 0,21 0 0,0 0 16</inkml:trace>
  <inkml:trace contextRef="#ctx0" brushRef="#br0" timeOffset="49244.85">14859 2350 0,'0'0'16,"-21"0"15,21 21-31,0 0 16,-21 0-16,21 0 0,-22 22 0,22-1 16,0 0-16,0 22 0,0-22 15,0 22-15,-21-1 0,21-21 0,0 22 16,-21-1-16,21-20 0,0 20 15,0 1-15,-21-1 0,21-20 0,-21 20 16,21-21-16,0 22 0,0-22 0,0 1 16,-21-1-16,21-21 0,0 0 15,0 0-15,0 1 0,0-1 0,0-42 32,21-1-17,-21 1-15,0 0 0,0 0 0,0-21 16</inkml:trace>
  <inkml:trace contextRef="#ctx0" brushRef="#br0" timeOffset="49548.68">14732 2815 0,'0'0'15,"0"-42"-15,0 0 0,0-1 0,0 22 16,0-21-16,0-1 0,0 22 0,0 0 16,0-21-16,0 21 0,21-1 15,0 1-15,0 0 0,1 21 0,-1-21 16,21 21-16,0 0 0,1 0 15,-1 0-15,-21 21 0,22-21 16,-1 21-16,-21 22 0,0-22 0,0 21 16,-21 0-16,0-20 0,0 20 15,0 0-15,-21 1 0,-21-22 0,21 0 16,-22 21-16,1-21 0,0 1 16,21-1-16,-22 0 0,22-21 0,-21 21 15,21-21-15,-1 0 0,44-21 47,-1 0-47,0 0 0,0 21 16</inkml:trace>
  <inkml:trace contextRef="#ctx0" brushRef="#br0" timeOffset="49885.78">15452 2646 0,'21'0'16,"0"-21"-16,-21 0 16,21 21-16,-21-22 0,21 1 0,0 21 15,1-21-15,-1 0 0,0 0 16,-21-22-16,21 22 0,0 0 0,-21 0 16,0 0-16,0 0 0,0-1 15,-21 22 1,0 0-16,0 0 15,-22 22-15,22-1 0,0 0 16,0 21-16,-21 1 0,20-1 0,1-21 16,0 21-16,0 1 0,21-1 0,0 0 15,0-20-15,0 20 0,0-21 16,0 0-16,0 0 0,0 1 0,21-22 16,0 21-16,0-21 0,1 0 15,20 0-15,-21 0 0,21 0 0,1-21 16,-1-1-16,0 1 0,1 0 0</inkml:trace>
  <inkml:trace contextRef="#ctx0" brushRef="#br0" timeOffset="50206.59">16383 2350 0,'0'-22'0,"0"44"0,-21-65 16,-22 43-16,22 0 15,0 0-15,-21 0 0,-1 21 0,22-21 16,-21 22-16,21-1 0,-22 0 15,22 0-15,0 21 0,0-20 0,21-1 16,-21 0-16,21 0 0,0 0 16,0 0-16,42 1 0,-21-1 15,0-21-15,22 21 0,-1 0 16,-21-21-16,22 21 0,-1-21 16,0 21-16,-21 1 0,1-22 0,-1 21 15,-21 0-15,0 0 16,-21 0-16,-22-21 0,1 0 15,21 0-15,-22 21 0,-20-21 0,21 0 16,20 0-16,-20 0 0,21 0 16,-21 0-16,20 0 0,22-21 15,0 0 1</inkml:trace>
  <inkml:trace contextRef="#ctx0" brushRef="#br0" timeOffset="50884.21">17928 2265 0,'0'0'0,"21"-21"15,-21-22 1,-21 43 0,0 0-16,0 0 0,0 0 15,-1 22-15,1-1 0,0 0 16,21 0-16,-21 21 0,0 1 16,0-1-16,-1 0 0,1 1 0,21-1 15,0 0-15,0 1 0,0-1 16,0-21-16,0 22 0,0-22 0,0 0 15,21-21-15,1 21 0,-1-21 16,21 0-16,-21 0 0,0 0 0,22 0 16,-1 0-16,-21-21 0,22 0 0,-1 0 15,-21-1-15,21 1 0,-20-21 16,-1 21-16,-21-22 0,0 1 16,0 0-16,0 21 0,0-22 0,-21 1 15,-22 0-15,22 20 0,-21-20 16,21 21-16,-22 0 0,1 0 15,21-1-15,-22 22 0,22 0 0,0 0 16,-21 0-16,21 0 0,21 22 16,0-1-1,21-21-15,0 0 0,21 21 16,-21-21-16,22 0 0,20 0 16,-20 0-16,41 0 0,-20-21 0,20 21 15,1-21-15,21-1 0,-21 1 16,-1 0-16,1-21 0,0 21 15</inkml:trace>
  <inkml:trace contextRef="#ctx0" brushRef="#br0" timeOffset="51256.83">19008 1969 0,'0'0'0,"42"-22"0,0-20 0,-42 21 16,0-21-16,0-1 0,0 22 15,-21-21-15,0 21 0,-21-1 0,20 1 16,-20 21-16,0 0 0,-1 0 16,1 0-16,-21 21 0,20 1 0,1 20 15,0 0-15,-1 1 0,22-1 16,-21 0-16,-1 22 0,22-1 15,0-20-15,0 20 0,0 1 0,0 20 0,-1-20 16,22 20-16,0 1 0,-21 0 16,21-1-16,0 1 0,-21-21 15,21 20-15,0 1 0,0-22 16,0 22-16,0 0 0,0-22 0,0 1 16,0-1-16,0 1 0,0-1 0,0-20 15,0-1-15,-21 0 0,0 1 16,0-22-16,-1 21 0,1-21 0,-21-21 15,21 0-15,0 0 0,-22 0 0,1 0 16,21 0-16,-22 0 0,22-21 16,-21 21-16,21-21 0,-22 0 0,22 0 15,0-1-15,0 1 0,0 21 16,21-21-16,-21 0 0,21 0 0,0 0 16,0-1-16,21 1 0,0 0 15,0-21-15,21 21 0,1-22 16,-1 1-16,0 0 0,1-22 0</inkml:trace>
  <inkml:trace contextRef="#ctx0" brushRef="#br0" timeOffset="51740.54">19791 2096 0,'21'-22'15,"-42"44"-15,63-44 0,-42 1 0,21 0 16,0 0-16,-21 0 16,22 21-16,-22-21 0,0-1 15,-22 22 1,1 0-16,0 0 0,-21 0 16,21 0-16,-22 0 0,1 22 0,0-1 15,-1 0-15,1 0 0,0 0 16,-1 22-16,22-22 0,-21 0 0,21 0 15,21 0-15,0 22 0,0-22 16,0 0-16,0 0 0,21 0 16,0 0-16,0 1 0,0-1 0,22 21 15,-22-21-15,21 0 0,0 1 16,-20-1-16,-1 0 0,0 0 16,0 0-16,0 0 0,-21 1 0,0-1 15,0 0-15,-21 0 0,-21-21 16,21 0-16,-22 21 0,1-21 15,0 0-15,-1 0 0,1 0 0,-22 0 16,22 0-16,0 0 0,21 0 16,-22 0-16,22 0 0,0 0 0,0 0 15,42 0 17,0 0-32,21 0 0,1-21 15,-1 21-15,0-21 0,22 0 0</inkml:trace>
  <inkml:trace contextRef="#ctx0" brushRef="#br0" timeOffset="52137.31">20129 2265 0,'0'0'0,"-42"0"31,21 0-31,0 0 0,0 0 0,-1 21 16,1 0-16,0 0 0,0 1 0,0-1 15,0 21-15,21-21 16,-22 22-16,22-1 0,0-21 0,0 0 16,0 22-16,0-22 0,0 0 15,22 0-15,-1 0 0,21-21 16,-21 21-16,0-21 0,22 0 16,-22 0-16,21 0 0,1-21 0,-1 0 15,-21 0-15,0 0 0,22 0 16,-22-1-16,0-20 0,-21 0 0,0-1 15,0 1-15,0 0 0,0 21 0,0-22 16,0 22-16,-21 0 0,0 0 16,-1 0-16,1-1 0,-21 22 0,21 0 15,0 0-15,-1 0 16,1 0-16,0 0 0,0 0 0,21 22 16,21-22-1,21 0 1,-20 0-16,20 0 0,0 0 0,1 0 15</inkml:trace>
  <inkml:trace contextRef="#ctx0" brushRef="#br0" timeOffset="52692.99">21018 1905 0,'0'0'0,"0"-106"31,0 64-31,0 21 0,-21 21 0,0-21 16,0 21-16,0 0 0,0 0 15,-1 0-15,1 21 0,0 0 16,0 0-16,0 21 0,0 1 0,-1-1 16,1 22-16,0-22 0,0 21 0,0 1 15,0-1-15,-1 22 0,1 0 16,21-1-16,-21 22 0,0-21 0,0 0 16,0 20-16,-1-20 0,1 0 15,0-1-15,0 1 0,0 0 0,0-1 16,-1-20-16,22-1 0,-21 1 15,21-1-15,-21 1 0,21-1 16,0-20-16,0-1 0,0-21 0,0 22 16,21-22-16,0 0 0,1-21 0,-1 0 15,0 0-15,21 0 0,1 0 16,-22-21-16,21 0 0,0-1 0,1 1 16,-1 0-16,0-21 0,-20 21 15,20-22-15,-21 22 0,21-21 0,-20-22 16,-22 22-16,0 0 0,0-64 15,0 42-15,0 1 16,0-1-16,-22 22 0,1-22 0,-21 22 0,21 0 16,-22-1-16,1 1 0,21 0 15,-21 21-15,-1-1 0,1 1 16,21 0-16,0 21 0,-1 0 0,1 0 16,21-21-16,21 21 15,1 0 1,-1 0-16,0 0 0,21 0 15,-21-21-15,22 21 0,-1-21 0,-21 21 16,22-22-16,-1 1 0,0 0 16,1-21-16,-1 21 0,-21-22 15,21 22-15,1-21 0,-22-1 0</inkml:trace>
  <inkml:trace contextRef="#ctx0" brushRef="#br0" timeOffset="52940.86">21315 2053 0,'0'0'0,"0"-42"0,21 21 0,-21 0 0,0-1 15,-21 44 1,0-1 0,21 0-16,-22 0 0,1 0 15,0 22-15,0-1 0,21-21 0,-21 21 16,0 1-16,21-1 0,0 0 16,-22 1-16,22-1 0,-21 0 0,21 1 15,0-1-15,0 0 0,0-20 16,0 20-16,0-21 0,0 21 0,0-20 15,0-1-15,0 0 16,21-21 0,1 0-16,-22-21 0,21 0 15,0-1-15</inkml:trace>
  <inkml:trace contextRef="#ctx0" brushRef="#br0" timeOffset="53109.76">20934 2307 0,'0'0'0,"-21"0"0,-1 0 16,44 0 0,-1 0-1,0 0-15,0 0 0,0 0 16,22 0-16,-22 0 0,21 0 16,0 0-16,1 0 0,-1 0 0,0-21 15,1 21-15</inkml:trace>
  <inkml:trace contextRef="#ctx0" brushRef="#br0" timeOffset="53657.31">21653 2244 0,'-21'0'31,"0"0"-31,0 0 0,21 21 16,-21-21-16,21 21 0,-21 0 0,-1 0 15,22 22-15,0-22 0,-21 0 16,21 21-16,-21-20 0,21-1 0,0 0 15,0 21-15,0-21 0,0 1 16,0-1-16,21-21 16,0 0-16,1 0 15,-1 0-15,0 0 0,0 0 0,0-21 16,0-1-16,1 1 0,-1 0 16,21 0-16,-21 0 0,0 0 0,1-22 15,-22 22-15,21 21 0,-21-21 16,21 0-16,-21 42 31,0 0-31,0 0 16,0 0-16,0 1 0,0-1 0,0 0 15,0 0-15,0 0 0,0 0 16,21 1-16,0-1 0,0-21 16,1 0-16,20 0 0,-21 0 15,21 0-15,1 0 0,-22 0 0,21-21 16,1 21-16,-22-22 0,0 1 15,21-21-15,-42 21 0,21-22 0,1 22 16,-22-21-16,0 0 0,0-1 16,0 22-16,0 0 0,0-21 15,-22 20-15,1 1 0,0 21 0,0 0 0,21-21 16,-21 21-16,0 0 16,-1 0-16,1 0 0,0 0 0,21 21 15,-21 0-15,21 1 16,0-1-16,21 0 15,0-21-15,0 0 16,1 0-16</inkml:trace>
  <inkml:trace contextRef="#ctx0" brushRef="#br0" timeOffset="54088.06">22691 2180 0,'0'0'0,"0"-21"0,-22 21 16,-20 0-1,21 0-15,0 0 0,0 0 16,-1 0-16,-20 21 0,21 0 0,0-21 16,0 22-16,-1-1 0,1 0 15,0 21-15,0-21 0,0 1 0,21 20 16,0-21-16,0 21 0,0-20 16,0-1-16,0 0 0,0 0 0,0 0 15,21-21-15,0 0 0,0 0 16,0 0-16,1 0 0,20 0 15,-21 0-15,0-21 0,22 21 0,-22-21 16,0 0-16,21-22 0,-21 22 16,1 0-16,-1-21 0,0 21 0,-21-1 15,0 1-15,21 0 0,-21 0 16,0 0-16,-21 21 31,21 21-31,0 0 16,0 0-16,-21 0 0,21 1 15,0-1-15,0 0 0,0 0 0,0 0 16,0 0-16,0 1 16,21-22-1,0 0-15,21 0 0,-20 0 16,-1 0-16,0 0 0,21-22 16</inkml:trace>
  <inkml:trace contextRef="#ctx0" brushRef="#br0" timeOffset="54464.73">23072 2286 0,'0'0'0,"0"-21"0,0 0 16,0 0-16,0-1 15,21 22-15,-21-21 0,21 21 16,0 0-16,0-21 0,0 21 16,1 0-1,-1 0-15,0 0 16,-21 21-16,21 0 0,-21 1 15,0-1-15,21 0 0,-21 0 0,0 0 16,0 0-16,0 1 0,0-1 16,0 0-16,0 0 0,0 0 0,-21 0 15,0-21-15,0 0 16,0 0-16,21-21 16,0 0-1,0 0-15,0 0 0,0 0 16,0-1-16,0 1 0,0 0 0,21 0 15,-21 0-15,21 0 16,0 21-16,0-22 0,-21 1 0,21 0 16,1 21-16,20 0 0,-21-21 15,0 21-15,0 0 0,1 0 0,-1 0 16,0 0-16,0 0 0</inkml:trace>
  <inkml:trace contextRef="#ctx0" brushRef="#br0" timeOffset="54832.69">23558 2244 0,'0'21'15,"22"-21"1,-1 0-16,21 0 16,-21 0-16,22 0 0,-1 0 0,0-21 15,-21 21-15,22 0 0,-22-21 16,0-1-16,0 22 0,0-21 0,-21 0 15,0 0-15,0 0 16,-21 21-16,0 0 0,-21 0 16,21 0-16,-22 0 0,22 0 15,-21 0-15,-1 21 0,1 0 16,21 0-16,-21 0 0,20 1 0,1-1 0,0 0 16,21 0-16,0 0 0,0 0 15,21 1-15,0-1 0,1 0 16,20 0-16,0-21 0,1 0 15,-1 0-15,0 0 0,1 0 0,20 0 16,-21 0-16,1 0 0,-1 0 16,-21-21-16,22 21 0,-22-21 0,0 21 15,-21-21-15,0-1 0,0 1 16</inkml:trace>
  <inkml:trace contextRef="#ctx0" brushRef="#br0" timeOffset="56283.93">1482 4445 0,'0'0'0,"0"-21"16,0 0-1,0 0 17,0-1-32,0 1 15,0 0-15,0 0 16,21 0-16,0 21 15,0-21-15,0 21 16,0-22-16,1 22 0,-1 0 0,0 0 16,0 22-16,0-22 0,0 21 15,1 21-15,-22-21 0,0 22 0,21-1 16,-21 0-16,0 1 0,0-1 16,0 0-16,-21 1 0,-1 20 0,-20-21 15,0 22-15,-1-22 0,1 1 16,0 20-16,-22-42 0,22 22 15,0-1-15,-1-21 0,1 0 16,0 0-16,-1-21 0,22 0 0,-21 0 16,21 0-16,-1 0 0,1-21 15,0 0-15,0 0 0,0-21 16,0 20-16,-1-20 0,22 21 0,0-21 16,0-1-16,0 22 0,0-21 15,0 21-15,0-22 0,0 22 0,0 0 16,22 0-16,20 21 0,-21-21 15,0 21-15,22 0 0,-22 0 16,21 0-16,0 21 0,1 0 0,-22 0 16,21 0-16,-21 22 0,22-22 15,-22 21-15,0-21 0,0 0 0,0 22 16,-21-22-16,22 0 0,-22 21 16,21-20-16,0-1 15,-21 0-15,0-42 47,0 0-47,21 21 0</inkml:trace>
  <inkml:trace contextRef="#ctx0" brushRef="#br0" timeOffset="56480.78">1884 4741 0,'0'0'16,"63"0"-1,-63 22 64</inkml:trace>
  <inkml:trace contextRef="#ctx0" brushRef="#br0" timeOffset="57225.51">3133 4424 0,'-22'-64'31,"1"64"-31,21 22 31,0-1-31,21-21 16,1 0-16,-1 0 16,0 0-16,21 0 0,-21 0 15,22 0-15,-1-21 0,-21-1 0,22 1 16,-1 0-16,0 0 0,1 0 15,-1 0-15,-21-1 0,21 1 0,-20 0 16,-22 0-16,0 0 16,21 0-16,-21-1 0,0 1 0,0 0 15,0 0-15,-21 0 0,-1 21 16,1 0-16,0 0 0,0 0 16,0 21-16,0 0 0,-1 0 15,22 22-15,-21-1 0,21 21 0,-21-20 16,21 20-16,0-20 0,0 20 15,0 1-15,0-1 0,0 1 0,-21-22 16,21 21-16,-21 1 0,21-1 16,-21-20-16,21 20 0,0-20 15,0-1-15,-22-21 0,22 21 0,-21-20 16,21-1-16,0 0 16,-21-21-16,0 0 0,0 0 15,0 0-15,-1-21 0,1 0 16,0-1-16,-21 22 0,21-21 0,-1 0 15,1 0-15,-21 0 0,21 0 16,0-1-16,21 1 0,-22 0 0,1 21 16,21-21-16,0 0 15,21 21 1,1 0-16,-1-21 0,21 21 16,-21 0-16,22-22 0</inkml:trace>
  <inkml:trace contextRef="#ctx0" brushRef="#br0" timeOffset="57708.25">3768 4593 0,'21'0'0,"-42"0"0,21 0 32,-22 21-32,22 1 15,0-1-15,-21 0 0,21 0 16,0 21-16,-21-20 0,21 20 0,0 0 15,0 1-15,0-1 0,0-21 0,-21 21 16,21 1-16,0-22 16,-21 0-16,21 0 0,0 0 0,0 1 15,0-44 17,0 1-32,0 0 15,0 0-15,0-21 0,0 20 0,0-20 16,0 0-16,21-1 0,0 1 0,-21-21 15,21 20-15,0 1 0,22 21 16,-22-22-16,21 1 0,-21 21 16,22 0-16,-1 0 0,-21 21 15,22 0-15,-1 0 0,-21 21 0,21 0 16,-20 0-16,-1 0 0,0 22 16,0-1-16,-21 0 0,21 1 0,-21-1 15,0 0-15,0 1 0,0-1 0,-21 0 16,0-21-16,0 22 0,21-22 15,-21 0-15,21 0 0,-22 0 0,22-42 47,0 0-47,22 0 0,-1 0 16,0-22-16,0 22 0</inkml:trace>
  <inkml:trace contextRef="#ctx0" brushRef="#br0" timeOffset="57960.34">4699 4106 0,'0'0'0,"-21"22"15,0 20-15,21-21 16,0 21-16,-22 1 0,22 20 16,-21-20-16,21 20 0,0-21 0,-21 22 15,0-22-15,21 22 0,-21-22 16,0 0-16,21 22 0,0-22 0,-22 1 15,22-22-15,-21 21 0,21-21 16,0 0-16,0 1 0,21-22 16,1 0-16,-1 0 15,0 0-15,0-22 0,-21 1 0,21 0 16,0-21-16,1 21 0</inkml:trace>
  <inkml:trace contextRef="#ctx0" brushRef="#br0" timeOffset="58132.53">4424 4657 0,'0'0'0,"-21"0"0,21-21 31,21 21-15,0 0-16,0 0 16,21 0-16,-20-22 0,20 22 0,-21 0 15,21 0-15,-20 0 0,20-21 0,-21 21 16,21 0-16,-20 0 0</inkml:trace>
  <inkml:trace contextRef="#ctx0" brushRef="#br0" timeOffset="58484.32">4995 4509 0,'0'0'0,"0"-22"0,21 22 31,1 0-31,-1 0 16,0 22-16,-21-1 15,21 0-15,0 0 0,-21 0 0,21 0 16,1 22-16,-22-22 0,0 21 0,21-21 16,-21 22-16,21-22 0,-21 21 15,0-21-15,0 1 0,0 20 0,0-21 16,0 0-16,0 0 0,0 1 16,-21-22-16,0-22 31,21 1-31,0 0 0,0 0 0,0-21 15,0 20-15,0-20 0,0 21 0,0-21 16,0-1-16,0 22 16,21-21-16,0 21 0,-21-22 0,21 22 15,0 0-15,-21 0 0,21 0 0,1 21 16,-1-22-16,0 22 0,0 0 16,0 0-16,0 0 0,1 0 0,-1 0 15,0 0-15</inkml:trace>
  <inkml:trace contextRef="#ctx0" brushRef="#br0" timeOffset="58889.19">5863 4487 0,'0'0'0,"0"-21"16,-21 21-16,0 0 0,0 0 15,-1 0-15,1 0 0,0 0 16,0 0-16,0 21 15,0 1-15,-1-1 0,1 0 0,0 0 16,0 21-16,0 1 0,0-1 0,21-21 16,0 22-16,-22-1 0,22 0 15,0 1-15,0-22 0,0 21 0,22-21 16,-22 0-16,42-21 16,-21 22-16,0-22 0,22 0 0,-1 0 15,-21 0-15,21-22 0,1 1 0,-22 0 16,21 0-16,-21 0 0,22-22 15,-22 22-15,0 0 0,0-21 0,-21-1 16,0 22-16,0-21 0,0 21 0,0-22 16,0 22-16,-21-21 0,0 21 15,0 0-15,0-1 0,-22 1 0,22 21 16,-21 0-16,21 0 0,-1 0 16,-20 0-16,21 0 0,0 21 0,0-21 15,21 22-15,0-1 0,0 0 16,0 0-1</inkml:trace>
  <inkml:trace contextRef="#ctx0" brushRef="#br0" timeOffset="59893.62">6816 4487 0,'-22'0'0,"-126"-42"31,127 42-31,0 0 16,0 0-16,-22 0 0,22 0 0,-21 21 16,21 0-16,-22 1 0,22-1 0,0 0 15,-21 21-15,21 1 0,-1-22 16,1 21-16,21 0 0,0-20 0,-21 20 15,21 0-15,0-21 0,0 22 16,0-22-16,0 0 0,0 0 0,0 0 16,21-21-16,0 0 0,1 0 0,-1 0 15,0 0-15,0 0 0,21 0 16,-20 0-16,20-21 0,-21 0 0,21 0 16,1 0-16,-22-22 0,21 22 15,-21-21-15,22 0 0,-22-1 16,0 1-16,0 0 0,0-1 0,1 1 15,-1 0-15,-21-22 0,0 22 16,0-1-16,21-20 0,-21 21 0,0-1 16,0 1-16,0 21 0,0 0 0,0-1 15,0 1-15,0 0 0,0 42 16,0 22 0,-21-22-16,21 21 0,0 0 15,-21 1-15,-1 20 0,22-20 0,-21-1 16,21 21-16,0-20 0,0 20 0,0-20 15,0-1-15,0 0 16,0 1-16,0-1 0,0-21 0,0 21 16,0-20-16,21-1 0,1 0 15,-1-21-15,0 0 0,0 0 0,21 0 16,-20 0-16,-1 0 0,21-21 0,-21 0 16,0-1-16,1 1 0,20 0 15,-21 0-15,0-21 0,0 20 0,1 1 16,-22-21-16,21 21 0,-21-22 0,21 22 15,-21 0-15,0 0 0,0 0 16,0 0-16,-21 42 31,21 0-15,-21 0-16,21 0 0,0 0 0,0 22 16,0-22-16,0 0 0,0 21 15,0-20-15,0 20 0,0-21 0,0 0 16,0 0-16,0 1 0,21-1 0,0 0 15,0-21-15,0 0 16,0 0-16,1 0 0,-1 0 0,0 0 16,0 0-16,0-21 0,0 0 0,22-1 15,-22-20-15,0 21 16,-21 0-16,21 0 0,0-22 0,1 22 16,-22-21-16,21 21 0,-21-1 0,0-20 15,0 21-15,0 0 0,0 0 16,-21 21-1,21 21 1,0 0-16,-22 0 0,22 0 0,-21 0 16,21 1-16,-21 20 0,21-21 0,0 0 15,0 22-15,0-22 0,0 21 16,0-21-16,0 0 0,0 1 0,21-1 16,0-21-16,1 21 0,-1-21 0,0 0 15,21 0-15,-21 0 0,1 0 16,20-21-16,-21 21 0,21-21 0,-20-1 15,20 1-15</inkml:trace>
  <inkml:trace contextRef="#ctx0" brushRef="#br0" timeOffset="61397.01">8213 4487 0,'21'-21'0,"-42"42"0,42-63 16,-21 21-16,0 0 15,-21 21-15,-1 0 16,1 21-16,0 0 0,0-21 15,0 42-15,0-20 0,21-1 0,-22 0 16,1 21-16,21-21 0,-21 22 16,21-22-16,0 21 0,0-21 0,0 1 15,0 20-15,0-21 0,0 0 16,0 0-16,21 1 0,0-22 16,1 0-16,-1 21 0,21-21 0,-21 0 15,22 0-15,-22 0 0,21-21 16,0-1-16,-20 1 0,20 0 0,0 0 15,1-21-15,-1 20 0,0 1 0,1-21 16,-1 0-16,0-1 0,1 1 16,-1 0-16,-21-1 0,21-20 0,-20 20 15,-1-20-15,0-1 0,0 22 0,-21-21 16,21 20-16,-21 1 16,0 21-16,0 0 0,0-22 0,-21 43 0,0-21 15,21 0-15,-21 21 16,0 0-16,-1 0 0,1 0 0,0 21 15,0 0-15,0 22 0,0-1 0,21 0 16,-22 1-16,1 20 0,21-21 16,-21 1-16,21 20 0,0-20 0,0 20 15,0-21-15,0 1 0,0-1 0,0 0 16,0 1-16,0-1 0,0 0 16,21-20-16,0 20 0,1-21 0,-1 0 15,0 0-15,21-21 0,-21 0 16,1 0-16,20 0 0,0 0 15,-21 0-15,22-21 0,-22 21 0,21-21 0,1-21 16,-22 21-16,0-1 16,21 1-16,-21-21 0,1 21 0,-1-22 15,-21 22-15,21 0 0,-21 0 0,21 0 16,-21 0-16,0-1 0,0 44 31,0-1-15,0 21-1,0-21-15,-21 0 0,21 1 0,0-1 0,-21 21 16,21-21-16,0 0 0,0 1 16,0-1-16,0 0 0,0 0 15,21 0-15,0-21 0,0 0 16,0 0-16,1 0 0,-1 0 16,0-21-16,0 21 0,21-21 0,-20 0 15,-1 0-15,21-1 0,-21 1 0,0 0 16,22 0-16,-22-21 0,0 20 15,0 1-15,0 0 0,1 0 0,-1 0 16,-21 0-16,21-1 16,-21 44-1,-21-1 1,0-21-16,21 21 0,0 0 16,-22 21-16,22-20 0,-21-1 15,21 0-15,0 0 0,0 0 0,0 0 16,0 1-16,0-1 0,0 0 0,21-21 15,1 21-15,20-21 16,-21 0-16,0 0 0,22 0 0,-22-21 16,0 0-16,21 21 0,-21-21 0,1-1 15,-1 1-15,0 0 0,0 0 16,-21 0-16,21-22 0,-21 22 0,0 0 16,0 0-16,0-21 0,-21 20 0,0 1 15,-21 0-15,20 21 0,1-21 16,-21 21-16,21 0 0,0 0 15,-22 0-15,22 0 0,0 0 16,21 21 0,21-21-1,0 0-15,0 0 0,22 0 16,-22 0-16,21 0 0,1 0 0,20 0 16,-21 0-16,1-21 0,20 21 15,-20-21-15,-22 21 0,21 0 0,-21 0 16,22 0-16,-22 0 0,0 0 15,0 0-15,-21 21 16,0 0-16,0 0 0,0 0 0,0 1 16,0-1-16,0 0 0,0 0 15,0 0-15,0 0 0,-21 22 16,21-22-16,-21 0 0,21 0 16,0 0-16,0 1 0,-21-1 15,21-42 16,0-1-15,0 1-16,0 0 0,0 0 16,21-21-16,-21 20 0,21 1 0,0-21 15,0 21-15,0-22 0,1 1 16,20 0-16,-21 21 0,21-22 16,-20 1-16,20 21 0,-21 0 0,21-22 15,1 43-15,-22-21 0,0 21 16,21 0-16,-20 0 0,-1 21 0,0 0 15,-21 1-15,0-1 0,21 21 0,-21 0 16,0-20-16,0 20 0,0 0 16,0 1-16,0-22 0,0 21 0,0-21 15,-21 22-15,21-22 0,0 0 0,-21 0 16,21 0-16,-21-21 0,21 21 16,-22-21-16,22-21 31,-21 0-16,21 0-15,-21 0 0,21 0 0</inkml:trace>
  <inkml:trace contextRef="#ctx0" brushRef="#br0" timeOffset="61599.9">10054 3874 0,'-42'0'16,"84"0"-16,-105 0 0,41-22 0,1 22 15,0 0-15,0 0 16,0 0 0,0 0 31,-1 0-47</inkml:trace>
  <inkml:trace contextRef="#ctx0" brushRef="#br0" timeOffset="61780.25">8699 4149 0,'0'0'0,"-21"21"16,42-21 0,22 0-16,-1 0 0,0 0 15,1 0-15,20 0 0,1 0 16,-1-21-16,-20 21 0,20-21 15,1 21-15,-22-22 0,0 22 0,22-21 16,-22 21-16</inkml:trace>
  <inkml:trace contextRef="#ctx0" brushRef="#br0" timeOffset="62363.93">11853 4043 0,'0'0'15,"21"-21"-15,1-22 0,-1 22 0,-21 0 16,0 0-16,21 0 0,-21 0 0,0-1 15,21 22-15,-42 0 32,0 22-32,21-1 15,-21 21-15,-1 0 0,22-20 16,-21 41-16,21-21 0,0 1 0,-21 20 16,21 1-16,-21-22 0,21 22 15,0-22-15,-21 0 0,21 1 16,-21-1-16,21 0 0,-22 1 0,22-1 15,0-21-15,0 0 0,0 0 16,0 1-16,0-1 0,0 0 16,22-21-1,-1-21 1,-21 0-16,21-1 0,0 1 0,-21 0 16,21 0-16,0 0 0,1-22 0,-1 22 15,21-21-15</inkml:trace>
  <inkml:trace contextRef="#ctx0" brushRef="#br0" timeOffset="62692.12">12234 4255 0,'0'0'0,"21"-22"0,1 22 0,-1-21 16,-21 42-1,0 1 1,0-1-16,-21 0 0,21 0 0,-22 21 16,1-20-16,21 20 0,0-21 0,0 0 15,0 22-15,-21-22 0,21 0 16,0 0-16,0 0 0,0 0 0,21 1 15,0-22-15,1 0 16,-1 0-16,0 0 0,21 0 16,-21 0-16,1 0 0,20 0 0,-21-22 0,0 1 15,0 0-15,1 0 0,-1 0 16,-21-22-16,0 22 0,0 0 16,0-21-16,0-1 0,0 22 0,-21-21 15,-1 21-15,1 0 0,0-1 16,0 1-16,0 0 0,0 21 0,-1 0 15,1-21-15,0 21 0,0 0 16,0 0 0,0 0-16,-1 0 15</inkml:trace>
  <inkml:trace contextRef="#ctx0" brushRef="#br0" timeOffset="62885.01">11663 4128 0,'21'0'15,"0"0"-15,21 0 0,-20 0 16,20 0-16,-21-22 0,21 22 0,1 0 16,20-21-16,-20 21 0,-1 0 0,21-21 15,-20 21-15,20 0 0,-20-21 16,-1 0-16,0 21 0,1 0 15</inkml:trace>
  <inkml:trace contextRef="#ctx0" brushRef="#br0" timeOffset="64488.12">13695 4085 0,'0'0'16,"0"-21"-16,21 0 0,0 0 0,-21 0 16,0-1-16,21 1 0,-21 0 0,21 0 15,-21 0-15,22 0 0,-22 42 47,0 0-47,0 21 0,0 1 0,0-1 16,0 0-16,-22 1 0,22-1 15,-21 21-15,21-20 0,0 20 0,0-20 16,-21-1-16,0 0 0,21 1 16,-21-22-16,21 21 0,0-21 0,0 0 15,0 1-15,-21-1 0,21 0 0,21-42 32,-21 0-17,21-1-15,0 1 0,0 0 0,0 0 16,1-21-16,-1 20 15,-21-20-15,21 0 0,0 21 0,0-22 16,0 1-16,-21 21 0,0 0 16,22-1-16,-1 22 15,-21 22 1,0-1-16,0 0 0,0 21 16,0-21-16,0 1 0,0 20 0,0-21 15,0 0-15,0 22 0,0-22 0,21 0 16,0 0-16,0 0 0,-21 0 15,21 1-15,1-22 0,-1 21 0,0-21 16,0 0-16,21 0 0,-20 0 16,-1 0-16,21 0 0,-21 0 15,22-21-15,-22-1 0,21 1 0,-21 0 16,22 0-16,-22 0 0,0 0 16,0-22-16,21 1 0,-20 0 0,-1-1 15,0 1-15,-21 0 0,21-1 0,-21-20 16,21 20-16,-21 1 0,0 0 15,0 21-15,0-1 0,0 1 0,0 0 16,-21 21-16,0 0 16,21 21-16,-21 0 0,21 1 15,-21 20-15,21 0 0,-22 1 0,22-1 16,0 0-16,0 1 16,0-1-16,0 0 0,0 1 0,0-1 15,0 0-15,0 1 0,22-22 0,-1 0 16,0 21-16,0-21 0,0 1 15,0-1-15,1-21 0,-1 0 16,0 0-16,0 0 0,21 0 0,-20 0 16,20-21-16,-21-1 0,0 22 15,22-21-15,-22 0 0,0 0 0,21 0 16,-21 0-16,1-1 0,-22-20 16,21 21-16,-21 0 0,0-22 0,0 22 15,0 0-15,0 0 0,-21 21 16,-1 0-1,1 0-15,0 21 0,0 0 16,0 0-16,0 1 0,21-1 16,0 21-16,-22-21 0,22 0 15,0 22-15,0-22 0,0 0 0,0 0 16,0 0-16,0 1 0,22-22 16,-22 21-16,21-21 0,0 0 0,21 0 15,-21 0-15,1 0 0,20 0 0,0 0 16,1 0-16,-1-21 0,-21-1 15,21 1-15,1 0 0,-1 0 0,-21-21 16,22 20-16,-22-20 0,21 0 16,-21-1-16,0 1 0,1 0 15,-22-22-15,21 1 0,-21 20 0,21-20 0,-21 21 16,0-1-16,0 1 0,0 0 16,0 20-16,0 1 0,0 0 15,0 0-15,0 42 16,0 0-16,0 0 15,0 22-15,0-1 0,0 0 0,0 22 16,0-22-16,0 1 0,-21 20 0,21-21 16,-21 1-16,21-1 0,-22 0 15,22 1-15,0-22 0,0 21 0,-21-21 16,21 1-16,-21-1 0,21 0 16,-21-21 15,21-21-31,0 0 15,0-1-15,0 1 0,0 0 16,0-21-16,21 21 0,0-1 0,0-20 16,1 21-16,-1 0 0,21-22 15,0 22-15,-20 0 0,20 21 0,0-21 16,-21 21-16,22 0 0,-1 0 16,0 0-16,-20 21 0,20-21 0,-21 21 15,0 0-15,0 1 0,-21 20 0,0-21 16,0 0-16,0 0 15,0 1-15,-21 20 0,0-21 0,-21 0 16,21 0-16,-22 1 0,1-1 0,0 0 16,-1-21-16,1 21 0,0 0 15,20-21-15,-20 0 0,21 0 0,-21 0 16,20 0-16,1 0 0,0 0 0,21-21 16,-21 21-16,21-21 15,0-21-15,0 20 0</inkml:trace>
  <inkml:trace contextRef="#ctx0" brushRef="#br0" timeOffset="65197.28">17124 4382 0,'0'0'15,"21"0"-15,0 0 16,0 0-16,0 0 0,1 0 0,-1 0 15,0-22-15,21 1 0,-42 0 16,21 0-16,1 21 0,-1-21 16,-21 0-16,21-1 0,-21 1 15,0 0-15,0-21 0,0 21 0,0-1 16,0-20-16,-21 21 0,0 0 0,-1 0 16,1-1-16,0 1 0,0 21 0,-21 0 15,20 0-15,1 0 0,-21 0 16,0 21-16,20 22 0,-20-22 15,0 21-15,21 1 0,-22 20 0,22-21 16,0 1-16,0 20 0,0-20 16,-1 41-16,1-41 0,21-22 15,0 0-15,0 21 0,0-21 16,21-21-16,1 22 0,-1-22 0,21 0 16,-21 0-16,22 0 0,-22 0 0,21-22 15,0 1-15,1 0 0,-22 0 16,21 0-16,1 0 0,-1-22 0,-21 22 15,0-21-15,22 21 0,-22-22 16,0 1-16,-21 0 0,0 20 16,0-20-16,0 21 0,0 0 0,0 42 31,-21 21-31,21-21 16,0 1-16,0 20 0,0-21 15,-21 21-15,21-20 0,0 20 0,0-21 16,0 0-16,0 0 0,21 1 0,0-1 15,0 0-15,0-21 0,22 0 16,-22 0-16,21 0 0,-21 0 0,22 0 16,-1 0-16,-21 0 0,21-21 15,1 0-15,-1-1 0,-21 1 0</inkml:trace>
  <inkml:trace contextRef="#ctx0" brushRef="#br0" timeOffset="65460.13">18034 4085 0,'0'0'0,"0"-42"16,0 21-16,0-22 0,0 22 0,0 0 15,-21 21 1,0 21-16,-1 0 16,22 22-16,0-1 0,0 0 15,-21 22-15,0-22 0,21 22 0,-21-22 16,21 22-16,0-1 0,-21 1 0,0-22 16,21 21-16,-22 1 0,22 21 15,-21-22-15,21 1 0,0-1 0,0 1 16,-21-1-16,21-21 0,-21 1 15,21-1-15,0 0 0,0-20 16,0-1-16,0 0 0,21-21 16,0-21-16,0 0 15,1-22-15,-22 22 16,21-21-16,-21-1 0,0 1 0</inkml:trace>
  <inkml:trace contextRef="#ctx0" brushRef="#br0" timeOffset="65757.05">17907 4382 0,'0'0'0,"0"-43"0,0-84 16,0 85-16,0 21 0,0 0 16,0-1-16,0 1 0,0 0 15,21 0-15,0 0 0,0 21 16,22-21-16,-22 21 0,21 0 0,1 0 16,-1 0-16,-21 0 0,21 21 15,1 0-15,-22 0 0,21 21 0,-21-20 16,-21 20-16,0-21 0,0 21 0,0-20 15,-42 20-15,21-21 0,-21 0 16,-1 0-16,1 1 0,0-1 0,-1 0 16,-20 0-16,20 0 0,1-21 15,0 21-15,21-21 0,-22 0 0,22 0 16,42 0 15,0 0-31,1 0 0,-1-21 16,21 0-16,-21 0 0,22 0 0</inkml:trace>
  <inkml:trace contextRef="#ctx0" brushRef="#br0" timeOffset="66040.89">18775 4001 0,'0'-22'0,"0"44"0,0-65 16,-21 43-1,-1 21 1,1 1-16,21-1 0,-21 21 15,0 0-15,21 1 0,-21-1 16,21 22-16,0-1 0,0 1 0,0-1 16,-21 1-16,21-1 0,0 1 0,-22 20 15,22-20-15,-21-1 0,21 1 16,0 20-16,-21-20 0,0-22 0,21 22 16,-21-22-16,21 0 0,0 1 0,0-22 15,0 0-15,0 0 0,0 0 16,0-42-1,21 0-15,0 0 0,-21 0 16,21-22-16,0 22 0</inkml:trace>
  <inkml:trace contextRef="#ctx0" brushRef="#br0" timeOffset="66351.74">18690 4382 0,'0'0'0,"21"-64"0,-21 1 0,0 20 0,21 1 16,-21 0-16,0 20 0,0-20 15,22 21-15,-1 0 0,0 0 0,0-1 16,0 22-16,0 0 0,1 0 16,20 0-16,-21 0 0,0 0 0,22 43 15,-22-22-15,0 0 0,0 21 16,0-20-16,-21 20 0,0 0 0,0-21 16,0 22-16,0-22 0,0 21 15,-21-21-15,0 1 0,-21-1 16,20 0-16,-20-21 0,0 21 0,21-21 15,-22 0-15,1 21 0,0-21 0,20 0 16,1 0-16,-21 0 0,21 0 16,42 0 15,0 0-31,0 0 0,0-21 0,22 0 16,-1 21-16,0-21 0</inkml:trace>
  <inkml:trace contextRef="#ctx0" brushRef="#br0" timeOffset="66801.48">19664 3789 0,'0'-42'0,"0"84"0,0-106 0,0 43 0,0 0 16,-21 21-16,-1-21 0,1 21 16,0 0-16,0 0 0,0 0 15,0 21-15,-1-21 0,1 21 0,0 22 16,0-22-16,21 21 0,-21 0 15,0 1-15,21 20 0,-22-20 16,22 20-16,0 1 0,0-22 16,0 21-16,-21-20 0,21-1 0,0 0 0,0 1 15,0-22-15,21 0 0,-21 0 16,22 0-16,-1 1 0,0-22 16,0 0-16,21 0 0,-20 0 0,-1 0 15,0-22-15,21 1 0,-21 0 0,1 0 16,20 0-16,-21 0 0,0-22 15,0 1-15,1 21 0,-1-22 0,-21 22 16,0 0-16,21 0 0,-21 0 16,0 0-16,0 42 15,0 0-15,-21 0 0,21 0 16,-21 0-16,21 1 0,0 20 16,0-21-16,0 0 0,-22 0 0,22 1 15,0-1 1,0 0-16,0 0 15,22-21 1,-22-21 0,0 0-16,21 0 0</inkml:trace>
  <inkml:trace contextRef="#ctx0" brushRef="#br0" timeOffset="66964.16">19812 4001 0,'0'0'0,"0"-22"0,0 1 0,0 0 16,-21 21-16,0 0 15,-1 0 1,44 0 15,-1 21-31,0-21 0,0 0 16,0 21-16,0 1 0,1-22 16</inkml:trace>
  <inkml:trace contextRef="#ctx0" brushRef="#br0" timeOffset="67229">20468 4022 0,'0'-21'0,"0"42"0,0-64 0,-21 22 15,0 0-15,0 21 16,-1 0-16,1 0 0,0 0 0,0 0 16,0 0-16,-22 21 0,22-21 15,0 21-15,0 1 0,0 20 0,0-21 16,-1 21-16,1 1 0,21-1 0,0-21 15,0 22-15,-21-1 0,21-21 16,0 0-16,0 22 0,0-22 0,0 0 16,21 0-16,0 0 0,1-21 15,-1 21-15,21-21 0,-21 0 0,22 0 16,-1 0-16,0 0 0,22 0 0,-22-21 16,22 21-16,-22-21 15</inkml:trace>
  <inkml:trace contextRef="#ctx0" brushRef="#br0" timeOffset="68973.13">20997 4149 0,'0'0'0,"0"-43"0,0 22 0,0 0 16,0 0-16,0 0 0,-21 0 15,0-1-15,0 22 0,0 0 16,-1 0-16,1 0 0,0 0 0,0 0 16,0 22-16,0-1 0,-1 0 15,1 0-15,0 21 0,0-20 0,0 20 16,0-21-16,-1 21 0,1-20 15,21 20-15,0-21 0,0 0 16,0 0-16,0 1 0,0-1 0,0 0 16,0 0-16,21-21 0,1 0 15,-1 0-15,0 0 0,0 0 0,0 0 16,0 0-16,1 0 0,-1 0 0,0-21 16,0 0-16,0 0 0,0-1 15,1 1-15,-1 0 0,0-21 0,-21-1 16,0 22-16,21-21 0,-21 21 15,21-22-15,-21 22 0,0 0 16,0 42 15,0 0-31,-21 1 0,21-1 0,-21 21 16,21-21-16,0 0 0,0 22 16,0-22-16,0 0 0,0 0 0,0 0 15,0 1-15,21-1 0,0 0 0,0-21 16,1 0-16,-1 21 0,0-21 15,0 0-15,0 0 0,0 0 0,1-21 16,20 0-16,-21 21 0,0-21 16,0-1-16,1-20 0,-1 21 0,0-21 15,0-1-15,0-20 0,0 20 0,1-20 16,-1-1-16,0 1 16,-21-1-16,21 1 0,-21 21 0,0-22 15,0 22-15,0 21 0,0-22 16,0 22-16,-21 21 15,0 0 1,0 21-16,-1 0 0,1 22 0,21-22 16,0 21-16,-21 1 0,21-22 0,0 21 15,-21 22-15,21-22 0,0 0 16,0 22-16,0-22 0,0 0 0,0 1 16,0-1-16,0 0 0,0 1 15,21-22-15,0 21 0,0-21 0,-21 1 16,22-22-16,-22 21 0,21-21 0,0 0 15,0 0-15,0 0 16,0 0-16,1-21 0,-1 21 16,0-22-16,0 1 0,0 0 0,0-21 15,1 21-15,-1-22 0,0 1 16,0 21-16,0-22 0,0 1 0,1 0 16,-1 21-16,-21-1 0,0 1 15,-21 42 16,21 22-31,0-22 0,-22 21 0,22-21 16,-21 22-16,21-22 0,0 21 16,0-21-16,0 1 0,0-1 15,0 21-15,21-21 0,1 0 16,-22 1-16,21-22 0,0 0 16,0 0-16,0 0 0,0 0 0,1 0 15,-1-22-15,0 22 0,0-21 16,0 0-16,0 0 0,1 0 15,-1-22-15,0 22 0,-21-21 0,21 0 16,0 20-16,0-20 0,-21 21 16,0 0-16,0 0 0,22-1 0,-22 44 31,0-1-31,0 0 16,0 0-16,0 0 0,0 22 15,0-22-15,0 0 0,0 21 16,0-21-16,0 1 0,0-1 0,0 0 15,0 0-15,21-21 16,0 0-16,0 0 16,0 0-16,0 0 0,1 0 15,-1-21-15,0 0 0,0 0 16,-21-1-16,21-20 0,-21 21 16,0 0-16,0-22 0,0 22 15,0 0-15,-21-21 0,0 21 0,0-1 16,0 1-16,-1 21 0,1-21 15,0 21-15,0 0 16,21 21 15,21-21-15,0 0-16,0 0 16,1 0-16,20 0 0,-21 0 0,0 0 15,22 0-15,-22 0 0,21-21 0,-21 21 16,0 0-16,1 0 0,20 0 15,-21 0-15,0 0 0,0 0 16,1 0-16,-22 21 16,21 0-16,-21 1 15,0-1-15,0 0 0,0 0 0,0 0 16,0 22-16,0-22 0,0 0 16,0 21-16,0-21 0,0 1 0,0-1 15,0 0-15,0 0 0,0 0 16,0 0-16,0 1 0,0-1 15,0-42 17,0-1-32,0 1 15,0 0-15,21-21 16,-21 21-16,21-1 0,-21-20 16,21 21-16,0-21 0,1 20 0,-1-20 15,0 21-15,0-21 0,21 20 16,-20 1-16,-1 0 0,21 0 0,-21 0 15,0 0-15,1 21 0,-1 0 16,0 0-16,0 0 0,0 0 0,-21 21 16,21 0-1,-21 0-15,0 21 0,0-20 0,0-1 16,0 21-16,0 0 0,0-20 16,0 20-16,0-21 0,0 21 0,0-20 15,0-1-15,0 0 0,0 0 0,0 0 16,0 0-1,22-42 17,-22 0-32,21 21 15,-21-21-15,0 0 0,0 0 0,0-1 16,0 1-16,0 0 16,0 0-16,0-21 0</inkml:trace>
  <inkml:trace contextRef="#ctx0" brushRef="#br0" timeOffset="69212.35">22775 3641 0,'0'0'0,"-21"0"0,0 0 16,0 0-16,0 0 15,21-21 63,-22 21-78,1 0 0,0 0 16,-21 0 0</inkml:trace>
  <inkml:trace contextRef="#ctx0" brushRef="#br0" timeOffset="69453.21">21294 3768 0,'0'0'16,"0"21"-16,21-21 31,0 0-31,0 0 0,21 0 0,-20 0 16,-1 0-16,21-21 0,-21 21 15,0 0-15,1 0 0,20-21 16,-21 21-16,0 0 0,-21-22 16,21 22-16,-21-21 15,-21 21 1</inkml:trace>
  <inkml:trace contextRef="#ctx0" brushRef="#br0" timeOffset="70545.25">5038 6138 0,'0'-21'16,"21"0"-16,-21 0 15,21 0-15,-21 0 16,0-1-16,0 1 16,21 0-16,-21 0 15,0 0-15,0 0 16,0 42 15,0 0-15,0 0-16,0 0 0,0 0 0,0 1 15,0 20-15,0-21 0,0 21 0,-21-20 16,21 20-16,0 0 0,0 1 16,-21-1-16,0 0 0,21 1 0,-22-1 15,1 0-15,21 1 0,-21-22 16,0 21-16,21-21 0,0 0 0,0 1 16,-21-1-16,21-42 46,21-1-46,-21 1 0,21 21 16,-21-21-16,21 0 16,0 0-16</inkml:trace>
  <inkml:trace contextRef="#ctx0" brushRef="#br0" timeOffset="70960.57">5440 6392 0,'0'22'15,"21"-22"17,0 0-17,0 0 1,0 0-16,-21-22 0,22 22 15,-22-21-15,0 0 16,0 0 0,-22 21 15,1 0-31,0 0 16,21 21-16,0 0 0,-21-21 15,21 21-15,-21-21 0,21 22 16,0-1-16,21-21 47,0 0-47,0 0 15,0 0-15,-21-21 16,22-1-16,-1 22 0</inkml:trace>
  <inkml:trace contextRef="#ctx0" brushRef="#br0" timeOffset="71872.55">6604 5948 0,'0'0'16,"0"-21"-16,0 0 16,0-1-16,0 44 46,0-1-46,0 21 0,0-21 16,-21 22-16,21-1 0,0 0 16,0 1-16,0-1 0,-21 0 0,21 1 15,-22-1-15,22 0 0,-21 1 16,21-1-16,0-21 0,0 0 0,0 22 16,0-22-16,0 0 0,21-42 31,1 0-31,-22-1 15,21 1-15,0-21 0,0 21 0,0-22 16,0 22-16,1-21 16,20 21-16,-21-22 0,0 22 0,0-21 15,1 21-15,-22 0 0,21-1 0,0 1 16,0 21-16,-21 21 31,21 1-31,-21-1 0,0 0 16,0 21-16,0-21 0,0 22 0,21-22 15,-21 21-15,0-21 0,0 1 0,0 20 16,22-21-16,-1 0 0,-21 0 16,21 1-16,0-1 0,0-21 15,0 0-15,22 0 0,-22 0 0,0 0 16,0-21-16,0-1 0,1 1 16,-1 0-16,0 0 0,0 0 15,-21-22-15,0 1 0,21 21 0,-21-21 16,0-1-16,0 1 0,0 0 15,0-1-15,0 1 0,0 0 0,0-22 16,0 43-16,0-21 0,0-1 0,0 22 16,0 0-16,0 42 31,0 0-15,0 0-16,21-21 0,-21 22 0,0-1 15,22 0-15,-1-21 0,0 21 0</inkml:trace>
  <inkml:trace contextRef="#ctx0" brushRef="#br0" timeOffset="72228.35">7620 6202 0,'0'0'0,"42"0"31,-42-21-31,21 21 15,1-21-15,-1-1 16,-21 1-16,0 0 16,0 0-16,0 0 0,0 0 15,-21 21 1,-1 0-16,1 0 0,0 0 0,0 0 16,0 21-16,0 0 0,-1 0 15,1 0-15,0 0 0,0 1 0,21 20 16,-21-21-16,21 0 0,0 0 0,0 1 15,0 20-15,0-21 0,0 0 16,0 0-16,21 1 0,0-22 16,0 0-16,0 0 15,1 0-15,-1 0 0,0 0 0,21 0 16,-21-22-16,1 1 0,20 0 16,-21 0-16,21 0 0,-20 0 15</inkml:trace>
  <inkml:trace contextRef="#ctx0" brushRef="#br0" timeOffset="72725.07">8149 5715 0,'0'0'0,"0"-21"0,0 0 0,0 0 0,0-1 15,-21 22 1,0 0-16,0 0 0,21 22 16,0 20-16,0-21 0,-22 21 15,22-20-15,0 20 0,-21 0 0,21 1 16,0-1-16,0 0 0,0 1 15,0-1-15,0 0 0,0-21 16,0 22-16,0-22 0,-21 21 0,21-21 16,0 1-16,0-1 0,0 0 15,0-42 17,0 0-32,0-1 15,0 1-15,0 0 0,0 0 16,0 0-16,0 0 0,21-1 0,-21 1 15,21-21-15,1 21 0,-1 0 0,0-1 16,21 1-16,-21 21 16,1-21-16,20 21 0,-21-21 0,0 21 15,22 0-15,-22 0 0,0 21 0,21 0 16,-21 0-16,1 22 0,-1-22 16,-21 0-16,0 0 0,0 22 0,0-22 15,0 0-15,-21 21 0,-1-21 0,1 1 16,0-1-16,-21 21 0,-1-21 15,22 0-15,-21-21 0,0 22 0,-1-1 16,22-21-16,-21 0 0,-1 0 0,22 0 16,0 0-16,0 0 0,0 0 15,0 0-15,21-21 16,0-1-16,0 1 0,0 0 16,0 0-16</inkml:trace>
  <inkml:trace contextRef="#ctx0" brushRef="#br0" timeOffset="73407.92">9080 5990 0,'22'-21'47,"-1"21"-32,0-21-15,-21 0 0,42 0 16,-21 21-16,1-22 0,-1 1 16,0-21-16,0 21 0,0 0 0,0-1 15,1 1-15,-22 0 0,0-21 16,0 21-16,0-1 0,-22 1 16,-20 21-16,21 0 0,-21 0 0,20 0 15,-20 0-15,0 21 0,-1 1 16,1-1-16,21 0 0,-21 0 0,20 0 15,1 0-15,0 1 0,0 20 0,21-21 16,0 0-16,0 0 0,0 22 16,0-22-16,0 0 0,21 0 0,0 0 15,22 1-15,-22-1 0,0 21 16,21-21-16,-21 0 0,1 1 0,20 20 16,-21-21-16,0 0 0,0 0 15,-21 22-15,0-22 0,0 0 0,0 0 16,0 0-16,-21 1 0,0-1 15,0 0-15,-21 0 0,20-21 0,-20 0 16,0 0-16,-1 0 0,1 0 0,0 0 16,-1 0-16,22 0 0,-21-21 15,21 0-15,0 0 0,-1-1 0,1 1 16,0 0-16,21 0 0,-21 21 0,21-21 16,0 0-16,0-1 0,21 1 15,0 21-15,0 0 0,1 0 16,-1-21-16,21 21 0,-21 0 0,22 0 15,-22 0-15,21 0 16,-21-21-16,22 21 0</inkml:trace>
  <inkml:trace contextRef="#ctx0" brushRef="#br0" timeOffset="73760.1">9419 6181 0,'21'0'0,"-21"-21"15,21 21-15,-21-22 0,0 1 16,22 0-16,-1 0 16,0 21-16,0-21 0,-21 0 15,21-1-15,0 1 0,-21 0 0,22 0 16,-44 21 0,1 0-1,0 0-15,0 21 0,0 0 0,0 0 16,-1 1-16,1-1 0,0 0 15,0 21-15,0-21 0,21 1 0,0 20 16,-21-21-16,21 0 0,0 0 0,0 1 16,0-1-16,0 0 0,0 0 0,0 0 15,21-21-15,0 21 16,0-21-16,0 0 0,0 0 16,22 0-16,-22 0 0,21-21 0,-21 21 15,22-21-15,-22 21 0,21-21 16,-21 0-16,1 0 0,-1-1 0,0 22 15</inkml:trace>
  <inkml:trace contextRef="#ctx0" brushRef="#br0" timeOffset="74112.89">9842 6011 0,'0'0'0,"0"-21"16,0 0-16,22 21 16,-22-21-16,21 21 0,0 0 15,0 0-15,0 0 0,0 0 16,1 0-16,-1 21 15,0 0-15,0 0 0,0 1 0,0-1 16,1 0-16,-1 0 0,0 0 0,-21 0 16,0 1-16,0-1 0,0 0 0,0 0 15,0 0-15,0 0 0,0 1 16,0-1-16,0 0 0,-21-21 16,21 21-16,-21-21 0,-1 0 15,22-21 1,0 0-16,0 0 0,0-1 15,0 1-15,0 0 0,0-21 16,0 21-16,0-1 0,0 1 16,22 0-16,-1 0 0,0 0 15,-21 0-15,21-1 0,0 1 0,0 21 16,1-21-16,-1 21 0,0 0 16,0 0-16,0-21 0,0 21 0,1 0 15,-1 0-15,0 0 0</inkml:trace>
  <inkml:trace contextRef="#ctx0" brushRef="#br0" timeOffset="74508.58">10562 5906 0,'0'21'47,"0"0"-47,0 0 15,21 0-15,0 0 0,-21 1 0,0-1 16,0 0-16,22 0 0,-22 0 16,21 0-16,-21 1 0,0-1 0,0 0 15,21-21-15,-21 21 0,0 0 0,0 0 16,0-42 31,0 0-47,0 0 0,0 0 15,0 0-15,21-22 16,0 22-16,-21 0 0,21-21 0,1 20 16,-22-20-16,21 21 0,0-21 0,0 20 15,0 1-15,0 0 0,1 0 16,-1 21-16,0 0 0,0-21 0,0 21 16,0 0-16,1 0 0,-1 0 31,-21 21-31,0 0 0</inkml:trace>
  <inkml:trace contextRef="#ctx0" brushRef="#br0" timeOffset="74848.39">11049 6011 0,'0'0'0,"21"0"0,0 0 16,0 0-1,1-21 1,-1 21-16,0-21 0,0 21 0,0-21 15,0 0-15,1 21 0,-1-21 16,-21-1-16,21 1 0,0 21 0,-21-21 16,0 0-16,-21 21 31,0 0-31,0 21 0,-1 0 16,1 0-16,0 1 0,0-1 15,0 0-15,0 21 0,-1-21 16,22 1-16,-21-1 0,21 0 0,0 0 15,0 0-15,0 0 0,0 1 0,0-1 16,21-21 0,1 0-16,-1 0 0,0 0 0,0 0 15,21 0-15,-20 0 0,20 0 0,-21 0 16,21-21-16,-20-1 0,20 22 16,-21-21-16,21 0 0</inkml:trace>
  <inkml:trace contextRef="#ctx0" brushRef="#br0" timeOffset="75224.17">11599 5842 0,'0'-21'16,"0"42"-16,0-63 0,0 21 0,21-1 0,-21 1 16,22 21-1,-22-21-15,21 21 16,0 0-16,0 0 0,0 0 16,0 21-16,-21 0 0,22 1 15,-1-1-15,0 0 0,0 0 0,0 0 16,-21 0-16,21 22 0,-21-22 15,22 0-15,-22 0 0,0 0 0,0 22 16,0-22-16,0 0 16,0 0-16,0 0 0,0 1 15,-22-22-15,1 0 16,21-22 0,0 1-16,0 0 15,0 0-15,0 0 0,0 0 16,0-22-16,0 22 0,0-21 0,21 21 15,1-22-15,-1 1 0,-21 0 0,21 20 16,0 1-16,0-21 0,22 21 16,-22 0-16,0-1 0,0 1 15,0 21-15,0 0 0,1 0 16,-22 21 0</inkml:trace>
  <inkml:trace contextRef="#ctx0" brushRef="#br0" timeOffset="76340.53">5016 7620 0,'0'0'0,"-21"0"0,21-21 31,0 0-15,0 0-16,0-1 0,0 1 15,21 21-15,-21-21 0,22 21 16,-1 0-16,0-21 0,0 0 16,0 21-16,0 0 0,22 0 15,-22 0-15,0 21 0,-21 0 16,21 0-16,0 22 0,1-22 0,-22 21 15,0-21-15,0 22 0,0-1 0,0 0 16,0 1-16,-22-1 0,1 0 16,-21 1-16,21-1 0,-22 0 0,1 1 15,21-22-15,-21 21 0,-1-21 16,1 0-16,21 1 0,0-1 16,-22-21-16,22 0 0,0 0 0,0 0 15,0-21-15,21-1 16,0 1-16,0 0 0,0 0 15,0-21-15,0 20 0,0-20 0,0 21 16,0-21-16,0 20 0,0-20 0,21 21 16,0 0-16,-21 0 0,21-1 15,0 22-15,0 0 0,1 0 16,20 0-16,-21 0 0,0 0 0,0 22 16,1-1-16,-1 0 0,21 0 0,-42 0 15,21 0-15,0 22 0,1-22 16,-22 21-16,0-21 0,21 1 15,-21-1-15,21 0 0,-21 0 0,21 0 16,-21 0-16,0 1 0,21-22 16,0 0-1,1-22 1,-1 1-16,0 0 16</inkml:trace>
  <inkml:trace contextRef="#ctx0" brushRef="#br0" timeOffset="76532.42">5757 7853 0,'0'0'0,"21"0"0,-21-21 16,22 21 46,-1 0-62,0-21 0,0 21 16,0-22-16</inkml:trace>
  <inkml:trace contextRef="#ctx0" brushRef="#br0" timeOffset="77210.03">6837 7493 0,'0'-21'16,"0"-43"0,0 86 15,0-1-31,0 0 0,0 21 16,0 1-16,-21-1 0,21 0 0,-22 1 15,1-1-15,21 0 0,0 1 0,-21-1 16,0 0-16,0 1 15,0-1-15,21 0 0,-22 1 0,22-22 16,-21 0-16,21 0 0,0 0 0,0-42 47,0 0-47,0 0 0,0 0 0,0-22 16,21 22-16,-21-21 0,22-1 15,-22 1-15,0 0 0,21-1 0,0-20 16,-21 21-16,21-1 0,0-20 0,0 20 15,1 1-15,20-21 0,-21 41 16,21-20-16,-20 21 0,20 0 0,0 0 16,-21 21-16,22 0 0,-22 0 15,21 21-15,-21 0 0,1 0 16,-1 21-16,0 1 0,0-1 0,0 0 16,-21 1-16,0-1 0,0-21 0,0 22 15,0-1-15,0 0 0,0 1 16,0-22-16,0 21 0,0 0 0,0-20 15,0-1-15,0 0 0,-21 0 0,21 0 16,-21 0-16,0-21 16,0 0-1,-1-21-15,1 21 16,0-21-16,0 21 0</inkml:trace>
  <inkml:trace contextRef="#ctx0" brushRef="#br0" timeOffset="77373.94">6667 7916 0,'43'0'16,"-22"0"-16,42-21 15,-20 21-15,-1 0 0,0 0 0,1-21 16,-1 21-16,0-21 0,1 0 0,20 21 16,-20-21-16,-1-1 0,21 22 15,-20-21-15,-1 0 0,0 0 0,1 0 16</inkml:trace>
  <inkml:trace contextRef="#ctx0" brushRef="#br0" timeOffset="77624.8">7683 7493 0,'-21'21'31,"0"0"-31,0 1 0,21-1 0,0 0 16,0 0-16,-21 21 0,21 1 0,0-1 15,-21 0-15,21 1 0,0-1 16,0 0-16,0 22 0,0-22 0,0 22 15,-22-22-15,22 0 0,-21 1 0,21-1 16,-21 0-16,21 1 0,0-22 16,0 0-16,-21 0 0,21 0 0,0 1 15,0-44 17,0 1-32,0 0 0,0 0 15,0 0-15,0-22 0,0 22 16,0-21-16</inkml:trace>
  <inkml:trace contextRef="#ctx0" brushRef="#br0" timeOffset="77908.64">7472 7726 0,'0'-21'0,"0"42"0,0-63 0,0 20 0,0 1 16,0 0-16,21 0 0,0 21 16,21-21-16,-20 21 15,-1 0-15,21-21 0,0 21 0,1 0 16,-1 0-16,0 0 0,1 0 0,-22 21 15,21 0-15,1 0 0,-22 0 16,-21 0-16,0 1 0,0-1 0,0 0 16,0 21-16,-21-21 0,-22 1 0,1-1 15,0 0-15,-1 0 0,1 0 16,0 0-16,-1 1 0,22-22 0,-21 21 16,21-21-16,-1 21 0,1-21 0,42-21 31,1 0-16,20 21-15,-21-22 0,21 1 16,-20 0-16,20 0 0</inkml:trace>
  <inkml:trace contextRef="#ctx0" brushRef="#br0" timeOffset="78192.38">8340 7514 0,'0'0'0,"-22"0"31,1 21-31,21 1 0,0-1 16,-21 0-16,0 0 0,21 21 16,0 1-16,0-22 0,-21 21 0,21 22 0,-21-22 15,-1 22-15,1-22 0,21 21 16,-21-20-16,21 20 0,-21-20 16,21 20-16,0-21 0,-21 1 0,21-1 15,0 0-15,-21-20 0,21 20 0,0-21 16,0 0-16,0 0 0,0 1 15,21-22 1,-21-22-16,21 1 16,-21 0-16,0 0 0,0 0 0,21-22 15,-21 22-15,21-21 0</inkml:trace>
  <inkml:trace contextRef="#ctx0" brushRef="#br0" timeOffset="78477.22">8191 7811 0,'0'0'16,"0"-43"-16,0 22 0,0-21 0,0-1 15,0 22-15,0 0 0,22 0 0,-22 0 16,21 0-16,0-1 0,0 22 0,0-21 16,0 0-16,1 21 0,-1 0 15,21-21-15,-21 21 0,0 0 0,1 0 16,20 21-16,-21-21 0,0 21 0,-21 0 16,0 22-16,0-22 0,0 0 15,0 21-15,0-20 0,0 20 0,-21-21 16,0 0-16,0 0 0,-22 1 15,1-1-15,21 0 0,-21 0 16,20 0-16,1 0 0,-21-21 0,21 0 16,21 22-16,-21-22 0,21-22 31,21 1-31,0 21 0,0-21 16,0 0-16,0 0 0,1 0 0</inkml:trace>
  <inkml:trace contextRef="#ctx0" brushRef="#br0" timeOffset="78938.34">9419 7324 0,'21'0'0,"-42"0"0,63-21 16,-20-1-16,-22 1 0,21 0 16,-21 0-16,0 0 15,0 0-15,0-1 0,0 1 0,0 0 16,-21 0-16,-22 21 15,22 0-15,0 0 16,-21 21-16,-1 0 0,1 0 0,0 1 16,-1-1-16,1 0 0,21 21 0,-22-21 15,22 1-15,-21 20 0,21-21 16,21 0-16,0 0 0,0 1 16,21-1-16,0-21 0,0 21 0,22 0 15,-1-21-15,0 21 16,1 0-16,-1-21 0,0 22 0,-21-1 15,22 0-15,-22-21 0,21 21 0,-21 0 16,-21 0-16,0 1 0,0-1 16,0 0-16,0 0 0,-21 0 15,0-21-15,-21 21 0,21-21 0,-22 0 16,1 0-16,21 22 0,-22-22 0,1 0 16,0 0-16,-1 0 0,1 0 15,21 0-15,0 0 0,0 0 16,-1 0-16,1 0 0,21-22 15,21 1 1,1 21-16,-1 0 16,21-21-16,-21 21 0,22-21 0,-22 0 15,21 21-15</inkml:trace>
  <inkml:trace contextRef="#ctx0" brushRef="#br0" timeOffset="79273.14">9588 7599 0,'0'0'15,"22"0"1,-22-21 0,21 21-16,0 0 0,-21-21 15,21-1-15,0 1 16,0 0-16,1 21 0,-22-21 0,0 0 16,21 0-16,-21-1 0,0 1 15,0 0-15,-21 21 16,-1 0-16,1 0 0,0 0 15,0 0-15,0 21 0,0 0 0,-1 1 16,22-1-16,0 0 0,-21 21 0,21-21 16,0 1-16,0 20 0,0-21 15,0 0-15,0 22 0,0-22 0,0 0 16,0 0-16,21-21 0,-21 21 16,22 0-16,-1-21 0,0 0 15,0 0-15,21 0 0,-20 0 0,-1 0 16,21 0-16,-21-21 0,0 21 0,22-21 15,-22 0-15,0 21 0,0-21 0</inkml:trace>
  <inkml:trace contextRef="#ctx0" brushRef="#br0" timeOffset="79621.45">9991 7493 0,'0'-21'16,"0"42"-16,0-63 0,0 21 0,0-1 0,0 1 16,0 0-16,21 21 15,0-21-15,0 21 0,0 0 16,0 0-16,22 0 0,-22 21 15,21-21-15,-21 21 0,22 0 16,-22 1-16,0 20 0,0-21 0,0 0 16,1 22-16,-22-22 0,0 0 0,0 0 15,0 21-15,0-20 0,0-1 16,0 0-16,-22 0 0,1-21 16,0 0-16,21 21 0,-21-21 0,0 0 15,0 0 1,21-21-16,0 0 15,0 0-15,0 0 0,0-1 16,0 1-16,0-21 0,21 21 0,-21 0 16,21-1-16,0-20 0,0 21 15,-21 0-15,21 0 0,1-1 16,-1 1-16,0 21 0,0-21 0,0 21 16,0 0-16,1-21 0,-1 21 15,0 0-15,0-21 0,0 21 16</inkml:trace>
  <inkml:trace contextRef="#ctx0" brushRef="#br0" timeOffset="79981.24">10710 7260 0,'0'21'47,"0"1"-31,21-1-16,-21 0 0,0 0 0,0 21 15,22-20-15,-22-1 0,21 21 0,-21-21 16,21 0-16,-21 1 0,0-1 16,0 0-16,0 0 0,0 0 0,0 0 15,0 1-15,21-22 0,0 0 32,-21-22-17,21 1-15,1 21 0,-22-21 0,0 0 16,21 0-16,0-22 0,-21 22 15,21-21-15,0 21 0,0-22 16,1 22-16,-1-21 0,0 21 0,0 0 16,0-1-16,0 1 0,1 0 0,-22 0 15,21 21-15,0 0 0,-21-21 16,21 21-16,0 0 0,0 0 16</inkml:trace>
  <inkml:trace contextRef="#ctx0" brushRef="#br0" timeOffset="80331.03">11303 7345 0,'0'21'16,"21"-21"-16,0 0 0,0 0 16,1 0-16,-1 0 0,0-21 15,0 21-15,21-21 0,-20 0 0,20 21 16,-21-22-16,21 1 0,-20 0 15,-1 21-15,0-21 0,-21 0 0,0 0 16,0-1-16,-21 22 16,0 0-1,-1 0-15,1 0 0,0 22 0,-21-1 16,21 0-16,-22 0 0,22 21 16,0-20-16,0 20 0,0-21 15,-1 21-15,22-20 0,0 20 0,0-21 16,0 0-16,0 0 0,0 1 0,0-1 15,0 0-15,22 0 0,-1-21 16,21 0-16,-21 0 0,22 0 0,-22 0 16,21 0-16,0 0 0,1 0 0,-22-21 15,21 21-15,1-21 0,-22 0 0,21 21 16</inkml:trace>
  <inkml:trace contextRef="#ctx0" brushRef="#br0" timeOffset="80702.82">11917 7239 0,'0'0'0,"0"-21"0,0-21 32,0 20-32,0 1 0,21 21 15,0 0-15,0 0 0,0 0 16,1 0-16,-1 0 0,21 0 0,-21 0 16,0 21-16,1-21 0,-1 22 0,0 20 15,-21-21-15,0 0 0,0 22 16,0-22-16,0 0 0,0 21 0,0-21 15,0 1-15,0-1 0,-21 0 0,21 0 16,-21 0-16,21 0 0,-22 1 16,1-22-16,21-22 31,0 1-15,0 0-16,21-21 0,1 21 15,-1-22-15,0 22 0,0-21 0,0-1 16,22 1-16,-22 0 0,21-1 0,-21 1 15,0 21-15,22 0 0,-22 0 16,0-1-16,0 1 0,0 21 0,1 0 16</inkml:trace>
  <inkml:trace contextRef="#ctx0" brushRef="#br0" timeOffset="81783.41">5249 9123 0,'-42'21'31,"21"-21"-31,0 0 15,-1 0-15,22-21 32,0 0-32,0 0 15,22 21-15,-22-22 16,21 22-16,0 0 0,0-21 0,0 21 16,0 0-16,1 0 15,-1 0-15,0 0 0,0 0 0,0 0 16,0 21-16,1 1 0,-22-1 15,0 21-15,0-21 16,0 0-16,-22 1 0,1-1 0,0 21 16,-21-21-16,21 0 0,-22 1 0,22-1 15,0-21-15,-21 21 0,20 0 16,1-21-16,0 0 16,21-21-1,0 0 1,0 0-16,0-1 15,21 1-15,0 21 0,1 0 0,-1 0 16,-21-21-16,21 21 16,0 0-16,0 0 0,22 0 0,-22 0 15,0 21-15,0-21 0,21 21 0,-20 1 16,-1-1-16,0 0 0,0 0 16,-21 0-16,0 22 0,0-22 0,0 0 15,0 0-15,-42 21 0,21-20 0,-1-1 16,-20 0-16,0 0 0,21-21 15,-22 21-15,1 0 0,21-21 0,-22 0 16,22 0-16,-21 0 0,21 0 0,0 0 16,-1 0-16,1 0 0,0-21 15,0 0-15,0 21 0,21-21 0,-21 0 16,21 0-16,-22 21 0,22-22 16,0 1-16,0 0 15,22 21 1,-1-21-16,0 21 0,0-21 0,0 0 15,22 21-15,-22-22 0,21 22 0,0-21 16</inkml:trace>
  <inkml:trace contextRef="#ctx0" brushRef="#br0" timeOffset="81976.28">5990 9313 0,'0'0'0,"21"0"0,-21-21 47</inkml:trace>
  <inkml:trace contextRef="#ctx0" brushRef="#br0" timeOffset="83873.14">7006 9250 0,'0'-42'15,"0"84"-15,0-106 0,0 43 16,0 0-16,0 0 0,0-21 0,21 20 16,0 1-16,-21 0 0,22 0 15,-1 0-15,0 21 16,-21 21-16,0 0 15,21 0-15,-21 0 0,0 22 16,0-1-16,0-21 0,0 22 0,0-1 16,0 0-16,0 1 0,0-1 0,0-21 15,0 21-15,-21 1 0,21-22 16,-21 0-16,21 21 0,-21-20 0,21-1 16,0 0-16,0-42 46,0 0-30,0-1 0,-22 22-16,1 0 47,21 22-16,0-1-16,0 0 798,-21 0-735,21-42 0,21 0-78,0 21 0,-21-21 0,22 21 16,-22-22-16,21 1 0,0 0 0,0 0 15,-21 0-15,21 0 0,0-1 16,1 1-16,-22 0 0,21 0 0,0 0 16,0 21-16,-21-21 0,21 21 15,0 0 1,-21 21-16,0 0 16,22 0-16,-22 0 0,0 22 0,0-22 15,21 21-15,-21-21 0,0 0 16,0 22-16,21-22 0,0 0 0,-21 0 15,21 0-15,0 1 0,1-22 0,-1 0 16,0 0-16,0 0 0,0 0 16,0 0-16,22 0 0,-22 0 0,0-22 15,21 1-15,-20 0 0,-1 0 0,0-21 16,0 20-16,0-20 0,43-106 31,-64 127-31,0-22 0,0 1 0,0 0 16,0-1-16,0 1 0,0 0 0,0 21 15,-21-1-15,21 1 0,-22 0 16,1 21-16,0 0 16,0 0-16,21 21 15,0 0-15,0 1 0,0-1 16,0 0-16,0 0 0,0 0 0,0 0 16,21 1-16,0-1 0,-21 0 15,21 0-15,1-21 0,-22 21 0,21 0 16</inkml:trace>
  <inkml:trace contextRef="#ctx0" brushRef="#br0" timeOffset="84196.97">7980 9419 0,'0'0'0,"21"0"0,0 0 15,0 0-15,0 0 0,1 0 16,-1 0-16,0 0 0,0-21 16,0 21-16,0-21 0,1 0 15,-1 21-15,0-21 0,0-1 0,-21 1 16,21 0-16,-21 0 0,0 0 15,0 0-15,0-1 0,0 1 16,-21 21-16,0 0 16,0 0-16,0 21 15,-1 1-15,1-1 0,0 21 16,21-21-16,-21 0 0,21 22 0,-21-22 16,21 21-16,0-21 0,0 22 0,0-22 15,0 0-15,0 0 0,0 0 16,21 1-16,0-22 0,0 21 15,0-21-15,1 0 0,-1 0 0,0 0 16,21-21-16,-21 21 0,1-22 16,20 1-16,-21 0 0,21 0 0,-20-21 15,20 20-15,-21 1 0,21-21 0</inkml:trace>
  <inkml:trace contextRef="#ctx0" brushRef="#br0" timeOffset="84632">8699 9102 0,'0'42'0,"0"-84"0,0-1 0,0 1 0,0 0 0,0-1 16,0 1-16,0 21 0,0 0 0,0 0 15,0-1-15,0 44 16,0-1 0,0 0-16,0 21 0,0-21 0,0 22 15,-21-1-15,21 0 0,0 1 16,0-1-16,-21 0 0,21 1 0,0-1 16,0 0-16,-21-20 0,21 20 0,-21-21 15,21 21-15,0-20 0,0-1 16,0 0-16,0 0 0,0 0 15,0-42 17,0 0-32,0 0 15,0 0-15,0-1 0,0-20 0,21 21 16,0 0-16,0 0 0,0-22 0,1 22 16,20 0-16,-21 0 0,21 0 15,-20-1-15,20 1 0,-21 21 0,21 0 16,-20 0-16,20 0 0,-21 0 0,0 21 15,22 1-15,-43-1 0,21 0 16,-21 0-16,0 0 0,0 0 0,0 1 16,-21-1-16,21 0 0,-43 21 15,22-21-15,0 1 0,-21-1 0,-1-21 16,1 21-16,21 0 0,-22 0 16,22-21-16,-21 21 0,21-21 0,0 0 15,-1 0-15,22-21 16,0 0-16</inkml:trace>
  <inkml:trace contextRef="#ctx0" brushRef="#br0" timeOffset="85056.38">9800 8742 0,'-21'-21'16,"42"42"-16,-42-63 0,21 20 0,-21 22 15,0-21-15,21 42 32,-22-21-32,22 43 0,-21-22 0,21 21 15,0-21-15,0 22 0,0 20 0,0-20 16,-21-1-16,21 0 0,0 1 16,-21-1-16,21 0 0,0 1 0,0-1 15,0-21-15,-21 0 0,21 22 0,0-22 16,-21-21-16,21 21 0,0 0 15,0-42 17,0 0-32,0 0 0,0-1 0,0 1 15</inkml:trace>
  <inkml:trace contextRef="#ctx0" brushRef="#br0" timeOffset="85585.08">9567 8911 0,'0'0'0,"0"-21"0,-21-21 0,21 21 0,0-22 16,0 22-16,0 0 0,0 0 15,0 0-15,0-1 0,21 22 0,0-21 16,1 0-16,-1 21 0,21 0 0,-21 0 16,0-21-16,22 21 0,-22 0 15,21 0-15,1 0 0,-1 0 0,0 21 16,-21 0-16,22 0 0,-22 22 16,0-22-16,0 0 0,-21 21 15,0-20-15,0 20 0,-21-21 0,0 21 16,-21-20-16,-1-1 0,1 0 0,0 0 15,-1 0-15,-20 0 0,20 1 16,1-22-16,21 0 0,-21 0 0,20 0 16,1 0-16,21-22 15,0 1 1,21 0-16,1 21 0,-1-21 0,21 21 16,-21 0-16,22 0 0,-1 0 15,0 0-15,1 0 0,-1 0 0,0 0 16,1 0-16,-1 21 0,0 0 15,1 0-15,-22 1 0,21-1 0,-21 0 16,0 0-16,-21 21 0,0-20 16,0-1-16,0 0 0,0 0 0,-21 0 15,-21 22-15,21-22 0,-22 0 0,1 0 16,0-21-16,-1 21 0,1 0 0,0-21 16,-1 22-16,1-22 0,21 0 15,-21 0-15,20 0 0,1 0 0,-21 0 16,21 0-16,0 0 0,-1-22 15,22 1-15,0 0 16,0 0-16,0 0 16,22 0-16,-1 21 15,0-22-15,0 22 0,0-21 0,22 0 16,-22 21-16,21-21 0,-21 21 0</inkml:trace>
  <inkml:trace contextRef="#ctx0" brushRef="#br0" timeOffset="85976.37">10329 8996 0,'21'-64'31,"1"64"-31,-1 0 16,-21-21-16,21 21 0,0-21 0,0 21 16,0 0-16,1 0 15,-1 21-15,21 0 0,-21 1 16,0-1-16,1 0 0,-1 0 0,0 21 15,0-20-15,0-1 0,-21 21 0,0-21 16,21 22-16,-21-22 0,0 0 16,0 0-16,0 0 0,0 0 0,-21 1 15,0-1-15,0 0 0,0-21 16,0 0-16,-1 0 16,1-21-1,21 0-15,0-1 0,0-20 16,0 21-16,0 0 15,0 0-15,0-22 0,21 22 16,-21-21-16,22 21 0,-1-22 0,0 22 16,0 0-16,0 0 0,0 0 0,1-1 15,-1 1-15,0 21 0,0 0 16,0-21-16,0 21 0,22 0 0,-22 0 16,0 0-16,0-21 0,0 21 0</inkml:trace>
  <inkml:trace contextRef="#ctx0" brushRef="#br0" timeOffset="86400.13">11239 8784 0,'0'0'0,"-21"0"16,0 0-16,0 0 16,21 21-16,-21 1 0,0-1 15,21 0-15,-22 0 0,1 21 0,0-20 16,0 20-16,21 0 0,-21-21 0,0 22 15,21-22-15,-22 0 0,22 21 0,0-20 16,0-1-16,0 0 0,0 0 16,0 0-16,22-21 0,-1 0 15,0 0-15,21 0 0,-21 0 0,1 0 16,-1 0-16,21 0 16,-21 0-16,22-21 0,-22 0 0,21 21 15,-21-21-15,0 0 0,22-1 0,-22-20 16,0 21-16,-21-21 0,0 20 0,21-20 15,-21 21-15,0-21 0,0-1 16,0 22-16,-21-21 0,0 21 0,0-1 16,0 1-16,-1 21 0,-20 0 0,21 0 15,-21 0-15,20 0 0,-20 0 16,21 0-16,0 0 0,-22 21 0,22 1 16,0-1-16,21 0 0,0 0 15,0 0-15,0 0 0,0 1 16,0-1-16,21 0 0,-21 0 15,43-21-15,-22 0 0,0 21 0,21-21 16</inkml:trace>
  <inkml:trace contextRef="#ctx0" brushRef="#br0" timeOffset="86992.25">11769 8827 0,'0'0'15,"0"-22"-15,0 1 0,0 0 0,0 0 16,0 0-16,0 42 31,0 0-31,-22 0 16,22 22-16,-21-22 0,21 21 15,0 0-15,0 1 0,0-1 0,-21-21 16,21 22-16,-21-22 0,21 21 0,0-21 16,0 0-16,0 1 0,0-1 15,0 0-15,21-42 31,0 21-31,-21-21 16,0-1-16,21 1 0,1 0 16,-1 0-16,-21 0 0,21 0 0,-21-22 15,21 22-15,-21 0 0,0 0 0,21 0 16,-21-1-16,21 1 0,-21 42 31,0 1-15,0-1-16,0 0 0,0 0 0,0 0 15,0 22-15,0-22 0,0 0 16,0 0-16,22 0 0,-22 0 0,21-21 16,-21 22-16,21-1 0,0-21 15,0 0-15,0 0 0,1 0 16,-1 0-16,0 0 0,0-21 16,0 21-16,-21-22 0,21 1 0,1 0 15,-1 0-15,0 0 0,-21 0 16,0-22-16,21 22 0,-21-21 15,0 21-15,21-22 0,-21 1 0,0 0 16,0 20-16,0 1 0,0 0 0,0 0 16,0 0-16,0 42 31,0 0-15,0 0-16,0 0 15</inkml:trace>
  <inkml:trace contextRef="#ctx0" brushRef="#br0" timeOffset="87401.01">12636 8784 0,'0'0'0,"22"0"0,-1-21 0,0 21 0,0-21 16,-21 0-16,0 0 16,0-1-16,-21 1 15,0 21-15,0 0 16,-1 0-16,1 0 0,0 0 0,0 21 15,0 1-15,0-22 0,-22 42 16,22-21-16,0 0 0,0 0 0,0 1 16,21-1-16,0 21 0,0-21 0,0 0 15,0 1-15,21-1 0,0-21 16,0 21-16,0 0 0,0 0 16,1-21-16,-1 21 0,21-21 0,-21 22 15,0-22-15,1 21 0,-1-21 16,-21 21-16,0 0 0,-21 0 15,-1-21 1,1 0-16,0 0 0,-21 0 16,21 0-16,-22 0 0,22 0 0,-21 0 15,-1 21-15,22-21 0,0 0 0,0 0 16,0 0-16,0 0 0,42 0 31,0 0-15,0 0-16,0-21 0,0 21 15,1-21-15,20 0 0,-21 21 16</inkml:trace>
  <inkml:trace contextRef="#ctx0" brushRef="#br0" timeOffset="87752.81">12827 8954 0,'21'-22'31,"0"22"-31,-21-21 0,21 21 0,1-21 0,-1 21 15,0-21-15,0 0 0,0 21 0,0-21 16,1-1-16,-1 1 0,21 0 16,-21 21-16,-21-21 0,21 0 15,-21 0-15,0-1 0,0 1 16,0 0 0,-21 21-16,0 0 15,0 0-15,0 0 0,0 21 0,-22 0 16,22 1-16,0 20 0,21-21 15,-21 21-15,21-20 0,-21 20 0,21 0 16,0-21-16,0 22 0,0-22 0,0 0 16,0 0-16,0 0 0,21 1 0,0-1 15,0-21-15,0 21 16,0-21-16,22 0 0,-22 0 0,0 0 16,0 0-16,22 0 0,-22-21 15,0 21-15,0-21 0,0-1 16,0 22-16,1-21 0</inkml:trace>
  <inkml:trace contextRef="#ctx0" brushRef="#br0" timeOffset="88119.61">13356 8805 0,'0'-21'15,"0"42"-15,0-63 0,0 21 0,0 0 0,0 0 16,0-1-16,21 22 0,22-21 16,-22 21-16,0-21 0,0 21 15,21 0-15,-20 0 0,20 0 0,-21 0 16,0 0-16,0 21 0,1 0 0,-1 1 15,-21-1-15,21 0 16,-21 21-16,0 1 0,0-1 0,0 0 16,0 1-16,-21-22 0,0 21 0,21 0 15,-22-20-15,1-1 0,0 0 0,21 0 16,-21 0-16,21 0 0,-21-21 16,0 0-1,21-21 1,0 0-16,0 0 0,0 0 15,0 0-15,21-1 0,-21-20 16,21 0-16,0-1 0,0 1 0,0 0 16,22-1-16,-22 1 0,0 0 0,0-1 0,0 22 15,22-21-15,-22 21 16,0 0-16,0 21 0,0-22 0,1 1 16</inkml:trace>
  <inkml:trace contextRef="#ctx0" brushRef="#br0" timeOffset="89236.71">4847 10478 0,'0'-22'16,"-21"22"15,21 22-31,0-1 15,-21 21-15,21-21 0,0 22 0,0-22 16,0 21-16,0 0 0,-21-20 16,21 20-16,-22 0 0,22-21 0,-21 22 15,21-22-15,-21 0 0,21 0 0,-21 0 16,21 1-16,0-44 31,0 1-15,0 0-1,0 0-15,21 21 0,-21-21 0,21 21 16,0 0-16,1 0 0,-1-21 0,0 21 16,0 0-16,0 0 0,0 0 15,22 0-15,-22 0 0,0-22 0,21 22 16,-20 0-16,-1 0 0,21 0 0,-21-21 16,0 21-16,1 0 0,-1-21 15,-21 0-15,21 0 16,-21 0-16,0-1 15,0 1-15,0 0 16,-21 0-16,0 0 0,21 0 16,0-1-16,-22 22 15,1 22 17,21-1-32,0 0 0,0 0 0,0 0 15,0 0-15,0 22 0,-21-22 0,21 21 16,-21-21-16,21 22 0,-21-22 15,21 0-15,0 21 0,0-20 0,-21-1 16,21 0-16,-22 0 0,22 0 16,0 0-16,22-21 47,-1-21-32,-21 0-15</inkml:trace>
  <inkml:trace contextRef="#ctx0" brushRef="#br0" timeOffset="89464.58">5588 10837 0,'0'0'16,"21"0"-16,0 0 109,0 0-109,1-21 16</inkml:trace>
  <inkml:trace contextRef="#ctx0" brushRef="#br0" timeOffset="91608.67">7112 10605 0,'0'0'0,"0"-22"0,21 1 0,0 0 16,-21 0-16,0 0 0,21 21 16,-21 21 15,0 21-31,-21-21 0,21 22 0,-21-1 16,0 0-16,21 1 0,-21-1 0,0 0 15,-22 22-15,22-22 0,0 1 16,0-1-16,-22 0 0,22 1 0,-21-1 15,21-21-15,-64 64 16,64-64-16,0-21 0,0 0 16,-1 0-16,1 0 15,21-21-15,-21 0 0,21-1 16,-21 1-16,21 0 0,0-21 0,0 21 16,0-22-16,0 22 0,0-21 15,0-1-15,0 1 0,0 21 0,0-21 16,0-1-16,0 22 0,0 0 0,21-21 15,0 20-15,0 22 0,1 0 16,-1 0-16,0 0 16,0 22-16,0-1 0,-21 0 0,21 0 15,1 0-15,-1 22 0,0-22 16,0 21-16,0-21 0,0 22 16,1-22-16,-1 0 0,0 21 0,0-21 15,0 1-15,0-1 0,1 0 0,-1 0 16,0 0-16,21-21 0,-21 0 15,1 0-15,-1 0 0,0 0 0,0 0 16,0 0-16,22-21 0,-22 21 0,0-21 16,21 0-16,-21 0 0,22-22 15,-22 22-15,0 0 0,0-21 16,0 20-16,1-20 0,-22 0 0,21-1 0,-21 1 16,0 0-16,0-1 0,0 1 0,0 0 15,-21-22-15,-1 22 16,1 0-16,0-1 0,0 22 0,0-21 15,-22 21-15,22-1 0,0 1 0,0 0 16,0 21-16,0 0 0,-1 0 16,-20 0-16,21 21 0,0 0 0,21 1 15,-21-1-15,-1 21 0,1 0 0,21 1 16,0 20-16,0-20 0,0 20 16,0-21-16,0 22 0,0-22 0,0 1 15,0 20-15,0-21 0,0 1 16,21-1-16,1-21 0,-1 22 0,0-1 15,0-21-15,21 0 0,1 0 0,-1-21 16,0 0-16,22 0 0,-1 0 16,1 0-16,-1 0 0,1 0 0,-1-21 15,1 0-15,-1 0 0,1 0 16,-22 0-16,1-1 0,-1 1 0,0-21 16,-21 21-16,1 0 0,-1-22 0,-21 22 15,21-21-15,-21 21 0,0-22 0,0 22 16,0-21-16,0 21 0,0-22 15,-21 22-15,0 0 0,-1 21 0,1-21 16,0 21-16,0 0 0,0 0 16,0 21-16,-1 0 15,1 0-15,0 22 0,0-22 0,0 21 16,0 0-16,-1-20 0,22 20 0,0 0 16,-21 1-16,21-22 0,-21 21 15,21-21-15,0 22 0,0-22 0,0 0 16,0 0-16,21 0 0,0-21 15,1 0-15,-1 0 0,0 0 16,0-21-16,0 0 0,0 21 16,1-21-16,-1 0 0,0-1 0,0 1 15,-21-21-15,21 21 0,0 0 0,-21-22 16,0 22-16,0-21 16,22-1-16,-22 22 0,0-21 0,0 21 15,0-22-15,0 22 0,0 0 16,0 42-1,-22 0 1,22 1-16,0-1 0,0 21 0,0-21 16,0 22-16,0-22 0,0 21 0,0 0 15,0-20-15,0 20 0,0-21 16,0 0-16,0 22 0,22-22 0,-1 0 16,0 0-16,0-21 0,-21 21 0,42-21 15,-20 0-15,-1 0 0,0 0 16,0 0-16,0-21 0,0 21 15,1-21-15,-1 0 0,21 0 0,-21-1 16,0 1-16,1-21 0,-1 21 0,0-22 16,0 22-16,0-21 0,-21 0 15,0-1-15,21 1 0,-21 0 0,0-1 16,0-20-16,0 20 0,0 1 0,0 0 16,0-1-16,0 1 0,0 21 15,0 0-15,0 0 0,0 42 31,0 0-31,-21 0 0,21 21 16,0 1-16,0-1 0,0 0 0,-21 1 16,21-1-16,0 0 0,0 22 15,-21-22-15,21 1 0,0-22 0,0 21 16,0 0-16,0-20 0,0-1 16,0 21-16,63 22 15,-41-64-15,20 0 16,-21 0-16,21 0 0,-20 0 15,20 0-15,0-22 0,-21 1 0,22 21 16,-1-21-16,-21 0 0,0 0 0,22-22 16,-22 22-16,0 0 0,0 0 0,0-21 15,1 20-15,-22-20 0,0 21 16,0 0-16,0-22 0,0 22 0,0 0 16,0 0-16,-22 21 15,1 0-15,0 0 0,0 0 16,0 0-16,-22 21 0,22 0 0,0 0 15,-21 1-15,21-1 0,-1 21 0,1-21 16,0 0-16,0 1 0,0 20 0,0-21 16,21 0-16,0 0 0,0 1 15,0-1-15,0 0 0,21-21 16,0 0-16,0 0 16,0 0-16,0 0 15,22-21-15,-22 21 0,0-21 0,0-1 16,0 1-16,1 0 0,-1 0 0,-21 0 15,21 0-15,0-1 0,-21-20 16,0 21-16,21 0 0,-21 0 16,21-1-16,-21 44 31,0-1-31,0 0 0,-21 0 16,21 0-16,-21 0 0,21 22 0,0-22 15,0 0-15,0 0 0,0 0 0,0 1 16,0-1-16,21-21 0,0 21 0,1-21 15,-1 0-15,0 0 16,0 0-16,0 0 0,0 0 0,1 0 16,-1 0-16,0 0 0,0-21 0,0 0 15,0-1-15,1 1 0,-1 21 16,-21-21-16,21-21 0,0 21 16,-21-1-16,0 1 0,0-21 0,0 21 15,0 0-15</inkml:trace>
  <inkml:trace contextRef="#ctx0" brushRef="#br0" timeOffset="91820.55">8572 10520 0,'0'0'0,"-21"0"0,0 0 0,0 21 0,21 0 31,21-21-31,0 0 16,0 0-16,22 0 0,-1 0 0,0 0 15,1-21-15,-1 0 0,0 21 0,22-21 16,-22 21-16,1 0 0,-1 0 16,-21-21-16,21 21 0,-20 0 0,20 0 15,-21-22-15,0 22 0,0 0 0</inkml:trace>
  <inkml:trace contextRef="#ctx0" brushRef="#br0" timeOffset="92309.27">10287 10266 0,'0'-21'16,"0"42"-16,21-42 0,-21 0 0,0-1 0,0 44 31,0-1-31,0 21 16,0 0-16,0 1 0,0-1 0,0 22 15,-21-22-15,0 21 0,21-20 0,-21 20 16,-1-20-16,1-1 16,0 0-16,21 1 0,-21-1 0,0-21 15,21 0-15,-21 0 0,21 1 0,0-1 16,0 0-16,0-42 31,21 21-31,-21-21 0,21-1 16,-21 1-16,0 0 0,0-21 0,0 21 15</inkml:trace>
  <inkml:trace contextRef="#ctx0" brushRef="#br0" timeOffset="92868.85">10012 10351 0,'0'0'0,"-21"-22"0,21 1 15,-22 21-15,22-21 0,0 0 16,0 0-16,22 0 0,-1 21 16,0-22-16,0 22 0,21-21 15,-20 0-15,20 21 0,0 0 0,1-21 16,-1 21-16,0 0 0,1 0 0,-1 0 16,0 0-16,1 21 0,-1 0 15,-21 0-15,0 1 0,0 20 0,-21-21 16,0 21-16,0 1 0,-21-1 0,0 0 15,0-20-15,0 20 0,-22 0 16,1-21-16,0 22 0,-1-22 0,1 0 16,0 0-16,21-21 0,-22 0 15,22 21-15,21-42 16,21 0 0,0 0-16,1 21 0,20-21 15,-21 0-15,21-1 0,-20 1 0,20 21 16,-21-21-16,21 21 0,1 0 15,-1 0-15,0 0 0,1 0 0,-1 0 16,0 0-16,1 21 0,-1 0 0,-21 1 16,22-1-16,-1 21 0,-21-21 15,0 22-15,-21-22 0,0 21 0,0-21 16,0 0-16,0 22 0,-21-22 0,-21 0 16,21 0-16,-22 0 0,1 1 15,0-1-15,-1 0 0,-20 0 16,20-21-16,1 0 0,0 21 0,-1-21 15,-20 0-15,21 0 0,-1 0 0,1 0 16,0-21-16,-1 21 0,1-21 16,21 0-16,-22 0 0,43-1 0,-21 22 15,21-21-15,0 0 0,0 0 0,0 0 16,0 0-16,21 21 0,1-22 0,-1 1 16,21 21-16,0-21 0,-20 21 15,20-21-15,21 21 0,-20-21 0</inkml:trace>
  <inkml:trace contextRef="#ctx0" brushRef="#br0" timeOffset="94280.3">11578 10626 0,'0'0'15,"0"-21"-15,0-1 16,0 1-16,0 0 0,0 0 0,0 0 15,0 0-15,0-1 0,0 1 0,-21 0 16,0 0-16,0 21 16,-1 0-16,1 0 0,-21 0 15,21 0-15,-22 21 0,22 0 0,-21 22 16,21-22-16,0 21 0,-22 0 16,22 1-16,0-1 0,0 0 0,21 1 15,-21-1-15,21-21 0,-22 22 0,22-22 16,0 21-16,0-21 0,0 0 0,22 1 15,-1-22-15,0 0 16,0 0-16,0 0 0,0 0 0,1 0 16,-1 0-16,0-22 0,21 22 0,-21-21 15,1 0-15,-1 0 0,0 0 16,21 0-16,-21-22 0,1 22 16,-1-21-16,0 21 0,-21-22 0,21 22 15,-21-21-15,21 21 0,-21-22 0,0 22 16,0 0-16,0 0 0,0 42 31,0 0-15,0 0-16,-21 22 0,21-22 15,-21 0-15,21 21 0,0-21 0,0 22 16,0-22-16,0 0 0,0 21 16,0-20-16,0-1 0,0 0 0,21 0 15,-21 0-15,21-21 0,0 0 16,1 0-16,-1 0 0,0 0 15,0 0-15,21 0 0,-20 0 0,20-21 16,-21 0-16,21 21 0,1-21 16,-1 0-16,-21-22 0,22 22 0,-1 0 15,0-21-15,-21 20 0,1-20 0,20 0 16,-21 21-16,0-22 0,-21 1 0,0 21 16,0 0-16,0-1 0,0 1 15,-21 21-15,0 0 16,0 0-16,0 21 0,-1 1 15,22-1-15,0 21 0,0-21 16,0 0-16,0 22 0,0-22 0,0 0 16,0 0-16,0 22 0,22-22 15,-22 0-15,21 0 0,0 0 16,-21 0-16,0 1 0,21-1 16,-21 0-16,-21-21 31,0 0-16,0 0-15,-1 0 0,1-21 16,0 21-16,0-21 0,0 21 16,21-22-16,-21 22 0,21-21 15,0 42 17,0 1-32,21-22 15,0 21-15,0-21 16,0 0-16,0 0 0,1 0 0,20 0 15,-21 0-15,0 0 0,22 0 0,-22 0 16,21 0-16,0 0 0,-20 0 0,20-21 16,-21-1-16,21 22 0,-20-21 15,20 0-15,-21 0 0,0 0 0,0 0 16,22-1-16,-22 1 0,-21-21 0,21 21 16,0 0-16,-21-1 0,0-20 15,0 21-15,0 0 0,0 0 16,0-1-16,0 1 15,0 42 17,0 1-32,0-1 15,21-21-15,1 21 16,-1-21-16,0 0 16,0 0-16,0 0 0,0 0 15,-21-21-15,22 21 0,-1-21 0,0-1 16,0 22-16,0-21 0,-21 0 15,0 0-15,21 0 0,-21 0 0,0-1 16,0 1-16,0 0 0,0 0 16,-21 0-16,21 0 0,-21 21 0,0 0 15,0 0-15,0 0 16,-1 0-16,1 0 0,-21 0 0,21 21 16,0 21-16,-1-21 0,1 22 0,0-1 15,0 0-15,0 1 0,21-1 0,0 0 16,0 1-16,0-1 0,0-21 15,0 21-15,0-20 0,21-1 0,0 0 16,0 0-16,22-21 0,-22 21 0,0-21 16,21 0-16,-21 0 0,22 0 15,-1 0-15,-21 0 0,22 0 0,-22 0 16,21-21-16,0 0 0,-20 21 0,20-21 16,-21 0-16,0-1 0,0 22 0,1-21 15,-1 0-15,0 21 16,-21-21-16,0 0 15,-21 21 1</inkml:trace>
  <inkml:trace contextRef="#ctx0" brushRef="#br0" timeOffset="96108.32">1185 12573 0,'0'0'0,"-21"0"0,0 21 15,21 0-15,-21-21 32,21 22-32,0-44 62,0 1-46,0 0-1,0 0 1,21 0-16,0 21 0,0-21 0,0-1 16,1 22-16,-1 0 15,0-21-15,21 21 0,-21 0 0,1 0 16,-1 0-16,0 0 0,0 0 15,0 0-15,-21 21 0,21 1 0,-21-1 16,0 0-16,0 0 0,0 0 16,0 0-16,0 1 0,-21-1 0,0 21 15,0-21-15,-21 0 0,20 1 16,-20-1-16,21 0 0,-21 0 16,20 0-16,1-21 0,0 0 0,0 21 15,0-21-15,21-21 31,0 0-15,21 0-16,0 0 0,0 21 16,0-21-16,1 21 0,-1-22 15,0 22-15,0 0 0,21 0 0,-20-21 16,-1 21-16,0 0 0,21 0 16,-21 0-16,1 21 0,-1-21 0,0 22 15,0-1-15,0 21 0,-21-21 16,0 0-16,21 22 0,-21-22 0,0 21 15,0-21-15,0 1 16,-21 20-16,0-21 0,-21 0 0,21 0 16,-22 1-16,1-1 0,0 0 15,-1 0-15,1-21 0,0 0 0,-1 0 16,22 0-16,-21 0 0,-1 0 16,22 0-16,-21 0 0,21 0 15,0 0-15,-1-21 0,1 21 0,21-21 16,-21 0-16,0-1 0,21 1 15,0 0-15,-21 0 0,21 0 16,0 0 0,0-1-16,0 1 15,21 21-15,0 0 16,0 0-16,0 0 0,1-21 0,-1 21 16,0 0-16,21 0 0,-21-21 15,22 21-15</inkml:trace>
  <inkml:trace contextRef="#ctx0" brushRef="#br0" timeOffset="96469.11">2138 12806 0,'0'21'0,"0"0"16,21-21 15,-21-21-15,0 0-16,21 21 15,-21-21-15,0 0 0,21 21 0,-21-22 16,0 1-16,0 0 16,-21 21-1,0 0-15,0 0 16,0 21-1,21 0 1,-22 1-16,22-1 0,0 0 16,0 0-1,22 0-15,-1-21 16,0 0-16,0 0 0,0 21 16</inkml:trace>
  <inkml:trace contextRef="#ctx0" brushRef="#br0" timeOffset="98272.65">3746 12446 0,'0'0'15,"0"-21"-15,0 0 0,0 0 16,0-1-16,0 1 15,0 42 17,0 22-32,0-22 15,0 21-15,0 1 0,0-1 16,0 0-16,0 1 0,0 20 0,0 1 16,-21-22-16,21 21 0,-21-20 0,21-1 15,0 22-15,-21-43 0,21 21 16,-21 0-16,21-20 0,0-1 0,-21 0 15,21 0-15,0-42 32,21 0-17,-21 0-15,21-1 16,0-20-16,-21 21 0,21-21 0,0 20 16,1-20-16,-1 0 0,21-22 0,-21 22 15,0 0-15,22-1 0,-22 1 16,0 21-16,0 0 0,0-1 0,1 1 15,-1 21 1,0 21-16,-21 1 0,21 20 16,-21-21-16,0 21 0,0 1 0,0-1 15,21-21-15,-21 22 0,21-1 16,-21 0-16,0-21 0,22 1 0,-1 20 16,-21-21-16,21 0 0,0-21 15,0 21-15,0-21 16,1 0-16,-1 0 0,21 0 0,-21 0 15,0-21-15,1 0 0,-1 0 16,0 0-16,21 0 0,-21-22 0,1 22 16,-1-21-16,21-1 0,-21 1 0,0 0 15,1-22-15,-22 22 0,21 0 16,-21-1-16,0 1 0,0 0 0,0-1 16,0 1-16,0 0 0,0 20 0,0-20 15,0 21-15,0 0 16,0 42-1,0 0-15,0 0 0,0 0 16,0 1-16,-21 20 0,21 0 16,0 1-16,0-1 0,0 0 0,0 22 15,0-22-15,0 0 0,0 22 16,0-22-16,0 1 0,0-1 0,0 0 16,0 1-16,0-1 0,21-21 0,-21 0 15,21 0-15,0 1 0,0-1 16,0-21-16,1 0 0,-1 0 0,0 0 15,21 0-15,-21 0 0,22-21 0,-22-1 16,21 1-16,-21 0 16,22 0-16,-1-21 0,-21 20 0,22-20 15,-22 0-15,0-1 0,0 1 0,0 0 16,0 21-16,-21-22 0,0 1 16,0 21-16,0-22 0,0 22 0,0 0 15,0 0-15,-21 21 0,0 0 16,0 0-16,0 21 15,0-21-15,21 21 0,-22 0 16,22 22-16,-21-22 0,0 21 16,21 1-16,0-22 0,0 21 0,0 0 15,0 1-15,0-22 0,0 21 0,0-21 16,0 22-16,21-22 16,0 0-16,1 0 0,-1-21 0,21 21 15,-21-21-15,0 0 0,22 0 0,-1 0 16,0 0-16,1-21 0,-1 21 15,0-21-15,1 0 0,-1-21 0,0 20 16,1-20-16,-22 0 0,21-1 0,-21 1 16,1 0-16,20-1 0,-21-20 15,0 21-15,-21-22 0,21 1 0,-21 20 16,22-20-16,-22 20 0,0 1 0,0 0 16,0-1-16,0 22 0,0 0 15,0 0-15,-22 21 16,22 21-16,-21 0 0,21 22 15,0-22-15,-21 21 0,21 22 16,-21-22-16,21 0 0,-21 22 0,21-22 16,0 22-16,0-22 0,0 21 0,0-20 15,0 20-15,0-20 0,-21-1 16,21-21-16,0 21 0,-22 1 0,22-22 16,0 0-16,0 0 0,0 0 15,0-42 16,0 0-31,0 0 0,0 0 0,0 0 16,0-1-16,0-20 0,0 21 16,22 0-16,-1-22 0,0 1 0,-21 21 15,21-21-15,0 20 0,22 1 16,-22 0-16,21 0 0,-21 0 16,22 21-16,-22 0 0,21 0 0,0 0 15,-20 0-15,20 0 0,-21 0 0,21 21 16,-20 0-16,-1 0 0,0 0 15,0 1-15,0 20 0,-21-21 0,0 21 16,0-20-16,0-1 0,0 0 0,-21 21 16,0-21-16,-21 1 0,20-1 15,-20-21-15,0 21 0,21 0 0,-22 0 16,1-21-16,21 21 0,-22-21 16,22 0-16,-21 22 0,21-22 0,0 0 15,-1 0-15,1 0 0,0 0 16,0 0-16,21-22 15,0 1-15</inkml:trace>
  <inkml:trace contextRef="#ctx0" brushRef="#br0" timeOffset="98944.27">7451 12531 0,'0'-21'0,"0"42"16,0-64-16,0 22 0,0 0 16,0 0-16,0 0 0,0 0 15,0-1-15,0 1 0,21 0 16,0 0-16,-21 0 16,21 0-16,-21-1 15,0 44 1,0-1-16,0 0 15,0 21-15,0-21 0,0 22 0,0-1 16,0 0-16,0 1 0,0-1 0,0 0 16,0 22-16,0-22 0,0 1 15,0-1-15,0 0 0,0 1 0,0-22 16,21 21-16,0-21 0,1 0 16,-1 1-16,0-22 0,0 0 0,0 0 15,0 0-15,22 0 0,-22 0 16,21 0-16,1-22 0,-22 1 0,21 0 15,0 0-15,-20-21 0,20 20 16,0-20-16,-21 0 0,1-22 0,20 22 16,-21 0-16,-21-1 0,0-20 0,21 20 15,-21 1-15,0 0 0,0-1 16,0 1-16,0 21 0,-21-21 0,21 20 16,0 1-16,0 0 0,-21 21 15,21 21 16,0 0-31,0 1 0,0-1 16,0 0-16,21 0 16,0 0-16,0 0 0,1-21 15,-1 22-15,0-22 0</inkml:trace>
  <inkml:trace contextRef="#ctx0" brushRef="#br0" timeOffset="99737.24">8678 12129 0,'0'0'16,"0"-22"-16,0 1 0,0 0 15,-21 21 1,0 21-16,0 0 0,21 1 16,0 20-16,-21 0 0,21-21 0,-22 22 15,22-1-15,-21 0 0,21 1 16,-21-1-16,21 0 0,-21 1 0,0-1 15,21 0-15,0 1 0,-21-1 0,21-21 16,-22 22-16,22-22 0,-21 0 16,21 0-16,0 0 0,0 0 0,0-42 47,0 0-32,0 0-15,0-21 0,21 20 0,-21 1 16,0-21-16,22 21 0,-22-22 15,0 1-15,21 0 0,-21-1 0,0 1 16,21 0-16,0-1 0,-21 1 0,21 0 16,0 21-16,1-22 0,-1 22 15,0-21-15,-21 21 0,21-1 0,0 22 16,0-21-16,1 21 0,20 0 0,-21 0 16,0 0-16,0 0 0,1 21 15,-1-21-15,0 22 0,0-1 16,-21 21-16,0-21 0,0 22 0,0-22 15,0 21-15,0-21 0,0 0 16,-21 22-16,0-22 0,0 0 0,-1 0 16,-20 0-16,21 1 0,-21-1 0,20 0 15,-20-21-15,21 21 0,-21-21 16,20 0-16,1 0 0,-21 0 0,21 0 16,0 0-16,-1-21 15,22 0-15,0 0 16,22 21-1,-1 0-15,0 0 16,0 21-16,0 0 16,0 0-16,1 0 0,-1 0 15,0 1-15,-21-1 0,21 0 0,0 21 16,0-21-16,1 1 0,20 20 16,-21-21-16,0-21 0,22 21 15,-22-21-15,21 0 0,-21 0 0,22 21 16,-22-21-16,21 0 0,-21 0 0,0 0 15,1 0-15,-1-21 0,0 0 16,0 0-16,0 0 16,0 0-16,-21-1 0,0 1 0,22 21 15,-22-21-15,21 0 0,-21 0 16,0 0-16,21 21 0,-21-22 16,21 1-16,-21 0 0,21 0 0,0 0 15,1 0-15</inkml:trace>
  <inkml:trace contextRef="#ctx0" brushRef="#br0" timeOffset="100373.49">9969 12002 0,'0'0'0,"0"-22"0,0 1 0,0 0 15,-21 21 1,21 21-1,-21 0-15,21 1 0,0-1 0,-21 21 16,0 0-16,0 1 0,21 20 16,-22-20-16,1-1 0,0 0 0,21 1 15,-21 20-15,0-21 0,0 1 0,-1-22 16,22 21-16,-21 1 0,0-1 16,0-21-16,0 21 0,0-20 0,21-1 15,-22 0-15,1 0 0,21 0 0,0 0 16,-21-21-16,21-21 31,0 0-31,0-21 16,21 21-16,-21-1 15,21-20-15,1 21 0,-22-21 0,21-1 16,0 1-16,0 21 0,0-22 0,-21 22 16,21 0-16,1 0 0,-22 0 0,21 21 15,0 0 1,-21 21-16,21 0 0,-21 0 15,21 0-15,-21 22 0,0-22 0,21 0 16,1 0-16,-1 0 0,-21 1 16,21-1-16,0 0 0,0 0 0,0 0 15,1-21-15,-1 21 0,0-21 0,0 0 16,0 0-16,0 0 0,22 0 16,-22 0-16,0 0 0,0-21 15,0 0-15,-21 0 0,22 21 0,-1-21 16,-21 0-16,0-22 0,21 22 15,0 0-15,-21 0 0,0 0 0,21-1 16,-21 1-16,21 21 0,-21-21 0,22 21 16,-22-21-16,-22 42 47,1 0-32,0-21 1,-21 21-16</inkml:trace>
  <inkml:trace contextRef="#ctx0" brushRef="#br0" timeOffset="101319.98">3979 14224 0,'0'-21'16,"0"0"-1,0 0 1,0-1 0,21 1-16,-21 0 15,0 0-15,0 0 16,0 0-16,0-1 16,0 1-1,0 42 16,0 1-31,0-1 0,0 0 0,0 0 16,0 21-16,0 1 0,0-1 16,0 0-16,0 1 0,0-1 0,0 22 15,0-22-15,0 0 0,-21 1 16,21-1-16,0-21 0,0 21 0,0-20 16,0-1-16,0 0 0,0 0 15,0 0 1,0-42 15,0 0-31,0 0 16,0 0-16,0-1 0,0 1 0,0 0 15,21 0-15,-21 0 0</inkml:trace>
  <inkml:trace contextRef="#ctx0" brushRef="#br0" timeOffset="101728.41">4360 14393 0,'0'22'16,"0"-1"0,0 0-16,21-21 31,-21 21-31,22-21 15,-1-21 1,-21 0 0,0 0-16,0-1 15,0 1-15,0 0 16,0 0 0,-21 21 15,21 21-31,0 0 15,0 0-15,0 1 16,0-1-16,0 0 16,0 0-16,21-21 31,0 0-15,0-21-1</inkml:trace>
  <inkml:trace contextRef="#ctx0" brushRef="#br0" timeOffset="102276.38">5461 14055 0,'0'0'15,"0"-21"-15,0-1 0,0 1 0,21 0 16,-21 0-16,0 0 16,0 0-16,0-1 15,0 44 1,0 20 0,0-21-16,0 21 0,0 1 15,0-1-15,0 0 0,0 22 0,0-22 16,0 22-16,0-1 0,0 1 15,-21-22-15,21 22 0,-21-1 0,21-21 16,0 1-16,-21 20 0,-1-20 0,22-1 16,-21 0-16,21 1 0,0-22 15,0 21-15,-21-21 0,21 0 0,0 1 16,0-1-16,0 0 0,0 0 16,0-42-1,0 0 1,0 0-16,0-22 0,0 22 15,-21 0-15,21-21 0,0 20 16</inkml:trace>
  <inkml:trace contextRef="#ctx0" brushRef="#br0" timeOffset="102632.18">5461 14161 0,'0'0'0,"0"-43"0,0 22 0,0 0 15,0 0-15,0 0 0,0-1 16,0 1-16,0 0 0,21 0 15,0 0-15,-21 0 16,21-1-16,22 1 0,-22 21 16,0-21-16,21 0 0,1 21 0,-22 0 15,21 0-15,1 0 0,-22 21 0,21 0 16,-21 0-16,0 22 0,-21-22 16,0 21-16,0 1 0,0-22 0,0 21 15,0 0-15,-21-20 0,0 20 0,0-21 16,-21 21-16,20-20 0,-20-1 15,21 21-15,0-21 0,-22-21 0,22 21 16,0 1-16,0-22 0,0 0 16,21 21-16,21-21 47,0 0-47,0 0 0,0 0 15,1 0-15,-1-21 0,0 21 0,21 0 16,-21 0-16,1 0 0</inkml:trace>
  <inkml:trace contextRef="#ctx0" brushRef="#br0" timeOffset="104064.46">6011 14478 0,'0'21'15,"21"-21"-15,43 0 32,-43 0-32,-21-21 0,21 0 15,0 21-15,1-21 0,-1 0 0,-21-1 16,21-20-16,0 21 0,0 0 0,0-22 15,1 22-15,-1-21 0,-21 21 16,0-22-16,21 22 0,-21-21 0,0 21 16,0 0-16,0-1 0,-21 22 15,0 0 1,-1 0-16,1 0 0,0 22 16,0-1-16,21 0 15,0 0-15,0 0 0,0 0 16,0 1-16,0-1 0,0 0 0,21 0 15,0 0-15,0 0 0,-21 22 16,22-22-16,-1 0 0,0 0 0,-21 0 16,21 1-16,0-1 0,0 0 15,1-21-15,-1 21 16,0-21-16,0 0 0,0 0 16,0 0-16,1-21 0,-1 0 15,0 0-15,21-1 0,-21 1 16,1 0-16,-1 0 0,0 0 15,0-22-15,0 22 0,-21-21 0,0 21 0,0 0 16,21-1-16,-21 1 0,0 0 16,0 0-16,0 0 0,0 42 31,0 0-15,0 21-16,-21-20 0,21-1 15,0 21-15,0-21 0,0 22 0,0-22 16,0 21-16,0-21 0,0 0 15,0 22-15,0-22 0,21-21 0,1 21 16,-1 0-16,0-21 0,0 0 16,0 0-16,22 0 0,-22 0 15,0 0-15,21-21 0,-21 0 0,1 0 16,-1 0-16,0-1 0,0 1 0,0-21 16,-21 21-16,21 0 15,-21-22-15,0 22 0,0-21 0,0 21 16,0-22-16,0 22 0,-21-21 0,0 21 15,0-1-15,0 1 0,0 0 16,-1 21-16,-20 0 0,21 0 0,0 0 16,0 0-16,-1 0 0,-20 21 0,21 0 15,0 1-15,21-1 0,-21 21 16,21-21-16,0 22 0,0-1 0,0-21 16,0 21-16,0 1 0,0-22 0,21 21 15,0-21-15,0 1 0,0 20 16,106 0-1,-84-42-15,-1 0 16,-21 0-16,21 0 0,1 0 16,-1-21-16,0 0 0,-20 0 0,20-22 15,0 22-15,-21-21 0,22 21 0,-22-22 16,0 1-16,0 21 0,0-21 16,1-1-16,-1 1 0,0 0 0,-21-1 15,0 1-15,0 0 0,21-1 0,-21 22 16,0-21-16,0 21 0,0-1 15,0 1-15,-21 21 16,21 21 0,-21 1-16,0 20 15,21-21-15,-22 21 0,1 1 0,21-1 16,-21 0-16,21 1 0,-21-1 0,21 0 16,0 1-16,0-1 0,0 0 15,0 1-15,0-22 0,0 21 16,0-21-16,0 22 0,0-22 0,21 0 0,0-21 15,0 21-15,1-21 0,-1 0 16,0 0-16,0 0 0,0 0 0,0-21 16,22 0-16,-22 0 0,0 0 0,21-1 15,-20 1-15,20-21 0,-21 21 16,0 0-16,0-22 0,1 22 0,-1 0 16,-21-21-16,0 20 0,0 1 15,0 0-15,-21 21 31,21 21-15,-22 0-16,22 1 0,-21-1 0,21 0 16,0 0-16,0 21 0,0-20 15,0-1-15,0 0 0,0 0 0,21 0 16,1 0-16,-1 1 0,-21-1 16,21-21-16,0 0 0,0 21 0,0-21 15,1 0-15,-1 0 0,0 0 16,0 0-16,0-21 0,0 0 0,-21-1 15,22 1-15,-1 0 0,0 0 16,-21-21-16,0 20 0,0 1 0,0-21 16,0 0-16,0 20 0,0-20 0,0 21 15,0 0-15,0 0 0,-21-1 16,0 22-16,-1 0 0,1 0 0,0 0 16,0 0-16,0 0 0,0 0 15,-1 22-15,1-22 0,0 21 0,0 0 16,0 0-16,21 0 0,-21-21 15,21 21-15,-22-21 0,22 22 16,-21-22 15,21-22-31,-21 22 0</inkml:trace>
  <inkml:trace contextRef="#ctx0" brushRef="#br0" timeOffset="104317.31">7451 13928 0,'21'0'31,"0"0"-31,0 0 0,21 0 16,-20-21-16,20 21 0,0 0 16,1 0-16,-1-22 0,0 22 0,1-21 0,-1 21 15,0 0-15,1 0 0,-1 0 16,-21 0-16,0-21 0,0 21 15,1 0-15,-1 0 0,0 0 32</inkml:trace>
  <inkml:trace contextRef="#ctx0" brushRef="#br0" timeOffset="105402.56">8805 13928 0,'0'0'0,"0"-21"0,0-1 16,0 1-16,0 0 0,0 0 16,-21 0-16,0 0 0,0 21 15,0 0-15,-1 0 0,1 0 16,0 0-16,0 0 0,-21 21 15,20 0-15,1 0 0,21 0 0,-21 0 16,0 22-16,0-1 0,0-21 16,21 22-16,-22-1 0,22-21 15,0 21-15,0-20 0,0 20 0,0-21 16,22 0-16,-1 0 0,0 1 16,0-1-16,0 0 0,0-21 0,1 0 15,20 21-15,0-21 0,-21 0 0,22 0 16,-1 0-16,0 0 0,1-21 15,-1 21-15,0-21 0,1 0 0,-1-1 16,0 22-16,1-21 0,-1-21 0,-21 21 16,22 0-16,-1-1 0,-21-20 15,21 21-15,-20 0 0,-1-22 0,0 22 16,-21-21-16,0 21 0,0-22 16,0 22-16,0 0 0,0 0 0,0 0 15,-21 21-15,21-21 16,-43 21-16,22 0 0,0 0 0,0 21 15,0 0-15,-22 0 0,22 0 16,0 0-16,0 1 0,0 20 0,0-21 16,-1 21-16,22-20 0,-21 20 0,21-21 15,0 0-15,0 0 0,0 1 16,21-1-16,1 0 0,-22 0 0,21-21 16,0 0-16,0 0 0,0 0 0,0 0 15,1 0-15,-1 0 0,0 0 16,0-21-16,0 0 0,0 0 0,1-1 15,-1 1-15,21 0 0,-21 0 16,0-21-16,1 20 0,-1-20 16,0 0-16,-21-1 0,21 22 0,-21-21 15,21 21-15,-21-22 0,0 22 16,0 0-16,0 42 16,0 0-16,0 1 15,0-1-15,0 0 0,0 21 0,0-21 16,0 22-16,0-1 0,0-21 15,0 22-15,0-22 0,0 21 0,0-21 16,0 0-16,0 1 0,0-1 16,21 0-16,1 0 0,-1 0 0,0-21 15,0 0-15,0 0 16,0 0-16,1 0 0,-1 0 0,0-21 16,0 21-16,0-21 0,0 0 0,1 0 15,-1-1-15,0 1 0,0-21 16,0 21-16,0-22 0,-21 1 0,22 0 15,-1-1-15,0-20 0,0-1 16,0 22-16,0-21 0,-21 20 0,0 1 16,0 0-16,0 20 0,0-20 0,0 21 15,-21 42 17,0 0-32,0 22 0,21-1 15,-21 0-15,21 1 0,-21-1 16,21 21-16,0-20 0,0-1 0,0 22 15,0-22-15,0 0 0,0-21 0,0 22 16,0-22-16,0 21 0,21-21 16,0 1-16,0-22 0,21 21 0,-20-21 15,-1 0-15,0 0 0,21 0 0,-21 0 16,1 0-16,20 0 0,-21 0 16,21-21-16,-20-1 0,20 1 0,-21 21 15,21-21-15,-20 0 0,-1 0 16,0 0-16,0-1 0,0 1 0,-21 0 0,0 0 15</inkml:trace>
  <inkml:trace contextRef="#ctx0" brushRef="#br0" timeOffset="106464.57">4318 15494 0,'-64'-21'31,"64"0"-31,-21 0 0,21-1 15,0 1-15,0 0 16,0 0-16,0 0 0,0 0 16,21 21-16,1-22 0,-1 1 0,0 21 15,0-21-15,0 21 0,0 0 16,1 0-16,-1 0 0,0 0 16,0 21-16,0 0 0,0 22 0,-21-22 15,22 21-15,-22 1 0,0-1 16,0 0-16,0 1 0,0-1 0,0 0 15,-22 1-15,1-1 0,0 0 0,0 1 16,0-22-16,-22 21 0,22 0 16,0-20-16,-21-1 0,21 21 0,-1-42 15,1 21-15,-21 0 0,21-21 16,0 0-16,-1 0 0,1 0 16,0-21-16,21 0 15,-21 0-15,21 0 0,-21 0 16,21-1-16,0 1 0,0-21 0,0 21 15,0-22-15,0 22 0,0 0 16,0 0-16,0 0 0,0 0 0,21-1 16,0 1-16,-21 0 0,21 21 15,0 0-15,1 0 0,-1 0 16,0 0-16,0 0 0,0 21 16,0 0-16,1 1 0,-22-1 0,21-21 15,0 21-15,0 21 0,-21-21 16,21 1-16,-21-1 15,21 0-15,-21 0 0,0 0 0,0 0 16,22-21-16,-22 22 0,21-22 0,-21 21 16,21-21-1,0 0-15,0 0 0,0 0 16,-21-21-16,22-1 0,-1 22 16</inkml:trace>
  <inkml:trace contextRef="#ctx0" brushRef="#br0" timeOffset="106676.18">4974 15685 0,'0'0'0,"21"-22"15,-21 1-15,21 21 0,-21-21 16,0 0 0,0 0 15,22 21 0,-1 0-31,0 0 16</inkml:trace>
  <inkml:trace contextRef="#ctx0" brushRef="#br0" timeOffset="109834.21">6837 15282 0,'0'0'15,"21"-21"-15,0 21 0,-21-21 0,0 0 0,21 21 16,-21-21-16,21 0 0,-21-1 16,0 1-16,-21 42 31,21 1-31,-21-1 15,0 21-15,0 0 0,0 1 0,-1-1 16,-20 0-16,21 1 0,-21-1 16,20 22-16,-20-22 0,21 0 15,-21 1-15,-1-1 0,22 0 0,-21 1 16,21-1-16,-22-21 0,22 21 16,0-20-16,0-1 0,0-21 0,-1 21 15,1-21-15,0-21 16,21 0-16,0-1 15,0 1-15,0 0 0,0-21 0,0 21 16,0-22-16,0 1 0,0 21 16,0-22-16,0 1 0,0 0 0,0 21 15,0-22-15,0 1 0,21 21 0,-21 0 16,0-1-16,21 22 16,1 0-16,-1 0 15,0 43-15,-21-22 16,21 0-16,0 0 0,0 22 0,1-22 15,-1 21-15,0-21 0,0 22 0,0-22 16,22 0-16,-22 0 0,0 0 16,0 0-16,21 1 0,-20-1 0,20 0 15,-21-21-15,0 0 0,22 0 16,-22 0-16,21 0 0,-21 0 0,22 0 16,-1 0-16,21-42 0,-20 20 15,-22 1-15,21 0 0,-21 0 16,22 0-16,-22-22 0,-21 1 15,21 21-15,-21-21 0,0-1 0,0 1 16,0 0-16,0-1 0,0 1 16,0-22-16,-21 22 0,0 0 0,0-1 15,-1 22-15,1 0 0,0-21 0,-21 42 16,21-21-16,-1 21 0,-20 0 16,21 0-16,0 0 0,0 21 0,-1 0 15,1 0-15,0 21 0,21 1 16,0-1-16,-21 0 0,21 22 0,-21-22 15,21 1-15,0 20 0,0-21 0,0 1 16,0-1-16,0-21 0,0 22 16,0-22-16,0 21 0,21-21 15,0 0-15,0-21 0,22 22 0,-22-22 16,21 0-16,-21 0 0,22 0 16,-22 0-16,21 0 0,0-22 0,1 22 15,-22-21-15,21 0 0,1 0 16,-22 0-16,21 0 0,-21-22 0,22 22 15,-22 0-15,0 0 0,-21 0 0,0-1 16,21 1-16,-21 0 0,0 42 31,-21-21-31,21 21 16,-21 1-16,21-1 0,0 0 16,0 0-16,0 0 0,0 0 15,0 1-15,0-1 0,0 0 16,0 21-16,0-21 0,21 1 15,0-1-15,0 0 0,0 0 16,1-21-16,-1 0 0,0 0 16,0 0-16,0 0 0,0 0 0,1-21 15,-1 21-15,0-21 0,0 0 0,0-1 16,0 1-16,1 0 0,-1 0 16,0 0-16,-21 0 0,0-22 0,0 22 15,0-21-15,0 21 0,0-22 16,0 22-16,0-21 0,0 21 15,-42-22-15,20 22 0,1 0 0,0 0 16,0 21-16,-21 0 0,20 0 16,-20 0-16,21 0 0,-21 0 0,20 21 15,-20 0-15,21 0 0,0 0 0,0 1 16,-1 20-16,22-21 0,0 21 16,0-20-16,0 20 0,0-21 0,0 21 15,0-20-15,22-1 0,-1 0 0,0 0 16,0 0-16,0 0 0,0 1 15,22-22-15,-22 0 0,21 0 0,-21 0 16,22 0-16,-1 0 0,0 0 16,1-22-16,20 22 0,-20-21 15,-1 0-15,0 0 0,1 0 0,-1-22 0,-21 22 16,0 0-16,0-21 16,1 21-16,-22-1 0,21-20 0,-21 21 15,0 0-15,0 0 0,0-1 0,-21 22 31,-1 22-31,22-1 16,0 0-16,0 0 0,0 0 0,-21 22 16,21-22-16,0 21 0,-21-21 15,21 22-15,0-22 0,-21 0 0,21 0 16,0 0-16,0 0 0,0 1 16,0-1-16,0 0 15,0-42 16,0 0-31,0-1 16,0 1-16,0 0 0,21 0 0,-21 0 16,21-22-16,-21 22 0,0 0 15,0 0-15,21 0 0,-21 0 0,22-1 16,-22 1-16,21 21 16,-21 21-1,0 1-15,21-22 16,-21 21-16,0 0 0,21 0 15,-21 0-15,0 0 0,0 1 16,0-1-16,0 0 0,21 0 0,-21 0 16,21-21-16,1 21 0,-1-21 15,0 0-15,0 0 16,0 0-16,0 0 0,1 0 16,-1-21-16,0 0 0,0 0 0,0 0 15,0 0-15,1-22 16,-1 22-16,0 0 0,0-21 0,0-1 0,0 22 15,1-21-15,-1 21 0,-21-1 16,0 1-16,21 0 0,0 21 16,-21 21-1,0 0 1,0 1-16,0-1 0,0 21 0,0-21 16,0 0-16,0 22 0,0-22 0,0 0 15,0 0-15,0 0 0,0 22 16,21-22-16,0-21 0,1 21 0,-1 0 15,0 0-15,0-21 0,21 0 0,-20 22 16,20-22-16,-21 0 0,21 0 16,1 0-16,-1 0 0,0 0 0,-20-22 15,20 1-15,0 21 0,1-21 0,-22 0 16,21 0-16,-21 0 0,0-1 16,1-20-16,-22 21 0,0 0 15,0-22-15,21 22 0,-21 0 0,0-21 16,0 21-16,0-1 0,-21 1 15,-1 21-15,1-21 0,0 21 0,0 0 16,0 0-16,0 0 0,-1 0 0,-20 21 16,21 0-16,-21 1 0,20-1 15,1 0-15,0 21 0,0-21 0,21 1 16,-21 20-16,21-21 0,0 21 16,0-20-16,0-1 0,0 0 0,21 0 15,0 0-15,0 0 0,-21 1 16,21-22-16,1 0 0,-1 0 0,0 0 0,0 0 15,0 0-15,0 0 16,1 0-16,-1-22 0,0 1 0,0 0 16,0 0-16,0 0 0,-21-22 15,0 22-15,22 0 0,-1-21 16,-21 21-16,21-22 0,-21 22 0,0 0 16,0 0-16,0 0 0,0-1 0,0 44 31,0-1-16,0 0-15,0 21 0,0-21 0,0 1 16,0-1-16,0 21 16,0-21-16,0 0 0,0 1 0,0-1 15,0 0-15,21 0 0,0 0 0,0 0 16,1-21-16,-1 0 16,0 0-16,0 0 0,0 0 15,0 0-15,1-21 0,-1 0 0,0 21 16,-21-21-16,21 0 0,0 0 15,0-1-15,1 1 0,-1-21 0,0 21 16,-21 0-16,21-1 0,0 1 16,-21 0-16,0 0 0,0 0 0,0 42 31,0 0-15,0 0-16,0 0 0,0 22 15,-21-22-15,21 0 0,0 0 0,-21 0 16,21 22-16,0-22 0,0 0 0,0 0 15,21 0-15,0-21 16,0 22-16,1-22 0,-1 0 16,0 0-16,0 0 0,0 0 0,0-22 15,1 22-15,-1-21 0,-21 0 16,21 21-16,0-21 0,0 0 0,0 0 16,1-22-16,-1 22 0,-21 0 0,0-21 15,21 20-15,-21-20 16,0 21-16,21-21 0,-21 20 0,0 1 15,0 0-15,0 0 0,-21 42 32,21 0-32,-21 0 15,21 22-15,-21-22 0,21 0 0,0 21 16,0-20-16,-22-1 0,22 21 16,-21-21-16,21 0 0,-21 1 0,21-1 15,0 0-15,0 0 0,0 0 16,-21-21-16,21-21 31,0 0-15,0 0-1,21 0-15,-21-1 0,21-20 0,-21 21 0,21 0 16,1-22-16,-22 22 0,21-21 16,0 0-16,0 20 0,0 1 15,-21 0-15,21 0 0,1 0 0,-22 0 16,21 21-16,0 21 15,-21 0-15,0 0 0,0 0 16,0 22-16,0-22 0,0 0 0,21 21 16,-21-21-16,21 1 0,-21-1 0,0 0 15,21 0-15,1 0 0,-22 0 16,21-21-16,0 0 0,0 22 16,0-22-16,0 0 0,1 0 15,-1 0-15,0 0 0,0-22 16,-21 1-16,21 21 0,-21-21 0,21 0 15,-21 0-15,0 0 0,0-1 0,0 1 16,0 0-16,0 0 0,0 0 0,0 0 16,0-1-16,0 1 0,0 0 15,-21 0-15,21 0 0,-21 0 0,0-1 16,0 1-16,0 0 0</inkml:trace>
  <inkml:trace contextRef="#ctx0" brushRef="#br0" timeOffset="110024.11">9906 15071 0,'0'0'0,"-21"0"0,-64 0 31,64 0-31,42 0 47,0 0-32,0 0-15,1 0 0</inkml:trace>
  <inkml:trace contextRef="#ctx0" brushRef="#br0" timeOffset="111965.18">11176 15198 0,'-21'0'31,"0"21"-31,21 0 15,-22 0-15,22 0 0,0 1 0,-21-1 0,21 0 16,-21 21-16,21-21 0,-21 1 16,21-1-16,0 0 0,0 0 15,0 0-15,-21 0 0,21 1 16,-21-22-16,21-22 31,0 1-15,21 0-16,0 0 15,0-21-15,-21 20 0,21 1 0,0 0 16,1-21-16,-22 21 0,21-1 16,0 1-16,-21 0 15,21 0-15,0 21 16,-21 21-16,0 0 16,0 0-16,21 1 0,-21-1 15,22 0-15,-22 0 0,0 21 0,21-20 16,0-1-16,-21 0 0,21 0 15,0 0-15,0 0 0,1-21 0,-1 22 16,0-22-16,21 0 0,-21 0 0,1 0 16,20 0-16,-21 0 0,21 0 15,1 0-15,-1 0 0,-21-22 0,22 1 16,-1 0-16,0 0 0,-21 0 16,1 0-16,20-1 0,-42-20 15,21 21-15,-21-21 0,0-1 0,0 22 16,0-21-16,0 21 0,0-22 15,-21 22-15,0 0 0,0 0 0,-1 21 16,1 0-16,0 0 0,0 0 0,0 0 16,-22 0-16,22 0 0,0 21 15,0 0-15,0 21 0,0-20 0,-1 20 16,1 0-16,21-21 0,0 22 16,0-1-16,-21-21 0,21 22 0,0-22 15,0 0-15,0 21 0,21-21 0,0-21 16,-21 22-16,22-1 0,-1-21 15,0 0-15,21 0 0,-21 0 16,1 0-16,-1 0 0,0-21 0,0 21 16,0-22-16,22 1 0,-22 0 0,0-21 15,0 21-15,0-1 0,0-20 16,-21 21-16,22-21 0,-22 20 0,21-20 16,-21 21-16,0 0 0,0 0 15,0 42 1,-21 0-1,21 21-15,0-21 0,0 22 16,0-22-16,0 21 0,0-21 0,0 22 16,0-22-16,0 0 0,0 0 15,21 22-15,0-43 0,0 21 16,0 0-16,0-21 0,22 0 0,-22 0 16,0 0-16,0 0 0,22 0 0,-22 0 15,0 0-15,0-21 0,0 0 16,0-1-16,1 1 0,-1 0 0,-21 0 15,0-21-15,0 20 0,0-20 0,0 21 16,0-21-16,0-1 0,0 22 16,0 0-16,0 0 0,0 0 0,0-1 15,0 44 1,0-1 0,0 0-16,0 0 0,0 0 15,0 22-15,0-22 0,0 0 16,0 0-16,0 21 0,0-20 0,0-1 15,0 0-15,0 0 0,0 0 16,0-42 15,0 0-31,0 0 16,0 0-16,0-1 16,0 1-16,0 0 0,21-21 0,0 21 15,-21-1-15,21-20 0,-21 21 16,21 0-16,1 0 0,-1 21 15,-21 21 1,21-21-16,-21 21 16,0 0-16,0 0 0,0 22 0,0-22 15,0 0-15,21 21 0,-21-21 0,0 1 16,0-1-16,21 0 0,-21 0 16,21 0-16,-21 0 0,22 1 15,-1-22-15,0 0 0,0 0 16,0 0-16,0 0 15,1-22-15,-1 1 0,0 0 16,0 0-16,0 0 0,-21 0 16,21-22-16,1 22 0,-1-21 0,-21 21 15,21-22-15,0-20 16,-21 42-16,21-22 0,0 22 16,-21 0-16,0 42 15,0 0 1,0 0-16,0 1 0,0-1 0,0 0 15,-21 21-15,21-21 0,0 22 16,0-22-16,0 21 0,0-21 0,0 1 16,0 20-16,0-21 0,21 0 0,1 0 15,-1-21-15,21 22 0,-21-1 16,22-21-16,-1 0 0,-21 0 0,21 0 16,1 0-16,-22 0 0,21 0 15,-21 0-15,22-21 0,-22-1 16,0 1-16,0 0 0,0 0 0,1 0 15,-1-22-15,-21 22 0,0-21 0,21 0 16,-21-1-16,0 22 0,0-21 16,0 21-16,0-1 0,0 1 0,-21 21 15,0 0-15,-1 0 0,-20 21 16,21 1-16,0-1 0,0 0 16,-1 21-16,1-21 0,0 22 0,21-1 15,0-21-15,0 22 0,0-22 0,0 21 16,0-21-16,0 0 0,42 1 15,-20-1-15,-1 0 0,0-21 0,0 0 16,21 21-16,-20-21 0,20 0 16,-21 0-16,21 0 0,-20 0 0,20-21 15,-21 0-15,0 21 0,0-21 0,-21-1 16,0 1-16,0 0 16</inkml:trace>
  <inkml:trace contextRef="#ctx0" brushRef="#br0" timeOffset="113028.12">4254 16404 0,'0'0'0,"-21"0"0,0 0 16,0 0-16,0 0 16,21-21-16,0 0 15,0 0-15,0 0 16,21-1-16,0 1 0,0 21 16,0-21-16,22 21 0,-22 0 15,0 0-15,21 0 0,-20 0 0,-1 0 16,0 0-16,21 21 0,-42 0 15,21 1-15,-21-1 0,0 0 0,0 21 16,0-21-16,0 1 0,0 20 0,-21-21 16,0 0-16,0 0 0,0 1 15,21-1-15,-21 0 0,-1 0 0,1-21 16,0 21-16,0-21 16,0 0-1,0 0-15,21-21 16,0 0-16,0 0 0,0 0 15,0-1-15,21 22 0,0-21 16,0 21-16,0 0 0,0 0 16,1 0-16,-1 0 0,0 0 0,21 0 15,-21 0-15,1 0 0,-1 21 16,0 1-16,0-22 0,0 21 0,-21 0 16,0 21-16,0-21 0,0 1 0,0-1 15,0 21-15,-21-21 0,0 0 16,0 1-16,0 20 0,-22-21 15,1 0-15,0 0 0,20-21 16,-20 22-16,0-22 0,-1 0 0,22 0 16,-21 0-16,21 0 0,-22 0 15,22 0-15,0-22 0,0 22 0,0-21 16,0 0-16,21 0 0,0-21 0,-22 20 16,22 1-16,0 0 0,0 0 15,0 0-15,0 0 0,0-1 0,22 22 16,-22-21-16,21 21 15,0 0-15,0 0 0,0 0 0,0 0 16</inkml:trace>
  <inkml:trace contextRef="#ctx0" brushRef="#br0" timeOffset="113236.16">5228 16616 0,'0'0'0</inkml:trace>
  <inkml:trace contextRef="#ctx0" brushRef="#br0" timeOffset="116372.52">6562 16510 0,'0'-21'16,"0"42"-16,0-84 0,0 41 0,0 1 0,0-21 15,0 21-15,21-22 0,-21 22 16,0 0-16,21 0 0,-21 0 0,0 42 31,-21 0-15,21 0-16,-21 22 0,21-22 0,-22 42 16,22-20-16,0-1 0,0 21 15,0 1-15,0-1 0,0-20 0,0 20 16,0 1-16,-21-22 0,21 22 0,0-22 15,0 0-15,0-21 0,0 22 16,0-22-16,0 0 0,0 0 16,0-42 15,0 0-31,0 0 0,0 0 16,-21-1-16,21 1 0,0 0 0,-21-21 15,21 21-15,-21-22 0,0 1 16,21 0-16,0-1 0,0 1 15,-22 0-15,22-1 0,0-20 0,0 20 16,0 1-16,0 0 0,0-1 16,22 22-16,-1-21 0,0 0 0,0 20 15,0 1-15,22 0 0,-1 21 0,0 0 16,1 0-16,-1 0 0,0 0 16,1 0-16,-1 42 0,0-20 0,1-1 15,-22 21-15,21-21 0,-42 22 16,0-1-16,0-21 0,0 21 15,-21 1-15,0-1 0,-22-21 0,1 22 0,0-22 16,-1 0-16,1 0 16,-21 0-16,20 0 0,1 1 0,0-22 15,20 0-15,-20 0 0,21 0 16,0 0-16,0 0 0,-1 0 0,22-22 16,-21 22-16,21-21 0,0 0 15,0 0-15,21 21 16,1 0-16,-1 0 0,0 0 0,21 21 15,-21 0-15,1-21 0,-1 21 16,21 22-16,-21-22 0,0 0 16,1 0-16,-1 22 0,0-22 0,0 0 15,0 21-15,0-21 0,1 1 0,20-1 16,-21 0-16,0-21 0,0 21 16,22-21-16,-22 21 0,21-21 15,-21 0-15,1 0 0,20 0 0,-21-21 16,0 0-16,22 0 0,-22 0 15,21-1-15,-21 1 0,0 0 0,1-21 16,-1 21-16,0-22 0,0 22 16,-21-21-16,21-1 0,-21 22 0,0-21 15,0 21-15,0-22 0,0 22 0,-21 0 16,0 21 0,0 0-16,0 0 0,-1 21 15,22 0-15,-21 1 0,21-1 16,0 0-16,-21 0 0,21 21 0,0-20 15,-21 20-15,21-21 0,0 21 16,0-20-16,0 20 0,0-21 0,21 0 16,0 0-16,-21 1 0,21-1 0,1-21 15,-1 0-15,0 21 0,0-21 16,0 0-16,0 0 0,1 0 0,20 0 16,-21-21-16,0 0 0,0-1 15,22 1-15,-22 0 0,0 0 0,21-21 16,-20-1-16,-1 1 0,0 21 15,0-22-15,0 1 0,-21 0 16,0 21-16,0-1 0,0-20 0,0 21 16,0 42-1,-21 0 1,21 0-16,0 22 0,0-22 16,0 0-16,0 0 0,0 22 15,0-22-15,0 0 0,21 0 0,-21 0 16,0 0-16,21 1 0,1-1 15,-22 0-15,0 0 0,-22-21 47,1 0-47,0 0 16,0-21-16,0 21 0,0-21 16,-1 21-16,1-21 0,0 21 15,21 21 16,0 0-31,0 0 0,0 0 16,0 0-16,21-21 0,-21 22 16,21-1-16,1-21 0,-1 0 0,0 21 15,0-21-15,0 0 0,22 0 16,-22 0-16,0 0 0,21 0 0,-21-21 16,22 0-16,-22-1 0,21 1 15,-21 0-15,22 0 0,-22 0 16,0 0-16,0-22 0,0 22 0,1-21 15,-1 21-15,-21-22 0,0 22 16,0 0-16,0 0 0,0 0 0,0-1 16,-21 22 15,21 22-31,0-1 0,0 21 0,-22-21 16,22 0-16,-21 22 0,21-22 15,0 21-15,0-21 0,0 22 0,0-22 16,0 0-16,0 21 0,0-20 0,21-22 15,1 21-15,-1 0 16,0-21-16,0 0 0,21 0 0,-20 0 16,-1 0-16,21 0 0,43-64 15,-64 43 1,0 0-16,0 0 0,-21 0 0,0-22 16,0 22-16,0-21 0,0 0 15,0 20-15,0-20 0,-21 0 0,0 21 16,0-22-16,0 22 0,-1 0 0,1 0 15,0 0-15,0-1 16,0 22-16,0 0 0,-1 0 0,1 0 0,0 22 16,0-22-16,0 21 0,21 0 15,0 21-15,-21-21 0,21 22 16,0-22-16,0 21 0,0 1 0,0-22 16,0 21-16,0-21 0,21 22 15,0-22-15,0 0 0,0 0 0,0-21 16,1 21-16,-1-21 0,0 0 15,0 0-15,21 0 0,-20 0 0,-1-21 16,0 21-16,21-21 0,-21 0 0,1 0 16,20-1-16,-21 1 0,0-21 15,0 21-15,1 0 0,-1-22 16,-21 22-16,0 0 0,0-21 0,0 20 16,0 1-16,0 0 0,0 42 31,-21 0-16,21 22-15,0-22 0,0 0 16,0 21-16,0-20 0,0 20 0,0-21 16,0 0-16,0 0 0,0 22 15,0-22-15,42 0 0,-21 0 16,0 0-16,0-21 0,22 0 16,-22 0-16,0 0 0,0 0 0,22 0 15,-22 0-15,0-21 0,0 0 0,0 21 16,0-21-16,1 0 15,-1-22-15,0 22 0,-21 0 0,0-21 16,21 21-16,-21-22 0,21 22 0,-21-21 16,0 21-16,0-1 0,0 1 15,0 42 17,0 1-32,0-1 0,0 0 15,0 42-15,0-41 0,0-1 16,0 0-16,0 21 0,0-21 15,0 1-15,0-1 0,0 0 0,0 0 16,21-21-16,1 0 16,-1 0-16,0 0 15,0 0-15,0 0 0,0 0 0,22 0 16,-22-21-16,0 0 0,0 0 16,0-1-16,1 1 0,-1 0 0,-21 0 15,0-21-15,21 20 0,-21 1 16,0 0-16,0-21 0,0 21 0,0-1 15,-21 22-15,0 0 16,-1 0 0,22 22-16,0-1 0,0 0 15,0 0-15,0 0 0,22 0 16,-1 1-16,-21-1 0,0 0 16,21 0-16,-21 0 0,21-21 0,-21 21 15,0 1-15,0-1 0,0 0 16,0 0-16,0 0 31,21-21-31,0 0 16,1 0-16,-1-21 0,0 21 15,0-21-15,0 0 0,0 21 0,1-21 16,-1-1-16,21 1 0,-21 0 16,22-21-16,-22 21 0,0-1 15,21-20-15,-21 21 0,1 0 0,-1 0 16,-21-1-16,0 1 0,0 42 47,-21-21-47,21 22 0,-22-1 15,22 0-15,0 0 0,0 0 0,0 0 16,0 1-16,0-1 16,0 0-16,0 0 0,0 0 0,0 0 15,0 1 1,-21-22 15,0-22-15,21 1-16,-21 21 15,0 0-15,21 21 32,0 1-32,0-1 15,0 0-15,21-21 16,0 0-16,0 21 15,0-21-15,1 0 0,-1 0 0,21 0 16,-21 0-16,0 0 0,22-21 16,-22 21-16,21-21 0,22-22 15,-43 43-15,0-21 0,21-21 0,-20 21 16,-1 0-16,0-22 16,0 22-16,-21 0 0,0 0 0,21 0 0,-21-1 15,0 1-15,-21 21 16,0 0-1,0 0-15,21 21 0,-21 1 0,21-1 16,-22 0-16,22 0 0,-21 0 16,21 0-16,0 22 0,0-22 15,0 0-15,0 0 0,0 0 16,21-21 0,1 0-16,-1 0 15,0 0-15,0-21 16</inkml:trace>
  <inkml:trace contextRef="#ctx0" brushRef="#br0" timeOffset="116828.14">11345 16320 0,'0'-22'0,"0"44"0,-21-65 0,21 22 16,-21 21-1,0 21 1,0-21-16,21 43 0,0-22 0,0 21 16,-22-21-16,22 22 0,0-1 15,-21 21-15,21-20 0,0 20 0,0-20 16,0-1-16,0 21 0,0-20 16,-21-1-16,21 0 0,0-20 15,0 20-15,-21-21 0,21 0 0,0 0 16,0 1-16,21-44 31,-21 1-31,21 21 16,-21-21-16,0-21 0,0 21 15,21-1-15,-21-20 0,0 0 0,0 21 16,0-22-16</inkml:trace>
  <inkml:trace contextRef="#ctx0" brushRef="#br0" timeOffset="117120.49">11218 16637 0,'0'-21'0,"-21"-85"15,42 233 1,-42-275-16,21 127 0,0 0 15,21-1-15,-21 1 0,43 0 16,-22 21-16,0-21 0,21 0 0,1 0 16,-22 21-16,21 0 0,0-22 15,1 22-15,-1 0 0,-21 0 0,22 22 16,-22-1-16,0-21 0,0 42 16,-21-21-16,0 0 0,0 1 0,0 20 15,-21 0-15,0-21 0,0 1 16,-1-1-16,1 0 0,-21 0 15,0 0-15,20-21 0,-20 21 0,21-21 16,-21 0-16,20 22 0,1-22 16,42 0 31,1 0-47,-1 0 0,0 0 0,0 0 15,0 0-15,0 0 0,22 0 16</inkml:trace>
  <inkml:trace contextRef="#ctx0" brushRef="#br0" timeOffset="118320.26">12065 16637 0,'0'0'16,"21"0"-16,-21-21 0,0 0 0,0 0 16,0-1-16,-21 1 15,0 21-15,0 0 0,-1 0 16,1 0-16,0 0 0,0 0 15,0 0-15,0 0 0,-1 0 0,1 21 16,0 1-16,0-1 0,21 0 16,-21 0-16,21 21 0,-21-20 0,21 20 15,-22-21-15,22 21 0,0-20 0,0-1 16,0 21-16,0-21 16,0 0-16,0 1 0,22-1 0,-1-21 15,0 21-15,0-21 0,0 0 16,0 0-16,1 0 0,-1 0 0,0-21 15,0 21-15,0-21 0,0-1 16,1 1-16,-1 0 0,0 0 16,0 0-16,0-22 0,-21 22 0,0 0 15,21-21-15,-21 21 0,22-22 0,-22 22 16,0 0-16,0 0 16,0 0-16,0 42 15,0 0 1,0 0-16,0 0 0,0 0 0,0 1 15,0-1-15,0 21 0,0-21 0,0 0 16,0 22-16,0-22 0,0 0 16,0 0-16,21 0 0,0-21 15,0 22-15,0-22 0,0 0 0,1 0 16,20 0-16,-21 0 0,0 0 16,22 0-16,-22 0 0,21-22 0,-21 22 15,0-21-15,22 0 0,-22 0 16,0-21-16,-21 20 0,21 1 0,0-21 15,-21 0-15,22 20 0,-22-20 16,0 0-16,0-1 0,0 22 0,0-21 16,0 21-16,0-22 0,0 22 0,0 0 15,-22 21 1,1 21-16,0-21 0,21 21 16,0 22-16,-21-22 0,21 0 0,0 21 15,0-20-15,0 20 16,0 0-16,0-21 0,0 22 0,0-1 15,0-21-15,0 0 0,21 22 16,-21-22-16,21 0 0,0 0 0,1-21 16,-1 21-16,21-21 0,-21 0 0,0 0 15,22 0-15,-22 0 0,0 0 16,21 0-16,-20-21 0,-1 0 0,0 0 16,21 0-16,-21 0 0,1-1 15,-22-20-15,21 21 0,0-21 0,-21-1 16,21 1-16,-21 0 0,0-1 0,0 22 15,0-21-15,0-1 16,0 22-16,0 0 0,0 0 0,0 0 16,0 42-1,0 0 1,0 0-16,0 22 0,-21-22 0,21 21 16,0 0-16,-21-20 0,21 20 15,0 0-15,0 1 0,0-22 0,-21 21 16,21 0-16,0-20 0,-22-1 0,22 0 15,0 0-15,-21 0 0,21 0 16,0 1 0,0-44-1,0 1-15,21 21 16,1-21-16,-1 0 0,-21-21 0,21 20 16,0 1-16,0-21 0,0 21 15,1-22-15,20 22 0,-21 0 0,0 0 16,-21 0-16,21 0 0,1 21 15,-22 21 1,0 0-16,0 0 0,0 0 0,0 22 16,0-22-16,0 21 0,0-21 0,0 0 15,0 22-15,0-22 0,0 0 16,0 0-16,0 0 0,21 1 16,0-22-16,-21 21 0,21-21 15,0 0-15,0 0 0,1 0 0,-1 0 16,0 0-16,0 0 0,0 0 0,0 0 15,1-21-15,-1-1 0,-21 1 16,0 0-16,21 0 0,-21 0 0,21 0 16,-21-1-16,0 1 0,0-21 0,0 21 15,0 0-15,-21-1 0</inkml:trace>
  <inkml:trace contextRef="#ctx0" brushRef="#br0" timeOffset="118560.12">12658 16447 0,'0'0'0,"-22"0"0,1 0 15,0 0-15,0 0 16,42 0 15,0 0-31,0 0 0,1 0 16,-1 0-16,21 0 0,-21 0 15,0 0-15,1 0 0,20 0 0,-21-22 16,0 22-16,0 0 0,1 0 16,-1-21-1</inkml:trace>
  <inkml:trace contextRef="#ctx0" brushRef="#br0" timeOffset="119620.54">16870 12256 0,'0'0'0,"0"-22"15,21 22 1,-21 22 0,0-1-1,0 0-15,0 21 0,0-21 0,0 22 16,0-22-16,-21 21 0,21 1 0,-21-22 16,-1 21-16,22 0 15,-21-20-15,0 20 0,0-21 0,0 0 16,21 0-16,-21 1 0,21-1 0,-22-21 15,44 0 17,-1-21-32,0 21 15,0-22-15,0 1 16,0 21-16,1 0 0,-1 0 0,0 0 16,21 0-16,-21 0 0,1 0 0,20 0 15,-21-21-15,0 21 0,22-21 16,-22 21-16,0 0 0,0-21 0,0 21 15,0 0-15,-21-21 0,0-1 16,22 22-16,-22-21 0,0 0 16,0 0-16,0 0 15,0 0-15,0-1 16,-22 22-16,1 0 16,0 22-1,21-1-15,-21 0 0,21 0 16,0 0-16,0 0 0,0 22 15,-21-22-15,21 21 0,-21-21 0,21 22 16,0-22-16,0 0 0,-22 0 0,22 22 16,-21-22-16,21 0 0,0 0 15,21-21 17,1 0-32,-1-21 15,0 0-15,0 21 0,-21-21 16</inkml:trace>
  <inkml:trace contextRef="#ctx0" brushRef="#br0" timeOffset="119784.45">17526 12615 0,'0'0'16,"21"0"-16,0 0 47,0 0-16,1 0-31</inkml:trace>
  <inkml:trace contextRef="#ctx0" brushRef="#br0" timeOffset="120581.58">18521 12150 0,'0'0'0,"0"-21"0,21 21 15,-21-22-15,21 1 0,-21 0 0,0 0 16,0 0 0,-21 21-16,0 0 15,0 0-15,-1 0 0,1 21 16,0 0-16,0 0 0,0 22 15,0-22-15,-1 21 0,1 0 0,0 22 16,21-22-16,-21 1 0,0 20 0,0-21 16,21 22-16,0-22 0,0 22 15,0-22-15,0 22 0,0-22 0,0 0 16,0 1-16,0-1 0,0-21 16,21 21-16,0-20 0,0-1 15,21-21-15,-20 0 0,20 0 0,-21 0 16,21 0-16,1 0 0,-1 0 0,0-21 15,22-1-15,-22 1 0,1 0 16,-1-21-16,0 21 0,22-22 0,-22 1 16,-21 0-16,22-1 0,-1 1 0,-21-22 15,0 22-15,-21 0 0,0-22 16,0 22-16,0-22 0,0 22 0,0-21 16,-21 20-16,-21 1 0,21 0 15,-22-1-15,22 1 0,-21 21 0,-1 0 16,-20-1-16,21 22 0,-1 0 15,1 0-15,0 0 0,-1 22 0,1-1 16,0 21-16,20-21 0,1 22 16,21-1-16,0 21 0,0-20 0,0-1 15,21 0-15,22 1 0,-22-1 0,21 0 16,-21 1-16,22-1 0,-1 0 16,0 1-16,1-1 0,-1-21 0,0 22 15,1-1-15,-22 0 0,0 1 16,0-1-16,0-21 0,-21 21 0,0-20 15,0 20-15,0-21 0,-21 21 16,0-20-16,0-1 0,-21 0 0,20 0 0,-20 0 16,0-21-16,21 21 0,-22-21 15,22 0-15,0 0 0,0 0 16,0 0-16</inkml:trace>
  <inkml:trace contextRef="#ctx0" brushRef="#br0" timeOffset="120648.54">18605 13166 0,'127'-85'16,"-254"170"-16,276-191 0,-107 85 15,0 0-15,-21-22 0</inkml:trace>
  <inkml:trace contextRef="#ctx0" brushRef="#br0" timeOffset="122024.33">19304 12594 0,'21'0'0,"-42"0"0,42-21 16,-21 0-16,0 42 31,0 0-16,0 0-15,-21 1 0,21-1 0,-21 0 16,21 21-16,0-21 0,0 22 0,0-22 16,0 0-16,0 0 0,0 0 15,0 1-15,0-1 0,0 0 0,0 0 16,21-21-16,0 0 0,0 0 16,0 0-16,1 0 15,-1-21-15,0 21 0,0-21 0,21 0 16,-20-1-16,-1 1 0,0 0 15,0 0-15,0-21 0,0 20 0,-21-20 16,22 21-16,-22 0 0,21 0 16,-21-1-16,0 1 0,0 0 0,0 0 15,0 42 17,0 0-32,0 0 15,0 1-15,0-1 0,-21 0 16,21 21-16,0-21 0,-22 1 0,22-1 15,0 21-15,0-21 0,0 0 0,0 1 16,22-1 0,-1 0-16,0-21 0,21 0 15,-21 0-15,1 0 0,-1 0 0,21 0 16,-21 0-16,22 0 0,-22-21 16,21 0-16,-21 21 0,0-22 0,1 1 15,20-21-15,-42 21 0,21 0 0,0-22 16,0 22-16,-21 0 0,22-21 0,-22 20 15,0 1-15,0 0 0,0 0 16,0 0-16,-22 21 16,1 21-1,0 0 1,21 0-16,-21 0 0,21 1 16,0-1-16,0 21 0,-21-21 0,21 0 15,0 22-15,0-22 0,0 0 16,0 0-16,0 0 0,0 1 0,21-22 15,-21 21-15,21 0 0,0-21 0,0 0 16,1 0-16,20 0 0,-21 0 16,0 0-16,22 0 0,-22-21 0,21 0 15,-21 21-15,22-22 0,-22 1 0,21 0 16,-21-21-16,0 21 0,1-1 16,-1-20-16,0 21 0,-21 0 0,21-22 15,-21 22-15,0 0 0,0 0 16,-21 21-1,0 0-15,0 0 0,-1 0 0,1 0 16,0 21-16,21 0 0,-21 0 16,21 1-16,0-1 0,0 0 15,0 0-15,0 0 0,0 0 0,0 1 16,21-1-16,0 0 0,-21 0 0,0 0 16,21 0-16,1 1 0,-1-1 15,0-21-15,-21 21 0,21-21 0,0 0 16,0 21-16,1-21 0,-1 0 0,0 0 15,0 0-15,0 0 16,0-21-16,1 21 0,-1-21 0,0 0 16,0 21-16,21-22 0,-42 1 15,22 0-15,-1-21 0,0 21 0,0-1 16,-21-20-16,21 21 0,-21 0 16,21 0-16,-21-1 0,0 1 0,22 0 15,-22 42 16,0 0-31,-22-21 0,22 22 16,0 20-16,0-21 0,0 0 0,-21 0 16,21 1-16,0-1 0,0 0 15,0 0-15,0 0 0,0 0 16,21-21-16,1 0 0,-1 0 0,0 0 16,21 0-1,-21 0-15,1 0 0,-1 0 0,0-21 16,0 0-16,0 0 0,0 0 15,1 0-15,-22-22 0,0 22 16,0 0-16,0 0 0,21 0 0,-21-1 16,0 1-16,0 0 0,0 42 47,0 0-47,0 1 0,0-1 0,0 0 15,0 0-15,-21 21 0,21-20 16,-22 20-16,22 0 0,0 1 0,0-1 15,0-21-15,-21 21 0,21 1 16,0-1-16,-21 0 0,21 1 0,0-1 16,0 0-16,0 1 0,0-1 15,-21-21-15,21 22 0,-21-22 0,0 21 16,-1-21-16,1 22 0,0-22 0,0 0 16,0 0-16,0-21 0,-1 21 0,-20 0 15,21-21-15,0 0 0,-22 0 16,22 0-16,0 0 0,0 22 0,0-22 15,-22 0-15</inkml:trace>
  <inkml:trace contextRef="#ctx0" brushRef="#br0" timeOffset="122081.29">20701 13377 0,'0'-21'16,"21"0"-16</inkml:trace>
  <inkml:trace contextRef="#ctx0" brushRef="#br0" timeOffset="124548.57">21907 12319 0,'22'0'0,"-44"0"0,65 0 16,-22 0-16,0 0 0,0-21 0,0 21 0,-21-21 15,22 21-15,-1-21 0,0 21 0,0-22 16,0 1-16,0 21 15,-21-21-15,0 0 0,-21 21 16,0 0-16,-21 0 16,21 0-16,-43 0 0,22 0 15,-22 0-15,22 0 0,-22 21 0,22-21 16,0 21-16,-1 0 0,22 1 0,0-1 16,0 0-16,21 0 0,0 0 15,0 0-15,0 1 0,21-1 0,0 0 16,0 0-16,1 0 0,20 0 0,0 1 15,-21-1-15,22 0 0,-1 0 16,-21 0-16,22 0 0,-22 22 16,21-22-16,-21 0 0,-21 0 0,0 22 15,0-22-15,0 0 0,0 0 16,-21 0-16,0 0 0,-21-21 16,20 0-16,-20 0 0,0 0 0,-1 0 15,1 0-15,21 0 0,-21 0 16,-1 0-16,22-21 0,0 21 0,0-21 15,0 0-15,-1 0 0,22 0 0,0-1 16,0-20-16,0 21 0,0 0 0,0 0 16,0-1-16,0-20 0,0 21 15,0 0-15,22 21 32,-22 21-17,21 0-15,-21 0 0,0 0 0,21 1 16,0-1-16,0 0 0,-21 21 0,21-21 15,1 1-15,-1-1 0,0 21 16,0-21-16,0 0 0,0 1 0,22-1 16,-22-21-16,0 21 0,0-21 0,22 0 15,-22 0-15,21 0 0,0 0 16,-20 0-16,20 0 0,0 0 16,1 0-16,-1-21 0,0 0 0,1-1 0,-22-20 15,21 21-15,0-21 16,-20 20-16,20-20 0,-21 0 0,0-1 15,0 1-15,1-21 0,-1 20 0,0 1 16,-21-22-16,0 22 0,0 0 16,21-22-16,-21 43 0,0-21 0,0 21 15,0-1-15,0 1 0,0 0 0,0 42 32,0 0-32,0 1 0,0 20 15,-21-21-15,21 21 0,-21 1 0,0-1 16,21 0-16,-22 1 0,22-1 15,-21-21-15,21 22 0,0-1 0,0 0 16,-21-21-16,21 22 0,0-22 0,0 21 16,0-21-16,0 1 15,0-1-15,0 0 0,0 0 0,21-21 16,0 0-16,1 21 0,-1-21 16,0 0-16,21 0 0,-21 0 15,1-21-15,20 21 0,-21-21 0,21 0 16,1 0-16,-22-1 0,0 1 0,0-21 15,0 21-15,1 0 0,-22-1 16,21 1-16,-21 0 0,0 0 0,0 0 16,0 0-16,-21 21 15,-1 0-15,1 0 16,0 0-16,21 21 0,-21-21 16,21 21-16,0 0 15,0 0-15,0 0 0,0 1 16,0-1-16,21 0 0,-21 0 15,21 0-15,-21 0 0,0 1 0,21-22 16,1 21-16,-22 0 0,21 0 16,-21 0-16,21-21 0,0 0 15,0 0-15,0 0 0,1 0 16,-1 0-16,0 0 0,0 0 16,0 0-16,0-21 0,1 21 0,-1-21 15,0 0-15,21 0 0,-21-1 16,1 1-16,-1 0 0,0-21 0,-21 21 15,21-1-15,0 1 0,-21-42 16,21 42-16,-21-1 16,-21 44 15,0-1-31,21 0 16,0 0-16,-21 0 0,21 0 0,-21 1 15,21-1-15,0 0 0,0 0 16,0 0-16,0 0 0,0 1 0,0-1 15,0 0-15,0 0 0,21-21 16,0 0-16,0 0 0,0 0 16,1 0-16,-1 0 0,21 0 0,-21 0 15,0 0-15,22 0 0,-22-21 16,0 0-16,0 0 0,0-1 16,1 1-16,-1 0 0,0 0 0,0 0 15,0-22-15,-21 22 0,0 0 0,0 0 16,0 0-16,0 0 0,-21 21 31,21 21-31,0 0 16,-21 0-16,0 0 0,21 0 15,-21 1-15,21-1 0,0 0 0,-22 0 16,22 0-16,-21 0 0,21 1 0,-21-1 16,21 0-16,0 0 15,0-42 16,0 0-15,0 0-16,0-1 0,0 1 16,21 0-16,0 0 0,1-21 0,-22 20 15,21 1-15,0-21 0,21 21 0,-21-22 16,22 22-16,-22 0 0,0-21 16,21 42-16,-20-21 0,-1 21 0,0 0 15,0 0-15,0 21 16,-21 0-16,0 0 0,0 0 0,0 0 15,0 1-15,0 20 0,0-21 16,0 0-16,0 0 0,0 22 0,0-22 16,0 0-16,0 0 0,0 0 15,0 1-15,0-1 0,21-21 0,1 21 16,-1-21-16,0 0 0,0 0 0,0 0 16,0 0-16,22 0 0,-22 0 15,21 0-15,-21 0 0,22-21 0,-22 0 16,21 21-16,-21-22 0,1 1 0,20 0 15,-21 0-15,0 0 0,0-22 16,-21 22-16,22 0 0,-22 0 0,21 0 16,-21 0-16,0-1 0,0 1 0,0 0 15,-21 21 1,-1 0-16,1 0 0,0 0 0,0 0 16,0 0-16,0 0 0,-1 21 0,1 0 15,0 1-15,0-1 0,21 0 16,0 0-16,-21 0 0,21 0 15,-21 1-15,21-1 0,0 0 0,0 0 16,21-21 0,0 0-16,0 0 0,0 0 15,0 0-15,1 0 0,-1 0 16,0-21-16,0 0 16,0 0-16,-21-1 15,0 1-15,21 21 0,-21-21 0,0 0 16,0 42 15,0 0-31,-21 0 16,21 1-16,-21-1 0,0 0 15,21 21-15,-21-21 0,0 22 0,21-1 16,-22 0-16,1 1 0,21-1 16,0 0-16,-21 1 0,21-1 0,-21 0 0,21 1 15,0-1-15,0 0 16,0 1-16,0-1 0,0 22 0,0-22 15,0 0-15,0 1 0,0-1 0,0 0 16,0 1-16,-21-22 0,21 21 0,-21-21 16,-1 0-16,1-21 0,21 22 15,-21-22-15,0 0 0,0 0 16,0 0-16,-1 0 0,22-22 16,0 1-16,0 0 15,-21 0-15,21 0 0,0 0 16,0-1-16,0 1 0,0 0 0,0 0 15,0 0-15,0 0 0,0-1 0,0 1 16,21-21-16,-21 21 16,0 0-16,0-22 0</inkml:trace>
  <inkml:trace contextRef="#ctx0" brushRef="#br0" timeOffset="124801.5">24193 12129 0,'0'-22'16,"0"44"-16,-21-44 0,0 22 15,21-21-15,-21 21 32,0 0 30,0 0-46,-1 0-16,1 0 0</inkml:trace>
  <inkml:trace contextRef="#ctx0" brushRef="#br0" timeOffset="125025.86">22902 12277 0,'-21'21'0,"42"-42"0,-42 63 16,42-42 15,0 0-31,1 0 0,-1 0 16,0 0-16,0 0 0,21 0 15,-20 0-15,-1 0 0,0-21 0,0 21 16,0 0-16,0-21 0</inkml:trace>
  <inkml:trace contextRef="#ctx0" brushRef="#br0" timeOffset="125800.73">17039 13970 0,'0'0'0,"-21"0"15,0 0-15,42 0 32,0-21-17,0 21-15,22 0 0,-22 0 16,21-21-16,0 21 0,-20 0 0,20 0 16,0 0-16,-21 0 0,1 0 15,-1 0-15,0 0 0,-42 0 31,0 0-31,-1 0 0,1 0 0,-21 0 16,21 0-16,-22 0 0,22 0 16,0 0-16,-21 0 0</inkml:trace>
  <inkml:trace contextRef="#ctx0" brushRef="#br0" timeOffset="126216.49">16954 13949 0,'-21'0'16,"106"-21"-16,-149 42 0,22 0 0,21 0 0,0 0 15,21 1-15,-21-1 16,-1 0-16,22 0 0,-21 0 15,21 0-15,0 1 0,-21-1 0,21 0 16,0 0-16,21-21 47,0 0-47,-21-21 16,22 0-16,-1 21 0,0-21 0,0-1 15,0 22-15,0 0 0,1 0 16,-1-21-16,0 21 0,0 0 15,0 0-15,0 0 0,1 0 0,20 21 16,-21 1-16,0-22 0,0 21 0,1 0 16,-1 0-16,0 0 0,-21 0 15,21 22-15,-21-22 0,0 0 16,0 0-16,-21 0 0,0 1 0,0-1 16,-1 0-16,-20 0 0,21 0 15,-21-21-15,20 21 0,1-21 0,-21 0 16,21 0-16,0 0 0,-1 0 0,-20 0 15,21 0-15,0 0 16,21-21-16,-21 21 0,21-21 0,0 0 16,0 0-16,0 0 31,21 21-31,0-22 0,0 1 0,0 21 16,0 0-16</inkml:trace>
  <inkml:trace contextRef="#ctx0" brushRef="#br0" timeOffset="126424.39">17611 14330 0,'0'0'15,"21"0"-15,0 0 94,-21-21-94,21 21 16,0 0-16</inkml:trace>
  <inkml:trace contextRef="#ctx0" brushRef="#br0" timeOffset="128558.12">18457 14499 0,'43'-42'32,"-22"21"-32,0 0 15,0-1-15,21 1 0,-20 0 0,-1 0 16,21-21-16,-21 20 0,22 1 0,-22-21 15,0 21-15,0 0 0,21-22 16,-20 22-16,-22-21 0,21-1 0,0 22 16,-21-21-16,21 21 0,-21-22 15,0 22-15,0-21 0,0 21 0,0 0 16,0-1-16,0 1 16,0 42-1,-21 1-15,21-1 0,-21 21 0,21 0 16,-21 1-16,21 20 0,-22 1 15,22-1-15,0 1 0,-21-1 16,0 22-16,0 0 0,21-1 0,-21 1 16,0 0-16,-1-1 0,1 1 0,0 21 15,21-22-15,-42 22 0,21 0 16,-1-21-16,1 21 0,0-22 0,0 1 16,0 21-16,0-43 0,-1 22 0,1 0 15,21-22-15,0 1 0,-21-1 16,21 1-16,0-22 0,0 0 0,0-21 15,21 1-15,0-1 0,1 0 0,-1-21 16,0 0-16,0 0 0,21-21 16,1 0-16,-1-22 0,0 22 0,1-21 15,-1-22-15,0 22 0,22-22 16,-22 1-16,22-1 0,-22 1 0,0-1 16,1 1-16,-1-22 0,-21 22 15,0-22-15,-21 0 0,0 22 0,0-22 16,-21 22-16,0-22 0,-21 22 0,-1-1 15,22 22-15,-21-1 0,0 1 16,-1 0-16,1 21 0,0-22 0,20 22 16,-20 0-16,21 21 0,-21-21 15,20 0-15,1 21 0,21-22 16,21 22 0,1-21-1,-1 21-15,0 0 0,21-21 16,-21 21-16,22-21 0,-1 21 0,0-21 15,1 0-15,-1-1 0,0 1 16,-20 0-16,20 0 0,0-21 0,1 20 16,-22 1-16,0-21 0,0 21 0,0 0 15,-21-1-15,21 1 0,-21-21 16,0 21-16,0 0 0,0-1 16,-21 22-1,0 0 1,21 22-16,0-1 0,0 0 15,0 0-15,0 0 0,0 22 16,0-22-16,0 21 0,0-21 16,21 22-16,0-22 0,1 0 0,-1 0 15,0 0-15,0 0 0,0 1 16,22-1-16,-22-21 0,21 21 0,0-21 16,1 0-16,-22 0 0,21 0 0,1 0 15,-1 0-15,0 0 0,1-21 16,-1 0-16,-21 21 0,21-22 0,-20 1 15,-1 0-15,0 0 0,0 0 16,-21 0-16,21-22 0,-21 22 16,0 0-16,0 0 0,0 0 0,0-22 15,0 22-15,-21 21 0,0-21 0,0 0 16,0 21-16,-1 0 16,1 0-16,0 21 0,0 0 15,0 0-15,0 0 0,-1 1 16,22-1-16,-21 21 0,0-21 0,0 22 15,0-22-15,21 21 0,0-21 0,0 0 16,0 1-16,0-1 0,0 0 16,0 0-16,21-21 0,0 0 15,0 0-15,0 0 0,1 0 16,-1 0-16,0-21 0,0 0 16,0 21-16,0-21 0,1-1 0,-22 1 0,21-21 15,-21 21-15,21 0 16,-21-1-16,0-20 0,0 21 0,0 0 15,0 0-15,0-1 0,0 1 16,0 42 15,0 1-31,0-1 0,0 0 0,0 21 16,0-21-16,0 1 0,0 20 16,0-21-16,0 0 0,0 22 0,0-22 15,0 0-15,21 0 0,0 0 16,-21 0-16,21-21 0,22 22 15,-22-22-15,0 0 0,0 0 0,22 0 0,-1 0 16,-21 0-16,21-22 16,22 1-16,-22 21 0,1-21 0,-1 0 15,21-21-15,-20 20 0,-1 1 0,-21-21 16,22 0-16,-22 20 0,-21-20 16,0 0-16,0 21 0,0-1 0,0-20 15,0 21-15,0 0 0,-21 21 16,-22 0-16,22 0 0,0 0 15,-21 0-15,-1 21 0,22 0 0,-21 0 16,21 0-16,-22 1 0,-41 147 31,84-148-31,0 0 16,0 0-16,21-21 16,0 22-16,0-22 0,0 0 0,22 0 15,-22 0-15,21-22 0,0 22 0,-20-21 16,20 0-16,-21 0 0,21 0 15,-20 0-15,-1-1 0,-21 1 0,21 0 16,-21 0-16,21 0 0,-21 0 16,0-1-16,0 44 31,-21-1-31,21 0 16,-21 21-16,21-21 0,0 22 0,0-1 15,0 0-15,-21 1 0,21 20 16,0-20-16,0 20 0,0-21 15,21 22-15,-21-1 0,21 1 0,-21-1 16,21 1-16,-21-1 0,0 22 0,21-21 16,0 20-16,-21-20 0,0 20 15,22-20-15,-22 21 0,21-22 0,-21 22 16,0-1-16,0-20 0,0 21 0,0-22 16,0 1-16,0 20 0,0-41 15,0-1-15,-21-21 0,-1 0 16,1 0-16,0-21 15,0 0-15,0 0 0,0-21 0,-1 0 16,1 0-16,21 0 0,-21-22 16,0 1-16,0 0 0,0-22 0,21 1 15,-22-1-15,22 1 0,0-1 0,0 1 16,0-22-16,0 0 0,0 1 16,0-1-16,22 0 0,-1 1 0,-21 20 15,21-20-15,0 20 0,0 1 0,0 20 16,1-20-16,-1 20 0,0 1 15,0 0-15,21-1 0,-20 22 16,20-21-16,0 0 0,-21-1 0,22 1 16,-22 21-16,21-22 0,1 1 15</inkml:trace>
  <inkml:trace contextRef="#ctx0" brushRef="#br0" timeOffset="130316.34">21251 14415 0,'0'0'0,"0"21"0,-21-21 16,21-21 15,0-1-31,0 1 16,0 0-16,0 0 15,21 0-15,-21 0 0,0-1 16,0 1-16,-21 21 47,0 0-47,0 0 15,0 21-15,-1 1 0,1-1 0,0 0 16,0 0-16,21 0 0,0 0 0,-21 22 16,21-22-16,0 0 0,0 0 15,0 22-15,21-22 0,0 0 16,0-21-16,0 0 0,1 0 0,20 0 16,-21 0-16,21 0 0,1 0 15,-22 0-15,21-21 0,1 0 16,-1-1-16,-21 1 0,21 0 15,-20 0-15,-1 0 0,0-22 0,0 22 0,-21-21 16,0 21-16,21 0 0,-21-1 16,0 1-16,0 0 0,0 0 15,0 42 1,-21 21 0,21-20-16,0 20 0,0-21 15,0 21-15,-21 1 0,21-1 0,0-21 16,0 22-16,0-22 0,0 0 15,0 21-15,0-21 0,0 1 16,0-1-16,0-42 31,21-1-15,-21 1-16,0 0 0,0-21 0,21 21 16,-21-22-16,21 22 0,1-21 15,-22 21-15,0-22 0,21 22 0,0-21 16,-21 21-16,21-1 15,0 22-15,0 0 0,-21 22 16,22-1-16,-22 0 16,21 0-16,-21 21 0,0-20 15,0-1-15,0 0 0,21 21 0,-21-21 16,0 1-16,21-1 0,-21 0 16,0 0-16,0 0 15,21-21-15,0 0 16,1 0-16,-1 0 15,0-21-15,-21 0 0,21 21 0,-21-21 16,21 0-16,0-1 0,-21-20 0,22 21 16,-1 0-16,-21-22 0,0 22 15,21 0-15,0 0 0,-21 0 0,21 21 16,-21-21-16,0 42 31,0 0-31,0 0 0,0 0 16,0 0-16,0 1 15,0-1-15,0 0 0,0 21 0,0-21 16,0 1-16,0-1 0,0 0 0,0 0 16,21 0-16,1 0 0,-22 1 15,21-22-15,0 21 0,0-21 0,0 0 16,22 0-16,-22 0 16,0 0-16,0 0 0,21-21 0,-20-1 15,20 1-15,-21 0 0,21 0 0,-20 0 16,-1-22-16,0 22 0,0-21 15,-21 21-15,0-22 0,0 22 0,0 0 16,0-21-16,0 21 0,-21-1 16,0 22-16,0 0 0,-1 0 15,1 0-15,0 0 0,21 22 16,-21-22-16,21 21 0,-21 0 0,21 0 16,0 21-16,0-20 0,0-1 15,0 0-15,0 0 0,21 0 0,0 0 16,0 1-16,0-1 0,1 0 0,-1-21 15,0 0-15,0 0 0,0 0 16,22 0-16,-22 0 0,21 0 0,0 0 16,-20-21-16,20 0 0,-21-1 15,0 1-15,0 0 0,1 0 0,-1 0 16,0-22-16,-21 22 0,21 0 0,-21-21 16,0 21-16,21-1 15,-21 1-15,-21 42 31,21 1-31,0-1 0,-21 0 16,0 0-16,0 21 0,21-20 0,0 20 16,0-21-16,-22 0 0,22 22 0,0-22 15,-21 0-15,21 0 16,0 0-16,0-42 31,0 0-15,21 0-16,1 0 0,-22-1 0,21 1 0,0 0 15,0-21-15,-21 21 16,21-22-16,0 22 0,1 0 0,-22-21 16,21 42-16,0-22 0,-21 1 0,0 42 31,0 1-31,0-1 16,0 0-16,0 0 0,0 0 0,0 0 15,0 1-15,0-1 0,21 0 16,0 0-16,-21 0 0,21 0 0,1-21 15,-1 22-15,0-22 0,0 0 16,0 0-16,0 0 0,1 0 0,-1 0 16,0-22-16,0 22 0,0-21 0,0 0 15,1 0-15,-1-21 16,-21 20-16,0-20 0,21 21 0,0-21 16,-21-1-16,0 1 0,0 0 0,21-1 15,0 1-15,-21 0 0,22 20 16,-1-20-16,0 21 0,-21 0 0,0 0 15,0 42 1,0 0-16,0 0 16,-21 0-16,0 0 0,-1 1 0,1 20 15,21-21-15,-21 0 0,0 22 16,21-1-16,0-21 0,0 21 16,0-20-16,0 20 0,0-21 0,0 0 0,0 22 15,0-22-15,0 0 0,0 0 16,0 0-16,21-21 15,0 0-15,0 0 0,1 0 16,-1 0-16,0-21 0,0 0 16,0 21-16,0-21 0,1 0 15,-1-1-15,-21 1 0</inkml:trace>
  <inkml:trace contextRef="#ctx0" brushRef="#br0" timeOffset="130532.22">23495 14203 0,'-21'0'0,"42"0"0,-63 0 0,20 0 16,1 0-16,0 0 0,0 0 16,21-21-16,21 21 31,0-21-31,0 21 16,1 0-16,-1 0 0,0 0 0,0 0 15,0 0-15,0 0 0,1-22 16,20 22-16,-21 0 0,0 0 0,0 0 15,1-21-15,-1 21 0,0 0 0,0 0 16,0 0-16</inkml:trace>
  <inkml:trace contextRef="#ctx0" brushRef="#br0" timeOffset="130820.06">24384 13928 0,'21'-21'31,"-21"42"-15,-21 0-16,21 0 15,0 0-15,-21 0 0,21 1 0,-21-1 16,21 0-16,0 21 16,-22-21-16,1 1 0,0 20 0,0-21 15,21 0-15,0 22 0,-21-22 0,21 0 16,-21 0-16,21 0 0,0 0 15,0 1-15,0-1 0,0 0 16,21-21 0,0 0-1</inkml:trace>
  <inkml:trace contextRef="#ctx0" brushRef="#br0" timeOffset="131068.17">24045 14415 0,'0'0'0,"-21"0"0,-85 21 32,106 0-32,0 0 15,21-21-15,1 0 16,-1 0-16,0 0 0,0 0 16,0 0-16,22 0 0,-22 0 0,0 0 15,0 0-15,21 0 0,-20 0 16,-1-21-16,21 21 0,-21 0 0,0-21 15,1 0-15,-1 21 0,0-22 0,0 22 16,0-21-16,-21 0 16,0 0-16,21 0 0,-21 0 15,0-1-15,0 1 0</inkml:trace>
  <inkml:trace contextRef="#ctx0" brushRef="#br0" timeOffset="131300.69">24193 14012 0,'0'0'0,"-84"-42"16,84 21 0,21 21-1,0-21-15,0 21 0,0 0 16,1 0-16,-1-21 0,0 21 0,0 0 16,0 0-16,0 0 15,1 0-15,-1 0 0,0 0 16,0 0-16,0 0 0,0 0 15,1 0-15,-1 0 16,0 0-16,0 0 0,0 21 16,0-21-16</inkml:trace>
  <inkml:trace contextRef="#ctx0" brushRef="#br0" timeOffset="131934.32">25061 14266 0,'21'-21'15,"-21"0"1,0 0-16,0 0 16,0 0-16,0-1 15,-21 1 1,0 21-16,0 0 0,0 0 0,0 0 15,-1 0-15,1 0 0,0 21 0,-21 1 16,21-1-16,-1 0 0,-20 0 16,21 0-16,0 0 0,0 1 0,21 20 15,0-21-15,0 0 0,0 0 16,0 22-16,0-22 0,0 0 16,0 0-16,21-21 0,0 0 15,0 0-15,0 0 0,0 0 0,1 0 16,-1 0-16,0 0 0,0 0 15,21-21-15,-20 0 0,-1 0 0,0 0 16,0-1-16,0-20 0,0 21 0,-21-21 16,22-1-16,-1 1 0,0 0 15,0-1-15,0-20 0,0 20 0,-21-20 16,0 21-16,22-1 0,-1-20 16,-21 20-16,0 1 0,0 0 0,0 21 15,0-1-15,0 1 0,0 42 31,0 1-31,-21-1 0,21 21 0,0 0 16,0 1-16,0-1 0,0 0 16,0 1-16,0-22 0,0 21 0,0 1 15,0-1-15,0 0 0,0-21 0,0 22 16,21-1-16,-21-21 0,21 22 16,-21-22-16,21 0 0,-21 0 0,21 0 15,-21 0-15,0 1 0,0-1 16,21-21-1,1 0 1,-1 0-16,0 0 0,-21-21 16,21 21-16,0-22 15</inkml:trace>
  <inkml:trace contextRef="#ctx0" brushRef="#br0" timeOffset="132093.48">25548 14415 0,'0'0'0,"-21"0"16,0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7T00:59:08.1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 1207 0,'0'0'0,"0"-22"16,0 1-16,0 0 0,0 0 15,0 0-15,0 0 0,0-1 16,0-20-16,0 21 0,0 0 0,0 0 16,-21-1-16,21 1 15,0 42 1,0 1-16,0-1 0,0 21 15,0 0-15,0 1 0,0-1 16,0 22-16,0-22 0,0 21 16,0-20-16,0 20 0,0-20 0,0 20 15,0-21-15,0 22 0,0-22 0,-21 1 16,21-22-16,-21 21 16,21-21-16,0 0 0,-21 1 0,21-1 15,0-42 16,0-1-15,0 1-16,0 0 0,21 0 0</inkml:trace>
  <inkml:trace contextRef="#ctx0" brushRef="#br0" timeOffset="652.79">1947 1080 0,'0'-22'0,"43"-20"31,-22 21-31,0 21 0,0-21 0,0 21 16,0 0-16,22 0 0,-22 0 15,0 0-15,21 0 0,-20 21 0,-1 0 16,0 0-16,0 22 0,-21-22 16,0 21-16,0-21 0,0 22 15,0-22-15,-21 21 0,-21-21 16,20 22-16,-20-22 0,21 0 0,-21 0 16,-1 0-16,22 0 0,-21 1 15,21-22-15,-1 0 0,1 0 0,0 0 16,21-22-1,0 1 1,21 21-16,-21-21 16,43 0-16,-22 21 0,0-21 0,0 21 15,21 0-15,1-21 0,-1 21 16,0 0-16,1 0 0,-1 0 16,0 21-16,1 0 0,-1 0 15,0 0-15,1 0 0,-22 1 0,0 20 16,-21-21-16,0 21 0,0 1 15,-21-22-15,-21 21 0,20 1 0,-20-1 16,-21-21-16,20 21 0,1-20 16,-22-1-16,22 0 0,0 0 0,-1 0 15,22-21-15,-21 0 0,21 0 16,-22 0-16,22 0 0,0 0 0,0-21 16,21 0-16,-21 21 0,0-21 15,21 0-15,-22-1 0,22 1 16,0 0-16,0 0 15,0 0-15,0 0 0,0-1 16,22 1-16,-1 0 16,0 21-16,0-21 0,0 0 0,0 21 15,1-21-15</inkml:trace>
  <inkml:trace contextRef="#ctx0" brushRef="#br0" timeOffset="880.79">2900 1418 0,'0'0'0,"21"0"31</inkml:trace>
  <inkml:trace contextRef="#ctx0" brushRef="#br0" timeOffset="1745.84">5038 1249 0,'21'0'32,"0"0"-32,-21-21 31,21 21-31,0 0 16,-21-21-16,0-1 15,21 22-15,-21-21 0,22 0 0,-1 0 16,-21 0-16,0 0 15,0-1-15,0 1 0,0 0 16,0 0-16,0 0 0,-21 21 0,-1-21 16,1-1-16,0 1 0,0 0 15,-21 21-15,20-21 0,-20 21 0,0 0 16,-1 0-16,1 0 0,0 0 16,-22 0-16,1 21 0,20-21 15,-20 21-15,21 0 0,-1 22 0,-20-22 16,20 21-16,1 1 0,0-1 15,21 21-15,-22-20 0,22 20 16,-21-20-16,21 20 0,-1 1 0,22 20 16,0-20-16,0-1 0,0 1 15,0-22-15,0 22 0,0-22 0,0 0 16,22 1-16,-1-1 0,21-21 16,0 21-16,1-42 0,-1 22 0,22-1 15,-22-21-15,21 0 0,1 0 16,-1 0-16,-20 0 0,20-21 0,1-1 15,-1 22-15,-20-21 0,-1 0 0,21-21 16</inkml:trace>
  <inkml:trace contextRef="#ctx0" brushRef="#br0" timeOffset="2200.57">5651 1270 0,'0'0'0,"0"-42"0,0-22 15,0 43-15,-21 21 16,0 0-16,0 0 16,0 21-16,0 0 15,21 22-15,-22-22 0,22 21 16,0 1-16,0-1 0,0 0 0,0 1 16,0-1-16,-21 21 0,21-20 15,0-1-15,0 0 0,0 1 16,0-1-16,0 0 0,21-20 0,1 20 15,-22-21-15,21 0 0,0 0 16,21 1-16,-21-1 0,1-21 0,-1 0 16,21 0-16,-21 0 0,22 0 0,-1-21 15,-21-1-15,21 1 0,-20 0 16,20 0-16,-21-21 0,21-1 0,-20 22 16,-1-21-16,0-1 0,0 1 15,-21 0-15,0-1 0,0 1 0,0 0 16,0-1-16,0 1 0,0 0 0,0 21 15,0-22-15,0 22 16,0 0-16,0 0 0,-21 0 0,21-1 16,-21 22-1,21 22 1,0-1 0,21-21-16,0 0 0,0 21 15,0-21-15</inkml:trace>
  <inkml:trace contextRef="#ctx0" brushRef="#br0" timeOffset="2508.39">6773 1058 0,'-21'0'0,"42"0"0,-63 0 0,21 0 16,0 0-16,21 22 0,0-1 15,-22 0-15,1 0 0,21 21 16,-21 1-16,21-1 0,0 0 0,-21-20 16,21 41-16,-21-21 0,21 1 15,-21-1-15,21 0 0,0 1 16,0-1-16,-22 0 0,22 1 0,-21-22 16,21 21-16,0-21 0,0 1 0,0 20 15,0-21-15,0 0 16,21-21 15,-21-21-31,22 21 0,-22-21 0,0 0 16,21-22-16</inkml:trace>
  <inkml:trace contextRef="#ctx0" brushRef="#br0" timeOffset="2993.12">6625 1312 0,'0'0'0,"0"-21"0,0 0 0,0-21 0,0 21 15,0-1-15,0 1 0,0-21 16,0 21-16,21 0 0,-21-1 0,21 1 16,22 0-16,-22 21 0,21-21 15,1 0-15,-1 21 0,0 0 0,1 0 16,-1 0-16,0 0 0,1 21 16,-1 0-16,-21 21 0,0-20 0,0 20 15,-21-21-15,0 21 0,0-20 16,0-1-16,0 21 0,-21-21 0,-21 22 15,21-22-15,-22 0 0,1 0 0,-21 0 16,20 0-16,1 1 16,-22-1-16,22 0 0,0-21 0,-1 0 15,1 21-15,21-21 0,-21 0 16,20 0-16,1 0 0,42 0 47,1 0-47,-1 21 0,21 0 0,-21-21 15,22 43-15,-22-22 0,21 0 16,-21 0-16,22 0 0,-1 1 0,-21 20 16,21-21-16,-20 0 0,-1 0 0,21 1 15,-21-22-15,0 21 0,1 0 16,-1-21-16,0 0 0,0 21 16,0-21-16,0 0 15,1 0-15,-1 0 16,-21-21-16,21 0 15,-21 0-15,21-1 0,-21 1 16,21 0-16</inkml:trace>
  <inkml:trace contextRef="#ctx0" brushRef="#br0" timeOffset="3288.77">7937 1080 0,'0'0'0,"0"-22"0,0 1 0,-21 21 16,21 21 0,-21 1-1,21-1-15,0 21 0,0 0 0,0 1 16,-21-1-16,21 0 0,0 1 16,0-1-16,0 0 0,-21 22 0,21-22 15,-21 1-15,21-1 0,-22-21 16,22 21-16,0-20 0,0 20 15,0-21-15,0 0 0,0 0 0,22-21 32,-1 0-32,0 0 15,-21-21-15,21 0 0,-21 0 0,21 0 16</inkml:trace>
  <inkml:trace contextRef="#ctx0" brushRef="#br0" timeOffset="3690.6">7810 1207 0,'-21'-22'0,"42"44"0,-63-65 16,21 22-16,21 0 0,0 0 15,0 0-15,0-1 0,0 1 16,0 0-16,0 0 0,21 0 0,0 0 16,0-1-16,22 1 0,-22 0 15,42 21-15,-20 0 0,-1 0 0,22 0 16,-22 0-16,21 21 0,-20 22 15,20-22-15,-20 21 0,-1-21 0,0 22 16,1-1-16,-1 0 0,-21 1 16,0-1-16,0 0 0,-21 1 0,0-22 15,0 21-15,0 0 0,0 1 16,-21-22-16,0 21 0,-21 1 0,21-22 16,-22 21-16,1-21 0,0 22 15,-1-22-15,1 0 0,-22 21 0,22-21 16,0 1-16,-1-1 0,1-21 0,21 21 15,-21 0-15,20-21 0,1 0 16,0 0-16,21 21 16,-21-21-16,21-21 47</inkml:trace>
  <inkml:trace contextRef="#ctx0" brushRef="#br0" timeOffset="7776.9">1587 3747 0,'0'0'0,"0"-22"0,0 1 16,0 0-16,0 0 31,-21 21-15,21 21-1,0 0-15,-21 22 0,21-22 16,0 21-16,0 22 0,0-22 0,0 21 16,0 1-16,0-1 0,-21 1 15,0-1-15,0-20 0,-1 20 0,22-20 16,-21-1-16,0 0 0,0-21 16,21 22-16,0-22 0,-21 0 0,21 0 15,-21-21 1,21-21-1,0 0 1,0 0-16,0 0 0,0-1 16,21 1-16,0 0 15,-21 0-15,21 0 0</inkml:trace>
  <inkml:trace contextRef="#ctx0" brushRef="#br0" timeOffset="8348.6">1947 3916 0,'21'0'0,"-42"0"0,64 0 0,-22 21 16,-21 0-16,0 0 15,0 1-15,0 20 0,0 0 0,0 1 16,-21-22-16,-1 21 16,1 0-16,0 1 0,-21-1 0,21 0 15,-1-20-15,-20 20 0,21-21 16,-21 0-16,20 0 0,1 1 0,0-1 15,21-42 17,21 21-17,0-22-15,1 22 0,-1-21 16,0 21-16,21 0 0,-21 0 16,1-21-16,20 21 0,-21 0 0,21 0 15,-20 0-15,20-21 0,0 21 16,-21 0-16,22-21 0,-22 21 15,21 0-15,-21-21 0,1 21 16,20-22-16,-21 1 0,0 0 16,-21 0-16,21 21 0,-21-21 15,0 0-15,0-1 0,0 1 0,0 0 16,0-21-16,0 21 0,0-1 16,0 1-16,-21 21 31,21 43-31,0-22 0,0 21 0,-21 0 15,21-20-15,-21 20 0,21 0 16,-21 1-16,21-1 0,-21 0 16,21 1-16,0-22 0,0 21 0,0-21 15,-22 0-15,22 1 0,0-1 16,0 0-16,0 0 0,0 0 16,22-21-1,-1 0-15,0 0 0,0-21 16,-21 0-16,21 21 0,0-21 15</inkml:trace>
  <inkml:trace contextRef="#ctx0" brushRef="#br0" timeOffset="8540.49">2879 4233 0,'21'0'16,"0"0"46,0 0-46</inkml:trace>
  <inkml:trace contextRef="#ctx0" brushRef="#br0" timeOffset="10216.81">4614 3577 0,'0'0'0,"-21"-21"0,0 21 16,0 0-16,0 0 0,-1 0 15,1-21-15,42 21 47,1 0-47,20 0 0,0 0 0,1 0 16,20 0-16,1 0 0,20 0 15,-20 0-15,-1 0 0,22 0 0,-22 0 16,22 0-16,-21 0 0,-1 0 16,22 0-16,-22 0 0,-20 0 0,20 0 15,-21 0-15,1 0 0,-22 0 16,0 0-16,0 0 0,-21 21 0,-21-21 16,0 0-1,0 0-15,0 0 0,-22 0 16,1 0-16,21 0 0</inkml:trace>
  <inkml:trace contextRef="#ctx0" brushRef="#br0" timeOffset="10608.66">5249 3577 0,'0'0'0,"-21"21"31,21 1-31,0-1 0,0 0 15,0 0-15,0 21 0,0 1 16,0-1-16,0 0 0,0 1 0,0-1 16,0 22-16,21-22 15,-21 0-15,0 22 0,0-22 0,0 0 0,0 1 16,0-1-16,21 0 0,-21-20 0,0 20 16,0-21-16,0 0 15,0 0-15,0 1 0,0-1 0,0 0 16,-21 0-16,0 0 0,-21-21 0,21 21 15,-22-21-15,1 0 0,-22 0 16,22 0-16,-21 0 0,-1 0 0,22 0 16,-22-21-16,1 0 0,20 21 15,-20-21-15,21 0 0,-1 0 0,1-1 16,21 1-16,0 0 0,-1 0 0,22 0 16,0 0-16,0-1 15,43 22-15,-22 0 0,21-21 16,1 21-16,20 0 0,-21-21 0,22 21 15,-1 0-15,-20 0 0</inkml:trace>
  <inkml:trace contextRef="#ctx0" brushRef="#br0" timeOffset="11868.49">6075 4106 0,'0'0'0,"0"-21"0,0 0 16,-21 0-16,-1 21 0,1-21 16,-21 0-16,21 21 0,-22 0 0,1 0 15,0 0-15,-22 0 0,22 21 16,0 0-16,20 21 0,-20-21 0,0 22 16,21-1-16,-22 0 0,22 1 15,0 20-15,21-20 0,0-1 0,0 0 16,0-21-16,0 22 0,0-22 0,0 21 15,0-21-15,21 1 0,0-1 16,22-21-16,-22 0 0,0 0 0,21 0 16,1 0-16,-22 0 0,21 0 15,0-21-15,1-1 0,-22 1 0,21 0 16,-21 0-16,1 0 0,-1-22 16,0 22-16,0-21 0,0 0 15,-21-1-15,21 1 0,-21 0 0,0-1 16,0 1-16,0 0 0,0 20 0,0 1 15,0 0-15,0 0 0,0 42 16,0 0-16,0 0 16,0 1-16,0 20 0,0 0 0,0 1 15,0-22-15,0 21 0,0 0 16,0-20-16,0 20 0,0-21 0,22 21 16,-1-20-16,-21-1 0,21-21 15,0 21-15,0 0 0,0-21 0,1 0 16,-1 0-16,0 0 0,21 0 15,-21 0-15,1-21 0,20 21 0,-21-21 16,0 0-16,22-1 0,-22-20 16,0 21-16,0-21 0,0-1 0,0 22 15,1-21-15,-22-1 0,0 1 16,0 21-16,0-21 0,0 20 0,0 1 16,0 42-1,-22 1 1,22-1-16,0 21 0,0-21 0,0 22 15,0-1-15,-21-21 0,21 21 0,0 1 16,0-22-16,0 0 0,0 21 16,0-20-16,0-1 0,21-21 15,1 21-15,-1 0 0,0-21 0,0 0 16,21 0-16,-20 0 0,20 0 16,0 0-16,-21 0 0,22-21 0,-1 0 15,-21 0-15,22-1 0,-22 1 0,21 0 16,-21-21-16,0 21 0,1-22 15,-1 1-15,-21 0 0,0-1 0,0 1 16,0 21-16,0-22 0,0 22 16,0-21-16,0 21 0,0 0 15,0-1-15,21 22 16,0 0-16,0 0 16,0 0-16,22 22 15,-22-22-15,21 0 0,1 0 0,-1 0 16,0 0-16,22 0 0,-1 0 15,1-22-15,-22 22 0,22 0 0,-1-21 16,-21 21-16,1 0 0,-22 0 16,0-21-16,0 21 0,-42 0 15,0 0-15,-21 0 16,20 0-16,-20 21 0,0-21 16,-1 21-16,22 1 0,-21 20 0,0-21 15,-1 21-15,1-20 0,21 20 0,0 0 16,-22 1-16,22-22 0,0 21 15,21 0-15,0-20 0,0-1 16,0 0-16,0 0 0,0 0 0,0 0 16,21-21-16,0 0 0,0 0 15,22 0-15,-22 0 0,21 0 0,1 0 16,-22-21-16,21 0 0,0 0 0,1 0 16,-22 0-16,21-1 0,-21-20 15,22 0-15,-22 21 0,0-22 0,0 1 16,0 0-16,-21-1 0,0 1 0,0 0 15,0 20-15,0 1 0,0 0 16,0 42 0,0 0-16,0 22 15,-21-22-15,21 21 0,-21 1 16,21-1-16,0-21 0,0 21 0,0-20 16,0 20-16,0-21 0,0 0 15,21-21-15,0 21 0,1 1 0,-1-22 16,0 0-16,0 0 0,0 0 0,0 0 15,1 0-15,-1-22 0,0 1 16,0 21-16</inkml:trace>
  <inkml:trace contextRef="#ctx0" brushRef="#br0" timeOffset="13924.51">9144 3662 0,'0'-21'0,"21"-64"31,0 43-31,0 21 0,-21-22 0,22 1 16,-1 0-16,-21 20 0,21-20 0,-21 0 16,21 21-16,-21-1 0,0 1 0,0 42 31,0 22-31,0-22 0,0 42 0,0-20 15,0 20-15,0 1 0,0-1 16,0 1-16,-21-1 0,0 1 16,21-1-16,-21 1 0,-1-1 0,1 1 15,-21-22-15,21 22 0,0-22 16,-22 0-16,22-21 0,-21 22 0,21-22 16,-1 0-16,1 0 0,0-21 15,0 0 1,21-21-16,0 0 0,0-21 15,0 20-15,0-20 0,0 0 0,0-1 16,0 1-16,0-21 0,21 20 16,-21 1-16,21 0 0,-21-1 0,21 1 15,-21 21-15,22 0 0,-22-1 0,21 22 32,-21 22-32,21-1 0,0 0 0,-21 0 15,0 21-15,21 1 0,0-1 0,1 0 16,-22 1-16,21 20 0,0-20 15,-21-1-15,21 0 0,0-21 0,22 22 16,-22-22-16,0 21 0,21-21 0,1 1 16,-1-22-16,0 21 0,22-21 15,-1 0-15,1 0 0,-1 0 0,1-21 16,-1-1-16,1 1 0,-1 0 16,1 0-16,-1-21 0,-20 20 0,20-20 15,-21 0-15,-20-22 0,20 22 16,-21 0-16,0-22 0,0 22 0,-21-22 15,0 1-15,0-1 0,0 1 16,0-1-16,-21 1 0,0-1 0,-21 1 16,-1-1-16,1 22 0,0 0 15,-1-1-15,-20 1 0,21 21 0,-22 21 16,1 0-16,-1 0 0,1 0 0,20 21 16,-20 21-16,20 1 0,1 20 15,0 1-15,21-1 0,-22 22 0,22-1 16,21-20-16,0 21 0,0-22 0,0 1 15,0 20-15,0-41 0,42 20 16,-20 1-16,20-22 0,0 0 16,22-21-16,-1 22 0,1-22 0,-1 0 15,22-21-15,0 21 0,-1-21 16,1 0-16,0 0 0,-22 0 0,22-21 16,-22 21-16,22-21 0,-22 0 0,1 0 15,-22-22-15,1 22 0,-1 0 16,0-21-16,1-1 0,-22 22 0,-21-21 15,0-1-15,0 1 0,0 0 0,0 21 16,0-22-16,0 1 0,-21 21 16,-1 0-16,1 21 0,0 0 0,0 0 15,-21 0-15,20 0 0,1 0 16,-21 21-16,21 0 0,0 0 16,-1 21-16,1-20 0,0 20 0,0 0 15,0 43-15,21-64 16,0 21-16,0-20 0,0 20 0,0-21 15,0 0-15,0 0 0,21 1 0,0-22 16,21 0-16,-20 21 0,-1-21 16,21 0-16,-21 0 0,22 0 0,-1-21 15,-21-1-15,21 1 0,-20 0 0,-1 0 16,0 0-16,21 0 0,-42-22 16,21 1-16,1 21 0,-22-22 0,0 1 15,0 0-15,0 21 0,0-22 0,0 22 16,0 0-16,0 0 0,0 0 15,0-1-15,-22 22 16,22 22-16,-21-1 16,0 21-16,21-21 15,0 0-15,0 22 0,0-22 0,0 21 16,0 1-16,0-22 0,0 21 0,0-21 16,0 22-16,0-22 0,21 0 15,-21 0-15,43 0 0,-22 0 0,21-21 16,-21 0-16,22 0 0,-1 0 0,0 0 15,1 0-15,-1 0 0,0-21 16,1 0-16,-1 0 0,-21 0 16,21-22-16,1 22 0,-22-21 0,0 0 15,0-1-15,0 1 0,1 0 0,-1-1 16,-21-20-16,0 20 0,0-20 16,0 21-16,0-22 0,0 22 0,0-1 15,0-20-15,0 42 0,0-22 16,0 22-16,-21 0 0,21 0 0,-22 21 15,1 21-15,21 0 16,-21 22-16,21-1 0,-21 21 16,21-20-16,0 20 0,0 1 0,0-22 15,0 22-15,0-1 0,0-21 0,0 1 16,0 20-16,0-20 16,21-1-16,0 0 0,0-21 0,1 22 15,20-22-15,-21 0 0,21 0 0,-20 0 16,20-21-16,0 0 0,1 0 15,-1 0-15,0 0 0,1 0 0,-1 0 16,-21-21-16,21 0 0,1 0 0,-22 0 16,0 0-16,0-1 0,0-20 15,1 21-15,-1-21 0,-21 20 0,0-20 16,0 0-16,0 21 0,0-22 16,0 22-16,0 0 0,-21 0 0,-1 21 15,1 0-15,-21 0 0,21 0 0,0 21 16,-22 0-16,22 0 0,0 0 15,-21 22-15,20-1 0,1-21 16,0 22-16,21-1 0,0 0 0,0-21 16,0 22-16,0-22 0,0 0 0,0 0 15,0 0-15,21 1 0,0-22 16,1 0-16,-1 0 0,0 0 0,0 0 16,21 0-16,-20 0 0,-1-22 15,0 1-15,21 0 0,-21 0 0,1 0 16,-1 0-16,0-22 0,0 22 0,0-21 15,0 21-15,1-22 0,-22 22 16,0-21-16,0 21 0,0-1 0,0 1 16,0 0-16,-22 21 15,1 21 1,21 0-16,-21 22 16,21-22-16,0 0 0,0 21 0,0-20 15,0 20-15,0-21 0,0 0 0,0 22 16,21-22-16,0 0 0,1-21 15,-1 21-15,0-21 0,0 0 0,0 0 16,0 0-16,1 0 0,20 0 16,-21 0-16,0 0 0,0 0 0,1-21 15,-1 0-15,0 0 0,0-1 0,0-20 16,-21 21-16,0 0 0,0-22 16</inkml:trace>
  <inkml:trace contextRef="#ctx0" brushRef="#br0" timeOffset="14108.4">11536 3620 0,'21'0'0,"-42"0"0,63 0 31,-21 0-31,0 0 0,22 0 16,-1 0-16,0 0 0,1 0 15,20-22-15,1 22 0,20-21 0</inkml:trace>
  <inkml:trace contextRef="#ctx0" brushRef="#br0" timeOffset="14448.79">13822 3154 0,'0'0'0,"0"-21"0,-21 0 16,21-1-16,-22 22 16,22 22-16,0 20 15,-21 0-15,21 1 0,0 20 0,0 1 16,0-1-16,0 1 0,-21-1 15,21 1-15,-21-22 0,21 21 0,0-20 16,0 20-16,-21-20 0,21-1 0,-21-21 16,21 21-16,0-20 0,0 20 15,0-21-15,0 0 0,0 0 16,21-21 0,0 0-16,-21-21 15,21 0-15,-21 0 0</inkml:trace>
  <inkml:trace contextRef="#ctx0" brushRef="#br0" timeOffset="14985.49">13568 3408 0,'0'0'0,"0"-42"0,0-1 0,-21 1 0,21 0 16,0-1-16,0 1 0,21 0 16,0 20-16,0-20 0,0 21 15,0 0-15,22 0 0,-1-1 16,-21 1-16,22 21 0,-1 0 0,21 0 15,-20 0-15,-1 21 0,22 1 0,-22 20 16,0-21-16,1 21 0,-22 22 16,0-22-16,-21 22 0,0-22 0,0 22 15,-21-22-15,0 0 0,-22 1 0,1-1 16,0-21-16,-1 21 0,-20-20 16,20-1-16,22-21 0,-21 21 0,21-21 15,0 0-15,-1 0 0,22-21 31,22 0-31,-1 21 0,21-22 0,0 1 16,-20 0-16,41 21 0,-21-21 16,1 21-16,20 0 0,-20 0 15,20 0-15,1 21 0,-22-21 0,0 21 16,22 22-16,-22-22 0,-21 0 16,22 21-16,-22-21 0,0 22 0,-21-22 15,21 21-15,-21 1 0,0-22 0,0 21 16,-42-21-16,21 22 0,-1-22 15,-20 0-15,0 0 0,-22 0 0,22 0 16,-22 1-16,-20-22 0,20 21 0,1-21 16,-22 0-16,22 0 0,-1 0 15,1 0-15,20 0 0,-20-21 16,20 21-16,1-22 0,21 22 0,0-21 0,0 0 16,21 0-16,0 0 0,0 0 15,0-1-15,21 1 16,0 0-16,0 0 0,21 21 0,-20-21 15,20 21-15,21-21 0,-20 21 0</inkml:trace>
  <inkml:trace contextRef="#ctx0" brushRef="#br0" timeOffset="16084.86">15113 3704 0,'0'0'0,"21"-21"0,21-21 16,-20 21-16,-1-22 0,0 22 0,-21-21 15,0-1-15,0 22 0,0-21 16,0 21-16,0 0 0,-21-1 0,0 22 16,-1 0-16,1 0 0,-21 22 15,21-1-15,-22 0 0,22 0 0,-21 21 16,21 1-16,-22-1 0,22 0 0,-21 1 16,21-1-16,0 0 0,-22 1 15,43-1-15,0 0 0,0 1 0,0-22 16,0 21-16,0-21 0,0 1 0,21-1 15,1 0-15,-1 0 16,21-21-16,-21 0 0,0 0 0,22 0 16,-22 0-16,21 0 0,-21-21 0,1 21 15,20-21-15,-21 0 0,0-1 16,0-20-16,1 21 0,-1-21 0,0 20 16,0-20-16,-21 0 0,0-1 0,21 1 15,-21 0-15,21-1 0,-21 22 16,0 0-16,0 0 0,0 0 0,0 42 31,0 0-31,0 0 0,-21 0 16,21 22-16,0-22 0,-21 21 0,21-21 15,-21 22-15,21-22 16,0 21-16,0-21 0,0 1 0,0-1 16,0 21-16,21-42 0,0 21 0,0 0 15,1 1-15,20-22 0,0 0 16,-21 0-16,22 0 0,-1 0 0,22 0 15,-22 0-15,-21-22 0,21 1 0,1 0 16,-1 0-16,0 0 0,1 0 16,-22-1-16,21-20 0,-21 21 0,22-21 15,-22-1-15,0 22 0,0-21 0,-21-1 16,0 22-16,0-21 0,0 21 16,0 0-16,-21 21 0,0 0 15,0 0-15,21 21 0,-21 0 16,21 0-16,-22 0 0,22 0 15,0 22-15,0-22 0,0 21 0,0-21 16,0 22-16,0-22 0,0 21 16,0-21-16,22 1 0,-22-1 0,0 0 15,21 0-15,-21 0 0,0 0 0,0 1 16,-21-22 15,-1 0-31,1-22 0,0 1 16,0 0-16,0 21 15,21-21-15,-21 21 0,-1 0 16,22-21-16,0 42 31,0 0-31,22 0 16,-1-21-16,0 21 0,0-21 16,0 0-16,22 22 0,-22-22 15,21 0-15,0 0 0,1 0 0,-1 0 16,0 0-16,22 0 0,-22 0 15,1 0-15,-1-22 0,0 22 0,22-21 16,-22 0-16,0 0 0,1 0 0,-1 0 16,-21-1-16,22 1 15,-22 0-15,0-21 0,0 21 0,-21-1 0,0-20 16,0 21-16,0 0 0,0 0 16,-21 21-16,-21 0 15,20 0-15,1 21 0,-21-21 0,0 21 16,20 21-16,-20-21 0,21 1 0,0-1 15,0 21-15,21-21 0,0 0 16,0 22-16,0-22 0,0 0 0,0 0 16,0 0-16,21 1 0,0-22 15,0 21-15,0-21 0,0 0 0,1 0 16,-1 0-16,0 0 0,0 0 0,0 0 16,0 0-16,-21-21 0,22 21 15,-1-22-15,0 1 0,-21 0 16</inkml:trace>
  <inkml:trace contextRef="#ctx0" brushRef="#br0" timeOffset="16200.03">16785 4022 0,'0'0'16,"0"21"-16,-21-21 16</inkml:trace>
  <inkml:trace contextRef="#ctx0" brushRef="#br0" timeOffset="16255">16764 6837 0,'0'0'0,"-21"0"32</inkml:trace>
  <inkml:trace contextRef="#ctx0" brushRef="#br0" timeOffset="18205.28">1482 6181 0,'0'-21'16,"-22"21"-1,1 0 173,21-22-157,-21 22-31</inkml:trace>
  <inkml:trace contextRef="#ctx0" brushRef="#br0" timeOffset="23232.39">1270 6096 0,'0'-21'15,"0"0"16,0 0-15,0-1 0,-21 22 15,21 22-15,-21-1-1,21 0-15,-22 21 0,22 1 16,0-1-16,0 21 0,0 1 15,-21-1-15,21 1 0,-21-1 0,0 1 16,21-1-16,0-20 0,-21 20 16,21-20-16,0-22 0,-21 21 0,21-21 15,0 0-15,0 1 0,0-1 16,0 0-16,0 0 16,21-42 15,-21 0-31,21 0 0,0-1 15,-21 1-15,21 0 0</inkml:trace>
  <inkml:trace contextRef="#ctx0" brushRef="#br0" timeOffset="23532.72">1714 6287 0,'0'0'0,"64"-64"31,-43 64-31,0-21 0,22 21 16,-22 0-16,0-21 0,0 21 16,21 0-16,-20-21 0,20 21 0,-21 0 15,21 0-15,-20 0 0,20 0 16,-21 0-16,0 0 0,0 0 0,1 0 15,-44 0 17,1 0-17,0 0-15,-21 0 0</inkml:trace>
  <inkml:trace contextRef="#ctx0" brushRef="#br0" timeOffset="24009.45">1905 6160 0,'0'0'0,"-21"0"0,0 0 0,-1 0 15,1 0-15,-21 0 0,21 21 16,0 0-16,-1 0 0,1 0 0,0 22 16,0-22-16,0 21 0,0-21 15,-1 22-15,22-1 0,0-21 16,-21 21-16,21-20 0,0-1 0,0 0 16,0 0-16,0 0 0,0 0 0,21-21 31,1 0-31,-1 0 0,0-21 15,0 21-15,0-21 16,0 0-16,1 21 0,-1-21 16,0 0-16,0 21 0,0-22 15,22 22-15,-22 0 0,0 0 0,21 0 16,-21 0-16,1 0 0,20 0 16,-21 22-16,0-1 0,0 0 0,1 0 15,-1 0-15,0 22 0,-21-22 16,0 0-16,0 21 0,0-21 0,0 22 15,-21-22-15,0 0 0,-1 0 16,1 0-16,0 1 0,-21-1 0,21 0 16,-1-21-16,-20 0 0,21 21 0,-21-21 15,20 0-15,1 0 0,0 0 16,0 0-16,-21 0 0,20 0 16,1-21-16,0 21 15,0-21-15,0 21 0,21-21 16,21 21-1,0-22-15,0 22 16,0 0-16,1-21 0,-1 21 16,21-21-16</inkml:trace>
  <inkml:trace contextRef="#ctx0" brushRef="#br0" timeOffset="24312.54">2773 6773 0,'0'22'16,"21"-22"15,-21-22-15,21 22-16,-21-21 0,0 0 15,0 0 1,-21 21-1,0 0 1,21 21 0,0 0-16,0 0 15,0 1 1,21-22 0,0 0-16</inkml:trace>
  <inkml:trace contextRef="#ctx0" brushRef="#br0" timeOffset="39052.44">4487 6054 0,'0'0'0,"0"-21"0,-21-1 0,21 1 16,0 0-16,-21 21 16,21-21-16,0 0 0,-21 0 15,21-1-15,0 1 0,0 0 16,21 21-16,0 0 16,0-21-16,0 21 0,1 0 15,-1 0-15,0 0 0,0 0 16,0 21-16,0-21 0,1 42 0,20-20 15,-21 20-15,0 0 0,22 1 16,-22-1-16,21 21 0,-21 1 0,0-1 16,1 1-16,-1-1 0,-21 1 15,0-1-15,21 1 0,-21-22 16,0 22-16,0-22 0,0 0 0,0 1 16,0-22-16,0 21 0,0-21 0,0 1 15,0-1-15,21-21 31,-21-21-15,0-1-16,0 1 0,21-21 0,0 0 16,1-1-16,-22 1 0,21-22 0,0 1 15,0-1-15,0 1 16,0-1-16,1 1 0,-1-1 0,0 1 16,0 21-16,0-22 0,0 22 0,1-1 15,-1 1-15,0 21 0,-21 0 16,21 0-16,0-1 0,-21 1 0,21 21 15,1 0 1,-1 0 0,-21 21-16,21 1 15,-21-1-15,0 0 0,21 0 16,-21 0-16,21 0 16</inkml:trace>
  <inkml:trace contextRef="#ctx0" brushRef="#br0" timeOffset="40125.46">5990 6710 0,'0'0'16,"21"0"-16,0 0 0,1 0 15,-1 0 1,-21-21-16,21 0 0,0 21 15,-21-22-15,21 1 0,-21 0 16,0 0-16,0-21 0,0 20 0,0 1 16,0-21-16,0 21 0,0 0 15,0-22-15,-21 22 0,0 0 0,0 0 16,-22 0-16,22 21 0,-21 0 16,21 0-16,-22 0 0,22 0 0,-21 21 15,0 0-15,20 0 0,-20 21 16,21 1-16,0-1 0,0 0 0,-1 1 15,1 20-15,21-20 0,-21-1 0,21 21 16,0-20-16,0-22 0,0 21 16,0-21-16,0 22 0,0-22 0,21 0 15,0-21-15,-21 21 0,22-21 0,-1 0 16,0 0-16,0 0 16,0 0-16,0 0 0,1 0 0,20-21 15,-21 0-15,0 0 0,0 0 0,1-1 16,-1 1-16,0 0 0,0-21 15,0-1-15,-21 22 0,21-21 0,-21 0 16,0-1-16,0 22 0,0-21 0,0-1 16,0 22-16,0 0 0,0 0 15,0 42 1,0 0-16,0 0 16,0 1-16,0 20 0,0 0 0,0 1 15,0-22-15,0 21 0,0 0 0,0 1 16,0-1-16,0-21 15,22 22-15,-22-22 0,21 0 0,0 0 16,0 0-16,-21 0 0,21-21 0,0 0 16,1 22-16,-1-22 0,0 0 15,21 0-15,-21 0 0,1-22 0,-1 1 16,21 0-16,-21 0 0,22 0 0,-22 0 16,21-22-16,-21 1 0,0 21 15,22-43-15,-22 22 0,0-22 0,21 1 16,-20 21-16,-1-22 0,0 1 15,0-1-15,-21 1 0,0 20 0,21 1 16,-21 0-16,21-1 0,-21 1 0,0 21 16,-21 42 15,0 0-31,0 0 0,21 22 0,-21-1 16,0 21-16,-1-20 0,22 20 15,-21 1-15,21-1 0,-21 1 0,21-22 16,0 22-16,0-22 0,0 0 0,0 1 15,21-1-15,0 0 0,-21-21 16,22 1-16,-1 20 0,0-42 0,21 21 16,-21 0-16,1-21 0,-1 0 15,21 0-15,-21 0 0,0 0 16,22 0-16,-22 0 0,0-21 0,21 0 16,-20 0-16,-1 0 0,0-1 0,0-20 15,0 21-15,0-21 0,1 20 16,-22-20-16,0 21 0,0-21 0,21 20 15,-21 1-15,0 42 16,0 1 0,0-1-16,0 0 0,0 0 0,0 0 15,0 22-15,0-22 0,0 0 0,0 0 16,0 0-16,0 0 0,0 1 16,21-22-16,-21 21 0,21-21 15,0 0-15,0 0 0,1 0 16,-1 0-16,0 0 0,21 0 0,-21 0 15,1-21-15,-1-1 0,0 1 16,21 0-16,-21 0 0,1-21 0</inkml:trace>
  <inkml:trace contextRef="#ctx0" brushRef="#br0" timeOffset="40308.35">7578 6287 0,'-22'0'16,"-62"-22"-1,63 22 1,21 22 15,0-1-31,21 0 16,0-21 0,0 0-16</inkml:trace>
  <inkml:trace contextRef="#ctx0" brushRef="#br0" timeOffset="42852.9">8361 6731 0,'0'0'0,"21"0"0,0-21 16,-21 0-16,0 0 15,0-1-15,0 1 0,0 0 16,0 0-16,0 0 0,0 0 0,0-1 16,0 1-16,-21-21 0,0 21 0,0 0 15,-1-1-15,1 1 0,0 0 16,0 21-16,-21 0 0,20 0 0,-20 0 16,21 21-16,-21 0 0,20 1 0,-20-1 15,0 21-15,21 0 16,-1 1-16,-20-1 0,21 0 0,0 1 15,0-1-15,21 0 0,0-20 0,0 20 16,0 0-16,0-21 0,0 1 16,42-1-16,-21 0 0,0 0 0,0-21 15,22 0-15,-22 21 0,21-21 0,-21 0 16,22 0-16,-1 0 0,-21-21 16,22 0-16,-22 21 0,21-21 0,-21 0 15,22-22-15,-22 22 0,0-21 0,21 21 16,-21-22-16,1 1 0,-1-22 15,0 22-15,-21-21 0,21-1 0,0 22 16,0-22-16,-21 22 0,0-22 16,0 22-16,0 0 0,22-22 15,-22 43-15,0-21 0,0-1 0,0 22 16,0 0-16,0 0 0,0 0 0,-22 21 16,1 0-16,0 21 15,0 0-15,21 0 0,-21 0 16,21 22-16,-21-1 0,21-21 15,0 43-15,0-22 0,0 0 0,0 22 16,0-22-16,0 22 0,0-1 0,0-20 16,0-1-16,21 0 0,-21 1 15,42-1-15,-21 0 0,0-21 0,1 1 16,20-1-16,0 0 0,1 0 16,-1-21-16,0 0 0,1 0 15,-1 0-15,0 0 0,1 0 0,-1 0 16,0-21-16,1 0 0,-22 0 0,21-1 15,0 1-15,-20-21 0,-1 21 16,0-22-16,0 22 0,0-21 0,-21 0 16,0-1-16,0 22 0,0-21 0,0 21 15,0-1-15,0 1 0,-21 21 16,0 0-16,0 0 0,0 0 16,-1 0-16,-20 21 0,21 22 0,0-22 15,0 0-15,-22 21 0,22 1 16,0-22-16,21 21 0,-21 1 15,21-22-15,-21 0 0,21 21 0,0-21 16,0 1-16,0-1 0,0 0 16,21 0-16,0-21 0,0 0 15,0 0-15,22 0 0,-22 0 16,0 0-16,0-21 0,0 0 16,0 0-16,1-1 0,-1 1 0,0 0 15,-21-21-15,0 21 0,21-22 0,0 1 16,-21 0-16,0 20 0,21-20 15,-21 0-15,0 21 0,0-1 0,0 1 16,0 0-16,0 42 16,0 0-1,0 22-15,-21-22 0,21 21 16,0-21-16,0 22 0,0-22 0,0 21 16,0 1-16,0-22 0,0 0 0,0 0 15,21 0-15,-21 0 0,22 1 16,-1-1-16,0-21 0,0 0 0,21 0 15,-20 0-15,-1 0 0,0 0 16,0 0-16,21-21 0,-20 21 16,-1-43-16,21 22 0,-21 0 0,0-21 15,22-1-15,-22 1 0,0 0 16,21-22-16,-20 22 0,20-22 16,-21 22-16,0-22 0,0 22 0,1 0 15,-1-1-15,-21 1 0,0 0 0,0-1 16,0 22-16,0 0 0,0 0 15,-21 21 1,-1 0-16,1 21 0,0 21 16,0-20-16,0 20 0,0-21 15,21 21-15,-22 1 0,22-1 0,-21 22 16,21-22-16,0 0 0,0 1 16,0-1-16,0 0 0,0 1 0,0-1 15,0-21-15,21 21 0,1-20 0,-1-1 16,0 0-16,0 0 0,0 0 15,22-21-15,-22 0 0,0 0 16,0 0-16,21 0 0,-20 0 0,-1 0 16,21-21-16,-21 0 0,0 0 0,22 0 15,-22-1-15,0 1 0,0-21 16,0 21-16,22-22 0,-43 1 0,21 21 16,0-21-16,-21 20 0,21 1 0,-21 0 15,0 0-15,0 42 31,0 0-31,0 0 0,0 1 0,0 20 16,-21-21-16,21 21 0,0-20 16,-21-1-16,21 21 0,0-21 0,0 0 15,0 1-15,0-1 0,0 0 16,21 0-16,0 0 16,0-21-16,1 0 0,-1 0 0,0 0 15,0 0-15,0 0 0,0 0 0,1-21 16,-1 0-16,21 21 0,-21-21 15,0-22-15,22 22 0,-22 0 0,21-21 16,-21-1-16,1 22 0,20-21 0,-21 21 16,0-22-16,0 22 15,1 21-15,-22-21 0,0 42 16,0 0-16,0 1 0,-22-1 16,1 0-16,0 21 0,21-21 15,0 22-15,0-22 0,0 21 16,0-21-16,0 1 0,0-1 0,0 0 15,0 0-15,0 0 0,21 0 16,0 1-16,1-22 0,-1 0 0,0 0 16,0 0-16,0 0 0,0 0 0,1 0 15,-1 0-15,0 0 0,0-22 16,0 1-16,0 21 0,1-21 0,-1 0 16,-21-21-16,0 20 0,0-20 0,0 21 15,0-21-15,0 20 0,0-20 16,-21 0-16,-1 21 0,1-1 15,0 1-15,0 0 0,0 0 0,0 21 16,21-21-16,-22 21 16,44 0 15,-1 0-31,0 0 0,0 0 16,21 0-16,-20 0 0,-1 0 0,21 0 15,-21 0-15,0 0 0,22 0 0,-22 0 16,0 0-16,0 21 0,0-21 15,22 21-15,-43 0 0,21-21 0,0 21 16,-21 22-16,21-22 0,-21 0 16,0 0-16,0 0 0,0 1 0,0 20 15,0-21-15,0 0 0,0 0 16,0 1-16,0-1 0,0 0 16,0 0-16,0-42 46,0 0-46,0 0 16,21-1-16,1 1 0,-1-21 16,0 21-16,-21-22 0,42 1 0,-21 21 15,1-21-15,20 20 0,-21-20 16,0 21-16,22 0 0,-22 0 16,0-1-16,0 1 0,0 21 0,0 0 15,-21 21-15,0 1 16,0-1-16,0 21 0,0-21 15,0 22-15,0-1 0,0 0 0,0-21 16,0 22-16,0-1 0,0-21 0,0 22 16,22-22-16,-1 0 0,0 0 15,0 0-15,0 0 0,22 1 0,-22-1 16,0-21-16,21 0 0,-21 0 0,22 0 16,-22 0-16,21 0 0,-21-21 15,22 21-15,-22-22 0,21 1 0,-21 0 16,22 0-16,-22-21 0,21-1 15,-21 1-15,22 0 0,-22-22 0,0 22 16,0-22-16,-21 22 0,0 0 16,0-1-16,0 1 0,0 0 0,0 20 15,0 1-15,-21 21 0,0 0 16,0 21-16,0 1 16,21-1-16,0 0 0,0 0 0,-22 21 15,22-20-15,0 20 0,0-21 0,0 21 16,0-20-16,22-1 0,-1 21 15,0-21-15,-21 0 0,21 1 0,-21-1 16,21 0-16,-21 0 0,21-21 16,-21 21-16,0 0 15,0 1-15,-21-22 16,0 0-16,0 0 0,0 0 16,0 0-16,-1 0 15,1-22-15,0 1 0,21 0 16,0 0-16,-21-21 0,21 20 15,-21 1-15</inkml:trace>
  <inkml:trace contextRef="#ctx0" brushRef="#br0" timeOffset="43072.78">11980 5948 0,'0'0'16,"-42"0"-16,21 0 0,0 0 0,-22-21 15,22 21-15,0 0 0,0 0 0,0 0 16,21-21-16,-22 21 0,1 0 47,0 0-31,0 0-16,0 0 0,0 21 15,-1-21-15</inkml:trace>
  <inkml:trace contextRef="#ctx0" brushRef="#br0" timeOffset="43324.63">9948 6160 0,'0'0'0,"-42"21"16,0-21-16,-1 0 0,1 0 0,21 21 15,0-21-15,42 0 16,0 0-16,0 0 15,0 0-15,22 0 0,-1 0 16,0 0-16,1 0 0,-1 0 0,0 0 16,22-21-16,-22 21 0,0 0 15,1 0-15,-22 0 0,21-21 16,-21 21-16,1 0 0,-1 0 0,-64 0 31,22 0-31</inkml:trace>
  <inkml:trace contextRef="#ctx0" brushRef="#br0" timeOffset="44009.24">1630 8911 0,'0'0'0,"0"-21"0,21 0 0,-21 0 0,21 21 15,-21-21-15,0-1 0,0 1 16,0 0-16,0 0 0,0 0 0,0 0 15,-21 21 1,21 21 0,-21 21-16,0-21 0,21 22 15,-22 20-15,22-21 0,-21 22 16,0-1-16,21 1 0,-21-22 16,21 22-16,0-22 0,-21 22 0,0-22 15,21 0-15,0-21 0,0 22 16,0-22-16,0 21 0,0-21 0,0 1 15,21-22 1,0 0-16,0-22 0,0 1 16,22 0-16</inkml:trace>
  <inkml:trace contextRef="#ctx0" brushRef="#br0" timeOffset="44434">2625 8784 0,'0'0'0,"21"-21"0,-64 42 32,22 0-32,0 1 15,0-1-15,-21 21 0,20-21 0,-20 22 16,21-1-16,0 0 0,-22 1 16,22-1-16,0 0 0,0 1 15,0-1-15,21-21 0,0 21 0,0-20 16,0 20-16,21-21 0,0 0 0,21-21 15,-20 21-15,20-21 0,0 0 16,1 0-16,-1 0 0,0 0 16,1 0-16,-1 0 0,0-21 0,-21 21 15,22-21-15,-22 0 0,0 21 16,0-21-16,-21 0 0,0-1 16,0 1-16,0 0 0,0 0 15,-21 21-15,0-21 0,0 21 0,-22 0 16,22 0-16,-21 0 0,0 0 0,-1 0 15,22 0-15,-21 0 0,21 21 16,-22 0-16,22-21 0,0 21 0,0 0 16,0 1-16,21-1 15,21-21-15,0 0 16,0 0-16,0 0 16,0 0-16,22 0 0</inkml:trace>
  <inkml:trace contextRef="#ctx0" brushRef="#br0" timeOffset="44587.91">3048 9165 0,'0'0'16,"21"0"-16,0-21 0</inkml:trace>
  <inkml:trace contextRef="#ctx0" brushRef="#br0" timeOffset="45076.67">5228 8255 0,'0'0'0,"0"-21"0,0-21 0,0 20 16,0-20-16,0 21 0,0-21 0,0 20 16,0 1-16,0 0 0,0 0 0,21 0 15,-21 42 1,0 21-16,0 1 16,0-1-16,0 21 0,0-20 15,0 41-15,0-20 0,0-1 16,0 22-16,0-21 0,0 20 0,0 1 15,0 0-15,0-22 0,0 22 0,0-22 16,0-20-16,-21 20 0,21-21 16,0 1-16,0-1 0,0 0 0,0-20 15,0-1-15,0 0 0,21-21 32,-21-21-32,0 0 15,0-22-15,0 22 0</inkml:trace>
  <inkml:trace contextRef="#ctx0" brushRef="#br0" timeOffset="45380.5">4974 8594 0,'0'0'0,"-21"-43"0,21 1 0,-21 0 16,0-1-16,21 1 0,-22 0 0,22-22 16,0 22-16,0 0 0,22-1 0,-1 1 15,0-22-15,0 43 0,21-21 16,1 0-16,-1 20 0,0 1 0,1 0 15,20 21-15,1 0 0,-1 0 16,1 0-16,-1 21 0,-20 0 16,20 22-16,-21-1 0,1 0 0,-1 1 15,-21 20-15,-21 1 0,0-22 16,-21 22-16,0-1 0,-21-21 0,-1 22 16,-20-22-16,20 1 0,-20-1 0,-1 0 15,22 1-15,0-1 0,-1 0 16,22-21-16,0 1 0,0-1 0,21 0 15,0 0-15,0 0 16,21-21-16,0 0 0,0 21 16</inkml:trace>
  <inkml:trace contextRef="#ctx0" brushRef="#br0" timeOffset="48237.44">6096 8996 0,'0'0'0,"21"0"0,21-21 0,-20 0 0,-1-22 15,0 1 1,-21 21-16,0 0 0,0-22 0,0 22 16,0-21-16,0 21 0,0-22 0,0 22 15,0-21-15,-21 21 0,21-1 16,-21 1-16,-1 0 0,1 21 0,0 0 16,-21 0-16,21 21 0,-1-21 15,1 21-15,0 22 16,0-22-16,0 21 0,-22 1 0,22 20 15,21-21-15,-21 22 0,0-22 0,21 1 16,-21 20-16,21-21 0,0 1 16,0-22-16,0 21 0,0-21 0,21 1 15,0-1-15,0 0 0,0 0 0,1-21 16,-1 0-16,21 0 0,-21 0 16,22 0-16,-22-21 0,21 21 0,-21-21 15,22 0-15,-22-1 0,0-20 0,21 21 16,-21-21-16,1 20 0,-1-20 15,0 0-15,0-1 0,-21 1 0,0 0 16,0-1-16,0 22 0,0 0 16,0-21-16,0 21 15,0 42 1,-21 0-16,21 0 0,-21 0 16,21 22-16,-21-22 0,21 21 15,0 0-15,0 1 0,0-22 0,0 21 16,0 1-16,0-22 0,0 21 15,0-21-15,0 0 0,21 1 0,0-1 16,0-21-16,0 21 0,22-21 0,-22 0 16,21 0-16,0 0 0,1 0 15,-1-21-15,0 21 0,1-21 16,20-1-16,-20 1 0,20-21 0,-21 21 16,22-22-16,-22 22 0,1-21 0,-22 0 15,21-1-15,-21 1 0,0 0 16,1-1-16,-22 1 0,0 21 0,0 0 15,0-1-15,0 1 0,-22 21 0,1 0 16,0 0-16,0 0 0,-21 0 16,20 21-16,1 1 0,0-1 0,0 0 15,0 0-15,0 21 0,21 1 0,-22-22 16,22 21-16,0 1 0,0-22 16,0 21-16,22 0 0,-1-20 0,0-1 15,21 21-15,-21-21 0,1 0 16,20 1-16,0-1 0,1 0 15,-22-21-15,21 21 0,22-21 0,-22 0 16,0 0-16,22 0 0,-22 0 0,22 0 16,-1 0-16,-21 0 0,22-21 15,-22 0-15,22 21 0,-22-21 0,0-22 16,1 22-16,-1 0 0,0-21 0,-20 20 16,-1-20-16,0 0 0,0-1 15,-21 1-15,0 0 0,0-1 0,0 22 16,0-21-16,0 21 0,-21 0 0,0-1 15,0 1-15,-1 21 0,-20 0 16,0 0-16,-1 0 0,1 21 16,-43 22-16,43-22 0,0 21 15,21-21-15,-22 22 0,1-1 16,21 0-16,-22 1 0,22-1 0,21 0 16,0-20-16,0 20 0,0 43 15,21-85 1,1 0-16,20 21 0,0-21 0,-21 0 15,22 0-15,-1 0 0,0-21 0,1 21 16,-1-22-16,0 1 0,1 0 16,-22 0-16,21 0 0,-21-22 0,1 22 15,20-21-15,-21 0 0,-21 20 16,21-20-16,-21 0 0,21 21 0,-21-22 16,0 22-16,0 0 0,0 0 15,0 42 1,0 0-16,-21 0 0,21 0 15,-21 22-15,21-22 0,0 21 16,-21-21-16,21 22 0,0-22 0,0 21 16,0-21-16,0 1 0,0-1 0,0 0 15,21 0-15,0 0 0,0-21 16,1 0-16,-1 0 0,21 0 0,-21 0 16,22 0-16,-22 0 0,21-21 0,-21 0 15,22 0-15,-22 0 0,21-1 16,-21 1-16,0-21 0,1 0 15,-1-1-15,0 22 0,-21-21 0,0-1 16,21 1-16,-21 21 0,0-21 16,21 20-16,-21 1 0,0 42 31,0 1-31,0-1 0,0 0 0,0 21 16,0-21-16,0 22 0,0-22 15,0 21-15,0 1 0,-21-22 0,21 0 16,0 0-16,-21 0 0,21 0 0,0 1 15,0-1-15,0 0 0,0-42 47,0 0-47,0-1 16,0 1-16,0 0 0,21-21 0,0-1 16,-21 22-16,21-21 0,-21 0 0,22-1 15,-1 1-15,-21 21 0,21 0 16,0-1-16,0 1 0,0 0 0,1 21 15,-1 0-15,0 21 16,0 0-16,-21 1 16,21 20-16,-21-21 0,0 21 0,0-20 15,0 20-15,0-21 0,0 21 0,21-20 16,-21-1-16,0 21 0,22-21 16,-1 0-16,0-21 15,0 0-15,0 0 0,0 0 16,1 0-16,-1 0 0,0-21 0,0 0 15,0 0-15,22 0 0,-22 0 16,0-22-16,0 1 0,0 21 0,0-22 16,1 1-16,-1 0 0,0-1 0,0 1 15,-21 0-15,21 21 0,0-1 16,-21 1-16,0 0 0,22 21 0,-1 0 16,-21 21-16,0 0 15,0 1-15,0 20 16,0-21-16,0 21 0,0-20 0,0 20 0,0 0 15,0 1-15,0-22 0,21 21 16,0-21-16,-21 22 0,21-22 16,0 0-16,1 0 0,20 0 0,-21 0 15,21-21-15,1 22 0,-1-22 0,0 0 16,22 0-16,-22 0 0,1 0 16,-1-22-16,0 22 0,1-21 0,-1 0 15,-21 0-15,21-21 0,-20 20 0,-1 1 16,0-21-16,0 0 0,0-1 0,0 1 15,1 21-15,-22-22 16,0 22-16,0-21 0,0 21 0,0 0 16,-22 21-16,1 0 15,0 0-15,0 21 0,21 0 16,-21 0-16,0 21 0,21 1 0,-22-1 16,22 0-16,0 1 0,0-22 0,0 21 15,0 1-15,0-1 0,0-21 0,0 0 16,0 22-16,22-22 0,-1-21 15,0 21-15,0 0 0,0-21 0,0 0 16,22 0-16,-1 0 0,0 0 0,1 0 16,-1-21-16,0 0 0,1 0 15,-1-1-15,0-20 0,1 21 0,-1-21 16,0-22-16,-20 22 0,20-1 16,0-20-16,1-1 0,-22 1 0,0-1 15,0 1-15,0-1 0,-21 1 16,0-22-16,21 22 0,-21-1 0,0 22 15,0 0-15,0-1 0,0 1 0,0 21 16,-21 0-16,0-1 0,0 22 16,0 0-16,0 0 0,-1 22 0,1-1 15,0 21-15,0-21 0,0 43 0,0-22 16,-1 22-16,22-22 0,0 21 16,0 1-16,0-1 0,0-20 15,0 20-15,0-20 0,22 20 0,-1-21 0,0 22 16,0-22-16,0-21 15,0 22-15,1-1 0,-1-21 0,0 0 16,21 1-16,-21-1 0,1-21 0,20 0 16,0 0-16,-21 0 0,22 0 15,-1 0-15,0 0 0,1-21 0,-22-1 16,21 1-16,-21 0 0,22-21 0,-22 21 16,21-22-16,-21 22 0,1-21 0,-1 21 15,-21-22-15,0 22 0,0 0 16,0 0-16,0 0 0,-21 21 15,-1 0-15,1 21 16,0 0-16,-21 0 0,42 0 16,-21 22-16,-1-22 0,22 21 15,0-21-15,-21 22 0,21-22 0,0 21 16,0-21-16,0 0 0,0 1 0,21-1 16,1 0-16,-1 0 0,0-21 15,0 0-15,0 0 0,0 0 16,22 0-16,-22 0 0,0 0 0,0-21 15,0 0-15,1 0 0,20-1 16,-21-20-16,0 21 0,0-21 0,22 20 16,-22-20-16,0 21 0,0 0 15,0 0-15,-21-1 0,22 1 0,-1 21 16,-21 21 15,0 1-31,0-1 0,0 0 0,0 0 16,0 0-16,0 0 0,0 1 0,0-1 15,0 0-15,0 0 16,21-21-16,0 0 0,-21 21 0,21-21 16,0 0-16,1 0 0,-1 0 0,21 0 15,0 0-15,-20 0 0,20-21 16,0 0-16,-21 0 0,22 0 0,-22-1 16,21-20-16,-21 21 0,1-21 15,-1 20-15,0 1 0,0-21 0,0 21 16,-21 0-16,0 42 31,0 0-31,0 0 0,-21 0 16,21 0-16,0 1 0,0 20 15,0-21-15,0 0 0,0 0 0,0 1 16,0-1-16,0 0 0,0 0 0,21-21 16,-21 21-16,21-21 0,1 0 15,-1 0-15,0-21 16,0 0-16,-21 0 15,21 0-15,-21-1 0,0 1 16</inkml:trace>
  <inkml:trace contextRef="#ctx0" brushRef="#br0" timeOffset="48416">12721 8234 0,'-21'0'0,"42"0"0,-63 0 16,42-21 46,-21 21-46,-1-21-16</inkml:trace>
  <inkml:trace contextRef="#ctx0" brushRef="#br0" timeOffset="48600.9">10964 8340 0,'0'0'0,"-42"21"0,21-21 0,21 21 16,42-21-16,0 0 0,1 0 16,20 0-16,1 0 0,20 0 15,-20 0-15,-1 0 0,1 0 0,-1 0 16,1 0-16,-22 0 0,1 0 15,-1-21-15</inkml:trace>
  <inkml:trace contextRef="#ctx0" brushRef="#br0" timeOffset="49404.47">13017 8615 0,'0'0'0,"22"0"0,-1 0 0,-21-21 16,21 21-16,0-21 15,0 21-15,0-22 0,1 1 16,-1 21-16,21 0 0,-21 0 0,0-21 15,1 21-15,20 0 0,-21 0 16,0 0-16,0 0 0,1 21 0,-1 0 16,0 1-16,-21-1 0,0 0 0,0 0 15,0 21-15,0-20 0,0 20 0,-42-21 16,20 21-16,1-20 0,-21 20 16,0-21-16,-1 0 0,1 22 0,0-22 15,-1 0-15,1 0 0,0-21 0,20 21 16,1-21-16,0 0 0,0 0 15,42 0 17,0 0-32,0 0 15,1 0-15,20 0 0,-21 21 0,0 1 16,22-1-16,-1 0 0,-21 0 0,21 0 16,1 0-16,-1 1 0,-21 20 0,22-21 15,-22 21-15,0 1 0,0-22 16,-21 21-16,0 1 0,0-1 0,0 0 15,-21 22-15,0-22 0,-22 0 16,1 1-16,0-1 0,-22 0 0,1 1 16,-1-1-16,1 0 0,-1-20 15,1 20-15,-1-21 0,22 0 0,0-21 16,-1 0-16,1 0 0,21 0 0,-22 0 16,22 0-16,0 0 0,-21-21 0,21 0 15,-1 0-15,1 0 0,-21-1 16,21-20-16,0 21 0,21-21 0,0 20 15,-22-20-15,22 21 0,0-21 0,0 20 16,0 1-16,22-21 0,-1 21 0,0 0 16,21-22-16,-21 22 15,22 0-15,-1 0 0,0-22 0</inkml:trace>
  <inkml:trace contextRef="#ctx0" brushRef="#br0" timeOffset="51084.84">14118 8678 0,'42'-42'16,"-42"21"-16,0 0 0,0-22 0,0 22 15,0 0-15,0 0 0,-21 0 0,0 0 16,0 21-16,0 0 0,0 0 16,-1 0-16,1 0 0,-21 0 0,21 21 15,0 0-15,-22 0 0,22 21 16,0-20-16,0 20 0,0 0 0,-1 1 15,22-1-15,0 0 0,0 1 16,0-1-16,0 0 0,0-21 0,0 22 16,0-22-16,0 0 0,43-21 0,-22 21 15,0-21-15,0 0 0,0 0 16,22 0-16,-22 0 0,21-21 0,-21 0 16,22 21-16,-22-42 0,0 20 0,0 1 15,22-21-15,-22 0 0,0-1 16,0 1-16,0 0 0,-21-1 0,0 22 15,21-21-15,-21 21 0,0-1 0,0 1 16,0 0-16,0 42 16,0 0-1,-21 1-15,21-1 0,0 21 0,-21-21 16,0 22-16,21-1 0,-21 0 16,21 1-16,0-1 0,0 0 0,0-21 15,0 22-15,21-22 0,0 0 0,0 0 16,0 0-16,22-21 0,-22 0 0,21 0 15,-21 0-15,22 0 0,-22 0 16,21 0-16,1-21 0,-22 21 0,21-21 16,0-21-16,-20 21 0,20-22 0,-21 1 15,0 0-15,0-22 0,1 22 16,-1-22-16,0 1 0,0-1 16,0 1-16,0-22 0,1 22 0,-22-22 15,21 21-15,-21 1 0,21-1 16,-21 22-16,21 0 0,-21 21 0,0-1 15,0 44 1,-21 41-16,0-21 16,0 1-16,21 20 0,-22 1 0,1-1 15,0 1-15,0-22 0,0 22 0,0-1 16,21 1-16,0-22 0,0 21 16,0-20-16,0-1 0,0 0 15,0-20-15,0 20 0,0-21 0,0 0 0,21 0 16,0-21-16,0 0 15,0 0-15,22 0 0,-22 0 0,0 0 16,21 0-16,-21-21 0,1 0 0,20 0 16,-21-21-16,21 20 0,-20-20 0,20 21 15,-21-21-15,0-1 0,0 22 16,1 0-16,-1-21 0,0 20 0,-21 1 16,0 0-16,0 42 15,0 0 1,0 1-16,-21-1 0,21 0 15,-21 0-15,21 21 0,-22 1 0,22 20 16,0-42-16,0 22 16,0-22-16,0 0 0,0 0 0,22 0 0,-1 1 15,0-1-15,0 0 0,0-21 16,22 0-16,-22 0 0,0 0 16,0 0-16,21 0 0,-20-21 0,20 0 15,-21 21-15,0-43 0,0 22 0,1 0 16,20-21-16,-21 20 0,0-20 15,0 21-15,1-21 0,-22 20 16,0-20-16,21 21 0,-21 0 0,0 0 16,0 42-1,0 0 1,-21 0-16,21 0 0,-22 0 0,22 22 16,0-22-16,0 21 0,-21-21 0,21 22 15,0-22-15,0 21 0,0-21 16,0 1-16,0-1 0,21 0 0,1-21 15,-22 21-15,21-21 0,0 0 0,0 0 16,0 0-16,0 0 0,1 0 16,-1-21-16,0 0 0,0 21 15,0-21-15,-21-22 0,0 22 0,0 0 16,0-21-16,0 20 0,0-20 16,0 21-16,0-21 0,-21 20 0,0 1 15,0 0-15,0 0 0,-1 21 16,1 0-16,0-21 0,0 21 0,42 0 47,0 0-47,0 0 15,1-21-15,20 21 0,0 0 16,-21 0-16,22-22 0,-1 22 0,0 0 16,1 0-16,-1 0 0,0 0 0,1 0 15,-22 0-15,0 22 0,0-1 16,0-21-16,-21 21 0,0 0 0,0 21 15,0-20-15,0-1 0,0 21 16,0-21-16,0 0 0,-21 1 0,21 20 16,-21-21-16,21 0 0,0 0 15,-21-21-15,21 22 0,-21-1 0,0-21 16,21-21 15,0-1-15,0 1-16,0 0 0,21 0 0,0-21 15,0-1-15,21 22 0,-20-21 16,20 21-16,-21-22 0,21 1 0,-20 21 16,20 0-16,-21-1 0,21 1 15,-20 0-15,20 21 0,-21 0 0,0 0 16,0 0-16,1 21 0,-22 0 16,0 1-16,0-1 0,0 21 0,0-21 15,0 0-15,0 22 0,0-22 16,0 0-16,0 0 0,0 0 0,0 1 15,0-1-15,0 0 0,0 0 0,21 0 16,0-21-16,0 0 0,0 0 16,0 0-16,1 0 0,-1 0 15,0 0-15,0-21 0,0 21 0,0-21 16,-21 0-16,0 0 0,22-1 0,-22 1 16,0 0-16,0 0 0,0-21 15,0 20-15,0-20 0,0 0 0,0-1 16</inkml:trace>
  <inkml:trace contextRef="#ctx0" brushRef="#br0" timeOffset="51296.23">16658 7832 0,'0'0'0,"-21"0"15,0 0-15,0 0 31,-1 0 32,1 0-63,0 0 0,0 21 0</inkml:trace>
  <inkml:trace contextRef="#ctx0" brushRef="#br0" timeOffset="51549.57">14922 8255 0,'-21'21'16,"42"-42"-16,-63 63 0,21-42 0,42 0 16,0 0-1,22 0-15,20 0 0,-21 0 0,22 0 16,-1 0-16,1 0 0,21 0 15,-22-21-15,1 21 0,-1 0 0,1 0 16,-22-21-16,0 21 0,1 0 0,-22 0 16,0 0-16,0 0 0,-21-21 15,-21 21-15,0 0 16,-22 0-16,1 0 0,0 0 0</inkml:trace>
  <inkml:trace contextRef="#ctx0" brushRef="#br0" timeOffset="52312.14">2074 11218 0,'0'-42'0,"0"84"0,0-105 0,0 21 16,0 20-16,-21 1 0,0 0 15,0 0-15,0 0 0,-1 21 0,1 0 16,0 0-16,0 0 16,0 21-16,21 21 0,-21-21 15,21 22-15,0-1 0,0 22 16,0-22-16,0 21 0,0-20 0,0 20 15,0-20-15,0-1 0,21 0 16,-21 1-16,21-22 0,-21 21 16,21-21-16,-21 0 0,21-21 15,0 22-15,1-22 0,-1 0 16,21 0-16,-21-22 0,0 1 0,1 0 16,20 0-16,-21 0 0</inkml:trace>
  <inkml:trace contextRef="#ctx0" brushRef="#br0" timeOffset="52684.92">2519 11113 0,'0'0'0,"21"0"0,0 0 15,0 0-15,0 21 0,-21 0 16,22 0-16,-1-21 16,0 21-16,21 0 0,-21-21 0,1 22 15,-1-22-15,21 0 0,-21 0 0,22 0 16,-1 0-16,-21-22 0,21 1 15,-20 21-15,20-21 0,0 0 0,-21 0 16,1 0-16,20-1 0,-42 1 16,21 0-16,-21 0 0,21 0 0,-21 0 15,-21 21 1,0 21 0,0 0-16,0 21 0,-1-21 0,22 43 15,-21-22-15,0 22 0,0-1 16,0-20-16,0 20 0,-1 1 15,1-22-15,0 21 0,0-20 0,0-1 16,0-21-16,21 22 0,0-22 16,0 0-16,0 0 0,0 0 0,0 0 15,-22-42 17,1 21-32</inkml:trace>
  <inkml:trace contextRef="#ctx0" brushRef="#br0" timeOffset="52876.81">2455 11748 0,'43'0'31,"-22"0"-31,21-22 0,0 22 16,-20 0-16,20 0 0,0-21 0,1 21 15,-1-21-15,0 21 0,1 0 16,-1-21-16,-21 21 0,21 0 0,-20-21 15,-1 21-15,0 0 0,0-21 0,0 21 16,0 0-16,1-22 0</inkml:trace>
  <inkml:trace contextRef="#ctx0" brushRef="#br0" timeOffset="53048.71">3514 11599 0,'0'0'16,"21"0"-16,0 0 0,-21 22 15,21-22 32,0 0-47,0 0 0,1 0 16,-1-22-16,21 22 0,-21-21 0</inkml:trace>
  <inkml:trace contextRef="#ctx0" brushRef="#br0" timeOffset="53716.6">5673 10753 0,'0'-21'0,"0"42"0,0-64 16,0 22-16,-22 0 0,1 0 0,0 21 15,0-21-15,-21 21 16,20 0-16,-20 0 0,0 0 0,-1 0 0,1 21 15,0 0-15,21 21 0,-22 1 16,1-1-16,0 0 0,20 22 16,1-1-16,-21 1 0,21-1 0,0 22 15,-1 0-15,1-22 0,21 22 16,0-22-16,0 1 0,0-22 0,0 22 16,43-22-16,-22-21 0,0 22 0,21-22 15,1 0-15,-1 0 0,21-21 16,1 0-16,-1 0 0,1 0 0,-22 0 15,22 0-15,-1-21 0,-20 0 0,20 0 16,-21 21-16,-20-22 0,20-20 0,-21 21 16,-21 0-16,0 0 0,0-22 15,0 22-15,-21-21 0,0 21 0,-22-22 16,-20 22-16,21 0 0,-22-21 16,22 42-16,-22-22 0,1 1 15,20 21-15,1 0 0,0 0 0,21 0 16,-1 0-16,1 0 0,21-21 0,21 21 31,1 0-31,-1 0 0,21 0 0,-21 0 16,22 0-16,-1 0 0,0 21 15,1 0-15,-1 1 0,0 20 0,1-21 16,-1 21-16,0 1 0,-21-1 0,22 0 16,-22 1-16,0-1 0,-21 0 15,0 22-15,0-22 0,0 22 0,0-22 16,0 22-16,0-1 0,0-21 0,-21 22 15,0-22-15,0 22 0,-1-22 16,1 0-16,0 1 0,0-1 16,0 0-16,0-20 0,21-1 0,-22 0 15,22 0-15,0 0 0,22-21 32,-1-21-32,0 0 0,0 0 0,0-22 15,0 22-15,22-21 0,-22-22 0,21 22 16,1-21-16,-22-1 0</inkml:trace>
  <inkml:trace contextRef="#ctx0" brushRef="#br0" timeOffset="53937.48">6371 11367 0,'0'0'16,"0"-22"-16,0 1 0,0 42 16,0 1-16,0 20 15,0-21-15,0 21 0,0 1 0,0-1 16,0 0-16,0 1 0,0-1 0,0 0 15,0 1-15,-21-1 0,21-21 16,0 0-16,-21 22 0,21-22 0,0 0 16,0 0-16,0-42 31,21 0-31,0 0 0,-21 0 16,21-1-16,0-20 0,1 21 0</inkml:trace>
  <inkml:trace contextRef="#ctx0" brushRef="#br0" timeOffset="54272.72">6477 11091 0,'-21'-42'16,"42"84"-16,-85-105 0,43 63 0,0 0 0,0 0 15,0 0-15,0 0 16,21 21-16,0 0 0,0 0 0,0 1 16,0-1-16,0 0 0,0 0 0,21-21 15,0 21-15,0-21 16,0 0-16,0 0 0,22 0 0,-22 0 15,21 0-15,-21 0 0,22-21 0,-22 0 16,0 21-16,0-21 0,-21 0 16,0-1-16,0 1 0,0 0 0,0 0 15,0-21-15,0 20 0,-42 1 0,21 0 16,0 21-16,-1-21 0,-20 21 16,21 0-16,-21 0 0,20 0 0,-20 0 15,21 21-15,0 0 0,0 0 0,-1 1 16,22-1-16,0 0 0,0 21 15,0 1-15,0-22 0,0 0 16,0 21-16,0-21 0,22 1 0,20-1 0,-21-21 16,21 0-16,22 0 15,-22 0-15</inkml:trace>
  <inkml:trace contextRef="#ctx0" brushRef="#br0" timeOffset="54552.56">7451 10710 0,'0'0'16,"-43"-63"0,43 84-16,0 0 15,-21 22-15,21-22 0,-21 21 16,21 22-16,0-22 0,0 21 0,-21 1 16,21-1-16,-21 1 0,21-1 15,-22 22-15,22-21 0,0-1 0,0-21 16,0 22-16,-21-22 0,21 1 15,0-22-15,0 21 0,0-21 0,0 0 16,0 1-16,21-22 0,-21 21 16,22-21-16,-1 0 0,0 0 15,0-21-15,-21-1 0,0 1 16,21 0-16,-21 0 0,0 0 0,0 0 16</inkml:trace>
  <inkml:trace contextRef="#ctx0" brushRef="#br0" timeOffset="54713.47">7048 11409 0,'0'0'0,"-42"0"0,0 0 0,21 0 16,-1 0-16,1 0 0,42 21 31,1-21-31,-1 0 0,21 0 0,0 0 16,1 0-16,20 0 0,-20 0 16,-1-21-16,21 0 0,1 21 0,-22-21 15,22-1-15,-1 1 0,-20 0 0,20 0 16,-21 21-16</inkml:trace>
  <inkml:trace contextRef="#ctx0" brushRef="#br0" timeOffset="56216.26">7726 11388 0,'0'42'0,"0"-84"0,-21 105 0,21-42 15,0 1-15,0-1 0,0 0 16,0 0-16,0 0 0,0 0 0,21-21 15,21 0-15,-21 0 0,22 0 0,-22 0 16,21 0-16,0 0 0,1 0 16,-1-21-16,0 0 0,1 0 0,20-21 15,-20 20-15,-1-20 0,0 0 16,1-1-16,-22-20 0,21 21 16,-21-22-16,0 1 0,1 20 0,-1-20 15,-21-1-15,0 1 0,0 20 0,0 1 16,0 0-16,0-1 0,0 22 15,0 0-15,0 0 0,-21 21 0,-1 0 16,1 21-16,21 0 0,-21 0 16,21 1-16,0 20 0,0 0 15,0 1-15,0-1 0,-21 21 0,21-20 16,0 20-16,0 1 0,-21-1 0,21-20 16,0 20-16,0-21 0,-21 22 15,21-22-15,-22 1 0,22-22 16,-21 21-16,21-21 0,0 0 0,0 1 15,0-1-15,21-42 32,1 21-32,-1-43 15,-21 22-15,21 0 0,0-21 0,0 20 16,22-20-16,-22 21 0,0-21 16,0 20-16,-21 1 0,21 0 0,0 0 15,1 21-15,-1 0 16,0 0-16,-21 21 15,21 0-15,-21 0 0,0 1 0,0-1 16,21 0-16,-21 21 0,21-21 0,-21 1 16,22-1-16,-1 0 0,0-21 15,-21 21-15,21-21 0,0 0 16,0 21-16,1-21 0,-1 0 0,21 0 16,0 0-16,1 0 0,-1 0 0,0-21 15,1 21-15,-22-21 0,21 0 0,1 0 16,-22-1-16,21-20 0,-21 21 15,0-21-15,1 20 0,-1-20 0,0 0 16,-21-1-16,0 22 0,0 0 0,0 0 16,0 0-16,0 0 0,0 42 31,0 0-31,0 0 0,-21 0 0,21 0 16,0 22-16,0-1 15,0-21-15,0 22 0,0-1 0,0-21 16,0 21-16,0-20 0,0-1 0,0 0 15,0 0-15,21 0 0,-21 0 0,21-21 16,0 0-16,0 0 16,1 0-16,-1 0 0,21 0 0,-21 0 15,0 0-15,22-21 0,-22 0 0,0 0 16,0 0-16,0 0 0,1-22 16,-1 1-16,0 21 0,0-22 0,0 1 15,0 0-15,1-1 0,-22 22 0,0 0 16,21 0-16,-21 0 0,0 42 31,0 0-31,0 0 0,0 0 16,0 22-16,0-22 0,0 21 0,0-21 15,0 22-15,0-22 0,0 0 16,0 21-16,0-20 0,0-1 0,21 0 16,0 0-16,0-21 0,0 21 0,1-21 15,-1 0-15,0 0 0,21 0 0,-21 0 16,22 0-16,-1 0 0,0 0 15,1 0-15,-22-21 0,21-21 16,1 21-16,-1-22 0,-21 1 0,21 0 16,1-1-16,-22-20 0,0-1 15,21 1-15,-20-1 0,-22 1 0,0-22 16,0 22-16,0-1 0,0 1 0,0-1 16,0 1-16,0-1 0,0 22 15,0 21-15,0-22 0,-22 22 0,1 21 16,0 0-16,21 21 15,0 0-15,0 22 0,0-1 16,0 0-16,0 1 0,0-1 0,0 22 16,0-22-16,0 21 0,0-20 0,0 20 15,0 1-15,0-1 16,0-20-16,-21 20 0,0-21 0,21 1 16,-21-1-16,21 0 0,0-20 0,-22 20 15,22-21-15,-21 0 0,21 0 16,-21-21-16,21-21 31,0 0-31,0-21 0,21 21 16,0-1-16,1-20 0,-1 0 15,21-1-15,-21 22 0,22-21 16,-22 0-16,21 20 0,0 1 0,1 0 0,20 0 16,-20 0-16,-1 21 0,21 0 15,-20 0-15,-1 0 0,0 0 16,-20 21-16,-1 0 0,0 0 0,0 22 15,-21-22-15,21 21 0,-21-21 0,0 22 16,0-22-16,-21 21 0,0-21 16,0 22-16,0-22 0,-22 0 0,22 0 15,-21 0-15,-1 0 0,1 1 0,-21-1 16,20 0-16,1-21 0,-22 21 0,22-21 16,0 0-16,-1 0 0,22 0 15,-21 0-15,21 0 0,0 0 0,-1 0 16,1 0-16,0 0 0</inkml:trace>
  <inkml:trace contextRef="#ctx0" brushRef="#br0" timeOffset="56972.77">1651 13610 0,'0'0'0,"0"-21"0,21 0 16,-21 0-16,21 0 0,-21-1 16,0 1-1,0 42 17,0 22-32,0-22 0,0 21 15,0 22-15,0-22 0,0 0 16,0 22-16,0-22 0,0 1 0,0 20 15,0-21-15,0 1 0,-21-22 16,21 21-16,0 1 0,0-22 0,0 0 16,0 0-16,0 0 0,0 0 15,0 1-15,21-22 16,0 0 0,1 0-16,-1-22 0,0 1 15,0 0-15,0 21 0,0-21 16,1-21-16,20 20 0,-21 1 0,0-21 15</inkml:trace>
  <inkml:trace contextRef="#ctx0" brushRef="#br0" timeOffset="57480.97">2244 13674 0,'0'0'0,"0"-21"16,0-1-16,0 1 15,-22 0-15,22 0 0,0 0 0,0 0 16,0-1-16,0 1 0,0 0 15,0 0-15,0 0 0,0 0 16,22-1-16,20 1 0,-21 21 16,0-21-16,22 0 0,-1 21 0,-21 0 15,21 0-15,1 0 0,-22 0 16,21 21-16,-21 0 0,1 0 0,-1 1 16,-21 20-16,0 0 0,0 1 15,-43-1-15,22 21 0,-21-20 0,0 20 16,-1 1-16,1-22 0,0 22 15,-1-22-15,22 0 0,-21 1 16,21-1-16,-1-21 0,22 21 0,0-20 16,0-1-16,0 0 0,22 0 0,-1 0 15,21-21-15,-21 0 0,22 0 16,-1 0-16,0 0 0,1 0 16,-1-21-16,0 0 0,22 21 0,-22-21 15,0 0-15,1-1 0,-22 1 16,21-21-16,-21 21 0,1 0 0,-1-22 15,-21 22-15,0 0 0,0-21 16,0 20-16,0 1 0,-21 0 0,-22 21 16,22 0-16,0 0 0,-21 0 0,-1 0 15,1 0-15,0 0 0,-1 0 16,1 21-16,21 0 0,-22-21 16,22 22-16,0-1 0,0-21 15,21 21-15,0 0 0,0 0 16,21-21-1,0 0-15,0 0 0</inkml:trace>
  <inkml:trace contextRef="#ctx0" brushRef="#br0" timeOffset="57684.2">3302 13801 0,'0'0'0,"21"0"16,64-43-1,-85 22 1,0 0 31</inkml:trace>
  <inkml:trace contextRef="#ctx0" brushRef="#br0" timeOffset="58205.12">5651 13166 0,'-21'-21'0,"42"42"0,-63-64 16,21 43-16,-21 0 0,20-21 0,1 21 15,0 0-15,0 0 0,63 0 16,-21 0 0,22 0-16,-1 0 0,22 0 0,-22 0 15,21 0-15,1 0 16,-1 0-16,1-21 0,-1 21 0,1 0 15,-1 0-15,-20 0 0,20-21 16,1 21-16,-1 0 0,1 0 0,-1 0 16,1 0-16,-22 0 0,0 0 0,1 0 15,-22 0-15,0 0 0,-21 21 16,-21-21-16,0 21 16,0-21-16,-1 0 0,-20 0 0,21 21 15,-21-21-15,20 0 0</inkml:trace>
  <inkml:trace contextRef="#ctx0" brushRef="#br0" timeOffset="58567.92">6371 13145 0,'-21'0'0,"42"0"0,-63 0 16,21 0-16,-1 0 0,1 21 15,0 0 1,21 0-16,-21 0 0,21 0 0,0 1 16,0 20-16,0 0 0,0 1 0,0 20 15,21-21-15,0 22 0,0-1 16,1 1-16,-22-22 0,21 22 0,0-22 15,0 22-15,-21-22 0,0 0 16,0 1-16,0-1 0,0-21 0,0 21 16,0-20-16,0-1 0,0 0 0,-21 0 15,0-21-15,0 0 0,-1 21 16,1-21-16,-21 0 0,21 0 16,-22 0-16,22-21 0,-21 21 0,0-21 15,-1 0-15,-20 0 0,20-1 16,1 1-16,0 0 0,-1-21 0,1 21 15,0-1-15,21-20 0,-22 21 0,22 0 16,21-22-16,0 22 0,0 0 16,0 0-16,21 0 0,22 0 15,-22 21-15,21-22 0,0 22 16,1 0-16,-1-21 0,0 21 0,22 0 16,-22 0-16,1-21 0,20 21 0,-21 0 15</inkml:trace>
  <inkml:trace contextRef="#ctx0" brushRef="#br0" timeOffset="60890.45">6858 13928 0,'0'0'16,"0"21"-16,0 0 16,21-21-16,0 0 0,0 0 15,1 0-15,-1-21 16,0 0-16,0 0 0,0 21 0,22-22 15,-22 1-15,0 0 0,0-21 0,0 21 16,0-1-16,-21 1 16,22-21-16,-22 21 0,0 0 0,0-1 15,0 1-15,0 0 0,-22 0 0,1 21 16,0 0-16,0 0 0,0 0 16,0 21-16,-1 0 0,1 22 0,0-22 15,21 21-15,0 0 0,0 1 0,0-22 16,0 21-16,0 1 0,0-1 15,0-21-15,0 21 0,21-20 0,0-1 16,22 0-16,-22 0 0,21 0 0,-21 0 16,22-21-16,-1 0 0,0 0 15,1 0-15,20 0 0,-20-21 0,-1 0 16,21 0-16,1 0 0,-22 0 16,22-1-16,-22 1 0,0-21 15,1 21-15,-22-22 0,21 22 0,-21-21 16,-21 0-16,0 20 0,0-20 0,0 21 15,0 0-15,0 0 0,0-1 16,-21 22-16,0 0 0,0 22 16,21-1-16,-21 0 0,21 0 15,-21 21-15,21-20 0,-22 20 16,22-21-16,0 21 0,0-20 0,0 20 16,0-21-16,-21 21 0,21-20 15,0-1-15,0 0 0,0 0 16,0-42 15,0 0-15,21-22-16,1 22 0,-1 0 15,0-21-15,0-1 0,0 1 0,22 0 16,-22-1-16,0 1 0,21 0 16,-21-1-16,1 22 0,20-21 0,-21 21 15,0 21-15,0 0 0,1 0 16,-1 0-16,0 21 0,0 0 0,-21 0 15,21 0-15,-21 22 0,0-22 16,0 21-16,21-21 0,-21 22 16,22-22-16,-22 21 0,0-21 0,21 22 15,-21-22-15,21 0 0,0 0 0,0 0 16,0-21-16,1 22 0,-1-22 16,0 0-16,21 0 0,-21 0 0,22 0 15,-1-22-15,-21 1 0,22 0 0,-1 0 16,43-64-1,-64 43-15,0 0 0,0-1 16,-21-20-16,0-1 0,0 22 0,0-22 0,0 1 16,0 21-16,21-22 0,-21 22 15,21-22-15,-21 43 0,0-21 0,0 21 16,0-1-16,0 1 0,0 42 31,0 1-31,0 20 0,0-21 0,0 21 16,0 1-16,0-1 0,0 0 0,-21 1 15,21 20-15,-21-20 0,0 20 16,21-21-16,-21 1 0,21-1 0,0 0 16,0 1-16,-21-1 0,21-21 0,-22 0 15,22 1-15,0-1 0,0 0 16,0 0-16,0-42 31,0 0-31,22 0 0,-1-1 16,0 1-16,0-21 0,21 21 15,-20-22-15,20 22 0,0-21 0,1 21 16,-1-22-16,-21 22 0,21 0 16,-20 0-16,20 0 0,-21 21 0,0 0 15,-42 21 17,-21-21-17,21 0-15,-1 21 0,1-21 16,0 0-16,-21 0 0,21 0 0,-1 21 15,1-21-15,0 0 0,0 0 0,0 0 16,0 0-16,-1 21 16,1-21-16,21 22 15,-21-1-15,0-21 0,21 21 0,0 0 16,0 0-16,0 0 0,0 1 16,0-1-16,0 21 0,0-21 0,21 0 15,0 1-15,0-1 0,1 0 0,-1 0 16,0 0-16,21 0 0,-21 1 15,22-1-15,-22-21 0,21 21 0,1-21 16,-1 0-16,0 0 0,1 0 0,-1 0 16,0 0-16,1 0 0,-1 0 15,0-21-15,1 0 0,-1 21 0,0-22 16,1-20-16,-1 21 0,-21 0 16,0-22-16,22 22 0,-22-21 15,0 0-15,0 20 0,-21-20 0,0 0 16,0 21-16,0-1 0,0 1 0,0 0 15,-21 21 1,0 21 0,21 0-16,-21 1 0,21 20 0,-22-21 15,22 21-15,0-20 0,0 20 16,0-21-16,0 0 0,0 0 0,0 22 16,22-22-16,-1-21 0,0 21 0,0 0 15,0-21-15,22 0 0,-22 21 16,21-21-16,0 0 0,1 0 0,-1 0 15,0 0-15,1-21 0,-1 21 16,0-21-16,-20 0 0,20 0 16,-21 0-16,21-1 0,-20 1 0,-1-21 15,0 21-15,-21-22 0,0 1 0,21 21 16,-21-21-16,0 20 0,0-20 16,0 21-16,0 0 0,0 42 31,-21 0-31,21 0 0,0 0 15,0 22-15,-21-22 0,21 0 16,-21 21-16,21-20 0,0-1 0,0 21 16,0-21-16,0 0 0,0 1 15,-22-1-15,22 0 0,0 0 16,0 0-16,0-42 31,0 0-15,0 0-16,0 0 0,0-1 0,22 1 15,-1 0-15,0-21 0,0-1 0,0 1 16,0 0-16,22-1 16,-22 1-16,21 0 0,1-1 0,20 22 15,-21 0-15,1 0 0,-1 0 0,0 0 16,-20 21-16,41 0 16,-42 21-16,-21 0 0,0 0 0,21 21 15,-21-20-15,0 20 0,0 0 0,0 1 16,0-22-16,0 21 0,0 0 15,0-20-15,0 20 0,0-21 0,0 0 16,0 0-16,0 1 0,0-1 0,0 0 16,22-21-16,-1 0 0,0 21 15,0-21-15,21 0 0,-20 0 0,-1 0 16,21 0-16,-21 0 0,22-21 0,-1 0 16,-21 21-16,21-21 0,1-1 15,-22 1-15,21 0 0,1 0 0,-22 0 16,21-22-16,-21 22 0,22-21 15,-1 0-15,-21 20 0,21-20 16,-20 0-16,-1-1 0,0 1 0,-21 21 16,21 0-16,-21 0 0,0-1 0,0 1 15,-21 21-15,0 0 16,0 0-16,-1 0 0,1 21 0,21 1 16,-21-1-16,0 0 0,21 21 0,-21 1 15,21-22-15,0 21 0,0-21 16,0 22-16,0-22 0,21 21 0,0-21 15,0 0-15,0 1 0,1-1 0,20 0 16,-21 0-16,0 0 0,0-21 16,1 21-16,-1 1 15,0-22-15,-21 21 0,0 0 16,-21-21 0,0 0-16,-1 0 15,1 0-15,0 0 0,0 0 0,-21 0 16,20 0-16,1 0 0,-21 0 0,21 0 15,0 0-15,-22-21 0,22 21 16,0-21-16,-21-1 0,20 1 0,-20 21 16,21-21-16,-21 0 0</inkml:trace>
  <inkml:trace contextRef="#ctx0" brushRef="#br0" timeOffset="61152.31">10223 12996 0,'0'0'16,"-21"0"62,-21 0-63,21 0-15,-22 0 0</inkml:trace>
  <inkml:trace contextRef="#ctx0" brushRef="#br0" timeOffset="131799.76">10075 15790 0</inkml:trace>
  <inkml:trace contextRef="#ctx0" brushRef="#br0" timeOffset="137952.32">16849 12891 0,'0'-22'16,"0"1"0,0 0-1,0 0 1,0 0-16,0 0 15,0-1 17,21 22 77,0 0-93,0 0 15,0 0 0</inkml:trace>
  <inkml:trace contextRef="#ctx0" brushRef="#br0" timeOffset="138449.03">16933 12531 0,'0'0'0,"0"-21"16,-21 21-16,21-22 0,-21 1 16,0 0-16,21 0 0,0 0 15,0 0-15,0-1 16,-21 1-16,21 0 0,0 0 16,-22 21-16,22-21 0,0 42 46,0 0-46,0 0 0,0 22 0,0-22 0,22 21 16,-1 22-16,-21-22 0,0 21 16,21 22-16,0-21 0,-21 20 15,21-20-15,-21 20 0,21-20 16,-21 21-16,0-22 0,0 1 0,0-1 16,0 1-16,0-1 0,0 1 0,0-22 15,0 21-15,0-20 0,0-1 16,0-21-16,0 22 0,22-22 0,-22 21 15,0-21-15,0 0 0,0 1 16,21-22 0,0-22-1,-21 1 1,0 0-16,0 0 0,0 0 16,21-22-16,0 22 0,-21-21 0,21 0 15,1-1-15</inkml:trace>
  <inkml:trace contextRef="#ctx0" brushRef="#br0" timeOffset="138895.78">16891 12637 0,'-42'-43'0,"84"86"0,-127-107 0,64 22 15,-21-1-15,-1 22 16,22-21-16,0 0 0,0 20 0,21-20 0,0 0 15,0 21-15,0-22 16,0 1-16,0 0 0,21-1 0,0 22 16,22-21-16,-22 21 0,21-22 15,0 22-15,22 0 0,-22 0 0,22 0 16,20-1-16,-20 22 0,21 0 0,-1 0 16,1 0-16,0 0 0,-1 0 15,-20 22-15,20 20 0,-20 0 0,-22 1 16,1 20-16,-1 1 0,-21-1 0,-21 1 15,0 20-15,0-20 16,-21 20-16,-21 1 0,-1-21 0,1 20 16,-22-20-16,-20 20 0,20-20 0,1-1 15,-22-20-15,0 20 0,22-20 16,-1-1-16,1-21 0,-1 21 0,22-20 16,0-1-16,21 0 0,-22 0 15,22-21-15,21 21 0,-21-21 16,42 0 15,0 0-31,0-21 0,1 21 0,-1-21 16,0 0-16,21 21 0,-21-21 0</inkml:trace>
  <inkml:trace contextRef="#ctx0" brushRef="#br0" timeOffset="139373.01">18055 13060 0,'0'0'16,"0"-21"-16,-21 21 15,0 0-15,0 0 16,21 21-16,-22-21 0,1 21 16,0 0-16,0 22 0,0-22 0,0 0 15,-1 21-15,1 1 0,0-22 16,0 21-16,0 0 0,21 1 15,0-1-15,-21 0 0,21 1 0,-22-1 16,22-21-16,0 22 0,0-22 16,0 0-16,22 0 0,-1 0 0,0 0 15,0-21-15,21 0 0,-20 0 0,20 0 16,0 0-16,1-21 0,-1 0 16,0 0-16,1 0 0,20-22 0,-21 22 15,22-21-15,-22 0 0,1-1 0,-1 1 16,-21 0-16,0-1 0,0-20 15,-21 20-15,0 1 0,-105-106 32,62 127-32,1 0 0,0 21 15,-1 0-15,1 0 0,0 0 0,20 21 16,-20 0-16,0 0 0,21 0 0,-1 0 16,1 1-16,0-1 0,0 0 15,0 0-15,21 0 0,-21 0 0,21 1 16,0-1-16,21-21 15,0 0-15,0 21 0,0-21 0,22 0 16,-1 0-16</inkml:trace>
  <inkml:trace contextRef="#ctx0" brushRef="#br0" timeOffset="139887.96">18732 13420 0,'22'-21'31,"-1"21"-31,-21-22 16,21 1-16,0 21 0,0-21 0,0 0 16,1 0-16,20-22 0,-21 22 15,0 0-15,22 0 0,-22-21 0,0 20 16,0 1-16,0 0 0,0 0 16,-21 0-16,22 0 15,-22 42 1,0 0-1,0 21-15,0-21 0,0 1 16,-22 20-16,22 0 0,0 1 0,-21-1 16,21 0-16,-21 1 0,0 20 15,21-21-15,0 22 0,0-1 0,0 1 16,0-22-16,0 22 0,0-1 0,0 1 16,0-1-16,0 1 0,21-1 15,0-20-15,0 20 0,1 1 0,-1-1 16,0 1-16,21-22 0,-21 21 0,1 1 15,-1-22-15,0 1 0,-21-1 16,0 0-16,0 1 0,0-1 16,0-21-16,0 21 0,-21-20 0,0-1 15,-1 0-15,1 0 0,-21-21 0,21 21 16,0-21-16,-22 0 0,22 0 16,0 0-16,0 0 0,-22 0 0,22-21 15,0 21-15,0-21 0,21 0 0,-21 0 16,0-1-16,21-20 0,-22 21 15,22-21-15,0-1 0,0 1 0,0-22 16,0 22-16,0-21 0,0-1 0,0 1 16,0-1-16</inkml:trace>
  <inkml:trace contextRef="#ctx0" brushRef="#br0" timeOffset="140304.74">19325 12467 0,'0'0'0,"-42"0"0,-1 21 0,22-21 0,-21 22 16,0-1-16,20 0 15,1 0-15,0 0 0,0 0 0,21 1 16,0-1-16,0 0 0,0 0 15,0 0-15,21-21 0,0 0 16,0 0-16,1 0 0,20 0 0,-21-21 16,21 0-16,1 21 0,-22-21 15,0 0-15,0-1 0,0 1 0,-21 0 16,0-21-16,0 21 0,0-1 16,0 1-16,-21 0 0,-21 21 0,21 0 15,-22-21-15,1 21 0,0 0 0,21 0 16,-22 21-16,1 0 0,21-21 15,-22 21-15,22 22 0,0-22 16,0 0-16,0 0 0,0 22 16,21-22-16,-22 21 0,22-21 0,0 22 15,0-22-15,0 0 0,22 0 0,-1 0 16,0 0-16,0 1 0,21-1 16</inkml:trace>
  <inkml:trace contextRef="#ctx0" brushRef="#br0" timeOffset="140773.48">20129 12954 0,'0'0'0,"0"-21"0,0 0 16,-21 21-16,0 0 0,0 0 15,0 0-15,0 0 0,-1 0 16,1 0-16,0 21 0,0 0 0,-21 0 15,20 0-15,1 1 0,0 20 16,0 0-16,-21-21 0,20 22 0,1-1 16,21 0-16,0 1 0,-21-1 0,21 0 15,0-20-15,0 20 0,0 0 16,21 1-16,0-22 0,1 0 0,-1 21 16,21-21-16,0-21 0,1 22 0,-1-22 15,0 0-15,1 0 16,-1 0-16,0 0 0,1-22 0,20 22 15,-20-21-15,-1-21 0,0 21 0,1-22 16,-22 22-16,0-21 0,21 0 16,-42-22-16,0 22 0,0-1 0,0-20 15,0-1-15,-21 22 0,0 0 16,0-1-16,-22 1 0,1 21 0,21 0 16,-21 0-16,-1 21 0,22 0 0,-21 0 15,-1 0-15,22 21 0,-21 0 16,0 0-16,20 0 0,-20 0 15,21 1-15,0-1 0,-22 0 0,22 0 16,0 21-16,0-20 0,0-1 16,0 0-16,-1 0 0,1 0 0,0 0 15</inkml:trace>
  <inkml:trace contextRef="#ctx0" brushRef="#br0" timeOffset="141313.16">16531 14266 0,'-63'0'16,"126"0"-16,-190 0 0,64 0 0,-1 0 15,22 0-15,-1 0 0,1 0 0,0 0 16,21 0-16,-1 0 0,1 0 0,21 22 16,21-22-1,1 0-15,-1 21 0,21-21 16,22 0-16,-1 0 0,1 0 0,20 0 16,1 0-16,21 0 0,0 0 15,21 0-15,21 0 0,0 0 0,0-21 16,21 21-16,1-22 15,20 22-15,-20 0 0,20-21 0,1 21 16,-22 0-16,0-21 0,1 21 0,-1 0 16,-21-21-16,0 21 0,0 0 15,1 0-15,-22-21 0,0 21 0,-22 0 16,1 0-16,0 0 0,-21-21 0,-22 21 16,1 0-16,-1 0 0,-20 0 15,-22 0-15,21 0 0,-21 0 16,-42 0 15,0 0-15,0 0-16,0 0 15,-22 0-15,22 0 0,0 0 0,-21 0 16,-1 0-16,1 21 0,-22-21 16,22 0-16,-21 0 0</inkml:trace>
  <inkml:trace contextRef="#ctx0" brushRef="#br0" timeOffset="141920.21">16573 14584 0,'0'0'0,"-42"0"0,-148 42 31,147-42-31,22 0 0,-21 21 16,21-21-16,-22 0 0,22 0 0,0 22 16,21-1-1,21-21 1,0 0-16,0 21 15,22-21-15,-1 0 0,22 0 0,-22 0 16,21 0-16,22 0 0,-21 0 16,20 0-16,22 0 0,-21 0 0,42 0 15,0 0-15,0 0 0,21-21 0,0 21 16,0 0-16,0 0 0,1 0 16,20 0-16,0 0 0,-21 0 0,1 0 15,20 0-15,-21 0 0,-21 0 16,21 0-16,-21 0 0,0 0 0,-21 0 15,0-21-15,0 21 0,-22-22 0,1 22 16,-21-21-16,20 21 0,-20 0 16,-22 0-16,22-21 0,-22 21 15,0 0-15,-21 0 0,1 0 0,-1 0 16,0 0-16,0 0 0,-42 0 78,0 0-62,0 0-1,-1 0 1</inkml:trace>
  <inkml:trace contextRef="#ctx0" brushRef="#br0" timeOffset="143544.13">14224 15536 0,'0'0'0,"21"0"15,0-21-15,0 21 0,-21-21 16,22 21-16,-1-21 0,0 0 0,0 21 16,0-21-16,0-1 0,1 1 15,-1 0-15,0 0 0,0 0 16,0 0-16,0-1 0,1 1 15,-22 0-15,21 0 0,-21 0 0,0 0 16,0-1-16,0 1 0,0 0 0,-43 0 16,22 21-16,0 0 0,-21 0 15,-1 0-15,1 0 0,0 0 0,-22 0 16,1 21-16,20 0 0,-20 0 16,21 1-16,-22-1 0,22 0 0,-1 0 15,1 21-15,0-20 0,21-1 16,-1 0-16,1 21 0,0-21 15,21 1-15,0-1 0,0 0 0,0 0 0,0 21 16,0-20-16,21-1 16,-21 0-16,43 0 0,-22 21 0,0-20 15,21-1-15,1 0 0,-1 21 16,0-21-16,1 22 0,20-22 0,-21 21 16,1-21-16,-1 1 0,0 20 15,1-21-15,-22 0 0,21 22 0,-21-22 16,-21 0-16,0 0 0,0 0 0,0 22 15,0-22-15,-21 0 0,0 0 16,-21 0-16,-1 0 0,1 1 0,0-1 16,-22 0-16,22-21 0,-22 21 15,22-21-15,-21 0 0,20 0 0,1 0 16,0 0-16,-1 0 0,1 0 16,21 0-16,-22-21 0,22 0 15,0 21-15,0-21 0,0-1 0,0 1 16,-1 0-16,22 0 0,0 0 15,0 0-15,0-22 0,0 22 16,0 0-16,0 0 0,0 0 0,0-1 16,22 22-16,-1 0 15,0-21-15,21 21 0,-21-21 0,22 21 16,-1-21-16</inkml:trace>
  <inkml:trace contextRef="#ctx0" brushRef="#br0" timeOffset="144351.45">17420 15346 0,'0'-21'15,"0"42"-15,0-85 0,0 43 0,0-21 16,-21 21-16,0 0 0,-22-1 0,1 22 16,0-21-16,-22 21 0,22 0 0,-22 0 15,1 21-15,21-21 0,-22 22 16,22 20-16,-22-21 0,22 21 0,0-20 15,-1 20-15,1 0 0,0 1 16,20-1-16,-20-21 0,21 21 0,21-20 16,0 20-16,0-21 0,0 0 15,0 0-15,0 1 0,21-1 16,0-21-16,0 21 0,1 0 0,-1-21 16,21 0-16,0 0 0,-20 0 15,20 0-15,0 0 0,-21 0 0,22 0 16,-1 0-16,0 0 0,-20-21 0,20 21 15,-21 0-15,0-21 0,0 0 16,1 21-16,-22-22 16,-22 22-1,1 0-15,0 0 0,-21 0 0,-1 0 16,22 0-16,-21 22 0,0-1 0,-1-21 16,1 21-16,0 0 0,-1 0 15,1-21-15,21 21 0,0 1 16,-1-22-16,1 21 0,21 0 15,0 0 1,21-21-16,1 0 0,-1 0 16,21 0-16,-21 0 0,22 0 15,-1-21-15,0 21 0,1-21 0,-1 21 16,0 0-16,1 0 0,-1 0 0,0 0 16,1 0-16,-1 21 0,-21 0 15,0 0-15,0 0 0,-21 1 0,0-1 16,0 21-16,0 0 0,-21 1 15,0-1-15,-21 0 0,21 1 0,-22-22 16,22 21-16,-21 1 0,21-1 16,-22 0-16,22 1 0,0-22 15,0 21-15,0-21 0,21 0 0,-22 1 16,22-1-16,0 0 0,22-21 31,-1 0-31,0 0 0,0-21 0,0 0 16,22-1-16,-22 1 0,21 0 0,22-21 15</inkml:trace>
  <inkml:trace contextRef="#ctx0" brushRef="#br0" timeOffset="144748.24">19135 15219 0,'0'-21'0,"0"42"0,0-63 0,0 20 16,0-20-16,0 63 31,0 22-31,0-1 0,0 0 16,0 1-16,0-1 0,0 21 15,0-20-15,0 20 0,0-20 16,0 20-16,0-21 0,0 22 0,0-22 16,0 1-16,0-1 0,0 0 0,0 1 15,0-1-15,0-21 0,0 0 16,0 22-16,0-22 0,0 0 0,0 0 16,0 0-16,0-42 46,0 0-46,0 0 0,0 0 16</inkml:trace>
  <inkml:trace contextRef="#ctx0" brushRef="#br0" timeOffset="145251.84">18605 15452 0,'0'0'0,"-21"-21"0,0-1 0,0 1 0,0 0 16,0-21-16,21 21 0,0-1 0,0-20 16,0 21-16,0 0 0,0 0 15,0-22-15,0 22 0,21 0 0,0 0 16,0 0-16,21-1 0,1 22 16,-1-21-16,0 0 0,22 21 15,-22-21-15,43 21 0,-22 0 0,22 0 16,0 0-16,-1 0 0,22 0 15,-21 0-15,21 0 0,0 21 0,-22 0 16,1 22-16,0-1 0,-1 0 0,-41 1 16,20-1-16,-21 0 0,-20 1 15,20 20-15,-42-21 0,0 1 0,0-1 16,0 0-16,0 1 0,0-22 16,-21 21-16,0 1 0,21-22 0,-22 21 15,-20 0-15,21-20 0,0-1 0,0 21 16,-22-21-16,1 22 0,0-22 15,-1 0-15,1 0 0,-22 0 16,1 0-16,-1 1 0,1-1 0,-1 0 16,1-21-16,-22 21 0,22 0 15,-1 0-15,22-21 0,-22 22 0,22-1 16,0-21-16,-1 21 0,22-21 0,-21 21 16,21-21-16,0 0 0,-1 0 15,1 21-15,0-21 16,0 0-16,0 0 15,21-21 1</inkml:trace>
  <inkml:trace contextRef="#ctx0" brushRef="#br0" timeOffset="204020.06">11430 16637 0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7T01:00:11.7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 2921 0,'0'0'0,"-21"0"15,21-21-15,-22 21 0,1-21 0,0 21 16,0 0-16,-21-21 0,20 21 15,1 0-15,0 0 0,0 0 0,0 0 16,0 0-16,-1 0 0,-20 21 16,21-21-16,0 21 0,-22 21 0,1-21 15,0 22-15,-1-1 0,1 0 16,0 22-16,-1-1 0,22 22 16,-21 0-16,0-1 0,20 1 15,-20 21-15,21-21 0,0 42 16,0-22-16,-1 22 0,22-21 0,-21 21 15,0 0-15,0 21 0,21-21 16,-21 22-16,0-22 0,-1 0 0,1 21 16,0-21-16,0 0 0,0 0 15,0 0-15,-1-21 0,1-1 0,0-20 16,0 21-16,21-21 16,0-1-16,-21-20 0,21-1 0,-21 1 0,21-22 15,0 0-15,0 1 0,0-22 16,0 0-16,0-42 15,0 0 1,0 0-16,21-22 0,0-20 0,0-1 16,0 1-16</inkml:trace>
  <inkml:trace contextRef="#ctx0" brushRef="#br0" timeOffset="959.45">1418 3429 0,'-21'-21'0,"42"42"0,-63-63 16,42 21-16,-21-1 0,21 1 15,-22 0-15,22 0 0,0 0 16,0 0-16,0-1 16,0 1-16,43 0 15,-22 21-15,42-21 0,-20 0 0,20 21 16,22-21-16,0 21 0,-1-22 16,22 1-16,21 21 0,21-21 15,-21 21-15,21-21 0,1 21 0,20-21 16,-21 21-16,0 0 0,22-21 15,-1-1-15,-21 22 0,0 0 0,0 0 16,1-21-16,-1 21 0,0 0 16,0 0-16,0 0 0,-21 0 0,-21 0 15,0 0-15,-21 0 0,-1 0 16,1 0-16,-22 0 0,-20 0 0,20 0 16,-20 21-16,-1 1 0,0-22 15,-21 21-15,22 0 0,-22 0 0,0 21 16,0 1-16,0-1 0,1 0 15,-1 22-15,-21-1 0,0-20 16,21 20-16,-21 22 0,21-22 0,-21 1 16,0-1-16,0 22 0,0 0 15,0-1-15,0 1 0,0 0 0,-21-1 16,21 1-16,0 0 0,0-1 0,0 22 16,0 0-16,0-21 0,0 21 15,0-1-15,0-20 0,0 21 0,0-21 16,0 20-16,0-20 0,21 21 0,-21-21 15,0-1-15,0 22 16,0-21-16,0-1 0,0 1 0,0 0 16,0-1-16,0 1 0,0 0 0,0-1 15,0 1-15,0 0 0,0-22 16,0 1-16,0 20 0,-21-20 0,21-1 16,-21 1-16,0-1 0,-1 1 0,22-22 15,-21 22-15,-21-22 0,21 22 16,0-22-16,-22 0 0,22-21 0,-21 22 15,-1-22-15,1 0 0,0 0 0,-22 0 16,1 1-16,20-22 0,-20 0 0,-1 0 16,-20 0-16,-1 0 0,0 0 15,1 0-15,-22 0 0,21 0 16,-42 0-16,21-22 0,-21 1 0,-21 21 16,0-21-16,-21 0 0,-1 21 15,22-21-15,-21 0 0,0 21 0,-1-22 16,1 1-16,21 21 0,21-21 0,-21 21 15,21 0-15,21-21 0,-21 21 16,0 0-16,-21-21 0,21 21 0,-22 0 16,1 0-16,0 0 0,21-21 15,-21 21-15,42-22 0,0 22 0,22 0 16,41-21-16,-20 21 0,42-21 16,-1 0-16,22 0 0,0 0 0,0-1 15,22 1-15,-1-21 16,0 0-16,0-1 0,21 1 0</inkml:trace>
  <inkml:trace contextRef="#ctx0" brushRef="#br0" timeOffset="1527.6">2201 4191 0,'0'0'15,"-42"0"-15,0 0 0,-1 0 0,22 0 16,0 0-16,0 0 0,0 0 0,42 0 31,0 0-31,21 0 0,22-21 16,-1 21-16,43 0 0,0 0 15,0-21-15,21 0 0,0 21 0,0 0 16,21 0-16,0-22 0,0 22 16,-21 0-16,21 0 0,-21 0 0,-21 0 15,21 0-15,-21 0 16,0 0-16,-21 0 0,20 0 0,-41 0 15,-1 0-15,1 0 0,-43 0 0,21 22 16,-20-1-16,-22 0 16,-22-21-16,1 21 0,-21-21 0,-22 21 15,1 0-15,-1 1 0,-20-22 16</inkml:trace>
  <inkml:trace contextRef="#ctx0" brushRef="#br0" timeOffset="1836.42">2095 4974 0,'-21'21'0,"42"-42"0,-63 64 0,42-22 15,21-21-15,22 0 16,20 0-16,1 0 0,20 0 16,22 0-16,0-21 0,0 21 0,0-22 15,21 22-15,0-21 0,0 21 16,0 0-16,0-21 0,0 21 0,0 0 15,0 0-15,0-21 0,-22 21 0,1 0 16,-21 0-16,0 0 0,-1 0 16,-20 0-16,-22 0 0,0 0 0,1 0 15,-22 0-15,-21 21 16,-21-21-16,-22 21 16,1-21-16,0 21 0,-22-21 0,1 22 15,-1-1-15,-20 0 0,-22-21 16,0 21-16,0 0 0,-21 0 0</inkml:trace>
  <inkml:trace contextRef="#ctx0" brushRef="#br0" timeOffset="2099.27">2074 5630 0,'-42'43'16,"84"-86"-16,-126 107 0,41-43 0,43 0 0,0 0 16,21-21-16,22 22 15,-1-22-15,22 0 0,20 0 16,1 0-16,21 0 0,21 0 0,-21-22 15,21 22-15,21-21 0,-21 21 16,0-21-16,21 21 0,0 0 0,-21-21 16,0 21-16,-21 0 0,0 0 15,-22 0-15,1 0 0,0 0 0,-22 0 16,-20 0-16,-1 0 0,-21 0 0,0 0 16,-21 21-1,-21-21-15,-21 21 0,-1 0 0,-20-21 16,-1 22-16,-20-1 0,-1 0 15,-21 0-15,-21 0 0</inkml:trace>
  <inkml:trace contextRef="#ctx0" brushRef="#br0" timeOffset="2331.14">2095 6392 0,'-84'43'0,"168"-86"0,-232 128 16,106-43-16,0-20 0,-1-1 15,22 21-15,21-21 0,0 0 0,0 1 16,21-22-16,22 21 0,-1-21 15,21 0-15,1 0 0,42 0 0,0 0 16,21 0-16,0 0 0,0-21 16,21 21-16,-21-22 0,21 1 0,-21 0 15,21 21-15,-21-21 0,-21 0 0,21 0 16,-21-1-16,-22 22 16,1-21-16,0 0 0,-1 0 0,-20 0 15,-1 0-15,-20-1 0,-1 1 0,22-21 16,-43 21-16,21-22 0</inkml:trace>
  <inkml:trace contextRef="#ctx0" brushRef="#br0" timeOffset="2975.69">1143 1482 0,'0'0'0,"-21"-106"31,0 85-31,-1 21 0,1 0 0,0 0 16,0 0-16,21 21 15,-21 0-15,0 21 0,21 1 0,0-1 16,-22 22-16,1-1 0,21 22 16,-21-22-16,21 1 0,0-1 0,-21 1 15,0-1-15,21 1 0,-21-22 16,21 0-16,0 1 0,0-22 0,0 0 16,0 0-16,0 0 15,0 1-15,21-22 16,-21-22-1,0 1-15</inkml:trace>
  <inkml:trace contextRef="#ctx0" brushRef="#br0" timeOffset="3531.41">614 1947 0,'0'0'0,"-21"-42"0,-1-21 16,1-1-16,0 1 0,21 20 0,0-20 15,0 20-15,0-20 0,21 21 16,0-1-16,22 1 0,-1 0 0,0-1 15,1 1-15,20 21 16,-20-22-16,20 22 0,1 21 0,-1 0 16,1 0-16,-1 21 0,1 1 15,-22 20-15,0 0 0,22 1 16,-43 20-16,21 1 0,-21-1 0,-21 1 16,0-1-16,0 1 0,0-1 15,0 1-15,0-1 0,0-21 0,0 22 16,0-22-16,0-21 0,0 22 15,-21-22-15,0-21 0,21 21 16,-21-21-16,0 0 16,21-21-16,0 0 15,0-22-15,0 22 0,0-21 16,0 0-16,0-22 0,0 1 16,21-1-16,0-21 0,21 22 0,-20-22 15,20 22-15,0-1 0,1-20 16,-1 20-16,0 22 0,22-22 0,-22 22 15,0 21-15,22 0 0,-22 21 16,22 0-16,-22 21 0,22 0 16,-22 21-16,0 1 0,1-1 0,-1 21 15,-21 1-15,0-1 0,0 22 16,-21-21-16,0 20 0,0-20 0,0 20 16,0-20-16,-21-1 0,0 1 15,21-22-15,-21 1 0,0-1 16,0 0-16,21-21 0,0 22 15,-22-22-15,1-21 0,21 21 0,-21 0 16,21-42 15,0 0-31,0 0 16,21 21-16</inkml:trace>
  <inkml:trace contextRef="#ctx0" brushRef="#br0" timeOffset="4055.57">2984 2032 0,'0'0'0,"22"0"0,-1-21 16,0 21-16,0-21 0,-21 0 15,0-1-15,0 1 0,0 0 16,0 0-16,-21 0 0,0 0 0,-22-1 16,22 1-16,0 21 0,-21-21 15,21 21-15,-22 0 0,1 0 0,21 0 16,-22 21-16,1-21 0,0 43 15,21-22-15,-22 0 0,22 21 0,-21 1 16,21-1-16,-1 0 0,1-21 16,0 22-16,21-1 0,0-21 0,0 22 15,0-22-15,0 0 16,0 0-16,21 0 0,22 0 0,-22-21 16,21 0-16,-21 0 0,22 0 15,-1 0-15,-21 0 0,21 0 0,1-21 16,-1 0-16,0 0 0,-20 0 15,20 0-15,-21-1 0,21 1 0,-20-21 16,-1 21-16,-21-22 0,0 22 16,21-21-16,-21 0 0,0-1 0,0 22 15,0-21-15,0 21 0,0-1 16,0 44 0,0-1-16,0 0 0,21 0 15,-21 21-15,0-20 0,0 20 16,21-21-16,-21 21 0,21-20 15,-21-1-15,0 21 0,22-21 16,-1 0-16,0 1 0,0-22 0,-21 21 16,21-21-16,0 0 0,1 0 15,-1 0-15,0 0 0,0 0 0,0 0 16,0 0-16,1-21 0,-1-1 16,-21 1-16,0 0 0,21 0 0</inkml:trace>
  <inkml:trace contextRef="#ctx0" brushRef="#br0" timeOffset="4395.81">3492 1715 0,'0'-22'16,"0"44"-16,0-22 15,0 21-15,0 0 16,0 0-16,0 21 0,0 1 0,0-22 16,0 21-16,0-21 0,0 22 15,0-22-15,0 21 0,0-21 0,0 1 16,0-1-16,0 0 0,0 0 0,0 0 15,22-21-15,-1 0 16,0 0-16,0 0 0,0 0 16,0-21-16,1 0 0,-1 0 15,0 0-15,0-1 0,0 1 0,0-21 16,1 21-16,-1-22 0,0 1 16,0 0-16,-21-1 0,21 1 15,-21 21-15,21-21 0,-21 20 16,22 22-16,-22-21 0,0 42 31,0 1-15,0-1-16,0 0 0,0 0 15</inkml:trace>
  <inkml:trace contextRef="#ctx0" brushRef="#br0" timeOffset="4759.68">4064 2032 0,'0'0'0,"21"0"0,0 0 0,0 0 15,1 0-15,-1-21 16,-21 0-16,21 21 0,21-21 0,-21-1 16,1 1-16,-1 0 0,0 0 0,0 0 15,-21 0-15,0-1 0,21 1 16,-21 0-16,0 0 0,-21 21 31,0 0-31,0 0 0,0 21 0,-1 0 16,1 0-16,0 1 0,0 20 15,0 0-15,0-21 0,-1 22 0,22-1 16,0-21-16,0 22 0,0-22 16,0 21-16,0-21 0,0 0 0,0 1 15,22-1-15,-1-21 0,21 0 16,-21 0-16,22 0 0,-22 0 15,21 0-15,0 0 0,1-21 0,-1-1 16,0 1-16,1 0 0,-1 0 16,0 0-16,-20-22 0,20 22 0</inkml:trace>
  <inkml:trace contextRef="#ctx0" brushRef="#br0" timeOffset="5207.85">4889 1736 0,'0'0'0,"0"21"16,-21 0-1,21 0-15,-21 0 0,21 1 0,0-1 16,-21 21-16,0-21 0,21 0 16,0 22-16,-21-22 0,21 0 0,-22 0 15,22 0-15,-21 22 0,21-22 16,0 0-16,0 0 0,0-42 62,-21 0-46,21 0-16,0 0 0,0-1 0,0 1 16,0 0-16,0-21 0,0-1 0,0 22 15,21-21-15,0 0 0,1-1 16,20 1-16,-21 0 0,21-1 0,1 22 16,20-21-16,-20 42 0,-1-21 15,0 21-15,22 0 0,-22 0 16,0 21-16,1 0 0,-1 0 0,0 0 15,1 22-15,-22-22 0,0 21 0,0-21 16,-21 22-16,0-1 0,0-21 16,0 21-16,0-20 0,-21 20 15,21-21-15,-42 0 0,21 22 0,-1-22 16,1 0-16,0 0 0,0-21 16,0 21-16,0 0 0,21 1 15</inkml:trace>
  <inkml:trace contextRef="#ctx0" brushRef="#br0" timeOffset="6012.14">5863 4551 0,'-21'0'16,"0"0"-1,0 0 1,42 0 31,21 0-47,-21 0 0,22 0 15,-1 0-15,0 0 0,22 0 16,-1 0-16,1 0 0,42 0 16,-22 0-16,22 0 0,21 0 0,0 0 15,0 0-15,0 0 0,21 0 16,-21 0-16,43 0 0,-22 0 0,0 0 15,21 0-15,-21 0 0,1 0 16,20 0-16,-21 0 0,0 0 0,0 0 16,-21 0-16,0 21 0,0-21 0,0 0 15,-21 0-15,0 0 0,-21 0 16,-1 0-16,-20 0 0,-1 0 0,-20 0 16,-1 0-16,-21 0 0,0 0 0,-42 0 46,0 0-46,0 0 0,0 21 0,0-21 16,-22 0-16,1 0 0,0 0 0,-1 0 16,-20 0-16,-1 0 0,1 0 15</inkml:trace>
  <inkml:trace contextRef="#ctx0" brushRef="#br0" timeOffset="6720.09">5948 4847 0,'-21'0'46,"-1"0"-46,1 0 0,0 0 16,0 0-16,0-21 16,0 21-16,-1 0 15,44 0 48,-1 0-63,21 0 0,-21 0 15,22-21-15,20 21 0,-21 0 0,43 0 16,-21 0-16,20 0 0,1 0 16,21-21-16,21 21 0,0 0 0,0 0 15,0 0-15,21 0 0,0 0 16,0 0-16,22 0 0,-22 0 0,0 0 16,0 0-16,0 0 0,0 0 0,-21-21 15,0 21-15,0 0 0,0 0 16,0 0-16,-42 0 0,21 0 0,-21 0 15,-22 0-15,22 0 0,-43 0 16,0 0-16,1 0 0,-22-22 0,0 22 16,0 0-16,-42 0 31,0 0-31,0 0 16,0 0-16,-1 0 0,1 0 15,0 0-15,21-21 16,0 0-1,-21 21-15</inkml:trace>
  <inkml:trace contextRef="#ctx0" brushRef="#br0" timeOffset="7303.89">9038 4022 0,'0'-21'0,"0"42"0,-21-42 16,0-1-16,21 44 31,0-1-15,0 0-16,0 0 15,0 21-15,0-20 0,21-1 0,-21 21 16,42-21-16,-21 22 0,22-22 0,-22 21 16,21-21-16,1 0 0,-1 22 15,21-22-15,-20 0 0,20 0 0,-20-21 16,20 21-16,1-21 0,-1 0 0,1 0 16,-1 0-16,-21 0 0,22 0 15,-1 0-15,-20 0 0,-1 0 0,0 0 16,-20 0-16,-1 0 0,0 0 15,0 0-15,-63 0 16,21 0-16,-22 0 16,1 0-16,0 0 15,-22 22-15,22-1 0,-22 0 0,1 0 16,20 0-16,-20 0 0,-1 22 0,1-1 16,-1 0-16,1 1 0,-1-1 15,1 0-15,-1 1 0,1 20 0,21-20 16,-22-1-16,22 0 0,-1 1 0,22-22 15,-21 21-15,21-21 0,0 22 16,21-22-16,0 0 0,0 0 0,0 0 16,0 0-16,21-42 31,0-21-15,0 21-16,0-22 0</inkml:trace>
  <inkml:trace contextRef="#ctx0" brushRef="#br0" timeOffset="9604.62">11578 2223 0,'0'0'0,"0"-22"0,0 1 16,0 0-16,0 0 16,0-21-16,0 20 0,0 1 15,0-21-15,0 0 0,0-1 0,0 1 16,21 0-16,0-22 0,1 22 16,20-22-16,-21 22 0,21 0 15,22-1-15,-22 1 0,22 0 0,-1-1 16,1 22-16,-1 0 0,1-21 15,20 42-15,-20-22 0,21 22 0,-22 0 16,22 0-16,-1 0 0,-20 22 0,21-1 16,-1 0-16,1 21 0,-22 1 15,1-22-15,-1 42 0,-20-20 0,-1-1 16,0 0-16,-20 1 0,-1-1 16,-21 0-16,0-21 0,0 1 0,0-1 15,0 0-15,-21-21 0,-1 0 16,1 0-16,0 0 15,21-21-15,-21 0 0,21-1 0,0-20 16,0 21-16,0-21 0,0-1 16,42 1-16,-21 0 0,1-1 0,20 1 15,-21 0-15,21-1 0,22 1 16,-22-22-16,22 43 0,-1-21 0,1 0 16,20 20-16,1 1 0,21 0 15,-21 0-15,20 21 0,1 0 0,0 0 16,0 21-16,-21 0 0,-1 0 15,1 22-15,0-22 0,-1 21 16,-20 1-16,-1-1 0,-20-21 0,-1 21 16,0-20-16,1 20 0,-22-21 15,0 21-15,0-20 0,0-1 0,-21 0 16,21 0-16,-21-42 31,0 0-15,22 0-16,20-1 0,-21 1 15,21 0-15,1 21 0,20-21 16,1 0-16,-1 0 0,1 21 0,20 0 16,1 0-16,0 0 0,21 0 0,-22 0 15,22 0-15,0 21 16,-21 21-16,-22-21 0,22 22 0,-22-1 16,-20 0-16,-1 1 0,0-1 15,1 21-15,-22-20 0,-21-1 0,0 0 16,0-20-16,0 20 0,0 0 15,0-21-15,0 1 0,0 20 0,-21-21 16,-1-21-16,1 21 0,0-21 0,0 0 16,42-21 15,0 21-31,22 0 16,-22-21-16,21 21 0,22 0 0,-22 0 15,0 0-15,22 0 0,-1 0 16,1 0-16,-22 21 0,22 0 15,-22 0-15,0 1 0,1-1 0,-22 0 16,21 21-16,-21-21 0,-21 22 16,0-1-16,0 22 0,0-22 0,0 0 15,0 22-15,-21-22 0,0 0 0,-21 22 16,20-22-16,-20 1 0,0-1 16,-1 0-16,1-21 0,-21 22 0,20-1 15,1-21-15,0 0 0,-1 1 16,1-1-16,0 0 0,-1 0 0,1-21 15,0 0-15,-1 0 0,22 0 16,-21 0-16,21 0 0,-1 0 16,22-21-1,22 21-15,-1-21 16,0 21-16,0 0 0,0 0 16,0 0-16,1 21 0,-1-21 0,-21 21 15,0 0-15,21 22 0,-21-22 16,0 21-16,0-21 0,0 22 0,0-22 15,-21 21-15,21 0 0,-43-20 0,22 20 16,0 0-16,-21-21 0,-1 22 16,-20-22-16,-1 21 0,1-21 0,-1 1 15,-20 20-15,-1-21 0,0 0 16,1 0-16,-1 1 0,0-22 16,1 21-16,-22 0 0,0-21 0,21 0 15,-20 0-15,-1 0 0,21 0 0,-21-21 16,43 0-16,-22-1 0,22 1 15,-1 0-15,22 0 0,-1 0 0,1-22 16,0 22-16,21 0 0,-1 0 0,1 0 16,21 0-16,-21 21 0,21 21 31,0 0-15,0 0-16,0 0 0,0 0 0,-21 1 15,0-1-15,0 0 0,-1 0 16,-20 0-16,0 0 0,-1 1 15,1-1-15,0 0 0,-1 0 0,1 0 16,-21-21-16,-1 21 0,1-21 0,20 0 16,-41 0-16,20 0 0,1 0 15,-1 0-15,-21 0 0,1 0 0,-1-21 16,-21 0-16,22 0 0,-22 0 0,21 0 16,0-22-16,1 22 15,20 0-15,1-21 0,20 20 0,1-20 0,21 21 16,-21-21-16,20 20 0,1 1 0,21 0 15,0 0-15,0 42 32,0 0-32,0 0 0,0 1 15,0-1-15,21 0 16,-21 0-16,0 0 0,0 0 0,0 1 16,0-1-16,-21-21 15,0 21-15,0-21 0,0 0 0,0 21 16,-22-21-16,22 0 0,-21 0 0,-1 0 15,1 0-15,0 0 0,-1-21 16,1 21-16,-21-21 0,20 0 0,1-1 16,21 1-16,-22 0 0,1 0 15,21 0-15,0-22 0,0 22 16,-1-21-16,22 21 0,-21-22 0,21 22 16,0 0-16,0 0 0,0 0 0,0 0 15,21 21-15,1 0 0,-1 0 16,0 0-16,0 0 0,0 0 15,0 0-15,-21 21 0,22 0 16,-1 0-16,-21 0 0,0 0 16,0 1-16,0-1 15,-21-21-15,-1 0 0,1 21 16,-21-21-16,21 0 0,-22 0 0,1 0 16,0 0-16,-1-21 0,1 21 15,0-21-15,-1-1 0,1 1 16,0-21-16,-1 21 0,22-22 0,-21 1 15,21 0-15,0-1 0,-1 1 16,1-43-16,21 22 0,0 21 16,0-22-16,0 1 0,0-1 15,21 1-15,1 20 0,-1-20 0,21-1 16,-21 22-16,0 0 0,22-1 0,-22 22 16,0 0-16,21 0 0,-20 0 15,-1 21-15,0 0 0,0 0 16,0 0-16,0 0 15,1 21-15,-1 0 16</inkml:trace>
  <inkml:trace contextRef="#ctx0" brushRef="#br0" timeOffset="10239.75">11853 4551 0,'0'0'16,"0"-64"-1,0 43-15,0 0 16,0 0-16,0 42 31,0 0-31,0 22 0,0-22 0,0 42 16,0-20-16,0 20 0,0 1 15,0 20-15,0-20 0,21 20 0,-21 1 16,0-21-16,22 20 0,-22-20 0,0 20 16,0 1-16,0 0 0,0-1 15,0 1-15,0 0 0,0 21 0,0-22 16,0 22-16,-22 0 0,1 0 0,0 21 15,0-21-15,0 21 0,-22-22 16,22 22-16,0 0 0,0 0 16,0-21-16,21 21 0,-21-21 0,21 0 15,-22 0-15,22-22 0,0 1 16,0 0-16,0-1 0,0-20 0,0-1 16,0 1-16,0-22 0,22 1 0,-1-1 15,-21-21-15,21 21 0,0-20 16,-21-1-16,21-21 0,0 0 15,1 0-15,-1-21 0,-21-1 16,21 1-16,0 0 0</inkml:trace>
  <inkml:trace contextRef="#ctx0" brushRef="#br0" timeOffset="10608.56">11747 8043 0,'0'0'16,"-21"22"-16,0-22 0,21 21 0,0 0 15,42 0 1,-20-21-16,20 21 0,0-21 16,1 0-16,20 21 0,22-21 0,-1 0 15,1 0-15,21 22 0,0-22 16,0 0-16,42 21 0,0-21 15,0 0-15,21 0 0,1 21 0,-1-21 16,0 0-16,1 21 0,-1-21 0,0 0 16,1 0-16,-1 0 0,-21 0 0,22 0 15,-22 0-15,0 0 0,-21 0 16,21 0-16,-42 0 0,0 0 0,0 0 16,-1 0-16,-41-21 0,21 0 0,-22 21 15,-21-21-15,1-1 0,-1 1 16,0 0-16,-20 0 0,-1 0 0,0-22 15,-21 1-15,21 21 0,-21-21 16,0-22-16</inkml:trace>
  <inkml:trace contextRef="#ctx0" brushRef="#br0" timeOffset="11203.73">16827 4191 0,'0'0'16,"0"-42"-16,0 21 0,0-1 0,0 1 16,0 0-16,0 0 0,0 0 15,-21 21-15,0 0 16,0 21-16,21 0 0,0 21 16,-21-20-16,0 41 0,-1-21 15,22 22-15,-21-1 0,0 22 16,21 0-16,0 21 0,-21-1 15,0 1-15,21 21 0,-21-21 0,21 21 16,0 0-16,-22 0 0,1 0 0,21-21 16,-21 21-16,21 0 0,-21 0 15,21 21-15,0-21 0,0 0 0,0 21 16,0-42-16,0 21 0,0 0 16,0-21-16,0 21 0,0-21 0,0 0 15,0-22-15,0 1 0,21 0 0,0-1 16,0-20-16,1 20 0,-1-20 0,0-1 15,-21-20-15,21 20 16,-21-20-16,0-1 0,0 0 0,0-21 0,0 22 16,0-22-16,-21 0 0,0 0 15,0 0-15,-1 1 0,-20-1 16,0-21-16,-1 0 0,1 0 0,0 0 16,-1 0-16,1 0 0,0 0 0,-1-21 15,1-1-15,-21-20 0,20 21 0,-20-21 16,20-22-16</inkml:trace>
  <inkml:trace contextRef="#ctx0" brushRef="#br0" timeOffset="11997.28">13208 5800 0,'-21'-21'16,"42"42"-16,-63-42 0,42-1 16,-22 22-16,1 0 0,0 22 15,0-1-15,-21 0 0,20 0 16,1 21-16,0 1 0,-21-1 0,21 22 16,-1-22-16,1 21 0,-21 1 0,21-1 15,0 1-15,21 21 0,0-22 16,-22 1-16,22-1 0,0 1 0,0-22 15,22 0-15,20 1 0,-21-22 0,21 0 16,1 0-16,20 0 0,-20 0 16,-1-21-16,21 0 0,-20 0 15,20 0-15,-20 0 0,-1-21 0,21 0 16,-41 21-16,20-21 0,-21 0 16,0 0-16,0-1 0,-21-20 0,0 21 15,0-21-15,-21 20 0,0-20 0,0 0 16,-21 21-16,-1-22 0,22 22 15,-21 0-15,-1 0 0,1 0 0,0-1 16,-1 22-16,22 0 0,0 0 0,0 0 16,21-21-16,21 42 47,0 1-47,0-22 0,1 42 15,20-21-15,-21 0 0,0 22 0,0-1 16,-21 0-16,22 1 0,-22-1 15,0 0-15,21 1 0,-21-1 0,0 0 16,0 22-16,0-22 0,0 22 0,-21-22 16,-1 21-16,1-20 0,0 20 15,21-20-15,-21 20 0,0-21 0,21-20 16,-21 20-16,21-21 0,0 21 0,0-20 16,0-1-16,21-21 31,0 0-31,0 0 0,-21-21 15,21-1-15,0-20 0,1 21 0,-1-21 16,0-1-16,0 1 0,0 0 16</inkml:trace>
  <inkml:trace contextRef="#ctx0" brushRef="#br0" timeOffset="12215.11">13631 6414 0,'0'0'0,"0"-22"0,0 1 0,0 42 16,0 1-16,0-1 15,0 21-15,-21 0 0,21 1 16,0-1-16,0 0 0,0 1 16,0-1-16,0 0 0,0-20 0,0 20 15,0-21-15,0 21 0,0-20 16,0-1-16,0 0 0,21-42 47,-21 0-47,21-1 0,-21-20 0,22 21 15</inkml:trace>
  <inkml:trace contextRef="#ctx0" brushRef="#br0" timeOffset="12531.93">13695 6033 0,'0'0'0,"-85"0"31,85 21-31,0 0 0,0 0 15,21-21 1,0 0 0,1 0-16,-1-21 0,21 0 0,-21 21 15,0-21-15,1-1 0,-1 22 16,0-21-16,-21 0 0,0 0 0,0 0 16,0 0-16,0-1 15,-21 1-15,0 21 0,-22 0 0,22 0 16,0 0-16,0 0 0,-22 21 15,22 1-15,0-22 0,0 21 16,0 0-16,21 0 0,0 0 0,0 0 16,0 1-16,0-1 0,21-21 15,0 0-15,0 0 16,22 0-16</inkml:trace>
  <inkml:trace contextRef="#ctx0" brushRef="#br0" timeOffset="12815.83">14182 5800 0,'-64'21'31,"64"21"-31,-21-21 0,0 22 0,21-1 16,-21 0-16,-1 1 0,22-1 15,-21 0-15,0 22 0,21-1 0,-21 1 16,21-22-16,0 22 0,0-1 15,0-20-15,0-1 0,0 0 0,0 1 16,0-22-16,0 21 0,0-21 0,21 0 16,0 1-16,0-22 15,1 21-15,-1-21 0,0 0 16,0-21 0,-21-1-16,0 1 0,0 0 15,0 0-15,0 0 0</inkml:trace>
  <inkml:trace contextRef="#ctx0" brushRef="#br0" timeOffset="12976.74">13801 6477 0,'0'0'16,"-22"0"-16,1 0 0,0 0 0,42 0 31,0 0-31,1 0 0,-1-21 16,21 21-16,22-21 0,-22 21 0,21-21 15,1 21-15,-1-22 16,1 22-16,-1-21 0,1 0 0,-1 21 0,1-21 15,-22 0-15,1 0 0</inkml:trace>
  <inkml:trace contextRef="#ctx0" brushRef="#br0" timeOffset="13856.05">14795 5927 0,'0'0'0,"0"-21"0,0-1 0,0 1 16,0 0-16,0 0 0,-21 0 0,0 21 15,0 0-15,0 21 16,21 0-16,-21 0 0,21 22 0,-22-22 15,22 21-15,0 0 0,-21 1 16,21-1-16,-21 0 0,21 1 16,0-1-16,0 22 0,0-22 0,-21 21 15,21-20-15,0-1 0,0 0 0,-21 1 16,21-1-16,0-21 0,0 22 16,0-22-16,0 0 0,0 0 0,0 0 15,0-42 16,0 0-31,0 0 0,0 0 0,21-1 16,0-20-16,-21 21 0,0-21 0,21-1 16,0 1-16,1 0 0,-1-1 15,0 22-15,0-21 0,21 21 16,-20-1-16,-1 1 0,21 0 0,-21 21 0,0 0 16,1 0-16,-1 0 15,-21 21-15,0 0 0,0 1 0,0-1 16,0 0-16,0 21 0,0-21 0,0 22 15,0-1-15,0-21 0,0 22 16,0-22-16,0 0 0,0 0 0,0 0 16,0 0-16,0 1 0,0-1 0,0 0 15,21-21 1,0 0-16,0 0 0,0 0 16,1 0-16,-1-21 0,0 0 0,0-1 15,0 22-15,0-21 0,1 0 16,20-21-16,-21 21 0,0-1 15,-21-20-15,21 21 0,1-21 0,-1-1 16,-21 22-16,0-21 0,21 21 16,-21-1-16,0 1 0,0 0 0,-21 42 47,21 0-47,0 1 0,-21-1 0,-1 0 15,22 21-15,0-21 0,0 22 16,0-22-16,0 21 0,0-21 0,0 1 15,0-1-15,0 0 0,0 0 16,0 0-16,0 0 0,22-21 0,-1 0 16,0 0-16,0 0 0,0 0 15,0 0-15,1 0 0,-1 0 0,21-21 16,-21 0-16,0 0 0,22 0 16,-22 0-16,0-1 0,0-20 0,0 0 15,-21 21-15,22-22 0,-22 22 0,0 0 16,21 0-16,-21 0 0,0-1 15,-21 22 1,-1 22-16,22-1 0,-21 0 0,0 0 16,21 21-16,-21-20 0,21 20 15,0-21-15,0 0 0,0 22 0,0-22 16,0 0-16,0 0 0,0 0 16,21 0-16,0-21 15,0 0-15,1 0 0,-1 0 0,0 0 16,0 0-16,0 0 0,0-21 0,1 21 15,-1-21-15,0 0 0,0 0 16</inkml:trace>
  <inkml:trace contextRef="#ctx0" brushRef="#br0" timeOffset="14287.47">16002 5948 0,'0'0'0,"0"-42"0,0 20 0,0 1 0,0 42 31,0 1-16,0 20-15,0-21 0,-21 21 0,21-20 16,-21 20-16,21 0 0,-22 1 16,22-22-16,0 21 0,0 0 0,-21 1 15,21-1-15,0 0 0,-21-20 0,21 20 16,-21 0-16,21-21 0,0 1 16,0-1-16,-21 0 0,21 0 15,-21-21-15,21-21 31,0 0-31,0 0 0,21-1 16,0 1-16,0 0 0,0 0 16,0-21-16,1 20 0,-1 1 0,0 0 15,21 0-15,-21 21 0,1 0 0,20-21 16,-21 21-16,0 0 0,0 0 16,1 0-16,-22 21 0,0 0 0,21 0 15,-21 0-15,0 1 0,0-1 0,0 0 16,0 0-16,0 0 0,0 0 15,-21 1-15,-1-1 0,1 0 0,-21 0 16,21 0-16,-22 0 0,22-21 0,-21 22 16,0-22-16,20 0 0,1 0 15,0 0-15,0 0 0,0 0 16,0-22-16,21 1 0</inkml:trace>
  <inkml:trace contextRef="#ctx0" brushRef="#br0" timeOffset="15000.57">17357 4382 0,'0'0'0,"0"-22"15,21 22-15,0 0 16,21 0-16,22-21 0,-1 21 15,1 0-15,20 0 0,1 0 0,21 0 16,0-21-16,21 21 0,0 0 16,0 0-16,0 0 0,0 0 0,0 0 15,0 0-15,0 0 0,-21 0 0,-1 0 16,1 0-16,-21 21 0,-22-21 16,1 0-16,-1 0 0,-41 0 0,-1 21 15,0-21-15,-42 0 16,0 0-16,-1 0 15,-20 0-15,-21 0 0,20 0 0,-20 0 16,-1 0-16,1 0 0,-22-21 16,0 21-16</inkml:trace>
  <inkml:trace contextRef="#ctx0" brushRef="#br0" timeOffset="15263.42">17357 4424 0,'0'0'0,"-43"0"15,22 21-15,0 0 16,42-21 0,21 0-16,1 0 0,20 0 0,1 0 15,-1 0-15,22 0 0,0 0 0,-1 0 16,22 0-16,0 0 0,0 0 16,0 0-16,21 0 0,-22 0 0,22 0 15,-42 0-15,21 0 0,-21 21 16,-1-21-16,-20 0 0,-1 0 0,1 0 15,-22 0-15,-21 0 0,0 0 0,1 0 16,-22-21-16,0 0 16,0 0-16,0 0 0,0 0 15</inkml:trace>
  <inkml:trace contextRef="#ctx0" brushRef="#br0" timeOffset="15653.2">19177 3937 0,'0'0'0,"-21"0"0,-22 0 32,22 0-32,21 21 0,0 0 15,0 1-15,0-1 0,21 0 0,1 0 16,20 0-16,-21-21 0,21 21 16,1 1-16,20-22 0,-20 21 0,20-21 15,-21 0-15,22 0 0,-22 0 16,22 0-16,-22 0 0,22 0 15,-22 0-15,0 0 0,-21 0 0,22 0 16,-43 21 0,0 0-16,-21 0 15,-1 0-15,-20 1 0,0 20 0,-1-21 16,-20 21-16,21 1 0,-22-1 16,1 0-16,-22 1 0,21 20 15,1-20-15,-1-1 0,1 0 0,-1 1 16,22-1-16,0 0 0,-1 1 0,22-22 15,0 0-15,0 0 0,0 0 0,21 0 16,0 1-16,21-22 31,0 0-31,-21-22 0,21 22 0,0-21 16</inkml:trace>
  <inkml:trace contextRef="#ctx0" brushRef="#br0" timeOffset="17616.27">20955 3323 0,'-21'0'0,"42"0"0,-63 0 0,-1 0 16,22 0-16,0 0 0,-21 0 0,20 0 15,1 0-15,0 0 16,0 0-16,21 21 0,0 1 16,21-22-1,21 21-15,1-21 0,20 21 0,1-21 16,-1 21-16,22-21 0,0 21 16,20-21-16,1 0 0,21 21 0,0-21 15,0 0-15,0 0 0,21 22 0,1-22 16,20 0-16,0 0 0,1 0 15,-1 0-15,-21 0 0,21 0 0,1 0 16,-22 0-16,0 0 0,0 0 16,-21-22-16,0 1 0,-21 21 0,0-21 15,0 0-15,0 0 0,-22 0 16,1-1-16,0 1 0,-22 0 16,1 0-16,-1 0 0,-21 0 15,1-22-15,-1 22 0,-21 0 0,0 0 16,-21 0-16,0-1 0,0-20 0,-42 21 15,21 0-15,-21-22 0,-1 22 16,-20 0-16,-22-21 0,22 21 0,-22-22 16,0 22-16,1 0 0,-1 0 15,-21 0-15,0-1 0,-21 1 0,0 0 16,0 0-16,0 0 0,-21 21 16,21 0-16,-42 0 0,21 0 0,-22 0 15,22 0-15,-21 0 16,21 0-16,-22 21 0,22 0 0,0-21 15,0 21-15,0 0 0,21 1 16,21-22-16,0 21 0,21 0 0,22 0 16,-1 0-16,1 0 0,20-21 0,22 22 15,-21-1-15,21-21 0,0 21 16,-1 0-16,1-21 16,0 21-1,0-21-15,0 21 16,0 1-1,-1-22 1,22 21 0,0 0-16,-21-21 0,21 21 15,0 0-15,-21 0 0,21 1 0,0-1 16,-21 21-16,21 0 0,0 1 16,0-1-16,-21 0 0,21 22 0,-21-22 15,21 22-15,0-1 0,0 1 16,0 20-16,0 1 0,0 0 0,0-1 15,0 1-15,0 21 0,0-21 16,0-1-16,0 1 0,0 21 0,0-22 16,0 22-16,0-21 0,0 21 0,0 0 15,0-22-15,0 22 0,0-21 16,0 21-16,-22-22 0,22 22 16,-21 0-16,21-21 0,-21-1 0,21 1 15,-21 0-15,21 20 0,0-20 16,0 0-16,0-1 0,0 1 0,0 0 15,0-1-15,0-20 0,0 21 16,0-22-16,0 22 0,0-22 0,0 1 16,0-1-16,0 1 0,0-1 0,0 1 15,0-22-15,0 22 0,0-22 16,-21 0-16,21 1 0,0-1 0,0-21 16,0 0-16,0 22 0,0-22 0,0 0 15,0 0 1,0-42 31,21 21-32,0-21-15,21 21 0,-20-21 0,20 21 16,0-22-16,22 1 0,-22 21 0,43-21 16,-22 21-16,22-21 0,0 21 15,-1 0-15,22-21 0,21 21 0,-21 0 16,21 0-16,21 0 0,-21 0 0,21 0 15,0 21-15,1-21 0,-1 21 16,0-21-16,0 21 0,-21-21 16,0 21-16,21-21 0,-42 22 0,21-22 15,-21 0-15,-21 0 0,20 0 0,-41 0 16,21 0-16,-22 0 0,-21 0 16,1 0-16,-1 0 0,0 0 0,-20 0 15,20 0-15,-21 0 0,0 0 0,22 0 16,-22 0-16,0-22 15,0 22-15,0 0 0,-21-21 0,0 0 16,0 0-16,0 0 16,0 0-16,21-1 0,-21 1 15,0-21-15,0 21 0,0 0 0,0-22 16,0 1-16,22 0 0,-1-1 16,0-20-16,0 20 0,0-20 0,0 21 15,22-22-15,-22 1 0,0-22 16,21 21-16,-20-20 0,-1-22 0,21 21 15,-21 1-15,0-22 0,1 21 16,-22-21-16,0 0 0,0 1 0,0-22 16,0 21-16,0 0 0,0 21 0,-22-21 15,1-21-15,0 22 0,0-1 16,0 21-16,21-21 0,-21 0 0,21 22 16,-22-1-16,22-21 0,0 22 15,0-22-15,0 21 0,0 0 0,0 1 16,0 20-16,0 1 15,0-1-15,0 1 0,0-1 0,0 1 16,0 20-16,0 1 0,0 0 16,0-1-16,0 1 0,0 21 0,0 0 15,-21 0-15,21-1 0,-21 22 16,21-21-16,0 42 31,0 1-15,-21-1-16,21 0 0,-21 21 15,0-21-15,-1 22 0,1-22 0,0 21 16,-21 1-16,-1-1 0</inkml:trace>
  <inkml:trace contextRef="#ctx0" brushRef="#br0" timeOffset="18271.83">21230 5567 0,'-21'0'16,"42"0"-1,0 0-15,0 0 16,22 0-16,-1 0 0,0 0 0,22 0 16,-1-21-16,1 21 0,-1-21 15,-20 21-15,20 0 0,-20-22 0,-1 22 16,0-21-16,-21 21 0,1-21 15,-1 21-15,0-21 16,-21 0-16,-21 21 16,0 0-1,-1 21-15,1 0 0,0-21 16,0 42-16,0-20 0,21-1 0,-21 21 16,-1 0-16,1 1 0,0-1 15,21 0-15,0 1 0,-21-1 0,21 0 16,-21 1-16,21-1 0,0 0 15,0 1-15,0-1 0,0-21 0,0 22 16,0-22-16,0 21 0,-21-21 16,21 0-16,-22 1 0,1-1 15,0-21-15,0 21 0,0 0 0,0-21 16,-1 0-16,1 0 0,-21 0 0,21 0 16,-22 0-16,1-21 0,0 0 15,21 21-15,-22-21 0,22 21 0,0-22 16,0 22-16,0 0 0,-1 0 0,22-21 15,0 0-15,0 0 16,22 21-16,-1 0 16,0-21-16,21 0 0,-21 21 0,22-22 15,-1 22-15</inkml:trace>
  <inkml:trace contextRef="#ctx0" brushRef="#br0" timeOffset="18636.62">21950 6075 0,'0'0'0,"21"0"31,0 0-31,0 0 16,0 0-16,1 0 16,-1 0-16,-21-21 0,21 21 15,0 0-15,0-21 0,-21-1 0,21 1 16,-21 0-1,-21 21 1,0 0-16,0 0 16,0 0-16,0 21 0,-1-21 0,1 21 15,0 1-15,0-1 0,0 0 0,21 0 16,0 0-16,-21 0 0,21 1 16,0-1-16,0 0 0,0 0 0,0 0 15,0 0-15,21-21 0,-21 22 0,21-22 16,0 0-16,0 0 0,0 0 15,22 0-15,-22 0 0,0 0 16,21 0-16,-20 0 0,20 0 0,0-22 16,-21 1-16,22 21 0,-22-21 15</inkml:trace>
  <inkml:trace contextRef="#ctx0" brushRef="#br0" timeOffset="19075.37">22542 5990 0,'0'0'0,"-21"0"16,0 0-1,0 0-15,21 21 0,0 1 16,0-1-16,-21 0 0,21 0 0,0 0 16,-21 0-16,21 1 0,0-1 15,0 0-15,0 0 0,0 0 16,0 0-16,0 1 0,0-1 16,-22-21 15,22-21-31,0-1 15,0 1-15,0 0 16,0 0-16,0 0 0,22 0 0,-22-1 16,21-20-16,0 21 0,0-21 0,21 20 15,-20 1-15,-1 0 0,21 0 16,0 0-16,-20 0 0,20 21 0,-21 0 16,21 0-16,-20 0 0,-1 21 0,0 0 15,0 0-15,-21 0 16,21 0-16,-21 22 0,0-22 0,0 0 15,0 21-15,0-20 0,-21-1 0,0 0 16,0 0-16,21 0 0,-21 0 16,21 1-16,-22-1 0,1 0 15,21-42 17,0 0-32,21-1 15,1 1-15,-22 0 0,21 0 16</inkml:trace>
  <inkml:trace contextRef="#ctx0" brushRef="#br0" timeOffset="19815.95">23241 5376 0,'0'0'0,"0"-42"0,0 21 16,0 42-1,0 21-15,0-20 0,0 20 16,-21 0-16,0 1 0,-1-1 15,22 21-15,-21-20 0,0-1 0,21 22 16,-21-22-16,0 0 0,21 1 0,0-1 16,0 0-16,-21-21 0,21 22 15,-22-22-15,22 0 0,0 0 0,0 0 16,0 1-16,0-44 47,0 1-32,0 0-15,0 0 0,22 0 16,-1 0-16,0-1 0,0 1 16,0 0-16,0 21 0,1-21 15,-1 21-15,0 0 0,-42 0 47,0 0-31,-1 0-16,1 21 15,0-21-15,0 0 0,21 21 0,-21 0 16,21 1-16,0-1 16,0 0-16,0 0 15,0 0-15,0 0 0,21-21 16,-21 22-16,21-22 0,0 0 0,0 21 16,1-21-16,-1 0 15,0 21-15,0-21 0,0 0 0,22 0 16,-22 0-16,0 0 0,0 0 15,0 0-15,0 0 0,1 0 16,-1-21-16,-21 0 0,21 21 0,0-22 16,0 1-16,0 0 0,-21 0 15,0 0-15,0 0 16,-21 21 0,21 21-1,-21 0 1,0 0-16,21 0 0,0 0 15,0 1-15,0-1 16,0 0 0,0-42 31,0 0-47,21-1 15,-21 1-15</inkml:trace>
  <inkml:trace contextRef="#ctx0" brushRef="#br0" timeOffset="19982.86">23558 5800 0,'0'0'16,"0"-21"-16,0-1 15,0 44 32,0-1-31,22-21-1,-1 0-15,0 0 16</inkml:trace>
  <inkml:trace contextRef="#ctx0" brushRef="#br0" timeOffset="20479.57">23855 5842 0,'0'0'0,"0"42"31,0-20-31,-21-1 15,21 0-15,0 0 0,0 0 16,0 0-16,-22 1 16,22-1-16,0 0 0,0 0 0,0 0 15,0 0-15,0 1 0,0-1 16,0 0-16,0 0 16,-21-21-1,21-21 16,0 0-31,0 0 0,0-1 16,0 1-16,0-21 16,0 21-16,0 0 0,0-22 0,21 22 15,1-21-15,-1-1 0,21 22 16,-21 0-16,0 0 0,22 0 16,-22 0-16,0 21 0,21 0 0,-20 0 15,-1 0-15,0 0 0,0 21 16,0 0-16,-21 0 0,0 0 0,21 0 15,-21 1-15,0 20 0,0-21 0,0 0 16,0 0-16,0 22 0,0-22 16,0 0-16,0 0 0,-21 0 0,21 1 15,-21-22-15,21 21 0,0 0 0,-21 0 16,21-42 46,0 0-62,21 21 0,0-21 16</inkml:trace>
  <inkml:trace contextRef="#ctx0" brushRef="#br0" timeOffset="20887.4">24680 5821 0,'21'0'0,"-42"0"0,42-21 0,1 0 16,-44 21-1,1 0 1,0 0-16,-21 21 0,21-21 16,-1 21-16,-20 0 0,21-21 0,0 21 15,-22 0-15,22 1 0,21-1 16,-21-21-16,21 21 0,0 0 0,0 0 16,0 0-1,21-21-15,0 0 0,1 22 16,-1-22-16,0 21 0,21-21 0,-21 21 15,1-21-15,-1 21 0,0-21 16,0 21-16,-21 0 0,0 1 16,0-1-16,0 0 15,-21 0 1,0-21-16,0 0 0,-22 0 16,22 21-16,0-21 0,0 0 0,-22 0 15,22 0-15,0 0 0,0 0 16,0 0-16,0 0 15,21-21 1,21 21 0</inkml:trace>
  <inkml:trace contextRef="#ctx0" brushRef="#br0" timeOffset="21003.37">24490 6244 0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7T01:02:12.6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2879 656 0,'-22'0'0,"1"0"0,42-21 15,-21 0-15,0 0 16,22 0-16,-1-1 16,-21 1-16,0 0 0,0 0 15,0 0 1,0 42 15,21 0-31,-21 0 0,0 0 16,0 22-16,0-1 0,0 0 0,-21 22 15,21-1-15,0 1 0,-21-1 16,21 22-16,-22-21 0,1-1 0,21 1 16,0-1-16,0-21 0,-21 22 15,21-22-15,-21 1 0,0-1 16,21 0-16,0 1 0,-21-22 16,21 0-16,-22 21 0,22-21 0,-21 1 15,21-1-15,-21-21 16,0 0-16,0-21 15,21-1-15,-21-20 16,21 21-16,-22 0 16,22 0-16,-21-1 0,21-20 0,0 21 15,0-21-15,0 20 0,0-20 16,0 0-16,0 21 0,0-1 0,0 1 16,0 0-16,0 0 0,0 0 15,21 21-15,1 0 16,-1 0-16,0 0 15,0 21-15,0 0 0,0 0 0,1 22 16,-22-22-16,21 0 0,0 0 16,0 21-16,0-20 0,-21-1 0,21 0 15,1 0-15,-1 0 0,0 0 16,0 1-16,0-22 16,22 0-16,-22 0 0,0 0 0,0 0 15,21 0-15,-20 0 0,20-22 16,-21 22-16,21-21 0,1 0 0,-1 0 15,-21-21-15,22 20 0,-1 1 16,-21-21-16,21 0 0,-20-1 16,-1 1-16,0 0 0,0-22 15,-21 22-15,0-22 0,0 1 0,0 20 16,0-20-16,-21 21 0,0-1 16,-22 1-16,22 0 0,-21-1 0,-22 1 15,22 21-15,-21-22 0,20 22 16,-20 0-16,-1 21 0,22 0 0,-22 0 15,22 0-15,21 21 16,-21 0-16,-1 1 0,1 20 16,0 0-16,20 1 0,22 20 15,0 1-15,0-22 0,0 21 0,0 1 16,22-22-16,-1 1 0,21-1 16,-21 0-16,22 1 0,-22-22 15,21 0-15,-21 21 0,22-42 0,-1 21 16,0 1-16,-21-22 0,22 0 15,-1 0-15,-21 21 0,22-21 0,-1 0 16,-21 0-16,21 0 0,-20 0 16,20 0-16</inkml:trace>
  <inkml:trace contextRef="#ctx0" brushRef="#br0" timeOffset="983.43">4170 1207 0,'0'0'0,"21"-22"16,-21 1 0,0 0-16,0 0 15,0 0-15,-21 21 0,0-21 16,-1 21-16,1 0 0,0 0 16,0 0-16,0 0 0,0 0 15,-1 0-15,1 21 0,0 0 0,-21 0 16,21 0-16,-1 22 0,1-22 15,0 21-15,0 0 0,21-20 0,-21 20 16,0 0-16,21-21 0,-22 22 16,22-22-16,0 21 0,0-21 15,0 1-15,0 20 0,0-21 16,22 0-16,-1-21 0,0 0 16,0 0-16,0 0 0,0 0 15,1-21-15,-1 21 0,0-21 0,21 0 16,-21 0-16,1-22 0,-1 22 15,0 0-15,0-21 0,0 20 0,0-20 16,-21 0-16,0 21 0,22-22 16,-22 22-16,0-21 0,21 21 0,-21-1 15,0 1-15,0 0 0,0 42 47,0 0-47,0 1 0,0 20 0,0-21 16,0 0-16,0 22 0,0-22 15,0 21-15,0-21 0,0 22 0,0-22 16,0 0-16,0 0 0,0 0 16,0 0-16,0 1 0,21-22 0,0 21 15,0-21-15,0 0 0,22 0 16,-22 0-16,0 0 0,0-21 16,22 21-16,-22-22 0,0 1 15,21 0-15,-21 0 0,22 0 0,-22 0 16,0-22-16,0 22 0,0 0 15,1-21-15,-1 20 0,-21-20 16,21 21-16,-21 0 0,0 0 16,0-1-16,0 1 0,0 0 0,21 21 31,-42 21-31,0 0 16,0 1-16,21-1 0,-22 0 0,22 21 15,-21-21-15,21 1 0,0 20 16,0-21-16,0 0 0,0 22 0,0-22 15,0 0-15,0 0 0,0 0 16,0 0-16,0 1 0,21-22 0,1 21 16,20 0-16,-21-21 15,0 0-15,0 0 0,22 0 0,-1 0 16,-21-21-16,22 0 0,-1-1 16,-21 22-16,21-21 0,-20 0 0,20-21 15,-21 21-15,0-1 0,-21 1 16,21 0-16,-21-21 0,22 21 0,-22-1 15,0 1-15,0 0 0,0 0 16,0 0-16,0 0 0,0-1 16,0 44 15,0-1-15,0 0-1,0 0-15,0 21 0,0-20 0,0-1 16,0 21-16,21-21 0,-21 22 15,0-1-15,21 0 0,0 1 0,-21-1 16</inkml:trace>
  <inkml:trace contextRef="#ctx0" brushRef="#br0" timeOffset="1367.21">5292 2096 0,'63'63'15,"-42"-21"-15,0 1 16,-21-1-16,22 0 0,-22 1 0,0-1 16,0 22-16,0-22 0,-22 21 0,22-20 15,-21-1-15,21 0 16,-21 1-16,0-1 0,0 0 0,21-20 15,-21-1-15,-1 0 0,1 0 0,0-21 16,0 0-16,0 0 0,0 0 16,-1 0-16,1-21 15,21 0-15,-42-22 0,21 22 0,21 0 16,0-21-16,0-1 0,21-20 0,-21 21 16,42-22-16,-21 1 0,1-1 15,-1-21-15,0 22 0,21-1 0,-21-20 16,1 20-16,20-20 0,0 20 15,-21-21-15,22 1 0,-1 20 0,0-20 16,1 20-16,20 1 0,-20-1 16,-1 22-16,0-22 0,-21 22 15,22 0-15,-22 20 0,0-20 0,-21 21 16,0 0-16,0 0 0,-21 21 16,0 0-16,0 0 15,-1 0-15,1 0 0,-21 0 16,21 21-16,0 0 0,-1 0 0,1-21 15,21 21-15,0 0 0,0 1 16,-21-1-16</inkml:trace>
  <inkml:trace contextRef="#ctx0" brushRef="#br0" timeOffset="1577.09">5694 1397 0,'0'0'0,"63"21"16,-42 0-16,1-21 16,-1 22-16,0-1 0,0-21 0,0 21 15,-21 0-15,21 0 16,-21 0-16,0 1 0,0-1 15,0 0-15,0 0 16,-21 0-16,0-21 0,0 21 16,0-21-16,0 22 0,-1-22 15,1 0-15,0 0 0,21 21 0,-21-21 16,0 0-16,21 21 16</inkml:trace>
  <inkml:trace contextRef="#ctx0" brushRef="#br0" timeOffset="1879.92">5313 1799 0,'0'21'0,"21"128"31,-21-107-31,0-21 0,0 21 0,0-20 16,-21-1-16</inkml:trace>
  <inkml:trace contextRef="#ctx0" brushRef="#br0" timeOffset="1984.86">5757 1736 0,'21'-21'16,"1"-1"-16</inkml:trace>
  <inkml:trace contextRef="#ctx0" brushRef="#br0" timeOffset="3051.8">8086 1545 0,'0'-42'32,"0"21"-32,21 21 0,-21-21 15,0-1 1,0 44 15,21-22-31,-21 21 16,0 0-16,0 0 0,0 0 0,0 0 15,0 1-15,0 20 0,0-21 16,0 0-16,0 22 0,-21-22 0,0 0 16,-22 21-16,22-21 0,0 1 0,-21-1 15,20 0-15,1 0 0,0 0 16,0-21-16,0 0 0</inkml:trace>
  <inkml:trace contextRef="#ctx0" brushRef="#br0" timeOffset="3731.41">9250 974 0,'0'-43'16,"0"86"-16,0-128 0,0 43 0,0 21 0,0-1 16,0-20-16,0 21 0,0 0 15,-21 21-15,21-21 0,0 42 32,0 21-32,0-21 15,0 22-15,0-1 0,0 21 16,0-20-16,0-1 0,0 22 0,0-22 15,-22 21-15,22-20 0,0-1 0,0 0 16,-21 1-16,21-1 0,0 0 16,0 1-16,0-22 0,0 21 15,-21-21-15,21 1 0,0-1 16,-21 0-16,21 0 0,-21 0 0,0-21 31,-1 0-31,22-21 16,0 0-16,-21 0 0,21-22 15,0 22-15,0 0 16,0 0-16,0-21 0,0 20 0,0 1 16,0-21-16,21 21 0,1 0 0,-1-22 15,0 22-15,0 0 0,21 0 16,-20 0-16,20 21 0,-21-22 0,21 22 16,1 0-16,-22 0 15,21 0-15,1 0 0,-22 22 0,21-1 16,-21 0-16,22 0 0,-22 0 0,-21 0 15,21 1-15,-21-1 0,0 0 16,0 0-16,0 21 0,0-20 0,0-1 16,-21 0-16,0-21 0,-1 21 15,1 0-15,21 0 0,-21 1 0,0-22 16,0 21-16,21 0 16,-21-21-16,21-21 46,21 0-46,0-1 16,0 22-16</inkml:trace>
  <inkml:trace contextRef="#ctx0" brushRef="#br0" timeOffset="4220.13">9906 1312 0,'0'0'0,"-21"-21"0,21 0 16,0 0-16,0 0 15,0 0 1,0-1-16,21 22 16,0 0-16,0 0 0,0 0 15,1 22-15,-1-1 0,0 0 16,0 0-16,-21 0 0,21 0 15,0 1-15,1-1 0,-22 21 0,0-21 16,0 0-16,0 22 0,0-22 0,0 0 16,0 0-16,0 0 0,0 1 15,0-1-15,0 0 0,-22 0 0,22 0 16,0 0 0,-21-21-16,21-21 15,-21 0 1,21 0-16,0 0 15,0 0-15,0-1 0,21-20 0,0 21 16,1 0-16,-22-22 0,21 22 0,0-21 16,0 21-16,0 0 0,0-22 15,1 22-15,-1 0 0,0 0 0,0 0 16,0-1-16,0 22 16,1 0-16,-1 0 0,0 0 15,0 0-15,-21 22 31,21-22-31</inkml:trace>
  <inkml:trace contextRef="#ctx0" brushRef="#br0" timeOffset="4755.82">11070 1291 0,'0'0'0,"21"-21"0,-21 0 15,21 21-15,-21-21 0,22 0 0,-22-1 16,0 1-16,0 0 0,0 0 16,0 0-16,0 0 0,-22 21 15,1 0-15,0 0 16,-21 0-16,21 0 0,-22 0 16,22 0-16,-21 21 0,-1 0 0,22 0 15,-21 0-15,0 0 0,20 1 16,1 20-16,0-21 0,0 0 0,21 0 15,0 1-15,0-1 16,0 0-16,21 0 16,0-21-16,0 0 0,22 0 0,-22 21 15,21-21-15,-21 0 0,22 0 16,-1 21-16,0-21 0,-20 22 0,20-22 16,-21 0-16,0 21 0,0-21 15,1 21-15,-1-21 0,-21 21 16,0 0-16,0 0 15,-21 1-15,-1-22 16,1 0-16,-21 0 0,0 21 0,20 0 16,-20-21-16,0 0 0,21 0 0,-22 0 15,22 0-15,-21 0 0,21 0 16,-1 0-16,1 0 0,0 0 0,0 0 16,0 0-16,0 0 15,-1 0-15,22-21 16,22 21 15,-1 0-31,0 0 0,0 0 16,0 0-16,0 0 0</inkml:trace>
  <inkml:trace contextRef="#ctx0" brushRef="#br0" timeOffset="5107.62">12086 1672 0,'0'0'0,"0"-21"15,0 0 1,21 21 15,-21 21-15,0 0-16,0 0 15,0 1-15,0-1 0,0 0 16,0 0-16,-21 0 16,0 0-16,0-21 0,21 22 15,-21-1-15,-1-21 0,1 0 0,0 21 16,0-21-16,0 0 0,0 0 15,-1 0-15,1 0 0,0 0 16,0 0-16</inkml:trace>
  <inkml:trace contextRef="#ctx0" brushRef="#br0" timeOffset="8287.6">8001 1524 0,'-21'0'0,"0"0"16,105 0 15</inkml:trace>
  <inkml:trace contextRef="#ctx0" brushRef="#br0" timeOffset="9575.79">2603 2286 0,'0'0'0,"-21"0"16,0-21-16,0 21 15,0 0 1,0 0-16,-1 0 47,22 21-31,22 0-1,-1-21-15,0 0 0,0 0 16,21 21-16,-20-21 0,41 0 0,-21 0 15,22 0-15,-1 0 0,1 0 16,21 0-16,-22 0 0,43 0 0,-21 0 16,20 0-16,1 0 0,0-21 15,21 21-15,-21 0 0,0-21 0,0 21 16,-1-21-16,1 21 16,-21 0-16,21-21 0,-22 21 0,1 0 15,0-21-15,-22 21 0,22 0 0,-43 0 16,22-22-16,-22 22 0,0 0 15,-20 0-15,-1 0 0,0 0 0,0 0 16,0 0-16,0 0 16,-42 0 31,0 0-32,0 43-15</inkml:trace>
  <inkml:trace contextRef="#ctx0" brushRef="#br0" timeOffset="10323.36">8636 2159 0,'0'0'0,"-21"0"0,0 0 16,-1 0 0,1 0-16,21 21 15,-21-21-15,0 0 16,0 0-16,42 0 47,0 0-47,21 0 0,-20 0 15,20 0-15,21 0 0,1 0 0,21 0 16,-1 0-16,22 0 0,-21 0 0,42 0 16,-21 0-16,21 0 0,21 0 15,-21 0-15,21 0 0,0 0 0,-21 0 16,21 0-16,-21 0 0,0 0 16,0 0-16,0 0 0,-21 0 0,0 0 15,-21 0-15,-22 0 0,22 0 0,-43 0 16,22 0-16,-22 0 0,0 0 15,-21 0-15,22 0 0,-22 0 16,0 0-16,0 0 16,-42 0 46,0 0-62,0 0 16</inkml:trace>
  <inkml:trace contextRef="#ctx0" brushRef="#br0" timeOffset="46071.39">2328 3535 0,'0'0'0,"0"-21"0,0 0 0,0-22 16,-21 1-16,21 21 15,0 0-15,-21-1 0,21 1 0,0 0 16,0 0-16,0 0 0,0 0 15,-21-1-15,0 22 16,21 22 0,0-1-16,0 21 15,0 0-15,0 1 0,0-1 0,0 0 16,0 22-16,0-1 16,0-20-16,0 20 0,0 1 0,0-22 15,-22 22-15,22-1 0,0-21 16,-21 22-16,21-22 0,0 1 0,0-1 15,0 0-15,0 1 0,0-22 16,0 0-16,0 0 0,0 0 16,0 0-16,0-42 31,0 0-31,0 0 16,0-21-16,0 20 15,0-20-15,0 21 0,0-21 16</inkml:trace>
  <inkml:trace contextRef="#ctx0" brushRef="#br0" timeOffset="46724.26">2011 3620 0,'0'-22'0,"0"44"0,-21-44 0,21 1 16,-22 0-16,22 0 15,0 0-15,0 0 0,0-1 16,0 1-16,0 0 0,22 0 16,-1 0-16,0 0 0,-21-1 15,21 1-15,21 21 0,-20-21 0,20 0 16,0 21-16,-21 0 0,22 0 16,20 0-16,-20 0 0,-1 21 0,0 0 15,22 0-15,-22 22 0,0-1 16,1 0-16,-1 1 0,0-1 0,-20 22 15,-1-22-15,0 0 0,0 22 16,-21-22-16,21 0 0,-21 22 0,0-22 16,0 1-16,0-1 0,0 0 15,0 1-15,0-22 0,0 0 16,0 0-16,0 0 0,0 0 16,0-42 15,0 0-31,0 0 0,0-21 0,0-1 15,0 1-15,21 0 0,1-1 16,-22 1-16,21 0 0,0-22 0,0 22 16,0-22-16,0 22 0,1-22 15,-1 1-15,21 21 0,-21-22 16,0 43-16,22-21 0,-22 20 0,21 1 16,-21 21-16,1 0 0,20 0 0,-21 21 15,0 1-15,0 20 16,1 0-16,-1 1 0,-21 20 0,0 1 15,0-22-15,0 21 0,0 1 16,0-1-16,0 1 0,-21 21 0,-1-43 16,1 21-16,21 1 0,-21-22 15,21 1-15,-21-1 0,21-21 0,0 21 16,0-20-16,0-1 0,0 0 16,0 0-16,21-42 31,0 0-16,-21 0-15,21-1 0</inkml:trace>
  <inkml:trace contextRef="#ctx0" brushRef="#br0" timeOffset="46980.1">3873 4085 0,'22'0'16,"-1"0"-1,0 0-15,0 0 16,0 0-16,0 0 0,1 0 16,-1 0-16,0 0 15,0 0-15,0 0 16,0 0-16,1 0 15,-1-21 1</inkml:trace>
  <inkml:trace contextRef="#ctx0" brushRef="#br0" timeOffset="47535.3">5419 3768 0,'0'0'0,"21"-21"0,-21-1 16,0 1-16,21 21 0,-21-21 0,0 0 16,0 0-16,0 0 15,0-1-15,-21 1 16,0 21-16,-1 0 0,1 0 15,-21 0-15,21 0 0,-22 21 16,22-21-16,-21 22 0,21-1 0,-22-21 16,22 21-16,0 0 0,0 0 15,0 0-15,0 1 0,21-1 0,0 0 16,0 0-16,0 0 16,21 0-16,0-21 0,0 22 0,0-1 15,0 0-15,22-21 0,-1 21 16,-21 0-16,22 0 0,-1-21 0,0 22 15,-21-1-15,22-21 0,-22 21 0,21 0 16,-21-21-16,-21 21 0,0 0 16,0 1-16,0-1 0,-21 0 15,0 0 1,-21 0-16,21-21 0,-22 21 0,1 1 16,-22-22-16,22 21 0,0-21 0,-1 0 15,1 0-15,0 21 0,-1-21 16,1 0-16,21 0 0,0 0 0,-22 0 15,22 0-15,0 0 16,0-21-16,0 21 0,21-21 16,0-1-16,0 1 15,0 0-15,21 0 0,0 0 16,0 21-16,22-21 0</inkml:trace>
  <inkml:trace contextRef="#ctx0" brushRef="#br0" timeOffset="48419.8">6159 3852 0,'0'-21'0,"0"-85"31,0 85-31,-21 21 0,21-21 0,0 0 16,-21 21-16,0 0 16,0 0-16,0 0 0,-1 0 15,1 21-15,0-21 0,0 21 16,0 22-16,0-22 0,-1 0 0,1 21 16,0 1-16,-21-1 0,21 0 0,-1-21 15,1 22-15,0-1 0,21 0 16,0-20-16,0 20 0,0-21 0,0 0 15,0 0-15,0 1 0,21-22 16,-21 21-16,43-21 0,-22 0 16,0 0-16,0 0 0,0-21 15,22-1-15,-22 22 0,0-21 0,0 0 16,21-21-16,-42 21 0,22-1 16,-1-20-16,-21 0 0,21 21 15,-21-22-15,0 1 0,0 21 0,0-22 16,0 22-16,0 0 0,0 0 0,0 0 15,0 0-15,0 42 32,0 0-32,0 0 15,0 0-15,0 22 0,0-1 16,0-21-16,0 21 0,0 1 0,0-22 16,0 21-16,0-21 0,0 22 0,0-22 15,21 0-15,0 0 0,-21 0 0,21-21 16,1 0-16,-1 0 15,0 0-15,0 0 0,21 0 0,-20 0 16,-1 0-16,21-21 0,-21 0 0,22 0 16,-22 0-16,21-22 0,0 22 15,-20-21-15,20 0 0,0-1 0,-21 1 16,22 0-16,-22-1 0,0 1 16,21-22-16,-20 22 0,-1 0 0,0-22 15,-21 22-15,0 0 0,0-1 16,0 22-16,0-21 0,0 21 0,0-1 15,-21 22 1,0 0-16,-1 43 0,22-22 16,-21 0-16,0 21 0,21 1 15,0-1-15,-21 0 0,0 1 16,21-1-16,-21 22 0,21-43 0,0 21 16,0 0-16,0 1 0,0-1 15,0 0-15,0-20 0,0 20 0,21-21 16,0 21-16,0-20 0,0-1 0,0 0 15,1-21-15,-1 21 0,0-21 16,0 0-16,0 0 0,0 0 0,1 0 16,20 0-16,-21 0 0,0 0 15,0-21-15,1 0 0,-1 0 16,0-1-16,0 1 0,0 0 0,0 0 16,-21-21-16</inkml:trace>
  <inkml:trace contextRef="#ctx0" brushRef="#br0" timeOffset="48731.21">6604 3704 0,'21'0'31,"0"0"-31,0 0 0,22-21 0,-22 21 16,21 0-16,1 0 0,-1 0 16,-21 0-16,21-21 0,1 21 0,-22 0 15,21 0-15,-21 0 0,1 0 16,-1 0-16,0 0 0,-21-21 16</inkml:trace>
  <inkml:trace contextRef="#ctx0" brushRef="#br0" timeOffset="54039.65">2159 4868 0,'0'0'0,"-42"0"0,20 0 0,1 0 16,0 0-16,0 0 16,0 0-16,0 0 15,-1 0 1,44 0 46,20 0-46,-21 0-16,21 0 0,1 0 0,-1 0 16,22 0-16,-1 0 0,1 0 15,20 0-15,1 0 0,0 0 0,-1 0 16,1 0-16,21 0 0,-22 0 0,22 0 15,21-21-15,0 21 16,0 0-16,0-21 0,0 21 0,21 0 0,1-21 16,-1 21-16,0 0 15,21-21-15,1 0 0,-1 21 0,0 0 16,-21 0-16,22-22 0,-1 22 16,-21 0-16,-21 0 0,21-21 0,-42 21 15,21 0-15,-42 0 0,21-21 0,-22 21 16,-20 0-16,-1 0 0,22 0 15,-43-21-15,22 21 0,-22 0 0,22 0 16,-22 0-16,0 0 0,1 0 0,-22 0 16,21 0-16,-21 0 0,1 0 15,-1 0-15</inkml:trace>
  <inkml:trace contextRef="#ctx0" brushRef="#br0" timeOffset="63557.28">2265 6138 0,'0'0'0,"0"-21"0,0 0 16,-21 0-16,21 0 0,0-22 15,0 22-15,-22 0 0,22 0 0,0 0 16,0 0-16,0-1 0,0 1 15,0 42 1,0 1 0,0 20-16,0-21 0,0 21 15,-21 1-15,21-1 0,0 22 16,-21-22-16,21 21 0,0 1 16,-21-1-16,0 1 0,21-1 0,-21 1 15,21-1-15,0-20 0,-22-1 16,22 22-16,-21-43 0,21 21 0,0-21 15,-21 0-15,21 1 0,0-1 16,0 0-16,21-21 31,-21-21-31,21 0 16,-21-1-16,0 1 0,0 0 16,0 0-16,0-21 0,0 20 15</inkml:trace>
  <inkml:trace contextRef="#ctx0" brushRef="#br0" timeOffset="64172.21">2095 6287 0,'0'0'0,"0"-22"0,0 1 15,0 0-15,0 0 0,0 0 0,0 0 16,0-22-16,0 22 0,0 0 16,0 0-16,0 0 0,22-1 15,-1 1-15,21 0 0,-21 0 0,22 0 16,-1 21-16,0-21 0,1-1 15,-1 22-15,0 0 0,1 0 0,-1 0 16,0 22-16,1-1 16,-1 0-16,-21 0 0,21 21 0,-20 1 15,-1-1-15,0 0 0,0 1 16,0-1-16,-21 0 0,21 64 16,-21-63-16,0-1 0,0 21 15,0-41-15,0 20 0,22-21 0,-22 21 16,0-20-16,0-1 0,0 0 15,0 0-15,0-42 32,0 0-32,0 0 0,0-1 15,0-20-15,0 0 0,0 21 16,0-43-16,0 22 0,21-1 16,-21-20-16,21 21 0,0-1 15,0-20-15,0 20 0,1 1 0,20 0 16,-21-1-16,21 22 0,-20-21 15,20 21-15,0 0 0,-21 21 0,22 0 16,-1 0-16,0 0 0,-20 21 16,20 0-16,-21 0 0,21 21 0,-20 1 15,-1-1-15,-21 0 0,0 1 16,0 20-16,0-20 0,0 20 0,0 1 16,0-22-16,0 21 0,-21-20 15,21 20-15,0-20 0,-22-22 16,1 21-16,21 0 0,-21-20 0,21-1 15,0 0-15,0 0 0,-21 0 16,21 0 0,0-42-1,0 0 1,21 0-16,0-21 16,0 20-16</inkml:trace>
  <inkml:trace contextRef="#ctx0" brushRef="#br0" timeOffset="64416.08">3895 6477 0,'21'0'16,"0"0"-16,0 0 15,0 0-15,0 0 0,1 0 16,-1 0-16,0 0 0,0 0 0,0 0 15,0 0-15,1 0 0,-1 0 16,0-21-16,0 21 0,0 0 16,0-21-1,1 21-15,-22-21 16,21 21-16,0 0 16</inkml:trace>
  <inkml:trace contextRef="#ctx0" brushRef="#br0" timeOffset="64751.29">5038 5969 0,'0'-21'0,"0"42"0,0-63 16,0 21-16,0-1 15,0 44 16,0-1-31,0 0 0,0 0 16,0 21-16,0 1 0,0-22 0,0 21 16,0 22-16,0-22 0,0 0 15,0 22-15,-22-22 0,22 22 0,-21-22 16,21 0-16,-21 1 0,21-1 16,0 0-16,0-20 0,0 20 0,0-21 15,0 0-15,0 0 0,0 1 16,0-1-16,0-42 31,0-1-31,21 22 16,-21-42-16</inkml:trace>
  <inkml:trace contextRef="#ctx0" brushRef="#br0" timeOffset="65027.13">5038 5990 0,'0'0'16,"-22"-21"-16,22 0 16,0 0-16,0 0 15,22 21-15,-1-22 16,0 22-16,0-21 0,0 21 16,0-21-16,1 21 0,-1 0 0,21 0 15,-21-21-15,0 21 0,1 0 16,-1 0-16,0 0 0,0 0 0,0 0 15,0 0 1,-21 21-16,0 0 16,0 0-1,-21-21-15,21 22 16</inkml:trace>
  <inkml:trace contextRef="#ctx0" brushRef="#br0" timeOffset="65259.92">5016 6308 0,'0'0'0,"22"0"16,-1 0 0,0 0-16,0 0 0,0 0 15,0-21-15,1 21 16,-1 0-16,0 0 0,0 0 15,0 0-15,0 0 16,1 0-16,-1 0 16,0 0-1</inkml:trace>
  <inkml:trace contextRef="#ctx0" brushRef="#br0" timeOffset="66115.88">5588 6689 0,'0'0'0,"21"0"31,0 0-31,0-21 16,1 21-16,-1-22 0,0 1 15,0 0-15,0 0 0,0 0 0,1 0 16,-1-1-16,21-20 0,-21 21 16,-21-21-16,21-1 0,1 22 0,-1-21 15,-21 21-15,0-22 0,0 22 0,0-21 16,0 21-16,0-1 16,-21 22-1,-1 0-15,1 0 16,0 0-16,0 0 0,-21 22 0,20-1 15,1 0-15,21 0 0,-21 0 0,21 0 16,0 1-16,0-1 16,21 0-16,0-21 15,1 0-15,-1 0 0,0 0 16,0 0-16,21 0 0,-20 0 0,-1 0 16,21-21-16,-21 21 0,0 0 0,1 0 15,-1 0-15,0 0 16,0 0-16,-21 21 15,0 0 1,0 0-16,0 0 0,0 1 16,0 20-16,0-21 0,0 0 0,0 22 15,0-22-15,-21 0 0,21 21 16,0-21-16,0 1 0,0-1 0,0 0 16,0 0-16,0 0 0,21 0 15,0-21-15,0 0 16,1 0-16,-1 0 0,0 0 0,0 0 15,0-21-15,0 21 0,1-21 16,20 0-16,-21 0 0,0 0 0,22-22 16,-22 22-16,0-21 0,0-1 15,21 1-15,-20 21 0,-1-21 16,-21-1-16,21 22 0,0 0 0,-21 0 16,0 0-16,0-1 0,0 44 31,0-1-31,0 0 15,-21 0-15,21 0 0,-21 22 16,21-22-16,-21 21 0,21 0 0,0-20 16,0 20-16,0-21 0,0 0 15,0 0-15,0 1 0,21-1 0,0 0 16,0-21-16,-21 21 0,21-21 16,22 0-16,-22 0 0,0 0 0,0 0 15,0 0-15,22 0 0,-22-21 0,0 21 16,21-21-16,-21 0 0,1-1 15,-1 1-15,0 0 0,0-21 16,0 21-16,0-22 0,1 22 0</inkml:trace>
  <inkml:trace contextRef="#ctx0" brushRef="#br0" timeOffset="66487.66">6794 5842 0,'0'0'16,"-21"0"-16,0 0 0,0 0 0,0 0 15,21 21-15,-21-21 0,21 21 16,-22-21-16,22 22 16,22-22-1,-1 0-15,0 0 16,0 0-16,0 0 0,0-22 0,1 1 15,-1 21-15,0-21 0,0 0 16,0 0-16,-21 0 0,0-1 0,0 1 16,0 0-16,0 0 15,0 0-15,-21 21 16,0 0-16,0 0 0,0 0 0,-1 21 16,1 0-1,21 0-15,-21-21 0,21 21 0,-21 1 16,21-1-16,0 0 0,-21-21 15,21 21-15</inkml:trace>
  <inkml:trace contextRef="#ctx0" brushRef="#br0" timeOffset="116739.82">2201 7472 0,'-21'0'0,"0"0"16,0 0-1,0 0 1,-1 0 0,22-21-16,0 42 156,22 0-140,-1-21-16,0 0 15,0 21-15,0-21 16,0 0-16,1 21 0,-1-21 15,0 0-15,21 0 0,-21 0 16,1 0-16,20 22 0,0-22 16,1 0-16,-22 0 0,21 0 0,0 0 15,1 0-15,-1 0 0,0 0 16,22 0-16,-22 0 0,1 0 0,-1 0 16,21 0-16,-20 0 0,-1 0 15,0 0-15,22 0 0,-22 0 0,1 0 16,20 0-16,-21 0 0,22 0 0,-22 0 15,22 0-15,-1 0 0,1 0 16,-1 0-16,1 0 0,-1 0 0,1 0 16,20 0-16,-20 0 0,-1 21 15,1-21-15,21 0 0,-22 0 0,1 0 16,20 0-16,1 0 0,-22 0 16,22 0-16,-21 0 0,20 0 15,-20 0-15,-1 0 0,22 0 0,-22 0 16,1 0-16,-1 0 0,22 0 0,0 0 15,-22 0-15,22 0 0,0 0 16,-1 0-16,22 0 0,-21 0 0,-1 0 16,1 0-16,0 0 0,-1 0 0,1 0 15,-21 0-15,20 21 0,1-21 16,0 0-16,-1 0 0,1 0 0,0 21 16,-1-21-16,-20 0 0,-1 0 0,1 0 15,-1 0-15,1 21 0,-22-21 16,22 0-16,-22 0 0,0 0 15,1 0-15,-22 0 0,21 0 0,0 0 16,-20 0-16,-1 0 0,0 0 0,0 0 16,0 0-16,0 0 15,1 0 1,-22-21 31,0 0-47,-22 21 0,22-21 15,-21 21-15,0-21 0,0 21 16,21-22-16,-21 1 0</inkml:trace>
  <inkml:trace contextRef="#ctx0" brushRef="#br0" timeOffset="120211.92">9906 3366 0,'0'0'0,"21"-22"0,-21 1 16,21 21-16,0-21 15,-21 0-15,0 0 16,-21 21-1,0-21-15,0 21 16,0 0-16,0 0 0,-22 0 16,22 0-16,0 0 0,0 21 15,-22-21-15,22 21 0,0 0 0,0 0 16,-21 0-16,20 22 0,1-22 16,0 0-16,21 21 0,-21 1 15,21-1-15,-21 0 0,21 1 0,-21-1 16,21 0-16,0 22 0,0-22 0,0 22 15,-22-1-15,22-20 0,0 20 16,0-21-16,0 1 0,0-1 0,0 0 16,0-20-16,22 20 0,-1-21 15,-21 0-15,21 0 0,0-21 0,21 22 16,-20-22-16,-1 0 16,21 0-16,0 0 0,-20 0 0,20 0 15,0 0-15,1 0 0,-1-22 16,-21 1-16,21 0 0,1 0 0,-22 0 15,21 0-15,-21-1 0,1-20 16,-22 21-16,0 0 0,0-22 0,0 22 16,0-21-16,0 21 0,-22 0 15,1-1-15,0 1 0,-21 0 0,-1 0 16,22 21-16,-21 0 0,21 0 0,-22 0 16,1 0-16,21 0 0,0 0 15,-22 21-15,22 0 0,0-21 0,0 21 16,0 1-16,21-1 15,-21 0-15,21 0 0,-22 0 16,22 0-16,0 1 0,0-1 16,0 0-16,0 0 15,0 0 1,22-21 0,-1 0-16,0 0 15,0 0-15,-21-21 0,21 21 0,0-21 16,1 0-16,-22 0 0,21 21 15</inkml:trace>
  <inkml:trace contextRef="#ctx0" brushRef="#br0" timeOffset="120763.61">10626 3662 0,'0'0'16,"0"-21"-1,-22 21-15,1 0 16,0 0-16,0 0 0,0 21 16,0 0-16,-1 0 15,1 0-15,0 22 0,21-22 0,-21 21 16,0-21-16,0 22 0,-1-1 15,22 0-15,0 1 0,0-1 0,0 0 16,0-20-16,0 20 0,0-21 16,0 0-16,0 0 0,22 1 0,-1-22 15,21 21-15,-21-21 0,22 0 0,-22 0 16,21 0-16,0 0 0,1-21 16,-22-1-16,21 22 0,1-21 15,-1 0-15,-21-21 0,21 21 0,-20-22 16,-1 1-16,0 21 0,-21-22 15,0 1-15,0 0 0,0-1 16,0 1-16,0 21 0,-42-21 0,20-1 16,1 22-16,0 0 0,-21 0 15,21 0-15,-22-1 0,22 22 0,-21 0 16,21 0-16,-22 0 0,22 0 16,-21 0-16,21 0 0,-1 22 0,1-22 15,0 21-15,0 0 0,0 0 16,0 0-16,21 0 0,0 22 0,0-22 15,0 0-15,0 0 0,0 0 0,0 1 16,0 20-16,21-21 0,21-21 16,-21 21-16,0 0 0,22-21 15,-1 22-15</inkml:trace>
  <inkml:trace contextRef="#ctx0" brushRef="#br0" timeOffset="122483.03">11388 3747 0,'0'-22'15,"0"44"-15,0-22 32,0 21-32,0 0 0,0 0 15,0 0-15,0 0 0,-22 22 0,22-22 16,0 0-16,0 21 0,0 1 15,0-22-15,0 21 0,0-21 0,0 1 16,0 20-16,0-21 0,0 0 16,0 0-16,0 1 0,22-44 31,-22 1-15,0 0-16,0 0 0,21-21 15,-21 20-15,21-20 0,-21 0 16,0 21-16,0-22 0,21 1 0,-21 0 15,21 20-15,-21-20 0,21 21 16,-21 0-16,0 0 0,0-1 0,22 1 16,-22 0-16,21 21 15,-21 21-15,21 0 16,-21 1-16,21-1 0,-21 0 16,0 0-16,0 0 0,0 22 0,21-22 15,-21 0-15,0 0 0,0 21 0,21-20 16,1-1-16,-22 0 0,21 0 15,-21 0-15,0 0 0,21-21 16,0 22-16,0-22 0,0 0 16,1 0-16,-1 0 0,0 0 15,0-22-15,0 1 0,0 0 16,1 0-16,-1 0 0,0 0 0,0-22 16,0 22-16,0-21 0,1 21 15,-1-22-15,0 22 0,-21-21 0,0 21 16,21-1-16,-21 1 0,21 21 0,-21-21 15,0 42 1,0 0 0,0 1-16,0-1 0,0 0 15,0 0-15,0 21 0,0-20 16,0 20-16,0 0 0,0-21 16,0 22-16,0-22 0,0 21 0,21-21 15,1 22-15,-22-22 0,21 0 16,0 0-16,0 0 0,21-21 0,-20 22 15,-1-22-15,21 0 0,-21 0 0,22 0 16,-22 0-16,0 0 0,21-22 16,-21 1-16,1 0 0,-1-21 0,0 21 15,0-22-15,0 1 0,0 0 16,1-1-16,-22 22 0,21-21 0,0-1 16,-21 22-16,21 0 0,-21-21 15,0 21-15,0-1 16,0 44-1,0-1 1,0 21-16,0-21 0,0 0 16,0 1-16,0 20 0,0-21 15,0 0-15,0 22 0,0-22 0,0 0 16,21 0-16,-21 0 0,21 0 16,1 1-16,-1-1 0,0-21 0,0 0 15,21 0-15,-20 0 0,20 0 16,-21 0-16,21 0 0,-20-21 0,20 21 15,-21-22-15,21-20 0,-20 21 16,-1 0-16,0-22 0,0 22 16,0-21-16,-21 21 0,0 0 0,0-22 15,0 22-15,21 0 0,-21 0 16,0 42 15,0 0-31,-21-21 0,21 42 16,0-20-16,0-1 0,-21 0 15,0 21-15,21-21 0,-21 1 0,21 20 16,-21-21-16,21 0 0,0 0 16,0 1-16,0-1 0,0 0 15,0 0-15,0 0 16,0-42 0,0 0-1,0 0-15,0 0 16,0-22-16,0 22 0,0-21 0,21 21 15,0-22-15,0 22 0,0-21 16,0 21-16,1-22 0,-1 22 0,0 0 16,0 0-16,0 0 0,0-1 15,1 1-15,-1 21 0,0 0 0,0 0 16,0 0-16,0 21 0,1 1 16,-22-1-16,21 21 0,-21-21 15,0 22-15,0-22 0,0 21 0,0 0 16,0 1-16,0-22 15,0 21-15,0-21 0,0 22 0,0-22 16,0 0-16,0 0 0,0 0 16,21 1-16,0-1 0,0-21 0,0 0 15,1 0-15,-1 0 0,0 0 16,21 0-16,-21-21 0,1 21 16,-1-22-16,21-20 0,-21 21 0,0 0 15,22-22-15,-22 1 0,21 21 16,-21-21-16,1-1 0,20 22 0,-21-21 15,-21 21-15,0-22 0,21 22 16,-21 0-16,0 0 0,0 0 16,-21 21-16,0 0 15,0 21-15,0-21 16,-1 21-16,1 0 0,0 0 0,21 0 16,0 1-16,0-1 0,0 0 15,0 0-15,0 0 0,0 0 0,0 1 16,0-1-16,0 0 0,21 0 15,-21 0-15,21 0 0,1 1 0,-22-1 16,0 0-16,21 0 0,-21 0 16,21 0-16,-21 1 15,0-1-15,0 0 16,-21-21 0,0 0-16,-1 0 15,1 0-15,0 0 16,21-21-16,-21 21 15,21-21-15,-21-1 0,0 1 0,-1 0 16,1 0-16</inkml:trace>
  <inkml:trace contextRef="#ctx0" brushRef="#br0" timeOffset="122927.79">12742 3090 0,'0'0'0,"-21"0"15,21 22-15,0-1 0,0 0 0,21-21 16,0 0 0,1 0-16,-1 0 15,0 0-15,0 0 0,0 0 16,0 0-16,-21-21 0,0 0 16,0-1-1,0 1 1,-21 21-1,0 0-15,21 21 32,-21-21-32,21 22 0,-21-1 0,21 0 15,0 0-15,-21 0 0,21 0 16,0 1-16,0-1 0,0 0 16,-22 0-16,22 0 0,0 0 0</inkml:trace>
  <inkml:trace contextRef="#ctx0" brushRef="#br0" timeOffset="133196.37">17166 2667 0,'0'21'31,"-21"-21"16,0-21 0,21 0-32,0 0-15,0 0 16,0-1-16,0 1 16,0 0-16,21 0 15,-21 0-15,21 21 0,-21-21 16,21 21-16,0-22 0,1 1 16,-1 21-16,21 0 0,-21-21 0,0 21 15,1 0-15,20 0 0,-21 0 16,0 0-16,0 0 0,1 0 0,-1 0 15,0 0-15,0 21 0,0 0 16,-21 1-16,21-1 16,-21 21-16,0-21 0,0 22 0,0-1 15,0-21-15,0 21 0,0 1 16,0-1-16,-21-21 0,0 22 0,0-22 16,0 21-16,-22 0 0,22-20 15,-21 20-15,21-21 0,-22 0 0,1 22 16,21-22-16,-21 21 0,-1-21 0,22 0 15,-21 1-15,21-1 0,-1 0 16,-20 0-16,21 0 0,0 0 0,0-21 16,21 22-16,-22-22 0,1 0 15,0 0 1,21-22 0,0 1-16,0 0 15,0 0-15,21 0 0,0 0 0,-21-1 16,22 1-16,-1 0 0,0 0 15,0 0-15,0 0 0,-21-1 0,21 1 16,1 21-16,-1 0 0,0-21 0,0 21 16,0 0-16,0 0 15,-21 21-15,22-21 0,-1 21 0,0 1 16,-21-1-16,21 0 0,0 0 0,-21 0 16,0 0-16,21 1 15,1-1-15,-22 0 0,0 0 0,21 0 16,-21 0-16,21-21 0,0 0 15,-21 22-15,21-22 0,0 0 0,1 0 16,-1 0-16,0 0 0,0 0 16,0 0-16,-21-22 0,21 22 15,1-21-15,-22 0 0,0 0 16,21 21-16,-21-21 0,21 0 16,0-1-16,-21 1 0,0 0 15,21 0-15,-21 0 0</inkml:trace>
  <inkml:trace contextRef="#ctx0" brushRef="#br0" timeOffset="133507.2">18224 2625 0,'0'0'16,"0"-21"-16,0-1 16,22 22-1,-1-21-15,0 21 0,21 0 16,1 0-16,-22-21 0,21 21 16,0 0-16,1 0 0,-1-21 0,0 21 15,1 0-15,-22 0 0,0 0 16,0 0-16,0 0 0,-42 0 31,0 0-31,0 0 16,0 0-16,-22 0 0,22 0 0</inkml:trace>
  <inkml:trace contextRef="#ctx0" brushRef="#br0" timeOffset="133968.6">18224 2646 0,'0'0'0,"-21"21"0,0 0 15,-42 64 1,41-64-16,1 0 0,21 0 16,-21 1-16,0-1 0,21 0 15,0 0-15,21-21 47,0 0-31,0 0-16,1 0 15,-1-21-15,0 21 0,0 0 16,0 0-16,0 0 0,1 0 0,-1 0 0,21 0 16,-21 0-16,22 0 15,-22 0-15,21 0 0,-21 0 0,22 21 16,-22-21-16,0 21 0,21 0 0,-21-21 16,1 22-16,-1-1 0,0-21 15,-21 21-15,0 0 0,21-21 0,-21 21 16,0 0-16,0 1 0,-21-22 15,0 21-15,-22 0 0,1-21 0,0 21 16,-22 0-16,22-21 0,-22 0 0,1 21 16,21-21-16,-1 0 0,1 0 15,0 0-15,20 0 0,1 0 16,0 0-16,0 0 0,21-21 47,21 21-47,0-21 0,0 21 15,1-21-15</inkml:trace>
  <inkml:trace contextRef="#ctx0" brushRef="#br0" timeOffset="134695.68">19621 2942 0,'0'0'0,"43"-106"31,-43 85-31,0-21 0,0 21 0,0-22 16,0 22-16,0 0 0,0 0 15,-21 0-15,-1 0 0,1-1 16,0 1-16,0 21 0,0 0 16,0 0-16,-22 0 0,22 21 0,-21 1 15,21-1-15,-22 0 0,1 0 16,21 21-16,-22 1 0,22-1 0,-21 0 16,21 1-16,0-1 0,-1-21 0,1 22 15,0-1-15,21-21 0,0 21 16,0-20-16,0-1 0,0 0 0,0 0 15,0 0-15,21-21 0,0 0 16,1 21-16,-1-21 0,21 0 0,-21 0 16,22 0-16,-22 0 0,21-21 15,-21 0-15,22 21 0,-1-21 16,0 0-16,1 0 0,-22-22 0,21 22 16,0-21-16,-20 21 0,20-22 15,-21-20-15,0 20 0,0 1 0,1-21 16,-1 20-16,-21-20 0,21-1 15,-21 22-15,0 0 0,0-22 0,0 43 16,0-21-16,0 20 0,0-20 0,0 21 16,0 0-16,-21 21 15,0 0-15,-1 21 16,22 0-16,0 21 0,-21 1 16,21-1-16,-21 22 0,21-1 0,0-21 15,0 22-15,0-1 0,0-20 16,0 20-16,-21-20 0,21-1 15,0 0-15,0-21 0,0 22 0,0-22 16,0 21-16,0-21 0,21 1 16,-21-1-16,21 0 0,0-21 0,1 21 15,-1-21-15,21 0 16,-21 0-16,0 0 0,1 0 0,-1 0 16,21 0-16,-21-21 0,22 21 0,-1-21 15,-21 0-15,21 21 0</inkml:trace>
  <inkml:trace contextRef="#ctx0" brushRef="#br0" timeOffset="136208.51">20510 2879 0,'0'0'0,"0"-21"0,22-22 31,-22 22-31,0 0 0,0 0 0,-22 0 16,1-1-16,0 22 0,0 0 0,0 0 15,0 0-15,-1 0 0,1 0 16,0 0-16,0 0 0,-21 22 0,20-1 15,1 0-15,0 21 0,0-21 16,0 22-16,0-22 0,21 21 0,-22-21 16,22 22-16,-21-22 0,21 21 15,0-21-15,0 1 0,0 20 16,0-21-16,0 0 0,0 0 16,0 1-16,21-22 0,1 0 15,-1 0-15,0 0 0,21 0 16,-21 0-16,1 0 0,-1-22 0,0 1 15,21 21-15,-21-21 0,1 0 16,-1-21-16,0 20 0,0 1 0,0-21 16,0 21-16,-21-22 0,0 22 15,22 0-15,-22-21 0,21 21 0,-21-1 16,0 1-16,0 0 0,-21 42 31,21 0-15,-22 1-16,22-1 0,-21 0 15,21 0-15,0 0 0,0 22 0,0-22 16,0 0-16,0 0 0,0 0 0,0 0 16,0 1-16,0-1 0,21 0 15,-21 0-15,22 0 0,-1-21 0,0 0 16,21 21-16,-21-21 0,1 0 16,20 0-16,-21 0 0,21 0 0,1 0 15,-22-21-15,21 21 0,-21-21 0,22 0 16,-22 0-16,21 0 0,-21 21 15,1-22-15,-1-20 0,-21 21 16,21 0-16,-21 0 0,21-1 0,-21 1 16,0 0-16,0 0 0,0 0 15,0 0-15,0 42 32,0 0-32,0 0 15,0 0-15,0 0 0,0 1 0,0-1 16,0 0-16,0 0 0,0 0 15,0 0-15,0 1 0,0-1 16,0 0-16,21-21 16,0 0-16,1 0 0,-1 0 0,0 0 15,21 0-15,-21 0 0,22 0 16,-22 0-16,0-21 0,21 0 16,-20 21-16,-1-22 0,0 1 0,0 0 15,0 0-15,0 0 0,1 0 0,-22-1 16,0 1-16,0 0 0,21 0 15,-21 0-15,0 0 0,21 21 16,-21-22-16,0 44 31,0-1-31,-21-21 0,0 21 16,-1 0-16,22 0 0,-21 0 16,0 22-16,0-22 0,0 0 0,0 21 15,-1-20-15,1 20 0,0 0 0,21 22 16,0-22-16,-21 22 15,21-22-15,0 21 0,0-20 0,0 20 16,0 1-16,0-22 0,0 22 0,0-1 16,0 1-16,0-1 0,0 1 15,0-22-15,0 21 0,0 1 0,0-22 16,0 22-16,0-22 0,-21 0 0,21 1 16,0-1-16,0-21 0,-21 22 15,-1-22-15,22 0 0,-21 0 0,0 0 16,0 0-16,0-21 0,0 0 15,-1 0-15,1 0 0,0 0 16,0 0-16,0 0 0,0-21 16,-1 0-16,22 0 0,0 0 0,-21 0 15,21-1-15,0-20 0,0 0 0,0-1 16,0 1-16,0-21 0,21-1 16,1 1-16,-1-1 0,0 1 0,21-22 15,-21 21-15,22 1 0,-1-1 0,0-20 16,1 20-16,-1 1 0,0-1 15,22 1-15,-22-1 0,1 1 0,-1 20 16,0-20-16,-21 21 0,22 20 16,-22-20-16,0 0 0,0 21 0,0-1 15,-21-20-15,0 21 0,22 21 16,-22-21-16,0 0 0,0-1 16,-22 22-1,1 0-15,0 0 16,0 0-16,0 0 15,21 22-15,0-1 0,0 0 16,0 0-16,0 0 0,0 0 16,0 1-16,21-1 0,0 0 15,0 0-15,-21 0 0,21 0 16,1-21-16,-1 22 0,0-1 0,0 0 16,-21 0-16,21 0 15,-21 0-15,0 1 0,0-1 16,0 0-16,0 0 0,-21-21 15,0 21 1,0-21-16,0 0 0,-1 0 0,1 0 16,0 21-16,0-21 15,0 0-15,0 0 47,-1 0-31,1 0-16</inkml:trace>
  <inkml:trace contextRef="#ctx0" brushRef="#br0" timeOffset="136803.76">17716 3577 0,'0'0'0,"-42"0"0,0 0 0,21 0 15,-22 0-15,1 0 0,21 0 0,0 0 16,-1 0-16,1 0 0,21 21 31,0 1-15,21-22-16,22 0 16,-22 21-16,21-21 0,1 0 15,-1 0-15,21 0 0,-20 0 0,41 0 16,1 0-16,0 0 15,21 0-15,21 0 0,0 0 0,0 21 16,21-21-16,0 0 0,21 0 0,1 0 16,-1 0-16,0 0 0,1 0 15,-22 0-15,21 21 0,-21-21 0,-21 0 16,21 0-16,-21 0 0,0 0 16,-21 0-16,0 0 0,-21 0 0,-1 0 15,1 0-15,0 0 0,-22 0 0,1 0 16,-1 21-16,1-21 0,-22 0 15,0 0-15,-20 0 0,20 0 0,-21 0 16,0 0-16,-21 21 0,-21-21 47,-21 0-47,21 0 0,-22 0 0,1 0 16,0 0-16,-22 0 0</inkml:trace>
  <inkml:trace contextRef="#ctx0" brushRef="#br0" timeOffset="137303.57">19198 3789 0,'0'0'0,"42"0"16,43 0-16,21 0 0,0 0 0,0 0 16,21 0-16,0 0 0,-22 0 0,22 21 15,0-21-15,0 0 0,0 0 16,-21 0-16,0 0 0,0 0 0,-21 0 16,-1 0-16,1 0 0,-22 21 0,-20-21 15,20 0-15,-20 0 0,-1 0 16,0 0-16,-21 0 0,1 21 0,-1-21 15,0 0-15,0 0 0,-42 0 63,0 0-47,0 0-16</inkml:trace>
  <inkml:trace contextRef="#ctx0" brushRef="#br0" timeOffset="152460.63">4699 9843 0,'0'0'0,"0"-22"15,0 1-15,0 0 0,0 0 0,0 0 16,0 0-16,0-1 0,0 1 15,0 0-15,0 0 16,0 0-16,0 0 0,-21 21 0,21-22 16,-21 22-1,21 22 1,0-1 0,0 21-16,0-21 0,0 22 15,0-1-15,0 21 0,0-20 0,0-1 16,-22 0-16,22 22 0,0-22 0,0 1 15,-21-1-15,21 0 0,0 1 16,0-1-16,0 0 0,-21-21 0,21 22 16,0-1-16,-21-21 0,21 0 15,0 1-15,0-1 0,0 0 16,0 0-16,0 0 0,0-42 31,0 0-15,0 0-16,0 0 0,0-1 0</inkml:trace>
  <inkml:trace contextRef="#ctx0" brushRef="#br0" timeOffset="152799.43">4572 9694 0,'0'0'0,"-21"-21"0,21 0 0,0 0 16,0 0-16,0 0 15,0-1-15,21 22 0,0 0 16,0 0-16,0 0 16,1 0-16,-1 0 0,21 22 0,-21 20 15,22-21-15,-22 21 0,21 1 0,-21-1 16,22 0-16,-1 1 0,-21-1 16,0 0-16,22 22 0,-22-22 0,0-21 15,0 22-15,0-1 0,0 0 0,-21 1 16,0-22-16,22 21 0,-22-21 15,21 1-15,-21 20 0,0-21 16,0 0-16,0 0 0,0-42 31,0 0-15,0 0-16,21 0 0,-21 0 16,0-22-16</inkml:trace>
  <inkml:trace contextRef="#ctx0" brushRef="#br0" timeOffset="153096.26">5419 9377 0,'0'0'0,"0"-21"16,-22-22 0,1 43-16,0 0 15,21 22-15,0-1 0,0 0 16,0 21-16,-21 1 0,21-1 0,0 21 15,0 1-15,0-22 0,-21 22 16,21-1-16,-21 1 0,21-1 0,-22-20 16,22 20-16,-21-21 0,0 1 15,21-1-15,0 0 0,0 1 0,-21-1 16,21-21-16,0 0 0,0 22 0,0-22 16,0 0-16,21-21 31,0-21-16,0 0-15</inkml:trace>
  <inkml:trace contextRef="#ctx0" brushRef="#br0" timeOffset="153600.07">5694 9927 0,'0'-21'0,"-21"21"31,21 21-31,-22 0 16,22 1-16,0-1 0,-21 0 15,21 0-15,-21 21 0,21-20 0,-21-1 16,21 21-16,0-21 0,0 22 0,0-22 16,0 21-16,0-21 0,0 22 15,0-22-15,0 0 0,0 0 0,0 0 16,0 0-16,21 1 0,-21-1 0,21-21 15,22 0-15,-22 0 0,0 0 16,0 0-16,21 0 0,-20 0 0,20 0 16,0-21-16,-21-1 0,22 1 0,-22 0 15,21 0-15,-21 0 0,1-22 16,20 22-16,-42-21 0,21 21 16,-21-22-16,21 22 0,-21-21 0,0 0 15,0-1-15,0 1 0,0 21 0,-21-22 16,0 1-16,0 21 0,-22 0 15,22 0-15,0-1 0,-21 22 0,21 0 16,-22 0-16,1 0 0,0 0 0,20 0 16,-20 22-16,21-1 0,-21-21 15,20 21-15,1 0 0,0 21 0,0-20 16,21-1-16,-21 0 0,21 0 0,0 0 16,0 0-16,0 1 0,0-1 15,21-21-15,0 21 0,0-21 16,0 0-16,1 0 0,20 0 0,-21 0 15,21 0-15,1 0 0</inkml:trace>
  <inkml:trace contextRef="#ctx0" brushRef="#br0" timeOffset="153931.9">6583 9483 0,'0'0'0,"0"-43"0,0 22 0,0 0 15,0 0-15,0 0 0,0 0 0,0 42 32,0 0-17,0 0-15,0 0 0,0 22 0,0-1 16,0 0-16,0 1 0,0-1 16,0 21-16,0-20 0,-21 20 0,21-20 15,0 20-15,0-21 0,-22 1 0,22-1 16,-21 0-16,21 1 0,-21-1 15,21-21-15,0 22 0,0-22 0,0 21 16,0-21-16,0 0 0,0 1 0,0-1 16,0 0-16,0 0 15,21-21 1,0 0-16,1-21 16,-1 0-16,-21 0 0,21-1 15</inkml:trace>
  <inkml:trace contextRef="#ctx0" brushRef="#br0" timeOffset="154351.65">6816 10097 0,'21'21'16,"0"0"-1,0-21-15,0 0 0,0 0 16,1 0-16,-1 0 15,0 0-15,0 0 0,0 0 16,0 0-16,1-21 0,-1 0 0,0 21 16,0-22-16,0 22 0,0-21 0,-21 0 15,22 0-15,-22 0 16,0 0-16,0-1 0,0 1 16,0 0-16,0 0 0,-22 21 15,1 0-15,0 0 0,0 0 16,0 0-16,0 0 0,-1 0 15,1 21-15,0 0 0,21 0 0,-21 1 16,0-1-16,0 0 0,21 21 16,0-21-16,-22 1 0,1 20 0,21-21 15,0 21-15,0-20 0,0-1 0,0 0 16,0 0-16,0 0 0,0 0 0,0 1 16,0-1-16,21-21 0,1 0 15,-1 21-15,0-21 0,0 0 0,0 0 16,22 0-16,-22 0 0,21-21 0,-21 0 15,22-1-15,-22 22 0</inkml:trace>
  <inkml:trace contextRef="#ctx0" brushRef="#br0" timeOffset="154775.35">7810 9991 0,'0'0'0,"22"0"0,-22-21 0,0-1 15,0 1-15,0 0 16,-22 21-16,1 0 15,0 0-15,0 0 0,0 0 16,0 0-16,-1 0 0,1 21 0,0 0 16,0-21-16,0 22 0,21-1 0,-21 0 15,21 0-15,-22 0 0,22 0 16,-21 1-16,21-1 0,0 0 0,0 0 16,0 0-1,21 0-15,1-21 0,-1 0 16,0 0-16,0 0 0,21 22 15,-20-22-15,-1 0 0,21 0 0,-21 0 16,0 0-16,1 0 0,-1 21 0,0 0 16,0-21-16,-21 21 0,0 0 15,0 0 1,-21 1-16,0-1 16,0-21-16,-22 0 15,22 0-15,0 0 0,0 0 0,0 21 16,-1-21-16,1 0 0,0 0 15,0 0-15,0 0 0,0 0 16,-1 0-16,1-21 16,0 0-1,21-1-15</inkml:trace>
  <inkml:trace contextRef="#ctx0" brushRef="#br0" timeOffset="155144.48">6519 9567 0,'-21'-21'0,"0"21"31,42 0-31,0 0 16,0 0-16,22 0 0,-1 0 0,0 0 15,22 0-15,-22 0 0,22 0 16,-22 0-16,22 0 0,-1 0 0,-21 0 16,1 0-16,20 0 0,-20 0 15,-22-21-15,21 21 0,-21 0 16,0 0-16,1 0 0,-1 0 0,0 0 15,-21 21 1,0 0 0,-21-21-16,0 0 0,-1 22 0,1-22 15,0 0-15,0 21 0</inkml:trace>
  <inkml:trace contextRef="#ctx0" brushRef="#br0" timeOffset="155732.15">4381 10795 0,'0'0'0,"-21"21"0,-21-21 0,21 0 0,0 0 16,-1 0-16,22 21 0,-21-21 15,0 0-15,21 22 16,21-22 0,0 0-16,1 0 15,20 0-15,0 0 0,1 0 16,20 0-16,1 0 0,20 0 0,22 0 16,0 0-16,0 0 0,21 0 0,0 0 15,0 0-15,0 0 16,21 0-16,0 0 0,-21 0 0,21 0 15,0-22-15,-21 22 0,22 0 0,-22 0 16,21 0-16,-21 0 0,-21-21 16,21 21-16,-22 0 0,1 0 0,0 0 15,-21-21-15,21 21 0,-22 0 0,-20 0 16,-1 0-16,1 0 0,-1-21 0,-20 21 16,-1 0-16,-21 0 0,0 0 15,0 0-15,1 0 0,-22-21 47,-43 0-47</inkml:trace>
  <inkml:trace contextRef="#ctx0" brushRef="#br0" timeOffset="155785.12">7705 10859 0,'-85'21'16</inkml:trace>
  <inkml:trace contextRef="#ctx0" brushRef="#br0" timeOffset="156387.9">2836 11642 0,'0'-21'0,"0"42"0,-21-64 15,0 43 1,0 0-16,21 22 15,0-1-15,0 0 16,0 0-16,0 21 0,0-20 16,0 20-16,0 0 0,0 1 0,0 20 15,0-21-15,-21 1 0,21 20 16,0-20-16,-22-1 0,22 0 0,0 1 16,0-1-16,0-21 0,0 21 15,0-20-15,0-1 0,0 0 16,0-42 15,0 0-31,0-1 16,0 1-16,0 0 15</inkml:trace>
  <inkml:trace contextRef="#ctx0" brushRef="#br0" timeOffset="156767.68">3111 12065 0,'0'0'0,"22"42"31,-1-42-31,0 0 15,0 0-15,0 0 16,0-21-16,1 21 16,-22-21-16,0 0 15,0 0-15,0 0 16,0-1-16,-22 22 16,1 0-1,0 0-15,0 22 16,0-1-1,21 0-15,0 0 16,0 0-16,0 0 0,0 1 31,21-22-31</inkml:trace>
  <inkml:trace contextRef="#ctx0" brushRef="#br0" timeOffset="157687.26">4530 11705 0,'-22'0'15,"1"0"-15,0 0 32,21 21-32,0 1 15,0-1-15,0 0 0,0 0 16,0 0-16,21 0 16,0-21-16,1 0 0,-1 0 0,0 0 15,0 0-15,0 0 0,22 0 0,-22 0 16,21 0-16,0 0 0,-20-21 15,20 0-15,-21 21 0,21-21 16,1 0-16,-22 0 0,0-1 0,21 1 16,-20 0-16,-22 0 0,21 0 15,-21 0-15,0-1 0,0 1 0,0 0 16,0 0-16,-21 0 0,-1 21 0,-20-21 16,21 21-16,-21 0 0,-1 0 15,1 0-15,0 0 0,-22 21 0,22-21 16,-1 21-16,1 0 0,0 21 0,-1-20 15,1 20-15,21 0 0,-21-21 16,20 22-16,1-1 0,21 0 0,0 1 16,0-1-16,0 0 0,0-20 15,0 20-15,0-21 0,0 0 16,21 22-16,1-43 0,-1 21 0,0 0 16,0-21-16,0 0 0,22 0 15,-22 0-15,21 0 0,0 0 0,-20 0 16,20 0-16,-21 0 0,0-21 0,0 0 15,1 21-15,-1 0 0,-21-22 16,-21 22 0,-1 0-16,1 0 0,0 0 0,-21 0 15,-1 0-15,1 0 0,21 22 16,-21-1-16,-1 0 0,22 0 0,-21 0 16,21 0-16,-22 22 0,22-22 0,0 21 15,0-21-15,0 22 16,-1-22-16,22 21 0,0-21 0,0 1 15,0-1-15,0 0 0,22 0 16,-1 0-16,0-21 0,21 21 0,-21-21 16,22 0-16,-22 0 0,21 0 0,1 0 15,20 0-15,-21-21 0,1 21 16,20-21-16,-20 0 0,20 21 0,-21-21 16,1 0-16,-1-1 0,0 1 0,1 0 15,-22 0-15</inkml:trace>
  <inkml:trace contextRef="#ctx0" brushRef="#br0" timeOffset="158399.85">5228 12192 0,'0'0'0,"0"-21"0,0 0 16,0 0-16,0-1 15,0 44 1,0-1 0,0 0-16,0 0 0,0 0 15,0 0-15,0 1 0,0-1 0,0 0 16,0 0-16,0 0 0,-21 22 15,21-22-15,0 0 0,0 0 0,0 0 16,0 0-16,0 1 0,0-1 16,0-42 31,0-1-47,0 1 15,0 0-15,0 0 0,0 0 16,0 0-16,0-1 0,0 1 0,0 0 15,0 0-15,21 0 0,0 0 0,0-1 16,-21 1-16,22 0 0,-1 0 16,0 21-16,0 0 0,0 0 0,0 0 15,1 0-15,-1 0 0,0 0 0,0 21 16,0 0-16,0-21 16,1 21-16,-22 1 0,21-1 0,0 0 15,0 0-15,-21 21 0,0-20 0,21-1 16,-21 0-16,0 0 15,0 0-15,0 0 0,0 1 16,-21-1-16,0-21 16,0 0-16,0 0 15,21-21 1,-22 21-16,22-22 0,0 1 16,0 0-16,0 0 0,0 0 15,0 0-15,22-22 0,-1 22 0,-21 0 16,21-21-16,21 20 0,-21-20 0,22 21 15,-1 0-15,0 0 0,1-1 16,-1 1-16,0 21 0,1 0 16,20 0-16,-20 0 0,-1 0 0,-21 0 15,21 0-15,1 21 0,-22 1 0,0 20 16,0-21-16,0 0 0,1 22 16,-22-22-16,21 21 0,-21-21 0,0 22 15,0-22-15,0 21 0,-21-21 0,-1 0 16,22 1-16,-21-1 0,21 0 15,0 0-15,0 0 0,0-42 47,21 0-47</inkml:trace>
  <inkml:trace contextRef="#ctx0" brushRef="#br0" timeOffset="159544.21">7133 12150 0,'0'0'16,"0"-21"-16,0-1 0,0 1 15,0 0-15,-21 21 0,0 0 0,0 0 16,-1 0-16,1 0 0,0 0 15,0 0-15,-21 0 0,20 0 16,1 21-16,-21 0 0,21-21 0,0 22 16,-1 20-16,-20-21 0,21 0 0,0 22 15,0-22-15,21 21 0,-22-21 0,22 22 16,-21-22-16,21 21 0,0-21 16,0 22-16,0-22 0,0 0 15,0 0-15,0 0 0,21 0 0,1-21 0,-22 22 16,21-22-16,0 0 0,0 0 15,0 0-15,22 0 0,-22 0 16,0 0-16,0 0 0,21-22 0,-20 22 16,-1-21-16,0 0 0,0 0 0,0 0 15,0-22-15,1 22 0,-1-21 16,0 21-16,-21-22 0,0 22 0,21-21 16,-21 21-16,21 0 0,-21-22 0,0 22 15,0 0-15,0 0 16,0 42-1,0 0-15,0 0 16,0 0-16,0 1 0,0-1 0,0 21 16,0-21-16,0 0 15,0 22-15,0-22 0,0 0 0,0 21 16,0-20-16,0-1 0,21 0 0,1-21 16,-1 21-16,0 0 0,0-21 0,0 0 15,0 0-15,1 0 0,-1 0 16,0 0-16,21 0 0,-21 0 0,1-21 15,20 0-15,-21 21 0,0-21 0,0 0 16,1-1-16,-1-20 0,0 21 16,0 0-16,0 0 0,0-22 0,1 22 15,-22 0-15,0 0 0,0 0 0,21 21 16,-21 21 15,0 0-31,0 0 16,0 0-16,0 0 0,0 1 0,0-1 15,0 0-15,0 0 0,0 0 0,0 0 16,0 1-16,0-1 0,21-21 16,0 21-16,-21 0 0,21-21 0,0 0 15,1 0-15,-1 0 0,0 0 0,21 0 16,-21 0-16,1 0 0,20 0 16,-21 0-16,0-21 0,0 0 0,1 0 15,20-1-15,-21 1 0,0 0 16,0 0-16,1-21 0,-1-1 0,0-41 15,0 20-15,0 22 16,0-1-16,-21-20 0,22 21 0,-1-22 16,-21 22-16,21-1 0,0 22 0,-21-21 15,0 0-15,0 20 0,0 1 0,0 0 16,0 0-16,0 0 0,0 0 16,0-1-16,0 1 15,0 42 1,0 1-16,0-1 15,-21 0-15,21 21 0,0 1 0,-21-1 16,21 0-16,0 1 0,0-1 0,0 21 16,0-20-16,0 20 0,0-20 15,0-1-15,0 0 0,0 1 16,0-1-16,0-21 0,0 21 0,0-20 16,0-1-16,0 0 0,0 0 0,21 0 15,0-21-15,-21 21 0,21-21 16,0 0-16,1 0 0,20 0 0,-21 0 15,21 0-15,-20 0 0,20 0 0,-21 0 16,21-21-16,-20 21 0,20-21 0,-21 0 16,0 21-16,22-21 0,-22 0 15,0-1-15,0 1 0,0 0 0,-21 0 16,0 0-16,21 0 0,-21-1 0,0 1 16</inkml:trace>
  <inkml:trace contextRef="#ctx0" brushRef="#br0" timeOffset="159924.04">7705 11769 0,'0'0'16,"0"21"-16,-22-21 0,22 21 0,-21 0 16,21 0-16,0 1 15,21-1-15,1-21 16,-1 0-16,0 0 0,0 0 0,0 0 16,22 0-16,-22-21 0,0 21 0,0-22 15,0 22-15,-21-21 0,0 0 16,21 21-16,-21-21 0,0 0 0,0 0 15,0-1-15,-21 22 16,21-21-16,-21 21 16,0 0-16,0 0 0,0 0 15,21 21-15,-22-21 16,1 22-16,21-1 16,-21-21-16</inkml:trace>
  <inkml:trace contextRef="#ctx0" brushRef="#br0" timeOffset="176159.7">2709 13589 0,'0'0'0,"0"-21"0,0 0 15,0 0 1,0-1 0,0 1-16,0 0 15,0 0 1,21 0-16,1 21 15,-1 0-15,0 0 16,0 0 0,0 0-16,0 0 0,1 0 15,-1 21-15,-21 0 0,21 0 16,0 22-16,-21-22 0,21 21 0,0 0 16,-21-20-16,0 20 0,0 0 15,0 1-15,0-1 0,0 0 0,0-21 16,0 22-16,-21-1 0,0-21 15,0 22-15,0-22 0,0 0 0,-1 0 16,1 21-16,0-20 0,0-22 0,0 21 16,0 0-16,-22 0 0,22-21 15,0 0-15,0 21 0,0-21 0,-22 0 16,22 0-16,0 0 16,-21 0-16,20 0 0,-20-21 0,21 0 15,0 21-15,0-21 0,-1 0 16,1-1-16,0-20 0,21 21 0,0 0 15,0-22-15,0 22 0,0 0 16,0-21-16,0 21 0,21-1 0,0 1 16,1 0-16,20 21 15,0 0-15,-21 0 0,1 0 0,-1 0 16,21 21-16,-21 0 0,0 1 16,1-1-16,-1 0 0,0 0 0,0 21 15,0-20-15,0-1 0,1 0 0,-1 0 16,-21 0-16,0 0 15,21 1-15,0-22 0,-21 21 0,0 0 16,0 0-16,21-21 16,-21 21-16,21-21 15,-21-21 1</inkml:trace>
  <inkml:trace contextRef="#ctx0" brushRef="#br0" timeOffset="176376.59">3387 13928 0,'-22'0'94</inkml:trace>
  <inkml:trace contextRef="#ctx0" brushRef="#br0" timeOffset="176877.29">4487 13399 0,'0'0'0,"-21"-22"0,0 1 16,21 0-16,0 0 0,-21 0 16,0 0-16,-1 21 15,22 21 16,0 0-31,0 0 16,0 21-16,0 1 0,0-1 0,0 22 16,0-22-16,-21 21 0,21 1 0,-21-1 15,21 1-15,0-1 0,0-20 16,0 20-16,-21-20 0,21-1 0,0 0 16,0 1-16,-21-22 0,21 21 15,0-21-15,0 0 0,0 1 0,0-44 47,0 1-47,21 0 0,-21-21 0,0 21 16,0-22-16</inkml:trace>
  <inkml:trace contextRef="#ctx0" brushRef="#br0" timeOffset="177224.59">4276 13589 0,'0'0'0,"-22"-21"0,22-21 16,-21 20-16,21 1 0,-21 0 15,21 0-15,0 0 0,0 0 0,0-1 16,0 1-16,21 0 0,0 0 0,1 0 16,20 0-16,-21-1 0,21 1 15,1 21-15,-1-21 0,22 21 0,-22 0 16,0 0-16,1 0 0,-1 0 16,0 21-16,1 0 0,-22 1 0,0-1 15,0 21-15,-21-21 0,0 22 16,-21-1-16,0 0 0,-22 1 15,1-1-15,0-21 0,-1 21 0,-20 1 16,21-1-16,-1-21 0,-20 0 16,42 1-16,-22-1 0,22 0 0,0 0 15,0-21-15,21 21 16,21-21 0,0 0-16,0 0 15,0 0-15,1 0 0,-1 0 16,21 0-16,-21-21 0,0 21 0,1 0 15,20 0-15</inkml:trace>
  <inkml:trace contextRef="#ctx0" brushRef="#br0" timeOffset="178651.75">4805 14161 0,'0'0'0,"21"0"0,42-22 32,-41 1-32,-1 0 0,-21-21 0,21 21 15,0-1-15,0-20 0,0 21 16,1-21-16,-22-1 0,21 1 16,-21 0-16,21 20 0,-21-20 0,0 21 15,0 0-15,0 0 0,0-1 16,-21 22-16,0 0 15,-1 0-15,1 22 0,0-1 0,21 0 16,-21 0-16,0 0 0,21 0 16,0 22-16,0-22 0,0 21 0,0-21 15,0 1-15,0 20 0,0-21 16,21 0-16,0 0 0,-21 1 0,21-1 16,0-21-16,1 21 0,-1 0 0,0-21 15,0 21 1,0-21-16,0 0 15,1 0-15,-1 0 0,0 0 16,0-21-16,0 0 16,0 21-16,1-21 0,20 0 0,-21-1 15,0 1-15,22 0 0,-22-21 16,0 21-16,21-1 0,-21 1 0,1-21 16,-1 21-16,0 0 0,0 21 0,-21-22 15,0 44 16,0-1-31,0 0 16,0 0-16,0 0 0,0 0 16,0 22-16,0-22 0,0 0 0,0 0 15,0 0-15,0 1 0,0-1 16,0 0-16,21 0 16,0-21-16,1 0 15,-1 0-15,21 0 0,-21 0 16,0-21-16,22 21 0,-22-21 0,0 0 15,0-1-15,0 1 0,1 0 0,-22 0 16,0 0-16,0 0 0,0-22 16,0 22-16,-22 0 0,1 0 0,0 0 15,0-1-15,0 1 0,0 0 16,-22 21-16,22 0 0,0-21 16,0 21-16,0 0 0,21 21 31,42-21-16,-21 0-15,0 0 0,22 0 0,-22 0 16,21 0-16,0 0 0,1 0 16,-1 0-16,0 0 0,1 0 0,-1 0 15,0 0-15,22 0 0,-22-21 16,1 21-16,20 0 0,-21 0 0,1-21 16,-22 21-16,21 0 0,-21 0 0,-42 0 31,0 21-16,0 0-15,-21 0 0,20-21 0,-20 21 16,21 1-16,0-1 0,-22 0 16,22 0-16,0 21 0,0-20 0,0-1 15,21 0-15,0 0 0,0 0 0,0 0 16,0 1-16,0-1 0,0 0 16,0 0-16,21 0 15,0-21-15,0 0 0,0 0 0,1 0 16,-1 0-16,0 0 0,0-21 15,21 0-15,-20 0 0,-1 21 16,0-21-16,0-1 0,0 1 0,0 0 16,1-21-16,-22 21 0,21-1 15,-21 1-15,0 0 0,0 0 0,0 0 16,0 0-16,0-1 0,0 1 0,0 0 16,0 42 15,0 0-16,0 1-15,0-1 0,0 21 16,0-21-16,0 22 0,0-1 0,0-21 16,0 21-16,0 1 0,0-1 15,0 22-15,0-22 0,21 21 0,0 1 16,-21-1-16,21 1 0,0 21 16,-21-22-16,0 1 0,22 20 0,-22-20 15,21-1-15,-21 22 0,0-22 16,0 22-16,0-21 0,0-1 0,0 1 15,-21-1-15,-1-21 0,1 22 0,0-22 16,21 1-16,-21-22 0,0 21 16,0-21-16,-1 0 0,1 1 0,0-22 15,0 0-15,0 0 0,0 0 16,21-22-16,0 1 16,-22-21-16,22 21 0,-21-22 0,21 1 15,0-21-15,0-1 0,0 1 0,0-1 16,0-21-16,21 22 0,-21-22 15,22 1-15,20-1 0,-21 0 16,0 1-16,22-1 0,-22 0 0,21 1 16,0-1-16,-20 0 0,20 1 0,0 20 15,-21-21-15,22 22 0,-1-1 16</inkml:trace>
  <inkml:trace contextRef="#ctx0" brushRef="#br0" timeOffset="180459.73">7027 13589 0,'-63'85'31,"42"-64"-31,-1 0 0,1 0 16,21 22-16,0-22 0,0 0 0,0 0 16,0 0-16,0 0 0,0 1 15,0-1-15,21 0 0,1 0 16,-1-21-16,0 21 0,0-21 0,0 0 16,0 21-16,1-21 0,-1 0 0,0 0 15,0 0-15,0 0 0,0 0 16,1 0-16,-1-21 0,0 21 0,-21-21 15,21 0-15,0 0 0,-21 0 0,0-1 16,21 1-16,1-21 0,-1 21 16,-21-22-16,21 22 0,0-21 15,0 21-15,-21-22 0,21 22 0,1 0 0,-1 0 16,0 0-16,0 21 0,0 0 16,0 0-16,1 0 0,-1 0 15,0 21-15,0 0 0,-21 0 16,21 0-16,-21 1 0,0-1 15,0 0-15,21 0 0,-21 0 0,0 0 16,22 1-16,-22-1 0,0 0 16,21-21-1,-21-21 1,0 0 0,0-1-16,0 1 15,0 0-15,0 0 0,0 0 0,0 0 16,-21-1-16,-1-20 0,22 21 0,-21 0 15,0 0-15,0-1 0,0 22 16,21-21-16,-21 21 0,-1 0 0,1 0 16,0 0-16,0 0 0,0 0 15,0 21-15,-22 1 0,22-1 0,0 21 16,0-21-16,0 22 0,-1-1 0,1 0 16,21 1-16,0-1 0,0 0 15,0-21-15,0 22 0,0-1 0,0-21 16,0 0-16,0 1 0,0-1 0,21 0 15,1 0-15,-1-21 16,0 0-16,0 0 0,0 0 0,0 0 16,1 0-16,-1 0 0,21-21 0,-21 21 15,0-21-15,1 0 0,-1-22 16,0 22-16,0 0 0,0-21 0,0-1 16,1 22-16,-22-21 0,0-1 0,0 22 15,0-21-15,0 21 0,0 0 16,0-1-16,0 1 0,0 42 31,0 1-31,0-1 0,0 21 16,0-21-16,0 0 0,0 22 0,0-22 15,0 21-15,0-21 0,0 22 16,21-22-16,0 0 0,0 0 16,21 0-16,-20 1 0,-1-22 0,0 21 15,21-21-15,-21 0 0,1 0 0,-1 0 16,21 0-16,-21 0 0,0 0 15,1-21-15,-1-1 0,0 1 0,0 0 16,0 0-16,0 0 0,1-22 16,-1 22-16,0-21 0,-21 21 0,21-22 15,-21 22-15,21-21 0,-21 21 0,0 0 16,0-1-16,0 44 31,0-1-15,0 0-16,0 21 0,-21-21 0,21 1 15,0 20-15,0-21 0,0 21 16,0-20-16,0-1 0,0 0 0,0 0 16,0 0-16,0 0 0,0 1 0,0-1 15,0-42 32,0-1-47,0 1 0,0 0 16,21 0-16,-21-21 0,21 20 0,-21-20 15,0 21-15,22-21 0,-1 20 16,0-20-16,-21 21 0,21 0 16,-21 0-16,21-1 0,0 22 15,1 0-15,-1 22 16,0-22-16,0 21 0,-21 0 16,21 0-16,0 21 0,1-20 0,-22-1 15,21 0-15,0 0 0,-21 21 16,21-20-16,-21-1 0,21 0 15,-21 0-15,21-21 0,-21 21 0,22-21 16,-1 0 0,0 0-16,0-21 15,0 0-15,-21 0 0,21 0 16,1-1-16,-1 1 0,0 0 16,0-21-16,0 21 0,0-1 15,1-20-15,-1 21 0,0-21 0,0 20 16,0 1-16,0 0 0,1 21 15,-1-21-15,0 21 0,0 0 16,0 0-16,-21 21 0,0 0 16,0 0-16,0 1 0,0 20 15,0-21-15,0 0 0,0 22 0,0-22 16,21 0-16,-21 21 0,0-21 0,22 1 16,-22-1-16,21-21 0,-21 21 15,21 0-15,0-21 0,0 21 16,0-21-16,1 0 0,-1 0 15,21 0-15,-21 0 0,0 0 16,22-21-16,-22 21 0,0-21 0,21 0 16,-20 0-16,20-1 0,-21 1 0,0 0 15,22-21-15,-22 21 0,0-22 16,21 22-16,-21-21 0,1 21 16,-1-22-16,0 22 0,-21 0 0,0 0 15,0 0-15,-21 21 16,0 0-16,-1 0 15,-20 21-15,21 0 0,-21 0 0,20 0 16,1 0-16,-21 1 0,42 20 16,-21-21-16,21 0 0,0 22 0,0-22 15,0 0-15,0 0 0,0 0 16,21-21-16,-21 21 0,21 1 0,0-22 16,0 21-16,22-21 0,-22 0 0,0 21 15,0-21-15,0 0 16,1 21-16,-22 0 15,-22-21 1,1 0 0,0 0-16,0 21 0,0-21 0,0 0 15,-1 0-15,1 0 0,0 0 0,0 0 16,0 0-16,0 0 0,-1 0 16,1 0 15</inkml:trace>
  <inkml:trace contextRef="#ctx0" brushRef="#br0" timeOffset="181479.85">6667 13949 0,'0'0'0,"22"0"0,-1-21 15,0 0-15,0-1 0,-21 1 16,21 0-16,0 21 16,-21-21-16,0 0 0,0 0 15,0-1-15,22 22 0,-22-21 16,0 0-16,0 0 16,0 0-1,21 21 16,-21-21-31</inkml:trace>
  <inkml:trace contextRef="#ctx0" brushRef="#br0" timeOffset="-210678.4">4741 14880 0</inkml:trace>
  <inkml:trace contextRef="#ctx0" brushRef="#br0" timeOffset="-195963.87">3831 15282 0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7T01:09:53.6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868 2625 0,'-21'-43'63</inkml:trace>
  <inkml:trace contextRef="#ctx0" brushRef="#br0" timeOffset="1311.27">1164 1524 0,'0'0'0,"-21"0"16,0-21-16,0 21 15,-1 0 1,1 0-16,0 0 16,0 0-1,0 0 1,21-21 125,0 0-95</inkml:trace>
  <inkml:trace contextRef="#ctx0" brushRef="#br0" timeOffset="1736.03">1058 1397 0,'0'-21'15,"0"0"-15,0 0 16,0-1-16,0 1 16,0 0-16,0 0 15,0 0 1,0 42 31,0 0-47,0 0 0,0 0 0,0 1 15,0-1-15,0 21 0,0 0 16,0 1-16,0-1 0,0 0 16,0 22-16,0-22 0,0 1 15,0 20-15,0-21 0,0 1 0,0-1 16,-21 0-16,21 1 0,0-22 16,0 21-16,-21-21 0,21 1 0,0-1 15,0 0-15,21-21 63,-21-21-63,21 0 0,0-1 0,-21 1 15,22 0-15</inkml:trace>
  <inkml:trace contextRef="#ctx0" brushRef="#br0" timeOffset="2152.79">1609 1863 0,'0'0'0,"0"21"0,0 0 16,0 0-16,0 0 15,0 1-15,21-1 16,0-21-16,0 0 16,0 0-16,0 0 0,-21-21 15,22 21-15,-1-22 0,-21 1 16,21 0-16,-21 0 16,0 0-16,0 0 15,0-1-15,0 1 16,-21 21-16,0 0 15,-1 0-15,1 0 16,0 0-16,21 21 16,-21-21-16,0 22 15,21-1-15,0 0 16,21-21 0,0 0-16,0 0 0,-21-21 15</inkml:trace>
  <inkml:trace contextRef="#ctx0" brushRef="#br0" timeOffset="2999.93">2900 1270 0,'0'0'16,"0"-21"-1,0 0-15,0 42 47,0 0-31,0 0-16,0 22 15,0-22-15,0 21 0,0-21 16,0 22-16,0-1 0,0 0 0,0 1 16,0 20-16,-21-21 0,21 1 15,0 20-15,-22-20 0,22-1 0,0 0 16,0 1-16,0-1 0,0 0 16,-21-21-16,21 22 0,0-22 0,-21 21 15,21-21-15,0 1 0,0-1 16,0 0-16,0 0 0,0-42 47,0 0-47,0 0 15,0-1-15,0 1 0,21 0 0,-21 0 16,21-21-16,-21-1 0,0 22 16,22-21-16,-22-1 0,21 1 0,0 0 15,0-1-15,0 1 0,0 21 16,1-21-16,20 20 0,-21-20 0,21 42 15,-20-21-15,20 0 0,-21 21 16,21 0-16,1 0 0,-22 21 0,21 0 16,-21 0-16,22 0 0,-22 1 15,0 20-15,21-21 0,-42 21 0,0 1 16,0-22-16,22 21 16,-22-21-16,0 22 0,0-22 0,0 0 15,0 0-15,0 22 0,-22-43 16,22 21-16,0 0 0,-21 0 0,0-21 15,21 21-15,-21-21 16,21-21 15,0 0-31,0 0 16</inkml:trace>
  <inkml:trace contextRef="#ctx0" brushRef="#br0" timeOffset="3375.71">3979 1566 0,'0'22'0,"-21"-22"16,0 21-16,0 21 0,0 0 0,-22 1 15,22-1-15,0 0 0,-21-20 0,42 20 16,0-21-16,-22 21 0,22 1 16,0-1-16,0-21 0,0 22 0,0-22 15,0 0-15,22 0 0,-1 0 16,0 0-16,0-21 0,0 0 0,0 0 15,1 0-15,20 0 0,-21 0 16,0 0-16,0 0 0,22 0 0,-22-21 16,0 0-16,0 0 0,22 0 15,-43-22-15,21 1 0,-21 21 0,21-21 16</inkml:trace>
  <inkml:trace contextRef="#ctx0" brushRef="#br0" timeOffset="3592.6">4212 2117 0,'21'0'15,"0"21"-15,1-21 16,-1 0-16,0 0 0,0 0 15,0-21-15,0 21 0,1-21 16,20-1-16,-21 22 0,0-21 0,0 0 16,-21 0-16</inkml:trace>
  <inkml:trace contextRef="#ctx0" brushRef="#br0" timeOffset="5679.19">4276 1778 0,'0'-21'47,"0"0"-32,0 0-15,21 21 0,-21-22 16,0 1-16,0 0 0,21 21 0,-21-21 15,21 0-15,-21 0 0,0-1 16,0 1-16,0 0 0,0 0 0,0 0 16,0 0-1,-21 21-15,0 0 16,0 0-16,-1 0 0,1 0 0,0 0 16,-21 21-16,21-21 0,-22 21 15,1 0-15,21 0 0,-22 0 0,1 1 16,21 20-16,-21-21 0,20 21 15,-20 1-15,21-1 0,21 0 0,-21-20 16,21 20-16,-21 0 0,21 1 16,0-22-16,0 21 0,0-21 0,0 0 15,0 1-15,21-1 0,0 0 16,-21 0-16,21 0 0,0 0 0,0-21 16,1 0-16,-1 0 0,0 0 15,21 0-15,-21 0 0,1 0 16,-1 0-16,0-21 0,21 21 0,-21-21 15,1 0-15,-1 0 0,0 0 16,21-1-16,-21 1 0,1-21 0,-1 21 16,0-22-16,0 1 0,0 21 15,-21-21-15,0-1 0,21 22 0,-21-21 16,0-1-16,0 22 0,0 0 0,0 0 16,0 0-16,0 0 0,0-1 15,-21 22 16,21 22-31,-21-1 0,21 0 0,0 0 16,0 21-16,0-20 0,0 20 16,0 0-16,0 1 0,-21-1 0,21 0 15,0 1-15,0-22 0,0 21 16,0-21-16,0 22 0,0-22 0,0 0 16,0 0-16,0 0 0,21-21 0,0 0 15,0 21-15,1-21 0,-1 0 16,0 0-16,0 0 0,21-21 0,-20 0 15,20 21-15,-21-21 16,21 0-16,-20 0 0,20-22 0,-21 22 16,21-21-16,-20 21 0,-1-22 15,0 22-15,0-21 0,0 21 0,-21-22 16,0 22-16,21 0 0,-21 0 0,0 0 16,0-1-16,0 44 31,0-1-31,0 0 0,0 0 15,-21 0-15,21 22 0,-21-22 16,21 21-16,0-21 0,-21 0 0,21 22 16,-21-22-16,0 0 0,21 0 15,0 0-15,0 1 0,0-1 16,-22 0-16,22 0 0,0 0 16,0-42 30,0 0-46,0 0 0,0 0 0,0-1 16,0 1-16,0 0 0,22 0 16,-22 0-16,21-22 0,0 22 0,0 0 15,0-21-15,22 21 0,-22-1 0,21 1 16,-21 0-16,22 0 16,-1 21-16,-21 0 0,21 0 0,1 0 0,-22 0 15,21 0-15,-21 21 16,22 0-16,-22 0 0,0 1 0,0-1 15,0 21-15,-21-21 0,0 22 0,0-22 16,0 21-16,0-21 0,0 0 16,-21 22-16,21-22 0,-21 0 0,0 0 15,0 0-15,21 1 16,-21-22-16,-1 21 0,44-42 47,-1-1-47,0 22 0,21-21 0</inkml:trace>
  <inkml:trace contextRef="#ctx0" brushRef="#br0" timeOffset="6556.73">6244 1905 0,'0'0'0,"0"-21"0,0 0 15,0 0-15,0-1 0,-21 1 16,21 0-16,-21 0 0,0-21 0,-1 20 16,22 1-16,-21 0 0,0 21 15,0-21-15,0 21 0,0 0 16,-1 0-16,1 0 0,-21 0 16,21 21-16,0 0 0,-22 0 0,22 22 15,0-22-15,0 21 0,0 1 0,-1-1 16,1 21-16,0-20 0,21-1 15,-21-21-15,21 22 0,0-1 0,0-21 16,0 0-16,0 22 0,42-22 16,-42 0-16,43-21 0,-22 0 15,0 0-15,21 0 0,-21 0 0,22 0 16,-22-21-16,21 0 0,-21-1 16,22 1-16,-22 0 0,21 0 15,-21-21-15,1 20 0,20-20 0,-21-21 16,0 20-16,0-20 0,-21 20 15,22-20-15,-1-1 0,-21 22 0,0-21 16,0 20-16,0 1 0,0 0 16,0-1-16,0 22 0,0-21 0,0 21 15,0-1-15,0 44 32,0-1-32,-21 21 0,21-21 15,-22 22-15,22 20 0,0-21 16,0 22-16,-21-1 0,0-20 0,21 20 15,-21 1-15,21-22 0,0 0 16,0 1-16,0-1 0,0 0 16,0-20-16,0 20 0,0-21 0,21 0 15,0-21-15,0 21 0,1-21 16,20 0-16,-21 0 0,0 0 16,22 0-16,-22-21 0,21 0 0,0 0 15,1 0-15,-1 0 0,-21-22 16,22 22-16,-1-21 0,-21-1 0,0 22 15,0-21-15,1 0 0,-22 20 16,0-20-16,0 21 0,0 0 16,0 0-16,-22 21 0,1 0 15,0 0-15,0 21 16,0 0-16,21 0 0,0 0 16,0 0-16,0 22 0,0-22 0,0 0 15,0 21-15,0-20 0,21-1 16,0 0-16,0 0 0,0 0 0,-21 0 15,22 1-15,-1-1 0,-21 0 16,0 0-16,0 0 0,0 0 16,-21-21-1,-1 0-15,1 0 16,0 0-16,0 0 0,0 0 16,0 0-16,-1 0 15,22-21 1,0 0-1</inkml:trace>
  <inkml:trace contextRef="#ctx0" brushRef="#br0" timeOffset="7539.48">8488 1778 0,'0'0'0,"0"-21"0,21 0 15,-21 0-15,0-1 0,0 1 0,0 0 16,0 0-16,-21 21 16,0 0-16,-1 0 15,1 0-15,0 21 0,0 21 16,0-20-16,0-1 15,-1 21-15,1 0 0,0 1 0,0-1 16,21 0-16,-21-20 0,21 20 16,-21 0-16,21 1 0,0-22 15,0 0-15,0 21 0,0-21 0,0 1 0,21-1 16,0-21 0,0 0-16,0 0 0,0 0 0,1 0 0,-1 0 15,21 0-15,-21 0 0,0 0 16,1-21-16,-1-1 0,0 1 15,-21 0-15,0 0 0,0 0 0,0 0 16,0-1-16,0-20 0,-21 21 0,0-21 16,-1 20-16,1-20 0,0 21 15,0 0-15,0-22 0,0 22 0,21 0 16,0 0-16,0-21 0,0 20 16,0 1-16,21 0 0,21 0 15,-21 21-15,22 0 0,-1 0 16,0 0-16,1 0 0,-1 0 0,21 0 15,-20 21-15,20 0 0,-20 22 0,-1-22 16,0 0-16,-21 21 16,1 1-16,-1-1 0,0-21 0,-21 21 15,0 1-15,0-22 0,0 21 16,0 1-16,0-22 0,0 0 0,0 0 16,-21 0-16,0 0 0,21 1 0,0-1 15,-22-21-15,1 0 16,0 0-1,21-21-15,0-1 16,0 1-16,0 0 16,0-21-16,21 21 0,0-22 0,1 1 15,-1 21-15,0-22 0,0-20 0,0 42 16,22-22-16,-22 1 16,21 0-16,0 21 0,-20-1 0,20 1 15,0 21-15,1 0 0,-22 0 16,21 0-16,0 21 0,-20 1 0,20-1 15,-21 21-15,0-21 0,-21 22 0,0-1 16,0 0-16,0 1 0,0-1 16,0 0-16,-21-21 0,0 22 0,21-22 15,-21 0-15,0 0 0,-1 0 0,22 1 16,0-1-16,0 0 16,0-42 15</inkml:trace>
  <inkml:trace contextRef="#ctx0" brushRef="#br0" timeOffset="8331.06">11155 1630 0,'0'-21'16,"0"0"-16,21 21 0,0-22 16,0 22-16,0-21 0,1 21 15,20-21-15,-21 0 0,21 21 16,-20-21-16,20 0 0,0-1 0,-21 1 16,22 0-16,-1 0 0,-21 0 15,0-22-15,1 22 0,-1 0 0,-21 0 16,0 0-16,0-22 0,-21 43 15,-1-21-15,1 0 0,-21 21 0,0 0 16,-1 0-16,-20 0 0,-1 21 16,1 0-16,20 1 0,-20-1 0,-1 0 15,1 21-15,21-21 0,-1 22 0,1-22 16,21 21-16,0 1 0,21-1 16,0-21-16,0 21 0,0 1 0,21-22 15,0 21-15,21-21 16,-21 1-16,22 20 0,-1-21 0,0 0 15,1-21-15,20 21 0,-20-21 0,-1 0 16,0 0-16,1 0 0,-1 0 16,-21 0-16,21 0 0,-20 0 0,-22-21 31,-22 21-31,-20-21 16,0 21-16,-1 0 0,-20 0 0,21 0 15,-22 0-15,1 0 0,-1 21 16,22-21-16,-22 21 0,22 1 0,0-1 15,-1 21-15,22-21 0,0 0 16,0 22-16,21-22 0,0 21 16,0-21-16,0 1 0,0-1 0,21 0 15,21 0-15,-21 0 0,22 0 0,-22-21 16,21 0-16,22 22 0,-22-22 16,0 0-16,22 0 0,-22 0 0,1 0 15,20 0-15,-21-22 0,1 22 0,20-21 16,-20 0-16,-1 0 0,-21 21 15,21-21-15,-20 0 0,-1-22 0,0 22 16,0 0-16,0 0 0</inkml:trace>
  <inkml:trace contextRef="#ctx0" brushRef="#br0" timeOffset="8559.93">11769 1778 0,'0'0'0,"21"0"15,0 0 1,0 21-16,0 0 15,0 1-15,1-1 0,-1 0 16,0 0-16,0 0 0,0 0 0,0 1 16,1-1-16,-1 0 0,0-21 15,-21 21-15,21 0 0,0-21 0,-21 21 16,21-21-16,-21 22 0,22-22 16,-1 0-1,-21-22 1,0 1-16,21 0 15</inkml:trace>
  <inkml:trace contextRef="#ctx0" brushRef="#br0" timeOffset="8783.79">12192 1715 0,'0'-22'16,"-21"22"-16,0 0 0,21 22 15,-22-1-15,1 0 0,0 0 0,0 0 16,0 0-16,0 22 0,-22-22 0,22 0 15,0 21-15,0-20 0,-22-1 16,22 0-16,0 0 0,0 21 16,0-20-16,21-1 0,0 0 15,0 0-15,21-21 16,0 0 0,21 0-16,-20 0 0,20 0 0,-21-21 15,21 0-15</inkml:trace>
  <inkml:trace contextRef="#ctx0" brushRef="#br0" timeOffset="9119.61">12573 1778 0,'0'-21'31,"-21"42"-15,21 0-16,0 22 0,0-22 15,-21 21-15,21-21 0,0 22 16,-22 20-16,22-21 0,0 1 0,0 20 16,0-20-16,0 20 0,0 1 0,0-1 15,0-21-15,0 22 0,0-1 16,0 1-16,-21-22 0,21 22 0,0-22 16,0 0-16,0 1 0,-21-1 15,21 0-15,-21 1 0,21-22 16,-21 21-16,21-21 0,0 1 0,0-1 15,0-42 1,0-1 0,0 1-16,0 0 0,0 0 15,0-21-15,0-1 0,0 1 0,0-22 16</inkml:trace>
  <inkml:trace contextRef="#ctx0" brushRef="#br0" timeOffset="9387.45">12552 2201 0,'0'-63'0,"0"126"0,0-168 0,0 62 0,0 22 15,0-21-15,21-1 0,-21 22 16,21-21-16,-21 21 0,21 0 16,0-22-16,1 22 0,20 0 0,-21 0 15,21 21-15,1-21 0,-1 21 16,0 0-16,-20 0 0,20 0 0,0 21 16,1-21-16,-22 21 0,0 0 15,-21 21-15,0-20 0,0-1 0,0 21 16,-21-21-16,-22 0 0,22 1 0,-21 20 15,0-21-15,-1 0 0,1 0 16,0-21-16,-1 22 0,1-1 0,0-21 16,20 21-16,1-21 0,0 21 15,0-21-15,0 0 16,21-21 0</inkml:trace>
  <inkml:trace contextRef="#ctx0" brushRef="#br0" timeOffset="10547.64">14436 1207 0,'0'0'0,"21"-22"0,0-20 0,-21 21 0,0 0 16,0 0-16,0-1 15,-21 22 1,0 0-16,-1 0 0,1 22 16,0-1-16,21 0 0,-21 21 15,0 1-15,0-1 0,-1 0 0,-20 22 16,21-22-16,0 22 0,0-1 16,-1 1-16,1-1 0,21 1 0,0-1 15,-21-21-15,21 22 0,0-22 0,0 1 16,0-22-16,21 21 0,0-21 15,1 22-15,20-22 0,0-21 0,-21 21 16,22-21-16,-1 0 0,0 0 0,22 0 16,-22 0-16,1 0 0,-1-21 15,0 0-15,22-1 0,-22 1 16,0-21-16,1 21 0,-1-22 0,0 1 16,-20 0-16,20-22 0,-21 22 15,0-22-15,0 1 0,-21-1 0,0 22 16,0-21-16,0-1 0,-42 22 15,21-22-15,0 1 0,-22 20 0,1 1 16,0 0-16,-1 21 0,1-22 0,0 22 16,-1 21-16,1 0 0,0 0 15,-1 0-15,-20 0 0,21 21 0,-1 0 16,1 1-16,0 20 0,-1 0 16,22 1-16,0-1 0,0 21 15,0-20-15,21 20 0,0 1 0,0-1 16,0 1-16,0-22 0,21 22 15,0-22-15,0 0 0,21 1 0,-20-1 16,20 0-16,0-21 0,1 1 16,-1-1-16,0 0 0,22-21 0,-22 0 15,0 0-15,22 0 0,-22 0 0,22 0 16,-22-21-16,22 0 0,-22-1 16,0 1-16,1 0 0,-1 0 0,-21-21 15,0 20-15,0-20 0,1 0 0,-22 21 16,0-22-16,21 22 0,-21 0 15,0 0-15,0 42 32,0 0-32,0 0 0,-21 22 15,21-22-15,-22 21 0,1-21 0,21 22 16,0-22-16,-21 21 0,21-21 16,-21 22-16,21-22 0,-21 0 0,21 0 15,0 0-15,-21 0 0,21 1 16,-22-22-1,22-22 1,0 1-16,0 0 16,0-21-16,0 21 0,22-22 15,-1 22-15,0-21 0,0-1 16,0-20-16,22 21 0,-22-1 0,21 1 16,0 0-16,1 20 0,-1 1 15,0 0-15,1 0 0,-1 21 0,0 0 16,-20 0-16,20 21 0,-21 0 0,0 0 15,0 22-15,1-22 0,-22 21 16,0 1-16,0-1 0,0 0 0,0 1 16,0-1-16,0 0 0,0-21 0,0 22 15,-22-22-15,22 0 0,-21 0 16,0 0-16,21 1 0,0-1 16,-21-21-16,0 0 15</inkml:trace>
  <inkml:trace contextRef="#ctx0" brushRef="#br0" timeOffset="11540.08">6265 2879 0,'0'0'0,"0"21"16,0 0-16,0 0 0,0 0 16,0 1-16,0-1 0,0 21 15,0-21-15,-42 0 0,42 1 16,0-1-16,0 0 0,0 21 0,0-21 0,0 1 16,0-1 15</inkml:trace>
  <inkml:trace contextRef="#ctx0" brushRef="#br0" timeOffset="11728.15">5567 3535 0,'-21'21'0,"-1"-21"15</inkml:trace>
  <inkml:trace contextRef="#ctx0" brushRef="#br0" timeOffset="12619.04">6159 3302 0,'0'0'0,"0"-21"0,0 0 16,0 0-1,0-1-15,22 22 16,-22-21-16,21 21 0,-21-21 0,0 0 16,21 0-16,-21 0 0,21 21 15,-21-22-15,21 22 0,-21-21 16,0 0-16,21 0 15,-21 42 17,0 0-32,0 0 0,0 22 0,0-22 15,0 21-15,0 1 16,0-1-16,0 21 0,-21-20 0,21-1 0,0 22 16,0-22-16,-21 0 0,21 1 15,-21-1-15,21-21 0,0 21 16,-21-20-16,21-1 0,0 0 0,0 21 15,0-21 1,0-42 0,21 21-1,-21-21-15,21 0 0,-21 0 16</inkml:trace>
  <inkml:trace contextRef="#ctx0" brushRef="#br0" timeOffset="12967.84">6667 3493 0,'0'42'15,"0"-21"-15,0 0 0,0 0 16,0 1 0,22-22-16,-1 0 15,0 0-15,0 0 16,0 0-16,0 0 0,1-22 0,-1 1 15,0 21-15,-21-21 0,21 21 16,-21-21-16,21 0 0,-21 0 16,0-1-16,0 1 15,-21 21-15,0 0 0,0 0 16,0 0-16,-1 0 0,1 21 16,0 1-16,0-1 15,0-21-15,21 21 0,-21-21 0,21 21 16,0 0-16,21-21 15,0 0-15,0 0 16,0 0-16,22 0 0,-22 0 0,21 0 16,-21 0-16</inkml:trace>
  <inkml:trace contextRef="#ctx0" brushRef="#br0" timeOffset="13327.52">7789 3069 0,'0'-21'0,"0"42"0,0-63 15,0 21-15,0 0 0,0-1 16,-21 22 0,0 0-1,21 22-15,0-1 0,-21 0 0,21 21 16,0-21-16,0 22 0,0-1 15,0 0-15,-21 1 0,21-1 16,-22 22-16,22-22 0,0 0 0,0 22 16,-21-22-16,21 0 0,-21 1 0,21-1 15,-21 0-15,21 1 0,0-22 16,0 21-16,0-21 0,0 1 0,0-1 16,0 0-16,21-21 31,0 0-31,0-21 0,-21 0 15,22-1-15,-1-20 0,-21 21 16</inkml:trace>
  <inkml:trace contextRef="#ctx0" brushRef="#br0" timeOffset="13651.34">7620 3260 0,'-21'-21'0,"42"42"0,-63-64 15,42 1-15,0 21 0,-22 0 0,22 0 16,0-1-16,0 1 0,0 0 15,22 0-15,-1 0 0,0 0 16,21-1-16,-21 22 0,22-21 0,-1 0 16,22 21-16,-22 0 0,0 0 15,22 0-15,-22 0 0,0 0 16,1 21-16,-1 0 0,0 1 0,-20 20 16,-1-21-16,-21 0 0,0 22 15,0-1-15,-21-21 0,-22 21 0,22 1 16,-21-1-16,-1-21 0,-20 22 15,21-22-15,-1 21 0,-20-21 0,20 0 16,1 1-16,21-22 0,-21 21 0,20-21 16,22 21-16,22-21 31,-1 0-31,0 0 0,21 0 0,-21 0 16,22 0-16,-22 0 0,21 0 15</inkml:trace>
  <inkml:trace contextRef="#ctx0" brushRef="#br0" timeOffset="14096.08">8467 3408 0,'-22'0'16,"1"0"-1,0 0-15,0 21 16,0 0-16,0-21 0,21 21 15,-22 22-15,22-22 0,0 0 0,-21 0 16,21 0-16,-21 22 0,21-22 16,0 0-16,0 0 0,0 0 0,0 22 15,0-22-15,0 0 16,0 0-16,0 0 0,21-21 16,0 0-16,1 0 15,-1 0-15,0 0 0,0 0 0,21 0 16,-20-21-16,-1 0 0,0 21 15,21-21-15,-21 0 0,1 0 0,-1-1 16,-21 1-16,21-21 0,-21 21 0,0-22 16,0 22-16,0-21 0,0 21 15,0-22-15,-21 22 0,0-21 0,-1 21 16,1 0-16,0-1 0,0 22 16,0 0-16,0 0 0,-1 0 15,1 0-15,0 0 0,21 22 16,-21-1-16,21 0 0,0 0 15,0 0-15,21 0 16,0-21-16,0 0 0,1 0 16,-1 0-16,0 0 0</inkml:trace>
  <inkml:trace contextRef="#ctx0" brushRef="#br0" timeOffset="14491.96">9207 3344 0,'0'0'0,"-42"-21"31,21 21-31,0 0 16,0 0-16,-22 0 0,22 21 15,-21-21-15,21 22 0,-22-22 0,22 21 16,0 0-16,0 0 0,21 0 16,0 0-16,0 1 0,0-1 15,0 0-15,0 0 0,21 0 16,-21 0-16,21 1 0,0-22 15,22 21-15,-22-21 0,0 21 0,0-21 16,0 21-16,0-21 0,1 21 0,-1-21 16,0 0-16,-21 21 0,21-21 15,-21 22-15,-21-22 16,0 21 0,0-21-16,-22 0 0,22 0 0,-21 0 15,21 0-15,-22 0 0,1 0 16,21 0-16,-22 0 0,22 0 0,0 0 15,0 0-15,0 0 0,42 0 32,0 0-17,0-21-15,22-1 0,-22 1 0</inkml:trace>
  <inkml:trace contextRef="#ctx0" brushRef="#br0" timeOffset="14815.85">9715 3048 0,'-21'0'0,"42"0"0,-42-21 0,0 21 0,0 0 16,21-21-16,-21 21 0,0 0 16,-1 21-1,22 0-15,0 0 0,0 0 16,0 22-16,-21-22 0,21 21 0,0 1 15,-21-1-15,21-21 0,-21 21 16,21 1-16,0-1 0,0 0 16,0 1-16,-21-22 0,21 0 0,0 21 15,0-20-15,0-1 0,0 0 16,0 0-16,0 0 0,21-21 16,0 0-16,0 0 0,0 0 15,1 0-15,-1 0 16,0 0-16,0-21 0,0 0 0,-21 0 15,21 0-15,-21-1 0</inkml:trace>
  <inkml:trace contextRef="#ctx0" brushRef="#br0" timeOffset="15007.74">9440 3387 0,'0'0'0,"21"0"31,1 0-31,-1 0 16,0 0-16,0 0 0,0 0 16,22-21-16,-22 21 0,21 0 0,-21 0 15,22-22-15,-1 22 0,-21 0 0,21-21 16,1 0-16,-1 21 0</inkml:trace>
  <inkml:trace contextRef="#ctx0" brushRef="#br0" timeOffset="15739.32">10223 3281 0,'-21'0'0,"21"21"16,0 0 0,-21 0-16,21 1 15,0-1-15,-21 0 0,21 0 16,0 0-16,0 0 0,0 1 0,0-1 15,0 0-15,0 0 16,0 0-16,0 0 0,-21 1 0,21-1 16,0 0-16,0 0 0,-21 0 31,21-42-15,0 0-1,0 0-15,0 0 16,0-1-16,0-20 0,0 21 0,21 0 15,-21-22-15,21 22 0,-21 0 0,21-21 16,0 21-16,0-1 0,1 1 16,-1 0-16,0 0 0,0 0 15,0 21-15,0 0 0,1 0 0,-1 0 0,0 0 16,0 0-16,0 0 16,0 21-16,-21 0 0,22 0 0,-22 0 15,21 1-15,-21 20 0,21-21 0,-21 0 16,0 0-16,0 1 0,0-1 15,0 0-15,0 0 0,0 0 0,0 0 16,0 1-16,-21-22 0,21 21 16,-21-21-1,-1 0-15,1 0 16,21-21-16,0-1 0,0 1 16,0 0-16,21 0 15,1 0-15,20 0 0,-21-22 16,0 22-16,22 0 0,-22-21 0,21 20 15,0-20-15,1 21 0,-1 0 0,0 21 16,1-21-16,-1 21 0,0 0 16,-20 0-16,20 0 0,-21 21 0,0-21 15,0 21-15,1 0 0,-22 21 0,0-20 16,0-1-16,0 21 0,0-21 16,0 22-16,0-22 0,0 0 0,-22 0 15,22 21-15,-21-20 0,0-22 0,0 21 16,21 0-16,-21 0 15,0-21-15,42 0 47,0-21-47,0 0 0</inkml:trace>
  <inkml:trace contextRef="#ctx0" brushRef="#br0" timeOffset="16211.8">11811 3302 0,'0'0'0,"-85"0"32,64 0-32,0 0 0,-21 21 0,20 0 15,-20 1-15,21-1 0,-21 21 0,20-21 16,-20 22-16,21-1 0,0-21 15,-22 21-15,22-20 0,21 20 0,0-21 16,-21 0-16,21 0 0,0 1 0,0-1 16,21-21-16,0 0 15,1 0-15,-1 0 0,0 0 16,0 0-16,21 0 0,-20 0 0,-1-21 16,0-1-16,21 22 0,-21-21 15,1 0-15,-1-21 0,0 21 16,0-1-16,0-20 0,0 21 0,1-21 15,-22 20-15,0 1 0,0-21 0,21 21 16,-21 0-16,0 42 31,-21-21-31,21 21 0,0 0 16,0 21-16,0-20 0,0-1 16,0 0-16,0 21 0,0-21 0,0 1 15,0-1-15,0 0 0,0 0 0,0 0 16,0 0-16,21-21 15,0 0-15,0 0 0,0 0 16,0 0-16,1 0 0,-1 0 16</inkml:trace>
  <inkml:trace contextRef="#ctx0" brushRef="#br0" timeOffset="16667.54">12255 3366 0,'0'42'31,"0"-21"-31,0 0 0,0 0 0,0 22 16,-21-22-16,21 0 0,-21 0 15,21 0-15,0 1 0,0-1 0,-21 0 16,21 0-16,-21-21 0,21 21 16,-21 0-16,-1 1 15,1-22-15,0 0 16,21-22-1,0 1-15,0 0 16,0 0-16,0 0 0,0 0 16,0-22-16,21 22 0,-21-21 0,43-1 15,-22 1-15,0 21 0,21-21 0,1-1 16,-1 1-16,0 0 0,1 20 16,20 1-16,-21 0 0,22 21 15,-22 0-15,1 0 0,20 0 0,-42 0 0,22 21 16,-1 22-16,-21-22 15,0 21-15,0-21 0,-21 22 0,0-1 16,0 0-16,0-21 0,0 22 0,-21-22 16,0 21-16,0-21 0,0 1 15,0-1-15,-1 0 0,1 0 0,0 0 16,0-21-16,0 21 0,0-21 16,-1 0-16,22 22 0,-21-22 15,0 0-15,0 0 16</inkml:trace>
  <inkml:trace contextRef="#ctx0" brushRef="#br0" timeOffset="17519.87">5757 5249 0,'-21'0'0,"0"-42"16,21 21 0,0 0-16,0 0 15,0-1-15,0 1 0,21 0 0,0 21 16,0-21-16,1 0 0,-1 0 16,0-1-16,0 22 0,0-21 0,22 21 15,-22 0-15,0 0 0,21 0 0,-21 0 16,22 21-16,-22 1 0,0-1 15,0 21-15,0 0 0,1 1 0,-22-1 16,0 0-16,0 22 0,0-22 16,-22 1-16,1 20 0,-21-21 15,0 1-15,-1-1 0,1 0 0,-22 1 16,1-1-16,-1-21 0,22 22 0,-21-22 16,20 0-16,1-21 0,21 0 15,-22 0-15,22 0 0,0 0 0,21-21 16,0 0-16,0-1 0,0 1 15,0 0-15,0-21 0,0-1 16,0 1-16,21 21 0,0-21 0,1-1 16,-1 22-16,0-21 0,0 21 0,0-1 15,0 1-15,1 21 0,-1 0 16,0 0-16,21 0 0,-21 21 16,1-21-16,-1 43 0,0-22 0,0 0 15,-21 21-15,21 1 0,-21-22 16,21 21-16,-21 1 0,0-22 0,0 21 15,0-21-15,22 0 0,-22 1 0,21-1 16,-21 0-16,21-21 0,-21 21 16,21-21-16,0 0 15,0 0-15,1 0 0,-1-21 16,0 0-16,-21 0 0,21 21 16,0-22-16,0-20 0</inkml:trace>
  <inkml:trace contextRef="#ctx0" brushRef="#br0" timeOffset="17695.77">6477 5482 0,'0'0'0,"21"0"0,-21-21 31,21 21 16,0 0-47,1 0 0,-1 0 15,21 0-15,-21 0 0</inkml:trace>
  <inkml:trace contextRef="#ctx0" brushRef="#br0" timeOffset="17979.61">7599 4953 0,'0'0'0,"0"-42"0,0-1 0,0 22 15,0 0-15,0 0 0,0 0 0,-21 21 16,-1 0-16,1 0 16,0 0-16,21 21 0,-21 21 15,21-21-15,0 22 0,-21 20 16,21-20-16,0 20 0,-21 1 0,21-22 16,0 21-16,0 1 0,0-22 15,0 1-15,-22 20 0,22-21 0,0 1 16,-21-22-16,21 21 0,0-21 0,0 22 15,0-22-15,0 0 16,0-42 0,21 0-16</inkml:trace>
  <inkml:trace contextRef="#ctx0" brushRef="#br0" timeOffset="18435.34">7429 5228 0,'-21'-42'0,"42"84"0,-42-148 0,21 64 0,0 0 15,0-1-15,0 1 0,0 0 0,21-1 16,1 22-16,-1-21 0,0 21 16,21 0-16,1-1 0,-1 1 0,0 21 15,1 0-15,20 0 0,-21 0 0,22 0 16,-22 21-16,1 1 0,-1-1 16,0 0-16,-21 21 0,22 1 0,-43-22 15,0 21-15,0 0 0,0 1 0,0-1 16,-43-21-16,22 22 0,-21-22 15,-22 21-15,22-21 0,-21 0 16,-1 22-16,22-43 0,-22 21 0,22 0 16,0-21-16,20 0 0,-20 0 15,21 0-15,42 0 47,0 0-47,0 21 0,1 0 0,20-21 16,-21 22-16,0-1 0,0 0 0,1 0 15,-1 0-15,0 0 0,0 1 0,0 20 16,0-21-16,1 0 0,-1 0 16,0 1-16,0-1 0,0 0 15,0-21-15,1 0 16,-1 0 0,0 0-1,0 0-15,0 0 0,-21-21 16,21 0-16,1-1 0,-22 1 15,21 0-15</inkml:trace>
  <inkml:trace contextRef="#ctx0" brushRef="#br0" timeOffset="19055.82">8191 5419 0,'0'0'0,"22"0"16,-22-21 0,21 21-16,0 0 15,0-22-15,0 22 0,-21-21 0,21 21 16,1 0-16,-1-21 0,21 21 15,-21-21-15,0 21 0,1-21 0,-22 0 16,21 21-16,-21-22 0,-21 22 31,-1 0-31,1 0 16,0 22-16,0-1 0,0 0 0,0 0 16,-1 0-16,1 0 0,0 22 15,21-22-15,0 0 0,0 21 0,0-20 16,0-1-16,0 0 0,0 0 0,0 0 15,0 0-15,21 1 16,0-22-16,1 21 0,-1-21 16,0 0-16,21 0 0,-21 0 15,1 0-15,-1-21 0,21-1 0,-21 1 16,22 0-16,-1 0 0,-21 0 16,21 0-16,1-1 0,-1 1 0,-21-21 15,22 21-15,-22-22 0,0 22 0,0-21 16,0 21-16,-21-22 0,21 22 15,-21 0-15,0 0 0,-21 21 16,0 0-16,0 0 16,0 21-16,0-21 0,-1 21 15,22 0-15,0 1 0,0-1 16,0 0-16,0 21 0,0-21 0,0 1 16,0-1-16,0 0 0,22 0 0,-22 0 15,21 0-15,0 1 0,0-1 16,0-21-16,0 21 0,-21 0 0,22 0 15,-22 0 1,-22 1 0,1-22-16,0 0 0,-21 0 15,21 0-15,-1 0 0,-20 0 0,21 0 16,0 0-16,0 0 0,-1 0 0,22-22 31,0 1-31,22 21 16,-1-21-16,0 0 0,0 21 15</inkml:trace>
  <inkml:trace contextRef="#ctx0" brushRef="#br0" timeOffset="19341.66">9461 4847 0,'0'0'15,"0"-21"-15,0 0 0,0 0 16,0 42-1,-21 0-15,21 0 0,-21 0 0,21 22 16,0-1-16,-21 0 0,21 1 16,-21-1-16,0 22 0,21-22 0,0 0 15,0 1-15,-22-1 0,22 0 16,-21 1-16,21-1 0,-21-21 0,21 21 16,0-20-16,0-1 0,0 0 0,0 0 15,0 0-15,0 0 16,21-21-1,0 0-15,-21-21 0,22 0 16,-1 0-16,-21 0 0,21 0 16</inkml:trace>
  <inkml:trace contextRef="#ctx0" brushRef="#br0" timeOffset="19504.57">9229 5249 0,'21'0'15,"0"0"1,0 0-16,0-21 0,0 21 0,1 0 16,-1 0-16,21-21 0,-21 0 15,0 21-15,22-21 0,-22 21 0,0-21 16,0 21-16,0-22 0</inkml:trace>
  <inkml:trace contextRef="#ctx0" brushRef="#br0" timeOffset="20339.52">10393 4805 0,'21'-21'0,"-42"42"0,42-85 16,-21 43-16,21 0 0,-21 0 15,0 0-15,0 42 47,0 0-47,-21 21 0,21 1 0,-21-1 16,21 0-16,0 22 0,0-1 0,-21-20 15,-1 20-15,22-20 0,-21-1 16,0 21-16,21-20 0,-21-22 16,21 21-16,-21 1 0,21-22 0,-21 0 0,21 0 15,0 0-15,0-42 31,0 0-31,0 0 16,0 0-16,0-1 0,0 1 0,0 0 16,0 0-16,0-21 0,21-1 15,-21 1-15,21 0 0,-21-1 0,21 1 16,0 0-16,0-22 0,-21 1 0,22 20 16,-1-20-16,0 20 0,0 1 15,0 0-15,0-1 0,1 22 0,-1 0 16,0 0-16,0 0 0,0 21 0,0 0 15,1 0-15,-1 21 0,0 21 16,-21-21-16,21 22 0,0-1 16,0 22-16,-21-1 0,0-21 0,0 22 15,0-1-15,0 1 0,0-22 16,0 22-16,0-22 0,0 0 0,0 1 16,0-22-16,0 21 0,0-21 0,0 1 15,0-1-15,0 0 0,0 0 16,0-42 15,-21 21-31,0-21 0,0 0 16</inkml:trace>
  <inkml:trace contextRef="#ctx0" brushRef="#br0" timeOffset="20536.41">10329 5271 0,'0'0'0,"-21"0"16,42 0 15,0 0-31,1 0 0,-1 0 16,21 0-16,-21 0 0,0 0 15,22 0-15,-22 0 0,21-22 0,1 22 16,-1-21-16,-21 21 0,21 0 0,1-21 16,-22 21-16,21-21 15,1 21-15,-22 0 0,21-21 0</inkml:trace>
  <inkml:trace contextRef="#ctx0" brushRef="#br0" timeOffset="20967.93">11515 5038 0,'21'0'0,"-42"0"0,42-21 16,-21-1-16,0 1 31,-21 21-31,-1 0 0,-20 0 16,21 0-16,0 0 0,0 21 0,-22-21 15,22 22-15,0-1 0,0 0 16,0 0-16,-1 0 0,22 0 16,-21 1-16,21-1 0,0 0 15,0 0-15,0 0 0,21-21 0,1 21 16,-1-21-16,0 0 0,21 22 16,-21-22-16,22 0 0,-22 0 0,21 21 15,-21 0-15,22-21 0,-22 0 0,0 21 16,0-21-16,22 21 0,-22-21 15,-21 21-15,21-21 0,-21 22 0,0-1 16,-21 0 0,0-21-16,-1 21 0,1-21 15,-21 0-15,21 0 0,-22 21 0,1-21 16,0 0-16,21 0 0,-1 0 16,-20 0-16,21 0 0,0 0 0,0 0 15,-1 0 1,22-21-1,22 21-15,-1-21 0,0 0 16,0 21-16,0-21 0,22-1 16,-22 22-16</inkml:trace>
  <inkml:trace contextRef="#ctx0" brushRef="#br0" timeOffset="21404.68">12277 5038 0,'0'0'15,"21"-21"-15,-21-1 0,0 1 16,-21 21 0,-22 0-16,22 0 0,0 0 15,-21 0-15,-1 21 0,22 1 0,-21-22 16,21 21-16,-22 0 0,22 0 16,0 0-16,0 0 0,0 1 0,21-1 15,0 0-15,0 0 0,0 0 0,0 0 16,21-21-16,0 0 15,0 22-15,21-22 0,-20 0 0,20 21 16,-21-21-16,21 0 0,-20 21 16,20-21-16,-21 21 0,0-21 15,0 21-15,1-21 0,-1 0 0,-21 21 16,0 1-16,-21-22 16,-1 21-1,1-21-15,-21 0 0,21 0 16,-22 0-16,1 0 0,21 0 0,-21 0 15,20 0-15,-20 0 0,21 0 0,0 0 16,0 0-16,-1 0 0,1 0 16,42 0 15,1 0-31,-1 0 16,21 0-16,-21-21 0,22-1 15,-22 22-15</inkml:trace>
  <inkml:trace contextRef="#ctx0" brushRef="#br0" timeOffset="22219.21">12594 5144 0,'0'-22'15,"0"44"-15,0-65 0,0 22 0,0 0 16,0 0-16,-21 42 31,0 0-15,21 0-16,0 0 0,0 1 15,0 20-15,0-21 0,0 0 0,0 0 16,0 1-16,0-1 0,0 0 0,0 0 16,0 0-16,0 0 0,0 1 15,21-1 1,0-21-16,0 0 0,0 0 16,1 0-16,-1 0 0,0 0 15,0-21-15,0 21 0,0-22 0,1 22 16,-1-21-16,-21 0 0,21 0 0,0 0 15,-21 0-15,0-1 0,21 1 16,-21 0-16,21-21 0,-21 21 0,0-1 16,0 1-16,22 21 15,-22 21 17,0 1-32,0-1 0,0 0 0,0 0 15,0 0-15,0 0 0,0 1 0,0-1 16,0 21-16,0-21 0,21 0 15,-21 1-15,21-1 0,0 0 16,0-21 0,0 0-16,1 0 15,-1-21 1,-21 0-16,21-1 16,-21 1-16,0 0 0,21 0 15,0 0-15,-21 0 0,21-1 16,1 1-16,-1 0 0,0-21 0,0 21 15,21-1-15,-20 22 0,20-21 0,-21 0 16,21 21-16,-20 0 0,20 0 16,0 0-16,-21 0 0,1 0 0,20 21 15,-21 0-15,0 1 0,-21-1 0,21 0 16,-21 0-16,22 21 0,-22-20 16,0-1-16,0 0 0,0 0 15,0 0-15,0 0 0,-22 1 0,1-22 16,21 21-16,-21-21 0,0 0 15,0 0 1,21-21 0,0-1-16,0 1 15,0 0-15,0 0 0,0 0 16,21 0-16,0-1 0,-21 1 0,0-21 16,21 21-16,0 0 0,1-1 0,-22 1 15,21 0-15,-21 0 0,21 21 16,0 0-16,-21-21 0,21 21 0,0 0 15,1 0-15,-1 0 0,0 0 16,0 0-16,0 0 0,0 21 0,1-21 16,-22 21-16</inkml:trace>
  <inkml:trace contextRef="#ctx0" brushRef="#br0" timeOffset="22567.61">14012 5228 0,'0'0'0,"21"21"15,1-21-15,-1 0 16,0 0-16,0 0 0,0 0 16,0 0-16,1 0 0,-1-21 0,0 21 15,0-21-15,0 21 0,0-21 16,-21 0-16,22 21 0,-22-21 16,21-1-16,-21 1 0,0 0 15,0 0-15,-21 21 16,-1 0-16,1 0 15,0 0-15,-21 21 0,21-21 0,-1 21 16,1 22-16,0-22 0,0 0 0,0 0 16,0 21-16,21-20 0,-22-1 0,22 0 15,0 0-15,0 0 0,0 0 16,0 1-16,0-1 0,22-21 16,-1 0-16,-21 21 0,21-21 15,0 0-15,0 0 0,0 0 0,22 0 16,-22 0-16,21-21 0,-21 0 15,22 21-15,-1-22 0,0 22 0</inkml:trace>
  <inkml:trace contextRef="#ctx0" brushRef="#br0" timeOffset="23091.93">15049 5080 0,'0'0'0,"0"-21"0,0 0 15,0 0 1,-21 21-16,0 0 0,0 0 15,0 0-15,0 0 0,-1 0 0,1 0 16,0 0-16,0 0 0,0 21 16,0 0-16,-1 0 0,1 0 15,0 0-15,0 22 0,0-22 0,0 0 16,-1 21-16,1-20 0,0 20 0,0-21 16,21 0-16,0 0 0,0 22 15,0-22-15,0 0 0,0 0 16,21-21-16,0 21 0,0-21 15,1 0-15,-1 0 0,0 0 0,0 0 16,0-21-16,0 0 0,1 21 16,20-21-16,-21 0 0,0 0 0,0-1 15,22-20-15,-22 21 0,0-21 16,0-1-16,0 1 0,22-22 16,-22 22-16,0-21 0,0-1 0,0 1 15,22-1-15,-22 1 0,-21 20 0,21 1 16,-21 0-16,0-1 0,0 22 15,0 0-15,0 0 0,-21 21 16,0 21-16,0 0 16,-1 21-16,-20 1 0,21 20 15,0-20-15,0 20 0,-1 1 0,1-1 16,21 1-16,0-1 0,0-21 0,0 1 16,0-1-16,21 0 0,-21 1 15,22-22-15,-1 0 0,0 0 16,0 0-16,0 1 0,22-22 0,-22 0 15,0 0-15,21 0 0,-21 0 0,43 0 16,-43 0-16,21 0 16,-20-22-16</inkml:trace>
  <inkml:trace contextRef="#ctx0" brushRef="#br0" timeOffset="27472.08">952 7176 0,'22'0'15,"-22"-22"63,0 1-62,0 0-16,0 0 16,0 0-16,0 0 15,0-1-15,21 22 0,0-21 16,0 0-16,0 0 0,0 21 16,1-21-16,-1 21 0,0 0 15,0 0-15,0 0 0,0 0 16,1 0-16,-1 0 0,0 0 15,0 21-15,0 0 0,0 0 0,1 0 16,-1 22-16,-21-22 0,0 21 16,0 1-16,0-1 0,0 0 15,0 1-15,0-1 0,0 0 0,-21 1 16,-22-1-16,22 0 0,-21 1 16,-1-1-16,22-21 0,-21 21 0,0-20 15,-1 20-15,1-21 0,0 0 16,-1 0-16,1 1 0,21-22 0,0 0 15,-22 0-15,22 0 16,0 0-16,0 0 0,0 0 0,21-22 16,-22 1-16,22 0 0,-21 0 15,21 0-15,0 0 0,0-22 0,0 1 16,0 21-16,0-22 0,0 22 16,0-21-16,21 21 0,1-22 15,-1 22-15,0 0 0,0 21 0,0 0 16,22 0-16,-22 0 0,0 0 15,21 21-15,-21 0 0,22 1 0,-22 20 16,21-21-16,-21 21 0,1-20 16,-1 20-16,0-21 0,-21 21 0,21-20 15,0 20-15,-21-21 16,21 0-16,-21 0 0,0 1 0,0-1 16,22 0-16,-1 0 15,0-21 16,0 0-31,0-21 16,0 0-16,1 0 16,-1 21-16,0-22 0</inkml:trace>
  <inkml:trace contextRef="#ctx0" brushRef="#br0" timeOffset="27843.88">1841 7620 0,'0'21'0,"43"-21"32,-22 0-32,0 0 15,0 0-15,-21-21 16,0 0-16,21 21 0,-21-21 15,22 0-15,-22-1 16,-22 22 15,1 0-15,0 22-16,21-1 16,-21-21-16,0 21 0,0-21 15,21 21-15,21-21 63,0 0-63,0 0 0</inkml:trace>
  <inkml:trace contextRef="#ctx0" brushRef="#br0" timeOffset="30747.65">3577 6900 0,'0'-21'0,"0"42"31,0 1-31,0-1 16,0 21-16,0 0 0,0 1 0,0 20 15,0 1-15,0 20 0,0-20 16,0-1-16,-21 1 0,21-1 0,-21 1 16,0-22-16,21 22 0,0-22 15,-22 0-15,22-20 0,-21 20 0,21-21 16,0 0-16,0 0 15,0-42 17,0 0-32,0 0 15,21 0-15,1 0 0,-22-1 0,0 1 16,21-21-16</inkml:trace>
  <inkml:trace contextRef="#ctx0" brushRef="#br0" timeOffset="31323.35">3387 7049 0,'0'-22'0,"0"44"0,0-65 0,0 22 16,0 0-16,21 0 0,21 0 0,-21-1 16,22 1-16,-22 0 0,42 21 15,-20-21-15,-1 21 0,21 0 0,-20 0 16,20 0-16,-20 21 0,-1-21 15,-21 21-15,21 22 0,-20-22 0,-1 21 16,-21-21-16,0 22 0,0-1 16,0 0-16,-21 1 0,-22-1 0,22 0 15,-21 1-15,-1-22 0,1 21 0,21-21 16,-21 0-16,-1 1 16,22-22-16,-21 21 0,21-21 0,-1 0 15,22-21 1,0-1-16,22 1 15,-1 0-15,21 0 0,-21 0 0,22 0 16,-1 21-16,0-22 0,1 22 16,-1 0-16,21 0 0,-20 0 0,-1 22 15,0-1-15,1 0 0,-1 21 0,0-21 16,1 22-16,-22-1 0,21 0 16,-42 1-16,0-1 0,0-21 0,0 22 15,-21-1-15,0 0 0,-21-21 16,-1 22-16,1-22 0,-22 21 0,22-21 15,-21 1-15,-22-1 0,21 0 16,-20 0-16,20-21 0,-20 0 16,20 0-16,1 0 0,-1 0 0,22 0 15,-1-21-15,1 0 0,0 21 0,21-21 16,-1-1-16,1 1 0,21 0 16,0-21-16,0 21 0,0-1 0,21 1 15,1 0-15,20-21 0,-21 21 16,43-1-16,-22-20 0,21 21 0,1 0 15,-1-22-15,22 22 0,-21-21 16</inkml:trace>
  <inkml:trace contextRef="#ctx0" brushRef="#br0" timeOffset="31580.19">4805 7070 0,'0'21'15,"0"0"-15,0 21 0,0-20 0,0 20 16,0 0-16,0 1 0,0-1 0,0 0 16,-21 1-16,21 20 0,-22-21 15,1-20-15,21 20 0,0 0 0,-21 1 16,21-22-16,-21 21 0,21-21 0,0 0 16,0 1-16,0-1 15,0 0-15,21-42 31,-21 0-31,21 21 0,-21-22 16,0 1-16,0 0 0</inkml:trace>
  <inkml:trace contextRef="#ctx0" brushRef="#br0" timeOffset="31895.01">4572 7303 0,'0'0'0,"-21"-43"0,21 22 0,-21-21 15,21 21-15,0-22 0,0 22 0,21 0 16,0 0-16,0 0 0,21-1 0,1 22 15,-1 0-15,0 0 0,22 0 16,-1 0-16,-20 22 0,20-1 16,1 0-16,-1 21 0,-20 1 0,20-22 15,-21 21-15,1 0 0,-1 1 16,-21-1-16,0 0 0,1 1 0,-22-1 16,0 0-16,0-20 0,-22 20 0,-20 0 15,0-21-15,-1 22 0,1-22 16,0 0-16,-22 0 0,22 0 0,0 1 15,-22-22-15,22 21 0,-1-21 0,1 21 16,0-21-16,21 0 0,-1 0 16,1 0-16,21-21 15,21 0-15,1 21 0,-1-22 16,0 1-16,21 21 16,1-21-16,-1 0 0,0 0 0</inkml:trace>
  <inkml:trace contextRef="#ctx0" brushRef="#br0" timeOffset="32191.84">5842 7154 0,'0'-21'0,"0"42"0,0-63 16,0 21-16,21 21 31,-21 21-31,0 21 0,21-20 16,-21 20-16,21 0 0,-21 1 15,0-1-15,0 0 0,0 1 0,0 20 16,0-21-16,0 1 0,0-1 0,0 0 16,0 1-16,0-22 0,0 21 15,0-21-15,0 1 0,0-1 0,0 0 16,0 0-16,0 0 16,-21-21-1,21-21-15,0 0 16,0 0-16,0 0 0,0-1 0,0 1 15,0 0-15,0-21 0</inkml:trace>
  <inkml:trace contextRef="#ctx0" brushRef="#br0" timeOffset="32483.02">5821 7133 0,'0'21'0,"0"-42"16,-21 0-16,21-21 0,0 21 0,0-1 0,0 1 15,21 0-15,0 21 16,21 0-16,-21 0 0,22 0 15,-22 0-15,21 0 0,1 21 0,-1 0 16,0 1-16,22-1 0,-22 21 16,0 0-16,1 1 0,-1-1 0,-21 0 15,22 1-15,-22-1 0,0 0 0,-21 1 16,0-1-16,0 0 0,0 1 16,-21-22-16,0 21 0,-1-21 15,-20 22-15,0-22 0,-1 0 0,1 0 16,0 0-16,-22 1 0,22-1 0,0 0 15,-1 0-15,1-21 0,0 21 16,-1-21-16,22 0 0,0 0 0,0 0 16,0 0-16,-1 0 0,22-21 15,0 0-15</inkml:trace>
  <inkml:trace contextRef="#ctx0" brushRef="#br0" timeOffset="35159.69">7662 7747 0,'0'0'16,"-21"21"-16,0-21 0,0 21 15,0-21-15,-1 0 0,1 0 16,0 0-16,0 0 16,21-21-16,0 0 15,0 0-15,0 0 0,0 0 0,0-22 16,0 22-16,0-21 16,21-1-16,0 1 0,0 0 0,1-22 15,20 22-15,0-22 0,-21 22 0,22-21 16,-1 20-16,0 1 0,-20 21 15,20-22-15,0 22 0,-21 0 0,22 0 16,-22 21-16,0 0 0,0 0 16,-21 21-16,21 0 0,-21 0 15,0 1-15,22-1 0,-22 0 16,0 0-16,0 0 0,0 0 16,0-42 15,21 0-16,-21 0-15,0 0 0,0 0 16,0-1-16,0 1 0,0 0 16,0 0-16,0 0 0,-21 0 0,-1-1 15,22 1-15,-21 0 0,0 21 0,0 0 16,0 0-16,0 0 0,-1 0 16,-20 0-16,21 21 0,-21 0 0,-1 1 15,22 20-15,-21 0 0,-1 1 0,22 20 16,-21 1-16,0-1 0,20 1 15,1-1-15,0 22 0,0-22 0,21 1 16,0-1-16,0 1 0,0-22 16,21 22-16,0-22 0,22 0 15,-22-21-15,21 22 0,0-22 0,-20 0 16,20-21-16,0 0 0,22 0 16,-22 0-16,0 0 0,1-21 0,-1 21 15,0-21-15,1-22 0,-1 22 0,0 0 16,-20-21-16,20 21 0,0-22 15,-21 1-15,1 0 0,-1-1 0,0 1 16,0 0-16,-21-1 0,0 1 0,0 21 16,0 0-16,0-1 0,0 1 15,0 42 1,0 1-16,0-1 16,0 21-16,0-21 0,0 22 0,-21-1 15,21 0-15,0-21 0,0 22 16,-21-22-16,21 21 0,0-21 0,0 1 15,0 20-15,0-21 0,21 0 16,0-21-16,0 0 0,22 0 16,-22 0-16,0 0 0,21 0 0,-21 0 15,1-21-15,20 0 0,-21 0 0,0 0 16,22-1-16,-22-20 0,0 21 16,0-21-16,0 20 0,-21-20 15,0 0-15,0-1 0,21 22 0,-21-21 16,0 21-16,0-22 0,0 22 15,0 0-15,0 42 16,0 22 0,0-22-16,0 0 0,0 21 15,0-21-15,0 22 0,0-1 0,0 0 16,0-20-16,22 20 0,-22-21 0,21 21 16,0-20-16,0-1 0,0 0 15,0 0-15,22 0 0,-22-21 0,0 0 16,21 0-16,-20 0 0,20 0 15,-21 0-15,21 0 0,-20-21 0,-1 0 16,0 0-16,0 0 0,0-1 16,0-20-16,-21 21 0,0-21 0,22 20 15,-1-20-15,-21 0 0,21-1 16,-21 1-16,21 0 0,-21 21 0,0-1 16,21 1-16,-21 0 0,21 0 0,1 21 15,-22 21 1,21 0-16,-21 0 15,0 1-15,0-1 0,0 0 16,21 0-16,-21 0 16,21-21-16,0 0 31,-21-21-15,0 0-16,0 0 0,0 0 15,0-1-15,0 1 0,0 0 16,0 0-16,-21 0 15,0 21-15,21-21 0,-21 21 16,0 21 0,-1 0-16,22 0 15,-21 0-15,21 22 0,0-22 0,-21 21 16,0 0-16,0-20 0,21 20 0,0 0 16,-21 1-16,21-1 15,0-21-15,0 21 0,0-20 0,0 20 16,0-21-16,0 0 0,0 0 0,21 1 15,0-1-15,0-21 0,0 0 0,0 0 16,1 0-16,-1 0 0,21 0 16,-21 0-16,22-21 0,-22 21 0,21-22 15,-21 1-15,22 0 0,-22 0 0,0-21 16,21 20-16,-21-20 0,1 21 16,-1-21-16,0 20 0,-21-20 0,0 0 15,21-1-15,-21 22 0,0-21 0,0 21 16,0 0-16,0-1 0,0 44 31,0-1-15,0 0-16,0 0 0,0 21 15,0-20-15,0 20 0,0-21 0,0 21 16,0-20-16,0-1 0,0 21 0,0-21 16,0 0-16,21 1 0,0-1 15,1 0-15,-1-21 0,0 0 0,0 21 16,0-21-16,0 0 0,1 0 0,20 0 15,-21 0-15,0-21 0,0 0 0,22 21 16,-22-21-16,0-1 0,0 1 16,0 0-16,1 0 0,-1-21 0,0 20 15,-21 1-15,21-21 0,-21 21 16,0-22-16,0 22 0,0 0 16,0 0-16,0 0 0,0 0 0,0 42 31,0 0-31,0 0 15,0 21-15,0-20 0,-21 20 0,21-21 16,0 0-16,0 22 0,0-22 0,0 0 16,0 21-16,0-21 0,21 1 15,0-1-15,0 0 0,1-21 16,-1 0-16,0 0 0,0 0 0,0 0 16,22 0-16,-22 0 0,21-21 0,-21 21 15,0-21-15,22-1 16,-22 1-16,0 0 0,0 0 0,0 0 15,1 0-15,-1-22 0,-21 22 0,0-21 16,0 21-16,0-22 0,0 1 16,0 21-16,0 0 0,0-1 0,0 1 15,0 42 1,0 1-16,0 20 0,-21-21 16,21 0-16,-22 22 0,22-22 15,0 21-15,-21-21 0,21 22 0,0-22 16,0 0-16,0 21 0,0-21 0,0 1 15,0-1-15,0 0 16,0-42 15,0 0-31,0-1 16,0 1-16,0 0 0,21 0 16,1 0-16,-1 0 0,0-22 0,-21 22 15,21-21-15,0 21 0,0-22 0,1 22 16,-22 0-16,21 0 0,0 0 15,0 21-15,0 0 0,0 0 0,1 0 16,-1 21-16,0 0 0,-21 0 16,21 0-16,-21 22 0,21-22 15,-21 0-15,0 21 0,21-21 0,-21 1 16,22-1-16,-22 0 0,0 0 16,21 21-16,-21-20 0,21-22 46,-21-22-46,0 1 0,21 0 16,-21 0-16,21 0 0,-21 0 16,21-1-16,1 1 0,-1-21 0,0 21 15,0-22-15,0 22 0,0-21 16,1 21-16,-1 0 0,0-1 0,0 22 16,0 0-16,0 0 0,1 0 0,-22 22 15,21-1-15,0 0 0,-21 0 0,0 21 16,0-20-16,0 20 0,0-21 15,0 0-15,0 22 0,0-22 16,0 0-16,0 0 0,0 0 0,0 0 16,0 1-16,21-22 15,0 0 1,0 0 0,1-22-16,-22 1 0,21 0 0,0 0 15,0 0-15,0 0 0</inkml:trace>
  <inkml:trace contextRef="#ctx0" brushRef="#br0" timeOffset="35619.43">12107 7027 0,'0'0'15,"0"-42"-15,0 0 0,0 21 0,0-1 0,0 44 32,0-1-32,0 0 0,0 0 15,-21 21-15,21 1 0,0 20 0,0-20 16,0 20-16,0-21 0,0 22 0,0-1 15,0-20-15,0-1 0,0 0 16,0 1-16,0-1 0,0-21 0,0 22 16,-21-22-16,21 0 0,0 0 0,0 0 15,0-42 17,0 0-17,0 0-15,0 0 0,0-1 0,21-20 16,0 21-16,0-21 0,1-1 15,20 22-15,-21-21 0,21 21 0,-20-1 16,20 1-16,-21 0 0,21 0 0,-20 21 16,-1 0-16,21 0 0,-21 0 15,0 21-15,1 0 0,-1 0 0,-21 22 16,0-22-16,0 0 0,0 21 0,0-20 16,0 20-16,0-21 0,-21 0 15,-1 22-15,1-22 0,0 0 16,-21 0-16,21-21 0,-1 21 0,-20 0 15,21-21-15,0 22 0,0-22 16,-1 0-16,1 0 0,21-22 31,21 22-31,22-21 0,-22 0 16</inkml:trace>
  <inkml:trace contextRef="#ctx0" brushRef="#br0" timeOffset="36283.05">12721 7620 0,'0'0'0,"21"0"0,0 0 16,22 0-16,-22 0 0,0 0 0,0-21 15,22 0-15,-22 21 0,21-21 0,-21 21 16,0-22-16,1 1 0,-1 0 16,0 0-16,0 0 0,-21 0 0,0-1 15,0 1-15,0 0 0,0 0 0,0 0 16,0 0-16,-21-1 0,0 22 15,0 0-15,-1 0 0,1 0 0,-21 0 16,21 22-16,0-1 0,-1 0 0,22 21 16,-21-21-16,21 22 0,-21-1 15,21-21-15,0 22 0,0-22 16,0 21-16,0-21 0,0 0 0,21 1 16,0-1-16,1 0 0,20 0 0,-21 0 15,0-21-15,22 0 0,-1 21 16,-21-21-16,0 0 0,22 0 0,-22 0 15,0 0-15,0 0 0,0-21 0,0 21 16,1-21-16,-1 0 0,-21 0 16,21 0-16,-21-1 0,21 1 0,0-21 15,-21 21-15,21-22 0,1 22 0,-1-21 16,0 21-16,0 0 0,0-22 16,0 22-16,1 21 0,20-21 0,-21 21 15,21 0-15,-20 0 0,-1 0 16,21 0-16,-21 21 0,0 0 15,1 0-15,-1 1 0,-21 20 0,0-21 16,0 21-16,0 1 0,0-22 0,0 21 16,-21-21-16,-1 1 0,1 20 0,21-21 15,-21 0-15,21 0 16,-21-21-16,21-21 31,21 0-15,0 0-16,0 0 0,1 0 0,-1-1 15,0 1-15,0-21 0,0 21 0,0-22 16,1 1-16,-1 21 16,0-21-16,0 20 0,0-20 0,0 21 15,1 21-15,-22-21 0,21 21 0,0 0 16,0 21 0,-21 0-1,21-21-15,-21 21 0</inkml:trace>
  <inkml:trace contextRef="#ctx0" brushRef="#br0" timeOffset="36688.56">14499 7514 0,'0'0'0,"42"0"0,-20 0 0,-1 0 0,0 0 15,0 0-15,0 0 0,0-21 16,1 0-16,-22 0 16,21 0-16,-21-1 0,0 1 0,0 0 15,0 0-15,0 0 0,0 0 16,-21 21-16,-1 0 0,1-22 0,0 22 15,0 0-15,0 0 0,0 22 0,-1-1 16,1 0-16,0 0 0,0 0 16,0 22-16,21-22 0,-21 0 0,21 0 15,0 21-15,0-20 0,0-1 0,21 0 16,0 0-16,0 0 0,0-21 16,0 21-16,1 1 0,-1-22 0,0 0 15,0 0-15,0 21 0,0-21 16,1 0-16,-1 0 0,0 0 15,0 0-15,-21 21 0,0 0 16,-21-21 0,0 21-16,0-21 15,-1 0-15,1 21 0,-21-21 0,21 0 16,0 0-16,-22 22 0,22-22 0,-21 0 16,21 0-16,-22 21 0,22-21 0,0 0 15,-21 21-15,20-21 0,-20 0 16,21 0-16,-21 0 0,-1 0 0,1 0 15,0 0-15</inkml:trace>
  <inkml:trace contextRef="#ctx0" brushRef="#br0" timeOffset="38224.67">974 9525 0,'-22'0'0,"1"0"0,0 0 16,0 0 15,21-21 0,0 0-31,21 0 16,0 21-16,0-22 16,1 22-16,-1 0 0,0 0 15,0 0-15,0 0 0,0 0 16,1 0-16,-1 22 15,-21-1-15,21 0 0,-21 0 0,0 0 16,0 0-16,0 22 0,0-22 16,-21 21-16,0-21 0,-22 22 15,22-22-15,-21 21 0,21-21 0,-22 1 16,1-1-16,21 0 0,0 0 16,-22-21-16,22 0 0,0 0 15,0 0-15,0 0 0,-1-21 16,22 0-1,0 0-15,0-1 0,22 1 16,-1 21-16,0-21 0,0 21 16,0-21-16,22 21 0,-1-21 0,-21 21 15,21 0-15,1 0 0,-1 0 16,0 0-16,1 21 0,-1 0 16,0 0-16,1 0 0,-22 1 0,21-1 15,-21 0-15,1 0 0,-22 21 0,0-20 16,0-1-16,0 21 15,-22-21-15,-20 0 0,0 1 0,-1 20 16,1-21-16,-21 0 0,20 0 16,-20-21-16,-1 22 0,22-22 0,-22 0 15,22 0-15,0 0 0,-22 0 16,43 0-16,-21 0 0,-1 0 0,22-22 16,0 1-16,0 0 0,0 0 15,21 0-15,0 0 0,0-1 16,0 1-16,21 0 15,0 21-15,21 0 16,-20-21-16,-1 21 0,21-21 16,0 21-16,-20 0 0</inkml:trace>
  <inkml:trace contextRef="#ctx0" brushRef="#br0" timeOffset="38439.55">1714 9885 0,'22'0'31,"-1"0"16,0 0-16</inkml:trace>
  <inkml:trace contextRef="#ctx0" brushRef="#br0" timeOffset="39947.74">3344 9271 0,'21'-21'16,"-21"42"15,-21 0-31,0 0 16,21 22-16,-21-1 0,21 22 15,-21-1-15,0 1 0,21 20 0,0-20 16,0 20-16,-22-20 16,22-1-16,-21 1 0,0-1 0,21 1 15,0-22-15,-21 1 0,21-1 0,-21 0 0,21 1 16,0-22-16,0 0 16,0 0-16,0 0 0,21-42 31,-21 0-16,0 0-15,0-22 0,0 22 0,21 0 16</inkml:trace>
  <inkml:trace contextRef="#ctx0" brushRef="#br0" timeOffset="40267.56">3090 9652 0,'0'-42'15,"0"84"-15,-21-127 0,21 43 0,0 0 0,0-1 16,0 22-16,0-21 0,0 0 15,0 20-15,21 1 0,0 0 16,1 0-16,20 0 0,0 0 0,22-1 16,-1 22-16,1 0 0,-1 0 0,22 22 15,-22-1-15,1 0 0,-22 21 16,1 1-16,-1-1 0,-21 0 0,0 1 16,-21-1-16,0 0 0,-21 22 15,-21-22-15,-1 0 0,1 1 0,0-1 16,-22 0-16,22-20 0,-22 20 0,22-21 15,0 0-15,21 0 16,-22 1-16,22-22 0,0 21 0,42 0 31,0-21-31,0 0 0,22 0 16,-22 0-16,0 0 0,21 0 0,-20 21 16,-1-21-16</inkml:trace>
  <inkml:trace contextRef="#ctx0" brushRef="#br0" timeOffset="41312.67">3768 10287 0,'0'0'0,"42"0"31,-21 0-31,0-21 0,0 0 0,1 0 16,-1-1-16,0 1 0,0 0 0,21 0 15,-20-21-15,-1 20 0,0-20 16,21 0-16,-21-1 0,1 1 0,-22 0 15,21-1-15,-21 1 0,0 0 16,0-1-16,0 22 0,0 0 0,0 0 16,-21 21-16,-1 0 0,1 0 0,0 21 15,-21 0-15,21 0 0,-1 1 16,1 20-16,0-21 0,0 21 0,21-20 16,-21 20-16,21-21 0,0 0 15,0 0-15,0 1 0,21-1 16,0 0-16,0 0 0,0 0 0,1-21 15,-1 21-15,21 1 0,-21-22 0,0 21 16,1 0-16,-1-21 0,0 21 16,0-21-16,0 21 0,0-21 0,1 0 15,-1 21-15,0-21 16,0 0-16,0 0 0,0 0 16,1 0-16,-1-21 0,0 0 0,21 21 15,-21-21-15,1 0 0,20 0 16,-21-1-16,21-20 0,-20 21 0,-1-21 15,21 20-15,-21-20 0,0 21 16,1-21-16,-1-1 0,-21 22 16,0 0-16,0 0 0,0 0 0,0 42 31,-21-21-31,21 21 0,-22 21 16,1-21-16,21 1 0,0 20 0,0-21 15,-21 0-15,21 22 0,0-22 0,0 21 16,0-21-16,0 0 0,0 1 15,0-1-15,21 0 0,0-21 16,1 0-16,-1 0 0,0 0 0,0 0 16,21 0-16,-20-21 0,-1 0 15,21 21-15,-21-22 0,0 1 16,1 0-16,-1 0 0,0 0 0,-21 0 16,0-1-16,0-20 0,0 21 15,0-21-15,0 20 0,0 1 0,-21-21 16,0 21-16,-1 0 0,1-1 0,0 22 15,0 0-15,0 0 0,0 0 16,-1 0-16,1 0 0,0 0 0,0 22 16,21-1-16,0 0 15,21 0-15,21-21 16,-20 0-16,20 0 0,-21 0 0,21 0 16,1 0-16,-1 0 0,22 0 15,-22 0-15,21-21 0,-20 0 16,20 21-16,-20-21 0,-1 21 0,0-22 15,1 1-15,-1 21 0,-21-21 16,0 21-16,-21 21 31,0 0-31,-21 1 0,21 20 16,0-21-16,-21 21 0,0 22 0,21-22 16,-21 1-16,21 20 0,0-21 0,0 22 15,0-1-15,0 1 0,0-1 16,0 1-16,0-1 0,0 22 0,0-43 15,0 22-15,0-1 0,0 1 0,0-22 16,-22 1-16,22-1 0,-21 0 16,21 1-16,-21-22 0,21 0 15,-21 0-15,21 0 0,-21-21 0,0 0 16,-1 0-16,1 0 16,0-21-16,21 0 15,0 0-15,0-22 0,0 22 0,0-21 16,0 0-16,0-1 0,0-20 0,0-1 15,0 1-15</inkml:trace>
  <inkml:trace contextRef="#ctx0" brushRef="#br0" timeOffset="41487.57">5524 9567 0,'0'0'0,"0"-42"16,-21 0-16,0 21 0,0-1 15,0 1-15,0 21 16,21 21-1,0 1 1,0-1-16,21-21 0,0 21 16,0-21-16,0 21 0,0 0 0,1 0 15,-1-21-15</inkml:trace>
  <inkml:trace contextRef="#ctx0" brushRef="#br0" timeOffset="41795.39">6032 9800 0,'22'0'0,"83"-63"16,-83 63-1,-1-21-15,-21-1 0,0 1 16,0 0-16,0 0 0,-21 21 31,-1 0-31,-20 21 0,21 0 16,0 0-16,0 1 0,-1-1 0,1 21 15,0-21-15,0 22 16,21-1-16,0-21 0,0 21 0,0-20 16,0-1-16,0 0 0,0 21 0,21-21 15,0 1-15,22-22 16,-22 0-16,0 0 0,21 0 0,-21 0 16,22 0-16,-1 0 0,0 0 0,1-22 15,-1 1-15,0 0 0,1 0 16,-1-21-16</inkml:trace>
  <inkml:trace contextRef="#ctx0" brushRef="#br0" timeOffset="42275.12">6816 9631 0,'0'0'0,"0"-21"0,0 0 0,0-1 15,-22 22 1,1 0 0,0 22-16,0-1 0,0 0 0,0 0 15,21 21-15,-22-20 0,1 20 0,0 0 16,21-21-16,0 22 0,0-1 15,0-21-15,0 22 0,0-22 0,0 0 16,21 0-16,0 0 0,1 0 0,-1-21 16,21 0-16,-21 22 0,22-22 15,-1 0-15,0 0 0,1 0 0,-1-22 16,-21 1-16,21 21 0,1-21 0,-1 0 16,-21-21-16,22 20 0,-22-20 15,0 0-15,0-1 0,0 1 16,0 0-16,-21-22 0,0 22 0,22-22 15,-1 1-15,-21 21 0,0-22 0,0 22 16,0-22-16,21 22 0,-21 21 16,0 0-16,0-1 0,0 1 0,0 42 31,0 1-31,0 20 0,0 0 0,0-21 16,-21 43-16,21-22 0,0 1 0,-21 20 15,21 1-15,-22-1 0,22-21 16,0 22-16,0-22 0,-21 1 0,21-1 15,0 0-15,0 1 0,0-22 16,0 0-16,0 0 0,21 0 0,1-21 16,-1 0-16,0 0 15,0 0-15,0 0 0,0 0 0,1-21 16,-1 21-16,-21-21 0,21 0 0,0-22 16,0 22-16,-21 0 0,21-21 15</inkml:trace>
  <inkml:trace contextRef="#ctx0" brushRef="#br0" timeOffset="42481.7">7239 9567 0,'0'0'15,"-21"0"-15,21 22 0,-21-22 0,21 21 16,21-21 0,21 21-16,-21-21 15,0 0-15,22 0 0,-22 0 0,21 0 16,-21 0-16,22-21 0,-1 21 0,-21 0 15,0 0-15,1-21 0,-1 21 16,0 0-16,0 0 0,0-22 16,-21 1-1</inkml:trace>
  <inkml:trace contextRef="#ctx0" brushRef="#br0" timeOffset="44927.8">1101 11684 0,'0'-21'0,"0"42"0,0-63 15,-22 42 1,22-21-16,-21 21 0,0 0 16,21 21-1,0 21-15,0-21 0,-21 22 0,21-22 16,-21 63-16,21-20 15,0-22-15,0 1 0,-21-1 0,-1 21 16,22-20-16,-21-22 0,0 21 16,21 1-16,0-22 0,-21 0 0,21 0 15,-21-21-15,21 21 0,-21-21 16,21-21 0,0 0-16,0 0 15,0 0-15,0-1 16,0 1-16,0 0 0,21 0 15,0 21-15,0-21 0,0 21 16,22 0-16,-22-21 0,21 21 0,-21 0 16,22 0-16,-1 0 0,0 0 15,1 0-15,-22 0 0,21 0 0,0 0 16,1 0-16,-22 0 0,21 0 16,-21 0-16,1 0 0,-1 0 0,0 0 15,0 0-15,0-22 0,-21 1 16,0 0-16,0 0 0,0 0 15,0 0-15,0-1 0,0 1 16,0 0-16,0 0 0,0 0 16,-21-22-16,0 43 0,21-21 15,-21 0-15,0 0 0,-1 21 16,1 0-16,0 0 16,0 21-16,21 0 0,-21 22 0,0-22 15,21 21-15,-22 0 0,22 1 16,0-1-16,0 22 0,0-22 15,-21 0-15,21 1 0,0-1 0,0 0 16,0 1-16,-21-1 0,21-21 16,0 21-16,0-20 0,0-1 0,0 0 15,0 0-15,0 0 16,0-42 15,0 0-31,21 0 0,0 0 16,-21-1-16,22 1 0</inkml:trace>
  <inkml:trace contextRef="#ctx0" brushRef="#br0" timeOffset="45243.62">1947 12192 0,'0'0'0,"0"21"0,21 0 0,1 1 16,-22-1-16,0 0 15,21-21 1,0 0 0,-21-21-1,0 0-15,0-1 16,0 1-16,0 0 16,-21 21-1,0 0-15,-1 0 16,44 0 62</inkml:trace>
  <inkml:trace contextRef="#ctx0" brushRef="#br0" timeOffset="50643.97">3937 11197 0,'21'0'0,"0"-21"16,-21 0-16,0 0 15,0 0 1,0-1-16,0 1 16,-21 21-1,0 0-15,0 0 16,0 0-16,-1 0 15,-20 0-15,21 21 0,0 1 0,-22-1 16,22 0-16,-21 21 0,21 1 16,0-1-16,-1 21 0,1-20 0,0 20 15,0-20-15,21 20 0,-21-21 16,21 22-16,0-22 0,0 22 0,0-22 16,0 0-16,0 22 0,0-22 0,0 1 15,21-22-15,0 21 0,0-21 16,0 22-16,1-22 0,-1 0 0,0 0 15,0-21-15,21 0 0,-20 21 16,-1-21-16,21 0 0,0 0 0,-20-21 16,20 0-16,-21 21 0,21-42 15,1 20-15,-22 1 0,21 0 16,-21-21-16,22 21 0,-22-22 0,0 22 16,0-21-16,-21 21 0,0-1 15,0 1-15,0 0 0,-21 0 0,0 0 16,0 0-16,-22-1 0,22 22 0,-21 0 15,0-21-15,20 21 0,-20 0 16,21 0-16,-21 0 0,20 0 0,1 0 16,0 21-16,0-21 0,0 0 15,21 22-15,-21-22 16,42 0 0,0 0-16,0 0 15,0 0-15,0-22 0,22 1 0,-22 21 16,0 0-16,0 0 0,22 0 15,-22 0-15,0 0 0,21 0 0,-21 21 16,1 1-16,-1-1 0,0 0 0,0 0 16,0 21-16,-21 1 0,0-1 15,0 0-15,0 1 0,0-1 0,0 22 16,0-22-16,0 21 0,0-20 16,-21 20-16,0-20 0,0 20 15,21-21-15,-21 1 0,-1-1 0,22 0 16,0 1-16,0-1 0,-21 0 15,21-20-15,-21-1 0,21 0 0,0 0 16,0-42 15,0 0-31,21 0 0,0-1 0,-21 1 16,0 0-16,22-21 0,-1 21 0,-21-22 16,21 1-16</inkml:trace>
  <inkml:trace contextRef="#ctx0" brushRef="#br0" timeOffset="50899.83">4678 11684 0,'0'21'16,"0"0"-16,0 22 16,0-22-16,0 21 0,-21-21 15,21 22-15,0-1 0,0 0 0,-22 1 16,22-1-16,-21-21 0,21 22 0,0-22 15,-21 21-15,21-21 0,0 0 16,0 1-16,0-1 0,0-42 31,21-1-15,-21 1-16,21 0 0,-21 0 16,22-21-16,-22 20 0,0-20 15</inkml:trace>
  <inkml:trace contextRef="#ctx0" brushRef="#br0" timeOffset="51239.85">4678 11388 0,'0'0'0,"-21"-21"0,21-1 0,-22 22 15,1 22 1,21-1-16,-21 0 0,21 0 0,0 0 16,0 0-16,0 1 0,0-1 15,0 0-15,0 0 0,21 0 16,0-21-16,1 0 0,-22 21 0,21-21 15,0 0-15,0 0 0,0 0 16,0 0-16,-21-21 0,22 0 0,-1 21 16,-21-21-16,21 0 0,-21 0 0,0-1 15,0 1-15,0 0 0,0 0 16,-21 0-16,0 0 0,-22-1 0,22 1 16,0 21-16,-21 0 0,20 0 15,1 0-15,0 0 0,0 0 0,0 21 16,21 1-16,0 20 0,0-21 0,0 0 15,0 22-15,0-22 0,21 0 16,0 21-16,21-21 0,-20 1 16,20-1-16,-21 0 0,21-21 15,-20 21-15,20-21 0,0 0 0</inkml:trace>
  <inkml:trace contextRef="#ctx0" brushRef="#br0" timeOffset="51499.7">5524 11303 0,'0'0'0,"-21"0"0,-63 106 31,84-85-31,-22 21 0,22 1 16,0-1-16,0 0 0,-21 1 0,21-1 15,-21 0-15,21 1 0,-21-1 0,21 0 16,0 1-16,0-1 0,0 0 15,0-20-15,0 20 0,0-21 0,0 0 16,0 0-16,0-42 31,0 0-15,0 0-16</inkml:trace>
  <inkml:trace contextRef="#ctx0" brushRef="#br0" timeOffset="52959.5">5101 11896 0,'0'0'0,"-42"-21"0,21 21 15,-1-22-15,1 22 0,0 0 0,42 0 32,0 0-32,1 0 15,20 0-15,-21-21 0,21 21 0,1 0 16,20-21-16,-20 21 0,20-21 0,22 0 16,-22 0-16,1-1 0,20 1 15,-20 0-15,21 0 0,-22 0 0,1-22 16,-1 22-16,1-21 0,-22 21 15,0-22-15,-21 1 0,22 21 0,-43-21 16,0-1-16,0 22 0,0-21 16,0 21-16,0-1 0,0 1 0,-21 21 15,-1 0-15,1 21 16,0 1-16,0-1 0,0 21 16,0 0-16,-1 1 0,22-1 15,0 0-15,-21 22 0,21-22 0,-21 22 16,0-22-16,21 22 0,0-22 0,0 0 15,-21 22-15,21-22 0,-21 0 16,21-20-16,-22 20 0,22-21 0,0 0 16,0 0-16,0 1 0,0-1 15,0-42 1,0-1 0,22 1-16,-22 0 0,21 0 0,0 0 15,-21-22-15,21 22 0,0 0 16,0-21-16,-21 21 0,22-22 0,-1 22 15,0 0-15,0 0 0,0 21 16,0-21-16,1 21 0,-1 21 16,0 0-1,-21 0-15,0 0 0,21 0 0,-21 1 16,21-1-16,0 0 0,-21 0 16,0 0-16,22 0 0,-1 1 15,-21-1-15,21-21 0,0 21 0,0-21 16,0 0-16,1 0 0,-1 0 15,0 0-15,21 0 0,-21 0 0,1 0 16,20 0-16,-21-21 0,21 0 0,1-1 16,-22 1-16,0 0 0,21-21 15,-20 21-15,-1-1 0,0-20 0,0 21 16,0-21-16,-21 20 0,0-20 0,21 21 16,-21 0-16,0 0 0,0-1 15,0 1-15,0 42 16,0 1-1,0-1-15,0 0 16,0 21-16,-21-21 0,21 1 0,0 20 16,0-21-16,0 21 0,0-20 0,0-1 15,0 0-15,0 0 0,0 0 16,21 0-16,1-21 0,-1 0 0,0 22 16,0-22-16,0 0 0,0 0 0,1 0 15,-1-22-15,0 1 0,0 0 16,0 21-16,0-21 0,1 0 0,-1-22 15,0 22-15,0 0 0,0-21 0,0 21 16,-21-22-16,0 22 0,0-21 16,0 21-16,22-1 0,-22 1 15,0 42 1,0 1 0,0-1-16,0 0 0,-22 21 15,22-21-15,0 22 0,0-22 0,0 0 16,0 21-16,0-20 0,22 20 0,-1-21 15,-21 0-15,21 0 0,0 1 16,0-22-16,0 21 0,22-21 0,-22 0 16,21 0-16,-21 0 0,22 0 0,-1-21 15,-21-1-15,22 1 0,-1 0 16,-21 0-16,21 0 0,-20-22 0,-1 22 16,0-21-16,0 0 0,0-22 15,0 22-15,1-22 0,-1 1 16,0-1-16,-21 1 0,21-22 0,0 22 15,-21 20-15,0-20 0,0 20 0,0 1 16,0 21-16,0 0 0,0 0 16,0 42-16,0 0 15,-21 0-15,0 21 0,21 1 0,-21-1 16,21 0-16,0 22 0,-21-1 16,21-20-16,-22 20 0,22 1 0,0-22 15,0 0-15,0 22 0,0-22 0,0 1 16,0-22-16,0 21 0,0-21 15,0 0-15,-21 1 0,21-1 0,0 0 16,0 0 0,0-42-1,0 0 1,0 0-16,0-1 0,0 1 0,0 0 16,21 0-16,1-21 0,-22 20 15,42-20-15,-21 21 0,0 0 0,0-22 16,22 22-16,-1 0 0,-21 0 15,22 21-15,-22 0 0,21 0 0,0 0 16,-20 0-16,20 0 0,-21 21 0,21 0 16,-20 0-16,-1 1 0,-21-1 15,0 0-15,21 21 0,-21-21 0,0 1 16,0-1-16,0 0 0,-21 0 16,0 0-16,-1 22 0,1-22 0,0-21 15,-21 21-15,21 0 0,-22 0 0,1 0 16,0-21-16,-1 22 0,1-1 15,21-21-15,-22 0 0,1 0 0,0 0 16,-1 0-16,1 0 0,-21 21 0</inkml:trace>
  <inkml:trace contextRef="#ctx0" brushRef="#br0" timeOffset="53648.1">995 13483 0,'0'0'16,"0"-21"-16,-21 0 0,-1-21 31,22 20-15,22 22-16,-1 0 16,0 0-16,0 0 0,21 0 0,-20 0 15,20 0-15,0 0 16,1 0-16,-1 0 0,21 0 0,-20 0 15,-1-21-15,0 21 0,1 0 16,-22 0-16,0 0 0,0 0 0,0 0 16,-42 0-1,0 0-15,0 0 0,-21 0 16,-1 0-16,-20 0 0,20 0 16,-20 0-16,21 0 0</inkml:trace>
  <inkml:trace contextRef="#ctx0" brushRef="#br0" timeOffset="54047.64">1058 13377 0,'-42'22'16,"169"-65"-16,-212 64 0,22 1 0,42-1 0,-1 0 15,-20 0-15,21 0 0,21 0 0,-21 1 16,0-1-16,-1 21 16,1-21-16,21 22 0,-21-22 15,21 0-15,-21 0 0,21 0 0,0 0 16,0 1-16,0-1 16,21-21-1,0 0-15,0-21 16,-21-1-16,22 1 0,20 21 0,-21-21 15,0 0-15,0 21 0,22 0 16,-22-21-16,21 21 0,1 0 16,-1 0-16,0 0 0,1 21 0,-1 0 15,0 0-15,1 0 16,-1 22-16,-21-22 0,21 21 0,-42-21 16,0 22-16,0-22 0,0 21 15,0-21-15,-21 22 0,0-22 0,-21 0 16,-1 0-16,1 22 0,0-43 15,-1 21-15,1 0 0,0 0 16,-1-21-16,1 0 0,21 0 0,-21 0 16,20 0-16,-20 0 0,21 0 15,0 0-15,0 0 0,-1 0 0,1 0 16,21-21-16,0 0 16,21 0-1,1 21-15,-1-22 16,21 1-16,-21 21 0</inkml:trace>
  <inkml:trace contextRef="#ctx0" brushRef="#br0" timeOffset="54231.53">1905 13928 0,'0'0'0,"21"0"0,21 0 0,-20 0 15,-22-21 48</inkml:trace>
  <inkml:trace contextRef="#ctx0" brushRef="#br0" timeOffset="54636.43">3344 13420 0,'0'0'0,"-42"-21"16,0 21-16,-1-22 0,1 22 0,21 0 15,-22-21-15,22 21 0,0 0 16,42 0 0,0 0-1,22 0-15,-1 0 0,22 0 16,-1 0-16,1 0 0,-1 0 0,22-21 15,-22 21-15,22 0 0,-22 0 16,1 0-16,-1 0 0,1 0 0,-1 0 16,-20 0-16,-1 0 0,-21 0 15,22 0-15,-65 0 32</inkml:trace>
  <inkml:trace contextRef="#ctx0" brushRef="#br0" timeOffset="57145.64">3704 13335 0,'-21'21'0,"42"-42"0,-63 42 0,21-21 0,-1 0 16,1 21-16,0-21 0,21 22 15,0-1-15,0 0 0,0 0 0,0 0 16,0 22-16,0-1 0,21 0 16,-21 1-16,21-1 0,1 0 0,-22 22 15,21-22-15,-21 0 0,21 1 16,-21-1-16,0 0 0,0-20 0,0 20 15,0-21-15,0 21 0,0-20 16,-21-1-16,0 0 0,-1 0 0,1 0 16,0-21-16,0 0 0,0 21 15,-22-21-15,1 0 0,21 0 16,-21 0-16,-1 0 0,1-21 0,0 21 16,-1-21-16,1 0 0,0 0 15,-1 0-15,22-1 0,-21 1 0,21 0 16,-1 0-16,1 0 0,0 0 15,21-1-15,-21 1 0,21 0 0,21 21 32,0 0-32,0 0 0,1 21 15,-1-21-15,0 21 0,0 1 16,21 20-16,1-21 0,-22 0 0,21 0 16,1 1-16,-1-1 0,0 0 15,1 0-15,-1 0 0,0 0 16,1 1-16,-1-1 0,0-21 0,1 0 15,-1 0-15,0 0 0,22 0 16,-22 0-16,0-21 0,1 21 0,-1-22 16,22 1-16,-22 0 0,0 0 15,-21 0-15,22 0 0,-1-22 0,0 22 16,-20-21-16,20 21 0,-21-22 16,-21 1-16,0 21 0,0-22 0,0 22 15,0-21-15,0 21 0,0 0 0,-21-1 16,21 1-16,-21 21 0,0 0 15,-1 0-15,1 0 0,0 21 0,0 1 16,21-1-16,-21 0 16,21 21-16,-21-21 0,21 22 0,0-22 15,0 21-15,0-21 0,0 22 16,0-22-16,21 0 0,0 21 0,21-20 16,-21-1-16,1-21 0,20 21 0,0 0 15,1-21-15,-1 0 0,0 0 16,22 0-16,-22 0 0,0 0 0,1-21 15,-1 21-15,0-21 0,1 0 16,-1-1-16,0 1 0,-20 0 16,20 0-16,-21 0 0,0-22 0,0 22 15,1-21-15,-22 21 0,0 0 0,0-22 16,0 22-16,0 0 0,0 0 16,-22 21-1,1 0-15,21 21 0,-21 0 16,21 0-16,0 0 0,0 22 0,0-22 15,0 0-15,0 21 0,0-20 16,0-1-16,0 0 0,0 21 0,0-21 16,0 1-16,0-1 0,0 0 15,21-42 32,-21 0-47,21-1 0,1 1 16,-22 0-16,21-21 0,0 21 15,0-22-15,-21 22 0,21-21 16,0-1-16,1 22 0,-1-21 0,0 21 16,0-22-16,0 43 0,-21-21 0,21 21 15,1 0-15,-22 21 16,0 1-16,21-1 0,-21 0 0,21 0 16,-21 21-16,0-20 0,0 20 15,21-21-15,-21 21 0,21-20 0,0-1 16,-21 0-16,22 0 0,-1 0 0,0 0 15,0 1-15,0-22 0,0 0 16,1 0-16,20 0 0,-21 0 16,21 0-16,-20 0 0,20-22 0,0 1 15,-21 0-15,22 0 0,-22 0 16,21-22-16,-21 22 0,1-21 0,20 0 16,-42-1-16,21 1 0,0-22 0,-21 1 15,0 21-15,0-22 0,0 1 16,0 20-16,0-20 0,0 20 0,0 1 15,0 21-15,0 0 0,0 0 16,0-1-16,0 44 16,0-1-16,0 0 0,0 21 15,0 1-15,0-1 0,0 21 0,0 1 16,0-22-16,0 22 0,0-1 0,0 1 16,0-22-16,0 0 0,0 1 15,0-1-15,-21 0 0,21-20 16,0-1-16,0 0 0,0 0 0,-21-21 15,21-21 17,0 0-32,0-22 0,21 22 15,0-21-15,0 21 0,1-22 16,-1 1-16,0 0 0,0-1 16,21 22-16,-20-21 0,20 21 0,-21 0 15,0-1-15,22 22 0,-22 0 0,0 0 16,0 0-16,0 0 0,-21 22 15,0-1 1,0 0-16,-21 0 16,0-21-16,0 0 0,0 21 15,-1-21-15,1 0 0,0 0 16,0 0-16,0 0 0,0 0 16,-1 0-16,22 21 15,-21-21-15,21 22 0,0-1 16,-21-21-16,21 21 0,0 21 0,0-21 15,0 1-15,0-1 0,0 21 16,0-21-16,21 0 0,0 1 16,1 20-16,-1-21 0,0 0 0,0-21 15,21 21-15,-20 1 0,20-22 0,0 0 16,1 0-16,-1 0 0,0 0 16,22 0-16,-22 0 0,0 0 0,1-22 15,20 1-15,-20 0 0,-1 0 0,-21 21 16,21-42-16,-20 20 0,20 1 15,-21-21-15,0 21 0,-21-22 0,0 1 16,21 21-16,-21-21 0,0 20 16,0 1-16,0 0 0,0 0 0,-21 21 15,0 0 1,21 21-16,-21 0 0,0 0 16,21 1-16,-21-1 0,21 21 0,0-21 15,0 22-15,0-22 0,0 0 0,0 0 16,0 0-16,21 0 0,0 1 15,0-1-15,0 0 0,0-21 0,22 0 16,-22 21-16,0-21 0,21 0 0,-20 0 16,-1 0-16,21 0 0,-21 0 15,0-21-15,1 0 0,-1 0 0,21 21 16,-21-43-16,0 22 0,1 0 0,-22-21 16,21 20-16,0-20 0,0 21 15,-21-21-15,0 20 0,21 1 16,-21 0-16,0 42 15,0 0 1,0 1-16,0-1 0,0 21 16,0-21-16,-21 0 0,21 1 0,0 20 15,0-21-15,0 0 0,0 0 16,0 1-16,0-1 0,0 0 16,0-42 15,21 21-16,-21-21-15,21-1 0,-21 1 0,22 0 16,-1-21-16,0 21 16,0-22-16,0 1 0,22 21 0,-22-22 15,21 1-15,22 21 0,-22-21 0,0 20 16,1 22-16,-1-21 0,-21 21 16,21 0-16,-20 0 0,-1 21 0,0 1 15,-21-1-15,0 0 0,0 21 0,0-21 16,0 22-16,0-1 0,0-21 15,0 22-15,0-22 0,0 21 0,0-21 16,0 0-16,0 1 0,0-1 0,21 0 16,0-21-16,0 0 15,1 0-15,-1 0 0,0 0 0,0 0 16,21 0-16,-20 0 0,-1 0 16,0 0-16,0-21 0,21 0 15,-20-1-15,-1 1 0,0 0 0,0 0 16,21-21-16,-20 20 0,20-62 15,-21 41-15,0 1 0,0 0 16,-21-1-16,0 1 0,22 0 0,-22 21 16,0-1-16,-22 22 15,22 22 1,-21 20-16,21-21 0,-21 21 0,21 1 16,0-22-16,0 21 0,0 1 0,0-22 15,0 21-15,0-21 16,0 0-16,0 1 0,0 20 0,0-21 15,0 0-15,0 0 0,0 1 16,-21-1 0,0-21-16,0 0 15,-1 0-15,1 0 0,0 0 16,0 0-16,-21-21 0,20-1 16,1 1-16,-21 0 0</inkml:trace>
  <inkml:trace contextRef="#ctx0" brushRef="#br0" timeOffset="57375.51">7091 13250 0,'0'0'0,"-21"0"0,21 22 63,-22-1-63,1-21 0</inkml:trace>
  <inkml:trace contextRef="#ctx0" brushRef="#br0" timeOffset="58203.85">1101 15431 0,'0'-22'0,"0"44"0,21-65 16,0 22-16,0 0 0,0 0 16,-21 0-16,0-1 0,0 1 15,-21 21 1,0 0-16,-21 21 0,20 1 16,-20-1-16,21 21 0,-21 0 15,20 1-15,-20 20 0,21-20 0,0 20 16,0 1-16,-1-1 0,22 1 15,0-1-15,0 1 0,0-1 16,0 1-16,0-22 0,22 0 0,-1 1 16,0-22-16,0 21 0,0-21 15,22-21-15,-22 0 0,21 0 0,0 0 16,1 0-16,-22 0 0,21-21 16,1 21-16,-22-42 0,21 21 0,-21-1 15,0-20-15,1 21 16,-22 0-16,0-22 0,0 1 15,-22 21-15,1 0 0,0-22 0,-21 22 16,21 0-16,-22 21 0,1 0 16,21 0-16,-22 0 0,22 0 0,-21 0 15,21 0-15,0 21 0,-1 0 16,1 1-16,0-1 0,21 0 0,-21 0 16,21 0-16,0 0 0,0 1 15,0-1-15,0 0 0,21 0 16,0-21-16,0 0 0,1 0 15,-1 0-15,0 0 0,21 0 16,-21 0-16</inkml:trace>
  <inkml:trace contextRef="#ctx0" brushRef="#br0" timeOffset="58391.74">1757 15812 0,'0'0'0,"21"0"0,21-22 16,-21 22-16,-21-21 15,22 21 32,-1-21-15,0 21-32</inkml:trace>
  <inkml:trace contextRef="#ctx0" brushRef="#br0" timeOffset="58879.13">3768 15579 0,'0'0'0,"0"-21"0,0-22 0,0 1 16,-22 21-16,22-22 0,0 22 0,0-21 15,-21 21-15,21 0 0,0-1 16,-21 1-16,0 21 16,0 0-16,21 21 0,-21 22 0,-1-22 15,1 21-15,0 22 0,0-22 16,21 22-16,-21-1 0,0 1 0,-1-22 16,1 21-16,0 1 0,0-1 15,21 1-15,-21-22 0,0 1 0,-1-1 16,1 0-16,21-21 0,0 1 15,0-1-15,0 0 0,0 0 0,0-42 32,0 0-17,0-22 1,0 22-16,0 0 0,0-21 0</inkml:trace>
  <inkml:trace contextRef="#ctx0" brushRef="#br0" timeOffset="59307.88">3238 15790 0,'0'-42'0,"0"84"0,-21-126 0,0 41 15,21 22-15,-21-21 0,21 0 0,0-1 16,0 1-16,0 21 0,0-22 16,0 22-16,21-21 0,0 21 0,22 21 15,-22-21-15,21 21 0,0 0 16,22 0-16,-22 0 0,22 21 0,-1 21 16,1-21-16,-22 22 0,22-1 15,-1 0-15,-21 1 0,22-1 16,-22 0-16,1 22 0,-22-22 15,0 0-15,0 1 0,0-1 0,-21 0 16,21 1-16,-21-22 0,0 21 16,0-21-16,0 1 0,0-1 0,0-42 47,0-1-47,0 1 0,0 0 0,0-21 15,0-1-15,0 22 0,0-21 16,0 0-16,0-22 0,0 22 0,0-22 15,22 1-15,-1 20 0,0-41 16,-21 20-16,21 22 0,0-22 16,22 1-16,-22 21 0,0 20 15,21 1-15,-21 0 0,1 0 0,-1 21 16,0 0-16,-21 21 0,0 0 16,0 0-16,0 22 0,0-22 15,0 21-15,21-21 0,-21 22 0,0-22 16,21 21-16,-21-21 0,0 22 15</inkml:trace>
  <inkml:trace contextRef="#ctx0" brushRef="#br0" timeOffset="59691.66">4720 15621 0,'0'0'0,"0"21"0,0 22 32,0-22-32,0 0 0,0 0 0,0 0 15,0 22-15,0-22 0,-21 0 16,21 0-16,-21 0 0,21 22 0,0-22 15,0 0-15,0 0 16,0 0-16,21-21 0,0 0 0,0 0 16,0 0-16,1 0 0,-1 0 15,21 0-15,-21-21 0,0 21 0,22-21 16,-22 0-16,0 0 0,21-22 0,-20 22 16,-1 0-16,0-21 0,-21-1 15,0 22-15,0-21 0,0-1 0,0 1 16,0 0-16,0-1 15,-21 22-15,0-21 0,-1 0 0,-20 20 16,21 1-16,-21 21 0,-1 0 16,1 0-16,0 0 0,20 21 0,-20 1 15,21-1-15,-21 0 0,20 21 0,22-21 16,0 22-16,0-1 0,0 0 16,0-20-16,0 20 0,0-21 0,22 21 15,-1-20-15,0-1 0,0 0 16,21-21-16,1 0 0,-1 0 0,0 0 15,1 0-15,-1-21 0</inkml:trace>
  <inkml:trace contextRef="#ctx0" brushRef="#br0" timeOffset="59963.51">5842 15092 0,'0'0'0,"0"-21"16,0 0-16,-64 63 15,43-21 1,21 21-16,-21 1 0,21 20 0,0-20 16,0 20-16,-21-21 15,21 22-15,-21-22 0,21 22 0,0-22 16,0 0-16,-21 1 0,-1-1 16,22 0-16,-21-20 0,21 20 0,-21-21 15,21 21-15,0-20 0,0-1 0,0 0 16,21-21-1,0 0-15,1 0 0,-1-21 0,0 0 16,0-1-16,0 1 0,22 0 16</inkml:trace>
  <inkml:trace contextRef="#ctx0" brushRef="#br0" timeOffset="60596.66">6096 15685 0,'42'21'16,"-21"-21"-1,1 0-15,-1 0 16,0 0-16,0 0 0,0 0 16,0-21-16,1 21 0,-1-22 15,0 22-15,0-21 0,0 0 0,0 0 16,1 0-16,-1 0 0,-21-1 16,0 1-16,0 0 0,0 0 0,0 0 15,0 0-15,-21 21 0,-1-22 0,1 22 16,0 0-16,0 0 0,0 0 15,0 22-15,-1-22 0,1 21 16,0 21-16,-21-21 0,42 0 0,-21 22 16,-1-22-16,22 21 0,0-21 15,0 1-15,0 20 0,0-21 0,0 0 16,0 0-16,0 1 0,22-1 16,-1 0-16,0-21 0,21 21 0,-21-21 15,22 0-15,-22 0 0,21 0 0,1 0 16,-1-21-16,21 21 0,-20-21 15,-1 0-15,22-1 0,-22 1 0,0 0 16,1 0-16,-1 0 0,0-22 16,1 22-16,-1-21 0,-21 21 0,0-22 15,0 22-15,1-21 0,-1 21 16,-21 0-16,0-43 16,-21 64-16,-1 0 15,1 0-15,0 21 0,21 0 16,-21 1-16,21-1 0,0 0 15,0 0-15,0 21 0,0-20 0,21-1 16,0 0-16,-21 21 0,21-21 16,1 1-16,-22-1 0,21 0 0,-21 0 15,0 0-15,21 0 0,-21 1 16,0-1-16,0 0 16,-21-21-1,0 0 1,-1 0-16,1 0 0,0 0 0,0-21 15,0 21-15,0-21 0,21-1 16,-22 22-16,1-21 0,0 0 16,21 0-16,-21 0 0</inkml:trace>
  <inkml:trace contextRef="#ctx0" brushRef="#br0" timeOffset="60875.5">5863 15155 0,'-63'0'16,"126"0"-16,-169 0 0,85-21 0,0 21 15,0-21-15,21 0 16,0 0-16,42 21 16,-21-21-16,22 21 0,-1-22 0,0 22 15,1-21-15,-1 21 0,0-21 0,22 21 16,-22-21-16,22 21 0,-22-21 15,21 21-15,-20-21 0,20 21 0,-20 0 16,-1-22-16,0 22 0,1 0 16,-22 0-16,0 0 0,-42 0 31,0 22-31,-22-22 0</inkml:trace>
  <inkml:trace contextRef="#ctx0" brushRef="#br0" timeOffset="61560.53">910 16806 0,'-21'-21'0,"42"42"0,-63-42 15,21 21 1,21 21-16,0 1 0,0-1 0,0 21 16,21-21-16,0 0 15,0 1-15,0-22 0,0 21 16,22 0-16,-22-21 0,21 0 0,1 0 15,-1 0-15,0 0 0,1 0 16,20 0-16,-21-21 0,1 0 16,-1-1-16,0 22 0,1-21 0,-1 0 15,-21 0-15,0 0 16,-21 0-16,0-1 0,-21 22 31,0 0-31,0 22 0,0-1 16,-22 0-16,22 21 0,0 1 0,0-1 15,0 0-15,0 1 0,-1-1 16,1 0-16,21 1 0,-21-1 16,21 0-16,-21 1 0,21-1 0,0 0 15,0-21-15,0 22 0,0-22 16,0 0-16,0 0 0,0 0 16,0-42 15,0 0-16,0 0-15</inkml:trace>
  <inkml:trace contextRef="#ctx0" brushRef="#br0" timeOffset="61775.41">952 17357 0,'-21'0'31,"42"0"-31,1 0 0,-1 0 15,0-21-15,21 21 16,-21 0-16,22-22 0,20 22 16,-20-21-16,20 21 0,-21-21 0,22 21 15,-22 0-15,1-21 0,-1 21 16,0 0-16,1-21 0,-22 21 0,0 0 16,-21-21-16</inkml:trace>
  <inkml:trace contextRef="#ctx0" brushRef="#br0" timeOffset="61932.76">1947 17209 0,'0'0'0,"21"0"31,1 0 0</inkml:trace>
  <inkml:trace contextRef="#ctx0" brushRef="#br0" timeOffset="62452.18">3175 16806 0,'0'-21'0,"0"42"0,0-84 16,0 42-16,0 0 0,0-1 15,0 1-15,0 64 31,0-22-31,-21 21 0,0 0 16,21 1-16,-22 20 0,1 1 16,21-22-16,-21 22 0,0-1 0,0 1 15,0-22-15,-1 21 0,1-20 16,0-1-16,21 0 0,0 1 16,-21-1-16,21 0 0,0-20 0,0-1 15,0 0-15,21-21 16,0 0-1,-21-21-15,0 0 0,21-1 16,1 1-16</inkml:trace>
  <inkml:trace contextRef="#ctx0" brushRef="#br0" timeOffset="62776.99">3175 16574 0,'0'0'16,"21"-22"-16,21 22 0,1 0 0,-1 0 15,0 0-15,1 0 0,-1 22 0,0-1 16,1 0-16,-22 0 0,0 21 16,0-20-16,-21 20 0,0 0 0,0 1 15,0-22-15,-21 21 0,0 0 16,0-20-16,-22 20 0,1-21 0,21 0 15,-21 22-15,20-22 0,-20 0 16,21-21-16,0 21 0,0 0 16,21 0-1,21-21 1,0 0-16,0 0 0,0 0 0,0 0 16,1 0-16,-1 22 0,0-22 15</inkml:trace>
  <inkml:trace contextRef="#ctx0" brushRef="#br0" timeOffset="65685.86">3746 17399 0,'43'0'31,"-43"-21"-31,21 0 16,-21 0-16,21-1 0,0 1 15,0 0-15,1 0 0,-22 0 0,21-22 16,0 22-16,0-21 0,0 21 15,-21-22-15,0 1 0,21 21 0,-21-21 16,0 20-16,0 1 0,0 42 31,-21-21-31,21 43 16,-21-22-16,21 0 0,0 0 0,0 22 16,0-22-16,0 0 0,0 0 15,0 0-15,0 0 0,0 1 0,0-1 16,21 0-1,0-21-15,1 0 0,-1 0 16,0 0-16,0 0 16,0 0-16,0-21 0,1 21 0,-1-21 15,0-1-15,0 22 0,0-21 16,0 21-16,-21 21 31,0 1-31,0-1 16,0 0-16,0 0 0,0 0 15,0 0-15,0 1 0,0-1 16,0 0-16,0 0 0,0 0 16,22-21-16,-1 0 15,0 0-15,0 0 0,0 0 0,0 0 16,22 0-16,-22 0 0,21-21 16,-21 21-16,22-21 0,-22 0 0,21 21 15,-21-21-15,1-1 0,-1 1 16,0-21-16,0 21 0,0 0 0,0-1 15,-21-20-15,0 21 0,0 0 16,0 0-16,0-1 0,-21 44 31,0-22-31,21 21 0,-21 0 16,0 0-16,21 0 16,-21 0-16,21 1 0,0-1 0,0 0 15,0 0-15,0 0 16,0 0-16,21-21 0,0 0 0,0 0 15,0 0-15,0 0 0,1 0 16,-1 0-16,21 0 0,-21-21 0,0 21 16,22-21-16,-22 0 0,0 0 15,0 21-15,0-21 0,-21-1 0,0 1 16,0 0-16,0 0 0,0 0 16,0 0-16,-21-1 0,0 1 15,0 21-15,0 0 0,0-21 0,-1 21 16,1 0-16,0 0 0,0 0 15,0 0-15,0 0 0,42 0 32,0 0-32,0 0 0,0 0 0,22-21 15,-1 21-15,0 0 0,1-21 16,-1 21-16,0-21 0,1 21 0,-1 0 16,21-22-16,1 22 0,-22-21 15,22 21-15,-1 0 0,-20 0 0,-1-21 16,0 21-16,-21 0 0,1 0 15,-1 0-15,-21 21 16,-21 0-16,-22 1 16,22-1-16,-21 0 0,21 0 0,-22 0 15,1 22-15,0-22 0,20 0 16,1 21-16,-21-21 0,21 1 0,0 20 16,21-21-16,0 0 0,0 0 15,0 1-15,21-22 16,0 0-1,0 0-15,21 0 0,-20 0 0,-1-22 16,21 1-16,0 0 0,-20 0 16,20 0-16,-21 0 0,21-1 0,-20 1 15,-1 0-15,0 0 16,0-21-16,-21 20 0,0 1 0,0 0 16,0 0-16,0 0 0,0 0 15,0 42 1,-21 0-1,21 0-15,0 0 0,0 0 16,0 22-16,0-22 0,0 21 0,0 1 16,0-1-16,21 0 0,0 1 15,-21 20-15,43-21 0,-22 22 0,0-1 16,0-20-16,21 20 0,-20 1 16,-1-1-16,0 1 0,0-1 0,0-20 15,-21 20-15,0-21 16,0 22-16,0-22 0,0 22 0,0-22 15,0 0-15,-21 1 0,0-22 16,0 0-16,0 0 0,-1 0 16,-20 1-16,21-22 0,-21 0 0,-1 0 15,1-22-15,21 1 0,-22 0 16,22-21-16,-21 21 0,21-22 0,21 1 16,0 0-16,0-22 0,0 1 15,0-1-15,21 1 0,0-22 0,0 0 16,22 1-16,-1-1 0,0 0 15,1-21-15,20 22 0,-21-1 16,22 22-16,-22-22 0,1 0 16,20 22-16,-21-1 0,-20 22 0,20 0 15,-21 20-15,0 1 0,0 0 16,-21 42 0,0 0-16,0 1 0,0 20 15,-21 0-15,21-21 0,0 22 0,0-1 16,0 0-16,0-20 0,0 20 15,0-21-15,0 21 0,21-20 0,-21-1 16,22 0-16,20-21 0,-21 21 16,0-21-16,22 0 0,-22 0 15,21 0-15,0 0 0,1 0 0,-1 0 16,0 0-16,1-21 0,-1 0 16,22 0-16,-22-1 0,0 1 0,1 0 15,-1 0-15,-21-21 0,0 20 16,0-20-16,1 0 0,-22 21 0,0-22 15,0 22-15,0 0 0,0 0 16,0 0-16,-22-1 0,1 22 0,0 0 16,0 0-16,0 0 0,-22 0 15,22 22-15,-21-1 0,0 21 0,20-21 16,-20 22-16,21-22 0,0 21 16,0 0-16,21 1 0,0-22 15,0 21-15,0-21 0,0 1 16,0-1-16,0 0 0,0 0 0,21 0 15,21-21-15,-21 0 0,0 0 16,1 0-16,20 0 0,-21 0 0,21 0 16,-20 0-16,-1-21 0,0 0 15,0 0-15,0 0 0,0-1 0,1 1 16,-22-21-16,21 21 0,-21-22 0,0 22 16,0-21-16,0 21 0,0 0 15,0-1-15,0 1 0,0 42 31,0 1-31,0-1 16,0 21-16,0-21 16,0 0-16,0 1 0,0-1 0,0 0 15,21 0-15,0 0 0,0 0 16,0 1-16,1-22 0,-1 0 0,0 21 16,0-21-16,0 0 0,22 0 15,-22 0-15,0 0 0,0 0 0,21-21 16,-20-1-16,-1 22 0,0-21 15,0 0-15,0 0 0,0 0 0,-21-22 16,0 22-16,0-21 0,22 21 0,-22-22 16,0 22-16,0-21 15,0 21-15,0 0 0,0 42 32,0 0-32,0 0 0,0 0 0,0 22 15,0-22-15,0 21 0,0-21 16,0 22-16,0-22 0,0 0 0,0 0 15,0 21-15,0-20 0,0-1 16,0 0-16,21-21 31,-21-21-15,21 0-16,0-1 0,-21 1 16,21 0-16,0 0 15,-21-21-15,22 20 0,-1-20 0,-21 0 16,21 21-16,0-22 0,0 1 15,-21 21-15,21 0 0,1-1 0,-1 1 16,0 21-16,0 0 0,0 0 16,0 0-16,-21 21 0,22 1 0,-1-1 15,-21 0-15,0 21 0,21-21 16,-21 1-16,21-1 0,-21 21 0,21-21 16,-21 0-16,0 1 0,0-1 0,0 0 15,21-21-15,-21 21 0,22-21 16,-1 0 15,0 0-31,-21-21 0,21 0 16,0 0-16,0-1 0,1 1 15,-1 0-15,0-21 0,0 21 0,0-22 16,0 22-16,1-21 0,-1-1 16,0 22-16,0 0 0,0 0 0,0 0 15,1 21-15,-1 0 16,-21 21-16,0 0 0,0 0 15,0 0-15,0 1 0,0 20 0,0-21 16,0 21-16,0-20 0,0-1 16,0 21-16,21-21 0,-21 0 0,0 1 15,0-1-15,21 0 16,0-21-16,0 0 0,1 21 16,-1-21-16,21 0 0,-21 0 15,0 0-15,1-21 0,20 0 16,-21 0-16,21-1 0,-20 1 0,20 0 15,-21-21-15,0 21 0,0-22 16,1 1-16,-1 21 0,0-22 0,-21 1 16,21 0-16,-21 21 0,0-1 15,0 1-15,0 0 0,-42 21 16,21 0-16,-1 0 0,1 0 0,0 21 16,21 0-16,-21 1 15,21 20-15,0-21 0,0 0 16,0 22-16,0-22 0,21 21 15,-21-21-15,21 0 0,-21 22 0,21-22 16,-21 0-16,22 0 0,-22 0 16,0 1-16,0-1 15,0 0 1,-22-21-16,1 0 0,0 0 16,0 0-16,0 0 0,0 0 0,-1-21 31</inkml:trace>
  <inkml:trace contextRef="#ctx0" brushRef="#br0" timeOffset="65827.78">8826 17103 0,'-21'0'47,"0"0"-47,21-21 15,-21 21-15,0 0 0,0 0 16,-1-22-16</inkml:trace>
  <inkml:trace contextRef="#ctx0" brushRef="#br0" timeOffset="67835.28">16044 8805 0,'0'0'0,"-21"-21"0,0 21 16,0-21-16,0 0 0,-1 21 15,1-21-15,0 21 0,0-21 0,21-1 16,-21 1-16,21 0 16,-21 0-16,21 0 0,0 0 0,0-1 15,21 1-15,0 0 0,0 0 16,0 0-16,22 0 0,-1 21 15,-21-22-15,21 22 0,1 0 0,-1-21 16,0 21-16,1 0 0,-1 0 16,0 0-16,-20 0 0,20 21 0,-21 1 15,-21-1-15,0 0 0,0 0 0,0 0 16,-21 22-16,0-22 0,-22 21 16,1 0-16,0-20 0,-1 20 15,-20 0-15,21 1 0,-22-1 0,22 0 16,-1 1-16,1-1 0,0-21 15,21 21-15,-1-20 0,1 20 0,21-21 16,0 0-16,0 0 0,0 1 0,0-1 16,0 0-16,21-21 0,1 0 15,-1 0-15,21 0 0,0 0 0,1 0 16,-1 0-16,0 0 0,1 0 0,-1 0 16,0-21-16,1 0 0,-1 21 15,0-22-15,1 1 0,-22 0 0,21 0 16,-21-21-16,-21 20 0,0 1 0,0-21 15,0 21-15,0-22 16,0 22-16,0 0 0,-21-21 0,0 21 16,-21-1-16,21 22 0,-1-21 0,-20 21 15,21 0-15,-21 0 0,20 0 16,1 0-16,0 21 0,0 1 0,0-1 16,0 0-16,-1 0 0,22 0 0,0 0 15,0 1-15,0-1 0,0 0 16,0 0-16,0 0 0,0 0 15,22-21 1,-1 0-16,0 0 0</inkml:trace>
  <inkml:trace contextRef="#ctx0" brushRef="#br0" timeOffset="68180.37">16912 8827 0,'0'0'0,"0"21"0,0 0 0,0 0 15,21-21 17,0 0-32,1 0 15,-1 0-15,0 0 0,-21-21 16,21 21-16,-21-21 0,0 0 15,0-1-15,0 1 16,-21 0-16,0 21 16,0 0-16,-1 0 0,1 0 15,21 21-15,-21-21 16,21 21-16,-21 1 0,21-1 16,0 0-16</inkml:trace>
  <inkml:trace contextRef="#ctx0" brushRef="#br0" timeOffset="72763.37">18182 8149 0,'21'-21'0,"-21"0"16,0 0-1,0 0 1,-21 21 0,21 21-16,-21 0 15,21 21-15,0 1 0,-21-1 0,21 21 16,-21-20-16,21 20 0,0 1 16,0-1-16,-22 1 0,22-1 0,-21 1 15,0-1-15,21-20 0,0 20 0,-21-21 16,21 1-16,-21-1 0,21 0 15,0-20-15,0-1 0,0 0 16,0 0-16,0 0 0,0-42 47,0 0-47,0 0 0,0 0 16,0-1-16</inkml:trace>
  <inkml:trace contextRef="#ctx0" brushRef="#br0" timeOffset="73227.28">17992 8551 0,'0'-42'0,"0"84"0,0-126 0,0 20 0,0 22 16,0 0-16,0-22 0,0 22 15,21-1-15,0-20 0,0 21 16,21-1-16,-20 1 0,20 0 0,0-1 16,22 1-16,-22 21 0,22 0 15,-1-1-15,1 1 0,-1 21 0,1 0 16,-1 0-16,1 21 0,-1 22 0,-21-1 15,-20 0-15,-1 1 0,0 20 16,-21 1-16,0-1 0,0-20 0,-21 20 16,0-21-16,-22 22 0,1-22 15,0 1-15,-22-1 0,1 0 0,-1 1 16,1-22-16,-1 21 0,1-21 0,-1 0 16,22-21-16,-1 22 15,1-22-15,21 0 0,-21 0 0,20 0 16,1 0-16,0 0 15,42 21 17,-21 0-32,21 0 0,1 0 0,20 0 15,-21 22-15,0-1 0,0 0 16,1-20-16,-1 20 0,0 0 0,0-21 16,0 22-16,0-22 0,1 21 0,-1-21 15,0 1-15,-21-1 0,21 0 16,0-21-16,0 21 0,1-21 15,-1 0-15,0 0 0,0 0 16,0 0-16,0 0 16,1-21-16,-1 0 0,0 0 15</inkml:trace>
  <inkml:trace contextRef="#ctx0" brushRef="#br0" timeOffset="73599.07">18817 8890 0,'0'0'0,"0"21"0,21-21 16,0 0-16,1 0 15,-1 0-15,0 0 0,0 0 16,21 0-16,-20 0 0,-1 0 16,21-21-16,-21 0 0,22 21 0,-22-21 15,0 21-15,0-21 0,0-1 0,-21 1 16,0 0-16,0 0 15,-21 0-15,0 21 0,0 0 16,0 0-16,-22 0 0,1 0 0,21 0 16,-22 21-16,1 0 0,21 0 15,-21 0-15,20 22 0,1-22 0,0 21 16,0 1-16,0-22 0,21 21 0,-21 0 16,21-20-16,0-1 0,0 0 15,0 0-15,0 0 0,21 0 16,0 1-16,0-22 0,0 0 0,0 0 15,22 0-15,-22 0 0,21 0 16,-21 0-16,22 0 0,20-22 0,-20 1 16,-1 0-16,21 0 0,-20 0 0</inkml:trace>
  <inkml:trace contextRef="#ctx0" brushRef="#br0" timeOffset="74239.7">19833 8615 0,'0'0'0,"-21"-42"31,0 42-31,0 21 16,-1 0-16,1 0 0,0 21 15,0-20-15,0 20 0,21 0 0,-21 1 16,-1-1-16,1 0 0,0 1 0,0-22 16,21 21-16,0 0 0,0-20 15,0-1-15,0 0 0,0 0 0,0 0 16,21 0-16,0-21 0,0 0 0,1 0 15,20 0-15,-21 0 0,21 0 16,1 0-16,-22 0 0,21 0 16,-21-21-16,22 0 0,-1 0 0,-21 0 0,22-22 15,-22 22-15,0-21 0,0 21 16,0-22-16,0 22 0,1-21 16,-1 0-16,0 20 0,-21 1 0,0 0 15,0 0-15,0 0 0,0 42 31,0 0-15,-21 0-16,21 22 0,0-22 0,-21 21 16,21-21-16,-22 22 0,22-22 15,0 21-15,0-21 0,0 0 0,0 1 16,0-1-16,0 0 0,0 0 0,22 0 16,-1-21-1,0 0-15,0 0 0,0 0 0,22 0 16,-22 0-16,0-21 0,0 21 15,21-21-15,-20 0 0,-1 0 16,0-1-16,21 1 0,-21-21 0,-21 21 16,22-22-16,-22 22 0,21-21 0,-21 0 15,0 20-15,0-20 0,0 21 16,-21 0-16,-1-22 0,1 43 0,0-21 16,0 21-16,-21 0 0,20 0 0,1 0 15,0 0-15,-21 21 0,21-21 16,-1 22-16,1-1 0,0 0 0,0 21 15,21-21-15,0 1 0,0 20 0,0-21 16,0 0-16,0 0 0,21 1 16,0-1-16,0 0 0,1-21 15,-1 21-15,21-21 0,-21 0 0</inkml:trace>
  <inkml:trace contextRef="#ctx0" brushRef="#br0" timeOffset="74595.82">20659 9059 0,'0'0'0,"21"0"0,-21-21 16,0 0 0,21 0-16,0 21 0,0-21 15,0 0-15,-21-1 16,22 1-16,-1 0 0,0 0 0,0-21 16,0 20-16,0 1 0,1 0 0,-1 0 15,-21 0-15,21 21 16,-42 21 15,21 0-31,-21 0 16,-1 0-16,22 1 0,-21-1 0,21 21 15,0-21-15,0 0 0,0 1 0,0-1 16,0 0-16,0 0 0,0 0 16,0 0-16,21 1 0,1-1 15,-1-21-15,-21 21 0,21-21 0,0 0 16,0 0-16,0 0 0,22 0 15,-22 0-15,0 0 0,0 0 0,0 0 16,22 0-16,-22 0 0,21-21 0,-21 0 16,22 21-16,-1-22 0</inkml:trace>
  <inkml:trace contextRef="#ctx0" brushRef="#br0" timeOffset="76364.87">21738 8805 0,'0'-21'0,"0"42"0,0-63 16,0 21-16,0 0 0,0 0 15,0-1-15,0 1 0,0 0 0,-21 21 0,21-21 16,-21 21-16,0 0 0,-1 0 16,1 0-16,0 0 0,0 0 15,0 0-15,0 21 0,-1 0 0,1 0 16,0 1-16,0-1 0,0 21 16,0-21-16,-1 22 0,1-22 0,0 21 15,21-21-15,-21 22 0,21-22 0,0 0 16,0 0-16,0 0 0,0 0 15,0 1-15,21-1 0,0-21 0,0 21 16,1-21-16,20 0 0,-21 0 16,0 0-16,0 0 0,1-21 15,-1 21-15,21-21 0,-21-1 16,0 1-16,1 0 0,-1-21 0,0-1 16,0 22-16,0-42 0,0 20 15,-21 1-15,22 0 0,-22-22 0,21 22 16,0-22-16,-21 22 0,0-21 0,0 20 15,0-20-15,0 20 0,0-20 16,0 21-16,0-1 0,21 1 0,-21 21 16,0 0-16,0-1 0,0 1 0,0 42 31,0 22-31,0-22 0,0 21 16,0 1-16,0 20 15,0-21-15,0 22 0,0-22 0,0 22 16,0-22-16,-21 22 0,21-22 0,0 21 15,0-20-15,0-1 0,0 0 16,0 1-16,0-1 0,0 0 0,0-20 16,21-1-16,0 0 0,0 0 0,-21 0 15,22 0-15,-1-21 0,0 0 16,0 0-16,0 0 0,0 0 0,22 0 16,-22-21-16,0 0 0,0 0 0,0 0 15,1 0-15,-1-1 0,0-20 16,0 21-16,0-21 0,-21 20 15,0-20-15,21 21 0,-21 0 0,0 0 0,0-1 16,-21 44 15,21-1-31,-21 0 0,21 21 16,0-21-16,0 1 0,0 20 16,0-21-16,0 0 0,0 22 0,0-22 15,0 0-15,0 0 0,0 0 0,21-21 16,0 21-16,1 1 0,-1-22 15,21 0-15,-21 0 0,22 0 0,-22 0 16,21 0-16,0 0 0,-20 0 0,-1-22 16,21 1-16,-21 0 0,0 0 15,22 0-15,-22 0 0,0-1 16,-21-20-16,21 0 0,-21 21 0,21-1 16,-21-20-16,0 21 0,0 0 15,0 0-15,-21 21 16,0 0-1,21 21-15,-21 21 0,21-21 16,0 0-16,-21 22 0,21-22 0,-21 0 16,21 21-16,0-20 0,0-1 0,0 0 15,-22 0-15,22 0 0,0 0 16,-21-21-16,21 22 0,0-44 31,0 1-15,0 0-16,0 0 15,21 0-15,1 0 0,-22-1 0,21 1 16,0 0-16,0-21 0,0 21 16,0-22-16,1 22 0,-1 0 0,0-21 15,0 20-15,21 22 0,-20-21 0,-1 21 16,0 0-16,0 0 0,21 0 16,-20 0-16,-1 0 0,-21 21 0,21 1 15,-21-1-15,21 0 0,-21 0 0,0 0 16,21 22-16,-21-22 15,0 0-15,0 21 0,21-21 0,-21 1 0,0-1 16,0 0-16,22 0 0,-1-21 0,0 21 16,0-21-16,0 21 15,0-21-15,1 0 0,20 22 0,0-22 16,1 0-16,-1 0 0,0 0 0,1 0 16,-1 0-16,0 0 0,1 0 15,-1-22-15,-21 1 0,21 0 0,-20 0 16,-1 0-16,0-22 0,0 22 0,0-21 15,-21 0-15,0 20 0,0-20 16,0 0-16,0 21 0,0-1 0,0-20 16,-21 42-16,0-21 0,0 21 0,0 0 15,-1 0-15,1 0 0,-21 0 16,21 21-16,-22 0 0,1 0 16,21 22-16,-21-22 0,20 21 0,1-21 15,0 22-15,0-22 0,21 21 16,0-21-16,0 1 0,0-1 0,0 0 15,0 0-15,0 0 0,21 0 0,0-21 16,0 0-16,1 0 0,-1 0 16,0 0-16,0 0 0,0 0 0,0 0 15,22 0-15,-22-21 0,0 0 0,0 0 16,0 21-16,1-21 0,-22 0 16,21-1-16,-21 1 0,21-21 0,0 21 15,-21 0-15,0-1 0,0 1 16,21 0-16,-21 0 15,0 42 1,0 0-16,0 0 16,0 1-16,0 20 0,-21-21 15,0 21-15,0 1 0,0-1 0,-22-21 16,22 22-16,0-1 0,-21 0 0,20 1 16,1-1-16,21 21 0,0-20 0,-21-1 15,21 0-15,0 22 0,-21-22 16,21 22-16,0-22 0,0 0 0,0 1 15,0 20-15,0-20 0,0-1 16,0 0-16,0 1 0,0-1 16,0-21-16,0 21 0,-21-20 0,21 20 15,0-21-15,-21 0 0,21 0 0,0 22 16,-22-22-16,1 0 0,0 0 16,0-21-16,0 0 15,0 0-15,-1 0 0,1 0 16,21-21-16,-21 21 0,21-21 15,-21 0-15,21 0 0,0-1 16,0 1-16,-21 0 0,21 0 0,0 0 16,0 0-16,0-1 0,0-20 15,0 21-15,0-21 0</inkml:trace>
  <inkml:trace contextRef="#ctx0" brushRef="#br0" timeOffset="76860.11">22627 8043 0,'42'0'31,"-20"0"16,-1 0-47,0 0 15,0 0-15,0 0 0,0 0 16,1 0-16,-22 22 31</inkml:trace>
  <inkml:trace contextRef="#ctx0" brushRef="#br0" timeOffset="81427.92">16256 10541 0,'0'0'0,"21"0"16,0 0-16,0 0 15,1 0-15,-1-21 0,0 21 0,0-21 16,0 0-16,0-1 16,-21 1-16,22 21 0,-22-21 15,0 0-15,0 0 0,0 0 0,-22-1 16,1 1-16,-21 21 16,21-21-16,-22 21 0,1 0 0,0 0 15,-1 0-15,-20 0 0,21 0 16,-1 0-16,1 21 0,0 0 0,-1 1 15,1-1-15,21 0 0,0 0 16,-1 21-16,-20-20 0,42-1 0,0 21 16,-21-21-16,21 0 0,0 1 0,0-1 15,0 0-15,0 0 16,21 0-16,0-21 0,0 0 0,1 0 16,20 0-16,-21 0 0,21 0 15,1 0-15,-1-21 0,0 0 16,1 21-16,20-21 0,-20 0 0,-1-1 15,0 1-15,1 0 0,-22 0 16,21 0-16,-21 0 0,0-1 0,-21 1 16,0 0-16,0 0 15,0 0-15,0 42 32,0 0-32,0 0 0,0 0 15,-21 1-15,21 20 0,-21 0 0,21 1 16,0-1-16,0 0 0,0 1 15,-21-1-15,21 0 0,0-21 0,0 22 16,-21-1-16,21 0 0,0 1 16,0-1-16,0-21 0,-21 22 15,21-22-15,0 21 0,0-21 0,0 0 16,0 1-16,-22-1 0,22 0 0,-21 0 16,0 0-1,0-21-15,0 0 0,0 0 0,-1 0 16,-20 0-16,21 0 0,-21 0 0,20-21 15,1 0-15,0 21 0,-21-21 16,21 0-16,-1-1 0,1 1 0,0 0 16,21 0-16,-21 0 0,0 0 15,21-1-15,0 1 0,21 21 47,0-21-47,0 21 0,0 0 16,22 0-16,-22 0 0,21 0 0</inkml:trace>
  <inkml:trace contextRef="#ctx0" brushRef="#br0" timeOffset="81779.72">17039 10922 0,'0'0'16,"0"21"-16,0 0 16,21-21 31,0-21-47,-21 0 15,0 0 1,-21 21 15,0 0-15,0 0-1,21 21 1</inkml:trace>
  <inkml:trace contextRef="#ctx0" brushRef="#br0" timeOffset="84267.4">18373 10372 0,'21'0'0,"0"0"16,-21-21-16,21 21 0,0-22 15,0 1-15,1 0 0,-1 21 16,-21-21-16,21 0 0,0 0 15,-21-1-15,0 1 16,0 0-16,0 0 0,0 0 16,0 42 31,0 0-47,-21 0 15,0 0-15,21 1 16,0-1-16,0 0 0,0 0 15,0-42 48,0 0-47,0 0-1,0-1 1,21 1-1,0 0 1,0 21-16,0 0 0,1 0 16,-1-21-16,0 21 0,0 0 0,0 0 15,0-21-15,1 21 16,-1 0-16,-21-21 0,0-1 31,0 1-15,-21 21-1,-1 21 1,1 1-16,21-1 0,0 0 0,-21 21 16,21 1-16,-21-1 0,21 21 0,-21 1 15,21-1-15,0 1 0,0-1 16,-21 1-16,-1-1 0,22 1 0,0-22 16,0 1-16</inkml:trace>
  <inkml:trace contextRef="#ctx0" brushRef="#br0" timeOffset="84982.99">18309 11388 0,'-106'-64'16,"64"43"-16,0 0 15,-1 0-15,22 0 16,0-1-16,0-20 0,0 0 0,21 21 16,-22-22-16,22 22 0,0-21 0,-21 21 15,21-1-15,-21 1 0,21 0 16,0 0-16,0 42 15,0 0-15,0 0 16,21 22-16,-21-22 0,21 0 16,1 21-16,-1-20 0,0-1 0,0 21 15,0-21-15,0 0 0,22 1 0,-22-22 16,21 21-16,1-21 0,-1 0 16,0 0-16,1 0 0,-1 0 0,21 0 15,-20-21-15,20 42 0,-20-64 16,-22 22-16,0-21 0,21 0 0,1-22 15,-22 64-15,21-21 0,-42 0 0,42 0 16,-42-22-16,22 22 0,-22-21 0,21 21 16,-21-1-16,0 1 0,21 0 15,-21 0-15,21 21 0,-21 21 32,0 0-32,0 0 0,0 22 15,-21-22-15,21 21 0,-21-21 0,21 22 16,0-22-16,0 21 0,-21-21 15,21 22-15,-22-22 0,22 0 0,0 21 16,0-20-16,0-1 16,0-42-1,64 63-15,-43-42 16,-21-21-16,0 0 0,0-1 0,0 1 16,0-21-16,0 21 0,0 0 0,0-22 15,0 22-15,0 0 0,0-21 16,0 20-16,0-20 0,21 21 0,-21 0 15,21 0-15,-21-22 0,22 22 16,-1 21-16,-21 21 16,0 0-1,21 1-15,-21-1 16,21 0-16,-21 0 0,21 0 16,-21 22-16,0-22 0,0 0 0,0 0 15,0 0-15,21 22 0,-21-22 16,22 0-16,-22 0 0,21 0 0,0 0 15,0 1-15,0-22 0,0 21 0,1-21 16,-1 0-16,21 0 0,-21 0 16,22 0-16,-1-21 0,0-22 0,-21 22 15</inkml:trace>
  <inkml:trace contextRef="#ctx0" brushRef="#br0" timeOffset="85167.88">19706 10689 0,'0'0'0,"0"-21"15,-21 0 48,21 0-32,21 0-31,-21-22 0</inkml:trace>
  <inkml:trace contextRef="#ctx0" brushRef="#br0" timeOffset="85297.81">19770 10287 0,'0'-21'16,"0"42"-16,0-63 0,0 21 16,0-1-16,0 1 0,0 0 15,-22 21 1,1 0 0,0 21-16,0 22 0,21-1 0,0 0 15,-42 22-15,20-1 0,1-42 0,21 43 16</inkml:trace>
  <inkml:trace contextRef="#ctx0" brushRef="#br0" timeOffset="85452.72">19537 11261 0,'0'21'32,"21"-21"-32,0 0 0,0 0 0,0-21 15,-21 0 1,22-1-16,-22 1 15,0 0-15,0 0 0,0 0 0,0 0 16,21-1-16</inkml:trace>
  <inkml:trace contextRef="#ctx0" brushRef="#br0" timeOffset="86484.46">18711 10626 0,'0'0'0,"21"0"16,-21 21 46,0 0-62,0 0 0,0 0 0,0 1 16,0-1-16,0 21 0,0-21 16,0 22-16,0-1 0,0-21 15,0 21-15,0 1 0,0-1 0,0 0 16,0 1-16,0-1 0,-21-21 0,0 22 16,0-1-16,0-21 0,0 0 15,-1 0-15,1 1 0,-21-1 0,21 0 16,0-21-16,-22 0 0,22 21 0,0-21 15,0 0-15,0 0 0,-1 0 16,1 0-16,0-21 0,0 0 0,0 21 16,21-21-16,0-1 0,0-20 0,0 21 15,0 0-15</inkml:trace>
  <inkml:trace contextRef="#ctx0" brushRef="#br0" timeOffset="86940.2">19579 10224 0,'0'-22'0,"0"44"0,21-44 16,-21 1-16,0 0 0,21 21 15,-21 21 1,0 22-16,0-22 16,0 21-16,0 0 0,-21 1 0,21-1 15,0 22-15,0-22 0,0 21 16,-21-20-16,0-1 0,0 0 0,0 1 15,-1 20-15,22-20 0,-21-1 0,21 0 16,-21 1-16,21-1 0,-21 0 16,21-21-16,0 22 0,0-22 0,0 0 15,0 0-15,63 0 16,-41 1-16,-22-1 0,21-21 16,0 0-16,0 0 15,0 0-15,0-21 0,1-1 16,-1 1-16,0-21 0,0 21 15,-21 0-15,21-1 0</inkml:trace>
  <inkml:trace contextRef="#ctx0" brushRef="#br0" timeOffset="87187.06">19431 10816 0,'0'0'0,"0"21"15,21-21 1,0 0-16,0 0 0,1 0 16,-1 0-16,0 0 0,0 0 0,0-21 15,22 21-15,-22-21 0,0 21 16,0 0-16,21 0 0,-20-21 0,-1 21 16,0 0-16,0 0 0,0 0 0,0 0 15,1 0-15,-1 0 16,0 0-16</inkml:trace>
  <inkml:trace contextRef="#ctx0" brushRef="#br0" timeOffset="87498.88">20087 10943 0,'0'0'16,"0"21"-16,21-21 15,0 0 1,1 0-16,-1 0 16,0-21-16,0 21 0,-21-21 0,21 21 15,0-21-15,1 21 0,-1-21 16,0 0-16,0 21 0,-21-22 16,0 1-16,0 0 0,0 0 15,0 0-15,-21 21 16,0 0-16,0 0 15,-1 0-15,1 0 0,0 21 0,-21 0 16,21 0-16,-1 0 0,1 1 0,21-1 16,-21 21-16,0-21 0,21 22 15,-21-22-15,21 21 0,0-21 0,-21 0 16</inkml:trace>
  <inkml:trace contextRef="#ctx0" brushRef="#br0" timeOffset="87619.81">20108 11282 0,'0'0'15,"21"0"-15,22 0 0,-1 0 16,-21 0-16,22 0 0,-1 0 15,0-21-15,1 21 0,-1-21 0,0-1 16,1 22-16,-1-21 0,-21 0 0,21 0 16,-20 0-16,-22 0 0,0-1 15,21 1-15,-21 0 0,0 0 0,0 0 16</inkml:trace>
  <inkml:trace contextRef="#ctx0" brushRef="#br0" timeOffset="87807.71">20680 10943 0,'0'-21'0,"0"0"0,-21-64 15,42 212-15,-42-275 16,42 148-16,0 0 15,0-21-15,0 21 0,0 0 0,1 0 0,-1 0 16,0 0-16,0 0 0,0 21 16,22 0-16,-22 0 0,0 1 15,0-1-15,-21 0 0,21 0 0,0 0 16,1 0-16,-22 22 0,0-22 0,0 0 16,0 21-16,0-20 0,0-1 15,0 0-15,0 0 0,-22 0 0,1 0 16,64-21-16,-43 22 0</inkml:trace>
  <inkml:trace contextRef="#ctx0" brushRef="#br0" timeOffset="87963.62">20934 11218 0,'0'-42'16,"0"84"-16,21-105 15,-21 42-15,0 0 0,21-1 0,-21 1 16,21-21-16,0 21 0,-21 0 0,0-1 16,22-20-16,-22 21 0,21 0 0,-21 0 15,21-1-15,0 1 16,0 21-16,0 0 0,1 0 15,-1 0-15,0 0 0,0 0 16,0 0-16,0 0 16</inkml:trace>
  <inkml:trace contextRef="#ctx0" brushRef="#br0" timeOffset="88347.4">21442 10795 0,'0'21'31,"0"0"-31,0 1 15,0-1-15,0 0 0,0 0 16,0 21-16,0-20 0,0-1 0,21 0 16,-21 0-16,0 21 0,0-20 0,0-1 15,0 0-15,0 0 0,21 0 0,-21 0 16,0 1-16,21-22 16,0 0-16,1 0 15,-1 0-15,0 0 0,0 0 0,0-22 16,0 1-16,-21 0 15,22 0-15,-1 0 0,-21 0 16,0-22-16,21 22 0,0-21 0,-21 21 16,21-22-16,-21 1 0,0 21 0,21-22 15,-21 22-15,22 0 0,-22 0 16,0 0-16,0 42 47,0 0-47,0 0 15</inkml:trace>
  <inkml:trace contextRef="#ctx0" brushRef="#br0" timeOffset="88480.32">21992 10795 0,'-127'21'0,"254"-42"0,-127 42 31,0 0-31,0 1 0,0-1 16,-21 0-16,21 0 0,-21 0 16,21 22-16,-21-22 0,21 0 0</inkml:trace>
  <inkml:trace contextRef="#ctx0" brushRef="#br0" timeOffset="88580.26">21865 11240 0,'0'21'16,"0"-42"-16,21 42 31,-21-42-16,21-1-15,-21 1 0,22 0 16,-1 0-16,-21-21 0</inkml:trace>
  <inkml:trace contextRef="#ctx0" brushRef="#br0" timeOffset="88691.52">22098 10647 0,'0'-21'16,"-21"21"-1</inkml:trace>
  <inkml:trace contextRef="#ctx0" brushRef="#br0" timeOffset="88759.48">22034 10647 0,'0'0'16,"0"21"-1,43 21-15,-43-20 32</inkml:trace>
  <inkml:trace contextRef="#ctx0" brushRef="#br0" timeOffset="88885.41">22437 10964 0,'-22'22'32</inkml:trace>
  <inkml:trace contextRef="#ctx0" brushRef="#br0" timeOffset="89039.32">22500 10964 0,'21'-21'16,"-42"42"-16,63-42 0,-20 0 15,-22 0-15,21 0 0,0 0 16,-21-1-16,0 1 16,0 0-16,-21 21 15,0 0-15,-1 0 16,1 0-16,21 21 0,-21 0 0,0 1 16,0-1-16,0 0 0,-1 21 15,1-21-15,0 1 0,-21-1 16</inkml:trace>
  <inkml:trace contextRef="#ctx0" brushRef="#br0" timeOffset="89187.74">22331 11218 0,'21'0'16,"-21"22"-16,-21-44 0,63 44 16,-21-22-16,0 0 0,1 0 0,-1 0 15,0 0-15,0 0 0,0 0 0,22 0 16,-22-22-16,21 1 0,-21 21 0,22-21 16,-1 0-16,-21 0 0,0-22 15,0 22-15,22 0 0,-22 0 0,0 0 16,0-22-16,-21 22 0,21 0 15,-21-21-15</inkml:trace>
  <inkml:trace contextRef="#ctx0" brushRef="#br0" timeOffset="89283.69">22966 10795 0,'0'42'16,"0"-84"-16,-21 106 15,21-43-15,-22 0 0,1 0 16,21 0-16,-21 0 0,21 1 0,-21 20 16,21-21-16,0 0 0,0 0 0,0 1 15,-42-22-15</inkml:trace>
  <inkml:trace contextRef="#ctx0" brushRef="#br0" timeOffset="89431.61">22860 11240 0,'-21'0'0,"148"0"15,-233 0-15,212-22 16,-85 22-16,0-21 0,0 21 16,0-21-16,1 0 0,-22 0 15,21 0-15,0-1 0,0 1 0,0 0 0,-21 0 16,21 0-16,1 0 16,-22-1-16,21 1 0,-21 64 31,-21-43-31</inkml:trace>
  <inkml:trace contextRef="#ctx0" brushRef="#br0" timeOffset="89607.5">23220 11218 0,'0'0'0,"21"0"0,0 0 16,0 0-16,0 0 0,1 0 16,20 0-16,-21 0 0,0-21 15,0 0-15,1 0 0,-1 0 0,-21 0 16,21-1-16,-21 1 0,21 0 15,-21 0-15,0 0 0,21 0 0,-21-22 16,0 22-16,0 0 0,0 0 0,0 0 16,0-1-16,0 1 15</inkml:trace>
  <inkml:trace contextRef="#ctx0" brushRef="#br0" timeOffset="89693.46">23453 10859 0,'21'0'15</inkml:trace>
  <inkml:trace contextRef="#ctx0" brushRef="#br0" timeOffset="89825.38">24299 10583 0,'0'0'0,"0"-21"0,43-63 31</inkml:trace>
  <inkml:trace contextRef="#ctx0" brushRef="#br0" timeOffset="89935.32">24257 10456 0,'0'22'0,"-85"62"15,170-190-15,-191 233 16,85-84-16,0-1 0,-22 0 16,22-20-16,0 20 0,0 0 0,0 1 15,0-1-15,21-21 0,-22 21 0,22-20 16,0 20-16,0-21 0</inkml:trace>
  <inkml:trace contextRef="#ctx0" brushRef="#br0" timeOffset="89968.3">24130 11218 0,'21'0'0,"0"-21"16</inkml:trace>
  <inkml:trace contextRef="#ctx0" brushRef="#br0" timeOffset="90067.24">24405 11155 0,'-275'63'0,"677"-232"16,-381 148 0,22-21-16,-234 211 0,403-360 0,-191 149 0,0 0 15,0-1-15,-21-20 16,0 21-16,0-1 0,0 1 0,0 0 15,0-1-15,-21 1 0</inkml:trace>
  <inkml:trace contextRef="#ctx0" brushRef="#br0" timeOffset="90204.16">24172 10562 0,'0'21'16,"0"-42"-16,-21 64 0,21-22 0,0 0 0,0 21 16,0-21-16,0 1 0,0-1 0,21 0 0,0 0 15,1 0-15,-1 0 0,21 1 16,-21-1-16,0 0 0,1 0 0,-1 0 15,0 0-15,0 1 0,0-1 16,-21 0-16</inkml:trace>
  <inkml:trace contextRef="#ctx0" brushRef="#br0" timeOffset="90247.14">24236 11282 0,'21'-106'0,"-42"233"0,21-148 0</inkml:trace>
  <inkml:trace contextRef="#ctx0" brushRef="#br0" timeOffset="90305.11">24236 11494 0,'-21'0'0</inkml:trace>
  <inkml:trace contextRef="#ctx0" brushRef="#br0" timeOffset="90352.08">24278 11430 0,'42'-42'16,"-232"42"-16,423-43 16,-360 192-16,275-340 0,-106 170 0</inkml:trace>
  <inkml:trace contextRef="#ctx0" brushRef="#br0" timeOffset="90455.02">24913 10837 0,'0'-21'0,"0"42"0</inkml:trace>
  <inkml:trace contextRef="#ctx0" brushRef="#br0" timeOffset="90550.96">24828 11070 0,'0'21'16,"0"-253"-16,0 443 0,0-168 0,0-22 16,0 0-16,22 0 0,-1 0 15,0 0-15,0 1 0,0-22 16,-21-22-16</inkml:trace>
  <inkml:trace contextRef="#ctx0" brushRef="#br0" timeOffset="90614.93">25125 11155 0,'63'-85'32,"-126"170"-32,147-191 0,-62 85 0,-22 0 0,21 0 15,-21-22-15</inkml:trace>
  <inkml:trace contextRef="#ctx0" brushRef="#br0" timeOffset="90669.9">25315 10859 0,'0'0'16,"-21"0"-16,0 0 15,0 0-15</inkml:trace>
  <inkml:trace contextRef="#ctx0" brushRef="#br0" timeOffset="90692.88">25188 10943 0,'-21'0'0</inkml:trace>
  <inkml:trace contextRef="#ctx0" brushRef="#br0" timeOffset="90727.86">25188 10964 0</inkml:trace>
  <inkml:trace contextRef="#ctx0" brushRef="#br0" timeOffset="92675.24">24447 10668 0,'0'0'0,"22"0"0,-1-21 0,0 21 0,0-21 15,-21 0-15,21 21 0,-21-22 16,21 1-16,-21 0 0,0 0 16,0 0-16,0 0 0,0-1 15,-21 22-15,0 0 16,0-21-16,-21 21 0,20 0 0,1 0 16,-21 0-16,21 21 0,-22-21 0,1 22 15,21-1-15,-21 21 0,20-21 16,-20 22-16,0-1 0,21 0 0,-22 22 15,22-22-15,-21 0 0,-1 1 0,22 20 16,0-20-16,0-1 0,0 21 16,0-20-16,21-1 0,0-21 0,0 22 15,0-22-15,0 21 0,21-21 16,0 0-16,0-21 0,21 0 0,-20 22 16,-1-22-16,21 0 0,0 0 0,-20-22 15,20 1-15,-21 21 0,21-21 16,1-21-16,-1 21 0,0-1 0,-20-20 15,20 0-15,0 21 0,-21-22 0,22 1 16,-22 21-16,0-22 0,-21 1 0,0 0 16,0-1-16,0 1 0,0 0 15,0-1-15,0 1 0,-21 21 0,0-21 16,0-1-16,-1 22 0,1-21 16,-21 21-16,21-1 0,-22 1 0,22 21 15,-21 0-15,21 0 0,0 0 16,-1 0-16,1 21 0,0 1 0,0-1 15,0 0-15,0 21 0,21 1 0,0-1 16,0 0-16,0 1 0,0-1 16,0-21-16,0 21 0,0 1 0,0-1 15,0 0-15,0-20 0,0 20 0,0 0 16,21 1-16,0-22 0,0 21 0,0 0 16,0 1-16,1-22 0,-1 21 15,0 1-15,0-22 0,0 21 0,0-21 16,1 0-16,-1 22 0,-21-22 15,0 0-15,0 21 0,0-20 16,0-1-16,0 0 0,0 0 16,-21-21-16,21 21 0,-22-21 0,1 0 15,0 21-15,0-21 0,0 0 16,0 0-16,21-21 16,0 0-16,0 0 15,0 0-15,0 0 0,21-22 0,0 22 16,0-21-16,0-1 0</inkml:trace>
  <inkml:trace contextRef="#ctx0" brushRef="#br0" timeOffset="93084.02">24977 10795 0,'0'0'0,"0"21"31,0 0-31,0 1 0,0-1 16,0 0-16,0 21 0,0-21 0,0 1 16,-22 20-16,22-21 0,0 21 0,-21-20 15,21-1-15,0 0 16,0 0-16,0 0 0,0 0 0,0 1 16,21-22-16,1 0 15,-1 0-15,0 0 0,0 0 16,0-22-16,0 22 0,-21-21 15,22 0-15,-1 21 0,-21-21 0,0 0 16,0 0-16,21-1 0,-21 1 0,21-21 16,-21 21-16,0 0 0,0-1 0,0 1 15,0 0-15,0 0 0,0 0 16,0 42 31,0 0-47,21-21 15,-21 21-15,21-21 0,-21 21 16,22-21-16</inkml:trace>
  <inkml:trace contextRef="#ctx0" brushRef="#br0" timeOffset="93643.7">25358 11007 0,'42'-21'31,"-21"-1"-31,0 22 0,-21-21 0,21 0 16,1 21-16,-1-21 0,-21 0 16,21 0-16,-21-1 15,21 22-15,-42 0 16,0 0 0,0 0-16,-1 0 0,1 22 0,0-1 15,0 0-15,0 0 0,0 0 0,21 22 16,0-22-16,-22 0 0,22 0 15,-21 0-15,21 22 0,0-22 0,0 0 16,0 0-16,21 0 0,1-21 16,-1 0-16,0 0 0,0 0 0,0 0 15,0 0-15,22 0 0,-22 0 16,21 0-16,1-21 0,-1 21 16,-21-21-16,21 0 0,1 0 0,-1-1 15,-21 1-15,22 0 0,-22 0 0,0 0 16,0-22-16,-21 22 0,0 0 15,0 0-15,0 0 0,0 0 16,-21 21-16,0 0 16,0 0-16,21 21 15,-22 0-15,22 0 0,0 0 16,0 0-16,0 1 0,0-1 0,0 0 16,0 0-16,0 0 0,22 0 0,-22 1 15,21-1-15,-21 0 16,0 0-16,0 0 0,0 0 15,-21-21 1,-1 0-16,1 0 0,0 0 16,0 0-16,0 0 0,21-21 15,0 0 1,0 0-16,0 0 0,0 0 0,0-1 16,0 1-16,21 0 0</inkml:trace>
  <inkml:trace contextRef="#ctx0" brushRef="#br0" timeOffset="94903.49">26204 10393 0,'0'0'0,"21"-21"0,-21 0 0,22-1 0,-22 1 15,0 0-15,0 42 16,0 0 0,0 22-16,0-22 0,-22 21 0,22 1 15,-21-1-15,21 0 0,0 1 16,-21 20-16,0-21 0,21 1 0,-21-1 15,0 0-15,21 1 0,0-1 0,-22 0 16,22-20-16,-21 20 0,21-21 0,0 0 16,0 0-16,0 1 0,0-1 15,0 0-15,0 0 16,21-21-16,1 0 16,-1-21-16,0 21 0,-21-21 15,21 0-15,0-1 0,0 1 16,-21 0-16,22 0 0,-1 0 0,-21 0 15,0-1-15,21 1 0,0 0 16,-21 0-16,0 42 16,0 0-1,0 0-15,0 1 0,0-1 16,0 0-16,0 0 0,0 0 0,0 0 16,-21-21-16,21 22 15,0-1-15,0 0 0,0 0 16,21-21-1,0 0-15,0 0 0,1 0 16,-1-21-16,0 0 0,0 0 16,0 21-16,0-22 0,1 1 15,-22 0-15,21 0 0,0 21 16,-21-21-16,0 42 31,0 0-31,0 0 16,0 0-16,-21-21 0,21 22 15,0-1-15,0 0 16,21-21 15,0 0-15,0 0-16,-21-21 0,21 21 16,-21-21-16,0-1 0,22 22 15,-22-21-15,0 0 0,0 0 16,0 0-16,-22 21 0,1-21 0,0 21 15,0-22-15,0 22 16,42 0 31,0 0-31,0 0-16,0 0 0,1 0 15,-1 0-15,-21 22 16,21-1-16,0 0 15,-21 0-15,0 0 16,0 0 0,0 1-16,21-22 62,0-22-62,-21 1 16,22 0-16,-22 0 15,21 21-15,-21-21 0,21 0 16,0-1-16,0 22 16,-21-21-16,21 21 15,1 0-15,-22 21 16,0 1-16,0-1 16,0 0-16,0 0 0,0 0 15,0 0-15,0 1 16,0-1-16,21-21 31,0 0-31,0 0 16,-21-21-16,21 21 0,-21-22 15,21 22-15,-21-21 0,22 0 0,-1 0 16,-21 0-16,0 0 16,0-1-16,21 22 0,-21-21 15,0 42 1,0 1-1,0-1-15,0 0 16,0 0-16,0 0 0,-21 0 16,21 1-16,0-1 15,0-42 32</inkml:trace>
  <inkml:trace contextRef="#ctx0" brushRef="#br0" timeOffset="95123.37">26903 10605 0,'0'-22'16,"0"44"-16,-21-65 0,21 22 31,-22 21 16,1 0-32,0 0 1,0 0-16</inkml:trace>
  <inkml:trace contextRef="#ctx0" brushRef="#br0" timeOffset="95372.23">25950 10732 0,'43'0'0,"-86"0"0,107 0 32,-43 0-32,0 0 0,0 0 0,0-22 15,22 22-15,-22 0 0,21 0 16,1-21-16,-22 21 0,21 0 0,-21 0 15,22 0-15,-22-21 0,0 21 0,0 0 16,0 0-16,0 0 0,-42 0 31,0 0-15,0 0-16</inkml:trace>
  <inkml:trace contextRef="#ctx0" brushRef="#br0" timeOffset="96148.33">14626 12679 0,'0'-21'0,"0"42"0,0-63 0,0 20 15,21 1-15,0 0 16,-21 0-16,0 0 0,0 0 16,0 42 15,0 0-31,0 0 0,0 21 0,-21 1 16,21-1-16,-21 0 0,21 1 15,0-1-15,0 0 0,-21 22 16,21-22-16,-21 1 0,21-1 0,-21 0 15,21 1-15,0-22 0,0 21 0,0-21 16,0 0-16,0 1 0,0-1 16,0 0-16,21-21 15,0 0-15,0 0 16,0-21-16,0 21 16,22-21-16,-22-1 0,0 1 15</inkml:trace>
  <inkml:trace contextRef="#ctx0" brushRef="#br0" timeOffset="96549.28">15092 12785 0,'0'0'0,"0"-43"15,-21 65 1,21-1-16,0 0 16,0 21-16,-22-21 0,22 22 15,0-22-15,0 21 0,0 1 0,0-1 16,0 0-16,0-21 0,0 22 15,22-22-15,-22 21 0,21-21 0,0 1 16,0-1-16,0 0 0,0 0 0,1-21 16,-1 0-16,21 0 0,-21 0 0,22 0 15,-22 0-15,21 0 16,-21 0-16,0-21 0,22 0 0,-22 0 16,0-1-16,0 1 0,0 0 0,1-21 15,-22 21-15,0-22 0,0 1 16,0 0-16,0-1 0,0 22 0,-22-21 15,1-1-15,0 22 0,-21-21 0,21 21 16,-1 21-16,-20 0 0,21 0 16,-21 0-16,20 0 0,-20 0 0,21 0 15,0 21-15,0 0 0,-1 0 0,22 0 16,-21 1-16,21-1 0,0 0 16,0 0-16,21 0 0,1 22 15,-1-43-15,0 21 0,0 0 0,0 0 16,22 0-16</inkml:trace>
  <inkml:trace contextRef="#ctx0" brushRef="#br0" timeOffset="96763.41">15981 13081 0,'0'0'0,"42"-42"15,-42 21-15,0-1 0,0 1 16,-21 21-1,0 0 1,0 0-16,42 0 31,0 0-31,0 0 16,0 0-16,22 0 0,-1 0 0,0 0 16</inkml:trace>
  <inkml:trace contextRef="#ctx0" brushRef="#br0" timeOffset="98635.62">17357 12764 0,'0'0'0,"21"-22"0,0 1 0,0 0 0,-21 0 16,0 0-16,0 0 0,0-1 0,0-20 15,0 21-15,0 0 0,0 0 16,0-1-16,-21 1 0,21 0 0,-21 0 15,-22 0-15,22 21 0,-21 0 0,0 0 16,-1 0-16,-20 0 0,20 21 16,-20-21-16,21 21 0,-1 0 0,1 22 15,21-22-15,-22 21 0,22-21 0,21 22 16,0-1-16,0 0 0,0 1 16,0-1-16,21 0 0,1 1 0,-1-1 15,21 0-15,0 1 0,1-1 16,-1 0-16,0 1 0,1-22 15,-1 21-15,0 0 0,-20 1 0,20-22 16,-21 21-16,-21-21 0,0 22 0,0-22 16,0 0-16,0 0 0,-21 0 15,-21 1-15,20-1 0,-20-21 0,0 21 16,-1-21-16,-41 0 0,41 0 16,1-21-16,0 21 0,-1-21 15,1-1-15,0 1 0,21 0 0,-22-21 16,22 21-16,0-22 0,0 22 0,0-21 15,-1 21-15,22-22 16,0 1-16,0 21 0,0 0 0,0-22 16,0 22-16,0 42 31,22 0-31,-1 22 0,0-22 0,0 21 16,0-21-16,0 22 0,1-1 0,-1-21 15,0 22-15,0-1 0,21-21 16,-20 21-16,-1-20 0,21-1 0,-21 21 15,22-42-15,-1 21 0,-21 0 16,21-21-16,1 0 0,-1 0 0,0 0 16,1 0-16,-1-21 0,0 0 0,1 21 15,20-21-15,-20-21 0,-1 20 16,0 1-16,1 0 0,-1-21 16,0 21-16,-21-22 0,1 22 0,-1-21 15,-21-1-15,0 22 0,0-21 0,0 21 16,0 0-16,0-22 0,-21 43 15,-1-21-15,-20 21 0,21 0 0,-21 0 16,-1 0-16,1 21 0,0 0 0,-1 1 16,1-1-16,0 0 0,20 21 15,-20-21-15,21 22 0,0-22 0,21 0 16,0 0-16,0 22 0,0-22 0,0 0 16,0 0-16,21-21 15,0 0-15,21 0 0,-20 0 16,-1 0-16,21 0 0,-21 0 0,22 0 15,-22 0-15,21-21 0,-21 0 0,22 0 16,-22 21-16,0-22 0,0 1 16,0 0-16,0 0 0,1 0 0,-22 0 15,0-1-15,0 1 0,0 0 0,0 0 16,0 42 15,0 0-31,0 0 0,0 1 0,0-1 16,0 0-16,0 0 0,0 0 15,21 0-15,-21 1 16,21-1-16,0 0 0,0-21 16,0 0-16,1 0 0,-1 0 15,21 0-15,-21 0 0,0-21 16,22 21-16,-22-21 0,21-1 0,-21 1 16,22 0-16,-22 0 0,0 0 0,0 0 15,0-1-15,1 1 0,-22 0 16,0 0-16,0 0 0,0 0 0,0-1 15,0 1-15,-22 42 32,22 1-32,0-1 0,-21 0 0,21 21 15,-21-21-15,0 1 0,21-1 16,0 21-16,0-21 0,-21 0 16,21 1-16,-21-1 0,21 0 0,0 0 15,0 0-15,0-42 31,0 0-31,21 0 16,0 0-16,-21-1 0,21 1 16,0 0-16,-21 0 0,21 0 15,1 0-15,-22-22 0,21 22 0,-21 0 16,21 0-16,0 0 0,0-1 16,0 22-1,-21 22-15,0-1 16,0 0-16,0 0 0,22 0 0,-22 0 15,0 1-15,21-1 0,-21 0 0,0 0 16,0 0-16,21-21 0,-21 21 16,21 1-16,0-22 0,0 0 15,1 0-15,-1 0 0,0 0 16,0 0-16,0-22 16,0 22-16,1-21 0,-1 0 0,0 0 15,0 0-15,-21 0 0,21-1 0,0 1 16,1 0-16,-1 0 0,-21 0 15,0 0-15,21 21 0,-21-22 0,0 1 16,0 42 0,0 1-16,0-1 15,0 0-15,0 0 0,0 0 16,0 0-16,0 1 0,0-1 0,0 21 16,0-21-16,0 0 0,0 1 0,21-1 15,0 0-15,0-21 16,22 21-16,-22-21 0,0 0 15,0 0-15,22 0 0,-22 0 0,21-21 16,-21 21-16,22-21 0,-1 0 16,-21-1-16,21 1 0,-20 0 15,-1 0-15,0 0 0,0 0 0,0-1 16,0-20-16,-21 21 0,22-21 16,-22-1-16,21 22 0,-21 0 15,0 42 1,0 0-16,0 0 15,0 1-15,0-1 0,-21 21 16,-1 0-16,22 1 0,-21-1 0,0 0 16,21 1-16,-21 20 0,0-20 0,0 20 15,21 1-15,-22-1 0,1 1 16,21-22-16,-21 21 0,0 1 0,21-1 16,-21 1-16,0-22 0,21 22 15,-22-1-15,1-20 0,21-1 0,0 21 0,-21-20 16,21-1-16,-21-21 15,21 22-15,0-22 0,0 0 0,0 0 16,0-42 0,0 0-1,0 0-15,21-22 0,0 22 16,-21-21-16,21-1 0,1-20 0,-22 21 16</inkml:trace>
  <inkml:trace contextRef="#ctx0" brushRef="#br0" timeOffset="98923.85">19283 13547 0,'0'0'0,"21"-64"0,0 1 0,-21-1 16,0 1-16,21-1 0,0 22 0,-21 0 16,22-1-16,-1 1 0,0 0 0,0 20 15,0 1-15,22 21 0,-22-21 16,21 21-16,-21 0 0,22 0 0,-22 0 16,0 21-16,21-21 0,-21 21 0,1 1 15,-22-1-15,0 0 0,0 0 16,0 0-16,0 0 0,0 1 0,-22-1 15,1 0-15,-21 0 0,0 0 0,20 0 16,-20 1-16,0-1 0,-1 0 16,1-21-16,0 21 0,21-21 0,-22 0 15,22 21-15,0-21 16,21 21-16,21-21 16,0 0-1,0 0-15,1 0 0,-1-21 0,0 0 16,21 21-16,1-21 0</inkml:trace>
  <inkml:trace contextRef="#ctx0" brushRef="#br0" timeOffset="99171.7">20151 12658 0,'0'0'16,"21"-43"-16,-21 22 0,0 0 0,0 0 16,0 42-1,-21 21 1,-1-20-16,22 20 0,-21 0 15,21 1-15,-21-1 0,0 21 16,21-20-16,0-1 0,-21 22 0,0-22 16,21 0-16,-22 1 0,22-22 0,0 21 15,0-21-15,0 0 0,0 1 16,0-1-16,0 0 0,0 0 0,22-21 16,-1 0-16,0 0 15,0 0-15,0-21 0,0 0 16</inkml:trace>
  <inkml:trace contextRef="#ctx0" brushRef="#br0" timeOffset="99483.65">20193 13208 0,'21'0'15,"0"0"1,0 0-16,1 0 0,-1 0 16,0-21-16,0 21 0,0 0 0,0-21 15,22 21-15,-22-21 0,21-1 16,-21 22-16,1-21 0,20 0 0,-21 21 15,0-21-15,0 0 0,-21 0 0,0-1 16,0 1-16,0 0 0,0 0 16,0 0-16,0 0 0,-21-1 15,0 22-15,-21 0 0,21 0 0,-22 0 0,22 22 16,-21-1-16,-1 0 0,22 0 16,-21 21-16,21-20 0,0 20 15,21 0-15,0-21 0,0 22 0,0-22 16,0 0-16,0 21 0,21-20 0,0-22 15,-21 21-15,21 0 0,0-21 16,0 0-16,1 0 0,20 0 0,-21 0 16,0 0-16,0-21 0,1 21 0,-1-21 15,0-1-15</inkml:trace>
  <inkml:trace contextRef="#ctx0" brushRef="#br0" timeOffset="99715.53">21209 12319 0,'0'0'0,"0"-21"0,0 0 16</inkml:trace>
  <inkml:trace contextRef="#ctx0" brushRef="#br0" timeOffset="99944.4">21230 12107 0,'21'-42'16,"-42"84"-16,42-105 16,0 63-16,1 0 15,-22 21-15,21 0 0,-21 22 16,21-22-16,-21 42 0,0-20 0,0 20 15,0 1-15,0-22 0,0 21 0,0 1 16,0-1-16,0 1 0,0-1 16,0 1-16,0-1 0,-21-20 15,0-1-15,-1 22 0,22-43 0,0 21 16,-21-21-16,0 22 0,21-22 0,0 0 16,0 0-16,0-42 31,0 0-31,0 0 15,0-1-15,0 1 0</inkml:trace>
  <inkml:trace contextRef="#ctx0" brushRef="#br0" timeOffset="102379.87">21251 12573 0,'0'-42'0,"0"84"0,0-127 0,0 43 16,0 0-16,21-1 0,-21 22 15,22-21-15,-22 0 0,42-1 0,-21 22 16,0-21-16,0 21 0,22-22 15,-1 22-15,0 0 0,1 0 0,-1 0 16,0 21-16,22 0 0,-22 0 0,1 0 16,-1 21-16,0 0 0,1 0 15,-22 21-15,21-20 0,-21 20 0,-21 0 16,0 1-16,0 20 0,0-21 0,-21 1 16,-21-1-16,-1 0 0,1-20 15,0 20-15,-22 0 0,1-21 0,20 1 16,-20 20-16,-1-42 0,22 21 0,0 0 15,-22-21-15,43 0 0,-21 0 16,21 0-16,-1 0 0,1 0 16,21-21-1,0 0-15,0 0 16,21 21-16,1 0 16,-1 0-16,0 21 0,0 0 15,0 21-15,0-20 0,1 20 0,-1-21 16,0 21-16,0 1 0,0-1 15,0-21-15,1 22 0,-1-22 0,0 21 16,0-21-16,0 0 0,0 1 0,22-1 16,-22-21-16,21 0 0,-21 21 15,22-21-15,-1 0 0,0 0 16,-20 0-16,20 0 0,0-21 0,1 0 16,-1-1-16,0 1 0,-21 0 0,22 0 15,-1 0-15,-21-22 0,0 22 16,1-21-16,-1 21 0,0-22 0,-21 1 15,0 0-15,0 21 0,0-1 0,0-20 16,0 21-16,0 0 16,-21 21-16,0 21 15,-1 0-15,1 0 0,21 0 16,0 1-16,-21 20 0,21 0 16,-21-21-16,21 22 0,0-22 0,0 21 15,0-21-15,0 22 0,0-22 16,0 0-16,0 0 0,21 0 0,0-21 15,0 22-15,1-22 0,-1 0 16,0 0-16,0 0 0,21 0 0,-20 0 16,20 0-16,0 0 0,-21-22 0,22 1 15,-1 0-15,0 0 0,1 0 16,-1-22-16,0 22 0,1-21 0,-22 0 16,21-1-16,-21 22 0,1-21 0,-1-1 15,0 22-15,-21 0 0,0 0 16,0 0-16,0 0 0,-21 21 15,0 0-15,-1 21 0,1 0 0,0 0 16,0 21-16,0-20 0,21 20 16,0 0-16,-21 1 0,21-22 15,0 21-15,0 0 0,0-20 0,0 20 16,0-21-16,21 0 0,0 0 0,0 1 16,0-22-16,0 21 0,1-21 15,-1 0-15,0 21 0,0-21 0,-21-21 31,-21 0-15,0 21-16,0-22 0,-1 1 16,-20 0-16,21 21 0,0-21 0,21 0 0,-21 21 15,-1 0-15,1 0 0,21 21 32,-21 0-32,21 0 0,0 0 15,0 1-15,0-1 0,0 0 16,21 0-16,0 0 0,1 0 15,-1-21-15,0 0 0,0 22 0,0-22 16,22 0-16,-22 0 0,0 0 0,21 0 16,1-22-16,-22 1 0,21 21 15,0-21-15,1 0 0,-22 0 0,21 0 16,-21-1-16,1 1 0,-1-21 16,0 21-16,0-22 0,0 1 0,-21 21 0,0-21 15,0-1-15,0 1 0,0 21 16,0 0-16,0-1 0,0 1 15,0 0-15,0 42 16,0 22 0,0-22-16,-21 21 0,21-21 0,-21 22 15,21-1-15,0 0 0,0-21 0,0 22 16,0-22-16,0 21 0,0-21 0,21 1 16,0-1-16,0 0 0,1-21 15,-1 21-15,0-21 0,0 0 0,0 0 16,22 0-16,-22 0 0,0 0 0,21 0 15,-21 0-15,22-21 0,-22 0 16,0 21-16,0-21 0,0-1 16,1 1-16,-1 0 0,0-21 0,-21 21 15,0-1-15,21-20 0,-21 21 0,0-21 16,0 20-16,0 1 16,0 42-1,0 1-15,-21-1 0,21 0 16,-21 0-16,21 21 0,0-20 15,0 20-15,0-21 0,0 0 0,0 0 16,0 22-16,0-22 0,21 0 16,0 0-16,0-21 15,0 0-15,1 21 0,-1-21 0,0 0 0,21 0 16,-21 0-16,1 0 0,-1 0 16,21-21-16,-21 21 0,0-21 0,1 0 15,20 0-15,-21 0 0,0-1 16,0 1-16,1-21 0,-1 21 0,0-22 15,0 22-15,-21-21 0,21 21 16,0 0-16,-21-22 0,0 22 0,0 0 16,-21 42-1,0 0 1,21 22-16,-21-22 0,0 21 0,21-21 16,0 22-16,0-22 0,-21 21 15,21-21-15,0 0 0,0 1 0,0-1 16,0 0-16,0 0 0,0 0 15,21-21 1,0-21 0,-21 0-1,21 21-15,-21-21 0,21 0 0,-21-22 16,0 22-16,21 0 0,1-21 16,-22 20-16,0-20 0,21 21 0,0-21 15,-21 20-15,21 1 0,-21 0 0,0 0 16,21 21-1,0 0-15,-21 21 16,0 0-16,0 0 0,22 1 0,-22-1 0,21 0 16,-21 21-16,0-21 0,0 1 15,21 20-15,-21-21 0,21 0 16,0 0-16,-21 1 0,21-1 0,1-21 16,-22 21-16,21 0 0,0-21 15,0 0 1,0 0-16,0 0 0,-21-21 15,22 0-15,-1 0 0,-21-1 16,21-20-16,0 21 16,0 0-16,-21-22 0,21 22 0,1-21 15,-1 21-15,0-22 0,0 22 16,0 0-16,0 0 0,22 21 0,-22 0 16,0 0-16,0 0 15,-21 21-15,0 0 0,0 0 16,0 1-16,0-1 0,0 0 0,0 21 15,0-21-15,0 1 0,0-1 16,0 0-16,0 0 0,21 0 0,-21 0 16,0 1-16,22-1 0,-1 0 15,0-21-15,-21 21 0,21-21 16,0 0-16,0 0 0,1 0 16,-1 0-16,0 0 0,0 0 0,0 0 15,0-21-15,1 0 0,-1 0 16,0-1-16,0 22 0,0-21 15,0 0-15,1-21 0,-1 21 0,0-1 16,-21 1-16,21-21 0,-21 21 0,21 0 16,-21-1-16,0 1 0,0 0 15,0 0-15,-21 21 16,0 0-16,0 21 16,0 0-16,-1 0 0,22 1 15,0-1-15,-21 21 0,21-21 0,0 0 16,0 1-16,0-1 0,0 21 0,0-21 15,0 0-15,0 1 16,0-1-16,21-21 0,1 21 16,-1 0-16,0-21 0,0 0 15,0 0-15,0 0 0,1 0 0,-1 0 16,21 0-16,-21 0 0,0-21 16,1 0-16,-1 0 0,0-1 0,21 1 15,-21 0-15,1 0 0,-1 0 0,0 0 16,0-1-16,0-20 15,-21 21-15,21 0 0,-21 0 0,22-1 0,-22 1 16,0 0-16,0 0 16,-22 21-1</inkml:trace>
  <inkml:trace contextRef="#ctx0" brushRef="#br0" timeOffset="102519.79">26098 13166 0,'0'0'0,"-21"0"32,0 0-32,0 0 0,0 0 0,0 0 15,-1 0-15,1 0 32,0 0-32,0-21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7T00:43:49.2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2159 931 0,'0'-21'0,"0"0"16,0 0-16,0 0 16,0 0-16,0-1 0,0-20 0,0 21 15,0 0-15,0 0 0,0-1 16,0 1-16,0 0 16,0 0-16,0 0 15,0 42 1,0 0-1,0 21-15,0 1 16,0-1-16,0 0 0,0 22 0,-21-1 16,0 1-16,21-1 0,-43 1 15,22-22-15,0 22 0,0-1 0,-22-20 16,22 20-16,0-21 0,0 1 16,0-22-16,21 0 0,0 0 0,0 0 15,-21-21-15,21-21 16,0 0-1,0 0-15,0 0 0,0 0 0,0-1 16,21 1-16,-21 0 0,21-21 16,-21 21-16,21-1 0,0 1 15,0 21-15,1-21 0,-1 21 16,21 0-16,-21 0 0,0 0 16,1 0-16,-1 0 0,21 0 15,-21 0-15,0 0 0,1 21 0,-1-21 16,21 0-16,-21 0 0,0 0 15,1 0-15,-1 0 0,0 0 0,0 0 16,0 0-16,0 0 0,1-21 16,-1 21-16,-21-21 0,0 0 0,21 0 15,-21-1-15,21 1 0,-21-21 16,0 21-16,0-22 0,0 22 0,0-21 16,0 21-16,0 0 15,0-1-15,0 1 0,0 0 0,0 0 16,0 42-1,0 0-15,0 0 0,0 1 16,-21 20-16,0 0 0,0 1 16,21-1-16,-22 0 0,1 1 15,21-1-15,-21 0 0,0 1 0,21-1 16,-21-21-16,21 21 0,-21 1 16,-1-22-16,22 0 0,0 21 0,0-20 15,-21-1-15,21 0 16,0-42 15,21 0-15,1-1-16,-22 1 0,21 0 0,0 0 15</inkml:trace>
  <inkml:trace contextRef="#ctx0" brushRef="#br0" timeOffset="279.7">2879 1355 0,'0'0'16,"21"0"-16,0 0 0,0 0 0,0 0 15,0 0-15,-21-21 16,0-1-16,22 22 0,-22-21 16,21 21-16,-21-21 0,0 0 0,0 0 15,-21 0-15,-1 21 16,1 0-16,0 0 0,0 0 15,0 0-15,0 0 0,-1 0 16,22 21-16,-21-21 0,21 21 16,0 0-16,0 0 15,0 0-15,21-21 16,1 0 0,-1 0-16</inkml:trace>
  <inkml:trace contextRef="#ctx0" brushRef="#br0" timeOffset="1076.17">5292 783 0,'0'0'16,"21"-21"-16,0 0 0,-21-21 0,21 20 15,-21 1-15,21 0 0,-21 0 16,0 0-16,0 0 0,0-1 16,0 44 15,-21-1-31,0 0 15,21 21-15,0 1 0,-21 20 0,0 1 16,-1-1-16,1 1 0,21-1 16,-21 1-16,0 20 0,0-20 0,0-1 15,-22 1-15,22-22 16,-21 22-16,21-1 0,-22 1 0,1-22 0,0 0 16,20 1-16,-20-1 0,0-21 15,21 21-15,-1-20 0,1-22 16,0 21-16,0-21 0,0 0 0,0 0 15,-1-21-15,1-1 0,21 1 16,0 0-16,-21-21 0,21-1 0,-21 1 16,21 0-16,0-22 0,0 22 15,0 0-15,0-22 0,0 22 0,0-1 16,0 1-16,0 21 0,21-21 16,-21 20-16,21 1 0,0 21 0,1 0 15,-1 0-15,0 0 16,0 21-16,0 1 0,0-1 0,1 21 15,-1-21-15,0 22 16,0-22-16,0 21 0,0 0 0,-21-20 16,22 20-16,-1 0 0,-21-21 0,21 1 15,0 20-15,0-21 0,0 0 16,1 0-16,-1 1 0,0-1 0,0-21 16,0 0-16,0 21 0,1-21 15,-1 0-15,21 0 0,-21 0 0,22-21 16,-22 0-16,21 21 0,0-22 15</inkml:trace>
  <inkml:trace contextRef="#ctx0" brushRef="#br0" timeOffset="2027.62">5884 1270 0,'0'0'0,"-21"-106"15,0 106 1,0 0-16,0 0 0,-1 0 15,1 0-15,0 0 0,0 0 0,0 21 16,-22-21-16,22 22 0,0-1 16,0 21-16,0-21 0,0 0 15,-1 22-15,1-22 0,0 21 0,0 1 16,0-22-16,21 21 0,0-21 16,0 22-16,0-22 0,0 0 0,0 0 15,0 0-15,0 0 0,0 1 16,21-22-16,0 0 0,0 0 0,0 0 15,1 0-15,-1 0 0,0-22 16,21 1-16,-21 0 0,1 0 0,-1 0 16,21 0-16,-21-1 0,0 1 15,1-21-15,-1 21 0,-21-22 0,0 22 16,21 0-16,-21 0 0,0-21 0,0 20 16,0 1-16,0 42 31,-21 1-16,21 20-15,0-21 16,0 0-16,-21 0 0,21 1 16,0-1-16,0 21 0,0-21 0,0 0 15,0 1-15,0 20 0,0-21 0,21-21 16,0 21-16,0 0 0,0-21 16,0 0-16,1 0 0,-1 0 0,0 0 15,21 0-15,-21 0 0,22-21 16,-22 0-16,0 0 0,21 0 0,-20 0 15,-1-1-15,0-20 0,0 21 16,0-21-16,-21 20 0,0 1 0,21-21 16,-21 21-16,22 0 0,-22-1 0,0 1 15,0 0-15,0 0 16,0 42 15,0 0-31,-22 0 0,22 1 16,0 20-16,-21-21 0,21 0 15,0 0-15,0 22 0,0-22 0,0 0 16,0 0-16,0 0 0,-21 1 0,21-1 16,0 0-16,0 0 15,0 0-15,-21-21 32,21-21-17,0 0-15,-21 0 0,21 0 0,0-1 16,0 1-16,0-21 0,0 21 15,0 0-15,0-22 0,0 22 0,0 0 16,21-21-16,0 20 0,0 1 16,0 0-16,22 21 0,-22-21 0,21 21 15,-21 0-15,22 0 0,-22 0 16,21 21-16,-21-21 0,22 21 0,-22 0 16,0 22-16,0-22 0,0 0 0,-21 0 15,0 0-15,0 1 0,0-1 16,0 21-16,0-21 0,0 0 0,0 1 15,0-1-15,-21 0 16,21 0-16,-21-21 0,0 0 16,21 21-16,0-42 31,0 0-31,0 0 16</inkml:trace>
  <inkml:trace contextRef="#ctx0" brushRef="#br0" timeOffset="2739.92">7302 1418 0,'43'-84'32,"-43"62"-32,0 1 15,0 0-15,0 0 0,0 0 16,0 0-16,0-1 0,0 1 0,0 0 15,-21 21-15,-1 0 0,1 0 16,0 0-16,0 0 0,0 0 0,-22 0 16,1 21-16,0 0 0,21 22 0,-22-22 15,1 0-15,0 21 0,-1-20 16,22 20-16,0-21 0,-21 21 16,42-20-16,-22 20 0,22-21 15,0 21-15,0-20 0,0-1 0,0 0 16,22-21-16,-1 21 0,0-21 0,0 0 15,21 0-15,-20 0 0,20 0 16,0-21-16,-21 21 0,22-21 0,-1 0 16,-21-1-16,22 1 0,-22 0 15,0 0-15,0 0 0,0-22 0,0 22 16,-21 0-16,0 0 0,0 0 16,0 0-16,0-1 0,0 1 0,0 0 15,0 0 1,0 42-1,0 0 1,0 0-16,0 1 0,0 20 16,0-21-16,0 21 0,0 1 0,-21-1 15,21 0-15,0 22 0,-21-22 16,21 22-16,0-1 0,0 1 0,0-22 16,0 22-16,0-1 0,0-21 0,0 22 15,0-22-15,0 1 0,0 20 16,0-21-16,0 1 0,0-1 0,0-21 15,0 22-15,0-22 0,0 0 0,0 0 16,0 0-16,-21-21 0,0 0 16,0 0-16,-1 0 0,-20 0 15,21 0-15,-21 0 0,-1 0 0,1-21 16,0 21-16,-1-21 0,-20 0 16,20 0-16,1 21 0,0-22 0,-1 1 15,1 0-15,21 21 0,0-21 0,0 0 16,-1 21-16,22-21 0,-21 21 15,21-22-15,0 1 0,21 0 16,22 0-16,-22 0 0,21 0 0,1-22 16,-1 22-16</inkml:trace>
  <inkml:trace contextRef="#ctx0" brushRef="#br0" timeOffset="4492.71">8043 1164 0,'0'-21'0,"-21"21"0,-21-21 31,21 21-15,21 21-16,-22-21 0,22 21 16,0 0-16,0 1 0,0-1 0,-21 21 15,21-21-15,0 22 0,0-22 16,-21 21-16,21-21 0,0 22 0,0-22 16,0 0-16,0 21 0,0-21 0,0 1 15,0-1-15,0 0 0,21-21 16,0 21-16,1-21 0,-1 0 15,0 0-15,0 0 0,0 0 16,0 0-16,1-21 0,20 0 16,-21 0-16,0-1 0,22 1 0,-22 0 15,0-21-15,0 21 0,0-22 16,0 22-16,1-21 0,-1 21 0,-21-1 16,0-20-16,21 21 0,-21 0 15,21 21-15,-21-21 0,0 42 31,0 0-31,0 0 0,0 21 16,-21-20-16,21 20 0,-21-21 0,21 21 16,0 1-16,0-22 0,0 21 15,0-21-15,0 22 0,21-22 0,0 21 16,0-21-16,0 1 16,1-1-16,-1-21 0,21 21 0,0-21 15,1 0-15,-22 0 0,42 0 0,-20 0 16,-1 0-16,0-21 0,22 0 15,-22-1-15,1 1 0,-1 0 0,0-21 16,-21 21-16,22-22 0,-22 1 0,0 21 16,0-22-16,0 1 0,-21 21 15,0-21-15,0 20 0,0-20 0,0 21 16,0 0-16,-21 21 0,0-21 16,0-1-16,0 22 0,-22 0 0,22 0 15,0 0-15,-21 0 0,21 0 16,-22 22-16,22-1 0,-21 0 15,21 0-15,-1 21 0,1-20 0,-21-1 16,21 21-16,21-21 0,-21 0 16,21 1-16,0 20 0,0-21 0,0 0 15,0 0-15,0 1 0,0-1 16,21-21-16,0 21 0,0-21 0,0 0 16,0 0-16,1 0 0,-1 0 0,21 0 15,-21-21-15,22 21 0,-22-21 16,0-1-16,21 1 0,-21 0 0,1 0 15,-1 0-15,0-22 0,-21 22 0,21 0 16,-21 0-16,21 0 0,-21 0 16,0-1-16,0 1 0,0 0 15,0 0 1,0 42 0,0 0-16,0 0 15,-21 1-15,21-1 16,0 0-16,-21 21 0,21-21 0,0 1 15,0-1-15,0 21 0,0-21 16,0 0-16,21 1 0,0 20 0,0-21 16,1 0-16,-1-21 0,21 21 0,-21 1 15,22-22-15,-22 0 0,21 0 16,0 0-16,1 0 0,-1 0 16,0 0-16,22-22 0,-22 1 0,22 0 15,-22 0-15,0 0 0,22 0 16,-22-22-16,1 22 0,-22-21 0,0 21 15,0-22-15,0 22 0,0-21 16,-21-1-16,0 22 0,0-21 0,0 21 16,0 0-16,-21-1 0,0 1 0,0 21 15,0-21-15,0 21 0,-22 0 16,1 0-16,0 0 0,-1 21 0,22-21 16,-21 21-16,-1 22 0,1-22 15,21 0-15,0 0 0,0 22 16,-1-22-16,22 0 0,0 21 0,0-21 15,0 1-15,0-1 0,0 0 0,22 0 16,-1-21-16,-21 21 0,21-21 16,21 0-16,-21 0 0,1 0 0,20 0 15,-21 0-15,0 0 0,22 0 16,-22 0-16,0-21 0,0 0 0,0 0 16,0 0-16,1-1 0,-1 1 15,-21 0-15,21 0 0,-21 0 0,0 0 16,0-1-16,0 1 0,0 0 15,0 42 32,0 0-47,-21 1 0,0-1 0,21 0 16,-22 21-16,22-21 0,-21 22 0,0-1 16,0 0-16,0 1 0,21 20 15,-21 1-15,-1-1 0,22 1 0,-21-1 16,21 1-16,0 20 0,0-20 0,0 21 15,0-1-15,0 1 0,0-22 16,0 22-16,0 0 0,0-1 0,0-20 16,0-1-16,-21 22 0,21-21 0,-21-22 15,21 21-15,-21-20 0,0-1 0,-1 0 16,22 1-16,-21-22 16,0 0-16,0-21 0,0 0 0,0 0 15,-1 0-15,1 0 0,0-21 16,0 0-16,0-22 0,0 22 15,-1-21-15,1-22 0,0 22 0,0-21 16,0 20-16,21-41 0,0 20 0,-21 1 16,21-22-16,0 21 0,0-20 15,0-43-15,0 63 0,21 1 16,-21-1-16,21 1 0,0-1 0,0 1 16,0-1-16,1 22 0,-1-22 15,0 1-15,0 21 0,21-22 16,-20 22-16,20 21 0,-21-22 0,0 22 15,22-21-15,-22 21 0,0 21 16,21-22-16,-21 22 0,1-21 0,-1 21 16,-21-21-16,21 21 0,0 0 0</inkml:trace>
  <inkml:trace contextRef="#ctx0" brushRef="#br0" timeOffset="4951.43">10075 1418 0,'0'0'0,"0"21"0,21-21 47,1 0-47,-1 0 0,0 0 0,0 0 16,0 0-16,22 0 0,-22-21 16,0 0-16,0 21 0,21-21 0,-20 0 15,-1 0-15,0 21 0,0-22 16,-21 1-16,0 0 0,0 0 0,0 0 15,0 0-15,-21 21 16,0 0-16,0 0 0,-1 0 16,1 0-16,-21 0 0,0 21 0,-1 0 15,22 0-15,-21 0 0,-1 22 16,22-22-16,0 21 0,0-21 16,0 22-16,21-1 0,0-21 0,0 21 15,0-20-15,21 20 0,0-21 16,0 0-16,0 0 0,22 1 0,-22-1 15,21-21-15,1 0 0,-1 0 16,-21 0-16,21 0 0,1 0 0,-1 0 16,-21-21-16,0 21 0,22-22 0,-22 22 15,0-21-15,0 0 0,-21 0 16,21 0-16,1 0 16,-22-1-1</inkml:trace>
  <inkml:trace contextRef="#ctx0" brushRef="#br0" timeOffset="5912.4">2011 3281 0,'0'0'0,"-21"0"0,-1 0 16,44 0 31,-1 0-32,0 0-15,0 0 0,0 0 16,22 0-16,-22 0 0,0 0 0,21 0 16,-21 0-16,1 0 0,20 0 15,-21 0-15,-21-21 16</inkml:trace>
  <inkml:trace contextRef="#ctx0" brushRef="#br0" timeOffset="6495.56">1968 3260 0,'0'0'0,"-21"21"0,0-21 0,21 21 15,-21-21-15,0 0 0,21 21 16,-21-21-16,21 21 0,-22 1 16,1-1-16,21 0 0,0 0 15,-21 0-15,0 0 16,21 1-16,0-1 0,-21-21 0,21 21 15,0 0 1,0-42 31,21 21-47,0 0 16,-21-21-16,21 0 0,0 21 0,1-22 15,-1 22-15,0 0 16,0 0-16,0 0 0,22 0 0,-22 0 15,0 0-15,0 0 0,21 0 16,-20 22-16,-1-1 0,0-21 0,0 21 16,0 0-16,0 0 0,1 0 15,-22 1-15,0-1 0,0 21 0,0-21 16,0 0-16,0 1 16,-22-1-16,-20 0 0,21 0 0,0 0 15,-22 0-15,1 1 0,21-1 16,-21-21-16,20 21 0,-20-21 0,0 0 15,21 0-15,-1 0 0,-20 0 16,21 0-16,0 0 0,0 0 0,-1 0 16,1 0-16,21-21 0,-21 21 15,0-21-15,0-1 0,21 1 16,-21 0 0,21 0 15,21 21 0,0 0-31,0 0 0,0 0 16,-21-21-16,21 21 0,1 0 15</inkml:trace>
  <inkml:trace contextRef="#ctx0" brushRef="#br0" timeOffset="7379.89">2667 3704 0,'0'21'141,"0"1"-110</inkml:trace>
  <inkml:trace contextRef="#ctx0" brushRef="#br0" timeOffset="8207.42">4445 3260 0,'0'-21'16,"0"-1"-16,0 1 31,0 42 47,21 1-78,-21-1 0,21 21 16,0-21-16,1 22 0,-1-1 15,21 0-15,-21 1 0,0-1 0,22 0 16,-22 1-16,106 105 15,-85-106-15,-21-21 16,22 22-16,-22-22 0,0 0 0,21 0 16,-20 0-16,-1 0 0,-21 1 15,21-22-15,0 0 16,-42-22 15,0 22-31,0-21 16,21 0-16,-22 0 0,1 0 15,21 0-15</inkml:trace>
  <inkml:trace contextRef="#ctx0" brushRef="#br0" timeOffset="8568.04">5186 3366 0,'0'-22'0,"0"44"0,0-65 15,0 22-15,0 0 0,0 0 16,0 0 0,-21 21-16,-1 0 15,1 21-15,0 0 16,21 0-16,-21 21 0,0 1 0,0-22 16,-1 21-16,-20 1 0,21-1 0,-21 21 15,-1-20-15,22-1 0,-42 0 16,20 1-16,1 20 0,0-20 0,-1-1 15,1 0-15,0 1 16,20-22-16,-20 21 0,21-21 0,0 0 16,0 1-16,21-1 0,0 0 0,-22-21 15,22-21 32,22 0-47,-1-1 0,-21 1 16,42 21-16,-21-21 0</inkml:trace>
  <inkml:trace contextRef="#ctx0" brushRef="#br0" timeOffset="8931.83">5588 3493 0,'0'0'0,"0"-22"16,0 1-16,0 0 0,0 0 16,0 42 31,0 0-47,-21 22 0,21-22 15,-21 21-15,21 0 0,-22-20 0,22 20 16,0 0-16,0 1 0,-21-22 15,21 21-15,-21 0 0,21-20 0,-21 20 16,21-21-16,0 0 0,0 22 0,-21-22 16,21 0-16,-21 0 15,21-42 17,0 0-17,0 0-15,0-22 0,21 22 16</inkml:trace>
  <inkml:trace contextRef="#ctx0" brushRef="#br0" timeOffset="9199.68">5546 3450 0,'0'0'0,"0"-21"16,0 0-16,21 21 16,0 0-16,0 0 15,0 0-15,-21 21 16,43-21-16,-22 21 0,0 0 0,0 22 15,0-22-15,22 0 0,-22 0 16,0 0-16,21 22 0,-21-22 16,1 0-16,-22 0 0,21 0 0,-21 1 0,21-1 15,-21 0 1,0 0-16,-21-21 31,21-21-15,0 0-16,0 0 15</inkml:trace>
  <inkml:trace contextRef="#ctx0" brushRef="#br0" timeOffset="9735.37">6329 3239 0,'0'42'16,"-21"-21"-1,-1 0-15,1 0 0,21 22 0,-21-22 16,-21 21-16,21-21 0,-1 22 0,1-22 16,0 21-16,-21-21 0,21 22 15,-22-22-15,22 0 0,0 0 0,0 0 16,0 1-16,-1-22 0,22 21 16,-21-21-16,42-21 46,1-1-46,-1 22 0,0-21 16,0 0-16,0 0 0,0-21 0,1 20 16,-1 1-16,0-21 0,0 21 15,21-22-15,-20 1 0,-1 21 0,0 0 16,0-22-16,21 22 0,-20 0 16,-1 21-16,-21-21 0,21 21 0,0 0 15,0 0-15,-21 21 31,0 21-31,0-20 0,0 20 0,0-21 16,0 21-16,0 1 0,0-22 16,-21 21-16,0 1 0,0-22 15,21 21-15,-21-21 0,21 22 0,0-22 16,-22 0-16,22 21 0,-21-21 16,21 1-16,0-1 0,0 0 15,0 0-15,0-42 31,0 0-15,21 21-16,-21-21 0,22-1 0,-1 1 16</inkml:trace>
  <inkml:trace contextRef="#ctx0" brushRef="#br0" timeOffset="10283.7">7006 3217 0,'0'0'0,"0"-21"16,0 42 15,-21 1-31,21-1 0,0 0 0,-21 21 16,0-21-16,-1 22 0,22-1 15,-21 0-15,0 1 0,0-1 0,21 0 16,-21 1-16,0-1 0,-1-21 0,1 22 15,21-1-15,-21-21 0,0 21 16,0-20-16,21-1 0,0 0 16,-21 0-16,21 0 0,-22 0 0,22 1 15,0-44 17,0 1-32,0 0 15,0 0-15,0 0 0,0-22 16,0 22-16,0 0 0,22-21 0,-1 21 15,-21-1-15,21 1 0,0 0 0,0 0 16,0 21 0,1 0-16,-1 0 0,0 21 15,-21 0-15,0 0 16,21 1-16,0-1 0,-21 0 16,0 0-16,21 0 0,1 0 0,-1 1 15,0-1-15,0-21 0,0 0 16,0 21-16,1-21 0,-1 0 15,0 0-15,0 0 0,0 0 0,0 0 16,1 0-16,-22-21 0,21 21 0,0-21 16,-21-1-16,0 1 15,0 0-15,0 0 0,0 0 16,0 0-16,0-1 0,0 1 16,0 0-16</inkml:trace>
  <inkml:trace contextRef="#ctx0" brushRef="#br0" timeOffset="10563.55">8424 3387 0,'0'0'16,"-21"0"-16,0 0 0,0 0 0,0 0 16,-1-21-16,1 21 0,21-22 15,0 1 1</inkml:trace>
  <inkml:trace contextRef="#ctx0" brushRef="#br0" timeOffset="11064.54">8424 3175 0,'0'0'0,"21"-21"16,1 0-16,-1 0 0,-21-1 16,0 1-16,0 0 15,0 0 1,0 42-1,0 0 1,0 22-16,0-22 0,0 21 0,-21 22 16,21-1-16,-22-21 0,1 22 0,0-1 15,21 1-15,-21-1 0,0 1 16,0-22-16,-1 22 0,1-22 16,0 22-16,0-22 0,0 0 0,0 1 15,-1-22-15,22 21 0,0-21 16,0 0-16,0-42 31,0 0-31,0 0 0,0 0 16,0-22-16,0 22 0,0-21 0,22 21 15,-1-22-15,-21 1 0,0 0 16,21-1-16,-21 1 0,21 21 0,-21-21 16,0 20-16,21 1 0,-21 0 0,21 0 15,1 21-15,-1 21 16,-21 0-16,21 0 15,0 1-15,-21-1 0,21 0 0,0 21 16,1-21-16,-1 22 0,0-22 16,-21 0-16,21 21 0,0-20 0,0-1 15,1 0-15,-1 0 0,0 0 0,0 0 16,0 1-16,0-22 0,1 0 16,-1 0-16,21 0 0,-21 0 0,22 0 15,-22-22-15,21 22 0,-21-21 0,22 0 16</inkml:trace>
  <inkml:trace contextRef="#ctx0" brushRef="#br0" timeOffset="12011.49">9398 3493 0,'0'-22'0,"0"44"0,0-65 0,0 22 0,0 0 16,0 0-16,-21 0 0,0-1 15,-1 22-15,1 0 16,0 0-16,0 22 0,0-1 15,0 0-15,-1 21 0,1-21 16,0 22-16,21-22 0,-21 21 0,0 1 16,0-1-16,21 0 0,0-21 15,-22 22-15,22-1 0,-21-21 16,21 22-16,0-22 0,0 0 0,0 0 0,0 0 16,0 0-16,0 1 15,21-22-15,1 0 0,-1 0 0,0 0 16,0 0-16,21 0 0,-20-22 0,-1 1 15,21 0-15,-21 0 0,0 0 16,1 0-16,-1-1 0,0-20 0,0 21 16,0-21-16,0 20 0,-21-20 0,0 21 15,22-21-15,-22 20 0,21-20 16,-21 21-16,0 0 0,0 0 16,0-1-16,0 44 15,0-1 1,0 0-16,-21 0 15,21 21-15,0-20 0,0-1 0,0 21 16,0-21-16,0 0 0,0 1 16,0-1-16,0 0 0,21 0 0,0 0 15,0-21-15,-21 21 0,21-21 0,0 0 16,22 0-16,-22 0 0,0 0 16,21 0-16,-20 0 0,-1-21 0,21 21 15,-21-21-15,0 0 0,1 0 0,20 0 16,-21-1-16,0 1 0,-21 0 15,21 0-15,1-21 0,-22 20 0,0 1 16,0-21-16,0 21 0,0 0 16,0-1-16,0 1 0,0 0 15,0 42 1,0 22 0,0-22-16,0 0 0,-22 0 15,22 21-15,0-20 0,-21 20 0,21-21 16,0 0-16,0 0 0,-21 22 15,21-22-15,-21 0 0,21 0 16,0 0-16,-21 1 16,0-22 15,21-22-31,0 1 16,0 0-16,0 0 15,0 0-15,0 0 0,0-22 0,0 22 16,0-21-16,21-1 0,0 22 0,21-21 15,-21 0-15,1 20 0,20-20 16,0 21-16,1 0 0,-1 0 0,0 21 16,1 0-16,-22 0 0,21 0 0,0 21 15,1 0-15,-22 21 0,0-21 16,0 22-16,0-1 0,-21-21 0,0 22 16,0-1-16,0-21 0,0 21 0,0-20 15,0-1-15,0 0 0,0 0 16,-21 0-16,0 0 0,21 1 15,-21-22-15,21 21 0,-21-21 16,21-21 15,21-1-31,0 1 16</inkml:trace>
  <inkml:trace contextRef="#ctx0" brushRef="#br0" timeOffset="12667.46">11366 3535 0,'0'0'0,"0"-21"0,0 0 0,0-1 16,0 1-16,0 0 0,0-21 0,0 21 16,0-1-16,-21 1 15,0 21-15,0 0 0,0 0 0,0 0 16,-22 0-16,22 21 0,-21 1 15,-1-1-15,22 0 0,-21 0 0,0 0 16,-1 22-16,1-22 0,21 21 0,-22-21 16,22 22-16,0-22 0,0 0 15,21 0-15,0 0 0,0 0 0,0 1 16,0-1-16,21-21 16,0 21-16,22-21 0,-22 0 15,21 0-15,-21 0 0,22 0 0,-1-21 16,0 21-16,1-21 0,-1-1 0,-21 1 15,21 0-15,-20 0 0,20 0 16,-21 0-16,0-22 0,-21 22 0,21 0 16,-21 0-16,22 0 0,-22-1 0,0 1 15,0 0-15,0 42 32,-22 0-32,22 1 15,-21-1-15,21 0 0,0 21 16,0 1-16,-21-1 0,21-21 15,-21 21-15,21 22 0,0-22 0,0 1 16,-21 20-16,21 1 0,0-1 16,0 1-16,0-1 0,0 1 0,0-1 15,0 1-15,0-1 0,0 1 0,0-1 16,21 1-16,-21-1 0,0 1 0,0-22 16,21 0-16,-21 1 0,0-22 15,0 0-15,0 0 0,-21-21 16,0 0-16,0 0 0,-1 0 15,1-21-15,0 0 0,-21 0 0,21-1 16,-22 1-16,22-21 0,-21 21 16,21 0-16,-22-22 0,22 22 15,-21-21-15,21 21 0,-1-22 0,1 1 16,21 21-16,0-22 0,-21 1 16,21 21-16,0-21 0,0-1 0,0 1 15</inkml:trace>
  <inkml:trace contextRef="#ctx0" brushRef="#br0" timeOffset="14059.15">11642 3344 0,'0'0'0,"0"-21"15,0 42 1,0 1-16,0 20 16,0-21-16,0 0 0,0 22 15,-22-22-15,22 21 0,0 0 0,0-20 16,0-1-16,0 21 0,0-21 16,0 0-16,0 1 0,0-1 0,22 0 15,-1 0-15,0-21 0,0 0 16,0 0-16,0 0 15,1 0-15,-1 0 0,0 0 0,21 0 16,-21-21-16,22 0 0,-22 0 0,0-1 16,21 1-16,-20 0 0,20-21 15,-21 21-15,0-22 0,0 22 0,-21-21 16,22 21-16,-22-1 0,21 1 0,-21 0 16,0 0-16,0 0 15,0 42 1,-21 0-1,21 0-15,-22 0 0,22 22 0,0-22 16,0 21-16,0-21 0,0 22 0,0-22 16,0 21-16,22-21 0,-22 1 15,21-1-15,0 0 0,21 0 16,-21 0-16,22 0 0,-22-21 0,21 0 16,1 0-16,-1 0 0,0 0 0,1 0 15,-1 0-15,0 0 0,1 0 16,-22-21-16,21 0 0,0 0 0,-20 0 15,-1 0-15,0-22 0,0 22 0,0-21 16,-21-1-16,0 22 0,0-21 16,0 0-16,0 20 0,0-20 0,0 21 15,-21 0-15,0 0 0,0-1 0,0 1 16,-1 21-16,1 0 0,-21 0 16,21 0-16,0 0 0,-22 0 15,22 21-15,0 1 0,0-1 0,0 21 16,-1-21-16,1 22 0,0-1 15,21-21-15,-21 21 0,21-20 0,0 20 16,0-21-16,0 0 0,0 22 16,0-22-16,21-21 0,0 21 0,0 0 15,1-21-15,-1 0 0,0 0 0,0 0 16,21 0-16,-20 0 0,-1 0 16,0 0-16,21-21 0,-21 0 0,1 0 15,-1-1-15,0 1 0,0 0 0,0 0 16,0-21-16,1 20 0,-22-20 15,0 21-15,21-21 0,-21 20 16,0 1-16,0 0 0,0 0 0,0 0 16,0 42 15,-21 0-31,21 0 0,0 22 16,0-22-16,0 0 0,0 0 15,0 21-15,0-20 0,0-1 0,0 0 16,0 0-16,0 0 0,21 0 0,0 1 15,21-22-15,-21 21 0,22-21 16,-1 0-16,0 0 0,1 0 0,-1 0 16,0 0-16,22 0 0,-22 0 15,1-21-15,-1-1 0,0 1 0,22 0 16,-22 0-16,-21-21 0,22-1 16,-22 1-16,21 0 0,-21-1 0,-21 1 15,0-22-15,0 22 0,0 0 16,0-1-16,0 22 0,0-21 0,-21 21 15,0 0-15,0 21 0,-22-22 0,22 22 16,-21 0-16,0 0 0,-1 0 16,1 22-16,0-1 0,-1 21 0,1-21 15,21 22-15,-22-22 0,1 21 16,21 0-16,0-20 0,0 20 0,21-21 16,0 21-16,0-20 0,0-1 15,0 0-15,21 0 0,0 0 0,0 0 16,0-21-16,22 22 0,-22-22 15,0 21-15,0-21 0,0 0 0,0 21 16,1-21-16,-1 21 0,0 0 0,0-21 16,-21 21-16,0 1 0,21 20 15,-21-21-15,0 0 0,0 22 0,0-1 16,0-21-16,0 21 0,0 1 0,0-1 16,0 0-16,0 22 0,-21-22 15,21 1-15,-21-1 0,0 0 0,21 1 16,0-1-16,-21 0 0,-1 1 0,1-1 15,21-21-15,0 21 16,-21-20-16,21 20 0,-21-21 0,21 0 16,-21 0-16,21 1 0,-21-22 15,-1 0-15,22-22 32,0 1-32,0 0 0,0-21 0,22 21 15,-22-22-15,21 1 0,0 0 0,0-1 16</inkml:trace>
  <inkml:trace contextRef="#ctx0" brushRef="#br0" timeOffset="14460.42">13885 3471 0,'0'0'0,"21"0"31,1 0-31,-1 0 15,0 0-15,0 0 0,0 0 16,0-21-16,1 21 0,-1-21 0,21 21 16,-21-21-16,0 0 0,22 21 0,-22-21 15,0-1-15,0 1 0,0 0 16,1 0-16,-1 0 0,-21 0 16,0-1-16,0 1 0,0 0 0,-21 21 15,-1 0-15,1 0 16,-21 21-16,0-21 0,-1 43 0,1-22 15,0 21-15,-1 0 0,1 1 0,21-1 16,0 0-16,-1 1 0,22-1 16,-21 0-16,21 1 0,0-22 0,0 21 15,21-21-15,1 1 0,20-1 0,-21 0 16,21 0-16,1 0 0,-1-21 16,0 0-16,1 0 0,-1 0 0,22 0 15,-22 0-15,0 0 0,1 0 0,-1 0 16,0-21-16,1 0 15,-22 0-15,0 0 0,0-1 0</inkml:trace>
  <inkml:trace contextRef="#ctx0" brushRef="#br0" timeOffset="15419.9">5207 4551 0,'0'0'0,"-42"0"0,20 0 15,-20 0-15,0 0 0,-1 0 16,1 0-16,21 21 0,-21-21 0,-1 0 16,1 0-16,0 21 0,-1-21 0,22 21 15,0-21-15,0 0 0,0 0 16,21 22-16,21-22 15,0 0-15,0 0 16,21 0-16,1 0 0,-1 0 16,22 0-16,-1 0 0,1 0 0,-1 0 15,22-22-15,-1 22 0,1-21 0,21 21 16,0-21-16,0 21 0,21-21 16,0 21-16,21-21 0,0 21 0,0-21 15,21 21-15,1-22 0,20 1 16,22 21-16,-22-21 0,43 21 0,-21-21 15,0 0-15,20 21 0,1-21 0,0 21 16,0-22-16,0 22 0,0 0 16,21-21-16,-22 21 0,1 0 0,0-21 15,-21 0-15,21 21 0,-22 0 0,1-21 16,-22 21-16,22 0 16,-21-21-16,-1-1 0,-21 22 0,22 0 15,-43-21-15,21 21 0,-20-21 0,-1 21 16,0-21-16,-21 21 0,0-21 15,-21 21-15,0 0 0,-22 0 0,1-21 16,0 21-16,-22 0 0,1 0 0,-1 0 16,-21 0-16,-20 0 0,-1 0 15,0 0-15,-42 21 16,0-21-16,-1 0 16,1 21-16,-21-21 0,21 21 15</inkml:trace>
  <inkml:trace contextRef="#ctx0" brushRef="#br0" timeOffset="16383.62">4022 5673 0,'0'0'0,"21"-21"0,-21-1 16,0 1-1,0 0-15,0 0 16,0 0-16,0 0 0,0-1 15,21 1-15,-21 0 16,0 42 15,0 0-15,0 22-16,0-22 0,0 21 16,0-21-16,0 22 0,0-1 0,0 0 15,0 1-15,0-1 0,0-21 16,0 22-16,0-1 0,-21-21 15,21 0-15,0 22 0,-21-22 0,21 0 16,0 0-16,0 0 0,-22-21 31,1 0-31</inkml:trace>
  <inkml:trace contextRef="#ctx0" brushRef="#br0" timeOffset="16415.59">4064 6033 0,'21'-22'16,"-42"44"-16,63-65 0</inkml:trace>
  <inkml:trace contextRef="#ctx0" brushRef="#br0" timeOffset="16507.55">4445 5800 0,'0'0'0,"0"21"31,-21-21-31,21-21 0</inkml:trace>
  <inkml:trace contextRef="#ctx0" brushRef="#br0" timeOffset="16692.43">4508 5842 0,'22'0'16</inkml:trace>
  <inkml:trace contextRef="#ctx0" brushRef="#br0" timeOffset="29799.64">5524 5440 0,'0'-21'32,"0"0"-17,0-1 1,0 1-16,0 0 15,0 0 1,0 0 0,-21 42 46,21 0-46,-21 0-16,21 0 0,0 1 0,-21 20 15,0-21-15,21 21 0,0 1 16,-21-1-16,-1 0 0,1 1 0,21-22 16,0 21-16,-21 1 0,21-22 0,-21 21 15,21-21-15,0 0 0,0 1 16,0-1-16,0 0 16,21-21-1,0 0-15,0-21 16,-21 0-16,22 21 0,-1-22 0,0 1 15,0 0-15,0-21 0,0 21 16,1-1-16,-1-20 0,0 21 0,0-21 16,-21-1-16,21 22 0,0 0 15,1 0-15,-1 0 0,-21-1 0,21 1 16,-21 0-16,21 21 0,0 0 31,-21 21-15,0 0-16,0 1 0,0-1 15,0 0-15,0 0 0,0 21 16,0-20-16,0-1 0,0 0 0,0 21 16,0-21-16,21 1 0,-21-1 15,0 0-15,22 0 0,-1 0 0,0 0 16,0-21-16,0 0 0,0 0 16,1 0-16,-1 0 0,0 0 15,0-21-15,0 21 0,22-21 0,-22 0 16,0 0-16,0 0 0,-21-1 0,21 1 15,0-21-15,-21 21 16,22-22-16,-22 22 0,0-21 0,0 21 0,0-22 16,0 22-16,21 0 0,-21 0 15,0 0-15,0 0 0,0-1 16,0 1-16,0 42 31,0 1-15,0-1-16,0 0 0,0 0 0,0 21 15,-21-20-15,21 20 0,0-21 16,0 21-16,0-20 0,0 20 0,0-21 16,0 0-16,0 22 0,0-22 0,0 0 15,21 0-15,0 0 16,0-21-16,0 0 0,0 0 16,1 0-16,-1 0 0,21 0 15,-21-21-15,22 0 0,-22 0 16,21 0-16,-21-1 0,22 1 0,-22-21 15,21 21-15,-21-22 0,0 1 16,1 0-16,-1-1 0,0 1 0,-21 0 16,21-1-16,-21 1 0,0 21 0,0-21 15,0 20-15,0 1 0,0-21 16,0 21-16,0 0 0,-21 42 31,21 0-31,-21 0 16,21 0-16,-21 22 0,21-22 0,0 21 15,0 0-15,0 1 0,0-1 0,0-21 16,0 22-16,-22-1 0,22 0 16,0 1-16,0-1 0,0 0 0,-21-21 15,21 22-15,0-22 0,-21 0 16,21 0-16,0 0 0,-21-21 0,21 22 16,0-44 15,0 1-31,0 0 0,0 0 0,21 0 15,-21 0-15,21-22 0,0 22 16,-21-21-16,22 21 0,-1-22 16,0 22-16,0-21 0,0 21 0,0-1 15,1 1-15,20 21 0,-21-21 0,0 21 16,0 0-16,22 0 0,-22 0 16,0 21-16,0 0 0,0 1 15,-21 20-15,22-21 0,-22 21 16,0-20-16,0 20 0,0-21 0,0 0 15,0 22-15,0-22 0,0 0 0,0 0 16,0 0-16,0 0 0,-22 1 16,22-1-16,0 0 15,0-42 17,22 0-17,-1-1-15</inkml:trace>
  <inkml:trace contextRef="#ctx0" brushRef="#br0" timeOffset="30396.21">7451 5482 0,'0'0'16,"0"-21"-16,-22 21 31,1 21-31,21 0 16,0 1-16,0-1 0,-21 21 15,21-21-15,-21 0 0,21 22 0,0-22 16,0 21-16,0-21 0,0 1 16,0-1-16,0 0 0,0 0 0,0 0 15,0 0-15,21-21 0,0 0 16,0 22-16,1-22 0,20 0 0,-21 0 16,0 0-16,22 0 0,-22-22 0,21 1 15,0 21-15,-20-21 0,-1 0 16,0-21-16,21 20 0,-42 1 0,21-21 15,1 21-15,-22-22 0,0 22 0,0-21 16,0 21-16,21 0 0,-21-1 16,0 1-16,0 0 0,0 42 47,0 0-47,0 22 0,-21-22 0,21 21 15,0 1-15,0-1 0,0 0 0,0 1 16,0 20-16,0-21 0,0 1 15,0-1-15,0 22 0,0-22 0,0 21 16,0-20-16,21 20 0,-21-20 0,0 20 16,0-21-16,0 22 0,0-22 15,0 1-15,0 20 0,0-21 0,0 1 16,0-22-16,0 21 0,-21-21 0,21 1 16,-22-1-16,1 0 0,0-21 15,0 0-15,0 0 16,0 0-16,-1 0 0,22-21 15,-21 0-15,0 21 0,21-22 0,-21 1 16,21 0-16,0 0 0,0 0 16,0-22-16,0 22 0,0 0 0,0 0 15,0-21-15,0 20 0,21-20 0,0 0 16,0 21-16,1-22 0</inkml:trace>
  <inkml:trace contextRef="#ctx0" brushRef="#br0" timeOffset="30696.06">8678 5249 0,'0'0'0,"0"22"15,0-1 1,0 21-16,0-21 15,0 0-15,0 22 0,0-22 0,0 21 16,0 1-16,21-1 0,1 0 16,-22-21-16,21 22 0,0-1 0,-21-21 15,21 22-15,0-22 0,0 0 16,-21 0-16,0 0 0,22-21 0,-22 21 16,21-21-16,-21-21 31,21 21-31,-21-21 0,0 0 0</inkml:trace>
  <inkml:trace contextRef="#ctx0" brushRef="#br0" timeOffset="30939.93">9080 5313 0,'-21'21'31,"0"-21"-31,0 21 16,0 0-16,-22 22 0,22-22 15,-21 0-15,21 21 0,-22 1 0,22-22 16,-21 21-16,21 1 0,-22-22 0,22 21 16,-21-21-16,21 22 0,0-22 15,-1 0-15,22 0 0,0 0 0,-21-21 16,21 21-16,21-21 31,1 0-31,20-21 0,-21 0 16,0 0-16</inkml:trace>
  <inkml:trace contextRef="#ctx0" brushRef="#br0" timeOffset="31643.66">9483 5376 0,'0'0'0,"-22"0"16,22 22-1,-21-1-15,21 0 0,-21 0 16,21 21-16,0-20 0,0 20 16,-21-21-16,21 21 0,0 1 0,-21-22 15,21 21-15,0-21 0,0 22 0,0-22 16,0 0-16,0 0 0,-21 0 16,21 1-16,0-44 46,0 1-46,0 0 0,0 0 0,0 0 16,0 0-16,0-22 0,21 1 0,-21 0 16,0-1-16,21 22 0,0-21 15,0-1-15,-21 22 0,21-21 0,1 21 16,-1 0-16,0-1 0,-21 1 0,21 0 16,0 21-16,0 0 0,1 0 15,-1 0-15,0 21 16,0 0-16,-21 1 0,21-1 0,-21 21 15,21-21-15,-21 22 0,0-1 0,0-21 16,0 21-16,0-20 0,0 20 16,0-21-16,0 0 0,0 0 0,0 1 15,0-1-15,0 0 0,0 0 16,0-42 15,22 0-31,-22 0 16,21-1-16,-21 1 0,21-21 15,0 21-15,0-22 0,0 1 0,1 21 16,-1-21-16,21-1 0,-21 22 0,22-21 16,-1 21-16,-21-1 0,21 1 15,-20 21-15,-1 0 0,0 0 0,0 0 16,0 0-16,-21 21 0,21 1 0,-21-1 16,0 0-16,0 21 0,0-21 15,0 22-15,0-1 0,0-21 0,-21 22 16,0-22-16,21 21 0,-21-21 0,0 22 15,0-22-15,21 0 0,-22 0 16,1 0-16,21 0 0,-21 1 16,42-44 15</inkml:trace>
  <inkml:trace contextRef="#ctx0" brushRef="#br0" timeOffset="32159.43">10774 5313 0,'0'0'0,"0"-21"15,0 42 17,0 0-32,0 0 0,0 0 0,-21 22 15,21-22-15,0 21 0,-22 1 16,1-1-16,0 0 0,0 1 0,0-1 15,0 0-15,-1 1 0,1-22 0,0 21 16,0-21-16,0 0 0,21 1 0,-21-1 16,21 0-16,-22 0 0,22-42 47,0 0-47,22 0 0,-1-1 15,0 1-15,0 0 0,-21 0 0,21 0 16,0 0-16,1 21 0,-22-22 15,21 22 1,-21 22-16,21-22 0,-21 21 16,0 0-16,0 0 0,0 0 0,0 0 15,21 1-15,0-1 16,-21 0-16,21-21 0,1 21 0,-1-21 16,0 0-16,0 0 0,21 0 15,-20 0-15,-1 0 0,0 0 16,0 0-16,0-21 0,22 21 0,-22-21 15,0 0-15,0-1 0,0 22 0,-21-21 16,21 0-16,-21 0 0,22 0 0,-22 0 16,0-1-16,0 1 15,0 0-15,-22 21 16,1 0 0,-21 0-16,21 0 0</inkml:trace>
  <inkml:trace contextRef="#ctx0" brushRef="#br0" timeOffset="33159.89">4085 7154 0,'-21'0'0,"-21"-42"32,42 21-32,0 0 0,0 0 0,0-1 15,0 1-15,0 0 16,0 0-16,21 0 16,0 21-16,-21-21 0,21 21 15,0 0-15,0 0 0,1 0 16,-1 21-16,0 0 15,-21 21-15,21-21 0,-21 22 0,0-1 16,0 0-16,0 1 0,0 20 16,0-20-16,-21-1 0,0 21 0,-22-20 15,22-1-15,0-21 0,-21 22 16,21-1-16,-1-21 0,1 0 0,-21 0 16,21 1-16,0-1 0,-1-21 0,1 0 15,0 0-15,0 0 16,0 0-16,21-21 0,-21-1 0,21 1 15,0 0-15,-22 0 0,22-21 16,0 20-16,0-20 0,0 21 16,0-21-16,0 20 0,0-20 0,0 21 15,22 0-15,-22 0 0,21 21 16,0 0-16,0 0 0,0 0 0,0 0 16,1 21-16,-1 0 0,0 0 15,0 21-15,0-20 0,0-1 16,1 21-16,-22-21 0,21 0 0,-21 22 15,21-22-15,0 0 0,-21 0 0,0 0 16,21 1 0,0-1-16</inkml:trace>
  <inkml:trace contextRef="#ctx0" brushRef="#br0" timeOffset="33343.62">4487 7408 0,'21'-21'0,"-42"42"0,42-63 0,1 42 15,-22-21 1,21 21 31,0 0-32,0 0-15,0 0 0,0 0 16,1 0-16</inkml:trace>
  <inkml:trace contextRef="#ctx0" brushRef="#br0" timeOffset="34484.66">5355 7070 0,'0'-21'16,"-21"42"0,21 0-16,-21 21 0,0-21 15,21 22-15,-22 20 0,1-20 0,0-1 16,21 21-16,-21-20 0,0-1 0,0 0 16,21 1-16,0-1 0,-22-21 15,22 0-15,0 1 0,0-1 0,0 0 16,22-42 15,-1 0-31,-21-1 0,21 1 0,0 0 16,0 0-16,-21 0 0,21-22 0,1 22 15,-1-21-15,0 21 0,0-22 16,0 22-16,-21 0 0,21 0 16,1 0-16,-1 21 15,0 21-15,-21 0 16,21 0-16,-21 0 0,0 1 15,0-1-15,0 21 0,21-21 0,-21 0 16,0 1-16,21-1 0,-21 0 0,22 0 16,-22 0-16,21 0 0,0 1 15,0-22-15,0 0 0,0 0 16,1 0-16,20 0 0,-21 0 0,0 0 16,0 0-16,1-22 0,-1 22 15,0-21-15,0 0 0,0 0 16,0 0-16,1-22 0,-22 22 0,21-21 15,-21 0-15,21-1 0,-21 1 16,21 0-16,-21-1 0,0 22 0,0-21 16,21 21-16,-21-22 0,0 22 15,0 0-15,0 42 16,0 0 0,0 0-16,0 22 0,0-22 0,-21 21 15,0 1-15,21-1 0,0-21 16,0 21-16,0 1 0,0-1 0,0-21 15,0 22-15,0-22 0,0 0 16,0 0-16,0 0 0,21 0 0,21 1 16,-20-22-16,-1 0 0,21 0 15,-21 0-15,22 0 0,-22 0 0,21 0 16,0 0-16,-20-22 0,20 1 0,-21 0 16,21 0-16,-20 0 0,20-22 15,-21 1-15,0 21 0,0-21 0,1-22 16,-1 22-16,-21-1 0,0 1 0,0-21 15,0 20-15,0 1 0,0 21 16,0-22-16,0 22 0,0 0 16,-21 0-16,21 0 0,-22 21 15,1 21-15,0 0 16,21 0-16,0 0 0,0 1 0,-21 20 16,21 0-16,0 1 0,-21-1 0,21 21 15,0-20-15,0-1 0,0 0 0,0-20 16,0 20-16,0 0 0,0-21 15,0 1-15,0 20 0,0-21 16,0 0-16,0-42 31,0 0-15,0 0-16,21 0 0,0-1 0,-21 1 16,21-21-16,0 21 0,-21 0 15,22-22-15,-1 22 0,0 0 16,0 0-16,0 0 0,0-1 0,1 1 15,-1 21-15,0 0 0,0 0 16,0 0-16,0 21 0,1 1 0,-1-1 16,0 0-16,-21 0 0,0 21 0,21-20 15,-21 20-15,0-21 0,0 21 0,0-20 16,0-1-16,0 0 0,21 0 16,-21 0-16,0 0 0,0 1 0,0-1 15,0 0-15,21-21 0,1 0 16,-1 0-1,0 0-15,0 0 16,0-21-16,0 21 0,1-21 0,20-1 16,-21 1-16</inkml:trace>
  <inkml:trace contextRef="#ctx0" brushRef="#br0" timeOffset="35243.47">7620 7324 0,'0'-43'0,"0"86"0,0-107 0,0 43 15,0 0-15,0-21 0,0-1 16,0 22-16,0 0 0,-21 0 16,0 21-1,-1 0-15,1 21 0,0-21 16,0 42-16,0-21 0,21 22 0,-21-1 16,-1-21-16,1 22 0,0-1 15,0 0-15,0 1 0,21-1 0,0-21 16,-21 43-16,21-22 0,0-21 15,0 0-15,0 0 16,21-21-16,0 0 16,0 0-16,0 0 0,0 0 0,1-21 15,-1 0-15,0 0 0,0 0 16,0 0-16,0-1 0,1 1 16,-1-21-16,0 0 0,0-1 0,0 22 15,0-21-15,1-1 0,-1 22 0,0 0 16,-21-21-16,0 21 15,0 42 1,0 0-16,0 0 16,-21 0-16,21 0 0,-21 22 15,21-22-15,-22 21 0,22 1 0,0-22 16,0 21-16,0-21 0,0 0 0,0 22 16,0-22-16,0 0 0,22-21 15,-1 21-15,0 0 0,0-21 0,21 0 16,-20 0-16,-1 0 0,21 0 15,0 0-15,-20 0 0,20 0 0,-21 0 16,21-21-16,-20 0 0,20 0 16,-21 0-16,0 0 0,22-1 0,-22-20 15,0 0-15,-21-1 0,21 1 0,0-21 16,-21 20-16,21 1 0,-21-22 16,0 22-16,0 0 0,0-1 0,0 1 15,0 21-15,0 0 0,0 0 0,0-1 16,0 44-1,-21 20 1,21-21-16,-21 0 0,21 22 16,0-1-16,0 0 0,0 22 0,0-22 15,0 0-15,0 1 0,-21-1 16,21 0-16,0 1 0,0-22 0,0 0 16,0 21-16,0-20 0,0-1 0,21 0 15,-21 0-15,21-21 16,0 0-16,1 0 0,-1 0 15,0 0-15,0-21 0,0 21 0,0-21 16,1 0-16,-1-1 0,0 22 16,0-21-16,-21 0 0,0 0 0</inkml:trace>
  <inkml:trace contextRef="#ctx0" brushRef="#br0" timeOffset="35427.36">8170 7260 0,'0'0'0,"43"21"16,-22-21-1,0 0-15,0 0 0,0 0 16,0 0-16,22 0 0,-22 0 0,0 0 16,21 0-16,-20 0 0,-1-21 0,0 21 15,0-21-15,0 0 0</inkml:trace>
  <inkml:trace contextRef="#ctx0" brushRef="#br0" timeOffset="35920.67">9123 7006 0,'0'-21'0,"0"42"0,0-63 16,0 0-16,21 20 0,-21 1 16,0 0-16,21 0 0,0 21 15,0 0 1,-21 21-16,22-21 0,-1 42 16,0-20-16,21 20 0,-21-21 15,1 21-15,-1 1 0,0-1 0,0 0 16,0 22-16,0-22 0,-21 1 0,22-1 15,-1-21-15,-21 21 0,0-20 16,0 20-16,0-21 0,0 0 0,0 0 16,0 1-16,0-1 15,0-42 1,0-1 0,0 1-16,0 0 0,0 0 0,21 0 15</inkml:trace>
  <inkml:trace contextRef="#ctx0" brushRef="#br0" timeOffset="36175.51">9694 6964 0,'0'0'16,"0"-21"-16,0 0 0,0-1 0,0 1 15,0 0-15,-21 21 16,0 0-16,0 21 0,0 0 0,-1-21 16,1 43-16,0-22 0,-21 0 0,21 21 15,-1-20-15,-20 20 0,0 0 16,21 1-16,-22-1 0,22 0 15,-21 1-15,-1-22 0,22 21 0,0-21 16,-21 22-16,21-22 0,21 0 0,-22-21 16,22 21-16,0 0 15,22-21 1,-1-21 0,0 0-16,0 21 0,0-21 0,0 0 15,1-1-15,-1 1 0</inkml:trace>
  <inkml:trace contextRef="#ctx0" brushRef="#br0" timeOffset="36907.24">9906 6985 0,'0'0'0,"0"-21"16,0 42 15,-21 0-31,21 0 0,0 1 15,-21-1-15,21 0 0,0 0 0,0 0 16,0 22-16,0-22 0,-22 21 0,22-21 16,0 0-16,-21 22 0,21-22 15,0 0-15,0 0 0,0 0 0,0 1 16,0-1-16,0-42 47,0-1-47,0 1 0,0 0 15,0 0-15,0 0 0,0 0 0,0-22 16,21 22-16,-21-21 0,22-1 16,-22 22-16,21-21 0,-21 21 0,21-22 15,0 22-15,21-21 0,-20 21 0,-1 0 16,0-1-16,21 22 0,-21-21 0,22 21 16,-22-21-16,0 21 0,0 0 15,22 0-15,-22 21 0,0 0 0,0 1 16,0-1-16,0 0 0,-21 21 0,0-21 15,22 22-15,-22-22 0,0 21 16,0 1-16,0-22 0,0 21 0,0-21 16,0 22-16,0-22 0,0 0 15,0 0-15,0 0 0,0 0 16,0-42 15,0 0-31,0 0 0,0 0 16,0 0-16,0-1 0,0 1 15,0-21-15,21 21 0,0-22 0,0 22 16,0-21-16,0 0 0,1 20 0,-1-20 16,21 21-16,-21-21 0,22 20 15,-22 22-15,21-21 0,-21 21 0,22 0 16,-22 0-16,0 0 0,-21 21 0,21 1 16,-21-1-16,0 21 0,0-21 15,0 22-15,0-1 0,0 0 16,0-21-16,0 22 0,0-1 0,0 0 15,-21 1-15,21-22 0,0 0 0,0 21 16,-21-20-16,21-1 0,0 0 0,-21-21 16,21 21-16,0-42 31,21 0-15</inkml:trace>
  <inkml:trace contextRef="#ctx0" brushRef="#br0" timeOffset="37428.11">11536 6837 0,'0'0'0,"-21"0"32,-1 21-32,22 0 0,0 0 15,-21 22-15,0-22 0,0 21 0,0-21 16,0 22-16,-1-1 0,1 0 15,0 1-15,0-1 0,0 0 0,0 1 16,-1-22-16,1 21 0,0-21 0,21 1 16,-21-1-16,0 0 0,21 0 15,-21-21-15,21 21 16,-22-21-16,22-21 16,0 0-1,0 0-15,0 0 0,22-1 0,-1 1 16,0 0-16,0 0 0,0 0 15,-21 0-15,21-1 0,1 22 0,-1 0 16,0 0-16,0 0 0,0 22 16,-21-1-1,21 0-15,1 0 0,-22 0 0,21 0 16,-21 1-16,21-1 0,0 0 16,0-21-16,-21 21 0,21-21 0,1 0 15,-1 0-15,0 0 0,0 0 16,0 0-16,0 0 0,1-21 15,-1 21-15,0-21 0,-21 0 0,0-1 16,0 1-16,21 0 0,-21 0 16,0 0-16,0 0 0,21-22 0,-21 22 15,0 0-15,0 0 0,0 0 0,0-1 16,-21 22 0,0 0-16,0 0 15,0 22-15,-22-22 0</inkml:trace>
  <inkml:trace contextRef="#ctx0" brushRef="#br0" timeOffset="38604.44">3852 8530 0,'-21'0'31,"0"0"-15,0 0-1,42 0 17,0 0-32,0-21 0,0 21 15,1 0-15,-1-21 0,0 21 0,21 0 16,-21 0-16,1 0 0,-1 0 15,0 0-15,0 0 0,0 21 0,0-21 16,-21 21-16,0 0 0,0 1 0,0-1 16,0 0-16,0 0 0,0 21 15,-42-20-15,21-1 0,0 0 0,-22 0 16,1 0-16,21 0 0,-21 1 16,20-22-16,1 21 0,0-21 15,0 0-15,0 0 0,0 0 16,21-21-1,0-1 1,21 1-16,0 21 0,-21-21 0,21 21 16,0 0-16,0-21 0,1 21 15,20 0-15,-21 0 0,0 0 0,0 0 16,22 0-16,-22 0 0,0 21 16,0 0-16,22-21 0,-22 21 0,0 1 15,-21-1-15,21 0 0,-21 21 0,0-21 16,0 1-16,0-1 0,0 0 15,-21 0-15,0 0 0,0 0 16,-1 1-16,-20-1 0,21-21 0,-21 21 16,20-21-16,1 0 0,-21 0 15,21 0-15,-22 0 0,22 0 0,0 0 16,0 0-16,-21 0 0,20-21 0,22 0 16,-21 21-16,0-22 0,0 1 15,0 21-15,21-21 0,-21 0 16,42 0 15,0 21-31,0-21 0,0 21 0</inkml:trace>
  <inkml:trace contextRef="#ctx0" brushRef="#br0" timeOffset="38804.32">4593 8827 0,'0'-22'0,"0"1"16,0 0 15</inkml:trace>
  <inkml:trace contextRef="#ctx0" brushRef="#br0" timeOffset="39268.3">5673 8573 0,'0'0'0,"0"-85"15,0 64-15,0 0 0,0-1 16,0 1-16,0 0 0,0 0 15,0 0-15,0 0 0,0-1 16,0 44 15,0-1-31,0 0 0,0 21 16,21-21-16,0 22 0,0-1 0,21 0 16,-20 1-16,-1 20 0,21-20 15,-21-1-15,22 21 0,-22-20 0,21-1 16,-21 0-16,0 1 0,1-1 0,-1-21 15,0 0-15,0 22 0,0-22 16,0 0-16,-21 0 0,0 0 16,0-42 15,0 0-31</inkml:trace>
  <inkml:trace contextRef="#ctx0" brushRef="#br0" timeOffset="39531.99">6350 8446 0,'0'0'0,"0"-22"0,0 1 0,-21 21 31,0 21-31,-1 1 0,1-1 0,0 0 16,0 0-16,0 21 0,0-20 0,-22 20 15,22 0-15,-21 1 0,-1-1 16,1 0-16,0 1 0,-1-22 0,1 21 15,0 0-15,-1-20 0,1 20 16,0-21-16,-1 0 0,22 0 0,-21 1 16,21-22-16,0 0 0,21 21 15,21-42 1,0 21 0,0-22-16</inkml:trace>
  <inkml:trace contextRef="#ctx0" brushRef="#br0" timeOffset="40256.58">6752 8551 0,'-21'0'15,"0"22"-15,21-1 16,-21 0-16,-1 21 15,22-21-15,-21 1 0,21 20 0,-21-21 16,21 21-16,0-20 0,0-1 0,-21 21 16,21-21-16,0 0 0,0 1 15,-21-1-15,21 0 0,0 0 16,0 0-16,0-42 47,0 0-47,0 0 0,0 0 0,0-1 15,0 1-15,0 0 0,0-21 16,0-1-16,0 22 0,0-21 0,0 0 16,0-1-16,21 1 0,0 21 0,-21-22 15,21 22-15,0-21 0,1 42 0,-22-21 16,21 0-16,0 21 0,0 0 16,0 0-16,-21 21 0,21 0 0,1 0 15,-1 21-15,0-20 0,-21 20 16,21-21-16,-21 21 0,21-20 15,-21 20-15,0-21 0,0 21 0,0-20 16,0-1-16,0 0 0,21-21 0,-21 21 16,22-21 15,-22-21-31,21 0 16,-21 0-16,21 21 0,-21-22 15,21-20-15,0 21 0,-21 0 0,21 0 16,1-1-16,-22-20 0,21 21 0,0-21 15,0 20-15,0 1 0,0 0 16,-21 0-16,22 21 0,-1 0 16,-21 21-1,0 0-15,0 22 0,0-22 0,0 0 16,0 21-16,0-21 0,0 22 16,0-1-16,0-21 0,0 22 0,0-22 15,0 0-15,0 0 0,0 21 0,-21-42 16,21 22-16,0-1 0,-22 0 15,22-42 17,0 0-17,22 21-15</inkml:trace>
  <inkml:trace contextRef="#ctx0" brushRef="#br0" timeOffset="40740.3">7810 8382 0,'0'21'31,"0"0"-31,0 1 0,-21 20 16,21-21-16,-21 21 0,0-20 0,0 20 16,21 0-16,-21 1 0,-1-1 15,22-21-15,-21 21 0,0 1 0,21-22 16,0 0-16,-21 21 0,0-20 15,0-1-15,21 0 0,-22 0 16,1-21-16,21-21 31,0 0-31,0 0 16,0-1-16,21 1 0,1-21 16,-22 21-16,21 0 0,0-1 0,-21-20 15,21 42-15,0-21 0,-21 0 0,21 21 16,1 0-16,-1 0 0,-21 21 15,21 0-15,-21 0 0,0 0 16,21 1-16,0-1 0,-21 21 0,21-21 16,1 0-16,-1 1 0,0-22 15,0 21-15,21 0 0,-20-21 16,-1 0-16,0 0 0,0 0 0,0 0 16,0 0-16,1 0 0,-1 0 0,0 0 15,0-21-15,-21 0 16,21 21-16,-21-22 0,0 1 15,0 0-15,0 0 16,0 0-16,0 0 0,0-1 16</inkml:trace>
  <inkml:trace contextRef="#ctx0" brushRef="#br0" timeOffset="42104.32">9271 8446 0,'0'0'0,"0"-22"16,21 22-16,0 0 0,-21-21 15,21 21-15,1-21 0,-1 21 16,0-21-16,0 0 0,0 0 0,0-1 15,1 1-15,-1 0 0,0 0 16,0 0-16,0 0 0,-21-1 0,0 1 16,0 0-16,0 0 0,0 0 15,-21 0-15,0 21 0,-21 0 0,20 0 16,-20 0-16,0 0 0,-1 0 16,-20 21-16,21-21 0,-1 21 0,1 0 15,0 21-15,-1-20 0,22-1 0,0 21 16,0-21-16,21 0 0,0 22 15,0-22-15,21 0 0,0 0 0,21 0 16,1 22-16,-1-22 0,0 0 0,1 0 16,-1 0-16,0 22 0,1-22 15,-1 0-15,0 0 0,1 0 0,-22 22 16,0-22-16,0 0 0,-21 21 0,0-20 16,0-1-16,0 0 15,-21 0-15,0 0 0,0 0 0,-22-21 16,22 22-16,-21-1 0,0-21 0,20 0 15,-20 0-15,0 0 0,-1 0 0,1 0 16,21 0-16,-21-21 0,20 21 16,1-22-16,0 1 0,0 21 0,0-21 15,21 0-15,-21 0 0,21 0 0,0-1 16,0 1-16,0 0 0,21 21 16,0 0-16,0 0 15,0 0-15,0 21 0,1 0 0,-1 1 16,0-1-16,0 0 0,0 0 15,-21 0-15,21 0 0,1 1 16,-1-1-16,0 0 0,0-21 0,21 21 16,-20-21-16,-1 0 0,0 0 15,0 0-15,21 0 0,-20 0 0,20 0 16,-21 0-16,21 0 0,-20 0 0,20-21 16,0 0-16,-21 21 0,1-21 15,20-1-15,-21 1 0,0 0 0,0 0 16,1 0-16,-1-22 0,-21 22 15,0 0-15,0 0 0,21 0 0,-21 0 16,0-1-16,0 1 0,0 0 16,0 42 15,0 0-31,0 1 0,-21-1 16,21 0-16,0 0 0,0 0 0,0 22 15,0-22-15,0 0 0,0 0 0,0 0 16,0 0-16,0 1 0,0-1 15,21 0-15,0-21 16,0 0-16,22 0 0,-22 0 0,0 0 16,21 0-16,-21-21 0,1 0 15,20 21-15,-21-22 0,0 1 16,22 0-16,-22 0 0,0 0 0,0-22 16,0 22-16,-21 0 0,0 0 0,21 0 15,-21 0-15,0-1 0,0 1 16,0 0-16,0 0 0,0 42 31,0 0-15,0 0-16,0 22 0,0-22 15,-21 21-15,21 1 0,0-1 0,0 0 16,0 1-16,0-1 0,0 21 0,0-20 16,0-1-16,0 0 0,0 22 15,0-22-15,0 1 0,0-1 0,0 0 16,0 22-16,0-22 0,0 0 15,0 1-15,0-1 0,0 0 0,0 1 16,0-22-16,0 21 0,0-21 16,0 1-16,-21-1 0,0 0 0,0-21 15,0 0-15,-1 0 0,1 0 0,-21 0 16,21 0-16,-22 0 0,1 0 0,21-21 16,-21 21-16,20-21 0,-20-1 15,21 1-15,-21 0 0,20 0 0,1 0 16,0 0-16,0 21 0,21-22 0,0 1 15,0 0-15,0 0 0,0 0 0,0-22 16,0 22-16,21 0 0,0 0 0</inkml:trace>
  <inkml:trace contextRef="#ctx0" brushRef="#br0" timeOffset="43736.35">10626 8615 0,'0'0'0,"0"-21"0,0 0 0,0 42 31,0 0-15,0 0-16,0 0 0,0 0 16,0 22-16,-22-22 0,22 21 0,0-21 15,-21 22-15,21-22 0,0 21 0,0-21 16,0 1-16,0-1 0,0 0 15,0 0-15,-21 0 16,21-42 0,0 0-1,0 0-15,0 0 0,0-22 16,0 22-16,21-21 0,0 21 0,-21-22 16,22 22-16,-1-21 0,0-1 15,0 22-15,0 0 0,0 0 0,1 0 16,20 0-16,-21-1 0,0 22 15,0 0-15,1 0 0,20 0 0,-21 0 16,0 0-16,-21 22 0,21-1 16,1 21-16,-22-21 0,0 22 0,0-22 15,0 21-15,0 0 0,21-20 0,-21 20 16,0-21-16,21 0 0,-21 0 16,21 1-16,0-1 0,0-21 0,1 21 15,20-21-15,-21 0 0,0 0 16,22 0-16,-22-21 0,21 0 0,-21 21 15,0-22-15,22 1 16,-22-21-16,0 21 0,0 0 0,0-22 16,1 22-16,-1-21 0,0-1 0,0 1 15,0 0-15,-21-1 0,0 1 16,21 0-16,-21-1 0,0 22 0,0-21 16,0 21-16,0 0 0,0-1 0,0 1 15,-21 21 1,0 21-16,21 1 15,0-1-15,-21 0 0,0 0 0,21 21 16,0 1-16,0-22 0,-21 21 0,21 1 16,0-1-16,-22-21 0,22 21 15,0 1-15,0-1 0,0 0 0,0-20 16,0 20-16,22-21 0,-1 0 16,0 0-16,0 1 0,21-1 15,-20-21-15,-1 0 0,21 0 0,-21 0 16,22 0-16,-22 0 0,63 0 15,-62-21-15,20-1 0,0 1 0,-21 0 16,22 0-16,-22 0 0,0 0 16,21-22-16,-20 22 0,-1-21 0,-21-1 15,0 22-15,0-21 0,0 21 0,0 0 16,0-22-16,-21 22 16,-1 0-16,1 21 0,-21 0 15,21 0-15,0 0 0,-1 21 0,1 0 16,0 0-16,0 1 0,0-1 15,0 0-15,-1 21 0,1-21 0,0 22 16,21-22-16,-21 21 0,21-21 16,0 1-16,0-1 0,0 0 0,0 0 15,0 0-15,21 0 0,0-21 16,0 0-16,-21 22 0,22-22 0,-1 0 16,0 0-16,0 0 0,0 0 0,0-22 15,1 1-15,-1 21 0,0-21 0,-21 0 16,21 0-16,0 0 0,-21-22 15,21 22-15,-21 0 0,0 0 0,22 0 16,-22-22-16,0 22 0,0 0 16,0 42 15,0 0-15,0 0-16,0 1 0,0 20 15,0-21-15,0 0 0,0 0 0,0 1 16,0-1-16,0 0 0,0 0 15,0 0-15,21-21 0,0 0 16,0 0 0,0 0-16,0 0 0,-21-21 15,22 0-15,-1 21 0,0-21 0,-21 0 16,21-1-16,0 1 16,-21-21-16,21 21 0,1 0 0,-1-22 15,0 22-15,0 0 0,21 0 0,-20 21 16,-1-21-16,0-1 0,0 22 15,0 0-15,0 0 0,1 0 16,-1 0-16,-21 22 0,0-1 0,0 0 0,0 0 16,0 0-16,0 0 0,0 22 15,0-22-15,0 21 0,0-21 0,-21 22 16,-1-22-16,1 0 0,21 0 16,-21 22-16,0-43 0,21 21 15,0 0-15,0-42 31,21 0-31,0 21 16,0-22-16,-21 1 0,22 0 16,-1 0-16,0-21 0,-21 20 0,21 1 15,0-21-15,0 21 0,1-22 16,-22 22-16,0-21 0,21 21 0,-21 0 0,21-1 16,-21 1-16,0 0 0,0 0 15,-21 42 1,21 0-1,-21 0-15,21 1 0,0 20 16,0-21-16,0 0 0,-22 22 0,22-22 16,0 21-16,0-21 0,0 0 15,0 1-15,0 20 0,0-21 0,0 0 16,22-21-16,-1 21 0,0-21 16,0 0-16,0 22 0,0-22 0,1 0 15,20 0-15,-21 0 0,21 0 0,1-22 16,-22 22-16,21-21 0,-21 0 15,22 0-15,-22 0 0,0 0 0,0-1 16,0 1-16,-21-42 0,0 20 16,0 22-16</inkml:trace>
  <inkml:trace contextRef="#ctx0" brushRef="#br0" timeOffset="44059.42">11324 8340 0,'0'0'0,"21"0"15,0 0-15,1 0 0,20 0 16,0 0-16,1 0 0,-1-21 15,0-1-15,1 22 0,20-21 0,-21 21 16,22-21-16,-22 0 0,22 21 0,-22 0 16,22-21-16,-22 21 0,0 0 15,-21 0-15,22 0 0,-22 0 0,0-21 16,-42 21 15,0 0-15</inkml:trace>
  <inkml:trace contextRef="#ctx0" brushRef="#br0" timeOffset="45181.45">4043 10202 0,'0'0'0,"0"-21"0,0 0 16,0 0-16,-21 21 15,-1 0 1,22 21 0,0 0-16,0 0 0,0 1 0,-21 20 15,21 0-15,-21 1 0,21-1 0,0 0 16,0-21-16,-21 22 16,0-1-16,0 0 0,21-20 0,0-1 15,-22 0-15,22 0 0,-21 0 0,21 0 16,21-42 31,1 21-47,-1 0 0,0 0 15,0 0-15,21 0 0,-20-21 0,-1 21 16,21 0-16,-21-21 0,22 21 0,-22 0 16,21 0-16,-21-21 0,0 21 15,1 0-15,-1-21 0,0-1 0,0 22 16,0-21-16,0 0 15,-21 0-15,0 0 0,0 0 16,0-1-16,0-20 0,0 21 16,0 0-16,0 0 0,0-1 15,0 1-15,-21 21 16,0 0 0,21 21-16,-21 1 0,21-1 15,0 21-15,0-21 0,-21 22 0,21-1 16,-21-21-16,21 21 0,-22 1 15,22-22-15,0 21 0,0-21 0,0 1 16,-21-1-16,21 0 0,0 0 0,0 0 16,0 0-16,0 1 15,0-44 32,21 22-47</inkml:trace>
  <inkml:trace contextRef="#ctx0" brushRef="#br0" timeOffset="45400.91">4847 10541 0,'0'0'0,"-21"0"31,0 0-16,42 0 32,0 0-31,0 0-16</inkml:trace>
  <inkml:trace contextRef="#ctx0" brushRef="#br0" timeOffset="45731.72">5609 10245 0,'0'0'0,"0"-21"15,0-1-15,0 1 16,21 21-1,0 0-15,-21 21 0,22 1 16,-1-1-16,0 0 0,21 21 16,-21 1-16,1-1 0,-1 0 0,21 1 0,-21-1 15,22 0-15,-22-21 16,0 22-16,0-1 0,0-21 0,-21 0 16,0 1-16,21-1 0,-21 0 0,0 0 15,0-42 16,0 0-15,0 0-16,0-1 0,0 1 0,0 0 16</inkml:trace>
  <inkml:trace contextRef="#ctx0" brushRef="#br0" timeOffset="45984.58">6202 10224 0,'21'-22'0,"-42"44"0,21-44 31,-21 22-31,-1 22 0,1-1 16,0 0-16,0 0 0,0 21 16,-22 1-16,1-22 0,21 21 0,-21 1 15,-1-1-15,1 0 0,0 1 0,-1-1 16,1-21-16,0 21 0,20-20 16,-20-1-16,21 0 0,21 0 0,-21-21 15,21 21-15,0 0 0,21-21 31,0 0-31,0 0 16,0-21-16,1 0 0,20 0 0,-21 0 16,21 0-16</inkml:trace>
  <inkml:trace contextRef="#ctx0" brushRef="#br0" timeOffset="46688.97">6583 10266 0,'0'0'0,"0"21"16,-21 0 0,21 0-16,-22 1 0,1 20 15,21-21-15,0 21 0,0 1 0,-21-1 16,21-21-16,-21 22 0,21-1 16,-21-21-16,21 21 0,0-20 0,0-1 15,0 0-15,-21 0 0,21 0 0,0 0 16,0-42 15,0 0-15,0 0-16,0 0 0,0 0 0,0-1 15,0-20-15,0 21 0,21-21 16,-21-1-16,0 22 0,0-21 0,21-1 16,0 1-16,0 0 0,-21 21 15,21-1-15,1 1 0,-1 0 16,-21 0-16,21 21 0,0 0 0,0 0 15,0 0-15,1 0 0,-1 21 0,0 0 16,-21 0-16,21 1 0,0 20 16,0 0-16,-21 1 0,0-22 0,0 21 15,22 0-15,-22-20 0,0 20 0,0-21 16,0 0-16,0 0 0,0 1 0,0-1 16,0-42 30,21-1-46,-21 1 16,0 0-16,21 0 0,0 0 0,-21-22 16,21 22-16,0-21 0,1 0 0,-1-1 15,21 1-15,-21 0 0,0 20 16,1-20-16,20 21 0,-21-21 0,21 42 16,-20-22-16,-1 22 0,0 0 0,0 0 15,-21 22-15,0-1 0,0 21 0,0-21 16,0 22-16,0-1 0,0 0 15,0 1-15,0-1 0,0 0 16,0 1-16,0-1 0,0-21 0,0 0 0,0 22 16,0-22-16,0 0 0,0 0 15,0 0-15,0-42 47,21 0-47,0 0 16,-21 0-16</inkml:trace>
  <inkml:trace contextRef="#ctx0" brushRef="#br0" timeOffset="47127.72">7705 10351 0,'21'-43'0,"-42"86"0,63-107 15,-21 43-15,0 0 0,-21 0 16,21 21-16,-21-22 0,0 44 16,0-1-1,-21 0-15,21 21 16,-21-21-16,0 22 0,21-1 0,-21 0 15,0 1-15,21-1 0,-22 0 16,1 1-16,0-1 0,0 0 0,21-20 16,-21 20-16,0-21 0,-1 0 0,22 0 15,0 1-15,-21-22 16,21-22 0,0 1-1,0 0-15,21 0 0,1 0 0,-22 0 16,21-1-16,0 1 0,0 0 15,-21 0-15,21 0 0,-21 0 16,21 21-16,1 0 0,-22 21 16,0 0-16,21 0 15,0 0-15,-21 0 0,21 1 0,0-1 16,-21 0-16,21 0 0,1 0 0,-1 0 16,0-21-16,0 0 0,21 22 15,-20-22-15,-1 0 16,0 0-16,0 0 0,0 0 0,0 0 0,1-22 15,-1 22-15,0-21 0,0 21 0,-21-21 16,0 0-16,0 0 0,0 0 16,0-1-16,0 1 0,0 0 15,0 0-15,0 0 0</inkml:trace>
  <inkml:trace contextRef="#ctx0" brushRef="#br0" timeOffset="48199.11">9292 10308 0,'0'-21'16,"21"21"-16,0 0 0,-21-21 0,22 0 15,-1 21-15,0-21 0,0 21 16,0-22-16,0 1 0,22 0 15,-22 0-15,0 0 0,21 0 0,-20-1 16,20 1-16,-21 0 0,0 0 0,22-85 31,-65 106-31,1 0 16,0 0-16,-21 0 0,-1 0 0,1 0 16,0 21-16,-1 0 0,1-21 15,-21 22-15,41-1 0,-20 21 0,21-21 16,0 0-16,0 1 0,21-1 0,0 21 15,0-21-15,0 0 0,21 1 16,-21-1-16,21 0 0,0 0 0,21 21 16,-20-20-16,-1-1 0,21 0 15,-21 0-15,0 0 0,22 0 16,-22 1-16,0-1 0,0 0 0,0 0 16,-21 0-16,0 0 0,0 1 0,0-1 15,0 0-15,-21 0 0,0-21 16,0 0-16,-21 21 0,-1-21 15,22 0-15,-21 0 0,-1 0 0,22 0 16,-21 0-16,21 0 0,-22-21 0,22 0 16,0 21-16,0-21 0,0 0 15,0-1-15,21 1 0,0 0 0,0-21 16,-22 21-16,22-1 0,0 1 0,0 0 16,22 42 15,-22 0-31,21 1 0,0-1 15,0 0-15,0 0 0,-21 0 16,21 22-16,1-22 0,-1 0 0,0 0 16,0 0-16,0-21 0,0 21 0,1 1 15,-1-22-15,21 0 0,-21 0 0,22 0 16,-1 0-16,-21 0 0,21-22 16,1 1-16,-1 21 0,0-21 0,1 0 15,-1-21-15,0 20 0,-20-20 0,20 21 16,-21-21-16,21-1 0,-20 1 15,-1 0-15,0-1 0,0 1 16,-21 0-16,0-1 0,21 1 0,-21 0 16,0-1-16,21 1 0,-21 0 15,0 20-15,0 1 0,0 0 0,0 0 16,0 42 0,0 0-16,0 0 0,0 1 15,0 20-15,0-21 0,0 21 0,0 1 16,0-1-16,0 0 0,-21 1 0,21-1 15,-21 0-15,21 1 0,-21-1 16,21 0-16,0 1 0,0-22 0,0 0 16,0 21-16,0-20 0,0-1 0,0 0 15,21-21 1,0 0 0,0 0-16,1 0 0,-22-21 15,21 0-15,0 21 0,-21-22 0,0 1 16,0 0-16,0 0 0,0-21 15</inkml:trace>
  <inkml:trace contextRef="#ctx0" brushRef="#br0" timeOffset="48375.46">9842 10308 0,'0'0'0,"-21"0"0,42 0 47,1 0-47,-1 0 0,0 0 15,0 0-15,0 0 0,0 0 0,1 0 16,20 0-16,-21 0 0,21 0 0,-20 0 16,20-21-16,-21 21 0,0 0 0,22 0 15,-22-21-15</inkml:trace>
  <inkml:trace contextRef="#ctx0" brushRef="#br0" timeOffset="48787.79">10350 10308 0,'0'-21'31,"0"0"-31,0 0 16,22 0-16,-1 21 0,0 0 16,0 0-16,0 0 15,0 0-15,1 0 0,-1 21 16,0 0-16,0 0 0,-21 0 0,21 0 15,0 1-15,-21 20 0,0-21 16,0 0-16,0 0 0,0 22 0,0-22 16,0 0-16,0 0 0,0 0 15,0 1-15,0-1 0,-21-21 32,21-21-17,0-1-15,0 1 16,0 0-16,0 0 0,0 0 15,0 0-15,0-22 0,0 22 0,21 0 16,-21 0-16,22-22 0,-22 22 0,0 0 16,21 21-16,0-21 0,-21 0 15,21 21-15,0 0 0,-21-21 0,21 21 16,1 0-16,-1 0 0,0 0 16,0 0-16</inkml:trace>
  <inkml:trace contextRef="#ctx0" brushRef="#br0" timeOffset="49259.52">11070 10181 0,'0'-21'15,"0"0"1,-21 21 0,21 21-16,0 0 15,0 0-15,0 1 16,-21-1-16,21 21 0,-21-21 0,21 22 15,-22-22-15,22 21 0,0-21 0,0 22 16,0-22-16,0 0 0,0 0 16,0 0-16,0 0 0,22 1 15,-1-22-15,0 0 0,0 0 0,0 0 16,22 0-16,-22 0 0,0 0 0,0-22 16,21 1-16,-20 21 0,-1-21 15,0 0-15,0 0 0,0-22 0,0 22 16,1-21-16,-22 21 0,0-22 0,21 22 15,-21-21-15,21 21 0,-21-22 16,0 22-16,0 0 0,0 0 16,0 0-16,0 42 31,0 0-31,0 0 0,0 0 16,0 1-16,0 20 0,0-21 0,-21 21 15,21-20-15,0-1 0,0 21 0,0-21 16,0 0-16,0 1 0,0-1 15,0 0-15,21 0 0,0-21 0,0 21 16,0-21-16,1 0 0,-1 0 0,0 0 16,0 0-16,0 0 0,0-21 0,1 21 15,-1-21-15,0 0 0</inkml:trace>
  <inkml:trace contextRef="#ctx0" brushRef="#br0" timeOffset="50523.43">11896 10202 0,'0'-21'0,"0"42"0,0-63 15,0 21-15,0 0 0,0 0 0,0-1 16,-22 22 0,1 22-1,0-1-15,21 21 0,-21-21 16,0 0-16,21 1 0,-21 20 0,21-21 16,0 21-16,0 1 0,0-22 0,0 21 15,0-21-15,0 1 0,0-1 16,0 0-16,0 0 0,0 0 15,21-21-15,0 21 0,0-21 0,0 0 16,22 0-16,-22 0 0,21 0 16,0 0-16,-20 0 0,20 0 0,0-21 15,1 0-15,-22 0 0,21 0 0,0 0 16,-20-1-16,-1-20 0,21 21 0,-21-21 16,0-1-16,-21 1 0,22 21 15,-1-43-15,-21 22 0,0 0 0,0-1 16,21 1-16,-21 0 0,21-1 0,-21 1 15,0 0-15,0 20 0,0 1 16,0 0-16,0 0 0,-21 42 31,21 21-31,-21-20 16,21-1-16,0 21 0,0 0 16,0-20-16,0 20 0,-21 0 0,21 1 15,0-1-15,0 0 0,0 1 0,0-1 16,0-21-16,0 21 0,0 1 15,0-22-15,0 21 0,21-21 0,-21 1 16,21-1-16,0 0 0,0-21 16,0 21-16,1-21 0,-1 0 0,21 0 15,-21 0-15,0-21 0,1 21 16,-1-21-16,21 0 0,-21-1 16,0 1-16,1-21 0,-22 21 0,21-22 15,0 22-15,-21-21 0,21 21 0,-21-22 16,0 22-16,0 0 0,0 0 15,0 0-15,0 0 0,0-1 0,-21 44 32,21-1-32,0 0 15,0 0-15,-21 0 0,21 22 0,-21-22 16,21 0-16,0 21 0,0-21 0,0 22 16,0-22-16,0 0 0,0 0 0,0 0 15,0 1-15,21-1 0,0-21 16,0 0-16,0 0 0,0 0 0,1 0 15,-1 0-15,0 0 0,0 0 16,0 0-16,0-21 0,1-1 0,-1 1 16,0 0-16,0 0 0,-21 0 15,21-22-15,-21 22 0,21 0 0,-21-21 16,22 21-16,-22-1 0,0 1 0,0 0 16,0 0-16,0 42 31,0 0-31,-22 0 15,22 1-15,0-1 0,-21 0 0,21 21 16,0-21-16,0 22 0,0-22 16,0 0-16,0 0 0,0 22 15,0-22-15,0 0 0,21-21 0,1 21 16,-1 0-16,0-21 0,0 0 16,0 0-16,0 0 0,1 0 15,-1 0-15,0 0 0,0 0 16,0-21-16,-21 0 0,21 0 0,-21 0 15,0-1-15,22 1 0,-1-21 16,-21 21-16,21-22 0,0 22 0,-21-21 16,21 21-16,0 0 0,1-22 0,-1 22 15,0 0-15,0 0 0,0 21 16,0-21-16,1 21 0,-1 0 16,0 0-16,0 0 0,0 0 0,-21 21 15,0 0-15,21 0 0,-21 0 0,22 0 16,-22 1-16,0 20 0,0-21 15,0 21-15,0-20 0,0-1 0,0 0 16,0 0-16,0 0 0,0 0 0,0 1 16,0-1-16,0 0 15,0-42 17,0 0-32,0-1 0,0 1 15,0 0-15,0 0 0,0 0 0,0 0 16,21-1-16,-21 1 15,0-21-15,21 21 0,0 0 0,-21-1 16,0 1-16,21 0 0,0 0 0,1 21 16,-22-21-16,21 21 0,0 0 0,-21-21 15,21 21-15,0 0 0,0 0 16</inkml:trace>
  <inkml:trace contextRef="#ctx0" brushRef="#br0" timeOffset="50911.87">14097 10266 0,'0'0'16,"21"0"-16,-21 21 0,21-21 15,0 0-15,1 0 0,-1 0 16,21 0-16,-21 0 0,0-21 16,22 21-16,-1-21 0,-21 0 0,22 21 15,-22-22-15,0 1 0,0 21 0,0-21 16,-21 0-16,0 0 0,0 0 15,0-1-15,0 1 0,0 0 0,0 0 16,-21 21-16,0 0 0,0 0 16,-22 0-16,22 0 0,-21 0 15,21 21-15,-22 0 0,1 0 0,21 22 16,-21-22-16,20 0 0,1 21 0,0 1 16,21-22-16,0 21 0,0 1 15,0-22-15,0 0 0,0 21 16,21-21-16,0 1 0,1-1 15,-1 0-15,0-21 0,21 21 0,-21-21 0,1 0 16,20 0-16,-21 0 0,21 0 16,-20 0-16,-1 0 0,21 0 0,-21-21 15,22 0-15,-22 21 0,0-21 0,0-1 16,0 1-16,0 0 0,1-21 16,-22 21-16,0-1 0</inkml:trace>
  <inkml:trace contextRef="#ctx0" brushRef="#br0" timeOffset="51243.69">12446 9906 0,'-21'0'0,"42"0"0,-63 0 0,63 0 31,0 0-15,0 0-16,0 0 0,22 0 0,-1 0 15,0 0-15,1 0 0,-1 0 0,0-21 16,1 21-16,-1 0 0,0-21 16,-21 0-16,22 21 0,-22 0 0,21 0 15,-21-22-15,1 22 0,-1 0 0,0 0 16,-42 0 15,0 0-15,-1 0-16,1 0 0,-21 0 0</inkml:trace>
  <inkml:trace contextRef="#ctx0" brushRef="#br0" timeOffset="52024.5">3895 12023 0,'0'-21'32,"0"-1"-17,21 22-15,0 0 16,0-21-16,0 21 0,0 0 0,22 0 16,-22 0-16,0-21 0,21 21 0,-20 0 15,20 0-15,-21 0 0,21 0 16,-20 0-16,-1 0 0,0 0 15,0 0-15,-42 0 32,0 0-32,0 21 0,-1-21 15,1 0-15,0 0 0,0 0 16,0 0-16,0 0 0,-1 0 0</inkml:trace>
  <inkml:trace contextRef="#ctx0" brushRef="#br0" timeOffset="52540.21">3916 12002 0,'-21'0'0,"42"0"0,-64 21 0,43 0 0,-21 0 16,21 0-16,-21 0 15,21 1-15,-21-1 0,21 0 16,-21 0-16,21 0 0,0 0 0,0 1 16,-21-22-16,21 21 0,-22 0 0,1-21 31,21 21-31,0-42 31,0 0-31,21 21 16,1-21-16,-1-1 0,0 22 15,0-21-15,0 21 16,0 0-16,1 0 0,-1-21 0,21 21 16,-21 0-16,0 0 0,1 0 15,20 0-15,-21 0 0,0 21 16,0-21-16,22 21 0,-22-21 0,0 22 15,-21-1-15,0 0 0,21 0 16,-21 0-16,0 0 0,0 1 0,0-1 16,-21 0-16,0 0 0,0-21 0,0 21 15,-1 0-15,-20 1 0,21-22 16,0 0-16,-22 21 0,22-21 0,0 0 16,0 0-16,0 0 0,0 0 0,-1 0 15,1 0-15,0 0 0,0 0 16,21-21-16,-21-1 0,0 1 15,21 0 17,21 21-1,0-21-31,0 21 0,0-21 16,0 21-16,1-21 0</inkml:trace>
  <inkml:trace contextRef="#ctx0" brushRef="#br0" timeOffset="52824.05">4614 12319 0,'0'0'0,"0"-21"15,0 0 16,0 0 1,21 21 61</inkml:trace>
  <inkml:trace contextRef="#ctx0" brushRef="#br0" timeOffset="53435.7">5948 11748 0,'0'0'0,"0"-22"0,0 1 16,0 0-1,0 0 1,21 42 15,0 0-31,0 0 16,0 1-16,22 20 0,-22-21 15,21 21-15,-21 1 0,1-1 0,20-21 16,-21 22-16,0-1 0,22-21 0,-22 21 16,0-20-16,0-1 0,0 0 15,-21 0-15,21 0 0,-21 0 0,22-21 16,-22 22-16,0-44 31,-22 1-31,1 0 16</inkml:trace>
  <inkml:trace contextRef="#ctx0" brushRef="#br0" timeOffset="53691.55">6498 11726 0,'0'0'0,"-21"0"16,0 0-16,-22 0 0,22 22 15,0-1-15,0 0 0,0 0 0,-22 0 16,22 0-16,-21 22 0,21-1 0,0-21 15,-22 22-15,22-1 0,-21 0 16,21-21-16,-1 22 0,-20-1 16,21-21-16,0 0 0,21 1 0,-21-1 15,21 0-15,-22 0 0,22 0 16,22-21 0,-1 0-1,0-21-15,21 0 0,-21 21 16,1-21-16,20-22 0</inkml:trace>
  <inkml:trace contextRef="#ctx0" brushRef="#br0" timeOffset="54355.23">6752 11790 0,'21'-21'0,"-42"42"0,63-42 16,-20 21-16,-22 21 16,0 0-1,0 0-15,0 0 0,0 22 16,0-22-16,0 21 0,-22-21 0,22 22 15,0-1-15,-21-21 0,21 22 0,0-22 16,0 21-16,0-21 0,0 0 16,0 1-16,-21-1 0,21 0 0,-21 0 15,21 0-15,-21-21 16,0 0 0,21-21-16,0 0 0,0 0 15,0 0-15,0-22 0,0 22 16,0-21-16,0 21 15,0-22-15,0 1 0,0 0 0,0-1 16,0 22-16,0-21 0,21-1 0,0 22 16,0 0-16,-21 0 0,21 0 15,0 21-15,1 0 0,-1 0 0,21 0 16,-21 0-16,0 21 0,1 0 0,-1 21 16,0-20-16,0 20 0,0 0 15,0 1-15,-21-1 0,0 0 0,22 1 16,-22-1-16,21-21 0,-21 21 15,0-20-15,0-1 0,0 0 0,0 0 16,21-42 15,-21 0-31,0 0 16,21-1-16,0-20 0,-21 21 16,21-21-16,1 20 0,-22-20 0,21 0 15,0-1-15,0 1 0,-21 0 0,21-1 16,0 1-16,1 21 0,-22 0 15,21 0-15,0-1 0,0 22 16,-21 22-16,21-1 0,-21 0 16,0 0-16,0 21 0,0-20 15,0 20-15,0 0 0,0 1 0,0-1 16,0 0-16,0-21 0,0 22 0,0-22 16,0 21-16,0-21 0,0 1 15,0-1-15,0 0 0,0 0 16,21-42 15,1 0-31,-1 0 16</inkml:trace>
  <inkml:trace contextRef="#ctx0" brushRef="#br0" timeOffset="54814.09">8001 11726 0,'0'-21'0,"0"42"0,0-21 31,-21 22-31,0-1 0,21 0 0,0 21 16,-22 1-16,1-1 0,0 0 15,21 1-15,-21 20 0,0-21 0,0 1 16,21-1-16,-22 0 0,1 1 0,0-1 16,21 0-16,-21-20 0,21-1 15,-21 0-15,21 0 0,0 0 0,0-42 47,0 0-47,0 0 0,0 0 0,0-1 16,0 1-16,21-21 0,-21 21 0,21-22 15,-21 1-15,21 0 0,0 21 16,1-1-16,-22 1 0,0 0 16,21 21-16,0 0 0,-21 21 15,0 22-15,21-22 0,-21 0 16,21 21-16,0-21 0,-21 1 15,0 20-15,22-21 0,-1 0 0,0 0 16,0 1-16,0-1 0,0-21 0,1 21 16,20-21-16,-21 0 0,0 0 15,22 0-15,-22 0 0,0 0 0,0 0 16,21-21-16,-20 0 0,-1-1 16,-21 1-16,0 0 0,0 0 15,0 0-15,0 0 16,0-1-16</inkml:trace>
  <inkml:trace contextRef="#ctx0" brushRef="#br0" timeOffset="57380.11">9377 11811 0,'-21'0'16,"-1"0"-1,22 21 17,0 0-17,22-21 1,-1 0-16,0 0 15,0 0-15,21 0 0,-20 0 0,20 0 16,0 0-16,1-21 0,-1 0 16,0 21-16,1-21 0,-1 0 0,-21 0 15,21 21-15,-20-22 0,-1 1 16,0 0-16,-21 0 0,0 0 16,-42 0-16,20 21 15,1 0-15,-21-22 0,21 22 0,-22 0 16,22 0-16,-21 0 0,21 0 15,-22 22-15,1-22 0,21 21 0,-21 0 16,20 0-16,1 21 0,0-20 0,0 20 16,0 0-16,21 1 0,0-22 15,0 21-15,0 0 0,0 1 0,0-22 16,0 0-16,21 21 0,0-20 0,-21-1 16,21-21-16,0 21 0,22-21 15,-22 0-15,0 0 0,21 0 0,-20 0 16,20 0-16,-21 0 0,0 0 0,0-21 15,1 21-15,-1 0 0,-21-21 16,0-1-16,0 1 16,-21 21-16,-1-21 15,-20 21-15,21 0 0,0 0 0,-22 0 16,22 0-16,-21 21 0,21 0 16,0-21-16,-1 22 0,1-1 0,0 0 15,0 0-15,21 0 0,0 0 0,0 22 16,0-22-16,0 0 0,0 0 15,0 0-15,21 1 0,0-22 16,0 21-16,1-21 0,-1 0 16,0 0-16,21 0 0,1 0 15,-22 0-15,21 0 0,0-21 0,1-1 16,-1 22-16,0-21 0,1 0 0,-1 0 16,0 0-16,1 0 0,-22-22 15,21 22-15,-21 0 0,1 0 0,-1-22 16,0 22-16,0 0 0,-21 0 0,0 0 15,0 0-15,0-1 0,0 1 16,0 42 0,-21-21-16,21 22 15,-21-1-15,21 21 0,0-21 16,0 0-16,-21 22 0,21-22 16,-22 21-16,22-21 0,-21 1 0,21-1 15,0 21-15,0-21 0,-21 0 0,21 1 16,-21-22-16,42-22 47,0 22-47,-21-21 0,21 0 15,1 0-15,-1 0 0,0-22 0,-21 22 16,21 0-16,0-21 0,0 21 0,-21-1 16,22-20-16,-1 21 0,-21 0 15,21 0-15,0 21 16,0 21-1,-21 0-15,21 0 0,-21 0 16,0 0-16,0 1 0,22-1 16,-22 21-16,0-21 0,21 0 0,-21 1 15,0-1-15,21 0 0,-21 0 0,21 0 16,0 0-16,0-21 16,1 22-16,-1-22 0,0 0 0,0 0 15,0 0-15,0 0 0,1 0 0,-1-22 16,0 1-16,0 0 0,0 21 15,0-21-15,22 0 0,-22-22 16,-21 22-16,21 0 0,0-21 0,0 21 0,-21-22 16,0 1-16,0 0 0,0-1 15,22 1-15,-22 0 0,0-1 16,0 1-16,0 21 0,0-22 0,0 22 16,0-21-16,0 21 0,0 0 0,0-1 15,0 44 1,0-1-1,0 0-15,0 21 0,0-21 0,0 22 16,0-1-16,0 0 0,0 1 16,0 20-16,0-20 0,-22-1 0,22 0 15,0 1-15,0-22 0,0 21 0,0 0 16,0-20-16,0-1 0,0 0 16,0 0-16,0 0 15,22-21-15,-1 0 0,0 0 0,0 0 16,0 0-16,0-21 0,1 21 15,-1-21-15,0 0 0,0 0 16,0-1-16,0 1 0,1 0 0,-1 0 16,-21 0-16,21-22 0,-21 22 0,21 0 15,-21 0-15,0 0 0,0 0 16,0-1-16,0 44 31,0-1-31,0 0 0,0 0 16,0 21-16,0-20 15,0-1-15,0 0 0,0 0 0,0 0 16,0 22-16,0-22 0,0 0 16,21 0-16,0 0 0,1-21 15,-1 0-15,0 0 0,0 21 0,0-21 16,22 0-16,-22 0 0,0 0 0,0 0 16,0-21-16,0 0 0,1 0 0,-1 0 15,0 0-15,0-1 0,21-20 16,-42 21-16,22-21 0,-1-1 15,0 1-15,-21-22 0,0 22 0,21-21 0,0 20 16,-21-20-16,21 20 0,-21-20 16,0 21-16,0-1 0,0 1 15,0 0-15,0-1 0,0 22 0,0 0 16,0 0-16,-21 42 16,21 0-1,-21 0-15,21 0 0,-21 22 0,21-1 16,0 0-16,0 1 0,0-1 0,-21 0 15,21 1-15,0 20 0,0-20 16,0-1-16,0 0 0,0 22 0,0-22 16,0 0-16,0 1 0,0-22 0,0 21 15,0-21-15,21 1 0,-21-1 16,21 0-16,0 0 0,0-21 16,1 0-16,-1 0 0,0 0 15,0 0-15,0 0 0,22 0 0,-22-21 16,0 0-16,0 0 0,0-1 15,0 1-15,22 0 0,-22-21 0,0 21 16,0-1-16,-21-20 0,21 21 16,-21-21-16,22 20 0,-22 1 0,0 0 15,0 0-15,0 42 32,0 0-32,0 0 0,-22 1 0,22-1 15,0 0-15,0 0 0,0 21 16,0-20-16,0-1 0,0 0 15,0 0-15,22 0 0,-22 0 0,21 1 16,0-22-16,0 21 0,21-21 16,-20 0-16,-1 0 0,0 0 0,0 0 15,21 0-15,-20 0 0,-1-21 0,0 21 16,0-22-16,0 1 0,0 0 0,1 0 16,-1 0-16,0-22 0,0 22 15,-21-21-15,0 21 0,0-22 0,21 1 16,-21 21-16,21 0 0,-21-22 0,0 22 15,0 0-15,0 42 32,0 0-32,0 1 15,0-1-15,0 21 0,-21-21 0,21 22 16,0-1-16,-21 0 0,0 1 16,21-1-16,0 0 0,0 22 0,0-22 15,0 0-15,0 22 0,0-22 0,0 22 16,0-22-16,0 22 0,0-1 15,0-21-15,0 22 0,0-1 0,0 1 16,0-22-16,0 22 0,0-22 0,0 22 16,0-22-16,0 0 0,0 1 0,-21-1 15,21-21-15,-21 0 0,-1 0 16,22 1-16,-21-1 0,0-21 0,0 0 16,0 0-16,0 0 15,-1 0-15,1-21 16,21-1-16,-21 22 15,21-21-15,0 0 0,0 0 0,0 0 16,0 0-16,0-1 0,0 1 0,0-21 16,0 21-16,0-22 0,0 22 0,0-21 15,0 0-15,0-22 0</inkml:trace>
  <inkml:trace contextRef="#ctx0" brushRef="#br0" timeOffset="57643.95">11578 11726 0,'0'-42'32,"21"42"-32,0 0 0,1 0 0,-1-21 15,0 21-15,21 0 0,-21 0 0,1-21 16,20 21-16,-21 0 0,21 0 15,-20 0-15,-1 0 0,0 0 16,0 0-16,0 0 0,-21-21 0,-21 21 31,0-22-15,0 22-16,0-21 0</inkml:trace>
  <inkml:trace contextRef="#ctx0" brushRef="#br0" timeOffset="57831.85">11493 11557 0,'0'0'0,"-42"0"31,21 0-31,0 0 32,21 21-32,-21-21 31,-1 0-31,1 0 15,0 21-15,0-21 0</inkml:trace>
  <inkml:trace contextRef="#ctx0" brushRef="#br0" timeOffset="58003.99">10604 11811 0,'0'0'0,"-21"21"0,-21 0 31,42 1-31,21-22 15,0 0-15,0 0 16,22 0-16,-22 0 0,21 0 0,1 0 16,-1 0-16,0-22 0,1 22 0,-22 0 15,21-21-15,0 0 0</inkml:trace>
  <inkml:trace contextRef="#ctx0" brushRef="#br0" timeOffset="58529.21">13779 11557 0,'0'0'0,"0"-21"0,0 0 15,22 0-15,-22-1 0,-22 22 47,22 43-47,-21-22 0,21 21 0,0 1 16,-21-1-16,0 0 0,21 1 16,-21 20-16,21-21 0,0 22 0,-21-22 15,-1 22-15,22-22 0,-21 0 0,21 1 16,0-1-16,-21 0 0,21-20 15,-21 20-15,21-21 0,0 0 16,0 0-16,0-42 31,0 0-31,0 0 16,0 0-16,0 0 0,0-1 0,0 1 16</inkml:trace>
  <inkml:trace contextRef="#ctx0" brushRef="#br0" timeOffset="58955.96">13610 12002 0,'0'0'16,"21"-43"-16,-21 1 0,21 0 0,-21-22 0,22 22 15,-22-1-15,21 1 0,0 0 0,0-1 16,0 1-16,0 21 0,1-21 16,-1 20-16,21-20 0,-21 21 0,0 0 15,22 0-15,-22 21 0,21 0 16,1 0-16,-1 0 0,-21 0 16,21 21-16,-20 21 0,20-21 0,-21 0 15,0 22-15,0-1 0,-21-21 0,0 22 16,0-1-16,0-21 0,-42 0 15,21 22-15,0-22 0,-22 0 0,1 0 16,21 0-16,-21 0 0,-1 1 16,1-22-16,21 21 0,0-21 0,-22 0 15,22 0-15,0 0 0,0 0 0,0 0 16,42 0 31,0 21-47,-21 0 0,21 0 15,0 22-15,0-22 0,1 0 0,20 0 16,-21 0-16,0 0 0,0 1 16,1-1-16,-1 0 0,0 0 0,0-21 15,-21 21-15,21-21 0,0 0 16,1 0-16,-1 0 16,0 0-16,-21-21 15,21 21-15,-21-21 0,21 0 0,-21 0 16,21-1-16,1 1 15,-1-21-15</inkml:trace>
  <inkml:trace contextRef="#ctx0" brushRef="#br0" timeOffset="59346.74">14414 11896 0,'22'0'31,"-1"0"-31,0 0 16,0 0-16,0 0 15,0 0-15,1 0 0,-1-21 16,0-1-16,0 22 16,0 0-16,-21-21 0,0 0 15,0 0 1,-21 21 0,0 0-16,0 0 0,0 0 0,-1 0 15,1 21-15,0-21 0,0 21 0,0 0 16,21 1-16,0-1 0,-21 0 15,21 21-15,0-21 0,0 1 0,0-1 16,0 21-16,0-21 0,0 0 0,0 1 16,21-1-16,-21 0 0,21-21 15,-21 21-15,21-21 0,0 0 0,0 21 16,1-21-16,-1 0 0,0 0 16,0 0-16,0 0 0,0 0 0,1-21 15,20 21-15,-21-21 0,21 0 16,1 0-16,-22-22 0,21 22 0,-21 0 15,1-21-15,20-1 0,-21 1 16,21 21-16</inkml:trace>
  <inkml:trace contextRef="#ctx0" brushRef="#br0" timeOffset="61571.82">15134 11726 0,'42'-21'0,"1"-106"15,-128 275-15,170-317 0,-85 127 16,21 21-16,-21-1 0,0 1 0,0 0 16,0 0-16,0 0 15,-21 21-15,0 0 0,-1 21 16,22 0-16,-21 0 0,0 0 15,0 22-15,21-22 0,-21 21 16,0 22-16,-1-22 0,22 0 16,-21 22-16,0-1 0,0 1 0,0-1 15,21 1-15,-21-1 0,-1 1 0,1-1 16,0 22-16,0-21 0,0-1 0,0 22 16,-1-22-16,1 22 0,0 0 15,0-1-15,0 1 0,0 0 0,-1-22 16,-20 22-16,21-1 0,0-20 0,21-1 15,-21 1-15,21-1 0,-22 1 16,22-22-16,0 1 0,0-22 0,0 0 16,0 0-16,22 0 0,-1-21 15,0 0-15,0 0 0,0-21 0,22 21 16,-22-42-16,21 21 0,-21-1 0,22-20 16,-22 21-16,21-21 0,-21-1 15,0 1-15,22 0 0,-22-22 0,0 22 16,-21-22-16,0 1 0,0-1 0,0 1 15,0-1-15,0 1 0,0-1 16,-21 1-16,0-1 0,0 22 0,-1-22 16,1 22-16,-21 0 0,21 21 0,0-22 15,-22 22-15,22 0 0,-21 0 16,21 0-16,-1 21 0,22-22 0,0 1 16,-21 21-16,21-21 15,0 0-15,21 21 0,1-21 16,-1 21-16,0-21 0,0 21 15,21-22-15,-20 1 0,20 0 0,0 0 16,1 0-16,-1 0 0,21-1 0,-20 1 16,-1 0-16,22-21 0,-22 21 15,0-1-15,-21 1 0,22 0 0,-22 0 16,0 0-16,0 0 0,-21-1 16,0 1-16,0 0 0,0 0 15,0 42 16,0 0-31,-21 0 16,21 22-16,0-22 16,0 0-16,0 0 0,0 0 0,0 1 15,0-1-15,0 0 0,0 0 0,21 0 16,0 0-16,-21 1 0,22-22 16,-1 0-16,0 21 0,0-21 0,0 0 15,0 0-15,1 0 0,-1 0 0,0-21 16,0-1-16,0 22 0,0-21 15,1 0-15,-1 0 0,0 0 0,0-22 16,0 22-16,-21 0 0,0-21 16,0 21-16,21-1 0,-21 1 15,0 0-15,0 0 0,-21 21 32,0 0-32,0 0 15,0 0-15,21 21 0,0 0 0,-21 0 16,21 1-16,-22-1 0,22 0 0,0 21 15,0-21-15,0 1 0,0 20 0,0-21 16,0 0-16,22 0 0,-1 1 16,-21-1-16,21-21 0,0 21 0,0-21 15,0 0-15,1 0 0,-1 0 0,0 0 16,0 0-16,21 0 16,1 0-16,-1 0 0,-21-21 0,22 0 15,-1-1-15,0 1 0,-21 0 0,22 0 16,-22-21-16,0 20 0,0 1 15,0-21-15,-21 21 0,0 0 0,0-1 16,0 1-16,0 0 0,-21 21 31,0 21-31,0 0 0,21 1 16,-21-1-16,21 0 0,-21 0 0,21 21 16,-22-20-16,22-1 0,0 21 0,0-21 15,0 0-15,0 1 0,0-1 16,0 0-16,22-21 47,-1 0-47,-21-21 0,21 0 0,0-1 15,0 1-15,0 0 0,1-21 0,20 21 16,-21-22-16,21 22 0,-20-21 0,-1 21 16,21-1-16,-21 1 0,0 0 15,1 0-15,-1 21 0,-21 21 16,0 0-1,0 0-15,0 22 0,21-22 16,-21 0-16,0 21 0,21-20 16,-21 20-16,0-21 0,21 0 0,0 0 15,1 1-15,-1-1 0,0 0 16,0-21-16,0 0 0,0 0 0,1 0 16,-1 0-16,0 0 0,0 0 0,0 0 15,0-21-15,1 0 0,-22-1 0,21 22 16,0-42-16,0 21 0,0 0 15,-21-22-15,21 22 0,1-21 0,-1 21 16,0-22-16,-21 22 0,21 0 0,0 0 16,0 0-16,1 0 0,-22-1 15,21 22-15,0 0 0,-21 22 32,0-1-32,0 0 15,0 0-15,0 0 16,0 0-1,0-42 17,0 0-32,0 0 15,0 0-15,0 0 16,0-1 0,-21 1-1,0 0-15,-1 21 16,1 0-16,0 21 15,21 0-15,-21-21 0,21 22 16,-21-1-16,0 0 0,21 0 0,0 0 16,0 22-16,0-22 0,-22 0 0,22 21 15,0-21-15,0 1 0,0-1 16,0 21-16,22-21 0,-1 0 0,-21 1 16,21-22-16,0 21 0,21 0 0,-20-21 15,-1 0-15,21 0 0,-21 0 16,22 0-16,-22 0 0,0 0 0,21-21 15,-21 21-15,1-21 0,-1-1 0,0 1 16,21 0-16,-21 0 0,1-21 0,-1 20 16,0-20-16,0 0 15,-21 21-15,21-22 0,-21 22 0,21-21 16,-21 21-16,0-1 0,0 1 0,-21 21 31,0 0-31,0 0 0,0 21 16,21 1-16,-21-1 0,-1 0 0,22 0 15,0 0-15,0 22 0,-21-22 16,21 0-16,0 0 0,0 0 0,0 22 16,0-22-16,21 0 0,-21 0 15,22 0-15,-1-21 0,0 21 0,0-21 16,0 0-16,22 0 16,-22 0-16,0 0 0,21 0 0,-21-21 15,22 21-15,-1-21 0,-21 0 0,22 0 16,-1 0-16,0-22 0,1 22 15,-1-21-15,0 21 0,1-22 0,-1 22 16,-21-21-16,0 21 0,22-43 16,-43 43-16,0 0 15,-22 21-15,1 0 16,0 0-16,0 21 0,0 0 0,0-21 16,-1 21-16,22 0 0,0 1 0,0 20 15,0-21-15,0 0 0,0 0 16,0 1-16,0-1 0,0 0 0,22 0 15,-1 0-15,0 0 0,-21 1 16,0-1-16,21 0 16,-21 0-16,0 0 0,0 0 15,-21-21 1,0 0 0,0 0-1,-1 0-15,1 0 0,0 0 16,0 0-16,-21 0 0,-1 0 0</inkml:trace>
  <inkml:trace contextRef="#ctx0" brushRef="#br0" timeOffset="62636.22">4360 13653 0,'21'-22'0,"-42"44"0,64-65 15,-43 22-15,21 0 0,0 0 16,-21 0-16,0-1 0,0 1 16,0 0-16,0 0 15,-21 21-15,0 0 16,-1 0-16,1 0 0,0 0 0,0 0 16,0 0-16,0 21 15,-22 21-15,22-20 0,0 20 0,0 0 16,0 1-16,-1-1 0,1 0 15,21 22-15,-21-22 0,21 22 0,-21-22 16,21 0-16,-21 1 0,21-1 0,0 0 16,0 1-16,0-22 0,0 21 15,21-21-15,0 0 0,0 1 0,0-1 16,1-21-16,-1 0 0,21 0 16,-21 0-16,22 0 0,-22 0 0,21 0 15,0-21-15,-20 21 0,20-22 0,-21 1 16,21 0-16,-20 0 0,-22 0 15,21 0-15,-21-1 0,0 1 16,0 0-16,0 0 0,-21 0 0,-22 0 16,22-1-16,0 22 15,-21 0-15,-1 0 0,22 0 0,-21 0 16,-1 0-16,22 0 0,0 0 0,-21 22 16,21-22-16,-1 21 0,1 0 15,21 0-15,0 0 16,0 0-16,0 1 15,0-1-15,21-21 16,1 0-16,-22 21 0,21-21 0,0 0 16,0 0-16,0 0 15,0 0-15,1 0 0,20-21 0</inkml:trace>
  <inkml:trace contextRef="#ctx0" brushRef="#br0" timeOffset="62940.04">4953 13970 0,'21'0'31,"0"0"-15,-21-21-1,21 21-15,-21-21 0,22 21 0,-22-21 16,0-1-16,0 1 15,-22 21 17,1 0-32,0 0 0,0 0 15,21 21 1,-21-21-16,21 22 0,0-1 31</inkml:trace>
  <inkml:trace contextRef="#ctx0" brushRef="#br0" timeOffset="63499.73">6286 13589 0,'0'0'0,"0"-21"15,22-43 1,-22 43-16,0 0 0,0 0 15,-22 21 1,1 21 0,21 0-16,-21 0 0,21 22 15,0-1-15,0 0 0,0 1 0,-21-1 16,21 22-16,0-22 0,0 0 16,-21 1-16,21-1 0,0 0 0,0 1 15,0-1-15,-21-21 0,21 0 0,0 22 16,0-22-16,0 0 15,0 0-15,0 0 0</inkml:trace>
  <inkml:trace contextRef="#ctx0" brushRef="#br0" timeOffset="63827.54">6159 13949 0,'0'-21'0,"0"42"0,-21-63 0,21-1 15,0 22-15,-21 0 0,21 0 0,-21-22 16,21 22-16,0 0 16,0-21-16,0 21 0,0-1 0,21-20 15,0 21-15,0 0 0,1 0 0,20-1 16,-21 22-16,21-21 0,1 21 16,-1-21-16,0 21 0,1 0 0,-1 0 15,0 21-15,1 0 0,-1 1 0,0-1 16,-20 0-16,-1 0 0,-21 21 15,0-20-15,0 20 0,-21-21 0,-22 0 16,1 22-16,0-22 0,-1 21 16,1-21-16,0 0 0,-1 1 0,1-1 15,0 0-15,20 0 0,-20-21 0,21 0 16,21 21-16,21-21 31,0 0-15,0 0-16,1 0 0,20-21 0,-21 0 15</inkml:trace>
  <inkml:trace contextRef="#ctx0" brushRef="#br0" timeOffset="64140.36">7281 13589 0,'0'0'0,"0"-21"0,0-43 31,-21 64-15,0 0-16,0 0 0,0 0 16,-1 22-16,1-1 0,0 0 0,0 0 15,0 21-15,0-20 0,-1 20 16,1 0-16,0 1 0,0-1 0,21-21 16,0 21-16,0 1 0,0-22 0,0 21 15,0-21-15,0 1 0,0-1 16,21 0-16,0 0 0,0-21 0,1 21 15,-1-21-15,0 0 0,0 0 0,21 0 16,-20 0-16,20 0 0,-21 0 16,0-21-16,22 21 0,-22-21 15,0 0-15,21 0 0,-21-1 0,1 22 16,-1-42-16</inkml:trace>
  <inkml:trace contextRef="#ctx0" brushRef="#br0" timeOffset="64851.99">7980 13441 0,'0'0'0,"0"-21"15,0 42 1,0 0-16,0 0 16,0 22-16,0-22 0,-21 21 15,21 0-15,-22 1 0,22-1 0,-21 0 16,21 1-16,-21-1 0,0 0 15,21 1-15,-21-22 0,0 21 0,-1-21 16,22 22-16,-21-22 0,0 0 16,21 0-16,0-42 31,0 0-31,0 0 16,0 0-1,0-1-15,0 1 0,0 0 0,0-21 0,0 21 16,21-1-16,-21 1 0,21 0 0,1 0 31,-22 42-15,21-21-16,-21 21 0,21 0 0,-21 1 15,0-1-15,21 0 0,-21 0 16,21 0-16,0 0 0,-21 1 0,22-1 16,-1 0-16,0 0 0,0-21 0,0 21 15,106 0 1,-84-21-16,-22 0 0,21 0 15,0 0-15,-20-21 0,20 0 0,-21 0 16,21 0-16,-20 0 0,-1-1 16,21 1-16,-42-21 0,21 21 0,-21-22 15,21 1-15,-21 0 0,0-22 16,0 22-16,0-22 0,0 22 0,-21 0 16,21-22-16,-21 22 0,-21 0 15,21 20-15,-1-20 0,1 21 0,-21 0 16,21 0-16,-22 21 0,22 0 0,-21 0 15,21 0-15,-22 21 0,22 0 16,-21 0-16,21 21 0,0-20 0,-1 20 16,1 0-16,21 1 0,0 20 0,0-21 15,0 1-15,0-1 0,0 0 16,0 1-16,0-1 0,21-21 0,1 22 16,20-22-16,-21 0 0,0 0 15,22 0-15,-22 0 0,21-21 16,0 0-16,-20 22 0,20-22 0,-21 0 15,21 0-15,1 0 0,-1 0 0,0-22 16,1 22-16,-1-21 0</inkml:trace>
  <inkml:trace contextRef="#ctx0" brushRef="#br0" timeOffset="66011.45">9102 13653 0,'0'0'0,"0"-22"0,0-83 31,-22 105-31,1-22 15,0 22-15,0 0 16,0 22-16,0-1 0,-1 0 0,1 0 16,21 21-16,-21 1 0,0-1 15,0-21-15,0 22 0,-1-1 0,1 0 16,21 1-16,0-1 0,0-21 0,0 21 16,0-20-16,0-1 0,0 0 15,0 0-15,21 0 0,1-21 16,-1 0-16,0 0 0,0 0 0,21 0 15,-20-21-15,-1 0 0,0 21 16,21-21-16,-21 0 0,1-22 16,-1 22-16,0 0 0,0-21 0,0-1 15,0 22-15,-21-21 0,0-1 16,22 1-16,-22 0 0,0 21 0,21-1 16,-21 1-16,0 0 0,0 42 31,0 0-31,0 1 0,0-1 15,0 21-15,0-21 0,0 22 0,0-22 16,0 21-16,0-21 0,0 22 16,0-22-16,0 0 0,0 21 0,21-21 15,0-21-15,0 22 0,-21-1 0,21-21 16,1 0-16,-1 0 16,21 0-16,-21 0 0,0 0 0,1 0 15,-1 0-15,21 0 0,-21-21 0,0-1 16,22 1-16,-22 0 0,0-21 15,0 21-15,0-22 0,1 1 0,-1 0 16,0-1-16,-21 1 0,0-22 0,21 22 16,-21-21-16,21 20 0,-21-20 15,0 20-15,0 1 0,0 0 0,0 21 16,0-22-16,0 22 0,0 0 0,0 0 16,0 42-1,0 0-15,-21 0 0,21 22 16,-21-1-16,21 0 0,-21 22 15,21-22-15,0 22 0,0-22 0,0 21 16,0-20-16,0 20 0,0-20 16,0-1-16,21 0 0,0 1 0,0-22 15,0 21-15,22-21 0,-22 0 0,21 1 16,1-1-16,-1 0 0,0-21 16,1 0-16,-1 0 0,0 0 0,1 0 15,-1 0-15,0-21 0,1 0 0,-22-1 16,21 1-16,0 0 15,-20 0-15,-1 0 0,0 0 0,0-22 16,0 22-16,0-21 0,-21-1 0,22 1 16,-22 0-16,0 21 0,0-22 15,0 22-15,0-21 0,-22 21 0,1-1 16,0 22-16,0 0 0,0 0 0,-22 0 16,22 22-16,-21-1 0,21 21 15,0-21-15,-22 22 0,22-1 0,0 0 16,0 1-16,0-22 0,21 21 0,0 0 15,0-20-15,0 20 0,0-21 16,0 0-16,21 0 0,-21 1 0,21-22 16,0 21-16,0-21 0,0 0 0,1 0 15,-1 0-15,0 0 0,0 0 16,0-21-16,0-1 0,1 1 16,-1 0-16,0 0 0,-21-21 15,21 20-15,-21 1 0,0-21 0,21 0 16,-21 20-16,21-20 0,-21 0 15,0 21-15,0-1 0,0 1 0,0 0 16,0 42 0,0 0-16,0 1 15,0 20-15,0-21 0,0 21 0,0 1 16,0-22-16,0 21 0,0-21 0,0 1 16,0-1-16,0 0 0,22 0 15,-22 0-15,21-21 0,0 21 0,0-21 16,0 0-16,0 0 0,22 0 15,-22 0-15,0 0 0,0 0 0,22-21 16,-22 21-16,0-21 0,0 0 16,0 0-16,0 0 0,1-1 0,-1 1 15,0 0-15,-21 0 0,0 0 0,0-22 16</inkml:trace>
  <inkml:trace contextRef="#ctx0" brushRef="#br0" timeOffset="66324.09">9800 13314 0,'-42'0'0,"84"0"0,-105 0 16,20 0-16,22 0 0,21 21 0,21-21 31,0 0-31,22 0 0,-22 0 16,21-21-16,22 21 0,-22-21 0,22 21 15,-22 0-15,21 0 0,-20-21 0,-1 21 16,0 0-16,1 0 0,-1 0 16,0-22-16,-20 22 0,-1 0 0,0 0 15,0 0-15,0 0 0,-21-21 16,-21 21 31,0 0-47,0 21 0,-22 1 15</inkml:trace>
  <inkml:trace contextRef="#ctx0" brushRef="#br0" timeOffset="67139.74">3831 15155 0,'0'0'0,"0"-21"16,21 42 15,-21 1-31,0-1 15,21 0-15,1 0 16,-1-21-16,-21 21 0,21-21 16,0 0-16,0 0 0,0 0 0,1 0 15,20 0-15,-21 0 0,21 0 0,-20-21 16,20 21-16,-21-21 0,21 0 16,1 0-16,-22-1 0,21 1 0,-21 0 15,1 0-15,-1 0 16,-21 0-16,0-1 0,0 1 15,-21 42 17,-1 1-32,22-1 0,-21 0 0,21 21 15,0 1-15,-21-1 0,21 0 16,-21 1-16,21-1 0,-21 0 0,21 1 16,-21-1-16,21 0 0,0 1 0,-22-1 15,1-21-15,21 21 0,-21-20 16,21-1-16,0 0 0,0 0 15,0 0-15,-21-21 16,0 0 0,21-21-1,-21 0-15,-1 0 0</inkml:trace>
  <inkml:trace contextRef="#ctx0" brushRef="#br0" timeOffset="67375.61">3895 15579 0,'21'0'16,"0"0"-1,0 0-15,0 0 0,0 0 16,1 0-16,-1 0 16,21 0-16,-21 0 0,0 0 0,22 0 15,-22 0-15,0 0 0,21-21 0,-20 21 16,20-22-16,-21 22 0,0 0 15,0 0-15,1 0 16,-22-21-16,21 21 16,-21-21-16,21 0 15</inkml:trace>
  <inkml:trace contextRef="#ctx0" brushRef="#br0" timeOffset="67580.5">4784 15409 0,'0'0'0,"21"0"16,-21-21 31</inkml:trace>
  <inkml:trace contextRef="#ctx0" brushRef="#br0" timeOffset="68027.82">6562 15071 0,'0'-21'0,"0"42"0,0-64 16,0 65-1,0-1 1,0 0-16,21 21 0,0-21 16,0 22-16,0-1 0,22 0 0,-22 1 15,0 20-15,0-20 0,0-1 0,0 0 16,1-21-16,-22 22 15,21-22-15,-21 0 0,21 0 0,-21 0 0,0 1 16,0-1-16,21-21 31,-21-21-15,21 21-16,-21-22 0,21 1 0,-21 0 16</inkml:trace>
  <inkml:trace contextRef="#ctx0" brushRef="#br0" timeOffset="68275.67">7133 15177 0,'0'0'16,"0"-22"-16,0-20 0,0 21 0,0 0 16,-21 21-16,0 0 0,0 0 15,-1 0-15,1 21 16,-21 0-16,0 0 0,20 22 0,-20-1 16,0-21-16,21 21 0,-22 1 0,22-1 15,-21 0-15,21 1 0,-1-22 16,1 21-16,0-21 0,0 22 0,0-22 15,21 0-15,-21 0 0,21 0 16,0 1-16,21-22 16,0 0-1,0 0-15,0-22 0,0 1 0,1 0 16,20 0-16,0 0 16</inkml:trace>
  <inkml:trace contextRef="#ctx0" brushRef="#br0" timeOffset="68937.3">7429 15092 0,'0'0'0,"22"0"16,-22 21-1,0 0-15,0 0 16,0 1-16,0-1 0,-22 21 0,22 0 16,0-20-16,0 20 0,0 0 15,0 1-15,0-22 0,0 21 0,0-21 16,-21 22-16,21-22 0,0 0 15,-21 0-15,21 0 0,0 0 16,-21-21 0,0-21-1,21 0-15,0 0 16,0 0-16,0-22 0,0 22 16,0-21-16,0 21 0,0-22 15,0 1-15,0 0 0,21-1 0,-21 1 16,21 21-16,0-21 0,-21-1 0,21 22 15,1 0-15,-1 21 0,0 0 16,0 0-16,0 0 0,-21 21 16,21 21-16,1-20 0,-1 20 15,0 0-15,-21 1 0,0-1 16,21-21-16,-21 21 0,0 1 0,0-1 16,0-21-16,0 0 0,0 22 0,0-22 15,0 0-15,0 0 16,0-42 15,21 21-31,-21-21 0,0 0 16,0 0-16,21-1 0,1-20 0,-22 21 15,21-21-15,0-1 0,0 1 0,-21 0 16,21-1-16,0 1 0,1 0 16,20-1-16,-21 22 0,0 0 15,0 0-15,1 0 0,-1 21 0,0 0 16,-21 21-16,0 0 0,21 0 15,-21 21-15,21 1 0,-21-22 0,0 21 16,0 1-16,0-1 0,0 0 16,0 1-16,0-1 0,0-21 0,-21 21 15,0-20-15,21-1 0,0 21 0,0-21 16,-21 0-16,42-21 31,0 0-31,0-21 0,0 0 16</inkml:trace>
  <inkml:trace contextRef="#ctx0" brushRef="#br0" timeOffset="69368.36">8678 15092 0,'0'0'0,"21"-21"0,-21 0 0,0-1 0,-21 22 31,0 22-31,21 20 16,0-21-16,-21 21 0,21 1 15,-21-1-15,0 0 0,-1 1 0,22-1 0,-21 0 16,0 1-16,0-1 0,21-21 16,-21 22-16,0-1 0,-1-21 15,1 0-15,0 0 0,0 1 0,21-1 16,-21-21-16,21 21 0,-21-21 16,21-21-1,0 0-15,0-1 16,0 1-16,21-21 0,0 21 15,-21 0-15,21-22 0,0 22 0,0-21 16,-21 21-16,22-1 0,-1 22 0,0 0 31,0 22-31,-21-1 0,21 0 16,-21 0-16,0 0 0,21 22 16,1-22-16,-1 0 15,0 0-15,0 0 0,0-21 0,85 21 31,-85-21-31,22 0 0,-22 0 0,21 0 16,-21 0-16,0-21 0,1 0 0,-1 21 16,-21-21-16,0 0 0,0 0 0</inkml:trace>
  <inkml:trace contextRef="#ctx0" brushRef="#br0" timeOffset="72339.75">10308 15028 0,'-21'0'0,"42"0"0,-63 0 16,63 0 31,0 0-47,0 0 0,0 0 0,22 0 15,-22 0-15,0-21 0,21 21 16,1-21-16,-1 0 0,-21 21 0,22-21 16,-1 0-16,0-1 0,1 1 15,-22 0-15,0 0 0,0 0 0,-21 0 16,0-1-16,0 1 0,-21 0 16,0 21-16,-22 0 0,22 0 15,-21 0-15,0 0 0,-1 0 16,1 0-16,0 21 0,-1-21 0,22 21 15,-21 1-15,-1-1 0,22 0 16,0 0-16,0 21 0,21-20 0,0-1 16,0 0-16,0 0 0,0 0 0,0 0 15,21 1-15,0-1 16,0-21-16,1 0 0,20 0 0,-21 0 16,0 0-16,0 0 0,1 0 15,-1 0-15,21 0 0,-21 0 16,-42 0 15,0 0-31,0 21 0,-22 0 0,22 0 16,-21 0-16,21 1 0,0 20 0,-22-21 15,22 21-15,0-20 0,0 20 16,0-21-16,21 21 0,0-20 0,0 20 16,0-21-16,0 0 0,0 0 0,42 22 15,-21-22-15,0-21 16,22 0-16,-22 21 0,21-21 0,-21 0 15,22 0-15,-1 0 0,0-21 0,1 21 16,-1-21-16,0 0 16,1-1-16,-1 1 0,0 0 0,1-21 15,20-1-15,-21 1 0,-20 0 0,20-1 16,0 1-16,1-21 0,-22 20 16,0-20-16,21 20 0,-21 1 0,-21-21 15,22 20-15,-1 1 0,-21 0 16,21 20-16,-21-20 0,0 21 0,0 0 15,0 42 1,0 21 0,0-21-16,-21 1 0,21 20 0,-21 0 15,-1 1-15,22-1 0,0 21 0,-21-20 16,21 20-16,-21 1 16,21-22-16,-21 22 0,21-22 0,0 0 15,0 1-15,0-1 0,0-21 0,0 21 16,0-20-16,21-1 0,0 0 15,0-21-15,1 0 0,-1 0 0,21 0 16,-21 0-16,0 0 0,22 0 0,-22 0 16,21-21-16,-21 0 0,22-1 15,-1 1-15,-21-21 0,22 21 0,-22-22 16,0 22-16,0-21 0,0 0 16,-21 20-16,0-20 0,0 0 0,0 21 15,0-22-15,0 22 0,0 0 16,0 0-16,-21 21 0,0 0 15,0 0-15,0 0 0,-1 0 16,22 21-16,-21 0 0,0 21 0,21-20 16,-21 20-16,21-21 0,0 21 0,0-20 15,0 20-15,0-21 0,0 21 16,0-20-16,0-1 0,21 0 0,0 0 16,0 0-16,1-21 0,-1 21 15,0-21-15,0 0 0,0 0 0,22 0 16,-1 0-16,0-21 0,-21 21 0,22-21 15,-1 0-15,0 0 0,-20 0 16,20-1-16,-21 1 0,0-21 0,0 21 16,1-22-16,-1 1 0,-21 21 15,21-21-15,-21 20 0,0 1 16,0 0-16,0 0 0,-21 42 31,21 0-31,-21 0 0,21 1 16,-22 20-16,22-21 0,0 21 0,0-20 15,0 20-15,0-21 0,0 21 0,0-20 16,0-1-16,0 0 0,0 0 16,0 0-16,0 0 0,0 1 0,0-1 15,0-42 17,0-1-17,0 1-15,22 0 0,-1 0 0,-21 0 16,21-22-16,-21 22 0,21-21 15,0 0-15,-21 20 0,21-20 0,1 21 16,-22-21-16,21 20 0,0 1 0,-21 0 16,21 21-1,0 0-15,-21 21 16,0 0-16,0 1 0,0-1 0,0 0 16,0 0-16,21 21 0,-21-20 15,0-1-15,22 0 0,-22 0 16,0 0-16,21 0 0,0 1 0,-21-1 15,21-21-15,-21 21 0,21-21 0,0 0 16,1 0-16,-1 0 16,0 0-16,0-21 0,0 21 15,0-21-15,-21-1 0,22 1 16,-1 0-16,-21 0 0,21-21 0,0 20 16,-21 1-16,0-21 0,21 21 0,0-22 15,-21 22-15,0 0 0,0 0 16,22 0-16,-22 42 31,0 0-31,0 21 16,0-20-16,0-1 0,0 21 15,0-21-15,0 22 0,0-22 0,0 0 16,0 21-16,0-21 0,0 1 16,21-1-16,0 0 0,0 0 0,0 0 15,22 0-15,-1-21 0,-21 0 0,21 22 16,1-22-16,-1 0 0,0 0 15,1 0-15,-1-22 0,0 1 0,1 21 16,-1-21-16,-21 0 0,22 0 0,-22-22 16,0 22-16,0-21 0,-21 21 15,0-22-15,0 1 0,0 21 0,0-21 16,0-1-16,0 22 0,0 0 16,-21 0-16,0 0 0,0 21 15,-1 0-15,1 0 0,0 0 0,0 21 16,-21 0-16,42 0 0,-22 0 0,1 22 15,21-22-15,0 21 0,0 0 16,0-20-16,0 20 0,0-21 0,0 0 16,21 22-16,1-22 0,-1 0 0,0 0 15,0-21-15,21 21 16,1-21-16,-22 0 0,0 0 16,21 0-16,-20 0 0,-1 0 0,21-21 15,-21 0-15,0 21 0,1-21 0,-1 0 16,0-22-16,-21 22 0,21-21 15,0 21-15,0-22 0,-21 22 0,0-21 16,22 21-16,-22-22 0,21 22 16,-21 0-16,0 42 15,-21-21 1,21 21-16,-22 0 0,22 22 16,0-22-16,-21 21 0,21-21 0,-21 22 15,21-22-15,0 21 0,-21-21 0,21 1 16,0-1-16,0 0 0,0 0 15,0 0-15,0 0 0,0 1 16,0-44 15,0 1-31,0 0 16,0 0-16,0-21 0,21 20 16,0 1-16,0-21 0,-21 0 15,22-1-15,-1 1 0,0 21 0,0-22 16,0 1-16,0 21 0,1 0 15,-1 0-15,0 21 0,0 0 0,0 0 16,0 0-16,1 21 16,-22 0-16,0 21 0,0-21 0,0 1 15,0 20-15,0-21 0,21 21 16,-21-20-16,21 20 0,-21-21 0,21 0 16,0 0-16,-21 1 0,21-1 15,1 0-15,-1-21 0,0 21 16,21-21-16,-21 0 0,1 0 0,-1 0 15,21 0-15,-21 0 0,0 0 0,1-21 16,-1 0-16,0 0 0,0-1 16,0 1-16,-21 0 0,21-21 0,1 21 15,-22-43-15,0 22 0,0-1 0,21-20 16,-21 21-16,21-22 0,-21 22 16,21-22-16,-21 22 0,0-22 15,21 22-15,-21 0 0,21 21 0,-21-1 16,0 1-16,0 42 15,0 1-15,-21-1 16,0 21-16,21-21 0,-21 22 16,0-1-16,21 0 0,-21 1 0,21-1 15,-22 0-15,22 1 0,0-1 0,0 0 16,-21 1-16,21-1 0,0 0 16,0 1-16,0-22 0,0 0 0,21 21 15,-21-21-15,22-21 0,-1 22 0,0-1 16,0-21-16,21 0 0,-20 0 15,-1 0-15,21 0 0,-21 0 0,22 0 16,-22-21-16,21-1 0,-21 22 0,22-21 16,-22 0-16,0 0 15,21-21-15,-21 20 0,1 1 0,-1 0 16,-21-21-16,0 21 0,0-1 0,0 1 16,0 0-16,-21 21 15,-1 0-15,1 0 16,21 21-16,0 0 15,0 1-15,0-1 0,0 0 16,0 0-16,21 0 0,1 0 0,-22 1 16,0-1-16,0 0 0,0 0 0,21 0 15,-21 0-15,0 1 16,-21-22 0,-1 0-16,1 0 15,0 0 1,0 0-16,21-22 15,0 1-15,0 0 0,-21 0 16</inkml:trace>
  <inkml:trace contextRef="#ctx0" brushRef="#br0" timeOffset="72595.61">14393 14944 0,'0'0'0,"21"0"15,22-21-15,-22 21 0,21 0 16,1 0-16,-1-22 0,0 22 0,1 0 16,20 0-16,-21 0 0,-20-21 15,20 21-15,0 0 0,1 0 0,-22 0 16,0 0-16,21 0 0,-21 0 0,1 0 16,-1 0-16,0 0 15</inkml:trace>
  <inkml:trace contextRef="#ctx0" brushRef="#br0" timeOffset="73431.85">16700 15092 0,'0'-21'0,"43"-64"31,-22 64-31,0 0 0,0 0 16,0-1-16,-21 1 0,22 21 0,-22-21 16,21 0-16,-21 0 0,0 0 0,0-1 15,-21 1-15,-1 21 16,1 0-16,-21 0 0,21 0 15,-22 0-15,1 0 0,0 21 0,-1 1 16,1-22-16,0 21 0,-1 0 16,1 21-16,0-21 0,21 1 0,-1 20 15,1-21-15,0 0 0,21 22 0,0-22 16,0 21-16,0-21 0,0 0 16,21 1-16,0-1 0,1 0 0,20 0 15,0-21-15,-21 21 0,22-21 0,-1 0 16,0 0-16,1 0 0,-22 0 15,21 0-15,-21 0 0,1 0 0,-1 0 16,0 0-16,-21-21 0,0 0 31,-21 21-31,0 0 0,-22 0 0,22 0 16,-21 0-16,-1 0 0,1 0 0,21 21 16,-21-21-16,-1 21 0,22 0 15,-21 1-15,21-22 0,-1 21 0,1 0 16,21 0-16,0 0 0,0 0 15,0 1-15,0-1 0,21 0 16,1-21-16,20 0 16,-21 0-16,0 0 0,22 0 15,-1 0-15,-21-21 0,21 0 0,1 21 16,-1-22-16,-21 22 0,22 0 0,-22 0 16,0-21-16,0 21 15,-21 21 1,0 1-16,0-1 0,-21 0 15,0 21-15,0-21 0,-1 1 16,1-1-16,0 0 0,21 0 0,-21 0 16,0 22-16,0-43 0,21 21 0,0 0 15,0 0-15,0 0 16,21-21 0,0 0-16,0-21 15,0 0-15,0 21 0,22-21 16</inkml:trace>
  <inkml:trace contextRef="#ctx0" brushRef="#br0" timeOffset="74851.69">17886 15071 0,'0'0'15,"0"-21"-15,0-1 0,0 1 0,0 0 0,-21 0 16,-1 0-16,1 21 0,0-21 0,0-1 15,0 22-15,0 0 0,-22 0 16,22 0-16,0 0 0,-21 0 16,20 22-16,-20-1 0,21 0 0,-21 21 15,20-21-15,-20 22 0,21-1 16,-21 0-16,20 22 0,1-22 0,0 1 16,0-22-16,21 21 0,-21 0 0,21-20 15,0-1-15,0 0 0,21 0 16,0 0-16,0-21 0,0 0 0,22 0 15,-22 0-15,21 0 0,-21 0 0,22 0 16,-1-21-16,0 0 0,-20 0 16,20 0-16,0-1 0,-21 1 0,22-21 15,-22 21-15,0-22 0,0 1 0,0 0 16,-21-1-16,0 1 16,22 0-16,-22 21 0,0-22 0,21 22 15,-21 0-15,0 0 0,0 42 31,0 0-31,0 21 16,0-20-16,0 20 0,0 0 0,0 1 16,0-1-16,0-21 0,0 21 15,0 1-15,0-1 0,0-21 0,21 0 16,-21 1-16,21-1 0,21 0 16,-20 0-16,-1-21 0,21 0 0,-21 0 15,22 0-15,-22 0 0,21 0 0,0 0 16,-20-21-16,20 0 0,-21 0 15,21-1-15,-20-20 0,-1 21 16,0-21-16,21-1 0,-21-20 0,1 20 16,-22 1-16,42-64 0,-42 64 15,21 0-15,-21-1 0,0 1 16,0 0-16,0 20 0,0 1 0,0 0 16,0 0-16,0 42 15,0 0 1,-21 0-16,0 22 0,0-22 0,21 21 15,0 1-15,-22-1 0,1 0 16,21 1-16,-21-1 0,21 0 0,-21 1 16,21-1-16,0 0 0,0 1 15,0-22-15,0 21 0,0-21 16,21 0-16,0 1 0,0-1 0,1 0 16,-1-21-16,0 0 0,0 0 0,21 0 15,-20 0-15,-1 0 0,21-21 16,-21 21-16,22-21 0,-22-22 0,21 22 15,-21 0-15,0-21 0,1-1 0,-1 1 16,0 0-16,0-1 0,0-20 16,0 20-16,-21 1 0,0-21 0,22 20 15,-22-20-15,0 20 0,0 22 0,0-21 16,0 21-16,0-22 0,0 22 16,0 42-1,-22 1-15,22-1 16,0 21-16,-21-21 0,0 22 15,21-1-15,-21 0 0,21 1 0,-21-1 16,21 0-16,0 22 0,0-22 16,0 0-16,0 1 0,0-1 0,0-21 15,0 22-15,0-22 0,21 0 0,0 0 16,0 0-16,-21 0 0,21-21 16,1 0-16,-1 0 0,0 0 15,0 0-15,0 0 0,22 0 0,-22-21 16,0 0-16,0 0 0,0 0 0,0 0 15,1-1-15,-22-20 0,0 21 16,0-21-16,0-1 0,0 22 0,0-21 16,0 21-16,0-1 0,-22 1 15,1 21-15,0 0 16,21 21-16,-21 1 0,21 20 16,0-21-16,0 0 15,0 0-15,0 22 0,0-22 0,0 0 16,0 21-16,0-20 0,0-1 0,0 0 15,21 0-15,-21 0 0,21 0 16,0-21-16,1 22 16,-1-22-16,0 0 0,0 0 15,0 0-15,0 0 0,1 0 0,-1-22 16,0 22-16,0-21 0,0 0 16,22 0-16,-22 0 0,0 0 0,0-1 15,0-20-15,0 21 0,-21-21 16,22 20-16,-22 1 0,21 0 0,-21 0 15,0 0-15,0 42 16,0 0 0,0 0-16,-21 0 0,-1 1 0,22 20 15,-21-21-15,21 0 0,0 0 0,0 1 16,0-1-16,0 0 16,0 0-16,0 0 0,0 0 15,21-21 1,1 0-1,-1 0-15,-21-21 0,0 0 16,0 0-16,21 0 0,-21 0 0</inkml:trace>
  <inkml:trace contextRef="#ctx0" brushRef="#br0" timeOffset="75064.57">19706 14711 0,'-42'0'31,"84"0"-31,-105 0 0,41 0 31,22 21 16,-21-21-31</inkml:trace>
  <inkml:trace contextRef="#ctx0" brushRef="#br0" timeOffset="75285.45">18330 14880 0,'0'0'0,"-21"0"0,0 0 0,0 21 16,42-21 15,0 0-15,21 0-16,-20 0 0,20 0 15,0 0-15,22 0 0,-1 0 0,1 0 16,-1 0-16,1 0 0,-1 0 0,1 0 16,20 0-16</inkml:trace>
  <inkml:trace contextRef="#ctx0" brushRef="#br0" timeOffset="75819.19">20129 14690 0,'0'-21'0,"0"42"0,0-64 16,0 22-16,0 0 0,0 0 16,-21 42 15,21 0-31,0 22 0,-21-22 15,21 21-15,-21 0 0,0-20 0,21 20 16,0 0-16,-21 1 0,21-1 16,-22 0-16,1 1 0,21-1 0,0-21 15,0 21-15,-21 1 0,21-22 0,0 0 16,-21 0-16,21 22 0,0-22 16,0 0-16,-21-21 15,0 0 1,21-21-1,0 0-15,0-1 0,0 1 16,0-21-16,21 21 0,0 0 0,0-22 16,0 22-16,0 0 15,22-21-15,-1 20 0,-21 1 0,22 0 16,-1 21-16,0 0 0,-21 0 0,22 0 16,-22 0-16,0 0 0,-21 21 15,0 0-15,0 1 0,0-1 0,0 0 16,0 21-16,0-21 0,0 1 0,-21 20 15,0-21-15,0 0 0,-22-21 16,22 21-16,0 1 0,-21-1 0,20-21 16,1 21-16,0-21 0,-21 0 15,21 0-15,-1 0 0,1 0 0,0 0 16,21-21 0,0 0-1,21-1-15,0 22 16,1-21-16,20 0 0,-21 0 0</inkml:trace>
  <inkml:trace contextRef="#ctx0" brushRef="#br0" timeOffset="76908.36">20553 15007 0,'0'0'16,"21"-21"-16,0 0 0,-21 42 47,0 0-32,0 0-15,-21 1 0,21-1 0,0 0 0,0 21 16,0-21-16,0 1 0,0-1 16,0 0-16,0 0 0,0 0 15,21 0-15,0-21 0,0 0 16,1 0-16,-1 0 16,0 0-16,0 0 15,0-21-15,0 21 0,1-21 0,-1 0 16,0 0-16,0-22 0,0 22 0,0 0 15,1-21-15,-1 21 0,21-1 16,-21-20-16,0 21 0,1 0 16,-1 0-16,-21-1 0,0 44 31,-21-1-15,-1 0-16,22 0 0,-21 21 0,21-20 15,0-1-15,-21 21 0,21-21 16,0 0-16,0 1 0,0-1 0,0 0 15,21 0-15,0 0 0,1-21 16,-1 0-16,0 0 0,0 0 16,21 0-16,-20 0 0,-1 0 0,0 0 15,0-21-15,0 0 0,0 0 0,1 0 16,-1-1-16,-21 1 16,21-21-16,-21 21 0,21-22 0,-21 1 15,0 0-15,0-1 0,21 1 0,-21 0 16,0-22-16,21 22 0,-21 0 15,0-1-15,0 1 0,0 21 0,0-22 16,0 22-16,0 42 16,-21-21-16,0 22 15,0 20-15,0-21 0,21 21 0,0 1 16,-21-22-16,21 21 0,-22 1 16,22-1-16,0 0 0,0 1 0,0-1 15,0-21-15,0 21 0,0 1 0,0-22 16,0 21-16,0-21 0,22 1 15,-1-1-15,0 0 0,-21 0 16,21-21-16,0 0 0,0 0 0,1 0 16,-1 0-16,0 0 0,21 0 0,-21 0 15,1-21-15,-1 21 0,21-21 16,-21 0-16,0-1 0,1 1 0,-1 0 16,0-21-16,0 21 0,0-1 0,0 1 15,-21 0-15,0 0 0,0 0 16,0 0-16,-21 21 15,0 0-15,21 21 16,-21 0-16,0-21 0,0 21 16,21 0-16,0 22 0,-22-22 15,22 0-15,0 0 0,0 0 0,0 0 16,0 1-16,0-1 0,22 0 16,-1-21-16,0 21 0,0 0 0,0-21 15,0 0-15,1 0 0,-1 0 0,0 0 16,0 0-16,21 0 0,-20 0 15,-1-21-15,0 0 0,21 0 0,-21 0 16,22-1-16,-22 1 0,21 0 16,-21-21-16,22 21 0,-22-1 0,0 1 15,0 21-15,0-21 0,-21 42 32,0 0-32,-21 1 0,0-1 15,0 0-15,0 0 0,0 0 0,21 0 16,0 1-16,-22-1 0,22 0 15,-21 0-15,21 0 0,0 0 0,0 1 16,0-44 31,21 22-47,-21-21 0,0 0 0,0 0 16</inkml:trace>
  <inkml:trace contextRef="#ctx0" brushRef="#br0" timeOffset="77180.41">21294 14669 0,'0'0'0,"-22"0"0,1 0 0,0-22 16,21 1-1,21 0-15,0 21 16,22 0-16,-22-21 0,21 21 0,1 0 15,20-21-15,-21 21 0,22 0 16,-22-21-16,22 21 0,-22 0 16,22 0-16,-22 0 0,0-22 15,1 22-15,-22 0 0,0 0 0,0 0 16,0 0-16,-42 0 31,0 0-31,-21 0 0,-1 22 0</inkml:trace>
  <inkml:trace contextRef="#ctx0" brushRef="#br0" timeOffset="78399.83">4360 16595 0,'21'0'0,"-42"0"0,64 0 16,-43 21-1,-22-21 32,1 0-47,0 0 0,0 0 16,0 0-16,0 0 15,21-21-15,-22 21 16,22-21-16,-21 21 0,21-22 0,0 1 16,0 0-16,0 0 15,0 0-15,0 0 0,0-22 0,21 22 16,1 0-16,-1 0 0,21 0 16,-21-1-16,0 1 0,22 0 0,-22 21 15,21 0-15,-21 0 0,22 0 0,-22 0 16,0 0-16,0 21 0,-21 0 15,0 1-15,0-1 0,0 0 0,0 21 16,0-21-16,-42 22 0,21-1 16,0 0-16,-22-20 0,1 20 0,21 0 15,-22 1-15,1-1 16,21 0-16,-21 1 0,20-22 0,1 21 16,21-21-16,0 0 0,0 1 15,0-1-15,0 0 0,21-21 16,1 0-16,-1 0 15,21 0-15,-21-21 0,22 21 16,-1-21-16,-21-1 0,21 1 0,-20 0 16,20 0-16,-21-21 0,0 20 15,0 1-15,-21 0 0,0 0 0,0 0 16,0 0-16,-21-1 0,21 1 16,-42 21-16,21 0 0,0 0 15,-1 0-15,1 0 0,-21 0 0,21 0 16,0 0-16,-1 0 15,1 21-15,21 1 16,0-1-16,0 0 16,21-21-1,1 0-15,-1 0 16,0 0-16,0 0 0,0 0 0</inkml:trace>
  <inkml:trace contextRef="#ctx0" brushRef="#br0" timeOffset="78611.17">4974 16574 0,'42'0'16,"-84"0"-16,84-22 0,-20 22 0,-1 0 15,0 0 79,0 0-94,0 0 16,0 0-16</inkml:trace>
  <inkml:trace contextRef="#ctx0" brushRef="#br0" timeOffset="79007.94">6265 16552 0,'0'0'15,"-21"0"-15,21-21 0,-21 21 16,21-21-16,0 0 0,-21 21 0,21-21 15,0 0-15,0-1 0,0 1 0,0 0 16,0 0-16,21 21 16,0 0-16,0 0 15,0 21-15,1 0 0,-1 0 16,0 22-16,0-22 0,21 21 0,-20 1 16,-1-1-16,0-21 0,21 21 15,-21 1-15,1-1 0,-1-21 16,0 22-16,-21-22 0,0 0 0,21 0 15,-21 0-15,0 0 0,0-42 47,0 0-47,0 0 0</inkml:trace>
  <inkml:trace contextRef="#ctx0" brushRef="#br0" timeOffset="79255.81">6794 16383 0,'0'-21'16,"-21"21"-16,0 0 16,0 21-16,0 0 15,0 0-15,-22 1 0,1-1 0,21 0 16,-22 21-16,1 1 0,21-22 0,-21 21 16,20 0-16,1 1 0,-21-22 15,21 21-15,0-21 0,-1 22 0,22-22 16,0 0-16,-21 0 0,21 0 15,21-21 17,22 0-32,-22-21 0,0 0 15,21 0-15,1-21 0</inkml:trace>
  <inkml:trace contextRef="#ctx0" brushRef="#br0" timeOffset="79919.61">7112 16404 0,'0'21'16,"0"1"0,0-1-16,0 0 0,0 0 15,0 21-15,0-20 0,0-1 0,-21 21 16,21-21-16,0 22 0,0-22 16,0 0-16,0 21 0,0-21 0,0 1 15,0-1-15,0 0 0,0 0 16,0 0-16,0-42 47,0 0-47,0-21 15,0 20-15,21 1 0,-21-21 0,0 21 16,0-22-16,0 1 0,21 21 16,-21-21-16,21-1 0,0 22 0,-21-21 15,22 21-15,-1-1 0,0 1 16,-21 0-16,21 21 0,0 0 0,0 0 15,1 0-15,-22 21 0,21 0 16,0 1-16,0-1 0,-21 0 0,0 21 16,21-21-16,-21 22 0,0-22 0,0 21 15,0 1-15,0-22 0,0 0 16,0 21-16,0-21 0,0 1 16,0-1-16,21-21 31,-21-21-31,0-1 0,0 1 0,22 0 15,-1 0-15,-21 0 0,21 0 16,0-1-16,0-20 0,0 21 0,1-21 16,-1 20-16,0-20 0,0 21 15,0 0-15,0 0 0,1-1 0,-1 1 16,0 0-16,0 21 0,0 0 16,-21 21-16,21 0 15,-21 1-15,0 20 0,0-21 0,0 21 16,0-20-16,0 20 0,0 0 0,0-21 15,0 22-15,0-22 0,0 0 16,0 21-16,0-20 0,-21-1 16,21 0-16,-21-21 15,21-21 17,0 0-32,0-1 15</inkml:trace>
  <inkml:trace contextRef="#ctx0" brushRef="#br0" timeOffset="80352.7">8318 16298 0,'0'0'0,"0"22"0,0-1 16,0 0-16,0 0 0,0 0 15,0 0-15,0 22 0,-21-22 0,21 21 16,-21-21-16,21 22 0,0-1 0,-21-21 15,0 22-15,21-1 0,-21-21 16,-1 21-16,1-20 0,21 20 0,-21-21 16,0 0-16,0 0 0,21 1 15,0-44 17,0 1-32,21 0 15,-21 0-15,21-21 0,0 20 0,-21 1 16,21-21-16,1 21 0,-22 0 0,21-1 15,-21 1-15,21 0 0,-21 42 32,21 0-32,-21 1 0,21-1 15,-21 21-15,0-21 0,0 0 0,21 1 16,-21-1-16,22 0 0,-1 0 0,0 0 16,0-21-1,0 21-15,0-21 0,1 0 0,20 0 16,-21 0-16,0 0 0,0 0 0,1 0 15,20-21-15,-21 0 0,0 21 16,0-21-16,-21 0 0,22 0 0</inkml:trace>
  <inkml:trace contextRef="#ctx0" brushRef="#br0" timeOffset="81027.33">10266 16447 0,'0'-22'31,"0"1"-31,21 21 16,0-21-16,-21 0 0,21 21 0,0-21 16,1 0-16,-1-1 0,0 1 15,0 0-15,-21 0 0,0-21 0,0 20 16,0 1-16,0 0 0,0 0 15,-21 0-15,0 21 0,0-21 16,-1 21-16,-20 0 0,21 0 0,0 21 16,-22 0-16,22 0 0,-21 0 15,21 0-15,0 1 0,-1-1 0,22 21 16,0-21-16,0 0 0,0 22 16,0-22-16,0 0 0,22 0 15,-1 0-15,0 1 0,0-1 0,21 21 16,-20-21-16,-1 0 0,0 1 15,0-1-15,0 0 0,0 0 0,-21 0 16,0 0-16,0 1 0,0-1 16,0 0-16,0 0 0,-42 0 0,21 0 15,-21-21-15,-1 22 0,1-22 0,0 0 16,-1 0-16,1 0 0,-22 0 16,22 0-16,0 0 0,-1 0 0,22 0 15,-21-22-15,21 22 16,0-21-16,-1 0 0,1 0 0,0 0 15,21 0-15,0-1 0,0 1 16,0 0-16,0 0 0,21 0 16,0 21-16,1 0 0,-1-21 15,21 21-15,-21-22 0,0 22 0,22 0 16,-1-21-16,-21 21 0,22 0 16</inkml:trace>
  <inkml:trace contextRef="#ctx0" brushRef="#br0" timeOffset="82991.98">10816 16362 0,'0'0'0,"0"-21"15,-21 0 1,0 21-16,0 0 0,-1 0 0,1 0 16,0 0-16,0 0 0,0 0 15,0 0-15,-1 21 0,22 0 0,-21 0 16,21 0-16,-21 0 0,21 22 15,0-22-15,0 21 0,0-21 0,0 22 16,0-1-16,0-21 0,0 22 16,0-22-16,21 21 0,0-21 0,1 0 15,-1-21-15,0 22 0,21-1 0,-21-21 16,22 0-16,-1 0 0,0 0 16,1-21-16,-1-1 0,0 22 15,1-21-15,-1 0 0,0 0 16,1-21-16,-22 20 0,21-20 0,-21 21 15,22-21-15,-22-1 0,0 22 0,-21-21 16,21-22-16,-21 22 0,0 0 16,0-22-16,0 22 0,0-1 0,0 1 15,0 21-15,0 0 0,0 0 16,-21 21-16,0 0 16,21 21-16,0 0 0,0 0 0,-21 21 15,21 1-15,-21-1 16,-1 0-16,22 1 0,0-1 0,-21 0 0,21 1 15,-21-1-15,21 0 0,-21 1 16,21-1-16,0-21 0,0 22 16,0-22-16,0 21 0,0-21 0,0 0 15,0 1-15,0-44 32,21 1-32,-21 0 15,21 0-15,0 0 0,1 0 16,-1-1-16,0-20 0,0 21 0,-21 0 15,21 0-15,0-1 0,1 22 16,-1-21-16,0 21 16,0 21-1,-21 1-15,0-1 16,0 0-16,0 0 0,0 0 0,21 0 16,0 1-16,-21-1 0,22 0 0,-1 0 15,0 0-15,0 0 0,0 1 16,22-22-16,-22 0 0,0 21 0,21-21 15,1 0-15,-1 0 0,-21 0 16,21 0-16,1-21 0,-1-1 0,0 1 16,-20 0-16,20 0 0,-21 0 0,0 0 15,0-1-15,1-20 0,-22 21 16,0-21-16,0 20 0,0 1 0,0-21 16,0 21-16,0 0 0,-22 21 15,1-22-15,0 22 0,0 0 16,0 0-16,0 0 0,-1 0 15,1 22-15,21-1 0,0 0 16,-21 0-16,21 0 0,-21 0 0,21 1 16,0 20-16,0-21 0,0 0 0,0 0 15,0 1-15,21-1 0,0 0 16,-21 0-16,43 0 0,-22-21 0,0 21 16,0-21-16,21 0 0,1 0 0,-1 0 15,0 0-15,1 0 16,-1-21-16,0 0 0,1 0 0,-1 0 15,0 0-15,1-1 0,-22 1 0,0 0 16,0 0-16,-21 0 0,0 0 16,0-22-16,0 22 0,0 0 0,0 0 15,0 0-15,0-1 16,-21 22-16,0 22 16,21-1-16,-21-21 15,21 21-15,0 21 0,0-21 0,0 1 16,0-1-16,0 0 0,0 21 0,0-21 15,0 1-15,0 20 0,0-21 16,0 0-16,0 0 0,0 1 16,0-1-16,21-21 31,-21-21-15,21-1-16,-21 1 0,21 0 15,-21 0-15,0 0 0,21-22 0,1 22 16,-22 0-16,21-21 0,0 21 0,0-22 15,-21 22-15,21 0 0,0 0 16,-21 0-16,0-1 0,22 22 0,-1 0 16,-21 22-1,21-1-15,-21 0 0,0 0 0,0 0 16,0 0-16,0 1 0,0 20 0,0-21 16,0 0-16,0 0 15,0 1-15,0 20 0,21-21 16,0 0-16,0-21 0,1 0 15,-1 0-15,0 0 16,0 0-16,0 0 0,0-21 0,1 0 16,-22 0-16,21 0 0,0 21 0,0-43 15,0 22-15,0 0 0,1 0 16,-1 0-16,0-22 0,0 22 0,0 0 16,0 0-16,1 0 0,-1-1 15,0 1-15,0 21 16,-21 21-16,0 1 15,0-1 1,0 0-16,0 0 0,0 0 0,0 0 16,0 22-16,0-22 0,0 0 0,0 0 15,0 0-15,21 1 0,0-1 16,1 0-16,-1-21 0,0 21 0,21 0 16,-21-21-16,22 0 0,-1 0 15,-21 0-15,22 0 0,-1 0 0,-21 0 16,21 0-16,-20-21 0,20 21 0,-21-21 15,0 0-15,0 0 0,1-1 16,-1 1-16,0-21 0,-21 21 0,0 0 16,21-22-16,-21 22 0,0 0 0,0 0 15,0 0-15,0-1 16,0 1-16,-21 0 0,0 21 0,0 0 16,-1 0-16,1 0 0,-21 0 0,21 21 15,0-21-15,-1 21 0,1 1 16,-21-1-16,21 21 0,21-21 15,-21 0-15,21 1 0,-22 20 0,22-21 16,0 0-16,0 0 0,0 1 0,0-1 16,0 0-16,22 0 0,-1-21 0,0 0 15,0 0-15,0 0 16,0 0-16,1 0 0,-1-21 16,0 0-16,0 0 15,-21-1-15,0 1 0,21 0 16,0 0-16,-21 0 0,22 0 0,-22-1 15,0 1-15,0 42 32,0 1-32,0-1 15,0 0-15,0 0 0,0 0 16,21 0-16,0 22 0,-21-22 0,21 0 16,0-21-16,22 21 0,-22 0 0,21-21 15,-21 0-15,22 22 0,-1-22 16,0 0-16,1 0 0,-22 0 15,0 0-15,21 0 0,-21-22 0,1 22 16,-1-21-16,-21 0 0,0 0 16,0 0-16</inkml:trace>
  <inkml:trace contextRef="#ctx0" brushRef="#br0" timeOffset="84093.36">5059 17590 0,'0'0'0,"21"0"0,-21-22 0,21 22 15,0 0-15,-21-21 0,0 0 16,0 0-1,21 21-15,-21-21 0,0 0 16,0-1-16,0 1 16,0 0-16,0 0 15,0 0-15,0 0 16,-21 21-16,0-22 16,0 22-16,0 0 0,0 0 15,-1 0-15,1 0 0,0 0 0,0 0 16,0 22-16,0-1 0,-1-21 15,1 21-15,21 0 0,-21 0 16,21 0-16,0 1 0,0-1 16,0 0-1,0 0-15,21-21 16,0 0 0,22 0-16,-22 0 0,0-21 15,0 0-15,22 21 0,-22-21 16,0-1-16,21 22 0,-21-21 0,1 0 15,-1 21-15,0-21 0,0 21 16,0 0 0,-21 21-1,0 0-15,0 22 0,0-22 16,0 21-16,0-21 16,0 22-16,0-22 0,0 21 0,0-21 0,0 22 15,0-22-15,0 0 0,-21 0 16,0 0-16,0 0 0,21 1 15,-43-1-15,22 0 0,0-21 16,0 21-16,-21-21 0,20 0 0,1 0 16,-21 0-16,21 0 0,0 0 15,-1 0-15,1 0 0,0 0 16,21-21-16,-21 21 16,21-21-16,0 0 15,21-1 16,-21 1-31,21 21 0,0-21 0</inkml:trace>
  <inkml:trace contextRef="#ctx0" brushRef="#br0" timeOffset="84301.23">5524 17611 0,'0'0'0,"22"0"0,41 0 31,-63-21-31,21 21 63,0 0-63,1 0 16,-1 0-1,0 0-15,0 0 0</inkml:trace>
  <inkml:trace contextRef="#ctx0" brushRef="#br0" timeOffset="84652.54">6879 17526 0,'-21'-21'16,"42"42"-16,-63-63 0,21 42 0,-1-21 16,1-1-16,0 1 0,0 0 0,0 0 15,21 0-15,-21 0 0,21 42 32,21 0-17,0 21-15,21-21 0,-21 22 16,1-22-16,20 21 0,-21 1 0,21-1 15,-20-21-15,20 21 0,-21 1 16,0-22-16,0 0 0,1 0 0,-1 22 16,-21-22-16,0 0 15</inkml:trace>
  <inkml:trace contextRef="#ctx0" brushRef="#br0" timeOffset="84904.4">7260 17441 0,'0'-21'0,"0"42"0,0-63 15,-21 42-15,0 0 16,0 0-16,-1 0 0,-20 0 16,21 21-16,-21-21 0,-1 21 15,1 1-15,0-1 0,-1 21 0,1-21 16,0 0-16,20 1 0,-20 20 15,21-21-15,0 0 0,0 0 0,-1 1 16,22-1-16,0 0 0,0 0 16,0 0-16,22-21 15,-1 0 1,0 0-16,0 0 0,0-21 0,22 0 16</inkml:trace>
  <inkml:trace contextRef="#ctx0" brushRef="#br0" timeOffset="85536.04">7408 17441 0,'0'0'0,"21"0"31,-21 22-31,0-1 0,0 0 16,0 21-16,0-21 0,0 1 0,0-1 15,0 21-15,0-21 0,-21 22 16,21-22-16,0 0 0,-21 21 0,21-21 15,-21 1-15,21-1 0,-21 0 16,21 0-16,0-42 47,0 0-47,0 0 0,21-1 16,-21 1-16,21 0 0,0-21 0,-21 21 15,21-22-15,1 1 0,-1 21 16,-21-22-16,21 22 0,0 0 0,0 0 15,0 0-15,1 21 0,-1 0 16,0 0-16,0 21 0,0 0 16,0 0-16,1 22 0,-1-22 15,0 21-15,-21-21 0,0 0 0,21 22 16,-21-22-16,21 0 0,-21 0 16,0 0-16,0 1 15,0-44 16,21 1-15,-21 0-16,22 0 0,-22 0 0,0 0 16,21-1-16,0-20 0,0 0 15,0 21-15,0-22 0,1 1 0,-1 21 16,0 0-16,0-1 0,0 1 0,0 21 16,1 0-16,-1 0 15,0 0-15,0 21 0,-21 1 0,0-1 0,0 0 16,21 21-16,-21 1 0,0-1 15,0-21-15,0 21 0,0-20 16,0 20-16,0-21 0,0 0 16,0 0-16,0 1 0,-21-1 0,42-21 31,0 0-15,1-21-16</inkml:trace>
  <inkml:trace contextRef="#ctx0" brushRef="#br0" timeOffset="85980.7">8742 17357 0,'0'0'0,"-21"21"31,-1 21-31,22-21 16,0 22-16,-21-1 0,0 0 0,21 1 15,-21-1-15,0 22 0,21-22 16,-21 0-16,-1 1 0,22-22 0,-21 21 15,21-21-15,0 0 0,-21 1 16,21-1-16,0 0 0,-21-21 0,21-21 31,0 0-15,0-1-16,0 1 16,21 0-16,-21 0 0,21-21 0,0 20 0,-21 1 15,0 0-15,22 0 16,-1 21-16,0 21 15,0-21 1,-21 21-16,21 0 0,-21 1 0,21-1 16,1 0-16,-1 0 0,0-21 15,0 21-15,21-21 0,-20 0 0,20 21 16,-21-21-16,21 0 0,1 0 16,-22 0-16,21 0 0,-21 0 0,22 0 15,-22-21-15,0 0 16,0 21-16,-21-21 15,0 0-15,0 0 0,0-1 16,0 1 0</inkml:trace>
  <inkml:trace contextRef="#ctx0" brushRef="#br0" timeOffset="86523.74">10795 17547 0,'0'0'0,"0"-21"0,-21 21 0,21-21 0,0 0 15,0 0-15,0-1 0,0 1 16,0 0-16,0 0 0,0 0 15,0 0-15,0 42 32,0 21-32,0-21 0,0 22 15,0-1-15,0 0 0,0 22 16,0-22-16,0 22 0,0-22 0,0 21 16,0-20-16,0-1 0,-21 0 15,21 1-15,0-22 0,0 0 16,-22 21-16,22-20 0,0-1 15,-21-21-15,21-21 32,0-1-17,0 1-15,0 0 0,0-21 16,0 21-16,0-22 0,0 22 0</inkml:trace>
  <inkml:trace contextRef="#ctx0" brushRef="#br0" timeOffset="86808.58">10710 17611 0,'0'169'16,"0"-338"-16,0 148 0,0-22 0,0 1 0,0 0 15,0 20-15,0 1 0,0-21 0,0 21 16,0 0-16,21-1 16,1 22-16,-1-21 0,0 0 0,21 21 15,-21-21-15,22 21 0,-1 0 16,0 0-16,1 0 0,20 0 0,-20 0 16,-22 21-16,21 0 0,-21 22 15,0-22-15,1 0 0,-22 21 0,0 1 16,-22-1-16,1-21 0,0 21 15,-21 1-15,-1-22 0,1 0 0,0 21 16,-1-20-16,1-1 0,0-21 16,21 21-16,-1-21 0,1 0 0,0 0 15,42 0 17,0 0-32,1 0 15,20-21-15,-21 21 0,0 0 0,22 0 16</inkml:trace>
  <inkml:trace contextRef="#ctx0" brushRef="#br0" timeOffset="88723.48">11642 17632 0,'0'0'16,"0"-21"-16,0 0 0,0-1 15,0 1-15,0 0 0,0 0 16,-22 0-16,1 21 15,0 0-15,0 0 16,0 0-16,-22 0 0,22 21 0,0 0 16,0 0-16,0 0 0,0 1 15,-1 20-15,1-21 0,0 21 0,0-20 16,0-1-16,21 21 0,-21-21 16,21 22-16,0-22 0,0 0 0,0 0 15,21-21-15,0 21 0,0-21 16,0 0-16,0 0 0,22 0 15,-22 0-15,21 0 0,-21 0 0,22-21 16,-22 21-16,0-21 0,21-21 16,-20 20-16,-1 1 0,0-21 15,0 21-15,-21-22 0,0 1 16,21 21-16,-21-21 0,0-1 0,0 22 16,0 0-16,0 0 0,0 42 31,-21 0-31,21 0 15,0 0-15,-21 22 0,21-22 0,0 21 16,0-21-16,0 22 0,0-1 16,0-21-16,0 22 0,0-22 0,0 0 15,0 0-15,0 0 0,0 0 16,0 1-16,21-22 0,0 21 0,0-21 16,1 0-16,-1 0 15,0 0-15,0 0 0,0 0 0,22 0 16,-22-21-16,21-1 0,-21 1 15,22 0-15,-22 0 0,0 0 0,21 0 16,-21-22-16,1 22 0,-1-21 16,-21-1-16,0 22 0,0 0 0,0-21 15,0 21-15,0-1 16,-21 44 0,21-1-1,0 0-15,0 0 0,0 0 0,0 0 16,0 1-16,0-1 0,0 21 15,21-21-15,-21 0 0,21 1 16,-21-1-16,0 0 0,21 0 16,0 0-16,-21 0 0,21-21 0,1 22 15,-1-22-15,0 21 0,0-21 16,21 0-16,-20 0 0,-1 0 0,21 0 16,-21 0-16,22 0 0,-22-21 15,0-1-15,21 1 0,-21 21 0,1-21 16,20 0-16,-21 0 0,0-22 15,0 22-15,-21 0 0,0-21 0,22 21 16,-22-22-16,0 22 0,0 0 16,0 0-16,0 0 0,0-1 0,-22 22 15,1 0 1,0 0-16,21 22 0,0-1 0,-21 0 16,0 21-16,21-21 15,0 1-15,0-1 0,0 0 0,0 21 16,0-21-16,0 1 0,21-1 15,-21 0-15,0 0 0,0 0 0,21 0 16,0 1-16,0-1 16,-21-42 31,-21 21-47,0-22 0,21 1 15,-21 21-15,21-21 0,-21 21 16,0 0-1,21 21 17,21 0-32,0 1 0,0-22 15,0 21-15,0-21 0,1 21 16,20-21-16,-21 0 0,21 0 16,1 0-16,20 21 0,-20-21 0,20 0 15,-21 0-15,22 0 0,-22 0 0,22-21 16,-22 0-16,0 21 0,1-21 15,-1-1-15,-21 1 0,0 0 16,22 0-16,-22-21 0,-21-1 16,21 22-16,-21-21 0,21-1 0,-21 1 15,0 21-15,0-21 0,0 20 16,-21 1-16,0 0 0,0 0 0,0 21 16,-22 0-16,22 0 0,-21 0 15,-1 21-15,22 0 0,-21 0 0,0 22 16,20-22-16,-20 21 0,21-21 15,0 22-15,21-1 0,0-21 0,0 22 16,0-22-16,0 0 0,0 0 16,0 0-16,21 0 0,0 1 0,0-1 15,0-21-15,1 0 16,-1 0-16,21 0 0,-21 0 0,0 0 16,1 0-16,-1 0 0,0-21 15,0-1-15,0 1 0,0 0 16,1 0-16,-1 0 0,0-22 0,-21 22 15,0-21-15,0 21 0,0-22 0,0 22 16,0 0-16,0 0 0,0 0 16,0 0-16,0 42 15,0 0-15,0 21 16,-21-21-16,21 1 16,0-1-16,0 0 0,0 21 15,0-21-15,0 1 0,0-1 0,0 21 16,21-21-16,-21 0 0,21-21 15,0 22-15,0-1 0,22-21 0,-22 0 16,0 0-16,0 0 0,0 0 16,1 0-16,-1 0 0,0 0 0,0 0 15,0-21-15,-21-1 0,21 22 16,1-21-16,-22-21 0,21 21 0,0 0 16,-21-22-16,21 1 0,0 21 15,0 0-15,1-22 0,-1 22 0,0 21 16,0-21-16,0 21 15,0 0-15,1 0 0,20 0 0,-21 21 16,0-21-16,0 21 0,1 0 16,-22 1-16,21 20 0,0-21 0,-21 0 15,21 0-15,-21 22 0,0-22 16,0 0-16,0 0 0,0 0 0,0 1 16,0-1-16,0 0 0,-21-21 15,21 21-15,-21-21 16,0 0-16,21-21 15,0 0-15,0 0 0,0-1 16,0 1-16,0 0 0,21 0 0,0-21 16,0 20-16,21-20 15,-20 0-15,20-1 0,0 22 0,1-21 16,-22 21-16,21 0 0,0-1 16,-20 22-16,-1 0 0,21 0 0,-21 0 15,0 0-15,1 0 0,-1 0 16,-21 22-1,0-1 1,-21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7T00:45:45.3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 868 0,'21'0'16,"0"-21"0,1 21-1,-22-21-15,21-1 16,-21 1 0,0 0-1,0 0 1,-21 21 15,-1 0-31,1 0 0,0 21 16,0 0-16,0-21 0,-22 21 15,22 22-15,-21-22 0,21 0 16,0 21-16,-22-20 0,22 20 16,0 0-16,0 1 0,0-1 0,-1 0 15,22-21-15,-21 22 0,0-1 16,21 0-16,-21-20 0,21 20 15,0-21-15,0 21 0,0-20 0,0-1 16,0 21-16,0-21 0,0 0 16,21 1-16,0-22 0,0 21 15,1-21-15,20 21 0,-21-21 16,21 0-16,1 0 0,-1 0 0,-21-21 16,22 0-16,-1 21 0,-21-22 15,21 1-15,-20 0 0,20 0 16,-21 21-16,0-21 0,-21 0 0,0-1 15,0 1-15,0 0 0,0 0 16,-21 0-16,0 0 16,0 21-16,-22-22 0,22 22 0,0 0 15,-21 0-15,21 0 0,-22 0 16,22 0-16,0 0 0,-21 22 16,20-22-16,1 21 0,21 0 0,-21-21 15,0 21-15,0 0 16,21 0-16,0 1 15,0-1-15,0 0 16,21-21 0,0 0-1,0 0-15,0 0 16</inkml:trace>
  <inkml:trace contextRef="#ctx0" brushRef="#br0" timeOffset="238.84">1905 1334 0,'0'0'0,"21"0"0,0 0 31,-21-22-31,0 1 94,21 21-79</inkml:trace>
  <inkml:trace contextRef="#ctx0" brushRef="#br0" timeOffset="846.88">3323 868 0,'-21'0'15,"0"0"1,42 0 15,0 0-15,0 0-16,22 0 0,-1 0 15,0 0-15,22 0 0,-1 0 16,1 0-16,20 0 0,-20 0 0,-1 0 16,1 0-16,-1 0 0,1 0 15,-1 0-15,-20 0 0,20 0 0,-20 0 16,-1 0-16,0 0 16,1 0-16,-22 0 0,0 0 0,0 0 0,-42 0 31,0 0-31,0 0 15,-1 21-15,1-21 0,-21 0 16,21 0-16,0 0 0,-22 0 16,22 0-16</inkml:trace>
  <inkml:trace contextRef="#ctx0" brushRef="#br0" timeOffset="1254.16">4106 868 0,'0'-21'16,"0"42"15,-21 0-31,21 0 16,-21 0-16,21 1 0,-21-1 15,21 21-15,0 0 0,0-20 0,-21 20 16,21 0-16,-22 1 0,22-1 16,0-21-16,-21 21 0,21 1 0,0-22 15,0 0-15,0 21 0,0-20 16,0-1-16,0 0 0,21 0 0,1 0 15,-22 0-15,0 1 16,0-1 0,-22-21-1,1 0-15,-21 21 0,0-21 16,20 0-16,-20 0 0,-21 0 16,20 0-16,1 0 0,0 0 0,-1 0 15,1-21-15,21 21 0,-22 0 16,22 0-16,0-21 0,0 21 0,21-22 31,21 1-15,0 21-1,0 0-15,1-21 0,20 0 0,-21 21 16,21-21-16</inkml:trace>
  <inkml:trace contextRef="#ctx0" brushRef="#br0" timeOffset="1758.31">4953 1101 0,'0'0'0,"0"-21"0,0-1 16,0 1-1,-21 21-15,0-21 0,-1 21 16,1 0-16,0 0 15,0 0-15,0 0 0,0 0 0,-22 21 16,22 0-16,-21 1 0,21-1 16,-22 0-16,1 0 0,21 0 0,0 0 15,-22 1-15,43-1 0,-21 0 16,21 0-16,0 0 0,0 0 0,0 1 16,0-1-16,21-21 15,0 21-15,1-21 0,20 21 0,-21-21 16,21 0-16,-20 21 0,20-21 15,-21 21-15,21-21 0,-20 22 0,-1-22 16,0 21-16,-21 0 16,0 0-16,0 0 15,-21 0-15,-22-21 16,22 22-16,-21-22 0,-22 21 0,22 0 16,-21-21-16,-1 21 0,22-21 15,-22 0-15,22 21 0,0-21 0,-1 0 16,1 0-16,21 0 0,0 0 15,-1 0-15,1 0 0,0 0 16,42 0 0,0 0-1,1-21-15,-1 21 0,21-21 16,-21 0-16,22 21 0</inkml:trace>
  <inkml:trace contextRef="#ctx0" brushRef="#br0" timeOffset="2263.15">5376 1080 0,'0'0'0,"-21"0"0,0-22 15,0 22-15,0 0 0,-1 0 16,1 22-1,0-22-15,0 21 0,0 0 0,21 0 16,-21 21-16,-1-20 0,1 20 16,0-21-16,21 21 0,-21-20 0,21 20 15,-21-21-15,21 21 0,0-20 16,0-1-16,0 21 0,0-21 0,0 0 16,0 1-16,0-1 0,21-21 15,0 21-15,0-21 0,0 0 0,1 0 16,20 0-16,-21 0 0,0 0 15,22 0-15,-22-21 0,0 21 0,21-21 16,-21-1-16,22 1 0,-22 0 16,0 0-16,0-21 0,-21 20 15,0 1-15,0-21 0,0 21 0,0-22 16,0 1-16,0 21 0,0-21 16,-21 20-16,0 1 0,0 0 0,0 0 15,-1 0-15,1 21 0,0 0 16,0 0-16,0 0 0,0 0 0,-1 0 15,1 0-15,0 21 0,0 0 16,21 0-16,-21 0 0,21 1 16,0-1-16,0 0 15,0 0-15,21 0 0,-21 0 0,21-21 16,0 22-16,22-22 0</inkml:trace>
  <inkml:trace contextRef="#ctx0" brushRef="#br0" timeOffset="2564.05">6138 1122 0,'0'0'0,"0"-21"32,-21 21-32,0 0 0,0 0 15,0 21-15,-1 0 16,22 0-16,-21 0 0,21 22 0,0-22 15,-21 0-15,21 21 16,-21-20-16,21 20 0,0-21 0,0 0 16,-21 22-16,21-22 0,0 0 15,-21 21-15,21-21 0,0 1 0,0-1 16,0 0-16,0 0 0,0 0 16,0 0-16,21-42 31,0 21-31,-21-21 15</inkml:trace>
  <inkml:trace contextRef="#ctx0" brushRef="#br0" timeOffset="2850.89">6032 1143 0,'22'0'31,"-1"0"-31,-21 42 0,21-20 0,0-1 16,-21 0-16,21 21 0,0-21 16,1 22-16,-22-22 0,21 0 0,0 21 15,0-20-15,0-1 0,-21 21 16,21-21-16,1 0 0,-1 1 0,-21-1 16,21-21-16,-21 21 0,21-21 0,-21 21 15,21-21 1,0 0-1,1 0-15,-1-21 16,-21 0-16,21 0 0,0-1 16,0 1-16,-21-21 0</inkml:trace>
  <inkml:trace contextRef="#ctx0" brushRef="#br0" timeOffset="3106.56">6667 995 0,'0'-21'0,"0"42"0,0-63 0,-21 42 31,21 21-31,0 0 16,-21 0-16,0 21 0,0-20 0,21 20 15,-21 0-15,21 1 0,0-1 16,-22 0-16,22 1 0,-21-1 0,21 0 16,0-21-16,0 22 0,0-1 15,0-21-15,0 22 0,0-22 0,0 0 16,0 0-16,0 0 0,0 0 15,0 1-15,21-22 16,1 0 0,-22-22-16,21 22 15</inkml:trace>
  <inkml:trace contextRef="#ctx0" brushRef="#br0" timeOffset="4095.19">8297 1058 0,'0'0'0,"0"-21"0,0 0 15,21 0-15,-21 0 16,22 0 0,-22-1-16,21 1 0,-21 0 0,0 0 15,0 0-15,21 0 0,-21-1 16,0 1-16,21 0 0,-21-21 0,0 21 15,0-1-15,0 1 0,0 0 16,0 0-16,-21 42 31,0 21-31,0 1 16,21 20-16,-22 1 0,1-1 16,0 22-16,0-22 0,0 1 15,0 21-15,-1-22 0,-20 1 16,21-1-16,0-21 0,0 22 0,-1-22 15,1 1-15,0-1 0,0 0 16,21 1-16,0-22 0,0 0 0,0 0 16,-21-21-16,21 21 0,-21-42 31,21 0-31,0 0 0,0 0 0,0-1 16,0-20-16,0 21 0,0-21 15,0-1-15,0 22 0,0-21 0,0-1 16,0 22-16,0-21 0,0 21 15,0 0-15,0-1 0,0 1 16,21 21-16,0 0 16,-21 21-16,21 1 0,0-1 15,-21 0-15,21 0 0,1 21 16,-1-20-16,-21 20 0,21-21 0,0 0 16,0 22-16,0-22 0,-21 0 15,22 0-15,-1 0 0,0 0 0,0 1 16,-21-1-16,21-21 0,0 21 0,1-21 15,-1 0-15,0 0 16,0 0-16,0 0 0,0 0 0,22 0 16</inkml:trace>
  <inkml:trace contextRef="#ctx0" brushRef="#br0" timeOffset="4627.01">9144 1334 0,'0'0'0,"0"-22"0,21 1 16,-21 0-16,21 0 0,-42 21 31,0 0-31,-21 21 0,20 0 16,1 0-16,-21 1 15,21-1-15,-22 21 0,22-21 0,-21 22 16,21-22-16,0 21 0,-1 0 15,1 1-15,21-22 0,0 21 0,0-21 16,0 1-16,0-1 0,0 0 16,0 0-16,21 0 0,1-21 0,-1 0 15,0 0-15,0 0 0,21 0 0,-20 0 16,20 0-16,0-21 0,-21 0 16,22 0-16,-22 0 0,21-22 0,-21 22 15,1-21-15,-1 21 0,0-22 16,0 22-16,-21-21 0,0 21 0,0-22 15,21 22-15,-21 0 16,0 0-16,0 0 0,0-1 0,21 1 16,-21 42-1,0 1 1,22-1-16,-22 0 0,0 0 0,21 0 16,-21 0-16,0 1 0,0-1 15,21 0-15,0 0 0,-21 0 0,21 0 16,0 1-16,1-1 0,-1-21 15,21 21-15,-21-21 0,22 0 0,-22 0 16,21 0-16,-21 0 0,22 0 16,-22 0-16,0-21 0,0 0 0,0 21 15,0-22-15,1 1 0,-1 0 16</inkml:trace>
  <inkml:trace contextRef="#ctx0" brushRef="#br0" timeOffset="5090.75">9991 1228 0,'0'-21'0,"0"-1"31,0 44-31,-22-1 16,1 0-16,21 0 0,0 0 15,0 0-15,-21 1 0,21 20 0,0-21 16,-21 0-16,21 22 0,0-22 16,0 0-16,0 0 0,0 0 0,0 0 15,0 1-15,0-1 0,0 0 16,0 0-1,0-42 17,0 0-32,0 0 0,0-1 15,0 1-15,0 0 0,0 0 16,0 0-16,0-22 0,0 22 0,0 0 16,0-21-16,21 21 0,0-22 15,-21 1-15,43 21 0,-22 0 0,0-1 16,21 1-16,1 0 0,-22 21 15,21 0-15,0 0 0,-20 0 16,20 0-16,0 21 0,-21 0 0,1 22 16,20-22-16,-21 21 0,0-21 15,-21 22-15,0-1 0,21-21 0,-21 22 16,0-22-16,0 21 0,0 0 16,0-20-16,0-1 0,-21 21 0,21-21 15,0 0-15,-21-21 0,21 22 0,-21-22 16,21 21-16,0-42 31,21-1-15</inkml:trace>
  <inkml:trace contextRef="#ctx0" brushRef="#br0" timeOffset="5834.73">11303 1503 0,'0'0'0,"42"-21"31,-42 0-31,21-1 0,-21 1 16,0 0-16,0 0 16,0 0-16,-21 0 15,0-1-15,0 1 0,0 21 0,-22-42 16,1 42-16,21 0 15,0 0-15,-22 0 0,22 0 0,-21 0 16,0 21-16,-1 0 0,22 0 16,-21 1-16,-1 20 0,1-21 0,21 0 15,0 22-15,0-22 0,-1 0 16,22 21-16,0-21 0,0 1 0,0-1 16,0 0-16,22 0 0,-1 0 0,0-21 15,0 0-15,21 21 0,-20-21 16,20 0-16,-21 0 0,21 0 15,1 0-15,-1-21 0,-21 0 16,22 21-16,-1-21 0,-21 0 0,21 0 16,-20-1-16,-1 1 0,0 0 15,0-21-15,-21 21 0,21-1 16,-21 1-16,0 0 0,0 42 47,0 0-47,0 1 0,0-1 15,0 21-15,-21-21 0,21 22 0,0-1 16,0 21-16,0-20 0,0-1 16,0 22-16,0-22 0,0 21 15,0 1-15,0-1 0,0-20 0,0 20 16,0 22-16,0-22 0,0 22 16,0-21-16,0 20 0,0-20 0,-21-1 15,0 1-15,0-1 0,-1-20 0,1 20 16,0-42-16,0 22 0,0-22 15,0 0-15,-22 0 0,22-21 0,-21 0 16,21 0-16,-22 0 0,1 0 0,0 0 16,-1-21-16,1 0 0,0 0 15,-1-22-15,-20 1 0,20 0 0,1-1 16,0 1-16,-1 0 0,22-22 16,0 22-16,0-22 0,21 22 15,0-22-15,0 22 0,0 0 0,0-1 16,21 1-16,0 0 0,0 21 0,22-22 15,-1 1-15,0 21 0,1-22 16,20 1-16,1 0 0</inkml:trace>
  <inkml:trace contextRef="#ctx0" brushRef="#br0" timeOffset="7370.7">11599 1312 0,'0'0'0,"0"-21"0,0 0 0,0 0 16,0 42-1,-21 0 1,21 0-16,0 1 0,0 20 0,-21-21 16,21 21-16,0 1 0,0-22 15,0 21-15,0-21 0,0 22 0,0-22 16,0 0-16,0 0 0,21 0 15,0 1-15,0-22 0,22 0 0,-22 0 16,21 0-16,-21 0 16,22 0-16,-22 0 0,21 0 0,1-22 15,-1 1-15,-21 0 0,21 0 0,-20-21 16,20 20-16,-21 1 0,0-21 16,0 21-16,1-22 0,-22 22 0,0-21 15,21 21-15,-21 0 0,0-1 16,0 1-16,0 42 31,0 1-31,-21-1 0,21 21 16,-22-21-16,1 22 0,21-22 15,0 21-15,-21 0 0,21 1 0,0-22 16,0 21-16,0-21 0,0 1 16,21 20-16,0-21 0,1 0 15,-1-21-15,0 21 0,21 1 0,-21-22 16,22 0-16,-1 0 0,0 0 15,1 0-15,-1 0 0,0-22 0,-20 1 16,20 0-16,0 0 0,-21 0 0,22 0 16,-1-1-16,0 1 0,-20-21 15,20 21-15,0-22 0,-21 22 0,1-21 16,20 0-16,-21 20 0,-21-20 16,21 21-16,-21-21 0,0 20 0,0 1 15,0 0-15,0 0 0,-21 21 16,0 0-16,0 0 15,0 0-15,-1 0 0,-20 0 0,21 0 16,-21 21-16,20 0 0,-20 0 16,21 1-16,0-1 0,-22 0 0,22 21 15,0-21-15,0 1 0,0-1 16,0 21-16,21-21 0,0 0 0,0 22 16,0-22-16,0 0 0,0 0 15,0 0-15,0 1 0,0-1 0,21-21 16,21 0-16,-21 0 0,0 0 15,1 0-15,-1 0 0,0 0 16,21-21-16,-21-1 0,1 1 0,-1 0 16,0 0-16,0 0 15,0-22-15,0 22 0,1 0 0,-1-21 16,-21 21-16,0-1 0,21 1 0,-21 0 16,0 0-16,0 0 15,0 42 1,-21 0-1,0 0-15,21 0 0,0 1 16,0-1-16,0 21 0,0-21 16,0 0-16,0 22 0,0-22 0,0 0 15,0 21-15,21-20 0,21-1 0,-21 0 16,22 0-16,-1 0 16,0-21-16,1 21 0,20-21 0,1 0 15,-22 0-15,21 0 0,1 0 16,-22 0-16,22-21 0,-1 21 0,-20-21 15,-1 0-15,0 0 0,1-22 0,-22 22 16,21-21-16,-42 21 0,0-22 16,0 1-16,0 0 0,0 21 0,0-22 15,-21 1-15,0 0 0,0 20 16,-1-20-16,-20 21 0,21 0 0,0 0 16,-22 21-16,22 0 0,0 0 15,0 0-15,-21 0 0,20 0 0,1 21 16,-21 0-16,21 21 0,0-21 15,-22 22-15,22-22 0,0 21 16,0 1-16,21-22 0,0 21 0,0 0 16,0-20-16,0 20 0,21-21 15,-21 21-15,21-20 0,21-1 0,-20 0 16,-1 0-16,0-21 0,0 0 16,0 21-16,0-21 0,22 0 0,-22 0 15,0-21-15,0 0 0,0 21 16,-21-21-16,22 0 0,-1-1 15,-21 1-15,0 0 0,0 0 16,0 0-16,0 42 47,0 0-47,0 0 0,0 0 16,0 22-16,-21-22 0,21 21 0,-22 1 15,22-1-15,0 0 0,0 1 16,-21-1-16,21 0 0,0 1 0,0 20 15,0 1-15,0-22 0,0 21 16,0 1-16,0 21 0,0-22 0,0 1 16,0 20-16,0-20 0,0-1 0,0 1 15,0-1-15,0 1 0,0-1 16,0 1-16,0-22 0,0 22 16,0-22-16,0-21 0,0 21 0,0-20 15,0-1-15,0 0 0,-21-21 16,0 0-16,0 0 0,0 0 15,-1-21-15,1 0 0,0-22 0,0 22 16,0-21-16,21-1 0,-21 1 16,-1 0-16,22-1 0,0 1 0,0-21 15,0-1-15,0 1 0,22-1 0</inkml:trace>
  <inkml:trace contextRef="#ctx0" brushRef="#br0" timeOffset="7807.44">14118 1588 0,'0'0'0,"0"-22"16,0 1 0,21 21-16,0-21 0,1 0 15,-1 21-15,0-21 0,0 0 16,21 21-16,-20-22 0,-1 1 0,21 21 15,-21-21-15,0 0 0,1 21 16,-22-21-16,0 0 16,0-1-16,-22 22 15,1 0-15,0 0 0,0 0 16,-21 0-16,20 0 0,-20 0 0,0 0 16,21 0-16,-22 22 0,22 20 15,0-21-15,0 0 0,0 22 0,21-22 16,0 21-16,0 0 0,0 1 15,0-1-15,0-21 0,0 22 0,21-22 16,0 21-16,21-21 0,-21 0 16,22 1-16,20-1 0,-20 0 0,-1-21 15,21 0-15,-20 0 0,20 0 0,-20 0 16,-1 0-16,0 0 16,1 0-16,-22-21 0,21 0 0,-21-1 15,0 1-15,1 0 0,-22 0 16,0 0-16,0 0 0</inkml:trace>
  <inkml:trace contextRef="#ctx0" brushRef="#br0" timeOffset="8855.12">3238 2519 0,'0'0'0,"-127"0"31,106 0-31,0 0 0,0 0 16,0 0-16,0 0 16,42 0 15,0 0-31,21 0 0,-21 0 0,22 0 15,-1 0-15,0 0 16,22 0-16,-1 0 0,1 0 0,21 0 16,-1 0-16,1-21 0,0 21 15,20 0-15,1 0 0,21 0 0,0 0 16,21 0-16,22 0 0,-22-21 16,42 21-16,-20 0 0,20 0 0,22-22 15,-22 22-15,1-21 0,21 21 16,20 0-16,-20 0 0,21 0 0,-21 0 15,20 0-15,22-21 0,-21 21 16,0 0-16,0 0 0,0 0 0,21 0 16,-21 0-16,-1 0 0,22 0 15,-21 0-15,21 0 0,-21 0 16,0 0-16,21 0 0,-21 0 0,-22-21 16,22 21-16,-21 0 0,0 0 15,-1 0-15,1 0 0,-22 0 0,-20-21 16,20 21-16,-20 0 0,-22 0 15,0 0-15,0 0 0,-21-21 0,0 21 16,0 0-16,-21 0 0,0 0 0,-22 0 16,22-22-16,-21 22 0,-22 0 15,1 0-15,-1 0 0,1 0 0,-22 0 16,-21 0-16,22 0 0,-43-21 16,21 21-16,0 0 15,-42 0 16,0 0-31,0 0 0,-1 0 0,1 0 16,-21 0-16,21 0 0,-43 0 0,22 0 16,0 0-16,-22 21 0</inkml:trace>
  <inkml:trace contextRef="#ctx0" brushRef="#br0" timeOffset="10279.41">2498 3958 0,'0'-21'32,"0"0"-17,21 21-15,-21-21 16,21 0-16,-21-1 0,0 1 0,21 0 15,0 0-15,-21 0 16,0 0-16,0-1 0,0 1 0,0 0 16,0 0-1,0 42 1,0 0 0,0 0-16,0 1 0,0-1 0,0 21 15,0-21-15,0 22 0,0-1 16,21 0-16,-21 1 0,22-1 15,-22 21-15,0-20 0,0-1 0,0 0 16,0 1-16,0-1 0,0 0 16,0-20-16,0 20 0,0-21 0,0 0 15,0 0-15,0 1 0,-22-22 16,22 21-16,-21-21 0,0 21 16,0-21-16,0 0 0,0 0 15,-1 0-15,1 0 0,-21 0 0,21 0 16,-22 0-16,1 0 0,0 0 15,-1 0-15,1 0 0,21 0 0,-43 0 16,43 0-16,0 0 16,42 0 15,22 0-31,-22 0 16,21 0-16,0 0 0,1 0 0,20 0 15,-20 0-15,-1 0 0,0 0 16,22 0-16,-22 0 0,0 0 0,1-21 15,-1 21-15,-21 0 0,22 0 16,-22 0-16,0 0 0,0 0 0,0 0 16,0 0-1,-21-21-15,0-1 16,0 1 0,-21 21-16,21-21 15</inkml:trace>
  <inkml:trace contextRef="#ctx0" brushRef="#br0" timeOffset="10478.62">2984 4233 0,'0'0'0,"0"-21"16,22 21-16,-22-21 15,21 21 32</inkml:trace>
  <inkml:trace contextRef="#ctx0" brushRef="#br0" timeOffset="11950.48">4191 3768 0,'0'0'16,"0"-21"-16,0-1 16,-21 22-1,0 22 1,21-1-16,-22 0 0,22 0 16,0 0-16,0 22 0,0-1 15,-21 0-15,21 1 0,-21-1 0,0 0 16,21 1-16,0-1 0,-21 0 15,21 1-15,-21-22 0,21 21 16,-22-21-16,22 0 0,0 1 0,0-1 16,0 0-16,22-21 31,-1-21-31,-21 0 0,21-1 0,0 1 16,0 0-16,0 0 0,-21-21 15,22 20-15,-1-20 0,0 0 0,0 21 16,0-22-16,0 1 0,1 21 15,-1-22-15,0 22 0,0 0 0,0 21 16,0 21 15,-21 0-31,0 1 0,0-1 0,0 0 16,0 21-16,0 1 0,0-22 16,0 21-16,0-21 0,0 22 0,0-22 15,0 0-15,22 0 0,-22 0 0,21 0 16,0 1-16,0-22 15,0 0-15,22 0 0,-22 0 0,0 0 16,21 0-16,-21 0 0,22-22 16,-1 1-16,-21 0 0,22 0 0,-22 0 15,21 0-15,-21-1 0,0-20 0,22 21 16,-22-21-16,0-1 16,-21 1-16,21 0 0,-21 20 0,0-20 15,0 0-15,0 21 0,0-1 16,0-20-16,0 21 0,0 0 15,0 42 1,-21 0 0,21 0-16,-21 0 0,21 1 0,0 20 15,0 0-15,-21 1 0,21-1 0,-21 0 16,21 1-16,0-1 0,0-21 16,0 21-16,0-20 0,0-1 0,0 21 15,21-21-15,0-21 0,0 21 16,0-21-16,0 0 0,1 0 15,-1 0-15,21 0 0,-21 0 0,22 0 16,-22-21-16,21 0 0,-21 0 16,22 0-16,-22-22 0,0 22 0,0-21 15,0 0-15,0-1 0,1 1 16,-1 0-16,-21-1 0,21 1 0,-21 0 16,0-1-16,0 1 0,0 0 0,0 20 15,0-20-15,0 21 0,0 0 16,0 0-16,0 42 31,0 0-31,0 0 0,0 21 16,0-20-16,-21 20 0,21 0 15,0 1-15,-21-1 0,21 0 0,0 1 16,0-1-16,0 0 0,-22 1 16,22-1-16,-21 0 0,21 1 0,-21-22 15,21 21-15,0-21 0,0 0 16,-21 1-16,21-1 0,0-42 31,0-1-15,0 1-16,0-21 0,21 21 15,-21 0-15,21-22 0,0 22 16,-21-21-16,22-1 0,-1 22 16,0-21-16,0 0 0,21 20 0,-20 1 15,20 0-15,-21 0 0,21 0 16,-20 21-16,20 0 0,-21 0 0,0 0 15,0 21-15,1 0 0,-1 21 0,-21-20 16,0 20-16,0-21 0,0 21 16,0 1-16,0-22 0,0 21 0,0-21 15,0 22-15,0-22 0,-21 0 0,21 0 16,-22 0-16,1 1 0,21-1 16,0 0-16,-21-21 0,0 0 15,21-21 16,0 0-31,0-1 16</inkml:trace>
  <inkml:trace contextRef="#ctx0" brushRef="#br0" timeOffset="12779.02">6540 3874 0,'0'0'0,"-21"-22"0,-63-41 31,62 63-31,-20 0 0,21 0 16,0 0-16,-22 0 0,1 0 15,21 0-15,-21 21 0,-1 0 0,22 0 16,-21 1-16,21-1 0,-22 21 0,22-21 15,-21 22-15,21-1 0,-1 0 16,1 1-16,0-1 0,0-21 0,21 21 16,0-20-16,0-1 0,0 0 15,0 0-15,0 0 0,0 0 0,21-21 16,0 0-16,0 0 0,1 0 0,-1 0 16,21 0-16,-21 0 0,22 0 15,-22-21-15,0 0 0,21 0 16,-21 0-16,22 0 0,-22-1 0,0-20 15,0 21-15,0-21 0,1-1 16,-1 22-16,0-21 0,-21-1 0,0 1 16,0 21-16,0-21 0,0 20 0,0 1 15,0 0-15,0 0 0,0 42 32,0 0-32,0 22 0,0-22 15,0 21-15,0 0 0,0 1 16,0-1-16,0 0 0,0 1 0,0-22 15,0 21-15,0-21 16,0 22-16,0-22 0,21 0 0,0 0 16,0-21-16,1 21 0,20-21 15,-21 0-15,0 0 0,0 0 16,22-21-16,-22 21 0,0-21 0,21 0 16,-20 0-16,20 0 0,-21-1 0,0-20 15,0 0-15,1 21 0,20-22 16,-21 1-16,0-22 0,-21 22 0,21 0 15,1-1-15,-1 1 0,-21 0 0,0-1 16,0 1-16,0 0 0,21 21 16,-21-1-16,0 1 0,0 0 0,0 42 31,-21 0-31,21 1 0,0-1 16,-21 21-16,-1-21 0,1 22 0,21-1 15,-21 0-15,21 1 0,0 20 16,-21-21-16,21 1 0,-21-1 0,21 0 15,0 1-15,0-22 0,0 21 0,0-21 16,21 1-16,0-1 0,-21 0 16,21-21-16,0 0 0,1 21 0,-1-21 15,0 0-15,0 0 0,0 0 0,0-21 16,1 21-16,-1-21 16,0 0-16,0-1 0,-21 1 0,0 0 15</inkml:trace>
  <inkml:trace contextRef="#ctx0" brushRef="#br0" timeOffset="12970.9">6667 3874 0,'0'0'16,"22"0"0,20 0-16,-21 0 15,21 0-15,1 0 0,-1 0 0,0 0 16,1 0-16,-1 0 0,0 0 15,-20 0-15,20-22 0,-21 22 0,0 0 16,0 0-16,1-21 0,-22 0 16</inkml:trace>
  <inkml:trace contextRef="#ctx0" brushRef="#br0" timeOffset="13466.53">8361 3725 0,'0'0'0,"0"-21"0,0 0 16,0 42 15,0 0-31,0 1 0,0-1 16,0 0-16,0 21 0,-21-21 0,21 22 15,0-22-15,-22 21 0,1 1 16,21-22-16,-21 21 0,21-21 0,-21 0 16,0 22-16,21-22 0,0 0 15,0 0-15,21-42 47,0 0-47,0 0 0,0 0 0,22-1 16</inkml:trace>
  <inkml:trace contextRef="#ctx0" brushRef="#br0" timeOffset="13879.3">8953 3683 0,'0'0'0,"22"-21"0,-1 21 0,-21-21 16,-21 21-1,-22 0-15,22 21 16,0-21-16,-21 21 0,20 0 16,1 0-16,0-21 0,-21 22 15,21-1-15,-1 0 0,22 0 0,-21 0 16,21 0 0,0 1-1,21-22-15,1 0 0,-1 0 0,0 0 16,0 21-16,0-21 0,22 0 15,-22 21-15,0-21 0,21 21 0,-21 0 16,1-21-16,-1 21 0,0 1 0,0-1 16,-21 0-16,0 0 15,0 0-15,-21 0 0,0-21 0,-22 22 16,22-1-16,-21-21 0,21 21 0,-22-21 16,1 0-16,0 0 15,21 0-15,-22 0 0,22 0 0,0 0 16,0 0-16,0 0 0,-1 0 0,22-21 15,-21 21-15,21-21 16,0-1-16,0 1 16,0 0-16,0 0 0,0 0 15,0 0-15,0-1 16</inkml:trace>
  <inkml:trace contextRef="#ctx0" brushRef="#br0" timeOffset="14095.17">8467 3471 0,'-43'0'16,"64"0"46,1 0-46</inkml:trace>
  <inkml:trace contextRef="#ctx0" brushRef="#br0" timeOffset="14519.16">10308 3535 0,'0'0'0,"-21"0"0,21-21 15,21 21 1,0 0 0,0 0-16,22 0 0,-22 0 15,21 0-15,1 0 0,-1 0 0,21 0 16,-20 0-16,-1 0 0,22 0 0,-1 0 15,-21 0-15,22 0 16,-22 0-16,1 0 0,-1 0 0,-21 0 16,0 0-16,0 0 0,-21 21 15,-21-21 1,0 0-16,-21 0 0,-1 0 0,1 0 16,0 0-16</inkml:trace>
  <inkml:trace contextRef="#ctx0" brushRef="#br0" timeOffset="14902.41">10604 3535 0,'0'21'31,"0"0"-15,0 0-16,0 1 0,0-1 16,0 21-16,0-21 0,22 0 15,-22 1-15,21 20 0,-21-21 16,0 21-16,0 1 0,0-22 0,0 21 15,0 1-15,0-22 0,0 21 0,0 0 16,0-20-16,0-1 0,0 21 16,-21-21-16,-1 0 0,1 1 0,0-1 15,0-21-15,-21 21 0,20-21 16,1 0-16,0 0 0,-21 0 16,21 0-16,-22 0 0,22 0 0,0 0 15,-21-21-15,20 21 0,1-21 0,0-1 16,0 22-16,-21-21 0,20 0 15,1 0-15,0 0 0,21 0 16,-21 21-16,21-22 16,21 22 15,0 0-15,0-21-16,1 21 0</inkml:trace>
  <inkml:trace contextRef="#ctx0" brushRef="#br0" timeOffset="15886.45">11515 3704 0,'0'0'0,"21"0"16,0-21-16,-21 0 0,21 0 16,-21 0-1,0-1-15,0 1 16,-21 21-16,0 0 15,-22 0-15,22 0 16,0 0-16,0 21 0,-21-21 16,20 22-16,-20-1 0,21 0 0,0-21 15,0 21-15,-1 0 0,1 0 16,0 1-16,21-1 0,-21 0 0,21 0 16,0 0-16,0 0 0,21 1 15,0-22-15,0 21 16,22-21-16,-22 0 0,0 21 0,21-21 15,-20 21-15,-1 0 0,21-21 0,-21 21 16,0 1-16,1-22 0,-1 21 16,0 0-16,-21 0 0,0 0 15,0 0-15,-21 1 16,0-1-16,-1-21 16,1 21-16,-21-21 0,0 0 0,-1 0 15,22 21-15,-21-21 0,-1 0 0,1 0 16,0 0-16,21 0 0,-22 0 15,22 0-15,0 0 0,0 0 0,0 0 16,21-21 0,0 0-1,21 21-15,0-21 0,0 21 0,0-22 16,0 22-16,22-21 0,-22 0 0</inkml:trace>
  <inkml:trace contextRef="#ctx0" brushRef="#br0" timeOffset="16346.71">12001 3577 0,'0'0'0,"0"-21"0,0 0 16,-21 21-1,0 0-15,0 21 0,21 0 16,-21 0-16,0 1 0,-1-1 0,1 21 15,21-21-15,-21 22 0,0-22 16,0 21-16,0 0 0,-1 1 0,22-1 16,0-21-16,-21 22 0,21-1 15,0-21-15,0 21 0,0-20 0,21-1 16,1 0-16,-1 0 0,21-21 16,-21 0-16,22 0 0,-22 0 0,21 0 15,0 0-15,1 0 0,-1 0 16,0-21-16,-20 0 0,20 0 0,0-1 15,1 1-15,-22 0 0,21 0 0,-21-21 16,0 20-16,1-20 0,-22 0 16,0 21-16,0-22 0,0 1 0,0 0 15,0 20-15,-22-20 0,22 21 0,-42-21 16,21 20-16,0 22 16,-22-21-16,22 21 0,-21 0 0,21 0 15,-22 0-15,22 0 0,-21 0 0,21 21 16,-22 1-16,22-1 0,0 0 15,0 0-15,21 0 0,0 0 0,0 1 16,0-1-16,0 0 0,21-21 16,21 0-16</inkml:trace>
  <inkml:trace contextRef="#ctx0" brushRef="#br0" timeOffset="16615.56">12869 3620 0,'0'0'0,"0"-22"16,-21 44-1,21-1-15,-21 0 16,0 21-16,21-21 0,-21 22 0,-1-22 16,1 21-16,21 1 0,-21-22 0,0 21 15,0 0-15,21 1 0,-21-22 16,21 0-16,-22 21 0,22-20 0,0-1 15,0 0-15,0 0 0,22-21 32,-1-21-17,-21 0-15,21 21 0</inkml:trace>
  <inkml:trace contextRef="#ctx0" brushRef="#br0" timeOffset="16862.41">12848 3704 0,'0'0'15,"21"-21"-15,-21 0 0,21 21 16,1 0-16,-1 21 16,-21 0-16,21 0 15,0 1-15,0-1 0,-21 21 16,21-21-16,1 22 0,-1-22 0,0 21 16,0 0-16,0-20 0,-21-1 0,21 21 15,1-21-15,-1 0 0,-21 1 16,21-22-16,-21 21 0,21 0 0,0-21 15,0 0 1,1-21 0,-22 0-16,21 21 0,-21-22 0,0-20 15,21 21-15</inkml:trace>
  <inkml:trace contextRef="#ctx0" brushRef="#br0" timeOffset="17086.3">13610 3471 0,'0'-21'15,"0"42"-15,-21-21 16,0 22 0,0 20-16,-1-21 0,1 21 0,0 1 15,0-1-15,0 0 0,0 1 0,-1-1 16,1 0-16,0 1 0,21-1 16,0 0-16,-21-20 0,21-1 0,0 21 15,0-21-15,0 0 0,0 1 16</inkml:trace>
  <inkml:trace contextRef="#ctx0" brushRef="#br0" timeOffset="18234.3">2371 5694 0,'-22'0'16,"1"0"0,0 0-16,0-21 15,21 0 1,-21 21-16,21-22 0,0 1 15,0 0-15,0 0 0,21 0 16,0 0-16,0-1 0,0 22 16,1-21-16,-1 21 0,0 0 0,0-21 15,21 21-15,-20 0 0,-1 0 16,21 0-16,-21 21 0,0 0 0,1 1 16,-1 20-16,0 0 0,-21 1 15,0-22-15,0 21 0,0 0 0,0 1 16,-21-1-16,0 0 0,-1 1 15,1-22-15,-21 21 0,0 1 16,20-22-16,-20 0 0,0 0 0,-1 0 16,1 0-16,0 1 0,-1-22 15,1 0-15,21 21 0,-21-21 0,20 0 16,1 0-16,0 0 0,0 0 16,0-21-16,0-1 0,-1 1 15,22 0-15,0 0 0,0 0 16,0-22-16,0 22 0,0 0 0,0 0 15,0 0-15,22 0 0,-1-1 16,0 1-16,0 21 0,0 0 0,0 0 16,1 0-16,20 0 15,-21 21-15,21 1 0,-20-1 0,20 0 16,-21 0-16,0 21 0,0-20 16,1 20-16,-1-21 0,0 0 0,0 0 15,-21 1-15,0-1 0,21 0 0,-21 0 16,21 0-16,-21 0 15,22-21 1,-1 0 0,-21-21-16,0 0 15</inkml:trace>
  <inkml:trace contextRef="#ctx0" brushRef="#br0" timeOffset="18434.18">2921 6011 0,'0'-21'32,"21"21"30,0 0-62</inkml:trace>
  <inkml:trace contextRef="#ctx0" brushRef="#br0" timeOffset="20422.7">4720 5673 0,'0'0'0,"21"-21"16,0-1-16,-21-20 0,0 21 0,22 0 15,-22 0-15,21 21 0,-21-22 0,0 1 16,0 42 15,0 1-31,0-1 16,0 21-16,0 0 0,-21 1 15,-1-1-15,22 0 0,-21 1 0,0-1 16,21 0-16,-21 1 0,0-22 16,21 21-16,0-21 0,0 1 0,-21-1 15,21 0-15,0 0 0,21-42 32,0 0-17,0 0-15,0-1 0,0 1 16,1 0-16,-1 0 15,0-21-15,0 20 0,0-20 0,0 0 16,1 21-16,-1-22 0,0 22 16,-21 0-16,21 0 0,-21 0 15,21 21-15,0 0 0,-21 21 16,0 0-16,22 0 0,-22 0 16,21 22-16,-21-22 0,0 21 0,0-21 15,21 22-15,-21-22 0,0 0 0,0 0 16,21 0-16,0 0 0,0 1 15,-21-1-15,22-21 0,-1 0 0,0 21 16,0-21-16,0 0 0,0 0 16,1 0-16,-1 0 0,0-21 15,21 0-15,-21 21 0,1-22 0,20 1 16,-21-21-16,0 21 0,0 0 16,22-22-16,-22 22 0,0-21 0,-21-1 15,21 1-15,-21 0 0,21-1 0,-21 22 16,22-21-16,-22 0 0,0 20 15,0 1-15,0 0 0,0 42 32,-22 0-32,22 22 15,-21-22-15,21 21 0,0 1 16,0-1-16,0 0 0,-21 1 0,21-1 16,0 0-16,0-21 0,0 22 15,0-22-15,0 0 0,0 21 0,21-20 16,0-1-16,1-21 0,-1 0 15,0 0-15,0 0 0,21 0 16,-20 0-16,20 0 0,-21 0 0,21-21 16,1-1-16,-1 1 0,-21-21 15,22 21-15,-1 0 0,-21-22 0,0 1 16,22 0-16,-22-1 0,-21 1 0,0 0 16,21-22-16,-21 22 0,0-1 15,0 1-15,0 0 0,0-1 0,-21 22 16,21-21-16,0 21 0,-21 0 0,-1 21 15,1 0 1,0 0-16,21 21 0,0 0 16,0 0-16,0 0 0,0 22 0,0-1 15,0 0-15,0 22 0,0-22 16,0 0-16,0 1 0,0-1 0,0 0 16,0 1-16,0-1 0,0 0 0,0-20 15,0-1-15,-21 21 0,21-21 16,0 0-16,0 1 0,0-44 31,21 1-15,-21 0-16,21 0 0,0 0 15,1-22-15,-22 22 0,0 0 16,21-21-16,0 21 0,-21-22 16,0 22-16,21-21 0,0 21 0,-21-1 15,21 22-15,1 0 16,-22 22-1,21-1-15,-21 0 0,0 21 0,0-21 16,0 1-16,0 20 0,21-21 16,-21 0-16,21 22 0,-21-22 0,21 0 15,-21 0-15,21 0 0,22 0 16,-22-21-16,0 0 16,21 0-16,-20 0 0,-1 0 0,21 0 15,-21 0-15,22 0 0,-22-21 0,21 21 16,-21-21-16,0 0 0,22 0 15,-22 0-15,0-22 0,0 22 0,0 0 16,1-21-16,-1 20 0,-21-20 0,0 0 16,0 21-16,0-1 0,0 1 15,21 0-15,-21 0 0,0 0 0,0 42 32,-21 0-32,21 0 0,-21 22 15,21-22-15,0 0 0,0 21 0,-22-21 16,22 22-16,0-22 0,0 0 15,0 21-15,0-20 0,0-1 16,0 0-16,22 0 0,-1-21 16,0 0-16,21 0 0,-21 0 0,22 0 15,-22 0-15,21 0 0,-21-21 16,22 0-16,-22 0 0,21-1 0,-21 1 16,1 0-16,-1-21 0,21 21 0,-42-1 15,21-20-15,0 21 0,-21-21 16,22 20-16,-22-20 0,0 21 0,0 0 15,0-43 1,0 85 15,0 1-31,0-1 0,0 21 16,0-21-16,-22 22 0,22 20 16,-21-21-16,21 1 0,0 20 0,-21-20 15,21 20-15,0 1 0,0-1 0,0 1 16,0-1-16,0 1 0,0-1 15,0 1-15,21-1 0,-21 22 0,21-22 16,1 1-16,-22-1 0,0-20 0,0 20 16,21 1-16,-21-22 0,0 21 15,0-20-15,0-1 0,0 0 0,0-20 16,0 20-16,-21-21 0,-1 0 16,1-21-16,0 0 0,0 0 0,0 0 15,0 0-15,-1-21 0,1 0 0,0 0 16,0 0-16,21-22 0,-21 1 15,0 0-15,21-1 0,0 1 0,0-22 16,-22 1-16,22-1 0,0 1 0,0-22 16,0 22-16,0-22 0,0 22 15,22 20-15,-1-20 0,0 20 0,0 1 16,0 0-16,0 21 0,1-22 0,-1 22 16,21-21-16,-21 21 0,22-1 15,-22 1-15,21 0 0,-21 0 16,22 0-16</inkml:trace>
  <inkml:trace contextRef="#ctx0" brushRef="#br0" timeOffset="20830.93">8678 5271 0,'0'0'16,"0"-22"-16,21 22 15,1 0-15,20 0 0,0-21 16,1 21-16,20 0 0,1 0 0,-1 0 16,1 0-16,-1 0 0,1 0 0,-1 0 15,-21 0-15,22 0 0,-22 0 16,22 0-16,-43 0 0,21 0 0,-21 0 16,1 0-16,-1 0 0,-42 0 31,-1 0-31,-20 0 0,21 0 15,0 0-15,-22 0 0,22 0 16,-21 0-16</inkml:trace>
  <inkml:trace contextRef="#ctx0" brushRef="#br0" timeOffset="21159.76">9165 5249 0,'0'0'0,"-21"0"0,0 0 16,21 22-16,0-1 15,0 0 1,0 0-16,0 0 0,0 0 0,0 1 15,0-1-15,0 0 0,0 21 16,0-21-16,21 22 0,0-22 16,0 21-16,-21 1 0,21-1 0,-21 0 15,0-21-15,22 22 0,-22-22 0,0 21 16,0-21-16,0 22 0,0-22 16,0 0-16,0 0 0,-22 0 15,1 1-15,0-22 0,0 0 0,0 21 16,0-21-16,-22 0 0,22 0 0,0 0 15,-21 0-15,20 0 0,1-21 16,0 21-16,0-22 0,0 22 0,0-21 16,21 0-16,-22 0 15,22 0-15,0 0 0,0-1 16,0 1 0,22 0-16,-1 21 0,0-21 0,0 0 15,0 0-15</inkml:trace>
  <inkml:trace contextRef="#ctx0" brushRef="#br0" timeOffset="21675.49">10054 5398 0,'0'-22'0,"0"44"0,0-65 16,-21 22-1,0 21-15,0 0 16,-1 0-16,-20 0 0,21 0 0,0 0 16,-22 0-16,22 0 0,0 21 0,0-21 15,-21 21-15,20 1 0,1-22 16,21 21-16,-21 0 0,21 0 0,-21 0 16,21 0-16,0 1 0,0-1 15,21 0-15,0-21 16,0 0-16,1 21 0,-1-21 15,21 0-15,-21 0 0,22 21 0,-22-21 16,21 0-16,-21 0 0,22 21 16,-22-21-16,0 22 0,0-22 0,0 21 15,0 0-15,-21 0 0,0 0 16,0 0-16,-21 1 16,0-1-16,0-21 0,-21 21 15,20 0-15,-20-21 0,21 21 0,-21-21 16,-1 0-16,22 21 0,-21-21 15,-1 0-15,22 0 0,-21 0 0,21 0 16,0 0-16,-1 0 0,1 0 0,0 0 16,0 0-1,0 0-15,21-21 16,0 0 0,21 21-1,0-21-15,21 0 0,-20 21 0,-1-21 16,21-1-16</inkml:trace>
  <inkml:trace contextRef="#ctx0" brushRef="#br0" timeOffset="22151.22">10689 5334 0,'-42'0'31,"42"21"-31,-21 0 16,-1 1-16,22-1 0,-21 0 0,0 0 16,0 0-16,0 22 0,0-22 0,21 21 15,-22 0-15,22-20 0,-21 20 16,21-21-16,0 21 0,0-20 0,0 20 16,0-21-16,0 0 0,0 0 0,0 1 15,21-1-15,1-21 16,-1 0-16,0 0 15,0 0-15,0 0 0,0 0 0,1 0 16,-1-21-16,0 21 0,0-22 16,0 1-16,0 0 0,1 0 0,-1 0 15,0 0-15,0-22 0,0 22 0,-21 0 16,0-21-16,0-1 0,0 22 16,0-21-16,0-1 0,0 22 0,0-21 15,-21 21-15,0-22 0,0 22 0,0 0 16,-1 0-16,1 21 0,0-21 15,0 21-15,0 0 0,0 0 0,-1 0 16,1 0-16,0 0 0,0 21 0,0-21 16,0 21-16,-1 0 15,1 0-15,21 1 0,0-1 16,0 0-16,0 0 0,21 0 16,22 0-16,-22-21 0,0 22 0</inkml:trace>
  <inkml:trace contextRef="#ctx0" brushRef="#br0" timeOffset="22475.03">11239 5271 0,'0'0'15,"0"21"1,0 21-16,-21-21 15,0 22-15,21-22 0,-21 21 16,0 0-16,21 22 0,0-22 0,0 1 16,-21-1-16,21 0 0,-22 1 0,22-1 15,0 0-15,0 1 0,0-22 16,0 0-16,-21 0 0,21 0 0,0 0 16,0-42 15,0 0-16,0 0-15,21 0 0,-21 0 16,22-1-16,-22 1 0,0-21 16,0 21-16,0-22 0</inkml:trace>
  <inkml:trace contextRef="#ctx0" brushRef="#br0" timeOffset="22731.89">11197 5398 0,'21'-22'31,"0"22"-31,1 22 0,-22-1 16,21 0-16,0 0 0,0 0 0,0 0 16,0 1-16,1 20 0,-1-21 15,21 21-15,-21-20 0,0 20 16,1-21-16,-1 0 0,-21 0 0,21 1 16,0-1-16,0 0 0,0 0 15,1-21-15,-1 0 16,0 0-1,0 0 1,-21-21-16,0 0 0,0 0 0,21-1 16,-21 1-16,21 0 0,-21-21 0</inkml:trace>
  <inkml:trace contextRef="#ctx0" brushRef="#br0" timeOffset="22974.75">11811 5398 0,'0'0'0,"21"-43"0,-21 22 0,0-106 31,0 106-31,0 0 0,0 42 31,0 0-31,0 0 0,0 0 16,0 22-16,-21-22 0,21 21 0,-21 1 15,21 20-15,-21-21 0,21 1 0,0-1 16,0 0-16,-22 1 0,22-1 16,-21 0-16,21 1 0,-21-22 0,21 21 15,0-21-15,0 1 0,0-1 16,0 0-16,0 0 0,0-42 47,21 0-47</inkml:trace>
  <inkml:trace contextRef="#ctx0" brushRef="#br0" timeOffset="23441.48">12996 5419 0,'0'0'0,"0"-21"16,21 21-16,-21-22 0,0 1 0,0 0 15,0 42 16,0 0-31,0 1 16,0-1-16,0 0 0,0 0 0,0 21 16,-21-20-16,21 20 0,-21-21 15,0 0-15,21 0 0,0 22 0,0-22 16,-21 0-16,0 0 0,21 0 16,0 1-1,21-22 1,0-22-16,0 22 15,21-21-15</inkml:trace>
  <inkml:trace contextRef="#ctx0" brushRef="#br0" timeOffset="23814.27">13589 5376 0,'0'0'16,"21"-21"-16,-21 0 0,-21 21 15,0 0-15,0 0 16,-1 0-16,1 0 0,-21 21 15,21 0-15,0-21 0,-22 22 0,22-1 16,0 0-16,0-21 0,0 21 16,21 0-16,0 0 15,0 1-15,21-22 16,0 21-16,0-21 0,21 0 16,-20 21-16,-1-21 0,21 0 0,-21 21 15,0-21-15,1 21 0,-1 0 0,0-21 16,0 22-16,-21-1 0,0 0 15,0 0-15,0 0 16,-21-21-16,0 21 0,-22-21 16,22 0-16,0 0 15,-21 0-15,21 22 0,-22-22 0,22 0 16,0 0-16,-21 0 0,20 0 0,1 0 16,0 0-1,21-22-15,0 1 16,0 0-16,0 0 15</inkml:trace>
  <inkml:trace contextRef="#ctx0" brushRef="#br0" timeOffset="24015.11">13123 5207 0,'0'0'0,"-21"-21"0,21 0 0,-21 21 0,0-21 15,0 21-15,21-22 16,-22 22 0,44 0 15,-1 0-31,0 0 0,0 0 16</inkml:trace>
  <inkml:trace contextRef="#ctx0" brushRef="#br0" timeOffset="24483.29">14838 5334 0,'0'-21'0,"0"42"0,0-63 15,0 21 1,0-1-16,21 1 0,0 0 0,0-21 16,-21 21-16,21-1 0,1 1 0,-1 0 0,-21 0 15,0 0-15,21 0 16,0-1-16,-21 1 0,0 42 31,0 1-31,0 20 16,0-21-16,0 21 0,-21 1 0,21 20 15,-21-20-15,21-1 0,-21 0 0,21 22 16,-22-22-16,1 0 0,21 1 16,-21-1-16,0 0 0,0-20 0,0 20 15,21-21-15,-22 0 0,22 0 16,-21 1-16,21-1 0,0-42 31,0-1-15,0 1-16,0 0 15</inkml:trace>
  <inkml:trace contextRef="#ctx0" brushRef="#br0" timeOffset="24907.06">14774 5334 0,'0'-21'0,"0"42"0,0-84 0,0 20 0,0 1 16,0 0-16,0-1 0,21 1 15,1 0-15,-22 20 0,21-20 0,0 21 16,0-21-16,0 20 0,0 1 0,22 0 16,-22 0-16,21 0 15,1 21-15,-1 0 0,0 0 0,22 21 16,-22 0-16,0 21 0,1 1 0,-22-22 16,0 21-16,-21 1 0,0-1 15,0 0-15,0 1 0,-42-1 0,21-21 16,-22 21-16,-20-20 0,-1-1 15,22 0-15,-22 0 0,22 0 0,-21 0 16,41-21-16,-20 0 0,21 0 0,-21 0 16,20 0-16,1 0 15,42 0 17,1 22-17,-22-1-15,21-21 0,0 21 0,0 0 16,0 0-16,0 0 0,1 1 0,-1-1 15,0 0-15,0 0 0,0 0 16,22 0-16,-22 1 0,0-1 0,0-21 16,0 21-16,22-21 0,-22 0 0,0 0 15,0 0-15,0 0 0,0 0 16,1 0-16,-1 0 0,0 0 0,0 0 16,0 0-16,0-21 0,1 0 15</inkml:trace>
  <inkml:trace contextRef="#ctx0" brushRef="#br0" timeOffset="25246.6">15494 5461 0,'0'0'0,"21"0"16,0 0-16,0 0 0,1 0 16,-1 0-16,21 0 0,-21 0 15,0 0-15,1-21 0,20 0 16,-21 21-16,0-21 0,22 21 0,-22-22 15,0 22-15,0-21 0,-21 0 16,0 0-16,0 0 16,-21 21-16,0 0 0,0 0 15,-22 0-15,22 0 16,-21 0-16,-1 0 0,1 21 0,21 0 16,-21 0-16,20 0 0,-20 22 0,21-22 15,0 0-15,0 21 0,21-20 16,-22 20-16,22-21 0,0 0 0,0 0 15,22 1-15,-1-1 0,0-21 0,21 21 16,-21-21-16,22 0 0,-1 0 16,0 0-16,1 0 0,-1 0 0,0 0 15,1 0-15,20-21 0,-20 21 0</inkml:trace>
  <inkml:trace contextRef="#ctx0" brushRef="#br0" timeOffset="26506.92">16595 5355 0,'0'0'0,"0"-21"0,0 0 0,0-21 16,0 20-16,0 1 0,0-21 0,-22 21 16,1 21-16,0-21 0,0 21 15,0 0-15,-22 0 0,22 0 0,-21 21 16,21-21-16,-22 42 0,22-21 16,-21 0-16,0 22 0,20-1 0,-20 0 15,21-20-15,0 20 0,0 0 0,-1 1 16,1-22-16,21 21 15,-21-21-15,21 22 0,0-22 0,0 0 16,21 0-16,0-21 0,1 0 16,20 0-16,-21 0 0,21 0 15,1 0-15,-22 0 0,21 0 0,1-21 16,-1 0-16,-21 0 0,21-1 0,-20 1 16,20 0-16,-21 0 0,0-21 15,0 20-15,1 1 0,-1-21 0,-21 21 16,0-22-16,0 22 0,0 0 15,0-21-15,0 21 0,0-1 16,0 44 0,0-1-1,0 21-15,0-21 16,0 22-16,-21-22 0,21 21 0,-22 0 16,22 1-16,0-1 0,0 22 0,-21-22 15,0 0-15,21 22 0,-21-1 16,21-20-16,0 20 0,-21 1 0,21-22 15,-21 21-15,-1 1 0,22-1 0,0-20 16,-21 20-16,21 1 0,-21-22 16,0 22-16,21-22 0,0 0 0,0 1 15,0-22-15,0 21 0,0-21 0,0 0 16,21-21 0,0 0-16,0 0 0,1-21 15,-1 0-15,0 0 0,0-21 16,0-1-16,0 22 0,22-42 0,-22 20 15,0-20-15,0-1 0,0 22 0,22-43 16,-22 22-16,0-1 0,0 1 16,0-22-16,22 0 0,-22 22 0,0-22 15,-21 22-15,21-1 0,-21 1 16,21-1-16,-21 1 0,0-1 0,0 22 16,0 0-16,0-1 0,0 22 0,22-21 15,-22 21-15,0-1 0,-22 22 31,22 22-15,-21-1-16,21 0 0,-21 21 16,21-21-16,0 22 0,0-22 0,0 21 15,-21-21-15,21 22 0,0-22 0,0 0 16,0 21-16,0-20 0,0-1 16,0 0-16,21 0 0,0 0 0,0 0 15,1-21-15,-1 0 16,0 0-16,0 0 0,0 0 0,0 0 15,1 0-15,-1-21 0,0 0 0,21 21 16,-21-21-16,1-21 0,-1 20 16,0 1-16,0-21 0,0 21 0,22-22 15,-43 1-15,21 21 0,0 0 16,0-22-16,-21 22 0,0 0 16,0 42 15,0 0-31,-21 1 15,21-1-15,-21 0 0,21 21 0,0-21 16,0 1-16,0-1 0,0 0 16,0 0-16,0 0 0,0 0 0,0 1 15,21-1-15,0 0 0,0-21 16,0 21-16,1-21 16,-1 0-16,0 0 0,0 0 0,0 0 15,0 0-15,1 0 0,-1-21 0,0 0 16,-21 0-16,21-1 0,0 1 15,0 0-15,1-21 0,-22 21 0,21-1 16,-21-20-16,21 21 0,-21-21 0,0 20 16,0 1-16,0 42 31,0 22-31,0-22 16,0 0-16,0 0 0,-21 22 0,21-22 15,0 0-15,-21 0 0,21 0 0,0 0 16,0 1-16,0-1 15,0 0-15,0 0 0,21-21 47,-21-21-47,0 0 0,0 0 16,0-1-16,21 1 0</inkml:trace>
  <inkml:trace contextRef="#ctx0" brushRef="#br0" timeOffset="26714.68">17801 4974 0,'0'0'0,"-42"0"31,63 0 31,0 21-62,0-21 16,0 0-16,1 0 0,-22 22 0</inkml:trace>
  <inkml:trace contextRef="#ctx0" brushRef="#br0" timeOffset="27154.72">18076 5249 0,'0'0'0,"0"-21"16,0 0-1,21 0-15,1 21 0,-1-21 16,0 21-16,0 0 0,0-21 16,0 21-16,1 0 0,20 0 0,-21 0 15,0 0-15,0 21 0,1 0 16,-1 0-16,0 0 0,0 0 0,0 1 15,-21-1-15,0 21 0,0-21 16,0 0-16,0 1 0,0-1 16,0 21-16,0-21 0,-21-21 0,0 21 15,21 1-15,-21-22 0,0 0 0,-1 21 16,1-21 0,21-21-1,0-1-15,0 1 16,0 0-16,0 0 0,0 0 15,21 0-15,1-1 0,-1 1 0,0-21 16,-21 21-16,21 0 16,0-1-16,0-20 0,1 21 0,-1 21 15,0-21-15,0 0 0,0 21 0,0 0 16,1 0-16,-1 0 0,0 0 16,0 0-16,0 0 15</inkml:trace>
  <inkml:trace contextRef="#ctx0" brushRef="#br0" timeOffset="27530.64">18796 5292 0,'21'0'0,"43"0"31,-43 0-31,0-21 16,0 21-16,21-22 0,-20 1 0,20 21 15,-21-21-15,0 0 0,22 21 16,-22-21-16,0 0 0,-21-1 0,0 1 16,21 0-16,-21 0 0,0 0 15,0 0 1,-21 21-16,0 0 0,0 0 0,-1 21 16,1-21-16,0 21 0,0 0 15,21 0-15,-21 0 0,0 22 16,-1-22-16,22 0 0,0 21 0,0-20 15,-21-1-15,21 0 0,0 0 16,0 0-16,0 0 0,0 1 0,0-1 16,0 0-16,21-21 0,1 0 15,-22 21-15,21-21 0,0 0 16,0 0-16,0 0 0,0 0 0,22 0 16,-22-21-16,21 21 0,-21-21 0,22 21 15</inkml:trace>
  <inkml:trace contextRef="#ctx0" brushRef="#br0" timeOffset="28086.64">19812 5038 0,'0'0'0,"0"-21"0,-21-43 32,0 64-32,-1 0 0,1 0 0,0 0 15,0 0-15,-21 0 0,20 21 0,1 0 16,-21 1-16,21-1 0,0 0 15,-1 0-15,1 21 0,0-20 0,0-1 16,21 21-16,0-21 0,0 22 0,0-22 16,0 0-16,0 0 0,0 0 15,0 0-15,0 1 0,21-1 0,0-21 16,0 0-16,1 0 16,-1 0-16,0 0 0,0 0 0,0 0 15,0 0-15,22-21 0,-22-1 16,0-20-16,0 21 0,22-21 0,-22-1 15,0 1-15,21-22 0,-21 1 16,1 21-16,-1-22 0,0 1 0,0-1 16,0 1-16,-21-1 0,21 22 15,1-1-15,-22 1 0,21 21 0,-21 0 16,0 0-16,0-1 0,0 44 31,0-1-31,-21 0 0,-1 0 16,22 0-16,-21 22 0,0-1 15,0 0-15,21 1 0,-21-1 0,0 21 16,-1-20-16,22 20 0,-21-20 0,0-1 16,21 21-16,-21-20 0,21-22 15,0 21-15,0 1 0,0-22 0,21 0 16,0 0-16,0 0 0,22 0 16,-22 1-16,21-22 0,1 0 0,-1 21 15,0-21-15,1 0 0,-1 0 0,0 0 16,1 0-16,-22-21 0,21-1 15,0 22-15,1-21 0,-22 0 0,21 0 16,-21 0-16,1 0 0</inkml:trace>
  <inkml:trace contextRef="#ctx0" brushRef="#br0" timeOffset="29436.84">1990 7557 0,'-22'0'0,"22"-22"16,0 1-1,0 0 1,0 0-16,0 0 0,0 0 16,22 21-16,-1-22 15,0 22-15,0 0 16,0 0-16,0 0 0,22 0 0,-22 0 16,0 22-16,0-1 0,-21 0 15,21 0-15,-21 21 0,0-20 0,0-1 16,0 0-16,0 0 0,0 21 15,-21-20-15,0-1 0,-21 0 0,21 0 16,-22 0-16,1-21 0,0 21 16,-1 1-16,22-22 0,-21 0 15,-22 21-15,43-21 0,21-21 32,0-1-32,21 1 15,0 21-15,1-21 0,20 0 16,-21 21-16,21 0 0,1-21 0,-22 21 15,21 0-15,1 0 0,-1 0 16,0 21-16,1 0 0,-1-21 0,0 21 16,1 0-16,-22 1 0,0 20 0,0-21 15,-21 21-15,0-20 0,0 20 16,0 0-16,-21-21 0,0 22 16,-22-1-16,1-21 0,0 22 0,-1-22 15,-20 0-15,21 0 0,-22 0 16,22 0-16,-22-21 0,22 0 0,0 0 15,-1 0-15,1 0 0,21-21 16,-22 21-16,22-21 0,0 0 0,0 0 16,21 0-16,-21-1 0,21 1 15,0 0-15,0 0 0,0 0 0,0 0 16,0-1-16,0 1 0,21 21 16,-21-21-16,21 21 0,0 0 0,22 0 15,-22-21-15,0 21 0,0-21 16,21 21-16,-20-21 0,20 21 15</inkml:trace>
  <inkml:trace contextRef="#ctx0" brushRef="#br0" timeOffset="29642.98">3027 7705 0,'0'21'47</inkml:trace>
  <inkml:trace contextRef="#ctx0" brushRef="#br0" timeOffset="30094.7">4318 7472 0,'-21'0'0,"42"21"16,0-21 0,0 0-16,0 0 0,22 0 15,-1 0-15,0 0 0,22 0 0,-22 0 16,22 0-16,-22 0 0,22 0 0,-1 0 16,-21 0-16,1 0 0,-1 0 15,0 0-15,1-21 0,-22 21 0,0 0 16,0 0-16,-42 0 31,-21 0-31,21 0 0,-1 0 16,-20 0-16</inkml:trace>
  <inkml:trace contextRef="#ctx0" brushRef="#br0" timeOffset="30434.85">4699 7493 0,'0'0'0,"0"21"0,-21-21 0,0 0 15,21 21 1,-22-21-16,22 22 0,0-1 15,0 0-15,0 0 0,0 0 0,0 0 16,0 22-16,22-22 0,-22 21 16,21-21-16,0 22 0,-21-1 0,0 0 15,21 1-15,-21-22 0,21 21 0,-21 1 16,0-1-16,0-21 16,0 21-16,0-20 0,0-1 0,0 21 15,-21-21-15,0-21 0,0 21 0,-22 1 16,22-22-16,0 0 0,-21 0 15,21 0-15,-1 0 0,-20 0 0,21 0 16,-21 0-16,20-22 0,-20 1 0,21 21 16,0-21-16,0 0 0,-1 0 15,22 0-15,0-1 0,-21 1 0,0 0 16,21 0-16,0 0 16,21 21-1,0-21-15,1 21 0,-1-22 16,21 22-16,0 0 0,1-21 15</inkml:trace>
  <inkml:trace contextRef="#ctx0" brushRef="#br0" timeOffset="30909.52">5863 7662 0,'0'0'0,"21"-21"0,-21 0 15,0 0-15,-42 21 0,21 0 16,0 0-16,-22 0 0,1 0 0,0 0 16,-22 0-16,22 21 15,-1-21-15,-20 21 0,21 0 0,-1 1 16,22-1-16,-21 0 0,21-21 0,-1 21 16,22 0-16,0 0 0,0 1 15,0-1-15,0 0 0,0 0 16,22-21-16,20 21 0,-21 0 0,21 1 15,1-22-15,-1 21 0,0 0 0,1 0 16,-1 0-16,-21 0 0,22 1 16,-1-1-16,-21 0 0,21-21 0,-20 21 15,-1 0-15,-21 0 0,0 1 16,0-1-16,-43 0 16,22-21-16,-21 0 0,0 21 15,-1-21-15,-20 0 0,20 0 0,1 0 16,-21 0-16,20 0 0,-20 0 15,20 0-15,1 0 0,0 0 0,21-21 16,-22 0-16,22 21 0,0-21 0,0 21 16,0 0-16,21-22 0,21 22 31,0 0-31,0 0 0,0-21 16,22 21-16,-22 0 0,21-21 0,0 0 15</inkml:trace>
  <inkml:trace contextRef="#ctx0" brushRef="#br0" timeOffset="31375.25">6435 7578 0,'0'0'15,"-22"0"-15,1 0 0,0 0 0,0 0 0,0 0 16,0 0-16,-1 0 0,1 0 15,0 0-15,0 21 0,0 0 0,0 0 16,21 22-16,-22-22 0,1 21 0,-21 0 16,21-20-16,0 20 15,-1 0-15,22 22 0,-21-22 0,21 0 16,0-20-16,0 20 0,0 0 0,0-21 16,0 22-16,21-22 0,1 0 15,20 0-15,-21-21 0,21 0 0,1 21 16,-1-21-16,0 0 0,1 0 0,-1 0 15,0-21-15,1 21 0,-22-21 0,21 0 16,1 0-16,-22 0 0,21-1 16,-21 1-16,-21 0 0,21-21 0,-21 21 15,0-22-15,0 22 0,0-21 16,-21-1-16,0 1 0,0 21 0,0-21 16,-22 20-16,22-20 0,-21 21 15,21 0-15,-22 0 0,22 21 0,0 0 16,0 0-16,0 0 0,0 0 15,-1 0-15,1 21 16,21 0-16,-21-21 0,21 21 0,0 0 16,0 0-16,0 1 0,21-22 15,0 21-15,22-21 16</inkml:trace>
  <inkml:trace contextRef="#ctx0" brushRef="#br0" timeOffset="31631.06">7175 7662 0,'0'0'0,"0"-21"0,0 0 16,22 0-16,-22 42 31,0 0-31,0 22 16,0-22-16,-22 21 0,22 0 0,-21 1 15,0-1-15,21 0 0,-21 22 0,0-22 16,0 1-16,21-22 0,-22 21 15,1 0-15,21-20 0,0-1 0,0 0 16,0 0-16,21-42 31,1 0-15,-1 0-16</inkml:trace>
  <inkml:trace contextRef="#ctx0" brushRef="#br0" timeOffset="32086.79">7218 7789 0,'0'-21'0,"0"42"0,0-84 0,21 42 16,-21 0-16,21-22 0,0 43 16,0 0-1,1 0-15,-22 21 0,21 1 16,0-1-16,0 21 0,-21-21 16,21 22-16,0-1 0,1-21 0,-1 21 15,0 1-15,0-1 0,0 0 16,0-20-16,22 20 0,-22-21 0,0 0 15,21 0-15,-20 1 0,-1-22 0,0 0 16,0 0-16,0 0 16,0 0-16,-21-22 15,22 1-15,-22 0 0,21 0 0,-21 0 16,0 0-16,0-22 0,0 1 16,0 21-16,0-22 0,21 1 0,-21 0 15,21-1-15,-21 1 0,0 0 0,0-1 16,0 1-16,0 0 0,0 21 15,0-1-15,0 1 0,0 0 0,0 42 32,-21 0-32,21 1 0,0-1 0,-21 21 15,21 0-15,0-20 0,-21 20 16,21 0-16,0 1 0,0-1 0,0 0 16,0 1-16,0-1 0,0-21 0,0 21 15,0-20-15,0 20 0,0-21 16,0 0-16,0 0 0,0 1 15</inkml:trace>
  <inkml:trace contextRef="#ctx0" brushRef="#br0" timeOffset="32822.98">9673 7112 0,'21'-21'0,"0"21"0,1-21 15,-22 0-15,21 21 0,0-22 0,0 1 16,0 0-16,0 0 0,1 0 15,-1 0-15,0-1 0,-21 1 16,21 0-16,-21 0 0,0 0 16,0 0-16,-21 21 0,-21 0 15,-1 0-15,1 0 0,0 0 16,-22 0-16,22 21 0,-22 0 0,22-21 16,-22 21-16,22 21 0,0-20 0,-1-1 15,1 21-15,0-21 0,21 0 16,-1 22-16,22-22 0,0 21 0,0-21 15,0 22-15,43-22 0,-22 21 0,0-21 16,21 22-16,1-22 0,-1 21 16,0-21-16,1 22 0,-1-22 15,22 21-15,-22-21 0,0 1 0,1 20 16,-1-21-16,-21 0 0,0 0 16,0 1-16,-21-1 0,0 0 0,-21 0 15,0 0-15,-21 0 0,-1-21 0,-20 22 16,-1-22-16,22 0 0,-21 0 0,-1 0 15,22 0-15,-22 0 0,22 0 16,0 0-16,-1-22 0,1 22 0,21-21 16,0 0-16,-1 0 0,1 0 0,21 0 15,0-22-15,0 22 16,0 0-16,0 0 0,0 0 0,21-1 0,1 1 16,20 21-16,-21-21 0,0 21 0,22 0 15,-1 0-15,0 0 16,1 0-16,-1 0 0,0 0 0,1-21 15,-1 21-15,0 0 0,22 0 0</inkml:trace>
  <inkml:trace contextRef="#ctx0" brushRef="#br0" timeOffset="33402.65">10202 7387 0,'0'0'0,"-21"21"31,0 1-16,0-1-15,0 21 16,21-21-16,-22 0 0,22 1 0,-21 20 16,21-21-16,-21 0 0,21 0 15,0 22-15,0-22 0,0 0 0,0 0 16,21-21-16,0 21 0,1 1 0,-1-22 16,0 0-16,0 0 0,21 0 15,-20 0-15,20 0 0,-21 0 0,21 0 16,-20-22-16,20 22 0,-21-21 0,21 0 15,-20 0-15,-1 0 0,21 0 0,-21-1 16,0 1-16,-21 0 0,0 0 16,22 0-16,-22 0 0,0-1 15,0 1-15,0 0 0,0 0 0,0 0 16,0 42 0,0 0-1,-22 0-15,22 22 0,0-22 16,0 21-16,0-21 0,0 22 0,0-1 15,0 0-15,0 1 0,0 20 16,0-21-16,0 22 0,0-1 0,0-20 16,0 20-16,0 1 0,0-1 0,0-20 15,0 20-15,0-21 0,0 22 0,-21-22 16,21 1-16,-21-1 16,0 0-16,0 1 0,0-22 0,-22 21 15,22-21-15,-21 0 0,21 1 0,-22-1 16,1-21-16,0 0 0,-1 0 0,1 0 15,0 0-15,-1-21 0,1-1 0,0 1 16,20 0-16,-20 0 0,21 0 16,0 0-16,21-1 0,0 1 0,0 0 15,0 0-15,0 0 0,0 0 16,0-1-16,21 1 0,21 0 0,-21-21 16,1 21-16,20-1 0</inkml:trace>
  <inkml:trace contextRef="#ctx0" brushRef="#br0" timeOffset="34135.23">11155 7387 0,'-21'0'15,"-1"21"-15,22 1 0,-21-1 16,21 0-16,-21 0 0,21 0 15,0 0-15,0 1 0,-21 20 0,21-21 16,-21 0-16,0 0 0,21 1 0,0-1 16,-22 0-16,22 0 0,-21 0 15,21 0 1,-21-21-16,42-21 31,0 0-31,-21 0 0,22 0 0,-1 0 16,0-1-16,0 1 0,0-21 15,0 21-15,1-22 0,20 22 0,-21-21 16,0 21-16,22 0 0,-22-1 0,21 22 16,-21 0-16,22 0 0,-22 0 15,0 0-15,0 0 0,0 22 0,-21-1 16,0 21-16,21-21 0,-21 22 16,0-22-16,0 0 0,0 21 0,0-21 15,0 1-15,22-1 0,-22 0 16,0 0-16,0 0 0,0 0 0,21-21 15,0 0-15,0 22 0,0-22 16,0 0-16,1 0 0,-1 0 16,0 0-16,0-22 0,0 1 0,0 21 15,1-21-15,-1 0 0,0 0 0,0 0 16,-21-1-16,21 1 0,0-21 0,-21 21 16,22-22-16,-22-20 0,21 21 15,-21-1-15,0-20 0,21 20 0,-21-20 16,21 21-16,-21-1 0,0 1 15,0 21-15,0 0 0,0-1 16,0 1-16,0 42 16,-21 22-1,21-22-15,-21 21 0,21 1 0,0-1 16,0 0-16,0 1 0,0 20 16,-21-21-16,21 1 0,0-1 0,0 0 15,0 1-15,0-1 0,0 0 0,0-20 16,0-1-16,0 21 0,0-21 15,0 0-15,0 1 0,21-22 16,0 0 0,0 0-16,0 0 0,0-22 15,-21 1-15,0 0 16,22 0-16,-22 0 0,21 0 0</inkml:trace>
  <inkml:trace contextRef="#ctx0" brushRef="#br0" timeOffset="34327.12">11726 7408 0,'0'0'0,"-21"0"0,0 0 16,21 22-1,21-22 1,0 0-16,0 0 16,1 0-16,-1 0 0,0 0 15,21 0-15,-21 0 0,1 0 0,20 0 16,-21-22-16,21 22 0,-20-21 0,-1 21 15,21-21-15,-21 0 0,22 21 16</inkml:trace>
  <inkml:trace contextRef="#ctx0" brushRef="#br0" timeOffset="35362.58">12658 7557 0,'0'0'0,"21"0"15,0 0 1,0 0-16,0 0 0,0 0 16,1-22-16,-1 1 0,0 0 15,0 0-15,-21 0 0,0 0 16,0-1-16,0 1 0,0 0 16,0 0-16,0 0 0,0-22 0,-21 22 15,0 0-15,0 21 0,-1-21 0,1 21 16,0 0-16,-21 0 0,21 0 15,-1 21-15,-20 0 0,21 0 0,0 22 16,-22-1-16,22 0 0,0-20 0,0 20 16,0 0-16,0 1 15,21-1-15,0-21 0,0 21 0,0-20 16,0-1-16,0 0 0,21 0 0,0 0 16,0-21-16,0 0 0,22 0 0,-22 0 15,0 0-15,0 0 0,21 0 16,-20 0-16,-1-21 0,21 0 0,-21 21 15,0-21-15,1 0 0,-1-1 0,0-20 16,0 21-16,0 0 0,0-22 16,1 22-16,-22-21 0,0 21 0,0-22 15,21 22-15,-21 0 0,0 0 0,0 42 32,0 0-17,0 0-15,0 1 0,0 20 0,0-21 16,0 0-16,0 0 0,0 22 0,0-22 15,0 0-15,0 0 0,21 0 16,-21 1-16,21-22 0,0 21 0,0-21 16,-21 21-16,22-21 0,-1 0 0,0 0 15,0 0-15,0 0 0,-21-21 16,21 0-16,1 21 0,-22-22 16,21 1-16,0 0 0,-21 0 0,21-21 15,0 20-15,0-20 0,1 21 0,20-21 16,-21-1-16,21 22 0,1-21 15,-1 21-15,0-1 0,1 1 16,-1 21-16,0 0 0,-20 0 0,-1 0 16,0 0-16,0 21 0,-21 1 15,21-1-15,-21 21 0,0-21 0,0 22 16,0-1-16,0-21 0,0 21 0,0-20 16,-21 20-16,0-21 0,0 0 15,0 22-15,-1-22 0,1 0 0,0-21 16,0 21-16,0 0 0,42-42 47,0 21-47,0-21 0,0 0 15,1 0-15,-1-1 0,21 1 16,-21 0-16,0-21 0,1 21 16,20-22-16,-21 1 0,0 0 0,0-1 15,1 22-15,-1-21 0,0 21 0,-21-1 16,0 1-16,-21 42 31,0 1-31,-1 20 0,1-21 0,21 21 16,-21-20-16,0 20 0,21-21 0,-21 21 15,21-20-15,0 20 0,0-21 16,0 0-16,0 0 0,0 1 16,21-22-16,0 21 0,0 0 0,22-21 15,-22 0-15,21 21 0,0-21 0,1 0 16,-1 0-16,0 0 0,1 0 15,-1 0-15,0-21 0,1 21 0,-1-21 16,0 0-16,-20 21 0,-1-22 0,0 1 16,0 0-16,-21 0 0,0 0 15,0 0-15</inkml:trace>
  <inkml:trace contextRef="#ctx0" brushRef="#br0" timeOffset="36855.57">2138 9716 0,'0'0'0,"0"-22"16,0 1-16,0 0 0,0 0 15,0 0-15,0 0 16,0-1-16,0 1 16,-21 21-16,21-21 15,0 0-15,-22 21 16,22 21-1,0 0 1,0 0-16,0 22 0,0-22 16,0 21-16,0 1 0,0-1 0,-21 21 15,21-20-15,-21-1 0,21 0 16,-21 1-16,21-1 0,0-21 0,-21 22 16,0-22-16,21 0 0,0 0 15,0 0-15,-22-21 0,1 0 31,21-21-31,0 0 16,0 0-16,0 0 16,0-1-16,0 1 0,21 0 15,1 21-15,-1-21 0,0 21 16,0 0-16,0 0 0,22-21 16,-1 21-16,0 0 0,1-21 0,-1 21 15,0 0-15,1 0 0,-1 0 0,0 0 16,1 0-16,-22 0 0,21 0 15,-21 0-15,0 0 0,1 0 0,-1-22 16,0 22 0,-21-21-16,21 0 15,-21 0-15,0 0 0,0 0 16,0-1-16,-21 1 16,0 0-16,21 0 0,0 0 0,-21 0 15,21-1-15,-22 22 0,22-21 16,-21 42-1,21 1 1,0-1-16,0 21 0,-21-21 0,21 22 16,0-22-16,0 21 0,0 0 0,0-20 15,0 20-15,0-21 0,-21 21 16,21-20-16,-21 20 0,21-21 16,0 0-16,0 0 0,0 22 15,0-22-15,-21 0 0,21 0 16,0 0-16,21-21 31,0-21-31,0 0 16,0 0-16,-21 0 0</inkml:trace>
  <inkml:trace contextRef="#ctx0" brushRef="#br0" timeOffset="37202.37">3344 9991 0,'0'0'0,"0"21"0,0 0 15,0 0 1,0 0 0,0-42 30,0 0-46,21 21 16,-21-21-16,0 0 0,22 0 16,-22-1-16,0 1 15,0 0 1,-22 21-16,1 0 16,0 0-16,0 0 15,0 0 1,21 21-16</inkml:trace>
  <inkml:trace contextRef="#ctx0" brushRef="#br0" timeOffset="40210.36">5165 9927 0,'21'0'31,"-21"-21"0,0 0-15,21 21-16,-21-21 15,0 0 1,21 21-16,-21-22 0,0 1 16,0 0-16,0 0 15,0 0-15,0 0 16,0-1-16,-21 1 0,0 0 16,0 0-16,-1 0 0,1 0 0,0 21 15,-21-22-15,21 22 0,-22 0 16,1 0-16,21 0 0,-22 0 0,1 0 15,0 22-15,21-1 0,-22 0 16,22 21-16,-21-21 0,21 22 0,-1 20 16,1-20-16,21 20 0,0-21 0,0 1 15,0-1-15,0 22 0,0-22 16,0-21-16,21 21 0,1 1 0,20-22 16,-21 0-16,0 0 0,22 0 0,-22-21 15,21 0-15,0 0 0,-20 0 16,20 0-16,-21 0 0,21-21 15,-20 0-15,20 0 0,-21 0 0,21 0 16,-20-22-16,-1 22 0,0 0 16,0-21-16,21-1 0,-42 22 0,22-21 15,-22-1-15,21 1 0,-21 21 0,0-21 16,0 20-16,0 1 0,0 0 16,0 0-16,-21 21 15,21 21-15,0 0 0,0 22 16,0-22-16,0 21 0,0-21 15,0 22-15,0-22 0,0 21 0,0 0 16,21-20-16,-21-1 0,21 21 0,0-21 16,0 0-16,0 1 15,22-1-15,-22 0 0,21-21 0,-21 21 16,22-21-16,-1 0 0,0 0 0,1 0 16,-1 0-16,0 0 0,1 0 0,-1-21 15,0 0-15,1 21 0,-1-21 16,0-1-16,-20 1 0,20 0 0,-21 0 15,0 0-15,0-22 0,-21 22 0,0 0 16,0-21-16,0 21 0,0-22 16,0 22-16,0 0 0,-21-21 0,0 20 15,0 1-15,0 0 0,0 21 16,-1 0-16,1 0 0,0 0 0,-21 0 16,21 21-16,-1 0 0,1 1 15,-21-1-15,21 0 0,0 21 0,-1 1 16,1-22-16,0 21 0,21 0 15,-21-20-15,21 20 0,0-21 0,0 0 16,0 0-16,0 1 0,21-1 0,0 0 16,0-21-16,1 0 0,20 0 0,-21 0 15,0 0-15,22 0 0,-22 0 16,21 0-16,-21-21 0,22 21 0,-22-21 16,21-1-16,-21 1 0,22 0 0,-22-21 15,0-1-15,0 22 0,21-21 16,-42 0-16,22-22 0,-1 22 15,-21-22-15,0 22 0,0-22 0,0 1 16,0 21-16,0-22 0,0 22 16,0-1-16,0 1 0,0 0 0,0 21 15,0-22-15,0 22 0,-21 21 16,-1 0 0,22 21-16,0 0 0,0 1 0,-21 20 15,21 0-15,-21 22 0,21-22 0,0 22 16,0-1-16,-21 1 0,21-1 15,0 1-15,0-22 0,0 0 16,0 22-16,0-22 0,0-21 0,0 22 16,21-1-16,0-21 0,0 0 0,1 0 0,-1-21 15,0 22-15,21-22 16,-21 0-16,22 0 0,-22 0 0,21 0 16,1-22-16,-1 1 0,0 0 0,1 0 15,-22 0-15,21 0 0,0-1 16,-20-20-16,-1 21 0,0-21 0,0 20 15,-21-20-15,0 21 0,21-21 0,-21 20 16,0 1-16,0 0 0,0 0 16,0 42-1,0 0-15,0 0 0,0 1 16,0 20-16,0-21 0,-21 21 0,21-20 16,0-1-16,0 21 15,0-21-15,0 0 0,0 1 0,0-1 16,0 0-16,21 0 0,0 0 0,1-21 15,-1 21-15,21-21 16,-21 0-16,0 0 0,22 0 0,-22 0 16,0-21-16,21 21 0,-20-21 0,-1 0 15,0 0-15,0 0 0,0-1 0,0 1 16,1 0-16,-1-21 0,0 21 16,0-22-16,0 1 0,-21 21 0,21-22 15,-21 22-15,22 0 0,-22 0 16,0 0-16,21 0 0,-21 42 31,0 0-31,0 0 0,0 21 16,0-20-16,0-1 0,0 21 15,0-21-15,0 22 0,0-22 0,0 0 16,0 21-16,0-21 0,0 1 0,21-1 16,0 0-16,0 0 0,22 0 0,-22-21 15,21 21-15,-21-21 0,22 0 16,-1 0-16,0 0 0,1 0 0,-1 0 15,0 0-15,1 0 0,-22-21 0,21 0 16,0 0-16,1 21 0,-22-21 16,0-22-16,21 22 0,-20 0 15,-22 0-15,0-21 0,21 20 0,-21-20 16,0 21-16,0 0 0,0-22 0,0 22 16,-21 0-16,-1 0 0,1 0 15,0 0-15,0 21 0,0 0 0,0 0 16,-1 0-16,-20 21 0,21 0 0,-21 0 15,20 0-15,-20 0 0,21 22 16,-21-22-16,20 21 0,1 1 0,0-22 16,21 21-16,0-21 0,0 22 0,0-22 15,0 0-15,21 21 0,22-21 0,-22-21 16,0 22-16,0-1 16,21-21-16,-20 0 0,20 0 0,0 0 0,-21 0 15,22 0-15,-1 0 0,-21-21 16,22 21-16,-22-22 0,21 1 0,-21 0 15,0 0-15,1 0 0,-1 0 16,0-22-16,0 22 0,0-21 0,0 21 16,-21-22-16,0 22 0,0 0 0,0-21 15,0 20-15,0 1 16,0 42 0,0 1-16,0-1 0,0 0 0,0 21 15,0-21-15,-21 22 16,21-22-16,0 21 0,0-21 0,0 1 15,0-1-15,0 21 0,0-21 16,21 0-16,1 1 0,-1-22 16,21 21-16,-21-21 0,22 0 15,-22 0-15,21 0 0,0 0 0,1 0 16,-1-21-16,-21-1 0,22 22 0,-1-21 16,-21 0-16,21 0 0,-20 0 0,20 0 15,-21-1-15,0-20 0,0 21 16,1-21-16,-22 20 0,0 1 15,0-21-15,0 21 0,0 0 0,0 42 32,-22 0-32,22 0 15,-21 0-15,0 0 0,21 1 0,0-1 16,-21 21-16,21-21 0,-21 0 16,21 1-16,0-1 0,0 0 0,0 0 15,0 0-15,-21-21 0,21 21 0,0 1 16,21-44 15,-21 1-15,21 0-16,0 0 0,0 0 15,0 0-15,1-22 0,-1 22 16,0-21-16,0-1 0,0 22 16,22-21-16,-22 0 0,21 20 0,-21-20 15,22 21-15,-22 21 0,0-21 0,0 21 16,0 0-16,0 0 0,-21 21 15,0 0-15,0 0 0,0 0 0,0 22 16,0-22-16,0 0 0,0 21 0,0-20 16,22 20-16,-22-21 0,0 0 15,21 0-15,-21 1 0,21-1 0,-21 0 16,21 0-16,0-21 0,0 21 0,1-21 16,-1 0-16,0 0 0,0 0 0,0 0 15,0 0-15,1 0 0,20-21 16,-21 21-16,0-21 0,0 0 15,1 0-15,20-1 0,-42 1 0,21 0 16,0-21-16,0-1 0,1 1 0,-22 0 16,21-1-16,0 1 0,-21-21 15,0-1-15,21 22 0,-21-22 0,21 22 16,-21 0-16,21-1 0,-21 1 16,0 21-16,0 0 0,0-1 0,-21 44 31,0 20-31,0-21 0,21 21 0,-21 22 15,0-22-15,-1 22 16,1-22-16,21 22 0,0-22 0,-21 21 0,21-20 16,0-1-16,0 0 0,0 1 15,0-1-15,0-21 0,0 22 0,0-22 16,21 0-16,0 0 0,1-21 16,-1 21-16,0-21 0,0 0 0,0 0 15,0 0-15,22 0 0,-22 0 0,0 0 16,21-21-16,-20 0 0,20 21 15,-21-21-15,0 0 0,22-22 0,-22 22 16,0 0-16</inkml:trace>
  <inkml:trace contextRef="#ctx0" brushRef="#br0" timeOffset="40410.24">9821 9716 0,'0'0'0,"-21"0"0,0 0 0,21 21 15,21-21 1,0 0 0,22 0-16,-22 0 0,21 0 15,0 0-15,1 0 0,-1-21 0,-21 21 16,22 0-16,-1-22 0,-21 22 0,0-21 16,22 21-16,-22 0 0,-21-21 15,21 21-15</inkml:trace>
  <inkml:trace contextRef="#ctx0" brushRef="#br0" timeOffset="41734.56">10689 9948 0,'21'0'16,"-42"0"-16,63 0 0,1 0 0,-22 0 0,-21-21 16,21 0-16,0 21 0,0-21 15,-21 0-15,0 0 0,0-1 16,0 1-16,0 0 0,0 0 16,0 0-16,-21-22 0,0 22 15,0 0-15,0 0 0,0-21 0,-22 20 16,22 22-16,0-21 0,-21 21 0,20 0 15,1 0-15,0 0 0,-21 0 16,21 21-16,-1 1 0,1-1 0,0 21 16,21-21-16,-21 22 0,0-1 0,21-21 15,-21 21-15,21 1 0,0-22 16,0 21-16,0-21 0,0 1 0,0-1 16,0 0-16,0 0 0,21-21 15,0 21-15,0-21 0,0 0 0,0 0 16,1 0-16,-1 0 15,0 0-15,0-21 0,0 0 0,22 0 16,-22 0-16,0 21 0,21-22 0,-21 1 16,1-21-16,-1 21 0,0 0 15,0-1-15,0 1 0,-21-21 0,0 21 16,0 0-16,21-1 0,-21 1 0,0 0 16,0 42 15,0 0-31,-21 1 0,21-1 15,0 21-15,0-21 0,0 0 16,0 22-16,21-22 0,1 0 0,-1 0 16,0 22-16,0-22 0,0-21 15,22 21-15,-22 0 0,21-21 0,0 0 16,1 21-16,20-21 0,-20 0 16,-1 0-16,0 0 0,22 0 0,-22-21 15,0 21-15,1-21 0,-1 0 0,0 0 16,1-1-16,-22 1 0,21 0 0,-21 0 15,1-21-15,-22 20 0,0-20 16,0 0-16,0-1 0,0 1 0,0 0 16,-22 21-16,22-22 0,-21 1 0,0 21 15,0 0-15,0-1 0,0 22 16,-22 0-16,22 0 0,-21 0 0,21 0 16,-22 22-16,22-1 0,-21 0 15,21 21-15,-1-21 0,-20 22 0,21-1 16,0 0-16,0-20 0,21 20 15,0 0-15,0-21 0,0 22 0,0-22 16,0 0-16,21 0 0,0 0 16,0-21-16,21 0 0,-20 0 15,20 0-15,-21 0 0,0 0 0,22 0 16,-22-21-16,0 0 0,0 21 0,0-21 16,0 0-16,1 0 0,-1-1 0,0 1 15,-21 0-15,0 0 0,21 0 16,-21 0-16,21 21 15,-21 21 17,0 0-32,0 0 0,0 0 0,0 22 15,0-22-15,0 21 0,0-21 0,0 22 16,0-1-16,0-21 0,0 21 0,0 1 16,0-1-16,0 0 0,0 1 15,0-1-15,0 22 0,0-22 0,21 21 16,-21-20-16,0 20 0,0-20 0,0-1 15,0 21-15,0-20 0,0-1 0,0 0 16,-21 1-16,0-1 16,0 0-16,0 1 0,0-22 0,-1 21 15,-20-21-15,21 1 0,-21-22 0,20 21 16,-20-21-16,21 0 0,0 0 0,-22 0 16,22 0-16,0-21 0,0-1 0,0 22 15,-22-21-15,22 0 0,0 0 16,21 0-16,-21 0 0,21-1 15,0 1-15,0 0 0,0 0 16,0 0-16,21-22 0,0 22 0,0 0 16,1-21-16,-1-1 0,0 22 15</inkml:trace>
  <inkml:trace contextRef="#ctx0" brushRef="#br0" timeOffset="42395.19">12065 9737 0,'0'-21'47,"21"21"-47,0-22 16,0 1-16,1 21 0,-1-21 15,0 21-15,-21-21 0,21 0 0,0 21 16,0-21-16,1-1 15,-22 1-15,0 0 0,0 0 16,0 0-16,0 0 0,-22 21 16,1 0-1,0 0-15,0 0 0,0 21 0,0 0 16,-1 21-16,1-21 0,0 22 0,0-1 16,0 0-16,0-20 0,-1 20 15,22 0-15,0 1 0,0-1 0,0-21 16,0 21-16,0-20 0,0-1 0,0 0 15,22 0-15,-1 0 0,0-21 0,21 21 16,-21-21-16,1 0 0,20 0 16,-21 0-16,21 0 0,1 0 15,-22-21-15,21 0 0,1 0 0,-22 21 16,21-42-16,0 20 0,1 1 0,-22-21 16,21 21-16,-21-22 0,22 1 15,-22 0-15,21-1 0,-21 1 0,1 21 16,-22-21-16,0 20 0,21 1 0,-21 0 15,0 0-15,-21 21 16,21 21-16,-22 0 16,22 0-16,0 1 0,-21-1 0,21 21 15,0-21-15,0 22 0,0-22 0,0 21 16,0-21-16,0 22 0,0-22 16,0 0-16,0 0 0,0 0 15,0 0-15,21 1 0,-21-1 0,0 0 16,0 0-16,0 0 15,-21-21 1,0 0-16,0 0 0,0 0 16,0 0-16,-1 0 15,22-21-15,-21 21 16,21-21-16,0 0 0,0 0 16</inkml:trace>
  <inkml:trace contextRef="#ctx0" brushRef="#br0" timeOffset="43382.82">13462 9567 0,'0'0'0,"42"0"0,-21-21 16,22 0-16,-1 21 0,-21-21 16,0 0-16,1 21 0,-1-21 0,0-1 15,0 22-15,-21-21 0,0 0 0,0 0 31,-21 21-15,0 0-16,21 21 0,0 0 0,-21 0 16,-1 1-16,1-1 0,21 21 0,-21 0 15,0-20-15,21 20 0,0 0 16,-21 1-16,21-22 0,-21 21 0,21-21 16,0 22-16,0-22 0,0 0 15,0 0-15,0 0 0,21 0 16,0-21-16,0 0 0,0 0 15,0 0-15,1 0 0,-1 0 0,0 0 16,0 0-16,0-21 0,0 21 0,1-21 16,20 0-16,-21 0 0,0 0 15,-21-1-15,21 1 0,-21 0 0,0-21 16,0 21-16,0-22 0,0 1 0,0 21 16,-21-22-16,21 22 0,-21 0 0,0-21 15,0 21-15,-22-1 0,22 22 16,21-21-16,-21 21 0,0 0 15,21-21-15,21 21 32,0 0-32,0 0 0,1 0 0,20 0 15,-21 0-15,21 0 0,1 0 0,-1 0 16,0-21-16,1 21 0,-1-21 0,0 21 16,22-21-16,-22 21 0,1-22 15,-1 1-15,-21 21 0,21-21 0,-20 0 16,-22 0-16,0 0 31,-22 21-31,1 0 16,21 21-16,-21 0 0,0 0 15,21 0-15,-21 0 16,21 1-16,0 20 0,-21 0 0,21-21 16,-22 85-16,1-63 0,21 20 15,-21-21-15,21 22 0,-21-1 0,21 1 16,0-22-16,0 22 0,0-22 15,-21 22-15,21-1 0,0 1 0,0-1 16,-21-21-16,21 22 0,0-1 0,0 1 16,0-22-16,-22 22 0,22-1 0,-21-20 15,21-1-15,0 21 0,0-20 16,0-1-16,0-21 0,0 22 0,0-22 16,0 0-16,-21 0 0,21 0 15,-21-21-15,0 0 16,0 0-16,-1 0 0,1 0 15,0 0-15,0 0 16,0-21-16,0 0 0,-1 0 16,22 0-16,0-1 0,0 1 15,-21 0-15,21 0 0,0-21 0,0 20 16,0-20-16,0 21 0</inkml:trace>
  <inkml:trace contextRef="#ctx0" brushRef="#br0" timeOffset="43818.8">15515 9356 0,'0'0'16,"0"-21"-16,-21 21 0,21-22 15,21 22 1,0 0-16,0 0 0,1 0 15,-1 0-15,21 0 0,0-21 0,1 21 16,-1 0-16,0 0 0,1 0 16,20 0-16,-20 0 0,-1 0 0,0 0 15,1 0-15,-22 0 0,21 0 0,-21 0 16,-42 0 0,0 0-1,0 0-15,0 0 0,-22 0 16,22 0-16,-21 0 0,21 0 15,-22 0-15,22 0 0</inkml:trace>
  <inkml:trace contextRef="#ctx0" brushRef="#br0" timeOffset="44147.64">15833 9292 0,'-22'0'0,"22"21"15,-21-21-15,21 22 16,0-1-16,0 0 16,0 0-16,0 0 15,0 0-15,0 22 0,0-22 16,0 21-16,0-21 0,0 22 0,0-1 0,0-21 15,0 22-15,0-1 16,0-21-16,0 21 0,0-20 0,0 20 16,0-21-16,0 0 0,0 0 0,0 1 15,0-1-15,-21 0 0,0 0 16,0 0-16,0-21 0,-1 0 16,1 0-16,0 21 0,-21-21 0,21 0 15,-1 0-15,1 0 0,0 0 0,0 0 16,0 0-16,0-21 0,-1 21 15,22-21-15,-21 21 0,21-21 16,-21 21-16,21-21 16,0 0-16,0-1 15,21 22-15,0-21 16,1 21-16,-1-21 0,-21 0 0,42 21 16,-21-21-16,0 0 0</inkml:trace>
  <inkml:trace contextRef="#ctx0" brushRef="#br0" timeOffset="44634.87">16700 9483 0,'0'0'16,"43"-21"-16,-22-1 0,0 22 0,21-21 16,-42 0-16,22 0 0,-22 0 15,0 0-15,-22 21 16,1-22-16,0 22 0,-21 0 15,21 0-15,-1 0 0,-20 0 0,21 0 16,0 22-16,-22-1 0,22-21 16,0 21-16,0 0 0,21 0 0,-21 0 15,21 1-15,0-1 0,0 21 0,0-21 16,0 0-16,0 1 0,0-1 16,21 0-16,0 0 0,0 0 0,0-21 15,1 21-15,-1 1 0,0-22 0,0 21 16,0-21-16,0 21 0,1-21 15,-1 0-15,0 21 0,-21 0 16,0 0 0,-21 1-1,0-22-15,-22 0 0,22 0 16,-21 0-16,-1 0 0,1 0 0,0 0 16,-22 0-16,22 0 0,0 0 0,-1 0 15,22 0-15,-21 0 0,21 0 16,-22 0-16,22 0 0,0 0 0,0 0 15,42 0 17,0 0-17,0 0-15,0-22 0,1 22 0,20-21 16,0 21-16,1-21 0,20 21 0</inkml:trace>
  <inkml:trace contextRef="#ctx0" brushRef="#br0" timeOffset="45116.83">17484 9292 0,'0'0'0,"-22"0"0,1 0 0,0 0 16,0 0-16,0 0 0,0 0 0,-1 0 15,1 0-15,0 0 0,0 21 16,0 1-16,-22-1 0,22 0 0,0 0 15,0 21-15,21 1 0,-21-22 0,0 21 16,21 1-16,-22-1 0,22 0 16,0 1-16,0-22 0,0 21 0,0-21 15,0 22-15,22-22 0,-1 0 0,0 0 16,0 0-16,0-21 0,0 21 16,1-21-16,20 0 0,-21 0 0,21 0 15,-20 0-15,-1 0 0,21 0 16,-21 0-16,0-21 0,22 0 0,-22 21 15,0-21-15,0 0 0,0 0 0,1-22 16,-1 22-16,0-21 0,0-1 16,-21 22-16,0-21 0,21 0 0,-21-22 15,0 43-15,0-21 0,0-1 16,-21 1-16,0 21 0,0 0 0,0-1 16,-1 22-16,-20 0 0,0 0 0,21 0 15,-22 0-15,1 0 0,0 0 16,20 22-16,-20-1 0,21-21 0,0 21 15,0 0-15,-1 0 0,22 0 0,0 1 16,0-1-16,0 0 16,0 0-16,22-21 0,-1 0 15,0 0-15,21 0 0</inkml:trace>
  <inkml:trace contextRef="#ctx0" brushRef="#br0" timeOffset="45402.67">18055 9356 0,'0'0'0,"0"-21"0,-21 42 47,21 0-47,-21 0 0,21 0 16,0 0-16,0 22 0,0-22 0,-21 21 15,21 1-15,-22-1 0,22-21 16,-21 21-16,21 1 0,0-22 0,0 21 15,-21-21-15,21 1 0,-21 20 0,21-21 16,0 0-16,0 0 16,0 1-16,21-44 31,-21 1-15,0 0-16,21 0 0</inkml:trace>
  <inkml:trace contextRef="#ctx0" brushRef="#br0" timeOffset="45670.51">18034 9525 0,'0'0'0,"21"-21"0,-21-21 0,0 20 16,0 1-16,21 0 0,-21 0 0,21 21 15,1-21-15,-1 21 16,0 21 0,0 0-16,0 0 0,-21 0 0,21 22 15,1-22-15,20 21 0,-21 1 16,0-22-16,0 21 0,1 0 0,-1-20 15,0 20-15,0-21 0,0 21 0,0-20 16,-21-1-16,22 0 0,-1-21 16,-21 21-16,21-21 15,0 0-15,-21 21 0,21-21 0,-21-21 32,21 0-32,-21 0 15,0 0-15,0-1 0,0 1 0,22 0 16</inkml:trace>
  <inkml:trace contextRef="#ctx0" brushRef="#br0" timeOffset="45915.37">18965 9229 0,'21'-43'0,"-42"86"0,42-107 0,-21 43 16,0 0-16,0 0 0,0 42 31,-21 0-31,0 0 0,0 22 0,0-1 16,0 0-16,-1 1 0,1-1 15,0 0-15,0 22 0,0-22 0,0 0 16,-1 1-16,1-1 0,0 0 0,0-20 16,0 20-16,21-21 0,0 0 15,-21 0-15,21 1 0,-22-1 0,22 0 16,0 0-16,-21-21 16,0 0-16,0 21 15,0-21-15</inkml:trace>
  <inkml:trace contextRef="#ctx0" brushRef="#br0" timeOffset="46750.93">1863 12129 0,'-22'0'16,"44"0"-1,-1 0 1,0-22-16,0 22 0,0 0 16,0 0-16,22 0 0,-22-21 0,21 21 15,-21 0-15,22 0 0,-22 0 0,0 0 16,21-21-16,-20 21 0,-1 0 15,0 0-15,0 0 0,-42 0 32,0 0-17,0 0-15,-1 0 0,-20 0 16</inkml:trace>
  <inkml:trace contextRef="#ctx0" brushRef="#br0" timeOffset="47254.41">1884 12065 0,'0'0'0,"-21"0"0,-1 0 0,1 0 15,0 0-15,0 0 0,0 21 16,0 0-16,-1-21 0,-20 22 0,21-1 16,0 0-16,0 0 0,-1 0 15,-20 22-15,21-22 0,0 0 0,0 0 16,21 0-16,-22 0 16,22 1-16,0-1 15,22-21 1,-1 0-1,0-21-15,0 21 16,-21-22-16,21 22 0,0-21 0,1 21 16,-1-21-16,0 21 0,0-21 15,0 21-15,22 0 0,-22-21 0,21 21 16,0 0-16,-20 0 0,20 0 0,0 0 16,-21 0-16,22 21 0,-22 0 15,21 0-15,-21 0 0,1 1 0,-1 20 16,-21-21-16,0 0 0,0 22 15,0-22-15,0 21 0,-21-21 0,-1 0 16,1 22-16,0-22 0,-21 0 16,21 21-16,-22-20 0,1-1 15,21-21-15,-22 21 0,1 0 0,0-21 16,-1 0-16,1 0 0,0 0 16,-1 0-16,1 0 0,0 0 0,21 0 15,-22-21-15,22 0 0,-21 21 16,21-21-16,21-1 0,0 1 15,0 0-15,0 0 0,0 0 16,21 21 0,21 0-16,-21 0 0,0 0 0,1-21 15,20 21-15,-21 0 0,21 0 0,-20-22 16</inkml:trace>
  <inkml:trace contextRef="#ctx0" brushRef="#br0" timeOffset="47602.62">2730 12594 0,'0'21'31,"-21"-21"-31,0 0 16,0 0-16,0-21 15,0 21-15,-1 0 16,22-21-16,-21 21 16,21 21 46,21-21-31,1 0-15,-1 0-16,0 0 16,0 0-16</inkml:trace>
  <inkml:trace contextRef="#ctx0" brushRef="#br0" timeOffset="49690.38">4530 12107 0,'-22'0'94</inkml:trace>
  <inkml:trace contextRef="#ctx0" brushRef="#br0" timeOffset="50599.13">4657 12404 0,'0'21'16,"0"-42"31,21 0-32,0 21-15,-21-22 0,21 1 16,-21 0-16,0 0 15,0 0-15,0 0 16,0-1-16,-21 22 0,0-21 16,0 21-16,-1 0 0,1-21 0,-21 21 15,21 0-15,-22 0 0,22 0 16,-21 0-16,21 0 0,-22 21 0,22 0 16,0 1-16,-21-1 0,21 21 0,-1-21 15,1 22-15,0-1 0,21-21 16,0 21-16,-21 1 0,21-1 0,0-21 15,0 22-15,0-1 0,0-21 0,0 0 16,0 0-16,0 1 16,0-1-16,21 0 0,0-21 0,0 0 15,1 0-15,20 0 16,-21 0-16,21 0 0,-20-21 0,20 21 16,-21-21-16,21-1 0,1-20 0,-22 21 15,21 0-15,1-22 0,-1 22 16,-21-21-16,21 0 0,-20-1 0,20 1 15,-21 0-15,0-1 0,0-20 0,1 20 16,-1-20-16,0 21 0,-21-22 16,0 22-16,0-1 0,0 1 0,0 0 15,0 21-15,0-1 0,0 1 0,0 0 16,0 42 0,0 0-1,0 22-15,0-1 0,0 0 0,0 1 16,0 20-16,0 1 0,-21-1 15,21-20-15,0 20 0,0-21 0,-21 22 16,21-22-16,0 1 0,0-1 0,0-21 16,0 21-16,21-20 0,0-1 15,0 0-15,0-21 0,22 0 0,-22 0 16,0 0-16,0 0 0,21 0 16,-20-21-16,-1 21 0,21-21 0,-21-1 15,0 1-15,22 0 0,-22 0 0,0-21 16,0 20-16,-21 1 0,0 0 0,0 0 15,0 0-15,0 0 16,0 42 0,-21 0-16,21 0 15,0 0-15,-21 0 0,21 1 16,-21-1-16,21 0 0,-21 0 0,21 0 16,0 0-16,0 1 0,0-1 15,0 0 1,0-42 15,21 0-31,-21-1 0,21 1 0,0 0 16</inkml:trace>
  <inkml:trace contextRef="#ctx0" brushRef="#br0" timeOffset="50767.04">5397 12171 0,'0'0'0,"0"-21"0,-21 21 31,21 21-15,0 0 0,0 0-16,21-21 15,1 21-15,-1-21 16,0 0-16,0 0 16,0 22-16</inkml:trace>
  <inkml:trace contextRef="#ctx0" brushRef="#br0" timeOffset="53559.44">5673 12615 0,'0'0'0,"0"43"16,21-43 0,0 0-16,0 0 0,0-21 15,0-1-15,22 22 0,-1-21 0,0 0 16,-20 0-16,20 0 0,0 0 15,1-1-15,-1-20 0,0 21 16,-21 0-16,22-22 0,-22 1 0,0 21 16,0-21-16,-21-1 0,0 1 15,0 21-15,0-22 0,0 22 0,0 0 16,0 0-16,0 0 0,-21 0 0,0 21 16,0 0-16,0 0 0,-1 0 15,1 21-15,0 0 0,21 0 0,-21 21 16,21 1-16,-21-1 0,21 0 0,-21 22 15,21-22-15,0 22 0,0-22 16,-22 22-16,22-1 0,-21-21 16,21 22-16,0-1 0,-21 1 0,21-1 15,-21 1-15,0-1 0,21 1 0,0-1 16,-21 1-16,21-1 0,-22-20 16,22 20-16,0 1 0,0-22 0,0 22 15,0-22-15,0 0 0,0 1 0,0-22 16,0 0-16,0 0 0,22 0 15,-1-21-15,0 0 0,0 0 0,21 0 16,-20 0-16,-1-21 0,21 0 0,-21 0 16,22 0-16,-22-22 0,0 22 0,0-21 15,0-1-15,0 1 0,1 0 16,-1-1-16,-21 1 0,0 0 0,0-1 16,0-20-16,0 21 0,0-22 15,-21 22-15,-22-22 0,22 1 16,-21 20-16,21 1 0,-22 0 0,1 21 15,21-22-15,-22 22 0,22 21 0,0-21 16,0 21-16,21-21 16,21 21-1,21 0-15,-20-21 0,20-1 0,0 22 16,1-21-16,-1 21 0,0-21 0,22 0 16,-22 0-16,22-22 0,-1 22 15,-21 0-15,22-21 0,-1-1 0,-20 1 16,-1 0-16,0-1 0,1 1 15,-22 0-15,0-1 0,0 1 16,-21 0-16,0 21 0,0-22 0,0 22 16,0 0-16,-21 0 0,0 21 0,21-21 15,-21 21-15,0 0 0,-1 0 16,1 0-16,0 21 0,21 0 0,-21 21 16,0 1-16,21-1 0,-21 0 0,21 22 15,0-1-15,0-20 0,0 20 16,0 1-16,0-1 0,-22 1 0,22 20 15,-21-20-15,21-1 0,0 1 0,-21 20 16,21-20-16,-21-1 0,0 1 16,0-1-16,21 1 0,-22-1 15,22 1-15,-21-22 0,21 22 0,0-22 16,0 0-16,0 1 0,0-1 0,0 0 16,0-20-16,0-1 0,0 0 0,0 0 15,21-21-15,1 0 0,-1 0 16,0 0-16,0 0 0,0-21 0,0 0 15,1 0-15,20-1 0,-21 1 0,21 0 16,-20-21-16,20 21 0,-21-22 0,0 1 16,22 21-16,-22-22 15,0-20-15,-21 21 0,0-1 0,21-20 0,-21-1 16,0 1-16,0-1 0,0 22 16,-21-22-16,0 1 0,-22 21 15,22-22-15,-21 43 0,0-21 0,-1 20 16,1 1-16,0 0 0,20 21 0,-20 0 15,21 0-15,0 0 0,0 0 0,-1 0 16,44 0 0,20 0-1,-21-21-15,21 21 0,-20 0 0,20-21 16,0 21-16,1-21 0,-1 21 16,0-22-16,1 1 0,-1 21 0,0-21 15,-21 0-15,22 0 0,-1 0 0,-21-1 16,22 1-16,-22 0 15,0 0-15,0 0 0,-21 0 0,21-1 16,-21 1-16,0 42 31,0 1-31,0-1 0,0 21 16,0-21-16,0 0 0,0 22 0,0-22 16,0 21-16,0-21 0,0 22 0,0-22 15,0 0-15,21 0 0,-21 0 16,22 1-16,-1-1 0,0 0 0,0-21 15,0 0-15,0 0 16,22 0-16,-22 0 0,0 0 0,0-21 16,0 21-16,1-21 0,-1-1 15,21 1-15,-21 0 0,0-21 0,1 21 16,20-1-16,-21-20 0,0 21 0,0-21 16,1 20-16,-22-20 0,21 21 15,-21 0-15,0 0 0,0-1 0,0 1 16,0 42 15,-21 1-31,21-1 16,-22 21-16,22-21 0,0 0 15,-21 22-15,21-22 0,0 0 0,0 21 16,0-20-16,0-1 0,0 0 0,0 0 16,21 0-16,1 0 0,-1 1 15,0-1-15,21-21 0,-21 21 0,22-21 16,-1 0-16,0 0 0,1 0 15,-1 0-15,0 0 0,1 0 0,-1 0 16,0-21-16,1 0 0,-1-1 0,-21 22 16,0-21-16,22 0 0,-22 0 15,0-21-15,-21 20 0,21 1 0,-21-21 16,0 21-16,0 0 0,0-1 0,0-20 16,0 21-16,0 0 15,-21 21-15,0-21 0,0 21 0,0 0 16,-1 21-16,1 0 0,0 0 15,0 0-15,0 0 0,21 1 16,0-1-16,0 21 0,0-21 16,0 0-16,0 1 0,0-1 0,0 0 15,0 0-15,21 0 0,0 0 0,0-21 16,0 0-16,1 22 0,-1-22 16,21 0-16,-21 0 0,22 0 0,-22 0 15,21 0-15,0-22 0,-20 1 0,20 21 16,-21-21-16,0 0 0,0 0 15,1 0-15,-1-1 0,0 1 16,0-21-16,-21 21 0,0-22 0,0 22 0,21 0 16,-21 0-16,0 0 15,0 42 1,-21 0-16,21 21 16,0-20-16,-21-1 0,0 0 0,21 21 15,-21-21-15,21 22 0,0-22 0,-22 0 16,22 0-16,0 0 0,0 1 15,0-1-15,0 0 0,0-42 47,22 21-47,-22-21 16,21-1-16,0 1 0,0 0 0,0 0 16,0 0-16,1-22 0,-1 22 15,0-21-15,0 21 0,0 0 16,0-1-16,1 1 0,-1 21 0,21 0 15,-21 0-15,0 0 0,1 0 16,-22 21-16,0 1 0,0-1 16,0 0-16,0 0 0,0 0 0,21 0 15,-21 22-15,0-22 0,0 0 0,0 0 16,21-21-16,-21 21 0,21 1 16,0-22-16,0 21 0,1-21 15,-1 0-15,21 0 16,-21 0-16,0 0 0,1 0 0,-1 0 0,0 0 15,0-21-15,0-1 0,0 22 16,1-21-16,-22 0 0,21 0 16,0-21-16,0 20 0,0 1 0,-21-21 15,21 0-15,1 20 0,-1-20 0,0 0 16,-21 21-16,21-1 0,0 1 16,0 0-16,1 21 0,-1 0 15,-21 21 1,0 0-16,0 1 0,0-1 15,0 0-15,0 0 0,0 0 0,0 0 16,0 1-16,0-1 16,0-42 15,0-1-15,0 1-16,0 0 0,0 0 15,0 0-15,0 0 0,0-1 16,0 1-16,0 0 0,0 0 0,-21 0 15,21 0-15,-22 21 16,1 0-16,0 21 16,21 0-16,-21-21 0,0 21 0,0 21 15,21-20-15,-22-1 0,1 21 0,21-21 16,-21 0-16,21 22 0,-21-22 16,21 21-16,0-21 0,0 22 15,0-22-15,0 0 0,0 21 0,0-20 16,0-1-16,21 0 0,21 0 0,-20 0 15,20-21-15,-21 21 0,21-21 16,22 0-16,-22 0 0,1 0 0,-1 0 16,0 0-16,1 0 0,-1-21 0,0 21 15,1-21-15,-1 0 0,-21-21 0,0 20 16,22 1-16,-22-21 0,0 21 16,-21-22-16,21 1 0,-21 0 15,21-1-15,-21 1 0,0 0 0,0 21 0,0-22 16,0 22-1,-21 21-15,0 21 0,0 0 16,0 1-16,-1 20 0,1 0 0,21 1 16,0-1-16,-21-21 0,21 21 15,0 1-15,0-1 0,0-21 0,0 22 16,0-22-16,21 0 0,0 0 0,1 0 16,-1 0-16,0-21 0,0 0 0,0 22 15,22-22-15,-22 0 0,0 0 16,21 0-16,-21-22 0,1 1 0</inkml:trace>
  <inkml:trace contextRef="#ctx0" brushRef="#br0" timeOffset="54294.36">11896 11621 0,'0'0'15,"0"21"1,0 21-1,0-21-15,0 22 0,0-1 0,0 0 16,0 1-16,0 20 0,0 1 0,0-22 16,0 21-16,-22-20 0,22 20 0,0-20 15,0-1-15,-21 0 0,21-21 16,-21 22-16,0-22 0,21 0 0,0 0 16,-21 0-16,0-21 15,-1 0 1,22-21-16,0 0 15,0 0-15,0 0 0,0 0 16,0-1-16,22 1 0,-1-21 16,0 21-16,0-22 0,0 22 15,22-21-15,-1 21 0,-21 0 0,21-1 16,1 1-16,-1 0 0,0 21 0,1 0 16,-1 21-16,0 0 0,-20 1 15,20-1-15,-21 21 0,-21-21 0,0 22 16,0-22-16,0 21 0,0 0 0,0-20 15,-42-1-15,21 0 0,-22 21 16,1-42-16,0 21 0,20 1 0,-20-1 16,0-21-16,-1 21 0,22-21 0,0 0 15,0 0-15,0 0 0,0 0 16,21-21 0,0 0-16,21-1 15,0 1-15,0 0 0,0-21 16</inkml:trace>
  <inkml:trace contextRef="#ctx0" brushRef="#br0" timeOffset="54647.37">12531 12256 0,'0'0'0,"21"0"0,-21 21 0,21-21 16,0 0-16,0 0 0,0 0 15,22 0-15,-22 0 0,0 0 16,0 0-16,0-21 0,1-1 0,20 22 15,-21-21-15,0 0 16,0 21-16,-21-21 0,22 0 0,-22 0 16,0-1-16,0 1 0,0 0 15,0 0-15,-22 0 0,22 0 16,-21 21-16,-21 0 0,21 0 0,0 0 16,-1 0-16,1 0 0,0 21 0,-21 0 15,42 21-15,-21-21 0,21 22 16,-22-1-16,22-21 0,0 22 0,0-1 15,0-21-15,0 21 0,0-20 0,0-1 16,22 0-16,-1 0 0,-21 0 0,21 0 16,0-21-16,0 0 15,22 0-15,-22 0 0,0 0 0,21 0 16,1 0-16,-1-21 0,0 0 0,1 21 16,-1-21-16,0-21 0</inkml:trace>
  <inkml:trace contextRef="#ctx0" brushRef="#br0" timeOffset="54899.23">13504 11832 0,'0'0'16,"0"-42"-16,0 21 0,0 0 0,-21 21 31,0 21-31,21 0 0,-21 21 16,21 1-16,-21-1 0,-1 0 15,22 22-15,-21-22 0,0 22 0,21-22 16,0 21-16,-21-20 0,0-1 0,21-21 15,0 22-15,0-22 0,0 21 16,0-21-16,0 0 0,0 1 16,21-22-1,0 0-15,0 0 16,-21-22-16,21 22 0,-21-21 16,0 0-16,0 0 0</inkml:trace>
  <inkml:trace contextRef="#ctx0" brushRef="#br0" timeOffset="55071.14">13123 12171 0,'0'0'0,"-21"0"0,42 0 31,0 0-15,22 0-16,-22 0 0,21 0 0,-21 0 15,22 0-15,-1 0 0,0-21 0,1 21 16,-22-21-16,21 21 0,1-22 15,-22 22-15,21-21 0</inkml:trace>
  <inkml:trace contextRef="#ctx0" brushRef="#br0" timeOffset="56534.84">13801 12023 0,'0'42'16,"-22"-21"-16,22 0 15,0 1-15,0-1 0,0 0 16,-21 0-16,21 0 0,0 22 0,0-22 15,-21 0-15,21 21 0,0-21 0,0 1 16,0-1-16,0 0 0,0 0 16,0 0-16,21-21 0,0 21 0,1-21 15,-1 0-15,0 0 16,0 0-16,0 0 0,-21-21 16,21 0-16,1 0 0,-1 0 15,-21 0-15,0-1 0,21 1 16,0 0-16,0-21 0,-21 21 0,21-22 15,-21 22-15,0 0 0,22-21 16,-1 42-16,-21-22 0,0 1 0,21 21 16,-21 21-1,0 1-15,0-1 0,0 21 16,0-21-16,0 0 0,0 1 16,21-1-16,-21 21 0,0-21 0,0 0 15,21 1-15,0-1 0,1 0 16,-1 0-16,0-21 15,0 0-15,0 21 0,0-21 0,1 0 0,-1 0 16,0 0-16,0 0 0,0-21 16,0 21-16,1-21 0,-1 0 15,0 0-15,0-1 0,0 1 0,0 0 16,1-21-16,-1 21 0,-21-22 0,21 1 16,-21 0-16,21 20 0,-21-20 0,0 21 15,0-21-15,0 20 0,0 1 16,-21 21-1,21 21-15,0 1 16,0-1-16,0 21 16,-21-21-16,21 22 0,0-22 0,0 21 15,0 0-15,0-20 0,0 20 0,0-21 16,0 0-16,0 0 0,21 22 16,0-43-16,0 21 0,0 0 0,1-21 15,-1 0-15,21 0 0,-21 0 0,22 0 16,-22 0-16,21 0 0,0 0 15,1 0-15,-22-21 0,21 21 0,1-21 16,-1 0-16,-21-1 0,0-20 0,0 21 16,1-21-16,-1-1 0,0 22 15,0-21-15,-21-1 0,0 1 0,0 21 16,0 0-16,0 0 0,0-1 0,-21 22 16,0 0-16,0 0 0,-1 22 15,1-1-15,0 0 0,0 0 16,0 0-16,0 22 0,21-1 0,0-21 15,-22 21-15,22-20 0,0 20 0,0-21 16,0 21-16,0-20 0,0-1 16,0 0-16,22 0 0,20 0 15,-21-21-15,0 0 0,22 0 0,-1 0 16,0 0-16,1 0 0,-1 0 16,0 0-16,1 0 0,-1 0 0,0-21 15,-21 0-15,22 0 0,-1 0 16,-21-1-16,22 1 0,-22 0 0,0-21 15,0 21-15,0-1 0,0-20 0,-21 21 16,0 0-16,0 0 0,0-1 16,-21 22-16,0 0 15,0 0-15,0 0 16,0 22-16,-1-1 0,22 21 0,-21-21 16,0 0-16,21 22 0,0-22 0,0 0 15,-21 0-15,21 22 0,0-22 16,0 0-16,0 0 0,21 0 15,0 0-15,0-21 0,1 0 0,-1 0 16,0 22-16,21-22 16,-21 0-16,22 0 0,-1 0 0,0 0 15,1-22-15,-1 1 0,0 0 0,1 0 16,-22 0-16,21 0 0,1-1 16,-22-20-16,21 0 0,-21 21 0,0-22 15,1 1-15,-22 21 0,0 0 0,0-1 16,0 1-16,0 0 0,-22 21 15,22 21 1,-21-21-16,0 21 0,0 22 0,21-22 16,0 0-16,-21 21 0,0-20 0,21-1 15,0 21-15,-22-21 0,1 0 16,21 1-16,-21-1 0,0 0 16,21 0-16,0 0 0,0 0 15,0-42 32,0 0-47,0 0 0,0 0 16,0 0-16,0-1 0,21 1 15,0-21-15,0 21 0,1-22 0,20 22 16,0-21-16,1 0 0,-1 20 16,0 1-16,1 0 0,20 21 0,-21 0 15,1 0-15,-1 0 0,-21 0 0,0 0 16,1 21-16,-1 0 0,-21 22 15,0-22-15,0 21 0,0 1 16,0-22-16,-106 148 16,106-148-16,-21 0 15,0 1-15,21-1 0,-22 0 16,65-21 0,-22 0-1,0-21-15</inkml:trace>
  <inkml:trace contextRef="#ctx0" brushRef="#br0" timeOffset="57015.13">18013 11578 0,'84'0'16,"-62"0"-16,20 0 0,0 0 15,1-21-15,-1 21 0,21 0 0,1 0 16,-1 0-16,1-21 15,-22 21-15,22 0 0,-1-21 0,-20 21 16,-1 0-16,-21 0 0,0 0 0,0 0 16,-42 0-1,0 0-15,0 0 0,0 0 16,-22 0-16,1 0 0,0 0 0,-1 0 16</inkml:trace>
  <inkml:trace contextRef="#ctx0" brushRef="#br0" timeOffset="57342.94">18415 11515 0,'0'42'16,"0"-21"-16,0 0 16,0 1-16,0-1 15,0 0-15,0 0 0,0 0 16,-21 0-16,21 1 0,0 20 0,0-21 16,-21 21-16,21-20 0,0 20 0,0 0 15,0-21-15,0 22 0,0-22 0,0 21 16,0-21-16,0 1 0,0-1 15,0 0-15,0 0 0,0 0 0,0 0 16,-22-21-16,22 22 0,-21-22 0,0 0 16,-21 0-16,21 0 0,-1 0 15,-20 0-15,21 0 0,-21 0 0,20 0 16,1 0-16,-21-22 0,21 22 0,0-21 16,-1 0-16,22 0 15,-21 21-15,21-21 0,0 0 16,0-1-16,0 1 15,21 0 1,1 0-16,-1 21 0,0-21 0,21 0 16</inkml:trace>
  <inkml:trace contextRef="#ctx0" brushRef="#br0" timeOffset="57742.71">19071 11663 0,'0'0'0,"0"-21"0,0 0 0,0-1 0,0 1 16,0 0 0,-21 21-16,0 0 0,-22 0 15,22 0-15,0 0 0,-21 21 0,21-21 16,-22 21-16,22 1 0,0-1 0,-21 0 16,20 0-16,1 21 0,21-20 15,0-1-15,0 0 0,0 21 0,0-21 16,0 1-16,21-1 0,1 0 0,-1 0 15,0 0-15,21-21 0,-21 21 16,1 1-16,20-1 0,-21-21 16,0 21-16,0 0 0,1-21 0,-22 21 0,0 0 15,0 1 1,-22-22-16,1 0 16,-21 0-16,21 21 0,-22-21 0,1 0 15,0 0-15,21 0 0,-22 0 16,1 0-16,0 0 0,20 0 0,1 0 15,0 0-15,0 0 0,0 0 16,42 0 0,0 0-16,21 0 15,-20 0-15,20-21 0</inkml:trace>
  <inkml:trace contextRef="#ctx0" brushRef="#br0" timeOffset="58168.47">19537 11748 0,'21'-22'16,"-42"44"-16,42-65 0,-21 22 0,0 0 0,0 0 16,-21 21-1,0 0-15,-1 0 16,1 21-16,0 0 0,0 0 0,0 0 16,0 22-16,-1-22 0,1 21 15,0 1-15,0-22 0,0 21 0,21 0 16,0-20-16,0 20 0,0-21 15,0 21-15,0-20 0,0-1 16,0 0-16,21-21 0,-21 21 0,42-21 16,-21 0-16,1 0 0,20 0 0,0 0 15,-21 0-15,22 0 0,-1 0 16,0-21-16,1 0 0,-1 0 0,0-1 16,1 1-16,-22 0 0,21 0 0,-21-21 15,1-1-15,-22 22 0,0-21 0,0-1 16,0 22-16,0-21 0,-22 21 15,22-22-15,-21 22 0,0 0 0,-21 0 16,21 21-16,-1 0 0,-20 0 0,21 0 16,-21 0-16,-1 0 15,22 21-15,-21 0 0,21 0 0,-1 1 16,1-22-16,0 21 0,21 0 0,0 0 16,0 0-16,21 0 15,0-21-15,22 0 0,-22 0 0</inkml:trace>
  <inkml:trace contextRef="#ctx0" brushRef="#br0" timeOffset="58419.33">20362 11663 0,'0'0'0,"-21"21"31,0 0-31,0 0 16,0 1-16,21 20 0,-22-21 0,1 21 15,21-20-15,-21 20 0,21 0 0,0-21 16,-21 22-16,21-22 0,-21 21 16,21-21-16,0 1 0,0-1 0,0 0 15,0 0-15,0 0 0,21-21 16,0 0 0,0 0-16,-21-21 15,21 21-15,-21-21 0,22 0 0</inkml:trace>
  <inkml:trace contextRef="#ctx0" brushRef="#br0" timeOffset="58662.71">20299 11853 0,'0'0'16,"0"-21"-16,0-21 0,0 0 0,21 20 15,-21 1-15,0 0 0,21 21 16,0 0-16,0 0 16,1 21-16,-1 0 0,0 1 0,0-1 15,0 21-15,0-21 0,22 22 0,-22-22 16,0 21-16,21-21 0,-20 22 15,-1-22-15,21 0 0,-21 0 0,0 0 16,-21 0-16,22 1 0,-1-22 16,0 0-1,0 0 1,-21-22-16,0 1 16,21 0-16,-21-21 0,0 21 15,21-1-15,-21-20 0</inkml:trace>
  <inkml:trace contextRef="#ctx0" brushRef="#br0" timeOffset="58834.61">20955 11748 0,'42'-64'15,"-105"212"-15,84-232 0,21-22 0,-21 63 16,1 22-16,-22 0 0,0 0 0,0 42 31,0 0-31,-22 0 16,1 1-16,0 20 0,21-21 16,-21 21-16,0-20 0,0 20 0,-1 0 15,1-21-15,21 22 0,-21-22 16,21 0-16,-21 0 0,21 0 0,-21 1 15,21-1-15,0 0 16</inkml:trace>
  <inkml:trace contextRef="#ctx0" brushRef="#br0" timeOffset="59699.27">22394 11515 0,'0'0'0,"-21"-21"0,0-1 15,0 22-15,0 0 0,-1-21 16,1 21-16,0 0 0,0 0 0,0 0 16,0 0-16,-22 21 0,22 1 0,0-1 15,-21 0-15,20 0 0,1 21 16,0-20-16,0 20 0,0 0 16,21-21-16,0 22 0,0-22 0,0 0 15,0 21-15,21-20 0,0-1 16,0 0-16,0 0 0,22 0 0,-22-21 15,21 21-15,1-21 0,-22 0 0,21 0 16,0 0-16,-20 0 0,20 0 16,-21 0-16,0 0 0,0 0 0,-63 0 31,21 0-31,0 0 0,-22 0 16,1 0-16,21 22 0,-21-1 0,-1-21 15,22 21-15,-21-21 0,21 21 0,-1 0 16,1-21-16,0 21 15,0 1-15,21-1 16,21-21 0,64 0-1,-64 0-15,0-21 16,0 21-16,0-22 0,22 22 0,-22 0 16,0 0-16,0 0 0,0 0 15,1 0-15,-22 22 0,21-1 16,-21 21-16,0-21 0,0 0 0,0 22 15,0-1-15,-21-21 0,-1 22 0,1-1 16,0 0-16,0-21 0,0 22 16,0-22-16,-1 21 0,1-21 15,21 1-15,0-1 0,-21 0 0,21 0 16,0 0-16,0 0 0,21-21 31,0-21-15,1 0-16,20 21 0,-21-21 15,0-21-15,22 20 0,-22 1 0</inkml:trace>
  <inkml:trace contextRef="#ctx0" brushRef="#br0" timeOffset="60138.83">23410 11578 0,'0'0'16,"-21"0"-16,0 0 0,0 0 16,0 0 31,21-21-32,0 0 16,0 0-15,0 0 0,21 21 15,0 21-31,-21 0 0,21 0 0,0 0 16,0 22-16,1-1 0,20 0 0,-21 1 15,0-1-15,0 0 0,22 1 16,-22-1-16,0 0 0,21 1 0,-20-1 15,-1-21-15,21 0 0,-21 0 0,0 1 16,1-1-16,-1-21 16,0 0-16,-21-21 15,0-1 1,0 1-16,0 0 16</inkml:trace>
  <inkml:trace contextRef="#ctx0" brushRef="#br0" timeOffset="60394.68">23982 11578 0,'0'0'0,"0"-21"0,0 0 0,-21 21 16,-1 0-16,1 0 0,0 0 15,0 0-15,-21 21 0,20 0 16,-20 0-16,0 22 0,-1-22 0,1 21 16,21 1-16,-21-1 0,-1 0 15,1 1-15,0-1 0,20 0 16,-20 1-16,21-1 0,-21-21 0,20 21 15,1-20-15,0-1 0,21 0 0,0 0 16,0 0-16,0 0 16,21-21-1,0 0-15,1 0 0,-1 0 0,21 0 16,-21-21-16,22 0 0,-22 0 16,21 0-16</inkml:trace>
  <inkml:trace contextRef="#ctx0" brushRef="#br0" timeOffset="61082.65">24342 11684 0,'0'21'16,"0"0"0,0 1-16,0-1 0,0 0 15,0 0-15,-22 21 0,22-20 0,-21-1 16,21 21-16,0-21 0,-21 0 0,21 1 15,0-1-15,0 0 0,0 0 16,0 0-16,0 0 16,-21-21-1,21-21 1,0 0-16,0 0 0,0 0 16,0 0-16,0-22 0,0 22 0,0-21 15,0 21-15,21-22 0,0 22 16,-21-21-16,21 21 0,1-22 0,-1 22 15,0 0-15,0 0 0,0 0 0,0-1 16,1 22-16,-1 0 0,0 0 16,0 0-16,0 22 0,0-1 15,-21 0-15,22 0 0,-22 21 0,0-20 16,0 20-16,0 0 0,0-21 16,0 22-16,0-1 0,0-21 15,0 22-15,0-22 0,0 0 0,0 0 16,0 0-16,0 0 0,0 1 15,0-44 17,0 1-32,0 0 15,21-21-15,0 21 16,0-1-16,0-20 0,0 21 0,1-21 16,20 20-16,-21-20 0,21 0 0,1-1 15,-1 22-15,0-21 0,1 21 16,-1 0-16,-21-1 0,22 22 15,-1 0-15,-21 22 0,-21-1 16,0 0-16,0 0 0,0 21 0,0-20 16,0 62-16,-21-63 15,0 22-15,21-1 0,-21-21 0,-1 22 16,1-22-16,0 0 0,0 0 0,21 0 16,-21 0-16,21 1 0,-21-22 15,21 21-15,21-21 31,0-21-31,0-1 16,0 22-16</inkml:trace>
  <inkml:trace contextRef="#ctx0" brushRef="#br0" timeOffset="61578.37">25760 11642 0,'0'-21'0,"0"42"0,0-64 0,-21 43 16,-1 22-1,1-1-15,0 0 0,0 21 16,0-21-16,0 22 0,-1-1 0,1 0 16,0 1-16,0-1 0,0 0 0,0 1 15,-1-1-15,1 0 0,0 1 16,0-22-16,21 21 0,0-21 16,0 1-16,-21-1 0,21 0 0,-21-21 15,21-21 16,0 0-31,21-1 0,-21 1 0,21 0 16,0 0-16,-21 0 0,21 0 16,0-22-16,1 22 0,-1 0 0,0 0 15,0 21-15,0 0 32,-21 21-32,0 0 0,0 0 0,0 0 15,21 1-15,-21-1 0,22-21 0,-1 21 16,-21 0-16,21-21 0,0 21 15,0-21-15,0 0 0,1 0 16,20 0-16,-21 0 0,0 0 0,0 0 16,1 0-16,-1-21 0,0 0 15,0 0-15,0 0 16,0-1-16,-21 1 0,0 0 0,22 0 16,-44 42 30,1-21-30</inkml:trace>
  <inkml:trace contextRef="#ctx0" brushRef="#br0" timeOffset="62646.76">2434 14436 0,'42'-43'15,"-84"86"-15,106-107 0,-22 43 0,-21 0 16,0-21-16,0 20 0,1 1 0,-22 0 16,0 0-16,0 0 0,0 0 0,-22 21 15,1 0-15,-21 0 16,21 0-16,-22 0 0,1 21 15,0 0-15,-1 0 0,1 21 0,0 1 16,-1-1-16,22 22 0,0-1 16,-21-21-16,21 22 0,21-1 0,0 1 15,0-22-15,0 22 0,0-22 16,0 0-16,0 1 0,0-1 0,21 0 16,0-20-16,0-1 0,0 0 15,22 0-15,-22-21 0,21 0 16,0 0-16,1 0 0,-1 0 15,0 0-15,1 0 0,-1-21 0,0 0 0,1 0 16,-22-1-16,21 1 16,-21 0-16,1 0 0,-1 0 0,-21 0 15,0-22-15,0 22 0,0 0 0,-21 0 16,-1 0-16,-20-1 0,21 1 16,-21 0-16,-1 21 0,22 0 0,-21 0 15,-1 0-15,22 0 0,-21 21 16,21 0-16,0 1 0,-1-22 0,1 21 15,0 0-15,21 0 0,0 0 16,0 0-16,0 1 0,0-1 0,0 0 16,0 0-16,42-21 15,-20 21-15,-1-21 0,0 0 0,0 0 16,21 0-16,-20 0 0,20-21 16,-21 21-16,21-21 0</inkml:trace>
  <inkml:trace contextRef="#ctx0" brushRef="#br0" timeOffset="62838.65">3175 14626 0,'0'0'0,"21"0"0,0-21 0,0 21 15,1 0 48,-1 0-48,0 0-15,0 0 16,0 0-16,0 0 0,1 0 0</inkml:trace>
  <inkml:trace contextRef="#ctx0" brushRef="#br0" timeOffset="63254.82">5503 14372 0,'-21'0'16,"42"0"-16,-63 0 0,21 0 0,21-21 0,-21 21 15,63 0 1,-21 0-16,0 0 0,22 0 16,20 0-16,-21 0 0,22 0 0,-22 0 15,22 21-15,-1-21 0,1 0 16,-22 0-16,22 0 0,-22 0 0,0 0 15,1 0-15,-1 0 0,0 0 0,-21 0 16,1 0-16,-44 0 31,1 0-31,0 0 16,0 0-16</inkml:trace>
  <inkml:trace contextRef="#ctx0" brushRef="#br0" timeOffset="63606.64">6032 14372 0,'106'0'0,"-212"0"0,85 0 16,0 21-16,0-21 0,0 0 15,0 22-15,-1-22 0,22 21 16,0 0-16,-21-21 0,21 21 16,-21 0-16,21 22 0,0-22 0,0 0 15,0 21-15,0-21 0,0 22 0,0-22 16,0 21-16,21-21 0,-21 22 16,21-22-16,1 21 0,-1-21 0,-21 1 15,21-1-15,-21 21 0,21-21 16,-21 0-16,0 1 0,0-1 15,0 0-15,-21 0 0,0 0 16,-22-21-16,22 21 0,0-21 0,-21 0 16,-1 0-16,1 0 0,0 0 15,21 0-15,-22-21 0,1 21 0,0-21 16,20 0-16,-20 0 0,21 0 16,0 21-16,0-22 0,-1 1 0,22 0 15,0 0-15,0 0 0,0 0 31,22 21-31,20 0 0,-21-22 16,0 22-16,22 0 0,-1 0 0,0 0 16,-21-21-16,22 21 0,-1 0 15</inkml:trace>
  <inkml:trace contextRef="#ctx0" brushRef="#br0" timeOffset="64087.01">6879 14584 0,'0'0'16,"21"0"-16,0-21 0,1 0 0,-22-1 0,0 1 16,0 0-16,0 0 0,0 0 15,-22 0-15,22-1 16,-21 22-16,0 0 0,0 0 0,0 0 16,0 0-16,-22 0 0,22 0 15,0 22-15,-21-1 0,20 0 16,1 0-16,-21 0 0,21 22 0,21-22 15,0 21-15,0-21 0,0 0 16,0 1-16,0 20 0,21-21 0,0-21 16,0 21-16,22 0 0,-1-21 0,0 22 15,1-22-15,-22 21 0,21-21 16,0 21-16,1-21 0,-22 21 0,0-21 16,0 21-16,0-21 0,1 21 0,-22 1 15,-22-1 1,1-21-16,-21 21 15,0-21-15,20 0 0,-41 0 16,21 0-16,-1 0 0,-20 0 0,20 0 16,1 0-16,-21 0 0,20 0 15,1 0-15,21-21 0,-22 21 0,22-21 16,0-1-16,0 22 0,0-21 0,0 0 16,21 0-1,21 21-15,0 0 16,0 0-16,0 0 0,0 0 0,22-21 15,-1 21-15,0 0 16,1 0-16,-1-21 0,0 21 0</inkml:trace>
  <inkml:trace contextRef="#ctx0" brushRef="#br0" timeOffset="64499.83">7662 14351 0,'0'-21'15,"0"42"-15,0-63 0,-21 42 16,0 0-16,0 0 0,0 0 16,-1 21-16,1 21 0,21-21 15,-21 22-15,0-1 0,0 0 16,0 1-16,21-1 0,-22 0 0,1 1 16,21-1-16,-21 0 0,21-20 15,0 20-15,0-21 0,0 0 16,21 0-16,0 1 0,1-1 0,-1-21 15,0 0-15,0 0 0,21 0 0,-20 0 16,-1 0-16,21 0 0,-21 0 16,22-21-16,-22 21 0,0-22 0,0 1 15,0 0-15,0 0 0,1 0 0,-22-22 16,0 22-16,0-21 0,0 21 16,0-22-16,0 1 0,-22 0 0,1-1 15,0 22-15,-21-21 0,21 21 0,-22 0 16,22-1-16,-21 22 15,21 0-15,-1 0 0,1 0 0,0 22 16,0-1-16,0 0 0,0 0 0,21 0 16,0 0-16,0 1 0,0-1 15,0 0-15,0 0 0,0 0 0,21 0 16</inkml:trace>
  <inkml:trace contextRef="#ctx0" brushRef="#br0" timeOffset="64794.66">8234 14436 0,'0'0'0,"0"-21"0,0-1 15,-21 22 1,-1 0-16,1 22 16,21 20-16,0-21 15,0 21-15,0-20 0,0 20 0,0 0 16,0 1-16,0-1 0,0-21 0,0 21 15,0-20-15,0 20 0,0-21 16,0 0-16,0 0 0,0 1 0,0-1 16,0 0-16,0 0 0,0-42 47,21 0-47,1 0 15,-22-22-15,0 22 16</inkml:trace>
  <inkml:trace contextRef="#ctx0" brushRef="#br0" timeOffset="65198.93">8255 14647 0,'0'-84'16,"-21"253"-16,42-254 0,0-20 0,0 62 0,0 1 16,-21 21-16,0 0 0,22 21 0,-1 0 15,0 0-15,0 0 0,0 21 16,-21 0-16,21 21 0,1-21 16,-1 22-16,0-22 0,0 21 0,0-21 15,0 1-15,1 20 0,-1-21 0,0 0 16,0 0-16,0 1 15,-21-1-15,21-21 0,1 21 0,-1-21 16,-21 21-16,21-21 0,0 0 16,0-21-1,-21 0-15,21 0 16,-21-22-16,0 22 0,0 0 16,0-21-16,0 20 0,0-20 15,0 0-15,0-1 0,0 1 0,0 0 16,0-22-16,22 43 0,-22-21 0,0 21 15,0-1-15,21 1 16,-21 42-16,0 1 0,0 20 16,0-21-16,0 21 0,-21 22 0,-1-22 15,1 1-15,21-1 16,-21 0-16,0 1 0,0-1 0,21 0 16,-21-21-16,-1 1 0,22 20 0,-21-21 15,21 0-15,0 0 0,0 1 16</inkml:trace>
  <inkml:trace contextRef="#ctx0" brushRef="#br0" timeOffset="65739.06">10245 14012 0,'0'0'0,"0"-21"31,0 42-15,0 1-16,-22-1 0,22 21 0,0 0 16,0 1-16,0 20 0,0 1 15,0-1-15,0 1 0,0-1 16,0 22-16,0-22 0,0-20 0,0 20 16,0 1-16,0-22 0,0 0 15,0 1-15,0-1 0,0-21 0,0 22 16,0-22-16,0 0 0,0 0 0,0 0 15,0-42 17,0 0-32,0 0 15,0 0-15</inkml:trace>
  <inkml:trace contextRef="#ctx0" brushRef="#br0" timeOffset="66078.87">10096 14690 0,'-21'-43'0,"42"86"0,-63-128 16,21 22-16,0 20 0,0 1 15,21 0-15,-22-1 0,22 22 0,0-21 16,0-1-16,0 22 0,0-21 16,22 21-16,-22 0 0,42-1 15,-21 1-15,21-21 0,1 42 0,-1-21 0,22 0 16,-22-1-16,0 22 0,22 0 16,-22 0-16,22 0 0,-22 22 0,0-1 15,1 0-15,-1 0 0,0 21 0,-21 1 16,-21-1-16,0 0 0,0 1 15,0-1-15,-21 0 0,0 1 16,-21-1-16,-1 0 0,1-20 0,0 20 16,-1-21-16,1 0 0,-21 0 15,20 1-15,1-1 0,0 0 0,-1-21 16,22 21-16,-21-21 0,21 0 0,-1 0 16,44 0-1,-1 0 1,21 0-16,-21 0 0,22 0 15,-1-21-15,-21 21 0,21 0 0,1 0 16</inkml:trace>
  <inkml:trace contextRef="#ctx0" brushRef="#br0" timeOffset="66587.58">11197 14711 0,'0'0'15,"21"0"-15,0 0 0,-21-21 16,0 0-16,0-1 15,-21 1-15,0 0 0,-21 0 16,21 0-16,-1 0 0,-20-1 16,21 1-16,-21 21 0,20-21 0,-20 0 15,21 21-15,-21 0 0,20 0 0,-20 0 16,21 21-16,-21 0 0,20 0 16,1 22-16,0-22 0,0 21 15,0 1-15,21-1 0,0-21 0,0 21 16,0 1-16,0-22 0,0 21 15,0-21-15,0 1 0,0-1 0,21 0 16,21 0-16,-21-21 0,1 0 0,20 0 16,-21 0-16,21 0 0,-20 0 15,20 0-15,0 0 0,-21-21 0,22 21 16,-22-21-16,21 0 0,-21-1 0,1 1 16,-1 0-16,0-21 0,0 21 15,-21-1-15,0-20 0,0 21 0,0 0 16,0-22-16,0 22 0,0 0 15,0 0-15,0 0 0,0 42 32,-21 0-32,21 0 0,0 0 15,0 1-15,0 20 0,0-21 0,0 0 16,0 22-16,0-22 0,0 0 0,21 0 16,-21 0-16,21 0 0,0 1 15,1-1-15,-1-21 0,0 0 16,0 0-16,0 0 0,0 0 0,1 0 15,-1 0-15,0 0 0,0 0 16,0 0-16,0-21 0</inkml:trace>
  <inkml:trace contextRef="#ctx0" brushRef="#br0" timeOffset="66962.36">11557 14732 0,'0'-21'16,"0"42"-16,0-63 0,0 21 0,0-1 0,0 1 15,0 0-15,0 0 0,0 0 16,0 0-16,21-1 0,0 1 15,0 21-15,1 0 0,20-21 0,-21 21 16,0 0-16,22 0 0,-22 0 16,21 21-16,-21 0 0,22 1 0,-22 20 15,0-21-15,0 21 0,0 1 0,0-22 16,1 21-16,-22-21 16,0 22-16,0-22 0,0 0 0,0 21 15,0-20-15,-22-1 0,1 0 0,0-21 16,0 21-16,0-21 0,0 0 15,-1 0 1,22-21 0,0 0-16,0 0 0,22-1 15,-1 1-15,0-21 0,-21 21 16,21-22-16,0 22 0,0-21 0,1 0 16,-1 20-16,0-20 0,0 21 15,0 0-15,0 0 0,1-1 0,-1 1 16,0 21-16,0 0 0,0 0 15,0 0-15,1 0 0,-1 0 16,0 0-16</inkml:trace>
  <inkml:trace contextRef="#ctx0" brushRef="#br0" timeOffset="67443.09">12742 14669 0,'0'0'0,"21"0"15,64-43 1,-85 22-16,21 0 0,-21 0 0,0 0 16,0-1-1,0 1-15,0 0 0,-21 0 0,0 21 16,0-21-16,0 21 0,-1 0 16,1 0-16,-21 0 0,21 21 15,0 0-15,-1 0 0,-20 0 0,21 1 16,0-1-16,0 0 0,-1 0 15,22 0-15,0 0 0,0 1 0,0-1 16,0 0-16,22 0 0,-1 0 0,0 0 16,0 1-16,0-22 0,0 21 15,1 0-15,-1-21 0,21 21 0,-21-21 16,0 21-16,1 0 0,-1-21 0,0 22 16,0-22-16,0 21 0,0 0 15,-21 0 1,-21 0-16,0-21 15,0 0-15,0 0 0,0 21 0,-22-21 16,22 0-16,-21 0 0,21 0 16,-22 0-16,1 0 0,21 0 0,-22 0 15,1 0-15,21 0 0,-21-21 0,20 21 16,1 0-16,0-21 0,21 0 16,0 0 15,21 21-31,0 0 15,1 0-15</inkml:trace>
  <inkml:trace contextRef="#ctx0" brushRef="#br0" timeOffset="67962.78">13377 14796 0,'0'0'0,"21"-22"0,1 1 0,-1 0 15,0 0-15,0 0 0,-21-22 16,0 22-16,0-21 0,0 21 0,0 0 16,0-22-16,0 22 0,0 0 15,0 0-15,-21 21 0,0 0 0,-22 0 16,22 0-16,0 0 0,0 0 0,0 21 16,-22 21-16,22-21 0,0 1 15,-21 20-15,21 0 0,-1-21 0,1 22 16,0-1-16,0-21 0,21 22 0,-21-22 15,21 0-15,0 21 0,0-21 16,0 1-16,21-1 0,0-21 0,0 21 16,0-21-16,1 0 0,-1 0 0,0 0 15,0 0-15,21 0 0,-20 0 16,-1 0-16,0 0 0,0-21 0,0 0 16,0-1-16,1 1 0,-1 0 0,0 0 15,-21 0-15,0 0 16,0-22-16,0 22 0,21 0 0,-21-21 15,0 20-15,0 1 0,0 0 0,-21 21 32,21 21-32,0 0 15,0 1-15,0-1 0,0 0 0,0 0 16,0 21-16,0-20 0,0-1 16,0 0-16,21 0 0,-21 0 0,21 0 15,0-21-15,1 22 0,-1-22 0,0 0 16,0 0-16,0 21 15,0-21-15,1 0 0,-1 0 0,0 0 0,0 0 16,0-21-16,0 21 0</inkml:trace>
  <inkml:trace contextRef="#ctx0" brushRef="#br0" timeOffset="68362.57">13864 14753 0,'0'-21'0,"0"42"0,0-63 0,0 21 16,0 0-16,0-1 0,0 1 0,0 0 15,21 0-15,0 0 0,1 0 16,-1 21-16,0 0 16,0 0-16,0 0 0,0 0 15,1 0-15,20 21 0,-42 0 0,21 0 16,0 0-16,0 0 0,-21 22 16,0-22-16,0 0 0,0 21 0,0-20 15,0-1-15,0 0 0,22 21 0,-22-21 16,0 1-16,0-1 0,0 0 15,0 0-15,0 0 0,0 0 16,-22-21 0,1 0-1,0 0-15,0 0 0,21-21 0,0 0 16,0 0-16,0 0 16,0 0-16,0-1 0,21-20 0,0 21 15,0-21-15,1 20 0,20-20 16,-21 0-16,21 21 0,1-1 0,-22-20 15,21 21-15,-21 0 0,22 21 16,-22-21-16,0 21 0,0 0 0,0 0 16,-21-22-16,22 22 0,-1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7T00:47:32.7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656 0,'0'-21'0,"0"0"15,0 0-15,0 0 16,-22 21-16,22-22 0,0 1 16,-21 21-16,21 21 47,-21 1-47,21-1 15,0 0-15,-21 0 0,21 21 0,0-20 16,0-1-16,0 21 0,0-21 15,0 22-15,0-22 0,0 0 0,21 0 16,0 0-16,0 0 0,-21 1 16,22-22-16,-1 21 0,21-21 15,-21 0-15,0 0 0,22 0 16,-22 0-16,0 0 0,21 0 16,-20-21-16,20-1 0,-21 1 0,21 0 15,-20 0-15,-1 21 0,0-21 16,0 0-16,0-1 0,-21 1 0,0 0 15,0 0-15,0 0 16,0 0-16,0-1 16,-21 22-16,0 0 15,21 22 1,-21-1-16,0 21 0,21-21 16,-22 22-16,22-1 15,0 0-15,-21 22 0,21-22 0,-21 22 16,21-22-16,0 21 0,-21-20 15,0 20-15,21-20 0,-21-1 0,21 0 16,0 1-16,0-1 0,-22 0 16,22 1-16,0-22 0,0 21 0,0-21 15,0 0-15,0 1 0,0-1 16,0-42 15,0-1-15,0 1-16,0 0 15,0 0-15,0 0 0</inkml:trace>
  <inkml:trace contextRef="#ctx0" brushRef="#br0" timeOffset="243.85">1651 1439 0,'0'0'0,"-106"0"31,106 22-31,21-22 31,0 0-31,1 0 0,-1 0 16,21 0-16,0 0 0,1 0 0,-1 0 15,22-22-15,-22 22 16,0-21-16,22 21 0,-22 0 0,0-21 16,1 21-16,-1 0 0,0 0 15,1-21-15,-22 21 0,0 0 0,0 0 16,0-21-16,1 0 15</inkml:trace>
  <inkml:trace contextRef="#ctx0" brushRef="#br0" timeOffset="560.28">2709 1228 0,'0'21'0,"0"0"15,21-21 17,1 0-32,-1-21 15,0 0 1,-21 0-16,0-1 16,0 1-16,-21 21 46,0 0-46,-1 0 16,22 21-16,0 1 0,0-1 16,0 0-1,22-21-15,-1 0 16,0 0-16</inkml:trace>
  <inkml:trace contextRef="#ctx0" brushRef="#br0" timeOffset="1057.06">4953 402 0,'0'0'0,"0"-21"0,0 0 16,0 42 0,0 21-1,0-20-15,-21 20 0,21 0 16,-21 1-16,21 20 0,-22 1 0,1-1 16,0 22-16,0-22 0,0 22 15,0-22-15,-1 1 0,1-1 0,0 1 16,0-22-16,0 22 0,0-22 0,21-21 15,0 22-15,-22-22 16,22 0-16,0 0 0,0 0 0,0 0 16,22-21-1,-22-21-15,0 0 16,21 21-16</inkml:trace>
  <inkml:trace contextRef="#ctx0" brushRef="#br0" timeOffset="1359.89">4868 762 0,'0'0'0,"21"-21"0,1-21 16,-22 20-16,21 1 0,0 0 15,0 21-15,0-21 0,0 0 16,22 21-16,-1 0 0,-21 0 0,43 0 16,-22 0-16,0 0 0,1 21 15,20 0-15,-20 0 0,20 22 0,-21-1 16,-20 0-16,20 1 0,-21 20 15,0 1-15,-21-22 0,0 21 0,0 1 16,0-22-16,0 22 0,-21-22 16,0 0-16,0-20 0,21 20 0,-21-21 15,21 0-15,-22 0 0,22 1 16,-21-1-16,0-21 31,0 0-31,0 0 16,21-21-16,-21-1 0</inkml:trace>
  <inkml:trace contextRef="#ctx0" brushRef="#br0" timeOffset="1559.78">4847 1270 0,'0'0'0,"-42"0"0,21 0 16,21-21-1,21 21-15,0 0 0,0 0 16,21 0-16,-20-21 0,20 21 15,-21-21-15,21 21 0,1-22 0,-1 22 16,0-21-16,22 21 0,-22-21 16,22 21-16,-22-21 0,22 21 0,-22-21 15,0 0-15,22-1 0,-22 22 0,0-21 16,1 0-16</inkml:trace>
  <inkml:trace contextRef="#ctx0" brushRef="#br0" timeOffset="1836.62">6181 699 0,'0'-22'0,"-22"44"31,22-1-15,-21 21-16,21-21 0,0 22 15,-21-1-15,21 0 0,-21 22 0,21-22 16,0 0-16,0 22 0,0-22 15,0 1-15,0-1 0,0-21 0,0 21 16,0-20-16,0 20 0,0-21 16,0 0-16,0 0 0,0 1 15,0-1-15,0-42 47,0-1-47</inkml:trace>
  <inkml:trace contextRef="#ctx0" brushRef="#br0" timeOffset="2144.44">5948 974 0,'0'-43'0,"0"86"0,0-107 0,-21 22 15,21 0-15,0 20 0,-22 1 16,22-21-16,0 21 0,0 0 0,0-1 16,22 1-16,20 0 15,-21 21-15,0 0 0,22 0 16,-1 0-16,0 0 0,1 0 15,-1 0-15,0 21 0,1 0 0,-1 22 16,0-22-16,-21 21 0,1 1 16,-22-1-16,0 0 0,0 1 0,-22-1 15,-20 0-15,21-21 0,-21 22 16,20-22-16,-20 0 0,0 0 0,21 0 16,-22 1-16,22-22 0,-21 0 0,21 0 15,-1 21-15,1-21 0,21-21 31,21-1-15,1 22-16,-1-21 0,21 21 16</inkml:trace>
  <inkml:trace contextRef="#ctx0" brushRef="#br0" timeOffset="2439.27">7027 677 0,'0'0'0,"-21"0"16,21 22-1,-21 20 1,0-21-16,21 21 0,-21-20 16,21 20-16,-22 0 0,1 1 15,21-1-15,-21 0 0,0 1 0,21-1 16,-21 0-16,21 1 0,0-22 15,0 0-15,0 0 0,0 0 0,0 0 16,0 1-16,0-1 0,21 0 16,0-21-1,-21-21 1,0 0-16</inkml:trace>
  <inkml:trace contextRef="#ctx0" brushRef="#br0" timeOffset="2692.13">6604 1291 0,'0'0'0,"-106"64"16,106-43-16,0 0 15,0 0-15,0 0 0,0 1 16,0-1-16,0 0 0,21 0 0,0 0 16,1 0-16,20-21 0,-21 22 0,21-22 15,1 0-15,20 0 0,-20 0 16,20 0-16,-21 0 0,1 0 0,20 0 15,-20-22-15,-1 1 0,-21 21 16,21-21-16,-20 0 0,-1 0 0,0 21 16,0-21-16,-21-1 0,0 1 15,0 0-15,0 0 0,0 0 16,0 0-16,0-1 0,0 1 0,0 0 16</inkml:trace>
  <inkml:trace contextRef="#ctx0" brushRef="#br0" timeOffset="2924">6625 614 0,'0'0'16,"-21"0"-16,21-21 0,0 0 31,21 21-31,0 0 0,22 0 16,-22 0-16,21 0 0,0 0 15,1 0-15,-1-22 0,0 22 0,1 0 16,-1 0-16,-21 0 0,0 0 16,1 0-16,-1 0 0,0 0 15</inkml:trace>
  <inkml:trace contextRef="#ctx0" brushRef="#br0" timeOffset="3403.75">8191 550 0,'0'0'0,"-21"0"0,42 0 16,1 0-1,-1 0-15,21 0 0,0 0 0,22 0 16,-1 0-16,1 0 0,21 0 16,-1 0-16,1 0 0,21-21 0,-22 21 15,-20-21-15,21 21 0,-22 0 16,-21 0-16,1 0 0,-1 0 15,-21 0-15,0 0 0,-42 0 16,0 0 0,-21 0-16,21 0 0</inkml:trace>
  <inkml:trace contextRef="#ctx0" brushRef="#br0" timeOffset="3655.61">8636 508 0,'0'0'0,"-42"21"31,20-21-31,22 21 0,0 1 0,0-1 16,0 21-16,0-21 0,0 43 15,0-22-15,-21 22 0,21-22 0,0 21 16,-21 1-16,21-1 0,0 1 16,0-1-16,-21-20 0,21-1 0,0 0 15,0 1-15,0-22 0,0 21 16,0-21-16,0 1 0,0-1 0,0 0 15,21-21-15,0 0 16,0 0-16,1 0 16,-1 0-16,0-21 0</inkml:trace>
  <inkml:trace contextRef="#ctx0" brushRef="#br0" timeOffset="4031.39">9017 1207 0,'0'0'16,"0"21"-16,0 0 15,21-21 1,0 0 0,0 0-16,1 0 0,-1-21 15,0 21-15,0-21 0,21-1 0,-20 1 16,-1 21-16,21-21 0,-21-21 15,0 21-15,-21-1 0,0 1 0,0 0 16,0 0-16,0 0 16,-42 21-16,21 0 15,0 0-15,0 0 0,-22 21 16,22 0-16,-21 0 0,21 0 0,-22 1 16,22 20-16,0-21 0,0 21 0,0-20 15,21-1-15,0 0 16,0 0-16,0 0 0,0 0 0,0 1 15,0-1-15,21 0 16,21-21-16,-21 0 0,22 0 0,-22 0 16,21 0-16,0 0 0,1 0 0</inkml:trace>
  <inkml:trace contextRef="#ctx0" brushRef="#br0" timeOffset="4458.14">10054 974 0,'0'0'0,"-21"0"0,0 0 0,0 0 15,-22 0-15,22 0 0,-21 0 0,21 0 16,-22 21-16,1 0 0,0 0 16,20 0-16,-20 1 0,21-1 0,0 0 15,0 0-15,-1 0 0,22 0 16,0 1-16,0-1 0,0 0 15,22 0-15,-1-21 16,0 0-16,21 21 0,-21-21 0,22 0 16,-1 21-16,-21-21 0,22 0 0,-1 22 15,-21-22-15,21 0 0,-20 21 16,-1 0-16,-21 0 0,0 0 31,-21 0-31,-1-21 0,1 22 16,-21-22-16,-22 21 0,22-21 0,0 0 15,-22 0-15,22 21 0,0-21 16,-1 0-16,1 0 0,21 0 0,0 0 16,-1 0-16,1 0 0,0 0 15,21-21-15,0 0 16,0-1-16,21 1 0,0 21 16,22-21-16,-22 0 15</inkml:trace>
  <inkml:trace contextRef="#ctx0" brushRef="#br0" timeOffset="4979.85">10393 508 0,'0'0'0,"-21"0"15,-1 21-15,22 0 0,-21 1 16,21 20-16,-21 0 0,21 1 0,0-1 16,0 21-16,-21-20 15,21 20-15,0 1 0,0-22 0,0 22 16,0-22-16,0 21 0,0-20 16,0-1-16,0 0 0,0 1 0,0-22 15,21 0-15,0 0 0,0 0 0,-21 1 16,22-1-16,-1-21 0,0 0 15,0 0-15,0 0 0,0 0 0,1 0 16,-1 0-16,0 0 0,0-21 16,0-1-16,0 22 0,1-42 0,-1 21 15,0 0-15,0 0 0,0-22 0,0 22 16,-21-21-16,0 21 0,22-1 16,-22 1-16,21 21 15,-21 21 1,0 1-16,-21-1 15,-1 0-15,22 21 0,-21-21 16,21 1-16,-21-1 0,21 0 0,0 0 16,0 0-16,0 0 0,0 1 15,21-22 1,0 0-16,1 0 0,-1 0 16,0-22-16,0 22 0,0-21 0,0 0 15,1 0-15,-1 0 16,0 0-16,0-1 0</inkml:trace>
  <inkml:trace contextRef="#ctx0" brushRef="#br0" timeOffset="5147.63">10922 826 0,'-21'-22'16,"42"44"-16,-63-44 0,20 22 0,1 0 16,0 0-16,0 0 15,21 22 16,21-1 1</inkml:trace>
  <inkml:trace contextRef="#ctx0" brushRef="#br0" timeOffset="5331.52">10202 1058 0,'0'0'16,"0"22"-16,-21-22 0,42 0 31,0 0-31,1 0 0,-1 0 16,21 0-16,0 0 0,-20 0 16,20 0-16,0 0 0,1 0 15</inkml:trace>
  <inkml:trace contextRef="#ctx0" brushRef="#br0" timeOffset="5876.21">11261 1185 0,'0'0'0,"-22"0"15,1 0-15,0 0 16,0 0 0,21 22-16,0-1 15,-21 0-15,21 0 0,0 0 16,0 0-16,0 1 0,0-1 0,0 0 16,0 0-16,0 0 0,0 0 15,0 1-15,0-1 16,0-42 31,0-1-47,0 1 15,0 0-15,0 0 0,21 0 16,0-22-16,-21 22 0,21-21 0,0 21 16,22-22-16,-22 22 0,21-21 15,-21 21-15,22 0 0,-1-1 0,0 1 16,-20 21-16,20 0 0,0 0 15,1 0-15,-1 21 0,-21 1 0,21-1 16,-20 21-16,-1-21 0,0 22 0,-21-22 16,0 21-16,0 0 0,0-20 15,0 20-15,0-21 0,0 0 0,-21 0 16,0 1-16,-1-1 0,22 0 16,-21-21-16,0 0 15,42 0 16,0-21-31,1 0 0,-1 21 0</inkml:trace>
  <inkml:trace contextRef="#ctx0" brushRef="#br0" timeOffset="6592.41">12573 1016 0,'0'0'15,"-21"-42"-15,0 42 16,-1 0-16,-20 0 0,21 0 0,0 0 16,-22 21-16,22 0 0,-21 0 15,21 0-15,-22 1 0,22 20 0,-21-21 16,21 0-16,0 22 0,-1-22 16,1 0-16,21 0 0,0 0 0,0 0 15,0 1-15,0-1 0,21-21 0,-21 21 16,22-21-16,20 0 0,-21 0 15,0 0-15,22 0 0,-22 0 0,0-21 16,21 21-16,-21-21 16,22-1-16,-22 1 0,0 0 0,0-21 0,0 21 15,1-22-15,-1 22 0,-21-21 16,0 21-16,0-22 0,0 22 16,21 0-16,-21 0 0,0 0 0,0-1 15,0 44 1,0-1-1,0 0-15,0 21 0,0-21 16,0 22-16,0-22 0,0 21 0,0 1 16,0-1-16,0 0 0,0 1 0,0-1 15,0 0-15,0 22 0,0-22 16,0 22-16,0-22 0,0 21 16,0 1-16,0-22 0,0 22 15,-21-22-15,21 22 0,0-1 0,0-21 16,0 1-16,0 20 0,0-20 0,0-1 15,0 21-15,0-20 0,0-1 16,-21 0-16,21-20 0,0 20 0,0-21 16,-22 0-16,22 0 0,0 1 0,-21-22 31,0 0-31,21-22 0,-21 1 16,0 0-16,0 0 0,-1-21 0,22-1 15,-21 22-15,0-21 0,0-22 16,0 22-16,0-22 0,21 1 15,0-1-15,0 1 0,0-1 0,0 1 16,0-1-16,0 1 0,21-1 16,0 22-16,0 0 0,0-1 0,0 1 15,22 0-15,-22 21 0,0-22 16,21 22-16,1 0 0,-22 0 0,21 0 16,-21-1-16,22 1 0,-22 0 0,0 21 15,0 0-15</inkml:trace>
  <inkml:trace contextRef="#ctx0" brushRef="#br0" timeOffset="7247.05">4699 1969 0,'0'0'0,"-21"0"0,0 0 16,-1 0-16,1 0 0,0 0 0,21 21 31,21-21-31,22 0 16,-1 0-16,0 0 0,43 0 0,-22 0 15,22 0-15,21 0 0,-21 0 16,42 0-16,-22 0 0,22 0 0,0 0 15,0 0-15,0 0 0,0 0 16,0-21-16,0 21 0,0 0 0,0 0 16,0-22-16,0 22 0,-21-21 15,0 21-15,0 0 0,-21 0 16,-1-21-16,-20 21 0,-1 0 0,-20 0 16,-1 0-16,-21 0 0,0 0 15</inkml:trace>
  <inkml:trace contextRef="#ctx0" brushRef="#br0" timeOffset="7899.68">9080 1863 0,'-21'0'0,"42"0"0,-63 21 0,0-21 15,21 0-15,-1 0 0,1 21 16,0-21-16,42 0 31,0 0-31,22 0 16,-1 0-16,0 0 0,22 0 0,21 0 15,-22 0-15,43 0 16,-21 0-16,42 0 0,-22 0 0,22 0 16,0 0-16,0 0 0,0 0 0,22 0 15,-1 0-15,0 0 0,21 0 16,1 0-16,-22 0 0,21 0 0,0 0 15,1 0-15,-1 0 0,-21 0 0,22 0 16,-22 0-16,-21 0 0,0 0 16,0 0-16,-21 0 0,-1 0 0,-20 0 15,-21 0-15,-1 0 0,1 0 16,-43 0-16,21 0 0,-63 0 47,0 0-32,0 0-15,-1 0 16,1 0-16,0 0 16</inkml:trace>
  <inkml:trace contextRef="#ctx0" brushRef="#br0" timeOffset="8043.6">13123 1926 0,'0'0'0,"-21"0"63,0 21-48,0-21-15,0 22 0</inkml:trace>
  <inkml:trace contextRef="#ctx0" brushRef="#br0" timeOffset="9476.29">1947 3175 0,'0'0'0,"0"-21"0,0 0 16,21 21-16,-21-21 0,0-1 0,0 1 15,0 0-15,0 0 16,0 42 15,0 0-31,0 0 0,0 22 16,0-22-16,0 21 0,0 22 15,-21-22-15,21 0 0,-21 22 0,21-22 16,0 22-16,-21-22 0,21 0 16,-21 1-16,21-1 0,0 0 0,-21-20 15,21 20-15,-22-21 0,22 0 16,0 0-16,22-42 31,-1 0-15</inkml:trace>
  <inkml:trace contextRef="#ctx0" brushRef="#br0" timeOffset="9791.12">2392 3450 0,'0'0'0,"0"21"0,0 1 16,0-1-16,0 0 0,0 0 15,21-21-15,0 0 16,0 21-16,0-21 16,1 0-16,-1 0 15,0 0-15,-21-21 0,21 0 0,0 21 16,-21-21-16,21 0 0,-21-1 16,0 1-16,0 0 0,0 0 15,-21 21-15,0 0 16,0 0-16,0 0 15,0 0-15,21 21 0,0 0 16,0 0-16,0 1 16,0-1-1,21-21-15</inkml:trace>
  <inkml:trace contextRef="#ctx0" brushRef="#br0" timeOffset="11728.01">3810 3090 0,'0'0'0,"-42"-42"31,20 42-31,1 0 16,21 21-16,-21-21 0,21 21 0,0 22 16,0-22-16,0 0 0,0 21 15,-21 1-15,21-1 0,-21 0 0,21-20 16,-21 20-16,21 0 0,0 1 15,0-22-15,-22 21 0,22-21 0,-21 0 16,21 1-16,0-1 0,0 0 16,21-21-1,1-21 1,-1 0-16,0-1 0,0 22 16,0-42-16,0 21 0,1 0 0,-1 0 15,0-22-15,-21 22 16,21-21-16,0 21 0,0-22 0,-21 22 0,0 0 15,22 0-15,-1 21 16,-21 21 0,21 0-16,-21 0 15,0 0-15,0 22 0,0-22 16,0 21-16,0-21 0,0 1 0,21 20 0,-21-21 16,0 0-16,0 0 0,21 1 15,-21-1-15,21-21 0,1 21 16,-1-21-16,0 0 0,0 0 15,0 0-15,0 0 0,1 0 0,-1 0 16,21-21-16,-21 0 0,0 21 0,22-22 16,-22-20-16,21 21 0,-21 0 15,1-22-15,20 22 0,-21-21 0,0 0 16,-21-1-16,21 22 0,-21-21 16,0-1-16,0 22 0,0 0 0,0 0 15,0 0-15,0 0 0,-21 21 31,0 21-31,0 0 16,21 0-16,0 0 0,-21 22 16,0-1-16,-1 0 0,22 1 0,-21-22 15,21 21-15,0 0 0,0 1 16,0-22-16,0 21 0,0-21 0,0 1 16,0-1-16,21 0 0,1 0 0,20-21 15,-21 0-15,21 0 0,-20 0 16,20 0-16,0 0 0,22 0 0,-22 0 15,0-21-15,22 0 0,-22-22 16,1 22-16,20-21 0,-21 21 0,-20-22 16,20 1-16,-21-21 0,0 20 15,-21 1-15,0-22 0,0 22 16,0 0-16,0-1 0,0 1 0,0 21 16,0 0-16,0 0 0,0-1 15,-21 22-15,0 0 0,21 22 16,0-1-16,-21 0 15,21 0-15,-21 21 0,21 1 0,-22-1 16,22 0-16,-21 1 0,21-1 0,0 22 16,0-22-16,-21 0 0,21 1 15,-21-1-15,21-21 0,0 21 0,0-20 16,0-1-16,0 0 16,0 0-16,21-21 31,0-21-31,-21 0 15,21 0-15,1-1 0,-1-20 0,0 21 16,-21-21-16,21 20 0,0-20 16,0 0-16,1 21 0,-1-22 0,0 22 15,0 0-15,-21 0 0,21 21 0,0 0 16,1 21 0,-22 0-16,21 0 0,-21 0 0,0 1 15,21 20-15,-21-21 0,0 21 16,0 1-16,21-22 0,-21 0 15,21 21-15,0-20 0,-21-1 0,22 0 16,-1 0-16,0 0 0,0 0 16,21-21-16,-20 0 0,20 0 0,-21 0 15,21 0-15,1 0 0,-1 0 0,0-21 16,22 21-16,-22-21 0,1-21 16,-22 21-16,21-1 0,0-20 0,-20 21 15,-1-21-15,0-1 0,-21 1 16,0 0-16,0-1 0,0 22 0,0-21 15,0 21-15,-21-1 0,0 1 0,-1 0 16,-20 21-16,21 0 0,-21 0 16,20 0-16,-20 21 0,21 0 15,-21 1-15,-1 20 0,22-21 16,-21 21-16,21 1 0,-1-1 0,1 0 16,0-20-16,21 20 0,-21 0 0,21-21 15,0 22-15,0-22 0,0 0 16,21 0-16,0-21 0,0 21 0,1-21 15,20 0-15,-21 0 0,0 0 0,22 0 16,-22-21-16,21 0 0,-21 21 16,22-21-16,-22-21 0,21 20 0,-21 1 15,0-21-15,1 21 0,-1-22 16,0 1-16,-21 0 0,0-1 0,21 1 16,-21 21-16,0 0 0,0 0 15,0-1-15,0 1 0,0 42 16,0 1-16,0-1 15,0 0-15,0 0 0,-21 21 16,21-20-16,-21 20 0,21 0 0,0-21 16,0 22-16,0-1 0,0-21 0,0 0 15,0 1-15,0-1 0,42 0 16,-21 0-16,0 0 0,1-21 0,-1 0 16,21 0-16,-21 0 0,22 0 15,-1 0-15,0-21 0,1 21 0,-22-21 16,21-21-16,0 20 0,1 1 15,-22-21-15,0 0 0,21-1 16,-20 1-16,-1-22 0,0 22 0,0-21 16,-21 20-16,21-20 0,-21 20 0,21 1 15,-21 0-15,0-1 0,0 22 16,0-21-16,0 21 0,-21 21 16,0 0-16,0 21 15,0 0-15,0 21 0,21 1 0,-22-1 16,1 0-16,0 22 0,0-22 15,0 22-15,21-1 0,0-20 0,0 20 16,0-21-16,0 1 0,0-1 0,0-21 16,21 22-16,0-22 15,0 0-15,0 0 0,1-21 0,-1 0 16,0 21-16,0-21 0,0 0 0,22 0 16,-22 0-16,21-21 0,-21 0 15,0 0-15,1 0 0,-1-1 0,0 1 16,0-21-16</inkml:trace>
  <inkml:trace contextRef="#ctx0" brushRef="#br0" timeOffset="11904.91">6562 3281 0,'0'0'16,"-22"0"-16,44 0 31,20 0-31,-21 0 16,21 0-16,1 0 0,-22 0 0,21 0 15,1 0-15,-1 0 0,0 0 0,-21-21 16,22 21-16,-1-21 0,-21 21 16,0-22-16,22 22 0</inkml:trace>
  <inkml:trace contextRef="#ctx0" brushRef="#br0" timeOffset="12264.09">8488 3154 0,'0'0'0,"0"-21"0,0-22 0,0 22 0,0 0 15,0 0-15,0 0 16,0 42 0,0 21-1,0-21-15,0 22 0,0-22 16,0 21-16,0 1 0,-21-1 0,21 0 16,0 1-16,0-1 0,-22 0 15,22-21-15,-21 22 0,21-22 0,0 0 16,0 0-16,0 0 0,21-21 31,1-21-31</inkml:trace>
  <inkml:trace contextRef="#ctx0" brushRef="#br0" timeOffset="12631.88">9102 3048 0,'0'0'0,"0"-21"16,0 0-1,-22 21-15,-20 0 0,21 0 16,-21 0-16,20 21 0,-20 0 16,0-21-16,-1 21 0,1 0 0,21 1 15,0-1-15,0 0 0,21 0 16,21 0 0,0-21-16,21 0 0,-21 0 15,22 0-15,-1 21 0,0-21 16,1 22-16,-1-22 0,-21 21 0,22 0 15,-22-21-15,21 21 0,-21 0 0,-21 0 16,0 1-16,0-1 0,0 0 16,0 0-16,0 0 0,-21 0 0,0-21 15,0 22-15,-22-1 0,22-21 16,-21 0-16,0 21 0,-1-21 0,1 0 16,0 0-16,-1 0 0,22 0 0,0 0 15,0 0-15,0 0 0,-1-21 16,22 0-16,0-1 0,0 1 15,0 0-15,0 0 0,0-21 16</inkml:trace>
  <inkml:trace contextRef="#ctx0" brushRef="#br0" timeOffset="12827.77">8572 2879 0,'0'0'0,"-21"0"0,0-21 15,0 21-15,0 0 16,0 0 0,42 0 31</inkml:trace>
  <inkml:trace contextRef="#ctx0" brushRef="#br0" timeOffset="13519.37">10477 2985 0,'0'0'0,"0"-43"0,43-84 31,-43 106-31,0 0 0,21 21 15,-21 21 17,0 21-32,0-20 0,0 20 0,0 0 15,0 1-15,0-1 0,0 21 16,0-20-16,0 20 0,-21 1 0,21-1 16,-21 1-16,-1-22 0,1 0 0,21 22 15,-21-43-15,21 21 0,-21-20 16,21-1-16,0 0 0,-21 0 0,21-42 31,0 0-15,0 0-16,0-1 0,0 1 0,0-21 15,0 0-15,0-1 0,0-20 16,0 20-16,21-20 0,0-1 16,0 22-16,0-21 0,1-1 0,-1 1 15,0 20-15,21 1 0,-21 0 16,22 20-16,-1-20 0,0 21 0,1 21 15,-1 0-15,0 0 0,1 21 16,-1 0-16,0 0 0,1 22 0,-1-22 16,-21 21-16,22 1 0,-22-1 0,-21 21 15,0-20-15,21 20 0,-21-20 16,0-1-16,0 0 0,0 1 0,0-1 16,-21 0-16,21 1 0,0-22 0,-21 0 15,-1 0-15,1 0 0,0-21 16,21 21-16,-21-21 0,0 0 15,0 0-15,-1 0 0,1 0 0,-21 0 16,21 0-16,-22-21 0,1 21 16</inkml:trace>
  <inkml:trace contextRef="#ctx0" brushRef="#br0" timeOffset="13698.27">10350 3387 0,'0'0'15,"0"-21"-15,43 21 16,-22-22-16,0 22 15,0 0-15,22 0 0,-1-21 0,0 21 16,22 0-16,-1-21 0,1 0 0,-1 0 16,22 21-16,0-21 15,-22-1-15,22 1 0,-22 0 0,1 0 16,-1 0-16,-20 0 0,-1-1 0,0 1 16</inkml:trace>
  <inkml:trace contextRef="#ctx0" brushRef="#br0" timeOffset="13904.15">11578 2942 0,'0'-21'0,"0"42"16,0-63-16,0 21 0,-21 21 15,0 0-15,0 0 16,21 21-16,-22 0 16,22 0-16,-21 22 0,21-22 15,0 21-15,0 0 0,0 1 0,0-1 16,-21 22-16,21-22 0,0 0 16,-21 1-16,21-1 0,0 0 15,0-21-15,0 22 0,0-22 0,0 0 16,0 0-16,0 0 0,0 1 15,0-44 1,0 1 0,0 0-16</inkml:trace>
  <inkml:trace contextRef="#ctx0" brushRef="#br0" timeOffset="14152.01">11409 3112 0,'0'-43'0,"0"86"0,21-128 0,0 64 16,0-22-16,0 22 0,1-21 0,-1 21 15,0 0-15,0-1 16,21 22-16,-20 0 0,-1 0 0,42 0 16,-20 0-16,-22 22 15,0-1-15,0 0 0,0 0 0,-21 21 16,0-20-16,0 20 0,0-21 0,-21 0 16,0 22-16,0-22 0,-22 0 15,22 0-15,-21 0 0,21 0 0,0 1 16,-1-22-16,1 21 0,0-21 0,42-21 31,0-1-15,22 1-16</inkml:trace>
  <inkml:trace contextRef="#ctx0" brushRef="#br0" timeOffset="14399.42">12467 2794 0,'0'21'32,"-21"-21"-32,0 21 0,0 22 0,-1-22 0,1 0 15,0 21-15,0-20 0,0 20 0,0 0 16,-1-21-16,1 22 0,0-22 16,21 21-16,-21-21 0,21 22 15,0-22-15,0 0 0,0 0 0,0 0 16,21 1-16,0-22 15,0 0-15,1 0 0,-22-22 32</inkml:trace>
  <inkml:trace contextRef="#ctx0" brushRef="#br0" timeOffset="14612.3">12023 3323 0,'-43'21'0,"86"-42"0,-86 64 0,22-43 16,0 21-16,21 0 0,0 0 15,0 0-15,0 0 16,21 1-16,0-22 0,22 0 0,-1 21 16,-21-21-16,21 0 0,22 0 15,-22 0-15,1 0 0,-1 0 0,21 0 16,-20 0-16,-1-21 0,0-1 0,-20 22 16,20-21-16,-21 0 0,0 0 15,0 0-15,-21 0 0,0-22 0,0 1 16,0 21-16,0-22 0,0 1 0</inkml:trace>
  <inkml:trace contextRef="#ctx0" brushRef="#br0" timeOffset="14797.19">12213 2879 0,'0'0'0,"-42"0"0,21 0 0,-1-21 0,1 21 16,0 0-16,21-22 0,0 1 31,21 21-31,0 0 0,1 0 0,20 0 15,-21-21-15,0 21 0,0 0 16,22 0-16,-22 0 0,21 0 0,-21 0 16,22 0-16,-22-21 0,0 21 0,0 0 15,0 0-15</inkml:trace>
  <inkml:trace contextRef="#ctx0" brushRef="#br0" timeOffset="15148.11">13674 2688 0,'0'0'0,"-22"-21"0,1 21 15,0 0-15,21-21 16,21 21 0,22 0-16,-22 0 0,42-21 15,-20 21-15,41 0 0,-20 0 0,-1 0 16,22 0-16,0 0 0,-1 0 16,-20 0-16,20 0 0,-41 0 0,20 0 15,-20 0-15,-22 0 0,0 0 0,-42 0 31,0 0-31,-1 0 0,-20 0 0,0 0 16,-22 0-16,22 0 0,-22 0 16</inkml:trace>
  <inkml:trace contextRef="#ctx0" brushRef="#br0" timeOffset="15363.98">14055 2625 0,'0'0'0,"-22"0"16,-41 0 0,63 21-1,0 0 1,0 0-16,0 0 0,0 1 0,0 20 15,0 0-15,0 1 0,0-22 0,0 42 16,-21-20-16,0-1 0,-1 0 16,22 1-16,-21 20 0,21-21 0,-21 1 15,0 20-15,21-20 0,0-22 0,-21 21 16,0-21-16,21 22 0,0-22 16,-22 0-16,22 0 15,22-21 1,-1-21-16,0 0 0,0 21 15</inkml:trace>
  <inkml:trace contextRef="#ctx0" brushRef="#br0" timeOffset="15731.77">14309 3133 0,'21'0'47,"0"0"-47,0 0 0,0 0 0,0 0 16,1 0-16,-1-21 0,21 21 15,-21-22-15,0 1 0,1 21 0,-1-21 16,-21 0-16,21 0 16,-21 0-16,0-1 0,-21 22 15,0 0-15,-1 0 0,1 0 16,0 0-16,-21 0 0,-1 22 15,1-1-15,21 0 0,-21 0 16,-1 0-16,1 22 0,21-22 0,0 21 16,-22 0-16,43-20 0,-21 20 0,21-21 15,0 0-15,0 0 0,0 1 16,21-1-16,22 0 0,-22-21 16,21 0-16,0 0 0,-20 0 15,20 0-15,0-21 0,1 21 0,-1-21 16,0-1-16,22 1 0</inkml:trace>
  <inkml:trace contextRef="#ctx0" brushRef="#br0" timeOffset="16100.56">15028 3027 0,'0'0'0,"21"-21"0,1 0 0,-22-1 16,0 1-16,0 0 16,-22 21-16,1 0 0,0 0 15,-21 0-15,21 21 0,-22 0 16,22-21-16,-21 22 0,21-1 0,-1 0 15,1-21-15,0 21 0,21 0 16,-21 0-16,21 1 0,0-1 16,21 0-16,0 0 0,0-21 15,1 21-15,-1-21 0,0 21 16,0 1-16,0-22 0,0 21 0,1 0 16,-1 0-16,0-21 0,0 21 15,-21 0-15,0 1 0,0-1 16,-21-21-1,-21 21-15,20-21 0,1 21 0,-21-21 16,21 0-16,-22 0 0,1 0 16,0 0-16,21 0 0,-1 0 0,-20 0 15,21 0-15,0 0 0,21-21 16,0 0-16,0 0 16,21 21-16,0-22 15,0 1-15,22 0 0,-22 21 16</inkml:trace>
  <inkml:trace contextRef="#ctx0" brushRef="#br0" timeOffset="17024.43">15727 2371 0,'0'-21'0,"0"42"0,0-85 0,-21 43 0,-1 0 16,1 0-16,0 21 15,0 21-15,0-21 16,21 42-16,-21-21 0,-1 22 0,22-1 16,-21 22-16,0-1 0,0-21 15,21 22-15,-21-1 0,0 1 0,-1-1 16,1 1-16,0-22 16,0 22-16,21-22 0,0 0 0,0 22 15,0-43-15,0 21 0,0 1 0,0-22 16,21 0-16,0 0 0,0 0 15,1 1-15,20-22 0,-21 0 0,0 0 16,22 0-16,-22 0 0,21 0 0,-21-22 16,0 1-16,1 0 0,-1 0 15,21 0-15,-21-22 0,0 22 0,1 0 16,-1-21-16,-21 21 0,21-1 16,-21 1-16,21 0 0,-21 0 0,-21 42 46,0 0-46,21 0 0,0 1 16,0-1-16,-21 0 0,21 0 16,-22 21-16,22-20 0,0-1 0,0 0 15,0 0-15,0 0 0,22 0 16,-1-21-16,0 0 0,0 0 16,0 0-16,22 0 0,-1 0 0,-21 0 15,21 0-15,1 0 0,-1-21 16,0 0-16,-20 0 0,20-21 0,0 20 15,1-41-15,-22 42 0,0-22 16,-21 22-16,0 0 0,0 0 16,0 0-16,-21 21 31,0 21-31,21 0 16,-22 0-16,1 0 0,21 1 0,-21-1 15,21 21-15,-21-21 0,21 0 0,0 1 16,-21-1-16,21 0 0,-21 0 15,21 0-15,-22 0 0,22 1 16,0-44 15,0 1-15,0 0-16,0 0 0,0 0 16,22-22-16,-1 22 0,0-21 15,0 21-15,0-22 0,0 22 0,22 0 16,-22-21-16,21 21 0,-21 21 15,22-22-15,-1 22 0,0 0 0,1 0 16,-22 0-16,21 0 0,-21 0 16,22 22-16,-22-1 0,0 0 0,-21 0 15,0 0-15,0 22 0,0-22 0,0 0 16,0 21-16,0-21 0,0 1 16,-21-1-16,21 0 0,-21 0 0,0 0 15,-1 0-15,1 1 0,0-22 0,21 21 16,-21-21-1,42 0 1,0 0-16,0-21 16</inkml:trace>
  <inkml:trace contextRef="#ctx0" brushRef="#br0" timeOffset="17600.09">17293 3048 0,'0'0'0,"0"-21"0,0 0 0,0 0 15,0-1-15,0 1 0,-21 21 16,0-21-16,0 0 0,-22 21 16,22 0-16,0 0 15,0 0-15,-22 0 0,22 21 0,-21 0 16,21 0-16,-22 1 0,22-1 0,-21 21 16,21-21-16,0 0 0,-1 22 15,1-22-15,21 0 0,0 0 0,0 0 16,0 1-16,21-1 0,1 0 15,-1-21-15,0 0 0,0 21 0,21-21 16,-20 0-16,20 0 0,0 0 0,-21 0 16,22-21-16,-22 0 0,21 21 15,-21-21-15,1-1 0,-1 1 0,0 0 16,-21 0-16,0 0 0,21-22 16,-21 22-16,0 0 0,0 0 15,0 0-15,0 42 31,-21 0-15,0 0-16,21 22 0,0-22 0,-21 21 16,21 0-16,-22 1 0,1-1 15,21 0-15,0 1 0,0 20 0,0-20 16,0 20-16,-21-21 0,21 22 0,0-22 16,-21 1-16,21 20 0,0-21 15,0 22-15,-21-22 0,21 1 0,-21-1 16,21 21-16,0-41 0,0 20 15,-22 0-15,22-21 0,-21 1 16,21-1-16,0 0 0,-21-21 0,0 0 16,0 0-16,0 0 15,21-21 1,0 0-16,0-1 0,0 1 16,0 0-16,0 0 0,0-21 0,0 20 15,0-20-15,0 0 0,21-1 16</inkml:trace>
  <inkml:trace contextRef="#ctx0" brushRef="#br0" timeOffset="17831.97">16891 2540 0,'0'0'0,"0"-42"0,-21 21 0,21-22 16,-21 22-16,21 0 0,-22 0 0,1 0 15,21-1 1,0 44 31,-21-1-31,0 0-16,0-21 15</inkml:trace>
  <inkml:trace contextRef="#ctx0" brushRef="#br0" timeOffset="18039.84">15409 2667 0,'0'0'16,"-42"21"-16,0-21 0,20 0 0,1 21 16,42-21-1,1 0-15,-1 0 0,21 0 16,-21 0-16,22 0 0,-1 0 15,0 0-15,1 0 0,-1 0 16,0 0-16,-21 0 0,22 0 0,-22 0 16,21 0-16,-21 0 0</inkml:trace>
  <inkml:trace contextRef="#ctx0" brushRef="#br0" timeOffset="19076.16">2244 4995 0,'-22'0'0,"1"0"0,0 0 16,0 0-16,0 0 15,0 0-15,-1-21 16,22 0-16,0 0 16,0 0-16,0 0 0,0-1 0,0 1 15,22 0-15,-1 0 16,0 0-16,0 21 0,0 0 0,0 0 15,1 0-15,20 21 0,-21 0 16,0 21-16,0-20 0,-21 20 0,0 21 16,0-20-16,0-1 0,0 22 15,0-22-15,-21 21 0,-21-20 0,21-1 16,-43 22-16,22-22 0,0-21 16,-1 21-16,-20 1 0,20-22 15,1 0-15,-21-21 0,20 21 16,1-21-16,21 0 0,-22 0 0,22 0 15,0-21-15,0 0 0,0 0 16,21 0-16,-21-1 0,21 1 0,0 0 16,0-21-16,0 21 0,0-22 15,0 22-15,21 0 0,0-21 0,0 20 16,0 1-16,0 21 0,1 0 16,-1 0-16,0 0 0,21 0 15,-21 21-15,1 1 0,-1-1 0,0 21 16,21-21-16,-42 0 0,21 22 15,1-22-15,-1 21 0,-21-21 16,21 1-16,-21-1 0,0 21 0,21-21 16,-21 0-16,0 1 0,0-1 15,21 0-15,0-21 16,1 0-16,-1 0 16,0-21-16</inkml:trace>
  <inkml:trace contextRef="#ctx0" brushRef="#br0" timeOffset="19256.05">2667 5313 0,'0'0'0,"0"-21"15,21 21-15,-21-21 16,21 21 31,0 0-32,1 0-15,-1 0 16</inkml:trace>
  <inkml:trace contextRef="#ctx0" brushRef="#br0" timeOffset="21148.5">3810 5038 0,'0'-43'0,"0"86"0,0-128 16,0 43-16,21-1 0,-21 1 0,21 21 16,-21-21-16,0 20 0,0 1 15,0 0-15,0 0 0,0 42 16,0 0 0,0 22-16,0-1 0,0 0 0,0 22 15,-21-22-15,0 22 0,0-22 0,21 21 16,0-20-16,-21-1 0,21 0 15,-22 1-15,22-1 0,-21-21 0,21 0 16,0 1-16,21-22 31,1-22-31,-1 1 16,0 0-16,0 0 0,0 0 16,0-22-16,1 22 0,-1-21 0,0 21 15,0-22-15,0 1 0,0 21 16,1-21-16,-22 20 0,0 1 0,21 21 15,0 0-15,-21 21 16,21 1-16,-21-1 0,0 21 16,0-21-16,0 22 0,0-1 0,0 0 15,0-21-15,0 22 16,0-1-16,0-21 0,21 0 0,-21 1 0,21-1 16,-21 0-16,22 0 15,-1-21-15,0 0 0,0 0 0,0 0 16,22 0-16,-22 0 0,21-21 0,-21 0 15,22 0-15,-1-1 0,-21 1 16,21 0-16,-20 0 0,20-21 0,-21 20 16,0-20-16,22 0 0,-43 21 15,21-22-15,-21 1 0,21 0 0,-21-1 16,0 1-16,0 21 0,0-22 0,0 22 16,0 0-16,0 42 15,0 0 1,-21 1-16,21 20 15,-21 0-15,21 1 0,0-1 0,0 0 16,0 1-16,0-1 0,0 0 0,0 1 16,0-1-16,0-21 0,0 21 15,21-20-15,-21-1 0,21-21 0,0 21 16,0-21-16,22 0 0,-22 0 0,0 0 16,21 0-16,-21 0 0,1-21 15,20 0-15,-21-1 0,21 1 0,-20-21 16,20 21-16,-21-22 0,21 1 15,-20 0-15,-1-1 0,0-20 0,0 21 16,-21-22-16,0 1 0,0 20 0,0-20 16,0 20-16,0 1 15,0 21-15,0-21 0,0 20 0,-21 44 32,21-1-32,0 0 0,0 21 15,-21 22-15,21-22 0,0 22 0,0-22 16,0 21-16,-21 1 0,21-22 15,-22 1-15,22-1 0,-21 0 0,21 1 16,0-22-16,0 21 0,0-21 0,0 0 16,0 1-16,0-44 31,0 1-31,21 0 16,1 0-16,-1-21 0,0 20 15,0 1-15,0-21 0,0 0 0,1 20 16,-1 1-16,0-21 0,0 21 15,0 21-15,0 0 16,1 21-16,-22 0 0,0 0 16,0 0-16,0 1 0,0 20 15,0-21-15,0 0 0,21 22 0,0-22 16,-21 0-16,21 0 0,0 0 16,22 0-16,-22-21 0,21 22 0,0-22 15,1 0-15,-1 0 0,22 0 0,-22 0 16,21 0-16,1-22 0,-22 1 15,22 21-15,-22-21 0,0 0 16,1 0-16,-1 0 0,0-22 0,-20 22 16,-1-21-16,0-1 0,-21 22 15,0-21-15,0 0 0,0-1 0,0 1 16,0 21-16,-21-22 0,-22 22 0,22 0 16,0 0-16,-21 21 0,21 0 15,-22 0-15,22 0 0,-21 21 0,-1 0 16,22 22-16,-21-22 0,21 21 15,-22 22-15,22-22 0,0 0 0,0 1 16,21-1-16,0-21 0,0 21 16,0-20-16,0 20 0,0-21 15,21-21-15,21 21 0,-20-21 0,-1 21 16,21-21-16,-21 0 0,0 0 0,22 0 16,-22-21-16,21 0 0,-21 0 15,1 0-15,-1 0 0,0-1 0,0 1 16,0-21-16,-21 21 0,0-22 0,21 1 15,-21 21-15,0-21 0,22-1 16,-22 22-16,0-21 0,0 21 0,0-1 16,0 44-1,0-1 1,0 0-16,-22 21 0,22-21 0,0 22 16,0-1-16,0 0 0,0-20 0,0 20 0,0-21 15,0 21-15,22-20 16,-1-1-16,0 0 0,21-21 0,-21 21 15,1-21-15,20 0 0,0 0 0,1 0 16,-1 0-16,-21 0 0,21-21 16,22 0-16,-22 0 0,-21-1 0,22 1 15,-1 0-15,-21-21 0,0 21 0,1-22 16,-1 1-16,0 0 0,0-22 16,-21 22-16,21-22 0,-21 22 0,0-22 15,0 22-15,0 0 0,0-1 16,0 1-16,0 21 0,0 0 15,0 0-15,-21 63 16,21-21 0,0 0-16,-21 22 0,0 20 0,21-21 15,-21 22-15,21-22 0,0 22 0,-22-1 16,22-20-16,-21 20 0,21-21 16,0 1-16,0-1 0,0-21 0,0 0 15,0 22-15,0-22 0,21 0 16,1-21-16,-1 0 0,0 0 15,0 0-15,0 0 0,0 0 0,1-21 16,-1 0-16,0 0 0,-21-1 16,21 1-16</inkml:trace>
  <inkml:trace contextRef="#ctx0" brushRef="#br0" timeOffset="21323.4">6667 4911 0,'22'21'31,"-1"0"-31,21-21 0,-21 0 16,22 0-16,-1 0 0,0 0 15,1 0-15,-1 0 0,0 0 0,1-21 16,-1 21-16,0-21 0,1 0 16,-22 21-16,21-22 0</inkml:trace>
  <inkml:trace contextRef="#ctx0" brushRef="#br0" timeOffset="21707.18">8572 4763 0,'0'0'15,"-21"-22"-15,21 1 0,0 0 0,0-21 0,-21 21 16,21-1-16,0 1 16,-21 21-1,21 21-15,-21 1 16,21-1-16,0 21 0,0-21 0,0 22 15,0-1-15,-21 21 0,21-20 0,0-1 16,0 0-16,-22 1 0,22-1 16,-21-21-16,21 22 0,0-22 15,0 0-15,0 0 0,0 0 0,21-21 32,1 0-32,-1 0 0,21-21 0,0 21 15</inkml:trace>
  <inkml:trace contextRef="#ctx0" brushRef="#br0" timeOffset="22055.98">9250 4720 0,'0'0'0,"21"-42"0,0 21 0,-21 0 0,0-1 15,0 1-15,-21 21 16,0 0-16,0 0 0,-22 0 0,1 21 16,0 1-16,-1-22 0,1 42 15,0-21-15,20 0 0,-20 0 16,21 1-16,0 20 0,21-21 0,0 0 15,0 0-15,21-21 0,0 22 16,0-1-16,22-21 0,-1 0 0,-21 0 16,21 21-16,1-21 0,-1 21 0,0-21 15,-20 21-15,-1 0 0,21-21 16,-42 22-16,21-1 0,-21 0 0,0 0 16,0 0-16,0 0 0,-21 1 15,0-1-15,0-21 0,0 21 16,-22-21-16,1 0 0,0 21 0,-1-21 15,22 0-15,-21 0 0,-1 0 16,22 0-16,-21 0 0,21 0 16,0-21-16,21 0 0,-22 21 15,22-21-15,0-1 0,0 1 0,0 0 16,0 0-16</inkml:trace>
  <inkml:trace contextRef="#ctx0" brushRef="#br0" timeOffset="22235.88">8594 4339 0,'0'0'0,"-22"0"15,-41-42 1,42 42 0,0 0-16,21 21 31,0 0-31</inkml:trace>
  <inkml:trace contextRef="#ctx0" brushRef="#br0" timeOffset="23808.45">10731 4551 0,'0'0'0,"0"-21"0,0 0 16,0-1-16,0-20 0,0 21 0,0 0 0,0 0 15,22-1-15,-1 22 0,-21-21 16,0 42 0,0 1-16,0-1 15,0 21-15,0 0 0,0 1 16,0-1-16,0 0 0,0 1 0,0 20 16,-21 1-16,-1-22 0,22 22 0,-21-22 15,0 21-15,0-20 0,0-1 16,0-21-16,21 22 0,0-22 0,0 0 15,-22 0-15,44-42 32,-1 0-32,0 0 15,0-1-15,0-20 0,0 21 0,1-21 16,20-1-16,-21 1 0,0-22 16,22 22-16,-22 0 0,0-1 0,21 1 15,-21 0-15,1-1 0,-22 22 16,0 0-16,21 0 0,0 21 15,-21 21-15,0 0 16,0 0-16,0 22 0,0-22 16,0 21-16,0 1 0,0 20 0,0-21 15,0 1-15,0-1 0,0 0 0,21 1 16,0-1-16,0-21 0,-21 22 16,22-22-16,-1 0 0,0 0 15,21-21-15,-21 0 0,1 0 0,-1 0 16,21 0-16,-21 0 0,22 0 15,-22-21-15,21 0 0,-21 0 0,0-1 16,22 1-16,-22-21 0,0 0 0,21-1 16,-20 1-16,-1-22 0,0 22 15,0-21-15,-21 20 0,21-20 0,-21 20 16,21-20-16,-21 21 0,0-1 0,22 1 16,-22 21-16,0-22 0,0 22 15,0 42 1,0 1-1,0-1-15,0 21 0,-22 0 16,22-20-16,0 20 0,-21 0 0,0 1 16,21 20-16,0-21 0,0 1 15,-21-1-15,21 0 0,0 1 0,0-1 16,0-21-16,0 22 0,0-22 0,21 0 16,-21 0-16,21-21 0,0 0 15,1 21-15,-1-21 0,0 0 0,21 0 16,-21 0-16,1-21 0,20 0 0,-21 0 15,0 0-15,22-1 0,-22 1 16,0-21-16,21 21 0,-21-22 0,1 1 16,-22 0-16,0 21 0,21-22 0,-21 1 15,0 21-15,0-22 16,0 22-16,0 0 0,-21 21 16,-1 0-16,1 0 0,0 0 15,0 21-15,21 0 0,-21 1 16,21-1-16,-21 21 0,21 0 0,-22 1 15,22-1-15,0-21 0,0 22 16,0-1-16,0 0 0,0-21 0,0 22 16,22-22-16,-1 0 0,0 0 0,0-21 15,0 21-15,22-21 0,-22 0 16,21 0-16,-21 0 0,22 0 0,-1-21 16,0 21-16,1-21 0,-1 0 0,-21-21 15,21 20-15,1-20 16,-22 0-16,21-1 0,-21 1 0,1 0 15,-1-1-15,0-20 0,0 21 0,-21-22 16,0 1-16,21 20 0,-21-20 16,0 20-16,0 1 0,0 0 0,0-1 15,0 22-15,0 0 0,-21 42 16,21 0 0,0 1-16,0 20 0,-21 0 0,21 1 15,-21-1-15,21 0 16,-21 22-16,21-22 0,-22 22 0,22-22 15,0 21-15,0-20 0,-21 20 0,21-20 0,0-22 16,-21 21-16,21 0 16,0-20-16,0-1 0,0 0 0,0 0 15,0-42 17,0 0-32,0 0 0,21-1 15,0-20-15,-21 21 0,22 0 0,-1-22 16,0 22-16,0-21 0,0 21 15,22-22-15,-22 22 0,21 0 0,0 0 16,1 21-16,-22 0 0,21 0 16,1 0-16,-1 0 0,0 0 15,1 0-15,-22 21 0,21 21 0,-21-20 16,0-1-16,-21 21 0,0-21 0,0 22 16,0-22-16,-42 0 0,21 21 15,-21-21-15,-1 1 0,-20 20 0,20-21 16,-20 0-16,-1-21 0,22 21 0,-21 1 15,20-22-15,1 0 0,0 0 16,-1 0-16,1 0 0,21 0 0,0 0 16,21-22-16,0 1 15,0 0-15,0 0 16,21 0-16</inkml:trace>
  <inkml:trace contextRef="#ctx0" brushRef="#br0" timeOffset="26244.06">13547 4657 0,'0'0'0,"-22"0"0,44 0 31,-1-21-15,0-1-16,0 22 0,21-21 0,1 0 15,-1 0-15,0 0 0,1 0 16,20-22-16,-20 22 0,-1 0 0,0-21 15,1 20-15,-22-20 0,0 21 16,-21-21-16,0 20 0,0 1 0,-21 0 16,0 0-16,-1 21 0,-20 0 15,0 0-15,-1 0 0,1 0 16,0 0-16,-1 21 0,1 0 0,0 22 16,21-22-16,-1 21 0,1-21 0,21 22 15,0-1-15,0-21 0,0 21 16,0 1-16,0-22 0,21 21 0,1 1 15,-1-22-15,0 21 0,0 0 16,0 1-16,0-1 0,1-21 0,-1 22 16,0-22-16,0 21 0,-21-21 15,0 22-15,0-22 0,0 0 0,0 0 16,-21 0-16,0-21 0,0 21 0,-22-21 16,22 0-16,-21 0 0,21 0 15,-22 0-15,22 0 0,-21-21 16,21 0-16,-22 21 0,22-21 0,0-21 15,0 20-15,0 1 0,-1-21 0,1 21 16,21 0-16,-21-22 0,21 22 16,0 0-16,0 0 0,0 42 31,0 0-31,0 0 16,21 0-16,-21 1 0,21 20 0,1-21 15,-22 0-15,21 22 0,-21-22 16,21 0-16,0 0 0,0 0 15,0 0-15,22 1 0,-22-1 0,0-21 16,0 21-16,22-21 0,-22 0 16,21 0-16,-21 0 0,22 0 0,-1 0 15,0-21-15,1 0 0,-1-1 0,21 1 16,-20 0-16,20-21 0,-20 21 16,-1-22-16,0 1 0,1 0 0,-1 20 15,-21-20-15,0 0 0,-21-1 0,0 22 16,0-21-16,0 21 0,0 0 15,0-1-15,0 1 0,-21 21 0,0 0 16,0 0-16,0 0 0,-1 0 16,1 0-16,0 21 0,21 1 0,-21-1 15,0 0-15,21 21 0,-21 1 16,21-22-16,0 21 0,0 0 0,0-20 16,0 20-16,0-21 0,0 21 15,0-20-15,0-1 0,0 0 0,21 0 16,0 0-16,0-21 0,0 0 15,22 0-15,-22 0 0,0 0 0,21 0 16,1 0-16,-22 0 0,21-21 0,0 0 16,-20 0-16,20 0 0,-21-22 15,0 22-15,22-21 0,-22 21 16,0-22-16,-21 22 0,0-21 0,21 21 0,-21-1 16,21 1-16,-21 0 15,0 0-15,0 42 31,0 0-31,0 22 0,0-22 16,0 0-16,0 21 0,0-21 0,0 1 16,0 20-16,0-21 0,0 0 0,0 0 15,0 1-15,21-1 0,1 0 16,-1-21-16,0 21 0,0-21 16,0 0-16,0 0 0,1 0 0,20-21 15,-21 21-15,0-21 0,0 0 16,1-1-16,-1 1 0,0 0 15,21 0-15,-42-21 0,21 20 0,1-20 16,-1 21-16,-21-21 0,0 20 16,0 1-16,21 0 0,-21 0 0,0 0 15,21 21-15,-21 21 32,0 0-32,0 0 15,0 22-15,0-22 0,-21 0 16,21 21-16,0-21 0,0 22 0,0-22 15,0 0-15,0 0 0,0 0 0,0 1 16,0-1-16,21-21 0,0 0 16,-21 21-16,43-21 0,-22 0 15,0 0-15,0 0 0,0-21 0,22 0 16,-22 21-16,0-22 0,0 1 16,21 0-16,-20 0 0,-1-21 0,-21 20 15,21-20-15,0 21 0,0-21 0,-21 20 16,0-20-16,0 21 0,0 0 15,21 0-15,-21-1 0,-21 22 32,21 22-32,-21-1 15,21 0-15,0 21 0,0-21 0,-21 22 16,21-22-16,0 21 0,0-21 16,0 1-16,0 20 0,0-21 15,0 0-15,0 0 0,21-21 0,-21 22 16,21-22-16,0 0 0,22 0 0,-22 0 15,0 0-15,21 0 0,-20 0 16,-1-22-16,21 1 0,-21 0 0,22 0 16,-22 0-16,21-22 0,-21 22 15,0-21-15,1 21 0,-1-22 0,0 22 16,-21-21-16,21 21 0,-21 0 0,21-1 16,0 1-16,-21 0 0,22 42 46,-22 0-46,0 1 0,0-1 16,0 0-16,0 0 16,21-21 31,-21-21-47,0 0 0,0 0 15,0-1-15,0 1 16,0 0-16,0 0 15,-21 21-15,-1 0 16,1 0 0,0 0-16,0 0 0,21 21 15,-21 0-15,0 0 0,-1 1 0,1 20 16,21-21-16,0 21 0,-21-20 16,21 20-16,0-21 0,0 21 0,0-20 15,0-1-15,0 0 0,0 0 0,21 0 16,0 0-16,1 1 0,20-22 15,0 0-15,1 0 0,-1 0 0,0 0 16,1 0-16,20 0 0,-21 0 16,1 0-16,20-22 0,-20 1 0,-1 0 15,-21 21-15,21-42 0,-20 21 0,-1-1 16,0-20-16,0 21 16,0-21-16,-21 20 0,0 1 0,0 0 15,0 0-15,0 0 0,0 0 0,-21 21 31,0 0-31,0 21 0,21 0 16,-21 0-16,-1 0 0,1 0 0,21 1 16,0 20-16,-21-21 0,21 0 15,-21 22-15,21-22 0,0 0 0,0 0 16,0 0-16,0 0 0,21 1 0,0-22 16,0 0-16,-21 21 0,43-21 15,-22 0-15,0 0 0,21 0 0,-20 0 16,20-21-16,0 21 0,1-22 15,-1 1-15,0 0 0,22 0 16,-22 0-16,0-22 0,1 22 0,-1-21 16,-21 21-16,0-22 0,1 1 15,-1 21-15,-21-21 0,21 20 0,-21-20 16,0 21-16,0 0 0,-21 21 16,0 0-16,-1 0 0,1 0 15,0 21-15,0 0 0,0 0 0,21 0 16,0 1-16,-21 20 0,21-21 0,0 0 15,0 22-15,0-22 0,0 21 16,0-21-16,0 22 0,0-22 0,0 0 16,0 0-16,0 0 0,0 0 15,0 1-15,-22-1 16,1-21 0,0 0-1,21-21-15,-21 21 0,21-22 16,0 1-16,-21 0 0,0 0 15,-1 0-15</inkml:trace>
  <inkml:trace contextRef="#ctx0" brushRef="#br0" timeOffset="26439.95">16023 4424 0,'0'0'0,"-42"0"0,21-21 0,-1 21 15,1 0-15,0 0 0,0 0 16,0 0-16,21-21 0,0-1 47,21 22-47,0 0 0</inkml:trace>
  <inkml:trace contextRef="#ctx0" brushRef="#br0" timeOffset="26919.67">17907 4022 0,'0'0'16,"21"0"-16,0 0 0,0 0 0,1-21 16,-1 21-16,0 0 0,21 0 0,1-22 15,-1 22-15,0 0 0,1 0 16,20 0-16,-21-21 0,22 21 16,-1 0-16,-20 0 0,20 0 0,-20 0 15,-1 0-15,0 0 0,1 0 16,-22 0-16,0 0 0,0 0 0,-42 0 31,0 0-31,0 0 0,-22 0 16,1 0-16,0 0 0,-1 0 15,-20 0-15,20 0 0</inkml:trace>
  <inkml:trace contextRef="#ctx0" brushRef="#br0" timeOffset="27160.54">18246 3958 0,'-43'85'15,"43"-64"-15,-21 21 0,21-20 16,-21 20-16,21 21 0,-21-20 16,21-1-16,0 22 0,-21-22 15,21 21-15,0-20 0,0-1 0,0 22 16,0-22-16,0 0 0,0 1 16,0-1-16,0 0 0,0-21 0,0 1 15,0-1-15,0 0 0,0 0 0,0 0 16,21-21 15,0-21-31,0 0 0,-21 0 16,21 0-16,0-1 15</inkml:trace>
  <inkml:trace contextRef="#ctx0" brushRef="#br0" timeOffset="29432.01">18605 4530 0,'0'21'0,"0"0"16,22-21-1,-1 0 1,0 0-16,0 0 16,0 0-16,22-21 0,-22 21 15,0-21-15,0 21 0,21-21 0,-20-1 16,-1 1-16,0 21 0,0-21 0,-21 0 15,0 0-15,0 0 0,0-1 16,0 1-16,0 0 0,-21 21 16,0 0-16,0 0 0,-1 0 15,1 0-15,0 21 0,-21 0 0,21 1 16,-1-1-16,1 21 0,0 0 0,0 1 16,0-1-16,0 0 0,-1 1 15,1-1-15,21-21 0,0 22 0,0-1 16,0-21-16,0 0 15,0 0-15,21 1 0,1-22 0,-1 21 16,0-21-16,21 0 0,-21 0 0,22 0 16,-1 0-16,0-21 0,1 21 15,-1-22-15,0 1 0,22 0 0,-22 0 16,22 0-16,-1-22 0,1 22 0,-1 0 16,-20-21-16,20 21 0,-21-22 15,-20 22-15,20 0 0,-21-21 0,-21 20 16,0 1-16,0 0 0,0 0 15,-21 21-15,0 0 0,-22 0 0,22 0 16,-21 0-16,21 0 0,-22 0 0,22 21 16,0-21-16,0 21 15,0 0-15,21 1 0,0-1 0,0 0 16,0 0-16,0 0 0,0 0 0,21 1 16,-21-1-16,21-21 0,0 21 15,0 0-15,1 0 0,-22 0 0,21 1 16,0-1-16,0 0 0,-21 0 15,21 0-15,-21 0 16,-21-21 0,0 0-1,0 0-15,0 0 0,-1-21 16,1 0-16,0 21 0,0-21 0,0 0 16,0 0-16,-1 21 15,22-22-15,-21 22 0,21 22 31,0-1-31,0 0 16,21 0-16,1 0 0,-22 0 16,21 1-16,0-22 0,0 21 0,0-21 15,22 0-15,-22 21 0,21-21 16,0 0-16,1 0 0,-1 0 0,0 0 16,22 0-16,-22-21 0,1 21 0,-1-21 15,0-1-15,1 1 0,-1-21 16,0 21-16,-21-22 0,22 1 0,-22 0 15,21-1-15,-21-20 16,1 21-16,-1-22 0,0 1 0,0-22 16,-21 21-16,0 1 0,21-1 0,-21 22 15,0 0-15,0-1 0,0 22 16,0 0-16,0 0 0,-21 21 16,0 21-16,21 0 15,-21 0-15,0 22 0,-1-1 0,1 0 16,21 1-16,-21 20 0,21-20 0,-21 20 15,21-21-15,-21 1 0,21 20 16,0-20-16,0-1 0,0 0 0,0 1 16,0-22-16,0 21 0,0-21 15,0 22-15,21-22 0,0 0 16,0 0-16,0-21 0,1 0 0,-1 21 16,21-21-16,-21 0 0,0 0 15,22 0-15,-22-21 0,21 0 0,1 0 16,-22 0-16,21-1 0,-21 1 0,22 0 15,-22 0-15,0 0 0,0 0 16,0-22-16,0 43 0,-21-21 0,0 0 16,-21 42 15,0 0-31,21 0 16,-21 1-16,21-1 0,0 0 0,0 0 0,0 0 15,0 0-15,0 1 16,0-1-16,0 0 0,0 0 15,0 0-15,21-21 0,0 21 0,0-21 16,1 0-16,-1 0 0,0 0 16,0 0-16,21 0 0,-20 0 0,20-21 15,-21 21-15,0-21 0,0 0 16,22 0-16,-43 0 0,21-1 0,0-20 16,0 21-16,0 0 0,-21 0 0,0-22 15,22 22-15,-22 0 0,0 0 16,0 42 15,-22-21-31,22 21 0,0 0 16,-21 0-16,0 1 0,0-1 0,21 21 15,0-21-15,-21 0 0,21 1 0,-21-1 16,21 0-16,-22-21 0,22 21 16,0 0-16,0-42 46,0 0-46,0 0 0,22 21 0,-22-21 16,21-1-16,0-20 0,0 21 16,0 0-16,0 0 0,1-22 0,-1 22 15,0 0-15,0 0 0,0 0 16,0-1-16,1 1 0,-1 21 16,0 0-16,0 0 0,0 0 15,-21 21-15,0 1 0,0-1 16,0 0-16,0 0 0,0 0 15,0 0-15,0 1 0,0-1 0,0 0 16,0 0-16,0 0 0,0 0 0,21 1 16,-21-1-16,22 0 0,-1-21 15,0 21-15,0-21 16,0 21-16,0-21 0,1 0 0,-1 0 0,21 0 16,-21 0-16,0 0 15,22 0-15,-1 0 0,-21-21 0,22 21 16,-1-21-16,0 0 0,-21 0 0,22-1 15,-1 1-15,-21-21 0,0 21 16,1 0-16,-1-22 0,0 22 0,-21-21 16,21 21-16,-21-1 0,0 1 15,0 0-15,0 0 0,-21 0 0,0 21 16,0 0-16,-1 0 0,1 0 0,0 0 16,-21 0-16,21 21 0,-1 0 15,-20 0-15,21 0 0,0 1 16,0-1-16,-1 0 0,1 0 0,21 0 15,0 0-15,0 1 0,0-1 0,0 0 16,0 0-16,21-21 16,1 21-16,-1-21 15,21 0-15,0 0 16,-20 0-16,-1-21 0,0 21 16,0-21-16,0 0 0,-21 0 15,21-1-15,-21 1 0,22 0 16,-22 0-16,0 0 0,0 0 0,0-1 31,0 44-15,0-1-16,0 0 15,0 0-15,-22 0 16,1 0-16,21 1 0,-21 20 0,21-21 16,0 21-16,-21 1 0,21-1 15,0-21-15,0 43 0,0-22 0,0 0 16,0 1-16,0-1 0,0 0 0,0 22 15,0-22-15,0 1 0,0-1 16,0 0-16,0 1 0,-21 20 0,21-21 16,-21 1-16,-1-1 0,22 0 0,-21 1 15,0-22-15,-21 21 0,21-21 16,-1 22-16,1-22 0,0 0 0,0 0 16,0-21-16,0 21 0,-1-21 15,1 0-15,0 0 0,0 0 16,0 0-16,0 0 15,21-21-15,-22 21 16,22-21-16,0 0 0,0 0 0,0 0 16,0-22-16,0 22 15,0 0-15,0-21 0,22 20 0,-1-20 16,0 0-16</inkml:trace>
  <inkml:trace contextRef="#ctx0" brushRef="#br0" timeOffset="29680.09">21399 4106 0,'-21'-21'0,"42"42"0,-63-63 16,42 21-16,0 0 0,-21 0 15,0-1-15,0 22 16,21-21-1,-22 21 1,1 21 0,21 1-1,-21-1-15,0-21 16,0 0-16</inkml:trace>
  <inkml:trace contextRef="#ctx0" brushRef="#br0" timeOffset="29903.96">19854 4191 0,'-21'0'0,"42"0"0,-84 21 0,84-21 31,0 0-31,0 0 16,0 0-16,22 21 0,-1-21 0,0 0 15,-20 0-15,20 0 0,0 0 0,1 0 16,-1 0-16,0 0 0,1 0 15,-1 0-15,-21 0 0,0 0 0,0 0 16,1 0-16</inkml:trace>
  <inkml:trace contextRef="#ctx0" brushRef="#br0" timeOffset="31107.89">2074 6752 0,'0'0'0,"-21"0"15,0-21-15,21 0 16,0 0 0,0 0-16,0-1 15,0 1-15,21 21 16,0 0-16,0 0 0,1-21 0,20 21 16,-21 0-16,21 0 0,-20 0 15,20 0-15,-21 21 0,0-21 0,22 21 16,-43 1-16,0 20 0,0-21 0,0 0 15,0 0-15,-22 22 0,1-22 16,-21 0-16,0 0 0,20 0 0,-20 1 16,0-1-16,21 0 0,-22 0 15,22-21-15,0 0 0,0 0 16,0 0-16,-1 0 16,22-21-16,0 0 15,0 0 1,22 21-16,-1 0 0,0 0 0,21-22 15,-21 22-15,1 0 0,20 0 16,0 0-16,1 0 0,-1 22 0,0-1 16,1-21-16,-1 21 0,-21 0 0,21 21 15,-20-20-15,-1-1 0,0 21 16,-21-21-16,0 22 0,0-22 0,0 21 16,-21-21-16,-22 22 0,22-22 15,-21 0-15,0 21 0,-1-42 16,1 21-16,0 1 0,-1-22 0,1 0 15,0 0-15,20 0 0,-20 0 16,21-22-16,0 1 0,0 21 0,-1-21 16,1 0-16,0-21 0,0 20 15,21 1-15,0 0 0,0 0 0,0 0 16,0 0-16,0-1 0,0 1 16,21 21-1,0 0-15,0-21 0,1 0 16,-1 21-16,21 0 0</inkml:trace>
  <inkml:trace contextRef="#ctx0" brushRef="#br0" timeOffset="31307.14">2879 6964 0,'21'0'15,"-42"0"-15,63 0 0,-21 0 31,0 0 1,-21-21-17,21 21-15,1 0 0,-1 0 16,0 0-16</inkml:trace>
  <inkml:trace contextRef="#ctx0" brushRef="#br0" timeOffset="31752.4">4614 6414 0,'-84'-22'31,"105"22"-15,0 0-16,21 0 15,1 0-15,20 0 0,1 0 0,-1 0 16,1 0-16,-1 0 0,22 0 16,-22 0-16,22 0 0,-22 0 15,1 0-15,-1 0 0,1 0 0,-1 0 16,-20 0-16,-1 0 0,-21 0 0,0 0 16,-42 0-1,0 22-15,0-22 0,-21 0 16,-1 21-16,1-21 0,21 0 15,-22 0-15,1 0 0,0 0 0</inkml:trace>
  <inkml:trace contextRef="#ctx0" brushRef="#br0" timeOffset="32011.64">5101 6456 0,'-21'0'32,"21"21"-17,0 0 1,0 0-16,0 22 15,0-22-15,0 21 0,0-21 0,0 22 16,0-1-16,0 0 0,0 1 0,0-22 16,0 21-16,0 1 0,0-1 15,0-21-15,0 0 0,-21 22 0,21-22 16,0 0-16,-21 0 0,-1 0 0,22 0 16,0 1-16,0-1 15,0-42 1,22 21-16,-1-22 15,0 1-15,0 0 0,0 0 16,0 0-16</inkml:trace>
  <inkml:trace contextRef="#ctx0" brushRef="#br0" timeOffset="32572.32">5588 6689 0,'0'0'0,"21"-21"15,-21 42 1,0 0-1,0 0-15,-21 0 0,21 0 0,-21 1 16,0-1-16,-1 21 16,22-21-16,-21 0 0,21 1 0,-21 20 15,21-21-15,0 0 0,0 0 0,0 1 16,0-1-16,21-21 16,22 0-16,-22 0 0,0 0 15,21 0-15,1 0 0,-22-21 0,21-1 16,0 22-16,1-21 0,-22 0 15,21 0-15,-21 0 0,22 0 0,-22-1 16,0 1-16,0-21 0,-21 21 16,0 0-16,21-1 0,-21 1 0,0 0 15,0 42 17,0 0-32,0 1 15,-21-1-15,21 21 0,0-21 0,-21 22 16,21-22-16,0 21 0,0 0 0,0 1 15,0-1-15,0 0 0,0 22 0,0-22 16,0 22-16,0-22 0,0 0 16,0 1-16,0 20 0,0-20 0,0-22 15,0 21-15,0 0 0,-21-20 0,0-1 16,0 0-16,-1 0 0,1 0 16,-21-21-16,0 0 0,20 21 0,-20-21 15,0 0-15,-1 0 0,1 0 0,0-21 16,-1 0-16,1 21 0,0-21 15,-1 0-15,22 0 0,0-1 16,0 1-16,0 0 0,21 0 0,0 0 16,0 0-16,0-1 0,0 1 0,21 0 15,0 21-15,0-21 0,22 0 16,-1 21-16,0-21 0,1-1 0,-1 1 16,0 21-16</inkml:trace>
  <inkml:trace contextRef="#ctx0" brushRef="#br0" timeOffset="32879.14">6477 6816 0,'0'0'0,"0"-43"16,0 22 0,-21 21-16,0 0 15,21 21-15,0 1 0,0-1 0,0 21 16,0-21-16,0 22 0,0-1 0,0 21 15,0-20-15,0 20 0,0 1 16,0-1-16,0 1 0,0-1 0,-22-20 16,22 20-16,-21 1 0,21-1 0,-21-21 15,21 22-15,0-22 16,0 22-16,-21-22 0,21 0 0,-21 1 0,21-1 16,0 0-16,0-20 0,0-1 15,0-42 16,21-1-31,-21 1 0,21-21 0,-21 0 16</inkml:trace>
  <inkml:trace contextRef="#ctx0" brushRef="#br0" timeOffset="33159.48">6477 7112 0,'0'-42'0,"0"84"0,21-127 0,-21 43 0,21 0 15,0-1-15,1 22 0,-1-21 16,0 21-16,21 0 0,-21-1 0,22 1 15,-1 21-15,-21 0 0,22 0 16,-1 0-16,-21 21 0,0 1 0,0-1 16,1 0-16,-22 21 0,0-21 15,0 22-15,0-22 0,-22 21 0,1-21 16,0 22-16,0-22 0,-21 0 0,-1 21 16,1-20-16,0-1 0,-1-21 15,22 21-15,-21 0 0,21-21 0,-22 0 16,22 0-16,0 21 0,21-42 31,21 0-15,0 0-16,0 0 0,22-1 0,-22 1 15</inkml:trace>
  <inkml:trace contextRef="#ctx0" brushRef="#br0" timeOffset="33499.29">7133 6985 0,'21'0'0,"0"0"16,1 0-16,-1 0 16,0 0-16,0 0 0,0-21 0,0 21 15,-21-21-15,22 21 0,-1-21 0,0-1 16,0 22-16,0-21 16,0 0-16,-21 0 0,0 0 0,22 0 15,-22-1-15,0 1 0,-22 21 16,1 0-16,0 0 15,0 0-15,0 0 0,-22 21 0,22 1 16,0-1-16,0 0 0,0 0 0,0 21 16,-1-20-16,22 20 0,0-21 15,0 21-15,0-20 0,0-1 0,0 0 16,0 0-16,0 0 0,22 0 0,-1-21 16,0 22-16,0-22 15,21 0-15,-20 0 0,-1 0 0,21 0 16,-21-22-16,22 1 0,-22 21 15,21-21-15,0-21 0</inkml:trace>
  <inkml:trace contextRef="#ctx0" brushRef="#br0" timeOffset="33791.64">7959 6816 0,'0'0'0,"42"-43"0,-21 22 0,-21 0 16,0-21-16,0 21 0,-21 21 16,0 0-16,0 0 0,-1 0 15,-20 21-15,21 0 0,0 0 16,0 0-16,-1 0 0,1 22 15,21-22-15,-21 0 0,21 0 0,0 22 16,0-22-16,0 0 0,21 0 0,0-21 16,1 21-16,-1 0 0,0 1 15,0-22-15,0 21 0,0 0 0,1-21 16,-22 21-16,0 0 0,0 0 16,-22-21-1,1 0-15,0 22 0,-21-22 0,21 0 16,-1 0-16,-20 0 0,21 0 0,0 0 15,-22 0-15,22 0 0,0 0 16,0 0-16,0 0 16,21-22-1,0 1-15</inkml:trace>
  <inkml:trace contextRef="#ctx0" brushRef="#br0" timeOffset="34700.12">9525 6541 0,'0'0'0,"0"-85"31,-21 64-31,0 21 0,-1 0 0,1 0 16,0 0-16,0 21 15,0 0-15,21 0 0,-21 22 0,-1-22 16,1 21-16,0 0 0,0 1 0,21-1 15,-21-21-15,21 22 0,-21-1 16,21-21-16,0 21 0,0-20 16,0-1-16,21 0 0,0 0 0,0-21 15,0 21-15,0-21 0,22 0 0,-22 0 16,21 0-16,-21 0 0,22-21 16,-1 21-16,-21-21 0,22 0 0,-1 0 15,-21-1-15,21-20 0,-20 21 0,-1-21 16,-21 20-16,0-20 0,0 0 15,0-1-15,-21 1 0,-1-21 0,-20 41 16,21-20-16,-21 0 0,20 21 0,-20-1 16,21 22-16,0 0 0,0 0 15,-1 0-15,1 0 0,21 22 16,0-1-16,21 0 16,1-21-16,-1 21 0,21 0 15,-21-21-15,22 0 0,20 21 0,-21-21 16,22 0-16,-22 0 0,22 0 0,-1 0 15,1-21-15,-1 0 0,1 0 16,-1 0-16,1 0 0,-22-1 0,0 1 16,1 0-16,-22 0 0,0 0 0,0 0 15,-21-1-15,0 1 0,0 0 16,0 0-16,-21 21 16,0 0-16,0 0 0,0 0 15,-1 21-15,1 0 0,0 0 16,21 22-16,-21-1 0,0 0 15,0 22-15,21-1 0,0 1 0,-22-1 16,1 1-16,21-1 0,-21 1 16,21-1-16,0 1 0,0-1 0,0 22 15,0-21-15,0 20 0,0-20 0,0 20 16,21-20-16,0-1 0,1 1 0,-22-1 16,0 1-16,21 21 0,-21-22 15,0 1-15,0-22 0,0 21 0,0-20 16,0-1-16,0 0 0,-21 1 0,-1-22 15,1 0-15,-21 0 0,21 0 0,-22-21 16,22 0-16,-21 0 0,0 0 16,20 0-16,1 0 0,-21 0 15,21-21-15,21 0 0,-21 0 0,21 0 16,0 0-16,-22-22 0,22 22 0,0-21 16,0-22-16,0 22 0</inkml:trace>
  <inkml:trace contextRef="#ctx0" brushRef="#br0" timeOffset="35451.69">11578 6329 0,'0'0'15,"0"-21"-15,0 0 0,0-1 0,0 1 16,0 0-16,0-21 16,0 63-1,0 0-15,0 21 16,0 1-16,0-1 0,0 0 0,0 22 15,-21-22-15,21 22 16,-21-22-16,21 22 0,0-22 0,-21 0 16,21 1-16,-22-1 0,22 0 0,-21-21 15,21 1-15,0-1 0,0 0 16,0 0-16,21-21 31,1-21-31,-1 0 0,0 0 16,0-1-16,0-20 0,0 21 0,1-21 15,-1-1-15,0 1 0,0 0 0,0-1 16,0-20-16,1 20 0,-1 1 16,0 0-16,0 21 0,-21-1 15,0 44 1,0-1-16,0 21 0,0-21 16,0 22-16,0 20 0,0-21 0,0 1 15,0-1-15,0 0 0,0 1 0,0-1 16,21-21-16,0 22 0,1-22 0,-22 0 15,21 0-15,0 0 0,21-21 16,-21 0-16,1 0 0,20 0 0,0 0 16,-21 0-16,22-21 0,-1 0 0,0 0 15,-20 0-15,20-1 0,-21-20 16,21 0-16,-20-1 0,-1 1 16,0 0-16,0-22 0,0 1 0,-21-1 0,0 1 15,0 20-15,0-20 16,0 21-16,0-1 0,0 22 0,0 0 15,0 0-15,-21 0 0,0 21 16,0 0-16,21 21 16,0 0-16,0 0 0,0 0 0,0 0 15,0 1-15,0-1 0,0 21 0,0-21 16,0 22-16,0-22 0,0 0 16,0 0-16,0 21 0</inkml:trace>
  <inkml:trace contextRef="#ctx0" brushRef="#br0" timeOffset="35767.51">12679 6689 0,'42'0'15,"-21"0"-15,0-21 16,1-1-16,-1 22 0,0-21 16,0 0-16,-21 0 0,21 0 0,0-43 15,-21 43-15,0 0 0,0 0 16,0 0-16,0-1 0,0 1 15,-21 21-15,0 0 0,0 0 0,0 0 16,0 0-16,-1 21 0,1 1 16,0-1-16,0 21 0,0-21 15,0 22-15,21-1 0,0 0 0,0 1 16,0-22-16,0 21 0,0-21 0,0 22 16,0-22-16,21 0 0,0 0 15,0 0-15,0 0 0,22-21 0,-22 0 16,21 0-16,0 0 0,1 0 0,-1 0 15,0-21-15,1 21 0,20-21 16,-20 0-16,-1 0 0,0-22 0</inkml:trace>
  <inkml:trace contextRef="#ctx0" brushRef="#br0" timeOffset="36192.26">13483 6244 0,'0'0'0,"0"-42"0,0 0 0,0-1 15,0 22-15,0 0 0,0 0 0,-21 21 16,0 0-16,0 21 15,21 0-15,-22 21 0,22-20 16,0 20-16,0 21 0,-21-20 0,21 20 16,-21-20-16,21 20 0,0 1 15,-21-22-15,0 0 0,21 22 0,-21-22 16,21-21-16,0 22 0,0-22 0,0 0 16,0 0-16,0 0 0,0-42 46,0 0-46,0 0 16,0 0-16,21-22 0,0 22 0,0-21 16,21 21-16,-20-22 0,-1 1 0,21 21 15,0-22-15,1 22 0,-22 0 16,21 21-16,-21 0 0,22 0 0,-22 21 16,0-21-16,0 21 0,0 22 0,-21-22 15,0 0-15,22 21 0,-22-20 16,0 20-16,0-21 0,-22 21 0,1-20 15,0-1-15,0 0 0,-21 0 0,-1 0 16,1 0-16,21 1 0,-22-22 16,1 21-16,21-21 0,-21 0 15,20 0-15,1 0 0,21-21 16,0-1-16,21 1 0,1 0 16</inkml:trace>
  <inkml:trace contextRef="#ctx0" brushRef="#br0" timeOffset="38408">14753 6308 0,'21'0'0,"-42"0"0,42-21 16,-21-1-16,21 22 0,-21-21 15,22 0-15,-22 0 0,0 0 0,0 0 16,0-1-16,0 1 15,0 0-15,-22 21 0,1 0 0,0 0 16,0 0-16,-21 0 0,-1 0 0,1 0 16,0 0-16,-22 21 0,22 0 15,-1 1-15,1 20 0,0-21 16,-1 0-16,22 22 0,0-22 0,21 21 16,0-21-16,0 22 0,0-1 0,0-21 15,21 21-15,0-20 0,22-1 0,-22 21 16,0 0-16,21-20 0,-20 20 15,20-21-15,-21 21 0,0-20 16,0-1-16,1 21 0,-1-21 0,-21 0 16,21 1-16,-21-1 0,0 0 15,-21 0-15,0-21 16,-1 0-16,-20 0 0,0 0 0,21 0 16,-22 0-16,1 0 0,0-21 0,-1 21 15,1-21-15,21 0 0,-22-1 16,22 1-16,-21 0 0,21 0 0,0 0 15,21-22-15,0 22 0,-22 0 16,22 0-16,0 0 0,0 0 0,0 42 31,22 0-31,-22 0 16,21 0-16,0 0 0,-21 1 0,21-1 16,0 0-16,0 0 0,1 0 15,-1 0-15,0 1 0,21-1 0,-21 0 16,1-21-16,20 0 0,-21 21 0,21-21 15,1 0-15,-22 0 0,21 0 16,1 0-16,-1 0 0,-21-21 0,21 21 16,1-21-16,-1 0 0,-21 21 0,22-43 15,-22 22-15,21 0 16,-21 0-16,0-22 0,1 1 0,-1 21 0,-21-21 16,21-1-16,-21 1 0,0 0 15,0 20-15,0 1 0,0 0 16,-21 0-16,0 21 0,-1 0 0,1 0 15,0 21-15,0-21 0,0 42 0,0-20 16,-1-1-16,1 21 0,0 0 16,21 1-16,0-1 0,0-21 0,0 22 15,0-1-15,0-21 0,0 0 0,0 22 16,0-22-16,0 0 0,21 0 0,0 0 16,1-21-16,-1 0 0,0 21 15,0-21-15,21 0 0,-20 0 0,20 0 16,-21 0-16,21-21 0,-20 0 15,20 0-15,-21 0 0,21 0 16,-20-1-16,20 1 0,-21 0 0,0-21 16,0 21-16,1-22 0,-1 22 0,0 0 15,0-21-15,-21 20 16,0 1-16,0 42 16,0 1-16,0-1 15,0 0-15,0 0 0,0 21 16,0-20-16,0-1 0,0 0 0,0 0 15,0 0-15,0 22 0,0-22 0,0 0 16,0 0-16,21 0 0,22-21 16,-22 0-16,0 0 15,0 21-15,21-21 0,-20 0 0,-1 0 16,0 0-16,0 0 0,0-21 0,0 0 16,1 0-16,-1 21 0,0-21 15,0 0-15,0-22 0,-21 22 0,0 0 16,21-21-16,1-1 0,-22 1 15,0 21-15,0 0 0,0-1 16,21 22-16,-21 22 31,0-1-31,0 0 0,0 0 0,0 21 16,0-20-16,-21-1 16,21 0-16,0 0 0,0 0 0,0 0 15,0 1-15,0-1 0,0 0 16,21-21-16,0 0 0,0 0 15,0 0-15,0 0 0,1 0 0,-1 0 16,0 0-16,0 0 0,0 0 0,0-21 16,1 0-16,-1 21 0,0-22 0,0 1 15,0-21-15,0 21 0,1 0 16,-1-22-16,-21 22 0,21-21 0,0 21 16,0-1-16,-21 1 0,0 0 0,0 42 31,0 0-31,0 1 15,-21 20-15,21-21 0,-21 0 0,0 0 16,21 22-16,0-22 0,0 0 16,0 0-16,0 0 0,0 1 0,0-1 15,0 0-15,21-21 0,-21 21 0,21-21 16,21 0-16,-20 0 0,-1 0 0,21 0 16,-21 0-16,22 0 0,-1 0 15,-21 0-15,21 0 0,-20-21 0,-1 0 16,21 21-16,-21-21 0,0-1 0,1-20 15,-1 21-15,21 0 0,-21-22 16,0 22-16,1-21 0,-1 21 16,0-22-16,0 22 0,0 0 0,0 0 15,1 21-15,-1 0 0,0 0 16,-21 21 0,0 0-16,0 0 15,0 1-15,0-1 16,21-21 15,-21-21-31,0-1 16,0 1-1,0 0-15,0 0 0,0 0 16,0 0-16,0-1 16,-21 1-1,0 21-15,0 0 0,-1 0 16,22 21-16,-21 1 0,0-1 0,21 0 15,-21 0-15,0 0 0,21 22 16,-21-22-16,21 21 0,0-21 0,0 22 16,0-22-16,0 0 0,0 21 0,0-21 15,0 1-15,0-1 0,0 0 16,21-21-16,0 21 0,0-21 0,0 0 16,0 0-16,1 0 0,-1 0 0,21 0 15,-21 0-15,22 0 0,-1 0 0,0-21 16,1 21-16,-22-21 15,21 0-15,-21-1 0,22-20 0,-1 21 16,-21 0-16,0-22 0,22 1 0,-22 21 16,0-21-16,-21 20 0,0 1 15,0 0-15,0 0 0,-21 21 32,0 21-32,-1 0 0,22 22 15,-21-22-15,0 0 0,0 0 0,21 0 16,0 22-16,0-22 0,0 0 0,0 0 15,0 0-15,0 0 0,0 1 16,21-22-16,0 0 16,0 21-16,1-21 0,-1 0 15,0 0-15,0 0 0,21 0 0,-20-21 16,-1-1-16,21 22 0,-21-21 16,22 0-16,-22 0 0,21 0 0,-21 0 15,0-1-15,1-20 0,-1 21 0,0-21 16,0 20-16,-21-20 0,0 21 15,0 0-15,0 0 0,-21 42 32,21 0-32,-21 0 0,21 0 15,0 0-15,-21 22 0,21-22 0,-22 0 0,22 21 16,-21-20-16,21-1 0,0 0 16,0 0-16,0 0 0,0 0 15,0 1-15,0-1 16,-21-21-16,0 0 31,21-21-31,0-1 0,-21 22 16,0-21-16,-1 0 0,1 0 0</inkml:trace>
  <inkml:trace contextRef="#ctx0" brushRef="#br0" timeOffset="38567.91">16743 6371 0,'-21'0'0,"42"0"0,-64 0 0,22 0 16,0 0-16,0 0 0,0 0 0,0 0 16,21-21-1,0 0 1,0 0-16</inkml:trace>
  <inkml:trace contextRef="#ctx0" brushRef="#br0" timeOffset="39399.75">18288 5990 0,'-21'0'0,"0"0"15,21-21-15,21 0 32,21 21-32,0 0 0,1 0 0,-1 0 15,22 0-15,-1 0 0,-21 0 0,22 0 16,-1 0-16,1 0 16,-22 0-16,22 0 0,-22 0 0,0 0 0,-20 0 15,20 0-15,-21 0 16,-42 0-1,0 0-15,-22 0 16,22 0-16,-21 0 0,0 0 16,-1 0-16</inkml:trace>
  <inkml:trace contextRef="#ctx0" brushRef="#br0" timeOffset="39636.58">18584 5948 0,'0'0'0,"0"21"15,0 0 1,-21 0-16,21 1 0,0-1 15,0 0-15,0 0 0,0 21 0,0 1 16,0-22-16,-21 21 0,21 1 16,0-1-16,-21 21 0,21-20 0,0-1 15,0 0-15,-21 1 0,21-22 0,-22 21 16,22-21-16,0 22 0,-21-22 16,21 0-16,0 0 0,21-21 31,1 0-16,-1 0-15,0-21 0,0 0 0,0 0 16,22 0-16</inkml:trace>
  <inkml:trace contextRef="#ctx0" brushRef="#br0" timeOffset="40000.39">18944 6435 0,'0'0'0,"21"0"31,0 0-31,1-21 15,-1 21-15,0 0 0,0 0 0,0-22 16,0 22-16,1-21 0,-1 21 16,21-21-16,-21 21 0,0-21 0,1 21 15,-22-21-15,0 0 0,0-1 16,0 1 0,-22 21-16,1 0 15,-21 0-15,21 0 0,0 0 0,-22 0 16,22 21-16,0 1 0,0-1 15,0 0-15,-1 21 0,1-21 0,0 22 16,21-22-16,0 21 0,0-21 0,0 1 16,0 20-16,0-21 0,0 0 15,21 0-15,0-21 0,1 22 16,-1-22-16,0 0 0,0 0 16,0 0-16,0 0 0,1 0 15,-1-22-15,21 22 0,-21-21 0,22 0 16,-1 0-16,-21 0 0,21 0 15,1-22-15,20 22 0</inkml:trace>
  <inkml:trace contextRef="#ctx0" brushRef="#br0" timeOffset="40307.21">19643 6350 0,'42'-21'16,"-169"106"-16,212-149 0,-22 22 0,-42 21 0,0-1 0,1 1 15,-22 0-15,-22 21 16,1 0 0,0 0-16,0 0 0,0 0 0,0 21 15,-1 0-15,1-21 0,21 22 16,-21-1-16,21 0 0,0 0 0,0 0 15,0 0-15,0 1 16,0-1-16,21 0 0,0 0 0,1 0 16,-1 0-16,0 1 15,-21-1-15,21 0 0,-21 0 16,0 0-16,0 0 0,0 1 16,-21-22-16,0 0 15,0 0-15,-22 0 0,22 0 16,0 0-16,0 0 0,0 0 0,-1 0 15,1 0-15,0 0 0,0 0 16,21-22 0,21 22-16,0-21 15,0 21-15,1 0 0,-1 0 0,0-21 16,0 21-16</inkml:trace>
  <inkml:trace contextRef="#ctx0" brushRef="#br0" timeOffset="41556.5">20362 6054 0,'0'0'0,"21"-43"0,-21 22 0,0-21 0,0 21 16,0 0-16,0-1 0,0 1 0,0 42 31,-21 1-31,0-1 0,21 0 16,-21 21-16,0 1 0,0-22 0,21 21 15,-22 0-15,1 1 16,0 20-16,0-20 0,21-1 0,0 0 16,-21 1-16,21-1 0,0 0 0,0-21 15,0 22-15,0-22 0,21 21 16,0-21-16,21 1 0,-20-1 16,-1-21-16,21 0 0,-21 0 0,22 0 15,-1 0-15,-21-21 0,21-1 16,-20 1-16,20 0 0,-21 0 0,0 0 15,0-22-15,1 22 0,-1-21 0,0 0 16,0 20-16,-21-20 16,0 21-16,0 0 0,0 0 0,-21 21 31,0 0-31,0 21 16,-1 0-16,22 21 0,0-21 0,-21 1 15,21-1-15,0 21 0,0-21 0,0 0 16,0 1-16,0-1 0,0 0 15,21 0-15,1 0 0,-1-21 0,21 0 16,-21 0-16,22 0 0,-22 0 16,21 0-16,0 0 0,1 0 0,-22-21 15,21 21-15,-21-21 0,22 0 16,-22 0-16,0-1 0,0-20 0,0 21 16,1-21-16,-22-1 0,0 22 15,0 0-15,21 0 0,-21 0 0,0-1 16,-21 44-1,-1-1-15,1 0 16,21 0-16,-21 0 0,0 22 0,0-22 16,21 0-16,-21 21 0,21-21 15,-22 1-15,22-1 0,0 0 0,0 0 16,0 0-16,0-42 47,22 0-47,-1 0 15,-21 0-15,21-1 16,0-20-16,0 21 0,0-21 0,1 20 16,20 1-16,-21-21 0,0 21 0,0 21 15,1-21-15,-1 21 0,0-22 16,-21 44 0,0-1-16,0 0 0,0 0 0,0 0 15,0 0-15,0 22 0,0-22 16,21 0-16,-21 21 0,21-20 0,0-1 15,1 0-15,-1 0 0,0 0 0,21 0 16,-21-21-16,22 22 0,-1-22 16,0 0-16,-20 0 0,20 0 0,0 0 15,1 0-15,-1 0 0,-21 0 16,21-22-16,1 1 0,-1 0 16,0 0-16,-20-21 0,20-1 0,-21 1 15,0 0-15,0-1 0,-21 1 0,22 0 16,-22-1-16,0 22 0,0-21 15,-22 21-15,1-1 0,0 22 0,-21 0 16,-1 0-16,1 0 0,0 0 16,-1 22-16,1-1 0,0 0 0,-1 0 15,1 21-15,0-20 0,21 20 16,-1-21-16,1 21 0,21-20 16,0 20-16,0-21 0,0 0 0,0 0 15,21 1-15,1-1 0,-1 0 0,21 21 16,-21-21-16,0 1 15,1-1-15,-1 0 0,-21 0 0,0 0 16,0 22-16,0-22 0,0 21 0,0-21 16,0 22-16,0-1 0,-21 0 15,-1 1-15,1-1 0,0 0 0,0 1 16,0-1-16,0 0 0,-1-21 0,1 22 16,0-1-16,0-21 0,0 22 15,0-22-15,21 0 0,-22 0 16,1 0-16,0 0 15,0-21-15,0 0 0,21-21 16,0 0 0,0 0-16,0 0 0,0 0 15,0-22-15,0 22 0,0-21 0,-21-1 16,21-20-16</inkml:trace>
  <inkml:trace contextRef="#ctx0" brushRef="#br0" timeOffset="41771.37">21040 5969 0,'-22'-42'0,"44"84"0,-44-105 15,22 41-15,-21 1 0,21 0 0,-21 21 16,21-21-16,0 0 16,-21 21 30,0 0-30,0 0-16,-1 0 0,-20 0 16</inkml:trace>
  <inkml:trace contextRef="#ctx0" brushRef="#br0" timeOffset="41963.26">19875 5969 0,'-21'21'0,"42"-42"0,-63 63 0,42-20 15,21-1 1,0-21 0,22 0-16,-22 0 0,0 0 0,21 0 15,-20 0-15,20 0 0,-21 0 0,21 0 16,-20 0-16,20 0 0,-21 0 16,0 0-16,-63 0 15</inkml:trace>
  <inkml:trace contextRef="#ctx0" brushRef="#br0" timeOffset="42959.73">2032 8763 0,'0'-21'15,"21"21"-15,-21-21 16,0 0-16,21-1 0,-21 1 16,0 0-1,0 42 17,0 22-32,0-22 0,0 21 15,0 0-15,-21 1 0,21-1 16,-21 0-16,21 1 0,-21-1 0,21-21 15,-21 22-15,21-22 0,-22 0 16,22 0-16,-21-21 0,21 21 0,0-42 47,21 21-47,1 0 16,20 0-16,-21 0 0,0 0 15,22 0-15,-1 0 0,0 0 0,-21 0 16,22 0-16,-1-21 0,0 21 0,1 0 15,-1-21-15,0 21 0,1-21 16,-22-1-16,21 1 0,-21 21 0,1-21 16,-1 0-16,-21-21 0,0 20 15,0 1-15,0 0 0,0-21 16,0 21-16,0-1 0,-21-20 0,-1 42 16,1-21-16,0 21 0,0 0 0,0 0 15,0 21-15,-1-21 16,1 42-16,0-20 0,0 20 15,21-21-15,-21 21 0,21 1 0,-21-1 16,21-21-16,-22 22 0,22-1 0,0-21 16,0 21-16,0-20 0,0-1 15,0 0-15,0 0 0,0 0 0,22-21 16,-1 0 0,0 0-16,0 0 0,21 0 0,-20 0 15</inkml:trace>
  <inkml:trace contextRef="#ctx0" brushRef="#br0" timeOffset="43127.63">2942 8932 0,'0'0'16,"0"-21"46</inkml:trace>
  <inkml:trace contextRef="#ctx0" brushRef="#br0" timeOffset="44980.91">4170 8700 0,'0'0'15,"0"-22"-15,0 1 0,0 0 0,0 0 0,0 0 16,0 42 15,-21 0-31,21 21 0,0-20 0,0 20 16,0 0-16,0 1 0,0-1 16,0 0-16,0 1 0,0-1 0,0 0 15,0 1-15,-22-22 0,22 0 0,0 0 16,0 0-16,0 0 15,0-42 1,22 0 0,-1 0-16,-21 0 0,21 0 15,-21-1-15,21 1 0,0-21 0,-21 21 16,21-22-16,-21 22 0,22-21 0,-22 21 16,0 0-16,0-1 0,21 1 15,-21 0-15,21 21 0,-21 21 16,0 0-1,0 1-15,0-1 0,0 21 0,0-21 16,21 22-16,-21-22 0,0 21 0,0-21 16,21 0-16,-21 22 15,0-22-15,21 0 0,1 0 0,-1 0 16,0-21-16,0 22 0,0-22 0,0 0 16,1 0-16,20 0 0,0 0 15,-21-22-15,22 1 0,-22 21 0,21-21 16,-21 0-16,22-21 0,-22 20 0,0 1 15,0-21-15,0 0 0,1-1 16,-1 22-16,-21-21 0,0-1 0,0 1 16,0 0-16,0 21 0,0-1 15,0 1-15,0 0 0,-21 42 16,21 0 0,-22 22-16,22-22 0,0 21 15,0 1-15,0-1 0,0 0 0,0 1 16,0-22-16,0 21 0,0 0 15,0 1-15,0-22 0,0 0 0,22 0 16,-22 0-16,21 1 0,21-22 0,-21 0 16,0 0-16,22 0 0,-22 0 15,21-22-15,-21 22 0,22-21 0,-1-21 16,-21 21-16,22 0 0,-22-22 0,21 1 16,-21 21-16,0-22 0,1-20 15,-22 21-15,0-1 0,0 1 0,0 0 16,0-1-16,0 1 0,0 0 15,0 20-15,0 1 0,0 0 16,-22 0-16,1 21 0,0 21 16,21 0-16,0 0 0,0 1 15,0 20-15,-21 0 0,21 1 16,0-1-16,-21 21 0,21-20 0,0-1 16,0 0-16,0 1 0,-21-1 0,21 0 15,-22-20-15,22 20 0,0-21 16,-21 0-16,21 0 0,0 1 15,0-44 1,0 1 0,21 0-16,1 0 0,-1 0 15,-21-22-15,21 22 0,0-21 0,0 21 16,0-22-16,1 22 0,-1-21 0,0 21 16,-21 0-16,21 21 0,0 0 15,0 0-15,1 21 16,-22 0-16,21 0 0,-21 0 0,0 22 15,21-22-15,0 21 0,0-21 16,0 22-16,1-22 0,20 0 0,-21 0 16,21 0-16,1 0 0,-22 1 15,21-22-15,1 0 0,-1 21 0,0-21 16,1 0-16,20 0 0,-21 0 0,-20 0 16,20-21-16,0-1 0,1 22 15,-22-21-15,21 0 0,-21 0 0,0-21 16,1 20-16,-1-20 0,-21 21 15,21-21-15,-21-1 0,0 1 0,0 21 16,0-22-16,0 1 0,-21 21 0,0-21 16,-1 20-16,-20 22 0,21-21 15,0 21-15,0 0 0,-22 0 0,22 21 16,0-21-16,-21 43 0,20-22 0,1 21 16,0-21-16,0 22 0,21-1 15,0 0-15,-21-20 0,21 20 0,0-21 16,0 21-16,0-20 0,0-1 15,0 0-15,21 0 0,0 0 0,0-21 16,0 0-16,1 0 16,-1 0-16,0 0 0,0 0 0,21-21 15,-20 21-15,-1-21 0,0 0 0,0 0 16,0-22-16,0 22 0,-21 0 16,22-21-16,-22 20 0,0-20 0,21 21 15,-21-21-15,0 20 0,0 1 0,0 0 16,0 0-16,0 42 15,-21 0 1,21 22-16,0-22 0,0 21 0,0-21 16,0 22-16,0-1 0,0-21 15,0 21-15,21-20 0,0 20 16,0-21-16,0 0 0,0 0 0,22-21 16,-22 22-16,21-22 0,1 0 0,-22 0 15,21 0-15,0 0 0,1 0 0,-22-22 16,21 1-16,1 0 0,-1 0 15,-21 0-15,21 0 0,1-22 16,-22 22-16,0-21 0,21-1 0,-20 1 16,-1 0-16,0-1 0,0 1 0,-21-21 15,0 20-15,0 1 0,0 0 16,0-1-16,0 22 0,0-21 0,0 21 16,-21 21-1,0 21-15,21 0 0,-21 0 0,-1 21 16,1-20-16,0 20 0,21 21 0,-21-20 15,0-1-15,21 22 0,0-22 0,0 0 16,0 1-16,0-1 0,0 0 16,0-21-16,0 1 0,21 20 0,0-21 15,0-21-15,-21 21 0,21-21 0,1 0 16,-1 0-16,21 0 0,-21 0 16,0 0-16,1-21 0,-1 21 0,0-21 15,0 0-15,0 0 0,0-1 16,-21 1-16,0-21 0</inkml:trace>
  <inkml:trace contextRef="#ctx0" brushRef="#br0" timeOffset="45203.78">7027 8742 0,'0'0'0,"0"21"31,0 0-31,21-21 16,1 0-16,-1 0 0,0 0 0,0 0 15,21 0-15,-20 0 0,-1 0 16,21 0-16,-21 0 0,0 0 16,1-21-16,-1 21 0,0-21 0,0 21 0,0 0 15,0 0-15,1-21 0,-1 0 32,-21-1-32</inkml:trace>
  <inkml:trace contextRef="#ctx0" brushRef="#br0" timeOffset="45591.56">8128 8763 0,'21'0'0,"-42"0"0,42-21 16,-21 0-16,21 21 0,-21-21 0,21-1 15,-21 1-15,0 0 16,0 0-16,0 0 16,0 42 15,0 0-31,0 0 0,0 22 0,0-22 15,-21 21-15,21 0 0,0 1 0,0-22 16,-21 21-16,21 1 0,-21-22 16,21 21-16,0-21 0,0 0 0,-21 1 15,21-1-15,0 0 0,0 0 16,21-21 0,0-21-16,0 0 15,22 21-15,-22-21 0</inkml:trace>
  <inkml:trace contextRef="#ctx0" brushRef="#br0" timeOffset="45971.34">8826 8678 0,'22'-21'0,"-44"42"0,44-63 16,-44 42 0,1 0-16,0 0 0,0 0 15,0 0-15,0 0 0,-22 0 0,22 0 16,0 21-16,0 0 0,0-21 0,-1 22 15,1-1-15,21 0 16,-21 0-16,21 0 0,0 0 16,21 1-16,0-22 0,22 0 15,-22 21-15,21-21 0,-21 21 16,22-21-16,-22 21 0,21-21 16,-21 21-16,22 0 0,-22-21 0,21 22 15,-21-1-15,1 0 0,-22 0 0,0 0 16,0 0-16,0 1 15,0-1-15,-22 0 0,1 0 16,-21-21-16,21 0 0,-22 21 0,22-21 16,-21 0-16,0 0 0,20 0 15,-20 0-15,21 0 0,-21 0 0,20 0 16,1 0-16,0-21 0,21 0 16,-21 21-16,21-21 0,-21 0 15,21-1-15,-21 1 0,21 0 0</inkml:trace>
  <inkml:trace contextRef="#ctx0" brushRef="#br0" timeOffset="46152.37">8340 8361 0,'0'0'0,"0"-21"15,-22 21 1</inkml:trace>
  <inkml:trace contextRef="#ctx0" brushRef="#br0" timeOffset="46780.04">10499 8636 0,'0'0'0,"21"0"0,0-21 0,0 21 16,0-21-16,0 0 0,22 21 15,-1-22-15,-21 1 0,22 21 0,-1-21 16,0 0-16,1 0 0,-1 0 0,0-1 16,1 1-16,-22 0 0,0 0 15,-21-21-15,0 20 0,-42 1 16,20 0-16,-20 21 0,0 0 15,-22 0-15,22 0 0,-22 0 16,22 0-16,-21 0 0,20 21 0,1 0 16,-22 1-16,43-1 0,-21 0 0,21 0 15,0 0-15,-1 0 0,22 22 16,0-22-16,0 0 0,0 0 0,22 0 16,-1 22-16,21-22 0,-21 0 0,22 0 15,-1 22-15,0-22 0,-21 21 16,22-21-16,-1 22 0,0-22 0,1 21 15,-22-21-15,0 0 0,0 22 0,-21-22 16,0 0-16,0 0 0,-21-21 0,0 21 16,0 1-16,-22-22 15,22 0-15,-21 0 0,0 0 0,-1 0 16,1 0-16,0 0 0,20 0 0,-20 0 16,21-22-16,-21 22 0,20-21 15,1 0-15,21 0 0,-21 21 0,21-21 16,0 0-16,0-1 0,0 1 0,0 0 15,0 0-15,21 0 16,0 21-16,1-21 0,-1 21 0,21-22 16,-21 1-16,22 21 0</inkml:trace>
  <inkml:trace contextRef="#ctx0" brushRef="#br0" timeOffset="47195.8">11515 8382 0,'0'0'0,"0"-21"0,0 0 16,0 0 0,-22 42-1,1 21-15,0-21 0,21 22 16,-21-1-16,0 0 0,0 1 0,-1 20 16,1-21-16,0 22 0,21-22 15,0 1-15,0-1 0,0 0 0,0-21 16,0 22-16,0-22 0,21 0 15,22-21-15,-22 21 0,21-21 0,-21 0 16,22 0-16,-22 0 0,21 0 16,0-21-16,-20 21 0,20-21 0,0 0 15,-21-22-15,22 22 0,-22 0 0,0-21 16,0-1-16,0 1 0,-21 21 16,0-43-16,0 22 0,0 0 0,0-1 15,0 1-15,-21 0 0,-21 21 0,21-22 16,0 22-16,-1 0 0,-20 0 15,21 21-15,0 0 0,-22 0 0,22 0 16,0 21-16,0 0 0,0 0 16,21 0-16,0 1 0,0 20 0,0-21 0,0 0 15,0 0-15,0 1 16,21-1-16,0 0 0,0 0 0,0-21 16,22 0-16</inkml:trace>
  <inkml:trace contextRef="#ctx0" brushRef="#br0" timeOffset="47695.85">12404 8319 0,'0'0'0,"0"-22"0,-22 22 16,1 0-16,0 22 16,0-1-1,0 21-15,0-21 0,21 22 0,-22-1 16,1 0-16,0 1 0,0-1 0,0 0 15,21 1-15,-21-1 0,-1 0 16,22 1-16,0-1 0,0 0 0,-21-21 16,21 1-16,0-1 0,0 0 0,0 0 15,0-42 17,0 0-32,0 0 0,0-1 0,21 1 15,1-21-15,-1 0 0,-21 20 0,21-20 16,0 0-16,0-1 15,0-20-15,1 21 0,20-1 0,-21 1 16,21 0-16,-20-1 0,20 1 0,0 21 16,1 0-16,-22-1 0,21 22 15,0 0-15,-20 0 0,-1 22 0,21-1 16,-21 0-16,0 21 0,1 1 0,-22-1 16,0 0-16,21 1 0,-21-1 15,0 0-15,0-21 0,0 22 0,0-1 16,0 0-16,0-20 0,-21 20 0,21-21 15,0 0-15,0 0 0,0 1 16,-22-22-16,22 21 0,-21-21 16,0-21-1,21-1 1,-21 1-16,0 21 0,0-21 16,-1 0-16</inkml:trace>
  <inkml:trace contextRef="#ctx0" brushRef="#br0" timeOffset="47864.75">12213 8700 0,'0'0'16,"-21"0"-16,0 0 0,42 0 16,0 0-1,0 0-15,22 0 16,-22 0-16,21 0 0,0 0 0,1 0 16,-1 0-16,0 0 0,22-22 0,-22 22 0,22 0 15,-22-21-15,22 0 16,-22 21-16,21-21 0,-20 0 0,20 0 15</inkml:trace>
  <inkml:trace contextRef="#ctx0" brushRef="#br0" timeOffset="48080.63">13314 8424 0,'0'0'0,"21"-21"0,0 0 0,-21 0 0,0 0 15,0 0-15,0-1 0,0 1 0,-21 21 32,0 0-32,0 21 0,21 1 15,-22 20-15,22-21 0,0 21 16,0 1-16,-21-1 0,21 0 0,-21 1 15,21-1-15,0 0 0,0 1 0,0-1 16,0-21-16,0 22 0,-21-1 16,21-21-16,0 0 0,0 22 0,0-22 15,0 0-15,-21 0 16,21-42 0</inkml:trace>
  <inkml:trace contextRef="#ctx0" brushRef="#br0" timeOffset="48355.46">13229 8467 0,'0'0'0,"0"-43"0,0 22 15,0-21-15,0 21 0,0 0 16,0-22-16,0 22 0,21 0 0,0 0 16,1 0-16,20-1 0,-21 22 0,21-21 15,1 21-15,-22 0 0,21 0 16,1 0-16,-1 21 0,-21-21 0,0 43 15,0-22-15,-21 21 0,0-21 0,0 22 16,0-1-16,-21 0 0,0-20 16,-21 20-16,21-21 0,-43 0 0,22 0 15,-1 1-15,1-1 0,0-21 0,-1 0 16,1 21-16,0-21 16,21 0-16,-1 0 0,1 0 0,0 0 15,0 0 1,0 0-16</inkml:trace>
  <inkml:trace contextRef="#ctx0" brushRef="#br0" timeOffset="49093.01">2265 10626 0,'0'0'0,"-21"0"0,-1 0 16,1 0-16,0 0 0,0 0 0,0 0 16,42 0 15,0 0-31,0-21 0,22 21 15,-1 0-15,0 0 0,1 0 16,-1 0-16,0 0 0,1 0 0,-1-22 16,-21 22-16,21 0 0,-20 0 15,20 0-15,-63 0 32,0 0-32,-1 0 0,1 0 15,0 0-15,-21 0 0</inkml:trace>
  <inkml:trace contextRef="#ctx0" brushRef="#br0" timeOffset="49548.26">2180 10583 0,'-21'22'0,"42"-44"0,-63 65 0,21-22 0,-1-21 15,22 21-15,-21 0 16,0 0-16,0 1 0,0-1 0,21 0 16,-21 0-16,-1 0 0,22 0 0,-21 1 15,21-1-15,0 0 16,0-42 31,21 21-47,1-21 0,-1-1 15,0 22-15,0-21 0,0 21 16,0-21-16,1 21 0,20 0 0,0 0 16,-21 0-16,22 0 0,-1 0 15,0 0-15,1 21 0,-1-21 0,0 21 16,1 1-16,-22-1 0,0 0 15,0 21-15,-21-21 0,0 1 0,0-1 16,-21 21-16,0-21 0,0 0 0,-22 1 16,1-1-16,21 0 0,-21 0 15,-1-21-15,1 21 0,0-21 0,20 0 16,-20 0-16,21 0 0,-21 0 16,20 0-16,1 0 0,0-21 0,0 21 15,21-21-15,-21 0 0,0 0 16,21-1-1,0 1 1,21 21-16,0 0 16,0 0-16,21 0 0,-20-21 0,-1 21 15,0 0-15,21 0 0</inkml:trace>
  <inkml:trace contextRef="#ctx0" brushRef="#br0" timeOffset="49731.16">2794 11028 0,'0'0'0,"21"0"0,0 0 16,0 0-16,-21-21 31,0 0 0,-21-1-15</inkml:trace>
  <inkml:trace contextRef="#ctx0" brushRef="#br0" timeOffset="51711.8">4445 10837 0,'-21'-21'0,"42"42"0,-42-63 16,21 21-16,0 0 0,0 0 0,0-1 16,0-20-16,0 21 15,0 0-15,0 42 16,0 0 0,0 0-16,0 22 0,0-22 15,0 21-15,0 0 0,0 1 0,0-1 16,0 0-16,0 1 0,0-1 0,0 0 15,0-20-15,0 20 0,0-21 16,0 0-16,0 0 0,0 1 16,0-1-16,21-21 15,0-21 1,0-1-16,-21 1 0,21 0 0,1 0 16,-1 0-16,-21 0 0,21-22 0,0 22 15,0 0-15,0-21 0,1 20 16,-1-20-16,-21 21 0,21-21 0,0 20 15,0 1-15,0 0 0,1 21 16,-1 0-16,-21 21 16,21 0-1,-21 1-15,21 20 0,-21-21 0,0 21 16,0-20-16,21-1 0,-21 21 16,21-21-16,-21 22 0,22-22 0,-22 0 15,21 0-15,-21 0 0,21 0 0,0-21 16,0 0-16,0 0 15,1 0-15,-1 0 0,0 0 0,0-21 16,0 0-16,0 0 0,1 0 0,-1 0 16,0-1-16,0 1 0,0-21 15,0 21-15,1 0 0,-1-22 0,0 1 16,0 21-16,-21-22 0,0 1 0,0 21 16,21-21-16,-21 20 0,0-20 15,0 21-15,0 0 0,-21 42 31,0 0-31,21 21 16,0-20-16,0 20 0,-21-21 0,21 21 16,0 1-16,0-1 0,0 0 0,0 1 15,0-1-15,0-21 0,21 22 16,-21-22-16,21 0 0,0 0 0,0 0 16,22 0-16,-22-21 0,21 0 0,1 0 15,-1 0-15,0 0 0,1-21 16,-1 0-16,0 0 0,1 0 15,-22 0-15,21-22 0,0 22 0,-20-21 0,-1 21 16,0-22-16,0 22 0,0-21 16,-21-1-16,0 1 0,0 0 15,0-1-15,0-20 0,0 42 0,0-22 16,0 22-16,0-21 0,-21 42 0,21-21 16,-21 21-16,0 0 0,21 21 15,-21 21-15,-1-21 0,22 22 16,0-22-16,-21 21 0,21 1 0,0 20 15,0-21-15,0 1 0,0-1 16,0 0-16,0-20 0,0 20 0,0 0 16,-21-21-16,21 22 0,0-22 0,0 0 15,0 0 1,21-21 0,0 0-16,-21-21 0,22 0 15,-1 0-15,0 0 0,-21-1 16,21 1-16,0-21 0,0 21 0,1-22 15,-1 22-15,0 0 0,0-21 0,0 21 16,-21-1-16,21 1 16,1 21-16,-22 21 15,0 1-15,0-1 16,0 0-16,0 0 0,0 0 0,0 0 16,0 22-16,0-22 0,0 0 15,0 0-15,0 0 0,21 1 0,0-1 16,0 0-16,0 0 0,0-21 0,1 0 15,20 0-15,-21 0 16,21 0-16,-20 0 0,20 0 0,0 0 16,1 0-16,-22-21 0,21 0 0,0 0 15,1-1-15,-22 1 0,21 0 0,-21-21 16,22 21-16,-22-22 0,0 22 16,-21-21-16,0 21 0,0-22 0,0 1 15,0 0-15,0 20 0,-21-20 0,21 21 16,-21 0-16,0 0 0,-22 21 15,22 0-15,0 0 0,-21 0 0,20 21 16,1 0-16,-21 0 0,21 0 16,-22 22-16,22-22 0,0 21 0,0 0 15,0 1-15,0-22 0,21 21 16,-22 1-16,22-22 0,0 0 0,0 0 16,0 0-16,22 0 0,-1 1 0,0-1 15,0-21-15,0 0 0,0 0 16,22 0-16,-22 0 0,21 0 0,-21-21 15,1-1-15,20 1 0,-21 0 0,0 0 16,0 0-16,1 0 0,-1-1 16,0-20-16,0 21 0,-21-21 0,0 20 15,21-20-15,-21 0 0,0 21 0,0-1 16,0 1-16,0 0 16,0 0-16,-21 42 15,21 0-15,0 0 16,-21 1-16,21 20 0,0-21 15,-21 21-15,21 1 0,0-22 0,0 21 16,0-21-16,0 22 0,0-22 0,21 0 16,0 0-16,0 0 0,0 1 0,1-1 15,-1-21-15,21 0 0,0 0 16,-20 0-16,20 0 0,0 0 0,1 0 16,-1-21-16,-21-1 0,21 1 0,1 0 15,-22 0-15,21-21 16,-21 20-16,22-20 0,-22 0 0,0-1 0,0-20 15,0 21-15,-21-22 0,22 1 16,-22 20-16,21-20 0,-21-1 0,0 22 16,0 0-16,0-1 0,0 22 15,0 0-15,-21 21 0,-1 0 0,1 0 16,21 21-16,-21 21 0,21-20 16,-21 20-16,21 0 0,0 1 15,0 20-15,0-21 0,0 22 0,0-22 16,0 1-16,0-1 0,0 0 0,0 1 15,0-1-15,0 0 0,0-21 16,0 22-16,0-22 0,21 0 0,0 0 16,-21 0-16,21-21 0,1 0 0,-1 0 15,0 0-15,0 0 0,0 0 16,0-21-16,1 21 0,-1-21 16,0 0-16,0 0 0,0 0 0,0-1 15,1 1-15</inkml:trace>
  <inkml:trace contextRef="#ctx0" brushRef="#br0" timeOffset="51903.76">7387 10647 0,'0'0'0,"0"0"32,21 0-32,0 0 15,1 0-15,20 0 16,-21 0-16,21 0 0,-20 0 0,20 0 15,-21 0-15,21 0 0,-20 0 0,-1 0 16,0-21-16,0 21 0,0 0 0,0-21 16,1-1-16</inkml:trace>
  <inkml:trace contextRef="#ctx0" brushRef="#br0" timeOffset="52335.54">8826 10393 0,'0'0'0,"22"-21"16,-22 0-16,0 42 31,0 0-31,0 0 16,0 0-16,0 22 0,0-22 0,0 21 15,-22 0-15,1-20 0,0 20 16,21-21-16,-21 21 0,21-20 16,0-1-16,-21 0 0,21 0 0,-21 0 0,21 0 15,0 1-15,0-1 16,21-21 0,0 0-16,0 0 15,0-21-15</inkml:trace>
  <inkml:trace contextRef="#ctx0" brushRef="#br0" timeOffset="52709.47">9461 10456 0,'22'-42'0,"-44"84"0,65-105 0,-43 42 0,0 0 16,-21 21 0,-1 0-16,1 0 0,0 0 15,0 0-15,0 0 0,0 21 16,-1 0-16,1 0 0,0 0 15,0-21-15,21 21 0,0 1 0,0-1 16,0 0-16,0 0 0,0 0 16,21-21-16,0 21 0,0-21 15,1 0-15,20 0 0,-21 0 0,0 0 16,22 0-16,-22 22 0,0-22 0,0 0 16,21 21-16,-20-21 0,-1 21 15,-21 0-15,0 0 0,0 0 16,0 1-16,0-1 0,-21-21 15,21 21-15,-43 0 0,22-21 0,0 21 16,-21-21-16,20 0 16,1 0-16,-21 21 0,21-21 0,-22 0 15,22 0-15,0 0 0,0 0 0,0 0 16,21-21-16,0 0 0,0 0 16,0 0-16,-21 0 15</inkml:trace>
  <inkml:trace contextRef="#ctx0" brushRef="#br0" timeOffset="52904.67">9017 10054 0,'-21'0'0,"0"0"16,42 0 31,0 21-47</inkml:trace>
  <inkml:trace contextRef="#ctx0" brushRef="#br0" timeOffset="53331.44">10837 10160 0,'0'-21'0,"0"42"0,0-63 0,0 21 0,0-1 16,0 1-16,0 0 16,0 0-16,0 0 0,0 0 0,0-1 15,0 44 17,0-1-32,0 0 0,0 21 0,0-21 15,0 22-15,0-1 0,0 0 0,0 22 16,-21-22-16,0 1 0,21 20 15,-21-21-15,21 1 0,0-1 0,-21-21 16,21 22-16,-22-22 0,22 21 0,-21-21 16,21 0-16,0 1 0,0-44 47,0 1-47,0 0 0,21 0 15</inkml:trace>
  <inkml:trace contextRef="#ctx0" brushRef="#br0" timeOffset="53984.7">10837 10351 0,'21'-43'0,"-42"86"0,64-128 0,-22 43 16,0-1-16,21 1 0,-21 0 16,1-1-16,20 1 0,0 21 0,-21 0 15,22-1-15,-1 1 0,0 21 0,-20 0 16,20 0-16,-21 0 0,0 21 16,0 1-16,1-1 0,-22 0 0,0 0 15,0 0-15,0 0 0,0 22 0,-22-22 16,-20 0-16,21 0 15,-21 0-15,-1 1 0,1-1 0,0 0 16,-1-21-16,1 21 0,0-21 0,20 0 16,-20 0-16,21 0 0,0 0 15,0 0-15,21 21 32,0 0-32,0 1 15,21-22-15,0 21 0,0 21 0,0-21 16,0 0-16,1 1 0,20-1 0,-21 21 15,0-21-15,0 0 0,1 1 16,20-1-16,-21-21 0,21 21 16,-20-21-16,20 0 0,0 0 0,-21 0 0,22 0 15,-1 0-15,0 0 0,-20 0 16,20 0-16,0-21 0,-21 0 16,22-1-16,-22 1 0,21 0 0,1 0 15,-22-21-15,21 20 0,-21-20 16,22 0-16,-22-1 0,0 22 0,21-21 15,-21 0-15,1-1 0,-22 1 0,21 21 16,-21-22-16,21 22 0,-21 0 0,0 0 16,0 0-16,0 42 31,-21 0-31,0 0 0,-1 22 0,1-22 16,0 21-16,21 0 15,-21 1-15,0-1 0,0 0 0,21 1 16,0-1-16,0 0 0,0 1 0,0-22 15,0 21-15,0-21 0,0 1 0,0-1 16,0 0-16,21 0 0,0-21 16,0 0-16,0 0 0,0 21 0,1-21 15,-1 0-15,0 0 0,21 0 0,-21-21 16,1 21-16,-1-21 0,21 0 16,-21 0-16,0 21 0,1-22 0,20 1 15,-21 0-15,-21 0 0,21 0 0,-21 0 16,0-1-16,0 1 0</inkml:trace>
  <inkml:trace contextRef="#ctx0" brushRef="#br0" timeOffset="54195.76">11959 10308 0,'0'0'0,"21"0"47,0 0-47,22 0 0,-22 0 15,0-21-15,21 21 0,-20-21 16,20 21-16,-21 0 0,0-21 16,22 21-16,-22-21 0,0 21 0,0-22 15,0 1-15,0 21 0,-21-21 0,0 0 16,0 0-16,0 0 16,0-1-16</inkml:trace>
  <inkml:trace contextRef="#ctx0" brushRef="#br0" timeOffset="54359.66">12065 9991 0,'0'0'0,"-21"0"0,0 0 0,-1 0 16,1 0-16,42 0 31,1 0-31,-1 0 16,0 0-16,21 0 0,-21 0 0,1 0 16,-1 0-16,21 0 15,-21 0-15,22 0 0,-22-21 0,21 21 16,0 0-16,-20 0 0,20 0 0</inkml:trace>
  <inkml:trace contextRef="#ctx0" brushRef="#br0" timeOffset="54857.38">12848 10139 0,'0'0'15,"21"0"1,0 0-16,1 0 0,-1 0 15,0-21-15,0 0 0,0 21 16,0-22-16,1 22 0,-1-21 0,0 0 16,0 21-16,-21-21 0,0 0 0,21 21 15,-21-21-15,-21 21 16,0 0-16,-21 0 16,20 0-16,-20 0 0,21 21 0,-21 0 15,-1-21-15,22 21 0,-21 0 0,21 22 16,-1-22-16,1 0 0,0 0 15,21 0-15,0 0 0,0 1 0,0-1 16,21 0-16,0 0 16,1 0-16,20 0 0,-21-21 15,0 22-15,22-1 0,-22 0 0,21-21 16,0 21-16,-20 0 0,20 0 0,-21 1 16,0-1-16,0-21 0,1 21 0,-22 0 15,0 0-15,0 0 16,-22-21-16,1 0 0,0 22 0,-21-22 15,-1 0-15,1 0 0,0 0 0,-22 0 16,22 0-16,0 0 0,-1 0 16,-20 0-16,20 0 0,22 0 0,-21 0 15,21 0-15,0 0 0,42 0 32,0-22-17,21 22-15,-21 0 0,22-21 0,-1 21 16,-21-21-16,43 0 0</inkml:trace>
  <inkml:trace contextRef="#ctx0" brushRef="#br0" timeOffset="55116.23">13504 10118 0,'0'0'0,"-21"-21"31,21-1-31,21 22 0,0 0 15,1 0-15,20 0 0,-21-21 0,21 21 16,1 0-16,20 0 0,-20 0 0,-1 0 16,21-21-16,-20 21 0,-1 0 15,0 0-15,1 0 0,-1 0 0,-21 0 16,-21-21 0,-21 21-1,-21 0-15,21 0 0,-1 0 0,-20 0 16,21 0-16,-21 0 0,-1 0 0,22 0 15</inkml:trace>
  <inkml:trace contextRef="#ctx0" brushRef="#br0" timeOffset="55315.12">13758 10012 0,'0'21'0,"0"0"0,0 0 16,0 1-16,-21-1 16,21 0-16,0 0 0,-21 0 0,21 22 15,0-1-15,0 0 0,-21 1 0,0-1 16,21 0-16,-22 1 0,22-1 15,0-21-15,-21 21 0,21-20 0,0 20 16,0-21-16,0 0 0,0 0 16,0 1-1</inkml:trace>
  <inkml:trace contextRef="#ctx0" brushRef="#br0" timeOffset="56231.59">2561 12531 0,'21'0'16,"-42"0"-16,42-21 0,0-1 0,-21 1 0,0 0 16,0 0-16,0 0 15,-21 21-15,-21 0 16,21 0-16,0 0 0,-22 0 16,22 21-16,0 21 0,-21-21 0,20 22 15,1-1-15,21 22 16,-21-1-16,21-21 0,-21 22 0,21-1 0,0 1 15,0-1-15,0-20 16,0-1-16,0 0 0,21 1 0,0-22 16,0 0-16,22 0 0,-22 0 0,21-21 15,1 0-15,-1 0 0,-21 0 16,21 0-16,1 0 0,-1-21 0,-21 0 16,22 0-16,-22 0 0,0 0 15,0-1-15,-21-20 0,0 21 0,0 0 16,0 0-16,-21-22 0,-21 22 15,20 0-15,-20 21 0,0 0 0,-22 0 16,22 0-16,0 0 0,-1 0 16,22 0-16,-21 21 0,21 0 15,-1 0-15,1 1 0,21-1 0,0 0 16,0 0-16,0 0 0,0 0 16,21 1-16,1-1 0,-1-21 0,0 21 15,21-21-15,-21 0 0,22 0 16,-22 0-16,21 0 0</inkml:trace>
  <inkml:trace contextRef="#ctx0" brushRef="#br0" timeOffset="56447.67">3450 12827 0,'21'-21'0,"-42"42"0,63-42 15,-42 0-15,0 0 0,0-1 16,22 22 62,-1 0-78</inkml:trace>
  <inkml:trace contextRef="#ctx0" brushRef="#br0" timeOffset="58095.5">5165 12531 0,'0'0'15,"21"-21"-15,0-128 32,-21 128-32,0 0 0,0 0 0,0 0 15,0 0 1,-21 42-1,0 0-15,21 0 0,-22 0 0,22 22 16,0-1-16,0 0 0,0 22 16,0-22-16,-21 0 0,21 22 0,0-1 15,0-20-15,0-1 0,0 0 16,0 1-16,21-1 0,-21 0 0,22-20 16,-1-1-16,-21 0 0,21 0 0,0-21 15,0 0-15,0 0 0,22 0 16,-22 0-16,21 0 0,-21 0 15,22-21-15,-1-21 0,0 20 0,1 1 16,-22-21-16,21 0 0,1-1 16,-1 1-16,-21 0 0,0-1 0,22 1 15,-43-22-15,21 22 0,0 0 0,-21-1 16,0 1-16,21 0 0,-21-1 16,0 1-16,0 0 0,0 21 0,0-1 15,-21 44 1,21-1-16,0 0 15,0 21-15,-21-21 0,21 22 0,0-1 16,0 0-16,0 1 0,0-1 16,0 22-16,0-22 0,0 0 15,0 1-15,0-1 0,21 0 0,0-21 16,0 22-16,0-22 0,1 0 16,-1 0-16,0-21 0,21 0 0,-21 0 15,22 0-15,-22 0 0,21 0 0,-21 0 16,22-21-16,-22 0 0,21 0 15,1 0-15,-22-22 0,21 22 0,-21-21 16,22 21-16,-22-22 0,0 22 0,0-21 16,0 21-16,-21-22 0,0 22 15,0 0-15,-21 21 16,0 0-16,0 0 16,21 21-16,-21 0 15,21 22-15,-22-22 0,22 0 0,0 21 16,0-21-16,0 22 0,0-22 0,0 0 15,22 21-15,-1-20 0,-21-1 16,21 0-16,0 0 0,0 0 16,-21 0-16,21-21 0,-42 0 31,21-21-15,-21 21-16,0-21 0,0 0 0,-22 0 15,22 0-15,0 21 0,0-22 16,21 1-16,-21 21 0,0 0 15,21 21 17,0 1-32,0-1 0,0 0 15,0 0-15,21-21 0,0 21 0,0 0 16,0-21-16,0 0 0,1 22 16,20-22-16,0 0 0,-21 0 0,22 0 15,20 0-15,-20 0 0,-1-22 0,0 1 16,1 0-16,20 21 0,-21-21 15,-20 0-15,20 0 0,0-1 0,-21 1 16,1-21-16,-1 21 0,0 0 16,-21-22-16,0 22 0,0 0 15,0 0-15,0 0 0,0-1 0,0 1 16,-21 21 0,0 0-16,-1 21 15,22 1-15,0-1 0,0 0 16,-21 0-16,21 21 0,0-20 0,0 20 15,0-21-15,0 21 0,0-20 16,0-1-16,0 0 0,0 0 0,21 0 16,1 0-16,-1-21 0,0 22 0,0-22 15,0 0-15,22 0 0,-22 0 16,21 0-16,-21 0 0,22-22 16,-22 22-16,21-21 0,-21 0 0,22 0 15,-22 0-15,21 0 0,-21-22 0,22 22 16,-22-21-16,0-1 0,21 22 15,-21-21-15,1 0 0,-22 20 0,0-20 16,21 21-16,-21-21 0,0 20 0,0 1 16,0 0-16,-21 21 15,-1 21 1,22 0-16,0 22 0,0-22 16,0 0-16,0 21 0,0-20 15,0 20-15,0-21 0,0 21 16,0-20-16,22 20 0,-1-21 0,-21 0 15,0 0-15,0 1 0,0-1 16,21 0-16,-21 0 0,-21-21 16,0 0-1,-1 0-15,1 0 0,0 0 16,0-21-16,0 21 0,21-21 16,-21 0-16,21-1 15,0 1-15,0 0 0</inkml:trace>
  <inkml:trace contextRef="#ctx0" brushRef="#br0" timeOffset="59100.06">8890 12700 0,'0'0'0,"-21"0"0,0 0 16,21-21 15,0 0-31,0 0 16,0-1-16,0-20 0,0 21 15,21 0-15,0 0 0,0-22 16,0 22-16,0-21 0,-21-1 0,22 22 15,-1-21-15,0 0 0,0-1 16,0 1-16,-21 21 0,0 0 0,0-1 16,0 1-16,0 42 15,0 22 1,0-22-16,0 21 0,-21 1 0,0-1 16,0 0-16,0 1 0,21-1 0,-22 0 15,1 1-15,21-1 0,0 0 16,0-21-16,0 22 0,0-22 15,0 0-15,0 21 0,0-20 0,21-22 16,1 21-16,-1-21 0,0 0 16,0 0-16,0 0 0,0 0 0,22 0 15,-22 0-15,21-21 0,-21-1 0,22 1 16,-22 0-16,0 0 0,0 0 16,0 0-16,1-22 0,-1 22 0,0-21 15,-21 21-15,0-22 0,0 1 0,0 21 16,0-22-16,-21 1 15,0 21-15,-1 0 0,-20 0 0,21-1 16,-21 1-16,20 21 0,-20 0 0,21 0 0,-21 0 16,20 0-16,1 0 15,0 21-15,21 1 0,0-1 16,0 0-16,21-21 0,22 21 16,-22-21-16,21 0 0,0 0 15,1 0-15,-1 0 0,0 0 0,1 0 16,20 0-16,-20 0 0,-1-21 0,21 0 15,-20 21-15,-1-21 0,22-1 16,-22 1-16,0 0 0,-21 0 0,22 0 16,-22 0-16,0-1 0,-21 1 0,0 0 15,0 0-15,0 0 16,-21 21-16,0 0 16,0 0-16,-1 0 15,22 21-15,-21 0 0,21 21 16,-21-20-16,21 20 0,0 0 0,-21 1 15,21-1-15,-21 21 0,21-20 0,-21 20 16,21-20-16,0 20 0,0 1 16,0-1-16,0 1 0,0-1 0,0 1 15,0 20-15,0-20 0,0-1 0,0 1 16,0-1-16,21 22 0,-21-22 16,21 1-16,0-1 0,-21 1 0,21-1 15,-21 1-15,21-22 0,-21 22 0,0-22 16,0 0-16,0 1 0,0-22 0,-21 21 15,0-21-15,0 1 16,0-22-16,0 21 0,-1-21 0,-20 0 16,21 0-16,-21 0 0,-1 0 0,22-21 15,-21-1-15,-1 22 0,22-21 0,-21 0 16,21-21-16,-22 21 0,22-1 16,21-20-16,0 21 0,0-21 0,0-1 15,0 22-15,0-21 0,0-1 0,0 1 16</inkml:trace>
  <inkml:trace contextRef="#ctx0" brushRef="#br0" timeOffset="60633.7">11366 11959 0,'0'-21'0,"0"42"0,0-63 15,0 21-15,0 0 0,0-1 16,0 1-16,0 0 0,0 0 15,0 0-15,0 42 16,0 0 0,0 0-16,0 22 0,0-22 15,-21 21-15,21 0 0,0 22 0,-21-22 16,21 1-16,0 20 0,-21-21 0,21 1 16,-21-1-16,21 0 0,0 1 15,0-22-15,0 21 0,0-21 0,-21 1 16,21-1-16,0 0 0,21-21 31,0-21-31,0 0 16,0-1-16,0-20 0,1 21 15,-1 0-15,-21-22 0,21 1 16,0 21-16,0-21 0,0-1 0,1 22 16,-22-21-16,21 21 0,0-1 0,0 1 15,-21 0-15,21 21 16,-21 21-16,0 0 0,0 1 15,21-1-15,-21 21 0,0-21 0,0 22 16,0-1-16,0-21 0,0 21 16,0-20-16,0 20 0,22-21 15,-22 0-15,21 0 0,-21 1 0,21-1 16,0 0-16,0-21 0,0 0 16,22 0-16,-22 0 0,0 0 15,21 0-15,1 0 0,-1-21 0,0 0 16,1 21-16,-1-43 0,0 22 0,1 0 15,-1-21-15,0-1 0,1 1 16,-22 0-16,0-1 0,0 1 0,0-22 16,1 22-16,-22 0 0,0-22 0,0 22 15,0 0-15,0 20 0,0-20 16,0 21-16,0 0 0,0 0 16,-22 21-16,1 0 15,0 0-15,21 21 0,0 0 0,-21 21 16,0 1-16,21-1 0,0 0 15,0 1-15,0 20 0,0-21 0,0 22 16,0-22-16,0 1 0,0-1 0,0 0 16,0-21-16,0 22 0,0-22 15,0 0-15,21 0 0,0 0 0,0 1 16,0-22-16,1 0 0,20 0 0,-21 0 16,21 0-16,-20 0 0,20-22 15,-21 1-15,21 0 0,1 0 0,-22 0 16,21 0-16,-21-1 0,1-20 0,-1 0 15,0 21-15,0-22 0,-21 1 16,0 0-16,0 20 0,0-20 16,0 21-16,0 0 0,0 0 0,-21 21 15,0 0-15,0 0 0,-1 0 16,1 21-16,21 0 16,-21 0-16,21 21 0,-21-20 0,21 20 15,-21-21-15,21 21 0,0 1 0,0-22 16,0 0-16,0 21 0,0-20 15,21-1-15,0 0 0,0 0 0,0-21 16,1 21-16,-1-21 0,21 0 0,-21 0 16,22 0-16,-22 0 0,21 0 15,0-21-15,1 0 0,-22 0 16,21 0-16,1-1 0,-22-20 0,21 0 16,-21 21-16,0-43 0,1 22 15,-1-1-15,0-20 0,-21 21 0,0-22 16,0 22-16,0-22 0,0 22 0,0 0 15,0-1-15,0 22 0,0 0 16,0 0-16,0 0 0,0 42 16,0 0-16,-21 0 0,21 0 15,0 22-15,-21-1 0,21 21 16,0-20-16,0 20 0,0-20 0,-22 20 16,22-21-16,-21 1 0,21 20 15,-21-20-15,21-22 0,-21 21 0,21-21 16,0 22-16,0-22 0,0 0 15,0 0-15,0-42 32,0 0-32,0 0 15,0-1-15,21 1 0,-21-21 16,21 21-16,0-22 0,-21 22 0,22-21 16,20 0-16,-21 20 0,0-20 15,22 21-15,-22 0 0,21 0 0,-21 21 16,22 0-16,-22 0 0,0 0 15,21 21-15,-21 21 0,1-21 16,-1 0-16,0 22 0,-21-22 0,0 21 16,0-21-16,0 22 0,0-22 0,-21 0 15,-22 21-15,22-20 0,0-1 16,-21-21-16,-1 21 0,1 0 16,0-21-16,21 21 0,-22-21 0,22 0 0,0 0 15,0 0-15,0 0 0,-1 0 0,22-21 31,0 0-31,0 0 0,0 0 0,0-1 16</inkml:trace>
  <inkml:trace contextRef="#ctx0" brushRef="#br0" timeOffset="63543.65">14330 11980 0,'0'-21'16,"0"0"-16,21 0 15,0 0-15,0 21 0,0-21 16,1-1-16,-1 1 0,0 0 0,21 0 16,-21 0-16,22 0 0,-22-1 0,0 1 15,0-21-15,0 21 0,1 0 16,-22-1-16,0 1 0,0 0 15,0 0-15,0 0 0,-22 0 0,-20 21 16,21 0-16,-21 0 16,20 0-16,-20 0 0,0 21 0,21 0 15,-22 0-15,22 0 0,0 22 16,0-22-16,0 21 0,21-21 0,0 22 16,0-22-16,0 21 0,21 0 0,0-20 15,0 20-15,0-21 0,0 21 16,1-20-16,20 20 0,-21-21 0,0 21 15,22-20-15,-22 20 0,0-21 0,0 0 16,-21 22-16,0-22 16,0 0-16,0 0 0,0 0 15,-21 0-15,0-21 0,0 0 0,-1 22 16,1-22-16,-21 0 0,21 0 0,0 0 16,-22 0-16,22-22 0,0 1 15,0 21-15,0-21 0,-1 0 0,22-21 16,-21 20-16,21 1 0,-21-21 15,21 21-15,-21 0 0,21-1 0,0 1 16,0 0-16,0 42 31,0 0-31,0 1 0,21-1 0,0 21 16,0-21-16,1 0 0,-22 22 0,21-22 16,0 0-16,0 21 15,0-20-15,0-22 0,1 21 0,-1 0 16,21 0-16,-21-21 0,0 0 0,22 0 15,-22 0-15,21 0 0,1 0 16,-1 0-16,-21 0 0,21-21 0,1 0 16,-1 0-16,0 21 0,1-43 0,-22 22 15,21 0-15,-21 0 0,1-22 0,-1 1 16,0 21-16,-21-21 0,0-1 16,0 1-16,0 21 0,0-22 0,0 22 15,-21 0-15,21 0 0,-21 0 0,-1 21 16,1 0-16,0 0 15,0 21-15,0 0 0,21 0 16,-21 0-16,21 22 0,-22-22 0,22 21 16,-21 1-16,21-1 0,0 0 15,0 1-15,0-22 0,0 21 0,0-21 16,21 0-16,1 1 0,-1-1 0,0 0 16,21 0-16,-21-21 0,1 0 15,20 0-15,0 0 0,-21 0 0,22 0 16,-1 0-16,0 0 0,-20 0 0,20-21 15,0 0-15,1 0 0,-22-1 16,21 1-16,-21-21 0,0 21 16,-21-22-16,0 1 0,22 21 0,-22-21 0,0-1 15,0 22-15,0-21 16,-22 21-16,22-1 0,-21 1 0,0 21 16,0 0-16,0 0 0,0 0 0,-1 0 15,1 0 1,21 21-1,21-21-15,1 0 16,20 0-16,-21 0 0,0 0 16,0 0-16,22-21 0,-22 21 0,21 0 15,-21-21-15,1 21 0,-1 0 16,0-21-16,0 21 0,0 0 16,-21 21-16,0 0 15,0 0-15,0 1 0,0 20 16,0-21-16,0 0 0,0 0 15,-21 1-15,21 20 0,0-21 0,0 0 16,0 0-16,-21 1 0,21-1 0,0 0 16,0 0-16,0 0 15,21 0-15,0-21 16,0 0-16,1 0 0,-1 0 16,0 0-16,21 0 0,-21 0 15,1-21-15,-1 0 0,0 0 16,21 21-16,-21-21 0,1 0 0,-1-22 15,0 22-15,-21 0 0,0-21 16,21 20-16,-21 1 0,0-21 0,0 21 16,0 0-16,0-22 0,0 22 0,0 0 15,0 42 1,-21 0 0,21 0-16,0 22 0,0-22 15,0 21-15,-21-21 0,21 22 16,0-22-16,0 0 0,0 21 0,0-20 15,0-1-15,0 0 0,0 0 0,21 0 16,0-21-16,0 21 16,0-21-16,1 0 0,-1 0 0,0 0 15,21 0-15,-21 0 0,1 0 0,20-21 16,-21 0-16,0 21 0,22-21 0,-22 0 16,0-22-16,0 22 0,0 0 15,0-21-15,-21-1 0,22 1 0,-22 0 16,21 21-16,-21-22 0,0 1 0,0 0 15,0 20-15,0 1 0,0 0 16,0 0-16,0 42 16,0 0-16,0 0 15,0 1-15,0 20 0,0 0 16,0 1-16,0-22 0,0 21 16,0 0-16,0 1 0,0-22 0,0 0 15,0 21-15,0-20 0,0-1 16,0 0-16,21-21 0,0 21 0,0-21 15,0 0-15,1 0 0,-1 0 0,0 0 16,0 0-16,0 0 0,22-21 16,-22 0-16,0 0 0,0-1 0,0 1 15,0 0-15,1 0 0,-1-21 16,0 20-16,-21-20 0,21 0 16,-21 21-16,21-22 0,-21 22 0,0 0 0,0 0 15,0 0-15,0-1 0,0 44 31,0-1-31,-21 0 0,21 0 16,0 21-16,-21-20 0,21 20 0,0-21 16,0 21-16,0-20 0,0 20 0,0-21 15,0 0-15,0 0 0,0 1 16,21-1-16,0-21 0,0 21 0,1-21 16,-1 0-16,0 0 0,0 0 0,0 0 15,22 0-15,-22 0 0,0-21 16,21 0-16,-21 21 0,1-22 0,-1 1 15,0 0-15,0-21 0,0 21 0,0-1 16,1-20-16,-22 0 16,21 21-16,-21-22 0,21 22 0,-21-21 15,0 21-15,21-1 0,-21 1 0,21 21 16,0 0 0,-21 21-1,0 1-15,0-1 16,0 0-1,22-21 1,-22-21 0,0 0-1,0-1-15,0 1 16,0 0-16,0 0 31,-22 21-31,1 0 16,0 0-16,21 21 0,-21 0 15,0 0-15,21 1 0,-21-1 16,21 0-16,-22 21 0,1 1 0,21-22 16,0 21-16,0 0 0,0-20 0,0 20 15,0-21-15,0 0 0,0 0 16,0 1-16,21-1 0,1 0 0,-1 0 16,0-21-16,0 0 0,21 0 0,-20 0 15,20 0-15,-21 0 0,21 0 0,1 0 16,-22 0-16,21-21 0,-21 21 15,22-21-15,-1 0 0,-21-1 16,0 1-16,22-21 0,-22 21 0,0 0 16,0-22-16,-21 1 0,21 21 15,-21-22-15,0 22 0,22-21 0,-22 21 16,0 0-16,0-1 0,0 1 0,-22 21 16,1 0-1,0 0-15,0 21 0,21 1 0,-21-1 16,0 21-16,-1-21 0,22 22 0,0-1 15,-21-21-15,21 21 0,-21-20 16,21 20-16,0-21 0,0 0 16,0 0-16,0 1 0,0-1 0,21 0 0,-21 0 15,21-21-15,1 21 0,-1-21 16,21 0-16,-21 0 0,0 0 16,22 0-16,-22 0 0,21 0 0,-21-21 15,22 21-15,-22-21 0,21 0 0,1 0 16,-1-1-16,0 1 0,1-21 15,-22 21-15,21-22 0,0 1 0,1 0 16,-1 21-16,-21-22 0,22 1 0,-22 0 16,-21 20-16,21-20 0,-21 21 15,0 0-15,-21 21 16,0 0 0,-1 21-16,-20 0 0,21 21 0,0-20 15,0 20-15,-1-21 0,22 21 16,0 1-16,0-22 0,0 21 0,0-21 15,0 1-15,0-1 0,0 21 16,22-21-16,-22 0 0,21-21 0,0 22 16,-21-1-16,21 0 0,0-21 15,-21 21-15,0 0 16,-21-21 15,0 0-31,0 0 16,0 0-16,-1 0 0,1 0 15,0 0-15,0 0 16,0 0 0,21-21-16,-21 21 0,-1-21 15,1 0-15</inkml:trace>
  <inkml:trace contextRef="#ctx0" brushRef="#br0" timeOffset="63783.52">17272 11451 0,'0'0'0,"-21"0"0,0 0 15,21-21-15,0 42 63</inkml:trace>
  <inkml:trace contextRef="#ctx0" brushRef="#br0" timeOffset="65008.18">2138 14224 0,'0'0'0,"-21"0"15,42 0 32,-21 21-31,21 0-16,0-21 0,21 0 16,-20 22-16,20-22 0,0 0 0,1 0 15,-1 0-15,21 0 0,-20 0 16,-1 0-16,0 0 0,1 0 0,-1-22 15,0 1-15,1 21 0,-22-21 0,0 21 16,0-21-16,0 21 0,1-21 16,-22 0-16,0-1 15,0 1-15,0 0 16,-22 21 15,1 0-31,21 21 0,-21 0 0,21 1 16,-21 20-16,0-21 0,21 21 15,-21 1-15,-1 20 0,22-20 0,-21-1 16,0 0-16,21 22 0,-21-22 0,0 0 16,21 1-16,0-22 0,0 21 15,-21-21-15,21 22 0,0-22 0,0 0 16,0 0-16,0 0 16,21-21 15,-21-21-16,0 0-15,0 0 0,0 0 16</inkml:trace>
  <inkml:trace contextRef="#ctx0" brushRef="#br0" timeOffset="65311.68">2201 14626 0,'-21'0'15,"42"0"-15,-42 21 32,42-21-17,22 0-15,-22 0 0,21 0 16,-21 0-16,22 0 0,-1 0 0,0 0 16,1 0-16,-1 0 0,0 0 15,1 0-15,-1 0 0,0 0 0,-21 0 16,22-21-16,-22 21 0,0 0 15,0 0-15</inkml:trace>
  <inkml:trace contextRef="#ctx0" brushRef="#br0" timeOffset="65615.5">3344 14542 0,'0'0'0,"43"21"32,-22-21-32,0 0 15,-21-21-15,21 21 16,-21-22-16,0 1 15,0 0-15,0 0 32,-21 21-32,0 0 0,0 0 15,-1 0-15,1 21 16,21 0 0,0 0-16,21-21 31,1 0-16</inkml:trace>
  <inkml:trace contextRef="#ctx0" brushRef="#br0" timeOffset="66745.25">5080 14203 0,'0'0'16,"0"-21"-16,0 0 0,0-1 0,0 1 15,0 0-15,0 0 16,0 42 0,0 0-1,-21 0-15,21 22 16,-21-22-16,-1 42 0,22-20 0,-21-1 15,0 22-15,0-22 0,-21 21 16,20-20-16,1-1 0,-21 0 0,21 1 16,-22-1-16,22 0 0,-21 1 0,21-22 15,0 0-15,-1 0 0,1 0 16,0-21-16,21 22 0,-21-22 16,21-22-1,0 1-15,-21 0 16,21 0-16,0-21 0,0 20 15,0-20-15,0 21 0,0-21 16,0 20-16,0-20 0,21 0 0,-21 21 0,21-22 16,-21 22-16,21 0 0,0 21 15,1 0-15,-1 0 16,-21 21-16,21 0 0,0 0 16,0 22-16,0-22 0,-21 21 15,22-21-15,-1 22 0,0-22 0,0 21 16,0-21-16,0 22 0,1-22 0,-1 0 15,0 0-15,0 0 0,21 1 16,-20-22-16,-1 0 0,21 21 0,-21-21 16,22 0-16,-22 0 0,21 0 0,-21-21 15,22 21-15,-1-22 0,-21 1 16,21 0-16,1 0 0,-1 0 0,0 0 16,-20-22-16,20 1 0,-21 0 15,0-1-15,0 1 0,-21 0 16,0-22-16,0 22 0,0-22 0,0 22 15,-21-22-15,0 22 0,0 0 0,0-1 16,-22 1-16,1 21 0,21 0 16,-21 0-16,-1-1 0,22 22 0,-21 0 15,-1 0-15,22 0 0,0 22 16,-21 20-16,21-21 0,-1 21 0,1 1 16,0-1-16,21 22 0,0-1 0,0 1 15,0-22-15,0 21 0,0 1 16,0-22-16,0 1 0,21-1 0,0-21 15,1 21-15,-1-20 16,21-1-16,0 0 0,1-21 0,-1 0 16,0 0-16,1 0 0,20 0 0,-20 0 15,-1 0-15,21 0 0,-20-21 16,-1 0-16,0-1 0,1 1 0,-1-21 16,0 21-16,-20 0 0,-1-1 0,0-20 15,0 21-15,-21 0 0,0 0 16,0-1-16,0 44 15,-21-22-15,0 21 16,21 0-16,0 21 0,0-21 16,-21 1-16,21-1 0,-22 0 0,22 21 15,0-21-15,0 1 0,0-1 16,0 0-16,0 0 16,0-42 15,22-43-16</inkml:trace>
  <inkml:trace contextRef="#ctx0" brushRef="#br0" timeOffset="66911.25">5990 14224 0,'0'-21'0,"0"-43"31,-21 64-15,21 22 15,21-22-15,-21 21-16</inkml:trace>
  <inkml:trace contextRef="#ctx0" brushRef="#br0" timeOffset="69581.44">6350 14753 0,'0'0'16,"-21"21"-16,21 1 0,21-22 31,0 0-16,0 0-15,0-22 0,22 1 16,-22 0-16,21 0 0,-21 0 0,22 0 16,-1-1-16,0 1 0,1-21 15,-1 0-15,-21 20 0,22-20 16,-1 0-16,-21-1 0,0 1 0,0 0 16,-21 21-16,0-22 0,0 22 0,0 0 15,0 0-15,-21 0 0,0 21 16,0 0-16,0 0 0,-22 0 0,22 0 15,0 0-15,-21 0 0,21 21 0,-22 21 16,22-21-16,0 22 0,0-1 16,0 21-16,-1 1 0,1-1 0,0 1 15,0-1-15,0 1 0,0-1 0,-1 1 16,1 21-16,0-22 0,0 22 16,21-22-16,-21 22 0,0-22 15,-1 1-15,22 21 0,-21-22 0,21 1 16,-21-1-16,21 1 0,0-1 15,0 1-15,0-1 0,0 1 0,0-22 16,0 0-16,0 1 0,0-22 0,0 21 16,21-42-1,0 0-15,1-21 0,20 0 16,-21 0-16,0-1 0,22-20 0,-22 0 16,0-1-16,21 1 0,-21 0 15,1-22-15,-1 22 0,0 0 0,-21-22 16,0 1-16,0-1 0,0 1 0,0-1 15,-42 1-15,20-1 16,1 22-16,-21-22 0,0 22 0,20 0 16,-20 20-16,0-20 0,-1 21 0,22 21 15,0-21-15,-21 21 0,21 0 16,42 0 0,0-21-16,21 21 15,1 0-15,20-22 0,-21 22 16,22-21-16,21 0 0,-22 0 0,1 0 15,20 0-15,1-1 0,0-20 16,-22 21-16,22-21 0,-22-1 0,1 1 16,-1-22-16,1 22 0,-22 0 0,0-22 15,1 22-15,-22 0 0,0-1 16,-21 22-16,21-21 0,-21 21 16,0-1-16,0 1 0,-21 0 0,21 0 15,-21 21-15,0 0 0,0 0 0,-22 0 16,22 0-16,0 21 0,0 21 15,0-20-15,-1 20 0,1 0 0,0 1 16,0 20-16,0 1 0,0 20 16,21-20-16,0-1 0,-22 22 15,1-22-15,0 1 0,21 21 0,-21-1 16,0-20-16,21 20 0,-21 1 0,-1-21 16,1 20-16,0-20 0,0-1 15,21 1-15,-21-1 0,0 1 0,-1-1 16,1 1-16,21-22 0,0 22 0,0-22 15,0-21-15,0 21 0,0-20 16,0-1-16,0 0 0,0 0 0,21-21 16,1 0-16,-1 0 0,0 0 15,21-21-15,-21 0 0,1 0 16,20-1-16,0-20 0,-21 0 0,22 21 16,-1-22-16,-21 1 0,22 0 0,-22-1 15,0 1-15,0-22 0,0 22 16,-21-21-16,0 20 0,0-20 15,0-1-15,0 1 0,-21-1 0,0 22 16,0-22-16,-22 22 0,22 0 16,0-1-16,-21 22 0,21 0 0,-1 0 15,1 0-15,0 21 0,0 0 0,0-21 16,42 21 15,0 0-31,21-22 0,-20 22 0,-1 0 16,21-21-16,-21 0 0,22 21 15,-1-21-15,0 0 0,-21 0 0,22-1 16,-1 1-16,-21 0 0,22 0 0,-22 0 16,0 0-16,0-1 15,0 1-15,0 0 0,1 0 0,-1 0 16,-21 0 0,0 42-1,0 0 1,0 0-16,0 0 0,0 0 0,0 1 15,0-1-15,0 21 0,0-21 16,0 0-16,0 1 0,21 20 0,-21-21 16,21 0-16,0 0 0,-21 1 0,21-1 15,1-21-15,-1 21 0,0-21 16,0 0-16,21 0 0,-20 0 0,-1 0 16,21 0-16,-21 0 0,0-21 15,22 21-15,-22-21 0,0-1 16,21 1-16,-20-21 0,-1 21 0,21 0 15,-21-22-15,0 22 0,-21-21 0,0 21 16,0-22-16,22 22 0,-22 0 16,0 0-16,0 0 0,-22 21 15,1 0-15,0 21 16,21 0-16,-21 0 16,0 0-16,21 0 0,0 22 0,0-22 15,0 0-15,0 21 0,0-20 16,0-1-16,0 0 0,0 21 0,21-21 15,0-21-15,0 22 0,0-1 16,1-21-16,-1 0 0,0 21 0,21-21 16,-21 0-16,22 0 0,-1 0 15,0 0-15,1-21 0,-22 21 0,21-21 16,1-1-16,-1 1 0,0 0 0,1 0 16,-22 0-16,21-22 15,-21 22-15,0-21 0,1 21 0,-22-22 0,0 22 16,0 0-16,0-21 0,0 21 15,-22 21 1,1 0-16,0 21 16,21 0-16,-21 0 0,21 21 15,0-20-15,0-1 0,-21 0 16,21 21-16,0-21 0,-21 1 0,21-1 16,0 0-16,0 0 0,0 0 0,0 0 15,21-42 32,-21 0-47,21 0 0,0 0 16,-21-22-16,21 22 0,-21 0 15,21-21-15,1 21 0,-22-1 16,21-20-16,0 21 0,0 0 16,-21 0-16,21-1 0,0 22 0,1 0 15,-1 22 1,0-1-16,-21 0 0,0 0 0,0 0 15,21 0-15,0 1 0,-21 20 0,21-21 16,1 0-16,-22 0 0,21 1 16,0-1-16,0-21 0,0 21 0,22 0 15,-22-21-15,21 0 0,0 0 0,-20 0 16,20 0-16,0 0 0,-21 0 0,22 0 16,-22 0-16,21-21 0,-21 0 15,1 0-15,-1 21 0,0-43 0,0 22 16,0 0-16,0-21 0,1 20 15,-1-20-15,0 0 0,0-1 16,0 22-16,0-21 0,1 0 0,20 20 16,-21 1-16,0 21 0,0 0 15,1 0-15,-22 21 16,0 1-16,0-1 16,0 0-16,0 0 0,0 0 15,0 0-15,0 1 16,0-44 31,0 1-47,0 0 15,0 0-15,0 0 16,-22 0-16,22-1 16,-21 22-16,0 0 0,0 0 0,0 0 15,0 0-15,-1 0 16,1 22-16,21-1 0,0 0 15,-21 21-15,0-21 0,21 22 0,-21-22 16,21 21-16,0-21 0,0 22 0,0-22 16,0 0-16,0 21 0,0-20 15,0-1-15,21 0 0,21 0 16,-21-21-16,1 0 0,20 0 16,-21 0-16,21 0 0,22 0 15,-22 0-15,1 0 0,20 0 0,-21 0 16,1-21-16,-1 0 0,0 0 0,1-1 15,-1 1-15,-21 0 0,22 0 16,-22-21-16,0 20 0,-21-20 0,0 21 16,21-21-16,-21-1 0,0 22 0,0-21 15,0 21-15,0-1 0,-21 22 16,0 0-16,0 0 0,-1 0 0,1 0 16,0 22-16,21-1 0,-21 0 0,21 21 15,-21-21-15,21 22 0,0-1 16,0-21-16,0 22 0,0-22 15,0 21-15,0-21 0,0 0 0,0 1 16,21-1-16,0 0 16,0-21-16,0 0 0,1 0 15,-1 0-15,21 0 0,-21 0 0,22 0 16,-22-21-16,21 0 0,0-1 0,1 22 16,-1-21-16,0 0 0</inkml:trace>
  <inkml:trace contextRef="#ctx0" brushRef="#br0" timeOffset="70427.92">12319 14139 0,'0'-21'0,"0"42"0,0-63 0,0 21 16,0 0-16,0 0 0,0-1 0,0 1 15,0-21-15,0 21 0,0 0 16,0-1-16,0 1 0,0 0 15,0 0-15,0 42 32,0 0-32,0 22 0,0-22 0,0 21 15,0 0-15,0 22 0,0-22 16,0 1-16,0 20 0,0 1 0,0-22 16,0 21-16,0-20 0,0-1 0,0 22 15,-21-43-15,0 21 0,21-21 16,0 22-16,0-22 0,-22-21 0,22 21 15,-21-21-15,21-21 32,0 0-32,0-1 15,0 1-15,0-21 0,0 21 0,21-22 16,1 1-16,-1 0 0,0 21 16,0-22-16,21 1 0,-20 21 0,20-22 15,0 22-15,-21 0 0,22 0 0,-1 21 16,0 0-16,1 0 0,-22 0 15,21 0-15,-21 21 0,22 0 0,-22 0 16,0 22-16,-21-22 0,0 21 16,0-21-16,0 1 0,0 20 0,-21-21 15,-21 21-15,20-20 0,-20-1 0,0 0 16,-1 0-16,1 0 0,0-21 16,-1 21-16,1-21 0,0 0 15,-1 22-15,1-22 0,21 0 0,0 0 16,0 0-16,-1 0 0,1 0 15,21-22 1,21 22-16,1 0 16,20-21-16,-21 21 0,0-21 15,0 21-15,22-21 0,-22 0 0,21 0 16</inkml:trace>
  <inkml:trace contextRef="#ctx0" brushRef="#br0" timeOffset="71083.67">13060 14372 0,'21'0'31,"0"0"-31,0 0 0,0 0 16,1 0-16,-1 0 0,21-21 15,-21 21-15,22-21 0,-22 0 16,21 21-16,-21-21 0,22-1 0,-22 22 15,21-21-15,-21 0 16,0 0-16,-21 0 0,0 0 16,0-1-16,0 1 0,0 0 0,0 0 15,-21 21-15,0 0 0,-21 0 16,21 0-16,-22 0 0,1 0 0,0 0 16,20 21-16,-20 0 0,0 0 0,-1 1 15,22 20-15,0 0 0,0 1 16,0-1-16,21 0 0,0 1 0,0-1 15,0-21-15,0 21 0,0 1 0,21-22 16,0 0-16,0 0 0,22 0 16,-1 1-16,0-1 0,1-21 0,-1 0 15,21 0-15,1 0 0,-1 0 0,-20 0 16,20-21-16,1-1 16,-1 1-16,-20 0 0,-1-21 0,0 21 15,1-22-15,-22 1 0,21 0 0,-21-22 16,0 22-16,1-22 0,-1 22 15,-21-22-15,0 22 0,21-21 0,-21 20 16,0 1-16,0 0 0,0-1 0,0 22 16,-21 21-1,0 0-15,-1 21 0,1 22 16,21-22-16,-21 21 0,0 0 16,0 1-16,0-1 0,21 0 0,0 22 15,-22-22-15,22 22 0,-21-22 0,21 22 16,0-22-16,0 0 0,0-21 15,0 22-15,0-1 0,0-21 0,0 0 16,21 1-16,1-1 0,20-21 16,-21 0-16,0 0 15,0 0-15,22 0 0,-22 0 0,21-21 16,-21-1-16,22 22 0,-22-42 0,0 21 16,0 0-16,0 0 0,-21-22 15</inkml:trace>
  <inkml:trace contextRef="#ctx0" brushRef="#br0" timeOffset="71275.71">13801 14203 0,'-22'0'0,"44"0"0,-65 0 0,43 21 16,21 0 0,1-21-16,-1 0 15,21 0-15,-21 0 0,22 0 0,-1 0 16,0 0-16,1 0 0,-1-21 0,21 21 15,-20 0-15,-1-21 0,22 21 16,-22 0-16,0-21 0,-21 21 0,22 0 16,-1 0-16</inkml:trace>
  <inkml:trace contextRef="#ctx0" brushRef="#br0" timeOffset="72819.72">14711 14182 0,'-21'0'31,"-1"21"-31,1-21 0,21 21 16,0 0-16,0 0 0,-21 1 16,21 20-16,-21-21 0,21 0 0,0 22 15,0-22-15,-21 21 0,21-21 0,0 22 16,0-22-16,0 0 0,0 0 16,0 0-16,0 0 0,0 1 0,21-1 15,0-21-15,0 0 16,0 0-1,1 0-15,-1 0 0,0-21 0,0-1 16,-21 1-16,21 0 0,0-21 16,1 21-16,-1-22 0,-21 22 15,21-21-15,0-1 0,0 22 0,-21 0 16,21 0-16,-21 0 0,0 0 0,22-1 16,-1 22-16,0 0 15,-21 22-15,0-1 0,0 0 16,0 0-16,0 21 0,0-20 15,0-1-15,21 0 16,-21 0-16,21 0 0,-21 0 0,21 1 16,1-1-16,-1-21 0,0 21 0,0-21 0,0 21 15,0-21-15,1 0 16,20 0-16,-21 0 0,0 0 0,0 0 16,1 0-16,20-21 0,-21 0 0,0 0 15,0-1-15,1 1 0,-1 0 16,0 0-16,0-21 0,0 20 0,0-20 15,22 0-15,-22 21 0,0-22 0,-21 22 16,21-21-16,-21 21 0,21-1 16,-21 1-16,-21 42 31,0 1-31,21-1 16,0 0-16,-21 21 0,0-21 0,21 22 15,0-22-15,0 21 0,0-21 16,0 1-16,0 20 0,0-21 0,0 0 15,21 0-15,0 1 0,0-1 0,0 0 16,1-21-16,-1 21 0,21-21 16,-21 0-16,22 0 0,-22 0 0,21 0 15,-21 0-15,22 0 0,-22 0 0,0-21 16,21 0-16,-21 21 0,1-21 16,-1-1-16,0 1 0,0 0 15,0-21-15,0 21 0,-21-22 0,0 22 16,0-21-16,0 21 0,0-22 15,0 22-15,0 0 0,0 0 0,0 0 16,-21 21-16,0 0 0,0 0 16,0 0-16,0 21 0,21 0 15,-22 0-15,1 0 0,21 0 0,-21 22 16,21-22-16,0 21 0,-21-21 0,21 22 16,0-22-16,0 0 0,0 21 15,0-20-15,0-1 0,42 0 16,-21 0-16,1-21 0,20 21 0,-21-21 15,21 0-15,1 0 0,-1 0 16,0 0-16,1 0 0,20 0 16,-20 0-16,-1-21 0,-21 0 0,21 0 0,1 0 15,-22-1-15,21 1 16,-21 0-16,1-21 0,-22-1 0,21 22 16,-21-21-16,0 21 0,0-22 0,0 22 15,0 0-15,0 0 0,0 0 16,-21 21-1,-1 0-15,22 21 0,-21 0 0,0 0 16,21 0-16,0 1 0,0-1 16,0 21-16,0-21 0,0 0 0,0 22 15,0-22-15,0 0 0,0 0 16,21 0-16,0 1 0,1-1 16,-1-21-16,21 21 0,-21-21 0,22 0 0,-22 0 15,21 0-15,0 0 0,-20 0 16,20 0-16,0 0 0,-21-21 15,1 0-15,20-1 0,-21 1 0,0-21 16,0 21-16,1 0 0,-1-22 0,0 22 16,0-21-16,-21 21 0,0-1 15,0-20-15,0 21 0,0 0 16,-21 63 15,0-21-31,21 0 0,-21 1 0,21 20 16,0-21-16,0 0 0,-22 22 0,22-22 15,-21 21-15,21-21 0,0 0 16,-21 1-16,21-1 0,0 0 0,0 0 16,0 0-16,0 0 15,-21-21-15,21-21 32,0 0-32,0 0 0,0 0 15,0 0-15,0-1 0,0 1 16,0-21-16,21 21 0,0-22 0,0 22 15,1-21-15,20 0 0,-21 20 0,21-20 16,1 21-16,-1 0 16,0 0-16,1-1 0,-22 22 0,21 0 15,1 0-15,-1 0 0,-21 0 0,0 22 16,0-1-16,1 21 0,-1-21 16,-21 22-16,0-22 0,0 21 0,0 0 15,0-20-15,0 20 0,-21-21 0,-1 21 16,22-20-16,-21-1 0,0 0 15,0 0-15,21 0 0,0 0 0,-21 1 16,0-1-16,-1-21 31,1 0-31,0 0 16,0 0-16,0 0 16,0 0-16</inkml:trace>
  <inkml:trace contextRef="#ctx0" brushRef="#br0" timeOffset="74868.28">10202 15833 0,'0'0'0,"-21"-21"31,21-1-31,0 1 16,0 0-16,21 21 0,0-21 15,1 0-15,-1 0 0,0-1 16,21 1-16,-21 0 0,22-21 0,-22 21 16,21-1-16,-21 1 0,1 0 15,-22 0-15,0 0 0,0 0 0,0-1 16,-22 22-16,-20 0 16,21 0-16,-21 0 0,20 22 15,-20-1-15,0 0 0,-1 0 0,1 0 16,0 0-16,-1 22 0,22-22 0,0 0 15,0 21-15,21-20 0,0-1 16,0 21-16,0-21 0,0 22 0,21-1 16,0-21-16,0 21 0,1 1 15,-1-22-15,0 21 0,0-21 0,0 22 16,0-22-16,1 0 0,-22 21 16,0-20-16,0-1 0,0 0 0,-22 0 15,1 0-15,0 0 0,-21 1 0,21-22 16,-1 21-16,-20-21 15,0 0-15,21 0 0,-22 0 0,1 0 16,21 0-16,0-21 0,-22-1 0,22 1 16,0 0-16,0 0 0,0-21 15,-1-1-15,1 1 0,21 0 0,-21-1 16,21 1-16,0 21 0,0-22 16,0 1-16,0 21 0,0 0 0,0 42 31,0 0-16,0 0-15,0 22 0,0-22 0,21 21 16,0 0-16,-21-20 0,22 20 16,-1-21-16,0 21 0,0-20 15,0-1-15,22 0 0,-22 0 0,21 0 16,-21 0-16,22 1 0,-1-22 16,0 0-16,1 21 0,-1-21 0,0 0 15,-21 0-15,22 0 0,-1-21 16,0 21-16,1-22 0,-1 1 0,-21 0 15,22 0-15,-22 0 0,21 0 0,-21-22 16,0 22-16,1-21 0,-1 21 16,-21-22-16,0 22 0,21 0 0,-21 0 15,0 0-15,0-1 0,0 44 32,0-1-32,0 0 0,0 0 15,-21 0-15,21 22 0,0-22 16,0 21-16,0-21 0,0 22 0,0-22 15,0 0-15,0 21 0,21-21 16,0 1-16,0-1 0,0 0 0,1-21 16,-1 21-16,21-21 0,-21 0 0,22 0 15,-22 0-15,21 0 0,0 0 16,-20 0-16,20-21 0,0 21 0,-21-21 16,22 0-16,-22-1 0,0 1 15,0 0-15,0 0 0,-21-21 16,22 20-16,-22-20 0,0 0 0,0-1 0,-22 22 15,1-21-15,0 0 16,-21-1-16,21 22 0,-22 0 0,1-21 16,21 42-16,-22-22 0,1 1 0,0 21 15,-1 0-15,22 0 0,-21 0 16,21 21-16,0 1 0,-1-1 0,1 0 16,21 21-16,0-21 0,0 22 15,0-1-15,0 0 0,0-20 0,0 20 16,21 0-16,1-21 0,-1 22 0,21-22 15,0 0-15,1 0 0,-1 0 16,22 1-16,-1-22 0,1 0 16,-22 0-16,21 0 0,1 0 0,-1 0 15,1 0-15,-1-22 0,1 1 16,-1 0-16,1 0 0,-1 0 0,-20 0 16,-1-22-16,0 22 0,-20 0 15,-1-21-15,0 20 0,-21-20 0,0 0 16,0 21-16,0-1 0,-21 1 0,-22 0 15,22 0-15,-21 21 0,0 0 16,-1-21-16,1 21 0,0 0 0,-1 0 16,1 0-16,0 21 0,-1-21 0,1 21 15,0 21-15,20-20 0,1-1 16,0 21-16,0 0 0,21-20 16,0 20-16,0-21 0,0 21 15,0-20-15,21-1 0,0 0 0,0 0 16,1-21-16,-1 21 0,0-21 0,21 0 15,-21 0-15,1 0 0,20 0 16,-21 0-16,21-21 0,-20 21 0,20-21 16,-21 0-16,0 21 0,0-21 15,1-1-15,-1 1 0,-21 0 0,0 0 16,0 0-16,0-22 0,0 22 0,0 0 16,0 0-16,0 0 15,0 42 1,-21 0-1,21 0-15,0 0 0,0 1 16,0-1-16,0 0 0,0 0 0,0 0 16,0 0-16,21 1 0,0-22 0,0 21 15,0 0-15,0-21 0,1 0 16,-1 0-16,0 0 0,21 0 0,1 0 16,-1 0-16,0-21 0,-21 0 15,22 21-15,-1-22 0,0 1 0,-20 0 16,-1 0-16,0 0 0,0 0 15,-21-1-15,0-20 0,0 21 0,0 0 16,0 0-16,0-1 0,0 1 16,0 42-1,0 1 1,0-1-16,0 21 0,-21 0 0,21 1 16,-21 20-16,21-20 0,0 20 15,-21-21-15,-1 22 0,1-22 0,21 22 16,-21-1-16,0-20 0,21 20 15,0 1-15,-21-22 0,21 21 0,-21-20 16,21 20-16,0-20 0,0-1 0,0 0 16,0 1-16,0-22 0,0 0 0,0 0 15,0 0-15,0 0 0,21-21 16,0 0 0,-21-21-16,21 0 0,0 0 15,0 0-15,-21 0 0,22-22 16,-1 1-16,-21 0 0,0-1 0,21 1 15,-21-22-15</inkml:trace>
  <inkml:trace contextRef="#ctx0" brushRef="#br0" timeOffset="75119.77">12340 16298 0,'0'-63'15,"0"126"-15,0-190 0,0 85 0,0 0 16,0-1-16,0 1 0,21 21 0,-21 0 16,21 0-16,1-1 0,-1 22 0,0 0 15,0 0-15,21 0 0,-20 0 16,-1 0-16,0 0 0,21 22 15,-21-22-15,1 21 0,-1 21 16,-21-21-16,0 0 0,21 1 0,-21 20 16,0-21-16,0 0 0,0 0 0,-21 1 15,0-1-15,-1 0 0,1 0 16,-21 0-16,21 0 0,0-21 0,-22 22 16,22-22-16,-21 0 0,21 21 0,-22-21 15,22 0-15,0 0 0,0 0 16,21-21-16,0-1 15</inkml:trace>
  <inkml:trace contextRef="#ctx0" brushRef="#br0" timeOffset="76601.5">13843 16087 0,'0'0'0,"0"21"16,0 0-16,0 0 0,0 0 16,21-21 15,0-21-31,0 0 15,1 0-15,-22 0 0,21 0 0,-21-1 16,21 1-16,-21-21 0,0 21 16,0-22-16,0 22 0,0-21 0,0 21 15,0-22-15,-21 22 0,0 0 0,-1 0 16,-20 21-16,21 0 0,0 0 16,-22 0-16,1 0 0,0 0 0,21 21 15,-22 0-15,1 22 0,0-22 16,20 21-16,-20 0 0,21 1 15,0 20-15,0-20 0,-1-1 0,22 0 16,0 1-16,0-22 0,0 21 16,0-21-16,0 0 0,22 1 0,20-1 15,-21-21-15,0 0 0,22 0 0,-22 0 16,21 0-16,0 0 0,1-21 16,-1 21-16,-21-22 0,22 1 0,-1 0 15,-21-21-15,21 21 0,-20-22 16,-1 22-16,0-21 0,-21-1 15,0 22-15,0-21 0,0 21 0,0 0 0,0-1 16,0 1-16,0 42 16,0 22-1,-21-22-15,21 0 0,0 21 16,0-20-16,0 20 0,0-21 16,0 0-16,0 22 0,0-22 0,0 0 15,21 0-15,0 0 0,0 0 0,22-21 16,-22 0-16,21 22 0,0-22 15,1 0-15,-1 0 0,22 0 0,-22-22 16,0 1-16,1 21 0,-1-21 16,0 0-16,-21 0 0,22 0 0,-22-22 15,0 22-15,-21-21 0,0 21 16,0-22-16,0 22 0,0-21 16,0 21-16,0-1 0,0 1 0,-21 21 15,0 21 1,21 1-16,0-1 0,-21 0 15,21 21-15,-22-21 0,22 22 0,-21-22 16,21 21-16,0-21 0,0 1 0,0-1 16,0 0-16,0 0 0,0 0 15,21-21 17,1 0-32,-1-21 0,0 0 15,0 21-15,-21-21 0,21 0 0,0-22 16,1 22-16,-1 0 0,0-21 15,0 20-15,0 1 0,0 0 16,1 0-16,-22 0 0,21 21 16,0 0-16,-21 21 15,0 0-15,21 0 0,-21 0 0,0 1 16,0 20-16,21-21 0,-21 0 16,21 22-16,1-22 0,-1 0 0,0 0 15,0 0-15,0 0 0,22 1 0,-22-22 16,21 21-16,22-21 0,-22 0 15,21 0-15,-20 0 0,20 0 16,1 0-16,-22 0 0,22 0 0,-22-21 0,0-1 16,1 22-16,-1-21 15,-21 0-15,0-21 0,0 21 0,1-1 16,-22-20-16,0 21 0,0-21 0,0-1 16,0 1-16,0 21 0,-22-22 15,1 22-15,0 0 0,0 0 0,-21 0 16,20 21-16,-20 0 0,21 0 15,-21 0-15,20 21 0,-20 0 0,0 0 16,21 22-16,-1-1 0,1-21 0,0 21 16,21 1-16,0-1 0,0 0 15,0-20-15,0 20 0,0-21 16,21 0-16,0 0 0,1 1 0,-1-1 16,0-21-16,0 0 0,0 0 15,22 0-15,-22 0 0,21 0 0,-21-21 16,22-1-16,-22 1 0,0 0 0,21 0 15,-21-21-15,1-1 0,-1 1 16,0 0-16,0-1 0,0-20 0,0 20 16,-21-20-16,0 21 0,22-22 0,-22 22 15,0-22-15,0 22 0,0-22 16,0 22-16,0 21 0,0 0 0,0 0 16,0-1-16,-22 22 15,22 22-15,-21 20 0,21-21 16,0 43-16,-21-22 0,21 0 0,0 22 15,0-22-15,0 22 0,0-1 16,0-21-16,0 1 0,0 20 0,21-20 16,-21-22-16,21 21 0,1-21 0,-1 22 15,0-22-15,0-21 0,21 21 16,-20-21-16,-1 0 0,21 0 0,-21 0 16,22 0-16,-22-21 0,21 21 15,-21-43-15,22 22 0,-22 0 0,21-21 16</inkml:trace>
  <inkml:trace contextRef="#ctx0" brushRef="#br0" timeOffset="77052.05">17780 15621 0,'0'-21'0,"0"42"0,-21-63 15,21 21-15,0-1 0,0-20 16,0 21-16,0-21 0,0-1 0,0 22 15,0-21-15,0 21 0,0-1 16,0 44 0,-21-1-16,21 21 0,-22 0 15,22 1-15,-21 20 0,21 1 16,0-1-16,0-20 0,-21 20 0,21 1 16,-21-1-16,21 1 0,0-22 0,0 0 15,-21 1-15,21-1 0,0 0 16,0-21-16,-21 1 0,21-1 0,0 0 15,21-42 17,0 21-32,-21-21 0,21-1 0,0 1 15,-21 0-15,0-21 0,21-1 16</inkml:trace>
  <inkml:trace contextRef="#ctx0" brushRef="#br0" timeOffset="77931.55">17738 15769 0,'0'-42'15,"0"169"-15,0-212 0,-22 1 0,1 41 0,21 1 16,-21 0-16,21-1 0,0 22 0,0-21 15,0-1-15,0 1 0,0 0 16,21 21-16,22-22 0,-22 22 0,21 0 16,0 0-16,1 0 0,-1-1 15,0 22-15,1 0 0,20 0 16,-20 22-16,-1 20 0,0-21 0,1 21 16,-1 1-16,-21-1 0,-21 0 0,0 1 15,0-1-15,0 0 0,-21-20 16,-21 20-16,20-21 0,-20 0 0,-21 0 15,20 1-15,1-1 0,0 0 16,-22 0-16,22-21 0,-1 0 0,1 21 16,21-21-16,-21 0 0,20 0 0,1 0 15,0 0-15,0 0 0,21-21 16,-21 0-16,21 0 16,21 21-1,0 0-15,-21 21 0,21 0 16,0 0-16,1 0 0,-1 1 0,-21 20 15,21-21-15,0 0 0,-21 22 0,21-22 16,0 0-16,1 21 0,-1-21 16,0-21-16,0 22 0,0-1 0,0-21 15,22 0-15,-22 0 0,21 0 16,1 0-16,-1 0 0,0 0 0,22-21 16,-22 21-16,0-22 0,1 1 0,-1 0 15,0-21-15,-20 21 0,20-1 16,-21-20-16,0 21 0,0-21 15,-21 20-15,0 1 0,0-21 0,0 21 16,0 0-16,0-1 0,-21 22 16,0 0-16,0 0 0,0 0 15,0 0-15,-1 0 0,22 22 0,-21-1 16,0 0-16,21 0 0,-21 21 16,21-20-16,0-1 0,0 21 0,0-21 15,0 0-15,21 22 0,0-22 0,0 0 16,1 0-16,-1-21 0,21 21 15,-21-21-15,22 0 0,-22 0 0,21 0 16,0 0-16,1 0 0,-1 0 16,0-21-16,1 0 0,-1 0 15,0 0-15,-20 0 0,20-1 0,-21-20 16,0 21-16,0-21 0,-21 20 16,0-20-16,0 21 0,0 0 0,0-22 15,0 22-15,-21 0 0,0 21 16,0 0-16,0 21 15,0 0-15,21 1 0,0-1 0,0 0 16,0 0-16,0 0 0,0 22 16,0-22-16,0 21 0,0-21 0,21 22 15,0-22-15,0 0 0,0 0 16,-21 0-16,21 0 0,-21 1 16,22-1-16,-22 0 0,-22-21 31,1 0-31,0 0 0,0 0 15,0 0-15,0 0 0,-1 0 0,1-21 16,0 21-16,0 0 0,21-21 0,0-1 16,0 1-16,0 0 15,0 0-15,21 0 0,0 0 16,22-1-16</inkml:trace>
  <inkml:trace contextRef="#ctx0" brushRef="#br0" timeOffset="78212.39">19600 15325 0,'0'0'0,"0"-21"16,0-1-16,-21 22 15,0 0-15,0 0 0,0 22 0,-1-1 16,1 0-16,0 21 0,0 1 16,0-1-16,0 0 0,-1 1 0,22 20 15,-21-21-15,21 1 0,-21-1 0,21 0 16,0 22-16,0-43 0,0 21 15,0 1-15,0-22 0,0 21 0,0-21 16,0 1-16,0-1 0,21-21 16,0 0-16,1 21 0,-1-21 15,0 0-15,0 0 0,0-21 0,0 21 16,1-21-16,-1-1 0,0 1 16,0 0-16,-21-21 0,0 21 0,0-1 15,0-20-15</inkml:trace>
  <inkml:trace contextRef="#ctx0" brushRef="#br0" timeOffset="78412.1">19177 15642 0,'42'0'31,"-21"0"-31,1 0 16,20 0-16,-21 0 0,0 0 0,22 0 15,-22 0-15,21 0 0,-21 0 16,22 0-16,-1 0 0,-21 0 0,0 0 15,0 0-15,22 0 0,-22-21 16,0 21-16,0 0 0,-21-21 16,21 0-16,1 21 0,-22-21 0,21-1 15</inkml:trace>
  <inkml:trace contextRef="#ctx0" brushRef="#br0" timeOffset="79983.56">20701 15409 0,'0'0'0,"42"-105"16,-42 83-16,0 44 31,-21-1-16,0 0-15,21 21 0,-21 1 0,21-1 16,0 0-16,0-21 0,-21 22 16,21-1-16,-22 0 0,22 1 0,0-22 15,0 21-15,-21-21 16,21 22-16,0-22 0,-21 0 0,21 0 16,0 0-16,0 1 0,0-44 31,21 1-16,0 0-15,1 0 0,-1-21 16,0 20-16,21 1 0,-21-21 16,1 21-16,-1-22 0,21 22 0,-21 0 15,0 0-15,1 0 0,-22 0 16,21 21-16,0 21 16,-21 0-16,0 0 0,0 0 15,0 0-15,0 1 16,0-1-16,0 21 0,21-21 0,-21 0 15,21 1-15,-21-1 0,21 21 0,1-42 16,-1 21-16,0 0 0,0 1 16,0-22-16,22 0 0,-22 0 0,21 0 15,0 0-15,1-22 0,-1 1 16,0 0-16,1 0 0,-22 0 0,21 0 16,-21-1-16,22-20 0,-22 21 0,-21-21 15,21-1-15,-21 1 0,21 0 16,-21-22-16,0 22 0,0-1 0,0-20 15,0 21-15,0-1 0,0 22 16,-21-21-16,0 21 0,0 21 16,0 0-16,-1 0 15,1 21-15,0 21 0,21-21 16,0 22-16,0-1 0,-21 0 0,21 1 16,0 20-16,0-21 0,0 1 0,0-22 15,0 21-15,0 1 0,0-22 16,0 21-16,21-21 0,0 0 0,-21 1 15,21-1-15,1 0 0,20 0 16,-21-21-16,0 0 0,22 0 0,-1 0 16,-21 0-16,21 0 0,1-21 0,-22 0 15,21 21-15,-21-21 0,22-1 16,-22 1-16,0 0 0,0-21 16,-21 21-16,0-1 0,21 1 0,-21-21 15,0 21-15,0 0 0,0-1 16,0 1-16,-21 21 0,0 0 15,0 0-15,0 0 0,0 0 16,-1 21-16,22 1 0,0-1 16,-21 0-16,21 21 0,0-21 0,0 1 15,0-1-15,0 0 0,0 21 16,21-21-16,1 1 0,-1-1 0,0 0 16,0 0-16,0-21 0,0 21 0,22-21 15,-22 0-15,21 0 0,-21 0 16,22 0-16,-22-21 0,21 0 15,-21 0-15,22 0 0,-22-1 0,0 1 16,0 0-16,0-21 0,1-1 16,-1 1-16,0 0 0,-21-1 0,0 1 15,21-21-15,-21 20 0,21-20 0,-21-1 16,0 22-16,0 0 0,0-1 16,0 1-16,0 21 0,0 0 0,0 42 31,-21 0-31,0 0 0,21 21 0,-21 1 15,0 20-15,-1-20 0,22-1 0,-21 21 16,21-20-16,-21-1 16,21 0-16,0 1 0,-21-1 0,21 0 15,0-20-15,0-1 0,-21 21 0,21-21 16,0 0-16,0 1 16,0-44 15,0 1-31,0 0 15,0 0-15,0 0 0,0 0 0,0-1 16,21-20-16,0 21 0,0 0 16,0 0-16,1-1 0,20 22 0,-21-21 15,0 21-15,22 0 0,-1 0 0,0 0 16,1 0-16,-22 21 16,21 1-16,-21-1 0,0 0 0,1 0 0,-1 0 15,-21 0-15,0 1 16,0-1-16,0 0 0,0 0 0,-21 0 15,-1 0-15,1 1 0,-21-22 0,21 21 16,-22-21-16,22 0 0,-21 21 16,21-21-16,-22 0 0,22 0 0,-21 0 15,21 0-15,0 0 0,-1 0 0,1 0 16,0 0-16,21-21 16,0 0-1,21-1-15,22 1 16,-22 0-16</inkml:trace>
  <inkml:trace contextRef="#ctx0" brushRef="#br0" timeOffset="82515.69">23304 15473 0,'22'-21'16,"-1"0"-16,-21-1 0,21 1 15,0 0-15,-21 0 16,0 0-16,21 0 0,-21-1 16,21-20-16,-21 21 0,0 0 15,0 0-15,0-1 0,0 1 16,-21 21-16,0 0 0,0 0 0,0 0 16,0 0-16,-1 0 0,1 0 15,-21 21-15,21 1 0,0-1 0,21 0 16,-22 0-16,22 21 0,0-20 15,0-1-15,0 21 0,0-21 0,0 0 16,0 22-16,0-22 0,0 0 0,22 0 16,-1 0-16,-21 22 0,0-22 15,21 0-15,0 0 0,-21 0 0,0 1 16,0-1-16,0 0 16,0 0-16,0 0 15,-21 0-15,0-21 16,0 0-16,-1 0 0,1 0 0,0 0 15,0 0-15,0 0 0,0-21 16,-1 21-16,22-21 0,-21 21 0,0-21 16,21 0-16,0 0 0,0-1 15,-21 22-15,21-21 16,0 42 0,0 1-1,0-1-15,0 0 0,21 0 16,0 0-16,0-21 15,1 21-15,-1 1 0,0-22 0,0 21 16,21-21-16,-20 0 0,-1 0 16,21 0-16,-21 0 0,22 0 0,-22 0 15,21 0-15,-21 0 0,22-21 0,-22-1 16,0 22-16,0-21 0,0 0 16,0 0-16,1 0 0,-1-22 0,0 22 15,-21-21-15,0 21 0,21-22 0,-21 22 16,0 0-16,0 0 0,0 0 15,0 0-15,-21 21 16,0 21-16,21 0 16,-21 0-16,-1 0 0,22 0 15,-21 1-15,21-1 0,0 0 0,0 21 16,0-21-16,0 1 0,0-1 0,0 0 16,0 0-16,0 0 15,0 0-15,21-21 0,1 22 16,-1-22-16,21 0 0,-21 0 0,0 0 15,1 0-15,20 0 0,-21-22 16,0 1-16,0 0 0,1 21 0,-1-21 16,0 0-16,0-22 0,-21 22 15,21 0-15,0-21 0,-21 21 0,0-1 16,22 1-16,-22 0 0,21 0 16,-21 0-16,0 42 31,0 0-31,0 0 0,0 0 0,0 1 15,-21-1-15,21 0 0,0 0 16,0 0-16,0 0 0,0 1 0,0-1 16,0 0-16,0 0 0,21-21 0,0 21 15,0-21-15,0 0 0,0 0 16,1 0-16,-1 0 0,0 0 0,0 0 16,0 0-16,0 0 0,1 0 0,-1-21 15,0 0-15,0 0 0,0-22 16,0 22-16,1 0 15,-1 0-15,-21-21 0,21 20 0,-21-20 16,21 21-16,-21 0 0,21 21 16,-21-21-16,0 42 31,0 0-31,0 0 0,-21 0 0,21 0 16,-21 1-16,21-1 0,0 0 0,0 0 15,0 0-15,0 0 0,0 1 16,0-1-16,0 0 0,0 0 15,21-21-15,0 21 0,0-21 16,1 0-16,-1 0 0,0 0 16,0 0-16,0 0 0,0-21 15,1 0-15,-1 0 0,0 0 16,0-1-16,0-20 0,0 21 16,1-21-16,-22 20 0,0 1 0,21-21 15,-21 21-15,0 0 0,0 42 31,0 0-31,-21 0 16,21 0-16,-22 0 0,1 1 0,21-1 16,0 0-16,0 0 0,0 0 15,0 0-15,0 1 0,0-1 16,0 0-16,0 0 0,21 0 0,1-21 16,-1 21-16,0-21 0,0 0 15,21 0-15,-20 0 0,-1 0 0,0 0 16,0 0-16,0 0 0,0-21 15,1 0-15,-1 21 0,0-21 0,0 0 16,0 0-16,0-1 0,-21-20 0,22 21 16,-22 0-16,21-22 0,-21 22 15,0 0-15,0 0 0,0 0 0,0 0 16,0-1-16,0 44 31,0-1-31,-21 0 0,21 0 0,-22 0 16,22 0-16,0 1 0,0-1 15,0 0-15,0 0 0,-21 0 16,21 0-16,0 1 0,0-1 0,0 0 16,21-21-1,1 0-15,-1 0 0,0 0 16,0 0-16,0 0 0,0 0 16,1 0-16,-1-21 0,0 0 15,0 21-15,0-22 0,0 1 0,1 0 16,-1-21-16,0 21 0,0-1 15,0 1-15,0-21 0,1 21 0,-1 21 16,0-21-16,0-1 0,0 22 16,0 0-16,1 0 15,-1 0-15,-21 22 0,21-22 16,-21 21-16,0 0 0,0 0 16,0 0-1,21-21 1,-21-21 15,0 0-31,0 0 0,0 0 16,0-1-16,0 1 15,0 0-15,-21 0 16,0 21-16,0 0 16,-1 0-16,1 0 0,0 21 15,0 0-15,0 0 16,21 1-16,-21-1 0,-1 0 0,1 21 15,21-21-15,0 1 0,-21 20 0,21-21 16,-21 0-16,21 0 0,0 1 16,0-1-16,0 0 0,0 0 0,0 0 15,21 0-15,0-21 0,0 22 16,1-22-16,-1 0 0,0 0 0,0 0 16,21 0-16,-20 0 0,20 0 0,-21 0 15,21 0-15,-20 0 0,20-22 16,-21 22-16,21-21 0,-20 0 15,20 0-15,-21 0 0,0 0 0,0-22 16,1 22-16,-1-21 0,-21 21 16,0-22-16,0 22 0,0 0 0,0 0 15,0 0-15,-21 21 16,-1 0 0,1 21-16,0 0 0,21 0 0,-21 0 15,0 0-15,0 1 0,21-1 16,0 21-16,-22-21 0,22 0 0,0 1 15,0-1-15,0 0 0,0 0 0,0 0 16,0 0-16,22-21 16,-1 22-16,0-22 15,0 0-15,0 0 0,0 0 0,1 0 16,-1 0-16,21 0 0,-21 0 16,22-22-16,-22 1 0,21 21 0,-21-21 15,22 0-15,-1 0 0,0 0 0,1-1 16,-1 1-16,-21 0 0,21 0 15,-20-21-15,-1 20 0,0 1 0,0 0 16,-21 0-16,0 0 0,0 0 16,0-1-16,-21 22 15,0 0-15,0 0 0,-22 0 0,22 0 16,0 22-16,0-1 16,0-21-16,-1 42 0,22-21 0,-21 0 15,21 1-15,0-1 0,0 0 0,0 21 16,0-21-16,0 1 0,0-1 15,21 0-15,1 0 0,-22 0 0,0 0 16,21-21-16,0 22 0,-21-1 16,0 0-16,0 0 31,-21-21-31,0 0 16,-1 0-16,1 0 0,0-21 15,0 21 1,21-21-16,0 0 15,-21 21-15,0 0 0,-1-22 16,1 22-16,21-21 0</inkml:trace>
  <inkml:trace contextRef="#ctx0" brushRef="#br0" timeOffset="82787.56">24765 14986 0,'-21'0'0,"42"0"0,-63 0 16</inkml:trace>
  <inkml:trace contextRef="#ctx0" brushRef="#br0" timeOffset="86147.44">2709 17251 0,'0'-42'32,"0"20"-17,-21 22-15,0 0 0,0-21 16,0 21-16,-1 0 0,1-21 16,-21 21-16,21-21 0,-22 21 0,22-21 15,0 21-15,-21-21 0,21-1 16,-1 1-16,1 21 0,21-21 0,0-21 15,0 21-15,0-1 0,0 1 16,21-21-16,1 21 0,20-22 16,0 22-16,1-21 0,-1 21 0,0 0 15,1-1-15,-1 22 16,0 0-16,1 0 0,-22 0 0,0 0 16,0 22-16,-21 20 0,0-21 15,0 21-15,-42 1 0,21-1 0,-22 0 16,1 1-16,0 20 0,-1-20 15,1-1-15,0 0 0,-1 1 0,1-1 16,21 0-16,0 1 0,-1-22 16,1 21-16,21 0 0,0-20 15,0-1-15,0 21 0,21-21 0,1 0 16,-1-21-16,21 22 0,0-22 16,-20 0-16,20 0 0,21 0 0,-20-22 15,-1 1-15,0 21 16,1-42-16,-1 21 0,0 0 0,1-1 15,-22-20-15,0 21 0,-21 0 16,0 0-16,0-1 0,0-20 0,-21 42 16,-21-21-16,20 0 0,-20 21 15,0 0-15,-1 0 0,1 0 16,0 0-16,21 0 0,-22 0 0,1 21 16,21-21-16,-22 21 0,22 0 15,21 0-15,0 1 0,0-1 16,0 0-16,0 0 15,21-21-15,1 0 0,20 0 16,-21 0-16,0 0 16,22 0-16</inkml:trace>
  <inkml:trace contextRef="#ctx0" brushRef="#br0" timeOffset="86351.32">3281 17251 0,'21'0'16,"-42"0"-16,63-21 0,-21 21 0,0-21 15,-21-1 1,22 22 62,-1 0-78,0-21 16,0 0-16</inkml:trace>
  <inkml:trace contextRef="#ctx0" brushRef="#br0" timeOffset="87039.94">5122 17018 0,'-21'0'0,"21"-42"31,0 21-31,21 21 0,0-22 0,1 1 16,-1 0-16,0 0 0,0 0 0,0 0 16,0-1-16,1 1 0,-1 0 15,-21 0-15,0 0 0,0 0 16,-21 21-16,-22 0 16,22 0-16,-21 0 0,21 0 0,-22 0 15,1 0-15,-22 0 0,22 21 16,0 0-16,-1 0 0,1 0 0,0 0 15,-1 1-15,22-1 0,0 0 16,21 0-16,0 0 0,0 0 16,21 1-16,22-1 0,-22 0 15,21 0-15,-21 0 0,22 0 16,-1 1-16,0-1 0,-21 21 16,22-21-16,-22 0 0,21 1 0,-21-1 15,1 0-15,-1 0 0,-21 21 16,0-20-16,0-1 0,0 0 0,-21 0 15,-1 0-15,-20 0 0,21 1 16,-21-1-16,-22-21 0,22 0 16,-1 0-16,1 0 0,-21 0 0,20 0 15,1 0-15,21 0 0,-22-21 16,22-1-16,-21 1 0,21 0 0,0 0 16,-1 0-16,1 0 0,21-1 15,0 1-15,0 0 0,0 0 16,0 0-16,0 0 0,0-1 0,21 1 15,1 21-15,-1 0 16,0 0-16,21 0 0,1-21 0,-22 21 16,21 0-16,0 0 0,1-21 15,-1 21-15</inkml:trace>
  <inkml:trace contextRef="#ctx0" brushRef="#br0" timeOffset="87515.43">5863 16870 0,'0'0'0,"0"-21"0,0 0 0,-21-1 15,0 22-15,0 0 0,-1-21 16,1 21-16,0 0 0,0 0 0,-21 0 16,20 21-16,1 1 0,0-1 15,0 0-15,0 21 0,0 1 0,-1-1 16,1 0-16,21 1 0,0-1 15,0 0-15,0 1 0,0-1 0,0-21 16,0 21-16,0 1 0,0-22 16,21 0-16,22 0 0,-22 0 0,21 1 15,1-22-15,-1 0 0,21 0 16,-20 0-16,20 0 0,-20-22 0,20 1 16,-21 0-16,1 0 0,-1 0 15,0 0-15,1-22 0,-22 22 16,21-21-16,-21-1 0,-21 1 15,0 0-15,0-1 0,0-20 0,0 21 16,-21-1-16,0 1 0,-21 0 16,-1 20-16,22 1 0,-21 0 0,-22 0 15,22 21-15,0 0 0,-1 0 16,1 0-16,0 21 0,-1 0 0,1 0 16,0 1-16,21-1 0,-1 0 15,22 21-15,0-21 0,0 1 0,0-1 16,0 21-16,22-21 0,20-21 15,0 21-15,1 1 0,-1-22 16,21 0-16,1 0 0,-22 0 0</inkml:trace>
  <inkml:trace contextRef="#ctx0" brushRef="#br0" timeOffset="88048.12">6921 16828 0,'0'-22'16,"0"44"-16,-21-44 15,0 22-15,0 0 16,0 22-16,0-1 0,-1 0 16,1 21-16,0 1 0,21-1 15,-21-21-15,21 21 0,-21 1 0,-22 168 32,43-189-32,-21 20 0,21-21 15,-21 0-15,21 22 0,0-22 16,0 0-16,0 0 0,0-42 31,0 0-15,-21 0-16,21-1 0,0 1 15,0-21-15,0 21 0,0-22 0,0 1 16,0 0-16,0-1 0,21 1 16,0-21-16,0-1 0,22 22 15,-22-22-15,21 1 0,1 20 16,-1 1-16,0 21 0,22-21 0,-22 42 15,0 0-15,1 0 0,-1 0 0,-21 21 16,22 0-16,-22 21 0,0 1 16,0-1-16,0 0 0,0 22 0,-21-22 15,0 22-15,0-22 0,0 0 16,0 1-16,0-1 0,0 0 0,0-21 16,0 22-16,-21-22 0,21 0 15,-21 0-15,21 0 0,-21 1 0,21-1 31,0-42 1,0-1-32,0 1 15,-21 0-15</inkml:trace>
  <inkml:trace contextRef="#ctx0" brushRef="#br0" timeOffset="88330.96">6710 17166 0,'0'0'0,"21"0"31,0 0-31,21-21 0,-20 21 16,20-21-16,-21 21 0,21-21 16,1 21-16,-22 0 0,21-21 0,1 21 15,-1-22-15,-21 22 0,21 0 16,-20 0-16,-1-21 0,0 21 0,0 0 15,0 0-15,-42 0 47,21 21-31,-21-21-16,0 0 0,0 22 16,-1-22-16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7T00:49:17.6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 826 0,'21'0'0,"-42"0"78,0 0-63,0 0 1,-1 0-16,1-22 16,0 22-1,0-21-15,0 21 0,0-21 16,21 0-16,-22 0 16,1 21-16,0-21 0,21-1 15,0 1-15,-21 0 0,21 0 16,0 0-16,0 0 15,0-1-15,0 1 0,0 0 16,21 0-16,0 21 0,0-21 16,1 0-16,20-1 0,-21 22 15,21-21-15,1 0 0,-1 21 0,0 0 16,1-21-16,-1 21 0,0 0 16,-20 0-16,20 0 0,0 0 0,-21 21 15,1 0-15,-1 0 16,-21 1-16,0-1 0,0 0 0,0 21 15,-43-21-15,22 22 0,-21-22 16,0 21-16,-1 1 0,1-22 16,0 21-16,-1 0 0,-20 1 0,20-22 15,1 21-15,21-21 0,-21 22 16,20-22-16,1 21 0,0-21 0,0 1 16,21-1-16,0 0 0,0 0 15,0 0-15,0 0 16,21 1-16,21-22 0,-20 0 0,-1 0 15,21 0-15,0 0 0,-20 0 16,20 0-16,0 0 0,1-22 16,-1 22-16,0-21 0,1 0 15,-1 0-15,-21 0 0,21 0 0,-20-1 16,-1 1-16,0 0 0,0 0 16,-21 0-16,0 0 0,0-1 0,0 1 15,-21 0-15,0 0 0,0 0 16,-22 0-16,22 21 0,-21 0 15,-1 0-15,22 0 0,-21 0 0,21 0 16,-22 0-16,22 0 0,-21 0 16,21 21-16,0 0 0,-22 0 0,22 0 15,21 0-15,-21 1 16,21-1-16,0 0 16,0 0-16,21-21 15,0 0-15,0 0 0,1 0 16,-1 0-16,21 0 0</inkml:trace>
  <inkml:trace contextRef="#ctx0" brushRef="#br0" timeOffset="427.78">2667 931 0,'0'0'0,"-21"0"15,21 22-15,-21-22 0,21 21 16,21-21 0,0 0-1,0 0-15,0 0 16,0 0-16,1 0 0,-1-21 0,0 21 15,0-22-15,-21 1 0,0 0 16,0 0 0,0 0-1,-21 21-15,0 0 16,0 0-16,-1 0 0,1 0 0,0 0 16,0 21-16,0 0 15,0 0-15,21 0 16</inkml:trace>
  <inkml:trace contextRef="#ctx0" brushRef="#br0" timeOffset="2939.13">6159 445 0,'0'0'0,"0"-22"16,0 1-16,0 0 16,0 0-1,0 0-15,0 42 47,0 0-47,0 0 0,0 0 16,-21 22-16,21-1 0,0-21 0,-21 22 15,21-1-15,0 0 0,0 22 16,0-22-16,0 22 0,0-22 0,0 21 16,0 1-16,-21-22 15,21 22-15,-21-22 0,21 0 0,-21 1 16,21-1-16,0 0 0,-22-20 16,22 20-16,-21-21 0,21 21 0,0-20 15,0-1-15,0 0 0,0 0 16,0-42 31,0 0-47,0 0 0,0-1 15,0 1-15,0 0 0</inkml:trace>
  <inkml:trace contextRef="#ctx0" brushRef="#br0" timeOffset="3360.22">5969 720 0,'0'0'0,"-42"-85"16,42 64-16,0 0 16,0 0-16,0-1 0,0 1 15,0 0-15,0-21 0,21 21 0,0-1 16,0 1-16,21 0 15,-20 0-15,-1 0 0,21 21 0,-21-21 16,22 21-16,-22 0 0,21 0 16,0 0-16,1 0 0,-1 21 0,0 0 15,1 0-15,-22 0 0,21 0 16,-21 22-16,1-1 0,-1 0 0,-21-20 16,0 20-16,0 0 0,-21 1 15,-1-1-15,1 0 0,-21 1 0,0-1 16,-1-21-16,1 21 0,0-20 15,-1 20-15,22-21 0,-21 0 16,21-21-16,-22 21 0,22 1 0,0-22 16,42 0 31,0 0-47,0-22 15,1 22-15,-1 0 0</inkml:trace>
  <inkml:trace contextRef="#ctx0" brushRef="#br0" timeOffset="3899.91">6964 804 0,'0'0'0,"0"-21"15,-21 21 1,-1 0-16,1 0 16,0 0-16,0 21 0,21 1 15,-21-1-15,0 0 0,-1 0 0,22 21 16,-21-20-16,0 20 0,0-21 16,21 21-16,-21 1 0,0-1 0,21-21 15,0 22-15,-22-22 0,22 21 16,-21-21-16,21 0 0,0 1 15,0-1-15,0 0 0,0 0 0,0 0 16,21-21-16,1 21 16,-1-21-16,0 0 0,0 0 0,0 0 15,0 0-15,22 0 0,-22 0 16,21-21-16,-21 0 0,1 0 0,20 21 16,-21-21-16,21 0 0,-20-22 15,-1 22-15,21 0 0,-21-21 0,0-1 16,1 1-16,-22 0 0,21-1 15,-21 1-15,21-22 0,-21 22 0,0 0 16,0-1-16,0 22 0,0-21 16,-21 21-16,0 0 0,-1 21 15,1 0-15,0 0 0,0 0 16,0 0-16,0 0 0,-1 0 16,1 21-16,0 0 0,0 0 0,21 0 15,0 0-15,0 1 0,0-1 16,0 0-16,0 0 0,0 0 0,21 0 15,0-21-15,0 0 16</inkml:trace>
  <inkml:trace contextRef="#ctx0" brushRef="#br0" timeOffset="4407.63">7747 804 0,'-21'0'0,"-43"0"16,43 0-16,-42 22 15,20-22-15,22 21 0,0 0 0,0-21 16,0 21-16,-1 0 0,1-21 16,0 21-16,21 1 0,0-1 15,0 0-15,0 0 16,0 0-16,21-21 0,0 21 15,1-21-15,-1 22 16,0-22-16,0 21 0,0 0 0,0-21 16,1 21-16,-1-21 0,0 0 15,0 21-15,0-21 0,0 21 0,1-21 16,-1 22-16,0-22 0,-21 21 16,0 0-16,0 0 0,0 0 15,-21-21-15,0 21 0,-1-21 16,-20 22-16,0-22 0,21 21 15,-22-21-15,1 21 0,0-21 0,20 0 16,-20 0-16,21 0 0,0 0 16,0 0-16,-1 0 0,1 0 15,0 0-15,0 0 0,0 0 16,21-21-16,-21 21 0,21-21 16,-22 21-16,44 0 46,-1 0-46,0-22 16,0 22-16,0 0 0</inkml:trace>
  <inkml:trace contextRef="#ctx0" brushRef="#br0" timeOffset="4763.71">7937 720 0,'0'0'0,"0"-21"0,-21 21 0,0 0 16,42 0 15,0 0-31,22 0 0,-22 0 0,21 0 15,1 0-15,-1 0 16,0 0-16,1 0 0,-22 0 0,21 0 16,0 0-16,-20 0 0,20 0 15,-21 0-15,0 0 0,-21 21 32,-21-21-32,0 0 15,0 0-15,0 0 0,-1 21 0,-20-21 16,21 0-16,0 0 0,0 0 15,-1 0-15</inkml:trace>
  <inkml:trace contextRef="#ctx0" brushRef="#br0" timeOffset="5023.56">8128 762 0,'0'0'0,"0"21"15,0 0 1,0 1-16,0-1 0,0 0 15,0 0-15,0 0 0,0 0 16,0 1-16,0 20 0,-21-21 0,21 0 16,0 22-16,-21-22 0,21 0 15,-22 21-15,1-21 0,21 1 0,0-1 16,0 0-16,-21 0 0,21 0 16,-21 0-16,42-42 62</inkml:trace>
  <inkml:trace contextRef="#ctx0" brushRef="#br0" timeOffset="5419.34">8890 783 0,'0'0'0,"-21"-21"15,0 21-15,-1 0 16,1 0-16,0 0 15,21 21-15,0 0 0,0 1 0,-21-1 16,21 21-16,-21-21 16,21 22-16,-21-22 0,21 21 0,-22 0 15,1-20-15,21 20 0,-21 0 16,0-21-16,21 1 0,-21-1 0,21 0 16,-21 0-16,21 0 0,-22 0 0,22 1 15,22-44 32,-1 1-47,-21 0 0,21 0 16,0 0-16</inkml:trace>
  <inkml:trace contextRef="#ctx0" brushRef="#br0" timeOffset="5716.17">8784 762 0,'-21'-21'15,"42"21"17,0 0-32,0 0 15,22 0-15,-22 21 0,0 0 16,0 22-16,0-22 0,22 0 16,-22 21-16,0-21 0,0 22 0,0-22 15,-21 0-15,22 21 0,-22-20 16,21-1-16,-21 0 0,0 0 15,0 0-15,0 0 0,21-42 63,0 0-63,-21 0 0,21 0 16,0 0-16</inkml:trace>
  <inkml:trace contextRef="#ctx0" brushRef="#br0" timeOffset="6227.68">9461 762 0,'-21'0'15,"0"21"1,0 0-16,0 1 0,0-1 16,-1 0-16,-20 0 0,21 21 15,0-20-15,-22-1 0,22 0 0,-21 0 16,21 0-16,0 0 0,-1-21 15,1 22-15,0-1 0,0-21 16,42 0 15,0 0-31,0 0 0,1-21 16,-1-1-16,0 1 0,21 0 16,-21 0-16,1 0 0,20 0 15,-21-22-15,0 22 0,0 0 0,22-21 16,-43 20-16,21 1 0,0-21 0,0 21 15,0 0-15,-21-1 16,0 44 15,0 20-31,0-21 16,0 21-16,0-20 0,0 20 16,0 0-16,0 1 0,-21-1 15,21 0-15,-21 1 0,21-22 0,-21 21 16,21 0-16,-21-20 0,21-1 0,0 0 15,0 0-15,0 0 0,0 0 16,0 1-16,0-1 16,21-21 15,0-21-31,-21-1 16,21 1-16,0 0 0,1 0 15</inkml:trace>
  <inkml:trace contextRef="#ctx0" brushRef="#br0" timeOffset="6799.26">9927 699 0,'0'0'0,"0"21"47,0 0-47,-21 21 15,21-21-15,-21 1 0,0 20 16,21 0-16,0-21 0,-22 22 0,1-1 16,0-21-16,21 22 0,-21-22 15,21 21-15,0-21 0,-21 0 0,21 1 16,-21-1-16,21 0 0,0 0 16,0 0-1,0-42 16,0 0-31,21 21 16,-21-21-16,0 0 0,0-1 0,0-20 16,0 21-16,0-21 0,21 20 15,-21-20-15,21 0 0,-21-1 0,0 22 16,21-21-16,-21 0 0,21 20 16,1 1-16,-22-21 0,21 21 0,0 21 15,0-21-15,0-1 16,0 22-16,1 0 0,-1-21 0,0 21 0,0 0 15,0 0-15,0 0 0,1 21 16,-1 1-16,-21-1 0,21 21 16,-21-21-16,21 22 0,-21-1 0,0 0 15,0 1-15,0-1 0,0-21 16,0 21-16,0 1 0,0-22 0,0 21 16,0-21-16,0 1 0,0-1 15,0 0-15,0 0 0,0 0 16,0-42 31,-21 0-47</inkml:trace>
  <inkml:trace contextRef="#ctx0" brushRef="#br0" timeOffset="6983.16">9652 1101 0,'42'0'32,"-21"0"-32,1-21 0,20 21 15,-21 0-15,21 0 0,1-22 0,-1 22 16,0 0-16,-20-21 0,20 21 16,0-21-16,1 21 0,-1-21 15,-21 0-15,21 21 0</inkml:trace>
  <inkml:trace contextRef="#ctx0" brushRef="#br0" timeOffset="7259.11">10562 762 0,'0'0'16,"-21"0"15,21 21-16,0 0-15,0 1 0,-21-1 0,21 0 16,0 21-16,0-21 0,0 22 16,0-22-16,0 21 0,-21-21 0,21 22 15,-22-22-15,22 0 0,0 21 0,-21-20 16,21-1-16,0 0 16,0 0-16,0 0 15,0-42 16</inkml:trace>
  <inkml:trace contextRef="#ctx0" brushRef="#br0" timeOffset="7531.95">10520 868 0,'0'0'0,"0"-21"0,0 0 0,0-1 15,21 22-15,-21-21 16,21 21-16,0 0 15,0 21-15,1 1 0,-22-1 16,21 21-16,0-21 0,-21 22 0,21-1 16,0-21-16,0 21 0,1-20 15,-22 20-15,21-21 0,-21 0 0,21 0 16,-21 1-16,0-1 0,21 0 16,0 0-1,-21-42 16,21 0-31,-21 0 16,22-1-16</inkml:trace>
  <inkml:trace contextRef="#ctx0" brushRef="#br0" timeOffset="7801.81">11028 677 0,'0'0'0,"0"-42"16,-21 63 15,21 0-31,-22 22 16,22-22-16,0 21 0,0-21 0,-21 22 15,21-1-15,-21 0 0,0 1 16,21-1-16,0 0 0,-21 1 0,0-22 16,21 0-16,-22 21 0,22-20 0,0-1 15,0 0-15,0 0 16,0 0-16</inkml:trace>
  <inkml:trace contextRef="#ctx0" brushRef="#br0" timeOffset="9376.32">5313 1524 0,'-21'0'16,"21"21"-1,0 0 16,21-21-15,0 0-16,0 0 0,0 22 0,0-22 16,22 0-16,-1 0 0,0 0 15,1 0-15,20 21 0,1-21 16,-1 0-16,22 0 0,-22 0 0,22 21 16,0-21-16,-1 0 0,1 0 15,0 0-15,21 0 0,-1 21 0,1-21 16,21 0-16,0 0 0,0 0 15,0 0-15,21 0 0,1 0 0,20 0 16,-21 0-16,21 0 0,1 0 16,-1 0-16,0 0 0,22 0 0,-22 0 15,1 0-15,-1 0 0,0 0 16,-21 0-16,22 0 0,-22 0 16,-21 0-16,21 21 0,-21-21 0,-21 0 15,0 0-15,0 0 0,-22 0 16,1 0-16,-22 21 0,1-21 0,-1 0 15,-20 0-15,-1 0 0,0 0 16,-20 0-16,-1 0 0,-42 0 78,-1 0-47,1 0 704</inkml:trace>
  <inkml:trace contextRef="#ctx0" brushRef="#br0" timeOffset="10319.95">4191 2604 0,'0'0'0,"0"-22"0,0 1 0,0 0 16,0 0-16,-21 21 0,21-21 0,0 0 15,0-1-15,0 44 47,0-1-47,0 0 0,0 0 0,0 21 16,-21 1-16,21-1 0,0 0 15,-22 1-15,22-1 0,0 22 0,0-22 16,-21 0-16,21 1 0,-21-1 16,21 0-16,-21-21 0,21 22 0,0-22 15,-21 21-15,21-21 0,0 1 0,0-1 16,0 0-16,21-21 31,0-21-15,-21 0-16,21-1 0,-21 1 15,0 0-15,21 0 0,1 0 0</inkml:trace>
  <inkml:trace contextRef="#ctx0" brushRef="#br0" timeOffset="10567.81">4445 2942 0,'0'0'0,"21"0"0,0 0 16,0 0 15,-21-21 0,0 0 16,22 21-47,-1 0 16,-21-21-1,21 21-15,0 0 0,-21-21 0</inkml:trace>
  <inkml:trace contextRef="#ctx0" brushRef="#br0" timeOffset="11675.38">6477 2561 0,'0'0'0,"0"-21"0,0 0 16,0 0-16,0 0 0,0-1 15,21 1-15,-21 0 0,0 0 16,0 0-16,21 21 0,-21-21 0,0-1 15,0 1-15,0 0 16,0 42 15,0 0-15,0 22-16,0-22 0,0 21 16,0 1-16,0-1 0,0 0 15,0 1-15,0-22 0,0 21 0,0 0 16,0-20-16,0 20 0,0-21 15,0 0-15,0 22 0,0-22 16,0 0-16,0 0 0,21-21 16,1 0-16,-1 0 15,0 0-15,0 0 16,0 0-16,0-21 0,1 0 16,-22 0-16,21-1 0,0 1 0,0 0 15,0-21-15,0 21 0,1-22 0,-1 1 16,0 21-16,0-22 0,0 1 15,0 21-15,-21-21 0,0 20 0,22 1 16,-22 0-16,0 0 16,0 42-1,0 0 1,0 22-16,0-22 0,0 0 16,0 21-16,0-21 0,0 22 0,0-22 15,0 0-15,-22 21 0,22-20 16,0-1-16,0 0 0,0 0 0,0 0 15,22 0-15,-1-21 0,0 0 16,-21 22-16,21-22 0,21 0 0,-20 0 16,-1 0-16,0 0 0,0-22 0,21 22 15,-20-21-15,-1 0 0,0 0 16,0 0-16,0 0 0,0-22 16,1 22-16,-1-21 0,0 21 0,-21-22 15,0 22-15,0-21 0,0-1 16,0 22-16,0 0 0,0 0 0,0 0 15,0 42 17,0 0-32,0 21 15,0-20-15,0-1 0,0 21 0,0-21 16,0 22-16,0-22 0,0 0 16,0 21-16,0-21 0,0 1 0,0-1 15,0 0-15,21 0 16,0-21-1,0 0-15,1 0 0,-1 0 16,0-21-16,0 0 16,0 0-16,0-1 0,1 1 0</inkml:trace>
  <inkml:trace contextRef="#ctx0" brushRef="#br0" timeOffset="12163.1">7810 2117 0,'0'0'0,"0"-21"15,0 42 1,0 0 0,-21 0-16,21 21 0,0-20 15,-21 20-15,21 0 0,0 1 0,0-1 16,0 0-16,0 1 0,0-1 16,0 0-16,0 1 0,-21-1 0,21 0 15,0-21-15,0 22 0,-21-22 16,21 0-16,0 0 0,0 0 0,0 1 15,0-44 17,0 1-17,0 0-15,0 0 0,0 0 16,0 0-16,0-1 0,0 1 16,21-21-16,-21 21 0,21-22 0,0 22 15,0 0-15,1-21 0,-1 21 16,0-1-16,21 1 0,-21 0 0,22 21 15,-22 0-15,0 0 0,0 0 16,0 0-16,1 21 0,-1 0 0,0 1 16,-21-1-16,0 0 0,0 0 15,0 21-15,0-20 0,0-1 0,0 21 16,0-21-16,0 0 0,-21 1 0,21-1 16,-21 0-16,21 0 0,-22 0 15,22 0-15,-21-21 0,21 22 0,21-22 47,1 0-47,-1-22 16</inkml:trace>
  <inkml:trace contextRef="#ctx0" brushRef="#br0" timeOffset="12931.67">8699 2519 0,'0'0'15,"0"-21"-15,0 0 0,-105-64 32,83 85-32,1 0 15,0 0-15,0 0 0,0 21 16,0 0-16,-1 0 0,1 22 16,0-22-16,0 21 0,21 1 15,-21-22-15,21 21 0,-21 0 0,21-20 16,0 20-16,0-21 0,0 0 0,0 0 15,0 1-15,0-1 0,0 0 16,0 0-16,21-21 0,0 0 0,0 21 16,0-21-16,0 0 15,1 0-15,-1 0 0,0-21 0,0 21 16,0-21-16,0 0 0,-21 0 0,22-1 16,-1-20-16,-21 21 15,21-21-15,-21-1 0,0 22 0,0-21 16,0-1-16,21 1 0,-21 0 15,0 21-15,0-1 0,0 1 0,0 0 16,0 0-16,0 42 16,0 0-16,0 0 15,0 1-15,0 20 0,0-21 0,0 21 16,0-20-16,0 20 0,0 0 16,0-21-16,0 1 0,0 20 0,0-21 15,0 0-15,0 0 0,21-21 16,0 22-16,1-1 0,-1-21 15,21 0-15,-21 0 0,22 0 0,-22 0 16,21 0-16,-21 0 0,22 0 0,-22-21 16,21-1-16,-21 1 0,22 0 15,-22 0-15,0 0 0,0-22 0,0 1 16,0 0-16,1-1 0,-22 1 16,0 0-16,21-1 0,-21-20 0,21 21 15,-21 20-15,0-20 0,0 0 0,0 21 16,0-1-16,0 1 0,0 42 31,0 1-31,0-1 0,0 21 16,0 0-16,-21 1 0,0-1 15,21 0-15,0 1 0,-22-1 0,1 22 16,21-43-16,0 21 0,-21 0 16,21-20-16,0 20 0,0-21 0,0 0 15,0 0-15,0 1 0,21-22 0,0 21 16,1-21-16,-1 0 15,0 0-15,0 0 0,0 0 16,0-21-16,1-1 16,-22 1-16,0 0 0,0-21 15</inkml:trace>
  <inkml:trace contextRef="#ctx0" brushRef="#br0" timeOffset="13103.11">9123 2477 0,'0'0'0,"-21"0"0,-1 0 15,44 0 17,-1 0-32,0 0 15,0 0-15,0 0 0,0 0 0,1 0 16,20 0-16,-21 0 0,21 0 16,1 0-16,-1 0 0,0-22 0,1 22 15</inkml:trace>
  <inkml:trace contextRef="#ctx0" brushRef="#br0" timeOffset="13391.94">10647 2371 0,'0'-21'0,"-21"21"31,21 21-31,-22 0 16,22 0-16,0 0 0,0 22 0,-21-22 16,21 21-16,0 0 0,-21-20 15,21 20-15,0-21 0,0 21 16,0-20-16,0-1 0,-21 0 0,21 0 16,0 0-16,0 0 0,0 1 0,0-1 15,21-21 1,0 0-16,0 0 15,1-21-15,20-1 0</inkml:trace>
  <inkml:trace contextRef="#ctx0" brushRef="#br0" timeOffset="13776.28">11155 2392 0,'0'0'0,"21"-21"0,-21 0 15,0-1-15,0 1 0,-21 21 16,-22 0-16,22 0 0,0 0 15,0 0-15,-21 0 0,20 21 0,-20 1 16,21-1-16,0 0 0,0 0 0,-1 0 16,1 0-16,21 1 0,0-1 15,0 0-15,21 0 16,1-21-16,-1 0 0,21 21 0,-21-21 16,22 21-16,-22-21 0,21 0 15,0 22-15,-20-22 0,20 0 16,-21 21-16,0-21 0,0 21 0,1 0 15,-22 0-15,0 0 16,0 1-16,-22-22 16,1 0-16,0 21 0,0 0 15,-21-21-15,20 0 0,1 0 0,-21 21 16,21-21-16,0 0 0,-1 0 0,1 0 16,0 0-16,0 0 15,21-21 1,0 0-1,0 0-15,0-1 16</inkml:trace>
  <inkml:trace contextRef="#ctx0" brushRef="#br0" timeOffset="13968.17">10604 2159 0,'-21'0'15,"42"0"-15,-63 0 16,21 0-16,21 21 31,0 0-15</inkml:trace>
  <inkml:trace contextRef="#ctx0" brushRef="#br0" timeOffset="14444.81">12107 2392 0,'0'-21'0,"0"0"16,0-1-16,0 1 0,21 21 16,1-21-16,-1 0 0,0 0 15,0 21-15,0-21 0,0-1 0,-21 1 16,22 0-16,-1 0 0,0 0 15,-21 0-15,0 42 47,-21 0-47,0 21 0,21 1 0,-22-1 16,22 0-16,0 1 0,0 20 0,-21-21 16,0 22-16,21-22 0,-21 1 15,21 20-15,0-21 0,-21 1 0,0-1 16,21-21-16,-22 22 0,22-22 0,-21 0 15,21 0-15,0 0 0,0 0 16,0-42 15,0 0-31,21 0 0</inkml:trace>
  <inkml:trace contextRef="#ctx0" brushRef="#br0" timeOffset="14731.65">12107 2455 0,'0'0'0,"0"-42"0,0 0 15,0-1-15,0 1 0,0 21 16,0-21-16,21-1 0,1 22 0,-1 0 16,21-21-16,0 20 0,1 1 15,-1 0-15,0 21 0,1 0 0,20 0 16,-20 0-16,-1 0 0,0 0 0,1 21 16,-22 0-16,0 1 0,-21 20 15,0-21-15,0 21 0,0-20 0,-21 20 16,-22-21-16,22 21 0,-21-20 15,0-1-15,-22 0 0,22 21 16,-1-21-16,1 1 0,-21-22 0,41 21 16,-20 0-16,21-21 0,0 0 15,0 21-15,42 0 16,0-21-16,0 0 16,0 0-16,0 0 0,22 0 15,-1 0-15</inkml:trace>
  <inkml:trace contextRef="#ctx0" brushRef="#br0" timeOffset="15131.62">12848 2371 0,'0'-21'32,"-21"42"-32,0-21 0,21 21 15,-21 0-15,-1 21 0,1-20 0,21-1 16,-21 21-16,0-21 0,21 22 0,0-22 15,-21 21-15,21-21 0,-21 0 16,21 22-16,0-22 0,0 0 0,0 0 16,0 0-16,21-21 15,0 0-15,0 0 0,21 0 16,-20 0-16,-1 0 16,0 0-16,21-21 0,-21 0 15,1 21-15,20-42 0,-21 21 0,0-1 16,22-20-16,-22 21 0,0-21 0,-21-1 15,0 1-15,0 21 0,0-22 16,0 1-16,0 21 0,0 0 0,-21 0 16,0 21-16,-1 0 0,1-22 15,0 22-15,0 0 0,-21 0 0,20 0 16,1 22-16,0-22 0,0 21 0,21 0 16,0 0-16,0 0 15,0 0-15,0 1 0,0-1 16,21-21-16,0 0 0,22 0 15</inkml:trace>
  <inkml:trace contextRef="#ctx0" brushRef="#br0" timeOffset="15495.88">13504 2392 0,'0'0'16,"0"-21"-16,0 0 15,-21 21 1,0 0-16,0 0 0,-22 0 0,22 0 15,-21 0-15,21 21 0,-22 0 16,22 0-16,0 0 0,0-21 16,0 21-16,21 1 0,0-1 0,0 0 0,0 0 15,21 0 1,0 0-16,0-21 0,0 22 0,22-1 16,-22-21-16,0 21 0,21 0 0,-20-21 15,-1 21-15,0 0 0,0-21 16,-21 22-16,0-1 0,0 0 0,0 0 15,-21 0 1,0-21-16,-22 0 0,22 21 0,-21-21 16,21 0-16,-22 22 0,22-22 0,-21 0 15,21 0-15,0 0 0,-1 0 16,1 0-16,21-22 16,21 22-1,1-21-15,-22 0 0,42 0 16,-21 0-16</inkml:trace>
  <inkml:trace contextRef="#ctx0" brushRef="#br0" timeOffset="15788.02">13949 2032 0,'0'0'16,"0"-21"-16,0 0 0,-21 21 31,21 21-16,-22 0-15,1 21 0,0-20 16,21 20-16,-21-21 0,0 43 0,21-22 16,-21 0-16,-1 1 0,1 20 15,21-21-15,-21 22 0,0-22 0,21 1 16,0-1-16,0 0 0,0-21 0,0 22 16,0-22-16,0 0 0,0 0 15,0 0-15,21-21 0,0 22 16,0-22-16,1 0 0,-1 0 0,0 0 15,0 0-15,0-22 0,0 1 16,1 21-16,-1-21 0,0 0 0</inkml:trace>
  <inkml:trace contextRef="#ctx0" brushRef="#br0" timeOffset="15939.94">13568 2477 0,'-21'0'0,"42"0"0,-21 0 31,21 0-31,0 0 0,21 0 16,-20 0-16,20 0 0,0 0 0,1-22 15,-1 22-15,0 0 0</inkml:trace>
  <inkml:trace contextRef="#ctx0" brushRef="#br0" timeOffset="16647.55">14372 2328 0,'-21'0'0,"42"0"0,-63 0 0,21 0 15,-1 0 1,1 22-16,21-1 0,-21 0 0,21 0 16,0 21-16,0-20 0,0-1 15,0 21-15,0-21 0,0 22 0,0-22 16,0 0-16,0 21 0,-21-21 15,21 1-15,0-1 0,0 0 16,-21-21 0,0 0-1,-1 0-15,22-21 16,0 0-16,0-1 16,0 1-16,0-21 0,0 21 0,0 0 15,0-22-15,0 22 0,22-21 16,-1 21-16,0-22 0,0 22 0,0 0 15,22 0-15,-22 21 0,0-21 0,0 21 16,21 0-16,-20 0 0,-1 0 16,0 21-16,0 0 0,0 0 15,0 0-15,-21 0 0,0 22 0,22-22 16,-22 21-16,21-21 0,-21 1 16,0 20-16,0-21 0,0 0 0,0 0 15,0 1-15,0-1 16,0 0-16,-21-21 15,-1 0 1,1-21 0,21 0-16,0-1 0,0 1 15,0-21-15,0 21 0,21 0 0,1-22 16,-1 1-16,21 21 0,-21-22 16,22 1-16,-1 21 0,0 0 15,1 0-15,-1-1 0,21 22 16,-20 0-16,-1 0 0,0 0 0,-20 0 15,20 22-15,-21-1 0,0 21 0,0-21 16,1 22-16,-22-22 0,0 21 16,0-21-16,0 22 0,0-22 0,-22 0 15,1 21-15,0-21 0,0 1 0,0-1 16,0 0-16,-1-21 0,22 21 16,-21-21-16,0 21 0,0-21 15,42 0 16,0 0-31,0 0 0,22-21 16</inkml:trace>
  <inkml:trace contextRef="#ctx0" brushRef="#br0" timeOffset="17116.28">15748 2455 0,'0'-21'0,"0"42"0,0-63 16,0 21-16,0 0 0,0 0 15,-21 21-15,0 0 16,21-22-16,-22 22 0,1 0 0,0 0 16,0 0-16,0 22 0,0-1 0,-1 0 15,1 0-15,-21 21 0,21-20 16,-22 20-16,22 0 0,0-21 0,-21 22 16,21-1-16,-1-21 0,1 0 15,21 22-15,-21-22 0,21 0 0,0 0 16,0 0-16,21-21 0,0 0 15,22 0-15,-22 0 0,0 0 16,21 0-16,-20 0 0,20 0 0,-21-21 16,21 0-16,1 0 0,-22 0 15,0 0-15,0-1 0,22-20 0,-22 21 16,-21-21-16,21-1 0,0 22 0,-21-21 16,0-1-16,0 22 15,0 0-15,0 0 0,0 42 31,0 0-31,0 0 0,0 22 16,-21-22-16,21 21 0,-21-21 0,21 22 16,0-22-16,0 0 0,0 21 15,0-20-15,0-1 0,0 0 16,21 0-16,0-21 0,-21 21 0,21-21 0,0 0 16,1 0-16,-1 0 0,21 0 15,-21 0-15,0-21 0,1 21 16</inkml:trace>
  <inkml:trace contextRef="#ctx0" brushRef="#br0" timeOffset="17571.55">16171 2434 0,'21'-106'31,"-21"128"-15,-21-1-16,21 0 0,-21 0 15,21 21-15,0-20 0,0 20 0,-21 0 16,21-21-16,0 22 0,0-22 15,0 0-15,0 21 0,0-20 0,0-1 16,0 0-16,0 0 16,21-21-16,-21 21 15,0-42 1,0 0 0,0 0-16,0 0 0,0-1 15,0 1-15,0-21 0,0 21 0,0-22 16,0 1-16,21 0 0,22-1 15,-22 1-15,21 0 0,-21-1 0,22 22 16,-1-21-16,0 21 0,22 0 0,-22-1 16,0 22-16,1 0 0,-22 0 15,21 0-15,-21 0 0,1 22 0,-1-1 16,0 21-16,-21-21 0,0 22 16,0-1-16,0 0 0,0 1 15,0 20-15,0-21 0,0 1 0,-21-1 16,0 0-16,-1-20 0,1 20 15,21-21-15,-21 0 0,0 0 0,21 1 16,-21-22-16,21 21 0,-21-21 0,-1 0 16,1 0-16,0 0 15,0 0-15,0 0 0,0 0 0,-1 0 16</inkml:trace>
  <inkml:trace contextRef="#ctx0" brushRef="#br0" timeOffset="18648.48">4170 4064 0,'-21'0'0,"-1"0"15,22-21 1,0 0-16,0 0 0,0-1 16,0 1-16,0 0 0,0 0 0,22 0 15,-1 0-15,0-1 0,0 1 16,0 0-16,0 0 0,1 0 0,20 21 15,0 0-15,-21 0 0,22 0 16,-1 0-16,0 0 0,-20 21 16,20 0-16,-21 0 0,0 22 0,0-1 15,-21 0-15,0 1 0,0-1 16,0 0-16,0 1 0,-21 20 0,0-21 16,0 1-16,-21-1 0,-1 0 15,1-20-15,-22 20 0,22-21 0,0 21 16,-1-20-16,1-1 0,0-21 0,-1 21 15,1-21-15,0 0 0,21 0 16,-22 0-16,22 0 0,0 0 0,0-21 16,0 0-16,-1 21 0,22-22 15,0-20-15,0 21 0,0 0 0,0-22 16,0 22-16,0-21 0,0 21 16,22-22-16,-1 22 0,0-21 15,0 21-15,0 21 0,0-21 0,22 21 16,-22 0-16,21 0 0,1 21 15,-22 0-15,21 0 0,0 21 0,1-20 16,-22-1-16,21 21 0,-21-21 16,1 22-16,-1-22 0,-21 0 0,0 21 15,0-21-15,0 1 0,0-1 0,21 0 16,-21 0-16,21-21 31,0 0-15,-21-21-1,21 21-15,-21-21 0,22 0 16</inkml:trace>
  <inkml:trace contextRef="#ctx0" brushRef="#br0" timeOffset="18827.38">4911 4276 0,'21'0'0,"-42"0"0,42-21 0,0 21 78</inkml:trace>
  <inkml:trace contextRef="#ctx0" brushRef="#br0" timeOffset="19636.91">6329 4001 0,'0'0'0,"0"-22"0,21-20 16,-21 21-16,0 0 0,0 0 0,0-1 15,0 44 1,0-1 0,0 21-16,0 0 0,-21 1 0,21-1 15,-21 22-15,-1-22 0,22 21 16,-21-20-16,0-1 0,21 0 0,-21 1 16,0-1-16,21 0 0,0-20 15,0-1-15,-21 0 0,21 0 0,0 0 16,21-21-1,0-21 1,-21 0-16,21 21 0,0-21 16,0-22-16,22 22 0,-22 0 0,0-21 15,0 21-15,22-22 0,-22 1 16,0 0-16,0 20 0,0-20 0,0 21 16,-21 0-16,22 0 0,-22-1 0,21 22 15,-21 22 1,0-1-16,0 0 0,0 21 0,0-21 15,0 22-15,0-1 0,0-21 16,0 22-16,0-22 0,0 21 0,0-21 16,0 22-16,21-22 0,0 0 0,0-21 15,-21 21-15,21-21 0,1 0 16,20 0-16,-21 0 0,21 0 16,-20 0-16,20 0 0,-21 0 0,21-21 15,1 0-15,-22 0 0,21-1 16,-21 1-16,1-21 0,20 21 0,-21-22 15,-21 1-15,21 0 0,-21-22 0,0 22 16,0 0-16,0-1 0,0 1 16,0 0-16,0-1 0,0 22 0,-21 0 15,21 0-15,-21 21 16,0 0 0,21 21-16,0 0 15,0 0-15,0 0 0,21-21 16,0 22-16,-21-1 0,21 0 15,0 0-15</inkml:trace>
  <inkml:trace contextRef="#ctx0" brushRef="#br0" timeOffset="19995.71">7302 4318 0,'0'0'16,"0"21"-16,22-21 15,-1 0-15,0 0 16,0 0-16,0 0 0,0-21 15,1 0-15,-1 21 0,21-21 16,-21 0-16,0-1 0,22 1 0,-22 0 0,21 0 16,-21 0-16,1 0 15,-1-1-15,0 1 0,0 0 16,-21 0-16,0 0 0,-21 21 16,0 0-16,0 0 0,-1 0 15,1 0-15,-21 21 0,21 21 0,0-21 16,-1 22-16,1-22 0,0 21 15,0 1-15,0-1 0,0-21 0,21 21 16,0 1-16,0-22 0,0 0 0,0 21 16,0-20-16,0-1 15,21 0-15,0-21 0,0 0 0,0 0 16,0 0-16,22 0 0,-1 0 0,0-21 16,1 21-16,-1-21 15,0-1-15,1 1 0,-1 0 0,22-21 16,-22 21-16</inkml:trace>
  <inkml:trace contextRef="#ctx0" brushRef="#br0" timeOffset="20435.46">8297 3916 0,'0'0'0,"0"-21"0,0-22 15,0 22-15,0 0 0,0 0 0,-21 21 16,0 0 0,0 0-16,21 21 15,0 21-15,0-20 0,-21 20 0,21 0 16,-22 1-16,22-1 0,0 0 0,0 22 15,-21-22-15,21 0 16,-21 1-16,21-1 0,-21-21 0,21 22 16,0-22-16,0 0 0,0 0 0,0 0 15,0-42 17,0 0-17,0 0-15,0 0 0,0-1 0,21 1 16,-21 0-16,21-21 0,0 21 0,22-1 15,-22-20-15,0 21 0,21 0 16,-20 0-16,20 21 0,-21 0 0,21 0 16,1 0-16,-22 21 0,21 0 0,-21 0 15,1 0-15,-1 0 16,0 22-16,-21-22 0,0 21 0,0-21 16,0 1-16,0-1 0,-21 0 0,0 0 15,-22 0-15,22 0 0,0 1 16,-21-1-16,20-21 0,-20 21 0,21-21 15,-21 0-15,20 0 0,-20 0 0,21 21 16,-21-21-16,20 0 0,1 0 16,21-21-16,0 0 15</inkml:trace>
  <inkml:trace contextRef="#ctx0" brushRef="#br0" timeOffset="22916.64">9737 4106 0,'21'-21'16,"0"0"-16,0 21 16,0-21-16,0 0 0,22-22 15,-22 22-15,21 0 0,1 0 0,-1-21 16,0 20-16,1 1 0,-1 0 0,-21-21 16,0 21-16,0-1 0,-21 1 15,-21 0-15,0 0 0,-21 21 16,21 0-16,-43 0 0,22 0 15,-1 0-15,-20 0 0,21 0 0,-22 21 16,22 0-16,-1 0 0,1 1 0,0-1 16,21 0-16,-1 21 15,1-21-15,21 1 0,0 20 0,0 0 16,21-21-16,1 22 0,-1-1 0,0-21 16,21 22-16,1-1 0,-22-21 15,21 21-15,0-20 0,-20 20 0,20-21 16,-21 0-16,-21 0 0,0 22 15,0-22-15,0 0 0,-21 0 16,0 0-16,-22-21 0,22 0 0,-21 0 16,0 22-16,-1-22 0,1 0 15,0 0-15,20-22 0,1 1 0,-21 21 16,21-21-16,0 0 0,-1 0 0,22 0 16,-21-22-16,21 22 15,-21-21-15,21 21 0,0-22 0,0 22 16,0 0-16,0 0 0,0 0 0,0-1 15,0 44 1,0-1-16,0 0 16,0 21-16,0-21 0,0 1 15,0 20-15,21-21 0,0 0 0,-21 22 16,22-22-16,-22 0 0,21 0 0,0 0 16,0 0-16,0 1 0,22-1 15,-22-21-15,0 0 0,21 21 16,1-21-16,-1 0 0,-21 0 0,21 0 0,1 0 15,20-21-15,-20 21 16,-1-21-16,0-1 0,1 1 0,-1 0 16,0 0-16,1 0 0,-22-22 0,21 22 15,-21-21-15,0 21 0,1-22 16,-1 1-16,-21 21 0,0-21 0,0 20 16,0-20-16,0 21 0,0 0 15,-21 21 1,-1 0-16,1 0 0,0 21 0,21 0 15,-21 21-15,0-20 0,0 20 16,-1-21-16,1 21 0,0-20 16,21 20-16,0-21 0,0 21 0,0-20 0,0-1 15,0 0-15,0 0 16,0 0-16,0 0 0,21-21 0,0 0 16,22 22-16,-22-22 0,0 0 0,21 0 15,1 0-15,-22 0 0,21-22 16,1 1-16,-22 21 0,21-21 0,0 0 15,-20 0-15,20 0 0,-21-1 0,0 1 16,0 0-16,1-21 0,-1 21 16,-21-1-16,21 22 0,-21-21 0,0 0 15,0 0-15,0 42 32,0 0-17,0 0-15,0 1 0,0 20 16,0-21-16,0 0 0,0 0 15,0 1-15,0-1 0,0 0 0,0 0 16,0 0-16,21-21 16,0 21-16,0-21 0,1 0 15,-1 0-15,0 0 0,0 0 0,21 0 16,-20 0-16,-1-21 0,21 21 0,-21-21 16,0 0-16,1 21 0,-1-21 15,0 0-15,0-22 0,0 22 16,0 0-16,-21 0 0,22-22 0,-22 22 15,0 0-15,0 0 0,0 0 16,0 0-16,0 42 31,0 0-31,0 0 16,-22 21-16,22-20 0,0-1 0,0 21 16,0-21-16,-21 0 0,21 1 0,0 20 15,0-21-15,0 0 16,0 0-16,21-21 0,1 0 15,-1 0-15,0 0 0,21 0 0,-21 0 16,1 0-16,-1 0 16,0-21-16,0 0 0,0 21 0,0-21 15,22 0-15,-43 0 0,21-22 0,0 22 16,0 0-16,-21-21 0,0 20 16,21-20-16,-21 21 0,0 0 0,0-22 15,0 22-15,0 0 0,0 42 31,0 22-31,-21-22 16,21 0-16,0 21 0,0-21 16,0 1-16,0 20 0,0-21 0,0 21 15,0-20-15,0-1 0,0 0 0,0 0 16,0 0-16,21-21 16,1 21-16,-1-21 0,0 0 0,0 0 15,0 0-15,22 0 0,-22 0 0,0 0 16,21 0-16,-21 0 0,1-21 15,-1 0-15,0 21 0,0-21 0,0 0 16,0-22-16,1 22 0,-1 0 0,-21-21 16,21 21-16,0-22 0,0 22 15,0-21-15,1 21 0,-1-1 0,0 1 16,0 0-16,0 21 0,0 0 16,-21 21-1,0 0-15,0 1 16,0-1-16,0 0 15,0 0 1,0-42 15,0 0-15,0 0-16,0-1 16,0 1-16,0 0 15,0 0-15,-21 21 0,0-21 16,0 21-16,0 0 15,0 0-15,-1 21 16,1 0-16,0 0 0,21 0 16,-21 22-16,0-22 0,21 0 15,0 21-15,-21-20 0,21 20 16,-22-21-16,22 21 0,0-20 0,0-1 16,0 0-16,22 0 0,-1 0 0,0 0 15,0 1-15,0-22 0,0 0 16,22 21-16,-1-21 0,-21 0 0,22 0 15,-1 0-15,0 0 0,-21 0 0,22-21 16,-1 21-16,0-22 0,-20 1 16,20 0-16,-21 0 0,0 0 15,22 0-15,-22-1 0,-21-20 0,21 21 0,0-21 16,-21 20-16,0-20 0,0 21 16,0 0-16,0 0 0,0-1 15,0 1-15,-21 21 16,21 21-1,-21 1-15,0-1 0,21 0 0,0 0 16,-22 0-16,22 22 0,-21-22 16,21 21-16,0-21 0,0 0 0,0 1 15,0-1-15,0 0 0,0 0 0,0 0 16,0 0-16,21-21 0,-21 22 16,22-22-16,-1 0 0,0 0 15,0 0-15,0 0 0,22 0 0,-22 0 16,0 0-16,21 0 0,1 0 0,-22-22 15,21 1-15,0 0 0,1 21 16,-22-21-16,21 0 0,1-22 0,-22 22 16,21 0-16,-21-21 0,22 21 15,-22-22-15,0 22 0,0-21 0,0 21 16,-21-22-16,0 22 0,0 0 0,0 0 16,0 0-16,-21 21 15,0 0-15,0 21 16,21 0-16,0 0 0,0 0 15,-21 22-15,21-1 0,0-21 0,0 21 16,0-20-16,0 20 0,0-21 16,0 21-16,0-20 0,0-1 15,0 0-15,0 0 0,0 0 0,0 0 16,0 1-16,-22-22 47,22-22-47,0 1 15,-21 21-15,0-21 0,0 0 16,0 0-16,0 0 0,-1-1 0,1 1 16</inkml:trace>
  <inkml:trace contextRef="#ctx0" brushRef="#br0" timeOffset="23111.54">11980 3831 0,'0'0'0,"-63"-21"16,84 21 46,0 0-62</inkml:trace>
  <inkml:trace contextRef="#ctx0" brushRef="#br0" timeOffset="23633.12">14605 3768 0,'0'0'0,"21"-21"0,-21-1 16,0 1-16,21 0 0,-21 0 0,21 0 15,-21 0-15,-21 42 32,0-21-32,21 42 15,-21-21-15,0 0 0,0 22 16,21-1-16,-22 0 0,1 22 0,21-22 15,-21 1-15,0-1 0,0 21 0,0-20 16,21-1-16,0-21 0,-22 22 16,22-22-16,0 21 0,0-21 0,0 0 15,0 1-15,22-22 16,-1 0 0,0 0-16,0 0 0,0-22 15,0 1-15,1 21 0,-1-21 16,0-21-16,21 21 0,-21-1 15</inkml:trace>
  <inkml:trace contextRef="#ctx0" brushRef="#br0" timeOffset="24303.47">14922 3937 0,'22'-21'15,"-44"42"-15,44-63 0,-1 42 0,-21-21 0,-21 21 32,-1 21-32,1-21 15,0 21-15,0 0 0,0 21 0,0-20 16,21-1-16,-22 21 0,1-21 15,0 22-15,21-22 0,-21 21 0,21-21 16,0 0-16,0 1 0,0-1 16,0 0-16,21-21 15,0 21-15,0-21 0,22 0 0,-22 0 16,0 0-16,0 0 0,0 0 16,1-21-16,-1 0 0,0 21 0,0-21 15,0-1-15,-21 1 0,0 0 16,0-21-16,0 21 0,0-1 15,0 1-15,-21 0 0,0-21 0,0 21 16,21-1-16,0 1 0,0 0 16,0 0-1,0 0-15,21 21 0,0 0 16,0 0-16,22 0 0,-22 0 0,21 0 16,-21 0-16,22 0 15,-22 0-15,0 0 0,21 0 0,-21 0 16,1 21-16,-1 0 0,0 0 15,-21 0-15,0 1 0,0-1 0,0 21 16,0-21-16,0 0 0,0 1 0,0 20 16,0-21-16,0 0 0,-21 0 15,21 1-15,0-1 0,0 0 16,21-21 0,0 0-1,0 0-15,0 0 0,1 0 0,-1 0 0,21 0 16,-21 0-16,0-21 0,22 0 15,-22-1-15,0 1 0,0 0 16,0 0-16,1 0 0,-22-22 0,0 22 16,0-21-16,0 21 0,0 0 15,0-22-15,-22 22 0,-20 0 0,21 0 16,0 21-16,-22-21 0,1 21 0,21 0 16,-21 0-16,20 0 0,1 0 15,-21 0-15,21 0 0,0 0 0,21 21 16,0 0-16,0 0 15,0 0-15,0 0 16,42 1-16,-21-22 0,0 0 0,0 0 0,22 0 16,-22 0-16,21 0 15</inkml:trace>
  <inkml:trace contextRef="#ctx0" brushRef="#br0" timeOffset="24559.32">16108 3747 0,'0'-22'0,"0"44"0,21-65 15,-21 22-15,0 0 0,0 0 16,-21 21 0,0 21-16,21 0 15,-22 21-15,1-20 16,0 20-16,0 0 0,0 1 0,21-1 16,-21 0-16,-1 1 0,1-1 0,0 0 15,21 1-15,0-1 0,-21 0 16,21-21-16,0 22 0,0-22 0,0 0 15,0 0-15,0 0 16,21-21-16,0 0 16,0 0-16,22 0 0,-22-21 15,21 21-15</inkml:trace>
  <inkml:trace contextRef="#ctx0" brushRef="#br0" timeOffset="24932.11">16616 4001 0,'0'0'0,"21"-22"0,0-62 31,-42 84-15,0 0-16,-22 21 15,22 0-15,0 0 0,-21 0 16,21 1-16,-1-1 0,1 0 0,0 0 16,21 0-16,0 0 0,0 1 0,0-1 15,0 0-15,21 0 16,0-21-16,1 0 0,-1 0 0,0 21 15,0-21-15,0 0 0,0 0 0,1 0 16,-1 21-16,0-21 16,0 22-16,-21-1 15,0 0-15,-21 0 16,0-21-16,0 0 0,-1 21 16,-20-21-16,21 0 0,-21 0 0,20 21 15,-20-21-15,21 0 0,-21 0 16,20 0-16,1 0 0,-21 0 0,21 0 15,0 0-15,-1 0 16,22-21-16,-21 21 16,21-21-16,-21 0 0,0 0 0,21 0 15</inkml:trace>
  <inkml:trace contextRef="#ctx0" brushRef="#br0" timeOffset="25235.27">14605 3704 0,'-21'0'0,"42"0"0,-63 0 0,20 0 16,44 0 0,-1 0-16,21 0 15,-21-21-15,22 21 0,-1 0 16,0 0-16,1-21 0,-1 0 15,21 21-15,-20 0 0,20-21 0,-20 21 16,20 0-16,-21-22 0,1 22 16,-1 0-16,0 0 0,-20 0 0,-1-21 15,-42 21 17,-1 0-32,1 0 0,0 0 0,0 0 15,-21 21-15,-1-21 0</inkml:trace>
  <inkml:trace contextRef="#ctx0" brushRef="#br0" timeOffset="26487.07">4000 5736 0,'0'0'0,"0"-42"31,0 21-15,0 0-1,0-1 1,0 1-1,22 21-15,-1 0 16,0 0-16,0 0 0,0 0 16,0 21-16,1-21 15,-22 22-15,21 20 0,-21-21 0,0 0 16,0 0-16,0 22 0,0-22 0,0 0 16,0 21-16,0-20 0,-21-1 15,-22 0-15,22 0 0,0 0 16,0 0-16,0 1 0,-1-22 15,1 0-15,0 21 0,0-21 16,21-21 0,0-1-1,0 1-15,0 0 16,21 0-16,0 21 16,0 0-16,-21-21 0,22 21 15,-1 0-15,0 0 0,21 0 16,-21 0-16,1 0 0,-1 21 0,0 0 15,0 0-15,0 0 0,0 1 16,-21-1-16,0 0 0,0 0 16,0 0-16,-21 0 0,21 22 0,-42-22 15,21 0-15,-22 0 0,22 0 16,-21 1-16,0-1 0,20-21 0,-20 21 16,0-21-16,-1 0 0,22 0 0,-21 0 15,0 0-15,20 0 0,-20-21 16,21 0-16,-21 21 0,20-22 0,1 1 15,0 0-15,0 21 0,0-21 16,0 0-16,-1 0 0,1-1 0,0 22 16,21-21-16,21 21 15,0 0 1,1 0-16,20 0 0,-21 0 16,21 0-16,-20 0 0,20 0 15,-21 0-15,21 0 0,1 0 0</inkml:trace>
  <inkml:trace contextRef="#ctx0" brushRef="#br0" timeOffset="26698.95">4720 6033 0,'0'0'0,"0"-22"0,0 1 0,0 0 31,21 21 16,0 0-47,1 0 16,-1 0-16</inkml:trace>
  <inkml:trace contextRef="#ctx0" brushRef="#br0" timeOffset="27200.66">5884 5652 0,'0'-22'0,"0"44"0,0-65 0,0 22 15,0 0-15,0 0 0,0 0 16,0-1-16,0 1 0,0 42 31,0 22-31,0-22 16,0 42-16,0-20 0,0 20 0,-21-20 15,21 20-15,-21 1 0,21-1 16,-21-21-16,0 22 0,-1-1 0,1-20 16,21-1-16,-21 0 0,0 1 15,0-1-15,21 0 0,0-20 16,-21-1-16,21 0 0,0 0 0,0 0 0,0-42 47,0 0-47,0 0 15,0 0-15,0-1 0,0 1 16,0-21-16</inkml:trace>
  <inkml:trace contextRef="#ctx0" brushRef="#br0" timeOffset="27511.48">5609 5948 0,'0'-42'0,"0"84"0,0-127 15,0 43-15,0 0 0,0-1 16,0 1-16,0 0 0,21-1 0,0 1 16,1 21-16,-1-22 0,0 1 0,21 21 15,1 0-15,-1 0 16,0-1-16,1 1 0,-1 21 0,21 0 16,-20 0-16,-1 0 0,22 21 0,-22 1 15,-21-1-15,21 21 0,-20-21 16,-1 22-16,-21-1 0,0 0 0,0 1 15,-43 20-15,22-21 0,-21-20 16,0 20-16,-1 0 0,-20 1 0,-1-22 16,22 21-16,-22-21 0,1 0 0,21 1 15,-1-1-15,1-21 0,21 21 16,0-21-16,-1 0 0,22 21 0,22-21 31,-1 0-31,0 0 16,21 0-16,-21 0 0,1 0 0,20 0 15,0-21-15</inkml:trace>
  <inkml:trace contextRef="#ctx0" brushRef="#br0" timeOffset="27916.25">6456 5906 0,'-21'21'31,"-1"0"-15,1-21-16,21 21 0,-21 0 0,0 22 15,0-22-15,21 0 0,0 0 16,0 0-16,-21 22 0,21-22 0,-22 0 16,22 0-16,0 0 0,0 22 0,0-22 15,0 0-15,0 0 0,0 0 16,22-21-16,-1 0 0,0 0 16,0 0-16,0 0 0,0 0 0,22 0 15,-22 0-15,21-21 0,-21 0 16,22 0-16,-1 0 0,-21-1 0,22 1 15,-22 0-15,0 0 0,0 0 0,-21 0 16,0-22-16,0 22 16,0 0-16,0-21 0,-21 20 0,0 1 15,0-21-15,-1 21 0,1 0 16,-21 21-16,21 0 0,-22-22 0,22 22 16,0 0-16,0 0 0,0 0 0,0 22 15,-1-1-15,22 0 0,-21-21 16,21 21-16,0 0 0,0 0 0,0 1 15,21-1-15,1-21 16,-1 0-16,21 0 0,-21 0 0,22 0 16</inkml:trace>
  <inkml:trace contextRef="#ctx0" brushRef="#br0" timeOffset="28307.03">7281 5863 0,'0'0'16,"21"0"-16,-21-21 0,0 0 0,-21 21 15,0 0-15,0 0 0,-21 0 16,20 21-16,-20 0 0,0-21 16,21 21-16,-22 1 0,22-1 0,0 0 15,0 0-15,0 0 0,21 0 16,0 1-16,0-1 0,0 0 16,21 0-16,0-21 0,0 21 0,21-21 15,-20 21-15,20-21 0,-21 22 16,21-22-16,-20 21 0,-1 0 15,21-21-15,-21 21 0,0 0 16,-21 0-16,0 1 16,0-1-16,-21-21 0,0 0 15,0 21-15,0-21 0,-22 0 0,22 0 16,-21 0-16,0 0 0,20 0 16,-20 0-16,-85-21 15,106 21-15,0 0 16,21-21-16,-21 21 0,21-22 15,0 1-15,0 0 16,21 21-16,0-21 0,0 21 0,0-21 16,0 0-16,22 21 15,-22-22-15</inkml:trace>
  <inkml:trace contextRef="#ctx0" brushRef="#br0" timeOffset="28611.85">7683 5525 0,'0'0'0,"22"-43"0,-1 22 0,-21 0 16,21 0-16,-21 0 0,0-1 16,0 1-16,0 42 15,0 1 1,-21 20-16,21 0 16,-21 1-16,-1-1 0,22 0 0,-21 22 15,0-1-15,0 1 0,21-22 16,-21 22-16,0-1 0,-1-21 0,1 1 15,0-1-15,21 0 0,-21 1 0,21-1 16,0-21-16,0 0 0,0 1 16,0-1-16,21 0 0,0-21 15,0 0-15,1 0 0,20 0 0,-21 0 16,0 0-16,0-21 0,1 21 16,-1-21-16,0-1 0,0 1 0,0 0 15,-21 0-15,0 0 0</inkml:trace>
  <inkml:trace contextRef="#ctx0" brushRef="#br0" timeOffset="28763.77">7366 5969 0,'21'0'0,"0"0"15,0 0-15,1 0 0,20 0 16,-21 0-16,21 0 0,1-21 0,-1 21 15,0 0-15</inkml:trace>
  <inkml:trace contextRef="#ctx0" brushRef="#br0" timeOffset="29439.58">8255 5906 0,'0'0'0,"-21"0"0,0 21 0,-1 0 16,1 0-16,0 0 15,0-21-15,0 21 0,21 1 0,0-1 16,0 0-16,-21 0 0,21 0 0,-22 0 16,22 1-16,0-1 0,0 0 15,0 0-15,0 0 0,0 0 16,0 1-16,-21-22 0,21 21 16,-21-21-1,21-21 1,0-1-16,0 1 15,0 0-15,0 0 0,0 0 16,0 0-16,0-1 0,0 1 16,21-21-16,0 21 0,1 0 0,-1-1 15,0 1-15,0 0 0,0 0 16,0 21-16,22 0 0,-22 0 0,0 0 16,0 0-16,0 0 0,1 21 0,-1 0 15,0 0-15,0 1 0,0-1 16,0 0-16,-21 0 0,22 0 0,-22 0 15,21 1-15,-21-1 0,0 0 16,0 0-16,0 0 0,0 0 16,-21-21-1,-1 0-15,1 0 16,21-21-16,0 0 16,0 0-16,0 0 15,0 0-15,21-1 0,-21 1 16,22-21-16,20 21 0,-21 0 0,0-1 15,22 1-15,-22 0 16,21 0-16,0 21 0,1 0 0,-1 0 0,0 0 16,1 0-16,-1 0 0,-21 21 0,22 0 15,-22 0-15,0 1 16,0-1-16,-21 0 0,21 21 0,-21-21 16,0 1-16,0-1 0,-21 0 0,0 0 15,21 0-15,-21 0 0,0-21 16,-1 22-16,1-1 0,0-21 0,0 21 15,0-21-15,0 0 0,42 0 32,0 0-17,0-21-15,0 0 0</inkml:trace>
  <inkml:trace contextRef="#ctx0" brushRef="#br0" timeOffset="30322.98">9504 6011 0,'0'0'0,"0"-84"31,-21 63-31,-1 21 16,1 0-16,0 0 0,0 0 16,0 21-16,0 0 0,-22 0 0,22 0 15,0 0-15,0 1 16,0-1-16,-1 21 0,1-21 0,0 0 15,0 1-15,21 20 0,-21-21 0,21 0 16,0 0-16,0 1 0,21-22 16,0 0-16,0 0 0,0 0 15,1 0-15,-1 0 0,21 0 0,-21 0 16,0-22-16,1 22 0,-1-21 0,21 0 16,-21 0-16,0 0 0,1 0 15,-1-1-15,-21 1 0,21-21 0,-21 21 16,0 0-16,0-1 0,0-20 0,21 21 15,-21 0-15,0 42 32,0 0-32,-21-21 0,21 21 15,-21 22-15,21-22 0,0 0 16,0 0-16,0 21 0,0-20 0,0-1 16,0 0-16,0 0 0,0 0 0,0 0 15,21-21-15,0 22 0,21-1 16,-20-21-16,-1 0 0,21 0 0,-21 0 15,22 0-15,-1 0 0,0 0 0,1 0 16,-1-21-16,-21-1 0,21 22 16,1-21-16,-22 0 0,0 0 0,0 0 15,0 0-15,1-1 0,-1 1 0,-21 0 16,0 0-16,21 0 0,-21 0 16,0-1-16,0 1 0,-21 42 31,21 1-16,-21-1-15,21 0 0,0 0 0,-22 0 16,1 0-16,21 1 0,-21-1 0,21 0 16,0 0-16,-21-21 0,21 21 0,-21 0 15,21 1-15,-21-22 0,21 21 16,-22-21 0,1 0-16,21-21 31,0-1-31,0 1 0,0 0 15,21 0-15,1 0 0,-1 0 0,0-1 16,0-20-16,0 21 0,22-21 16,-22 20-16,21-20 0,0 21 0,43-21 15,-43 20-15,-20 22 0,20 0 16,0 0-16,-21 22 0,22-1 16,-22 0-16,-21 0 0,0 0 0,21 22 15,-21-22-15,0 0 0,0 21 0,0-21 16,0 1-16,-21-1 0,0 0 15,21 0-15,-21 0 0,-1 0 0,22 1 16,-21-22-16,0 21 16,0-21-16</inkml:trace>
  <inkml:trace contextRef="#ctx0" brushRef="#br0" timeOffset="30975">12001 5736 0,'22'-21'0,"-44"42"0,44-84 0,-22 42 0,0-1 15,21 1-15,0 0 16,-21 0-16,21 0 0,-21 0 0,21-1 15,-21 1-15,0 42 32,0 1-32,0 20 0,0-21 15,-21 21-15,0 1 0,21 20 16,-21-20-16,0-1 0,-1 21 0,22-20 16,-21-1-16,21 0 0,-21 1 0,21-1 15,0-21-15,0 22 0,0-22 16,0 0-16,0 0 0,21-21 0,0 21 15,1-21-15,-1 0 0,21 0 0,-21 0 16,22 0-16,-1 0 16,0-21-16,1 0 0,-1 0 0,0 0 15,22-1-15,-22-20 0,0 21 0,1-21 16,-1-1-16,0 1 0,-20-22 16,20 22-16,-21 0 0,0-22 0,-21 22 15,0-22-15,0 22 0,0 0 0,0 21 16,0-22-16,0 22 0,0 0 15,-21 21 1,0 21 0,21 0-16,-21 0 0,21 1 0,0-1 15,0 0-15,0 0 0,0 0 0,0 22 16,0-22-16,0 0 16,21 0-16,0 0 0,0-21 0,22 21 15</inkml:trace>
  <inkml:trace contextRef="#ctx0" brushRef="#br0" timeOffset="31343.79">13187 5800 0,'0'0'0,"21"0"0,-21-21 16,0-1-16,0 1 15,-21 21 1,0 0-16,-1 0 0,1 0 0,-21 0 16,21 0-16,-22 0 0,22 21 15,0 1-15,0-22 0,0 21 0,0 0 16,21 0-16,0 0 0,0 0 15,0 1-15,0-1 0,21-21 16,0 21-16,0 0 0,0 0 0,0-21 16,1 21-16,20 1 0,-21-22 15,0 21-15,0 0 0,1-21 0,-1 21 16,-21 0-16,21-21 0,-21 21 16,-21-21-16,0 0 15,-1 22-15,-20-22 0,0 0 0,21 0 16,-22 0-16,1 0 0,0 0 0,20 0 15,-20 0-15,21-22 0,0 22 16,-22 0-16,22 0 16,21-21-1,21 21 1,1 0-16,-1 0 0,0 0 0,0 0 16,21 0-16,1-21 0</inkml:trace>
  <inkml:trace contextRef="#ctx0" brushRef="#br0" timeOffset="32452.15">14012 5821 0,'0'-21'16,"0"0"-16,0-1 0,-21 1 16,0 21-16,0-21 0,0 21 15,-22-21-15,22 21 0,0 0 16,0 0-16,-22 0 0,22 0 0,-21 0 15,21 0-15,0 21 0,-22 0 0,22 0 16,-21 1-16,21-1 0,-1 0 16,1 21-16,0-21 0,0 1 0,21 20 15,0-21-15,0 0 0,0 0 0,0 1 16,21-1-16,0-21 0,0 21 16,22-21-16,-22 0 0,0 0 0,21 0 15,1 0-15,-22 0 0,21 0 0,-21 0 16,1 0-16,20 0 0,-21 0 15,0-21-15,0 21 0,1-21 16,-1-1-16,0 1 0,-21 0 0,0 0 16,0 0-16,0 0 0,0-22 15,0 22-15,0 0 0,0 0 0,0 0 16,0-1-16,-21 22 16,0 22-1,-1-1-15,22 0 0,-21 0 16,21 0-16,0 0 0,0 1 15,0 20-15,0-21 0,0 0 16,0 0-16,0 1 0,0-1 0,21-21 0,1 21 16,-1 0-16,0 0 0,21-21 15,-21 21-15,22-21 0,-1 0 16,0 0-16,1 0 0,-1 0 0,0 0 16,1 0-16,20 0 0,-20 0 15,-1 0-15,0-21 0,1 0 0,-1 21 16,-21-21-16,21 0 0,1 0 0,-22-1 15,0 1-15,0-21 0,-21 21 16,0-22-16,0 22 0,0-21 0,0 21 16,0 0-16,-21-22 0,21 22 0,-42 21 15,21-21-15,-1 21 0,-20 0 16,21 0-16,-21 0 0,-1 21 0,1-21 16,0 21-16,-1 22 0,1-22 15,0 0-15,20 21 0,-20-21 16,21 22-16,0-22 0,21 0 0,0 0 15,0 0-15,0 1 0,21-1 16,0 0-16,21-21 0,-20 0 0,20 0 16,0 0-16,1 0 0,-1 0 0,-21 0 15,21 0-15,1 0 0,-1-21 16,0 21-16,-20-21 0,-1-1 0,21 22 16,-21-21-16,0 0 0,-21 0 0,0 0 15,0 0-15,0-1 16,0 1-16,0 0 0,0 0 0,0 0 15,-21 42 17,0 0-32,21 0 0,-21 0 0,21 1 15,0 20-15,-21-21 0,0 21 16,21-20-16,-22 20 0,22-21 0,0 21 16,0 1-16,0-1 0,0 22 0,0-22 15,0 21-15,0 1 0,0-22 16,0 22-16,22-1 0,-22 1 0,21-1 15,-21 1-15,0-1 0,0-20 0,0 20 16,0 1-16,0-22 0,0 21 16,-21-20-16,-1-1 0,1 0 0,0 1 15,0-22-15,0 0 0,-22 0 16,22-21-16,0 0 0,0 0 0,0-21 16,0 0-16,-1 0 0,1 0 15,0-1-15,0-20 0,21 0 0,-21-1 16,21 1-16,0 0 0,0-22 0,0 22 15,0 0-15,0-22 0,21 22 0,0-1 16,0-20-16,0 21 0,22-1 16,-22-20-16,0 20 0,21 1 0,1 0 15,-1-1-15,-21 1 0,22 0 0,-1-1 16</inkml:trace>
  <inkml:trace contextRef="#ctx0" brushRef="#br0" timeOffset="32798.94">15176 5969 0,'22'0'47,"20"0"-31,-21 0-16,0-21 0,0 21 15,1-21-15,-1 21 0,0-21 0,0-1 16,0 22-16,0-21 0,-21 0 15,0 0-15,0 0 16,0 0-16,-21 21 16,0 0-16,0 0 0,-21 0 0,20 21 15,1 0-15,-21 0 0,21 0 16,0 0-16,-22 22 0,22-22 0,21 21 16,0-21-16,-21 1 0,21 20 0,0-21 15,0 0-15,0 0 0,0 1 16,21-1-16,0-21 0,0 21 0,1-21 15,41 0-15,-21 0 16,-20 0-16,20 0 0,-21 0 0,21 0 16,-20 0-16,20-21 0</inkml:trace>
  <inkml:trace contextRef="#ctx0" brushRef="#br0" timeOffset="33795.64">17293 5398 0,'21'-22'16,"-42"44"-16,42-65 0,-21 22 0,0 0 16,0 42 15,-21 0-31,21 22 16,-21-22-16,0 42 0,21-20 0,-21-1 15,-1 21-15,1-20 0,0 20 0,0-20 16,0 20-16,-22-21 0,22 1 15,0-1-15,-21 0 0,21-20 0,-22 20 16,22-21-16,0 0 16,0 0-16,-22-21 0,43 22 0,-21-22 0,0 0 15,0 0-15,21-22 32,0 1-32,0 0 0,0 0 15,0 0-15,0 0 0,0-22 0,21 22 16,0-21-16,0 21 0,-21-22 15,22 1-15,-1 21 0,0-22 0,-21 22 16,21-21-16,0 21 16,-21 42-1,0 0-15,0 0 0,0 22 16,0-22-16,0 21 0,0-21 16,0 0-16,0 22 0,0-22 15,0 0-15,21 0 0,1 0 0,-1 1 16,0-1-16,0-21 0,0 0 15,22 21-15,-22-21 0,21 0 0,0 0 16,1 0-16,20 0 0,-20-21 16,20 0-16,-21 21 0,22-22 0,-22 1 15,1 0-15,-1-21 0,-21 21 0,21-22 16,-20 22-16,-1-42 0,-21 20 16,0 1-16,0-22 0,0 22 0,0-21 15,0 20-15,0 1 0,-21-22 16,-1 22-16,1 0 0,0-1 0,-21 1 15,21 0-15,-22 21 0,1-1 16,21 22-16,-22 0 0,1 0 16,0 0-16,21 0 0,-22 22 0,1-1 15,21 21-15,0 0 0,-1-20 16,1 20-16,21 0 0,0 22 0,0-22 16,0 0-16,0 1 0,0-1 0,21-21 15,1 22-15,-1-22 0,0 21 16,0-21-16,21 0 0,-20 1 0,20-1 15,-21-21-15,21 0 0,-20 21 16,-1-21-16,21 0 0,-21 0 0,0 0 16,22 0-16</inkml:trace>
  <inkml:trace contextRef="#ctx0" brushRef="#br0" timeOffset="34523.3">17949 5821 0,'0'21'31,"21"-21"-15,1 0-1,-1 0-15,-21-21 0,21 21 0,0 0 16,0-21-16,0 0 16,1 21-16,-1-22 0,0 1 0,0 21 15,0-21-15,-21 0 0,0 0 0,0 0 16,0-1-16,-21 22 15,0 0 1,0 0-16,0 0 0,-1 22 16,1-22-16,0 42 0,0-21 0,-21 0 15,20 22-15,22-22 0,-21 21 0,0-21 16,21 0-16,0 22 0,0-22 16,0 0-16,0 0 0,0 0 0,0 1 15,21-1-15,0-21 0,1 21 16,-1-21-16,0 21 0,0-21 15,21 0-15,-20 0 0,20 0 0,-21 0 16,21 0-16,-20-21 0,20 0 0,-21 21 16,21-21-16,-20-1 0,-1 1 15,0 0-15,0 0 0,0-21 0,0 20 16,-21 1-16,0-21 0,22 21 16,-22 0-16,0-1 0,21 1 0,-21 64 46,0-22-46,0 0 0,0 0 16,0 0-16,0 22 0,0-22 0,0 0 16,0 0-16,0 21 0,0-20 0,0-1 15,0 0-15,0 0 16,21-21 0,0 21-16,0-21 0,0 0 15,1 0-15,-1 0 0,-21-21 0,21 0 16,0 21-16,0-21 0,0 0 15,-21-1-15,22 1 0,-22 0 0,21 0 16,-21 0-16,0-22 0,21 22 0,-21 0 16,0-21-16,21 21 0,-21-1 15,0 1-15,0 0 16,21 21 15,-21 21-15,21 0-16,-21 1 15</inkml:trace>
  <inkml:trace contextRef="#ctx0" brushRef="#br0" timeOffset="34884.1">18902 5842 0,'-43'-42'0,"86"84"0,-22-21 0,0-21 0,0 0 32,0 0-17,1 0 1,-1 0-16,0-21 15,0 21-15,0-21 0,0 0 16,1 21-16,-22-21 0,0-1 16,21 22-16,-21-21 0,0 0 0,0 0 15,0 0 1,-21 21-16,-1 0 0,1 0 16,0 21-16,0-21 0,0 21 0,0 21 15,-1-20-15,1 20 0,0-21 16,0 21-16,0-20 0,21 20 0,-21-21 15,21 0-15,0 0 0,0 1 0,0-1 16,0 0-16,0 0 16,0 0-16,21-21 0,0 21 0,0-21 15,0 0-15,0 0 0,1 0 0,-1 0 16,21 0-16,-21 0 0,22 0 16,-22 0-16,21 0 0,-21-21 0,22 0 15,-1 0-15,-21 0 0,0 0 0,22-1 16,-22-20-16,21 0 0,-21-1 15</inkml:trace>
  <inkml:trace contextRef="#ctx0" brushRef="#br0" timeOffset="35491.71">19643 5503 0,'0'0'16,"21"-42"-16,0-21 0,0 20 0,0-20 15,0 20-15,1-20 0,-22 21 0,21-22 16,0 22-16,-21 21 16,21-22-16,-21 22 0,0 0 0,0 42 15,0 0 1,0 22-16,-42-22 0,21 42 0,-1-20 15,-20 20-15,21-21 0,-21 22 0,20-1 16,-20 1-16,21-1 0,0 1 16,-22-1-16,22 1 0,0-22 0,0 22 15,0-22-15,21 22 0,0-22 16,-21-21-16,21 21 0,0-20 0,0 20 16,0-21-16,0 0 0,0 0 15,21-21 1,0 0-16,0 0 0,0 0 15,0 0-15,1 0 0,20-21 0,-21 21 16,21-21-16,-20 0 0,20 0 16,-21 0-16,21-1 0,-20 1 0,-1-21 15,0 21-15,0 0 0,-21-1 0,0 1 16,0 0-16,-21 42 31,0 0-31,0 1 0,-1-1 0,1 0 16,21 0-16,0 0 0,-21 22 15,21-22-15,0 0 0,0 0 0,0 0 16,0 0-16,21-21 0,0 22 16,1-22-16,-1 0 15,0 0-15,21 0 0,-21 0 0,1 0 16,20 0-16,-21 0 0,0 0 16,0-22-16,1 1 0,-1 21 0,0-21 15,-21 0-15,0-21 0,0 20 0,0 1 16,0-21-16,0 21 0,0-22 15,0 22-15,-21-21 0,0 21 0,-1 0 16,1-1-16,0 22 0,0 0 0,0 0 16,0 0-16,-1 0 0,1 22 15,0-1-15,0 0 0,21 0 16,0 21-16,0-20 0,0-1 16,0 0-16,21 0 15,0 0-15,0-21 0,22 0 0,-22 21 16</inkml:trace>
  <inkml:trace contextRef="#ctx0" brushRef="#br0" timeOffset="35815.3">20447 5884 0,'0'0'0,"0"-21"0,21-85 32,-21 85-32,-21 21 31,21 43-31,-21-22 0,0 21 15,-1 0-15,1 1 0,0-1 0,21 0 16,-21 1-16,0 20 0,0-20 16,-1 20-16,1 1 0,21-1 0,-21 1 15,21-1-15,-21 1 0,0 20 0,21-20 16,0 20-16,-21-20 0,-1-1 16,22 1-16,-21-1 0,21 1 0,0-1 15,-21 1-15,21-22 0,0 1 0,0-1 16,0 0-16,0-21 0,0 1 15,0-1-15,21-42 16,0-1 0,-21 1-16,22-21 0,-1 21 0,0-22 15,0 1-15,0-21 0</inkml:trace>
  <inkml:trace contextRef="#ctx0" brushRef="#br0" timeOffset="36071.15">20383 6033 0,'0'0'0,"0"-64"0,22 22 0,-1-22 16,-21 22-16,21-22 0,0 22 0,0 21 16,22-21-16,-1-1 0,0 22 15,1 0-15,-1 21 0,0 0 0,1 0 16,-1 0-16,-21 21 0,0 0 16,0 0-16,1 22 0,-22-22 15,0 21-15,0 1 0,0-1 0,-22-21 16,1 21-16,0-20 0,0-1 0,-21 0 15,-1 0-15,1-21 0,0 21 16,-1-21-16,1 0 0,21 0 0,-22 0 16,1 0-16,21 0 0,0 0 15,0 0-15,-1 0 0,22-21 0</inkml:trace>
  <inkml:trace contextRef="#ctx0" brushRef="#br0" timeOffset="36910.08">21167 5609 0,'0'0'0,"0"-21"0,0 42 31,0 0-31,0 1 16,0-1-16,0 0 0,-22 0 0,22 21 15,0-20-15,0-1 0,-21 21 16,21-21-16,-21 0 0,21 1 0,0-1 16,-21 0-16,0 0 15,21 0-15,-21-21 0,-1 0 16,22-21 15,0 0-31,0 0 0,0 0 16,0-1-16,22 1 0,-1 0 0,-21-21 15,21 21-15,0-1 0,0-20 16,0 21-16,1 0 0,-1 0 0,0-1 16,0 1-16,0 21 0,0 0 15,1 0-15,-1 0 0,0 0 0,0 0 16,-21 21-16,0 1 0,21-1 0,-21 21 16,21-21-16,-21 22 0,0-22 15,0 21-15,0-21 0,0 0 16,0 1-16,0-1 0,0 0 0,-21 0 15,0 0-15,0-21 16,21 21-16,-21-21 16,0 0-1,21-21-15,0 0 16,0 0-16,0 0 0,21 0 0,0 21 16,0-22-16,0-20 0,0 21 15,22 0-15,-1-22 0,-21 22 0,22 0 16,-1-21-16,0 42 0,1-21 0,-22 21 15,21 0-15,-21 0 0,0 21 16,1 0-16,-22 0 0,0 0 16,0 22-16,0-1 0,0-21 15,0 21-15,-22-20 0,1 20 0,21-21 16,-21 0-16,0 0 0,21 1 0,-21-1 16,21 0-16,0 0 15,21-21 1,0 0-1,0-21-15,0 21 0,1-21 16,-1 21-16,0-21 0</inkml:trace>
  <inkml:trace contextRef="#ctx0" brushRef="#br0" timeOffset="37251.62">22013 5863 0,'43'-21'31,"-22"21"-16,0-21-15,0 21 16,0 0-16,0-21 0,-21 0 16,22 21-16,-1-22 0,0 1 0,0 0 15,0 0-15,-21 0 16,0 0-16,0-1 0,-21 22 16,0 0-1,-21 0-15,20 22 0,1-1 16,-21 0-16,21 21 0,0-21 0,-1 22 15,1-22-15,0 21 0,21-21 16,-21 1-16,21 20 0,0-21 0,0 0 16,0 0-16,21 1 0,0-1 15,0 0-15,22-21 0,-22 0 16,0 0-16,21 0 0,1 0 0,-22 0 16,21 0-16,1 0 0,-1 0 15,0-21-15,-21 0 0,22-1 0,-22 1 16,21-21-16,-21 21 0</inkml:trace>
  <inkml:trace contextRef="#ctx0" brushRef="#br0" timeOffset="37655.39">22585 5863 0,'21'-84'16,"-42"168"-16,42-211 0,-21 106 0,0 0 16,-21 21-1,0 21 1,21 0-16,-22 22 0,1-22 0,21 0 16,-21 21-16,0-21 0,21 22 15,0-22-15,-21 0 0,0 0 0,21 0 16,-22 1-16,22-1 0,0 0 15,0 0-15,-21-21 0,21 21 16,0-42 0,0 0-1,0 0-15,0 0 0,21-1 16,1 1-16,-22-21 0,21 21 0,21-22 16,-21 1-16,22 0 0,-22 21 15,21-22-15,0 1 0,-20 21 16,20 0-16,0 21 0,-21 0 15,22 0-15,-22 0 0,0 21 0,0 0 16,-21 0-16,0 21 0,0 1 0,0-22 16,0 21-16,0-21 0,0 22 15,-21-22-15,0 21 0,21-21 0,-21 1 16,21-1-16,-21 0 0,21 0 0,0 0 16,-22-21-16,22-21 46,22 0-46,-1 21 0,0-21 16,0 0-16</inkml:trace>
  <inkml:trace contextRef="#ctx0" brushRef="#br0" timeOffset="37911.94">23368 5376 0,'0'0'0,"0"-21"0,-21 42 16,0 1-1,-1-1-15,1 0 0,0 21 16,0-21-16,-21 43 0,20-22 0,-20 1 16,21 20-16,0-21 0,0 1 15,-1-1-15,1 0 0,21 1 16,0-1-16,0-21 0,0 0 0,0 1 16,0-1-16,0 0 0,0 0 0,21 0 15,1-21-15,-1 0 0,0 0 16,0 0-16,0 0 0,0 0 0,1 0 15,-1 0-15,0-21 0,0 21 0,0-21 16,0 0-16,-21 0 0</inkml:trace>
  <inkml:trace contextRef="#ctx0" brushRef="#br0" timeOffset="38139.81">23072 5567 0,'0'0'0,"-22"0"16,44 0 15,20 0-31,-21 0 0,0 0 0,22 0 16,-22-21-16,21 21 0,0 0 15,-20 0-15,20 0 0,0 0 0,-21-21 16,22 21-16,-22 0 0,21 0 0,-21 0 16,1-22-16,-1 22 15,-42 0 1,-1 0-16,1 0 15,-21 0-15,0 22 0</inkml:trace>
  <inkml:trace contextRef="#ctx0" brushRef="#br0" timeOffset="39471.69">8191 6922 0,'0'0'0,"0"42"16,0-21-1,22-21 16,-22-21-15,21 0-16,-21 0 16,0-1-16,0 1 15,0 0-15,0 0 0,-21 21 16,-1-21-16,1 0 0,0-1 16,-21 22-16,21 0 0,-22 0 0,1 0 15,0 0-15,-1 0 0,1 0 16,0 22-16,-1-1 0,22 21 0,-21-21 15,21 0-15,-1 22 0,1-1 0,0 0 16,0 1-16,21-1 16,-21 0-16,21 1 0,0-22 0,0 21 15,0-21-15,0 22 0,21-22 0,0-21 16,0 21-16,0-21 0,22 0 16,-22 0-16,21 0 0,1 0 0,-1-21 15,0 0-15,1 0 0,-1-1 0,0 1 16,1 0-16,-1 0 0,0-21 15,-21 20-15,22-20 0,-22 21 0,0 0 16,0-22-16,-21 22 0,0 0 0,0-21 16,0 21-16,0-1 0,0 1 15,0 42 1,0 1 0,0-1-16,-21 0 0,21 0 15,0 21-15,0-20 0,0-1 0,0 21 16,0-21-16,0 0 0,0 22 0,0-22 15,0 0-15,21-21 0,0 21 16,1 0-16,-1-21 0,0 0 0,0 0 16,21 0-16,-20 0 0,20-21 0,-21 0 15,21 0-15,1 0 0,-1 0 16,-21-1-16,22 1 0,-22 0 0,0 0 16,0 0-16,0 0 0,-21-1 15,21-20-15,-21 21 0,0 0 0,0 0 16,0-1-16,-21 22 15,0 0-15,0 0 16,21 22-16,0-1 16,0 0-16,0 21 0,0-21 0,-21 1 15,21 20-15,0-21 0,-21 0 0,21 22 16,0-22-16,0 0 0,-22 0 16,22 0-16,-21 0 0,21 1 0,0-1 15,0-42 16,0-1-31,0 1 0,0 0 16,0 0-16,0 0 0,0 0 0,0-22 16,21 22-16,1 0 0,-1-21 15,21 20-15,-21-20 0,22 21 16,-1 0-16,-21-22 0,21 43 0,22-21 16,-22 21-16,-21 0 0,22 0 0,-1 0 15,0 21-15,-20 1 0,20-22 16,-21 42-16,0-21 0,0 0 0,1 0 15,-22 1-15,0 20 0,0-21 0,0 0 16,0 0-16,0 1 0,0-1 16,-22 0-16,1 0 0,0 0 0,21 0 15,-21-21-15,0 22 0</inkml:trace>
  <inkml:trace contextRef="#ctx0" brushRef="#br0" timeOffset="39959.46">9885 7027 0,'0'0'0,"0"-21"0,21 0 0,-21 0 0,0 0 16,0 0-16,0-1 0,0 1 16,-21 0-16,0 21 0,-1-21 0,1 21 15,0 0-15,-21 0 0,21 0 0,-1 0 16,-20 21-16,21 0 0,-21 0 15,20 1-15,-20-1 0,21 21 16,0-21-16,0 22 0,-1-22 0,1 21 16,0 0-16,21-20 0,0 20 0,0-21 15,0 21-15,0-20 0,0-1 16,0 0-16,21 0 0,0-21 16,1 0-16,20 0 0,-21 0 0,21 0 15,-20-21-15,20 21 0,-21-21 0,21 0 16,-20-1-16,20-20 0,0 21 15,-21 0-15,22-22 0,-22 22 0,21-21 16,-21 0-16,1-1 0,-1 22 0,0-42 16,-21 20-16,0 1 15,21 0-15,-21-1 0,21 1 0,-21 21 16,0-22-16,0 22 0,-21 42 16,0 1-1,21-1-15,-21 21 0,0 0 0,-1 1 16,1-1-16,21 0 0,-21 1 0,21-1 15,-21 0-15,21 1 0,-21-1 16,21 0-16,0 1 0,0-22 0,0 0 16,21 21-16,21-20 0,-21-1 0,22-21 15,-22 0-15,21 0 0,1 0 0,-1 0 16,-21 0-16,21 0 16</inkml:trace>
  <inkml:trace contextRef="#ctx0" brushRef="#br0" timeOffset="40311.25">11155 6795 0,'0'0'0,"-21"0"0,-1 0 0,22-22 15,22 1 1,-1 21-16,0 0 0,21 0 16,1 0-16,-1-21 0,0 21 0,22 0 15,-22 0-15,22 0 0,-1 0 16,-21-21-16,1 21 0,20 0 0,-42 0 15,22 0-15,-22 0 0,0 0 0,-42 0 32,0 0-17,0 0-15,-22 0 0</inkml:trace>
  <inkml:trace contextRef="#ctx0" brushRef="#br0" timeOffset="40543.12">11388 6752 0,'-22'21'31,"22"1"-31,0-1 0,0 0 16,0 0-16,0 0 0,0 22 15,0-22-15,0 0 0,0 21 0,0 1 16,0-22-16,0 21 0,0 0 16,0-20-16,-21 20 0,21-21 0,-21 21 15,21-20-15,0 20 0,-21-21 16,21 0-16,-21-21 0,21 21 0,0 1 15,21-22 1,0 0 0,0-22-16</inkml:trace>
  <inkml:trace contextRef="#ctx0" brushRef="#br0" timeOffset="40884.93">11790 7133 0,'0'0'0,"21"0"0,0 0 15,-21-21-15,21 21 16,0 0-16,1 0 16,-1-21-16,0 21 0,0 0 0,0-21 15,0 21-15,1-21 0,-1-1 16,0 1-16,-21 0 16,-21 21-1,0 0-15,-1 0 0,1 0 0,-21 0 16,21 21-16,-22 0 0,22 1 0,0-22 15,-21 21-15,21 21 16,-1-21-16,1 0 0,21 1 0,0 20 0,-21-21 16,21 0-16,0 0 0,0 1 15,0-1-15,0 0 0,21-21 16,0 21-16,1-21 0,-1 0 0,0 0 16,0 0-16,0 0 0,22 0 0,-22 0 15,21 0-15,-21 0 0,22-21 16,-1 0-16,-21 21 0,21-21 0,1-1 15</inkml:trace>
  <inkml:trace contextRef="#ctx0" brushRef="#br0" timeOffset="41231.07">12531 7006 0,'0'0'0,"0"-21"16,21 21-16,-21-21 0,-21 21 31,-1 0-31,1 0 0,0 21 0,0-21 16,0 21-16,-22 0 0,22 1 0,0-1 15,21 0-15,-21 0 0,21 0 16,0 0-16,0 1 0,0-1 16,0 0-16,21 0 0,0-21 0,-21 21 15,21 0-15,1-21 0,-1 22 16,0-1-16,0-21 0,0 21 0,0-21 16,-21 21-16,22-21 0,-22 21 0,0 0 15,-22-21 1,1 0-16,0 0 0,0 22 15,-21-22-15,20 0 0,-20 0 0,0 0 16,21 0-16,-22 0 0,22 0 0,-21 0 16,21 0-16,-1 0 0,1 0 15,21-22 1,21 22-16,1-21 16,20 21-16,-21 0 0,0-21 15,22 21-15</inkml:trace>
  <inkml:trace contextRef="#ctx0" brushRef="#br0" timeOffset="42128.21">13081 6710 0,'0'0'0,"-106"-21"31,85 42-31,21 0 0,-21 0 15,0 0-15,-1 1 0,1 20 16,21-21-16,-21 21 0,0 1 0,21-1 16,-21 0-16,0 1 0,21-22 0,0 21 15,-22 1-15,22-1 0,0-21 16,0 21-16,0-20 0,0-1 0,0 0 16,0 0-16,0 0 0,22-21 15,-1 0-15,0 0 0,21 0 16,-21 0-16,1 0 0,20 0 0,0 0 15,-21 0-15,22-21 0,-22 0 0,21 0 16,1 0-16,-22-1 0,0 1 16,0 0-16,0 0 0,0 0 0,1 0 15,-22-1-15,0 1 0,0 0 0,0 0 16,-22 42 15,22 0-31,-21 0 0,21 1 16,0-1-16,-21 0 0,21 0 0,0 0 15,0 0-15,0 1 0,0-1 16,0 0-16,0 0 0,21 0 0,0-21 16,1 0-16,-1 21 0,21-21 0,-21 0 15,22 0-15,-22 0 0,21 0 16,0 0-16,-20-21 0,20 21 0,-21-21 16,0 0-16,0 21 0,22-21 0,-43 0 15,21-1-15,0 1 0,0-21 16,-21 21-16,0 0 0,0-1 0,0 1 15,0 0-15,-21 42 32,21 0-32,-21 1 0,0-1 15,21 0-15,0 0 0,-21 21 16,-1-20-16,22-1 0,0 0 16,-21 0-16,21 0 0,-21 0 0,21 1 15,-21-22-15,21-22 47,21 1-47,0 0 0,0 21 16,-21-21-16,22 0 0,-1 0 15,0-22-15,0 22 0,0 0 0,0 0 16,1-22-16,-1 22 0,21 0 16,-21 0-16,0 0 0,1 21 0,-1 0 15,0 0-15,0 0 0,0 0 16,-21 21-16,0 0 0,0 0 15,0 0-15,0 1 0,0 20 0,0-21 16,0 0-16,0 0 0,-21 1 16,21-1-16,-21 0 0,21 0 0,-21 0 15,21 0-15,21-21 47,0 0-31,0 0-16,0-21 0,1 21 0</inkml:trace>
  <inkml:trace contextRef="#ctx0" brushRef="#br0" timeOffset="42707.88">14584 7218 0,'0'-21'0,"0"42"0,0-63 16,0 20-16,0 1 0,0 0 0,-21 0 15,-1 0-15,1 21 16,0-21-16,0 21 15,-21 0-15,20 0 0,1 0 0,-21 0 0,21 21 16,-22 0-16,22 0 16,-21 0-16,21 0 0,0 1 0,-1-1 15,1 0-15,0 21 0,21-21 0,0 1 16,0-1-16,0 0 16,21 0-16,0-21 0,1 0 0,-1 21 15,0-21-15,0 0 0,21 0 0,-20 0 16,-1 0-16,0 0 0,0-21 15,0 0-15,0 21 0,1-21 0,-1 0 16,0-1-16,0 1 0,-21 0 0,0 0 16,0 0-16,21 0 0,-21-1 0,0 1 15,21 21-15,-21 21 32,0 1-32,-21-1 15,0 0-15,21 0 0,-21 21 16,0-20-16,0 20 0,21-21 0,-22 21 15,1 1-15,0-1 0,21 0 0,0 1 16,0-1-16,0 22 0,-21-22 16,21 0-16,0 22 0,0-22 0,-21 22 15,21-22-15,0 21 0,-21-20 0,21 20 16,0-20-16,-22-1 0,22 0 0,-21 1 16,0-1-16,21 0 0,-21-21 15,0 1-15,0-1 0,-1-21 16,1 21-16,0-21 15,0 0-15,21-21 16,-21 21-16,21-21 0,0-1 16,0 1-16,0 0 0,0 0 15,0 0-15,0 0 0,0-1 0,0-20 16,0 21-16,21-21 0,-21-1 0</inkml:trace>
  <inkml:trace contextRef="#ctx0" brushRef="#br0" timeOffset="42944.21">14139 6773 0,'0'-21'0,"0"42"0,-21-63 16,21 21-16,-21 0 0,21 0 16,0-1-16,-21 22 0,21-21 15,-21 21 48,-1 0-48,1 0-15,0 0 0</inkml:trace>
  <inkml:trace contextRef="#ctx0" brushRef="#br0" timeOffset="43148.1">13187 6795 0,'84'42'31,"-41"-42"-31,-22 0 0,0 0 16,21 0-16,1 0 0,-22 0 16,21 0-16,1 0 0,-22-21 15,21 21-15,0 0 0,-20 0 0,-1 0 16,0 0-16,0 0 0,-42 21 31</inkml:trace>
  <inkml:trace contextRef="#ctx0" brushRef="#br0" timeOffset="44204.28">3641 8869 0,'0'0'0,"0"-21"0,0 0 0,0-1 15,0 1-15,0 0 0,0 0 16,0 0-16,0 0 0,0-1 0,0 1 15,0 0-15,0 0 16,0 42 0,0 0-16,0 0 15,0 1-15,0 20 0,0 0 16,-22 1-16,22-1 0,-21 0 0,0 1 16,0-1-16,0 0 0,0-21 0,21 22 15,-22-22-15,1 0 0,0 0 16,0 0-16,0-21 0,21 22 15,21-22 1,0 0 0,0 0-16,0 0 0,22 0 0,-22-22 15,21 22-15,1 0 0,-1 0 16,0-21-16,1 21 0,-1 0 16,0-21-16,1 21 0,-1-21 0,0 21 15,1-21-15,-22 0 0,21 21 16,-21-22-16,0 1 0,1 0 0,-1 0 15,-21 0-15,0 0 0,0-1 16,0 1-16,0 0 0,0 0 0,0 0 16,0 0-16,0-1 0,0 1 0,0 0 15,-21 21-15,-1 0 16,1 21-16,0 0 0,0 1 16,21 20-16,-21 0 0,0-21 15,21 22-15,-22-1 0,22 0 16,-21 1-16,0-1 0,21 0 0,0-20 15,0 20-15,-21-21 0,21 0 16,0 0-16,0 1 0,0-1 0,0 0 16,21-21-16,0 0 15,0 0-15,1 0 0,20 0 16,-21-21-16,0 0 0</inkml:trace>
  <inkml:trace contextRef="#ctx0" brushRef="#br0" timeOffset="44383.36">4635 9017 0,'0'0'0,"0"-21"16,0 0-1,22 21 48,-1 0-48</inkml:trace>
  <inkml:trace contextRef="#ctx0" brushRef="#br0" timeOffset="44871.09">5948 8530 0,'0'-21'16,"0"42"-16,0-84 0,0 20 0,0 22 0,0-21 16,0 0-16,0 20 0,0 1 15,0 0-15,0 0 0,0 0 0,0 42 32,0 21-32,0 1 0,0-1 0,0 21 15,-21 1-15,21-1 0,0 22 0,0 0 16,0-22-16,0 22 0,-22-22 15,22 22-15,-21-21 0,21-22 0,-21 21 16,0-20-16,0-1 0,21 0 16,-21-20-16,-1 20 0,22-21 15,-21 0-15,21 0 0,0-42 47,0 0-47,0 0 0,0 0 0,0 0 16,0-1-16</inkml:trace>
  <inkml:trace contextRef="#ctx0" brushRef="#br0" timeOffset="45179.91">5715 8805 0,'0'0'0,"0"-42"0,0-21 0,0 20 15,0-20-15,0 20 0,0 1 16,0 0-16,0-1 0,0 1 16,21 0-16,0 21 0,22-22 0,-22 22 15,21 0-15,0-21 0,1 42 16,-1-22-16,0 1 0,22 21 0,-22 0 15,1 0-15,20 21 0,-42 1 0,22 20 16,-22 0-16,0 1 0,-21-1 16,0 0-16,0 1 0,-21-1 0,0 21 15,-1-20-15,-20-1 0,0 0 0,-1 1 16,1-1-16,0 0 0,-1 1 16,1-22-16,0 0 0,21 0 0,-22 0 15,22 1-15,21-1 0,0 0 16,21 0-1,0-21 1,1 0-16,-1 0 0,21 0 0,-21 0 16,0 0-16,1 0 0,20 0 15</inkml:trace>
  <inkml:trace contextRef="#ctx0" brushRef="#br0" timeOffset="45759.58">6286 9313 0,'0'0'0,"22"0"0,-1 0 0,0 0 16,0-21 0,0 21-16,0-21 0,1 0 15,-1 0-15,0 0 0,0-1 0,21-20 16,-20 21-16,-1-21 0,0-1 0,0 22 16,0-21-16,-21-1 0,0 22 15,0-21-15,0 21 0,0 0 0,0-1 16,-21 22-1,0 0-15,0 0 0,0 0 0,-1 22 16,1-1-16,0 0 0,21 0 16,0 0-16,0 0 15,0 1-15,21 20 0,0-21 0,-21 0 0,22 0 16,-1 1-16,0-1 0,0 21 0,0-21 16,-21 0-16,21 1 15,1-1-15,-22 0 0,21 0 0,0-21 16,-21 21-16,21 0 0,0-21 15,0 0-15,1 22 0,-1-22 0,0 0 16,21 0-16,-21 0 0,22-22 16,-22 1-16,21 21 0,-21-21 0,22 0 15,-22 0-15,21 0 0,-21-1 0,1 1 16,20 0-16,-21 0 0,0-21 16,0 20-16,-21-20 0,0 21 15,0-21-15,0 20 0,0 1 0,0 0 16,-21 21-1,0 0-15,0 0 16,21 21-16,0 22 0,0-22 0,-21 0 16,21 21-16,0-21 0,-21 1 15,21 20-15,0-21 0,0 0 0,0 0 16,0 1-16,0-1 0,0 0 0,21-21 16,-21 21-16,21-21 0,0 0 15,0 0-15,0 0 0,1 0 0,-1 0 16,21 0-16,-21 0 0,0 0 0,22-21 15</inkml:trace>
  <inkml:trace contextRef="#ctx0" brushRef="#br0" timeOffset="46160.41">7768 9229 0,'0'0'0,"0"21"0,-21-21 0,0 0 15,0 0 64,21-21-33,21 21-14,0 0-17,0 0-15,0 0 0,0 0 16,1 0-16,20 0 16,-21 0-16,0 0 0,0 0 0,1 0 15,-1 0-15,0 0 0,0-21 16,0 21-16,0 0 0,-21-22 15</inkml:trace>
  <inkml:trace contextRef="#ctx0" brushRef="#br0" timeOffset="46892.01">8361 9229 0,'-21'42'32,"-1"-42"-32,1 0 15,21-21 1,21 0-1,1 0-15,-1-1 16,0 1-16,0 0 0,0-21 16,0 21-16,1-1 0,-1-20 0,0 0 15,-21 21-15,21-22 0,-21 1 16,21 21-16,-21 0 0,0-22 16,0 22-16,0 0 0,-21 21 15,0 0-15,0 0 16,0 21-16,-1 0 15,22 0-15,0 1 0,0 20 16,0-21-16,0 0 0,0 22 16,22-22-16,-1 0 0,-21 21 0,21-21 15,-21 22-15,0-22 0,0 0 0,21 0 16,-21 22-16,21-22 0,-21 0 16,0 0-16,21-21 0,1 21 0,-1 0 15,0-21-15,0 0 0,0 0 0,0 0 16,22 0-16,-22 0 0,21 0 15,1 0-15,-1-21 0,0 0 16,1 21-16,-1-21 0,0 0 0,1 0 16,-1-1-16,0 1 0,1-21 0,-1 21 15,-21 0-15,0-22 0,-21 22 16,0-21-16,0 21 0,0-22 0,0 22 16,0 0-16,0 0 0,-21 21 0,0 0 15,0 0-15,0 0 16,-1 0-16,1 21 0,0 0 0,0 0 15,0 22-15,0-22 0,21 21 0,0-21 16,-22 22-16,22 62 16,0-83-1,0-1-15,0 0 0,22-21 0,-1 21 16,0-21-16,0 21 0,0-21 0,0 0 16,1 0-16,-1 0 0,21 0 15,-21 0-15,22 0 0,-22 0 0,21-21 16,-21 0-16,22 21 0,-1-21 0,0 21 15,1-21-15</inkml:trace>
  <inkml:trace contextRef="#ctx0" brushRef="#br0" timeOffset="49091.28">9927 9081 0,'0'0'0,"21"-22"15,0 1-15,-21 0 0,22 0 0,-22 0 16,0 0-16,0-1 0,-22 1 16,1 0-16,0 0 0,0 0 0,0 21 15,0 0-15,-1 0 0,1 0 0,-21 0 16,21 0-16,0 0 0,-22 21 15,22 0-15,0 0 0,-21 0 0,20 1 16,1 20-16,-21-21 0,21 0 0,0 22 16,21-22-16,0 0 0,0 0 15,0 21-15,0-20 0,0-1 16,0 0-16,21-21 0,0 21 0,0-21 16,21 0-16,-20 0 0,-1 0 15,21 0-15,-21 0 0,22-21 0,-22 21 16,0-21-16,21 21 0,-21-21 15,1-1-15,-22 1 0,21 0 0,0 0 16,-21 0-16,21 0 0,-21-22 16,0 22-16,0 0 0,0 0 15,0 0-15,21 21 16,-21 21 0,0 0-1,0 0-15,0 0 0,0 0 0,0 22 16,-21-22-16,0 21 0,21-21 15,-21 22-15,0-1 0,-1 0 0,22 1 16,0-1-16,-21 0 0,21 1 0,-21 20 16,21-20-16,0 20 0,0 1 15,-21-1-15,0-21 0,21 22 16,-21-1-16,21-20 0,0 20 0,-22-20 16,22 20-16,0-21 0,0 1 0,0-1 15,0 0-15,0-20 0,0 20 0,0-21 16,0 0-16,-21 0 0,21-42 31,0 0-31,0 0 0,21 0 16,1 0-16,-1-22 0,0 1 0,0 0 15,0-1-15,0 1 0,22-22 16,-22 1-16,21-1 0,-21-20 0,22-1 16,-1 0-16,-21 1 0,22-1 15,-22 22-15,21-22 0,-21 0 0,0 22 16,1-1-16,-22 1 0,0 20 15,0 1-15,0 0 0,0-1 0,0 22 16,0 0-16,0 0 0,0 0 0,0 42 31,0 0-15,0 0-16,0 0 0,0 1 0,0 20 16,-22-21-16,22 21 0,0-20 15,0 20-15,0-21 0,0 0 0,0 22 16,0-22-16,0 0 0,22-21 0,-1 21 15,-21 0-15,21-21 16,0 0-16,21 0 0,-20 0 0,-1 0 16,21 0-16,-21 0 0,0-21 0,22 0 15,-1 21-15,-21-21 0,22 0 16,-22-1-16,0-20 0,0 21 0,0 0 16,0-22-16,-21 22 0,0-21 0,0 21 15,0 0-15,0-1 0,0 1 16,0 0-16,-21 21 15,21 21 1,-21 0-16,21 1 0,-21-1 16,21 0-16,0 0 0,0 21 15,-21-20-15,21 20 0,0-21 0,0 21 16,0-20-16,0-1 0,0 0 0,0 0 16,0 0-16,0 0 0,21-21 15,-21 22-15,21-22 0,0 0 0,0 0 16,1 0-16,-1 0 0,21 0 0,-21 0 15,22 0-15,-22-22 0,21 22 16,0-21-16,1 0 0,-1 0 0,-21 0 16,22 0-16,-1-22 0,-21 22 0,21 0 15,-20-21-15,-22 20 0,0 1 16,21-21-16,-21 21 0,0 0 16,0-1-16,-21 22 31,21 22-31,-22-1 0,1 0 15,21 0-15,0 0 0,-21 0 0,0 1 16,21-1-16,-21 0 0,21 0 0,0 0 16,0 0-16,0 1 0,0-1 15,21-21-15,0 21 0,0-21 16,0 0-16,1 0 0,-1 0 0,21 0 16,-21 0-16,0 0 0,22-21 15,-1 0-15,-21-1 0,22 1 0,-22 0 16,21 0-16,-21 0 0,0-22 0,1 22 15,-22 0-15,0-21 0,21 21 16,-21-1-16,0 1 0,0 0 16,-21 21-1,21 21-15,-22 0 16,22 1-16,0-1 0,0 0 16,0 0-16,0 0 0,0 22 0,0-22 15,0 0-15,0 0 0,0 0 0,0 0 16,0 1-16,22-1 15,-22-42 32,0-1-47,0 1 16,-22 21-16,1-21 0,21 42 47,0 0-47,21 1 15,1-22-15,-22 21 0,21-21 0,0 0 16,0 0-16,-21 21 0,21-21 0,0 0 16,1 0-16,-1 0 0,21 0 15,-21 0-15,0 0 0,1-21 16,20 21-16,-21-21 0,0-1 0,22 1 0,-22-21 16,0 21-16,0-22 0,0 1 15,0 0-15,1-1 0,-1 1 16,0-21-16,0 20 0,-21 1 0,21 0 15,-21-1-15,21 22 0,-21-21 16,0 21-16,22-1 0,-22 1 0,0 0 16,-22 42 15,1 0-31,21 1 0,-21 20 0,0-21 16,21 21-16,0-20 0,-21 20 0,21 0 15,-21 1-15,21-1 0,0-21 16,0 21-16,0 1 0,0-22 15,0 21-15,0-21 0,0 1 0,0-1 16,0 0-16,0 0 0,21 0 0,0-21 16,0 0-16,0 0 0,0 0 15,1 0-15,-1 0 0,0 0 0,0 0 16,0-21-16,0 21 0,1-21 0,-1 0 16,0 0-16,0-1 0,-21 1 15,0 0-15,21 0 0,-21-21 0,21 20 16,-21 1-16,0 0 0,-21 42 47,0 0-47,21 1 0,0 20 0,0-21 15,-21 0-15,21 0 0,0 1 16,0-1-16,0 0 0,0 0 0,0 0 16,0 0-16,0 1 0,21-22 0,0 21 15,0-21-15,1 0 16,-1 0-16,0 0 0,0 0 0,0 0 15,0-21-15,1 21 0,-1-22 0,21 1 16,-21 0-16,0 0 0,1-21 16,-1 20-16,0 1 0,0 0 15,0 0-15,0 0 0,-21 0 0,0-1 16,0 44 0,0-1-1,-21 0-15,21 0 0,0 0 16,-21 0-16,21 1 0,-21-1 0,0 0 15,21 0-15,0 0 16,0-42 31,0 0-47,0 0 16,0 0-16</inkml:trace>
  <inkml:trace contextRef="#ctx0" brushRef="#br0" timeOffset="49291.72">12615 8657 0,'-21'0'0,"42"0"0,-42-21 0,0 21 15,0 0 1,42 0 15,0 0-15,-21-21-1,-21 0 1,0 21 0</inkml:trace>
  <inkml:trace contextRef="#ctx0" brushRef="#br0" timeOffset="49475.62">11874 8594 0,'0'0'0,"-21"21"0,-21-21 0,21 0 16,0 0-16,21 21 0,21-21 31,0 0-31,0 0 16,0 0-16,22 0 0,-22 0 0,21 0 15,-21 0-15,0 0 0,22 0 0,-22 0 16,0 0-16,-21-21 0,0 0 16</inkml:trace>
  <inkml:trace contextRef="#ctx0" brushRef="#br0" timeOffset="49623.53">11578 8530 0,'0'0'0,"-42"0"0,-1 0 0,22 0 0,0 0 15,-21 0-15,21 0 0,-1 0 16,1 0-16,0 0 31</inkml:trace>
  <inkml:trace contextRef="#ctx0" brushRef="#br0" timeOffset="51015.58">14012 9081 0,'0'0'15,"21"21"-15,-21 0 0,22-21 0,-1 0 16,0 0-16,21 0 15,-21 0-15,1 0 0,20 0 0,0-21 16,1 0-16,-1-1 0,0 1 0,1 21 16,20-42-16,-21 21 0,1 0 15,-1-22-15,0 22 0,1-21 16,-22-1-16,21 1 0,-21 0 0,1-1 0,-1 1 16,0 0-16,-21 21 15,0-22-15,0 1 0,0 0 0,0 20 16,0-20-16,0 21 0,-21 0 0,21 0 15,-21 21-15,-1 0 16,22 21-16,-21 0 0,0 0 16,0 21-16,21-20 0,-21 20 0,0 21 15,-1-20-15,1 20 0,0 1 16,21-1-16,-42 22 0,42-22 0,-43 22 16,22-21-16,0 20 0,0-20 0,0 20 15,21-20-15,-21 21 0,-1-1 16,1-20-16,0 20 0,0 1 15,0 0-15,0-22 0,-1 22 0,1-22 16,0 22-16,0-21 0,0-1 0,0-21 16,-1 22-16,22-22 0,0 1 0,0-22 15,0 21-15,0-21 16,22-21-16,-1 0 0,0-21 0,21 21 16,1-42-16,-22 21 0,21-22 0,0 22 15,1-21-15,-1-22 0,0 22 0,1 0 16,-1-22-16,-21 1 0,22-1 15,-22 1-15,0-22 0,-21 21 0,0-20 16,0-1-16,0 22 0,0-22 16,-21 21-16,-22 1 0,22 21 15,-21-22-15,0 22 0,-1 21 0,1-22 16,0 22-16,20 0 0,-20 0 0,21 0 16,0 21-16,0 0 0,21-22 15,0 1-15,21 0 16,0 21-16,21-21 0,-21 21 15,1-21-15,20 0 0,0-1 16,1 1-16,-22 0 0,21 0 0,0 0 16,1 0-16,-1-1 0,0 1 0,1 0 15,-1 0-15,0 0 0,-20 0 16,20 21-16,-21-22 0,0 1 0,0 0 16,1 0-16,-1 21 0,-21-21 15,0 0 1,-21 21-1,-1 0-15,1 21 0,0 0 0,0 0 16,0 0-16,0 0 0,-1 22 0,1-22 16,0 21-16,21 1 0,0-22 15,0 21-15,0-21 0,0 0 0,0 22 16,0-22-16,0 0 0,21-21 0,0 21 16,22-21-16,-22 0 0,21 0 15,-21 0-15,22 0 0,-1 0 0,-21 0 16,22 0-16,-1-21 0,-21 0 0,21 0 15,-20 0-15,20-1 16,-21-20-16,0 21 0,0-21 0,1-1 16,-22 22-16,0-21 0,0 21 0,0-22 15,0 22-15,-22 0 0,1 0 16,0 0-16,0-1 0,-21 22 0,20 0 16,-20 0-16,0 0 0,21 0 0,-22 0 15,1 22-15,0-1 0,20 0 16,-20 0-16,21 0 0,0 22 0,0-22 15,-1 0-15,22 21 0,0-21 16,0 1-16,0-1 0,0 0 0,22 0 16,20 0-16,-21 0 15,21-21-15,-20 22 0,20-22 0,-21 0 16,21 0-16,1 0 0,-1 0 16,-21-22-16,22 1 0,-1 0 0,0 0 15,1 0-15,-1 0 0,-21-1 0,21-20 16,-20 21-16,-1 0 0,0 0 15,0 21-15,0-22 0,0 22 16,-21 22 0,0-1-16,0 0 15,0 0-15,0 0 0,-21 0 0,21 1 16,-21-1-16,21 0 0,-21 0 0,21 0 16,0 0-16,0 1 15,21-44 16</inkml:trace>
  <inkml:trace contextRef="#ctx0" brushRef="#br0" timeOffset="51659.9">17018 8213 0,'0'0'0,"21"-21"0,-21-1 15,0 1-15,0 0 0,0 0 16,0 0-16,0 42 31,0 0-15,-21 21-16,21-20 0,-21 20 15,21 0-15,-21 1 0,21-1 0,0 0 16,-22 1-16,1-1 0,21 0 0,-21 1 16,0-22-16,0 21 0,21 0 15,-21-20-15,-1-1 0,22 21 0,-21-21 16,21 0-16,0 1 0,-21-22 15,21-22 1,0 1 0,0 0-16,0 0 0,0 0 0,0-22 15,0 22-15,0-21 0,0 0 16,21-1-16,0 1 0,1 0 16,-1-22-16,21 22 0,-21-22 0,22 22 15,-1-22-15,0 22 0,1 21 16,20-21-16,-21 20 0,1 1 0,-1 21 15,0 0-15,1 0 0,-22 21 0,21 1 16,-21-1-16,1 21 0,-1 0 16,-21 1-16,0-1 0,0 0 0,0 1 15,0-1-15,0-21 0,0 22 0,0-1 16,0-21-16,0 21 0,-21-20 16,21-1-16,-22 0 0,22 0 0,-21 0 15,21 0-15,-21-21 0,21 22 16,-21-22-1,0 0-15,0-22 16,-1 22-16,1-21 0</inkml:trace>
  <inkml:trace contextRef="#ctx0" brushRef="#br0" timeOffset="51835.8">16827 8488 0,'43'0'31,"-22"0"-31,0 0 0,0 0 16,22 0-16,-22 0 0,21 0 0,0 0 16,22-21-16,-22 21 15,1-21-15,20 21 0,1-22 0,-22 22 16,21-21-16,-20 0 0,-1 21 0,22-21 16</inkml:trace>
  <inkml:trace contextRef="#ctx0" brushRef="#br0" timeOffset="52087.65">17886 8128 0,'0'0'0,"-21"21"32,-1-21-32,22 43 15,-21-22-15,0 0 0,21 21 16,-21 1-16,0-22 0,21 21 0,-21 0 16,-1 1-16,22-22 0,0 21 15,-21-21-15,21 22 0,-21-22 0,21 0 16,-21 0-16,21 0 0,0 1 15,0-1-15,0 0 0,0 0 0,0 0 16,0-42 15,0 0-15,0 0-16,0 0 0,0-1 0,0 1 16</inkml:trace>
  <inkml:trace contextRef="#ctx0" brushRef="#br0" timeOffset="52364.5">17716 8403 0,'0'0'0,"0"-42"0,22 0 15,-22 20-15,0-83 16,0 83-16,21 1 0,-21 0 16,21 0-16,0 0 0,-21 0 0,21 21 15,0-22-15,1 22 0,-1-21 16,0 21-16,21 0 0,-21 0 0,1 0 16,20 0-16,-21 21 0,0 1 0,0-1 15,-21 0-15,0 0 0,0 0 16,0 0-16,0 22 0,0-22 0,-21 0 15,0 0-15,0 0 0,0 1 16,-22-1-16,22 0 0,-21 0 0,21 0 16,-22 0-16,22-21 0,0 22 15,0-22-15,0 21 0,21 0 16,21-21 0,0 0-16,0 0 15,0 0-15,1 0 0,-1 0 0</inkml:trace>
  <inkml:trace contextRef="#ctx0" brushRef="#br0" timeOffset="52611.35">18584 8170 0,'0'0'0,"0"-21"0,0 0 0,-21 21 31,0 0-31,0 0 16,0 21-16,-1 0 0,1 1 0,0 20 15,21-21-15,-21 21 0,0-20 0,0 20 16,-1-21-16,22 21 0,-21-20 16,21 20-16,-21-21 0,0 0 0,21 0 15,0 1-15,0-1 0,0 0 0,0 0 16</inkml:trace>
  <inkml:trace contextRef="#ctx0" brushRef="#br0" timeOffset="52847.22">17970 8678 0,'0'0'0,"-21"0"0,21 22 0,0-1 16,0 0-1,21-21-15,1 21 16,20-21-16,-21 0 0,21 0 0,-20 0 15,20 0-15,0 0 0,-21 0 0,22 0 16,-22 0-16,21 0 16,1 0-16,-22-21 0,0 21 0,0-21 15,0 21-15,-21-21 0,0-1 16,0 1-16,0 0 16,0 0-16,0 0 0,0 0 0</inkml:trace>
  <inkml:trace contextRef="#ctx0" brushRef="#br0" timeOffset="53087.32">18288 8043 0,'-21'0'16,"42"0"-16,-63 0 0,20-21 0,22 0 31,22 21-16,-1 0-15,0 0 16,0-21-16,0 21 0,0 0 0,1 0 16,-1 0-16,0 0 0,0 0 15,0 0-15,0 0 16,1-21-16,-1 21 0,21-21 0,-21 21 16</inkml:trace>
  <inkml:trace contextRef="#ctx0" brushRef="#br0" timeOffset="53367.16">19600 7916 0,'21'0'31,"1"0"-31,20 0 15,-21 0-15,21 0 0,1 0 0,-1 0 16,0 0-16,1 0 0,-22 0 16,21 0-16,1 0 0,-1 0 15,-21 0-15,21 0 0,-20 0 0,20 0 16,-21 0-16,-42-21 31,0 21-31,0 0 16</inkml:trace>
  <inkml:trace contextRef="#ctx0" brushRef="#br0" timeOffset="53607.16">19918 7895 0,'0'0'16,"-21"0"-16,-1 21 15,22 1 1,0-1-16,0 0 16,0 21-16,-21 1 0,21-1 0,-21 0 15,21 1-15,0-1 0,-21 0 16,0 22-16,0-22 0,21 0 0,0 1 15,-22-1-15,1 0 0,21 1 0,-21-1 16,21-21-16,0 0 0,0 1 16,0 20-16,0-21 0,21-21 47,0-21-47,1 0 15,-1 0-15</inkml:trace>
  <inkml:trace contextRef="#ctx0" brushRef="#br0" timeOffset="53974.97">20151 8488 0,'42'0'16,"-21"0"0,-21-21-16,21 21 0,0 0 0,1 0 15,-1 0-15,0-21 0,0 21 16,0 0-16,0-22 0,1 22 0,20-21 15,-21 21-15,0-21 0,0 21 0,1-21 16,-1 0-16,-21 0 16,0-1-16,0 1 15,0 0-15,-21 21 16,-1 0-16,1 0 16,0 0-16,0 21 0,-21 0 0,20 1 15,1-1-15,21 0 0,-21 0 0,0 0 16,0 22-16,21-22 0,0 0 15,0 0-15,0 0 0,0 0 0,0 1 16,0-1-16,0 0 0,0 0 16,21-21-1,0 0-15,0 0 16,22 0-16,-22 0 0,0 0 16,21 0-16,-21-21 0,22 21 0,-1-21 15</inkml:trace>
  <inkml:trace contextRef="#ctx0" brushRef="#br0" timeOffset="55676.23">21124 8361 0,'0'0'0,"21"-21"0,-21 0 16,0-1-16,-21 22 31,0 0-31,0 0 16,0 0-16,0 0 0,-1 0 0,1 22 15,0-22-15,0 21 0,0 0 0,21 0 16,0 0-1,0 0-15,0 1 0,0-1 16,21 0-16,0-21 16,0 21-16,0-21 0,1 0 15,-1 21-15,0 0 0,0-21 0,0 0 16,0 22-16,1-22 0,-22 21 16,0 0-1,-22-21 1,-20 0-16,21 0 15,0 0-15,0 0 0,-1 0 0,-20 0 16,21-21-16,0 21 0,0 0 16,-1 0-16,1-21 0,0 21 15,0 0-15,0 0 32,21 21-32,0 0 0,0 0 15,0 0-15,21-21 0,0 21 16,0-21-16,0 22 0,22-22 15,-22 0-15,0 0 0,0 0 16,22 0-16,-22 0 0,21 0 0,-21 0 16,22 0-16,-22 0 0,21 0 15,-21 0-15,22-22 0,-22 1 0,0 21 16,0-21-16,0 0 0,0-21 0,1 20 16,-1 1-16,0-21 0,0 21 15,0-22-15,0 1 0,1 0 16,-22-1-16,21 1 0,0 0 0,0-1 15,-21 1-15,21 21 0,-21-21 16,21 20-16,-21 1 0,0 0 0,0 0 16,0 42-1,0 0 1,-21 0-16,0 22 0,0-1 0,0-21 16,21 22-16,-21-1 0,-1 0 15,1 1-15,0-1 0,0 0 16,0 1-16,0-22 0,21 21 0,0 0 15,0-20-15,0-1 0,0 21 0,0-21 16,0 0-16,21 1 0,0-1 16,21 0-16,-21-21 0,1 0 0,20 21 15,-21-21-15,21 0 0,-20 0 0,20 0 16,-21-21-16,21 21 0,-20-21 16,20 21-16,-21-21 0,21-1 0,1 1 15,-22 0-15,0 0 0,0 0 0,0 0 16,1-1-16,-1 1 0,0 0 15,-42 42 17,0 0-32,21 1 15,-22-1-15,1 0 0,21 0 16,0 0-16,-21-21 0,21 21 0,0 1 16,0-1-16,21-21 15,0 21-15,1-21 16,-1 0-16,0 0 0,0 0 0,0 0 15,0 0-15,1 0 0,-1-21 16,0 0-16,0-1 0,0 1 16,-21 0-16,21 0 0,-21 0 0,22 0 15,-22-22-15,21 22 0,-21 0 16,0 0-16,-21 21 31,21 21-15,-22 0-16,1 0 0,0 0 0,21 1 15,0-1-15,-21 0 0,0 0 0,21 0 16,-21-21-16,21 21 0,0 1 16,0-1-16,0-42 47,0-1-47,21 1 0,0 0 15,0 0-15,0 0 16,0 21-16,1-21 0,20-1 0,-21 1 15,0 0-15,22 0 0,-22 21 16,0 0-16,21 0 0,-21 0 16,1 0-16,-22 21 15,0 0-15,0 0 0,0 1 16,0-1-16,0 0 0,0 0 0,0 0 16,0 0-16,0 1 0,0-1 15,0 0-15,21 0 0,0 0 16,0-21-16,0 21 0,0-21 0,22 0 15,-1 22-15,0-22 16,1 0-16,20 0 0,-20 0 0,-1 0 0,0 0 16,22 0-16,-22-22 0,-21 1 0,22 0 15,-1 0-15,-21 0 16,0 0-16,0-22 0,1 22 0,-1-21 16,0-1-16,-21 22 0,0-21 0,0 21 15,0-22-15,0 22 0,-21 0 16,0 0-16,-1 21 0,1 0 15,-21 0-15,0 0 0,20 0 0,-20 0 0,0 21 16,-1 0-16,1 0 0,21 1 16,0-1-16,-22 0 0,22 0 0,21 0 15,0 0-15,0 1 0,0-1 16,0 0-16,0 0 0,21 21 16,-21-20-16,22-1 0,-1 0 0,0 21 15,-21-21-15,21 22 0,-21-1 0,21 0 16,-21 1-16,0-1 0,0 0 15,0 1-15,0 20 0,0-20 0,-21-1 16,0 0-16,0 1 0,0 20 0,-1-21 16,1 1-16,-21-1 0,21 0 15,0-20-15,-22 20 0,22 0 0,0-21 16,-21 1-16,20-1 0,-20 0 0,21 0 16,-21-21-16,20 0 0,-20 0 15,21 0-15,0 0 0,0 0 16,-1 0-16,1 0 0,21-21 15,0 0-15,0 0 0,0-1 16,0 1-16,21 0 0,1-21 16,-22 21-16,21-22 0,0 1 0</inkml:trace>
  <inkml:trace contextRef="#ctx0" brushRef="#br0" timeOffset="55907.09">22542 7874 0,'0'0'0,"-42"-42"15,21 42 1,0 0-16,0 0 16,-1 0-1,22 21 1,0 0-1,-21-21 1,0 21-16</inkml:trace>
  <inkml:trace contextRef="#ctx0" brushRef="#br0" timeOffset="56127.78">21315 8213 0,'0'0'15,"0"21"-15,0 0 0,21-21 16,0 0-16,0 21 16,22-21-16,-22 0 0,21 0 0,0 0 15,1 0-15,-1 0 0,0 0 0,1-21 16,-1 21-16,-21 0 0,22 0 16,-22-21-16,0 21 0,0 0 15,-21-21-15,-21 21 16,-21 0-16</inkml:trace>
  <inkml:trace contextRef="#ctx0" brushRef="#br0" timeOffset="56904.34">3937 10372 0,'0'0'0,"-64"21"31,64 0-31,22-21 16,-1 0-16,21 0 15,-21 0-15,22 0 0,-1 0 16,-21 0-16,21 0 0,1-21 0,-1 21 16,-21 0-16,22 0 0,-22-21 15,0 21-15,0 0 0,-42 0 16,0 0-1,0 0-15,-22 0 0,22 0 16,-21 0-16</inkml:trace>
  <inkml:trace contextRef="#ctx0" brushRef="#br0" timeOffset="57350.9">3916 10393 0,'0'0'0,"-21"0"0,-1 21 0,1-21 0,0 21 0,21 0 16,-21 1-1,0-1-15,21 0 0,0 0 0,0 0 16,-21 0-16,-1 1 0,22 20 0,-21-21 15,0 0-15,21 0 0,0 1 16,0-1-16,-21 0 0,21 0 16,-21-21-16,42-21 31,0 21-15,0-21-16,-21 0 0,21 21 15,1-22-15,-1 1 0,0 0 16,0 0-16,0 21 0,22-21 0,-22 21 15,0 0-15,21 0 0,1 0 16,-22 0-16,21 0 0,-21 21 0,0-21 16,22 21-16,-22 0 0,0 22 0,-21-22 15,0 0-15,0 0 0,0 21 16,0-20-16,-21-1 0,0 21 0,0-21 16,-1 0-16,1 1 0,0-1 0,0 0 15,-21-21-15,20 21 0,1-21 16,0 0-16,0 0 0,0 0 0,0 0 15,-1 0-15,1 0 0,0 0 0,0 0 16,21-21 0,-21 21-16,21-21 0,0 0 15,21 21 1,0-22 0,0 22-16,0 0 0,1 0 0,-1-21 15</inkml:trace>
  <inkml:trace contextRef="#ctx0" brushRef="#br0" timeOffset="57510.81">4360 10880 0,'0'0'16,"21"0"-16,22 0 0,-22 0 0,0-21 15,0 21-15,0 0 0,1 0 78</inkml:trace>
  <inkml:trace contextRef="#ctx0" brushRef="#br0" timeOffset="57979.55">6223 10414 0,'0'0'0,"-21"-21"0,21-21 0,0 20 0,0 1 15,0 0-15,0 0 0,0 0 16,0 0-16,0-1 0,-21 1 16,21 0-16,-22 21 15,22 21 1,0 0-16,-21 22 0,21-1 16,0 22-16,0-1 0,0 1 0,0-1 15,0 22-15,0-22 0,0 1 16,0-1-16,0 1 0,-21-1 0,21-20 15,0 20-15,0-21 0,0 1 0,0-1 16,0 0-16,-21-20 0,21-1 0,0 0 16,0-42 15,0 0-31,0-1 0,0 1 16,0 0-16,0 0 15,0-21-15</inkml:trace>
  <inkml:trace contextRef="#ctx0" brushRef="#br0" timeOffset="58263.52">6011 10774 0,'0'0'16,"-21"-64"-16,21 22 0,0 0 0,-21-22 0,21 22 16,-21 0-16,21-1 0,0 1 0,0-22 15,0 43-15,21-21 0,0 0 16,21 20-16,-20-20 0,20 21 0,0-21 16,1 20-16,-1 22 0,0-21 0,1 21 15,20 0-15,-21 0 16,22 21-16,-22 1 0,1 20 0,-22-21 0,0 21 15,0 1-15,-21-1 0,0 0 16,0 1-16,-42 20 0,21-20 16,-22-1-16,1-21 0,0 21 0,-1 1 15,1-22-15,0 0 0,-1 0 0,22 0 16,-21 1-16,21-1 0,-1-21 16,1 21-16,0-21 0,21 21 15,21-21 1,0 0-16,1 0 15,-1 0-15</inkml:trace>
  <inkml:trace contextRef="#ctx0" brushRef="#br0" timeOffset="58691.43">6858 10689 0,'0'0'0,"0"-21"15,-21 21 1,0 0-1,-1 21-15,1 0 0,0 1 0,0-1 16,0 0-16,0 21 0,-1-21 0,22 1 16,-21 20-16,0-21 0,21 21 0,0-20 15,-21 20-15,21-21 16,-21 0-16,21 22 0,0-22 0,0 0 16,0 21-16,0-21 0,21 1 0,0-22 0,0 21 15,0-21-15,22 0 16,-22 0-16,21 0 0,-21 0 0,22-21 15,-22 21-15,21-22 0,-21 1 0,22 0 16,-22-21-16,0 21 0,0-1 16,0-20-16,-21 21 0,0-21 0,0-1 15,0 22-15,0-21 0,0-1 0,0 22 16,-42-21-16,21 21 0,0 0 16,0 21-16,-22 0 0,22 0 0,-21 0 15,21 0-15,-22 0 0,22 0 16,0 21-16,-21 0 0,20 0 0,1 0 15,0 0-15,21 1 0,0-1 16,0 0-16,0 0 0,0 0 0,42 0 16,-20-21-16,-1 0 0,21 0 0,0 0 15,1 0-15,20 0 0</inkml:trace>
  <inkml:trace contextRef="#ctx0" brushRef="#br0" timeOffset="59044.22">7472 10816 0,'0'0'0,"21"-21"0,0 21 0,0-21 0,-21 0 15,-21 21-15,0 0 16,0 0-16,-22 0 0,22 0 16,-21 21-16,21-21 0,-22 21 15,1 0-15,21-21 0,-21 21 0,20 1 16,1-1-16,0 0 0,21 0 0,0 0 16,0 0-16,0 1 0,21-1 15,0 0-15,1 0 0,20-21 0,-21 21 16,21 0-16,-20-21 0,20 22 0,0-1 15,-21-21-15,22 21 0,-22-21 16,0 21-16,0 0 0,-21 0 16,0 1-16,-21-1 15,0-21-15,-21 0 0,-1 0 16,22 21-16,-21-21 0,-1 0 16,1 0-16,0 0 0,-1 0 0,22 0 15,-21 0-15,21 0 0,0 0 0,-1 0 16,22-21-16,-21 21 0,21-21 15,0-1-15,21 1 16,1 0-16,20 0 0,-21 0 0,0 0 16,22-1-16</inkml:trace>
  <inkml:trace contextRef="#ctx0" brushRef="#br0" timeOffset="59340.43">7980 10478 0,'0'0'0,"21"-22"0,0-20 0,-21 0 15,0 21-15,0-1 0,0 1 16,0 0-16,0 0 0,0 42 31,0 0-31,-21 22 0,0-1 16,21 0-16,-21 1 0,-1 20 0,22-21 16,-21 22-16,0-1 0,0-20 15,21 20-15,-21-20 0,0 20 0,21-21 16,-22 1-16,22-1 0,-21 0 0,21 1 15,0-22-15,0 0 0,0 21 16,0-20-16,0-1 16,21-21-16,1 0 0,-1 0 0,21 0 15,-21-21-15,0-1 0,1 1 16,-1 0-16,0 0 0,0 0 16,0 0-16</inkml:trace>
  <inkml:trace contextRef="#ctx0" brushRef="#br0" timeOffset="59512.07">7705 10880 0,'0'0'0,"21"0"31,0 0-31,21 0 16,-21-21-16,1 21 0,20 0 0,0 0 15,1-22-15,-1 22 0,0 0 0,1-21 16,-1 21-16,0 0 0,1-21 0,-1 21 15</inkml:trace>
  <inkml:trace contextRef="#ctx0" brushRef="#br0" timeOffset="60147.46">8488 10753 0,'-21'0'16,"21"21"-16,-22 0 16,1 0-16,21 0 15,-21 1-15,21-1 0,-21 0 0,21 0 16,0 0-16,0 22 15,-21-22-15,21 0 0,0 21 0,0-21 16,0 1-16,0-1 0,0 0 0,0 0 16,0 0-16,0 0 0,0 1 15,0-44 17,-21 22-32,21-21 15,0 0-15,0 0 0,0-21 0,0 20 16,0 1-16,0-21 0,0 21 0,0-22 15,21 22-15,0-21 0,0 21 16,0 0-16,0-22 0,1 22 0,-1 21 16,0-21-16,21 21 0,-21 0 15,1 0-15,20 0 0,-21 21 0,0 0 16,0 0-16,1 1 0,-1-1 16,0 0-16,0 0 0,-21 21 0,0-20 15,0-1-15,0 0 0,21 0 0,-21 0 16,0 0-16,0 1 0,0-1 15,0 0-15,0 0 16,-21-21 0,21-21-16,0 0 15,0 0-15,0-1 16,0 1-16,0 0 0,0 0 0,21 0 16,-21 0-16,21-1 0,1 1 15,20-21-15,-21 21 0,21 0 16,-20-1-16,20 1 0,0 21 0,1 0 15,-22 0-15,21 0 0,0 0 0,-20 0 16,20 21-16,-21 1 0,0-1 16,0 0-16,1 0 0,-1 0 0,-21 0 15,0 22-15,0-22 0,0 0 0,0 0 16,0 0-16,-21 1 0,-1-1 0,22 0 16,-21 0-16,0 0 15,0-21-15,21 21 0,-21-21 0,42 0 31,0-21-15</inkml:trace>
  <inkml:trace contextRef="#ctx0" brushRef="#br0" timeOffset="61047.59">9906 10964 0,'0'-105'31,"0"83"-31,0 1 0,0 0 0,-21 0 16,0 21-16,21-21 16,-22 21-16,1 0 0,0 0 0,0 0 15,-21 21-15,20 0 0,1 0 0,0 0 16,-21 1-16,21-1 0,-1 21 0,1 0 16,0-20-16,0 20 0,0 0 15,21 1-15,0-22 0,0 21 0,0-21 16,0 0-16,0 1 0,0-1 0,0 0 15,21 0-15,0-21 0,0 0 16,22 0-16,-22 0 0,0 0 0,21 0 16,-21-21-16,22 0 0,-22 0 0,21-1 15,-21 1-15,1 0 0,20 0 16,-21 0-16,0-22 0,-21 22 0,21 0 16,-21-21-16,22 21 0,-22-22 15,0 22-15,0-21 0,0 21 0,0-1 16,0 1-16,-22 42 31,22 1-31,-21-1 0,21 0 0,0 0 16,0 21-16,0-20 0,0-1 15,0 21-15,0-21 0,0 0 0,0 1 16,0-1-16,21 0 0,-21 0 0,22 0 16,20 0-16,-21-21 0,21 0 0,1 0 15,-22 0-15,21 0 0,1 0 16,-1 0-16,-21-21 0,21 0 0,-20 0 15,-1 0-15,0 0 0,0-1 16,0 1-16,0 0 0,-21 0 16,0-21-16,0 20 0,22 1 0,-22 0 15,0 0-15,21 0 0,-21 0 0,0 42 32,0 0-17,0 0-15,0 21 0,-21-20 0,21-1 16,-22 21-16,22-21 0,-21 0 0,21 1 15,0 20-15,0-21 0,0 0 16,-21 0-16,21 1 0,0-1 16,-21-21-1,21-21 1,-21-1 0,21 1-16,0 0 0,0 0 0,0 0 15,0 0-15,0-1 0,0 1 0,21-21 16,0 21-16,-21-22 0,42 22 15,-20-21-15,-1 21 0,21 0 0,-21-22 16,22 43-16,-1-21 0,0 0 0,-21 21 16,22 0-16,-1 0 0,0 21 15,-20 0-15,-1 0 0,0 1 16,0-1-16,-21 21 0,0-21 0,0 22 16,0-22-16,-21 21 0,21-21 0,-21 22 15,0-22-15,-1 0 0,1 0 16,21 0-16,0 0 0,-21 1 0,21-1 15,-21-21-15,21-21 32,0-1-32</inkml:trace>
  <inkml:trace contextRef="#ctx0" brushRef="#br0" timeOffset="62916.44">12192 10287 0,'0'0'0,"-21"42"31,42-42-15,0 0 0,21 0-16,-20 0 0,20 0 15,-21-21-15,21 0 0,1 0 16,-1 0-16,0 0 0,1-1 0,-1 1 0,-21 0 16,22 0-16,-22 0 15,0-22-15,0 22 0,0 0 0,-21-21 16,0 21-16,0-1 0,0 1 0,0 0 15,-21 21-15,21-21 16,-21 21-16,0 0 0,0 0 0,-1 21 16,22 0-16,-21 0 0,0 22 0,21-1 15,0 0-15,0 1 0,0-1 16,0 22-16,0-22 0,0 21 0,0 1 16,0-1-16,0-20 0,0 20 0,0-20 15,0 20-15,-21-21 0,21-20 16,-21 20-16,21 0 0,0-21 15,0 1-15,-21-1 0,-1 0 0,1 0 16,0-21-16,0 0 0,0 0 16,0 0-16,-1 0 0,1 0 15,0-21-15,0 0 0,0 0 0,0-1 16,-1 1-16,1-21 0,21 21 0,-21-22 16,0 22-16,0 0 0,21-21 15,0 21-15,0-1 0,-21 22 0,21 22 31,0-1-31,0 0 16,0 21-16,0-21 0,0 1 0,21 20 16,0-21-16,-21 0 0,21 22 0,0-22 15,0 0-15,1 0 0,20 0 16,-21-21-16,21 21 0,-20-21 16,20 0-16,-21 0 0,21 0 0,1 0 15,-1 0-15,0 0 0,1-21 0,-22 0 16,21 0-16,1 0 0,-1 0 0,-21-1 15,21 1-15,-20-21 0,-1 21 16,0-22-16,0 22 0,-21-21 0,0 0 16,0 20-16,0 1 0,0-21 0,0 21 15,0 0-15,-21 21 16,0 0-16,0 0 0,-1 0 0,1 21 16,21 0-16,0 0 15,-21 0-15,21 0 0,0 22 16,0-22-16,0 21 0,0-21 0,0 1 15,0 20-15,-21-21 0,21 0 0,0 0 16,0 1-16,0-1 0,0 0 16,0-42 15,21 0-15,-21-1-16,21 1 0,0 0 15,-21 0-15,22-21 0,-1 20 16,0 1-16,0-21 0,0 21 0,22 0 0,-22-1 15,0 1-15,21 0 0,-21 21 16,22 0-16,-22 0 0,0 0 16,0 0-16,0 21 0,-21 0 0,0 1 15,0-1-15,0 0 0,0 0 0,0 0 16,0 22-16,0-22 0,0 0 16,0 21-16,0-21 0,0 1 0,0-1 15,0 0-15,22-21 0,-1 21 0,-21 0 16,21-21-16,0 0 15,0 0-15,0 0 0,22 0 0,-22 0 16,0 0-16,21 0 0,-20-21 16,-1 21-16,21-21 0,-21 0 0,0 0 15,22-1-15,-22 1 0,0 0 16,0-21-16,22 21 0,-22-22 0,0 22 16,0-21-16,-21 21 0,0-1 0,0 1 15,0 0-15,0 0 0,0 42 31,-21-21-31,21 21 16,0 0-16,0 1 0,0-1 0,0 0 16,0 0-16,0 21 0,0-20 15,0-1-15,0 0 0,0 0 0,21-21 16,-21 21-16,0 0 0,21-21 16,-21 22-16,0-1 15,-21-21 1,0 0-16,0 0 15,0 0-15,21-21 0,-22 21 16,1 0-16,0 0 0,21-22 0,-21 22 16,0 0-16,0 0 15,21 22 1,0-1-16,0 0 0,21-21 16,0 21-16,0-21 0,0 21 0,0 0 15,1-21-15,-1 0 0,21 0 16,-21 0-16,22 0 0,-1 0 15,0 0-15,1 0 0,-1 0 0,0 0 16,-21 0-16,22-21 0,-1 0 0,0 0 16,-20 0-16,20 0 0,-21-1 15,0 1-15,22-21 0,-22 0 0,0-1 16,0 1-16,-21 0 0,21-1 0,0 1 16,-21-22-16,0 22 0,22 0 15,-22-1-15,21 22 0,-21 0 0,0 0 16,0 0-16,0 42 15,0 0-15,0 0 0,0 22 16,-21-1-16,21 0 0,-22 1 0,22-1 16,-21 0-16,21 1 0,-21-1 0,0 0 15,21 1-15,0-22 16,0 0-16,0 21 0,-21-21 0,21 1 16,0-1-16,0 0 0,0 0 15,21-21-15,0 0 0,0 0 16,0 0-16,1 0 0,-1 0 15,21 0-15,-21-21 0,0 21 0,1-21 16,-1 0-16,0-1 0,-21 1 0,0 0 16</inkml:trace>
  <inkml:trace contextRef="#ctx0" brushRef="#br0" timeOffset="63103.34">14330 10541 0,'0'21'0,"0"0"16,21-21-16,0 0 16,0 0-16,0 0 0,1 0 15,-1 0-15,0 0 0,0 0 0,21-21 16,1 21-16,-22 0 0,21 0 0,-21-21 16,22 21-16,-1 0 0,0 0 15</inkml:trace>
  <inkml:trace contextRef="#ctx0" brushRef="#br0" timeOffset="65743.88">15282 10774 0,'0'0'16,"21"0"-16,1-21 15,-22 0 1,0-1-16,0 1 0,21 0 15,-21 0-15,0 0 0,0 0 0,0-1 16,0 1-16,0 0 0,0-21 16,0 21-16,-21-1 0,-1 1 15,1 0-15,21 0 0,-21 21 0,0 0 16,0 0-16,0 0 0,-22 21 0,22 0 16,0 0-16,0 1 0,-22 20 15,22-21-15,0 21 0,0-20 0,0 20 16,21 0-16,0-21 0,-21 22 0,21-22 15,0 21-15,0-21 0,0 1 16,0-1-16,21 0 16,0-21-16,0 0 0,0 0 0,0 0 15,1 0-15,-1 0 0,0 0 16,0 0-16,0-21 0,0 0 16,1-1-16,-1 1 0,0 0 0,0 0 15,0 0-15,0-22 0,1 22 0,-1 0 16,-21-21-16,21 21 0,0-22 15,-21 22-15,0 0 0,0 0 0,0 42 32,0 0-32,0 0 15,0 22-15,0-22 0,-21 0 0,21 21 16,0-21-16,0 22 0,0-22 0,0 0 16,0 21-16,0-20 0,21-1 15,0 0-15,0-21 0,1 0 16,-1 0-16,0 0 0,0 0 15,21 0-15,-20 0 0,-1 0 0,0-21 16,21 0-16,-21 21 0,1-22 16,-1-20-16,0 21 0,0 0 0,0-22 15,0 22-15,-21-21 0,22 0 0,-1-22 16,-21 22-16,21-1 0,-21-20 16,0 21-16,0-1 0,0 1 0,21 0 15,-21 20-15,0 1 0,0 0 0,0 0 16,-21 21-1,0 21-15,0 0 0,21 22 16,-22-22-16,1 21 0,0 22 0,0-22 16,21 21-16,0-20 15,-21 20-15,21-20 0,0 20 0,0-21 16,0 1-16,0-22 0,21 21 0,-21-21 16,21 1-16,0-1 0,22 0 15,-22-21-15,0 0 0,21 0 0,-21 0 16,1 0-16,20 0 0,-21 0 0,0 0 15,22-21-15,-22 0 0,0-1 16,21 1-16,-21 0 0,1-21 0,-1-1 16,0 22-16,0-21 0,0-22 0,0 22 15,1-21-15,-1 20 0,-21-20 16,0 20-16,21 1 0,-21 0 0,0-1 16,0 22-16,0 0 0,0 0 15,-21 21 1,21 21-16,-21 21 15,-1-20-15,1 20 0,21 0 0,-21 1 16,0-1-16,21 21 0,0-20 16,0-1-16,0 0 0,0 1 0,0-1 15,0 0-15,0-20 0,21 20 0,0-21 16,0 0-16,1 0 0,-1 1 16,21-22-16,-21 21 0,0-21 0,22 0 15,-1 0-15,0 0 0,1 0 0,-1 0 16,0 0-16,1-21 0,-22 21 0,21-22 15,-21 1-15,22 0 16,-22 0-16,0 0 0,0 0 0,0-22 16,1 22-16,-1-21 0,-21 21 0,0-22 15,0 22-15,0-21 0,0 21 16,0-1-16,-21 1 0,-1 21 0,1 0 16,0 0-16,0 0 0,0 21 0,0 1 15,-1-1-15,1 0 0,-21 21 16,21-21-16,-22 22 0,22-1 15,0-21-15,0 22 0,0-22 0,21 21 0,0-21 16,0 0-16,0 1 0,0-1 16,0 0-16,21-21 0,0 21 15,21-21-15,-20 0 0,-1 0 16,0 0-16,0 0 0,21 0 0,-20-21 16,-1 0-16,0 21 0,0-21 15,0-1-15,0 1 0,1 0 0,-22 0 16,21-21-16,-21 20 0,21 1 15,-21-21-15,0 21 0,0 0 0,0-1 16,0 1-16,0 0 0,0 42 16,0 0-1,0 1-15,-21-1 16,21 21-16,-21-21 0,-1 0 0,22 22 16,0-22-16,0 0 0,0 0 0,0 0 0,0 1 15,0-1-15,0 0 0,22 0 16,-1-21-16,0 0 15,0 0-15,0 0 0,22 0 16,-22 0-16,0 0 0,0 0 0,0 0 16,0-21-16,1 0 0,-1 0 15,0-1-15,0 1 0,0-21 0,0 21 16,1-22-16,-1 1 0,0 0 0,-21-22 16,21 22-16,0-22 0,-21 22 15,21-21-15,-21 20 0,0 1 16,0 0-16,0-1 0,0 22 0,0 0 15,0 0-15,0 0 0,-21 21 16,0 0-16,0 21 16,0 0-16,0 0 0,21 21 0,-22 1 15,1-1-15,21 0 0,-21 22 16,21-22-16,0 22 0,0-22 0,0 0 16,0 1-16,0-1 0,0 0 0,0 1 15,0-22-15,0 21 0,21-21 0,-21 1 16,43-1-16,-22-21 0,0 21 15,0-21-15,21 0 0,-20 0 0,-1 0 16,0 0-16,0 0 0,21 0 16,-20 0-16,-1-21 0,-21 0 15,21 21-15,0-22 0,0-20 0,-21 21 16,21 0-16,-21-22 0,22 22 0,-22-21 16,0 21-16,0-22 0,0 22 15,0 0-15,0 0 0,0 0 0,-22 42 31,22 0-31,-21 0 0,21 0 16,0 22-16,-21-22 0,21 0 0,0 21 16,0-20-16,0-1 0,0 0 15,0 0-15,0 0 0,0 0 16,21 1-16,0-22 0,1 0 16,-1 0-16,0 0 15,0 0-15,21 0 0,-20 0 0,-1-22 16,21 22-16,-21-21 0,22 21 15,-22-21-15,0 0 0,0 0 0,0 0 16,0-1-16,1 1 0,-22 0 16,0 0-16,0 0 0,-22 42 31,1 0-31,0 0 0,0 0 16,21 1-16,-21-1 0,21 0 15,-21 0-15,21 0 0,0 0 16,0 1-16,0-1 0,0 0 0,0 0 15,21-21-15,0 0 0,0 0 16,0 21-16,0-21 16,22 0-16,-22 0 0,0 0 0,0 0 15,0 0-15,1-21 0,-1 21 0,0-21 16,-21 0-16,21 0 0,-21-1 16,0 1-16,0 0 0,0 0 0,0-43 15,0 43-15,-21 0 0,0 0 16,0 0-16,21 0 0,-22 21 0,1 0 15,21-22-15,-21 22 0,42-21 47,22 21-31,-22 0-16,0 0 0,21 0 0,-21 0 16,22 0-16,-1 0 0,0 0 0,1 0 15,-1 0-15,0 21 0,-20-21 16,-1 22-16,0-1 0,-21 0 15,0 0-15,0 0 0,0 0 0,0 1 16,0-1-16,0 0 0,0 0 16,0 0-16,0 0 0,-21 1 0,0-1 15,21 0-15,0 0 16,-22-21 0,1 0-1,21-21 1,0 0-16,0 0 15,0-1-15,0 1 16,21 0-16,1 0 0,20 0 0,-21-22 16,21 1-16,1 21 0,-22-21 0,21-1 15,1 22-15,-1 0 0,0-21 16,1 20-16,-1 22 0,-21-21 0,21 21 16,-20 0-16,-1 0 0,0 21 15,-21 1-15,0-1 0,0 0 0,0 21 16,0-21-16,0 22 0,0-1 15,0-21-15,0 22 0,-21-22 0,0 0 16,-1 0-16,22 0 0,-21 0 0,21 1 16,0-1-16,-21 0 15,0-21-15,21-21 32,0 0-17,0-1-15,-21 1 0,21 0 16</inkml:trace>
  <inkml:trace contextRef="#ctx0" brushRef="#br0" timeOffset="65951.86">18775 10097 0,'0'0'16,"-21"-22"-16,-1 1 0,1 21 15,0 0 1,42 0 46,-21 21-62,-21-21 16</inkml:trace>
  <inkml:trace contextRef="#ctx0" brushRef="#br0" timeOffset="66168.34">17314 10181 0,'0'0'16,"-21"0"-16,42 0 31,0 0-31,1 0 0,20 0 0,-21 0 16,0-21-16,22 21 0,-22-21 15,0 21-15,21 0 0,-21 0 16,1-21-16,-1 21 0,0 0 0</inkml:trace>
  <inkml:trace contextRef="#ctx0" brushRef="#br0" timeOffset="78119.71">4106 12277 0,'0'0'0,"0"-21"0,0-1 32,0 1-17,0 0-15,-21 21 32,0 0-32,0 0 0,0 0 15,-1 0-15,-20 0 0,21 21 16,-21 0-16,20 1 0,-20 20 0,21-21 15,-21 21-15,20-20 0,1 20 16,0 0-16,0-21 0,0 22 0,0 20 16,-1-20-16,22-1 0,0 0 15,-21 1-15,21-1 0,0 0 16,0 1-16,0-1 0,21-21 0,-21 0 16,43 0-16,-22 1 0,0-1 15,21-21-15,-20 0 0,20 0 0,0 0 16,1 0-16,-22 0 0,21 0 15,-21-21-15,22-1 0,-22 1 0,21 0 16,-21 0-16,0-21 0,22 20 0,-43 1 16,21-21-16,-21 21 0,0-22 15,0 22-15,0 0 0,0 0 16,-21 0-16,21 0 0,-43-1 0,22 22 16,0 0-16,0 0 0,-21 0 15,20 0-15,-20 0 0,21 0 0,0 22 16,0-1-16,-1 0 0,1 0 15,0 0-15,21 22 0,0-22 0,-21 21 16,21-21-16,0 22 0,0-22 16,0 0-16,0 0 0,0 21 0,0-20 15,0-1-15,21 0 0,-21 0 16,21-21-16,0 0 16,1 0-16,-1 0 0,0 0 0,0 0 15,0-21-15,0 0 0,22 0 16</inkml:trace>
  <inkml:trace contextRef="#ctx0" brushRef="#br0" timeOffset="79755.77">4699 12594 0,'0'21'16,"-21"-21"-1,21 22-15,-21-22 16,42 0 46,0 0-62,-21-22 16,-21 22 47,21 22-48,-21-22-15,21 21 0,0 0 16,0 0-1,21-21 17,0 0-32,-21-21 15,0 0 1,21 21-16,-21-21 16,0-1-1,-21 22 16,21 22-15,-21-22 0,21 21-1,-21-21 63,-1 0-31,1 0-15</inkml:trace>
  <inkml:trace contextRef="#ctx0" brushRef="#br0" timeOffset="84603.5">6350 12361 0,'-21'0'16,"0"0"0,-1 0-16,22 22 31,-21-22-31,21 21 0,0 0 15,0 0-15,0 0 16,0 0 0,0 1-16,0-1 0,0 0 15,21-21-15,1 0 0,-1 0 0,-21 21 16,21-21-16,0 0 0,0 0 16,0 0-16,1 0 0,20 0 0,-21 0 15,0 0-15,0 0 0,22-21 0,-22 21 16,0-21-16,0 21 0,0-21 15,1-1-15,-1 1 0,0 0 0,-21 0 16,0 0-16,21 0 0,-21-1 16,0 1-16,0 0 0,0-21 0,0 21 15,0-1-15,0 1 0,0 0 0,0 0 16,0 0 0,-21 21-16,21 21 15,-21 0-15,21 21 0,0-20 16,0-1-16,0 21 0,-21 0 15,21-20-15,-22 20 0,22 0 0,0 1 16,0-1-16,0 0 0,-21 1 0,21 20 16,0-21-16,-21 1 0,21-1 15,0 0-15,0 1 0,0-1 0,0 0 16,0-20-16,0 20 0,0-21 16,0 0-16,0 0 0,0 1 15,-21-22-15,0 0 16,0-22-1,-1 1-15,1 21 0,21-21 16,-21 0-16,0 0 0,0-22 0,0 22 16,-1 0-16,1-21 0,-21 21 15,21-22-15,0 22 0,-1 0 0,22 0 16,-21 0-16,0 21 0,21 21 31,0 21-31,0-21 0,0 0 0,21 22 16,0-22-16,1 21 0,-1 1 15,0-22-15,0 0 0,0 21 0,22-21 16,-22-21-16,21 22 0,0-1 16,-20-21-16,20 0 0,21 0 15,-20 0-15,-1 0 0,0 0 0,1-21 16,20-1-16,-20 1 0,-1 0 0,0 0 16,-21 0-16,22-22 0,-22 22 15,0-21-15,0 21 0,0-22 0,-21 1 16,22 0-16,-22-22 0,0 43 15,0 0-15,0 0 0,0 0 16,0-1-16,0 44 16,0-1-16,0 0 0,-22 0 15,22 21-15,0-20 0,0 20 16,-21 0-16,21-21 0,0 22 16,0-22-16,-21 21 0,21-21 0,0 22 15,0-22-15,0 0 0,0 0 16,0-42 15,21 0-15,-21 0-16,0 0 0,21-1 0,-21-20 15,22 21-15,-1-21 0,-21-1 0,21 1 16,0 21-16,-21-22 0,21 1 16,0 21-16,1 0 0,-1 0 0,0-1 15,0 22-15,0 0 16,-21 22-16,21-1 0,-21 0 15,0 0-15,22 21 0,-22-20 0,0 20 16,0-21-16,0 21 0,0-20 16,0 20-16,0-21 0,0 0 0,21 22 15,-21-22-15,21 0 0,0-21 0,0 21 16,0-21-16,1 0 0,-1 0 16,0 0-16,21 0 0,-21 0 0,22 0 15,-1-21-15,-21 0 0,22 0 0,-22-1 16,21 1-16,-21-21 0,22 0 15,-22-1-15,0 1 0,-21 0 0,21-1 16,-21 1-16,0-22 0,0 22 0,0 0 16,0-1-16,0 1 15,0 0-15,0 21 0,0-1 0,0 1 16,0 0-16,0 42 16,0 0-16,0 1 15,0 20-15,-21-21 0,21 21 0,0 1 16,0-1-16,-21 0 0,21 1 0,-21-1 15,21 22-15,0-22 0,0 0 16,0-21-16,0 22 0,0-1 0,0-21 16,0 22-16,0-22 0,0 0 15,21 0-15,0 0 0,21-21 16,-21 0-16,1 0 0,20 0 16,-21 0-16,21 0 0,-20-21 15,-1 0-15,21 0 0,0 0 0,-20-1 16,-1-20-16,21 21 0,-21-21 0,0-1 15,1 1-15,-22 0 0,0-1 16,0 22-16,0 0 0,0 0 0,0 0 16,0-1-16,-22 22 0,1 0 15,0 0-15,0 0 0,21 22 16,-21-1-16,0-21 0,21 21 0,0 0 16,0 0-16,0 0 0,0 1 0,0-1 15,0 21-15,0-21 0,0 0 16,21 1-16,0-1 0,0-21 0,-21 21 15,0 0-15,21 0 0,-21 0 16,21 1-16,1-1 16,-22 0-16,0 0 0,21-21 15,-21 21-15,21-21 0,0 0 16,0 0 0,0 0-16,1 0 0,-1 0 15,21-21-15,-21 0 0,0 0 0,1 0 16,-1-1-16,0 1 0,0 0 15,21-21-15,-20 21 0,-1-22 0,-21 1 16,21 21-16,0 0 0,-21-22 0,21 22 16,-21 0-16,0 42 31,0 0-15,0 0-16,-21 22 0,0-22 15,0 21-15,21-21 0,-21 22 0,21-22 16,0 0-16,0 21 0,0-20 0,0-1 15,0 0-15,0 0 16,21 0-16,0-21 0,0 0 0,0 0 16,0 0-16,22 0 0,-22 0 0,0 0 15,21-21-15,-20 0 0,-1 0 16,0 21-16,0-43 0,0 22 16,0 0-16,1-21 0,-22 21 0,21-22 15,-21 1-15,0 21 0,0-22 16,0 22-16,0 0 0,0 0 0,-21 0 15,-1 0-15,1 21 0,0 0 0,0 0 16,0 0-16,0 0 0,-22 0 16,22 0-16,0 21 0,0-21 0,-22 21 15,22-21-15,0 0 0,0 21 0,0-21 16,0 0 0,-1 0-16,1 0 15</inkml:trace>
  <inkml:trace contextRef="#ctx0" brushRef="#br0" timeOffset="84861.36">7874 12467 0,'0'0'16,"21"0"-1,0 0-15,22 0 0,-22 0 0,21 0 16,22 0-16,-22 0 0,0 0 15,1 0-15,20 0 0,-21-21 0,1 21 16,20-21-16,-20 21 0,-1 0 16,-21 0-16,21 0 0,-20 0 0,-1 0 15,0 0-15,0 0 16</inkml:trace>
  <inkml:trace contextRef="#ctx0" brushRef="#br0" timeOffset="85088.52">9800 12912 0,'0'0'0</inkml:trace>
  <inkml:trace contextRef="#ctx0" brushRef="#br0" timeOffset="86671.13">9864 12827 0,'0'-21'0,"0"42"0,21-63 16,-21 21-16,0-1 15,0 1-15,0 0 0,0 0 0,0 0 16,0 0-16,0-1 0,-21 1 0,-1 0 16,1 21-16,0 0 15,0 0-15,0 0 0,-22 0 0,22 21 16,0 0-16,0 1 0,-21 20 0,20 0 16,1-21-16,0 22 0,0-1 15,0 0-15,0 1 0,-1-1 16,22 0-16,0 1 0,0-22 0,0 0 0,0 0 15,22 0-15,-1 1 0,0-1 16,0-21-16,21 0 0,-20 0 0,20 0 16,-21 0-16,21 0 0,-20 0 15,20 0-15,0-21 0,-21-1 16,22 1-16,-22 0 0,0 0 0,0-21 16,0 20-16,1-20 0,-1 0 15,0-1-15,-21 1 0,0 0 0,0-22 16,0 22-16,0 0 0,0-1 0,0-20 15,0 20-15,0 1 0,0 0 16,0 21-16,0-22 0,0 22 0,0 0 16,0 0-16,0 42 31,0 0-31,-21 21 0,21 1 16,0-22-16,0 21 0,0 1 0,0-1 15,-21 0-15,21 22 0,0-22 16,0 0-16,0 1 0,0-1 0,0 0 15,0-20-15,0 20 0,0-21 0,21 0 16,0 0-16,0 1 0,-21-1 16,21 0-16,0-21 0,1 0 0,-1 0 15,21 0-15,-21 0 0,0 0 16,1 0-16,-1-21 0,21 0 0,-21-1 16,0 22-16,1-42 0,-1 21 0,0 0 15,0-22-15,0 22 16,-21-21-16,0 21 0,21-22 0,-21 22 15,0-21-15,0 21 0,0 0 0,0-1 16,-21 22 0,21 22-16,-21-1 15,21 21-15,-21-21 0,21 0 16,-21 22-16,21-1 0,0-21 16,0 22-16,0-22 0,0 0 0,0 21 15,0-21-15,21 1 0,0-1 0,0-21 16,0 21-16,1-21 0,-1 21 15,0-21-15,0 0 0,21 0 0,-20 0 16,-1 0-16,21-21 0,-21 0 16,22 0-16,-22-1 0,0 1 15,0 0-15,0-21 0,0 21 0,1-22 16,-22 1-16,0 21 0,0-22 0,0 1 16,0 21-16,0 0 0,0 0 15,0-1-15,0 1 0,-22 42 16,22 1-1,-21-1-15,21 0 0,0 21 16,0-21-16,0 22 0,0-22 0,0 21 16,0-21-16,21 1 0,1-1 0,-1 0 15,0 0-15,0 0 0,0 0 16,22 1-16,-22-22 0,21 0 16,-21 0-16,22 0 0,-22 0 0,0 0 15,21 0-15,-21 0 0,1-22 16,20 1-16,-21 0 0,0 0 0,0 0 15,1-22-15,-1 1 0,0 21 0,0-21 16,0-1-16,0 1 0,1 0 16,-22-1-16,21 22 0,0 0 0,-21 0 15,21 0-15,-21-1 0,0 44 32,0-1-32,0 0 15,0 0-15,0 0 0,0 0 0,0 1 16,0-1-1,0 0-15,21-21 16,0 0 0,-21-21-1,0 0-15,0-1 0,0 1 16,0 0-16,0 0 0,0 0 16,0 0-16,0-1 15,-21 22-15,0 0 16,0 0-16,0 0 15,21 22-15,0-1 0,-21 0 0,-1 0 16,22 21-16,-21-20 0,21 20 0,0 0 16,0 1-16,0-22 0,0 21 15,0 0-15,0-20 0,0 20 16,21-21-16,1 0 0,-1 0 0,0 1 16,0-1-16,21 0 0,-20 0 15,-1-21-15,21 0 0,-21 0 0,22 0 16,-22 0-16,21 0 0,-21-21 0,22 0 15,-22 0-15,21-1 0,-21-20 16,22 21-16,-22-21 0,0-1 0,21-20 16,-21 20-16,1 1 0,-1-21 15,0 20-15,0-20 0,21 20 0,-42-20 16,22 21-16,-1-1 0,-21 1 16,21 0-16,-21 20 0,0 1 0,-21 42 31,0 1-31,-1 20 0,1 0 15,0 1-15,0-1 0,-21 0 0,20 1 16,1 20-16,0-21 0,21 1 16,0 20-16,-21-20 0,21-1 0,0 0 15,0 1-15,0-22 0,0 21 0,21-21 16,0 0-16,-21 1 0,21-1 16,1 0-16,20-21 0,-21 0 0,0 0 15,0 0-15,1 0 0,20 0 0,-21 0 16,0 0-16,0-21 15,1 0-15,-1-1 0,21 1 0,-42 0 16,21 0-16,-21 0 0,21 0 0,-21-22 16,0 22-16,0-21 0</inkml:trace>
  <inkml:trace contextRef="#ctx0" brushRef="#br0" timeOffset="86871.02">11959 12594 0,'-21'0'16,"42"0"-16,-63 0 15,42 21-15,21-21 16,21 22-16,-21-22 16,22 0-16,-22 0 0,21 0 15,1 0-15,-1 0 0,-21 0 0,21 0 16,1 0-16,-22 0 0,0 0 0,0 0 16,0 0-16,1-22 0,-1 22 0,0-21 15,0 21-15,-21-21 16,21 21-16</inkml:trace>
  <inkml:trace contextRef="#ctx0" brushRef="#br0" timeOffset="87403.45">14690 12044 0,'21'-42'16,"-42"84"-16,42-106 0,0 43 0,-21 0 15,0 0-15,0 0 0,0 42 16,0 0-1,0 0-15,0 22 0,0-1 16,0 0-16,0 22 0,0-22 0,0 0 16,-21 22-16,0-22 0,21 1 15,-22 20-15,22-21 0,-21 1 16,21-22-16,-21 21 0,21-21 0,0 22 16,0-22-16,0 0 0,0 0 15,0 0-15,0 1 16,0-44-1,0 1-15,0 0 16</inkml:trace>
  <inkml:trace contextRef="#ctx0" brushRef="#br0" timeOffset="89915.03">14605 12171 0,'0'0'0,"0"-21"0,0 0 0,0-22 0,21 22 16,-21-21-16,21 21 0,0-1 15,22-20-15,-22 21 0,21 0 0,1 0 16,-1-1-16,0 1 0,22 0 0,-1 0 16,-20 21-16,20 0 0,1 0 15,-22 0-15,21 0 0,-20 0 0,-1 21 16,-21 21-16,0 1 0,-21-1 0,0 0 16,-42 1-16,0-1 0,-1 0 15,-20 1-15,21-1 0,-43-21 16,21 22-16,1-22 0,-1 0 0,1 0 15,21 0-15,-22 0 0,22 1 16,-1-22-16,22 0 0,0 0 0,-21 0 16,21 0-16,21-22 15,0 1-15,0 0 16,21 21 0,0 0-16,0 0 15,0 21-15,-21 0 0,21 1 0,1-1 16,-1 21-16,0-21 0,-21 0 0,21 22 15,0-22-15,0 0 0,-21 21 16,22-20-16,-1-1 0,21 0 16,-21 21-16,0-21 0,22-21 0,-22 22 15,21-22-15,1 0 0,-1 0 16,0 0-16,22 0 0,-22 0 0,22 0 16,-22 0-16,0-22 0,22 1 0,-22 0 15,0 0-15,1 0 0,-1-22 16,-21 22-16,22 0 0,-22-21 0,0 21 15,-21-22-15,0 22 0,0-21 16,0 21-16,0-1 0,0 1 0,0 0 16,-21 0-16,21 0 0,-21 21 0,-1 0 15,1 0-15,0 21 16,21 0-16,-21 0 0,21 0 16,0 22-16,-21-22 0,21 21 0,0-21 15,0 22-15,0-22 0,0 21 16,0-21-16,0 22 0,21-22 0,0 0 15,0 0-15,0 22 0,1-22 0,20-21 16,-21 21-16,21 0 0,22-21 16,-22 0-16,22 0 0,-1 0 0,1 0 15,-1 0-15,22 0 0,-22 0 0,22-21 16,-21 0-16,-1 0 0,1-1 16,-22-20-16,0 21 0,1 0 15,-1-22-15,-21 22 0,0-21 0,-21 21 16,0-22-16,0 22 0,0 0 15,0-21-15,0 21 0,0-1 0,-21 1 16,0 21-16,0-21 0,-22 21 0,22 0 16,0 0-16,-21 0 0,21 21 15,-22-21-15,22 21 0,-21 1 0,21-1 16,-1 21-16,-20-21 0,21 0 0,0 1 16,0-1-16,21 0 0,0 21 15,0-21-15,0 1 0,0-1 16,21 0-16,0-21 0,0 0 15,0 21-15,0-21 0,1 0 0,20 0 16,-21 0-16,0 0 0,22-21 0,-22 21 16,0-21-16,0 0 15,21-1-15,-42 1 0,22 0 0,-1 0 16,0 0-16,-21 0 0,0-22 0,0 22 16,0 0-16,0 0 0,0 0 15,0 42 16,0 0-31,0 0 0,-21 0 16,0 0-16,21 22 0,-22-22 0,22 21 16,-21-21-16,0 22 0,0-1 0,21 0 15,-21 1-15,0 20 0,21-20 16,-22-1-16,1 0 0,21 22 0,-21-22 16,0 0-16,21 1 0,-21-1 15,21 0-15,0-20 0,-21 20 16,21-21-16,0 21 0,0-20 0,0-1 15,0 0-15,0 0 0,0 0 0,0 0 16,21-21 0,0 0-16,0 0 0,0-21 15,0 21-15,1-21 0,20 0 0,-21 0 16,0 0-16,0-22 0,1 22 0,-1-21 16,21-1-16,-21 1 0,22-21 15,-22 20-15,21-20 0,-21-1 0,0-20 16,22 20-16,-22 1 0,21-1 15,-21 1-15,1-1 0,-1 22 16,0-1-16,0 1 0,-21 0 0,0 21 16,21-1-16,-21 1 0,0 42 31,0 1-31,0-1 0,0 0 16,0 0-16,0 0 0,0 0 0,0 22 15,0-22-15,0 0 0,0 0 16,0 22-16,21-22 0,-21 0 0,22 0 15,-1 0-15,0-21 0,0 21 16,21 1-16,-20-22 0,-1 0 0,21 0 16,-21 0-16,22 0 0,-22-22 0,21 22 15,-21-21-15,22 0 16,-22 0-16,21 0 0,-21 0 0,0-1 16,1 1-16,-1-21 0,0 21 0,0-22 15,-21 22-15,21 0 0,-21 0 16,0 0-16,0 0 0,0-1 0,0 44 31,-21-1-31,0-21 16,21 21-16,-21 0 0,21 0 0,0 0 15,-21 22-15,21-22 0,0 0 0,0 0 16,0 0-16,0 1 16,0-1-16,0 0 0,0 0 0,21 0 15,-21 0-15,21 1 0,0-22 0,0 0 16,0 21-16,1-21 0,-1 0 15,0 0-15,0 0 0,21 0 0,-20-21 16,20-1-16,-21 22 0,21-21 0,-20 0 16,20 0-16,-21 0 0,0-22 15,22 22-15,-22-21 0,0 21 16,-21-22-16,21 22 0,-21-21 0,0 21 0,0 0 16,0-1-16,-21 22 15,0 0-15,0 0 16,21 22-16,-22-1 0,1 0 15,0 0-15,0 21 0,21-20 16,0-1-16,0 0 0,0 21 0,0-21 16,0 1-16,0-1 0,0 0 15,0 0-15,0 0 0,21-21 0,0 21 16,0-21-16,1 0 0,-1 0 0,0 0 16,21 0-16,-21 0 0,22 0 15,-22-21-15,21 0 0,1 0 0,-1 21 16,0-21-16,1 0 0,-1-22 15,-21 22-15,21 0 0,-20 0 0,-1-22 16,0 22-16,-21 0 0,0 0 16,-21 42 15,0-21-31,21 21 0,-22 0 0,22 1 16,0-1-16,0 21 0,-21-21 0,21 0 15,0 1-15,0-1 0,0 0 16,0 0-16,0 0 0,0 0 0,0 1 15,0-1 1,-21-21 0,21-21-1,-21-1 1,21 1-16,-21 0 0,0 21 16,21-21-16,-22 0 0,22 0 0,-21 21 15,21-22-15,-21 22 16,21 22-1,0-1-15,0 0 0,0 0 16,0 0-16,21 0 0,0 1 16,1-1-16,-1 0 0,0 0 15,0-21-15,0 0 0,22 21 0,-22-21 16,0 0-16,0 0 0,21 0 16,-20 0-16,-1 0 0,21 0 0,-21-21 15,0 0-15,1 0 0,-1 0 16,21-1-16,-21 1 0,0-21 15,1 0-15,-1-1 0,0 1 0,0 0 16,0-1-16,0-20 0,1-1 16,-1 22-16,21-85 0,-42 63 15,0 22-15,21 0 0,-21-1 0,0 22 16,0 0-16,0 0 0,-21 42 16,0 0-1,0 0-15,21 22 0,-21-1 0,-1 0 16,22 1-16,0-1 0,0 0 15,-21 1-15,21 20 0,0-20 0,0-22 16,-21 21-16,21 0 0,0-20 16,0 20-16,0-21 0,0 0 0,0 0 15,0 1-15,0-1 0,0 0 16,21 0-16,0-21 0,1 0 16,-1 0-16,0 0 15,0 0-15,0 0 0,0 0 0,1-21 16,-1 21-16,0-21 0,0 0 0,0 21 15,0-22-15,1 1 0,-22 0 16,0 0-16,0 0 0,0 0 16</inkml:trace>
  <inkml:trace contextRef="#ctx0" brushRef="#br0" timeOffset="90147.6">19113 12192 0,'-21'0'15,"21"21"1,21-21 0,1 0-16,-1 0 0,0 0 0,0 0 15,0 0-15,22 0 0,-22 0 0,0 0 16,21 0-16,-21 0 0,1 0 16,-1 0-16,0-21 0,0 21 0,0 0 15,-21-21-15,21 21 0,-21-21 16,-21 0-1,0 21 1</inkml:trace>
  <inkml:trace contextRef="#ctx0" brushRef="#br0" timeOffset="91172.16">3365 14266 0,'-42'-63'31,"21"63"-31,42 0 31,0 21-31,-21 0 16,43-21-16,-22 21 0,0 1 16,0-22-16,21 21 0,1-21 0,-1 0 15,0 0-15,1 0 0,-1 0 16,0 0-16,1 0 0,-1-21 0,0-1 15,1 22-15,-1-21 0,-21 0 16,22 0-16,-22 0 0,0 0 16,-21-1-16,0 1 0,0 0 0,0 0 15,0 0-15,0 0 0,-21 21 16,0-22-16,21 1 0,-22 21 16,1 0-16,0 0 0,0 0 15,0 0-15,0 21 16,21 1-16,-22-1 0,22 21 0,0-21 15,0 22-15,0-1 0,0 0 16,0 1-16,0 20 0,0-21 0,0 1 16,0 20-16,0-20 0,0-1 15,0 0-15,0 1 0,0-22 0,-21 21 16,21-21-16,0 22 0,0-22 16,-21-21-16,21 21 0,0 0 0,0-42 46,0 0-30,-21 0-16,0-1 0,-22-20 16</inkml:trace>
  <inkml:trace contextRef="#ctx0" brushRef="#br0" timeOffset="91359.22">3429 14669 0,'21'0'31,"0"0"-31,0 0 0,43 0 16,-22 0-16,-21 0 0,22 0 16,-1-22-16,0 22 0,1-21 15,-22 21-15,21-21 0,1 21 0,-22-21 16,21 21-16,-21-21 0,0 21 16,1 0-16,-1-21 0,0-1 0,0 22 15,-21-21-15</inkml:trace>
  <inkml:trace contextRef="#ctx0" brushRef="#br0" timeOffset="91527.14">4487 14499 0,'43'0'16,"-86"0"-16,107 0 0,-43 0 0,0 0 15,0 0 1,-21-21 15</inkml:trace>
  <inkml:trace contextRef="#ctx0" brushRef="#br0" timeOffset="91563.12">4657 14457 0,'21'0'15</inkml:trace>
  <inkml:trace contextRef="#ctx0" brushRef="#br0" timeOffset="92040.49">6731 14012 0,'0'0'0,"0"-21"0,-21 0 16,0 21-16,21 21 15,0 0-15,0 1 16,0-1-16,0 21 0,0 0 0,0 1 16,0 20-16,0-20 0,0 20 15,0 1-15,0-1 0,0-21 16,0 22-16,0-22 0,0 1 0,-22-1 0,22 0 16,-21-21-16,21 22 0,-21-22 15,21 0-15,0 0 0,0 0 16,0-42 15,21 0-31,-21 0 0,21 0 0,-21 0 16</inkml:trace>
  <inkml:trace contextRef="#ctx0" brushRef="#br0" timeOffset="92356.3">6498 14266 0,'0'0'0,"-21"-21"0,0 0 0,21 0 16,0 0-16,-21 0 0,21-1 0,0 1 15,0 0-15,0 0 0,0 0 16,21 0-16,0 21 0,0-22 16,0 1-16,22 0 0,-1 0 0,0 21 15,1 0-15,20-21 0,-21 21 0,22 0 16,-22 0-16,1 21 0,-1 0 16,0 0-16,1 0 0,-22 22 0,0-22 15,-21 21-15,0-21 0,0 1 0,0 20 16,-42 0-16,20-21 0,-20 1 15,0 20-15,-1-21 0,22 0 0,-21 0 16,0 1-16,-1-1 0,22 0 16,0-21-16,0 21 0,0-21 15,42 0 17,0 0-32,0 0 0,0 0 0,0 0 15,22 0-15</inkml:trace>
  <inkml:trace contextRef="#ctx0" brushRef="#br0" timeOffset="92775.06">7408 14266 0,'0'0'0,"21"-21"0,-42 21 32,0 21-17,21 1-15,-21-22 0,0 42 0,21-21 16,-21 0-16,21 22 0,-22-22 0,1 21 15,21 0-15,0-20 0,0 20 16,0-21-16,0 21 0,0-20 0,0-1 16,0 21-16,21-21 0,1 0 15,-1 1-15,0-22 0,0 0 16,0 0-16,22 0 0,-22 0 0,0 0 16,21 0-16,1-22 0,-22 1 0,21 0 15,-21 0-15,0 0 0,1 0 16,-1-22-16,0 22 0,-21-21 15,21 21-15,-21-22 0,0 1 0,0 0 16,0 20-16,-21-20 0,0 21 16,-22 0-16,22 0 0,0-1 0,-21 1 15,21 21-15,-22 0 0,22 0 16,-21 0-16,21 21 0,-1 1 0,1-22 16,0 21-16,0 0 0,21 0 0,0 0 15,0 0-15,0 1 0,0-1 16,0 0-16,21 0 0,0 0 0,22-21 15,-22 0-15,21 0 0,0 0 0,1 0 16</inkml:trace>
  <inkml:trace contextRef="#ctx0" brushRef="#br0" timeOffset="93493.09">8276 14309 0,'0'0'0,"21"-21"0,-21-1 15,0 1-15,0 0 0,-21 21 16,0 0-16,0 0 15,0 0-15,-22 0 0,22 0 0,0 21 16,-21 0-16,20 1 0,-20-1 0,21 0 16,0 0-16,0 0 0,-1 0 15,22 1-15,0-1 0,0 0 0,0 0 16,0 0-16,43-21 0,-22 21 16,0 1-16,21-22 0,-20 21 15,20-21-15,0 21 0,-21 0 0,22-21 16,-1 21-16,-21-21 0,0 21 15,1 1-15,-1-22 0,0 21 0,-21 0 16,0 0 0,-21-21-16,0 0 0,-1 0 15,1 0-15,0 0 0,-21 0 0,-1 0 16,22 0-16,-21 0 0,0 0 0,20 0 16,-20-21-16,21 21 0,-21 0 15,20-21-15,1 21 0,0 0 0,21 21 31,0 0-31,21-21 16,0 21-16,1 0 0,83 22 16,-62-43-1,-1 0-15,-21 0 0,22 0 0,-1 0 16,0 0-16,1 0 0,-22 0 0,42 0 16,-20-21-16,-1-1 0,0 22 15,1-21-15,-1 0 0,0-21 0,-21 21 16,22-1-16,-22-20 0,0 0 15,0-1-15,0 1 0,1-21 0,-22 20 16,0-20-16,0 20 0,0 1 16,0-64-16,0 64 0,0 0 15,0-1-15,0 22 0,0 0 16,0 0-16,0 42 16,0 0-16,0 0 0,0 22 15,0-1-15,-22 0 0,22 1 0,-21-1 16,21 0-16,0 22 0,0-22 0,-21 0 15,21 22-15,-21-22 0,21 1 16,0-22-16,0 21 0,0 0 0,0-20 16,0-1-16,0 0 0,0 0 0,0 0 15,21-21-15,0 0 16,0 0-16,1 0 16,-1-21-16,0 21 0,-21-21 0,21 0 15,0-22-15,0 22 0,-21 0 16</inkml:trace>
  <inkml:trace contextRef="#ctx0" brushRef="#br0" timeOffset="93663">8678 14309 0,'0'0'16,"-21"0"0,42 0-1,0 0-15,1 0 0,-1 0 0,21 0 16,-21 0-16,22 0 0,-1 0 15,-21 0-15,21 0 0,1 0 16,-1 0-16,0 0 0,1-21 0,-22 21 16</inkml:trace>
  <inkml:trace contextRef="#ctx0" brushRef="#br0" timeOffset="95784.04">9356 14330 0,'0'0'0,"0"-21"15,0 0 1,0 42 15,-22 0-31,22 0 0,-21 0 16,21 0-16,0 22 0,0-22 16,0 21-16,0-21 0,0 22 15,-21-22-15,21 21 0,0-21 0,0 1 16,0-1-16,-21 0 0,21 0 0,0 0 15,0 0 1,0-42 0,0 0-1,0 0-15,0 0 0,0 0 16,0-1-16,21-20 0,0 21 0,-21-21 16,0 20-16,21-20 0,1 0 15,-22 21-15,21-1 0,0 1 16,-21 0-16,21 0 0,0 21 0,0 0 0,1 0 15,-1 21-15,0 0 16,0 0-16,-21 1 0,21-1 16,-21 21-16,21-21 0,-21 22 15,0-22-15,0 21 0,0-21 0,22 0 16,-22 22-16,21-22 0,-21 0 16,0 0-16,21-21 0,0 0 15,0 0-15,0 0 0,1 0 16,-1-21-16,0 0 0,0 21 15,-21-21-15,21 0 0,0-1 16,1 1-16,-1-21 0,0 21 16,0-22-16,0 22 0,0-21 0,1 21 15,-1-22-15,0 22 0,0-21 16,0 21-16,0 0 0,1 21 16,-1 0-16,0 0 0,-21 21 15,0 0-15,0 0 0,0 0 16,0 0-16,21 22 0,-21-1 0,0-21 15,0 22-15,21-22 0,-21 21 16,0-21-16,0 22 0,21-22 0,1 0 16,-1 0-16,0 0 0,0-21 0,0 21 15,0-21-15,1 22 0,20-22 16,-21 0-16,21 0 0,-20 0 16,20 0-16,0-22 0,-21 1 0,22 21 15,-1-21-15,-21 0 0,22 0 16,-22-22-16,0 22 0,21 0 0,-42-21 15,21-1-15,-21 22 0,22-21 0,-22 0 16,0-1-16,0 22 0,0-21 16,-22 21-16,1-1 0,0 1 0,0 0 15,-21 21-15,20 0 0,1 0 0,-21 0 16,21 21-16,0 0 16,-22 22-16,22-22 0,0 21 0,-21 1 0,20-1 15,1 0-15,21 1 0,0-1 16,0-21-16,0 21 0,0-20 15,0-1-15,0 21 0,0-21 0,21-21 16,1 21-16,-1-21 0,0 0 16,21 0-16,-21 0 0,1 0 0,20 0 15,-21 0-15,0-21 0,22 0 0,-22 21 16,0-42-16,21 21 0,-21-1 16,1 1-16,-1-21 0,0 21 0,0-22 15,0 1-15,-21 0 0,0-1 0,0 22 16,0 0-16,0 0 0,0 0 15,0 42 1,-21 21-16,21-21 16,-21 22-16,21-22 0,0 21 15,0 1-15,0-22 0,0 21 0,21-21 16,0 0-16,0 1 0,1-1 0,-1 0 16,21 0-16,-21-21 0,22 0 15,-1 0-15,0 0 0,-21 0 0,22 0 16,-1-21-16,-21 0 0,22 21 15,-22-21-15,0-22 0,0 22 0,0 0 16,-21-21-16,0-1 0,0 22 0,0-21 16,0-1-16,0 1 0,0 21 15,0 0-15,0 0 0,-21 42 32,21 0-32,0 21 0,0-21 15,-21 22-15,21-1 0,-21-21 0,21 22 16,0-1-16,0-21 0,0 21 0,0-20 15,0-1-15,0 0 0,0 0 16,0 0-16,0 0 0,0 1 0,0-44 47,0 1-47,0 0 0,0 0 16,0-21-16,21 20 0,0-20 15,-21 0-15,21-1 0,0 1 0,1 0 16,20-22-16,-21 22 0,21 21 15,-20-22-15,20 22 0,0 0 16,-21 21-16,22 0 0,-22 0 0,0 0 16,0 21-16,0 0 0,1 22 0,-1-22 15,-21 21-15,0 1 0,0-1 16,0-21-16,0 21 0,0 1 0,0-22 16,0 21-16,0-21 0,0 1 0,0-1 15,0 0-15,0 0 16,0 0-16,-21-21 15,21-21 1,0 0-16</inkml:trace>
  <inkml:trace contextRef="#ctx0" brushRef="#br0" timeOffset="98928.06">13187 14711 0,'-43'0'16,"86"0"-16,-107 0 0,43 0 0,0 0 0,21-21 16,0 0-1,0-1-15,0 1 0,0 0 16,21 0-16,0 0 0,0 0 16,1-22-16,20 1 0,-21 21 0,21-22 15,1 1-15,-22 0 0,21-1 16,1-20-16,-1 21 0,-21-1 15,21 1-15,-20 0 0,-1-1 0,0 22 16,-21 0-16,0 0 0,0 0 0,0-1 16,-21 22-16,0 0 0,-1 0 15,1 0-15,-21 22 0,21-1 0,0 21 16,-1-21-16,22 22 0,0-22 16,0 21-16,0 0 0,0 1 0,0-1 15,0 0-15,0 1 0,22-22 0,-1 21 16,21 1-16,-21-22 0,0 0 15,1 0-15,-1 0 0,0 0 16,-21 1-16,21-22 0,-21 21 16,-21-42-1,0 21 1,0-22-16,-22 1 0,22 0 16,0 0-16,-21 0 0,20 0 0,1-1 15,0 1-15,0 21 0,21-21 0,0 42 31,0 0-31,0 1 16,0-1-16,0 0 0,0 0 16,21 21-16,0-20 0,-21-1 0,21 0 15,1 0-15,-1-21 0,0 21 0,0 0 16,21-21-16,-20 0 16,-1 0-16,21 0 0,0 0 0,1 0 15,-1 0-15,0-21 0,1 21 0,-1-21 16,0 0-16,1 0 0,-1-22 15,0 22-15,1-21 0,-22 0 0,21-1 16,-21 1-16,1 0 0,-1-1 16,0-20-16,0 20 0,0 1 0,0 0 15,-21-22-15,0 22 0,0 0 0,22-1 16,-22 1-16,0 21 0,0-22 16,0 22-16,0 0 0,0 42 31,0 0-31,0 1 0,0-1 0,0 21 15,0 0-15,0 1 0,0-1 16,0 0-16,0 1 0,-22-1 16,22 0-16,0 1 0,0-1 0,0 22 15,0-22-15,0 0 0,0-21 0,0 22 16,0-1-16,0-21 0,0 0 16,22 22-16,-22-22 0,21-21 0,0 21 15,0-21-15,0 0 0,22 0 16,-22 0-16,0 0 0,21 0 0,-21-21 15,22 0-15,-1 0 0,-21-1 0,0 1 16,22 0-16,-22-21 0,0-1 16,0 22-16,0-21 0,1 0 15,-22-1-15,0 22 0,0 0 0,0 0 16,0 0-16,0-1 0,-22 22 16,1 0-16,0 0 0,0 0 15,0 22-15,21-1 16,0 0-16,0 0 0,0 0 15,0 0-15,0 1 0,0-1 0,21 0 16,-21 21-16,21-21 0,0 1 16,-21-1-16,21 0 0,1 0 0,-22 0 15,21 0-15,0 1 0,-21-1 0,21-21 16,0 21-16,0-21 16,1 0-16,-1 0 0,0 0 0,0 0 15,0 0-15,0-21 16,1 0-16,-1-1 0,0 1 15,0 0-15,0 0 0,0-21 0,1-1 16,-1 22-16,0-21 0,0-1 16,-21 22-16,21-21 0,-21 21 0,0 0 15,0-1-15,0 44 32,0-1-32,0 0 15,-21 0-15,21 21 0,0-20 0,-21-1 16,21 21-16,0-21 15,0 0-15,0 22 0,0-22 0,0 0 0,21 0 16,0 0-16,0 1 16,22-22-16,-22 0 0,0 0 15,21 0-15,-20 0 0,-1 0 0,0 0 16,0 0-16,21-22 0,-20 1 16,-1 0-16,-21 0 0,21 0 0,0 0 15,0-22-15,-21 22 0,0-21 0,0 21 16,0-22-16,21 22 0,-21-21 15,0 21-15,0-1 0,0 44 32,0-1-17,0 0-15,-21 0 0,21 21 0,0-20 16,0 20-16,0-21 0,0 0 16,0 22-16,0-22 0,0 0 0,0 0 15,0 0-15,0 0 0,21 1 0,1-22 16,-1 21-16,21-21 15,-21 0-15,0 0 0,1 0 0,20 0 0,-21 0 16,0-21-16,22-1 0,-22 1 0,21 0 16,-21 0-16,0 0 0,1-22 15,-1 22-15,0-21 0,-21 0 0,0 20 16,21 1-16,0 0 16,-21 0-16,0 0 0,0 0 0,21 21 15,1 0 1,-22 21-1,0 0-15,0 0 16,0 0 0,0-42 31,0 0-47,0 0 15,0 0-15,-22 21 31,1 0-15,0 0-16,0 0 0,0 0 16,21 21-16,-21 0 0,21 0 15,-22 0-15,22 22 0,0-22 0,-21 0 16,21 21-16,0-21 0,-21 22 0,21-22 16,0 21-16,0-21 0,0 1 15,0 20-15,21-21 0,0 0 0,1 0 16,-1-21-16,0 22 0,21-1 0,-21-21 15,1 0-15,-1 0 0,21 0 16,-21 0-16,0 0 0,22 0 0,-22-21 16,0 21-16,21-22 0,-20 1 15,-1-21-15,21 21 0,-21-22 16,0 1-16,22 0 0,-22-1 0,21-20 16,-21 21-16,1-1 0,-1-20 15,0 20-15,0 1 0,0 0 0,-21 21 16,21-22-16,-21 22 0,0 0 0,0 0 15,-21 21 1,21 21 0,-21 0-16,0 21 0,21-20 15,-21 20-15,0 0 0,21 1 16,0-1-16,-22 0 0,22 1 0,-21-1 0,21 0 16,0 1-16,0-22 15,0 21-15,0 0 0,0-20 0,21-1 16,1 0-16,-22 0 0,21 0 0,0 0 15,0-21-15,0 0 0,0 0 16,1 0-16,-1 0 0,0 0 0,0-21 16,0 0-16,0 0 0,1 0 0,-1 0 15,0-1-15,0-20 0,0 21 16,0-21-16,1-1 0,-22 22 0,0-21 16,21 21-16,-21-1 0,21 1 15,-21 0-15,-21 42 31,21 0-31,-21 1 16,21-1-16,-22 0 0,22 0 0,0 21 16,0-20-16,0 20 0,0-21 0,0 0 15,0 22-15,0-22 0,0 0 16,0 0-16,0 0 0,22 0 16,-1-21-16,0 0 0,0 0 15,0 0-15,0 0 0,1 0 16,-1-21-16,0 21 0,0-21 0,0 0 15,0 0-15,-21 0 0,22-22 0,-1 22 16,0-21-16,-21 21 0,21-22 16,-21 22-16,21 0 0,0 0 0,-21 0 15,0-1-15,22 22 16,-1 0 0,-21 22-16,0-1 0,0 0 15,0 0-15,0 0 0,0 0 16,0 1-16,0-1 0,0 21 0,0-21 15,0 0-15,0 1 0,0-1 16,21-21-16,-21 21 0,21-21 16,0 0-16,0 0 0,1 0 15,-1 0-15,0 0 16,0 0-16,0 0 0,0-21 16,-21 0-16,22 21 0,-1-22 0,0-20 15,0 21-15,0 0 0,-21-22 16,21 22-16,1 0 0,-1-21 0,-21 21 15,21-1-15,0 22 0,0-21 0,0 21 16,-21 21 15,0 1-31,0-1 16,0 0-16,-21 0 0,21 0 16,0 22-16,0-22 0,0 0 0,0 0 15,0 0-15,0 0 16,21 1-16,1-1 0,-1-21 15,0 21-15,0-21 0,0 0 0,22 0 16,-22 0-16,21 0 0,0 0 16,1 0-16,-1 0 0,-21 0 0,22 0 15,-1-21-15,-21 0 0,21-1 16,-20 1-16,20-21 0,-21 21 16,0-22-16,0 22 0,1-42 15,-22 20-15,0 22 0,0 0 0,-22 0 16,1 21-16,0 0 0,0 0 15,0 0-15,0 21 0,-22 0 0,43 0 16,-21 1-16,0-1 16,0 21-16,21-21 0,0 22 0,0-22 15,0 21-15,0-21 0,0 0 0,0 1 16,21-1-16,0 0 0,0 0 16,0-21-16,1 21 0,-1-21 0,0 0 15,0 0-15,0 0 0,0 0 16,1 0-16,-1 0 0,0 0 15,0-21-15,0 0 0,0 21 0,1-21 0,-1 0 16,0-22-16,0 22 0,-21 0 16,21-21-16,-21 20 0,21-20 0</inkml:trace>
  <inkml:trace contextRef="#ctx0" brushRef="#br0" timeOffset="99220.04">16700 13949 0,'0'0'0,"-42"0"0,21 0 0,0 21 16,42-21-1,21 0-15,-21 0 16,22 0-16,-1 0 0,0 0 0,1 0 15,20-21-15,-20 0 0,20 21 16,-21 0-16,22-21 0,-22 21 0,1 0 16,-1-22-16,0 22 0,-21 0 15,1-21-15,-22 0 16,-43 21-16,22-21 0,0 0 16,-21 21-16</inkml:trace>
  <inkml:trace contextRef="#ctx0" brushRef="#br0" timeOffset="99531.54">14753 13970 0,'0'0'0,"21"0"31,22 0-31,-22 0 0,21-21 0,-21 21 16,22-21-16,-1 21 0,0-21 15,1 21-15,-1-22 0,0 1 0,1 21 16,-1-21-16,0 21 0,-21 0 16,1 0-16,-1-21 0,-42 21 31,-1 0-31,1 0 0,-21 0 15,21 21-15,-22 0 0,1-21 16,0 21-16,-1 1 0</inkml:trace>
  <inkml:trace contextRef="#ctx0" brushRef="#br0" timeOffset="100723.39">3535 16256 0,'0'0'0,"0"21"0,-21-21 47,-1 0-47,1 0 16,0 0-16,0 0 0,0 0 0,0 0 16,-1 0-16,1-21 0,0 21 15,0-21-15,0 21 0,0-21 0,21 0 16,-22 21-16,22-22 0,-21 1 15,21 0-15,0-21 0,0 21 0,0-1 16,0 1-16,0-21 0,0 21 16,21 0-16,1-1 0,-1 1 0,0 0 15,0 0-15,21 0 0,1 21 16,-22 0-16,21-21 0,1 21 16,-22 0-16,21 0 0,-21 0 0,0 0 15,1 21-15,-22 0 0,0 0 16,0 21-16,0-20 0,-22 20 0,1 0 15,0-21-15,-21 22 0,21-1 16,-22 0-16,1-20 0,0 20 0,20 0 16,-20-21-16,0 22 0,21-22 15,-1 0-15,1 21 0,0-20 16,0-1-16,21 0 0,0 0 0,0 0 16,0 0-16,0 1 0,0-1 15,21 0-15,0-21 16,0 0-16,1 0 0,-1 0 15,0 0-15,21 0 0,-21 0 0,1 0 16,20-21-16,0 0 0,-21 21 16,22-22-16,-22 1 0,0 0 0,0 0 15,0 0-15,-21 0 0,0-1 16,0 1-16,0 0 0,0 0 0,0 0 16,-21 0-16,0-1 0,0 22 15,0 0-15,0 0 0,-22 0 0,22 0 16,0 0-16,0 0 0,0 0 15,-1 0-15,1 22 0,21-1 16,-21-21-16,21 21 0,-21-21 16,21 21-16,0 0 0,0 0 15,0 1 1,21-22-16,0 0 16,0 0-16,1 0 0,-1 0 0</inkml:trace>
  <inkml:trace contextRef="#ctx0" brushRef="#br0" timeOffset="101019.22">4233 16256 0,'0'0'0,"21"0"0,1 0 16,-22 21 0,-22-21 15,22-21 0,0 0-15,0 0-1,0 42 48</inkml:trace>
  <inkml:trace contextRef="#ctx0" brushRef="#br0" timeOffset="101667.45">6202 16108 0,'0'-21'0,"0"42"0,21-63 0,-21 20 15,0 1-15,0 0 0,0 0 16,0 0-16,0 0 16,0-1-16,0 1 0,0 0 15,-21 21-15,0 0 0,-1-21 16,1 21-16,-21 0 0,0 0 0,20 0 16,-20 21-16,0-21 0,-1 21 15,1 22-15,0-22 0,-1 21 16,1 0-16,21-20 0,-21 20 0,-1 0 15,22 22-15,0-22 0,0 0 16,21 1-16,0-22 0,0 21 0,0 1 16,0-1-16,21 0 0,0-21 15,21 1-15,-20 20 0,-1-21 0,21 0 16,-21 0-16,22 1 0,-22-22 0,21 0 16,-21 21-16,22-21 0,-1 0 15,-21 0-15,21 0 0,-20-21 16,-1-1-16,21 1 0,-21 21 0,22-21 15,-22 0-15,21-21 0,-21 20 16,0 1-16,22 0 0,-22-21 16,21 21-16</inkml:trace>
  <inkml:trace contextRef="#ctx0" brushRef="#br0" timeOffset="102060.22">6562 16193 0,'0'-22'16,"0"44"-16,21-65 0,-21 22 0,0 0 0,0 0 15,-21 21 16,21 21-15,0 0-16,0 21 16,-22-20-16,22 20 0,-21-21 0,21 21 0,0 1 15,0-1-15,0-21 16,0 22-16,0-22 0,0 21 0,0-21 16,0 0-16,0 1 0,0-1 0,21 0 15,1 0-15,-1-21 0,0 0 16,21 0-16,-21 0 0,22 0 0,-22 0 15,21-21-15,1 0 0,-22 0 16,21-1-16,-21 1 0,22 0 0,-22 0 16,0 0-16,0-22 0,0 22 0,-21-21 15,21 21-15,-21-22 0,0 22 16,0-21-16,0 21 0,0-22 16,0 22-16,0 0 0,-21 21 15,21-21-15,-21 21 16,21 21-1,0 0 1,0 0-16,21-21 0,0 22 0,-21-1 16,22-21-1,-1 0-15</inkml:trace>
  <inkml:trace contextRef="#ctx0" brushRef="#br0" timeOffset="102675.69">7408 16066 0,'0'0'0,"0"-22"32,-21 22-32,21 22 15,0-1-15,-21 21 16,21-21-16,0 0 0,-21 22 0,21-1 16,0-21-16,0 22 0,0-22 15,0 21-15,0-21 0,0 22 0,0-22 16,0 0-16,0 0 0,0 0 0,0 0 15,0 1-15,0-1 0,0 0 16,0-42 31,0 0-47,0-1 0,0 1 16,0-21-16,0 21 0,0-22 15,0 22-15,0-21 0,21 0 0,0-22 16,0 22-16,0-1 0,1 1 15,-1 0-15,21-1 0,-21 1 0,22 21 16,-1 0-16,-21 0 0,21 21 0,1 0 16,-1 0-16,-21 0 0,0 21 15,1 0-15,-1 0 0,-21 0 0,0 0 16,0 1-16,-21 20 16,-1-21-16,-20 0 0,21 0 0,-21 1 15,-1-1-15,1 0 0,0 0 0,-1 0 16,1-21-16,0 21 0,-1-21 15,1 0-15,21 0 0,-22 0 0,22 0 16,0 22 0,21-1-16,21 0 15,0 0-15,1 0 16,20 0-16,0-21 0,-21 22 0,22-1 16,-1 0-16,0 0 0,-20 0 0,20 0 15,0-21-15,-21 22 0,22-1 16,-1-21-16,-21 21 0,22-21 0,-22 0 15,21 0-15,-21 0 0,0 0 16,1 0-16,-1 0 16,0 0-16,0-21 0</inkml:trace>
  <inkml:trace contextRef="#ctx0" brushRef="#br0" timeOffset="102939.54">8445 16002 0,'0'0'0,"-21"21"16,0 0-16,21 1 15,-21-1-15,21 0 16,0 21-16,0-21 0,0 22 0,0-22 16,0 21-16,0-21 0,0 22 15,0-22-15,0 21 0,0-21 0,0 1 16,0-1-16,0 0 0,0 0 0,0 0 15,0 0-15,0-42 47,21 0-47,-21 0 0</inkml:trace>
  <inkml:trace contextRef="#ctx0" brushRef="#br0" timeOffset="103239.37">8361 16044 0,'0'-21'0,"0"42"0,0-63 0,0 0 16,0 21-16,0-1 0,21 1 16,0 0-16,0 0 0,0 0 0,22 21 15,-22-21-15,21 21 0,1 0 16,-1 0-16,21 0 0,-20 0 0,20 0 16,-20 21-16,20 0 0,-21 21 0,1-21 15,-1 22-15,-21-1 0,0 0 16,-21 1-16,0-1 0,0 0 0,0-20 15,-21 20-15,0 0 0,-21-21 16,-1 22-16,1-22 0,0 0 16,-1 0-16,1 0 0,0 1 0,-22-22 15,22 21-15,21 0 0,-22-21 16,1 0-16,21 0 0,0 0 0,0 0 16,-1 0-16,22-21 15</inkml:trace>
  <inkml:trace contextRef="#ctx0" brushRef="#br0" timeOffset="103907.99">10118 16129 0,'0'0'0,"21"-21"0,0 0 16,21 0-16,-21-1 0,1 1 0,-22 0 15,21 0-15,-21 0 0,0 0 16,0-1-16,-21 22 16,-1 0-16,1 22 0,0-1 15,0 0-15,0 0 0,0 0 16,-1 22-16,1-1 0,0 0 15,0 1-15,0-1 0,0 0 0,-1 1 16,22-1-16,0 0 0,0 1 16,0-22-16,0 21 0,0-21 0,0 0 15,22 1-15,-1-1 0,0 0 16,21-21-16,-21 0 0,22 0 0,-1 0 16,0 0-16,1 0 0,-1-21 0,0 0 15,1-1-15,-1 1 0,0 0 16,-20 0-16,-1 0 0,0-22 0,0 22 15,-21-21-15,0 0 0,0-1 16,0 1-16,0 0 0,-21-1 0,0 1 16,0 0-16,-1 20 15,1-20-15,0 21 0,0 0 0,0 21 16,-22 0-16,22 0 0,0 0 0,0 0 16,0 0-16,0 0 0,21 21 15,0 21-15,0-21 0,0 1 0,0 20 16,0-21-16,0 21 0,0-20 15,42-1-15,-21 0 0,0 0 0,22 0 16,-1-21-16,-21 0 0</inkml:trace>
  <inkml:trace contextRef="#ctx0" brushRef="#br0" timeOffset="104255.7">11028 16044 0,'0'0'0,"0"-21"0,0 0 0,0 0 15,0 0-15,-21 21 0,-1 21 32,22 0-32,0 0 0,0 22 0,-21-1 15,21 0-15,0 1 0,0 20 0,0-21 16,0 22-16,0-1 0,0-20 16,0 41-16,0-20 0,0-1 0,-21 22 15,21-21-15,-21 20 0,21 1 16,0-22-16,-21 22 0,21 0 0,0-22 15,0 22-15,0 0 0,0-1 16,0-20-16,0 20 0,0-20 16,0-1-16,0-20 0,0 20 0,-21-20 15,21-22-15,-22 21 0,1-21 16,21 0-16,0 1 0,-21-22 16,21-22-1,0 1-15,0-21 0,0 21 0,0-22 16,21-20-16,-21 21 0</inkml:trace>
  <inkml:trace contextRef="#ctx0" brushRef="#br0" timeOffset="104575.51">11091 16404 0,'0'-42'15,"0"84"-15,21-126 0,-21 62 0,22 1 0,-22-21 16,21 21-16,0 0 0,0-1 15,21 22-15,-20 0 0,20 0 0,-21 0 16,21 22-16,-20-1 0,-1 0 16,0 0-16,0 21 0,-21-20 0,0 20 15,0-21-15,0 21 0,0-20 0,-21-1 16,0 21-16,0-21 16,-22 0-16,22-21 0,-21 22 0,-1-1 15,-20-21-15,21 21 0,-1-21 0,22 0 16,-21 0-16,21 0 0,-1 0 15,1 0-15,42 0 32,1 0-32,20 0 0,-21-21 15,21 21-15,1-21 0,-1 21 0,-21-22 16</inkml:trace>
  <inkml:trace contextRef="#ctx0" brushRef="#br0" timeOffset="105191.42">11620 16425 0,'0'0'16,"22"-21"-16,-1 0 0,0 0 16,-21 0-16,21 0 0,-21-1 15,0 1-15,21 0 0,-21 0 16,0 0-16,0 0 0,-21 21 16,0 0-1,0 0-15,0 0 16,-1 21-16,1 0 0,0 0 0,0 0 15,21 0-15,0 22 0,-21-22 16,21 0-16,0 0 0,0 22 0,0-22 16,0 0-16,21 0 0,0 0 15,0 0-15,0 1 0,1-1 16,20-21-16,-21 21 0,21-21 0,-20 0 16,-1 0-16,21 0 0,-21 0 0,0 0 15,1 0-15,-1-21 0,0 21 16,-21-21-16,0-1 0,21 1 0,-21 0 15,21 0-15,-21 0 0,0-22 16,21 22-16,-21-21 0,0 21 0,22-22 16,-1 22-16,0 0 0,0 0 0,0-21 15,0 42-15,1-22 0,-1 1 16,0 21-16,21 0 0,-21 0 16,1 0-16,-1 21 0,0 1 15,-21-1-15,0 0 0,21 0 0,-21 21 16,21-20-16,-21 20 0,0 21 15,0-41-15,0-1 0,0 21 16,0-21-16,-21-21 0,21 21 0,-21 1 16,21-1-16,-21-21 15,21-21 17,0-1-32,0 1 15,0 0-15,0 0 0,0 0 16,0-22-16,21 22 0,0 0 0,-21-21 15,21 21-15,0-1 0,1 1 16,-1 0-16,-21 0 0,21 21 0,0 0 16,0 0-1,0 0-15,1 0 0,-1 0 0</inkml:trace>
  <inkml:trace contextRef="#ctx0" brushRef="#br0" timeOffset="106943.22">13060 16362 0,'0'0'0,"21"-106"16,-21 64 0,0 21-16,0-22 0,0 1 0,0 21 15,0-22-15,-21 22 0,0-21 0,21 21 16,-22 21-16,1 0 0,0 0 15,0 0-15,-21 0 0,20 21 0,1 21 16,-21 1-16,21-1 0,0 0 16,-22 1-16,22 20 0,0-21 0,21 1 15,0-1-15,0 0 0,0 1 0,0-1 16,0-21-16,0 22 16,21-22-16,-21 0 0,21-21 0,0 21 15,1-21-15,-1 0 0,0 0 16,0 0-16,0-21 0,0 21 0,1-21 15,-22 0-15,21-1 0,0 1 0,0-21 16,0 21-16,-21-22 0,21 22 16,1-21-16,-22 0 0,0-1 0,0 1 15,0 0-15,0-1 0,0 22 16,0 0-16,0 0 0,0 0 0,0 42 16,0 0-1,0 0-15,0 21 0,0-20 16,0 20-16,0 0 0,0-21 15,0 22-15,0-22 0,0 21 16,0-21-16,21 22 0,0-22 0,0 0 16,0 0-16,0 0 0,1-21 0,20 22 15,-21-22-15,21 0 0,-20 0 16,20 0-16,-21 0 0,21 0 0,-20-22 16,-1 22-16,21-21 0,-21 0 15,0-21-15,22 21 0,-22-22 16,0 22-16,0-42 0,0 20 0,1 1 0,-1-22 15,-21 1-15,21-1 0,0 22 16,-21-21-16,21 20 0,-21 1 16,0 0-16,0 20 0,0-20 0,0 21 15,0 42 1,-21 0-16,0 0 16,0 1-16,21 20 0,0 0 15,-21 1-15,21 20 0,-22-21 0,22 1 16,-21 20-16,21-20 0,0-1 0,0 0 15,0 1-15,0-1 0,0 0 16,0 1-16,0-22 0,0 0 0,21 0 16,1 0-16,-1 0 0,0 1 15,0-1-15,0-21 0,0 0 0,1 0 16,-1 0-16,0 0 0,21 0 16,-21-21-16,1-1 0,-1 1 15,0 0-15,0 0 0,0 0 0,0 0 16,1-22-16,-1 22 0,0-21 15,-21 21-15,0-22 0,0 22 0,0 0 16,0 0-16,0 0 0,-21 42 31,21 0-31,0 0 16,0 0-16,0 0 0,0 1 16,0-1-16,0 0 0,0 0 0,0 0 15,0 0-15,0 1 0,0-1 0,21-21 16,-21 21-16,21-21 0,0 0 15,0 21-15,1-21 16,-1 0-16,0 0 0,0 0 0,0 0 16,0-21-16,1 0 0,-1 0 15,-21-1-15,21 1 0,0 0 0,0 0 16,-21 0-16,0-22 0,21 22 16,-21 0-16,22 0 0,-22 0 0,0 42 31,-22 0-16,22 0-15,-21 22 0,21-22 16,0 0-16,0 0 0,0 0 0,0 0 16,0 1-16,0-1 0,0 0 0,21 0 15,1 0-15,-1-21 16,0 0-16,0 21 0,21-21 16,-20 0-16,-1 0 0,0 0 0,0 0 15,0 0-15,-21-21 0,0 0 16,21 0-16,-21 0 0,0-22 15,0 22-15,0 0 0,0-21 0,0 21 16,-21-22-16,0 22 0,21 0 16,-42-21-16,21 20 0,-1 22 0,1-21 15,0 21-15,0 0 0,0 0 16,0 0-16,21 21 16,0 1-16,21-22 15,0 0-15,0 0 16,0 0-16,0 0 0,22 0 0,-22 0 15,21 0-15,-21 0 0,22 0 16,-22 0-16,0 0 0,0 0 0,0 0 16,1 0-16,-1 0 0,0 21 0,-21 0 15,0 0-15,0 0 16,0 0-16,0 1 0,0-1 0,0 0 16,0 0-16,0 0 0,0 0 15,0 1-15,0-1 0,0 0 16,0 0-16,0 0 15,0-42 32,0 0-31,0 0-16,0 0 0,0-1 16,0 1-16,0 0 0,0-21 15,0 21-15,21-22 0,0 1 0,22 21 16,-22-22-16,0 22 0,21 0 0,1 0 15,-1 0-15,0 21 0,1 0 16,-1 0-16,0 0 0,1 21 16,-22 0-16,0 0 0,0 0 15,-21 1-15,0 20 0,0 0 0,0-21 16,0 22-16,-21-22 0,0 0 0,0 21 16,21-20-16,-22-1 0,1 0 15,0 0-15,0 0 0,21 0 16,-21-21-16,21 22 0,0-44 47,0 1-32,0 0-15,0 0 0</inkml:trace>
  <inkml:trace contextRef="#ctx0" brushRef="#br0" timeOffset="107179.09">14795 15621 0,'-21'0'15,"0"0"-15,-21-21 16,21 21 78,-1 0-94,1 0 0,0 0 15</inkml:trace>
  <inkml:trace contextRef="#ctx0" brushRef="#br0" timeOffset="107379.18">13631 15896 0,'-21'21'0,"42"-42"0,-84 64 0,42-43 16,21 21-16,21-21 31,0 0-31,0-21 0,21 21 16,-20 0-16,-1-22 0,21 22 0,-21 0 15,0 0-15,1-21 0,-1 0 16,0 21-16</inkml:trace>
  <inkml:trace contextRef="#ctx0" brushRef="#br0" timeOffset="108187.23">16658 15219 0,'-21'-21'31,"21"0"-31,0-1 0,21 22 16,0 0-16,0-21 0,1 0 16,20 21-16,-21 0 0,21-21 15,1 21-15,-1 0 0,0 0 16,1-21-16,-1 21 0,-21 0 0,22 0 16,-22 0-16,-42 0 15,-1 0 1,1 0-16,-21 21 0,21-21 0,-22 21 15,-20 0-15,21-21 0,-1 21 16,1-21-16,0 0 0,-1 0 0,1 22 16,21-22-16,-22 21 0,22-21 0,0 0 15,-21 0-15,21 21 16,-1-21-16,1 21 0,21 0 16,-21 0-1,0 1-15,0 20 0,21-21 0,0 21 16,0 1-16,-21-1 0,21 0 0,-22 1 15,22-1-15,-21 22 0,21-1 16,0 1-16,-21-1 0,0 1 0,0-1 16,0 1-16,21-1 0,-22 1 15,1-1-15,0 1 0,0-1 0,0 1 16,0-1-16,21 1 0,0-1 0,0-21 16,0 22-16,0-22 0,0 1 15,0-1-15,0 0 0,0 1 16,21-22-16,0 0 0,21 0 0,-21 0 15,1 0-15,20-21 0,-21 0 16,21 0-16,-20 0 0,20-21 0,0 0 16,-21 0-16,22 0 0,-1 0 15,-21-22-15,22 22 0</inkml:trace>
  <inkml:trace contextRef="#ctx0" brushRef="#br0" timeOffset="109879.33">17124 15515 0,'-21'0'0,"42"0"0,-64-21 16,22 21-16,21-21 0,-21 21 0,0 0 15,0 0-15,0 0 0,-1 0 0,1 0 16,-21 21-16,21 0 0,0 0 15,-1 1-15,1 20 0,0 0 0,21-21 16,-21 22-16,0-1 0,21 0 16,-21 22-16,21-22 0,0 1 0,0-1 15,0 0-15,0-21 0,0 22 0,21-22 16,0 0-16,21 0 16,-21 0-16,1-21 0,-1 0 0,21 0 15,0 0-15,-20 0 0,20 0 0,0 0 16,1 0-16,-1-21 0,0 0 15,1 0-15,-1-21 0,0 20 0,-21-20 16,22 0-16,-22 21 0,21-22 16,-42 1-16,0 21 0,0-22 0,0 22 15,0 0-15,0 0 0,0 0 0,-21 21 16,0 0-16,0 0 0,0 0 16,-1 0-16,1 0 0,0 0 0,21 21 15,0 0 1,0 0-16,0 0 15,21 1-15,0-1 0,1 0 0,-1 21 16,0-21-16,-21 1 0,21-1 16,0 0-16,0 21 0,-21-21 0,22 1 15,-1-1-15,0-21 0,0 21 0,-21 0 16,21 0-16,0-21 0,1 0 16,-1 0-16,21 0 0,-21 0 0,0 0 15,22-21-15,-1 21 0,-21-21 16,22 0-16,-1 0 0,-21-1 0,21 1 15,-20-21-15,-1 21 0,0-22 0,0 22 16,0-21-16,0 0 0,1 20 16,-22-20-16,0 21 0,0-21 15,0 20-15,0 1 0,-22 21 16,1 0 0,0 0-16,0 0 0,21 21 0,-21 1 15,0 20-15,-1-21 0,1 0 0,21 22 16,0-1-16,0-21 0,0 21 15,0-20-15,0 20 0,0-21 0,0 0 16,21 0-16,1 1 0,-1-1 16,0-21-16,0 21 0,0-21 0,22 21 15,-1-21-15,0 0 0,1 0 16,-1 0-16,0 0 0,1 0 16,-1-21-16,0 0 0,1 21 0,-1-21 0,0-1 15,-21 1-15,1 0 16,-1 0-16,0 0 0,0 0 0,-21-1 15,21-20-15,-21 21 0,0 0 0,0 0 16,0-22-16,0 22 0,0 0 16,-21 21-16,0-21 0,0 21 0,0 0 15,-22 0-15,22 0 0,0 0 0,0 0 16,0 0-16,-1 21 0,1 0 16,-21 0-16,42 0 0,-21 1 0,21 20 15,-21-21-15,21 0 0,0 22 16,0-22-16,0 0 0,0 0 15,0 0-15,0 0 0,21 1 0,0-22 16,0 21-16,0-21 16,0 0-16,1 0 0,-1 0 0,0-21 15,0-1-15,0 22 0,0-21 0,1 0 16,-1 0-16,0-21 0,0 20 16,0 1-16,-21-21 0,0 21 0,21-22 15,-21 22-15,0 0 0,0 0 16,0 0-16,-21 21 31,21 21-31,-21 0 16,21 0-16,0 0 0,0 22 0,0-22 15,0 0-15,0 21 0,0-20 0,0-1 16,0 21-16,0-21 0,21 0 16,0 1-16,1-22 0,-1 21 0,21-21 15,-21 0-15,0 0 0,22 0 16,-22 0-16,21 0 0,-21 0 0,1-21 15,20-1-15,-21 1 0,0 0 0,0 0 16,1-21-16,20 20 0,-21-20 16,0 0-16,0-1 0,1 1 15,-1-21-15,0 20 0,0 1 0,0-22 16,0 22-16,1 0 0,-1-1 16,-21 22-16,0 0 0,0 0 0,0 0 15,0 42 1,-21 0-16,21 0 0,-22 22 15,1-22-15,0 21 0,0 0 0,0 1 16,0-22-16,21 21 0,0 1 16,-22-1-16,22 0 0,0-21 0,0 22 15,0-1-15,0-21 0,0 22 0,0-22 16,22 21-16,-1-21 0,0 0 16,-21 1-16,21-1 0,0-21 0,22 0 15,-22 0-15,0 0 0,0 0 16,21 0-16,-20 0 0,-1-21 15,21-1-15,0 22 0,-20-42 0,20 21 16,-21 0-16,0-22 0,0 22 16,1-21-16,-1 0 0,-21 20 0,0-20 15,0 21-15,0 0 0,0 0 0,-21 21 16,-22 0-16,22 0 16,0 0-16,0 0 0,-22 21 0,22 0 15,0 0-15,21 0 0,0 0 16,0 1-16,0 20 0,0-21 0,0 0 15,0 0-15,0 1 0,21-1 0,0 0 16,1 0-16,-1-21 16,0 0-16,0 21 0,0-21 0,0 0 0,22 0 15,-22 0-15,0 0 0,0-21 16,0 0-16,1 21 0,-1-21 16,-21 0-16,0-1 0,0 1 15,0 0-15,0 0 0,0 0 16,0 0-16,0-1 0,0 1 0</inkml:trace>
  <inkml:trace contextRef="#ctx0" brushRef="#br0" timeOffset="110063.23">19156 15494 0,'0'0'0,"0"21"15,0 0 1,21-21-1,0 0-15,21 0 0,-20 0 0,20 0 16,0 0-16,1 0 0,-1 0 16,0 0-16,22 0 0,-1 0 0,-20 0 15,-1 0-15,21 22 0</inkml:trace>
  <inkml:trace contextRef="#ctx0" brushRef="#br0" timeOffset="110291.71">20341 15875 0,'0'0'0,"-21"21"0,0 0 0,21 1 16,-21-1-16,-1 0 16,1 0-16,21 21 0,-21-20 0,0-1 15,21 0-15,-21 0 0,0 0 16,-1-21-16,22 21 0,-21 1 0,0-1 15,0-21-15,21 21 0,-21-21 0,0 0 16,-1 0 0,1 0-16</inkml:trace>
  <inkml:trace contextRef="#ctx0" brushRef="#br0" timeOffset="110875.41">21145 15304 0,'0'0'0,"22"-22"0,-1 1 15,0 21-15,-21-21 0,21 21 16,0-21-16,-21 0 0,0 0 16,-21 21 15,21 21-31,-21 0 0,0 21 0,0-21 0,21 22 15,-22-1-15,1-21 0,0 22 16,21-1-16,0 0 0,0 1 16,-21-22-16,21 21 0,0-21 0,0 0 15,0 22-15,21-22 0,0 0 16,0-21-16,1 0 0,20 0 16,-21 0-16,21 0 0,1 0 0,-1-21 15,22 21-15,-22-21 0,0 0 16,1-1-16,-1 1 0,0-21 0,-21 21 15,1 0-15,-1-22 0,0 22 16,-21-21-16,0-1 0,0 22 16,0 0-16,0 0 0,0 0 0,0 0 15,21 21 32,0 0-47,0 0 0,1 0 16,20 0-16</inkml:trace>
  <inkml:trace contextRef="#ctx0" brushRef="#br0" timeOffset="111131.26">22077 15219 0,'0'0'0,"21"0"0,-21-21 15,0 42 17,0 21-32,0-21 15,-21 22-15,21-22 0,-21 21 16,21 1-16,0-1 0,0 0 0,-22 22 15,22-22-15,-21 0 0,21 1 0,-21 20 16,21-20-16,0 20 0,-21-21 16,21 1-16,-21 20 0,21-20 0,0 20 15,0-21-15,0 1 0,0-22 0,0 21 16,0 1-16,0-22 0,0 0 16,0 0-16,0-42 31,0 0-31,21 0 15</inkml:trace>
  <inkml:trace contextRef="#ctx0" brushRef="#br0" timeOffset="111407.1">22034 15748 0,'0'0'0,"0"-63"0,0-1 16,0 22-16,0-22 0,0 22 0,0 0 16,0-1-16,22 1 0,-1 0 15,-21 20-15,21 1 0,0 0 0,0 0 16,0 21-16,1 0 0,-1 0 0,0 0 15,21 0-15,-21 21 0,1 0 16,-22 0-16,0 1 0,21 20 16,-21-21-16,0 0 0,0 22 15,-21-22-15,21 0 0,-22 21 0,1-21 16,-21-21-16,21 22 0,0-1 0,-22-21 16,22 21-16,0-21 0,0 0 15,0 0-15,-1 0 0,44 0 31,-1-21-31,21 21 16,-21 0-16,22-21 0</inkml:trace>
  <inkml:trace contextRef="#ctx0" brushRef="#br0" timeOffset="112759.87">23050 15304 0,'0'-22'0,"0"44"0,0-65 0,0 22 0,-21 0 15,-21 21-15,21 0 0,-22 0 16,1 0-16,0 0 0,-1 0 16,1 21-16,-21 0 0,20 0 0,1 1 15,0-1-15,-1 0 0,22 21 16,-21-21-16,21 22 0,-1-22 0,22 0 16,0 21-16,0-20 0,0-1 0,0 0 15,22 0-15,-1-21 0,21 21 16,-21-21-16,22 0 0,-1 0 15,0 0-15,1 0 0,-1 0 0,0 0 16,1 0-16,-1-21 0,0 0 16,-21 0-16,22 0 0,-22-22 0,0 22 15,0-21-15,0-1 0,1-20 16,-1 21-16,-21-22 0,0 22 0,21-22 16,-21 22-16,0-22 0,0 22 0,0 0 15,0 21-15,0-22 0,0 22 16,-21 21-1,0 21-15,-1 0 0,1 1 0,0 20 16,0 0-16,21 1 16,-21 20-16,0-21 0,21 22 0,-22-22 15,22 22-15,0-22 0,0 0 16,0 1-16,22-1 0,-1-21 0,0 22 16,21-22-16,-21 0 0,22 0 0,-1-21 15,0 21-15,1-21 0,-22 0 16,21 0-16,1 0 0,-1 0 0,0 0 15,1-21-15,-1 21 0,0-21 0,1 0 16,-22 0-16,0-22 0,0 22 16,0 0-16,0-21 0,1-1 0,-22 22 15,0-21-15,0 21 0,0-1 16,0 1-16,-22 0 0,1 0 0,-21 21 16,21 0-16,0 0 0,-22 21 15,22 0-15,-21 0 0,21 1 16,-1-1-16,-20 21 0,21-21 0,21 0 15,-21 22-15,21-22 0,0 21 0,0-21 16,0 1-16,0-1 0,0 0 16,0 0-16,21-21 0,0 21 15,0-21-15,0 0 0,1 0 0,-1 0 16,0 0-16,0-21 0,0 0 16,0 21-16,1-21 0,-1 0 0,0-22 15,-21 22-15,21 0 0,-21-21 16,21 20-16,-21-20 0,0 21 15,0-21-15,0 20 0,0 1 0,21 21 16,-42 21 0,21 1-1,-21-1-15,21 21 0,0-21 0,0 22 16,0-22-16,0 0 0,0 21 16,0-21-16,0 1 0,0-1 0,21 0 15,0 0-15,1 0 0,20-21 0,-21 0 16,21 21-16,1-21 0,-1 0 15,-21 0-15,22 0 0,-1-21 0,0 21 16,-21-21-16,22 0 0,-22 0 16,0 0-16,21-22 0,-20 22 15,-1-21-15,0-22 0,0 22 0,0-22 16,0 1-16,-21-1 0,0 22 0,22-21 16,-22 20-16,21-20 0,-21 20 15,0 22-15,0 0 0,0 0 0,0 0 16,-21 42-1,21 0-15,-22 21 16,1-20-16,21 20 0,-21 0 0,21 1 16,0-1-16,0 0 0,0 1 15,0 20-15,0-21 0,0 1 16,0-1-16,0 0 0,21-20 0,0 20 16,1-21-16,-1 0 0,0 0 0,0 1 15,0-1-15,22 0 0,-22-21 16,21 0-16,-21 0 0,22 0 15,-22 0-15,0 0 0,21 0 0,-21-21 16,1 0-16,-1-1 0,0 1 0,0 0 16,0 0-16,0-21 0,-21 20 15,0-20-15,0 21 0,0-21 0,0 20 16,0 1-16,-21 21 16,0 0-16,0 21 15,21 1-15,0-1 0,-21 21 0,21-21 16,-21 22-16,21-22 0,0 21 15,0-21-15,0 0 0,0 1 16,0-1-16,21 0 0,0 0 0,0-21 16,0 21-16,0-21 0,1 0 15,-1 0-15,0 0 0,21 0 0,-21 0 16,1 0-16,20 0 0,-21-21 0,0 0 16,0 21-16,1-21 0,-1 0 15,0-1-15,0 1 0,0-21 0,-21 21 16,0 0-16,0-22 0,0 22 15,0-21-15</inkml:trace>
  <inkml:trace contextRef="#ctx0" brushRef="#br0" timeOffset="113027.72">23897 15028 0,'0'0'0,"-42"0"0,21 22 16,-1-22-16,65 0 15,-1 0 1,0 0-16,1 0 0,20 0 16,1 0-16,-1-22 0,1 22 0,20 0 15,-20 0-15,21 0 0,-22 0 0,1 0 16,-1 0-16,1 0 0,-22 0 16,0 0-16,1 0 0,-22 0 15,0 0-15,-42 0 31,0 0-31,-22 0 0,1 0 0,0 22 16,-22-22-16</inkml:trace>
  <inkml:trace contextRef="#ctx0" brushRef="#br0" timeOffset="113791.36">16806 16997 0,'0'0'0,"0"21"0,0-42 31,0 0-16,21 0-15,1-1 16,-1 1-16,0 21 0,21-21 0,-21 21 16,1 0-16,20 0 0,-21 0 15,21 0-15,-20 21 0,20 0 0,-21 1 16,21-1-16,-20 21 0,-1-21 0,-21 22 16,0-22-16,0 21 0,0-21 15,0 22-15,0-22 0,-21 0 16,-1 21-16,1-21 0,0-21 0,0 22 15,0-1-15,0-21 0,-1 0 16,1 0-16,21-21 16,0-1-1,0 1-15,0 0 0,0-21 0,0 21 16,21-22-16,1 22 0,-22-21 16,21-1-16,0 22 0,0-21 0,0 21 15,22-22-15,-22 22 16,21 0-16,-21 21 0,22-21 0,-22 21 0,21 0 15,-21 0-15,0 0 0,22 0 16,-22 0-16,0 0 0,0 21 16,0-21-16</inkml:trace>
  <inkml:trace contextRef="#ctx0" brushRef="#br0" timeOffset="114956.23">17632 17251 0,'0'0'0,"42"21"15,-21-21-15,0 0 16,1 0-16,-1-21 0,0 0 16,0 0-16,21-1 0,-20 22 15,-1-21-15,21 0 0,-21-21 0,0 21 16,1-1-16,-22 1 0,0 0 16,0 0-16,0 0 0,0 0 15,-22 21-15,1 0 16,0 0-16,0 0 0,-21 21 15,20 0-15,-20 21 0,21-21 0,-21 22 16,20-22-16,-20 21 0,21-21 16,0 22-16,21-1 0,0-21 0,0 0 15,0 22-15,21-22 0,0 0 16,21 0-16,1-21 0,-1 21 0,0-21 16,22 0-16,-22 0 0,22 0 0,-1 0 15,1-21-15,-1 21 16,1-21-16,-1 0 0,1 0 0,-1 0 15,-20-1-15,-1 1 0,0 0 16,1-21-16,-22 21 0,0-22 0,0 1 16,-21 21-16,0 0 0,0-22 15,0 22-15,0 0 0,-21 21 0,0-21 16,0 21-16,-1 0 0,-20 0 0,21 0 16,0 21-16,-22 0 0,22 0 15,-21 0-15,21 1 0,-22 20 0,22-21 16,0 21-16,0-20 0,0 20 15,0-21-15,21 21 0,0-20 0,0-1 16,0 0-16,0 0 16,21 0-16,0-21 0,0 0 15,0 0-15,0 0 0,22 0 0,-22-21 16,21 21-16,-21-21 0,1 0 16,20 0-16,-21-1 0,0 1 0,0 0 15,1 0-15,-22-21 0,21 20 16,-21 1-16,21 0 0,-21 0 0,0 0 15,0 0-15,0 42 32,0 0-32,0 0 0,-21 0 15,21 22-15,0-22 0,0 0 16,0 0-16,0 0 0,0 0 16,0 1-16,0-1 0,21-21 15,0 21-15,21-21 0,-20 0 0,20 21 16,0-21-16,22 0 0,-22 0 15,22 0-15,-1 0 0,1-21 0,-1 21 16,1-21-16,-1 21 0,-21-21 16,1-1-16,-1 1 0,0 0 0,-20 0 15,-1 0-15,-21 0 0,0-1 0,0 1 16,0 0-16,-21 21 0,-1-21 16,1 21-16,0 0 0,0 0 0,0 0 15,-22 0-15,22 21 0,0-21 16,-21 21-16,21 0 0,-1 1 15,-20-1-15,21 0 0,0 0 0,21 0 16,0 0-16,-21 1 0,21-1 16,0 0-16,0 0 0,0 0 0,21-21 15,0 21-15,0-21 0,0 0 16,0 0-16,1 0 0,20 0 0,-21 0 16,21-21-16,-20 21 0,-1-21 15,21 0-15,-21 0 0,0 0 0,1-22 16,-1 22-16,0-21 0,0-1 15,0 1-15,-21 0 0,0-22 0,21 22 16,-21-22-16,0 22 0,0 0 0,0-1 16,0 1-16,0 21 15,0 0-15,0 42 16,0 0-16,-21 0 16,21 0-16,-21 22 0,21-1 0,0 0 15,0 1-15,0-1 0,0 0 16,0 1-16,0-1 0,0-21 0,0 22 15,0-22-15,0 21 0,0-21 0,21 0 16,0 1-16,1-1 16,-1-21-16,0 0 0,0 0 15,0 0-15,0 0 0,1 0 16,-1 0-16,0 0 0</inkml:trace>
  <inkml:trace contextRef="#ctx0" brushRef="#br0" timeOffset="115159.11">20087 17314 0,'21'0'16,"-42"0"-16,63 0 0,-20 0 0,-1 22 16,-21-1-1,21-21-15,-21 21 0,0 0 16,0 0-16,-21 0 0,0 1 16,-1-1-16,1 0 0,0-21 15,0 21-15,-21 0 0,20 0 0,-20 1 16,21-22-16,0 21 15,-22-21-15,22 0 0,0 0 0,0 0 16</inkml:trace>
  <inkml:trace contextRef="#ctx0" brushRef="#br0" timeOffset="116971.87">20955 17082 0,'0'-22'16,"0"44"-16,0-65 0,0 22 0,21 0 0,0 0 0,0 0 15,-21-1-15,22 22 16,-22 22 0,0-1-1,0 0-15,0 21 0,0-21 0,0 22 16,0-1-16,0-21 0,-22 22 15,22-22-15,0 21 0,0-21 0,-21 0 16,21 1-16,0-1 0,-21 0 16,21 0-16,0-42 31,0 0-15,0 0-16,21-1 15,0-20-15,-21 21 0,22-21 16,-1 20-16,0-20 0,0 0 0,0 21 15,0-22-15,1 22 0,-22 0 16,21 21-16,0 0 0,0 0 0,0 0 16,0 21-16,-21 21 15,22-20-15,-22-1 0,0 21 0,0 0 16,0-20-16,0 20 0,21-21 16,-21 21-16,0-20 0,0-1 0,21 0 15,-21 0-15,0 0 0,21 0 16,0-21-16,0 0 0,1 0 0,-1 0 15,0 0-15,0 0 0,21 0 16,-20-21-16,20 21 0,-21-21 16,21 0-16,-20-21 0,-1 20 15,21-20-15,-21 21 0,0-21 0,1-1 16,-1 1-16,0 21 0,0-22 0,-21 22 16,0-21-16,21 21 0,0 21 15,-21 21 1,0 0-16,0 0 15,0 22-15,0-22 0,0 21 0,-21-21 16,21 22-16,0-22 0,0 21 16,0-21-16,0 22 0,0-22 0,0 0 15,0 0-15,21 0 0,1 0 16,-1 1-16,0-22 0,0 0 16,0 0-16,22 0 0,-22 0 15,0 0-15,21 0 0,-21 0 0,1-22 16,-1 1-16,0 0 0,21 0 15,-21 0-15,-21 0 0,22-22 0,-1 22 16,-21 0-16,21 0 0,-21 0 0,0-1 16,0 1-16,0 42 31,0 1-31,0-1 16,0 0-16,0 0 0,0 0 0,0 22 15,0-22-15,0 0 0,21 0 16,-21 0-16,21 0 0,0-21 15,-21 22-15,22-1 0,-1-21 16,0 0-16,0 0 0,0 0 16,0 0-16,1 0 0,-1-21 15,0-1-15,-21 1 0,0 0 0,0 0 16,0 0-16,0 0 0,0-1 16,-21-20-16,0 21 0,-1 0 0,1-22 15,-21 22-15,21 0 0,0 0 0,-22 0 16,22 0-16,0 21 0,0 0 15,0 0-15,42 0 32,0 21-32,21-21 0,1 0 15,-1 21-15,21-21 0,1 0 16,-22 0-16,43 0 0,-22 0 0,1 0 16,-1 0-16,-20 0 0,20 0 15,-20 0-15,-1 0 0,0-21 0,-21 21 16,1 0-16,-22-21 0,0-1 15,-22 22 1,1 0-16,0 0 0,-21 0 16,21 0-16,-1 22 0,-20-1 15,21-21-15,0 21 0,-22 0 0,22 21 16,0-20-16,0-1 16,0 0-16,21 21 0,-21 1 15,21-22-15,0 21 0,21-21 16,0 0-16,0 1 0,0-1 0,0 0 15,22 0-15,-22-21 0,0 0 16,21 0-16,-20 0 0,-1 0 0,21 0 16,-21-21-16,0 0 0,22 0 15,-22-1-15,0 1 0,0-21 0,0 0 16,1 20-16,-1-20 0,0-21 16,0 20-16,0-20 0,-21 20 0,0-20 15,21 21-15,-21-22 0,0 22 16,0-1-16,0 1 0,0 21 15,0-21-15,-21 63 16,0 0 0,0 0-16,21 21 0,-21 1 0,0-1 15,21 22-15,-22-22 0,22 0 16,0 1-16,0-1 0,0-21 0,0 21 16,0-20-16,0 20 0,22-21 15,-1 0-15,0 0 0,0 1 0,0-22 16,0 0-16,22 21 0,-22-21 15,0 0-15,21 0 0,-20 0 16,-1-21-16,0 21 0,0-22 0,0 1 16,0 0-16,1 0 0,-1 0 15,-21 0-15,0 42 32,0 0-17,-21 0-15,-1 0 0,22 0 16,-21 1-16,21-1 0,0 0 15,0 0-15,0 0 16,0 0-16,21-21 31,1-21-31,-22 0 16,0 0-16,0 0 16,21 0-16,-21-1 0</inkml:trace>
  <inkml:trace contextRef="#ctx0" brushRef="#br0" timeOffset="117135.78">23770 16976 0,'0'0'0,"-21"0"16,0 0-1,0 0-15,-1 0 16,22 21 0,22 0 15,-1-21-31,0 0 15</inkml:trace>
  <inkml:trace contextRef="#ctx0" brushRef="#br0" timeOffset="118303.44">24003 17272 0,'0'0'0,"0"21"0,21-21 16,0 0-16,0 0 0,1 0 15,-1 0-15,0-21 0,21 21 16,-21-21-16,1 0 0,20 0 16,-21-1-16,0 1 0,0-21 0,1 21 15,-1-22-15,0 1 0,0 0 16,0-1-16,-21 1 0,0 0 0,0-1 16,0 1-16,0 0 0,0 21 15,0-1-15,-21 1 0,0 21 0,0 0 16,0 0-16,-1 21 15,1 1-15,0-1 0,21 21 0,-21 0 16,0 1-16,0-1 0,21 0 16,0 22-16,-22-22 0,1 1 0,21 20 15,-21-21-15,21 1 0,0 20 16,-21-20-16,21-1 0,-21 21 0,21-20 16,0-1-16,0 0 15,-21 1-15,21-1 0,0 0 0,0-20 16,0 20-16,0-21 0,0 0 15,0 0-15,0 1 0,21-22 16,0 0-16,0 0 16,0 0-16,0-22 0,1 22 0,-1-21 15,0 0-15,0 0 0,0 0 16,0-22-16,-21 22 0,0-21 0,22 0 16,-22-1-16,0 1 0,0 21 15,0-22-15,0 1 0,0 21 0,-22 0 16,1 0-16,0-1 0,21 1 15,-21 21 1,42 0 15,0 0-31,0 0 0,1 0 16,-1 0-16,21 0 0,-21 0 0,22-21 16,-22 21-16,21-21 0,0 0 0,-20 21 15,20-21-15,0-1 0,-21 1 16,1 0-16,-1 0 0,0 0 0,0 0 15,-21-1-15,0 1 0,0 0 16,-21 21 0,0 0-1,0 21-15,21 0 16,-22 1-16,22-1 0,0 0 16,0 0-16,0 0 0,0 0 0,0 1 15,22-22-15,-1 21 0,0 21 16,0-42-16,0 0 0,0 0 15,1 0-15,-1 0 0,21 0 0,-21 0 16,0 0-16,22 0 0,-22 0 16,0-21-16,0 0 0,0 0 0,1-1 15,-1 1-15,0 0 16,0 0-16,0 0 0,-21 0 0,21-1 16,1 1-16,-1 21 15,-21 21 1,0 1-1,0 20-15,-21-21 0,21 0 0,0 22 16,-22-22-16,1 21 0,0 0 16,21-20-16,0 20 0,-21 0 0,0 1 15,0-1-15,-1 0 0,1 1 16,21-1-16,-21 0 0,0 1 0,0-1 16,0-21-16,21 21 0,-22 1 15,1-22-15,21 21 0,-21-21 0,21 1 16,0 20-16,0-21 0,0 0 15,0 0-15,0 1 0,0-1 16,0-42 15,21-1-15,-21 1-16,0 0 0,0 0 16,21 0-16,-21-22 0,0 22 0,0 0 15,0 0-15,0 0 0,0 0 16,0-1-16,22 1 0,-22 0 0,0 0 15,21 0-15,-21 0 16,0-1-16,0 1 0,21 0 16,-21 0-16,21 0 0,0 0 15</inkml:trace>
  <inkml:trace contextRef="#ctx0" brushRef="#br0" timeOffset="118820.43">25527 16679 0,'0'-21'32,"21"21"-32,0 0 0,22 0 15,-22-21-15,0 21 0,21-21 16,-21 21-16,22-21 0,-1 21 0,-21 0 15,22-21-15,-1-1 0,0 22 16,-21 0-16,1 0 0,20-21 0,-21 21 16,-21 21-1,0 1 1,0-1-16,-21 0 0,0 0 16,21 21-16,-21 1 0,-1-1 0,1 22 15,0-22-15,21 21 0,-21-20 16,21 20-16,-21 1 0,21-22 15,0 22-15,0-1 0,0-21 0,0 22 16,0-22-16,0 22 0,0-22 16,0 0-16,0 1 0,-21-1 0,-1 0 15,1-20-15,21 20 0,-21-21 16,0 0-16,0 0 0,21 1 0,-21-22 16,-1 21-16,1 0 0,-21-21 15,21 0-15,0 0 0,-1 0 0,1 0 16,0 0-16,0 0 0,0 0 15,0 0-15,-1 0 0,1 0 16,0 0-16,0 0 0,0-21 16,0 21-16,-1-21 0,1 21 15,0-22-15,0 1 0,0 21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7T00:51:30.4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 1080 0,'0'21'0,"21"-21"0,0 0 31,0 0-15,0-21-16,-21-1 15,22 1 1,-22 0-16,0 0 16,0 0-16,0 0 15,-22-1-15,1 1 0,0 0 16,0 21-16,-21-21 0,20 21 15,-20 0-15,0 0 0,-1 0 16,22 0-16,-21 0 0,0 0 0,-1 21 16,22 0-16,-21 0 15,21 22-15,-22-22 0,22 21 0,0 1 16,0-22-16,0 21 0,21 0 16,0-20-16,0 20 0,-22-21 15,22 21-15,0-20 0,0-1 0,22-21 16,-1 21-16,0 0 0,0-21 15,21 0-15,-20 0 0,20 0 0,0 0 16,-21-21-16,22 0 0,-1 21 16,0-21-16,-20-1 0,20 1 0,-21 0 15,0 0-15,0 0 0,1 0 16,-22-1-16,0 1 0,21 21 0,-21-21 16,0 0-16,0 0 15,0 0-15,0 42 31,0 0-31,0 0 16,0 21-16,-21-20 0,21-1 16,0 21-16,0 0 0,0 1 15,0-1-15,0 0 0,0 1 0,0 20 16,0-20-16,0 20 0,0-21 16,0 22-16,0-22 0,0 1 0,0-1 15,0 0-15,0 1 0,0-1 16,-22-21-16,22 0 0,-21 0 0,21 1 15,-21-22-15,0 0 16,0 0-16,0 0 0,-1 0 16,1 0-16,0 0 0,0-22 0,-21 22 15,20-21-15,-20 0 0,21 0 16,-21 0-16,20 21 0,-20-21 16,21-1-16,0 22 0,21-21 0,-21 21 15,21-21 1,21 21-1,0 0-15,0 0 0,0-21 16,22 21-16,-22-21 0,21 21 16,-21-21-16,22 21 0</inkml:trace>
  <inkml:trace contextRef="#ctx0" brushRef="#br0" timeOffset="207.17">2349 1672 0,'-21'0'47,"42"0"0,1 0-47,-1-21 0</inkml:trace>
  <inkml:trace contextRef="#ctx0" brushRef="#br0" timeOffset="939.21">3683 1207 0,'0'0'0,"0"-43"0,0 22 0,0 0 16,0-21-16,0 20 0,0 1 0,0 0 16,0 0-16,0 0 0,0 0 15,0 42 1,0 0 0,0 0-16,0 21 0,0 1 15,0 20-15,0-20 0,-21 20 0,0 1 16,21-1-16,-22 1 0,22-1 15,0 1-15,-21-1 0,0 1 0,0-22 16,21 21-16,0-20 0,-21-1 16,0-21-16,21 22 0,0-22 0,0 0 15,0 0-15,0-42 32,0 0-17,0 0-15,0-22 0,0 1 16,21 21-16,0-22 0,0 1 0,-21 0 15,21-1-15,0-20 0,1 21 16,20-1-16,-21 22 0,0-21 0,22-1 16,-22 22-16,0 0 0,21 0 15,-21 21-15,22 0 0,-22 0 0,0 0 16,0 0-16,0 21 0,1 0 0,-1 0 16,-21 22-16,0-1 0,21-21 15,-21 22-15,0-1 0,0 0 0,0 1 16,0-1-16,0-21 15,0 21-15,0-20 0,0 20 0,0-21 16,0 0-16,0 0 0,0 1 16,21-44 15,-21 1-15,21 0-16,0-21 0,1 21 0,-1-22 15,0 22-15</inkml:trace>
  <inkml:trace contextRef="#ctx0" brushRef="#br0" timeOffset="1215.05">4614 1080 0,'0'0'0,"21"-22"16,-21 1-16,0 0 0,0 42 31,-21 0-15,21 1-16,0 20 0,0 0 0,-21 1 15,21-1-15,-21 21 0,0-20 16,21-1-16,-21 22 0,-1-22 0,22 0 16,-21 1-16,0 20 15,0-21-15,21-20 0,0 20 0,0 0 0,0-21 16,0 1-16,0-1 0,0 0 16,21-21-1,0 0-15,0-21 16,1 21-16,-1-21 0,0-1 15,0-20-15</inkml:trace>
  <inkml:trace contextRef="#ctx0" brushRef="#br0" timeOffset="1500.31">4974 1185 0,'0'0'0,"0"-42"0,0 0 0,21-1 16,-21 1-16,0 21 0,0-21 0,0 20 15,0 44 1,0-1-1,-21 21-15,21 0 16,0 1-16,0 20 0,-21-20 0,21 20 16,-21-21-16,0 22 0,21-22 15,0 22-15,-22-1 0,1-20 0,21-1 16,-21 0-16,21 1 0,0-1 0,0 0 16,0-21-16,0 22 0,0-22 15,0 0-15,0 0 0,21-21 31,0 0-31,1-21 0,-1 21 0,-21-21 16,21 0-16,0 0 0,-21-22 0,0 22 16</inkml:trace>
  <inkml:trace contextRef="#ctx0" brushRef="#br0" timeOffset="1955.05">4657 1588 0,'0'0'0,"-22"0"0,-20 0 0,21 21 16,0-21-16,0 0 0,21 21 15,-22-21-15,22 21 16,22-21-16,-1 0 0,0 0 16,21 0-16,1 0 0,-1 0 0,21 0 15,1 0-15,-22-21 0,22 0 0,-1 21 16,1-21-16,-1-1 0,1 1 16,-1 0-16,-20 0 0,-1 0 15,0 0-15,1-1 0,-22 1 16,0 21-16,0-21 0,-21 0 0,0 0 15,-21 21 17,0 0-32,21 21 0,-21 0 0,21 0 15,-22 0-15,22 1 0,0 20 16,0 0-16,-21 1 0,21-1 0,-21 0 16,21 1-16,-21 20 0,21-21 0,0 22 15,0-22-15,0 22 0,0-1 16,0-20-16,0 20 0,-21-21 0,21 22 15,0-22-15,0 1 16,-21-1-16,21 0 0,0 1 0,0-1 16,0 0-16,0-21 0,0 1 0,0-1 15,0 0-15,0-42 32,21 0-32,0-1 15,-21-20-15,21 21 0,-21-21 16,21-1-16,0 1 0</inkml:trace>
  <inkml:trace contextRef="#ctx0" brushRef="#br0" timeOffset="2238.41">5440 1736 0,'0'0'0,"0"-43"0,0 1 0,0 0 16,0 21-16,0-22 0,0 22 16,0 0-16,0 0 0,21 0 0,0-1 15,0 1-15,0 21 0,22-21 16,-1 21-16,-21 0 0,22 0 0,-1 0 15,0 0-15,1 21 0,-22-21 0,21 21 16,-21 1-16,0-1 0,-21 21 16,0-21-16,0 0 0,0 22 0,-21-22 15,0 0-15,0 0 0,-21 0 16,20 1-16,-20-1 0,0 0 0,21 0 16,-22 0-16,22-21 0,-21 21 0,21-21 15,-1 0-15,44-21 47,-1 0-47,0 0 0</inkml:trace>
  <inkml:trace contextRef="#ctx0" brushRef="#br0" timeOffset="2778.86">6943 1482 0,'0'0'0,"-43"-64"31,22 64-31,21-21 0,0 0 16,0 0-16,21 0 16,0 21-16,1 0 0,-1 0 15,0 0-15,21 0 0,-21 0 16,22 0-16,-22 21 0,21 0 0,-21 0 16,22 0-16,-22 0 0,0 22 15,21-22-15,-42 21 0,0 1 0,22-22 16,-22 21-16,0 0 0,0-20 0,-22 20 15,1-21-15,0 0 0,0 0 16,0 1-16,0-1 0,-1 0 0,1-21 16,0 0-1,21-21-15,0 0 0,0-1 16,0 1-16,0 0 0,0 0 16,0-21-16,21 20 0,0-20 15,1 0-15,-22 21 0,21-22 0,0 22 16,0-21-16,0 21 0,0-1 0,1 1 15,-1 0-15,0 0 0,0 21 16,0 0-16,0-21 0,1 21 16,-1 0-16,0 0 0,0 0 15,-21 21-15,21-21 0,-21 21 0,21-21 16,1 21-16</inkml:trace>
  <inkml:trace contextRef="#ctx0" brushRef="#br0" timeOffset="3111.33">7726 1672 0,'0'0'0,"21"0"0,42 0 32,-41 0-32,-1 0 0,0-21 15,0 21-15,0-21 0,22 0 0,-22 0 16,0-1-16,21 1 0,-21 0 0,1 0 16,-1 0-16,0 0 0,-21-1 15,0 1-15,0 0 0,0 0 0,0 0 16,0 0-16,-21 21 0,0 0 15,-22 0-15,22 0 0,0 0 0,-21 21 16,20 0-16,-20 0 0,0 0 0,21 22 16,-1-1-16,-20 0 15,21-21-15,0 22 0,0-1 0,21 0 16,0 1-16,0-22 0,0 21 0,21-21 16,0 1-16,0-22 0,21 21 15,1-21-15,-1 0 0,0 0 0,22 0 16,-22 0-16,22 0 0,-1 0 15,-20 0-15,20-21 0,-21-1 0,22 1 16,-22 21-16,22-21 0</inkml:trace>
  <inkml:trace contextRef="#ctx0" brushRef="#br0" timeOffset="3547.08">8784 1503 0,'0'0'0,"0"-21"0,0-85 31,-21 85-31,21 0 0,-21 21 0,-22-22 16,22 22-16,0 0 0,0 0 15,0 0-15,0 0 0,-1 22 0,-20-1 16,21 0-16,0 0 0,0 21 16,-1-20-16,1 20 0,0 0 0,0-21 15,0 22-15,21-1 0,-21-21 0,21 22 16,0-22-16,0 21 0,0-21 16,21 0-16,0-21 0,0 22 0,0-22 15,0 0-15,1 0 0,-1 0 0,21 0 16,-21 0-16,22-22 15,-22 22-15,0-21 0,0 0 0,0 0 16,0-21-16,1 20 0,-1 1 0,0-21 16,-21 21-16,0 0 0,0-22 15,21 22-15,-21 0 0,0 0 0,0 0 16,0-1-16,0 44 31,-21-1-15,21 21-16,0-21 0,0 22 15,-21-22-15,21 21 0,-21 0 0,21 1 16,-22-1-16,22 0 0,-21 22 16,21-22-16,-21 22 0,21-1 15,0 1-15,0-1 0,0 1 0,0 20 16,0-20-16,0 21 0,0-22 0,-21 1 16,21 20-16</inkml:trace>
  <inkml:trace contextRef="#ctx0" brushRef="#br0" timeOffset="4923.1">8594 3069 0,'0'0'16,"0"-21"-1,21 0 1,-21 0-16,0 0 0,21-22 16,0 1-16,0 0 0,0-1 15,1-20-15,-1-1 0,0 1 0,0-1 16,0-20-16,22-1 0,-22 0 0,0 1 16,0-1-16,0-21 15,22 21-15,-22-20 0,0 20 0,0 21 16,0-20-16,0 20 0,-21 22 15,22-22-15,-22 22 0,21 21 0,-21-21 16,0 20-16,0 1 0,0 42 31,0 1-31,0-1 16,0 21-16,0-21 0,0 22 16,0-1-16,0 0 0,0-21 0,0 22 15,0-1-15,0-21 0,0 22 0,21-22 16,-21 0-16,21 0 15,0 0-15,22-21 0,-22 0 0,0 0 16,21 0-16,-21 0 0,22 0 0,-22-21 16,21 21-16,-21-21 0,22 0 15,-22 0-15,21-22 0,-21 22 0,1-21 16,-1 21-16,0-22 0,0 22 16,0-21-16,-21-1 0,0 22 0,0 0 15,0 0-15,0 0 0,0 0 0,-21 21 31,0 0-31,0 0 0,21 21 16,0 0-16,-21 0 16,21 21-16,-22-20 0,22-1 0,0 0 15,0 21-15,0-21 0,0 1 0,0-1 16,0 21-16,0-21 0,22 0 16,-1 1-16,0-1 0,0-21 15,21 0-15,-20 0 0,20 0 0,-21 0 16,21 0-16,1 0 0,-1 0 15,-21-21-15,22 21 0,-1-22 0,-21 1 16,21 0-16,-20 0 0,-1-21 16,0 20-16,0 1 0,0 0 0,0 0 15,-21 0-15,0 0 0,0-1 0,0 1 16,0 0 0,-21 21-1,0 0-15,0 0 16,0 21-16,21 0 0,0 1 15,-21-1-15,21 0 0,0 21 16,0-21-16,0 1 0,0 20 16,0-21-16,21 0 0,-21 0 15,21-21-15,0 22 0,21-22 0,-20 0 16,-1 0-16,21 0 0,-21 0 16,22 0-16,-22 0 0,21-22 0,-21 1 15,22 0-15,-1 0 0,-21 0 16,21 0-16,-20-1 0,20 1 15,-21-21-15,0 21 0,0 0 0,-21-1 16,0 1-16,0 0 0,0 0 16,-21 21-1,0 0-15,0 0 0,0 0 0,0 21 16,21 0-16,0 0 0,-22 1 16,22-1-16,0 21 0,0-21 0,0 0 15,0 22-15,0-22 0,0 0 16,0 0-16,0 0 0,0 1 0,0-1 15,0 0-15,22-21 0,-22 21 0,0-42 47,0 0-31,-22 21-16,1-21 16,0 21-1,21 21 1,21 0-1,0-21-15,1 0 16,-1 21-16,0-21 0,21 0 16,-21 0-16,1 0 0,20 0 0,-21 0 15,21-21-15,-20 21 0,20-21 0,0 0 16,-21-1-16,1 1 0,20 0 16,-21-21-16,0 21 0,22-22 15,-22 1-15,0 0 0,0-1 0,-21 1 16,21 0-16,-21-1 0,21 1 15,-21 0-15,0-1 0,0 1 0,0 21 16,0 0-16,0-1 0,-21 44 31,0-1-31,21 0 0,-21 21 0,0-21 16,21 22-16,-21-1 0,-1 0 16,22 1-16,0-1 0,-21 0 0,21 1 15,0-1-15,0 0 0,0 1 16,0-22-16,0 21 0,0-21 0,0 1 15,21 20-15,1-21 16,-1 0-16,0-21 0,0 0 16,0 0-16,0 0 0,1 0 0,-1-21 15,0 0-15,0 21 0,21-21 0,-20 0 16,-1-22-16,-21 22 0,21-21 16,0 21-16,-21-22 0</inkml:trace>
  <inkml:trace contextRef="#ctx0" brushRef="#br0" timeOffset="5142.99">11112 1291 0,'0'0'0,"-42"0"0,21 0 15,0 0-15,21 21 16,21-21-16,0 0 16,21 0-16,-20 0 0,20 0 15,0 0-15,-21 0 0,22 0 0,-1 0 16,0 0-16,-20 0 0,20 0 15,-21 0-15,0 0 0,0 0 0,1 0 16,-1 0-16,0 0 0,-21-21 16</inkml:trace>
  <inkml:trace contextRef="#ctx0" brushRef="#br0" timeOffset="8162.99">12806 1439 0,'0'0'0,"0"-21"0,0 0 16,0 0-16,0 0 16,0 42 15,0 0-31,0 0 0,0 22 0,0-22 15,0 21-15,0-21 0,0 22 16,0-22-16,0 21 0,0 0 0,0-20 16,0-1-16,0 0 0,-21 0 0,21 0 15,-22 0-15,22 1 16,0-44 15,0 1-31,22 0 16,-22 0-16,21-21 0,0 20 0,0-20 15,0 21-15,0-21 0,1 20 16,-1-20-16,0 0 0,0 21 0,0-1 16,22 1-16,-22 0 0,-21 0 0,21 0 15,0 21-15,0 0 0,-21 21 16,21 0-16,1 0 0,-22 0 16,0 1-16,0 20 0,0-21 0,0 21 15,0 1-15,0-22 16,0 21-16,0-21 0,0 22 0,0-22 15,21 0-15,-21 0 0,21 0 16,-21 1-16,21-22 0,0 0 16,0 0-16,1 0 0,-1 0 15,0 0-15,0 0 0,0-22 16,0 1-16,1 0 0,-1-21 0,21 21 16,-21-22-16,0 22 0,1-21 0,-1-1 15,0 22-15,-21-21 0,21 21 16,0-22-16,0 22 0,-21 0 0,0 0 15,22 21-15,-22 21 32,0 0-32,0 0 15,0 1-15,0-1 0,0 0 16,0 21-16,0-21 0,0 22 0,0-1 16,0-21-16,0 0 0,0 22 15,0-22-15,21 0 0,-21 0 0,21-21 16,0 21-16,0 1 0,0-22 0,1 0 15,-1 0-15,21 0 0,-21 0 16,22 0-16,-1-22 0,-21 1 0,21 21 16,1-21-16,-22 0 0,21 0 0,-21-22 15,22 22-15,-22 0 0,-21-21 16,21 21-16,-21-22 0,0 22 16,0-21-16,0 21 0,0-1 15,0 1-15,-21 0 0,0 21 16,0 0-16,-1 0 0,1 0 0,0 0 15,0 0-15,0 21 0,0 0 16,21 22-16,-22-22 0,1 21 0,21-21 16,0 22-16,0-22 0,0 21 0,0 1 15,0-22-15,0 21 0,0-21 16,0 0-16,21 1 0,1-1 0,20 0 16,-21-21-16,0 21 0,22-21 15,-22 0-15,21 0 0,0 0 0,1 0 16,-1 0-16,0-21 0,1 0 15,-1 0-15,0-1 0,1 1 16,-1-21-16,-21 21 0,22-22 0,-22 1 16,21-21-16,-21 20 0,0 1 0,1-22 15,-1 22-15,-21 0 0,21-22 16,-21 22-16,0 0 0,0-1 0,21 22 16,-21 0-16,0 0 0,0 0 15,0 42 1,0 0-16,-21 21 0,21-21 15,-21 22-15,0-1 0,-1-21 0,22 22 16,0-1-16,-21 0 0,0 1 16,21-1-16,0 0 0,0-21 15,0 22-15,0-1 0,0-21 0,0 22 16,0-22-16,0 0 0,21 0 16,0 0-16,1-21 0,-1 0 15,21 0-15,-21 0 0,0 0 0,1 0 16,20 0-16,0-21 0,-21 0 15,22-21-15,-1 20 0,0-20 0,1 0 16,-1-1-16,-21 1 0,22 0 0,-22-1 16,0-20-16,0 21 0,0-22 15,-21 22-15,0-1 0,0 1 0,0 21 16,0 0-16,0 0 16,0-1-16,-21 22 0,0 0 15,0 22-15,0-1 0,-1 0 16,1 21-16,0-21 0,21 22 0,-21-1 15,0 0-15,0 1 0,21-22 0,0 21 16,-22 1-16,22-1 0,-21 0 16,21 1-16,0-22 0,0 21 0,0-21 15,0 0-15,0 1 0,0-1 0,0 0 16,0 0-16,21-21 31,-21-21-31,22 0 16,-1 0-16,-21-1 0,21 1 15,0-21-15,0 21 0,0-22 0,1 22 16,-1 0-16,0-21 0,-21 21 16,21 21-16,0-22 0,-21 1 0,21 21 15,-21 21 1,0 1-16,0-1 0,0 0 16,0 0-16,0 21 0,0-20 0,22-1 15,-22 21-15,21-21 0,0 0 16,-21 1-16,21 20 0,0-21 0,0-21 15,1 21-15,20 0 0,-21-21 0,0 0 16,22 0-16,-22 0 0,0 0 16,21 0-16,-21 0 0,1 0 15,-1-21-15,21 0 0,-21 0 0,-21 0 16,21-22-16,1 22 0,-1-21 16,0 21-16,-21-22 0,21 22 0,-21-21 15,21 21-15,-21 0 0,0-1 16,0 44 15,0-1-31,-21 0 16,21 21-16,-21-21 0,21 1 0,0 20 15,0-21-15,0 0 0,-21 0 16,21 1-16,0-1 0,0 0 0,0 0 16,0 0-16,21-21 15,0 21-15,0-21 0,0 0 16,1 0-16,-1 0 0,0 0 0,0-21 15,21 21-15,-20-21 0,-1 0 0,0 0 16,0 0-16,0-1 0,0 1 16,-21-21-16,0 21 0,0-22 0,0 22 15,0 0-15,0 0 0,-21 0 16,21 0-16,-42-1 0,21 1 0,0 0 16,-1 21-16,1 0 0,0 0 0,0 0 15,0 0-15,0 0 0,42 0 31,0 0-15,0 0-16,0 0 0,22 21 16,-1-21-16,21 0 0,-20 0 0,20 0 15,1 0-15,-1 0 0,1 0 16,-22 21-16,22-21 0,-22 0 0,-21 0 16,21 0-16,-20 0 0,-1 0 15,-42 0 16,-1 0-31,1 0 16,0 0-16,0 0 0,0 0 16,0 22-16,-22-22 0,22 21 15,0 0-15,0 0 0,0 0 0,-1 0 16,22 22-16,0-22 0,-21 0 0,21 21 16,0-20-16,0 20 0,0-21 15,0 0-15,0 0 0,0 1 0,0-1 16,0 0-16,21 0 0,1-21 15,-1 0-15,0 21 0,0-21 0,0 0 16,0 0-16,1-21 0,-1 0 16,0 21-16,0-21 0,0 0 15,0-1-15,1-20 0,-1 21 16,0-21-16,-21-1 0,21 1 0,0 0 16,0-22-16,-21 22 0,22-1 0,-22 1 15,21 0-15,-21-1 0,0 1 16,0 0-16,21-1 0,-21 22 15,0-21-15,0 21 0,0 0 0,0-1 16,0 44 0,-21-1-1,21 0-15,0 0 0,0 0 16,-21 22-16,21-1 0,-22 0 0,22-21 16,0 22-16,0-1 0,-21 0 15,21 1-15,0-1 0,-21 0 16,21 1-16,0-1 0,0 0 0,0-20 0,0 20 15,0-21-15,0 0 16,0 0-16,21 1 0,0-1 0,1 0 16,-1-21-16,0 0 0,0 0 0,0 0 15,0 0-15,1 0 0,20 0 16,0 0-16,-21-21 0,22 0 0,-1-1 16,0 1-16,1 0 0,-22-21 15,21 21-15,1-22 0,-22 1 0,0 21 16,0-22-16,0 1 0,0 21 15,-21-21-15,0 20 0,0 1 16,0 0-16,-21 21 0,0 0 16,0 0-16,0 0 15,-22 0-15,22 21 0,0 0 0,0 1 16,21-1-16,0 21 0,0-21 16,0 0-16,0 22 0,0-22 0,0 21 15,0-21-15,0 1 0,21 20 0,0-21 16,0 0-16,1 0 0,-1 1 15,-21-1-15,0 0 0,21 0 0,-21 0 16,0 0 0,-21-21-16,0 22 15,-1-22-15,1 0 0,0 0 16,0 0-16,-21 0 16</inkml:trace>
  <inkml:trace contextRef="#ctx0" brushRef="#br0" timeOffset="8226.95">17293 1969 0,'-21'-64'16,"0"43"-1,21 0-15,0 0 0,-21-1 16</inkml:trace>
  <inkml:trace contextRef="#ctx0" brushRef="#br0" timeOffset="8563.33">14351 1334 0,'0'0'0,"63"0"15,-20 0-15,-1 0 16,0 0-16,1 0 0,-1 0 15,22 0-15,-22 0 0,21 0 0,-20 0 16,-1 0-16,0 0 0,1 0 16,-1 0-16,-21 0 0,0 0 15,1 0-15,-1 0 0,-42 0 47,-1 0-47,1 0 0</inkml:trace>
  <inkml:trace contextRef="#ctx0" brushRef="#br0" timeOffset="15022.79">1397 3344 0,'0'-21'15,"21"0"-15,-21 0 16,0 0 0,0 42 46,0 21-62,0-21 0,0 22 16,0-1-16,0 0 0,0 1 0,0-1 15,0 0-15,0 1 0,0-1 16,0 0-16,0 1 0,0-1 0,0 0 16,0-20-16,0 20 0,0-21 15,0 21-15,0-20 0,0-1 0,0 0 16,0 0-16,-21-21 0,21-21 47,0 0-47,21 0 0,-21-1 15,0 1-15,0 0 0,21 0 16</inkml:trace>
  <inkml:trace contextRef="#ctx0" brushRef="#br0" timeOffset="15514.54">1990 3471 0,'0'0'0,"0"-21"0,0 42 31,0 1-15,0-1-16,-22 0 0,22 0 0,0 21 15,0-20-15,-21 20 0,21 0 16,-21-21-16,21 22 0,-21-1 0,21 0 16,0 1-16,0-22 0,0 21 15,0 1-15,0-22 0,0 0 0,0 21 16,0-21-16,21 1 16,0-22-16,0 0 15,1 0-15,-1 0 0,0 0 16,21-22-16,-21 1 0,22 0 0,-22 0 15,21 0-15,1 0 0,-22-1 16,21-20-16,-21 21 0,0-21 0,22 20 16,-43-20-16,21 21 0,-21-21 15,0-1-15,0 22 0,0-21 0,0 21 16,-21-22-16,0 1 0,-1 21 16,1 0-16,0-1 0,-21 1 0,21 0 15,-1 21-15,1 0 0,0 0 16,0 0-16,0 0 0,0 21 0,-1 0 15,1-21-15,21 43 0,0-22 16,-21 0-16,21 0 0,0 0 16,-21 1-16,21-1 0,0 0 15,0 0-15</inkml:trace>
  <inkml:trace contextRef="#ctx0" brushRef="#br0" timeOffset="16220.26">2857 3916 0,'22'-21'32,"-22"0"-32,0-1 0,0 1 15,0 0 1,0 0 0,-22 21 15,22 21-31,0 0 15,0 0-15,0 1 0,0-1 16,0 0 0,22-21 15,-1 0-31,0 0 16,0 0-16,0-21 15,-21 0 1,0-1-1,0 1 1,-21 21-16,0 0 0,0 21 31,21 1-15,0-1 0,0 0-1,-21-21 1,-1 0-1</inkml:trace>
  <inkml:trace contextRef="#ctx0" brushRef="#br0" timeOffset="17842.81">4424 3577 0,'0'-21'16,"0"0"0,0 0-16,0 0 15,-21-1 1,21 1-16,0 0 15,0 0 1,-22 0 0,22 0-16,0-1 15,0 1 1,0 42 0,0 1-1,0-1-15,0 21 0,0 0 0,0 1 16,0-1-16,0 0 0,0 1 15,0-1-15,0 0 0,0 1 0,0-1 16,0 0-16,-21 1 0,21-1 16,0 0-16,0-20 0,0 20 0,-21-21 15,21 0-15,0 22 16,0-22-16,0 0 0,0-42 47,0 0-47,0-1 0,-21 1 15,21 0-15,0-21 0,0 21 16,0-1-16,0-20 0,0 0 0,0 21 16,21-22-16,0 22 0,-21-21 15,21 21-15,1-22 0,20 22 16,-21 0-16,21 0 0,-20 21 0,20 0 16,-21 0-16,21 0 0,-20 0 0,20 0 15,0 21-15,-21 0 16,1 0-16,-1 22 0,0-22 0,0 21 15,0-21-15,-21 22 0,0-22 0,0 21 16,0 0-16,0-20 0,0 20 16,0-21-16,0 0 0,0 0 0,-21 1 15,21-1-15,-21 0 0,21 0 16,0-42 15,0 0-15,21 0-16,0-1 0,-21-20 15,21 21-15,1 0 0</inkml:trace>
  <inkml:trace contextRef="#ctx0" brushRef="#br0" timeOffset="18118.66">5228 3514 0,'21'-43'0,"-42"86"0,42-107 0,0 43 15,-21 0-15,0 42 31,0 21-31,0-20 16,0 20-16,0-21 0,-21 21 16,21 1-16,0-1 0,-21 0 0,21 1 15,0-22-15,0 21 0,-21 1 16,21-1-16,-21 0 0,21-21 0,0 22 16,0-22-16,0 21 0,0-21 15,0 1-15,0-1 0,0 0 16,21-21-16,0 0 15,0-21-15,0 0 16,1-1-16,20 1 0,-21-21 0,0 21 16</inkml:trace>
  <inkml:trace contextRef="#ctx0" brushRef="#br0" timeOffset="18688.33">5694 3408 0,'0'-21'0,"0"42"0,0-63 0,0 20 15,-21 44 1,21-1 0,0 0-16,-22 21 0,1-21 0,21 22 15,0-1-15,0 0 0,-21-20 16,21 20-16,-21 0 0,21 1 0,0-1 16,0-21-16,0 21 0,0 1 15,-21-22-15,21 0 0,0 21 0,0-20 16,0-1-16,0 0 0,0 0 15,21-21-15,0 21 16,0-21-16,0 0 0,1 0 0,20 0 16,-21-21-16,21 0 0,1 0 15,-22 21-15,21-21 0,1-1 0,-1-20 16,0 21-16,-21 0 0,1 0 0,20-1 16,-21-20-16,0 21 0,0 0 15,-21 0-15,0-1 0,22 1 0,-22 0 16,-22 21 15,22 21-31,-21-21 0,21 21 16,0 1-16,-21 20 0,0-21 15,21 0-15,0 22 0,0-1 0,-21 0 16,21 1-16,-21 20 0,21-21 0,-22 22 16,22-22-16,0 1 0,0 20 15,0-21-15,0 1 0,0-1 0,0 22 16,0-22-16,0-21 0,0 21 15,0 1-15,0-22 0,0 21 0,0-21 16,0 1-16,0-1 0,0-42 31,0-1-15,0 1-16,0 0 0,22 0 16,-22-21-16,0-1 0,0 1 15,0 0-15,0-1 0</inkml:trace>
  <inkml:trace contextRef="#ctx0" brushRef="#br0" timeOffset="18951.63">6075 3979 0,'0'-42'0,"0"84"0,0-105 0,0 21 16,0 20-16,0 1 0,0 0 0,0 0 15,21 0-15,0 0 0,0-1 16,0 22-16,1 0 0,-1-21 0,0 21 16,21 0-16,-21 0 0,22 0 15,-1 0-15,-21 0 0,22 21 16,-22 1-16,0-1 0,0-21 0,-21 21 15,0 0-15,0 0 0,0 0 16,0 1-16,0-1 0,-21 0 0,0 0 16,0 0-16,-1-21 0,1 21 15,0-21-15,0 0 0,21 22 0,-21-22 16,0 0-16,-1 0 16,22-22-1,0 1-15,0 0 0,-21 21 16,21-21-16</inkml:trace>
  <inkml:trace contextRef="#ctx0" brushRef="#br0" timeOffset="19210.49">5419 3598 0,'0'0'0,"0"-21"16,21 21-16,0 0 15,21-21-15,1 21 0,-1 0 0,0 0 16,1-21-16,-1 21 0,21 0 16,-20 0-16,-1-21 0,22 21 0,-22 0 15,0 0-15,1-21 0,-1 21 16,0 0-16,-21 0 0,22 0 16,-22 0-16,0 0 0,0 0 0,0 0 15,1 0-15</inkml:trace>
  <inkml:trace contextRef="#ctx0" brushRef="#br0" timeOffset="20026.82">7556 3916 0,'0'0'0,"-21"0"0,0 0 15,0 0-15,0-21 16,21 0-16,-21 21 0,21-22 15,-22 1-15,22 0 0,0 0 0,0 0 16,0 0-16,0-1 16,0 1-16,22 0 0,-1 0 0,0-21 15,0 20-15,-21 1 0,21-21 0,0 21 16,1 0-16,-1-1 0,0 1 16,0 0-16,-21 0 0,-21 21 31,0 0-31,-22 0 0,22 21 15,0 0-15,-21 0 0,21-21 16,-1 22-16,1-1 0,0 0 0,21 0 16,0 0-16,0 0 0,0 1 15,0-1-15,21 0 0,0 0 16,22 0-16,-22 0 0,0 1 16,0-1-16,0 0 0,22 0 15,-22 0-15,-21 0 0,21-21 0,-21 22 16,21-1-16,-21 0 0,0 0 0,0 0 15,0 0-15,21-21 16,1 0-16,-1 0 16,0 0-16,0 0 15,0 0-15,0-21 0,1 0 0,20 21 16,-21-21-16,21 0 0,-20 21 0,20-21 16,-21-1-16,21 1 15,-20 0-15,-1 0 0,21 0 0,-21 0 0,0-1 16,1 1-16,-22 0 0,0 0 15,0 0-15,0 0 0,0-1 16,0 1-16,0 0 0,-22 21 16,1 0-16,0 0 15,0 0-15,0 0 0,21 21 0,-21 0 16,-1 1-16,1-1 0,0 21 0,0-21 16,0 22-16,21-22 0,0 21 15,-21-21-15,21 0 0,0 22 0,0-22 16,0 0-16,21 0 0,0 0 15,0-21-15,0 22 0,22-1 0,-22-21 16,21 0-16,-21 0 0,22 0 16,-1 0-16,0 0 0,1 0 0,-1-21 15,0-1-15,1 22 0,-1-21 16,0 0-16</inkml:trace>
  <inkml:trace contextRef="#ctx0" brushRef="#br0" timeOffset="21010.8">8975 3683 0,'0'0'15,"0"-21"-15,0 0 0,0 0 0,0-1 0,0 1 16,-22 0-16,1 0 0,0 21 16,0 0-16,-21 0 0,20 0 15,1 0-15,-21 0 0,21 21 16,0 0-16,-1 0 0,1 1 16,-21 20-16,21-21 0,0 21 0,-1 1 15,22-22-15,-21 21 0,0 1 0,21-1 16,-21-21-16,21 21 0,0-20 15,0 20-15,0-21 0,0 0 0,21 0 16,0-21-16,0 0 0,22 0 0,-22 0 16,0 0-16,21 0 0,-20 0 15,-1 0-15,21-21 0,-21 0 0,0 0 16,22 0-16,-22 0 0,0-1 16,0-20-16,0 21 0,-21 0 0,0 0 15,22-22-15,-22 22 0,0 0 16,0 0-16,0 0 15,0-1-15,0 44 32,-22-1-32,22 0 0,-21 0 15,21 21-15,0 1 0,-21-1 0,0 0 16,21 1-16,-21 20 0,0 1 0,-1-1 16,22 1-16,-21-1 0,0 1 15,21-1-15,0 1 0,0-1 0,-21 1 16,21-1-16,0 1 0,-21-1 0,21 1 15,0-22-15,-21 22 0,21-1 16,0-21-16,0 1 0,0-22 16,0 21-16,0-21 0,0 1 0,0-44 31,21 22-31,0-21 0,-21-21 16,21 21-16,0-22 0,22 1 0,-22-21 15,0 20-15,0-20 0,21-22 0,-20 22 16,20-22-16,-21 21 0,21-20 15,1-1-15,-22 0 0,21 1 0,-21-1 16,1 0-16,-1 22 0,0-1 16,0 1-16,0 21 0,-21-1 0,0 1 15,0 0-15,0 20 0,0 1 0,0 0 16,0 0-16,0 0 0,-21 21 47,21 21-47,0 0 0,0 21 15,0-20-15,0-1 0,0 0 0,0 21 16,0-21-16,0 22 0,0-22 16,0 0-16,0 0 0,0 0 0,0 1 15,21-22-15,-21 21 0,21-21 0,1 0 16,-1 0-16,0 0 0,0 0 16,0-21-16,0 21 0,22-22 0,-22 1 15,0 0-15,0 0 0,0 0 16,1 0-16,-1-1 0,0-20 0,0 21 15,-21-21-15,21 20 0,-21 1 16,21-21-16,-21 21 0,0 0 16,0-1-16,0 44 15,0-1 1,-21 0-16,21 0 0,-21 0 16,21 0-16,-21 1 0,21 20 0,0-21 15,0 0-15,0 0 0,0 1 0,0-1 16,0 0-16,0 0 0,21 0 15,0-21-15,0 0 16,1 0-16,-1 0 0,0 0 0,0 0 0,0 0 16,0 0-16,1-21 15,-1 0-15</inkml:trace>
  <inkml:trace contextRef="#ctx0" brushRef="#br0" timeOffset="21672.42">10075 3704 0,'0'0'0,"21"0"47,1 0-47,-1-21 15,0 21-15,0 0 16,0-21-16,0 21 0,1 0 0,-22-21 16,0 0-16,21 21 0,-21-22 15,0 1-15,-21 21 16,-1 0-16,1 0 15,0 0-15,0 0 0,0 21 16,-22 1-16,22-1 0,0 21 0,0-21 16,0 0-16,0 22 0,21-22 15,0 21-15,0-21 0,0 1 0,0-1 16,0 0-16,0 0 0,0 0 0,21 0 16,0-21-16,0 0 0,21 0 15,-20 0-15,-1 0 0,21 0 16,-21 0-16,22 0 0,-1-21 0,-21 0 15,21 0-15,1 21 0,-1-21 16,0-22-16,-20 22 0,20 0 0,-21 0 16,21-21-16,-20 20 0,-1-20 0,-21 21 15,0-21-15,0 20 0,0 1 16,0 0-16,0 0 0,-21 21 16,-1 0-16,1 0 0,0 0 15,0 21-15,0 0 0,21 0 16,-21 1-16,21-1 0,-22 0 0,22 0 15,0 0-15,0 0 0,0 1 16,0-1-16,22 0 0,-1-21 16,0 21-16,0 0 0,0-21 15,0 0-15,1 21 0,-22 1 16,21-22-16,0 0 0,-21 21 0,0 0 16,-21-21 15,0 0-31,-1 0 0,1 0 0,0 0 15,0 0-15,0 0 0,0 0 0,-1 0 16,1 0 0,42 0 15,1 0-15,-1-21-16,0 21 0</inkml:trace>
  <inkml:trace contextRef="#ctx0" brushRef="#br0" timeOffset="21942.59">11112 3387 0,'0'-43'0,"0"86"0,0-128 0,0 43 0,0-1 15,0 22-15,0-21 0,-21 21 16,0 0-16,0 21 16,21 21-16,0 0 0,-21 0 15,0 21-15,21 1 0,-22-1 0,22 0 16,0 22-16,-21-1 0,0-20 15,21 20-15,-21-20 0,21-1 16,0 0-16,0 1 0,0-1 0,0-21 16,0 0-16,0 0 0,0 1 0,21-1 15,0 0-15,0-21 0,1 0 16,-1 0-16,0 0 0,0 0 16,0-21-16,0 21 0,1-21 0,-1-1 15,0 1-15,0 0 0</inkml:trace>
  <inkml:trace contextRef="#ctx0" brushRef="#br0" timeOffset="22146.48">10901 3429 0,'0'0'0,"-21"0"0,-22 0 16,64 0 15,1 0-31,20 0 0,-21 0 0,21 0 16,1-21-16,-1 21 0,0-21 0,22 21 15,-22 0-15,1-21 0,-22 21 16,21 0-16,-21-22 0,0 22 0,1 0 16,-22-21-16,0 0 15,0 0-15</inkml:trace>
  <inkml:trace contextRef="#ctx0" brushRef="#br0" timeOffset="23278.49">12509 3662 0,'22'0'16,"-44"0"-16,65 0 0,-1 0 0,-21-21 15,0 21-15,1-21 0,-1-1 0,0 22 16,0-21-16,-21 0 0,0 0 15,21 0-15,-21 0 0,0-22 0,0 22 16,0 0-16,-21-21 0,21 20 16,-21 1-16,0 0 0,0 0 0,-22 0 15,22 0-15,0 21 0,-21 0 16,20 0-16,-20 0 0,0 21 0,-1 0 16,22 0-16,-21 21 0,21-20 15,-22 20-15,22 0 0,0 1 0,0-1 16,0-21-16,21 21 0,-21-20 0,21 20 15,0-21-15,0 0 0,21 0 16,0-21-16,21 0 0,-21 0 16,22 0-16,-22 0 0,21 0 15,1 0-15,-1-21 0,0 21 0,1-21 16,-1 0-16,0 0 0,1 0 0,-22-1 16,21 1-16,-21 0 15,0 0-15,1-21 0,-1 20 0,-21 1 16,0 0-16,0 0 0,0 0 0,0 0 15,-21 21 1,-1 21 0,22 0-16,0 0 0,0 0 15,0 0-15,0 1 0,-21-1 0,21 0 16,0 0-16,0 0 0,0 0 0,0 1 16,21-22-16,1 21 0,-1-21 15,0 0-15,0 0 0,0 21 16,0-21-16,22 0 0,-22 0 0,21 0 15,-21-21-15,1 21 0,20-21 16,-21 21-16,0-22 0,0 1 0,1 0 16,-22 0-16,0 0 0,0 0 15,0-1-15,0 1 0,0 0 0,0 0 16,0 0-16,0 0 0,0 42 31,0 0-15,0 21-16,0-21 0,0 1 15,0-1-15,-22 0 0,22 0 0,0 0 16,-21 0-16,0 22 16,0-22-16,21-42 47,0 0-47,0-1 15,0 1-15,0 0 0,0 0 0,0 0 16,21 0-16,0-1 0,0-20 15,1 21-15,-1 0 0,21-22 0,0 22 16,1 0-16,-1 0 0,22 0 0,-22 21 16,0 0-16,22 0 0,-22 0 15,0 21-15,1 0 0,-1 0 0,-21 0 16,0 22-16,1-22 16,-22 21-16,0-21 0,0 1 0,0 20 15,0-21-15,0 0 0,-22 0 0,1 1 16,0-1-16,0 0 0,21 0 15,-21-21-15,0 21 0,-1-21 16,44 0 15,-1 0-31,0 0 0,0-21 16,0 0-16</inkml:trace>
  <inkml:trace contextRef="#ctx0" brushRef="#br0" timeOffset="23772.2">14499 3408 0,'0'0'0,"21"-21"0,-21 0 0,0-1 15,0 1-15,0 0 0,-21 0 0,0 21 16,0-21-16,0 21 0,-1 0 0,-20 0 16,21 0-16,-21 0 0,-1 21 15,22 0-15,-21 0 0,21 22 0,-22-22 16,22 21-16,-21 0 0,21-20 0,-1 20 15,1 0-15,0-21 0,21 22 16,0-22-16,0 0 0,0 0 0,0 0 16,21 1-16,0-22 0,1 0 15,-1 0-15,21 0 0,-21 0 16,22 0-16,-1 0 0,0 0 0,-21-22 16,22 1-16,-1 0 0,-21 0 15,22 0-15,-22-22 0,21 1 0,-21 0 16,0-1-16,1 1 0,-1-21 0,0 20 15,-21-20-15,0 20 0,21-20 16,-21 21-16,0-1 0,0 1 0,0 21 16,0 0-16,0-1 0,0 1 0,-21 21 15,21 21 1,0 1-16,-21 20 0,0-21 0,-1 21 16,22 1-16,0 20 15,-21-20-15,21 20 0,-21-21 0,21 22 16,0-22-16,0 1 0,0-1 0,0-21 15,0 21-15,0-20 0,21 20 16,0-21-16,1 0 0,-1 0 16,0-21-16,0 0 0,0 0 0,0 0 15,1 0-15,-1-21 0</inkml:trace>
  <inkml:trace contextRef="#ctx0" brushRef="#br0" timeOffset="24454.82">16150 2985 0,'0'-22'0,"0"44"0,0-65 15,0 22-15,0 0 0,0 0 0,0 42 47,0 0-47,0 21 0,-21-20 0,21 20 16,0 0-16,0 1 0,0-1 15,0 21-15,-21-20 0,0 20 0,-1-20 16,22-1-16,-21 0 0,0 1 16,0-1-16,21-21 0,0 21 15,-21-20-15,21-1 0,-21-21 0,21 21 16,-22-21-16,22-21 31,0 0-31,0-1 0,0 1 16,0 0-16,0 0 0,22-21 15,-1-1-15,0 22 0,21-21 16,-21-1-16,22 1 0,20 21 0,-20-21 16,20 20-16,1 1 0,-22 0 0,21 21 15,1 0-15,-22 0 0,22 0 16,-22 21-16,-21 0 0,0 1 15,1 20-15,-1-21 0,-21 21 0,0 1 16,0-22-16,0 21 0,0-21 16,-21 22-16,-1-22 0,1 0 0,0 0 15,0 0-15,0 1 0,0-1 0,-1 0 16,1-21-16,0 0 16,21 21-16,0-42 15,0 0-15,21 0 16,0 21-16</inkml:trace>
  <inkml:trace contextRef="#ctx0" brushRef="#br0" timeOffset="24714.67">17081 2921 0,'0'0'0,"-21"21"31,0-21-31,21 21 15,-21 22-15,0-22 0,0 21 16,-1 1-16,22-1 0,-21 0 0,0 22 16,0-22-16,0 0 0,21 1 0,0-1 15,-21 0-15,21 1 16,0-1-16,0-21 0,0 0 0,0 1 16,0-1-16,21 0 0,0-21 0,0 0 15,0 0-15,0 0 0,1 0 16,20 0-16,-21 0 0,21-21 0,-20 0 15,20-1-15</inkml:trace>
  <inkml:trace contextRef="#ctx0" brushRef="#br0" timeOffset="24976.52">17526 2921 0,'0'0'0,"0"-21"0,0 0 15,-21 21 1,0 0-16,-1 21 0,1 0 0,0 0 15,0 22-15,21-1 0,-21 0 0,0 1 16,-1 20-16,1-21 0,0 22 16,0-22-16,0 22 0,0-22 0,21 0 15,0 1-15,0-22 0,0 21 16,0-21-16,0 1 0,0-1 0,21 0 16,0-21-16,0 0 0,0 21 0,22-21 15,-1 0-15,0 0 0,1 0 16,-1-21-16,0 0 0,-21 0 0,22-1 15,-1 1-15,-21-21 0</inkml:trace>
  <inkml:trace contextRef="#ctx0" brushRef="#br0" timeOffset="25246.74">17843 3344 0,'0'-21'0,"0"42"0,0-63 15,0 21-15,-21 42 32,0 0-32,0 0 15,21 1-15,-21 20 0,0 0 0,21-21 16,-22 22-16,1 20 0,21-20 0,-21-1 15,0 0-15,0 1 0,21 20 16,-21 1-16,-1-1 0,1 1 0,0-1 16,0 1-16,0-1 0,0-21 15,-1 22-15,1-1 0,21 1 0,-21-22 16,21 1-16,-21-1 0,21 0 16,-21 22-16,21-43 0,0 0 15,21-42 16,0 0-31,0-22 0,0 22 0,1-21 16,-1 0-16,0-22 0,0 22 16,0-22-16</inkml:trace>
  <inkml:trace contextRef="#ctx0" brushRef="#br0" timeOffset="25510.82">17695 3577 0,'0'0'0,"0"-42"0,0 21 15,21-22-15,-21 22 0,22 0 16,-22 0-16,21 0 0,0 0 15,0-1-15,0 1 0,22 0 0,-22 21 16,21 0-16,-21 0 0,22 0 16,-1 0-16,-21 0 0,0 21 0,22 0 15,-43 1-15,0 20 0,0-21 16,0 21-16,0-20 0,0 20 0,0-21 16,-43 21-16,22-20 0,0-1 0,-21 0 15,20-21-15,1 21 0,-21-21 16,21 0-16,0 21 0,-1-21 0,1 0 15,0 0-15,0 0 16,21-21 0,-21 0-16,21 0 0,-21 0 0,-1-1 15</inkml:trace>
  <inkml:trace contextRef="#ctx0" brushRef="#br0" timeOffset="25758.67">16891 3260 0,'-21'0'0,"42"0"0,-42-21 0,21-1 16,42 22-1,-21-21-15,0 21 0,22 0 16,-1-21-16,0 21 0,22 0 16,-22 0-16,22 0 0,-1-21 0,1 21 0,-22 0 15,22 0-15,-1 0 0,-21 0 16,1 0-16,-22 0 0,21 0 15,-21 0-15,1 0 16,-22-21 0</inkml:trace>
  <inkml:trace contextRef="#ctx0" brushRef="#br0" timeOffset="26195.43">19156 2942 0,'0'0'0,"0"-21"0,0 0 0,0 0 15,0 0-15,0-1 0,0-20 16,0 21-16,0 0 0,0 0 16,-21 21-16,21 21 15,0 0-15,0 21 16,-22 1-16,22-1 0,-21 0 0,21 1 15,0 20-15,0-21 0,-21 22 16,0-1-16,21 1 0,-21-22 0,0 1 16,21 20-16,-22-21 0,22-20 15,-21 20-15,0-21 0,21 21 0,-21-20 16,21-1 0,0 0-16,0-42 31</inkml:trace>
  <inkml:trace contextRef="#ctx0" brushRef="#br0" timeOffset="26435.08">18902 3048 0,'0'0'0,"0"-42"0,0-1 0,21 22 16,-21-21-16,21 0 0,-21 20 0,21 1 15,0-21-15,1 21 0,-1 0 16,0-1-16,0 1 0,21 0 15,1 0-15,-1 0 0,0 0 0,22 21 16,-22 0-16,22 0 0,-1 0 16,-20 0-16,20 21 0,-21-21 0,1 42 15,-22-21-15,0 22 0,-21-22 16,0 21-16,-21 0 0,-21 1 0,-1-1 16,-20 0-16,-1 1 0,-20-22 0,20 21 15</inkml:trace>
  <inkml:trace contextRef="#ctx0" brushRef="#br0" timeOffset="26666.95">19050 3175 0,'0'0'0,"-64"21"0,22-21 0,0 21 15,-1-21-15,22 0 0,0 0 16,0 0-16,21-21 31,21 21-15,0 0-16,0 0 0,1 0 16,-1 21-16,0 1 0,21-1 0,-21 0 15,1 0-15,-1 21 0,0-20 16,0-1-16,0 0 0,0 21 0,1-21 15,-1 1-15,-21-1 0,21 0 0,0 0 16,-21 0-16,21-21 0,0 21 16,1-21-16,-1 0 0,0 0 15,0 0-15,0 0 16,0 0-16,1 0 0,-1 0 0,-21-21 16</inkml:trace>
  <inkml:trace contextRef="#ctx0" brushRef="#br0" timeOffset="27071.72">19621 3344 0,'-21'43'31,"21"-22"-31,21-21 16,1 21-1,-1-21-15,0 0 16,0 0-16,0 0 0,0 0 0,1 0 15,20-21-15,-21 21 0,0-21 16,22 21-16,-22-21 0,0-1 0,0 22 16,0-21-16,-21 0 0,21 0 0,-21 0 15,0 0-15,0-1 16,0 1-16,-21 21 0,0 0 0,-21 0 16,21 0-16,-1 0 0,-20 0 15,21 21-15,-21 1 0,20-1 0,-20 0 16,21 0-16,0 21 0,0-20 15,-1 20-15,22-21 0,0 0 0,0 0 16,0 1-16,0-1 0,0 0 16,0 0-16,0 0 0,22-21 15,-1 21-15,21-21 0,-21 0 0,0 0 16,22 0-16,-1 0 0,0 0 16,1 0-16,-1 0 0,22-21 0,-22 21 15,21-21-15,-20 0 0,-1 0 0,22 0 16</inkml:trace>
  <inkml:trace contextRef="#ctx0" brushRef="#br0" timeOffset="27419.68">20595 3196 0,'0'0'0,"0"-21"0,-85 0 31,43 21-31,21 0 0,-21 0 16,-1 0-16,22 21 0,-21-21 0,21 21 15,-22 0-15,22 1 0,0-1 16,21 0-16,0 0 0,0 0 0,0 0 15,0 1-15,21-22 0,0 21 16,0-21-16,1 21 0,-1-21 16,21 21-16,-21-21 0,0 21 0,1-21 15,-1 21-15,0-21 0,-21 22 16,21-22-16,-21 21 0,0 0 16,-21-21-16,0 0 15,0 21-15,-1-21 16,-20 0-16,21 0 0,-21 0 0,20 0 15,-20 0-15,21 0 0,0 0 16,0 0-16,-1 0 0,44 0 31,-1 0-31,0 0 16,0 0-16,0 0 0,22-21 0,-22 21 16,21 0-16</inkml:trace>
  <inkml:trace contextRef="#ctx0" brushRef="#br0" timeOffset="27785.23">20913 3239 0,'0'0'0,"0"-22"0,0 1 16,0 42 0,0 1-1,-22 20-15,22-21 16,0 21-16,-21-20 0,21 20 0,0 0 15,0 1-15,0 20 0,0-21 16,0 1-16,0-1 0,0 22 0,0-22 16,0 21-16,0 1 0,0-1 15,-21 1-15,0-1 0,21 1 0,-21-1 16,0 22-16,-1-21 0,1-1 0,0 22 16,0-22-16,0 1 0,-22 20 15,22-20-15,-21-1 0,21-20 16,0 20-16,-22-20 0,22-22 0,21 21 15,0-21-15,0-42 32,21 0-32,0-21 0,1 20 0,-1-20 15,0-21-15,0 20 0,0-20 0,0 20 16,1-20-16,-1-1 0</inkml:trace>
  <inkml:trace contextRef="#ctx0" brushRef="#br0" timeOffset="28115.04">20891 3429 0,'0'-42'16,"0"84"-16,0-127 0,0 43 0,0 21 0,0 0 15,22-22-15,-22 22 0,21 21 16,-21-21-16,21 0 0,0 21 0,0 0 16,0 0-16,1 0 0,-1 0 15,21 0-15,-21 0 0,22 0 0,-22 0 16,0 21-16,21 0 0,-21 0 15,1 22-15,-22-22 0,0 0 0,0 21 16,0-20-16,0 20 0,0-21 0,-22 0 16,1 0-16,0 1 15,-21-1-15,21 0 0,-22 0 0,1-21 16,21 21-16,-22-21 0,22 0 16,0 0-16,-21 21 0,21-21 15,42 0 16,0 0-31,0 0 0,0 0 0,0 0 16,22 0-16,-22 0 0</inkml:trace>
  <inkml:trace contextRef="#ctx0" brushRef="#br0" timeOffset="28910.58">21611 3302 0,'0'-21'15,"0"42"-15,0-84 0,0 41 0,0 1 16,0 0-16,-21 21 15,0 0-15,21 21 16,-21 0-16,-22 1 0,22-1 16,0 0-16,0 0 0,0 21 0,21-20 15,-22-1-15,22 0 0,-21 0 16,21 0-16,0 0 0,0 1 0,0-1 16,0 0-16,21-21 0,1 21 15,-1-21-15,21 0 0,-21 0 16,0 0-16,22 0 0,-22 0 0,21 0 15,-21 0-15,22-21 0,-22 21 16,0-21-16,0 0 0,0-1 0,1 1 16,-22-21-16,0 21 0,0-22 15,0 22-15,0 0 0,0-21 0,-22 21 16,1-1-16,0 22 0,-21-21 0,21 21 16,21-21-16,-22 21 0,44 0 31,-1 0-16,0 0-15,21 0 0,-21 0 16,22 0-16,-1 0 0,-21 0 16,22 0-16,-1 0 0,-21-21 0,21 21 0,-20 0 15,20 0-15,-21 0 0,0 0 16,0 21-16,1 0 0,-22 0 16,0 1-16,0 20 0,0-21 0,0 21 15,0-20-15,0 20 0,0-21 16,-22 21-16,22-20 0,-21-1 0,0 0 15,21 0-15,0 0 0,0 0 16,-21-21-16,21 22 0,-21-22 16,21-22 15,0 1-15,0 0-16,0 0 15,0 0-15,0-22 0,0 22 0,0-21 16,21 21-16,0-22 0,0 22 15,22-21-15,-22 21 0,0 0 0,21-22 16,1 43-16,-22-21 0,21 0 0,0 21 16,-20 0-16,20 0 0,0 0 15,-21 0-15,1 21 0,-1 0 0,-21 0 16,0 1-16,0-1 16,0 21-16,0-21 0,0 22 0,0-22 0,-21 0 15,-1 21-15,1-21 16,0 1-16,0-1 0,0 0 15,0-21-15,21 21 0,21-42 63,0 21-63,0-21 0,0 0 0</inkml:trace>
  <inkml:trace contextRef="#ctx0" brushRef="#br0" timeOffset="29310.45">23072 3217 0,'0'-21'0,"0"42"0,0-63 16,0 21-16,0 0 0,-22 21 15,1-21 1,0 21-16,-21 0 0,21 0 16,-1 0-16,1 0 0,0 21 15,0 0-15,0-21 0,0 21 0,-1 0 16,1 0-16,21 1 0,-21-1 15,21 0-15,0 0 0,0 0 0,0 0 16,21 1-16,0-22 0,1 21 0,-1 0 16,0-21-16,0 21 0,0-21 15,0 0-15,1 21 0,-1-21 0,0 0 16,-21 21-16,0 1 16,0-1-16,0 0 15,0 0-15,-21-21 16,0 0-16,-1 21 0,-20-21 0,21 0 15,0 0-15,0 0 0,-22 0 0,22 0 16,0 0-16,0 0 0,0 0 16,-1 0-16,22-21 31,0 0-15,22 21-16,-1-21 0,0 21 15,0-21-15</inkml:trace>
  <inkml:trace contextRef="#ctx0" brushRef="#br0" timeOffset="29715.05">23156 3408 0,'21'0'31,"1"0"-31,-1-21 0,0 21 16,0 0-16,0-21 0,-21-1 15,21 22-15,1-21 0,-1 0 16,0 21-16,0-21 0,0 0 0,-21 0 16,21-1-16,-21 1 15,22 0-15,-22 0 0,0 0 0,0 0 16,0-1-16,-22 22 16,1 0-16,0 0 0,0 22 15,-21-1-15,20 0 0,1 21 16,0-21-16,0 22 0,0-1 15,0-21-15,21 22 0,0-1 0,0-21 16,0 21-16,0-20 0,0-1 16,21 0-16,0 0 0,0-21 0,0 21 15,0-21-15,22 0 0,-1 0 16,-21 0-16,22 0 0,-1 0 0,0 0 16,1-21-16,-22 21 0,21-21 15,-21 0-15,0 0 0,1-1 16,-1-20-16,0 21 0,-21 0 0,21-22 15,-21 22-15</inkml:trace>
  <inkml:trace contextRef="#ctx0" brushRef="#br0" timeOffset="30534.58">19050 3154 0,'21'-21'46,"0"21"-46,0-21 0,1 21 16,-1-22-16,0 22 0,21-21 16,-21 21-16,1-21 0,20 21 15,0-21-15,-21 21 0,22-21 0,-22 21 16,21 0-16,-21 0 0</inkml:trace>
  <inkml:trace contextRef="#ctx0" brushRef="#br0" timeOffset="49994.42">1672 6117 0,'0'0'0,"0"-21"0,21 21 16,-21-21-16,21 0 0,-21 0 15,0-1-15,0 1 16,0 0-16,0 0 0,0 0 16,0 0-16,0-1 31,0 44-15,0-1-16,0 0 15,0 0-15,-21 21 0,21-20 0,0 20 16,0 0-16,0 1 15,-21-1-15,21 0 0,-21 1 0,0-1 16,21 21-16,-21-20 0,-1-1 16,22 0-16,0 1 0,-21-1 0,0-21 15,21 22-15,0-22 0,0 0 16,-21 0-16,21 0 0,0 0 16,0-42 15,0 0-16,0 0-15,0 0 0,0 0 16,21-1-16,0 1 0,0 0 16</inkml:trace>
  <inkml:trace contextRef="#ctx0" brushRef="#br0" timeOffset="50339.22">2286 6011 0,'0'0'0,"0"-21"31,0 42-15,0 1-1,0-1-15,-21 21 16,21-21-16,0 22 0,0-22 0,0 21 15,-21 0-15,-1 1 0,1-1 16,0 0-16,21 1 0,-21-22 0,0 21 16,21 1-16,0-22 0,-21 21 15,21-21-15,-22 0 0,22 1 0,0-1 16,0 0-16,0 0 16,22-21-1,-22-21 1,0 0-16,21 0 15,0-1-15</inkml:trace>
  <inkml:trace contextRef="#ctx0" brushRef="#br0" timeOffset="50671.03">2709 6477 0,'0'0'0,"21"21"15,1-21 1,-1 0 0,0 0-16,0 0 15,-21-21-15,0 0 0,21 21 16,-21-21-16,0 0 0,0-1 16,-21 22-1,0 0-15,0 0 16,0 0-1,-1 0-15,1 22 16,21-1 0,21-21 15,1 0-15,-22-21-16</inkml:trace>
  <inkml:trace contextRef="#ctx0" brushRef="#br0" timeOffset="51596.03">5609 5736 0,'0'-21'0,"0"42"0,0-63 0,0 21 15,0 0-15,0-1 0,-21 22 16,0 0-16,0 0 16,-1 0-1,1 22-15,0-1 0,21 21 16,0 0-16,0 1 0,-21-1 0,0 22 16,0-22-16,21 21 0,-22 1 15,1-1-15,0 1 0,0-1 16,0 1-16,0-1 0,-1 1 0,1-22 15,0 22-15,0-22 0,21 0 16,-21 1-16,21-1 0,-21-21 0,21 0 16,0 1-16,0-1 0,0 0 0,0-42 47,21 0-47,-21-1 0,21 1 0,-21-21 15,21 21-15,0-22 0,0-20 16,1 21-16,-1-22 0,0 22 15,0-22-15,0 1 0,22 20 0,-22-20 16,0-1-16,21 22 0,-21 0 16,1-1-16,-1 1 0,0 0 0,0 21 15,-21-22-15,0 22 0,21 21 16,-21-21-16,21 21 0,-21 21 16,0 0-16,22 22 15,-1-22-15,-21 21 0,21 0 16,-21 1-16,0-1 0,21 0 0,0 1 15,-21-1-15,0 22 0,0-22 16,21 0-16,-21 1 0,22-1 0,-22 0 16,0 1-16,0-1 0,0-21 15,0 0-15,0 22 0,0-22 16,0 0-16,0 0 0,0 0 16,-22-42 15,1 0-31,0 21 0,0-21 0,21 0 15,-42-1-15,20 1 0</inkml:trace>
  <inkml:trace contextRef="#ctx0" brushRef="#br0" timeOffset="52926.95">5313 6498 0,'-21'0'16,"-1"0"-1,22 21-15,22-21 16,-1 0-1,0 0-15,21 0 0,1 0 0,-1 0 16,0 0-16,1 0 0,20 0 0,1-21 16,-22 0-16,21 21 0,1-21 15,-1 0-15,1 0 0,-22-1 0,1 1 16,-1 0-16,0 0 0,1 21 16,-22-21-16,0 0 0,0 21 0,-21-22 15,21 22 1,-21 22 15,0-1-31,0 0 0,0 21 16,-21-21-16,21 22 0,-21-22 15,21 21-15,0 1 0,0-22 0,0 21 16,0-21-16,0 0 0,0 1 0,0-1 16,0 0-16,0 0 0,21-21 15,0 0 1,0 0-16,1 0 0,-1 0 0,0-21 15,0 21-15,21-21 0,-20 0 16,-1-22-16,0 22 0,21-21 16,-21 21-16,1-22 0,-1 1 0,0 21 15,-21-22-15,21 22 0,-21-21 16,21 21-16,-21 0 0,0-1 0,0 1 16,0 42-1,0 1 1,0-1-16,0 0 0,0 0 0,0 21 15,0-20-15,-21 20 0,21 0 0,-21-21 16,42 170 15,0-170-31,0 0 0,1-21 0,-1 0 16,0 0-16,21 0 16,-21 0-16,22 0 0,-1 0 0,-21-21 15,22 21-15,-1-21 0,-21 0 0,21-22 16,-20 22-16,20-21 0,-21 0 15,21-1-15,-20 1 0,-1 0 0,0-1 16,0-20-16,0 20 0,-21 1 0,21 0 16,-21-1-16,22 22 0,-22-21 15,0 0-15,0 20 0,0 1 0,0 0 16,0 0-16,0 0 0,-22 42 31,1 0-31,0 0 0,21 22 16,0-22-16,-21 21 15,21 0-15,-21 1 0,0-1 0,21 0 16,0 22-16,0-22 0,0 1 0,0-1 16,0 0-16,0-21 0,0 22 15,0-22-15,0 0 0,21 0 0,-21 0 16,21 1-16,0-22 0,0 0 0,0 0 16,1 0-16,-1 0 0,21 0 15,-21 0-15,22-22 0,-22 1 0,106-127 31,-106 106-31,0-1 0,0 1 0,0 0 16,1-22-16,-22 22 0,0 0 16,21-1-16,-21 1 0,0 0 0,0 20 15,0-20-15,0 21 0,0 0 16,0 42 0,-21 0-1,21 0-15,0 0 0,0 22 0,-22-1 16,22-21-16,-21 22 0,21-1 0,0 0 15,-21 22-15,21-22 0,0 0 16,0 1-16,0-1 0,0-21 0,0 22 16,0-22-16,-21 21 0,21-21 0,0 0 15,0 1-15,0-1 16,0-42 0,0-1-1,0 1-15,0 0 16,0-21-16,0 21 0,0-22 0,21 22 15,-21-21-15,21 21 0,0-22 0,1 22 16,-1-21-16,0 21 0,0-1 16,0 1-16,22 0 0,-22 21 0,21 0 15,-21 0-15,0 0 0,22 0 0,-22 0 16,0 21-16,0 0 0,0 1 16,1-1-16,-22 0 0,0 21 0,21-21 15,-21 22-15,0-22 0,0 21 0,0-21 16,0 1-16,0 20 15,0-21-15,0 0 0,-21 0 16,21 1-16,-22-22 0,22 21 16,0-42 15,22-1-31,-22 1 0,21 0 16,0 0-16,0 0 0</inkml:trace>
  <inkml:trace contextRef="#ctx0" brushRef="#br0" timeOffset="53355.71">8467 6202 0,'0'0'0,"0"-21"15,-22 42 17,22 0-32,-21-21 0,21 21 0,0 0 15,0 22-15,-21-22 0,0 0 0,21 21 16,-21-20-16,21 20 0,0-21 15,0 21-15,-21-20 0,21-1 0,0 0 16,0 0-16,0 0 0,0 0 0,0 1 16,0-1-16,21-21 15,0 0-15,0 0 16,0 0-16,0 0 0,1 0 0,-1 0 0,0-21 16,0 21-16,0-22 15,0 1-15,1 0 0,-1 0 0,0 0 16,0-22-16,0 1 0,0 21 0,-21-21 15,0-1-15,0 1 0,0 21 16,0-22-16,0 22 0,0 0 0,-21 0 16,0 21-16,0 0 0,0-21 0,0 21 15,-1 0-15,1 0 0,0 0 0,0 0 16,0 21-16,0-21 0,-1 21 16,1-21-16,0 0 0,0 21 0,0-21 15,21 21 1,-21-21-16,-1 0 15,1 0 1</inkml:trace>
  <inkml:trace contextRef="#ctx0" brushRef="#br0" timeOffset="53598.57">7239 6117 0,'0'0'0,"-21"0"0,21 21 0,21-21 32,0 0-17,21 0-15,-20 0 0,20 0 0,0 0 16,1 0-16,-1 0 0,21 0 0,-20-21 16,-1 21-16,22 0 0,-22 0 15,0 0-15,-21 0 0,1 0 0,-1 0 16,0 0-16,0-21 15</inkml:trace>
  <inkml:trace contextRef="#ctx0" brushRef="#br0" timeOffset="54491.06">8826 6541 0,'0'21'0,"22"-21"16,-1 0 0,0 0-16,-21-21 15,21-1-15,0 22 0,-21-21 16,21 0-16,1 0 0,-1 0 0,0 0 15,0-22-15,0 22 0,0-21 0,1 21 16,20-22-16,-21 22 0,0 0 16,0-21-16,1 20 0,-1 1 15,-21 0-15,0 0 0,-43 21 16,22 0 0,0 0-16,-21 0 0,21 21 0,-22 0 15,22-21-15,0 21 0,0 1 0,0-22 16,21 21-16,0 0 0,0 0 15,0 0-15,21 0 16,0 1-16,0-1 0,0-21 16,0 21-16,1-21 15,-1 21-15,-21 0 0,0 0 0,21-21 16,-21 22-16,0-1 0,21 0 0,-21 0 0,0 0 16,0 0-1,0 1-15,21-22 16,0 0-1,1 0-15,-1 0 0,0 0 16,0 0-16,0-22 0,0 1 0,1 21 16,20-21-16,-21 0 0,21 0 0,-20 0 15,20-22-15,-21 22 0,0 0 16,22 0-16,-22 0 0,0-1 0,0 1 16,-21 0-16,0 0 0,21 21 0,-21-21 15,0 42 1,0 0-1,-21-21-15,21 21 0,0 0 16,-21 1-16,21-1 0,-21 0 0,21 0 16,-21 0-16,21 0 0,0 1 15,0-1-15,0 0 0,0 0 0,0 0 16,0 0-16,21-42 47,-21 0-47,21 21 0,-21-21 15,21 0-15,-21 0 0,0-22 16,21 22-16,-21 0 0,21-21 0</inkml:trace>
  <inkml:trace contextRef="#ctx0" brushRef="#br0" timeOffset="54674.95">9737 6033 0,'0'0'0,"-22"0"31,44 0 16,-1 0-31,0 0-16,0 0 16,0 0-16,0 0 0</inkml:trace>
  <inkml:trace contextRef="#ctx0" brushRef="#br0" timeOffset="55335.03">10266 6181 0,'21'0'47,"0"0"-47,0 0 15,0 0-15,1 0 16,-1 0-16,0 0 0,-21 21 0,21 0 16,-21 0-16,0 0 0,0 1 15,0-1-15,-21 0 0,0 21 16,0-21-16,-22 1 0,22-1 0,-21 21 16,-1-21-16,1 0 0,-21 1 0,20-1 15,1-21-15,21 21 0,-22 0 16,22-21-16,0 0 0,42 0 47,0 0-47,1 0 0,-1 0 15,0 0-15,21-21 0,-21 21 0,1 0 16,20 0-16,-21 0 0,21 0 16,-20 0-16,-1 0 0,21 21 0,-21-21 15,0 21-15,22 0 0,-22 1 0,0-1 16,0 0-16,0 0 0,1 21 15,-1-20-15,0 20 0,0 0 0,-21 1 16,0-1-16,0 0 0,0 1 0,0 20 16,0 1-16,0-22 0,0 21 0,-21 1 15,-21-22-15,20 22 16,1-22-16,-21 0 0,0 1 0,-1-1 0,1 0 16,0-20-16,-22-1 0,22 0 15,-1-21-15,1 0 0,-21 0 0,20 0 16,1 0-16,-22 0 0,22-21 15,0 21-15,-22-21 0,22-1 0,0-20 16,-22 21-16,22 0 0,21-22 0,-22 22 16,22 0-16,0 0 0,0-21 0,21 20 15,0 1-15,0 0 0,0 0 16,0 0-16,0 0 0,0-1 0,0 1 16,21-21-16,0 21 0,0 0 15,0-1-15,22-20 0,-1 21 0,0-21 0,1 20 16,-1-20-16,22 0 0</inkml:trace>
  <inkml:trace contextRef="#ctx0" brushRef="#br0" timeOffset="57507.79">11091 6265 0,'21'0'0,"-42"0"0,42-21 0,1 0 0,-1 21 16,-21-21-16,21 0 0,0 0 16,-21-1-16,21 22 0,-21-21 15,0 0-15,0 0 0,0 0 16,0 0-16,0-1 0,-21 22 16,0 0-16,0-21 0,0 21 15,-1 0-15,-20 0 0,21 0 0,-21 0 16,20 21-16,-20 1 0,21-22 0,-21 21 15,20 21-15,-20-21 0,21 0 16,-21 22-16,20-22 0,1 0 16,0 21-16,0-20 0,0 20 0,21-21 0,0 0 15,0 22-15,0-22 0,0 0 16,0 0-16,21-21 0,0 0 16,0 0-16,0 0 0,1 0 15,20 0-15,-21 0 0,0 0 16,22-21-16,-22 21 0,21-21 0,0 0 15,-20-1-15,20-20 0,-21 21 0,0 0 16,0 0-16,1-22 0,-1 22 16,0 0-16,0 0 0,-21 0 0,21-1 15,-21 1-15,0 0 0,0 42 32,0 0-32,0 1 15,0 20-15,0-21 0,0 0 16,0 22-16,-21-22 15,21 0-15,0 21 0,0-21 0,0 1 0,0 20 16,0-21-16,21 0 0,0 0 16,1 1-16,-1-22 15,0 0-15,0 0 0,0 0 0,22 0 16,-22 0-16,0 0 0,21 0 0,-21-22 16,1 1-16,-1 0 0,21 0 15,-21 0-15,0-22 0,1 22 0,-1-21 16,0 0-16,0-1 0,0 1 0,0 0 15,1-1-15,-22 1 0,21 0 16,0-1-16,-21 1 0,21 0 16,-21-1-16,0 22 0,0-21 0,0 21 15,0-1-15,0 1 0,0 0 16,0 42 0,-21 0-16,21 1 15,-21 20-15,0-21 0,21 21 0,-22 1 16,22-22-16,0 21 0,0 1 0,-21-1 15,21 0-15,-21 1 0,21-22 16,0 21-16,0 0 0,0 1 0,0-22 16,0 21-16,0-21 0,0 22 0,0-22 15,21 0-15,0 0 0,-21 0 16,22 1-16,20-22 0,-21 0 16,0 0-16,0 0 0,1 0 0,20 0 15,-21 0-15,21-22 0,-20 22 16,20-21-16,-21 0 0,0 0 0,22-21 15,-22 20-15,0 1 0,0-21 0,0 21 16,-21 0-16,0-22 0,21 22 16,-21 0-16,22 0 0,-22 0 15,0 42 17,-22 0-32,1 0 0,21 0 15,-21 0-15,21 1 0,0-1 0,0 21 16,0-21-16,-21 0 15,21 1-15,0-1 0,0 0 0,0 0 16,0 0-16,0 0 0,21-21 0,-21 22 16,21-22-16,0 0 0,1 0 15,-1 0-15,0 0 0,0 0 0,0 0 16,0-22-16,1 22 0,-1-21 0,0 0 16,21 0-16,-21 0 0,1 0 15,-1-22-15,0 22 0,0 0 0,0 0 16,0 0-16,1-1 0,-22 1 0,0 0 15,21 0-15,-21 42 32,-21 0-17,21 0-15,0 1 0,0-1 16,-22 0-16,22 21 0,-21-21 16,21 1-16,0-1 0,0 0 0,0 21 15,0-21-15,0 1 0,0-1 16,21-21-16,1 0 0,-1 0 15,0 0-15,0 0 0,0 0 16,0 0-16,1-21 0,-1 21 16,0-22-16,-21-20 0,0 21 15,21 0-15,-21 0 0,0-22 0,0 22 16,0 0-16,0 0 0,0 0 0,0-1 16,-21 1-16,0 0 15,0 0-15,-1 21 0,1 0 0,0 0 16,0 0-16,0 0 0,0 0 15,-1 0-15,44 0 32,-1 0-32,0 0 15,0 0-15,21 0 0,-20 0 16,-1 0-16,21 0 0,-21 0 0,22 0 16,-1 0-16,-21 0 0,21 0 0,-20 0 15,20 0-15,-21 0 0,0 0 16,0 0-16,1 0 0,-22 21 15,0 0-15,0 0 16,0 1-16,0-1 16,0 0-16,0 0 0,0 21 0,0-20 15,0-1-15,-22 0 0,22 0 0,-21 0 16,21 0-16,-21 1 0,21-1 16,0 0-16,0 0 15,0-42 16,0 0-31,0 0 16,21-1-16,0-20 0,1 21 16,-1 0-16,0-22 15,21 22-15,-21-21 0,22 21 0,-22 0 16,21-1-16,-21 1 0,22 0 0,-22 21 16,0-21-16,0 21 0,0 0 15,1 0-15,-1 0 0,-21 21 16,0 0-16,0 0 15,0 1-15,0-1 0,0 21 16,0-21-16,0 22 0,0-22 0,0 0 16,0 21-16,0-21 0,0 1 0,0-1 15,0 0-15,0 0 0,0 0 16,21 0-16,0-21 0,0 0 16,0 0-16,1 0 0,-1 0 15,0 0-15,21 0 0,-21-21 16,1 0-16,-1 21 0,21-21 0,-21 0 15,22 0-15,-1-22 0,-21 22 0,21-21 16,-20 21-16,20-22 0,-21 1 0,0 21 16,0-22-16,-21 22 0,0-21 15,0 21-15,0 0 0,0-1 16,-21 22 0,0 0-16,0 0 0,0 0 0,0 0 15,-1 22-15,1-22 0,0 21 0,21 0 16,0 0-16,0 0 0,0 0 0,0 1 15,0-1 1,0 0-16,21 0 0,0 0 0,1 0 16,-22 1-16,21-1 0,0 0 0,-21 21 15,0-21 1,0 1 0,0-1-16,-21-21 15,0 0-15,-1 0 16,1 0-16,0 0 15,0 0-15,0 0 0,0 0 16,-1-21-16,1-1 16,0 1-16,-21 0 0,21 0 15</inkml:trace>
  <inkml:trace contextRef="#ctx0" brushRef="#br0" timeOffset="57746.65">13144 5630 0,'-21'0'0,"42"0"0,-63-21 15,21 21-15,21-21 16,-21 21 0,21 21 46,-21-21-62,-1 0 16</inkml:trace>
  <inkml:trace contextRef="#ctx0" brushRef="#br0" timeOffset="58010.5">11790 5948 0,'-21'0'0,"42"0"0,-21 0 31,21 0-31,0 0 16,0-21-16,22 21 0,-22 0 16,21-21-16,-21 21 0,22 0 0,-1 0 15,-21-22-15,21 22 0,-20 0 0,-1 0 16,21 0-16,-21 0 15,-42 0 1,-21 0 0,21 0-16,-22 0 15,1 22-15</inkml:trace>
  <inkml:trace contextRef="#ctx0" brushRef="#br0" timeOffset="59047.06">5651 7133 0,'0'0'16,"-21"0"-16,0 0 15,42 0 48,0 0-48,1 0-15,20 0 0,-21 21 16,21-21-16,1 0 0,-1 0 0,0 0 16,22 0-16,-22 0 0,22 0 15,-1 0-15,-20 0 0,20 0 0,22 0 16,-22 0-16,22 0 0,-22 0 0,22 0 15,0 0-15,-1 0 0,1 0 16,0 0-16,-1 0 0,1 0 0,0 0 16,21 0-16,-22 0 0,22 0 0,0 0 15,21 0-15,-21 0 0,21 0 16,0 0-16,-21 0 0,21 0 0,0 0 16,21 0-16,-21 0 0,21 0 15,-21 0-15,21 0 0,0 0 16,0 0-16,1 0 0,-1 0 0,0 0 15,21 0-15,-21 0 0,1 0 0,20 0 16,0 0-16,1 0 0,-22 0 16,21 0-16,-21 0 0,0 0 0,1 0 15,-1 0-15,-21 0 0,21-21 16,-21 21-16,0 0 0,-21 0 0,0 0 16,-1 0-16,1 0 0,0 0 0,-21 0 15,-1 0-15,1 0 0,0 0 16,-22 0-16,1 0 0,-1 0 15,-20 0-15,-22 0 0,21 0 0,-21 0 16,0 0 0,-42 0 46,0 0 32,0 0-78,0 0-16</inkml:trace>
  <inkml:trace contextRef="#ctx0" brushRef="#br0" timeOffset="62015.68">5228 8382 0,'0'21'0,"0"0"16,0 1-1,-21-22-15,21-22 63,21 1-63,0 0 15,-21 0-15,0 0 16,21 21-16,1-21 0,-22-1 0,21 1 16,-21 0-16,0 0 0,0 0 15,21 21-15,-21-21 0,0 42 31,0 0-15,0 21-16,-21-21 0,21 1 16,0 20-16,0-21 0,0 21 15,0-20-15,-21 20 0,21 0 16,0 1-16,0-22 0,-22 21 0,22 0 0,0 1 16,-21-1-16,21 0 0,0 1 15,0-22-15,0 21 0,-21-21 16,21 22-16,0-22 0,-21 0 0,21 0 15,0 0-15,0 1 0,-21-1 16,0-21-16,-1 21 16,1-21-16,0 0 15,0 0-15,0 0 0,0 0 16,-1 0-16,1 0 0,-21 0 0,21-21 16,0 21-16,-1 0 0,1 0 0,0 0 15,0 0-15,0 0 0,21-21 16,-21 21-16,42 0 31,0 0-31,0 0 0,0 0 16,22 0-16,-1 0 0,0 0 0,-21 0 15,22 0-15,-1 0 0,0 0 0,1 0 16,-1 0-16,0 0 0,1 0 16,-1 0-16,0 0 0,-20 0 0,20-22 15,-21 22-15,0 0 0,0 0 16,-21-21 15,0 0-15,0 0-1</inkml:trace>
  <inkml:trace contextRef="#ctx0" brushRef="#br0" timeOffset="62326.49">5927 8763 0,'0'0'0,"0"21"15,21-21 1,-21 21-16,21-21 16,0 0-16,0 0 15,0-21-15,1 21 0,-22-21 16,0 0-16,21 0 15,-21 0-15,0-1 16,0 1-16,-21 21 16,-1 0-16,1 0 15,0 0-15,0 21 16,0 1 0,21-1-1,0 0 1,21-21-16</inkml:trace>
  <inkml:trace contextRef="#ctx0" brushRef="#br0" timeOffset="62868.18">7112 8361 0,'0'-21'0,"0"42"0,0-63 0,0 20 16,0 1-16,0 0 0,0 0 16,0 0-16,0 42 31,0 0-16,0 43-15,0-43 0,-21 21 16,21 0-16,0-20 0,-21 20 16,21 0-16,-22 1 0,22-1 0,0 0 15,-21 1-15,21-1 0,-21-21 0,21 21 16,-21-20-16,21 20 0,0-21 16,0 0-16,0 0 0,0 1 15,0-44 32,0 1-47,0 0 0,0 0 16</inkml:trace>
  <inkml:trace contextRef="#ctx0" brushRef="#br0" timeOffset="63476.84">6964 8361 0,'0'-21'0,"-21"0"16,21-1-16,0 1 16,0 0-16,0 0 15,21 0-15,0 21 0,21-21 16,-21-1-16,1 22 0,20 0 0,-21-21 16,21 21-16,-20 0 0,20 0 0,-21 0 15,21 21-15,-20 1 0,-1-1 16,0 0-16,0 21 0,-21-21 0,0 22 15,0-22-15,0 21 0,0-21 0,-21 22 16,0-22-16,-22 0 0,22 21 16,-21-20-16,21-1 0,-22 0 0,22 0 15,-21-21-15,21 21 0,0-21 16,21-21 15,21 21-31,0 0 0,0-21 16,0 0-16,0 21 0,22 0 15,-22 0-15,21 0 0,1 0 0,-1 0 16,0 0-16,-21 0 0,22 0 0,-1 0 16,0 21-16,1-21 0,-22 21 15,21 0-15,-21 0 0,1 1 0,-1-1 16,-21 21-16,0-21 0,0 0 0,0 22 16,-43-22-16,22 0 0,-21 21 0,21-20 15,-22-1-15,1 21 0,0-21 16,-1 0-16,1 1 0,21-22 0,-21 21 15,-1-21-15,22 0 0,-21 0 16,21 0-16,-1 0 0,-20 0 16,21 0-16,0 0 0,0 0 0,-22-21 15,22-1-15,0 1 0,0 21 16,21-21-16,-21 0 0,21 0 16,0 0-1,21 21-15,0 0 0,0 0 16,0 0-16,0 0 0,22 0 15,-22 0-15,21-22 0,1 22 0</inkml:trace>
  <inkml:trace contextRef="#ctx0" brushRef="#br0" timeOffset="65142.39">8403 8678 0,'0'0'16,"0"-21"-16,0 0 0,0 0 0,0 0 16,-21 0-16,0-1 0,21 1 0,-21 0 15,-1 21-15,1-21 0,0 21 16,0 0-16,-21 0 0,20 0 0,1 0 16,-21 0-16,21 21 0,0 0 0,-22 0 15,22 1-15,0 20 0,0 0 16,0-21-16,-22 22 0,43-1 0,-21 0 15,0 1-15,21-1 0,-21 0 0,21 1 16,-21-1-16,21-21 0,0 0 16,0 1-16,0-1 0,21 0 0,0 0 15,0-21-15,0 0 0,0 0 0,22 0 16,-22 0-16,0 0 0,21 0 16,-20-21-16,20 0 0,-21 0 0,21-1 15,-20 1-15,-1 0 0,0 0 16,0-21-16,0 20 0,0-20 15,1 0-15,-1-1 0,0 22 0,-21-21 16,0 0-16,0 20 0,0-20 0,21 21 16,-21 0-16,0 0 0,0-1 15,0 44 17,0-1-32,-21-21 0,21 42 15,0-21-15,0 0 0,0 1 0,0 20 16,0-21-16,0 0 0,0 22 0,0-22 15,0 0-15,0 21 0,0-21 0,0 1 16,0-1-16,21 0 16,0 0-16,0-21 15,1 0-15,-1 0 0,0 0 0,0 0 16,0 0-16,0 0 0,22-21 16,-22 0-16,0 0 0,21-1 0,-20 1 15,20 0-15,-21-21 0,21 21 0,-20-22 16,20 22-16,-21-21 0,0 21 15,0-22-15,1 22 0,-22 0 16,0 0-16,0 0 0,0-1 0,-22 22 16,1 0-1,0 0-15,0 0 0,21 22 16,0-1-16,-21 0 0,21 0 0,0 0 0,0 0 16,0 1-16,0 20 15,0-21-15,21 0 0,-21 22 0,21-22 16,0 0-16,-21 0 0,21 0 0,1 0 15,-22 1-15,0-1 16,21-21-16,-42 0 31,-1-21-31,1 21 16,0-22-16,0 1 0,0 0 16,0 21-16,-1 0 0,1 0 15,0 0 1,21 21-1,0 0-15,0 1 16,0-1-16,21-21 0,0 21 0,1-21 16,-1 21-16,0-21 0,0 0 15,0 0-15,22 21 0,-22-21 0,21 0 16,-21 0-16,22 0 0,-22 0 0,21 0 16,-21 0-16,22-21 0,-22 21 15,21-21-15,-21 0 0,0 0 0,1-1 16,-1 1-16,21-21 0,-21 21 0,0-22 15,1 22-15,-1-21 0,0 21 16,-21-22-16,21 22 0,-21 0 16,21 0-16,-21 0 0,0 0 0,0-1 15,-21 22 1,0 22 0,0-1-16,21 0 0,0 21 15,0-21-15,-21 22 0,21-22 0,0 21 16,0 1-16,0-22 0,0 21 15,0-21-15,0 22 0,21-22 0,0 0 16,0 0-16,0 0 0,0-21 16,1 21-16,-1-21 0,0 0 0,21 0 15,-21 0-15,1 0 0,20 0 0,0 0 16,-21 0-16,22-21 0,-22 0 16,21 0-16,-21-21 0,22 20 15,-22-20-15,21 21 0,-21-21 0,1-1 16,20 1-16,-21 0 0,0-1 0,0 22 15,1-21-15,-1 21 0,0-1 0,-21 1 16,21 0-16,-21 0 0,21 21 16,-21 21-1,0 0-15,0 0 16,0 1 0,0-1-16,0 0 15,21-21 1,1 0-1,-22-21 1,0 0 0,0-1-16,0 1 0,0 0 15,0 0 1,0 0-16,-22 21 0,1 0 16,0 0-1,0 0-15,21 21 0,-21-21 16,0 21-16,21 0 0,-22 0 0,1 1 15,21 20-15,0-21 0,-21 0 0,21 22 16,-21-22-16,21 0 16,0 21-16,0-21 0,0 1 0,0 20 15,0-21-15,21 0 0,-21 0 0,21-21 16,0 22-16,1-22 0,-1 0 0,0 0 16,0 0-16,0 0 0,0 0 15,22 0-15,-22 0 0,0 0 0,0-22 16,0 1-16,22 21 0,-22-21 0,0 0 15,-21-21-15,21 20 0,0 1 16,-21 0-16,0 0 0,0 0 0,0 0 16,0-1-16,0 1 0,0 0 0,0 0 15,0 0-15,0 0 0</inkml:trace>
  <inkml:trace contextRef="#ctx0" brushRef="#br0" timeOffset="65511.19">9610 8107 0,'0'0'15,"-22"0"-15,22 21 0,0 0 16,22-21 15,-1 0-31,0 0 0,0 0 16,0 0-16,-21-21 15,0 0-15,0 0 16,0 0 0,-21 21-16,0 0 0,0 0 15,0 0-15,21 21 16,-22 0-16,22 0 15,-21 0-15,21 0 0,0 1 16,0-1-16,0 0 0,0 0 0,0 0 16,0 0-16,0 1 15,-21-1-15</inkml:trace>
  <inkml:trace contextRef="#ctx0" brushRef="#br0" timeOffset="66600.35">5207 10329 0,'0'-21'16,"-21"21"0,21-21-16,0 0 15,0 0 1,0 0 0,0-1-16,0 1 0,21 0 15,0 21-15,0-21 16,0 21-16,1 0 0,-1-21 0,0 21 15,0 0-15,0 0 0,0 0 0,22 0 16,-22 21-16,0-21 0,0 21 16,0 21-16,1-20 0,-1 20 0,-21 0 15,0 1-15,0-1 0,0 0 16,0 22-16,0-22 0,-21 0 0,-1 1 16,1-1-16,-21 0 0,21-20 0,-22 20 15,1-21-15,21 21 0,-21-20 16,20-1-16,-20 0 0,21-21 15,-21 21-15,20-21 0,1 0 0,0 0 16,0 0-16,-21 0 0,20 0 0,1 0 16,0-21-16,0 0 15,21 0-15,0-1 0,0 1 16,0 0-16,0 0 0,0-21 0,0 20 16,0 1-16,21 0 0,0 0 15,0 0-15,1 0 0,-1-1 0,0 1 16,0 21-16,0 0 0,0 0 0,1 0 15,-1 0-15,0 0 0,0 21 16,0 22-16,0-22 0,1 0 0,-22 21 16,21-20-16,0-1 0,-21 21 15,21-21-15,-21 0 0,0 22 16,0-22-16,21 0 0,0 0 0,-21 0 16,22 1-16,-22-1 0,21-21 15,-21 21-15,21-21 0,0 0 31,0 0-31,-21-21 0</inkml:trace>
  <inkml:trace contextRef="#ctx0" brushRef="#br0" timeOffset="66815.75">5990 10732 0,'0'0'0,"0"-22"47,0 1 0</inkml:trace>
  <inkml:trace contextRef="#ctx0" brushRef="#br0" timeOffset="67278.49">7345 10308 0,'0'0'0,"0"-21"0,0-64 31,0 64-31,0 0 0,0 0 15,0 0-15,21 0 0,0-1 0,-21 1 16,21 21-16,-21-21 0,0 42 31,0 0-31,0 1 16,0-1-16,0 21 0,0 0 16,0 1-16,0 20 0,0-20 0,-21 20 15,21-21-15,-21 1 0,0 20 0,21-20 16,0-1-16,-21 0 0,-1-21 15,22 22-15,-21-22 0,21 0 0,0 0 16,-21 0-16,21 1 0,0-44 31,0 1-15</inkml:trace>
  <inkml:trace contextRef="#ctx0" brushRef="#br0" timeOffset="67867.17">7239 10224 0,'0'0'0,"0"-22"0,0 1 0,0 0 0,0 0 16,0-21-16,0 20 0,0 1 15,21 0-15,-21 0 0,42 0 0,-20 0 16,-1-1-16,0 1 0,21 0 16,-21 21-16,22 0 0,-1 0 0,22 0 15,-22 0-15,0 0 0,1 21 0,20 22 16,-21-22-16,-20 0 0,20 21 15,-21 1-15,-21-1 0,0-21 0,0 21 16,0 1-16,-21-1 0,-21 0 0,-1-20 16,1 20-16,0-21 15,-1 0-15,1 0 0,21 1 0,-22-22 16,1 0-16,21 0 0,0 0 0,0 0 16,-1 0-16,1 0 15,21-22-15,0 1 0,0 0 16,21 0-16,1 21 0,-1-21 0,0 0 15,21 21-15,-21-22 0,22 22 16,-1 0-16,0 0 0,1 0 0,-1 0 16,22 22-16,-22-1 0,0 0 0,1 0 15,-1 0-15,0 22 0,-21-22 16,1 0-16,-1 21 0,-21 1 16,0-22-16,0 21 0,-21-21 0,-1 22 15,-20-22-15,0 0 0,-1 21 0,1-21 16,-21 1-16,20-1 0,1-21 15,-22 21-15,22-21 0,0 21 0,-1-21 16,1 0-16,0 0 0,21 0 0,-22-21 16,22 0-16,0 0 0,0-1 15,0 1-15,-1 0 0,22 0 0,-21 0 16,21 0-16,0-1 0,0 1 0,0 0 16,0 0-16,0 0 15,21 21-15,1 0 0,-1 0 0,0 0 16,21 0-16,-21 0 0,1 0 0,20 0 15,-21 0-15,21 0 16,1 0-16,-1 21 0,-21-21 0,22 0 16</inkml:trace>
  <inkml:trace contextRef="#ctx0" brushRef="#br0" timeOffset="69478.25">8530 10499 0,'0'0'0,"21"-21"0,-21-1 0,0-20 16,0 21-16,0 0 0,0 0 0,0-1 16,0 1-16,-21 0 0,0 0 15,0 21-15,-22 0 0,22 0 0,0 0 16,0 0-16,0 21 0,21 0 16,-21 0-16,-1 1 0,1-1 0,0 21 15,21 0-15,-21-20 0,0 20 0,21 0 16,0 1-16,-21-1 0,21-21 15,0 21-15,0-20 0,0-1 0,0 21 16,0-21-16,0 0 0,21 1 16,0-22-16,0 0 15,0 0-15,0 0 0,1 0 16,-1-22-16,0 1 0,0 21 0,0-21 0,0 0 16,1 0-16,-1 0 0,0-1 15,0-20-15,0 21 0,0-21 16,1 20-16,-22-20 0,21 0 0,-21 21 15,0-22-15,0 22 0,0-21 0,0 21 16,0-1-16,0 1 16,0 42-1,0 1-15,0-1 0,0 0 16,0 21-16,0-21 0,0 22 16,0-22-16,0 21 0,-21-21 0,21 22 15,0-22-15,0 21 0,0-21 0,0 1 16,0-1-16,0 0 0,0 0 15,0 0-15,21-21 16,0 0-16,0 0 0,0 0 16,0 0-16,1 0 0,-1 0 0,0 0 15,0-21-15,0 0 0,0 0 16,22 0-16,-22-1 0,0 1 0,21 0 16,-20-21-16,-1 21 0,0-22 0,0 22 15,0-21-15,0 21 0,-21-22 16,0 22-16,0 0 0,0 0 0,0 0 15,-21 21 1,0 0-16,0 0 0,0 21 16,21 0-1,0 0-15,0 0 0,0 0 0,0 1 16,0-1-16,0 0 16,21 0-16,-21 0 0,21 0 0,-21 1 15,21-1-15,-21 0 0,0 0 0,21-21 16,-21 21-16,0 0 0,22 1 15,-22-1-15,0 0 16,0 0 0,21-21-16,0 0 15,0 0 1,0 0-16,0-21 0,1 21 0,-1-21 16,0 0-16,0-1 0,0 1 15,0 0-15,1-21 0,-1 21 0,21-22 16,-21 22-16,0-21 0,-21 21 0,22-22 15,-22 22-15,21 0 0,-21 0 16,0 0-16,0-1 16,-21 22-16,-1 0 15,1 22-15,0-1 16,21 0-16,0 0 16,0 0-16,0 0 0,0 1 0,0-1 15,21 0-15,0 0 0,-21 0 16,0 0-16,22 1 0,-1-1 15,0 0-15,-21 0 0,0 0 0,21 0 16,-21 1-16,21-22 0,-21 21 16,0 0-16,21-21 0,1 21 0,-1-21 15,0 21-15,0-21 0,0 0 16,0 0-16,1 0 0,20 0 0,-21 0 16,21-21-16,-20 21 0,20-21 15,0 0-15,-21 21 0,22-21 0,-22-1 16,21 1-16,-21-21 0,1 21 0,-1-22 15,0 22-15,0-21 0,-21 21 16,21 0-16,-21-22 0,0 22 16,0 0-16,0 0 0,0 0 0,-21 21 15,0 0-15,0 0 16,0 0-16,-1 21 16,1 0-16,21 0 0,-21 0 0,21 0 15,0 1-15,-21 20 0,21-21 16,0 21-16,-21-20 0,21-1 0,0 21 15,0-21-15,0 0 0,0 1 0,0-1 16,21 0-16,0 0 0,0-21 0,0 21 16,1-21-16,-1 0 0,21 0 15,-21 0-15,0 0 0,22 0 0,-22 0 16,0 0-16,21-21 0,-20 21 16,-1-21-16,21 0 0,-21 0 15,0-1-15,1 1 0,-1 0 0,0-21 16,0 21-16,-21-22 0,0 22 0,0-21 15,0 21-15,0-1 0,0 1 16,0 0-16,0 0 0,-21 42 31,0 0-31,21 0 16,-21 1-16,21 20 0,0-21 0,0 0 16,0 0-16,0 1 0,0-1 15,21-21-15,-21 21 16,21-21-16,0 0 0,0 0 15,-21 21-15,21-21 0,-21 21 16,22-21-16,-22 21 0,0 1 16,0-1-16,0 0 15,0 0-15,0 0 16,0 0-16,21-21 31,0 0-31,0 0 16,0 0-16,0 0 0,-21-21 15,22 21-15,-1-21 0,0 0 0,-21 0 16</inkml:trace>
  <inkml:trace contextRef="#ctx0" brushRef="#br0" timeOffset="70090.94">11197 9970 0,'21'0'16,"0"-22"-1,22 22-15,-22 0 0,21 0 0,1 0 16,-22 0-16,42 0 0,-20 0 15,-1-21-15,0 21 0,22 0 0,-1 0 16,-20 0-16,20 0 0,1 0 0,-1 0 16,1 0-16,-22 0 0,0 0 15,-21 0-15,1 0 0,-1 0 16,-42 0 0,-1 0-16,1 0 15,-21 0-15,21 0 0,-22 0 0,22 0 16,-21 0-16,21 0 0,-22 0 0,22 0 15</inkml:trace>
  <inkml:trace contextRef="#ctx0" brushRef="#br0" timeOffset="70355.39">11726 9948 0,'0'43'15,"0"-22"-15,0 0 16,0 0-16,0 0 0,0 1 0,0 20 15,0 0-15,0 1 0,0-1 16,0 0-16,0 1 0,0-1 0,0 0 16,0 1-16,0-1 0,-21 0 0,21 1 15,0-22-15,-21 21 0,21-21 16,-21 0-16,21 1 0,0-1 0,0 0 16,0-42 30,21 0-46,0-1 0,0 1 16,22 0-16</inkml:trace>
  <inkml:trace contextRef="#ctx0" brushRef="#br0" timeOffset="70779.07">12319 10308 0,'0'0'0,"-21"0"31,0 0-31,-1 0 0,1 21 16,0 1-16,0-1 0,0 0 0,21 0 16,-21 21-16,-1-20 15,22 20-15,-21-21 0,21 0 0,0 22 16,-21-22-16,21 21 0,0-21 0,-21 22 16,21-22-16,0 0 0,0 0 15,21 0-15,21 0 0,-20-21 16,-1 0-16,21 0 0,0 0 0,-20 0 15,20 0-15,0 0 0,1 0 0,-1-21 16,0 0-16,-21 0 0,22 0 16,-22 0-16,0-1 0,0 1 15,0 0-15,1 0 0,-22-21 0,0-1 0,0 22 16,0-21-16,0 21 0,0-22 16,-22 22-16,1-21 0,0 21 15,-21-1-15,21 1 0,-22 21 0,22 0 16,-21 0-16,21 0 0,-22 0 15,22 0-15,0 0 0,0 21 0,0-21 16,-1 22-16,22-1 0,0 0 0,0 0 16,0 0-16,22-21 15,-1 21-15,0-21 0,21 0 16,-21 0-16</inkml:trace>
  <inkml:trace contextRef="#ctx0" brushRef="#br0" timeOffset="71470.71">13187 9991 0,'0'0'16,"0"-43"-16,0 1 0,0 21 0,0 0 0,0-22 15,0 22-15,0 0 16,-21 42 0,-1 0-16,22 1 0,-21 20 0,21 0 15,0-21-15,-21 22 0,0 20 16,21-20-16,-21-1 0,21 0 0,0 22 15,0-22-15,-21 22 0,21-22 0,-22 0 16,22 1-16,-21-1 0,21 0 16,0 1-16,0-1 0,0-21 0,0 0 15,0 0-15,0 1 0,0-1 16,0 0-16,0-42 31,0 0-15,0-1-16,0 1 0,21 0 0,1 0 15,-1 0-15,0-22 0,0 1 16,0 21-16,0-21 0,1-1 0,-1 22 16,0-21-16,0 21 0,21-22 0,-20 22 15,-1 21-15,21-21 16,-21 0-16,0 21 0,1 0 0,-1 0 16,0 0-16,0 0 0,0 0 0,0 21 15,-21 0-15,0 0 0,0 0 16,0 1-16,-21-1 15,0 0-15,-21-21 0,21 21 0,-1 0 16,-20-21-16,0 0 0,21 21 0,-22-21 16,22 0-16,-21 0 0,21 0 15,-1 0-15,1 0 0,0 0 0,0-21 16,0 21-16,21-21 0,0 42 47,0 0-47,0 1 0,21-1 0,-21 0 15,21 0-15,-21 0 16,21 22-16,-21-22 0,21 0 0,1 0 16,-22 0-16,21 0 0,0-21 0,-21 22 15,21-1-15,0-21 0,0 21 0,1-21 16,-1 0-16,0 0 0,0 0 16,-21 21-16,21-21 0,0 0 0,1 0 15,-1 0-15,0 0 0,0 0 0,0-21 16,0 0-16,1 0 15,-1-1-15,0 1 0</inkml:trace>
  <inkml:trace contextRef="#ctx0" brushRef="#br0" timeOffset="72355.2">13779 10562 0,'0'-21'31,"22"21"-31,-1 0 15,0-21 1,0 0-16,0 21 0,0-21 16,1 21-16,-1-22 0,0 1 0,0 21 15,0-21-15,0 0 0,1 0 16,-22 0-16,0-1 16,0 1-16,0 0 0,0 0 0,-22 21 15,1 0-15,0 0 0,0 0 16,0 0-16,0 0 0,-22 21 15,22 0-15,0 0 0,0 1 0,-22-1 16,22 21-16,21 0 0,-21-20 0,21 20 16,-21-21-16,21 21 0,0-20 15,0-1-15,0 21 0,0-21 0,21 0 16,0-21-16,0 22 0,1-1 0,-1-21 16,0 0-16,0 21 0,21-21 15,-20 0-15,20 0 0,-21 0 0,21 0 16,1 0-16,-22-21 0,21 21 15,1-21-15,-22-1 0,21 1 0,-21 0 16,22 0-16,-22-21 0,0 20 16,0-20-16,0 21 0,-21-21 0,0-1 15,0 1-15,0 21 0,0-22 0,0 22 16,0 0-16,0 0 0,0 42 31,0 0-31,0 22 16,0-22-16,0 21 0,0-21 15,0 22-15,0-22 0,0 21 0,-21-21 16,21 0-16,0 22 0,0-22 0,0 0 16,0 0-16,-21 0 15,21 1-15,0-1 0,0 0 16,0-42 15,0 0-15,0-1-16,0 1 0,0 0 15,0 0-15,0-21 0,0-1 0,0 22 16,0-21-16,21-1 0,21 1 16,-20 0-16,-1-1 0,21 1 0,0 21 15,1-21-15,-1 20 0,0 1 16,1 21-16,-1 0 0,22 0 0,-22 0 16,0 0-16,-21 0 0,22 21 15,-22 1-15,0-1 0,-21 0 0,0 21 16,21 1-16,-21-22 0,0 21 15,0 0-15,0 1 0,0-22 0,-21 21 16,21 1-16,0-22 0,-21 21 0,0-21 16,21 0-16,-21 1 0,21-1 15,0 0-15,0 0 0,0 0 16,0 0-16,0-42 78</inkml:trace>
  <inkml:trace contextRef="#ctx0" brushRef="#br0" timeOffset="76110.96">5355 12171 0,'-21'0'0,"0"21"15,0-21-15,-1 0 16,1 0-16,0 0 15,21-21 17,0 0-17,21 21-15,0 0 16,1 0-16,-1 0 16,0 0-16,0 0 0,0 0 15,0 21-15,-21 0 0,22 0 0,-22 0 16,0 1-16,0-1 0,0 0 15,0 0-15,0 21 0,-22-20 0,1-1 16,0 0-16,0 0 0,0 0 16,-22 0-16,22-21 0,-21 22 0,21-22 15,0 0-15,-22 21 0,22-21 0,0 0 16,0 0-16,0 0 16,21-21-16,0-1 15,0 1-15,0 0 0,21 21 0,0-21 16,-21 0-16,21 21 0,0-21 15,22 21-15,-22 0 0,0-22 16,0 22-16,21 0 0,-20 0 0,20 0 16,-21 22-16,0-1 0,22-21 15,-22 21-15,0 0 0,0 21 0,0-20 16,-21-1-16,0 0 0,0 21 16,0-21-16,0 22 0,-21-22 0,-21 21 15,21-21-15,-22 1 0,1-1 0,0 21 16,-1-42-16,1 21 0,0 0 15,-22-21-15,22 0 0,-1 0 16,22 0-16,-21 0 0,0 0 0,20-21 0,1 21 16,0-21-16,0 0 15,0 0-15,0 0 0,-1-1 0,22 1 16,0 0-16,0 0 0,0 0 16,0 0-16,0-1 15,22 22 1,-1-21-16,0 21 15,0 0-15,21 0 0,-20 0 0,-1 0 16,21 0-16,-21 0 0</inkml:trace>
  <inkml:trace contextRef="#ctx0" brushRef="#br0" timeOffset="76334.83">6117 12552 0,'0'-21'16,"-21"21"-16,42 0 62,0 0-46,0 0-16</inkml:trace>
  <inkml:trace contextRef="#ctx0" brushRef="#br0" timeOffset="77135.13">7747 12065 0,'0'0'0,"0"-21"0,0 0 0,0 0 0,0-1 15,0 1-15,-21 0 16,0 21-16,-1 0 0,1-21 0,-21 21 15,21 0-15,0 0 0,-22 0 16,22 21-16,-21 0 0,-1 0 0,22 22 16,-21-22-16,21 21 0,-22 22 0,22-22 15,0 22-15,0-22 0,21 21 16,-21 1-16,21-22 0,-21 22 0,21-22 16,0 22-16,0-22 0,0 21 0,0-20 15,0-1-15,21 0 0,0-20 16,0 20-16,148 21 15,-126-63-15,-1 0 16,22 0-16,-22 0 0,21-21 16,1 21-16,-22-21 0,22-21 0,-22 21 15,22-1-15,-22-20 0,21 0 0,-20-1 16,-1 1-16,0 0 0,-20-22 16,20 22-16,-21 0 0,21-22 0,-20 1 15,-22-1-15,0 1 0,0-1 0,0 1 16,-22-1-16,1 22 0,-21-1 15,0 1-15,-1 0 0,-20 21 16,-1-1-16,-20 22 0,20 0 0,-21 0 16,22 0-16,-1 22 0,-20-1 15,20 0-15,22 21 0,-22 1 0,22-1 16,0 0-16,21 22 0,-22-22 16,22 22-16,21-22 0,0 21 0,0-20 15,0 20-15,0-20 0,0-1 0,21 0 16,0 1-16,1-1 0,20 0 15,0-21-15,1 22 0,-1-22 0,0 0 16,22 0-16,-1 0 0,-20-21 0,41 0 16,-20 0-16,-1 0 0,1 0 15</inkml:trace>
  <inkml:trace contextRef="#ctx0" brushRef="#br0" timeOffset="78775.19">8869 12467 0,'0'-21'0,"0"42"0,0-63 0,0 21 16,0 0-16,0-1 0,0 1 0,-21 0 16,-1 21-16,1 0 15,-21 0-15,21 0 0,0 0 0,-1 0 16,-20 0-16,21 21 0,0 0 0,0 1 16,-22-1-16,22 21 0,0-21 15,0 0-15,0 22 0,21-22 0,-22 21 16,22-21-16,-21 22 0,21-22 0,0 21 15,0-21-15,0 1 16,0-1-16,0 0 0,21 0 0,1 0 16,-1-21-16,0 0 0,21 0 0,-21 0 15,22 0-15,-22 0 0,21-21 16,1 0-16,-22 0 0,21 0 0,-21-1 16,22 1-16,-22-21 0,0 21 0,0-22 15,0 1-15,0 21 0,-21-21 16,0 20-16,0-20 0,0 21 0,0 0 15,0 0-15,-21 21 32,21 21-32,-21 0 0,0 0 0,21 0 15,0 0-15,0 1 16,-21 20-16,21-21 0,0 21 0,0-20 16,0-1-16,0 0 0,0 0 0,0 0 15,21 0-15,0 1 0,0-1 16,22-21-16,-22 0 0,21 0 0,0 0 15,1 0-15,-1 0 0,-21-21 0,22-1 16,-22 22-16,21-21 0,-21 0 16,0 0-16,1 0 0,-1-22 0,0 22 15,-21 0-15,21-21 0,-21 21 16,0-1-16,0-20 0,0 21 16,0 0-16,0 0 0,0-1 15,-21 22-15,0 22 16,21-1-16,0 0 15,0 0-15,0 0 0,0 0 0,-21 22 16,21-22-16,0 0 0,0 21 0,0-20 16,0-1-16,0 0 0,0 0 15,0 0-15,21 0 0,-21 1 0,21-22 16,0 0-16,0 0 0,0 0 0,1 0 16,-1 0-16,21 0 0,-21-22 15,0 1-15,1 0 0,20 0 16,-21 0-16,0 0 0,0-1 0,1 1 15,-1-21-15,0 0 0,0 20 16,0-20-16,-21 21 0,21-21 0,1 20 16,-22 1-16,21 0 0,-21 0 0,0 42 31,0 0-15,-21 22-16,-1-22 0,1 0 0,21 21 15,0-21-15,-21 22 0,21-22 16,-21 21-16,21-21 0,0 22 0,0-22 15,0 21-15,0-21 0,0 1 0,21-1 16,0 0-16,0 0 16,1 0-16,-1-21 0,21 0 0,0 0 15,-20 0-15,20 0 0,0 0 0,1 0 16,-1-21-16,0 0 0,1 0 16,-22 0-16,21-22 0,0 22 0,-20-21 15,20 21-15,-21-22 0,0 1 0,0 0 16,1-22-16,-1 22 0,0-1 15,0-20-15,-21-1 0,0 22 0,0 0 16,21-1-16,0 1 0,-21 0 0,0 21 16,0-1-16,0 1 0,0 42 31,0 1-31,-21 20 16,21 0-16,-21-21 0,21 43 15,-21-22-15,21 1 0,0-1 0,0 21 16,-21-20-16,21-1 0,0 0 0,0 1 15,0-1-15,0-21 0,0 22 16,0-22-16,0 0 0,0 21 0,21-42 16,0 21-16,0 1 0,0-22 0,1 0 15,-1 0-15,21 0 0,-21 0 16,22-22-16,-1 1 0,0 21 0,1-42 16,-1 21-16,0 0 0,1-22 0,-1 1 15,0 0-15,1-1 0,-1-20 16,-21 20-16,21-20 0,-20 21 15,-1-22-15,-21 22 0,0-1 0,21 1 16,-21 0-16,0 21 0,0-1 16,0 1-16,0 0 0,-21 21 0,0 21 15,-1 0-15,22 1 16,-21 20-16,21 0 0,0 1 16,-21-1-16,21 0 0,-21 1 0,21-1 15,-21 0-15,21 1 0,0-1 0,-21 0 16,21 1-16,-22-22 0,22 21 15,-21-21-15,21 0 0,0 22 0,0-22 16,0 0-16,-21-21 0,21 21 0,0-42 47,0 0-47,0 0 0,0 0 0,21-1 16,0 1-16,1-21 0,-1 21 15,0-22-15,0 22 0,0-21 0,0 21 16,1 0-16,20-1 0,-21 1 0,0 21 15,0 0-15,1 0 16,-22 21-16,0 1 16,0-1-16,0 21 0,0-21 15,0 0-15,0 1 0,0 20 0,0-21 16,0 0-16,0 0 0,21 1 0,0-1 16,-21 0-16,21 0 0,0 0 15,0-21-15,1 0 0,-1 21 16,0-21-16,0 0 0,21 0 0,-20 0 15,-1-21-15,0 21 0,21-21 0,-21 0 16,1 0-16,-1 0 0,-21-1 0,21 1 16,-21 0-16,0 0 0,0-21 15,0 20-15,0 1 0,0 0 0,0 0 16</inkml:trace>
  <inkml:trace contextRef="#ctx0" brushRef="#br0" timeOffset="79007.06">10308 12234 0,'0'0'0,"-21"22"0,0-22 0,42 0 16,0 0-1,0 0-15,0 0 0,22-22 16,-22 22-16,0 0 0,21 0 0,-20-21 15,20 21-15,-21-21 0,21 21 0,-20 0 16,20 0-16,-21 0 0,0-21 16,0 21-16</inkml:trace>
  <inkml:trace contextRef="#ctx0" brushRef="#br0" timeOffset="79690.66">12488 12298 0,'0'-21'16,"0"0"-1,0-1-15,21 1 0,1 0 16,-22 0-16,21 0 0,0 0 0,-21-22 16,21 22-16,0-21 0,0 21 0,-21-22 15,22 22-15,-1 0 16,-21 0-16,0 0 0,0-1 0,21 1 15,-21 42 17,0 22-32,0-22 0,0 21 15,0 1-15,-21-1 0,21 0 0,0 22 16,0-22-16,-21 0 0,21 1 16,-22-22-16,22 21 0,-21 1 0,21-22 15,0 0-15,-21 21 0,21-21 0,0 1 16,0-1-16,0 0 15,0 0-15,-21-21 0,21 21 16,-21-21-16,0 0 16,-1 0-16,1 0 0,-21 0 15,21 0-15,-22 0 0,1 0 0,21 0 16,-21 0-16,-1 0 0,22 0 0,0 0 16,0 0-16,0 0 0,42 0 31,0 0-31,21 0 15,-21 0-15,22-21 0,-1 21 0,0 0 16,1 0-16,-1 0 0,0 0 16,1 0-16,-1 0 0,0 0 0,1 0 15,-1 0-15,0 0 0,-20 0 16,-1-21-16,21 21 0,-21 0 16,0-21-16,1 0 0,-1 21 15,-21-22-15,21 22 0</inkml:trace>
  <inkml:trace contextRef="#ctx0" brushRef="#br0" timeOffset="79886.55">13123 12319 0,'0'-21'0,"0"42"0,0-63 16,0 21-16,0-1 16,0 1 30,21 21-30,1 0-16,-1 0 16,0 0-16,0 0 15,21-21-15</inkml:trace>
  <inkml:trace contextRef="#ctx0" brushRef="#br0" timeOffset="80316.31">13864 11938 0,'0'0'0,"21"-21"0,-21 0 0,0 0 0,0-1 16,0 1 0,-21 21-16,0 0 15,0 0-15,0 21 0,-1 1 0,22-1 16,-21 0-16,0 0 0,0 21 16,0 1-16,0-1 0,-1 0 0,1 1 15,0-1-15,21 0 0,0 1 0,-21-1 16,21 0-16,0-20 0,0 20 15,0-21-15,0 21 0,21-20 0,-21-1 16,42 0-16,-20-21 0,-1 21 0,21-21 16,-21 0-16,22 0 0,-1 0 15,-21 0-15,21 0 0,1 0 16,-22-21-16,21 0 0,1 0 0,-1-1 16,0 1-16,-21-21 0,22 0 0,-22-1 15,0 1-15,0 0 0,0-22 16,-21 1-16,0-1 0,0 22 0,0-22 15,-21 22-15,0 0 0,0 20 16,-21-20-16,20 21 0,-20 0 0,21 21 16,-21 0-16,20 0 0,-20 0 0,0 0 15,21 0-15,-22 21 0,22 0 16,0 0-16,-21 0 0,20 22 0,-20-1 16,21 0-16,-21-20 0,20 20 0,-20 0 15,0 1-15,-1-1 0</inkml:trace>
  <inkml:trace contextRef="#ctx0" brushRef="#br0" timeOffset="81255.39">5270 13991 0,'0'0'0,"0"-21"0,22 0 0,-22 0 0,0 0 15,0-1-15,-22 44 31,22-1-31,-21 0 0,0 21 0,21 1 16,-21-1-16,0 0 0,21 1 16,-21-1-16,-1 0 0,1 1 0,21-1 15,-21 0-15,0 1 0,21-1 0,0-21 16,-21 0-16,21 0 0,-21 1 16,21-1-16,21-42 31,0 21-31,0-22 15,0 1-15,0 21 0,1-21 16,-1 21-16,0 0 0,0 0 16,0-21-16,22 21 0,-22 0 0,0 0 15,21-21-15,-21 21 0,1 0 16,20-21-16,-21 21 0,0-22 0,0 22 16,1-21-16,-1 21 0,0-21 0,-21 0 15,0 0-15,0 0 16,0-1-16,0 1 15,0 0 1,-21 21-16,0 0 0,-1 21 16,22 0-16,0 1 0,-21-1 15,0 0-15,21 21 0,-21 1 16,21-1-16,0-21 0,-21 21 16,21 1-16,-21-1 0,21-21 0,0 22 15,0-22-15,0 0 0,-22 0 16,22 0-16,0 0 0,0 1 0,0-1 15,22-21 1,-1 0 0,0-21-16,0-1 0,0 22 0</inkml:trace>
  <inkml:trace contextRef="#ctx0" brushRef="#br0" timeOffset="81427.28">5905 14457 0,'0'0'0,"22"0"15,-22-21-15,21 21 79</inkml:trace>
  <inkml:trace contextRef="#ctx0" brushRef="#br0" timeOffset="82134.91">7620 13928 0,'0'-21'16,"0"42"-16,-21-64 0,21 1 0,0 21 0,0 0 15,0 0-15,-21-1 0,-1 1 16,1 0-16,0 21 15,0 0-15,0 0 0,0 0 16,21 21-16,-43 0 0,22 22 0,0-22 16,0 21-16,0 1 0,-22 20 0,22-21 15,0 22-15,0-1 0,-22 1 16,22 21-16,21-22 0,-21 1 0,21-1 16,-21 1-16,21-1 0,0-21 0,0 22 15,0-22-15,21-21 0,0 22 16,22-22-16,-22 0 0,21 0 15,0 0-15,-20-21 0,20 0 0,21 0 16,-20 0-16,-1 0 0,22-21 16,-1 0-16,-21 0 0,22 0 0,-1-22 15,1 1-15,-22 0 0,22-1 16,-22 1-16,0-21 0,1-1 0,-22 22 16,0-22-16,-21 1 0,0-1 0,0 1 15,0-1-15,0 1 0,-21-1 16,-21 22-16,20-22 0,-20 22 0,0-21 15,-1 41-15,-20-20 0,21 21 16,-22 0-16,22 21 0,-22 0 0,22 21 16,0 0-16,-1 0 0,1 22 0,0-1 15,20 21-15,-20-20 16,21 20-16,0 1 0,21-1 0,0 1 16,-21-1-16,21 1 0,0-22 0,0 22 15,0-1-15,0-21 0,0 1 16,21-1-16,-21-21 0,42 22 0,-21-22 15,0 0-15,22 0 0,-1-21 0,0 0 16,22 0-16,-22 0 0,22 0 16,-22 0-16,22 0 0,-1-21 0,-21 21 15</inkml:trace>
  <inkml:trace contextRef="#ctx0" brushRef="#br0" timeOffset="83687.03">8615 14330 0,'0'0'0,"21"-21"0,-21 0 0,0-1 15,0-20-15,0 21 0,0 0 16,-21 0-16,0 21 0,-1 0 16,-20 0-16,21 0 0,0 0 0,-22 0 15,22 0-15,0 21 0,0 0 0,0 0 16,-22 21-16,43 1 0,-21-22 16,0 21-16,21 1 0,-21-1 0,21-21 15,0 21-15,0 1 0,0-22 16,0 0-16,0 0 0,21 0 0,0 1 15,0-22-15,1 0 0,-1 0 0,0 0 16,0 0-16,21 0 16,-20 0-16,20-22 0,-21 1 0,21 0 15,-20 0-15,-1 0 0,0 0 0,0-22 16,0 22-16,0-21 0,-21-1 16,22 22-16,-22-21 0,0 0 0,0 20 15,0 1-15,0 0 0,0 0 0,0 42 31,0 0-31,0 0 0,0 1 16,-22-1-16,22 21 0,0-21 16,-21 22-16,21-1 0,0-21 15,0 21-15,0-20 0,0-1 0,0 0 16,21 21-16,1-42 0,-1 21 16,0 1-16,21-22 0,-21 0 0,22 0 15,-22 0-15,21 0 0,1 0 0,-1 0 16,0 0-16,-21-22 0,22 1 15,-22 0-15,21 0 0,-21 0 0,1 0 16,-1-22-16,0 22 0,0-21 0,-21-1 16,0 22-16,0-21 0,0 0 15,21 20-15,-21 1 0,0 0 0,0 42 47,0 0-47,-21 1 0,21-1 16,0 21-16,0-21 0,0 22 0,-21-22 15,21 21-15,0-21 0,0 0 16,0 1-16,0-1 0,0 0 0,21 0 16,0-21-16,0 21 0,1-21 15,-1 0-15,0 0 0,21 0 0,-21 0 16,22 0-16,-22 0 0,0-21 0,21 0 16,-20 0-16,-1 0 0,0-1 15,0 1-15,0 0 0,0-21 0,1-1 16,-1 22-16,0-21 0,-21 0 15,0 20-15,0-20 0,0 21 16,0 0-16,0 42 16,0 0-1,0 0-15,0 0 0,0 22 16,-21-22-16,21 21 0,-21 1 0,21-22 16,0 21-16,0-21 0,0 22 0,0-22 15,0 0-15,0 0 0,21 0 16,0-21-16,0 21 0,0-21 0,22 0 15,-22 0-15,21 0 0,0 0 0,-20 0 16,20-21-16,0 0 0,-21 0 16,22 0-16,-1 0 0,-21-22 15,22 1-15,-22 0 0,21-1 0,-21 1 16,0 0-16,1-1 0,-22-20 16,21 20-16,-21 1 0,21 0 0,-21-1 15,0 1-15,0 0 0,0 21 16,0-1-16,0 1 0,0 0 0,-21 21 15,0 21-15,-1 0 16,22 22-16,-21-22 0,21 21 16,-21 1-16,21-1 0,0 0 0,-21 1 15,21 20-15,-21-21 0,21 1 0,0-1 16,0 0-16,0 1 16,0-1-16,0 0 0,0-20 0,21-1 15,0 0-15,0 0 0,0 0 0,1-21 16,-1 0-16,21 0 0,-21 0 15,0 0-15,22-21 0,-22 0 0,0 0 16,0 0-16,22-1 0,-22-20 0,0 21 16,0-21-16,0-1 0,0 1 15,1-22-15,-1 22 0,0-21 0,0 20 16,0-63-16,-21 64 16,0 0-16,0-1 0,0 1 0,0 21 15,0 0-15,0 0 0,-21 42 31,0 21-31,21-21 0,-21 22 0,21-1 16,-21 0-16,21 1 0,-22-1 0,22 0 16,0 1-16,0-1 0,0 21 15,0-20-15,0-1 0,-21 0 0,21 1 16,0-1-16,0-21 0,0 22 0,0-22 16,-21 0-16,21 0 0,0 0 15,0-42 1,0 0-1,0 0-15,0 0 0,21-22 16,0 22-16,-21-21 0,22-1 0,-1 1 16,-21 21-16,21-21 0,0-1 15,0 1-15,0 21 0,1-22 16,20 22-16,-21 0 0,0 21 0,22-21 16,-22 21-16,0 0 0,0 0 0,0 21 15,0 0-15,1 0 0,-1 1 16,-21-1-16,0 21 0,0-21 0,0 22 15,0-1-15,0-21 0,0 21 16,0 1-16,-21-22 0,21 0 0,0 0 16,-22 22-16,1-22 0,21 0 15,-21-21-15,0 0 32,21-21-32,-21 0 15,21-1-15,-21 1 0</inkml:trace>
  <inkml:trace contextRef="#ctx0" brushRef="#br0" timeOffset="83874.92">10096 14097 0,'-21'0'0,"42"0"0,-63 0 16,63 0-1,0 0-15,1 0 0,20 0 16,0 0-16,1 0 15,-1 0-15,0 0 0,1 0 0,-1 0 16,-21 0-16,21 0 0,1-21 0,-22 21 16,0 0-16,0-21 0</inkml:trace>
  <inkml:trace contextRef="#ctx0" brushRef="#br0" timeOffset="84579.52">12425 13970 0,'0'0'0,"0"-21"16,21 0-16,-21 0 0,21-1 16,0 1-16,0 0 0,1 0 0,-1 0 15,0 0-15,0-1 0,0 22 0,0 0 16,1 0-16,-1 0 0,0 0 15,0 0-15,0 0 0,0 22 0,1 20 16,-22-21-16,0 21 0,21-20 16,-21 20-16,0 0 0,0 1 0,0-1 15,0 0-15,0 1 0,0-1 0,-21 0 16,-1 1-16,1-1 0,0 0 16,0 1-16,-21-1 0,20-21 0,-20 21 15,0-20-15,-1-1 0,1 0 16,0 0-16,21-21 0,-22 0 15,1 21-15,21-21 0,-22 0 0,22 0 16,0 0-16,0-21 0,0 0 16,0 0-16,21 0 0,0-22 15,0 22-15,0-21 0,21-1 0,0 22 16,0-21-16,0 21 0,22-22 16,-22 22-16,0 0 0,0 0 0,0 21 15,0 0-15,22-21 0,-22 21 16,0 0-16,0 21 0,0-21 15,1 21-15,-1 0 0,0 22 0,0-22 16,-21 0-16,21 0 0,0 21 16,1-20-16,-22-1 0,21 0 15,0 0-15,-21 0 0,0 0 0,21 1 16,0-22-16,-21 21 0,21-21 0,1 0 16,-1 0-16,0 0 15,0 0-15,0 0 0,0-21 16,22-1-16,-22 22 0</inkml:trace>
  <inkml:trace contextRef="#ctx0" brushRef="#br0" timeOffset="84899.33">13441 14224 0,'-43'64'31,"22"-43"-15,21 0-16,0 0 0,0 0 15,21-21 1,1 0-16,-1 0 16,0 0-16,0 0 0,0 0 0,0-21 15,-21 0-15,22 21 0,-22-21 0,21 0 16,-21-1-16,0 1 16,0 0-16,0 0 0,0 0 0,-21 0 15,-1 21 1,1 0-16,0 0 15,0 0-15,0 0 0,21 21 16,0 0-16,0 0 16,0 0-16,0 0 0,21-21 15,-21 22-15,42-22 0,-21 0 16</inkml:trace>
  <inkml:trace contextRef="#ctx0" brushRef="#br0" timeOffset="85359.07">14393 14118 0,'0'0'0,"0"-42"16,0 21-16,0 0 0,-63-85 31,42 106-31,-1 0 0,1 0 0,0 0 16,0 0-16,0 0 0,0 21 15,-1 0-15,-20 0 0,21 22 0,0-22 16,0 21-16,-1 0 0,1 1 0,-21-1 15,42 22-15,-21-22 0,21 0 16,0 1-16,0-1 0,0 0 0,0-21 16,21 22-16,-21-22 0,42 0 0,-21 0 15,22 0-15,-1 1 16,-21-22-16,22 0 0,-1 0 0,0 0 0,1 0 16,-1 0-16,0-22 0,-21 1 15,22 0-15,-1 0 0,-21 0 16,22-22-16,-22 22 0,0-21 0,0 0 15,0-1-15,0-20 0,1 20 16,-22 1-16,0 0 0,0-1 0,0 1 16,0 0-16,-22 21 0,-20-1 0,21 1 15,-21 0-15,-1 21 0,1 0 16,0 0-16,-1 0 0,1 21 0,0 0 16,-1 1-16,1-1 0,0 0 0,-1 0 15,22 21-15,21-20 16,0-1-16,0 42 0,0-42 15,0 1-15,21-1 0,22 0 16,-22 0-16,0 0 0</inkml:trace>
  <inkml:trace contextRef="#ctx0" brushRef="#br0" timeOffset="85536.37">14838 14669 0,'-21'21'47,"-1"-21"-31,1 0-16,-21 0 0,21 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7T00:53:06.4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1080 0,'0'0'15,"0"-22"-15,0 1 0,0 0 16,-21 0-1,21 0-15,0 0 0,0-1 16,-21 1 0,-1 21-1,22 21 1,0 1-16,0-1 0,0 0 16,0 21-16,0 1 0,0-1 0,0 0 15,0 1-15,0 20 0,0-21 16,0 1-16,0-1 0,0 0 0,0 1 15,-21-1-15,21 0 0,0 1 16,-21-22-16,21 0 0,0 0 0,0 0 16,0 1-16,0-44 47,21 1-47,0 0 0,-21 0 0,22 0 15</inkml:trace>
  <inkml:trace contextRef="#ctx0" brushRef="#br0" timeOffset="463.73">2540 1143 0,'0'-21'0,"0"42"0,0-63 15,0 21 1,0-1-16,0 1 0,0 0 15,0 0-15,21 0 16,0 0-16,0 21 0,1-22 0,20 1 16,-21 21-16,21 0 0,-20 0 15,20 0-15,0 0 0,-21 21 0,22 22 16,-22-22-16,0 0 0,-21 21 16,0 1-16,0-22 0,0 21 15,-21 1-15,-21-1 0,20-21 16,-41 21-16,21-20 0,-1 20 0,-20-21 0,-1 0 15,22 22-15,-22-22 16,22-21-16,0 21 0,-1 0 0,1-21 16,21 0-16,0 0 0,0 0 15,42 0 1,0-21-16,0 21 16,21 0-16,1 0 0,-1-21 0,0 21 15,1 0-15,-1 0 0,22 0 16,-22 0-16,0 0 0,1 0 0,-1 0 15,0-21-15,1 21 16,-1 0-16,-21 0 0,0 0 0,0 0 0,1 0 16,-22-22-1</inkml:trace>
  <inkml:trace contextRef="#ctx0" brushRef="#br0" timeOffset="659.62">3260 1334 0,'0'0'0,"21"0"78,0 0-78,0 0 16,0 0-16,0 0 15,1 0-15</inkml:trace>
  <inkml:trace contextRef="#ctx0" brushRef="#br0" timeOffset="1400.19">5461 1207 0,'0'-22'0,"0"44"0,0-65 0,0 22 15,0 42 17,0 0-17,0 22-15,0-22 0,0 21 0,0 1 16,0-1-16,0 21 0,0-20 15,-21 20-15,0-20 0,21-1 0,-22 21 16,22-20-16,-21-1 0,21 0 0,0 1 16,0-1-16,-21-21 0,21 0 15,0 1-15,-21-1 0,21 0 0,0-42 47,0 0-47,0-1 16,0 1-16,0 0 0,0 0 15,0-21-15,0-1 0,0 22 0,0-42 16,0 20-16,0 1 0,0 0 16,21-1-16,0 1 0,0 0 0,1-1 15,-1 1-15,0 0 0,0-1 0,21 1 16,1 0-16,-1 20 0,0 1 16,1 0-16,-1 21 0,0 0 0,1 0 15,-1 0-15,0 21 0,1 22 16,-1-22-16,-21 21 0,0 0 15,1 1-15,-1-1 0,-21 0 16,21 22-16,-21-22 0,0 1 0,0-1 16,0 0-16,0 1 0,0-1 0,-21 0 15,0-21-15,-1 1 0,1-1 16,21 0-16,-21 0 0,0 0 0,0-21 16,0 0-1,-1 0-15,1 0 16,0 0-16,0-21 0</inkml:trace>
  <inkml:trace contextRef="#ctx0" brushRef="#br0" timeOffset="1580.09">5397 1715 0,'22'-22'31,"-1"22"-31,0 0 0,0-21 0,0 21 16,22 0-16,-1-21 0,0 21 0,1 0 15,-1-21-15,0 0 0,1 21 16,20-21-16,-21-1 0,22 22 0,-22-21 16,22 0-16,-22 0 0,0 0 0,1 0 15</inkml:trace>
  <inkml:trace contextRef="#ctx0" brushRef="#br0" timeOffset="1819.95">6519 1185 0,'0'-21'15,"0"42"-15,0 1 16,0-1-16,0 0 0,0 21 0,-21-21 16,21 22-16,0-1 0,0 0 15,0 1-15,-21 20 0,21-20 0,-21-1 16,21-21-16,0 21 0,0 1 0,0-22 16,-21 21-16,21-21 0,0 1 15,0-1-15,0 0 0,0 0 0,0 0 16,0-42 15,0 0-31,21 0 16,-21 0-16,0-1 0</inkml:trace>
  <inkml:trace contextRef="#ctx0" brushRef="#br0" timeOffset="2099.79">6435 1461 0,'0'0'0,"0"-22"0,0-105 31,0 106-31,0 0 0,21 21 0,0-21 16,0 0-16,21 21 0,-20 0 0,20-21 16,-21 21-16,21 0 0,1 0 15,-22 0-15,21 21 0,-21 0 16,1-21-16,-1 21 0,0 21 0,-21-20 16,0-1-16,0 0 0,-21 0 15,0 21-15,-1-20 0,-20-1 0,21 0 16,-21 0-16,-1 0 0,22 0 15,-21 1-15,-1-1 0,22-21 0,0 21 16,0-21-16,0 0 0,21 21 0,21-21 47,0-21-47</inkml:trace>
  <inkml:trace contextRef="#ctx0" brushRef="#br0" timeOffset="2405.65">7281 1270 0,'0'0'16,"0"-21"-16,0 0 0,0 42 31,0 0-16,0 21-15,0-20 0,-21 20 16,0-21-16,21 21 0,-21 1 0,21-1 16,-21 0-16,21 1 0,-22-1 15,22-21-15,-21 22 0,21-22 0,0 21 16,0-21-16,0 0 0,0 1 16,0-1-1,21-21-15</inkml:trace>
  <inkml:trace contextRef="#ctx0" brushRef="#br0" timeOffset="2659.51">6816 1820 0,'0'0'0,"-22"22"0,22-1 0,0 0 0,-21 0 15,21 0-15,0 0 0,0 1 16,0-1-16,21 0 0,1 0 0,-1-21 15,21 21-15,0-21 0,1 0 16,-1 0-16,0 0 0,1 0 0,20 0 16,-20 0-16,-1 0 0,0 0 0,1 0 15,-1-21-15,-21 21 16,0-21-16,22 0 0,-22 0 16,0-1-16,-21 1 0,0 0 0,0 0 15,0 0-15,0 0 0,0-1 16,0 1-16,0 0 0,-21 0 0,21 0 15,0-22-15</inkml:trace>
  <inkml:trace contextRef="#ctx0" brushRef="#br0" timeOffset="2919.36">7154 1143 0,'0'-21'32,"21"21"-32,1-21 0,-1 21 15,21 0-15,-21 0 0,22 0 16,-22-21-16,21 21 0,-21 0 0,22 0 16,-1-22-16,-21 22 0,21 0 0,-20 0 15,-1 0-15,0 0 0,0 0 16,0 0-16</inkml:trace>
  <inkml:trace contextRef="#ctx0" brushRef="#br0" timeOffset="3323.13">9102 1334 0,'0'-22'0,"0"1"31,21 21-31,0 0 0,21 0 16,-21-21-16,22 21 0,-22 0 0,21 0 16,1 0-16,-1 0 0,0 0 15,1 0-15,-1-21 0,0 21 0,1 0 16,-1 0-16,0 0 0,1 0 16,-22 0-16,0 0 0,0 0 0,0 0 15,-42 0 16,0 0-31,0 0 0,-22 0 16,22 0-16,-21 0 0,21 0 16,0 0-16,-1 0 0</inkml:trace>
  <inkml:trace contextRef="#ctx0" brushRef="#br0" timeOffset="3552">9504 1249 0,'0'0'16,"-21"0"-16,-1 0 16,22 21-16,0 0 15,0 0 1,0 1-16,0-1 0,0 21 15,0-21-15,0 22 0,0-1 0,0 0 0,-21 1 16,21 20-16,0-21 0,0 22 16,-21-22-16,21 1 0,0-1 15,0 0-15,0 1 0,0-22 0,-21 21 16,21-21-16,0 0 0,0 1 16,0-1-16,0 0 0,-21-21 0,21 21 15,21-21 16,0 0-31,-21-21 0,21 0 0,0 0 16,1-1-16</inkml:trace>
  <inkml:trace contextRef="#ctx0" brushRef="#br0" timeOffset="3899.8">9906 1799 0,'63'-42'31,"-41"21"-31,-1 21 0,-21-21 0,21-1 0,0 1 16,0 0-16,0 21 0,1-21 0,-1 0 15,-21 0-15,0-1 0,0 1 16,-21 21 0,-1 0-16,1 0 15,0 0-15,0 21 0,0 1 16,0-1-16,-1 21 0,-20-21 0,21 22 15,0-1-15,0-21 0,-1 21 16,1 1-16,21-22 0,0 21 16,0-21-16,-21 1 0,21-1 0,0 0 15,0 0-15,0 0 0,21-21 16,0 0-16,1 21 0,-1-21 0,0 0 16,21 0-16,1 0 0,-1 0 0,0-21 15,22 21-15,-22-21 0,0 0 16,1 0-16,20 0 0</inkml:trace>
  <inkml:trace contextRef="#ctx0" brushRef="#br0" timeOffset="4243.6">10647 1715 0,'0'0'0,"21"-22"0,-21 1 0,0 0 0,0 0 15,0 0-15,-21 21 16,0 0-16,-1 0 0,1 0 16,0 0-16,0 21 0,0 0 0,0-21 15,-1 21-15,22 0 0,0 1 16,-21-1-16,21 0 0,0 0 0,0 0 15,0 0-15,0 1 0,0-1 0,21 0 16,1 0-16,-1 0 0,-21 0 16,21 1-16,0-22 0,0 21 0,-21 0 15,21-21-15,-21 21 0,22 0 16,-22 0-16,0 1 16,-22-22-1,1 21-15,0-21 0,-21 0 16,21 0-16,-1 0 0,-20 0 15,21 0-15,-21 0 0,20 0 0,1 0 16,0 0-16,0 0 0,21-21 31,0-1-15,21 1-16,0 21 0,0-21 16,22 0-16</inkml:trace>
  <inkml:trace contextRef="#ctx0" brushRef="#br0" timeOffset="4543.43">11176 1355 0,'0'0'0,"0"-21"0,0-1 0,0 1 16,0 42-1,0 1 1,-21-1-16,0 0 0,21 21 15,-22 1-15,1-1 0,21 0 0,-21 1 16,0-1-16,21 0 0,-21 1 16,0-1-16,21 0 0,-22 1 15,22-1-15,0-21 0,0 21 0,0-20 16,0-1-16,0 0 0,0 0 0,0 0 16,22-21-16,-1 0 15,0 0-15,0 0 0,0 0 16,0 0-16,1 0 0,-1-21 15,0 0-15,0 0 0</inkml:trace>
  <inkml:trace contextRef="#ctx0" brushRef="#br0" timeOffset="4759.31">10943 1693 0,'0'0'0,"-21"0"0,0 0 16,42 0-1,0 0 1,0 0-16,22 0 0,-22 0 0,0 0 16,21 0-16,-21 0 0,22 0 15,-22 0-15,21 0 0,-21-21 0,1 21 16,-1 0-16,0 0 0,0 0 0,0 0 16,0-21-16,-21 0 15</inkml:trace>
  <inkml:trace contextRef="#ctx0" brushRef="#br0" timeOffset="5503.88">12721 1588 0,'0'0'16,"0"-22"-16,0 1 15,0 0 1,0 0-16,0 0 15,21 0-15,0 21 16,1 0-16,-22-22 0,21 22 0,0 0 16,21 0-16,-21 0 0,1 0 15,20 0-15,-21 0 0,21 22 0,1-1 16,-22 0-16,21 21 0,1 1 16,-22 20-16,0-21 0,0 22 0,0-22 15,-21 22-15,0-22 0,0 0 0,0 22 16,0-22-16,-21-21 0,0 22 15,0-22-15,0 21 0,21-21 16,-22 1-16,1-22 0,21 21 0,-21-21 16,21-21-1,0-1 1,0-20-16,21 21 0,0 0 16,1-22-16,-1 1 0,0 0 15,0-1-15,0-20 0,0 21 0,1-22 16,20 1-16,-21 20 0,21-20 15,-20 20-15,20 1 0,-21 0 16,0 21-16,0-22 0,22 22 0,-22 21 16,0 0-16,-21 21 31,0 0-31,0 1 0,0-1 16,0 0-16,0 0 0,0 21 15,0-20-15</inkml:trace>
  <inkml:trace contextRef="#ctx0" brushRef="#br0" timeOffset="6483.03">14076 2074 0,'0'0'0,"21"-21"0,21 0 15,-21 0-15,1 21 0,-1-21 16,-21 0-16,21-1 0,-21-20 0,0 21 15,0 0-15,0-22 0,-21 22 0,0 0 16,-1 0-16,1 0 0,-21 21 16,21 0-16,-22 0 0,22 0 0,-21 0 15,0 0-15,20 21 0,-20 0 16,0 0-16,21 22 0,-22-1 0,22 0 16,-21-21-16,21 22 0,-1-1 0,1 0 15,0-20-15,21 20 0,0-21 16,0 21-16,0-20 0,0-1 15,21 0-15,0-21 0,1 0 16,20 0-16,-21 0 0,0 0 16,22 0-16,-1 0 0,-21 0 0,21-21 15,-20 0-15,20-1 0,0 1 0,-21 0 16,22 0-16,-22-21 0,0 20 16,0-20-16,22 0 0,-43-1 0,21 1 15,0 0-15,-21-1 0,21 22 0,-21-21 16,0 0-16,0 20 15,0 1-15,0 42 16,0 1-16,-21-1 16,0 0-16,0 21 0,21-21 15,0 22-15,-22-1 0,22-21 0,-21 22 16,21-1-16,0-21 0,0 21 0,0-20 16,0-1-16,0 0 0,21 0 15,1 0-15,20 0 0,-21-21 16,0 0-16,0 0 0,22 0 0,-1 0 15,-21 0-15,22 0 0,-1-21 16,-21 21-16,21-21 0,-20 0 0,20 0 16,-21-22-16,21 22 0,-20-21 15,-1 0-15,0-1 0,0 1 16,-21-22-16,21 22 0,0-21 0,-21 20 16,0 1-16,0 0 0,0-1 15,0 1-15,0 21 0,0 0 0,0-1 16,0 1-16,0 42 15,0 1 1,-21 20-16,0 0 0,0 1 0,21-1 16,-21 0-16,0 22 0,21-22 15,0 0-15,-22 22 0,22-22 0,0 1 16,0-22-16,0 21 0,0-21 0,0 0 16,0 22-16,22-43 0,-1 21 15,0 0-15,0-21 0,0 0 0,0 0 16,1 0-16,20 0 0,-21 0 15,0 0-15,0-21 0,1 0 16,20 0-16,-21-1 0,0 1 0,0 0 16,-21 0-16,22-21 0,-1 20 0,-21 1 15,21 0-15,-21 0 0,0 0 16,0 0-16,0 42 16,0 0-16,0 0 0,0 0 15,-21 0-15,0 1 0,21-1 16,0 0-16,0 0 0,0 0 0,-22 0 15,22 1-15,0-1 0,0 0 16,0 0 0,22-21-16,-1 0 15,0 0-15,0 0 0,0-21 16,0 21-16,-21-21 0,22 0 16</inkml:trace>
  <inkml:trace contextRef="#ctx0" brushRef="#br0" timeOffset="6656.05">15261 1609 0,'0'0'16,"-21"0"-16,0 0 0,0-21 0,-1 21 31,22 21-31,0 0 16,0 0-1,22-21 1,-22 21-16,21-21 0,0 0 15</inkml:trace>
  <inkml:trace contextRef="#ctx0" brushRef="#br0" timeOffset="9059.14">15811 1947 0,'22'0'0,"-44"0"0,44-21 0,-1 21 16,-21-21-16,21 0 0,-21 0 15,0 0-15,0-1 0,0 1 16,0 0-16,0 0 0,-21 0 0,0 21 16,-1-21-16,1 21 0,0 0 0,0 0 15,0 0-15,-22 0 0,22 21 16,0-21-16,-21 21 0,21 21 15,-22-21-15,22 1 0,0 20 16,0-21-16,0 21 0,-1-20 0,22 20 0,0-21 16,0 0-16,0 0 0,0 1 15,0-1-15,22 0 0,-1 0 16,0-21-16,0 21 0,0-21 0,0 0 16,22 0-16,-22 0 0,21 0 0,-21 0 15,22 0-15,-1 0 0,-21-21 16,0 0-16,22 0 0,-22 0 0,0-1 15,21 1-15,-20-21 0,-1 0 0,0-1 16,0 1-16,0 0 0,0-22 16,-21 22-16,22-22 0,-22 22 0,21-22 15,-21 22-15,0 0 0,0-1 16,0 1-16,0 0 0,21 21 0,-21-1 16,0 1-16,0 0 0,-21 42 31,21 0-31,-21 22 15,21-22-15,-22 21 0,1 22 0,21-22 16,0 0-16,0 22 0,-21-22 16,21 22-16,-21-22 0,21 0 0,0 1 15,0-1-15,0-21 0,0 22 16,0-22-16,21 0 0,0 0 0,0 0 16,1 0-16,-1 1 0,21-22 0,-21 0 15,22 0-15,-1 0 0,0 0 16,1 0-16,-1 0 0,0 0 15,1 0-15,-1-22 0,0 1 0,1 21 16,-1-21-16,0 0 0,1-21 16,-22 20-16,21 1 0,-21-21 0,0 21 15,-21-22-15,0 22 0,0-21 16,0 21-16,0 0 0,0-1 0,0 1 16,-21 21-16,0 0 0,0 0 0,0 0 15,0 0-15,-1 0 0,1 21 16,-21-21-16,21 22 0,-22-1 0,22 21 15,0-21-15,-21 0 0,21 22 16,-1-22-16,1 0 0,21 21 16,0-20-16,0-1 0,0 0 0,0 0 15,0 0-15,0 0 0,21 1 16,1-22-16,-1 0 0,0 0 16,21 0-16,-21 0 0,1 0 0,-1 0 15,21 0-15,-21 0 0,0-22 16,1 1-16,-1 0 0,0 0 0,0-21 15,-21 20-15,21-20 0,0 0 16,-21-1-16,0 22 0,0-21 0,0 0 16,22-1-16,-22 22 0,0 0 0,0 0 15,0 42 1,-22 0 0,22 0-16,0 0 0,0 22 15,-21-1-15,21-21 0,0 22 0,0-22 16,0 21-16,0-21 0,0 0 0,0 1 15,0 20-15,21-42 0,1 21 16,-1 0-16,0 0 0,0-21 0,0 0 16,0 22-16,1-22 0,-1 0 0,21 0 15,-21 0-15,0 0 0,1-22 16,-1 1-16,0 0 0,0 0 0,0 0 16,0-22-16,1 1 0,-22 0 0,21-1 15,0 1-15,0-21 0,0-1 16,-21 22-16,0-22 0,0 22 0,0 0 15,0-22-15,0 43 16,0-21-16,0-1 0,0 22 0,0 0 16,-21 21-1,0 0-15,21 21 16,-21 0-16,0 0 0,21 1 0,0 20 16,0 0-16,-22 1 0,22-1 15,-21 21-15,21-20 0,0-1 0,0 22 16,0-22-16,0 0 0,0 1 15,0-1-15,0-21 0,0 21 0,0-20 16,0-1-16,0 0 0,0 0 16,21 0-16,1-21 0,-1 0 15,0 0-15,0 0 0,0 0 16,0 0-16,1 0 0,-1 0 0,0-21 16,0 0-16,21 0 0,-20 0 15,-1-1-15,0 1 0,0 0 0,0-21 16,0 21-16,1-22 0,-1 22 15,-21 0-15,0 0 0,21 0 0,-21-1 16,0 44 0,0-1-1,-21 21-15,21-21 16,0 0-16,-21 1 0,21 20 0,-22-21 16,22 0-16,0 22 0,0-22 15,0 0-15,0 0 0,0 0 0,22 0 16,-1 1-16,0-22 15,0 0-15,21 0 0,-20 0 16,-1 0-16,0 0 0,0 0 0,21-22 16,-20 1-16,-1 0 0,0 0 15,0 0-15,0-22 0,0 22 0,1-21 16,-1 21-16,0-22 0,-21 22 16,0 0-16,21 0 0,-21 0 0,0 42 46,-21 0-46,21 0 0,-21 22 16,21-22-16,-21 0 0,21 0 16,0 21-16,0-20 0,0-1 0,0 0 15,0 0-15,0 0 0,21-21 0,0 21 16,0-21-16,0 0 0,0 0 16,1 0-16,-1 0 0,0 0 0,21 0 15,-21 0-15,1 0 0,-1 0 16,-21-21-16,21 0 0,-21 0 0,21 0 15,-21 0-15,0-22 0,0 22 16,0-21-16,0 21 0,0-22 16,-21 22-16,0 0 0,0 0 0,-1 0 15,1-1-15,0 22 0,0 0 16,0-21-16,0 21 0,-1 0 0,1 0 16,64 0 15,-22 0-31,0 0 0,21-21 15,22 21-15,-22 0 0,22 0 0,-1-21 16,1 21-16,-1 0 0,-21 0 16,22 0-16,-22 0 0,1 0 0,-22 0 15,21 21-15,-21 0 0,-21 0 16,0 22-16,0-22 16,0 0-16,0 21 0,-21-20 0,21-1 15,-21 21-15,0-21 0,0 22 0,21-22 16,0 0-16,0 0 0,-22 0 15,22 0-15,0 1 0,0-1 0,0 0 16,0 0-16,0 0 16,0-42 15,0 0-15,0 0-16,0 0 0,22-1 15,-1 1-15,0 0 0,0 0 16,0-21-16,22 20 0,-22-20 15,21 0-15,0 21 0,-20-22 0,20 1 16,-21 21-16,21-22 0,-20 22 16,20 0-16,-21 21 0,0 0 0,0 0 15,1 0-15,-1 0 16,-21 42-16,0-20 0,0-1 0,0 21 16,0 0-16,0-20 0,-21 20 0,21-21 15,-22 21-15,22-20 0,0 20 16,0-21-16,0 0 0,0 0 0,0 1 15,0-1-15,22-21 0,-1 21 16,0-21-16,21 0 0,-21 0 0,22 0 16,-22 0-16,21 0 0,1 0 15,-22 0-15,21 0 0,0-21 16,1 21-16,-22-21 0,21-1 0,-21 1 16,1 0-16,20-21 0,-21 21 0,0-22 15,-21 22-15,21 0 0,-21 0 16,22-22-16,-22 22 0,0 0 15,0 0-15,0 0 0,0 0 16,-22-1-16,1 22 0,0-21 0</inkml:trace>
  <inkml:trace contextRef="#ctx0" brushRef="#br0" timeOffset="9348.96">18923 1080 0,'-21'0'16,"42"0"-16,-85 0 0,43 0 0,0 0 16,0 0-1,0 0 63,0 0-62</inkml:trace>
  <inkml:trace contextRef="#ctx0" brushRef="#br0" timeOffset="9627.81">17335 1376 0,'0'0'0,"-21"0"16,42 0-1,1 0-15,-1 0 0,0 0 0,0 0 16,21-21-16,-20 21 0,20 0 0,0 0 15,1-21-15,-1 21 0,0 0 16,-21 0-16,22 0 0,-1-22 0,-21 22 16,0 0-16,1 0 0,-1 0 15,0 0 1</inkml:trace>
  <inkml:trace contextRef="#ctx0" brushRef="#br0" timeOffset="10855.22">2074 3493 0,'0'0'0,"0"-22"16,-21 22-1,0 0 1,0 0 0,21 22-16,0-1 15,0 0-15,-21 0 0,21 21 0,0 1 16,0-1-16,-22 0 0,22 1 16,0 20-16,0-20 0,-21 20 0,0-21 15,0 22-15,21-22 16,-21 1-16,0-1 0,21 0 0,0 1 15,0-22-15,-22 0 0,22 0 0,0 0 16,0-42 15,0-21-15,0 21-16,22-1 0</inkml:trace>
  <inkml:trace contextRef="#ctx0" brushRef="#br0" timeOffset="11507.85">2328 3641 0,'0'0'0,"0"-21"31,0-1-31,21 1 15,1 0 1,-1 21-16,0 0 0,0-21 16,0 21-16,0 0 0,22 0 0,-22 0 15,21 0-15,-21 0 0,22 0 16,-22 21-16,21 0 0,-21 0 16,1 1-16,-22 20 0,0-21 15,0 0-15,0 22 0,0-22 0,-22 0 16,1 0-16,-21 21 0,21-20 15,-22-1-15,1 0 0,0 0 0,21 0 16,-22 0-16,22-21 0,-21 0 16,42 22-16,-21-22 0,-1 0 15,22-22-15,0 1 16,0 0-16,22 0 16,-1 0-16,0 0 0,0 21 15,21 0-15,-20-22 0,-1 22 16,21 0-16,-21 0 0,22 0 0,-22 0 15,0 22-15,21-1 16,-21-21-16,1 21 0,-1 0 0,0 21 16,-21-20-16,0-1 0,0 21 15,0-21-15,0 22 0,0-22 0,-21 0 16,0 21-16,-22-21 0,22 1 0,-21-1 16,21 0-16,-22 0 0,22 0 15,-21 0-15,-1-21 0,22 0 0,-21 0 16,0 0-16,20 0 0,-20 0 15,0 0-15,21 0 0,-22 0 16,22-21-16,-21 21 0,21-21 0,-1 0 16,1 21-16,0-21 0,0 0 15,21-1-15,-21 22 0,21-21 16,0 0-16,21 21 16,0-21-16,0 21 0,0 0 0,1-21 15,20 21-15</inkml:trace>
  <inkml:trace contextRef="#ctx0" brushRef="#br0" timeOffset="11900.62">3344 4022 0,'0'0'0,"0"21"15,-21 0 1,21-42 15,21 0-15,-21 0-16,21 21 15,-21-22 1,0 1-16,0 42 63,0 1-48</inkml:trace>
  <inkml:trace contextRef="#ctx0" brushRef="#br0" timeOffset="29395.86">4889 3429 0,'-21'0'31,"42"-21"16,-21 0-31,22 21 0,-22-21-16,21 21 0,-21-22 15,0 1-15,0 0 16,0 0-16,21 0 0,-21 0 0,0-1 15,0 1-15,0 0 0,0 0 16,0 0 0,0 42-1,0 0-15,-21 0 0,21 22 16,0-1-16,-21 21 0,21 1 16,-22-1-16,1 1 0,0-1 0,21 22 15,-21-21-15,0 20 0,0 1 16,-1 0-16,-20-1 0,21 1 0,0-22 15,0 22-15,-1-21 0,1-1 16,0-21-16,0 1 0,0-1 16,21 0-16,0-20 0,-21-1 0,21 0 15,21-21 17,0-21-32,-21 0 0,21-1 0,-21 1 15,0-21-15,21 0 0,0 20 16,-21-20-16</inkml:trace>
  <inkml:trace contextRef="#ctx0" brushRef="#br0" timeOffset="29739.66">4530 3620 0,'-22'-22'0,"44"44"0,-86-86 16,43 22-16,0-1 0,0 22 15,-1-21-15,22 0 0,0-1 0,0 1 16,22 0-16,-1-1 0,21 22 15,0-21-15,22 21 0,-1-1 0,22-20 16,-21 21-16,20 21 0,1 0 16,0 0-16,-22 0 0,22 0 0,-22 21 15,1 0-15,-22 22 0,0-1 16,1 21-16,-43-20 0,0 20 16,0 1-16,-21-1 0,-1-20 0,-20 20 0,0-21 15,-1 1-15,-20-1 16,-1 0-16,1 1 0,-1-22 0,22 21 15,-21-21-15,-1 1 0,22-1 16,-1 0-16,22-21 0,0 21 0,0 0 16,42-21-1,0 0 1,0 0-16,22 0 0,-22 0 0,21 0 16</inkml:trace>
  <inkml:trace contextRef="#ctx0" brushRef="#br0" timeOffset="32731.7">5863 4339 0,'0'0'15,"0"-21"-15,21 21 0,-21-21 0,0 0 16,0 0-16,0-22 0,21 22 15,-21-21-15,0 21 0,0-22 16,0 1-16,0 0 0,0-1 0,0 1 0,-21 21 16,0-22-16,0 22 0,0-21 15,0 21-15,-22 21 0,22 0 16,-21 0-16,-1 0 0,1 0 0,0 0 16,-1 21-16,22 0 0,-21 21 15,0 1-15,-1-1 0,22 0 0,-21 22 16,21-22-16,-1 22 0,22-22 15,0 0-15,0 1 0,0-1 0,0 0 16,0-20-16,0-1 0,22 0 16,-22 0-16,42-21 0,-21 0 0,0 0 15,22 0-15,-22 0 0,21 0 0,0 0 16,1-21-16,-1 0 0,0 0 16,1-1-16,-22-20 0,21 21 15,1-21-15,-22-1 0,0 1 16,0 0-16,0-1 0,-21 1 0,21 0 15,-21 20-15,0-20 0,0 21 0,0 0 16,0 0-16,0-1 0,-21 44 31,0-1-31,21 0 0,-21 21 16,21-21-16,0 22 0,-21-1 0,21 0 16,-21 1-16,21-1 0,0 0 0,0-20 15,0 20-15,0-21 0,21 0 16,0 0-16,0 1 0,0-22 15,22 0-15,-22 0 0,21 0 16,0 0-16,1 0 0,-1 0 0,-21-22 16,22 1-16,-1 0 0,0-21 0,1 21 15,20-22-15,-42 1 0,22 0 16,-1-1-16,-21 1 0,0 0 0,0-1 16,-21 22-16,0-21 0,0 21 15,0-1-15,0 1 0,-21 0 0,0 0 16,0 21-16,0 0 0,0 0 0,-22 0 15,22 21-15,21 0 16,-21 0-16,21 1 0,0-1 0,0 21 0,0-21 16,0 22-16,0-1 15,21 0-15,0-21 0,0 22 0,1-1 16,-1-21-16,0 22 0,21-22 0,-21 21 16,22-21-16,-1 0 0,-21 1 15,22-1-15,-1 0 0,0-21 0,1 0 16,-1 21-16,0-21 0,1 0 15,-1 0-15,-21 0 0,21-21 0,1 0 16,-1 21-16,0-21 0,1-1 0,-22-20 16,21 21-16,-21 0 0,22-22 15,-22 1-15,0 0 0,0-1 16,-21 1-16,0 0 0,0-1 0,0 22 16,0-21-16,0 21 0,0 0 15,-21-1-15,21 1 0,-42 21 0,21 0 16,-1 0-16,1 0 0,0 0 15,-21 21-15,21 1 0,-22-1 0,1 21 16,21 0-16,-22 1 0,22-1 0,0 0 16,-21 1-16,21-1 0,-1 0 15,22-20-15,0 20 0,0-21 0,0 21 16,0-20-16,0-1 0,22 0 16,20-21-16,-21 0 0,0 0 15,22 0-15,-22 0 0,21 0 0,-21-21 16,22 0-16,-22 21 0,21-43 15,-21 22-15,0 0 0,1-21 16,20 20-16,-21-20 0,-21 0 0,21-1 16,-21 1-16,21 0 0,-21 21 15,0-1-15,0-20 0,0 21 16,-21 21-16,0 0 16,0 21-16,0 0 15,21 22-15,0-22 0,0 21 0,0 0 16,0-20-16,0 20 0,0 0 15,0-21-15,0 1 0,21 20 0,0-21 16,0 0-16,22 0 16,-22-21-16,21 0 0,0 22 0,1-22 15,-22 0-15,21 0 0,1 0 0,-1-22 16,0 1-16,1 0 0,-1 0 16,0 0-16,-21 0 0,22-1 0,-22-20 15,0 0-15,0 21 0,0-22 16,1 1-16,-1 0 0,-21 20 0,0 1 15,0 0-15,0 0 0,0 42 32,-21 0-32,-1 0 0,1 22 15,21-1-15,0-21 0,-21 22 16,0-1-16,21 0 0,-21-21 16,21 22-16,0-22 0,0 0 0,0 0 15,0 0-15,0 1 0,0-1 16,0-42-1,0-1 1,0 1-16,21 0 16,-21-21-16,21 21 0,0-22 0,-21 22 15,0-21-15,21-1 0,1 1 16,-22 21-16,21-21 0,-21 20 0,21 1 16,0 0-16,-21 0 0,21 21 0,0 0 15,1 0 1,-1 21-16,-21 0 0,21 0 15,-21 22-15,21-22 0,-21 21 0,0-21 16,0 22-16,21-22 0,-21 21 16,21-21-16,-21 1 0,0-1 0,0 0 15,22 0-15,-22 0 0,21-21 16,0 0 0,0 0-16,0 0 0,-21-21 15,21 0-15,1 0 0,-22 0 16,21-22-16,0 22 0,0-21 0,0 21 15,0-22-15,1 22 0,-1-21 16,0 21-16,21-1 0,-21 1 16,1 0-16,-1 0 0,0 21 15,-21 21-15,0 0 16,0 0-16,0 1 0,0-1 16,0 0-16,0 21 0,0-21 0,0 22 15,0-22-15,0 21 0,0-21 16,0 1-16,0 20 0,0-21 0,21 0 15,0 0-15,0-21 0,1 22 0,-1-22 16,0 0-16,21 0 0,-21 0 16,22 0-16,-1 0 0,-21 0 0,22-22 15,-1 1-15,-21 21 0,21-21 16,-20-21-16,20 21 0,-21-1 16,0-20-16,0 0 0,-21-1 0,0 1 15,22 21-15,-22-21 0,0-1 16,0 22-16,0 0 0,0 0 0,0 0 15,-22 21-15,1 0 16,0 0-16,0 0 0,0 0 16,0 21-16,-1 21 0,22-21 0,-21 22 15,21-22-15,0 21 0,-21 0 0,21-20 16,0 20-16,0 0 0,0-21 16,0 22-16,21-22 0,0 0 15,-21 0-15,22 0 0,-1-21 0,0 22 16,0-22-16,0 0 0,0 0 15,22 0-15,-22 0 0,21 0 0,-21-22 16,22 22-16,-22-21 0,0 0 16,21-21-16,-20 21 0,20-22 0,-21 1 15,0-22-15,0 22 0,22-21 0,-22 20 16,0-20-16,0 20 0,0-20 16,1-1-16,-22 22 0,0 0 0,0-22 15,21 22-15,-21 0 0,0 20 16,0-20-16,0 21 0,0 0 0,0 0 15,-21 21 1,-1 21-16,22 0 16,0 0-16,0 21 0,-21-20 15,21 20-15,0-21 0,0 21 0,0 1 16,0-1-16,0 0 0,0 1 16,0-1-16,0 0 0,0 1 0,0-1 15,21-21-15,-21 22 0,0-1 16,22-21-16,-1 21 0,-21-20 0,21-1 15,0 0-15,-21 0 0,21-21 0,0 21 16,1-21-16,-1 0 0,0 0 16,21 0-16,-21 0 0,22-21 15,-22 21-15,0-21 0,21 0 0,-20 0 16,20-1-16,-21 1 16,0-21-16,0 21 0,1-22 0,-1 22 15,-21-21-15,0 21 0,0 0 16,0-1-16,0 1 0,0 0 0,0 0 15,-21 21 1,-1 0-16,1 0 16,0 21-16,0 0 0,0 0 15,21 1-15,-21-1 0,21 21 0,0-21 16,0 0-16,0 1 0,0-1 16,0 0-16,0 21 0,21-21 15,0 1-15,0-1 0,0 0 16,0-21-16,1 0 0,-1 0 0,21 0 15,-21 0-15,0 0 0,22 0 16,-22 0-16,0 0 0,0-21 16,22 0-16,-22-1 0,0 1 0,0 0 15,-21 0-15,21-21 0,-21 20 0,21-20 16,-21 21-16,0 0 0,0 0 16,0-1-16,0 1 0,0 0 0,0 0 15,0 42 16,0 0-31,0 0 16,0 1-16,0-1 0,0 0 0,0 0 0,0 0 16,0 0-16,0 1 15,0-1-15,0 0 0,0 0 0,22 0 16,-22 0-16,21 1 0,-21-1 0,21-21 16,-21 21-16,21-21 15,0 0-15,0 0 0,1 0 0,-1 0 16,0 0-16,64-42 15,-43 20-15,-21 1 16,0 0-16,0 0 0,1-21 16,-1 20-16,-21 1 0,0-21 0,21 21 15,-21 0-15,0-1 0,21 1 16,-21 42 0,-21 1-1,21-1-15,-21 0 0,21 0 16,0 0-16,-21 0 0,21 1 0,-22-1 15,22 0-15,-21 0 0,21 0 16,0 0-16,0 1 16,21-44 15,-21 1-31,22 0 0</inkml:trace>
  <inkml:trace contextRef="#ctx0" brushRef="#br0" timeOffset="32911.58">11197 3620 0,'0'0'16,"0"-43"-16,0 22 0,-21 0 0,0 0 15,0 21-15,-1 0 32,1 0-32,0 0 31,0 0-31,0 0 15</inkml:trace>
  <inkml:trace contextRef="#ctx0" brushRef="#br0" timeOffset="33095.47">9546 3429 0,'0'0'0,"-21"21"0,-21-21 16,20 0-16,22 21 15,22-21 1,-1 0-16,0 0 0,0 0 0,21 0 16,1 0-16,-1 0 0,22 0 0,-22 0 15,21 0-15,-20 0 0,20-21 16</inkml:trace>
  <inkml:trace contextRef="#ctx0" brushRef="#br0" timeOffset="33871.62">11472 4001 0,'0'0'15,"0"-22"-15,0 1 0,0 0 16,0 0-16,21 0 16,1 21-16,-1-21 0,0 21 15,0 0-15,0 0 0,0 0 16,1 0-16,20 0 0,-21 21 0,0 0 16,0 0-16,1 0 0,-22 0 0,0 22 15,0-22-15,0 21 0,-22 1 16,-20-22-16,21 21 0,-21-21 0,20 22 15,-20-22-15,0 0 0,-1 0 16,1 0-16,0 0 0,21-21 0,-1 0 16,1 22-16,0-22 0,21-22 31,0 1-31,21 21 0,0 0 16,1 0-16,-1 0 0,21 0 15,-21 0-15,0 0 0,22 0 16,-1 0-16,0 21 0,1 1 0,-22-1 15,21 21-15,1-21 0,-1 22 16,-21-22-16,21 21 0,-20 0 0,-22 1 16,0-1-16,0 0 0,0 22 0,-22-22 15,1 1-15,-21 20 0,0-21 16,-1 22-16,-20-22 0,20 1 0,-20-1 16,-1 0-16,1-21 0,-1 22 0,22-22 15,-21-21-15,-1 21 0,1-21 16,-1 0-16,1 0 0,20-21 15,-20 21-15,-1-21 0,22 0 0,-22-1 16,22-20-16,21 21 0,-21-21 16,20 20-16,1-20 0,21 0 0,0 21 15,0-22-15,0 1 0,0 21 0,43-22 16,-22 22-16,21-21 0,0 0 16,1 20-16,-1-20 0,22 0 0</inkml:trace>
  <inkml:trace contextRef="#ctx0" brushRef="#br0" timeOffset="35800.37">12382 3810 0,'-21'-21'0,"42"42"0,-63-42 0,21 0 15,0 21-15,0 0 0,-1 0 0,1 0 16,0 21-16,-21-21 0,21 42 16,-22-21-16,22 22 0,0-1 0,0 0 15,0 22-15,-1-22 0,1 22 16,21-22-16,-21 0 0,21-20 16,0 20-16,0-21 0,0 0 0,21 0 15,0 1-15,1-22 0,-1 0 16,0 0-16,21 0 0,-21 0 0,22 0 15,-22-22-15,21 1 0,-21 0 0,1 0 16,20 0-16,-21 0 0,0-22 16,0 1-16,1 0 0,-22-1 0,21 1 15,-21 0-15,21-1 0,-21 22 16,0-21-16,0 21 0,0-1 0,0 1 16,0 42-1,0 1-15,0-1 16,0 0-16,-21 21 0,21 1 15,-21-22-15,21 21 0,0 0 16,0 1-16,0-1 0,0 0 0,0-20 16,0 20-16,0-21 0,21 0 0,0 0 15,0 1-15,0-22 0,0 0 16,22 0-16,-22 0 0,21 0 0,-21 0 16,22 0-16,-22-22 0,21 1 0,1 0 15,-22-21-15,21 21 0,-21-22 16,22 1-16,-22-22 0,0 22 15,21-21-15,-21-1 0,1 1 0,-1-1 16,0 22-16,0-22 0,0 1 16,-21-1-16,21 1 0,-21 20 0,22 22 15,-22-21-15,0 21 0,0 42 16,0 0 0,0 21-16,-22 1 0,1-1 15,21 0-15,-21 1 0,0 20 0,0-20 16,21 20-16,-21-21 0,21 22 15,0-22-15,0 22 0,0-22 0,0 0 16,0 1-16,0-1 0,0-21 0,0 22 16,21-22-16,0-21 0,0 21 15,0-21-15,22 21 0,-22-21 0,21 0 16,-21 0-16,22-21 0,-22 0 16,21 0-16,-21-1 0,22 1 15,-22-21-15,21 21 0,-21-22 0,0 1 16,1 0-16,-1 21 0,-21-22 15,21 22-15,-21 0 0,21 0 0,-21 42 47,-21 0-47,0 0 0,21 22 0,0-22 16,-21 0-16,21 21 0,-22-21 16,22 1-16,0 20 0,0-21 0,0 0 15,0 0-15,0 1 0,0-1 16,22-21-16,-1 0 0,0 0 15,0 0-15,21 0 0,-20 0 16,-1 0-16,21-21 0,-21-1 16,0 1-16,22 0 0,-22 0 0,0-21 15,0 20-15,0 1 0,1-21 0,-1 21 16,0 0-16,-21-1 0,0 1 16,0 42-1,0 1-15,0-1 16,0 0-16,0 0 0,-21 0 15,21 0-15,-21 22 0,21-22 16,0 0-16,0 0 0,0 0 0,0 1 16,0-1-16,21-21 15,0 0 1,0 0-16,0 0 16,0 0-16,1-21 0,-1 21 0,0-22 15,0-20-15,0 21 0,0 0 16,-21 0-16,0-22 0,0 22 0,0-21 15,0 21-15,0-1 0,-21 1 16,0 0-16,0 21 0,0 0 16,0 0-16,-1 0 0,1 0 0,0 0 15,0 0-15,42 0 32,0 0-17,22 0-15,-22 0 16,0 0-16,21 0 0,1 0 0,-22 0 15,21 0-15,-21 0 0,22 0 0,-1 0 16,-21 0-16,21 0 0,-20 0 16,20 21-16,-21 0 0,0-21 0,0 22 15,-21-1-15,0 0 0,0 0 16,0 21-16,0-20 0,0-1 0,0 0 16,0 21-16,0-21 0,-21 1 0,0-1 15,21 0-15,-21 0 0,0 0 16,21 0-16,-21-21 15,-1 0-15,22-21 32,0 0-32,22-21 15,-1 21-15,0-1 16,0-20-16,0 21 0,0-21 0,1-1 16,20 22-16,-21-21 0,0 21 15,22-22-15,-22 22 0,0 21 0,0-21 16,0 21-16,0 0 0,1 0 15,-22 21-15,0 0 0,0 0 16,0 1-16,0 20 0,0-21 16,0 21-16,0-20 0,0 20 0,0 0 15,-22-21-15,22 22 0,0-22 16,0 0-16,0 0 0,0 0 0,22 1 16,-1-1-16,0 0 0,0-21 15,0 0-15,0 0 0,22 0 0,-22 0 16,21 0-16,-21 0 0,22 0 0,-1-21 15,-21 0-15,22-1 0,-1 1 16,-21 0-16,21-21 0,-20 21 16,-1-22-16,21 1 0,-21 0 0,-21-1 15,0 1-15,21 0 0,-21 20 0,0-20 16,0 21-16,-21 21 16,0-21-16,0 21 0,0 0 15,0 0-15,-1 21 0,1 0 0,0 0 16,0 0-16,21 1 0,0 20 0,0-21 15,0 0-15,0 0 0,0 22 16,0-22-16,21 0 0,0 0 0,-21 0 16,0 1-16,0-1 0,21 0 15,-21 0-15,0 0 0,0 0 16,-21-21 0,0 0-1,0 0-15,0 0 16,0-21-16,21 0 15,0 0-15,-22 0 0,22 0 0,-21-1 16,0-20-16</inkml:trace>
  <inkml:trace contextRef="#ctx0" brushRef="#br0" timeOffset="35995.1">14690 3493 0,'0'0'16,"-22"0"-16,1 0 0,0 0 15,0 0 64,0 0-79,0 0 0</inkml:trace>
  <inkml:trace contextRef="#ctx0" brushRef="#br0" timeOffset="36215.98">13293 3556 0,'0'0'0,"-22"21"16,1-21-16,21 21 16,21-21-1,1 0-15,-1 0 0,0 0 16,0 0-16,21 0 0,-20 0 0,-1 0 15,21 0-15,-21 0 0,22 0 16,-22 0-16,0 0 0,0 0 0,-21 22 31,-21-22-31</inkml:trace>
  <inkml:trace contextRef="#ctx0" brushRef="#br0" timeOffset="36951.73">5969 4636 0,'0'0'0,"-21"0"0,-43 0 31,85 0 0,1 0-15,-1 0-16,0 0 0,21 21 15,-21-21-15,22 0 0,-1 0 16,0 0-16,22 0 0,-1 21 0,1-21 16,21 0-16,-1 0 0,22 0 0,0 21 15,21-21-15,-21 0 0,21 0 16,21 0-16,0 0 0,0 0 0,22 0 16,-1 0-16,21 0 0,1 0 15,-1 0-15,22 0 0,0 0 0,-1 0 16,1 0-16,42 0 0,-21 0 0,0 0 15,0 0-15,-1 21 16,1-21-16,0 0 0,0 0 0,0 0 16,21 0-16,-43 0 0,22 0 0,-21 0 15,0 0-15,20 0 0,-41 0 16,21 0-16,-22 0 0,-21 0 0,22 21 16,-22-21-16,-21 0 0,1 0 15,-22 0-15,0 0 0,-22 22 0,-20-22 16,0 0-16,-22 0 0,1 0 15,-43 21-15,0-21 0,-21 21 16,-21-21-16,0 21 16,0-21-16,-22 21 15</inkml:trace>
  <inkml:trace contextRef="#ctx0" brushRef="#br0" timeOffset="37887.58">5292 6287 0,'0'0'0,"0"-22"0,21 22 0,-21-21 0,21 0 15,-21 0-15,0 0 0,0 0 16,21-1-16,-21 1 0,21 0 15,-21 0 1,0 42 15,0 0-31,0 0 0,0 1 16,0 20-16,-21-21 0,21 21 16,-21 1-16,21 20 0,-21-20 0,21 20 15,0-21-15,0 1 0,-21-1 16,21 0-16,-22 1 0,22-1 0,-21 0 15,21-20-15,0-1 0,0 21 16,0-21-16,-21-21 0,21 21 0,0 1 16,0-44 15,0 1-15,0 0-16,21 0 0,0 0 15,1 0-15,-1-1 0,0-20 0</inkml:trace>
  <inkml:trace contextRef="#ctx0" brushRef="#br0" timeOffset="38215.4">5863 6519 0,'0'0'0,"0"22"15,0-1 1,21-21-16,0 0 15,1 0-15,-1 0 16,0 0-16,0-21 0,-21-1 0,21 22 16,-21-21-16,21 21 0,-21-21 0,0 0 15,0 0-15,0 0 16,-21 21 15,0 0-31,0 0 0,0 0 16,21 21-16,-21 0 0,-1 0 15,22 0-15,-21-21 0,21 21 16,0 1-16,0-1 0,0 0 16,21-21-1,1 0-15</inkml:trace>
  <inkml:trace contextRef="#ctx0" brushRef="#br0" timeOffset="38671.9">7154 6181 0,'0'0'0,"0"-21"0,0-1 15,0 1-15,0 0 0,0 0 16,0 0-16,0 0 16,0-1-16,0 1 0,-21 42 31,21 1-31,-21-1 0,21 21 15,0 0-15,-21 1 0,0 20 0,21 1 16,-22-1-16,1 1 0,0-1 16,0 1-16,0-22 0,0 22 0,-1-1 15,1-21-15,0 1 0,0-1 16,21 0-16,-21 1 0,21-22 16,-21 0-16,21 0 0,0 0 0,21-21 31,0-21-31,0 21 15,0-21-15,0-21 0,-21 21 0,22-1 16</inkml:trace>
  <inkml:trace contextRef="#ctx0" brushRef="#br0" timeOffset="38987.72">6943 6181 0,'0'-43'15,"-22"1"-15,22 0 0,0 21 0,0-22 0,0 22 16,0-21-16,22 21 0,-1-1 15,21-20-15,0 21 0,1 0 16,-1 21-16,0-21 0,22 21 0,-1 0 16,-20 0-16,20 21 0,-20 0 15,-1 0-15,0 21 0,-21-20 0,1 20 16,-1 0-16,-21 1 0,0-22 16,0 21-16,-21 0 0,-1-20 0,-20 20 15,0-21-15,21 0 0,-22 22 16,1-22-16,0 0 0,-1 0 0,22 0 15,-21 0-15,-1-21 0,22 22 0,0-1 16,0-21-16,21 21 16,21 0-1,0-21 1,22 0-16,-22 0 0,0 0 0,21 0 16,-21 0-16</inkml:trace>
  <inkml:trace contextRef="#ctx0" brushRef="#br0" timeOffset="39500.42">8191 6435 0,'0'0'0,"0"-21"0,0-1 0,0 1 16,-21 0-16,0 0 15,-21 0-15,21 0 0,-22 21 0,22 0 16,-21 0-16,-1 0 0,1 0 15,0 0-15,21 0 0,-22 21 0,1 0 16,0 21-16,20 1 0,1-1 0,0 0 16,0 1-16,0-1 0,0 0 15,21 1-15,0-1 0,0 0 0,0 1 16,0-22-16,0 0 0,21 0 16,0 0-16,0 0 0,0-21 0,0 0 15,22 0-15,-22 0 0,21 0 16,1 0-16,-1-21 0,0 21 15,-21-21-15,22-21 0,-1 21 0,0-1 16,-20-20-16,20 0 0,-21-1 0,0 22 16,0-42-16,1 20 0,-22 1 15,0 0-15,0-1 0,0 1 0,0 21 16,0 0-16,0 0 0,0-1 16,0 44-1,0 20-15,-22-21 16,22 21-16,0 1 0,-21-1 15,21 0-15,0 1 0,0-1 0,0-21 16,0 22-16,0-22 0,0 0 16,0 21-16,0-21 0,21-21 15,1 22-15,-1-22 0,0 0 16,0 0-16,0 0 0,22 0 0,-22-22 16,0 1-16,21 0 0,-21 0 15</inkml:trace>
  <inkml:trace contextRef="#ctx0" brushRef="#br0" timeOffset="39753.28">8911 5884 0,'0'-21'0,"0"42"0,0-63 0,-21 42 16,0 0 0,0 0-16,-1 21 0,1 0 0,21 22 15,-21-1-15,0-21 0,21 43 16,0-22-16,-21 0 0,0 1 0,21 20 15,-22-20-15,22 20 0,0-21 0,0 22 16,0-22-16,-21 1 0,21-1 16,0-21-16,0 21 0,0-20 0,0-1 15,0 0-15,21-21 16,1 0-16,-1 0 16,0-21-16,0 0 0,0-1 0,22 1 15</inkml:trace>
  <inkml:trace contextRef="#ctx0" brushRef="#br0" timeOffset="40207.94">9313 5906 0,'0'-22'0,"0"44"0,0-65 0,0 22 0,0 0 16,-21 42 0,21 0-16,0 0 0,-21 1 15,21 20-15,-21 0 0,21 1 0,-21-1 16,21 0-16,0 1 0,0-1 15,-22 21-15,22-20 0,-21-1 16,21 22-16,0-43 0,-21 21 0,21 0 0,0-20 16,0-1-16,0 0 15,0 0-15,0 0 0,0-42 32,0 0-17,0 0-15,0 0 0,21-22 0,0 22 16,1-21-16,-1-1 0,-21 22 15,21-21-15,0 0 0,21-1 0,-20 22 16,-1 0-16,0 0 0,0 0 0,21-1 16,-20 22-16,-1 0 15,0 0-15,0 22 0,0-22 0,0 21 16,1 21-16,-22-21 0,0 22 0,0-22 0,0 21 16,0 0-16,0 1 15,0-22-15,0 21 0,0-21 0,-22 22 16,1-22-16,21 0 0,0 0 0,-21 0 15,21 1-15,-21-22 0,0 0 32,21-22-32,-21 1 0,-1-21 15</inkml:trace>
  <inkml:trace contextRef="#ctx0" brushRef="#br0" timeOffset="40391.83">8678 6160 0,'0'0'0,"21"21"31,1-21-31,-1 0 0,21 0 16,-21 0-16,22 0 0,-1 0 0,0 0 16,1 0-16,-1 0 0,0 0 15,1-21-15,-1-1 0,0 22 0,1 0 16</inkml:trace>
  <inkml:trace contextRef="#ctx0" brushRef="#br0" timeOffset="40800.08">11134 6054 0,'-22'-64'15,"1"43"-15,21 0 0,-21 0 16,21 0-16,0-1 15,-21 22-15,0 0 16,21 22-16,0-1 0,0 21 16,0-21-16,0 22 0,-21-1 0,21 0 15,0 1-15,-22-1 0,22 0 0,-21 1 16,21-1-16,0 0 0,-21 1 16,0-1-16,21 0 0,-21-21 0,21 22 15,0-22-15,0 0 0,0-42 31,0 0-15</inkml:trace>
  <inkml:trace contextRef="#ctx0" brushRef="#br0" timeOffset="41111.89">10795 6075 0,'0'0'0,"-21"-21"0,21-22 15,0 1-15,0 0 0,0-1 0,0 1 16,21 0-16,0 21 0,0-22 15,22 1-15,-1 0 0,21 20 16,1 1-16,-1-21 0,22 21 0,-21 21 0,20 0 16,-20 0-16,-1 0 15,1 0-15,-22 21 0,22 21 0,-43 1 16,21-22-16,-21 21 0,-21 22 16,0-22-16,0 0 0,-42 1 0,21-1 15,-22-21-15,-20 21 0,21 1 0,-22-22 16,1 0-16,-1 0 0,1 0 15,20 1-15,-20-1 0,20 0 0,1-21 16,21 0-16,0 21 0,0-21 0,42 0 31,0 0-31,0 0 0,0 0 16,22 0-16,-1 0 0,0 0 16</inkml:trace>
  <inkml:trace contextRef="#ctx0" brushRef="#br0" timeOffset="43651.97">12107 6138 0,'0'0'16,"0"-21"-16,0 0 0,0 0 0,0 0 16,-21 0-16,0-1 0,0 1 0,0 21 15,-22 0-15,22 0 0,0 0 16,0 0-16,-22 0 0,22 0 0,-21 21 15,21 1-15,0 20 16,-1-21-16,-20 21 0,21-20 0,0 20 16,0 0-16,-1 1 0,1-22 0,21 21 15,0 0-15,0-20 0,0 20 16,0-21-16,0 0 0,0 0 0,21 1 16,1-22-16,-1 0 0,0 0 0,21 0 15,-21 0-15,22 0 0,-22 0 16,21-22-16,-21 1 0,22 0 0,-22 0 15,0 0-15,21 0 0,-20-1 16,-1-20-16,0 21 0,0-21 16,-21 20-16,0-20 0,21 21 0,-21-21 15,0 20-15,0 1 0,0 0 16,0 42 0,0 0-1,0 1-15,0-1 0,0 21 16,0-21-16,-21 22 0,21-22 0,0 21 15,0-21-15,0 22 0,0-22 16,0 0-16,0 0 0,21 0 0,0 0 16,1-21-16,-1 0 0,0 0 0,21 0 15,-21 0-15,22 0 16,-22 0-16,21 0 0,-21-21 0,22 0 16,-22 0-16,21 0 0,-21-22 0,1 22 15,-1 0-15,21-21 0,-21 21 16,0-1-16,1 1 0,-22-21 0,21 21 15,0 21-15,-21-21 0,21-1 0,-21 44 32,0-1-32,0 0 15,0 0-15,0 0 0,0 0 0,0 1 16,0-1-16,0 21 0,0-21 16,0 22-16,0-22 0,0 0 0,0 0 15,0 0-15,21 0 0,0 1 16,1-22-16,-1 21 0,0-21 15,21 0-15,-21 0 0,22 0 0,-1 0 16,0 0-16,1-21 0,-1 21 16,0-22-16,22 1 0,-22 0 0,1 0 15,-1 0-15,0 0 0,1-22 0,-22 22 16,0 0-16,0-21 0,-21 20 16,0-20-16,0 21 0,0-21 0,0 20 15,-21 1-15,0 0 0,0 0 0,-1 0 16,-20 21-16,21 0 0,-21 0 15,-1 0-15,1 21 0,0 0 0,20 0 16,-20 0-16,0 1 0,21 20 16,-22-21-16,22 0 0,0 22 0,0-22 15,21 0-15,0 0 0,0 0 16,0 0-16,0 1 0,21-1 16,0-21-16,0 0 0,0 0 0,22 0 15,-1 0-15,-21 0 0,22-21 0,-1-1 16,0 1-16,1 21 0,-22-21 15,21-21-15,-21 21 0,22-1 0,-22 1 16,-21 0-16,21 0 0,-21 0 0,0 0 16,0-1-16,0 1 0,-21 21 31,21 21-15,0 1-16,-21-1 15,21 0-15,0 0 0,0 21 0,0-20 16,0-1-16,0 0 0,0 0 15,0 0-15,21 0 0,-21 1 0,21-1 16,0 0-16,0-21 0,0 0 0,22 21 16,-22-21-16,0 0 0,21 0 15,-20 0-15,-1-21 0,21 21 0,-21-21 16,0 0-16,22-1 0,-22 1 0,0 0 16,0-21-16,-21 21 0,21-1 15,-21-20-15,22 21 0,-22 0 16,0 0-16,0-1 0,0 1 0,0 0 15,0 42 1,0 0-16,0 1 16,0-1-16,-22 0 0,22 0 15,-21 0-15,21 22 0,0-22 0,0 0 16,0 21-16,-21-21 0,21 1 0,0-1 16,0 0-16,0 0 15,0-42 16,21 21-31,-21-21 0,21 0 16,1-1-16,-22 1 0,21-21 16,0 21-16,0 0 0,-21-1 0,21 1 15,0 0-15,1 0 0,-22 0 16,21 0-16,0 21 0,0 0 16,0 0-16,-21 21 15,0 0-15,0 0 16,0 0-16,0 0 0,0 1 0,0-1 15,0 0-15,0 21 0,21-21 16,-21 1-16,0-1 0,22 0 0,-22 0 16,0 0-16,21-21 0,0 21 15,0-21 1,0 0-16,0-21 0,1 0 16,-1 21-16,0-21 0,0 0 0,0 0 15,0-1-15,1 1 0,-1 0 16,0 0-16,0-21 0,21 20 0,-20 1 15,-1 0-15,0 21 0,0-21 16,0 21-16,0 0 0,-21 21 31,0 0-15,0 0-16,0 1 0,0-1 0,0 0 16,0 0-16,0 0 0,0 0 0,0 1 15,22-1-15,-1 0 16,-21 0-16,21-21 0,0 21 0,0-21 15,0 0-15,1 0 0,-1 0 0,0 0 16,0 0-16,0 0 0,22 0 16,-22 0-16,0-21 0,0 0 0,0 0 15,0 0-15,1-1 0,-1 1 16,-21 0-16,21 0 0,-21-21 0,0 20 16,0 1-16,0 0 0,0 0 0,0 0 15,0 0-15,-21 21 16,0 0-16,21 21 15,-22-21-15,22 21 16,0 0-16,0 0 16,0 0-16,0 22 0,0-22 0,0 0 15,0 0-15,0 0 0,22 1 0,-1-1 16,0 0-16,21-21 16,-21 21-16,1-21 0,-1 0 0,0 0 15,21 0-15,-21 0 0,22-21 0,-22 0 16,21 0-16,-21-1 0,22 1 15,-22 0-15,0 0 0,21-21 16,1 20-16,-22-20 0,0 0 0,0-1 16,22 1-16,-43 0 0,21-22 0,-21 22 15,21 0-15,-21-1 0,0 1 0,0 21 16,0-22-16,0 22 16,-21 21-1,0 21-15,-1 1 16,1-1-16,0 21 0,21 0 0,-21-20 15,21 20-15,-21 0 0,21 1 0,0-1 16,0 0-16,0 1 0,0-22 16,0 21-16,0 0 0,0-20 0,0 20 15,21-21-15,0 0 0,-21 0 16,21 1-16,0-1 0,1-21 0,-1 0 16,21 0-16,-21 0 0,0 0 0,22 0 15,-22 0-15,0-21 0,0-1 16,0 1-16,1 0 0,-1 0 15,0 0-15,-21 0 0,0-1 0,21 1 16,-21 0-16,0 42 31,0 0-15,-21-21-16,21 22 0,0-1 16,0 0-16,0 0 0,0 0 0,0 0 15,0 1-15,0-1 0,0 0 16,21-21-16,0 0 15,0 0-15,1 0 0,-1 0 16,0 0-16,-21-21 0,42 21 16,-21-21-16,1-1 0,-1 1 15,21 0-15,-21 0 0,22 0 0,-22 0 16,21-1-16,-21 1 0,0 0 16,1 0-16,-1 21 0,-21 21 31,0 0-31,-21 0 15,21 1-15,0-1 0,-22-21 0,22 21 16,0 0-16,0 0 0,0 0 0,0 1 16,22-1-16,-1-21 15,0 0-15,0 0 0,0 0 16,0 0-16,1 0 16,-1-21-16,0 21 0,0-22 15,-21 1-15,21 0 0,-21 0 0,21 0 16,-21 0-16,0-1 0</inkml:trace>
  <inkml:trace contextRef="#ctx0" brushRef="#br0" timeOffset="43907.51">15430 5884 0,'-42'0'0,"84"0"0,-105 0 15,84 0 1,0 0-16,0 0 15,22 0-15,20 0 0,-20 0 0,-1 0 16,21 0-16,-20 0 0,20 0 0,-20 0 16,-1 0-16,21 0 0,-20 0 15,-22 0-15,21-21 0,-21 0 0,22 21 16,-22 0-16,-21-21 0,-21 21 31,0 0-31,-1 0 0,-20 0 0,0 0 16,-22 21-16,1 0 0,-22-21 15</inkml:trace>
  <inkml:trace contextRef="#ctx0" brushRef="#br0" timeOffset="44815.89">5524 7726 0,'0'0'0,"-21"0"16,0 0-16,0 0 0,0 0 15,21-21 1,0 0 0,0-1-16,21 22 0,-21-21 15,21 0-15,21 0 0,-20 21 16,-1-21-16,21 21 0,0 0 0,-20 0 16,20 0-16,0 0 0,-21 0 0,22 21 15,-22 0-15,0 0 0,0 22 16,0-1-16,-21-21 0,0 21 0,0 22 15,0-22-15,-21 1 0,0-1 16,-21 0-16,21 22 0,-22-43 0,1 21 16,-22 1-16,22-1 0,-21-21 15,20 0-15,-20 0 0,20 1 0,1-22 16,0 0-16,-1 0 0,22 0 0,0 0 16,-21 0-16,21-22 0,21 1 15,-22 0-15,22-21 0,0 21 16,0-22-16,0 1 0,0 21 0,0-22 15,0 1-15,0 0 0,22-1 0,-1 22 16,0 0-16,0 0 0,0 0 16,0 21-16,22 0 0,-22 0 0,21 0 15,-21 21-15,1 0 0,20 21 0,-21-20 16,21 20-16,-20 0 0,-1-21 16,0 22-16,0-22 0,-21 21 0,21-21 15,0 22-15,-21-22 0,22 0 16,-22 0-16,0 0 0,21 1 15,0-22-15,-21 21 0,21-21 16,0 0-16,0-21 16</inkml:trace>
  <inkml:trace contextRef="#ctx0" brushRef="#br0" timeOffset="44987.8">6181 8001 0,'0'-42'31,"21"42"0,0 0-15,-21-21-16,21 21 16,0 0-16</inkml:trace>
  <inkml:trace contextRef="#ctx0" brushRef="#br0" timeOffset="45791.33">7980 7599 0,'0'-21'16,"0"42"-16,21-63 0,-21-1 0,0 22 0,0 0 16,21-21-16,-21 20 0,0 1 15,0 0-15,0 0 0,0 0 0,0 0 16,-21 21-16,0 0 15,0 0-15,-1 21 0,1 0 16,-21 21-16,21-21 0,-22 22 0,1 20 16,21-20-16,-21 20 0,20 1 15,-20-22-15,21 21 0,0 1 0,0 21 16,-1-22-16,1 1 0,21-22 0,0 21 16,0 1-16,0-22 0,0 1 15,21-1-15,1-21 0,-1 21 0,21-20 16,-21-1-16,22-21 0,-1 21 0,0-21 15,22 0-15,-22 0 0,22 0 16,-1-21-16,-21 21 0,22-21 16,-1-22-16,-20 22 0,20 0 0,-20-21 15,-1-1-15,0 1 0,1-22 16,-1 22-16,-21-21 0,21-1 0,-42 1 16,0 20-16,0-20 0,0-1 0,0 1 15,0-1-15,-42 1 0,21-1 16,-21 1-16,-1 20 0,1 1 0,-22 21 15,22-21-15,-21 20 0,-1 22 16,22 0-16,-22 0 0,22 22 0,-22-1 16,22 21-16,0 0 0,-1 1 0,22 20 15,0-20-15,21 20 0,0 1 16,0-22-16,21 21 0,0 1 16,22-22-16,-22 22 0,42-1 0,-20-20 15,-1-1-15,0 21 0,1-20 16,20-1-16,-42 22 0,22-22 0,-1 0 15,-21 1-15,0-22 0,1 21 0,-22 0 16,0-20-16,0 20 0,0-21 16,0 21-16,-22-20 0,1 20 0,0-21 15,-21 21-15,-1-20 0,1-1 0,0 21 16,21-42-16,-22 21 0,1 0 16,21-21-16,0 0 0,-1 0 0,1 0 15,0-21-15,21 0 0,0 0 0,0 0 16,0 0-16,0-1 0,0-20 15,0 21-15,0-21 0</inkml:trace>
  <inkml:trace contextRef="#ctx0" brushRef="#br0" timeOffset="47161.5">8848 7853 0,'0'0'16,"0"21"15,0 21-31,-22-20 0,1-1 0,21 21 16,0 0-16,0-20 0,-21 20 0,21 0 15,-21-21-15,21 22 0,0-22 16,0 21-16,0-21 0,0 1 0,0-1 16,0 0-16,21-21 0,0 0 15,0 0-15,1 0 0,-1 0 16,0-21-16,21 21 0,-21-21 0,1-1 15,20 1-15,-21 0 0,21-21 0,-20 21 16,-1-22-16,21 1 0,-21 21 16,0-22-16,-21 1 0,22 21 0,-22-21 15,0 20-15,21 1 0,-21 0 16,-21 21 0,-1 21-1,22 0-15,-21 1 0,0 20 0,21-21 16,-21 21-16,21 1 0,-21-22 15,21 21-15,0 1 0,0-22 0,0 21 16,0-21-16,0 22 0,0-22 0,0 0 16,21 0-16,0 0 0,0-21 15,22 21-15,-22-21 0,0 0 0,21 0 16,-21 0-16,22 0 0,-22 0 0,0-21 16,21 0-16,-20 21 0,20-21 15,-21 0-15,0-22 0,0 22 16,1 0-16,-1-21 0,-21-1 0,21 22 15,-21-21-15,0 0 0,0-1 16,0 1-16,0 21 0,0 0 0,-21-1 16,0 1-16,-1 0 0,1 21 15,0 0-15,0 0 0,21 21 16,-21 0-16,21 1 0,-21 20 0,21 0 16,-22-21-16,22 22 0,0-1 0,0-21 15,0 22-15,0-1 0,0-21 16,0 0-16,22 0 0,-1 1 0,0-1 15,0 0-15,0 0 0,22-21 0,-22 0 16,21 0-16,0 0 16,1 0-16,-1 0 0,0 0 0,-20-21 15,20 0-15,0 0 0,1-1 0,-1 1 16,0-21-16,-21 21 0,22-22 16,-22 22-16,0-21 0,0 0 0,-21-1 15,0 22-15,0 0 0,0-21 0,0 20 16,-21 22-16,0-21 0,0 21 15,0 0-15,-1 0 0,1 21 16,0 1-16,21-1 0,-21 0 0,21 21 16,0-21-16,0 1 0,0 20 15,0-21-15,0 0 0,21 0 0,0 22 16,0-22-16,-21 0 0,22 0 0,-1 0 16,21-21-16,-21 22 15,0-1-15,1-21 0,-1 0 0,0 21 16,0-21-16,0 0 0,0 0 0,1 0 15,-1 0-15,0 0 0,0-21 16,0 0-16,22-1 0,-22 1 0,0 0 16,21 0-16,-21 0 0,1 0 0,20-22 15,-21 22-15,0-21 0,0 21 16,1-1-16,-22 1 0,0 0 16,0 42-1,-22-21-15,22 21 16,-21 1-16,21-1 0,-21 21 0,0-21 15,21 0-15,0 1 0,0 20 16,0-21-16,0 0 0,0 0 0,0 1 16,21-1-16,0-21 15,0 0-15,1 0 0,-1 0 0,0 0 16,21 0-16,-21 0 0,1 0 0,20 0 16,-21-21-16,21-1 0,-20 1 15,20 0-15,-21 0 0,0-21 0,0 20 16,1-20-16,-1 21 0,0-21 15,0 20-15,-21-20 0,0 21 0,0 0 16,0 0-16,0-1 0,-21 44 31,21 20-31,-21-21 16,0 21-16,21-20 0,-22 20 0,1 0 16,0 1-16,21-1 0,-21 21 0,0-20 15,21-1-15,-21 0 0,21 22 0,0-22 16,0 22-16,0-22 0,0 22 15,0-1-15,0 1 0,21-1 0,-21 1 16,21-22-16,-21 21 0,0 1 0,0-22 16,0 22-16,0-22 0,0 0 15,0 1-15,0-1 0,0 0 16,0 1-16,0-22 0,-42 0 0,20 0 16,-20 0-16,0-21 0,-22 0 0,22 0 15,-22 0-15,22 0 0,-21-21 0,-1 0 16,22 0-16,-22 0 0,22-22 15,0 1-15</inkml:trace>
  <inkml:trace contextRef="#ctx0" brushRef="#br0" timeOffset="47943.93">12107 7430 0,'0'0'0,"0"-22"0,0 1 16,0 0-16,0 42 16,0 0-1,0 22-15,0-1 0,0 22 16,0-22-16,-21 21 0,21 1 0,-21-1 15,21 1-15,0-1 0,-21 1 0,0-22 16,-1 22-16,22-22 0,-21 0 16,21 1-16,0-22 0,-21 21 0,21-21 15,0 1-15,0-1 0,0-42 47,0-1-47,0 1 0,0 0 0,0 0 16,0-21-16,0 20 0,0-20 15,-21 0-15,0-1 0,0 1 0,-1 0 16,1-1-16,21 1 0,-21 0 0,21-22 16,-21 22-16,21 0 0,0-1 15,0-20-15,0 20 0,0 1 0,21 0 16,0-1-16,0 1 0,22 0 0,-22 21 16,21-1-16,1-20 0,-1 42 15,0-21-15,22 21 0,-22 0 0,0 0 16,1 21-16,-1 0 0,0 0 15,-20 22-15,-1-1 0,0 0 16,-21 1-16,0-1 0,0 0 0,0-20 16,-21 20-16,-22 0 0,22-21 15,-21 22-15,0-22 0,-1 0 0,1 0 16,0 0-16,-1 1 0,22-22 0,0 21 16,-21-21-16,42 21 15,21-21 1,0 21-16,0-21 15,0 0-15,22 0 0,-22 0 0,21 0 16,0 0-16,1 0 0,-22 0 16,21 0-16</inkml:trace>
  <inkml:trace contextRef="#ctx0" brushRef="#br0" timeOffset="50462.23">12848 7789 0,'42'0'0,"-84"0"0,106-21 15,-43 0-15,-21 0 0,0 0 0,0 0 16,0-1-16,0 1 0,0 0 15,-21 0-15,-1 0 0,1 21 0,0 0 16,-21 0-16,21 0 0,-1 0 16,-20 21-16,21 0 0,0 0 0,-22 0 15,22 22-15,0-22 0,-21 21 0,21 1 16,-1-1-16,1-21 0,0 21 16,21 1-16,0-1 0,0-21 15,0 22-15,0-22 0,0 0 0,21 0 16,0 0-16,1-21 0,-1 0 0,0 0 15,0 0-15,21 0 0,-20 0 16,-1 0-16,21 0 0,-21-21 0,22 0 16,-22 0-16,0 0 0,0-22 15,21 22-15,-20 0 0,-1-21 0,-21-1 16,21 22-16,-21-21 0,0 21 0,21-22 16,-21 22-16,0-21 0,0 21 15,0-1-15,0 44 31,0 20-15,0-21-16,0 0 0,0 22 0,0-22 16,0 21-16,0-21 0,0 22 0,0-22 15,0 0-15,0 21 0,0-21 16,0 1-16,21-1 0,0-21 0,1 21 16,20-21-16,-21 0 0,21 0 0,-20 0 15,20 0-15,0 0 0,-21 0 16,22-21-16,-1 0 0,0-1 0,1 1 15,-22 0-15,21-21 0,-21 21 0,22-1 16,-22-20-16,0 21 16,0-21-16,0 20 0,1-20 0,-22 21 15,0 0-15,0 0 0,0 42 32,0 0-32,-22-21 0,22 42 15,-21-21-15,21 1 0,0-1 0,0 0 16,0 21-16,0-21 0,0 1 15,0 20-15,0-21 0,21 0 0,1 0 16,-1 1-16,0-22 0,0 21 0,21-21 16,-20 0-16,20 0 0,-21 0 15,21 0-15,1 0 0,-1 0 0,0 0 16,1 0-16,-1-21 0,0-1 16,1 1-16,-22 0 0,21 0 15,-21-21-15,1 20 0,-1 1 0,0-21 16,-21 0-16,0 20 0,0-20 0,0 21 15,0-21-15,-21 20 0,0 1 16,-1 0-16,1 21 0,0 0 0,-21 0 16,21 0-16,-1 0 0,-20 21 0,21 0 15,-21 1-15,20-1 0,1 21 16,0-21-16,0 22 0,21-1 16,0-21-16,0 21 0,0-20 0,0 20 0,0-21 15,0 0-15,21 0 0,0 1 16,0-22-16,1 21 0,-1-21 15,21 0-15,-21 0 0,0 0 0,22 0 16,-22-21-16,0 21 0,0-22 16,22 1-16,-22 0 0,0 0 0,-21 0 15,21 0-15,0-22 0,-21 22 0,21-21 16,-21 21-16,0-22 0,0 22 16,0 0-16,0 0 0,0 0 0,0-1 15,0 44 1,0-1-16,-21 0 15,21 0-15,-21 0 0,21 22 16,0-22-16,0 21 0,0-21 0,0 0 0,0 1 16,21 20-16,-21-21 15,21 0-15,1-21 0,-1 21 0,0 1 16,0-22-16,21 0 0,-20 0 0,-1 0 16,21 0-16,-21 0 0,22 0 15,-22-22-15,0 22 0,21-21 0,-21 0 16,1 0-16,-1 0 0,0 0 0,0-22 15,0 22-15,0 0 0,-21 0 16,0-22-16,22 22 0,-22 0 0,0 0 16,21 21-16,-21 21 15,-21 0 1,21 22-16,-22-22 0,1 0 16,21 21-16,0-21 0,0 1 15,-21 20-15,21-21 0,0 0 16,-21 22-16,21-22 0,0 0 15,0 0-15,21-21 16,0-21 0,-21 0-16,21 0 15,1-1-15,-22-20 0,21 21 0,0 0 16,-21-22-16,21 22 0,0-21 16,-21 21-16,21 0 0,1-22 15,-1 22-15,-21 0 0,21 21 0,0-21 0,0 21 16,-21 21-1,0 0 1,21 0-16,-21 0 0,0 1 0,0-1 16,0 21-16,0-21 0,0 0 15,0 1-15,0 20 0,22-21 0,-1 0 16,0 0-16,0-21 16,0 0-16,0 0 15,1 0-15,-1 0 0,0-21 16,0 21-16,0-21 0,-21 0 0,21 0 15,1 0-15,-1-1 16,0-20-16,0 21 0,0 0 0,22 0 16,-22-1-16,0 1 0,0 0 0,0 0 15,0 21-15,1 0 0,-22 21 32,0 0-32,0 0 0,0 1 15,0-1-15,0 0 0,0 0 16,21 0-16,-21 0 0,0 1 0,21-1 15,0 0-15,0 0 0,0-21 16,1 21-16,-1-21 16,0 0-16,21 0 0,-21 0 0,1 0 15,20 0-15,-21-21 0,0 21 0,22-21 16,-22 0-16,0 0 0,0-1 16,0 1-16,0 0 0,-21 0 15,0 0-15,22 0 0,-22-1 0,0 1 16,0 0-16,0 0 0,-22 21 15,1 0-15,0 0 16,0 0-16,0 0 0,21 21 16,0 0-16,-21 0 0,-1 1 15,22-1-15,0 0 0,-21 0 0,21 21 16,0-20-16,0-1 0,0 0 0,0 0 16,0 0-16,21 0 0,1 1 15,-1-1-15,0-21 0,0 21 16,0-21-16,0 0 0,22 0 0,-22 0 15,21 0-15,-21 0 0,22 0 16,-22 0-16,21-21 0,-21 0 0,22-1 16,-22 1-16,0 0 0,21-21 0,-20 21 15,-1-22-15,0 1 0,0 21 16,0-22-16,0 1 0,1 0 0,-1-22 16,0 22-16,-21 21 0,21-22 15,-21 1-15,0 21 0,0 0 0,21 0 16,-21-1-16,0 44 15,0 20 1,0-21-16,0 0 16,0 22-16,0-22 0,0 21 0,0 0 15,0-20-15,-21 20 0,21 0 16,-21-21-16,21 22 0,0-22 0,0 0 16,0 21-16,0-20 0,0-1 0,0 0 15,21 0-15,0-21 0,0 21 16,1-21-16,-1 0 0,0 0 15,0 0-15,0 0 0,0 0 16,1 0-16,-1 0 0,0-21 0,-21 0 16,21 0-16,0 0 0,0-1 0,-21 1 15,22 0-15,-22 0 0,21 0 16,-21-22-16,0 22 0,0 0 16,0 0-16,0 42 31,0 0-31,0 0 0,0 1 15,0-1-15,0 0 0,0 0 16,0 0-16,0 0 16,0 1-1,21-22-15,0 0 0,0 0 16,0 0-16,1 0 16,-1 0-16,0-22 0,0 1 0,0 21 15,0-21-15,-21 0 0,22 0 0,-1 21 16,0-21-16,-21-1 15,21 1-15,-21 42 32,0 1-17,0-1-15,0 0 0,0 0 16,0 0-16,0 0 0,0 1 16,21-1-16,0-21 15,-21 21 1,22-21-16,-1 0 15,0 0-15,-21-21 0,21 21 16,-21-21-16,0-1 0,0 1 16,0 0-16,0 0 0,0 0 15</inkml:trace>
  <inkml:trace contextRef="#ctx0" brushRef="#br0" timeOffset="50775.91">15960 7345 0,'0'0'0,"-22"0"0,1 0 16,42 0 15,1 0-31,-1 0 0,0 0 0,21 0 16,1 0-16,-1 0 0,21 0 0,-20 0 15,20 0-15,-20 0 0,20 0 16,1 0-16,-22 0 0,0 0 0,1 0 16,-22 0-16,21 0 0,-21 0 15,-42 0 32,0 0-47,0 0 16,0 0-16,-1 0 0,1 21 0</inkml:trace>
  <inkml:trace contextRef="#ctx0" brushRef="#br0" timeOffset="51877.8">2074 10181 0,'0'-21'32,"0"0"-17,0 0-15,0 0 0,0-1 16,0 1-16,0 0 0,0 0 15,0 42 1,0 0 0,0 0-16,0 22 0,0-1 15,0 0-15,-21 22 0,0-1 0,0 1 16,0-22-16,-1 22 0,1-1 16,21-20-16,-21 20 0,0-21 0,0 1 15,21-22-15,-21 21 16,21-21-16,0 1 0,0-1 15,0-42 17,0-1-32,0 1 15,0 0-15,21 0 0,0 0 16,0 0-16,0-1 0,0 1 16,1-21-16,-1 21 0,0 0 15</inkml:trace>
  <inkml:trace contextRef="#ctx0" brushRef="#br0" timeOffset="52477.59">2646 10181 0,'0'0'0,"21"-21"0,0 21 0,-21 21 32,0 0-17,0 1-15,0 20 0,-21-21 0,0 21 16,21 1-16,-21-1 0,-1 0 15,22 1-15,-21-1 0,0 0 0,0 1 16,0-1-16,0-21 0,21 22 16,-22-22-16,22 0 0,-21-21 0,21 21 15,-21-21-15,21-21 32,0 0-32,21 21 15,0-21-15,1-1 16,-1 22-16,0 0 0,0 0 0,0 0 15,22 0-15,-22 0 0,21 0 16,-21 0-16,22 0 0,-1 0 0,-21 0 16,21 0-16,1 0 0,-1 0 0,0 0 15,-20 0-15,20-21 0,-21 21 16,0 0-16,0 0 0,1-21 0,-1 0 16,-21 0-16,0 0 15,0-1-15,0 1 0,0 0 16,0-21-16,0 21 0,0-22 0,-21 22 15,21 0-15,-22 0 0,22 0 16,-21-1-16,21 1 0,-21 21 16,21 21-16,-21 1 15,0-1-15,21 0 0,-21 21 0,-1 1 16,22-1-16,-21-21 0,0 21 0,21 1 16,-21-1-16,21-21 0,-21 22 15,21-22-15,0 21 0,-21-21 0,21 0 16,0 1-16,0-1 0,-22-21 15,22 21-15,0 0 0,22-21 32,-1 0-17,0-21-15,0 21 0,0-21 16,-21 0-16,21-1 0</inkml:trace>
  <inkml:trace contextRef="#ctx0" brushRef="#br0" timeOffset="52667.47">3408 10562 0,'0'-21'16,"0"42"-16,0-63 47,21 42-32,0 0-15,0 0 16,0 0-16,1 0 15,-1 0-15,21 0 0,-21 0 0</inkml:trace>
  <inkml:trace contextRef="#ctx0" brushRef="#br0" timeOffset="53652.21">6202 10351 0,'0'0'0,"42"-43"0,-21 22 0,0 0 16,22-21-16,-22 20 0,21 1 16,-21-21-16,1 21 0,-1-22 0,0 22 15,0 0-15,-21 0 0,0-21 0,0 20 16,-21 1-16,0 0 15,0 21-15,-22 0 0,22 0 0,-21 0 16,-1 21-16,1 0 0,0 22 16,-1-22-16,1 21 0,0 1 0,-22-1 15,22 21-15,0 1 0,20-1 0,-20 1 16,0 21-16,21-22 16,-1 1-16,1-1 0,0 1 0,21-22 15,0 0-15,0 1 0,0-1 0,21 0 16,22-21-16,-1 1 0,-21-1 15,43 0-15,-22-21 0,0 0 0,1 0 16,20 0-16,-21 0 0,22 0 0,-22 0 16,22 0-16,-1-21 0,1 0 15,-22-1-15,22 1 0,-1 0 0,-21-21 16,1 21-16,-1-1 0,0-20 16,1 21-16,-22-21 0,0-1 0,0 22 15,0-21-15,-21 21 0,0-22 16,0 22-16,0 0 0,0 0 0,-21 21 31,21 21-31,-21 0 16,0 0-16,21 22 0,-21-22 0,21 21 15,-21-21-15,21 22 0,0-1 16,0-21-16,0 21 0,0-20 0,0-1 16,0 21-16,0-21 0,21 0 15,0-21-15,0 22 0,0-1 0,0-21 16,22 0-16,-22 0 0,21 0 0,-21 0 15,22 0-15,-22-21 0,21-1 16,-21 22-16,22-21 0,-22 0 16,21 0-16,-21 0 0,1-22 0,-1 22 15,0-21-15,-21 21 0,21-22 0,-21 1 16,0 0-16,0 21 0,0-22 16,-42 1-16,21 0 0,-1 20 0,-20-20 15,21 21-15,-21 21 0,-1 0 16,1 0-16,0 0 0,-1 21 0,22 0 15,-21 0-15,21 1 0,-1 20 0,1 0 16,0-21-16,21 22 0,0-1 16,0-21-16,0 22 0,0-22 0,0 21 15,21-21-15,0 0 0,1-21 0,20 22 16,0-22-16,-21 0 16,22 0-16,-1 0 0,0 0 0,1 0 15,20 0-15,-20 0 0,-1-22 0,21 1 16,-20 0-16,20 0 0</inkml:trace>
  <inkml:trace contextRef="#ctx0" brushRef="#br0" timeOffset="53923.54">7916 10372 0,'0'0'0,"21"-43"0,-21 1 15,0-21-15,22 20 0,-22 22 0,21-21 16,-21-1-16,0 22 0,0 0 16,0 0-16,0 42 15,0 21 1,-21 1-16,-1-1 0,1 22 15,0-22-15,-21 21 0,21 22 0,-1-21 16,1-1-16,0-21 0,0 22 0,0-1 16,0-20-16,21-1 0,-22-21 15,22 22-15,0-22 0,0 0 0,0 0 16,0 0-16,22 0 0,-1-21 0,0 0 16,0 0-16,0 0 15,22 0-15,-22-21 0,0 0 0,21 0 16,1 0-16,-22 0 0,21-22 0,-21 22 15,22-21-15,-1-1 0,-21-20 16</inkml:trace>
  <inkml:trace contextRef="#ctx0" brushRef="#br0" timeOffset="54151.41">8382 10097 0,'21'-43'0,"-42"86"0,42-107 0,-21 22 0,0 21 16,0-1-16,-21 44 31,0 20-31,21-21 0,-21 21 0,-1 1 15,22 20-15,-21 1 0,0-22 0,0 22 16,21-1-16,-21 1 0,0-1 16,21-21-16,-22 1 0,22-1 0,0 0 15,0 1-15,0-22 0,0 0 0,0 0 16,0 0-16,0 1 16,0-1-16,22-21 15,-1 0-15,0-21 16,0-1-16,0 1 0</inkml:trace>
  <inkml:trace contextRef="#ctx0" brushRef="#br0" timeOffset="54507.21">8572 10583 0,'0'0'0,"-21"0"0,21 22 0,0-1 15,0 0-15,21-21 31,1 0-15,-1 0-16,0 0 0,0 0 0,0-21 16,0 0-16,1 21 0,-1-22 15,0 1-15,0 0 0,-21 0 16,21 0-16,-21 0 0,0-1 16,0 1-16,-21 21 15,0 0-15,0 0 0,0 0 16,-1 0-16,-20 21 0,21 22 15,0-22-15,0 0 0,-1 21 0,22 1 16,-21-22-16,21 21 0,-21-21 0,21 22 16,0-22-16,0 21 15,0-21-15,0 1 0,21-1 16,0 0-16,22-21 0,-22 0 0,21 0 16,1 0-16,-1 0 0,21 0 0,-20 0 15,-1-21-15</inkml:trace>
  <inkml:trace contextRef="#ctx0" brushRef="#br0" timeOffset="56284.44">9461 10393 0,'0'0'16,"0"-21"-16,-21 21 0,0-21 0,0 21 16,0 0-16,0 0 15,-1 0-15,1 21 0,0 0 0,0 0 16,0 21-16,0-20 0,-1 20 0,22-21 15,-21 21-15,0-20 0,21 20 16,-21 0-16,21-21 0,0 1 0,0 20 16,0-21-16,0 0 0,0 0 0,0 1 15,21-1-15,0 0 0,0-21 16,22 21-16,-22-21 0,0 0 0,21 0 16,-20 0-16,20 0 0,-21 0 0,21 0 15,-20 0-15,20-21 16,-21 0-16,21 0 0,-20-1 0,-1 1 15,0-21-15,21 21 0,-21-22 0,1 1 16,-1-21-16,-21 20 0,21-20 16,0-1-16,0 1 0,-21-1 0,21 1 15,1 20-15,-1-20 0,-21 21 0,21-22 16,0 43-16,-21-21 0,0 20 16,0 1-16,0 0 0,0 42 31,-21 0-31,21 22 0,-21-22 0,0 21 15,-1 1-15,1-1 0,0 21 0,21-20 16,-21 20-16,0 1 0,21-1 16,0 1-16,0-22 0,0 22 15,0-22-15,0 0 0,0 1 0,0-1 16,21-21-16,0 21 0,0-20 0,0-1 16,1-21-16,-1 21 0,21-21 15,-21 0-15,22 0 0,-22 0 0,63 0 16,-62-21-16,20 21 0,0-21 15,-21-1-15,22 1 0,-1 0 16,-21-21-16,0 21 0,22-22 0,-22 22 16,0-21-16,-21 21 0,21-22 15,-21 22-15,0 0 0,21 0 0,-21 0 16,-21 42 0,0 0-1,0 21-15,0-21 0,21 1 0,0 20 16,-21-21-16,21 21 0,-22-20 0,22-1 15,0 0-15,0 0 0,0 0 16,22 0-16,-1-21 0,0 22 0,0-22 16,0 0-16,0 0 0,1 0 15,-1 0-15,0 0 0,0 0 0,0-22 16,22 22-16,-22-21 0,0 0 16,0 0-16,0 0 0,0 0 0,1-22 0,-1 22 15,0-21-15,0 21 0,0-1 16,0-20-16,1 42 0,-22-21 15,0 0-15,0 42 32,0 0-32,-22 0 0,22 0 0,-21 1 15,0-1-15,21 21 0,0-21 0,0 0 16,0 1-16,0-1 0,0 0 16,0 0-16,0 0 0,0 0 15,21-21-15,0 0 0,1 0 16,-1 0-16,0 0 0,0 0 15,0 0-15,0 0 0,1-21 0,-22 0 16,21 21-16,0-21 0,-21 0 0,0 0 16,0-1-16,0-20 0,0 21 15,0 0-15,0 0 0,0-22 16,0 22-16,-21 0 0,0 21 0,-1-21 16,1 21-16,0 0 0,0 0 15,0 0-15,0 0 0,42-21 47,0 21-47,21 0 0,-21-22 16,1 1-16,20 21 0,0-21 0,-21 21 15,22 0-15,-1 0 0,0-21 16,-20 21-16,20 0 0,-21 0 16,0 0-16,0 21 0,-21 0 0,0 0 15,0 1-15,0 20 16,0-21-16,0 0 0,0 0 0,0 1 15,0 20-15,-21-21 0,21 0 0,-21 0 16,21 1-16,0-1 0,0 0 16,0 0-16,0 0 15,21-21 17,0 0-32,-21-21 0,0 0 0,22 21 15,-1-21-15,-21 0 0,21-1 16,0-20-16,-21 21 0,21-21 15,0-1-15,1 22 0,-1-21 0,0-1 16,0 22-16,0-21 0,0 21 16,1 0-16,-1 21 0,0-22 0,0 22 15,0 0-15,0 0 0,1 22 16,-22-1-16,0 0 16,0 21-16,0-21 0,0 22 0,0-22 15,0 21-15,0-21 0,0 22 0,0-22 16,0 0-16,0 21 0,0-20 15,0-1-15,21 0 0,0-21 16,0 21-16,21-21 16,-20 0-16,20 0 0,-21 0 15,21 0-15,-20 0 0,20 0 0,0 0 16,-21-21-16,1 0 0,20 0 0,-21 21 16,0-43-16,0 22 0,22 0 15,-22-21-15,0-1 0,0 1 0,-21 0 16,21-1-16,-21 1 0,0-22 0,0 43 15,0-21-15,0 21 0,0 0 16,-21-1-16,0 1 0,-21 21 16,21 0-16,-1 0 0,1 21 0,0 1 15,21-1-15,0 0 0,0 21 16,0-21-16,0 22 0,0-1 16,0-21-16,21 22 0,0-22 0,1 21 15,-1-21-15,0 0 0,0 1 16,0-1-16,0 0 0,1 0 0,-22 0 15,0 0-15,0 1 0,0-1 16,-22-21 0,1 0-16,0 21 0,0-21 15,0 0-15,-22 0 16,22 0-16,0 0 0,0 0 16,0 0-16,0 0 0,-1-21 15,22 0-15,-21 21 16,21-22-16,0 1 0,0 0 15,-21 0-15</inkml:trace>
  <inkml:trace contextRef="#ctx0" brushRef="#br0" timeOffset="56503.23">11493 9906 0,'-21'-21'0,"-21"0"31,21 21-15,0 0-1,-1 0 32</inkml:trace>
  <inkml:trace contextRef="#ctx0" brushRef="#br0" timeOffset="56727.12">9906 10075 0,'42'0'31,"1"0"-31,-22-21 0,21 21 16,0 0-16,1-21 0,-1 21 0,0 0 16,1-21-16,-1 21 0,0-21 15,-20 21-15,-1 0 0,0 0 0</inkml:trace>
  <inkml:trace contextRef="#ctx0" brushRef="#br0" timeOffset="57579.27">5397 11324 0,'-21'21'0,"42"-42"0,-63 42 0,0 1 16,21-22-16,-22 0 0,22 21 0,0-21 15,0 0-15,0 21 0,-1-21 16,1 21-16,21 0 16,21-21-1,1 0-15,20 21 0,-21-21 0,21 0 16,1 0-16,-1 0 0,0 0 0,22 0 16,-1 0-16,1 0 0,-1 0 15,22 0-15,0 0 0,-1 0 0,1 0 16,0 0-16,21 0 0,-22 0 15,22 0-15,0 0 0,21 0 16,0 0-16,0 0 0,21 0 0,0 0 16,0 0-16,1-21 0,20 21 0,0 0 15,1 0-15,-1-21 0,21 21 16,-20 0-16,20-21 0,1 21 0,-22-21 16,22 21-16,-22 0 0,21 0 0,-20-21 15,-1 21-15,0 0 0,1 0 16,-22-22-16,0 22 0,0 0 0,0 0 15,1 0-15,-22-21 0,0 21 0,-22 0 16,1 0-16,-21-21 0,0 21 16,-1 0-16,-20 0 0,-1 0 15,-20 0-15,-1 0 0,-21 0 0,0-21 16,0 21-16,-42 0 62,21-21-30</inkml:trace>
  <inkml:trace contextRef="#ctx0" brushRef="#br0" timeOffset="95599.66">5948 12552 0,'21'21'16,"0"-21"-16,0 0 15,-21-21 63,0 0-62,0 0 0,0-1-16,0 1 15,0 0 1,0 0-16,0 0 16,0 0-16,0-1 15,0 1-15,0 0 16,0 0 15,0 42 16,0 0-47,0 0 0,0 1 16,0 20-16,0-21 0,-21 21 0,21-20 15,-21 20-15,21 0 0,-21 1 16,21-1-16,-21 0 0,-1 1 0,22-1 15,-21 0-15,21 1 0,-21-1 16,21 0-16,-21-21 0,21 22 16,0-22-16,0 0 0,0 0 0,0 0 15,0 1-15,0-1 16,0-42 46,0-1-46,0 1 0,0 0-16,21 21 15,0-21-15,0 0 16,1 21-16</inkml:trace>
  <inkml:trace contextRef="#ctx0" brushRef="#br0" timeOffset="96015.98">6646 12912 0,'0'0'0,"0"21"0,0 0 15,21-21 17,1 0-17,-1 0-15,0-21 16,-21 0-16,21 21 0,-21-21 16,21-1-16,-21 1 0,0 0 15,0 0 1,-21 21-16,0 0 0,0 0 15,0 0-15,-1 0 16,1 0-16,0 21 16,21 0 15,21-21 0,0 0-31</inkml:trace>
  <inkml:trace contextRef="#ctx0" brushRef="#br0" timeOffset="98368.4">7959 12552 0,'21'0'0,"0"21"16,0-21-1,0 0 1,0 0-16,1 0 15,-1 0-15,0-21 0,0 21 16,0-21-16,0 21 0,1-21 0,20-1 16,-21 1-16,0 21 0,0-21 15,1 0-15,-22 0 0,21 0 16,0-1-16,-21-20 0,0 21 0,0 0 16,0 0-16,0-1 0,0 1 15,0 0-15,-21 21 0,-22-21 0,22 21 16,-21 0-16,0 0 0,20 0 15,-20 0-15,0 0 0,-1 0 0,1 0 16,0 21-16,21 0 0,-1 0 0,1 22 16,0-22-16,21 0 0,0 21 15,0-20-15,21 20 0,0-21 0,1 0 16,-1 22-16,21-22 0,-21 0 16,22 21-16,-1-21 0,-21 1 0,21-1 15,-20 21-15,-1-21 0,21 22 16,-21-22-16,0 21 0,1-21 15,-1 22-15,-21-22 0,0 21 0,0 0 16,0-20-16,0 20 0,0 0 0,-21-21 16,-1 1-16,-20 20 0,21-21 15,-21 0-15,-1 0 0,1-21 0,-22 22 16,22-22-16,0 21 0,-1-21 16,1 0-16,0 0 0,-1 0 0,1-21 15,21-1-15,-21 1 0,20 0 0,1 0 16,0-21-16,21 20 0,-21 1 15,21-21-15,0 21 0,0-22 0,0 22 16,0 0-16,21 0 0,0 0 16,-21 0-16,21-1 0,1 22 15,-1 0-15,0 0 0,0 0 16,0 22-16,0-22 16,1 21-16,-22 0 0,21 0 0,-21 0 15,21 0-15,-21 1 0,0-1 0,21 21 16,0-21-16,0 0 0,-21 1 15,22-1-15,-1 0 0,0 0 0,0-21 16,-21 21-16,21 0 0,0 1 16,1-22-16,-1 0 0,0 21 0,0-21 15,21 0-15,-20 0 0,-1 0 0,0 0 16,0 0-16,21 0 16,-20-21-16,-1-1 0,21 1 0,-21 0 15,0 0-15,1 0 0,-1 0 0,0-1 16,0-20-16,0 21 0,0-21 15,-21 20-15,22-20 0,-22 21 0,0-21 16,0 20-16,0 1 0,0 0 0,0 0 16,0 42 15,-22 0-31,22 0 0,-21 1 16,21-1-16,0 21 0,0-21 0,0 22 15,0-22-15,0 0 0,0 0 0,0 0 16,0 22-16,0-22 15,21-21-15,1 21 0,-22 0 0,21 0 16,0-21-16,0 0 0,0 21 0,0-21 16,1 0-16,20 0 0,-21 0 15,0 0-15,22 0 0,-22 0 0,21-21 16,-21 21-16,22-21 0,-22 0 16,21 0-16,-21 0 0,0-1 0,1-20 15,-1 21-15,-21 0 0,0-22 0,21 22 16,-21-21-16,0 21 0,0-22 15,0 22-15,0 0 0,0 0 0,0 0 16,0 42 15,0 0-31,0 0 0,0 0 16,0 22-16,0-22 0,0 0 16,0 21-16,0-20 0,0-1 0,0 0 15,0 0-15,0 0 0,0 0 0,21 1 16,-21-1-16,21-21 0,0 21 15,1-21-15,-1 0 0,0 0 16,0 0-16,0 0 0,0 0 16,1 0-16,-1 0 0,0 0 0,0-21 15,0 0-15,0 21 0,1-22 0,-1 1 16,0-21-16,-21 21 0,21 0 16,0-1-16,0-20 0,-21 21 15,22-21-15,-22 20 0,0 1 0,0 0 16,0 0-16,0 0 0,0 42 31,0 0-15,0 0-16,0 0 0,0 22 0,-22-22 15,22 0-15,0 21 0,0-20 0,0-1 16,0 0-16,0 21 0,0-21 16,22-21-16,-22 22 0,21-1 0,0 0 15,0-21-15,0 0 0,0 21 0,1-21 16,-1 0-16,21 0 15,-21 0-15,0 0 0,1 0 0,20-21 16,-21 0-16,0 0 0,0-1 0,22 1 16,-22 0-16,0 0 0,0-21 15,0-1-15,-21 1 0,22 0 0,-1-1 16,-21 1-16,0-22 0,21 22 16,0 0-16,-21-1 0,21 1 0,-21 0 15,0-1-15,21 1 0,-21 0 0,22 21 16,-22-1-16,0 1 0,0 0 15,0 0-15,0 42 16,0 0 0,0 22-16,-22-22 0,1 21 15,21-21-15,-21 22 0,21-1 0,0 0 16,0 22-16,0-22 0,0 0 0,0 1 16,0 20-16,0-20 0,0-1 15,21 0-15,0-21 0,-21 22 0,22-1 16,-1-21-16,0 0 0,0 1 15,0-1-15,0 0 0,1-21 16,-1 21-16,0-21 0,0 0 0,21 0 0,-20 0 16,20 0-16,-21 0 0,21-21 15,1 0-15,-22 21 0,21-21 0,1-1 16,-22 1-16,21-21 0,0 21 16,-20 0-16,20-22 0,-21 22 15,0-21-15,-21 21 0,0-1 0,0 1 16,0 0-16,0 0 0,0 0 0,-21 21 15,0 0 1,0 0-16,0 21 0,-1 0 0,1 0 16,0 22-16,0-22 0,0 0 15,21 21-15,0-21 0,0 22 0,0-22 16,0 21-16,0-21 0,0 1 0,0-1 16,21 0-16,0 0 0,0-21 15,22 21-15,-22 0 0,21-21 0,-21 0 16,22 0-16,-1 0 0,-21 0 15,21 0-15,1 0 0,-1 0 0,-21 0 16,22-21-16,-1 0 0,-21 21 16,0-21-16,22 0 0,-22 0 0,0-1 15,-21 1-15,21 0 0,-21 0 0,21 0 16,-21 0-16,0-1 0,0 1 16,0-21-16,0 21 0</inkml:trace>
  <inkml:trace contextRef="#ctx0" brushRef="#br0" timeOffset="98639.46">10245 12637 0,'0'0'0,"-22"0"0,44 0 46,-1 0-46,0 0 0,0 0 16,0 0-16,0 0 0,22-22 0,-22 22 16,21-21-16,-21 21 0,22 0 15,-1 0-15,-21-21 0,22 21 0,-22 0 16,0 0-16,0 0 0,0-21 16,-21 0-1,-21 21-15,0-21 16</inkml:trace>
  <inkml:trace contextRef="#ctx0" brushRef="#br0" timeOffset="98819.7">9673 12488 0,'0'0'16,"-21"0"-16,0 0 15,21-21 32,0 0-31,0 0-16</inkml:trace>
  <inkml:trace contextRef="#ctx0" brushRef="#br0" timeOffset="102680.76">12044 12383 0,'0'0'0,"21"0"32,0 0-32,0 0 0,0 0 15,1 0-15,-1 0 0,0 0 0,21 0 16,-21 0-16,22 0 0,-22 0 15,21 0-15,1 0 0,-1-22 0,0 22 16,1-21-16,-1 21 0,0-21 0,1 0 16,-1 0-16,-21 21 0,21-21 15,-20-1-15,-1 1 0,0 0 0,-21 0 16,0 0-16,0 0 16,0-1-16,-21 1 0,0 0 0,-22 21 15,22-21-15,-21 21 0,-1 0 16,1 0-16,0 0 0,-1 0 15,1 21-15,0 0 0,21 0 0,-22 1 16,22 20-16,0-21 0,0 21 0,21 1 16,-21-22-16,21 21 0,0-21 15,0 1-15,21-1 0,0 0 0,0 0 16,0 0-16,0 0 0,22 1 0,-1-22 16,-21 0-16,22 21 0,-1-21 15,-21 0-15,21 0 0,1 0 0,-1 0 16,-21 0-16,0 0 0,22 0 0,-43-21 15,21 21-15,-21-22 16,-21 22 0,0 0-16,-22 0 0,22 0 0,-21 0 15,-1 0-15,22 22 0,-21-22 16,0 21-16,-1 0 0,22 0 0,-21 0 16,21 0-16,-1 22 0,-20-22 0,21 21 15,21-21-15,0 22 0,-21-1 16,21-21-16,0 22 0,0-22 0,21 0 15,0 0-15,0 0 0,22 0 16,-22 1-16,21-22 0,-21 0 0,22 0 16,-1 0-16,-21 0 0,21 0 0,1 0 15,-22 0-15,21 0 0,1-22 16,-22 1-16,0 0 0,21-21 16,-21 21-16,22-1 0,-22-20 0,0 0 15,21 21-15,-20-22 0,20 1 16,-21 21-16,21-22 0,1 22 0,-22 0 15,21 0-15,-21 0 0,22 21 0,-22 0 16,0 0-16,21 0 0,-20 0 16,-1 0-16,0 0 0,-21 21 0,0 0 15,21 21-15,-21-20 0,0-1 0,0 21 16,0-21-16,0 22 0,0-22 16,0 21-16,-21-21 0,0 22 0,21-22 15,0 0-15,-21 0 0,-1 0 0,22 0 16,-21-21-1,21-21 17,21 0-32,1 0 15,-1-21-15,0 20 0,0 1 0,0-21 16,0 0-16,22 20 0,-22-20 16,0 21-16,21-21 0,-20-1 0,-1 22 15,0-21-15,0 21 0,0-1 16,0 1-16,-21 0 0,-21 21 31,21 21-31,-21 0 0,0 1 16,0-1-16,21 0 15,-21 0-15,-1 21 0,22-20 0,0 20 16,0-21-16,0 21 0,0-20 0,0 20 16,0-21-16,0 0 0,22 0 15,-1 1-15,0-1 0,21 0 0,-21 0 16,22-21-16,-22 0 0,21 0 15,-21 0-15,22 0 0,-22 0 0,21-21 16,1 0-16,-1 0 0,-21-1 0,21 1 16,1 0-16,-22 0 0,21-21 15,-21 20-15,1-20 0,-1 21 0,-21-21 16,0-1-16,0 22 0,0-21 0,0 21 16,0-1-16,0 1 15,-21 0-15,-1 21 0,1 0 16,0 0-16,0 0 0,0 21 0,0 0 15,-1 1-15,1-1 0,21 21 16,0-21-16,0 22 0,0-1 0,0-21 16,0 21-16,0-20 0,0-1 15,21 21-15,1-21 0,-1 0 0,0 1 16,21-22-16,-21 21 0,22-21 16,-1 0-16,-21 0 0,22 0 0,-22 0 15,0 0-15,21 0 0,-21 0 0,1 0 16,-1-21-16,0-1 0,0 1 15,0-21-15,22 21 0,-22 0 16,0-22-16,0 1 0,21 21 0,-20-22 16,-1 22-16,0-21 0,0 21 15,0-22-15,0 22 0,1 21 0,-22-21 16,0 42 0,0 0-1,0 1-15,0-1 16,0 0-16,0 0 0,-22 0 15,44-21 17,-1-21-17,0 0-15,-21 0 16,0 0-16,0-1 16,21 22-16,-21-21 0,0 0 0,0 0 15,0 0-15,0 0 0,0-1 16,-21 22-16,0 0 15,0 0-15,-1 22 0,1-22 16,21 21-16,-21 21 0,0-21 0,0 0 16,0 22-16,-1-22 0,22 21 15,0 1-15,-21-22 0,21 21 16,0 0-16,0-20 0,0 20 0,0-21 16,0 0-16,21 0 0,1 1 0,-1-1 15,0 0-15,0 0 0,21-21 16,-20 0-16,20 0 0,0 0 15,1 0-15,-22 0 0,21 0 0,0-21 16,1 21-16,-1-21 0,-21-22 0,22 22 16,-1 0-16,0 0 0,-21-21 15,22-1-15,-22 22 0,0-21 16,0 21-16,-21-22 0,0 22 0,0 0 0,0 0 16,0 0-16,-21 21 31,21 21-31,-21 21 15,21-21-15,0 0 0,-21 1 16,21 20-16,0-21 0,0 21 0,0-20 16,0 20-16,0-21 0,21 0 0,0 0 15,0 1-15,0-1 0,-21 0 16,22 0-16,-1-21 0,0 0 0,0 21 16,0-21-16,0 0 0,1 0 0,-1 0 15,0 0-15,0-21 0,0 0 16,0 0-16,1 0 0,-1-1 0,-21-20 15,21 21-15,0-21 0,0 20 16,-21-20-16,21 0 0,1 21 16,-22-22-16,21 22 0,-21 0 0,0 0 15,0 0-15,0-1 0,0 44 32,0-1-32,0 0 15,0 0-15,0 0 0,0 0 16,0 22-16,0-22 0,0 21 0,0-21 15,0 1-15,0 20 0,0-21 0,0 0 16,21 0-16,0 1 0,0-1 16,0-21-16,1 21 0,-1-21 0,0 0 15,0 0-15,0 0 0,0 0 0,1 0 16,-1-21-16,21 21 16,-21-21-16,0-22 0,1 22 0,-1-21 15,0 21-15,21-22 0,-21-20 0,1 20 16,-1-20-16,0 21 0,0-22 15,0-21-15,-21 22 0,21-22 0,-21 22 16,22-1-16,-22 1 0,0-1 16,0 1-16,0 20 0,0 1 0,0 21 15,0-21-15,0 20 0,-22 22 16,1 0 0,0 22-16,0 20 0,0 0 0,-22 1 15,22 20-15,21 1 0,-21 20 16,21-20-16,-21-1 0,21 22 15,0-22-15,0-20 0,0 20 0,0 1 16,0-22-16,0 22 0,0-22 0,21 0 16,0 1-16,0-1 0,1-21 15,-1 21-15,21-20 0,-21-1 0,0 0 16,1 0-16,-1-21 0,0 0 0,0 0 16,0 0-16,0 0 0,1 0 15,-1 0-15,0-21 0,0 0 0,0 0 16,-21-22-16,21 22 0,1-21 15,-1-1-15,-21 22 0,21-21 0,-21 21 16,21-22-16,-21 22 0,21 0 16,-21 0-16,0 42 31,0 0-31,0 0 0,0 22 16,0-22-16,0 0 0,0 21 15,0-20-15,0-1 0,0 0 0,0 21 16,0-21-16,0 1 0,0-1 15,21 0-15,1-21 0,-1 0 16,0 0-16,0 0 0,0 0 16,0 0-16,1 0 0,-1 0 0,0-21 15,0 0-15,0-1 16,0-20-16,1 21 0,-1 0 0,0-22 16,0 1-16,0 21 0,0 0 0,-21-22 15,0 22-15,22 0 0,-22 0 16,0 42-1,0 0 1,-22 0-16,22 1 0,0-1 16,-21 21-16,21-21 0,-21 0 0,21 22 15,0-22-15,0 0 0,0 0 0,0 0 16,21 1-16,0-1 0,1-21 16,20 21-16,0-21 15,-21 0-15,1 0 0,-1 0 16,0-21-16,0 21 0,0-21 0,0-1 15,1 1-15,-1-21 0,-21 21 16,0 0-16,0-22 0,0 22 16,0-21-16,0 21 0,-21-22 0,-1 22 15,1 0-15,0 0 0,0 21 0,0-21 16,-22 21-16,22 0 0,-21 0 16,0 0-16,20 0 15,44 0 16,-1 0-31,21 0 0,0 0 0,1 0 16,-1 0-16,0 0 0,22 0 0,-22-22 16,1 22-16,-1 0 15,0 0-15,1 0 0,-22 0 0,21 0 16,-21 0-16,0 0 0,-21 22 0,0-1 16,0 0-16,0 0 15,0 0-15,0 22 0,0-22 16,0 0-16,0 0 0,0 0 0,0 22 15,0-22-15,0 0 0,0 0 16,0 0-16,0 0 0,0 1 16,0-44 31,0 1-47,0 0 15,0 0-15,0 0 0,22 0 0,-1-22 16,-21 22-16,21-21 0,0 21 0,0-22 15,0 22-15,1-21 0,-1 21 16,0-22-16,21 22 0,1-21 16,-22 21-16,0 21 0,0 0 0,0 0 15,0 0-15,1 0 0,-1 0 16,0 0-16,-21 21 0,0 0 0,21 21 16,-21-21-16,21 1 0,-21 20 15,0 0-15,0-21 0,0 22 0,0-1 16,0-21-16,0 22 0,0-22 15,21 0-15,1 0 0,-1 0 0,-21 0 16,21 1-16,0-1 0,0-21 16,22 0-16,-22 0 0,0 0 0,0 0 15,21 0-15,-20 0 0,20 0 16,0-21-16,-21-1 0,22 1 0,-1 0 16,0 0-16,-20 0 0,20-22 0,0 22 15,-21-21-15,22 0 0,-22 20 16,0-20-16,0 0 0,0-1 0,1 22 15,-22 0-15,0-21 0,0 21 16,0-1-16,-22 22 16,1 0-16,-21 0 0,21 22 15,-22-22-15,22 21 0,0 21 0,0-21 16,0 0-16,21 1 0,0 20 16,0-21-16,0 0 0,0 0 0,0 22 15,21-22-15,0 0 0,0 0 16,0 0-16,1 1 0,-1-1 15,21 0-15,-21 0 0,-21 0 16,21-21 0,-21 21-16,-21-21 31,0 0-31,0 0 16,0 0-16,0 0 0,-1 0 0,1 0 15,0 0-15,0 0 16,0 0-16,-22 0 0,22 0 15,0-21-15,0 21 0,0-21 0,0 21 16,-1-21-16,1 0 0</inkml:trace>
  <inkml:trace contextRef="#ctx0" brushRef="#br0" timeOffset="102991.68">17992 11959 0,'-22'-21'16,"1"-21"15,21 21-31,0-1 15,21 22 17,-42 0-1,0 0-31,-21 0 0,-1 0 16,1 0-16,0 0 0</inkml:trace>
  <inkml:trace contextRef="#ctx0" brushRef="#br0" timeOffset="103271.52">16531 12171 0,'-21'0'16,"42"0"-16,-63 21 0,21-21 0,21 21 15,21-21 1,0 0-16,0 0 0,21 0 0,-20 0 15,20 0-15,0 0 0,1 0 0,-1 0 16,0 0-16,1 0 0,-1 0 16,-21 0-16,21 0 0,1 0 0,-22 0 15,21 0-15,-21-21 0,-42 21 47,0 0-31,0 0-16</inkml:trace>
  <inkml:trace contextRef="#ctx0" brushRef="#br0" timeOffset="104923.58">5715 14520 0,'0'-21'16,"0"0"-1,0 0 1,0 0-1,0 0-15,0-1 16,0 1-16,0 0 16,0 0-16,0 0 0,21 0 15,0 21-15,-21-22 0,21 1 16,1 21-16,-1-21 0,0 21 16,0 0-16,0 0 0,0 0 0,1 0 15,-1 0-15,0 0 0,0 0 0,0 0 16,0 21-16,1 22 0,-1-22 15,0 21-15,-21 0 0,0 1 0,0-1 16,0 0-16,0 1 0,0-1 16,0 0-16,0 1 0,-21-1 0,0 0 15,-1 1-15,1-22 0,0 21 16,-21 1-16,21-22 0,-22 21 0,1-21 16,21 22-16,-22-22 0,1 0 0,0 0 15,21 0-15,-22-21 0,1 0 16,21 21-16,-22-21 0,22 0 15,0 0-15,0-21 0,0 21 0,0-21 16,-1 0-16,1 0 0,21-22 16,0 22-16,0 0 0,0-21 0,0 21 15,0-22-15,0 1 0,0 21 0,0-22 16,21 1-16,1 21 0,-1 0 16,0 0-16,0-1 0,0 1 0,0 21 15,1 0-15,-1 0 0,0 21 16,0 1-16,0-1 0,0 0 15,1 0-15,-1 0 0,0 22 0,0-22 0,0 0 16,-21 0-16,21 21 16,-21-20-16,22-1 0,-1 0 0,-21 0 15,21 0-15,-21 0 0,21 1 0,-21-1 16,21 0-16,0-21 16,-21 21-16,22-21 0,-1 0 46,-21-21-46,0 0 0,21 21 16</inkml:trace>
  <inkml:trace contextRef="#ctx0" brushRef="#br0" timeOffset="105148.45">6265 14838 0,'0'0'15,"21"0"-15,1 0 0,-22-21 32,21 21 30,0 0-46</inkml:trace>
  <inkml:trace contextRef="#ctx0" brushRef="#br0" timeOffset="107020.18">7429 14647 0,'-21'-21'0,"42"42"0,-63-63 0,0 21 0,21 0 15,-1 0-15,1-1 0,0 1 0,0 0 16,0 21-16,21-21 0,0 0 16,-21 21-16,-1 0 0,22 21 31,0 0-31,0 0 16,0 0-16,0 1 0,22-22 0,-1 21 15,0 0-15,0 0 0,0-21 16,0 21-16,22-21 0,-22 0 0,21 0 15,1 0-15,-1 0 0,0 0 0,22 0 16,-1-21-16,-20 0 0,20 0 16,1 0-16,-1-22 0,1 22 0,-1 0 15,-21-21-15,1 20 0,-1-20 16,0 21-16,1-21 0,-22 20 16,0-20-16,-21 21 0,0 0 0,0 0 15,0-1-15,-21 1 0,-21 0 16,20 21-16,-20 0 0,0 0 0,-1 0 15,-20 0-15,21 0 0,-22 0 0,22 21 16,-22 22-16,1-22 0,20 21 16,-20 0-16,21 1 0,-1-1 0,1 22 15,21-22-15,0 21 0,21-20 16,0-1-16,0 0 0,0 1 0,0-1 16,21 0-16,0-20 0,21-1 0,1 0 15,-22 0-15,21 0 16,0-21-16,1 0 0,-1 21 0,0-21 15,1 0-15,-1 0 0,-21 0 0,22 0 16,-22 0-16,-21-21 16,-21 21-1,-1 0-15,-20 0 0,0 0 16,-1 0-16,1 0 0,0 0 0,-1 0 16,1 21-16,-21-21 0,20 22 0,22-1 15,-21 21-15,-1-21 0,22 22 16,0-22-16,0 21 0,21 0 0,0 1 15,0-22-15,0 21 0,0 1 16,21-22-16,0 0 0,0 21 16,1-21-16,20-21 0,0 22 0,1-1 15,-1-21-15,0 0 0,22 0 16,-22 0-16,22 0 0,-1-21 0,-21-1 16,22 1-16,-22 0 0,22 0 0,-22-21 15,0 20-15,1 1 0,-22-21 16,0 0-16,21 20 0,-42-20 0,22 21 15,-22-21-15,0 20 0,0 1 16,0 0-16,0 0 0,0 0 0,-22 21 31,22 21-31,-21 0 16,21 0-16,-21 22 0,21-22 16,-21 0-16,21 21 0,0-21 0,0 22 15,0-22-15,0 0 0,0 0 16,0 0-16,0 1 0,0-1 0,0 0 15,21-21 1,0-21 0,0 0-16,1-22 15,-22 22-15,21 0 0,0 0 16,-21-22-16,21 22 0,0-21 0,-21 21 16,21-22-16,1 22 0,-1 0 15,-21 0-15,21 0 0,0 21 16,0 0-1,0 0-15,-21 21 0,0 0 16,0 0-16,22 0 0,-1 22 0,-21-22 16,21 21-16,-21-21 0,0 1 0,21 20 15,-21-21-15,21 0 0,0 22 16,1-22-16,-1 0 0,0-21 16,0 0-16,0 0 0,22 0 15,-22 0-15,21 0 0,-21-21 0,22 21 16,-1-21-16,0-1 0,-21-20 0,22 21 15,-22 0-15,21-22 0,-21 22 16,1-21-16,-1 21 0,0-22 0,0 22 16,0 0-16,-21 0 0,0 0 15,0 0-15,0-1 0,0 44 32,-21-1-32,21 0 15,-21 0-15,21 0 0,-21 0 16,21 22-16,0-22 0,0 21 0,0-21 15,0 22-15,0-22 0,0 0 0,0 0 16,0 0-16,0 1 0,21-22 16,0 21-16,0-21 0,0 0 15,1 0-15,20 0 0,-21 0 0,0-21 16,0-1-16,22 22 16,-22-21-16,0-21 0,0 21 0,22 0 15,-22-22-15,0 22 0,0 0 0,-21-21 16,21 20-16,-21-20 0,21 21 15,-21 0-15,0 0 0,0-1 0,0 1 16,0 42 15,0 1-31,0-1 0,-21 0 0,21 0 16,0 21-16,0-20 0,0-1 16,0 21-16,0-21 0,0 0 0,0 1 15,0-1-15,21 0 0,-21 0 0,22 0 16,-1-21-16,0 0 15,0 21-15,21-21 0,-20 0 0,-1 0 16,21 0-16,-21 0 0,22-21 0,-22 0 16,21 0-16,-21 0 0,22 0 15,-22-1-15,0-20 0,0 21 0,0-21 16,0 20-16,1 1 0,-22-21 16,0 21-16,0 0 0,0-1 15,0 44 1,0-1-16,0 0 0,-22 0 15,22 0-15,-21 22 0,21-22 16,0 0-16,-21 21 0,21-21 0,-21 1 16,21-1-16,0 0 0,0 0 15,0 0-15,0 0 0,0 1 16,21-22 0,-21-22-16,21 1 15,0 21-15,-21-42 0,22 21 16,-22 0-16</inkml:trace>
  <inkml:trace contextRef="#ctx0" brushRef="#br0" timeOffset="107192.09">10181 14647 0,'0'22'46,"21"-22"-46,0 0 0,1 0 16,-1 21-16,0-21 0,0 0 16,0 0-16</inkml:trace>
  <inkml:trace contextRef="#ctx0" brushRef="#br0" timeOffset="110100.14">10499 15240 0,'0'0'0,"-22"-21"16,22 0 0,22 0-1,-1-1-15,0 22 0,0-21 0,0 0 16,22 0-16,-22 0 0,21 0 15,0-22-15,1 22 0,-1 0 0,0-21 16,1 20-16,-22 1 0,21-21 0,-21 21 16,-21-22-16,0 22 0,0 0 15,0 0-15,0 0 0,-21 21 16,-21 0-16,21 0 0,0 0 0,-22 0 16,22 0-16,-21 0 0,21 0 15,-22 0-15,22 21 0,21 0 0,0 0 16,0 0-16,0 1 15,0-1-15,0 0 0,21 0 0,0 21 16,1-20-16,-1-1 0,0 0 0,21 21 16,-21-21-16,1 22 0,20-22 15,-21 21-15,0-21 0,0 1 0,1-1 16,-1 0-16,0 0 0,0 0 16,0 0-16,0-21 0,1 0 0,-1 0 15,0 0-15,21 0 0,-21 0 0,1 0 16,-1-21-16,21 0 0,-21 0 15,0 0-15,22 0 0,-22-22 16,0 22-16,0-21 0,0-1 0,1 22 16,-1-21-16,0 0 0,-21 20 15,21-20-15,-21 0 0,0 21 0,0-1 16,0 1-16,0 0 0,0 0 16,0 42-1,0 0-15,0 0 0,0 1 16,-21-1-16,21 0 0,-21 21 15,21-21-15,0 22 0,0-22 16,0 0-16,0 21 0,0-20 0,0-1 0,0 0 16,0 0-16,21 0 0,0 0 15,0 1-15,0-22 0,1 0 16,-1 0-16,21 0 0,-21 0 16,22 0-16,-22 0 0,21-22 0,0 1 15,-20 0-15,20 21 0,-21-42 0,21 21 16,-20-1-16,-1 1 0,0 0 15,-21-21-15,0 21 0,0-22 16,0 22-16,0-21 0,-21 21 0,0-1 0,-1 1 16,1 0-16,-21 0 0,0 0 15,-1 21-15,1 0 0,0 0 16,-1 0-16,22 0 0,-21 21 0,-1 0 16,22 0-16,0 0 0,0 22 0,0-22 15,21 0-15,0 21 0,0-20 16,0-1-16,0 21 0,0-21 15,21 22-15,0-22 0,0 0 0,0 0 16,22 0-16,-1-21 0,0 21 0,1-21 16,20 0-16,-20 0 0,20 0 15,1 0-15,-22-21 0,21 21 0,-20-21 16,20 0-16,-20 0 0,-1 0 0,0-1 16,-21-20-16,1 21 0,-1 0 15,0 0-15,-21-22 0,21 22 16,-21-21-16,0 21 0,0-1 0,0 1 15,-21 21 1,0 21 0,21 1-16,0-1 0,-21 21 15,-1-21-15,22 0 0,-21 22 0,21-22 16,-21 21-16,21-21 0,0 1 0,0 20 16,0-21-16,0 0 0,0 0 15,0 1-15,21-44 31,0 22-15,1-21-16,-22 0 0,21 0 0,-21-21 16,21 20-16,-21 1 0,21-21 15,0 21-15,-21 0 0,0-22 16,0 22-16,21 0 0,-21 0 0,22 0 16,-22-1-16,21 22 15,-21 22 1,0-1-16,0 0 0,0 0 0,0 0 15,0 0-15,0 1 0,0 20 16,0-21-16,21 0 0,-21 0 0,21 1 16,-21-1-16,21 0 0,0 0 15,1 0-15,-1 0 0,0-21 16,21 0-16,-21 22 0,22-22 0,-22 0 0,21 0 16,1 0-16,-1 0 0,-21-22 15,21 1-15,1 0 0,-22 0 16,0 0-16,21 0 0,-20-1 0,-22 1 15,21-21-15,0 21 0,-21 0 16,21-22-16,-21 22 0,0-21 0,0 21 16,0-1-16,0 1 0,0 42 31,0 1-31,-21-1 0,0 0 16,21 0-16,-21 0 0,21 22 15,0-22-15,-22 0 0,22 21 0,-21-21 16,21 1-16,0-1 0,0 0 15,0 0-15,0 0 0,0 0 0,21-21 47,-21-21-47,22 0 0,-22 0 16,21 0-16,0 0 0,-21-1 0,21 1 16,0-21-16,-21 21 0,21-22 0,1 22 15,-22-21-15,21 21 0,-21 0 16,21-1-16,-21 1 0,21 21 15,-21 21 1,21 1-16,-21-1 0,0 0 16,0 0-16,0 0 0,21 22 0,-21-22 15,22 0-15,-1 0 0,-21 0 16,21 0-16,0 1 0,-21-1 16,21 0-16,0 0 0,1-21 0,-1 0 15,0 21-15,0-21 0,0 0 16,22 0-16,-22 0 0,0-21 0,0 21 15,0-21-15,22 0 0,-22 0 0,0-1 16,0 1-16,0 0 0,0 0 16,22-21-16,-22 20 0,0 1 0,0-21 15,0 21-15,1 0 0,-1-1 16,0 1-16,-21 42 31,0 1-31,0 20 16,0-21-16,-21 0 0,21 0 15,0 1-15,0 20 0,0-21 0,0 0 16,0 22-16,0-22 0,0 0 0,21 0 16,0 0-16,0 0 0,0 1 15,1-22-15,20 0 0,-21 21 0,21-21 16,1 0-16,-22 0 0,21 0 16,1-21-16,-1 21 0,0-22 0,1 1 15,-1 0-15,0 0 0,-21 0 16,22-22-16,-22 22 0,0 0 15,0-21-15,0 21 0,-21-22 0,22 22 16,-22 0-16,0-21 0,0 20 0,0 1 16,-22 21-16,1-21 0,0 21 15,0 0-15,-21 0 0,20 0 0,1 21 16,0 0-16,0 1 0,0 20 0,0-21 16,21 21-16,-22-20 0,22 20 15,0-21-15,0 21 0,0 1 0,0-22 16,22 0-16,-1 21 0,0-20 0,0-22 15,21 21-15,-20 0 0,-1-21 16,21 0-16,0 0 0,-20 0 16,20 0-16,0-21 0,-21 21 0,22-21 15,-22-1-15,21-20 0,-21 21 16,1 0-16,-1-22 0,0 1 0,21 21 16,-42-21-16,21 20 0,1 1 0,-1 0 15,-21 0-15,21 0 0,-21 0 16,0 42-1,0 0-15,-21 0 16,0 0-16,21 0 0,-22 1 0,22-1 16,0 21-16,-21-21 0,21 0 0,0 1 15,-21-1-15,21 0 0,0 0 16,0 0-16,0 0 0,0 1 16,21-22-1,0 0 1,1-22-16,-22 1 0,21 0 15,0 0-15,0 0 0,-21 0 0,21-1 16,0-20-16,1 21 0,-1-21 16,0 20-16,0 1 0,0-21 0,0 21 15,1 0-15,-1-1 0,0 22 16,0 0-16,0 0 0,0 22 16,1-1-16,-22 0 0,0 21 15,0-21-15,0 1 0,0-1 0,21 0 16,0 21-16,-21-21 15,21 1-15,-21-1 0,21 0 0,0-21 16,1 21-16,-1-21 0,0 0 0,0 0 16,0 0-16,0 0 0,1 0 15,-1 0-15,0 0 0,0-21 0,0 0 16,0 0-16,1-1 0,-1 1 16,21-21-16,-21 21 0,22-22 0,-22 1 15,21 0-15,-21-1 0,43-84 16,-43 64-16,21 21 0,-42-22 15,21 22-15,1-22 0,-22 43 0,0-21 16,0 21-16,0-1 0,-22 22 16,1 0-1,0 22-15,-21 20 0,21 0 0,-1 1 16,1-1-16,0 0 0,0 22 0,0-22 16,21 22-16,0-22 0,0 0 15,0 22-15,0-22 0,0 0 0,0-20 16,0 20-16,0 0 0,0-21 15,21 1-15,0-1 0,-21 0 0,21 0 16,-21 0-16,21-21 0,1 0 0,-1 0 16,0 0-16,0 0 0,0-21 15,22 0-15,-22 0 0,0 0 0,0-1 16,-21 1-16</inkml:trace>
  <inkml:trace contextRef="#ctx0" brushRef="#br0" timeOffset="110288.03">15981 14690 0,'-21'0'0,"42"0"0,-21 0 31,42 0-31,-21 0 0,22 0 0,-1 0 16,-21 0-16,43 0 0,-22 0 0,0 0 15,1-21-15,-1 21 0,-21 0 16,21-22-16,-20 22 0,-1-21 0,0 21 15,0-21-15</inkml:trace>
  <inkml:trace contextRef="#ctx0" brushRef="#br0" timeOffset="111573.6">17801 14478 0,'0'0'16,"21"-21"-16,0 0 0,1 21 0,-1-21 0,0 21 16,0-22-16,21 22 0,-20-21 15,-1 0-15,21 0 0,-21 0 16,22 0-16,-22-1 0,21 1 0,-21 0 16,22-21-16,-22 21 0,21-22 15,-42 22-15,0-21 0,0 21 16,0-1-16,-21 22 0,0-21 15,0 0-15,-22 21 0,22 0 0,-21 0 16,-1 0-16,22 0 0,-21 0 0,21 21 16,-22 0-16,22 1 0,0-1 15,0 21-15,21-21 0,-21 0 0,21 22 16,0-22-16,0 21 0,0 1 16,21-22-16,0 21 0,0 0 0,0 1 15,22-22-15,-22 21 0,0 1 16,0-1-16,22 0 0,-22 1 0,0-22 15,-21 21-15,0-21 0,0 22 16,0-22-16,0 0 0,0 0 0,-42 0 16,20 0-16,1-21 0,-21 22 15,0-22-15,20 0 0,-20 0 0,21 0 16,-21 0-16,20 0 0,-20 0 0,21-22 16,0 1-16,0 0 0,-1 0 15,1 0-15,0 0 0,21-1 0,0-20 16,0 21-16,0-21 0,0-1 0,0 22 15,0 0-15,0-21 0,0 20 16,0 1-16,0 42 31,0 1-31,0-1 0,21 0 16,0 0-16,-21 0 0,22 22 0,-22-22 16,21 21-16,0-21 0,0 22 15,0-22-15,0 0 0,1 0 0,20 0 16,-21 0-16,21 1 0,1-1 0,-1-21 15,0 0-15,1 21 0,20-21 16,-20 0-16,20 0 0,1 0 0,-22-21 16,21 21-16,1-21 0,-22-1 0,1 1 15,-1 0-15,0-21 0,1 21 16,-22-22-16,0 1 0,0 0 16,0 20-16,-21-20 0,21 0 0,-21-1 15,0 22-15,0 0 0,0 0 16,0 0-16,-21 21 0,0 0 0,0 0 15,0 21-15,0 0 0,-1 0 16,1 0-16,0 22 0,0-22 0,21 21 16,0-21-16,-21 22 0,21-22 0,0 21 15,0-21-15,0 22 0,21-22 16,0 0-16,0 0 0,0 0 0,1 1 16,-1-1-16,0-21 0,21 0 0,-21 21 15,22-21-15,-22 0 16,0 0-16,21 0 0,-20 0 0,20-21 0,0 0 15,-21-1-15,1 1 0,20 0 16,-21 0-16,21-21 0,-20-1 16,20 1-16,-21-22 0,0 22 0,22-21 15,-22-1-15,0 1 0,0-1 0,0 1 16,0 20-16,1 1 0,-22 0 16,0-1-16,0 1 0,21 21 0,-21 0 15,-21 42 1,21 0-1,0 0-15,-22 21 0,1 1 0,0-1 16,21 22-16,-21-1 16,0-21-16,21 22 0,-21-1 0,21-20 15,-22 20-15,22-20 0,0-1 0,0-21 16,0 21-16,0-20 0,0 20 16,0-21-16,0 0 0,0 0 15,22-21-15,-1 0 0,0 0 0,0 0 16,0 0-16,0 0 15,1 0-15,-1-21 0,0 0 0,0 21 16,0-21-16,0 0 0,1 0 16,-1-1-16,0 1 0</inkml:trace>
  <inkml:trace contextRef="#ctx0" brushRef="#br0" timeOffset="111795.98">19156 14542 0,'0'0'0,"21"0"16,0 0-1,0 0-15,0-22 0,22 22 0,-1 0 16,-21-21-16,22 21 0,-1 0 0,0-21 16,1 21-16,20 0 0,-21-21 15,1 21-15,-22 0 0,21-21 0,1 21 16,-1-21-16,-21 21 0,0 0 15,22-22-15,-22 22 0,0 0 16</inkml:trace>
  <inkml:trace contextRef="#ctx0" brushRef="#br0" timeOffset="112696.73">20087 14478 0,'0'0'0,"0"21"0,0 0 16,0 1 0,0-1-16,0 0 15,0 0-15,-21 0 0,21 0 16,-21-21-16,21 22 0,0-1 16,0 0-16,0 0 0,-21-21 0,21 21 15,0 0-15,0 1 0,0-1 16,21-21-16,0 21 15,0-21-15,0 0 0,0 0 16,1 0-16,20 0 0,-21 0 0,0 0 16,22 0-16,-22 0 15,0 0-15,21 0 0,-21-21 0,1 0 16,-1-1-16,0 1 0,0 0 0,-21 0 16,0 0-16,21 0 0,-21-1 15,21-20-15,-21 21 0,0 0 16,0 0-16,0-1 15,0 44 32,0-1-47,0 0 0,0 0 16,0 0-16,0 0 0,0 1 16,22-1-16,-1 0 15,0 0-15,0 0 0,0-21 0,0 21 16,1-21-16,-1 0 0,0 0 15,0 0-15,0 0 0,0 0 16,1 0-16,-1 0 0,0 0 0,0-21 16,0 21-16,-21-21 15,21 0-15,-21 0 0,22 0 0,-1-1 16,-21 1-16,0-21 0,21 21 0,-21 0 16,21-1-16,-21 1 0,21 0 15,-21 0-15,0 0 0,0 0 0,21 21 16,-21 21 15,0 0-31,0 0 0,0 0 0,0 22 16,0-1-16,-21-21 0,0 21 0,21 1 15,-21-1-15,21 0 0,0 1 16,-21-1-16,21 22 0,-21-22 0,-1 21 16,22 1-16,-21-22 0,0 22 15,21-1-15,-21-20 0,0 20 0,0-21 16,-1 22-16,1-22 0,0 1 0,21-1 15,0 0-15,-21 1 0,0-1 16,21 0-16,0 1 0,0-1 0,0-21 16,0 21-16,0-20 0,0-1 0,0 0 15,0 0-15,0 0 0,0 0 16,0-42 15,0 0-31,0 0 16,0 0-16,0 0 0,0-1 0,0 1 15,0-21-15,21 21 0,0-22 0,21-84 32,-20 85-32,-1-21 0</inkml:trace>
  <inkml:trace contextRef="#ctx0" brushRef="#br0" timeOffset="113073.51">20976 14605 0,'-21'-42'0,"42"84"0,-42-105 15,0 20-15,21 22 0,0 0 0,0-21 16,0 20-16,0 1 0,0 0 0,0-21 16,0 21-16,21-1 0,0 1 15,0 0-15,0 0 0,1 21 0,-1-21 16,0 0-16,0 21 0,21 0 16,-20-22-16,-1 22 0,21 0 0,-21 0 15,22 0-15,-22 22 0,0-22 0,0 21 16,0 0-16,0 0 0,-21 0 15,22 22-15,-22-22 0,0 21 0,0 0 16,0-20-16,0 20 0,-43 0 16,22-21-16,0 1 0,0 20 15,-22-21-15,22 0 0,-21 0 0,0 1 16,-1-1-16,1-21 0,0 21 16,-1 0-16,1-21 0,21 21 0,-22-21 15,22 0-15,0 21 0,0-21 0,0 0 16,21-21 15,0 0-15</inkml:trace>
  <inkml:trace contextRef="#ctx0" brushRef="#br0" timeOffset="123847.68">2117 15706 0,'-22'0'31,"1"0"-15,0 0 0,0 0 15,21 21-16,0 21-15,0-21 0,-21 22 16,21-1-16,0 22 0,0-22 16,0 21-16,0 1 0,0-1 0,-21 1 15,21-1-15,-22 1 0,1-1 16,21-20-16,-21 20 0,21-20 0,-21-1 16,21 0-16,-21 1 0,21-1 15,0-21-15,0 0 0,0 0 16,21-42 15,-21 0-15,21 21-16,0-21 0,-21-21 15,21 20-15,1 1 0,-1 0 0,0 0 16,0-21-16</inkml:trace>
  <inkml:trace contextRef="#ctx0" brushRef="#br0" timeOffset="124673.22">2688 16044 0,'0'0'0,"-21"0"15,21-21-15,0 0 16,21 0-1,0 21-15,0 0 0,22-21 16,-1 21-16,0 0 0,1-21 0,-1 21 16,0 0-16,1-22 0,-1 22 15,0-21-15,1 21 0,-22 0 16,0 0-16,0 0 0,0 0 16,1 0-16,-44 0 31,-20 0-31,21 0 0,0 0 0,-22 21 15,22-21-15,-21 0 0,21 0 16,-22 0-16,22 0 0,-21 0 0,21 0 16,0 0-16,-22 22 0,22-22 15,0 0-15,0 0 0,-22 0 0,22 21 16,0-21-16,0 21 0,0 0 16,0-21-16,-1 21 0,1 0 0,0 1 15,21-1-15,-21 0 0,0 0 16,0 0-16,21 22 0,0-22 15,-22 0-15,22 0 0,0 0 16,0 0 0,22-21-1,-1 0 1,0-21-16,0 0 16,0 21-16,-21-21 0,21 21 0,1-21 15,-1 0-15,21 21 0,-21-22 16,0 22-16,22-21 0,-22 21 0,21 0 15,-21-21-15,22 21 0,-22 0 0,21 0 16,-21 0-16,1 0 16,20 21-16,-21 0 0,0 1 0,0-1 15,1 0-15,-22 21 16,0-21-16,0 1 0,0-1 0,0 21 16,-22-21-16,1 0 0,0 22 15,0-22-15,-21 0 0,20 0 0,-20 0 16,21 1-16,-21-1 0,20-21 15,-20 21-15,21-21 0,0 0 0,-22 0 16,22 0-16,0 0 0,0 0 16,0 0-16,0 0 0,-1-21 0,1 21 15,0-21-15,0-1 16,0 22 0,21-21-1,21 21 1,21 0-16,-21-21 0,1 21 15,20-21-15,0 21 0,-21-21 0,22 21 16</inkml:trace>
  <inkml:trace contextRef="#ctx0" brushRef="#br0" timeOffset="124968.05">3619 16447 0,'0'0'0,"22"0"0,-22 21 15,21-21-15,0 0 0,0 0 16,0 0-16,0 0 16,1-21-16,-1-1 0,0 22 0,-21-21 15,21 0-15,-21 0 16,-21 0 0,0 21-16,0 0 0,-1 0 15,1 0-15,0 0 0,0 0 16,0 21-16,21 0 0,-64 43 31,64-43-31,0 0 0,0 0 0,0 0 16,21-21-1,1 21-15,20-21 0,-21 0 16</inkml:trace>
  <inkml:trace contextRef="#ctx0" brushRef="#br0" timeOffset="125455.7">6117 16489 0,'0'-42'16,"0"84"-16,0-106 0,0 22 0,0 21 0,0-21 16,0-1-16,0 22 0,0-21 15,0 21-15,0-1 0,0 1 0,0 0 16,0 0-16,0 42 31,0 21-31,0-20 0,-21 20 0,21 0 16,-21 22-16,21-22 0,0 0 15,-21 22-15,-1-22 0,22 22 0,-21-22 16,0 22-16,0-1 0,21-21 0,-21 1 16,0-1-16,21 0 0,0 1 15,-22-1-15,22-21 0,-21 0 0,21 1 16,0-1-16,0 0 0,0-42 47,0 0-47,0-1 15,0 1-15</inkml:trace>
  <inkml:trace contextRef="#ctx0" brushRef="#br0" timeOffset="125967.63">5715 16637 0,'0'0'0,"-21"-21"0,0-21 15,-1 20-15,22 1 0,0 0 16,-21 0-16,21 0 0,0 0 0,0-22 16,0 22-16,0 0 0,0 0 0,21 0 15,1-1-15,-1 1 16,21 0-16,-21 21 0,22-21 0,-1 0 16,0 21-16,1 0 0,20 0 15,-21 0-15,1 0 0,-1 21 0,22 0 16,-22 0-16,0 0 0,1 22 15,-1-1-15,0 0 0,1 1 0,-1-1 16,-21 0-16,0 22 0,0-22 0,1 22 16,-22-22-16,21 22 0,-21-22 15,0 0-15,0 1 0,0-1 0,0-21 16,0 21-16,0-20 0,0-1 16,0 0-16,0 0 0,0-42 31,0 0-31,0 0 15,0-22-15,21 22 0,-21-21 16,21-1-16,0 1 0,0-21 16,-21-1-16,22 22 0,-1-22 0,-21 22 15,21-22-15,0 22 0,-21 0 16,0-22-16,21 43 0,-21-21 0,21 21 16,-21-22-16,22 43 0,-22-21 15,0 0-15,21 21 16,-21 21-1,21-21-15,-21 21 0,0 0 0,21 1 16,-21-1-16,21 0 16,0 0-16,-21 0 15,0 0-15,22-21 0,-1 22 0,-21-1 16</inkml:trace>
  <inkml:trace contextRef="#ctx0" brushRef="#br0" timeOffset="126379.87">7070 16849 0,'0'0'0,"0"21"0,21 0 31,0 0-31,0-21 16,0 0-16,0 0 0,1 0 16,-1 0-16,0-21 0,0 0 0,0 0 15,0 0-15,1-1 0,-1 1 16,0 0-16,0 0 0,0 0 0,-21 0 15,21-1-15,-21 1 0,0 0 0,0 0 16,0 0-16,-21 0 16,0 21-16,0-22 0,0 22 15,0 0-15,-1 0 0,1 22 16,0-1-16,0 0 0,0 0 0,0 0 16,-1 0-16,1 22 0,0-22 15,21 21-15,0 1 0,0-22 16,0 21-16,0 0 0,0-20 0,0-1 15,0 21-15,0-21 0,0 0 16,0 1-16,21-22 0,-21 21 0,21 0 16,1-21-16,-1 0 0,21 0 15,-21 0-15,0 0 0,1 0 0,20-21 16,-21 21-16,21-21 0,-20-1 16,20 1-16,-21 0 0,21-21 0,-20 21 15,20-22-15</inkml:trace>
  <inkml:trace contextRef="#ctx0" brushRef="#br0" timeOffset="127060.01">7810 16616 0,'0'0'0,"0"-21"0,22 0 0,-22-1 16,0 1-16,0 42 31,0 1-15,0-1-16,0 0 0,0 0 0,0 0 15,0 22-15,0-1 0,0-21 16,-22 21-16,22-20 0,-21 20 0,21-21 15,0 0-15,0 22 0,0-22 16,0 0-16,0 0 0,0 0 16,21-21-16,1 0 15,-1 0-15,0 0 0,-21-21 16,42 21-16,-21-21 0,1 0 16,-1 0-16,0-1 0,0 1 15,0 0-15,0-21 0,1 21 0,-1-22 16,-21 22-16,21 0 0,-21 0 15,21 0-15,-21 42 32,0 0-32,0 0 0,0 0 15,0 0-15,0 22 0,-21-22 0,21 0 16,0 0-16,-21 0 0,21 1 16,0-1-16,0 0 0,0 0 0,21 0 15,0-21-15,0 21 0,0-21 16,1 0-16,-1 0 0,21 0 15,-21 0-15,0 0 0,22 0 0,-22 0 16,21 0-16,-21-21 0,1 0 16,20 21-16,-21-42 0,0 21 0,-21-1 15,21 1-15,-21-21 0,0 21 16,0-22-16,0 1 0,0 21 0,0-21 16,-21 20-16,0-20 0,0 21 0,0 0 15,0 0-15,-1 21 0,1 0 16,0-22-16,0 22 15,42 0 17,0 22-17,0-22-15,1 0 0,-1 0 16,0 0-16,0 0 0,0 0 16,0 0-16,1 0 0,-1-22 15,0 22-15,0 0 0,0 0 16,-21-21-16</inkml:trace>
  <inkml:trace contextRef="#ctx0" brushRef="#br0" timeOffset="127559.98">10096 16468 0,'22'-21'0,"-44"42"0,44-85 15,-22 43-15,0-21 0,0 21 16,0-1-16,0 1 0,0 0 0,0 0 16,0 42-1,0 21 1,-22 1-16,22-22 0,0 42 15,-21-20-15,0 20 0,0-20 16,21 20-16,-21 1 0,0-1 0,21 1 0,-22-1 16,1-21-16,0 1 0,0-1 15,21 0-15,0 1 0,-21-22 16,21 21-16,-21-21 0,21 1 16,0-1-16,0-42 46,0-1-46,0-20 0,0 21 16,0 0-16,0-22 0</inkml:trace>
  <inkml:trace contextRef="#ctx0" brushRef="#br0" timeOffset="128144.85">9864 16616 0,'0'0'0,"-22"-21"0,22 0 0,-21-1 15,21-20-15,0 21 0,0 0 16,0 0-16,0-22 0,0 22 0,0 0 15,0 0-15,0-22 0,21 22 16,22 0-16,-22 0 0,21 0 0,-21 0 16,22-1-16,-1 22 0,0 0 0,1 0 15,-1 0-15,0 0 0,1 22 16,-1-1-16,0 21 0,1 0 0,-22 1 16,21-1-16,-21 22 0,22-22 15,-22 21-15,-21-20 0,0 20 16,21 1-16,-21-22 0,0 0 15,0 22-15,0-22 0,0-21 0,0 22 16,0-22-16,0 21 0,-21-21 16,21 1-16,0-44 31,-21 22-31,21-42 16,0 21-16,0 0 0,0-22 15,0 1-15,0 0 0,0-1 0,21 1 16,-21-21-16,21 20 0,0-20 0,0 20 15,22-20-15,-22 21 0,21-1 16,-21 1-16,22 0 0,-1-1 16,0 22-16,22 0 0,-22 0 15,1 0-15,-1 21 0,-21 0 0,21 21 16,1 0-16,-22 0 0,0 21 0,0-20 16,0 20-16,1 21 0,-22-20 15,21-1-15,-21 22 0,0-22 0,0 21 16,0 1-16,0-22 0,0 1 15,-21 20-15,-1-21 0,1-20 0,0 20 16,21-21-16,-21 21 0,21-20 16,-21-1-16,21 0 0,-21 0 15,21 0-15,-22-21 0,44-21 47,-1 0-47,0 21 0,0-21 16,0 0-16</inkml:trace>
  <inkml:trace contextRef="#ctx0" brushRef="#br0" timeOffset="129156.58">11917 16806 0,'0'-21'0,"0"42"0,0-84 0,21 42 16,-21 0-16,0-22 0,0 22 0,0 0 15,0 0-15,0 0 0,-21-1 16,0 1-16,-1 0 0,1 0 0,-21 21 16,21 0-16,-22 0 0,22 0 15,-21 0-15,0 0 0,20 21 0,1 0 16,0 0-16,-21 22 0,21-22 16,-1 21-16,22 1 0,-21-1 0,21 0 15,-21-21-15,21 22 0,0-1 16,0 0-16,0-20 0,0 20 0,0-21 15,21 0-15,0 0 0,1 1 0,-1-22 16,0 0-16,0 0 16,0 0-16,0 0 0,1 0 0,20 0 15,-21 0-15,0-22 0,22 1 16,-22 0-16,0 0 0,0 0 0,0-22 16,0 22-16,1-21 0,-1 21 15,0-22-15,-21 1 0,0 21 0,0-21 16,0 20-16,0 1 0,0 0 0,0 0 15,0 42 1,0 0 0,0 0-16,-21 1 0,21-1 15,-21 21-15,21-21 0,0 22 16,0-1-16,0-21 0,0 0 0,0 22 16,0-22-16,21 0 0,0 0 15,0 0-15,0 0 0,22-21 0,-1 0 16,-21 22-16,21-22 0,1 0 15,-1 0-15,-21 0 0,22 0 0,-22-22 16,21 1-16,-21 0 0,0 21 0,1-21 16,-1-21-16,0 20 0,0 1 15,-21-21-15,0 0 0,0 20 0,0-20 16,0 21-16,0 0 0,0 0 16,0-1-16,0 1 0,0 0 0,0 42 31,-21 0-31,21 22 15,-21-22-15,21 0 0,0 21 0,0-20 16,0 20-16,0-21 0,0 21 16,0-20-16,0-1 0,0 21 0,0-21 15,0 0-15,0 1 0,0-1 16,0 0 0,0-42 15,0 0-31,0-1 0,0 1 15,0 0-15,0-21 0,0 21 16,0-22-16,21 1 0,0 0 16,0-1-16,0 22 0,1-21 0,-1-1 15,0 1-15,21 21 0,-21 0 16,1 0-16,20-1 0,-21 1 0,21 21 16,-20 0-16,-1 0 0,21 21 15,-21 1-15,0-1 0,1 0 0,-1 21 16,0-21-16,0 22 0,-21-1 0,0-21 15,0 22-15,0-1 0,0 0 16,0-21-16,0 22 0,-21-22 0,0 0 16,0 0-16,21 0 0,-22 1 15,1-1-15,21 0 0,-21-21 16,0 0 0,42-21 15,0 21-31,-21-21 0,21 21 15</inkml:trace>
  <inkml:trace contextRef="#ctx0" brushRef="#br0" timeOffset="129468.4">13504 17039 0,'-21'0'16,"21"21"15,0 1-16,0-1 17,-21-21-17,0 0-15,0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7T00:56:14.5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8149 804 0,'0'0'15,"0"-21"-15,0 0 0,0 0 16,0 0-16,0 0 15,0-1-15,0 1 0,0 0 0,0 0 16,0 0-16,0 0 0,0-1 16,0 1-16,0 0 0,0 42 47,0 0-47,-21 1 0,21-1 15,0 21-15,0 0 0,0 1 0,0-1 16,-21 0-16,21 22 0,-21-1 15,21-20-15,0 20 0,0 1 0,-22-22 16,22 22-16,-21-22 16,0 21-16,21-20 0,0-1 0,0-21 15,-21 22-15,21-1 0,0-21 0,-21 0 16,21 22-16,0-22 0,0 0 16,0 0-16,0-42 31,0 0-16,0 0-15,21-22 16,-21 22-16</inkml:trace>
  <inkml:trace contextRef="#ctx0" brushRef="#br0" timeOffset="612.72">8022 677 0,'0'0'0,"0"-21"0,-63-63 15,63 62 1,0 1-16,0 0 0,0-21 0,0 21 16,0-1-16,0 1 0,21-21 15,0 21-15,21 0 0,-21-1 16,22 1-16,-1 0 0,0 0 15,1 0-15,-1 0 0,0 21 0,22 0 16,-22 0-16,22 0 0,-1 0 16,-20 0-16,-1 0 0,0 21 0,1 21 15,-1-21-15,-21 22 0,0-1 16,-21 0-16,0 1 0,0-1 0,0 0 16,-42 22-16,21-22 0,-22 22 15,1-22-15,-21 21 0,20-20 0,-20 20 16,20-20-16,-20-1 0,21 0 15,-1-21-15,1 1 0,0-1 0,20 0 16,-20 0-16,21-21 0,0 0 16,0 0-16,-1 0 0,1 0 15,0 0-15,21-21 0,0 0 16,0 0-16,0-1 16,0 1-16,21 21 31,0 0-31,1 21 15,-1 1-15,-21-1 0,21 21 16,0-21-16,0 22 0,0-22 0,-21 21 16,22-21-16,-1 22 0,0-22 15,-21 0-15,21 21 0,0-21 0,-21 1 16,21-1-16,1 0 0,-22 0 16,21-21-16,0 0 0,-21 21 15,21-21-15,0 0 0,0 0 0,1 0 16,-1-21-16,0 0 15,0 0-15,0 0 0</inkml:trace>
  <inkml:trace contextRef="#ctx0" brushRef="#br0" timeOffset="1028.48">8826 1291 0,'0'0'0,"170"0"31,-149-21-31,0 21 0,21-21 16,-20 0-16,-1 21 0,0-21 0,0 21 15,0-22-15,-21 1 0,0 0 16,0 0-16,0 0 0,-21 0 15,0 21-15,0 0 0,0 0 16,-1 0-16,-20 0 0,21 0 16,-21 0-16,20 21 0,-20 0 15,21 0-15,0 0 0,0 0 16,-22 22-16,43-22 0,-21 0 0,0 0 16,21 0-16,-21 1 0,21-1 15,0 0-15,0 0 0,0 0 0,21 0 16,0-21-16,0 22 15,0-22-15,22 0 0,-22 0 0,21 0 16,-21 0-16,22 0 0,-22 0 0,21 0 16,1-22-16,-22 1 0,21 21 15</inkml:trace>
  <inkml:trace contextRef="#ctx0" brushRef="#br0" timeOffset="1488.57">9546 1143 0,'-63'0'31,"41"0"-31,1 0 0,21 21 0,-21-21 16,21 21-16,0 1 0,-21-1 15,21 0 1,0 0-16,0 0 15,0 0 1,21 1-16,0-22 16,-21 21-16,21-21 0,1 0 15,-1 0-15,-21 21 0,21-21 0,0 0 16,0 0-16,-21 21 0,21-21 16,1 21-16,-1-21 0,-21 21 15,0 1-15,0-1 16,0 0-16,-21-21 15,-1 21-15,1-21 0,0 21 0,0-21 16,0 21-16,0-21 0,-22 0 16,22 0-16,0 0 0,0 0 15,0 0-15,-1 0 0,1 0 0,0 0 16,0 0 0,0-21-16,21 0 0,0 0 15,0 0 1,0 0-16,0-1 0,21 1 15,-21 0-15,21 0 0</inkml:trace>
  <inkml:trace contextRef="#ctx0" brushRef="#br0" timeOffset="1829.38">10075 466 0,'-21'-43'16,"0"43"-1,21 22-15,0-1 0,0 21 16,0-21-16,0 22 0,-21-1 16,21 0-16,0 22 0,-21-1 15,21 1-15,-22-1 0,1 1 0,21-22 0,-21 22 16,0-1-16,21 1 0,0-22 15,-21 0-15,21 1 0,-21-1 16,21 0-16,0-21 0,0 1 16,0-1-16,0 0 0,0 0 0,0 0 15,21-21-15,0 0 16,0 0-16,0 0 16,0 0-16,1-21 0,-1 21 0,-21-21 15,21 0-15</inkml:trace>
  <inkml:trace contextRef="#ctx0" brushRef="#br0" timeOffset="2016.27">9800 1164 0,'-21'0'16,"42"0"15,21 0-31,-20 0 0,-1 0 15,21 0-15,-21-21 0,22 21 0,-1 0 16,0-21-16,-21 0 0,22 21 16,-1-21-16</inkml:trace>
  <inkml:trace contextRef="#ctx0" brushRef="#br0" timeOffset="2812.82">11515 677 0,'0'0'0,"0"22"16,-22-1-1,1 21-15,0 0 0,21 1 16,-21-1-16,0 22 0,0-1 0,-1-21 16,1 22-16,0-1 0,0-20 0,0 20 15,0-20-15,-1 20 0,1-21 16,0 1-16,0-1 0,0 0 0,0 1 15,-1-1-15,1-21 0,0 22 16,21-22-16,-21-21 0,21 21 0,0 0 16,0-42-1,0 0 1,0 0-16,21-1 0,0-20 16,-21 21-16,21-21 0,1-1 15,-1-20-15,0 20 0,0-20 0,0-1 16,22 1-16,-22-1 0,0-20 15,0 20-15,21 1 0,-20-1 0,-1 22 16,0 0-16,21-1 0,-21 22 16,1 0-16,-1 0 0,21 0 0,-21 21 15,0 0-15,1 0 0,-1 21 16,21 0-16,-21 21 0,-21 1 0,21-1 16,1 21-16,-22-20 0,0 20 15,0 1-15,0-22 0,0 22 0,0-22 16,0 21-16,0-20 0,0-1 15,0 0-15,-22-20 0,22 20 16,-21-21-16,21 0 0,0 0 0,0 1 16,0-1-16,0 0 15,-21-21 1,0-21-16,0 0 16</inkml:trace>
  <inkml:trace contextRef="#ctx0" brushRef="#br0" timeOffset="2992.71">11197 1461 0,'21'0'31,"0"0"-31,1 0 16,-1 0-16,0 0 0,21 0 0,1 0 15,-22-22-15,21 22 0,0 0 16,1-21-16,-1 0 0,0 21 0,-20-21 15,20 21-15,0-21 0</inkml:trace>
  <inkml:trace contextRef="#ctx0" brushRef="#br0" timeOffset="3481.43">12340 1312 0,'0'0'0,"21"-21"15,0 21-15,-21-21 0,22 21 0,-22-21 16,21 21-16,-21-21 0,0 0 0,0-1 16,-43 22-1,22 0-15,0 0 16,-21 0-16,21 0 0,-22 0 16,1 22-16,21-1 0,-22-21 15,22 21-15,0 0 0,0 0 0,0 0 16,0 1-16,21-1 0,0 0 0,0 0 15,0 0-15,0 0 16,21-21-16,0 22 0,0-22 16,21 0-16,-20 0 0,-1 21 0,21-21 15,-21 0-15,22 0 0,-22 21 16,0-21-16,0 0 0,0 0 0,0 21 16,1-21-16,-1 21 15,-21 0-15,0 1 0,-21-1 16,-1-21-16,1 21 0,-21-21 15,0 21-15,20-21 0,-20 0 16,0 21-16,-1-21 0,1 0 0,21 0 16,-21 0-16,20 0 15,1 0-15,0 0 0,0 0 0,0 0 16,21-21 0,0 0-1,21 21-15,0-21 0,0 0 16,22 21-16,-22-22 0,21 1 15</inkml:trace>
  <inkml:trace contextRef="#ctx0" brushRef="#br0" timeOffset="3949.16">13039 1249 0,'0'-42'15,"0"20"-15,-22 1 16,1 21-16,0 0 16,0 0-16,-21 0 0,20 0 15,1 0-15,-21 0 0,21 21 0,-22 1 16,22-1-16,0-21 0,0 21 16,0 0-16,0 0 0,-1 0 0,1 1 15,21-1 1,0 0-16,0 0 0,21-21 15,1 21-15,41 0 16,-42-21-16,0 22 0,22-22 16,-22 21-16,21-21 0,-21 0 0,1 21 15,20-21-15,-21 0 0,-21 21 16,21 0-16,-21 0 0,0 1 16,-21-22-1,0 0-15,0 21 0,-22-21 0,1 0 16,0 21-16,-1-21 0,1 0 0,0 0 15,21 0-15,-22 21 0,22-21 16,-21 0-16,21 0 0,-1 0 16,1 0-1,42-21 1,1 21-16,-1 0 16,0-21-16,0 21 0,21 0 15</inkml:trace>
  <inkml:trace contextRef="#ctx0" brushRef="#br0" timeOffset="4456.87">13314 1185 0,'0'0'0,"-21"0"31,21 22-16,-22-1-15,22 0 0,0 0 16,0 0-16,-21 0 0,21 1 0,-21-1 16,21 0-16,0 0 0,0 21 15,0-20-15,-21-1 0,21 0 0,0 0 16,0 0-16,0 0 0,0 1 16,21-22-16,0 0 15,0 0-15,1 0 0,-1 0 16,0 0-16,0-22 15,0 22-15,0-21 0,1 0 0,-1 0 16,0 0-16,0 0 0,0-1 0,0 1 16,-21-21-16,22 21 0,-22 0 15,21-22-15,-21 22 0,21 0 0,-21 0 16,0 0-16,0-1 0,0 44 31,0-1-31,0 0 16,-21 0-16,21 0 0,-21 22 0,21-22 15,-22 0-15,22 0 0,0 21 0,0-20 16,0-1-16,0 0 0,0 0 16,0 0-16,0 0 15,22 1 1,-1-22-16,0 0 0,0 0 16,0 0-16,0 0 0,1-22 0,-1 1 15,21 21-15</inkml:trace>
  <inkml:trace contextRef="#ctx0" brushRef="#br0" timeOffset="4856.64">13843 1334 0,'0'0'0,"-21"-22"0,21-41 31,0 42-31,0 0 0,0-1 16,21 22-16,0 0 15,-21-21-15,21 21 0,0 0 0,1 0 16,20 0-16,-21 0 0,0 0 0,0 21 15,22-21-15,-22 22 0,0-1 16,0 0-16,0 0 0,1 0 0,-22 0 16,21 22-16,-21-22 0,0 0 15,0 0-15,0 0 0,0 1 0,-21-22 16,-1 21-16,1 0 0,0 0 0,0-21 16,0 0-16,0 21 0,-1-21 15,1 0 1,21-21-16,0 0 15,0 0-15,0 0 16,21-1-16,1-20 0,-22 21 0,21 0 16,0 0-16,0-22 0,0 22 15,0 0-15,1 0 0,-1 0 0,0 21 16,0-22-16,0 1 0,0 21 16,1 0-16,-1 0 0,0 0 15,0 0-15,0 21 16,-21 1-16,21-1 15</inkml:trace>
  <inkml:trace contextRef="#ctx0" brushRef="#br0" timeOffset="5204.43">14478 1376 0,'42'0'31,"-21"0"-31,1-21 0,-22 0 0,21 21 15,0-22-15,0 22 0,0-21 0,0 0 16,1 0-16,-1 21 16,0-21-16,-21 0 0,0-1 15,-21 22 17,0 22-32,-1-22 15,1 21-15,-21 0 0,21 0 16,0 0-16,-1 0 0,1 1 0,0-1 15,21 0-15,0 0 0,0 0 16,0 0-16,0 1 0,0-1 16,0 0-16,21-21 0,-21 21 15,21-21-15,1 0 16,20 0-16,-21 0 0,0 0 0,22 0 0,-1 0 16,0 0-16,1 0 0,-1 0 15,0 0-15</inkml:trace>
  <inkml:trace contextRef="#ctx0" brushRef="#br0" timeOffset="5776.12">15388 1228 0,'0'0'0,"0"-21"0,0-1 0,0 1 16,-21 0-16,0 0 0,21 0 0,-21 21 16,-1 0-16,1 0 0,0 0 15,0 0-15,0 0 0,0 0 16,-22 21-16,22 0 0,0 0 15,0 0-15,0 1 0,-1-1 16,1 21-16,0-21 0,0 0 0,0 1 16,0 20-16,21-21 0,-22 0 15,22 0-15,0 1 0,0-1 0,0 0 16,0 0-16,22-21 16,-1 21-16,0-21 0,0 0 15,0 0-15,0 0 0,1 0 0,-1 0 16,0 0-16,0-21 0,21 0 15,-20 0-15,20 0 0,-21-1 0,21 1 16,-20 0-16,20-21 0,-21-1 16,21 1-16,-20 0 0,-1-1 0,0-20 15,0 21-15,0-22 0,0 1 16,1 20-16,-22-20 0,21 20 16,-21 1-16,0 0 0,0 21 0,0-22 15,0 22-15,0 0 16,-21 42-1,-1 0 1,22 22-16,-21-1 0,0-21 0,21 43 16,-21-22-16,21 21 0,0-20 15,0 20-15,-21-20 0,21 20 0,0-21 16,0 22-16,0-22 0,0 1 0,0-22 16,0 21-16,21-21 0,0 0 15,0 1-15,0-1 0,1 0 16,20 0-16,-21-21 0,21 0 15,-20 21-15,20-21 0,0 0 0,-21 0 16,22 0-16,-1-21 0,-21 21 0,0-21 16,1 0-16,20 0 0,-21-1 15</inkml:trace>
  <inkml:trace contextRef="#ctx0" brushRef="#br0" timeOffset="6660.61">8509 2180 0,'0'0'0,"-21"0"0,0 0 15,-1 0-15,1 0 16,0 0 0,42 0 15,0 0-31,1 0 16,20 0-16,-21 0 0,21 0 15,22 0-15,-1 0 0,1 0 0,-1 0 16,22 0-16,0 0 15,21 0-15,-22 0 0,22 0 0,21 0 0,-21 0 16,21 0-16,21 0 0,-21 0 16,21 0-16,0 0 0,-21-21 15,43 21-15,-22 0 0,21 0 0,1 0 16,-1 0-16,0-21 0,1 21 16,20 0-16,-21 0 0,22 0 0,-1 0 15,1 0-15,-1 0 0,1 0 0,-22 0 16,22 0-16,-22 0 0,0 0 15,1 0-15,-1 0 0,-21 0 0,22 0 16,-43 0-16,21 0 0,-21 0 16,0 0-16,-21 0 0,21 0 0,-22 21 15,-20-21-15,0 0 0,-1 0 0,1 0 16,-21 0-16,-22 0 0,0 0 16,1 0-16,-22 0 0,0 0 15,0 0-15</inkml:trace>
  <inkml:trace contextRef="#ctx0" brushRef="#br0" timeOffset="9085.21">1397 3302 0,'0'0'0,"0"-21"16,0 0-16,0 0 0,0-1 16,0 1-16,0 0 15,0 0-15,0 0 16,0 0-16,0 42 62,0 0-62,0 0 0,0 0 0,0 22 16,0-1-16,0 0 0,0 1 16,0 20-16,0-21 0,0 1 0,0 20 15,0-20-15,0-1 0,0 0 16,0 1-16,-21-1 0,21 0 15,-21-21-15,21 1 0,0-1 0,0 0 16,0 0-16,0 0 0,0-42 47,0 0-31,0 0-16,0 0 15,0-1-15,21 1 0</inkml:trace>
  <inkml:trace contextRef="#ctx0" brushRef="#br0" timeOffset="9635.9">1863 3598 0,'0'43'32,"0"-22"-17,21-21 32,-21-21-47,0 0 16,0-1-16,0 1 15,0 0 1,-21 21 31,-1 0-31,22 21-16,0 0 15,0 1 1,0-1-1</inkml:trace>
  <inkml:trace contextRef="#ctx0" brushRef="#br0" timeOffset="10576.37">3090 3281 0,'0'0'0,"0"-21"0,0 0 0,0-1 0,-21 1 16,0 0-16,21 0 15,-21 21-15,21-21 0,0 0 0,-21 21 16,21-22 0,-22 22-16,22 22 31,0-1-31,0 0 0,0 0 0,0 0 0,0 22 16,0-1-16,0 0 15,0-21-15,0 22 0,0-1 0,0 0 16,0 1-16,0-22 0,0 21 15,0-21-15,0 1 0,0 20 0,0-21 16,0 0-16,0 0 0,0 1 16,22-22-1,-1 0-15,0 0 16,0-22-16,-21 1 16,21 0-16,0 0 0,-21 0 0,22 0 15,-1-1-15,0-20 0,0 21 16,-21-21-16,21-1 0,0 1 0,1 21 15,-22-22-15,0 1 16,21 21-16,-21 0 0,21 0 0,-21-1 16,0 1-16,0 42 15,0 1 1,21 20-16,-21-21 0,0 21 16,0-20-16,0 20 0,21-21 0,-21 21 15,0-20-15,0 20 0,0-21 16,0 0-16,21 0 0,-21 1 0,22-1 15,-1 0-15,-21 0 0,21-21 16,0 0-16,0 21 0,0-21 0,1 0 16,20 0-16,-21 0 0,0 0 0,22-21 15,-22 0-15,21 0 16,-21 0-16,0-1 0,1 1 0,-1 0 16,0-21-16,0 21 0,-21-22 15,0 1-15,0 0 0,0 20 0,0-20 16,0 21-16,0-21 0,0 20 15,0 1-15,-21 0 0,0 21 16,0 0-16,-1 0 16,22 21-1,0 0-15,0 1 16,22-22 0,-1 0-16,0 0 0,0 0 15,0 0-15</inkml:trace>
  <inkml:trace contextRef="#ctx0" brushRef="#br0" timeOffset="11097.07">4233 2836 0,'0'0'0,"-21"0"15,0 0-15,0 22 16,21-1-16,0 0 0,-21 0 0,21 0 15,-22 22-15,1-1 0,21-21 16,0 43-16,0-22 0,-21 0 0,21 22 16,-21-22-16,21 0 0,0 22 15,0-22-15,0 1 0,0-1 0,0 0 16,-21-21-16,21 22 0,0-22 0,0 0 16,0 0-16,0 0 0,21-42 31,-21 0-16,0 0-15,0 0 0,0 0 16,21-22-16,-21 1 0,21 21 16,-21-43-16,21 22 0,1 0 15,-1-1-15,-21 22 0,42-21 0,-21-1 16,0 22-16,1 0 0,20 0 16,-21 0-16,21 21 0,-20 0 0,20 0 15,-21 0-15,21 21 0,-20 21 0,-1-21 16,0 1-16,0 20 0,-21-21 15,0 21-15,0-20 0,0 20 0,0-21 16,0 21-16,0-20 0,-21 20 16,0-21-16,0 0 0,-1 0 0,1 1 15,0-1-15,0 0 0,0-21 0,21 21 16,-21-21-16,21-21 31,21 21-31,0-21 16,21 0-16</inkml:trace>
  <inkml:trace contextRef="#ctx0" brushRef="#br0" timeOffset="11612.77">5313 3133 0,'-21'0'15,"42"0"-15,-64-21 0,1 21 0,21 0 0,0 0 16,0 0-16,-22 0 0,22 0 0,-21 0 16,21 0-16,-22 21 0,1 0 15,21 0-15,-22 0 0,22 0 0,0 22 16,-21-1-16,21 0 0,-1 1 16,1-1-16,21-21 0,0 22 0,0-1 15,0 0-15,0-21 0,0 1 0,0 20 16,21-21-16,1-21 0,-1 21 15,21-21-15,-21 0 0,22 0 0,-22 0 16,21 0-16,0 0 0,-20 0 16,20 0-16,0-21 0,-21 0 15,22 0-15,-22 0 0,0-1 0,21-20 16,-20 21-16,-22-21 0,21 20 16,0-20-16,-21 0 0,0-1 0,0 1 15,0 0-15,0 21 0,0-22 16,0 22-16,0 0 0,0 63 31,-21-21-31,21 22 16,-21-22-16,21 21 0,0 1 0,0-1 15,0 0-15,0 1 0,0-1 16,0-21-16,0 21 0,0-20 0,0-1 16,0 0-16,0 0 0,0 0 15,21-21-15,0 0 0,0 0 16,0 0-16,0 0 0,22 0 0,-22 0 15,21-21-15,-21 0 0</inkml:trace>
  <inkml:trace contextRef="#ctx0" brushRef="#br0" timeOffset="11884.62">6096 2921 0,'0'-21'15,"0"42"-15,0-63 0,0 21 0,0-1 0,-21 22 16,0 0-16,-1 0 15,1 22-15,21-1 0,-21 0 0,0 21 16,0-21-16,0 22 0,21-1 0,-22 22 16,1-22-16,21 21 0,0-20 15,-21 20-15,0-20 0,21 20 0,-21-21 16,21 1-16,0-1 0,0 0 16,0-20-16,0-1 0,0 0 0,0 0 15,0 0-15,0 0 0,21-21 0,0 0 16,0 0-16,0 0 0,22 0 15,-22 0-15,0-21 0,21 0 0,-20 0 16,-1 0-16,21-22 0,-21 22 16</inkml:trace>
  <inkml:trace contextRef="#ctx0" brushRef="#br0" timeOffset="12072.51">5821 3260 0,'-21'0'0,"42"0"0,-64 0 0,43 21 15,22-21 1,-1 0 0,21 0-16,-21 0 0,22 0 0,-22 0 15,21 0-15,-21-21 0,22 21 16,-1 0-16,-21 0 0,0-21 0,22 21 16,-22-22-16,0 22 0,0 0 15</inkml:trace>
  <inkml:trace contextRef="#ctx0" brushRef="#br0" timeOffset="12552.27">7937 3154 0,'0'-21'0,"0"42"0,22-63 16,-22 20-16,0 1 0,0 0 15,0 42 17,0 0-32,0 1 0,0 20 15,0-21-15,0 0 0,0 22 0,0-1 0,0-21 16,0 21-16,-22-20 0,1 41 15,0-42-15,21 22 0,-21-22 16,21 0-16,0 0 0,0 0 16,0 0-16,21-21 15,0 0 1,0 0-16,1-21 0</inkml:trace>
  <inkml:trace contextRef="#ctx0" brushRef="#br0" timeOffset="12976.03">8551 3112 0,'0'0'0,"21"-22"0,1 22 0,-22-21 15,0 0-15,0 0 16,-22 21 0,1 0-16,0 0 0,0 0 15,0 0-15,-22 21 16,22 0-16,0-21 0,0 21 0,0 1 15,0 20-15,-1-21 0,22 0 0,0 0 16,0 1-16,0-1 0,0 0 16,22 0-16,-1-21 15,21 21-15,-21-21 0,0 0 16,22 0-16,-22 21 0,21-21 0,-21 0 16,22 22-16,-22-22 0,0 21 0,0-21 15,0 21-15,1-21 0,-22 21 16,0 0-16,0 0 0,0 1 15,-22-1 1,1-21-16,-21 21 0,21-21 16,0 0-16,-22 21 0,22-21 0,0 0 15,-21 0-15,20 0 0,1 0 16,0 0-16,0 0 0,0 0 0,0 0 16,21-21-1,0 0-15,0 0 16,0-1-16,-22 1 0,22 0 0</inkml:trace>
  <inkml:trace contextRef="#ctx0" brushRef="#br0" timeOffset="13172.92">8213 2879 0,'-22'-43'31,"44"43"16,-1 0-31</inkml:trace>
  <inkml:trace contextRef="#ctx0" brushRef="#br0" timeOffset="13660.64">11007 2858 0,'0'-22'16,"0"44"-16,0-22 31,0 21-31,0 21 0,0-21 16,0 22-16,0-1 0,0 0 0,0 22 16,0-22-16,-22 22 15,22-22-15,-21 0 0,21 22 0,-21-22 16,21 0-16,0 1 0,-21-1 15,0-21-15,21 22 0,-21-22 0,21 0 16,0 0-16,0 0 0,0 0 0</inkml:trace>
  <inkml:trace contextRef="#ctx0" brushRef="#br0" timeOffset="14104.38">10816 3323 0,'0'0'0,"-21"-63"0,21 20 0,0 1 0,0 0 16,0-1-16,0 22 0,21-21 16,0 0-16,0 20 0,1-20 0,-1 21 15,21 0-15,0 0 0,1-1 16,-1 1-16,0 0 0,22 21 0,-22 0 16,22 0-16,-22 0 0,22 21 15,-22 0-15,0 1 0,1-1 0,-22 0 16,0 21-16,0-21 0,-21 22 0,0-22 15,0 0-15,-21 21 0,-21-20 16,-1 20-16,1-21 0,-22 21 0,1-20 16,-1-1-16,1 0 0,-1 0 15,1 0-15,21-21 0,-22 0 16,22 0-16,-1 0 0,22 0 0,0 0 16,0 0-16,0 0 0,42 0 31,0 0-31,0 0 0,22 21 15,-22 1-15,21-1 0,-21 0 16,22 0-16,-1 0 0,-21 22 0,21-22 16,-20 0-16,-1 0 0,0 0 0,0 22 15,0-22-15,0 0 16,1-21-16,-22 21 0,21 0 0,0-21 16,-21 21-16,21-21 0,0 0 0,0 0 15,1 0-15,-1 0 16,0 0-16,0-21 0,0 0 15</inkml:trace>
  <inkml:trace contextRef="#ctx0" brushRef="#br0" timeOffset="14468.17">11769 3408 0,'21'0'31,"0"0"-16,0 0 1,0 0-16,0 0 0,1 0 0,-1-21 16,0 21-16,0-21 0,0-1 15,0 22-15,1-21 0,-22 0 16,0 0-16,0 0 16,-22 0-1,1 21-15,-21 0 0,21 0 0,-22 0 16,22 21-16,-21 0 0,0 0 0,20 0 15,-20 0-15,21 22 0,0-22 16,0 21-16,-1-21 0,22 22 16,0-22-16,0 0 0,0 0 0,0 0 15,22 1-15,20-22 16,-21 0-16,0 0 0,22 0 0,-22 0 16,21 0-16,0 0 0,-20-22 0,20 22 15,0-21-15,22 0 0,-22 0 16,0 0-16</inkml:trace>
  <inkml:trace contextRef="#ctx0" brushRef="#br0" timeOffset="14808.45">12446 3239 0,'0'0'0,"0"-22"0,0 1 0,-21 0 15,0 21 1,-1 0-16,1 0 0,0 0 0,0 21 16,0-21-16,0 21 0,-1 1 15,1 20-15,0-21 0,21 0 16,0 0-16,0 1 0,0-1 0,0 0 15,0 0-15,0 0 0,0 0 16,21 1-16,0-1 0,22-21 16,-22 21-16,0-21 0,0 21 0,22-21 15,-22 21-15,0-21 0,0 21 16,0-21-16,-21 22 0,21-1 16,-21 0-16,0 0 15,-21-21-15,0 0 0,0 21 16,-21-21-16,-1 0 0,22 0 0,-21 21 15,-1-21-15,22 0 0,-21 0 16,21 0-16,0 0 0,-1 0 16,1 0-16,21-21 0,0 0 0,0 0 15,0 0-15,0 0 16,21-1-16,22 22 0,-22-21 16</inkml:trace>
  <inkml:trace contextRef="#ctx0" brushRef="#br0" timeOffset="15084.29">12933 2942 0,'0'0'0,"0"-21"0,0 0 0,0 0 32,-21 21-32,-1 21 0,22 0 0,-21 0 15,21 0-15,-21 1 0,21 20 0,0 0 16,-21 1-16,0-1 0,0 0 15,-1 22-15,22-22 0,0 0 0,-21 22 16,0-22-16,21 1 0,0-1 0,-21-21 16,21 21-16,0-20 0,0-1 15,0 0-15,21 0 0,0-21 16,0 0-16,1 0 0,-1 0 0,0 0 16,0 0-16,0 0 0,0 0 15,1-21-15,-1 0 0,0 0 0</inkml:trace>
  <inkml:trace contextRef="#ctx0" brushRef="#br0" timeOffset="15248.42">12721 3217 0,'0'0'16,"-21"0"-16,42 0 31,0 0-31,0 0 0,1 0 16,-1 0-16,21 0 0,-21-21 0,22 21 15,-1 0-15,0-21 0,1 21 16,-1-21-16</inkml:trace>
  <inkml:trace contextRef="#ctx0" brushRef="#br0" timeOffset="15953">14414 2815 0,'-42'21'32,"21"1"-32,21-1 0,-21 21 0,0-21 15,-1 22-15,22-1 0,-21 0 0,0 1 16,0-1-16,21 0 0,-21 22 15,0-22-15,-1 0 0,1 22 0,0-22 16,21 1-16,-21-22 0,21 21 0,-21-21 16,21 22-16,0-22 0,0 0 15,0-42 17,21 0-17,-21-1-15,21-20 0,0 21 16,-21-21-16,21-1 0,1 1 0,-22-22 15,21 22-15,0-21 0,0-1 16,0 22-16,22-22 0,-22 1 0,0 20 16,0 1-16,21 0 0,-20-1 15,20 1-15,-21 21 0,0 0 0,22 21 16,-22 0-16,21 0 0,-21 0 0,0 21 16,1 0-16,-1 21 0,0-20 15,-21 20-15,0 0 0,21 22 0,-21-22 16,0 0-16,0 22 0,0-22 15,0 22-15,0-22 0,0 0 0,0 1 16,0-22-16,0 21 0,0-21 16,0 1-16,0-1 0,0 0 15,0 0-15,-21-42 32,0 0-17,0 0-15</inkml:trace>
  <inkml:trace contextRef="#ctx0" brushRef="#br0" timeOffset="16133.89">14097 3366 0,'0'0'15,"21"0"1,0 0-16,0 0 0,1 0 16,20 0-16,-21 0 0,21 0 0,1 0 15,-1 0-15,0 0 0,22-22 0,-22 1 16,22 21-16,-22-21 0,22 0 15,-22 21-15,21-21 0,-20 21 0,-1-21 16,0-1-16,1 1 0,-1 0 0</inkml:trace>
  <inkml:trace contextRef="#ctx0" brushRef="#br0" timeOffset="16474.74">15282 3048 0,'0'0'16,"0"-21"-1,-21 21-15,0 0 16,-21 0-16,20 0 0,-20 0 15,21 21-15,-21-21 0,20 21 16,1 0-16,0 1 0,0-22 0,0 21 16,21 0-16,-21 0 0,21 0 15,0 0-15,0 1 0,21-1 16,0 0-16,0-21 0,0 21 0,22 0 16,-22-21-16,21 21 0,-21-21 15,0 22-15,22-22 0,-22 21 0,21 0 16,-21-21-16,1 21 0,-22 0 15,0 0-15,0 1 16,-22-1-16,1-21 0,-21 0 16,21 0-16,-22 21 0,1-21 15,21 0-15,-21 0 0,20 0 16,-20 0-16,21 0 0,0 0 0,0 0 16,21-21-16,0 0 15,42-1 1,-21 1-16,0 21 0</inkml:trace>
  <inkml:trace contextRef="#ctx0" brushRef="#br0" timeOffset="16868.43">15938 3133 0,'0'-21'0,"0"42"0,0-64 15,-21 22 1,0 21-16,0 0 0,0 0 0,-22 0 15,22 0-15,-21 0 0,0 0 16,-1 0-16,22 0 0,-21 21 0,21 1 16,-1-1-16,1-21 0,21 21 0,-21 0 15,21 0-15,0 0 0,0 1 16,21-1-16,0 0 0,1-21 0,20 21 16,-21 0-16,21-21 0,-20 21 15,20-21-15,-21 22 0,21-22 0,1 21 16,-22-21-16,21 21 0,-21-21 15,1 21-15,-1-21 0,0 0 0,0 21 16,-21 0-16,0 1 16,-21-22-16,0 0 0,-22 21 15,22-21-15,-21 0 0,0 0 16,-1 0-16,1 0 0,21 0 0,-22 0 16,1 0-16,0 0 0,21 0 0,-1 0 15,1 0-15,42-21 31,22-1-31,-22 1 0,21 21 0</inkml:trace>
  <inkml:trace contextRef="#ctx0" brushRef="#br0" timeOffset="17644.04">16362 3069 0,'0'0'16,"-21"0"-16,-1 0 0,1 0 15,0 0-15,0 0 0,0 21 0,0-21 16,-1 22-16,1-1 0,21 0 16,-21 21-16,21-21 0,-21 1 0,21 20 15,0-21-15,0 0 0,0 22 16,0-22-16,0 0 0,0 0 16,0 0-16,21 0 0,0-21 0,0 22 15,1-22-15,-1 0 0,0 0 0,0 0 16,21 0-16,-20 0 0,-1 0 15,0-22-15,0 22 0,0-21 0,0 0 16,1 0-16,-1 0 0,21 0 0,-21-1 16,0-20-16,1 21 0,-1-21 15,0 20-15,-21-20 0,21 21 0,-21 0 16,21 0-16,-21-1 0,0 44 31,-21-1-15,0 21-16,0-21 0,21 22 15,0-22-15,0 21 0,0-21 0,0 22 16,0-22-16,0 0 0,0 0 0,21 0 16,0 0-16,0 1 0,0-1 15,1-21-15,-1 0 0,0 0 0,0 0 16,0 0-16,0 0 16,1-21-16,-22-1 0,21 1 0,-21 0 15,21 0-15,-21 0 0,0 0 0,21-1 16,0-20-16,0 21 0,1-21 15,-1 20-15,0-20 0,0 21 0,21 0 16,-20 0-16,20-1 0,-21 1 16,21 21-16,-20 0 0,-1 0 15,0 0-15,0 21 0,0 1 0,0-1 16,-21 0-16,0 0 0,22 0 16,-22 22-16,0-22 0,0 21 0,0-21 15,0 22-15,0-22 0,0 21 0,0-21 16,0 0-16,-22 1 0,1-1 15,0 0-15,0-21 0,0 0 16,0 0-16,-1 0 16,22-21-16,0 0 15,0-1-15,0 1 0,0 0 16,0 0-16,22-21 0,-1 20 16,0 1-16,0-21 0,0 0 15,0 20-15,1-20 0,20 21 0,-21 0 16,21 0-16,-20-1 0,-1 22 15,21 0-15,-21 0 0,0 0 0,1 0 16,-1 0-16,0 0 0,0 0 0,-21 22 16,21-1-16</inkml:trace>
  <inkml:trace contextRef="#ctx0" brushRef="#br0" timeOffset="17960.86">17674 3366 0,'0'0'0,"21"0"31,0 0-31,1-22 0,-1 1 16,21 21-16,-21-21 0,0 0 15,1 0-15,-1 0 0,0-1 0,0 1 16,21 0-16,-42 0 0,22 0 0,-22 0 16,-22 21-1,1 0-15,-21 21 16,21-21-16,0 21 0,-22 21 15,22-21-15,0 1 0,-21 20 0,20-21 16,1 0-16,21 22 0,0-22 0,-21 0 16,21 0-16,0 0 15,0 0-15,0 1 0,21-1 16,0-21-16,22 0 0,-22 0 0,0 0 16,21 0-16,1 0 0,-1 0 15,0 0-15,1 0 0,-1-21 0</inkml:trace>
  <inkml:trace contextRef="#ctx0" brushRef="#br0" timeOffset="18481.56">18648 3175 0,'0'-21'0,"0"42"0,0-63 16,0 21-16,-21 21 0,-1-22 0,-20 1 16,21 21-16,0 0 15,-22 0-15,22 0 0,0 0 0,-21 0 16,21 0-16,-22 0 0,22 0 15,0 21-15,0 1 0,0-1 0,-22 21 16,43-21-16,-21 0 0,0 22 0,21-22 16,0 21-16,0-21 15,0 22-15,0-22 0,0 0 0,0 0 0,21 0 16,0 1-16,0-22 0,1 0 0,-1 21 16,21-21-16,-21 0 0,0 0 15,22 0-15,-22-21 0,0-1 0,0 22 16,22-21-16,-22-21 15,0 21-15,21-22 0,-21 1 0,1 0 16,-1-1-16,21-20 0,-21 21 0,0-22 16,1 1-16,20-1 0,-21 22 15,-21-22-15,21 1 0,-21-1 0,0 22 16,0 0-16,0 20 0,0-20 16,0 21-16,-21 21 0,0 0 15,0 42-15,0-21 0,-1 22 16,22 20-16,0-20 0,0 20 0,0-21 15,0 22-15,0-1 0,0-20 0,0 20 16,0-20-16,0-1 0,0 0 16,0 1-16,22-22 0,-1 21 15,0-21-15,0 0 0,21 1 16,-20-22-16,-1 21 0,21-21 0,0 0 16,-20 0-16,20 0 0,0 0 0,1 0 15,-1 0-15,0-21 0,1-1 16,20 1-16,-21 0 0,1 0 0,20 0 15</inkml:trace>
  <inkml:trace contextRef="#ctx0" brushRef="#br0" timeOffset="19760.5">1376 5165 0,'0'-21'0,"-21"21"16,21-22 0,-22 1-16,22 0 15,0 0-15,0 0 16,0 0-16,22-1 15,-22 1-15,21 21 0,0-21 16,0 0-16,0 21 0,0 0 0,1-21 16,-1 21-16,21 0 15,-21 0-15,0 21 0,1 0 0,20 0 16,-21 0-16,0 22 0,0-1 16,1-21-16,-1 22 0,-21-1 0,0 0 15,0 1-15,-21-1 0,-1 0 16,-20 1-16,0-1 0,-1 0 0,1 1 15,0-22-15,-22 21 0,22-21 16,0 0-16,-1 1 0,1-1 0,0-21 16,-1 0-16,22 0 0,0 0 15,0 0-15,0-21 0,-1 21 16,1-22-16,21 1 0,0-21 0,0 21 16,0 0-16,0-1 15,0-20-15,0 21 0,0 0 0,0 0 16,0-1-16,21 1 0,1 21 15,-1 0-15,0 0 0,0 0 0,21 0 16,-20 21-16,20 1 0,-21-1 16,21 0-16,-20 0 0,20 0 15,-21 22-15,0-22 0,0 0 0,1 21 16,-22-21-16,0 1 0,21-1 16,-21 0-16,21 0 0,-21 0 15,0 0-15,21-21 16,-21 22-16,21-22 0,0 0 15,1-22 1,-1 22-16,0-21 0,0 0 16</inkml:trace>
  <inkml:trace contextRef="#ctx0" brushRef="#br0" timeOffset="19932.41">1990 5440 0,'21'0'78,"0"0"-78,0 0 16,0 0-16,0 0 0,1 0 16</inkml:trace>
  <inkml:trace contextRef="#ctx0" brushRef="#br0" timeOffset="20597.03">3069 5122 0,'0'-21'0,"0"42"0,0-21 31,0 22-15,-21-1-16,21 21 0,-21-21 0,21 22 16,-21-1-16,21 0 0,-22 1 15,22-1-15,0 0 0,0 1 0,-21-22 16,21 21-16,0 0 0,0-20 16,0-1-16,0 0 0,0 0 0,21-21 31,1-21-16,-1 0-15,-21 0 0,21-1 16,0-20-16,0 21 0,-21-21 16,21 20-16,1-20 0,-22 21 0,0-21 15,21 20-15,0 1 0,-21 0 16,21 0-16,0 21 16,-21 21-1,21 0-15,-21 0 0,0 1 16,0 20-16,0-21 0,22 0 15,-22 22-15,21-22 0,-21 21 0,21-21 16,0 22-16,0-22 0,0 0 16,1-21-16,-1 21 0,21-21 15,-21 21-15,22-21 0,-1 0 0,0 0 16,-21-21-16,22 0 0,-1 21 16,0-21-16,-20 0 0,20-1 0,-21-20 15,0 21-15,0-21 0,1 20 0,-1-20 16,-21 0-16,0 21 0,0-22 15,0 1-15,0 0 0,-21 20 0,-1-20 16,1 21-16,0 0 0,0 21 16,0 0-16,0 0 0,-1 0 0,1 0 15,0 0-15,21 21 16,0 0 0,0 0-16,0 0 0,21-21 15,0 0-15,1 0 16,-1 0-16,0 0 0</inkml:trace>
  <inkml:trace contextRef="#ctx0" brushRef="#br0" timeOffset="21060.3">4424 4868 0,'0'-21'0,"0"42"0,0-63 0,-21 21 16,-1 0-16,1 21 0,0 0 15,0 0-15,0 21 16,21 0-16,0 21 15,0 1-15,0-1 0,-21 0 0,21 1 16,0 20-16,0-20 0,0 20 16,-22-21-16,22 1 0,0-1 0,0 0 15,0 1-15,0-1 0,0 0 0,0-20 16,0 20-16,0-21 0,0 0 16,0-42 15,0 0-31,0 0 0,0 0 15,22-1-15,-22 1 0,21-21 0,0 0 16,0 20-16,0-20 16,0 0-16,1 21 0,-1-22 0,0 1 15,0 21-15,21 0 0,-20-1 0,20 1 16,-21 21-16,21 0 0,-20 0 16,-1 0-16,0 21 0,0 1 0,0-1 15,0 0-15,-21 0 0,22 21 16,-22-20-16,0 20 0,0-21 0,0 21 15,0-20-15,0-1 0,0 0 0,-22 0 16,22 0-16,-21 0 0,0 1 16,21-1-16,0-42 31,21-1-15,0 1-16</inkml:trace>
  <inkml:trace contextRef="#ctx0" brushRef="#br0" timeOffset="21608.5">5165 5059 0,'0'0'0,"0"21"31,-22 0-31,1 0 0,21 1 16,0-1-16,0 21 0,-21-21 0,21 0 16,-21 22-16,21-22 0,-21 21 15,21-21-15,0 22 0,0-22 16,0 0-16,0 0 0,0 0 0,0 1 15,21-1-15,0-21 0,0 0 16,0 0-16,1 0 0,-1 0 0,21 0 16,-21 0-16,0-21 0,22 21 0,-22-22 15,0 1-15,0 0 0,22 0 16,-22-21-16,0 20 0,-21 1 0,21-21 16,0 21-16,0-22 0,-21 22 15,0-21-15,0 21 0,0-22 0,22 22 16,-22 0-16,0 42 31,0 0-31,0 22 16,0-22-16,0 21 0,-22 1 0,22-1 15,-21 0-15,21 22 0,0-22 16,0 22-16,-21-22 0,21 21 0,0 1 16,0-1-16,0-20 0,0 20 0,0 1 15,0 105 1,0-105-16,0-22 0,0 0 0,0 1 15,0-1-15,0 0 0,0 1 0,0-22 16,0 0-16,0 0 0,-21 0 16,0-21-16,0 0 0,-1 0 0,1 0 15,0 0-15,0 0 0,-21 0 0,20 0 16,-20 0-16,21-21 0,0 21 16,0-21-16,-22 0 0,22 21 15,21-21-15,-21-1 0,0 1 0,0 0 16,21 0-16,0 0 0,0 0 15,0-22-15</inkml:trace>
  <inkml:trace contextRef="#ctx0" brushRef="#br0" timeOffset="22057.25">6985 4614 0,'0'0'0,"0"-21"0,0 0 16,0 42 15,-21 22-31,21-1 0,-21 0 16,21 1-16,0-1 0,0 21 15,0 1-15,0-1 0,0 1 0,-22-1 16,22-20-16,-21 20 0,21-20 0,-21-1 15,21 0-15,0 1 0,0-1 16,0-21-16,0 0 0,0 0 0,0 1 16,0-44 15,0 1-31,0 0 16</inkml:trace>
  <inkml:trace contextRef="#ctx0" brushRef="#br0" timeOffset="22500.99">6794 5059 0,'0'-42'15,"0"84"-15,-21-148 0,21 64 0,-21-22 0,21 22 16,0 0-16,0-1 0,0 22 16,0-21-16,0-1 0,21 22 0,0 0 15,22 0-15,-22-21 0,21 20 0,22 1 16,-22 21-16,22-21 0,-1 21 16,1 0-16,-22 0 0,21 0 0,1 21 15,-22 0-15,22 1 16,-43-1-16,21 21 0,-21-21 0,-21 22 15,0-1-15,0-21 0,-42 21 0,0 1 16,-1-1-16,1 0 0,-21-20 16,20 20-16,-20-21 0,-1 21 0,1-20 15,20-1-15,-20-21 0,21 21 0,-1-21 16,22 0-16,-21 0 0,21 0 16,-22 0-16,64 0 31,1 0-16,20 21-15,-21 0 0,0-21 0,22 21 16,-22 1-16,0-1 16,21 21-16,-21-21 0,1 0 0,20 1 15,-21-1-15,0 21 0,0-21 0,1 0 16,-1 1-16,-21-1 0,21-21 16,0 21-16,0 0 0,0-21 15,1 0-15,-1 0 0,0 0 16,0 0-16,0 0 0,0 0 15,1-21-15,-1 0 0,0 0 16,0-1-16</inkml:trace>
  <inkml:trace contextRef="#ctx0" brushRef="#br0" timeOffset="22856.79">7578 5165 0,'0'0'0,"21"-21"16,0 21-1,0 0 1,0 0-16,0 0 15,1 0-15,-1 0 16,0 0-16,0 0 0,0 0 0,0 0 16,1 0-16,20 0 0,-21-22 0,0 22 15,-21-21-15,21 21 0,-21-21 16,22 0-16,-22 0 16,0 0-16,0-1 0,-22 22 0,1-21 15,0 0-15,0 21 0,0 0 16,0 0-16,-1 0 0,-20 0 15,21 0-15,0 21 0,0 0 0,-1 1 16,1-1-16,0 21 0,0-21 16,0 0-16,21 22 0,0-22 0,0 0 15,0 21-15,0-20 0,0-1 0,0 0 16,0 0-16,0 0 0,21 0 16,0-21-16,0 22 0,0-22 15,1 0-15,20 0 0,-21 0 0,21 0 16,1-22-16,-22 22 0,21-21 15</inkml:trace>
  <inkml:trace contextRef="#ctx0" brushRef="#br0" timeOffset="23235.95">8551 4974 0,'0'0'0,"21"-21"0,-21 0 0,0 0 16,0 0-16,0-1 0,-21 22 15,0 0-15,0 0 0,0 0 16,0 22-16,-22-1 0,22 0 0,0 0 15,0 21-15,21-20 0,-21-1 0,21 21 16,-22-21-16,22 0 0,0 1 16,0-1-16,0 0 0,22 0 0,-1 0 15,0 0-15,0-21 0,0 22 16,0-22-16,1 21 0,-1-21 16,21 0-16,-21 21 0,0 0 0,1-21 15,-1 21-15,-21 0 16,0 1-1,-21-22-15,-1 0 0,-20 21 16,21-21-16,-21 0 0,20 0 0,-20 0 16,0 0-16,-1 0 0,1 0 15,0-21-15,21 21 0,-22-22 0,22 22 16,0 0-16,0-21 0,21 0 0,0 0 31,21 21-31,-21-21 0,21 21 16,21-21-16,-20 21 0,-1-22 15,21 1-15,-21 0 0</inkml:trace>
  <inkml:trace contextRef="#ctx0" brushRef="#br0" timeOffset="23520.79">8911 4614 0,'0'0'0,"0"-21"0,0 0 0,0 0 0,0 42 31,0 0-15,0 0-16,0 22 0,0-22 0,0 21 16,0 1-16,0 20 0,-21-21 15,0 1-15,0 20 0,21-20 16,-22-1-16,1 21 0,21-20 0,0-1 16,0-21-16,-21 22 0,21-22 0,0 21 15,0-21-15,0 0 0,0 1 16,21-1-16,0-21 15,1 0-15,-1 0 0,21 0 0,-21-21 16,0 21-16,1-22 0,20 1 0,-21 0 16,0 0-16</inkml:trace>
  <inkml:trace contextRef="#ctx0" brushRef="#br0" timeOffset="23708.68">8763 4911 0,'0'0'0,"21"0"32,0 0-32,0 0 15,1 0-15,20 0 0,-21-21 0,21 21 16,-20-22-16,20 22 0,0 0 0,-21-21 16,22 21-16,-22-21 15,21 0-15,-21 21 0,1 0 0</inkml:trace>
  <inkml:trace contextRef="#ctx0" brushRef="#br0" timeOffset="24500.23">10181 4720 0,'0'0'0,"21"-21"0,0 0 16,-21 0-16,0 0 0,0-1 0,0 1 16,0 0-16,0 0 0,0 0 15,0 0-15,-21 21 16,0 0-16,0 0 15,21 21-15,-21 0 0,0 0 16,21 21-16,0 1 0,-22-1 0,22 0 16,-21 22-16,0-22 0,0 22 15,0-22-15,21 0 0,-21 1 0,-1 20 16,1-42-16,0 22 0,0-1 0,0-21 16,0 22-16,21-22 0,0 0 15,0 0-15,0-42 31,21 0-15,0 0-16,-21-1 0,21 1 0,0 0 16,0-21-16,-21-1 0,22 1 0,-22 0 15,21-1-15,0 1 0,0-21 16,-21 20-16,21 1 0,0-22 0,1 22 16,-1 0-16,0-1 0,-21 22 0,21-21 15,0 21-15,0 21 0,-21-21 16,22 21-16,-1 0 0,-21 21 0,21 0 15,0 0-15,0 21 0,-21 1 0,21-1 16,1 0-16,-22 22 16,0-1-16,21-20 0,-21 20 0,21-20 15,-21 20-15,21-21 0,-21 1 0,0-1 16,0-21-16,0 22 0,0-22 16,21 0-16,-21 0 0,0 0 0,0 0 15,0-42 16,-21 21-15,0-21-16</inkml:trace>
  <inkml:trace contextRef="#ctx0" brushRef="#br0" timeOffset="24680.12">10054 5165 0,'-42'-21'0,"84"42"0,-105-42 0,41-1 16,22 1-16,0 0 15,22 0 1,-1 21-16,21 0 0,-21-21 0,0 21 15,22 0-15,-22 0 0,21-21 16,1 21-16,-22-22 0,21 22 0,0 0 16,1-21-16,-1 21 0,-21 0 0,22 0 15,-22 0-15,21 0 0,-21 0 16,0 0-16,1 0 0</inkml:trace>
  <inkml:trace contextRef="#ctx0" brushRef="#br0" timeOffset="26385.04">10668 5249 0,'0'0'0,"0"22"0,0-1 15,0-42 17,21-1-32,0 22 0,0-21 15,1 0-15,-1 0 0,21-21 16,-21 20-16,22-20 0,-22 21 0,21-21 15,-21-1-15,22 22 0,-22-21 16,-21-1-16,0 22 0,21 0 16,-21-21-16,0 21 0,0-1 15,-21 22-15,0 0 16,-1 22-16,1-1 0,21 0 16,-21 0-16,21 0 0,0 0 0,0 22 15,0-22-15,0 21 0,0-21 16,21 22-16,0-22 0,1 0 0,-1 0 15,0 22-15,0-22 0,0 0 0,0 0 16,1-21-16,-1 21 0,0 0 16,-21 1-16,-21-22 47,0 0-47,-1 0 0,-20 0 15,21-22-15,0 22 0,0 0 0,-1-21 16,1 0-16,0 21 0,0 0 15,0 0-15,0 0 16,21 21 0,0 0-16,0 1 15,0-1-15,0 0 0,21-21 16,0 21-16,0-21 0,0 0 0,0 0 16,1 21-16,-1-21 0,21 0 15,0 0-15,-20 0 0,20 0 0,0 0 16,1-21-16,-1 0 0,0 21 15,1-21-15,-1 0 0,-21-1 16,21 1-16,1-21 0,-1 21 0,0-22 16,-20 1-16,20 0 0,-21-1 0,0 1 15,0 0-15,1 21 0,-22-22 16,0 1-16,0 21 0,0 0 0,0-1 16,0 1-16,-22 21 15,1 21 1,21 1-16,-21 20 0,21-21 0,0 21 15,0-20-15,0 20 0,0 0 16,0-21-16,0 22 0,21-1 0,0-21 16,1 0-16,-1 1 0,-21 20 15,0-21-15,21 0 0,0 0 16,-21 1-16,0-1 16,-21-21-1,0 0 1,0 0-16,-1 0 0,1 0 15,0-21-15,0 21 0,0-22 0,0 22 16,-1 0-16,1-21 16,21 42-1,0 1 1,0-1-16,21-21 16,1 21-16,-1-21 0,0 0 15,0 21-15,0-21 0,0 0 0,1 0 16,20 0-16,-21 0 0,0 0 0,22 0 15,-1 0-15,-21 0 0,21 0 16,1-21-16,-22 21 0,21-21 0,-21 0 16,22-1-16,-22 1 0,0 0 15,21 0-15,-20-21 0,-1 20 0,0-20 16,0 0-16,0 21 0,-21-22 0,0 1 16,0 21-16,21 0 0,-21-1 15,0 1-15,0 42 31,-21 1-31,21-1 0,0 0 16,0 0-16,-21 21 0,21-20 0,-21 20 16,21-21-16,0 21 0,0-20 0,0-1 15,0 0-15,0 21 0,0-21 16,21 1-16,0-22 16,0 21-16,1-21 0,-1 0 15,0 0-15,0 0 0,0 0 16,0-21-16,1-1 0,-1 22 0,0-21 15,-21 0-15,21 0 0,0 0 0,0-22 16,-21 22-16,0 0 0,0-21 16,0 21-16,22-1 0,-22-20 15,0 21-15,0 42 32,0 0-32,0 0 0,0 1 15,0-1-15,0 21 0,0-21 0,0 0 16,0 22-16,0-22 0,0 0 15,0 0-15,0 0 0,0 1 0,21-1 16,-21 0-16,21-21 0,0 0 16,0 0-16,0 0 0,1 0 15,-1 0-15,0 0 16,0-21-16,-21 0 0,21 21 16,-21-22-16,0 1 0,21-21 15,1 21-15,-22 0 0,21-22 0,0 22 16,0-21-16,0 21 0,0-22 0,22 22 15,-22-21-15,21 42 0,-21-21 16,22 21-16,-1 0 0,-21 0 0,0 0 16,1 0-16,20 21 0,-21 0 15,-21 21-15,21-21 0,-21 1 0,21 20 16,-21-21-16,0 21 0,0-20 0,0 20 16,0-21-16,0 0 0,0 0 15,0 1-15,-21-1 0,21 0 16,-21 0-16,0-21 15,21-21 1,0 0 0,0 0-16,0-1 0,21 1 15,-21-21-15,21 21 0,0 0 16,1-22-16,-22 1 0,21 21 0,0-22 16,0 22-16,-21-21 0,21 21 0,0 21 15,1-21-15,-22-1 0,21 22 16,0 0-16,0 0 0,0 0 15,0 0-15,-21 22 16,22-22-16,-22 21 16</inkml:trace>
  <inkml:trace contextRef="#ctx0" brushRef="#br0" timeOffset="26708.5">13801 5228 0,'0'0'0,"21"0"0,0 0 15,0 0-15,0 0 16,0-21-16,-21 0 16,22 21-16,-1-21 0,0 0 0,0-1 0,0 1 15,0 0-15,1 0 0,-1 0 0,-21 0 16,0-1-16,0 1 0,0 0 16,0 0-16,-21 21 15,-1 21 1,1-21-16,0 21 0,0 22 15,0-22-15,0 0 0,-1 0 0,22 21 16,-21-20-16,21-1 0,-21 21 0,21-21 16,0 0-16,0 1 0,0-1 15,0 0-15,21-21 0,0 0 16,1 0-16,-1 0 0,0 0 0,0 0 16,21 0-16,-20 0 15,20 0-15,0 0 0,1 0 0</inkml:trace>
  <inkml:trace contextRef="#ctx0" brushRef="#br0" timeOffset="27180.23">14753 4847 0,'0'0'16,"-21"-21"-16,0 0 0,0 0 0,-22 21 0,22 0 15,0 0-15,-21 0 0,20 0 0,-20 0 16,21 21-16,-21 0 0,20 21 15,1-20-15,0 20 0,0 0 16,0-21-16,21 22 0,-21-1 0,21 0 16,0 1-16,0-22 0,0 21 15,0-21-15,21 1 0,0-1 0,0 0 16,0-21-16,0 0 0,1 21 0,20-21 16,-21 0-16,0 0 0,22 0 15,-22-21-15,21 21 0,-21-21 0,0 0 16,1-1-16,-1 1 0,21-21 0,-42 21 15,21-22-15,0 1 0,1-21 16,-1 20-16,0-20 0,0 20 0,0-20 16,-21-1-16,0 22 0,21-21 0,-21 20 15,0 1-15,0 0 16,0 20-16,0-20 0,-21 42 16,0 0-16,0 0 0,0 21 15,0 0-15,-1 1 0,1 20 16,0 0-16,21 1 0,0-1 0,0 21 15,0-20-15,0 20 0,0-20 16,0-1-16,0 21 0,0-20 0,21-1 16,-21 0-16,21-20 0,1-1 0,-1 0 15,21 0-15,-21 0 0,22-21 16,-22 0-16,21 0 0,0 0 0</inkml:trace>
  <inkml:trace contextRef="#ctx0" brushRef="#br0" timeOffset="27676.98">16637 4826 0,'0'0'0,"0"-85"16,0 64-16,0 0 0,0 0 15,0 0-15,0 0 16,-21 21 0,21 21-16,-21 0 15,21 0-15,0 21 16,0-20-16,0 20 0,0-21 0,-22 21 15,22-20-15,0 20 0,-21-21 0,21 0 16,0 0-16,0 1 0,0-1 16,-21 0-16,21 0 0,0 0 15</inkml:trace>
  <inkml:trace contextRef="#ctx0" brushRef="#br0" timeOffset="28060.44">17145 4741 0,'0'0'0,"21"-21"0,0 0 0,-21 0 0,0 0 15,-42 21 1,21 0-16,0 0 0,-22 0 16,1 0-16,21 0 0,-22 0 0,1 21 15,0 0-15,21-21 0,-1 21 16,-20 0-16,42 1 0,-21-22 0,21 21 15,0 0-15,0 0 0,0 0 16,21-21-16,0 0 16,0 21-16,1-21 0,20 22 0,-21-22 15,0 21-15,22-21 0,-22 21 16,0-21-16,21 21 0,-21-21 0,1 21 16,-22 0-16,21-21 0,-21 22 0,0-1 15,0 0-15,0 0 16,-21-21-16,-1 21 0,1-21 0,0 0 15,0 21-15,-21-21 0,20 0 0,1 0 16,0 0-16,0 0 0,0 0 16,0 0-16,-1 0 0,1 0 15,0-21-15,21 0 16,-21 0-16,21 0 16</inkml:trace>
  <inkml:trace contextRef="#ctx0" brushRef="#br0" timeOffset="28248.75">16595 4530 0,'0'0'16,"-22"-21"-16,44 21 62,-1 0-62,0 0 16</inkml:trace>
  <inkml:trace contextRef="#ctx0" brushRef="#br0" timeOffset="28708.49">18838 4720 0,'0'-21'0,"0"42"0,0-63 0,0 21 15,0 0-15,0-1 16,0 1-16,0 0 0,0 0 0,0 0 16,0 0-1,0 42 1,0 0-16,0 21 0,0-21 16,0 43-16,0-22 15,0 22-15,0-1 0,0 1 0,0-1 16,0 22-16,-21-22 0,0 1 0,0-1 15,21 22-15,-21-21 0,-1-1 16,1 1-16,0-1 0,0-21 0,21 22 16,-21-22-16,0 22 0,21-43 0,0 21 15,0-21-15,0 1 0,0-1 16,21-21 0,0-21-16,-21-1 15,21 1-15,0-21 0,-21 21 0</inkml:trace>
  <inkml:trace contextRef="#ctx0" brushRef="#br0" timeOffset="29032.3">18711 5101 0,'0'0'0,"-21"-275"31,21 233-31,0-1 0,0 1 0,0 0 16,0-1-16,0 1 0,21 21 15,0-21-15,22 20 0,-22 1 0,21 0 16,1 0-16,20 0 0,-21 21 15,1 0-15,20 0 0,-20 21 16,-1 0-16,0 0 0,1 0 0,-22 1 16,0-1-16,-21 21 0,0-21 15,0 22-15,0-22 0,-42 21 0,20-21 16,-20 0-16,0 22 0,-1-22 16,1 0-16,0 0 0,-1 0 0,1 1 15,0-1-15,21-21 0,-22 21 0,22-21 16,0 0-16,42 0 31,21 0-31,-20 0 16,-1 0-16,21 0 0,0-21 0,-20 0 15,20 21-15</inkml:trace>
  <inkml:trace contextRef="#ctx0" brushRef="#br0" timeOffset="29445.06">19748 4530 0,'0'0'0,"0"-21"0,-21 21 31,0 0-31,0 0 0,0 21 16,21 0-16,-21-21 0,-1 21 0,22 21 16,-21-20-16,21-1 0,0 0 15,-21 21-15,21-21 0,0 22 16,0-22-16,0 21 0,0-21 0,21 1 15,-21-1-15,21 0 0,1-21 16,-1 21-16,21-21 0,-21 0 0,0 0 16,1 0-16,20 0 0,-21 0 15,0 0-15,0-21 0,1 0 0,-1 21 16,0-21-16,-21-22 0,21 22 0,-21 0 16,0 0-16,0-22 0,0 22 15,0 0-15,0-21 0,-21 21 0,0-22 16,0 22-16,-1 0 0,1 21 15,0-21-15,0 21 0,0 0 0,0 0 16,-1 0-16,1 0 16,0 21-16,21 0 15,0 0-15,0 0 0,0 1 16,21-22-16,22 21 0,-22-21 0,0 0 16,0 21-16,21-21 0</inkml:trace>
  <inkml:trace contextRef="#ctx0" brushRef="#br0" timeOffset="29768.06">20341 4572 0,'-21'-42'16,"0"42"0,21 21-16,-21 0 15,21 21-15,-22-20 0,22 20 16,0 21-16,0-20 0,-21 20 15,21 1-15,-21-1 0,21 22 0,-21-22 16,21 1-16,0 21 0,-21-22 0,0 1 16,21-1-16,-22 1 0,1-1 15,21 1-15,-21-1 0,0-21 0,21 1 16,0-1-16,0 0 0,-21 1 0,21-22 16,0 0-16,0 0 0,0 0 15,21-42 16,-21 0-31,0 0 16,21 0-16,0-22 0,0 22 0,-21-21 16,22 0-16,-1-22 0</inkml:trace>
  <inkml:trace contextRef="#ctx0" brushRef="#br0" timeOffset="30084.06">20320 5017 0,'0'-43'15,"0"86"-15,0-149 0,0 63 0,0 1 0,0 0 16,0-1-16,0 22 0,0-21 15,0 21-15,0 0 0,21-22 0,0 22 16,0 0-16,1 0 0,20 21 16,-21-21-16,21-1 0,1 22 15,-1 0-15,0 0 0,1 0 0,-22 22 16,21-1-16,-21 0 0,1 0 16,-1 0-16,-21 22 0,0-22 0,0 0 15,0 21-15,-21-21 0,-1 22 0,1-22 16,-21 0-16,21 21 0,-22-20 15,1-1-15,0-21 0,-1 21 0,22 0 16,-21-21-16,0 21 0,20-21 16,1 0-16,0 21 0,0-21 0,21 22 15,21-22 17,0 0-32,0 0 0,1-22 0,-1 22 15,21-21-15,0 21 0</inkml:trace>
  <inkml:trace contextRef="#ctx0" brushRef="#br0" timeOffset="30760.29">21167 4551 0,'0'-21'0,"-22"21"32,1 21-32,21 0 0,-21-21 15,21 21-15,-21 22 16,21-22-16,0 0 0,-21 0 0,21 21 15,-21-20-15,21 20 0,0-21 0,0 0 16,0 22-16,0-22 0,0 0 16,21-21-16,0 21 0,-21 0 0,21-21 15,0 0-15,0 0 0,1 0 16,20 0-16,-21 0 0,0-21 0,0 0 16,22 0-16,-22 0 0,0-1 0,0 1 15,0 0-15,1-21 0,-1 21 16,-21-22-16,0 22 0,21-21 0,-21 21 15,21-1-15,-21 1 0,-21 21 32,0 21-17,21 1-15,0-1 0,-21 21 0,21-21 16,-22 0-16,22 1 0,0 20 16,0-21-16,0 0 0,0 0 0,0 1 15,0-1-15,22 0 0,-1 0 16,0-21-16,0 0 0,0 0 0,22 0 15,-22 0-15,21 0 0,0 0 0,-20 0 16,20-21-16,-21 0 0,21 0 16,-20-1-16,-1-20 0,0 21 0,0-21 15,0-1-15,0 1 0,1 0 16,-1-1-16,-21-20 0,0 20 16,0-20-16,0 21 0,21-22 0,-21 22 0,0-1 15,0 1-15,0 21 16,0 0-16,0 0 0,0 42 15,-21 0 1,0 21-16,-1 1 0,1-1 0,0 0 16,0 22-16,0-22 0,21 0 0,-21 1 15,21 20-15,-22-20 0,22-1 16,0 0-16,0-21 0,0 22 0,0-22 16,0 21-16,0-21 0,22 1 15,-1-1-15,0-21 0,21 21 16,-21-21-16,22 21 0,-1-21 0,-21 0 15,22 0-15,-1 0 0,-21 0 16,21-21-16,-20 0 0,20 21 0,0-21 16</inkml:trace>
  <inkml:trace contextRef="#ctx0" brushRef="#br0" timeOffset="31520.51">22437 4741 0,'0'-21'0,"0"42"0,0-84 0,0 42 16,0 0-16,0-1 0,0-20 15,0 21-15,0 0 0,-22 0 0,1 21 16,0 0-16,0 0 0,0 0 15,0 0-15,-1 21 0,1-21 16,0 42-16,0-21 0,0 0 16,0 1-16,-1 20 0,1-21 0,21 21 15,0-20-15,-21 20 0,21-21 16,0 21-16,0-20 0,0-1 0,0 0 16,0 0-16,21-21 15,0 0-15,1 0 0,-1 0 0,0 0 16,0 0-16,0-21 0,0 0 15,1 0-15,-1-1 0,0 1 16,0 0-16,0-21 0,-21 21 0,21-22 16,1 22-16,-22 0 0,0 0 15,0 0-15,21-1 0,-21 1 0,0 42 32,0 1-32,-21-1 15,21 21-15,0-21 0,0 0 0,0 22 16,0-22-16,0 0 0,0 0 0,0 0 15,0 1-15,0-1 0,21 0 16,0-21-16,0 21 0,0-21 0,0 0 16,1 0-16,-1 0 0,0 0 0,21 0 15,-21 0-15,1-21 0,-1 0 16,-21 0-16,21-1 0,0 1 0,0 0 16,-21 0-16,21-21 0,1 20 15,-22-20-15,21 21 0,0 0 0,0-22 16,0 22-16,0 0 0,-21 0 0,22 0 15,-1 21-15,21 0 16,-21 0-16,0 0 0,1 0 0,-1 0 16,21 21-16,-21 0 0,0 0 15,1 0-15,-1 1 0,-21 20 0,0-21 16,0 0-16,0 22 0,0-22 0,0 21 16,0-21-16,0 0 0,0 22 15,0-22-15,0 0 0,-21 0 16,-1 0-16,1-21 15,0 0-15,0 0 16,21-21-16,0 0 16,0 0-16,0 0 0,0 0 15,0-1-15,0 1 0,21-21 0,0 0 16,22 20-16,-22-20 0,0 0 16,21 21-16,-21-22 0,22 22 0,-22-21 15,21 21-15,-21 21 0,1-22 0,-1 22 16,0-21-16,0 21 0,0 0 15,-21 21 1,0 1-16,0-1 0,-21 0 16,0 0-16</inkml:trace>
  <inkml:trace contextRef="#ctx0" brushRef="#br0" timeOffset="32872.41">1418 7324 0,'0'-21'0,"0"42"0,0-64 0,0 22 16,0 0-16,0 0 0,0 0 16,0 0-16,0-1 15,21 1-15,0 21 0,1-21 16,-1 21-16,0-21 0,0 21 16,0 0-16,22 0 0,-22 21 0,21 0 15,-21 0-15,0 1 0,22 20 16,-43 0-16,21-21 0,-21 22 0,0-1 15,0 0-15,-21-20 0,0 20 16,-1 0-16,-20-21 0,21 22 0,-21-22 16,-1 0-16,1 0 0,21 0 15,-22 1-15,22-1 0,0-21 0,0 0 16,0 0 0,0 0-16,21-21 15,0-1-15,0 1 16,0 0-16,21 21 15,0-21-15,0 21 16,21 0-16,-20-21 0,20 21 0,-21 0 16,21 0-16,1 0 0,-1 21 15,0-21-15,1 21 0,-22 0 0,21 0 16,-21 22-16,1-22 0,-22 21 16,0-21-16,0 22 0,0-22 15,-22 21-15,1 1 0,0-22 16,-21 21-16,-1 0 0,1-20 0,0-1 15,-1 21-15,1-21 0,-21-21 16,20 21-16,1-21 0,21 0 0,-22 0 16,1 0-16,21 0 0,-21 0 15,20-21-15,1 0 0,0 0 0,21 0 16,-21 0-16,21-1 16,0 1-16,0 0 0,0 0 0,0 0 15,0 0-15,21 21 0,0-22 16,0 22-16,1 0 0,-1-21 15,21 21-15,-21 0 0,22-21 0,-1 21 16</inkml:trace>
  <inkml:trace contextRef="#ctx0" brushRef="#br0" timeOffset="33063.3">2307 7726 0,'21'0'0,"-42"0"0,63-21 78,-20 21-78,-1 0 16</inkml:trace>
  <inkml:trace contextRef="#ctx0" brushRef="#br0" timeOffset="33740.54">3937 7303 0,'0'0'0,"0"-22"0,-42-83 32,20 83-32,1 1 0,21 0 0,-21 0 15,21 0-15,0 0 0,-21 21 0,0 0 16,0 0-1,21 21-15,0 0 0,0 0 0,-22 21 16,22 1-16,-21 20 0,21-20 16,-21 20-16,0-21 0,21 22 15,-21-22-15,21 1 0,-21 20 0,-1-21 16,1 1-16,21-1 0,-21 0 16,0 1-16,21-22 0,0 21 0,0-21 15,-21 1-15,21-1 0,0-42 31,0-1-15,0 1-16,21-21 0,-21 21 16,0-22-16,0 22 0,0-21 0,21 0 15,-21-1-15,21-20 0,-21 20 0,21-20 16,1 21-16,-22-22 0,21 22 16,0-1-16,0 1 0,21 0 15,-20 21-15,20-1 0,-21 1 16,21 21-16,-20 0 0,20 21 0,-21 1 15,21-1-15,1 21 0,-22 0 0,21 1 16,-21-1-16,1 0 0,-1 22 16,0-22-16,0 1 0,-21-1 0,0 0 15,0 1-15,0-22 0,0 21 16,0 0-16,0-20 0,0-1 0,0 21 16,0-21-16,0 0 0,-21-21 0,21 22 15,-21-22-15,0 0 0,-1 0 16,1 0-16,0 0 0,0 0 15,0-22-15,0 22 0</inkml:trace>
  <inkml:trace contextRef="#ctx0" brushRef="#br0" timeOffset="33908.44">3598 7789 0,'-21'0'0,"42"0"0,-63 0 0,42-21 16,42 21-1,-21 0-15,1 0 0,20 0 16,0 0-16,1 0 0,-1-21 15,0 21-15,1 0 0,-1 0 16,0 0-16,22-21 0,-22 21 0,0 0 0,22-21 16,-22 0-16,1 21 15,-1 0-15,0-22 0</inkml:trace>
  <inkml:trace contextRef="#ctx0" brushRef="#br0" timeOffset="35652.4">4784 7514 0,'0'0'0,"0"-21"0,0 0 15,0 0-15,0 0 0,-22-1 16,22 1-16,-21 0 0,0 21 16,-21 0-16,21 0 0,-1 0 0,-20 0 15,21 0-15,-21 21 16,20-21-16,-20 43 0,21-22 0,0 0 16,-22 21-16,22 1 0,0-1 0,0-21 15,0 21-15,21 1 0,0-1 16,0 0-16,0-20 0,0 20 0,0 0 15,0-21-15,0 1 0,21-1 16,0 0-16,0 0 0,0-21 0,1 0 16,20 0-16,-21 0 0,21 0 0,-20-21 15,20 21-15,0-21 0,1 0 16,-1-22-16,0 22 0,1 0 0,-22-21 16,21-1-16,-21 1 0,0 0 0,1-1 15,-22 1-15,0-22 16,0 1-16,0 21 0,0-22 0,0 1 15,0 20-15,0 1 0,0 0 0,0-1 16,-22 22-16,1 0 0,21 0 16,-21 0-16,0 21 0,21 21 15,0 21-15,0-21 0,0 22 16,0-1-16,0 0 0,0 22 16,0-22-16,0 22 0,0-22 0,0 0 15,0 1-15,0-1 0,21 0 16,-21 1-16,21-1 0,0-21 0,-21 0 15,22 0-15,-1 1 0,0-1 0,0-21 16,0 0-16,0 0 16,22 0-16,-22 0 0,0 0 0,0 0 15,0-21-15,1 21 0,-1-22 0,0 1 16,0 0-16,0 0 0,0 0 16,-21 0-16,0-22 0,0 22 0,22 0 15,-22 0-15,0 0 0,0-1 0,0 1 16,0 42 15,0 1-31,0 20 0,0-21 16,0 0-16,21 0 0,-21 1 15,0-1-15,0 0 0,0 0 0,21 0 16,0 0-16,-21 1 0,21-1 0,0-21 16,-21 21-16,22-21 0,-1 0 15,0 0-15,21 0 0,-21 0 16,1 0-16,-1 0 0,0-21 0,0 0 15,0 21-15,0-22 0,1 1 0,-1 0 16,0 0-16,-21 0 0,0-22 16,21 22-16,-21 0 0,0-21 0,21 21 15,-21-1-15,0 1 0,0 0 0,0 42 47,0 0-47,0 1 0,0 20 16,0-21-16,0 0 0,0 0 15,0 22-15,0-22 0,0 0 0,0 0 16,21 0-16,-21 1 0,22-1 0,-1 0 16,63 0-1,-41-21-15,-1 0 0,-21 0 0,22 0 16,-1 0-16,0 0 0,1 0 0,-22-21 16,21 0-16,0 21 0,1-21 15,-1-1-15,-21-20 0,22 21 0,-22 0 16,0-22-16,0 22 0,-21-21 0,0 21 15,0-22-15,0 22 16,0-21-16,0 21 0,-21-22 0,21 22 0,-21 0 16,0 0-16,-22 21 0,22 0 0,0 0 15,-21 0-15,20 0 16,-20 0-16,0 21 0,21 0 0,-22 22 16,22-22-16,-21 21 0,21 0 0,-1-20 15,1 20-15,0 0 0,0-21 16,21 22-16,0-1 0,0-21 0,0 0 15,0 1-15,0-1 0,21 0 0,0 0 16,0-21-16,22 0 0,-22 0 16,0 0-16,21 0 0,-20 0 0,20 0 15,-21-21-15,21 0 0,-20 21 16,20-21-16,-21-1 0,0 1 16,0 0-16,1-21 0,-1 21 0,0-1 0,-21-20 15,0 21-15,0-21 0,0 20 16,0 1-16,0-21 0,0 21 15,0 0-15,-21 21 16,0 21-16,-1 0 16,22 0-16,0 21 0,0-20 15,0-1-15,0 0 0,0 21 16,0-21-16,0 1 0,0-1 0,22 0 16,-1 0-16,0 0 0,0 0 15,21 1-15,-20-22 0,20 0 16,0 0-16,-21 0 0,22 0 0,-1 0 15,0 0-15,1-22 0,-22 22 0,21-21 16,-21 0-16,1 0 0,-1 0 16,0 0-16,-21-1 0,0 1 0,21 0 15,-21-21-15,0 21 0,0-22 0,0 22 16,0 0-16,0-21 0,0 20 16,0 1-16,-21 21 15,21 21-15,0 1 0,0-1 16,-21 0-16,21 21 0,-21-21 15,21 1-15,-22 20 0,22-21 0,0 0 16,0 22-16,-21-22 0,21 0 16,-21 0-16,21 0 0,0 0 15,0 1-15,-21-22 0,21-22 32,0 1-32,0 0 15,21 21-15,0-21 0,-21-21 16,21 20-16,1 1 0,-1-21 0,0 0 15,21 20-15,-21-20 0,1 21 0,-1 0 16,0 0-16,0-1 0,0 22 16,0 0-16,1 0 0,-22 22 15,21-1-15,-21 0 0,21 21 0,-21-21 16,0 1-16,0 20 16,0-21-16,0 0 0,0 0 0,0 1 0,21-1 15,-21 0-15,0 0 0,21 0 16,-21 0-16,21-21 15,1 0-15,-1 0 16,0 0-16,0-21 16,0 0-16,-21 0 0,21 0 0,1 0 15</inkml:trace>
  <inkml:trace contextRef="#ctx0" brushRef="#br0" timeOffset="35916.25">7853 6879 0,'0'0'0,"0"-21"0,0 0 16,0 0-16,-21 21 0,-1 0 16,1 0-16,0 21 0,21 0 0,-21 0 15,0 22-15,21-22 0,0 21 16,-21 22-16,-1-22 0,22 21 0,-21-20 16,21 20-16,-21-20 0,21 20 0,0-21 15,0 1-15,0-1 0,0 0 16,0-20-16,0 20 0,0-21 0,0 0 15,0 0-15,0 1 0,21-22 0,0 0 16,1 0 0,-1 0-16,0 0 0,0 0 0,0 0 15,0-22-15,1 1 0,-1 0 0,0 0 16</inkml:trace>
  <inkml:trace contextRef="#ctx0" brushRef="#br0" timeOffset="36100.15">7472 7260 0,'0'0'0,"-21"0"0,-22 0 31,64 0-15,1 0-16,20 0 0,-21 0 16,21 0-16,1-21 0,-1 0 0,0 21 15,1-21-15,-1 21 0,22-21 16,-22 21-16,0-22 0,1 22 0</inkml:trace>
  <inkml:trace contextRef="#ctx0" brushRef="#br0" timeOffset="37061.62">8467 7451 0,'63'0'31,"-42"-21"-31,0-1 16,1 22-16,-1-21 0,-21-21 0,21 21 15,0 0-15,-21-1 0,0-20 0,0 21 16,0-21-16,0 20 0,0 1 16,0 0-16,0 0 0,0 0 0,-21 21 15,0 0-15,0 0 0,-1 0 0,-20 0 16,21 21-16,-21 21 0,20-21 15,-20 22-15,0-22 0,-1 21 0,1 1 16,21-1-16,0 0 0,-22 1 16,22-1-16,21-21 0,0 21 15,0-20-15,0-1 0,0 0 0,0 0 16,21 0-16,1-21 0,-1 0 0,0 0 16,21 0-16,-21 0 0,22 0 15,-22-21-15,21 0 0,-21 0 0,22 0 16,-22-1-16,21 1 0,-21 0 0,1 0 15,-1-21-15,0 20 0,0-20 0,-21 21 16,0-21-16,0 20 0,0-20 16,0 21-16,0 0 0,0 0 0,0-1 15,-21 44 1,0-1 0,0 0-16,21 21 0,0-21 15,0 1-15,0 20 0,0-21 0,0 21 16,0-20-16,0-1 0,0 21 15,0-21-15,0 0 0,21 1 0,21-1 16,-21 0-16,22 0 0,-1-21 0,0 21 16,1-21-16,20 0 0,-21 0 15,1 0-15,-1 0 0,0 0 0,1-21 16,-1 0-16,0 21 0,-20-21 0,20 0 16,-21-22-16,21 22 15,-20-21-15,-1 21 0,0-22 0,-21 1 16,0-22-16,0 22 0,0 0 0,0-1 15,0 22-15,-21-21 0,0 21 0,-1 0 16,1 21-16,-21 0 0,21 0 16,-22 0-16,1 0 0,0 0 0,-1 21 15,1 0-15,21 0 0,-21 0 0,20 22 16,1-22-16,0 21 0,0-21 16,21 22-16,0-22 0,0 0 0,0 0 15,21 0-15,0 0 0,0 1 0,22-1 16,-22-21-16,21 0 0,1 21 15,-22-21-15,21 21 0,-21-21 16,22 21-16,-22 0 0,21 1 0,-21-1 0,0 21 16,-21-21-16,0 22 15,0-1-15,0 0 0,0 1 0,0-1 16,0 21-16,0-20 0,0 20 0,0 1 16,-21-22-16,21 22 0,-21-1 15,0 1-15,0-22 0,21 21 0,-21-20 16,-1-1-16,-20 0 0,21-20 0,0-1 15,0 21-15,-1-42 0,1 21 0,0 0 16,0-21-16,0 0 0,0 0 0,21-21 31,0 0-31,0 0 0,0-21 0,0 20 16,0-20-16,0 0 0,21-1 0,0 1 16</inkml:trace>
  <inkml:trace contextRef="#ctx0" brushRef="#br0" timeOffset="37644.76">9525 7493 0,'0'0'0,"0"-21"0,21 0 31,0 21-15,0-21-16,1-1 0,-1 22 15,0-21-15,21 0 0,-21 21 0,1-21 16,-1 0-16,0-22 0,0 22 15,0 0-15,0 0 0,-21 0 16,0 0-16,0-1 0,0 1 0,0 0 16,-21 21-16,0 0 15,0 0-15,0 0 0,0 0 16,-1 21-16,1 0 0,0 1 0,0-1 16,21 21-16,-21-21 0,21 22 0,-21-22 15,21 21-15,0 0 0,0-20 16,0-1-16,0 21 0,0-21 0,21 0 15,0 1-15,0-1 0,0 0 0,22-21 16,-1 0-16,0 21 0,1-21 16,-1 0-16,21 0 0,-20 0 15,20-21-15,-20 0 0,-1 0 0,21-1 16,-20 1-16,-1-21 0,-21 21 0,22-22 16,-22 1-16,0 0 0,0-1 15,-21 1-15,0 0 0,0 21 0,0-22 16,0 22-16,0 0 0,-21 21 15,0 0 1,21 21-16,-21 0 0,21 0 16,0 22-16,0-22 0,0 21 0,0-21 15,0 22-15,21-22 0,0 0 16,0 21-16,0-20 0,0-1 0,1 0 16,-22 0-16,0 0 15,0 0-15,0 1 0,-22-22 16,1 21-1,0-21-15,0 0 0,0 0 0,-22 0 16,22 0-16,-21 0 0,21 0 0,0 0 16,-1-21-16,1-1 0</inkml:trace>
  <inkml:trace contextRef="#ctx0" brushRef="#br0" timeOffset="38638.43">12234 6879 0,'0'0'0,"0"-21"0,21 21 15,-21-42-15,0 21 0,0-1 0,0 1 16,0 0-16,-21 0 15,0 21-15,0 0 0,0 0 0,0 0 16,-1 0-16,1 0 0,0 21 0,0 0 16,0 0-16,0 22 0,-1-1 15,22-21-15,0 22 0,-21-1 0,21 0 16,-21 1-16,0-1 0,21 0 0,-21 1 16,21-22-16,0 21 15,0-21-15,0 22 0,0-22 0,21 0 16,0 0-16,0-21 0,0 0 15,1 0-15,20 0 0,-21 0 16,21-21-16,-20 0 0,20 0 0,-21-1 16,21 1-16,-20-21 0,20 21 0,-21 0 15,0-22-15,-21 22 0,0-21 16,0 21-16,0-22 0,0 22 0,-21-21 16,0 21-16,0-22 0,0 22 15,-22 0-15,22 0 0,-21 0 16,21 21-16,-1 0 0,1 0 0,0 0 0,0 0 15,42 0 17,0 21-32,0-21 0,22 0 15,-1 0-15,0 0 0,1 0 0,-1 0 16,22 0-16,-22 0 0,21 0 16,1 0-16,-1 0 0,1-21 0,-1-1 15,-20 22-15,20-21 0,-20 0 16,-1 21-16,-21-21 0,0 21 0,0 0 15,-21-21-15,-21 21 16,0 0 0,0 0-16,0 21 0,0 0 0,-1 0 15,1 0-15,0 22 0,21-22 16,0 21-16,-21 22 0,21-22 0,-21 22 16,21-1-16,-21 1 0,21-1 15,0 1-15,0 20 0,0-20 0,0-1 16,0 1-16,0 20 0,0-20 0,0-1 15,0 1-15,0-1 0,0 1 16,0-1-16,0 1 0,0-1 0,0 1 16,0-1-16,0-20 0,-22 20 0,22-20 15,-21-22-15,21 21 0,0 0 0,-21-20 16,0-1-16,0 0 16,0-21-16,-1 0 0,1 0 15,0 0-15,0 0 0,0-21 0,0 0 16,-1 21-16,1-43 0,0 22 0,0 0 15,21 0-15,0-22 0,-21 1 0,21 0 16,0-1-16,0 1 0,0 0 16</inkml:trace>
  <inkml:trace contextRef="#ctx0" brushRef="#br0" timeOffset="39104.16">14055 6519 0,'21'-21'0,"63"-127"32,-62 127-32,-1 0 15,0 0-15,-42 42 32,0 21-17,-1 0-15,22 1 0,-21 20 0,0-20 16,21 20-16,-21 1 0,21-1 0,0 1 15,-21-1-15,21 1 0,-21-1 16,21-21-16,-22 22 0,22-1 0,0-20 16,0-1-16,-21 22 0,21-43 0,0 21 15,0-21-15,-21 22 0,21-22 0,0 0 16,0 0 0,0-42-1,21 0-15,-21 0 0,21-1 16,-21 1-16,0 0 0,0-21 15</inkml:trace>
  <inkml:trace contextRef="#ctx0" brushRef="#br0" timeOffset="39545.91">13949 6943 0,'-21'-43'0,"42"86"0,-42-149 0,-1 64 15,22-22-15,-21 22 0,21-1 16,0-20-16,0 21 0,0-1 0,21 1 16,1 0-16,-1 20 0,21-20 15,0 21-15,1 0 0,-1-22 16,22 43-16,-1-21 0,1 0 0,-1 21 15,1 0-15,-1 0 0,1 21 16,-1 0-16,-21 22 0,1-1 0,-22 0 16,0 1-16,-21-1 0,0 22 0,0-22 15,-21 0-15,0 1 0,-22-1 16,1 0-16,0-21 0,-22 22 0,22-22 16,-22 0-16,1 0 0,21 0 0,-22-21 15,22 0-15,-1 22 0,1-22 16,0 0-16,21 0 0,-22 0 0,22 0 15,0-22-15,21 1 0,-21 0 16,21 0 0,0 0-16,21 21 15,0 21-15,0 0 16,22 0-16,-22 22 0,21-22 16,-21 0-16,22 21 0,-22 1 0,0-22 15,21 21-15,-21-21 0,22 43 16,-22-22-16,0-21 15,0 0-15,-21 1 0,21-1 0,1-21 0,-1 0 16,0 0-16,0 0 0,0 0 16,0 0-16,1 0 0,-1-21 15,0-1-15,0 1 0,0 0 0,0 0 16</inkml:trace>
  <inkml:trace contextRef="#ctx0" brushRef="#br0" timeOffset="40148.31">14753 6985 0,'21'-21'31,"0"21"-15,1 0-16,-1 0 15,0 0-15,0 0 0,0-21 16,0 0-16,1 21 0,-1 0 16,0-22-16,0 22 0,0-21 0,-21 0 15,21 21-15,-21-21 0,0 0 31,-21 21-31,0 0 0,0 0 16,-21 0-16,20 0 0,1 21 0,0 0 16,0 0-16,0 0 0,0 22 15,-1-22-15,1 21 0,21-21 0,0 22 16,0-22-16,0 21 0,0-21 0,0 1 16,0 20-16,0-21 0,21 0 15,1 0-15,-1-21 0,0 0 16,0 0-16,21 0 0,-20 0 0,20 0 15,0-21-15,1 0 0,-1 21 16,21-21-16,-20 0 0,-1 0 16,22-1-16,-22-20 0,0 21 0,1 0 15,-1 0-15,0-22 0,1 22 0,-22 0 16,0-21-16,-21 20 0,0 1 16,0 0-16,-21 21 15,0 0-15,-1 0 0,1 0 16,0 21-16,21 0 0,0 22 15,-21-22-15,21 0 0,0 0 0,0 0 16,0 22-16,0-22 0,0 0 0,0 0 16,21 0-16,-21 1 0,21-1 15,0 0-15,1-21 0,-1 21 16,-21 0-16,21-21 0,-21 21 0,-21-21 31,0 0-15,-1 0-16,1 0 0,0 0 0,0 0 15,0 0-15,0 0 0,-1-21 16,22 0-16,0 0 0,0 0 16,0 0-16,0-1 0,0 1 0</inkml:trace>
  <inkml:trace contextRef="#ctx0" brushRef="#br0" timeOffset="40425.19">16129 6562 0,'21'-21'0,"-42"42"0,63-85 0,-42 43 0,0 0 16,-21 21 0,0 21-16,0 0 15,0 22-15,-1-1 0,1 0 0,0 1 16,0-1-16,0 0 0,0 22 16,-1-22-16,1 0 0,0 1 0,0-1 15,21 0-15,0 1 0,-21-1 0,21 0 16,0-20-16,0-1 0,0 21 15,0-21-15,0 0 0,21 1 16,0-22-16,0 0 0,0 0 16,1 0-16,-1 0 0,0 0 0,0-22 15,0 22-15,0-21 0,1 0 16,-22 0-16,21 0 0</inkml:trace>
  <inkml:trace contextRef="#ctx0" brushRef="#br0" timeOffset="40588.67">15833 6879 0,'-43'0'16,"86"0"-16,-107 0 0,43 0 0,0 0 0,0 0 0,63 0 31,-21 0-15,0 0-16,22 0 0,-1-21 0,0 21 16,1 0-16,-1 0 0,0-21 15,22 0-15,-1 21 0,1-21 16</inkml:trace>
  <inkml:trace contextRef="#ctx0" brushRef="#br0" timeOffset="41112.91">17081 6519 0,'0'0'0,"0"-21"0,-21 42 31,21 1-16,-21-1-15,21 0 0,-21 21 0,0-21 16,0 22-16,21-1 0,-22 0 16,1 1-16,0-1 0,21 0 0,-21 1 15,0-1-15,0 0 0,21-20 0,-22 20 16,1 0-16,0 1 0,21-22 16,0 21-16,-21-21 0,21 0 0,-21 1 15,21-1-15,0 0 0,0-42 31,21 0-15,0-1-16,-21-20 0,21 21 16,0-21-16,1 20 0,-1-20 15,0 0-15,0-1 0,0-20 0,0 21 16,1-22-16,20 22 0,-21-22 0,0 22 16,0-22-16,1 22 0,20 0 15,-21-1-15,-21 22 0,21 0 0,0 21 16,1 0-16,-22 21 0,0 0 15,0 22-15,0-1 0,0 0 16,0 22-16,0-22 0,0 1 0,0 20 16,0-21-16,0 1 0,0-1 0,0 0 15,0 1-15,0-22 0,0 21 16,0-21-16,21 22 0,-21-22 16,21-21-16,-21 21 0,0 0 0,21-21 15,-21-21 16,0 0-31,-21 21 0</inkml:trace>
  <inkml:trace contextRef="#ctx0" brushRef="#br0" timeOffset="41272.81">16976 7027 0,'-22'-21'0,"44"42"0,-65-42 16,22 0-16,42 21 31,0 0-31,1 0 16,-1 0-16,21 0 0,-21 0 15,22 0-15,-22 0 0,21 0 0,0 0 16,1-21-16,-1 21 0,0-21 16,1 21-16,-1 0 0,0-21 0</inkml:trace>
  <inkml:trace contextRef="#ctx0" brushRef="#br0" timeOffset="41668.58">17928 6795 0,'0'0'0,"42"0"0,-20 0 16,-22-22-16,21 1 0,0 21 15,0 0-15,-21-21 0,-21 21 32,0 0-17,-22 0-15,22 0 0,0 21 0,-21 0 16,-1-21-16,1 22 0,0-1 0,-1 0 16,22 0-16,-21 0 0,21 0 15,0 1-15,-1-1 0,22 0 0,0 0 16,0 0-16,22-21 0,20 21 15,-21-21-15,21 0 0,-20 22 16,20-22-16,-21 0 0,21 21 0,1 0 16,-22-21-16,21 21 0,-21-21 0,1 21 15,-1-21-15,0 21 0,0-21 16,-21 22-16,21-22 0,-21 21 0,0 0 16,-21-21-1,0 21-15,-21-21 0,20 0 16,1 0-16,0 0 0,-21 0 15,21 0-15,-1 0 0,1 0 0,-21 0 16,21 0-16,0 0 0,-1 0 0,22-21 16,0 0-1,22 21-15,-1-21 0,0 21 16</inkml:trace>
  <inkml:trace contextRef="#ctx0" brushRef="#br0" timeOffset="42084.35">18669 6900 0,'42'-21'0,"-84"42"0,105-42 0,-41 0 0,-1 0 15,-21 0-15,0 0 16,0-1-16,-21 1 0,-1 21 16,-20 0-16,21 0 0,-21 0 0,-1 0 15,1 0-15,0 0 0,-1 0 16,-20 21-16,42 1 0,-22-1 0,1 0 15,21 0-15,0 0 0,-1 0 16,22 1-16,0 20 0,0-21 16,0 0-16,22-21 0,-1 21 0,21 1 0,0-22 15,1 21-15,-1-21 0,22 0 16,-22 0-16,0 0 0,1 21 16,-1-21-16,0 0 0,-21 0 0,1 0 15,-1 21-15,0-21 0,-21 21 0,0 0 16,-21-21-1,-22 0-15,22 22 0,-21-22 0,21 0 16,-22 0-16,1 21 0,0-21 0,-1 0 16,1 0-16,0 21 0,-1-21 15,1 0-15,21 0 0,0 21 16,0-21-16,42 0 16,0 0-16,21 0 15,-21 0-15,22-21 0</inkml:trace>
  <inkml:trace contextRef="#ctx0" brushRef="#br0" timeOffset="42867.98">19029 6922 0,'21'-22'0,"-42"44"0,42-65 0,0 22 16,-21 0-16,21 21 0,-21-21 16,0 42-1,0 0 1,0 0-16,-21 0 0,0 1 0,21-1 15,-21 0-15,0 21 0,21-21 16,0 22-16,0-22 0,0 0 0,0 21 16,0-20-16,0-1 0,0 0 0,0 0 15,0 0-15,21-21 0,0 21 16,0-21-16,0 0 0,0 0 0,1 0 16,-1 0-16,0 0 0,0 0 0,0-21 15,0 0-15,-21 0 0,22 0 16,-1 0-16,0-1 0,-21 1 15,21-21-15,0 21 0,-21-22 0,21 22 0,1-21 16,-1 21-16,0 0 16,-21-1-16,0 1 0,21 0 0,0 21 15,-21 21 1,0 0 0,0 1-16,0 20 0,0-21 15,0 0-15,0 0 0,0 1 0,0 20 16,0-21-16,0 0 0,0 0 15,0 1-15,21-22 0,1 21 0,-22 0 16,21-21-16,0 0 0,0 0 16,0 0-1,0-21-15,-21 0 16,0-1-16,22 1 16,-22 0-16,21 0 0,-21-21 15,21 20-15,0 1 0,0 0 0,0 0 16,1 0-16,20 0 0,0-1 0,1 1 15,-1 21-15,-21 0 0,21 0 16,1 0-16,-1 0 0,-21 0 0,22 21 16,-22-21-16,0 22 0,0-1 0,0 21 15,-21-21-15,0 0 0,0 1 16,0 20-16,0-21 0,-21 0 0,0 22 16,21-22-16,0 0 0,-21 0 0,0 0 15,-1 0-15,22-42 47,0 0-47,0 0 16,0 0-16,0 0 0,22-1 0,-1 1 15,-21 0-15,21 0 0,0 0 0,0 0 16,0-1-16,1-20 0,-1 21 16,0 0-16,0 0 0,0-1 0,0 22 15,1 0-15,-1 0 0,0 0 0,0 0 16,0 0-1,-21 22-15,0-1 0,0 0 0</inkml:trace>
  <inkml:trace contextRef="#ctx0" brushRef="#br0" timeOffset="43164.51">20574 7154 0,'0'0'0,"21"0"0,0 0 16,0 0-16,1 0 15,-1 0-15,21 0 0,-21 0 0,0 0 16,1-21-16,-1 21 0,0-21 0,0 0 15,0 0-15,0 0 0,-21-1 16,0 1-16,0 0 0,0-21 0,0 21 16,0-1-16,0 1 15,-21 21 1,0 0-16,0 21 0,0 1 16,0-1-16,21 0 0,-22 0 0,1 0 15,21 0-15,-21 1 0,21-1 16,0 21-16,0-21 0,0 0 0,0 1 15,0-1-15,21 0 0,0 0 0,1 0 16,-1 0-16,21-21 0,-21 22 16,22-22-16,-1 0 0,0 0 0,1 0 15,-1 0-15,21 0 0,-20 0 0</inkml:trace>
  <inkml:trace contextRef="#ctx0" brushRef="#br0" timeOffset="43684.21">21590 7091 0,'0'0'0,"0"-21"15,0-64 1,-21 64-16,21 0 0,-21 21 0,-1 0 16,1 0-16,0 0 0,0 0 15,-21 0-15,20 0 0,1 21 0,0 0 16,0-21-16,0 21 0,-22 0 0,22 1 16,0 20-16,21-21 0,-21 0 15,21 0-15,0 22 0,0-22 0,0 0 16,0 0-16,0 0 0,0 1 0,21-1 15,0 0-15,0-21 16,1 0-16,-1 0 0,0 0 16,0 0-16,0 0 0,0-21 0,1 21 15,-1-21-15,21-1 0,-21 1 16,0-21-16,1 21 0,-1-22 16,21 22-16,-21-21 0,22 0 0,-22-1 15,21 1-15,0-22 0,-20 22 16,-1-21-16,0 20 0,0 1 0,-21-22 15,0 22-15,0 21 0,0-21 0,0 20 16,0 1-16,-21 0 0,0 21 16,0 0-16,-1 21 0,1 0 0,0 1 15,-21 20-15,21-21 0,21 21 16,-22 1-16,22-1 0,-21 0 16,21 1-16,0-1 0,0 0 0,0 1 15,0-1-15,21 0 0,1 1 0,-1-22 16,-21 21-16,42-21 0,-21 22 15,0-22-15,1 0 0,-1 0 0,21 0 16,-21-21-16,0 0 0,22 22 16,-22-22-16,21 0 0,1 0 0,-22 0 15,21-22-15,-21 22 0,22-21 0,-22 0 16,0 0-16,0 0 0,0 0 16</inkml:trace>
  <inkml:trace contextRef="#ctx0" brushRef="#br0" timeOffset="45116.07">1397 9313 0,'0'0'0,"0"-21"15,0 0-15,0 42 32,0 0-17,0 1-15,0-1 0,-21 21 0,21 0 16,-21 1-16,-1-1 0,1 0 16,21 1-16,-21-1 0,0-21 0,21 22 15,0-1-15,-21-21 16,21 0-16,-21 0 0,21 1 0,0-1 15,0-42 17,0-1-32,21 22 15,-21-21-15,21 0 0,0 0 0,0 0 16,0 0-16,1 21 16,-1-22-16,21 22 0,-21 0 0,0-21 15,22 21-15,-22 0 0,21 0 16,-21 0-16,22-21 0,-22 21 0,0 0 15,0 0-15,0-21 0,1 21 16,-1 0-16,0 0 0,-21-21 16,21 0-16,-21-1 15,0 1-15,0 0 16,0 0-16,0 0 16,0 0-16,-21 21 31,0 21-16,0 0-15,21 21 16,0-21-16,-22 22 0,1-22 0,0 21 16,21 1-16,-21-22 0,21 21 0,0-21 15,0 22-15,0-22 0,0 0 16,0 0-16,0 0 0,0 0 16,0 1-16,0-1 15,21-21 1,0 0-16,0 0 0,1 0 15,-1-21-15,-21-1 0</inkml:trace>
  <inkml:trace contextRef="#ctx0" brushRef="#br0" timeOffset="45303.96">2265 9589 0,'0'0'0,"0"-22"15,21 22-15,-21 22 78,21-22-62,0 0-16,0 0 0</inkml:trace>
  <inkml:trace contextRef="#ctx0" brushRef="#br0" timeOffset="45997.02">3725 9483 0,'0'0'0,"-21"-21"0,21-22 0,0 22 16,0 0-16,0 0 0,-21 0 16,21-1-16,0-20 0,0 21 15,0 0-15,0 0 0,0-1 0,0 1 16,0 0-16,0 42 31,0 0-31,0 22 16,0-22-16,0 21 0,0 1 0,0 20 15,0-21-15,0 22 0,0-22 0,21 22 16,-21-22-16,0 0 0,0 1 16,0-1-16,0 0 0,0 1 0,0-22 15,0 21-15,0-21 0,0 1 16,0-44 15,0 1-15,0 0-16,0 0 0,0 0 15,0-22-15,0 22 0,0-21 0,0 21 16,21-22-16,0 1 0,1 0 16,-1-1-16,0 1 0,0 21 0,0 0 15,22-22-15,-22 22 0,0 21 0,0 0 16,0 0-16,22 0 0,-22 0 15,0 0-15,-21 21 0,21 1 0,0-1 16,-21 21-16,21-21 0,-21 22 16,0-1-16,0-21 0,0 21 15,0 1-15,0-22 0,-21 21 0,0-21 16,0 22-16,0-22 0,21 0 0,-21 0 16,-1 0-16,44-42 31,-1 0-16,0 0-15,0 0 0,0 0 16</inkml:trace>
  <inkml:trace contextRef="#ctx0" brushRef="#br0" timeOffset="46432.79">4678 9419 0,'0'0'0,"-43"0"31,22 0-31,0 21 15,-21 1-15,21-1 0,-1 0 0,1 21 16,0-21-16,0 22 0,0-1 16,0 0-16,21-20 0,-22 20 0,1 0 15,21 1-15,-21-22 0,21 21 0,0-21 16,0 0-16,0 1 0,0-1 16,0 0-16,21-21 0,0 0 0,22 0 15,-22 0-15,21 0 0,1 0 0,-22 0 16,21-21-16,0 21 0,1-21 15,-1-1-15,0 1 0,1 0 16,-1-21-16,-21 21 0,22-1 0,-22-20 16,-21 21-16,0-21 0,0 20 0,0-20 15,0 0-15,0 21 0,-21-22 16,-1 22-16,1 0 0,-21 0 0,21 0 16,-22-1-16,1 22 0,0 0 0,21 0 15,-22 0-15,1 0 0,21 0 16,-22 22-16,22-1 0,0 0 0,0 0 15,0 21-15,21-20 0,0 20 16,0-21-16,0 0 0,0 22 0,0-22 16,21 0-16,0 0 0,0 0 15,22 0-15,-22-21 0,21 0 0,0 0 16,22 0-16,-22 0 0,1 0 16</inkml:trace>
  <inkml:trace contextRef="#ctx0" brushRef="#br0" timeOffset="47028.3">5397 9546 0,'0'-21'0,"0"42"0,0-63 0,-21 42 31,0 0-31,0 0 0,0 21 16,21 0-16,-21 0 0,21 1 0,0 20 16,-22-21-16,1 21 0,21-20 15,0 20-15,0-21 0,-21 21 16,21-20-16,0-1 0,-21 21 0,21-21 15,0 0-15,0 1 0,21-22 32,64-43-17,-64 22-15,0 0 16,0 0-16,-21-22 0,21 22 16,1 0-16,-1 0 0,-21-21 15,21 20-15,-21 1 0,21 0 0,-21 0 0,0 0 16,0 42-1,0 0 1,0 0-16,0 0 0,0 1 0,0-1 16,0 21-16,0-21 0,0 0 15,0 22-15,0-22 0,0 0 0,21 0 16,0-21-16,1 21 0,-1 1 0,0-22 16,0 0-16,0 0 0,0 0 0,22 0 15,-22 0-15,21 0 0,-21-22 16,22 22-16,-22-21 0,0 0 0,21 0 15,-20 0-15,-1 0 0,-21-1 0,21 1 16,-21 0-16,0 0 16,0 0-16,0-22 0,0 22 0,0 0 0,0 0 15,0-21-15,-21 20 0,0 22 16,21-21-16,0 0 0,-22 21 16,1 0-1,21 21 16,0 0-15,0 1-16</inkml:trace>
  <inkml:trace contextRef="#ctx0" brushRef="#br0" timeOffset="48108.2">7281 9165 0,'0'0'0,"0"-21"0,0 0 16,0 0-1,0 42 32,0 0-31,0 21-16,0-20 0,0 20 0,0 0 16,0 1-16,0-1 0,0 0 15,0 22-15,0-22 0,0 0 0,0 22 16,0-22-16,0 1 0,0-1 0,-21 0 15,21-21-15,0 22 0,0-22 16,0 0-16,-21 0 0,21 0 0,0 1 16,0-1-16,-21-21 47,21-21-47,0-1 15,0 1-15,21 0 0,-21 0 16,21-21-16,0 20 0,0 1 15,1 0-15</inkml:trace>
  <inkml:trace contextRef="#ctx0" brushRef="#br0" timeOffset="48520.61">7789 9419 0,'0'0'0,"21"-21"0,22 0 16,-43 42 15,-21-21-31,-1 21 15,1 22-15,0-22 0,0 0 0,21 21 16,-21-21-16,21 22 0,-21-22 16,21 21-16,-22-21 0,22 22 0,0-22 15,0 0-15,0 0 0,0 0 0,0 1 16,22-22-16,-1 21 0,0-21 16,0 0-16,0 0 0,22 0 0,-22 0 15,0 0-15,21 0 0,-21-21 0,1 21 16,-1-22-16,21 1 0,-21 0 15,0 0-15,-21 0 0,22 0 0,-22-1 16,0 1-16,0 0 0,0-21 16,0 21-16,0-22 0,0 22 15,-22 0-15,1-21 0,0 20 0,0 22 16,0-21-16,0 0 0,-1 21 0,1 0 16,-21 0-16,21 0 15,0 0-15,-1 0 0,1 0 16</inkml:trace>
  <inkml:trace contextRef="#ctx0" brushRef="#br0" timeOffset="48805.45">7239 9313 0,'21'-21'31,"0"21"-31,22-21 0,-22 21 0,21-21 16,22 21-16,-22-21 0,0 21 0,22-21 16,-1 21-16,1-22 0,-1 22 15,-20-21-15,20 21 0,1 0 0,-22-21 16,0 21-16,1 0 0,-22 0 15,21-21-15,-21 21 0,0 0 16,1 0-16</inkml:trace>
  <inkml:trace contextRef="#ctx0" brushRef="#br0" timeOffset="49740.76">9821 9335 0,'0'0'0,"21"0"0,1 0 0,-1 0 16,0 0-16,-21-22 0,21 1 16,-21 0-16,0 0 15,0 0-15,-21 21 16,0-21-16,0 21 0,-1 0 0,1-22 16,-21 22-16,0 0 0,-1 0 15,1 0-15,0 0 0,-1 0 0,1 22 16,0-22-16,-1 21 0,1 0 0,21 21 15,-22-21-15,22 22 0,0-1 16,21-21-16,0 22 0,0-1 16,0 0-16,0 1 0,0-1 0,21-21 15,0 21-15,22-20 0,-22-1 16,0 0-16,21-21 0,-20 0 0,20 0 16,-21 0-16,21 0 0,1 0 0,-22 0 15,21-21-15,1 0 0,-1-1 16,0 1-16,1 0 0,-1-21 0,0 21 15,-21-1-15,22-20 0,-22 0 0,0 21 16,0-22-16,0 1 0,1 0 16,-1-1-16,-21 1 0,21 0 15,-21-1-15,0-20 0,0 20 0,0 1 0,0 0 16,0-1-16,0 22 16,0 0-16,0 0 0,0 0 0,-21 21 15,21 21-15,-21 0 16,21 21-16,-22-20 0,22 20 15,0 21-15,0-20 0,-21-1 0,21 22 16,-21-22-16,21 0 0,-21 22 0,21-22 16,-21 0-16,21 22 0,0-22 15,0-21-15,0 22 0,0-1 0,0-21 16,21 0-16,0 1 0,0-1 0,0-21 16,22 0-16,-22 0 0,21 0 15,-21 0-15,22-21 0,-1-1 0,0 1 16,-20 0-16,20 0 0,0-21 15,-21 20-15,22-20 0</inkml:trace>
  <inkml:trace contextRef="#ctx0" brushRef="#br0" timeOffset="50132.83">10710 9292 0,'0'0'15,"0"-42"-15,21 21 0,-21 0 0,0-1 16,-21 44 0,0-1-1,0 0-15,21 21 16,-21-21-16,21 1 0,-21 20 0,21-21 15,0 21-15,-22-20 0,22 20 16,0-21-16,0 21 0,0-20 16,0-1-16,0 0 0,0 0 0,0 0 15,22-21-15,-1 0 0,0 0 0,0 0 16,0 0-16,0 0 0,22 0 16,-22 0-16,21-21 0,-21 0 0,22 0 15,-22 0-15,21-1 0,-21 1 0,1-21 16,-1 21-16,0 0 0,-21-22 15,21 1-15,-21 21 0,0-22 16,0 22-16,-21-21 0,0 21 0,0-22 16,-1 22-16,1 0 0,-21 21 0,21 0 15,-22 0-15,22 0 0,-21 0 16,21 0-16,0 21 0,-22 0 0,22 1 16,0-1-16,0 0 0,0 21 15,21-21-15,0 1 0,0 20 0,0-21 16,0 0-16,0 22 0,0-22 0,21 0 15,21-21-15,-21 21 0,22-21 16,-1 0-16,0 0 0,1 0 0</inkml:trace>
  <inkml:trace contextRef="#ctx0" brushRef="#br0" timeOffset="51028.32">11599 9229 0,'0'-21'0,"0"42"0,0-64 0,0 22 16,-21 21-1,0 0-15,0 0 0,0 21 16,21 1-16,-22-1 0,1 0 0,21 0 16,-21 21-16,21-20 0,0 20 15,0-21-15,0 21 0,0-20 0,0 20 16,0-21-16,0 21 0,0-20 0,0-1 16,0 0-16,21 0 0,0-21 15,1 0-15,-1 0 0,0 0 16,0 0-16,0-21 0,0 21 0,1-21 15,-1 0-15,0-1 0,0 1 0,0 0 16,0-21-16,-21 21 16,22-1-16,-1 1 0,-21-21 0,0 21 15,0 0-15,0-1 0,21 1 0,-21 42 32,0 1-17,0-1-15,-21 0 0,21 0 16,0 0-16,0 22 0,0-22 0,0 0 15,0 0-15,0 0 0,0 0 16,0 1-16,21-22 0,0 0 16,0 21-16,0-21 0,1 0 15,-1 0-15,0 0 0,0 0 0,0-21 0,0-1 16,1 1-16,-22 0 16,21 0-16,-21 0 0,0-22 15,0 22-15,0 0 0,0 0 0,0 0 16,0-22-16,-21 22 0,-1 0 15,1 0-15,21 0 0,0 0 0,-21 21 16,21-22-16,21 22 31,0 0-31,1 0 0,20 0 0,-21 0 16,21 0-16,1 0 0,-22 0 0,21 0 16,1 0-16,-1 22 0,-21-1 15,0 0-15,22 0 0,-22 0 16,-21 0-16,0 1 0,21-1 0,-21 0 15,0 0-15,0 0 0,0 0 0,0 1 16,0-1-16,0 0 0,-21-21 16,21 21-16,0 0 0,-21-21 0,-1 0 15,22 21-15,-21-21 0,21-21 32,0 0-32,0 0 15,0 0-15,21 0 0,1-1 0,-1 1 16,0 0-16,0-21 0,0 21 15,0-22-15,22 22 0,-22-21 16,0 21-16,21-1 0,-20 1 0,-1 21 16,0 0-16,21 0 0,-21 21 15,1 1-15,-22-1 0,21 0 16,-21 0-16,0 21 0,0-20 0,0-1 16,0 21-16,0-21 0,0 22 0,0-22 15,0 0-15,0 0 0,-21 0 16,21 0-16,0 1 0,0-1 0,21-21 31,0 0-15,0-21-16,0-1 0,22 1 0,-22 0 15</inkml:trace>
  <inkml:trace contextRef="#ctx0" brushRef="#br0" timeOffset="51313.15">13441 8911 0,'0'-42'0,"0"84"0,0-105 0,0 42 0,0-1 16,-21 22 0,-1 0-16,1 22 0,0-1 15,0 0-15,0 21 0,0-21 0,-1 22 16,1-1-16,0 0 0,0 22 16,0-22-16,21 1 0,-21-1 0,-1 0 15,22 1-15,0-22 0,0 21 16,0 0-16,0-20 0,0-1 15,0 21-15,0-21 0,0 0 0,0 1 16,22-22-16,20 0 0,-21 0 16,0 0-16,22 0 0,-1 0 15,-21 0-15,21-22 0,1 1 0,-1 0 16,0 0-16,1 0 0,-22 0 0,21-1 16,-21-20-16</inkml:trace>
  <inkml:trace contextRef="#ctx0" brushRef="#br0" timeOffset="51688.03">13674 9377 0,'42'-42'15,"-21"-43"1,-84 212-16,126-296 0,-63 147 0,0 1 15,-21 42 17,21 1-32,-21 20 0,21-21 15,0 0-15,-21 43 0,21-43 16,0 21-16,0-21 0,0 1 16,0-1-16,0 0 0,21 0 0,0 0 15,0 0-15,0-21 0,0 0 0,22 22 16,-22-22-16,21 0 0,-21 0 15,22 0-15,-22-22 0,21 22 0,-21-21 16,1 0-16,-1 0 0,21 0 0,-21 0 16,-21-1-16,21 1 0,-21-21 15,22 21-15,-22 0 0,0-22 0,0 1 16,0 21-16,0-22 0,-22 22 16,1 0-16,-21 0 0,21 0 0,0 0 15,-22 21-15,22 0 0,-21 0 16,-1 0-16,22 21 0,-21 0 0,0 0 15,20 0-15,1 22 0,-21-22 0,21 0 16,0 0-16,21 0 0,0 22 16,0-22-16,0 0 0,0 0 15,21 0-15,0-21 0,0 0 0,21 0 16,-20 21-16,41-21 0,-21 0 16,22 0-16</inkml:trace>
  <inkml:trace contextRef="#ctx0" brushRef="#br0" timeOffset="52587.9">14753 9271 0,'0'0'16,"0"-21"-16,0 0 0,0 0 0,-21-1 15,0 1-15,21 0 0,-21 21 16,-1 0-16,1-21 0,0 21 0,0 0 16,0 0-16,0 21 0,-1-21 0,1 21 15,0 0-15,0 1 0,0 20 16,0-21-16,21 0 0,0 22 0,-22-22 15,22 0-15,0 0 0,0 21 0,0-20 16,0-1-16,0 0 16,22 0-16,-1-21 0,0 21 0,0 0 15,0-21-15,0 0 0,1 0 0,20 0 16,-21 0-16,0 0 0,22-21 16,-22 0-16,21 0 0,-21 21 0,22-21 15,-22 0-15,0-22 0,0 22 0,21 0 16,-20 0-16,-1-22 0,-21 22 15,21 0-15,-21 0 0,21 0 0,-21 0 16,0-1-16,0 44 31,-21-1-31,21 0 0,-21 0 0,21 0 16,0 22-16,0-22 0,0 0 16,0 0-16,0 0 0,21 0 0,0 22 15,0-22-15,22 0 0,-22-21 16,21 21-16,-21 0 0,22 1 0,-1-22 15,21 0-15,-20 0 0,-1 0 0,0 0 16,22 0-16,-22 0 0,1-22 16,20 22-16,-21-21 0,1 0 0,-1 0 15,0 0-15,-20 0 0,20-1 0,-21 1 16,0 0-16,0-21 0,1 21 16,-22-1-16,0-20 0,0 21 0,0 0 15,-22 0-15,1-1 0,-21 1 0,21 21 16,-22 0-16,1 0 15,0 0-15,-1 0 0,-20 0 0,21 21 16,-1 1-16,1-1 0,21 21 0,0-21 16,-1 22-16,22-22 0,0 0 15,0 21-15,0-21 0,0 1 0,22 20 16,-1-21-16,0-21 0,0 21 0,21 0 16,-20-21-16,-1 0 0,0 0 15,0 0-15,0 0 0,22 0 0,-22 0 16,0-21-16,0 0 0,-21 0 0,21 0 15,0 0-15,1-1 0,-22-20 16,21 21-16,-21-21 0,21-1 0,-21 1 16,0-22-16,21 22 0,0-21 15,0-1-15,1 1 0,-22 20 16,21-20-16,0 20 0,-21 1 0,0 0 16,0-1-16,0 22 0,0 0 0,-21 42 31,21 22-31,-21-22 0,-1 21 15,1 0-15,0 22 0,0-22 0,21 22 16,0-22-16,-21 22 0,21-1 16,0-21-16,0 1 0,0-1 0,0 0 15,21 1-15,0-22 0,0 0 0,-21 21 16,21-20-16,1-22 0,-1 21 16,0 0-16,0-21 0,0 0 15,0 0-15,1 0 0,-1-21 16</inkml:trace>
  <inkml:trace contextRef="#ctx0" brushRef="#br0" timeOffset="53393.26">17674 8911 0,'21'-21'0,"0"-42"16,-21 41-16,0 1 15,0 0-15,22 0 0,-22 0 16,21 0-16,-21-1 0,0 1 16,0 0-16,0 0 0,0 0 15,-21 21-15,-1 0 0,1 0 0,0 0 16,-21 0-16,-1 0 0,22 0 16,-21 21-16,0 0 0,-1 0 0,1 0 15,0 22-15,-1-1 0,22-21 16,-21 22-16,21-1 0,21 0 0,0 1 15,0-1-15,0-21 0,0 21 0,21-20 16,-21-1-16,42 0 0,-21 0 16,0 0-16,22-21 0,-22 21 0,21-21 15,1 0-15,-22 0 0,21 0 0,0 0 16,-20 0-16,-1 0 0,0 0 16,0 0-16,-42 0 15,0 0 1,0 0-16,-22 0 0,22 0 0,-21 0 15,-1 0-15,1 0 0,0 22 16,-1-22-16,1 21 0,0 0 0,21 0 16,-1 0-16,1 0 0,0 1 0,21-1 15,0 0-15,0 0 16,0 0-16,21-21 0,0 0 16,1 21-16,20-21 0,-21 0 0,21 0 15,-20 0-15,20 0 0,-21 0 16,21 0-16,1-21 0,-22 21 15,21 0-15,-21-21 0,1 21 0,-1 0 16,0 0-16,-42 21 31,0 0-31,-1 1 0,1-1 16,0 21-16,0-21 0,-21 22 0,20-1 16,1 0-16,-21 1 0,21-22 15,0 21-15,-22 0 0,22-20 0,21 20 16,-21-21-16,21 0 0,-21 0 0,21 1 15,0-1-15,21-21 16,0 0 0,0 0-16</inkml:trace>
  <inkml:trace contextRef="#ctx0" brushRef="#br0" timeOffset="54748.6">18944 8911 0,'0'0'0,"0"-21"16,0 0-16,0 0 16,0 0-16,0-1 0,0 1 15,0 0-15,0 0 0,0 0 0,21 0 16,0-1-16,-21 1 0,22 0 16,-1-21-16,-21 21 0,21-1 0,0 1 15,-21-21-15,0 21 0,0 0 16,0-22-16,0 22 0,0 0 15,0 42 1,0 0-16,-21 0 16,0 22-16,21-1 0,0 22 0,-21-22 15,21 21-15,-22 22 0,22-21 0,0-1 16,0 1-16,0-1 0,0 1 16,0-22-16,0 0 0,0 1 0,-21-1 15,21 0-15,-21-21 0,21 1 0,0-1 16,0 0-16,-21 0 0,0-21 15,0 0-15,-1 0 0,1 0 16,0 0-16,0 0 0,0-21 16,0 21-16,-1-21 15,1 0-15,0-1 0,0 1 0,0 0 16,0 0-16,-1 0 0,22 0 16,-21-1-16,0 22 15,21 22 1,0-1-16,21 0 15,0 0-15,1-21 0,-1 21 16,0-21-16,0 21 0,21-21 16,-20 0-16,20 0 0,0 22 0,1-22 0,-1 0 15,0 0-15,1 0 0,-1 0 16,21-22-16,-20 22 0,-1-21 16,22 0-16,-22 21 0,0-21 0,-21 0 15,22 0-15,-22-1 0,-21 1 0,0-21 16,0 21-16,0 0 0,0-22 15,0 22-15,0 0 0,0 0 0,0 0 16,0-1-16,-21 22 0,0 22 16,-1-1-16,22 0 15,0 0-15,0 21 0,-21-20 0,0 20 16,21-21-16,-21 21 0,21 1 0,0-22 16,-21 0-16,21 21 0,-21-20 15,21-1-15,0 0 0,0 0 16,21-42 31,-21 0-47,21 0 0,-21-1 15,21 1-15,0 0 0,0 0 0,1-21 16,20 20-16,-21-20 0,21 0 16,-20-1-16,20 1 0,0 21 0,1-21 15,-1 20-15,-21 1 0,21 0 16,-20 21-16,-1 0 0,0 0 0,0 0 15,-21 21-15,0 0 0,0 1 0,0 20 16,0-21-16,0 21 0,0-20 16,0 20-16,-21-21 0,21 21 15,-21-20-15,21 20 0,0-21 0,0 0 16,0 0-16,0 1 0,21-1 16,0-21-16,0 21 0,0-21 0,22 0 15,-22 0-15,21 0 0,1 0 0,-22 0 16,21 0-16,-21 0 0,22-21 0,-22 0 15,21 21-15,-21-22 0,22 1 16,-22 0-16,0 0 0,0 0 0,0-22 16,0 22-16,-21-21 0,22 21 15,-22 0-15,0-22 0,0 22 0,0 0 16,0 0-16,-22 21 0,1 0 16,0 0-16,0 0 0,0 0 0,0 21 15,-1 0-15,1 0 0,21 0 16,-21 22-16,21-22 0,0 21 0,0-21 15,0 1-15,0 20 0,21-21 16,0 0-16,1 0 0,-1 1 0,-21-1 16,21 0-16,0 0 0,-21 0 15,-21-21 1,0 0 0,0 0-16,-1 0 0,1 0 15,0-21-15,0 21 0,21-21 16,0 0-16,0 0 15,0-22-15,0 22 0,21 0 0,21-21 16,-20-1-16</inkml:trace>
  <inkml:trace contextRef="#ctx0" brushRef="#br0" timeOffset="55008.45">21061 8551 0,'0'-21'0,"0"42"0,0-63 15,0 63 1,-21 22-16,21-22 15,-22 21-15,1 0 0,0 22 0,0-1 16,0-20-16,-22 20 0,22 1 16,0-22-16,0 22 0,21-22 15,-21 0-15,21 1 0,-21-22 0,21 21 16,0-21-16,0 0 0,0 1 16,0-1-16,0 0 0,21-21 15,0 0-15,0 0 0,0 0 0,0 0 16,22 0-16,-22 0 0,21 0 15,-21 0-15,22-21 0,-1 0 0,0-1 16,1 1-16,-1 0 0,0 0 0</inkml:trace>
  <inkml:trace contextRef="#ctx0" brushRef="#br0" timeOffset="55984.55">21569 9059 0,'0'0'0,"42"-21"0,-21-21 0,0 0 0,-21 20 16,0-20-16,0 21 0,0 0 15,0 0-15,-21-1 0,0 22 0,0 0 16,0 0-16,-22 0 0,1 0 0,21 0 15,-21 22-15,-1-1 0,1 21 16,0-21-16,20 22 0,-20-22 0,0 21 16,21 0-16,-1-20 0,1 20 0,0-21 15,0 21-15,21-20 0,0-1 16,0 0-16,0 0 0,0 0 0,21 0 16,0 1-16,22-22 15,-22 0-15,0 0 16,0 0-16,21 0 0,-20-22 0,20 1 15,-21 21-15,21-21 0,-20 0 0,-1-21 16,21 20-16,-21 1 0,0-21 16,1 0-16,-1-1 0,0 1 0,0 21 15,-21-22-15,21 1 0,-21 21 0,0 0 16,0 0-16,-21 21 16,0 21-16,0 0 15,21 21-15,-21-21 0,21 22 0,-22-1 16,1-21-16,21 22 0,0-1 15,0-21-15,0 21 0,0-20 0,0 20 16,0-21-16,21 0 16,1 0-16,-1 1 0,21-1 0,-21-21 15,0 0-15,22 0 0,-22 0 0,21 0 16,-21 0-16,22 0 0,-1 0 16,-21-21-16,0 21 0,22-22 0,-22 1 15,0 0-15,0 0 0,0-21 0,22 20 16,-22-20-16,0 0 0,0-22 15,-21 22-15,21-22 0,1 1 0,-1 21 16,0-22-16,-21 22 0,0-1 0,0 1 16,0 21-16,0 0 0,0 0 15,0-1-15,-21 22 16,21 22-16,-21-1 0,-1 0 16,1 21-16,0 1 0,21-1 15,-21 0-15,0 1 0,21 20 0,-21-21 16,21 1-16,0-1 0,0 0 0,0 1 15,0-1-15,0 0 0,21-20 16,0 20-16,0-21 0,0 0 0,0 0 16,1-21-16,20 22 0,-21-22 0,0 0 15,22 0-15,-22 0 0,0 0 16,0 0-16,21 0 0,-20-22 0,-1 1 16,0 0-16,0 0 0,0 0 0,0-22 15,1 22-15,-22-21 0,21 0 16,0-22-16,0 22 0,-21-22 15,21 22-15,-21-22 0,21 22 0,1 0 16,-22-1-16,0 1 0,0 21 16,0 0-16,0 0 0,0 42 31,-22 0-31,1 0 0,0 21 16,21 1-16,-21 20 0,0-20 0,0 20 15,21-21-15,0 22 0,-22-22 16,22 1-16,0-1 0,0-21 0,0 21 15,22-20-15,-1 20 0,0-21 0,0 0 16,0-21-16,22 21 16,-22-21-16,21 0 0,-21 0 0,22 0 15,-1 0-15,21 0 0,-20 0 16,-1-21-16,-21 21 0,22-21 16,-22 0-16,21 0 0,-21 0 0,0-1 15,1 1-15,-1 0 0,0-21 0,-21 21 16,21-1-16,-21 1 0,0-21 15,0 21-15</inkml:trace>
  <inkml:trace contextRef="#ctx0" brushRef="#br0" timeOffset="56244.4">20913 8700 0,'-85'0'0,"170"0"0,-212 0 0,84 0 16,22 0-16,0 0 0,42 0 16,21 0-16,1 0 15,-1 0-15,0-22 0,1 22 16,20 0-16,1-21 0,-22 21 0,22 0 16,-22 0-16,0-21 0,1 21 0,-1 0 15,-21 0-15,0 0 0,-42 0 31,0 0-31,-21 0 0,-22 0 16</inkml:trace>
  <inkml:trace contextRef="#ctx0" brushRef="#br0" timeOffset="57228.6">8361 10710 0,'0'0'0,"-21"0"31,-1 0-15,22 22-16,0-1 0,0 0 16,0 0-16,0 21 0,0-20 15,0 20-15,0 0 0,0 22 0,0-22 16,0 0-16,0 22 0,0-22 15,0 1-15,0-1 0,0 0 16,0 1-16,-21-1 0,21-21 0,0 0 16,0 0-16,0 1 0,0-1 0,0-42 47,0-1-47,0 1 15,0 0-15,0 0 0,0-21 16,0 20-16,0-20 0,0 0 0,0-1 15,-21 1-15,21 0 0,-21-1 0,21 1 16,0 0-16,0-1 0,0 1 16,0 0-16,0-1 0,0 1 15,21 0-15,0 21 0,0-22 0,1 1 16,20 21-16,-21 0 0,21-1 16,1 1-16,-1 0 0,0 21 0,1 0 15,-1 0-15,0 0 0,1 21 0,-1 0 16,0 1-16,-20-1 0,-1 0 15,-21 21-15,0-21 0,0 22 0,0-22 16,-21 21-16,-1-21 0,-20 1 0,0 20 16,-1-21-16,1 0 0,0 0 15,-22 1-15,22-1 0,0 0 0,-1 0 16,1-21-16,0 21 0,-1-21 0,22 0 16,0 21-16,0-21 15,21 22 1,0-1-16,21-21 0,0 21 0,0 0 15,22 0-15,-22 0 0,21 1 16,0-1-16,-20 0 0,20 0 0,0 0 16,-21 0-16,22 1 0,-22-1 0,21 0 15,-21 0-15,1-21 0,-1 21 16,0-21-16,0 0 0,0 21 0,0-21 16,1 0-16,-1 0 0,0 0 15,0 0 1,0-21-16,-21 0 0</inkml:trace>
  <inkml:trace contextRef="#ctx0" brushRef="#br0" timeOffset="57908.21">9080 11240 0,'22'0'16,"-1"0"15,0 0-31,0 0 15,0 0-15,0-22 16,1 22-16,-1-21 0,21 0 16,-21 21-16,0-21 0,1 0 15,20 0-15,-21-1 0,0 1 0,0 0 16,1 0-16,-22 0 0,0 0 16,0-1-16,0 1 0,0 0 0,0 0 15,-22 0-15,1 0 0,0 21 16,0 0-16,-21 0 0,20 0 15,1 0-15,0 21 0,0 0 0,0 0 16,-22 0-16,22 22 0,21-22 0,-21 21 16,0 0-16,21 1 0,-21-1 15,21 0-15,0 1 0,0-1 16,0-21-16,0 22 0,0-22 0,21 0 16,0 0-16,0 0 0,22 0 15,-22-21-15,21 0 0,0 0 0,1 0 16,-1 0-16,0 0 0,1 0 0,20 0 15,1-21-15,-1 0 0,1 0 16,-1 0-16,1 0 0,-1-22 0,-20 22 16,20-21-16,-21 21 0,1-22 0,-22 22 15,21-42-15,-42 20 16,0 22-16,0 0 0,0 0 0,-21 0 16,0 21-16,0 0 0,0 0 0,-22 0 15,22 0-15,0 0 0,-21 0 16,20 21-16,1 0 0,0 0 15,0 21-15,21-20 0,0-1 0,0 21 16,0-21-16,0 22 0,0-22 0,21 21 16,0-21-16,0 0 0,1 1 15,-1-1-15,0 0 0,0-21 0,0 21 16,0 0-16,1-21 0,-1 0 0,-21 21 16,21-21-16,-21 22 15,-21-22 1,0 0-16,-1 0 0,1 0 0,0 0 15,0 0-15,0 0 16,21-22-16,0 1 0,0 0 16,0 0-16,0-21 0,0 20 15,21 1-15,0-21 0</inkml:trace>
  <inkml:trace contextRef="#ctx0" brushRef="#br0" timeOffset="58212.66">10541 10732 0,'0'21'31,"0"21"-31,-21-21 16,21 0-16,-21 22 0,21-1 16,-22 0-16,22 1 0,0-1 0,-21 0 15,0 22-15,21-22 0,0 1 16,0-1-16,-21 0 0,21 1 0,0-1 15,0-21-15,0 21 0,0-20 0,0-1 16,0 0-16,21-21 16,0 0-16,0 0 0,1 0 15,-1 0-15,0 0 0,0-21 16,0 0-16,-21-1 16,21 1-16,-21 0 0,22-21 0,-22 21 15,0-1-15,0-20 0,0 21 0</inkml:trace>
  <inkml:trace contextRef="#ctx0" brushRef="#br0" timeOffset="58420.54">10329 11113 0,'-42'0'0,"84"0"0,-84 21 0,21-21 15,21 21-15,0 0 16,21-21-16,0 0 16,0 0-16,0 0 0,22 0 0,-22 0 15,21 0-15,-21 0 0,22 0 16,-22 0-16,21 0 0,1-21 0,-22 21 15,21 0-15,0-21 0,1 0 0,-22 21 16,21 0-16,1 0 0,-22-22 16,21 22-16,-21 0 0,0 0 0,1 0 15,-1-21-15</inkml:trace>
  <inkml:trace contextRef="#ctx0" brushRef="#br0" timeOffset="60696.66">12171 10943 0,'0'0'16,"21"0"-16,0 0 0,0 0 0,0 0 0,1 0 15,-1 0-15,-21-21 0,0 0 16,21 21-16,-21-21 0,0 0 16,21 21-16,-21-22 0,0 1 0,0 0 15,0 0-15,0 0 0,-21 0 16,0-1-16,0 1 0,-1 0 0,1 0 15,-21 0-15,21 21 0,0 0 16,-1 0-16,1 0 0,0 0 0,-21 0 16,21 21-16,-1 0 0,1 0 15,0 0-15,0 22 0,0-1 0,0-21 16,-1 22-16,1-1 0,0-21 0,21 21 16,0-20-16,0 20 0,0-21 0,0 21 15,0-20-15,0-1 0,0 0 16,0 0-16,21-21 0,0 21 0,1-21 15,-1 0-15,0 0 0,21 0 0,-21 0 16,1 0-16,20-21 16,-21 0-16,0 0 0,0 21 0,1-21 15,-1-1-15,0 1 0,0 0 0,-21 0 16,21 0-16,-21-22 0,0 22 0,0 0 16,0 0-16,0 0 0,0 0 15,0-22-15,21 22 0,-21 0 16,0 42 15,0 0-31,0 0 16,0 1-16,0-1 0,0 0 0,0 21 15,0-21-15,0 1 0,0-1 16,0 0-16,0 0 0,0 0 16,22-21-16,-22 21 0,21 1 0,0-1 15,0-21-15,0 21 16,0-21-16,22 0 0,-22 0 0,0 0 15,21 0-15,-20 0 0,20-21 0,-21 0 16,21-1-16,1 22 0,-22-21 0,21 0 16,-21 0-16,22 0 0,-1 0 15,-21-1-15,0 1 0,22 0 0,-22 0 16,0-21-16,0 20 0,-21 1 0,0 0 16,0 0-16,0 0 0,0-43 31,-21 64-31,0 0 0,0 0 15,21 21-15,0 1 0,0-1 16,0 0-16,0 0 0,0 0 0,0 0 16,0 22-16,0-22 0,0 0 0,0 21 15,0-20-15,0-1 0,21 0 0,-21 0 16,21 0-16,-21 0 0,0 1 16,21-1-16,0-21 0,-21 21 0,-21-21 46,0 0-30,0 0-16,0-21 0,0 21 0,-1-21 16,1-1-16,0 22 0,0-21 15,0 21-15,0-21 16,21 42 15,0 0-15,21-21-16,0 22 0,0-22 0,0 21 15,0-21-15,22 0 0,-22 0 16,0 0-16,21 0 0,-20 0 16,20 0-16,0 0 0,1-21 0,-1 21 15,0-22-15,1 22 0,-1-21 16,0 0-16,1 0 0,-22 21 0,21-21 16,-21 0-16,22-1 0,-22 1 15,0 0-15,0-21 0,-21 21 0,0-1 16,0 1-16,0 0 0,0 0 0,0 0 15,0 0 1,-21 21-16,0 21 16,0-21-16,-1 21 0,22 0 0,0 0 15,-21 0-15,21 1 0,0 20 16,0-21-16,0 0 0,0 0 0,0 1 16,21-1-16,-21 0 0,22 0 0,-1 0 15,0 0-15,-21 1 0,21-22 16,0 21-16,0-21 0,1 21 15,-1-21 1,-21-21 15,-21 21-31,-1-21 0,1 21 0,0-22 16,21 1-16,-21 21 0,0-21 0,0 21 16,-1 0-16,22 21 46,22-21-46,-22 21 0,21-21 16,0 22-16,0-22 0,-21 21 16,21-21-16,0 0 0,1 0 0,-1 0 15,21 0-15,-21 0 0,0 0 0,1 0 16,-1 0-16,0-21 0,0 21 0,-21-22 16,21 22-16,0-21 0,1 0 15,-1 21-15,-21-21 0,21 0 0,-21 0 16,21-1-16,-21-20 0,21 21 0,-21 0 15,0-22-15,0 22 0,0 0 16,0-21-16,0 21 0,0-1 0,0 44 31,0-1-31,-21 0 16,21 0-16,0 0 0,0 22 16,-21-22-16,21 21 0,0-21 0,0 22 15,-21-22-15,21 21 0,0-21 0,0 0 16,0 1-16,0-1 0,0 0 15,21 0-15,0 0 0,0-21 0,0 0 16,1 0-16,20 0 0,-21 0 0,0 0 16,22 0-16,-22 0 0,0-21 0,21 0 15,-21 21-15,1-21 0,-1 0 16,0-1-16,0 1 0,0 0 0,0-21 16,1 21-16,-1-1 0,-21-20 0,21 21 15,-21 0-15,21 0 0,-21-1 16,0 44 15,0-1-31,0 0 0,0 0 16,0 0-16,0 0 0,0 1 15,0-1-15,0 0 0,21 0 0,0 0 16,-21 0-16,22-21 0,-1 22 16,0-22-16,0 21 0,0-21 15,0 0-15,1 0 16,-22-21-1,0-1-15,0 1 0,21 0 16,-21 0-16,0 0 0,0 0 0,21-1 16,-21 1-16,21 0 15,0 0-15,0 0 0,1 0 0,-1-1 16,-21 1-16,21 21 0,0 0 0,0 0 16,0 0-16,1 0 0,-1 0 15,0 21-15,-21 1 0,0-1 16,0 0-16,0 0 0,0 0 0,0 0 15,0 1-15,0-1 0,0 0 16,0 21-16,0-21 0,0 1 0,0-1 16,0 0-16,-21-21 15,0 21-15,-1-21 32,22-21-32,0 0 15,0 0-15,0-1 16,0 1-16,0 0 0,22 0 15,-1 0-15,-21 0 0,0-1 16,21 1-16,0 21 16,-21-21-16,21 21 15,-21-21-15,21 21 0,-21-21 16,22 21-16,-1-21 0,0 21 16,0-22-1</inkml:trace>
  <inkml:trace contextRef="#ctx0" brushRef="#br0" timeOffset="61072.44">15452 10880 0,'0'21'32,"21"-21"-17,0 0-15,0 0 0,0 0 0,0 0 16,1 0-16,-1 0 15,0 0-15,0 0 0,0 0 0,0-21 16,1 21-16,-22-21 16,21-1-16,-21 1 15,0 0-15,-21 21 16,-1 0-16,1 0 16,0 0-16,-21 0 15,21 0-15,-1 21 0,1 0 0,21 1 16,-21-1-16,0 0 0,21 0 0,-21 0 15,21 0-15,0 1 0,0-1 16,0 0-16,0 0 0,0 0 16,0 0-16,21 1 15,0-22-15,0 0 0,0 0 16,1 0-16,-1 0 0,0 0 16,0 0-16,21 0 0,-20 0 0,20-22 15</inkml:trace>
  <inkml:trace contextRef="#ctx0" brushRef="#br0" timeOffset="61634.12">16256 10753 0,'0'0'0,"-106"-21"32,85 21-32,0 0 0,0 0 15,-1 21-15,1-21 0,0 21 16,0 0-16,0 0 0,0 0 0,-1 1 15,1-1-15,21 21 0,-21-21 16,21 0-16,-21 22 0,21-22 0,0 0 16,0 0-16,0 0 0,0 1 0,0-1 15,0 0-15,0 0 0,21 0 16,0-21-16,0 0 0,1 0 0,-1 0 16,0 0-16,0 0 0,0 0 0,0 0 15,1 0-15,-1-21 0,0 21 16,-21-21-16,21 0 0,0 0 0,0-1 15,1 1-15,-1 0 0,-21-21 0,21 21 16,0-22-16,0 22 0,0-21 16,1-1-16,-22 1 0,21-21 15,0 20-15,0 1 0,0 0 0,0-1 16,-21 1-16,0 0 0,0 20 16,0 1-16,0 0 0,0 0 0,0 0 15,-21 42 1,0 21-16,0-21 15,0 22-15,0-1 0,-1 22 0,1-22 16,21 0-16,0 22 0,0-22 0,0 0 16,0 1-16,0-1 0,0-21 15,0 22-15,21-1 0,1-21 0,-1 0 16,21 0-16,-21 1 0,0-1 16,22-21-16,-22 0 0,21 21 15,-21-21-15,22 0 0,-22 0 0,21 0 16,-21 0-16,22-21 0,-22 21 0,0-21 15,0 21-15,0-22 0,1 1 16,-1 0-16,-21 0 0</inkml:trace>
  <inkml:trace contextRef="#ctx0" brushRef="#br0" timeOffset="62700.35">2011 12383 0,'21'0'63,"0"0"-63,21 0 15,1 0-15,-1 0 0,0 0 0,1 0 16,20 0-16,1 0 0,-1 0 15,1 0-15,-1 0 0,-20 0 0,-1 0 16,21 0-16,-41 0 0,20 0 16,-21 0-16,0 0 0,0 0 0,-42 0 31,-21 0-15,21-22-16,0 22 0,-1 0 15</inkml:trace>
  <inkml:trace contextRef="#ctx0" brushRef="#br0" timeOffset="63247.03">2222 12404 0,'0'0'0,"-21"21"0,0 0 0,21 0 0,-21-21 15,21 21-15,-21 1 0,21-1 16,-21 0-16,21 0 0,0 0 0,0 0 15,-22 1-15,22-1 0,-21 0 16,21 0-16,-21-21 16,21 21-16,0-42 47,0 0-32,21 21-15,0-21 0,1 21 16,-22-21-16,21 21 0,0-22 0,0 22 15,21 0-15,-20-21 0,20 21 16,-21 0-16,21 0 0,1 0 16,-1 0-16,0 0 0,1 0 0,-22 21 15,21 1-15,1-1 0,-22 0 0,0 0 16,0 21-16,0-20 16,-21-1-16,0 21 0,0-21 0,0 22 15,-21-22-15,0 21 0,0-21 16,-22 0-16,22 1 0,0-1 0,-21 0 15,-1 0-15,22 0 0,-21-21 16,0 21-16,20-21 0,-20 0 0,21 0 16,-21 0-16,20 0 0,-20 0 15,21 0-15,0 0 0,0 0 0,-1 0 16,1 0-16,21-21 16,0 0-1,0 0-15,21 0 16,1 0-16,-1-1 15,0 22-15,0-21 0,0 0 0,22 0 16</inkml:trace>
  <inkml:trace contextRef="#ctx0" brushRef="#br0" timeOffset="63460.91">3281 12679 0,'0'0'15,"21"0"-15,-21 21 79,21-21-79,0 0 15,0 0-15,1 0 0</inkml:trace>
  <inkml:trace contextRef="#ctx0" brushRef="#br0" timeOffset="65510.22">5038 12552 0,'0'-21'32,"0"0"-32,0-1 15,0 1 1,0 0-1,0 0 1,0 0-16,-22 0 31,1 21-31,0 0 16,0 0-16,0 0 0,0 0 16,-1 0-16,1 0 0,0 21 0,-21 0 15,21 0-15,-22 0 0,22 0 0,0 1 16,-21 20-16,20-21 0,1 21 15,21 1-15,0-1 0,0-21 0,0 22 16,0-1-16,0-21 0,0 21 16,0-20-16,21 20 0,1-21 15,-1 0-15,0 0 0,0 1 0,0-22 16,22 21-16,-22 0 0,0-21 0,21 0 16,-21 0-16,22 0 0,-22 0 15,21 0-15,1 0 0,-22-21 16,21 21-16,0-21 0,-20-1 0,20 1 15,0-21-15,1 21 0,-1-22 0,0 1 16,1 0-16,-1-1 0,0 1 16,1 0-16,-22-1 0,21 22 0,-21-21 15,-21 0-15,21-1 0,-21 1 16,0 21-16,22-22 0,-22 22 0,0-21 16,0 21-16,0 0 0,0-1 15,0 1-15,-22 21 31,1 0-31,21 21 16,0 1-16,0-1 0,0 0 16,-21 21-16,21-21 0,0 22 0,0-1 15,0-21-15,0 22 0,0-1 16,0 0-16,0 1 0,0-22 0,0 21 16,0 0-16,21-20 0,-21 20 0,21-21 15,-21 21-15,22-20 0,-1-1 16,0 0-16,0 0 0,0 0 0,0 0 15,22 1-15,-22-22 0,21 0 16,-21 0-16,22 0 0,-1 0 0,0 0 16,-20 0-16,20 0 0,0-22 0,1 22 15,-22-21-15,21 0 16,0 0-16,-20 0 0,20-22 0,-21 22 16,21 0-16,-20-21 0,-1 21 0,-21-1 15,0-20-15,0 21 0,0 0 16,0 0-16,0-22 0,0 22 0,0 0 15,-21 21-15,-1-21 0,1 0 0,0 21 16,0 0-16,0 0 0,0 0 16,-1 0-16,1 0 0,0 0 15,0 21-15,0-21 0,0 21 16,-1 0-16,1 21 0,0-20 16,21 20-16,-21-21 0,0 21 0,21-20 15,0 20-15,0-21 0,0 21 0,0-20 16,0-1-16,0 0 0,0 0 15,0 0-15,21 0 0,0-21 0,0 0 16,0 0-16,1 0 0,-1 0 16,0 0-16,0 0 0,0 0 0,0 0 15,22-21-15,-22 21 0,0-21 0,0 0 16,0 0-16,1 0 0,-1-1 16,0-20-16,0 21 0,0 0 0,-21-22 15,0 22-15,0 0 0,0 0 16,0 0-16,0 0 0,0-1 15,0 1-15,0 42 32,0 1-32,0 20 15,0-21-15,-21 0 0,21 0 0,0 1 16,0 20-16,0-21 0,0 0 0,0 0 16,0 1-16,21-1 0,0-21 15,-21 21-15,22-21 0,20 0 0,-21 0 16,0 0-16,22 0 0,-22 0 15,21 0-15,0 0 0,1-21 0,-1 21 16,0-21-16,1-1 0,-22 1 0,21 0 16,-21 0-16,22 0 15,-22 0-15,0-1 0,-21 1 0,0 0 16,0 0-16,0 0 0,0 0 0,-21 21 31,0 0-31,21 21 16,-21 0-16,21 0 0,0 0 0,0 0 15,0 1-15,0 20 0,0-21 16,0 0-16,21 22 0,-21-22 0,21 0 16,-21 0-16,0 0 0,21 0 15,0-21-15,-21 22 0,21-1 0,-21 0 16,-21-21 31,0 0-47,0-21 0,0 21 15,0-21-15,-1-1 0,1 22 16,0 0-16,0 0 16,21 22 15,21-1-15,0-21-16,0 0 0,1 0 0,-1 21 15,0-21-15,0 0 0,21 0 16,-20 0-16,20 0 0,-21-21 15,21 21-15,1-21 0,-1-1 0,0 22 16,-20-21-16,20 0 0,-21 0 16,21 0-16,-20 0 0,-1-1 0,21 1 15,-42 0-15,21-21 0,0 21 0,-21-1 16,0 1-16,0 0 0,0 0 16,0 0-16,0 0 0,0-1 0,0 1 15,-21 21-15,21 21 31,0 1-31,0-1 0,0 0 16,0 0-16,21 21 0,1-20 16,-22-1-16,21 0 0,0 21 15,0-21-15,0 1 0,-21-1 0,0 0 16,21 0-16,-21 0 0,0 0 16,0 1-16,0-1 15,-21-21 1,0 0-16,0 0 15,0 0-15,21-21 16,0-1 0</inkml:trace>
  <inkml:trace contextRef="#ctx0" brushRef="#br0" timeOffset="66129.22">9356 12404 0,'-43'21'15,"43"0"-15,-21 0 16,21 0-16,-21 1 0,21-1 15,0 21-15,0 0 0,0-20 0,0 20 16,0 0-16,0 22 0,0-22 16,0 0-16,0 1 0,0-1 0,0-21 15,0 22-15,0-1 0,0-21 16,0 0-16,0 0 0,0 1 16,0-1-16,0 0 0,0 0 15,0-42 16,0 0-31,0 0 16,0-1-16,0 1 0</inkml:trace>
  <inkml:trace contextRef="#ctx0" brushRef="#br0" timeOffset="66496.83">8996 12615 0,'-21'-21'0,"42"42"0,-42-63 16,-1 21-16,22 0 0,0 0 15,0-1-15,0 1 0,0 0 16,22 21-16,-1-21 0,21 0 0,-21 0 16,22-1-16,-1 22 0,0-21 0,1 21 15,-1 0-15,21 0 0,1 0 16,-1 0-16,1 21 0,-1 1 0,1-1 16,-1 21-16,1-21 0,-1 22 15,-20-1-15,-1 0 0,-21-21 0,0 22 16,-21-1-16,0 0 0,0 1 0,-21-22 15,0 21-15,-21-21 0,-1 22 16,1-22-16,0 0 0,-1 0 0,1 0 16,0 1-16,-1-1 0,1-21 15,0 21-15,21-21 0,-22 0 16,22 0-16,0 0 0,0 0 0,42 0 47,0-21-47,21 21 15,-20-21-15,-1 21 0,21-22 16</inkml:trace>
  <inkml:trace contextRef="#ctx0" brushRef="#br0" timeOffset="66756.67">10350 12700 0,'0'21'31,"-21"0"-31,0 1 0,21-1 0,0 0 16,-21 0-16,21 0 0,0 22 0,-21-22 16,21 0-16,0 0 0,0 21 15,0-20-15,0-1 0,0 0 0,0 0 16,0 0-16,0 0 0,-21 1 16,21-1-1,0-42 16,0-1-15,0 1-16,0 0 0,21 0 0</inkml:trace>
  <inkml:trace contextRef="#ctx0" brushRef="#br0" timeOffset="66944.57">10308 12467 0,'0'0'0,"0"-21"0,0 0 0,0 42 47,21 0-32,0-21-15,-21 21 0,22-21 16,-1 0-16,0 22 0,0-22 16,0 21-16,0-21 0</inkml:trace>
  <inkml:trace contextRef="#ctx0" brushRef="#br0" timeOffset="68073.11">11176 12785 0,'-21'-85'31,"0"64"-31,-1 21 0,22-21 0,-21 0 16,0-1-16,0 22 0,0-21 0,0 21 16,-1 0-16,1 0 0,-21 0 0,21 0 15,0 0-15,-22 0 0,22 0 16,0 21-16,-21 1 0,20-1 0,1 21 16,0-21-16,0 22 0,0-1 15,0 0-15,-1 1 0,22-1 16,0 0-16,0-21 0,0 22 0,0-22 15,0 21-15,0-21 0,22 1 16,-1-1-16,0-21 0,21 0 0,-21 21 16,1-21-16,-1 0 0,21 0 0,-21 0 15,22-21-15,-22 0 0,21 21 16,-21-22-16,0 1 0,22 0 0,-22 0 16,0-21-16,0 20 0,0 1 0,1-21 15,-1 0-15,-21 20 0,21-20 16,-21 21-16,0-21 0,0-1 0,0 22 15,0 0-15,0 0 0,0 0 16,-21 21 0,21 21-16,0 0 15,0 0-15,0 0 0,0 22 16,0-22-16,0 21 0,0-21 16,21 22-16,0-22 0,-21 0 0,21 0 15,22 21-15,-22-20 0,21-22 0,-21 21 16,22 0-16,-1-21 0,0 0 15,1 21-15,-1-21 0,0 0 0,22 0 16,-22 0-16,0 0 0,1 0 0,-1-21 16,22 0-16,-22 21 0,0-21 15,1-1-15,-22 1 0,21 0 16,-21 0-16,22-21 0,-43 20 0,21 1 16,-21-21-16,0 21 0,0 0 15,0-22-15,0 22 0,-21 0 0,-1 0 16,-20 21-16,21 0 0,0-21 0,-22 21 15,1 0-15,21 0 0,-21 21 16,-1 0-16,22-21 0,-21 42 0,-1-21 16,22 1-16,0 20 0,0-21 15,0 21-15,0-20 0,21 20 0,0-21 16,0 0-16,0 22 0,0-22 0,21 0 16,0 0-16,0-21 15,0 0-15,0 0 0,22 0 16,-22 0-16,21 0 0,-21 0 0,22-21 15,-22 21-15,21-21 0,1 0 16,-22-1-16,0 1 0,0 0 0,0 0 16,0 0-16,1 0 0,-22-22 0,0 22 15,21 0-15,-21-21 0,0 20 16,0 1-16,0 0 0,0 0 16,-21 21-16,-1 21 15,1 0-15,21 22 16,0-22-16,0 21 0,0 0 0,-21 1 15,21-1-15,0 0 0,0 1 0,0-1 16,0 0-16,0 1 16,0-1-16,0 0 0,0 22 0,0-22 15,0 1-15,0 20 0,21-21 0,-21 22 16,0-22-16,21 1 0,-21-1 16,0 0-16,0 1 0,0-1 0,0-21 15,0 21-15,0-20 0,0-1 16,-21 0-16,0-21 31,21-21-31,-21 0 0,21-1 16,0 1-16,0 0 0,0 0 15,0 0-15,0-22 0,0 22 16,0 0-16,0-21 0,21-1 16,0 1-16,-21 21 0,21-21 0,1-1 15</inkml:trace>
  <inkml:trace contextRef="#ctx0" brushRef="#br0" timeOffset="68566.62">12319 12848 0,'0'0'15,"0"-21"-15,0 0 0,0 0 0,0 0 0,0-1 16,0 1-16,0 0 0,0 0 16,0 0-16,0 0 0,0-1 15,0 1-15,0 0 0,0 0 31,21 21-31,0 0 0,0-21 16,1 21-16,-1 0 0,0 0 0,0 0 16,0 0-16,22 0 0,-22 0 15,0 0-15,0 21 0,21 0 0,-20 21 16,-1-20-16,0 20 0,0 0 0,-21 1 16,0 20-16,0-21 0,0 1 15,0-1-15,0 0 0,0-20 0,0 20 16,-21-21-16,0 21 0,0-20 0,-1-1 15,1-21-15,0 21 0,0-21 16,0 0 0,21-21-1,0 0-15,0-1 16,0 1-16,0 0 0,0-21 0,0 21 16,21-22-16,0 22 0,-21-21 0,21-1 15,0 1-15,1 21 0,-22-21 16,21-1-16,0 22 0,0 0 0,0 0 15,-21 0-15,21 21 0,1-22 16,-1 22-16,0 0 16,0 0-16,-21 22 15,21-22-15,0 21 0,1 0 0,-22 0 16,21 0-16,0-21 0,0 21 0,0 1 16,22-1-16</inkml:trace>
  <inkml:trace contextRef="#ctx0" brushRef="#br0" timeOffset="69792.49">13631 12848 0,'0'0'0,"21"-21"0,-21 0 0,0 0 16,22 0-16,-22-1 0,0 1 16,0 0-16,0 0 0,0 0 0,-22 0 15,22-1-15,-21 22 16,0 0-16,0 0 0,0 0 0,-22 0 15,22 0-15,0 0 0,-21 0 16,21 22-16,-22-1 0,22 0 0,0 21 16,0-21-16,-22 22 0,22-1 15,0-21-15,0 22 0,21-1 0,0 0 16,-21 1-16,21-22 0,0 21 16,0-21-16,0 0 0,0 22 0,21-43 15,0 21-15,0 0 0,0 0 0,1-21 16,-1 0-16,0 0 0,0 0 15,21 0-15,-20 0 0,-1 0 16,0-21-16,0 21 0,0-21 0,0 21 0,1-21 16,-1 0-16,0-1 15,-21 1-15,0 0 0,21-21 0,-21 21 16,0-22-16,21 22 0,-21-21 0,0 21 16,0-22-16,0 22 0,0-21 15,0 21-15,0-1 0,0 1 0,0 0 16,0 42-1,0 0 1,-21 1-16,21-1 0,0 0 0,0 21 16,0-21-16,0 1 0,0 20 15,0-21-15,0 0 0,0 0 16,21 1-16,-21-1 0,21 0 0,1-21 16,-1 21-16,0-21 0,0 0 15,0 0-15,0 0 0,1 0 16,-1 0-16,0 0 0,0-21 15,0 21-15,0-21 0,1 0 0,-1-1 16,0 1-16,0 0 0,-21 0 16,0 0-16,21-22 0,0 22 15,-21 0-15,22-21 0,-22 21 16,0-1-16,0 1 0,21 0 0,-21 0 0,0 0 16,0 42 15,0 0-31,0 0 15,0 0-15,0 1 0,0-1 16,0 0-16,0 0 0,0 0 0,0 0 16,0 1-16,0-1 0,0 0 15,0 0-15,0 0 0,0 0 0,0 1 16,0-1 0,0-42 15,0-1-16,0 1-15,0 0 16,0 0-16,0 0 16,0-22-16,0 22 0,0 0 0,0 0 15,21 0-15,0-22 0,0 22 16,-21 0-16,21 0 0,1 21 0,-1-21 16,0 21-16,0 0 0,0 0 0,0 0 15,1 0-15,-1 0 0,0 21 16,0 0-16,-21 0 0,21 0 15,0 1-15,1 20 0,-22-21 0,21 0 16,-21 22-16,0-22 0,21 0 16,0 0-16,-21 0 0,21 0 0,-21 1 15,0-1-15,0 0 16,0-42 15,-21 21-31,21-21 16,-21 21-16,21-22 0,0 1 0,0 0 15,0 0-15,0 0 0,0 0 0,21-22 16,0 22-16,0 0 0,1-21 16,20 20-16,-21-20 0,21 21 0,1 0 15,-1 21-15,-21-21 0,22 21 16,-1 0-16,-21 0 0,21 21 0,-20-21 16,-1 21-16,0 0 0,0 21 15,-21-20-15,0 20 0,0-21 0,0 0 0,0 22 16,0-22-16,0 0 15,0 21-15,-21-21 0,0 1 0,0-1 16,21 0-16,0 0 16,-22-21-16,22-21 15</inkml:trace>
  <inkml:trace contextRef="#ctx0" brushRef="#br0" timeOffset="70768.92">16129 12446 0,'0'0'0,"0"-21"16,0 0-16,0 0 15,0-1-15,0-20 0,0 21 0,0 0 16,0 0-16,0-1 0,0 1 0,0 0 15,-21 0-15,21 0 16,-21 21-16,-1-21 0,1 21 0,0 0 16,0 21-16,21 0 0,-21 0 15,0 21-15,21-20 0,0 20 16,-22 0-16,22 1 0,-21-22 0,21 21 16,0 0-16,0 1 0,0-22 0,0 21 15,0-21-15,0 22 16,21-22-16,1 0 0,-1-21 0,0 21 15,0-21-15,21 21 0,-20-21 0,20 0 16,0 0-16,-21 0 0,22-21 16,-1 0-16,-21 21 0,22-21 0,-22 0 15,21 0-15,-21-1 0,0 1 16,-21 0-16,0 0 0,0-21 0,0 20 16,0 1-16,-21 0 0,0-21 0,0 21 15,0-1-15,-22 1 0,22-21 16,0 42-16,0-21 0,0 0 0,0 21 15,42 0 17,0 0-32,21 0 0,-21 0 0,22 0 15,-22 0-15,21 0 0,1-22 0,-1 22 16,0-21-16,22 21 0,-22-21 16,0 0-16,1 21 0,-22-21 0,21 0 15,-21 21-15,22-22 0,-22 1 16,-21 0-16,0 0 0,-21 21 31,0 0-15,-1 21-16,22 0 0,-21 22 15,21-1-15,-21-21 0,21 43 0,0-22 0,0 0 16,0 1-16,0 20 16,0-21-16,0 22 0,0-1 0,0-20 15,0 20-15,21 1 0,0-1 0,-21-20 16,22 20-16,-1 1 0,-21-1 15,21-21-15,0 22 0,-21-22 0,21 22 16,-21-22-16,0 0 0,0 1 0,0-1 16,0 0-16,0 1 0,0-1 15,0-21-15,-21 0 0,0 1 0,0-1 16,0-21-16,-1 0 0,1 0 16,0 0-16,0 0 15,21-21-15,-21 21 16,21-22-16,0 1 0,0 0 15,0 0-15,0 0 0,0 0 16,0-22-16,0 22 0,0 0 16,0-21-16,21 20 0</inkml:trace>
  <inkml:trace contextRef="#ctx0" brushRef="#br0" timeOffset="71241">17928 11769 0,'0'0'0,"21"-21"0,0 21 0,-21-22 16,22 1-16,-22 0 0,42-21 15,-42 21-15,0-1 0,21 22 0,-21-21 16,21 21-16,-21 21 31,0 1-15,0-1-16,0 21 0,-21 0 0,21 1 15,0 20-15,-21 1 0,21-22 0,0 22 16,0-1-16,0 1 0,0-1 16,0-21-16,0 1 0,0 20 0,-21-42 15,21 22-15,0-1 0,0-21 0,0 0 16,0 1-16,0-1 0,0 0 16,21-42 15,0 0-16,-21-1-15,21-20 0</inkml:trace>
  <inkml:trace contextRef="#ctx0" brushRef="#br0" timeOffset="71711.95">18055 12023 0,'0'0'0,"-21"-43"0,21 22 0,-21-21 0,0 21 16,21 0-16,-22-22 0,22 22 0,0 0 15,0 0-15,0 0 0,0-1 16,22 1-16,-1 0 0,0 0 0,21 0 15,-21 0-15,22 21 0,-1-22 0,0 1 16,22 21-16,-22 0 16,22 0-16,-22 0 0,22 0 0,-22 0 15,0 21-15,1 1 0,-1 20 16,-21-21-16,0 0 0,-21 22 0,0-1 16,0 0-16,0-21 0,-21 22 0,-21-1 15,-1-21-15,1 22 0,-21-22 16,20 21-16,-20-21 0,-1 0 0,22 1 15,-22-1-15,22 0 0,-21-21 0,41 0 16,-20 21-16,21-21 0,-21 0 16,63 0 31,0 21-47,0-21 0,0 21 0,0 1 15,1 20-15,-1-21 0,0 0 0,21 0 16,-21 1-16,1 20 0,-1-21 15,0 0-15,0 0 0,0 1 0,0-1 16,1 0-16,-1 0 0,0-21 0,0 21 16,0-21-16,0 0 0,1 21 15,-1-21-15,0 0 16,0 0 0,0 0-16,-21-21 15,0 0-15,21 0 0</inkml:trace>
  <inkml:trace contextRef="#ctx0" brushRef="#br0" timeOffset="72368.42">18817 12404 0,'0'0'0,"21"0"16,0 0-16,-21-21 16,22 21-16,-1 0 0,0-22 15,0 22-15,0-21 0,0 0 0,1 21 16,-1-21-16,0 0 15,0 0-15,0-1 0,-21 1 16,0 0-16,0 0 16,0 0-16,-21 21 15,0-21-15,0 21 0,0 0 16,-1 0-16,1 0 0,0 0 16,0 21-16,0 0 0,-22 21 0,22-21 15,0 22-15,0-22 0,0 21 0,0 1 16,21-22-16,-22 21 0,22-21 15,0 22-15,0-22 0,0 0 0,0 0 16,0 0-16,22 0 0,-1-21 0,0 22 16,64-22-1,-64 0-15,42 0 0,-20 0 0,-1 0 16,0 0-16,1 0 0,20-22 0,-21 22 0,22-21 16,-22 0-16,1 0 15,-1 0-15,0 0 0,1-1 0,-1 1 16,-21 0-16,0-21 0,0 21 0,1-1 15,-22 1-15,21-21 0,-21 21 16,0 0-16,0-1 0,0 1 0,-21 21 16,-1 0-16,1 0 0,0 0 15,0 0-15,21 21 0,0 1 16,0-1-16,0 0 0,0 0 0,0 21 16,0-20-16,0-1 0,0 21 0,0-21 15,0 0-15,21 1 0,-21-1 16,21 0-16,0 0 0,1-21 15,-1 21-15,0 0 16,-42-21 15,0 0-31,-1 0 0,1 0 0,0 0 16,-21 0-16,21 0 0,-1 0 16,1-21-16,0 21 0,0 0 0,0-21 15,21 0-15,0 0 16,0 0-16,21 21 15,0-22-15,21 1 0,-20 0 16</inkml:trace>
  <inkml:trace contextRef="#ctx0" brushRef="#br0" timeOffset="72653.25">20087 11938 0,'21'-42'0,"-42"84"0,63-105 0,-20 41 15,-22 1-15,21 0 0,-42 42 31,-1 22-31,22-1 16,-21 0-16,0 1 0,21 20 16,-21-21-16,21 1 0,-21 20 0,21-20 15,-21-1-15,-1 0 0,22 1 16,0-1-16,0-21 0,0 21 16,0-20-16,0-1 0,0 0 0,0 0 15,0 0-15,0 0 0,22-21 16,-1 0-16,0 0 15,0 0-15,0 0 0,0 0 16,-21-21-16,22 21 0,-22-21 0,0 0 16,21 0-16,0 0 15</inkml:trace>
  <inkml:trace contextRef="#ctx0" brushRef="#br0" timeOffset="72820.16">20024 12234 0,'0'0'0,"-22"0"16,-20 0-1,63-21 1,0 21-16,1 0 16,-1 0-16,0 0 0,0 0 0,0 0 15,0 0-15,22-21 0,-22 21 0,0-21 16,0 21-16,22-21 0,-22 21 16,0-21-16,0-1 0</inkml:trace>
  <inkml:trace contextRef="#ctx0" brushRef="#br0" timeOffset="75104.48">21230 12467 0,'0'0'0,"0"21"16,21-21-1,22 0-15,-22 0 16,0 0-16,21 0 0,-21 0 0,22-21 15,-1 21-15,0-21 0,1 0 16,-22 21-16,21-21 0,-21 0 0,22-1 16,-43 1-16,0-21 0,0 21 15,0 0-15,0-22 0,0 22 16,-21 0-16,-22-21 0,22-1 0,-21 22 16,21 0-16,-22 0 0,1 0 0,21-1 15,-22 22-15,1 0 0,0 0 16,-1 22-16,1-1 0,0 0 15,-1 21-15,1 1 0,21-1 0,-21 0 16,20 1-16,1-1 0,0 0 16,21 1-16,0-1 0,0 0 0,0 1 15,0-1-15,0-21 0,21 0 0,0 0 16,22 1-16,-22-1 0,21 0 16,-21-21-16,22 0 0,-1 0 0,0 0 15,-20 0-15,20 0 0,0 0 16,1-21-16,-22 0 0,21-1 0,-21 1 15,0 0-15,1 0 0,-1 0 16,0 0-16,0-1 0,-21-20 0,0 21 16,0-21-16,0-1 0,21 22 15,-21-21-15,0 21 0,0-1 0,0 1 16,0 0-16,0 42 16,0 0-1,0 1-15,0 20 0,0 0 16,0-21-16,0 22 0,-21-22 15,21 21-15,0-21 0,0 1 0,0 20 16,0-21-16,21 0 0,0 0 0,22-21 16,-22 22-16,0-1 0,21-21 15,1 0-15,-22 0 0,21 0 16,-21 0-16,22 0 0,-1 0 0,-21 0 16,22 0-16,-22 0 0,0-21 15,0-1-15,0 22 0,22-21 0,-22 0 16,0 0-16,0 0 0,0 0 15,-21-1-15,21 1 0,1 0 0,-22 0 16,0 0-16,0 0 0,0-1 0,0 1 16,0 0-16,0 42 31,0 0-31,0 22 0,0-22 16,0 0-16,0 0 0,0 0 15,0 22-15,0-22 0,0 0 16,0 0-16,0 0 0,0 1 0,0-1 15,0 0-15,0 0 16,0 0-16,-22-42 47,1 0-47,0 21 16,0-21-16,0 0 15,0-1-15,21 44 31,0-1-15,0 0-16,0 0 16,21 0-16,0-21 0,0 0 15,0 0-15,22 21 0,-22-21 16,21 22-16,0-22 0,1 0 0,-1 0 16,0 0-16,1 0 0,-1-22 0,0 1 15,1 21-15,-1-21 0,0 0 16,1 0-16,-1 21 0,0-21 0,-20-1 15,-1 1-15,21 0 0,-21 0 16,0 0-16,1-22 0,-22 22 0,0 0 16,21 0-16,-21 0 0,0 0 0,0-1 15,0 1-15,-21 21 16,-1 21 0,22 1-16,-21-1 0,0 0 15,0 0-15,0 0 0,21 22 0,0-22 16,0 0-16,0 0 0,0 0 0,0 22 15,0-22-15,0 0 0,0 0 16,0 0-16,0 0 0,0 1 16,21-1-16,-42-42 47,0 21-47,21-22 15,-22 22-15,1-21 0,0 21 16,21-21-16,-21 21 0,0 0 15,21 21 1,0 0-16,0 1 16,0-1-16,0 0 15,21-21-15,0 0 0,21 21 16,-20-21-16,-1 0 0,21 0 0,0 0 16,-20 0-16,20 0 0,0 0 15,-21 0-15,22-21 0,-22 21 0,21-21 16,-21 0-16,1-1 0,20 1 0,-21 0 15,-21 0-15,21 0 0,-21 0 16,21-1-16,-21 1 0,22 0 16,-22-21-16,0 21 0,0-1 0,0 1 15,0 0-15,0 0 16,0 42 0,-22 0-16,22 0 0,-21 22 15,21-22-15,-21 0 0,21 21 16,0-20-16,0 20 0,0-21 0,0 0 15,0 0-15,0 1 0,21-1 0,0 0 16,1 0-16,-1-21 16,0 21-16,0-21 0,0 0 0,0 0 15,1 0-15,-1 0 0,-21-21 0,21 21 16,0-21-16,0 0 16,-21 0-16,21-1 0,1 1 0,-22 0 15,21 0-15,-21 0 0,21 0 0,0-1 16,0-20-16,-21 21 0,21 0 15,1 0-15,-1 21 0,0-22 0,-21 44 32,0-1-32,0 0 15,0 0-15,0 0 0,0 0 0,0 1 16,0 20-16,0-21 0,0 0 16,0 0-16,21 1 0,0 20 0,0-21 15,1 0-15,-1 0 0,0-21 16,0 0-1,0 0-15,0 0 0,1 0 16,-22-21 0,21 0-16,-21 0 0,0 0 15,0 0-15,21-1 0,0 1 0,-21-21 16,21 21-16,0 0 0,1-1 16,-1 1-16,0 0 0,0 0 0,0 0 15,0 21-15,1 0 0,-1 0 0,0 0 16,0 0-16,-21 21 0,0 0 15,21-21-15,-21 21 0,0 22 16,0-22-16,0 0 0,0 0 0,0 21 16,0-20-16,0-1 0,0 0 15,0 0-15,0 0 0,0 0 0,0 1 16,0-44 15,0 1-15,0 0-16,0 0 0,0 0 15,0 0-15,21-1 16,-21 1-16,0 0 0,22 0 0,-22 0 16,21-22-16,0 22 0,-21 0 0,21 21 15,0-21-15,-21 0 16,21 21-16,1-21 0,-1 21 16,0 0-16,0 0 15,0 0-15,-21 21 16,21-21-16,1 21 0,-1-21 0,-21 21 15</inkml:trace>
  <inkml:trace contextRef="#ctx0" brushRef="#br0" timeOffset="75463.97">24913 12700 0,'21'0'31,"0"0"-31,1 0 0,-1 0 16,0 0-16,0 0 15,0-21-15,0 0 0,1 21 0,-1-21 16,0 21-16,-21-22 0,21 1 0,0 0 16,-21 0-16,0 0 15,-21 21 1,0-21-16,0 21 0,0 0 16,-1 0-16,1 0 0,0 0 0,0 21 15,0-21-15,0 21 0,-1 0 0,1 21 16,0-20-16,0-1 0,21 21 15,-21-21-15,21 22 0,0-22 0,0 21 16,0-21-16,0 0 0,0 1 0,0-1 16,21 0-16,0 0 15,21 0-15,-20-21 0,20 0 0,-21 0 16,21 0-16,-20 0 0,20 0 16,-21 0-16,0-21 0,22 21 0,-22-21 15,21 0-15,0 0 0,-20-1 0,20 1 16</inkml:trace>
  <inkml:trace contextRef="#ctx0" brushRef="#br0" timeOffset="76021.1">25675 12637 0,'21'-22'0,"-42"44"0,63-65 16,-42 1-16,0 21 0,0 0 15,0-1-15,0 1 0,0 0 16,0 0-16,-21 0 0,0 21 16,0 0-16,0 0 0,0 0 15,-1 0-15,1 0 0,0 0 0,0 21 16,0 0-16,0 0 0,-1 22 15,1-22-15,0 0 0,0 21 0,0 1 16,0-22-16,-1 21 0,22-21 0,0 22 16,0-22-16,0 0 0,0 21 15,0-21-15,0 1 0,22-22 16,-1 0-16,0 0 16,0 0-16,0 0 0,0 0 0,1 0 15,-1-22-15,0 1 0,0 0 16,0-21-16,0 21 0,1-22 15,-1 22-15,0-21 0,0-1 0,0 1 16,0 0-16,-21-1 0,0-62 16,0 62-16,0-20 0,0 20 15,0-20-15,0 21 0,0-1 0,0 1 16,0 21-16,0 0 0,0-1 0,0 1 16,0 0-16,0 42 15,0 0-15,0 1 16,0-1-16,0 21 0,0-21 15,0 22-15,-21-1 0,21 0 0,0-21 16,-21 22-16,21-1 0,0 0 16,0 1-16,0-1 0,0 0 15,0-20-15,0 20 0,0 0 0,0-21 16,0 22-16,0-22 0,0 21 0,0-21 16,0 1-16,21-1 0,0 0 15,1 0-15,-1-21 0,0 21 16,0-21-16,0 0 0,0 0 0,1 0 15,-1 0-15,0 0 0,0-21 16,0 21-16,-21-21 16,21 21-16,-21-21 0</inkml:trace>
  <inkml:trace contextRef="#ctx0" brushRef="#br0" timeOffset="76188.64">25929 12742 0,'0'0'15,"0"22"-15,-21-22 0,0 0 16,21 21-16,-21-21 16,-1 0 31,1-21-47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7T00:57:34.5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2942 1376 0,'0'0'0,"21"-21"0,0 21 16,1-21-16,-1-1 0,0 1 15,-21 0-15,0 0 16,0 0 0,-21 21-1,0 0-15,-1 0 16,1 0-16,-21 21 0,21 0 0,-22 0 16,1 0-16,0 22 0,-1-22 15,1 21-15,0 1 0,-1 20 16,1-21-16,21 22 0,-21-1 15,42-20-15,0 20 0,0 1 0,0-22 16,0 22-16,0-22 0,0 0 16,21 1-16,0-1 0,0-21 0,0 21 15,22-20-15,-1-1 0,-21 0 16,21 0-16,1 0 0,-1-21 0,0 0 16,-20 0-16,20 0 0,0 0 15,1 0-15,-22-21 0,21 0 0,-21 21 16,22-21-16,-22 0 0,0-1 15,0 1-15,0 0 0,-21-21 0,0 21 16,0-1-16,0 1 16,0-21-16,0 21 0,-21 0 0,21-1 15,-21 1-15,0 21 0,-22 0 16,22 0-16,0 0 0,0 0 0,-21 0 16,20 21-16,-20 1 0,21-1 15,-21 0-15,20 0 0,1 0 0,0 0 16,0 1-16,21-1 0,0 0 15,0 0-15,0 0 0,0 0 0,0 1 16,21-1-16,0-21 0,22 0 16,-22 0-16,0 0 0,21 0 15</inkml:trace>
  <inkml:trace contextRef="#ctx0" brushRef="#br0" timeOffset="260.48">3662 1884 0,'0'0'0,"21"0"0,-21 21 93,-21-21-77,0 21-16,-1-21 16,1 0-16,21 21 0</inkml:trace>
  <inkml:trace contextRef="#ctx0" brushRef="#br0" timeOffset="759.19">5969 1143 0,'0'0'0,"0"-42"0,0-1 15,0 1-15,0 21 0,0 0 0,0 0 16,0-1-16,0 44 16,0-1-16,0 21 15,0 0-15,0 1 0,-21 20 16,21-20-16,0 20 0,0 1 0,0-1 16,-21 1-16,21-1 0,0 1 15,0 20-15,-22-20 0,1-1 16,0 1-16,0-22 0,21 22 15,-21-22-15,21 0 0,-21 1 0,21-22 16,0 0-16,0 21 0,0-21 16,0 1-16,-22-22 15,1 0-15</inkml:trace>
  <inkml:trace contextRef="#ctx0" brushRef="#br0" timeOffset="1375.8">5165 1672 0,'-22'-42'0,"44"84"0,-44-148 0,1 64 0,21 0 15,0-1-15,0-20 0,0 21 16,0-1-16,21 1 0,1 0 0,20-1 16,-21 1-16,21-22 0,22 22 15,-22 21-15,22-21 0,20-1 0,-20 22 16,21 0-16,-22 21 0,22 0 15,-22 0-15,22 42 0,-22-21 16,1 22-16,-1 20 0,1 1 0,-22-1 16,22 1-16,-22-1 0,-21 1 15,22 20-15,-22-20 0,0-1 0,-21 1 16,0 21-16,0-43 0,0 21 16,0-20-16,0-1 0,0 0 15,0 1-15,-21-22 0,21 0 0,-21 0 16,-1 0-16,1-21 0,0 0 15,0 0-15,0 0 0,0-21 16,21 0-16,0-21 16,-22 21-16,22-22 0,0 1 0,0 0 15,0-1-15,0-20 0,0-1 16,0 1-16,22 20 0,-22-20 0,21-1 16,21 1-16,-21-1 0,22 22 15,-1-21-15,0 20 0,1 1 0,20 0 16,1 20-16,-1 1 15,1 0-15,-1 21 0,1 21 0,-1 0 16,-21 1-16,22 20 0,-22 0 16,1 22-16,-22-22 0,0 22 0,0-1 15,-21 1-15,0-1 0,0 1 16,0-1-16,0 1 0,0-1 0,-21 1 16,0-22-16,-22 21 0,22-20 15,0-1-15,-21 0 0,-1 1 0,22-22 16,-21 21-16,21-21 15,0 1-15,21-1 0,21-21 32,0 0-32,21-21 0,-21-1 15</inkml:trace>
  <inkml:trace contextRef="#ctx0" brushRef="#br0" timeOffset="1903.53">8170 1905 0,'0'0'0,"0"-21"0,0 0 0,0 0 15,0-1-15,0 1 0,0 0 16,0 0-16,0 0 0,-21-22 16,0 22-16,0 0 0,0 0 15,-1 0-15,-20 0 0,21 21 16,-21 0-16,-1 0 0,1 0 0,0 0 15,-1 21-15,1 0 0,0 21 16,-1 1-16,1-1 0,0 0 0,-1 1 16,22-1-16,-21 21 0,21-20 15,-1-1-15,22 0 0,0 1 0,0-22 16,0 21-16,0-21 0,0 1 0,43-1 16,-22 0-16,21-21 0,-21 0 15,22 0-15,-1 0 0,0 0 0,1 0 16,20-21-16,-20 0 0,-1 21 15,0-22-15,1-20 0,-1 21 16,-21 0-16,21-22 0,-20 1 16,-1 0-16,0 21 0,-21-22 0,21 1 15,-21 0-15,0-1 0,0 1 0,0 21 16,0 0-16,0-1 0,-21 22 16,0 0-16,21 22 15,0-1-15,-21 21 0,21-21 16,0 22-16,0-1 0,0-21 0,0 21 15,0 1-15,0-22 16,0 21-16,0-21 0,21 1 0,0-1 16,0 0-16,0 0 0,0-21 15,1 21-15,-1-21 0,0 0 16,0 0-16,21 0 0,-20-21 0</inkml:trace>
  <inkml:trace contextRef="#ctx0" brushRef="#br0" timeOffset="2259.32">8572 1715 0,'0'0'16,"0"-22"-16,0 1 0,0 0 0,0 0 15,22 21 1,-1 21-16,-21 0 0,21 0 0,0 1 16,-21 20-16,21-21 0,0 21 15,1 1-15,-22-22 0,21 21 0,-21 1 16,21-22-16,-21 21 0,0-21 15,0 0-15,0 22 0,0-22 16,0 0-16,0-42 31,0 0-15,0 0-16,0-1 0,0-20 16,21 21-16,0-21 0,-21-1 0,21 22 15,1-21-15,-22-1 16,21 1-16,0 0 0,-21-1 0,21 1 15,0 21-15,0 0 0,1 0 16,-22-1-16,21 22 0,0 0 0,0 0 16,0 0-16,0 0 0,-21 22 15,22-1-15</inkml:trace>
  <inkml:trace contextRef="#ctx0" brushRef="#br0" timeOffset="3011.55">9250 2032 0,'0'0'16,"21"0"-16,0 0 0,0 0 15,0-21-15,1 0 0,-1 21 16,-21-21-16,21-1 0,0 1 16,0 0-16,0 0 0,1 0 0,-22 0 15,0-22-15,0 22 0,0 0 16,0 0-16,-22 21 15,1 0-15,0 0 0,0 0 16,0 21-16,0 0 0,21 0 16,-22 22-16,1-22 0,21 21 0,-21-21 15,21 22-15,0-22 0,0 21 16,0-21-16,21 0 0,0 1 16,1-1-16,-1 0 0,0-21 0,0 0 15,0 21-15,0-21 0,22 0 16,-22 0-16,21 0 0,-21 0 0,22-21 15,-1 21-15,0-21 0,1 0 16,-1-1-16,0 1 0,1 0 0,-22 0 16,21 0-16,1-22 0,-22 1 15,0 21-15,0-21 0,-21-1 0,21 22 16,-21-21-16,21 21 0,-21-1 0,0 1 16,-21 42 15,21 1-31,0-1 0,-21 21 15,21-21-15,0 0 0,0 22 0,0-22 16,0 21-16,0-21 0,-21 22 16,21-22-16,0 0 0,-21 0 0,21 0 15,0 1-15,0-1 0,0 0 16,-21-21 0,-1 0-1,22-21-15,0 0 16,0-1-16,0 1 0,0 0 0,0 0 15,0 0-15,0-22 0,22 1 0,-1 21 16,0-21-16,0-1 16,21-20-16,-20 20 0,20 1 0,0 21 0,1-21 15,-1 20-15,0 22 16,1 0-16,-1 0 0,0 0 0,1 0 16,-1 43-16,-21-22 0,21 21 15,-20-21-15,-1 22 0,-21-1 0,0 0 16,0 1-16,0-22 0,0 21 0,0-21 15,0 22-15,0-22 0,0 0 16,0 0-16,0 0 0,-21 1 0,-1-1 16,1-21-16,0 0 15</inkml:trace>
  <inkml:trace contextRef="#ctx0" brushRef="#br0" timeOffset="3519.91">12806 1312 0,'0'-21'0,"0"42"0,0-63 0,0 21 16,0 42-1,0 0 1,0 22-16,0-1 0,0 0 0,0 22 16,-21-1-16,21 1 0,0 20 15,0-20-15,0-1 0,-22 1 0,1-1 16,21 1-16,0-22 0,-21 1 15,21-1-15,-21 0 0,21-21 0,0 22 16,0-22-16,0 0 16,0-42 15</inkml:trace>
  <inkml:trace contextRef="#ctx0" brushRef="#br0" timeOffset="3847.34">12319 1715 0,'0'0'0,"-21"-43"0,0-211 31,21 212-31,21 0 0,21-1 0,0 1 0,1 21 16,-1-22-16,22 22 0,-1-21 16,22 21-16,-1 0 0,1-1 0,21 1 15,-21 21-15,-1 0 0,1 21 16,0 1-16,-22 20 0,1 0 15,-22 1-15,-21-1 0,0 21 0,-21-20 16,-21 20-16,-21 1 0,-1-1 16,1 1-16,-21-22 0,-1 0 0,-21 22 15,1-43-15,20 21 0,1 1 16,-1-22-16,1 0 0,20 0 0,1 0 16,21-21-16,0 0 0,21 22 15,21-22 1,0 0-16,21 0 15,-20 0-15,20-22 0,0 22 0,1 0 16</inkml:trace>
  <inkml:trace contextRef="#ctx0" brushRef="#br0" timeOffset="4256.1">13504 1926 0,'0'-21'0,"-21"21"0,21-21 15,-21 0-15,21 0 0,0-1 16,0 1-16,21 0 16,0 21-16,22 0 0,-22 0 0,21 0 15,-21 0-15,22 0 0,-22 0 16,21 21-16,0 0 0,-20 1 16,20-1-16,-21 21 0,0-21 0,0 22 15,1-22-15,-22 21 0,0-21 16,0 22-16,0-22 0,0 0 0,-22 0 15,1 0-15,-21 0 0,21 1 16,0-22-16,-1 21 0,1-21 16,0 0-16,21-21 31,0-1-31,0 1 0,0 0 0,21 0 16,0 0-16,1-22 0,-1 22 15,0-21-15,0 0 0,21-1 0,-20 1 16,20 0-16,-21-1 0,21 1 15,1 21-15,-22 0 0,21-1 16,1 1-16,-22 21 0,21-21 0,-21 21 16,0 0-16,1 0 0,-1 0 15,0 21-15</inkml:trace>
  <inkml:trace contextRef="#ctx0" brushRef="#br0" timeOffset="4975.74">14668 1778 0,'0'0'0,"0"-21"0,-21 42 31,0-21-31,0 21 16,21 22-16,-21-22 0,0 0 0,-1 21 16,1 1-16,0-22 0,0 21 15,0-21-15,21 0 0,-21 22 0,21-22 16,0 0-16,0 0 0,0 0 0,21 1 15,0-22-15,21 21 0,-21-21 16,22 0-16,-22 0 0,21 0 0,1 0 16,-22 0-16,21 0 0,0 0 15,-20 0-15,20-21 0,-21-1 0,0 1 16,0 0-16,1 0 0,-22 0 16,0 0-16,0-22 0,0 22 15,0-21-15,0-1 0,0 1 0,-22 0 16,-20-1-16,21 1 0,0 0 15,-22 21-15,22-1 0,0 1 0,-21 21 16,21 0-16,-1 0 0,1 0 16,0 0-16,21 21 0,0 1 0,0-1 15,0 0-15,21 21 0,0-21 16,1 1-16,20-22 0,0 21 0,1 0 16,20-21-16,-21 0 0,22 0 0,-1 0 15,1 0-15,-1 0 0,1 0 16,-22-21-16,22 0 0,-1-1 15,-20 22-15,-1-21 0,0 0 16,-21 0-16,1 0 0,-1 0 0,-21-1 16,0 1-16,0 0 0,0 0 15,0 42 1,-21 0 0,-1 22-16,22-1 0,-21 0 0,21 1 15,-21-1-15,0 21 0,21-20 0,0 20 16,0 1-16,0-22 0,0 22 15,0-1-15,0 1 0,0-1 0,0 1 16,0-1-16,21 1 0,-21-22 16,0 21-16,0 1 0,0-22 15,0 1-15,0-1 0,0 0 0,0-21 16,0 1-16,0-1 0,0 0 16,0 0-16,-21-21 0,0 0 15,0-21-15,21 0 16,-22 21-16,22-43 0,-21 22 15,21 0-15,-21-21 0,0-1 0,21 1 16,0 0-16</inkml:trace>
  <inkml:trace contextRef="#ctx0" brushRef="#br0" timeOffset="5168.63">15452 1630 0,'0'0'0,"0"-42"0,0 20 0,21 1 0,-21 0 15,0 0-15,0 0 16,21 21 15,0 0-15,0 21-16,0 0 0,1 0 16</inkml:trace>
  <inkml:trace contextRef="#ctx0" brushRef="#br0" timeOffset="5500.73">15917 1905 0,'0'0'16,"21"0"-16,1 0 0,-1 0 16,0 0-16,0-21 0,0 0 15,0 21-15,1-21 0,-22-1 16,0 1-16,21 0 0,-21 0 0,0 0 15,0 0-15,0-1 0,0 1 0,-21 21 16,-1-21-16,1 21 0,0 0 16,0 0-16,0 0 0,-22 21 15,22 0-15,0 1 0,-21 20 0,21 0 16,-1-21-16,1 22 0,21-1 16,0 0-16,0 1 0,0-22 0,0 21 15,0-21-15,0 1 0,21 20 16,1-42-16,-1 21 0,0 0 0,21-21 15,-21 0-15,22 0 0,-22 0 16,21 0-16,1 0 0,-1 0 0,21 0 16,-20-21-16,-1 0 0,0 0 15</inkml:trace>
  <inkml:trace contextRef="#ctx0" brushRef="#br0" timeOffset="6003.45">16616 1736 0,'0'-21'0,"0"42"0,0-85 16,0 43-16,0 0 0,0 0 15,-21 21-15,-1 0 16,1 0-16,0 21 0,0 21 16,0-21-16,0 22 0,-1-1 0,22 0 15,-21 1-15,21-22 0,-21 21 0,21 1 16,0-22-16,0 21 0,0-21 16,0 0-16,21 1 0,0-1 0,22 0 15,-22-21-15,21 0 0,-21 21 16,22-21-16,-1 0 0,-21 0 15,22 0-15,-22-21 0,21 0 16,-21 21-16,22-21 0,-22-1 0,0-20 16,21 21-16,-21-21 0,1-1 0,-1-20 15,0 20-15,0-20 0,0-1 16,0 1-16,1 21 0,-22-22 0,0 22 16,21-22-16,-21 22 0,0 0 15,0 20-15,0-20 0,0 21 0,-21 42 31,-1 21-15,22-20-16,0 20 0,-21-21 0,0 21 16,0 1-16,21-1 0,0 22 0,0-22 15,0 0-15,-21 1 16,21-1-16,0 0 0,0 1 0,0-1 16,0-21-16,0 0 0,0 22 15,21-22-15,0-21 0,-21 21 0,21 0 16,0-21-16,1 0 0,-1 0 15,0 0-15,0 0 0,0 0 16,0 0-16,1-21 0,-1 0 0,-21 0 16,0-1-16,21 1 0,-21 0 15</inkml:trace>
  <inkml:trace contextRef="#ctx0" brushRef="#br0" timeOffset="6227.32">16870 1566 0,'0'0'0,"0"-21"16,21 21-16,0 0 0,0-21 16,0 21-16,1-21 0,20 21 0,-21-21 15,21 21-15,1 0 0,-1-21 16,0 21-16,1 0 0,-1-22 0,0 1 16,1 21-16,-1 0 0,-21 0 15,0 0-15,1 0 0,-1 0 16,0 0-16,-42 0 31,0 0-31</inkml:trace>
  <inkml:trace contextRef="#ctx0" brushRef="#br0" timeOffset="7228.37">3069 3620 0,'-21'0'16,"42"0"-16,-63 0 0,21 0 0,-1 0 0,1 0 15,0 0-15,0 0 0,0 0 16,21 21-16,0 0 16,0 0-16,0 0 0,21 0 15,0 1-15,0-22 0,22 21 16,-22 0-16,21 0 0,-21-21 0,22 21 15,-1-21-15,21 0 0,-20 0 16,20 0-16,1 0 0,-1 0 0,-20-21 16,20 21-16,-21-21 0,1 0 15,-1 21-15,0-21 0,-20-1 16,-1 22-16,0-21 0,0 0 0,-21 0 16,0 0-16,0 0 15,0-1-15,-21 22 16,0 0-16,21 22 15,0-1-15,-21 0 0,21 0 0,-22 21 16,1-20-16,21 20 0,0 0 16,-21 1-16,0 20 0,21-21 0,-21 1 15,0 20-15,-1-20 0,1-1 16,21 0-16,-21 1 0,21-1 0,-21 0 16,21-21-16,0 1 0,0-1 15,0 0-15,0 0 16,0-42 15,-21 21-31</inkml:trace>
  <inkml:trace contextRef="#ctx0" brushRef="#br0" timeOffset="7448.25">3069 4297 0,'21'0'15,"0"0"1,1 0-16,20 0 0,-21 0 16,21 0-16,1 0 0,-1-21 15,0 21-15,22-21 0,-1 21 0,-20-22 16,20 22-16,-20-21 0,20 21 16,-21 0-16,-20 0 0,20-21 0,-21 21 15,-21-21 1</inkml:trace>
  <inkml:trace contextRef="#ctx0" brushRef="#br0" timeOffset="7759.6">4212 4170 0,'0'0'0,"64"0"31,-64-21-31,21 21 0,-21-21 0,21-1 16,-21 1 0,0 0-1,-21 21 1</inkml:trace>
  <inkml:trace contextRef="#ctx0" brushRef="#br0" timeOffset="8847.23">6223 3514 0,'0'0'0,"0"-21"0,0-1 0,0 1 16,0 0-16,0 0 0,0 0 15,0 0-15,0-1 16,0 44 0,0-1-1,0 21-15,0-21 0,0 22 16,0-1-16,0 0 0,0 22 0,0-22 15,0 0-15,0 1 0,0 20 16,0-20-16,0-1 0,0 21 0,0-20 16,0-1-16,-21 0 0,21 1 15,0-1-15,0-21 0,0 22 0,0-22 16,0 0-16,0 0 16,0-42-1,0 0-15,21 21 16,0-21-16,-21-22 0,0 22 15,0-21-15,21 21 0,-21-22 0,21 1 16</inkml:trace>
  <inkml:trace contextRef="#ctx0" brushRef="#br0" timeOffset="9131.07">6202 3556 0,'0'0'16,"-21"-21"-16,-22-148 15,43 126-15,0 22 16,0 0-16,0 0 0,21-22 0,1 22 15,-1 0-15,0 21 0,21-21 16,1 21-16,-1 0 0,0 0 0,1 0 16,20 21-16,-21 21 0,1-20 15,-22 20-15,0 0 0,0 1 16,-21 20-16,0-21 0,-21 1 16,0-1-16,0 0 0,-22-20 0,1 20 15,0-21-15,21 21 0,-22-20 16,1-1-16,21 0 0,0 0 0,-1 0 15,1 0-15,21 1 0,0-1 16,21-21 0,1 0-16,-1 21 0,0-21 15,0 21-15</inkml:trace>
  <inkml:trace contextRef="#ctx0" brushRef="#br0" timeOffset="10207.35">6667 4276 0,'22'-21'31,"-1"-1"-31,0 22 0,21-42 16,-21 21-16,1 0 0,20-22 16,0 22-16,1-21 0,-1 0 0,0-1 15,1 1-15,-22 0 0,21-1 16,0 1-16,-20 21 0,-1-22 0,-21 22 15,0 0-15,0 0 0,0 0 16,-21 21-16,-1 0 16,1 0-16,-21 0 0,0 21 0,-1 0 15,1 0-15,21 0 0,-22 1 16,22-1-16,-21 0 0,21 21 0,21-21 16,0 1-16,0 20 0,0-21 0,0 0 15,21 22-15,0-22 0,0 0 16,0 0-16,22 0 0,-22 0 0,21 1 15,-21-1-15,1 0 0,20 0 16,-21-21-16,0 0 0,0 21 0,1-21 16,-1 0-16,0 0 0,0 0 15,0 0-15,0-21 0,1 0 16,-1 0-16,0 0 0,21-1 0,-21 1 16,22 0-16,-1-21 0,-21 21 15,22-1-15,-1-20 0,0 21 0,-21 0 16,1-22-16,20 22 0,-21 0 15,0 21-15,-21-21 0,0 0 0,21 21 16,-21 21 0,0 0-16,-21 0 15,0-21-15,21 43 0,-21-22 0,0 0 16,0 0-16,21 21 0,-22-20 16,1 20-16,21-21 0,0 21 0,0-20 15,0-1-15,0 0 0,0 0 16,0 0-16,21-21 15,1 0-15,-1 0 0,21 0 0,0 0 16,-20 0-16,20 0 0,0-21 16,1 0-16,-1 0 0,0 0 0,1-1 15,-22 1-15,21-21 0,-21 21 16,0-22-16,-21 22 0,0-21 0,0 21 16,0 0-16,0-22 0,0 22 0,-21 0 15,0 0-15,-21 0 0,21-1 16,-22 22-16,1 0 0,21 0 0,-22 0 15,22 0-15,-21 0 16,21 0-16,21 22 16,21-22-16,21 0 15,-21 0-15,22 0 16,-1 0-16,-21 0 0,22 0 0,-1 0 16,0 0-16,1 0 0,-22-22 15,21 1-15,0 21 0,1-21 0,-22 0 16,21 21-16,-21-21 0,22 21 15,-22 0-15,0-21 0,0 21 0,-21 21 32,0 0-32,0 0 15,0 0-15,0 0 0,0 22 16,0-22-16,0 0 0,0 21 16,-21 1-16,21-1 0,-21 0 0,21 22 15,-21-22-15,21 22 0,0-22 0,0 22 16,0-1-16,0 1 0,0-1 15,0 1-15,0-22 0,0 21 0,0 1 16,0-1-16,-21 1 0,21-1 0,-22 1 16,22-22-16,-21 1 0,21-1 15,0-21-15,0 0 0,0 0 0,0 1 16,-21-22-16,0-22 16,21 1-1,0 0-15,0-21 0,0-1 16,0 1-16,0 0 0,0-22 0,0 22 15</inkml:trace>
  <inkml:trace contextRef="#ctx0" brushRef="#br0" timeOffset="10379.52">8382 3450 0,'0'0'0,"0"-21"0,0 0 16,0 42 31,21-21-47,0 21 0,0 0 0,1-21 15</inkml:trace>
  <inkml:trace contextRef="#ctx0" brushRef="#br0" timeOffset="10703.12">8996 3831 0,'0'0'0,"21"0"0,0 0 16,0 0-16,0 0 16,-21-21-16,22 21 15,-1-21-15,0 21 0,-21-21 16,0 0-16,21-1 0,-21 1 16,21 0-16,-21 0 15,-21 21 1,0 0-16,0 0 15,0 21-15,-1 0 0,1 22 0,0-22 16,0 21-16,-21-21 0,20 22 0,1-1 16,21-21-16,0 21 0,-21 1 15,21-22-15,0 0 0,0 0 0,0 0 16,21 1-16,0-1 0,1-21 16,-1 0-16,21 0 0,-21 0 0,22 0 15,-1 0-15,0-21 0,1-1 16,-22 1-16,21 0 0,0 0 15</inkml:trace>
  <inkml:trace contextRef="#ctx0" brushRef="#br0" timeOffset="11167.85">9652 3704 0,'0'0'0,"0"-21"0,0 0 0,0 0 16,-21 21 0,0 0-16,-1 21 15,1 0-15,21 0 0,-21 0 16,0 22-16,0-22 0,21 21 0,0-21 15,-21 22-15,21-1 0,0-21 16,0 22-16,0-22 0,0 21 0,0-21 16,0 0-16,0 1 0,21-22 15,0 0-15,21 21 0,-21-21 0,22 0 16,-1 0-16,0 0 0,22-21 16,-22-1-16,22 1 0,-22 0 0,22 0 15,-22-21-15,21 20 0,-20-20 16,-1 21-16,0-21 0,-20-1 0,20 1 15,-21 0-15,0-22 0,0 22 0,1-1 16,-22-20-16,0 21 0,0-22 16,21 22-16,-21 21 0,0-22 0,0 22 15,-21 63 1,-1-20-16,1 20 16,0 0-16,0 22 0,0-22 0,0 22 15,-1-1-15,1-21 0,0 22 16,0-22-16,21 1 0,0-1 0,0 0 15,0 1-15,0-22 0,0 21 16,21-21-16,0 0 0,0-21 0,1 22 16,-1-22-16,21 0 0,-21 0 0,0 0 15,1-22-15,-1 22 0,0-21 16,0 0-16,0 0 0,0 0 0,-21 0 16,0-1-16,0 1 0</inkml:trace>
  <inkml:trace contextRef="#ctx0" brushRef="#br0" timeOffset="11311.77">10181 3704 0,'0'0'0,"-21"-21"0,42 21 31,0 0-15,0 0-16,1 0 0,20 0 0,-21 0 16,21 0-16,1 0 0,-22-21 0,21 0 15,1 21-15,-22-21 0</inkml:trace>
  <inkml:trace contextRef="#ctx0" brushRef="#br0" timeOffset="11974.32">12361 3662 0,'0'-42'16,"0"20"-1,21 1-15,1 0 0,20 0 0,-21 0 16,0-22-16,22 22 0,-22-21 16,21 21-16,-21-22 0,22 1 0,-1-21 15,-42 41-15,0 1 0,0 0 16,-42 0-16,20 0 0,-20 21 16,0 0-16,-1 0 0,-20 0 0,-1 0 15,1 0-15,-1 21 16,1 0-16,-1 0 0,1 22 0,21-22 15,-22 21-15,43-21 0,-21 22 0,20-1 16,22-21-16,0 21 0,0-20 16,22 20-16,-1-21 0,21 21 0,0-20 15,22 20-15,-22-21 0,22 21 16,-1-20-16,1-1 0,-22 21 0,22-21 16,-22 0-16,-21 22 0,0-22 15,0 0-15,-21 21 0,0-20 0,0-1 16,-21 21-16,-21-21 0,0 0 0,-1-21 15,-20 22-15,-1-22 0,1 0 16,-22 0-16,22 0 0,-22 0 16,21 0-16,1 0 0,-1-22 0,22 1 15,0 0-15,21 0 0,-1-21 16,1 20-16,21-20 0,0 21 0,0-21 16,0 20-16,0-20 0,21 21 15,1 0-15,20-22 0,0 22 0,1 0 16,20 0-16,-21 0 0,22 0 0,-1-1 15,22 1-15,-21 21 0,-1-21 16</inkml:trace>
  <inkml:trace contextRef="#ctx0" brushRef="#br0" timeOffset="12216.18">12933 3217 0,'0'0'0,"0"-21"0,0 0 0,0 0 15,0 0-15,0 0 0,0-1 16,0 44-1,0-1-15,-21 21 16,21 0-16,-22 22 0,22-22 0,0 22 16,0-22-16,-21 22 0,0-1 0,0-21 15,21 1-15,-21 20 0,21-20 16,-21-22-16,21 21 0,0-21 0,0 22 16,0-22-16,0 0 0,0 0 15,0 0 1,21-21-16,0 0 0,-21-21 15,21 21-15,-21-21 0</inkml:trace>
  <inkml:trace contextRef="#ctx0" brushRef="#br0" timeOffset="12373.09">12658 3683 0,'0'-21'15,"21"21"1,0 0-16,21-21 15,-21 21-15,22 0 0,-1 0 0,0 0 16,22-21-16,-22 21 16,1 0-16,-1 0 0,0 0 0</inkml:trace>
  <inkml:trace contextRef="#ctx0" brushRef="#br0" timeOffset="12751.87">13293 3641 0,'0'-43'16,"0"22"-16,21 21 15,-21-21-15,21 21 0,0 0 16,0 0-16,0 0 0,22 0 16,-22 21-16,0 0 0,0 1 15,0-1-15,1 0 0,-1 21 0,-21-21 16,0 1-16,21 20 0,-21-21 15,0 0-15,0 22 0,0-22 0,0 0 16,-21 0-16,0 0 0,21 0 0,-22-21 16,1 22-16,0-22 15,21-22 1,0 1-16,0 0 16,0 0-16,0 0 0,0 0 15,0-1-15,21 1 0,-21 0 0,21-21 16,1 21-16,-1-1 15,-21 1-15,21-21 0,0 21 0,0 0 16,0-1-16,1 1 0,-1 21 16,0-21-16,0 21 0,0-21 0,0 21 15</inkml:trace>
  <inkml:trace contextRef="#ctx0" brushRef="#br0" timeOffset="13223.6">14182 3535 0,'-22'0'16,"1"0"-1,21 21-15,-21-21 0,0 21 16,21 0-16,0 22 0,-21-22 0,0 0 16,21 21-16,-22-20 0,22 20 0,0-21 15,0 0-15,0 0 0,0 22 16,0-22-16,0 0 0,0 0 0,22 0 15,-1-21-15,0 0 16,21 0-16,-21 0 0,22 0 0,-1 0 16,0 0-16,1 0 0,-22-21 0,21 21 15,1-21-15,-22 0 16,21 0-16,-21 0 0,0-1 0,1 1 0,-1-21 16,-21 21-16,0-22 15,21 22-15,-21-21 0,21 21 0,-21 0 16,0-1-16,0 1 0,0 0 0,0 42 31,0 0-31,-21 1 0,0-1 16,21 21-16,-21-21 0,21 0 15,0 22-15,0-22 0,0 0 0,0 21 16,0-20-16,0-1 0,0 0 0,0 0 16,21 0-16,0 0 15,0-21-15,21 0 0,-20 0 0,-1 0 16,21 0-16,-21 0 0,0 0 15,22 0-15,-22-21 0,21 0 16,1 0-16</inkml:trace>
  <inkml:trace contextRef="#ctx0" brushRef="#br0" timeOffset="14407.56">15219 3577 0,'0'-21'16,"0"42"-16,0-63 0,0 21 0,-21 21 31,-1 21-31,1 0 15,0 0-15,0 0 0,0 1 16,21-1-16,-21 21 0,-1-21 0,22 0 0,0 22 16,0-22-16,0 0 15,0 0-15,0 0 0,0 1 0,0-1 16,0 0-16,22 0 0,-1-21 0,0 0 16,21 21-16,-21-21 0,1 0 15,20 0-15,-21 0 0,21 0 0,-20 0 16,20-21-16,-21 0 0,21 21 15,-20-21-15,-1 0 0,0-1 0,0-20 16,21 21-16,-42-21 0,22-1 0,-1 1 16,0 0-16,0-22 0,0 1 15,0-1-15,-21 1 0,22 20 16,-1-20-16,-21-1 0,21 22 16,-21 0-16,0 20 0,0-20 0,0 21 15,-21 21 1,0 0-16,21 21 0,-22 0 15,1 0-15,21 22 0,-21 20 0,21-20 16,-21 20-16,0 1 0,21-1 16,0-21-16,0 22 0,0-1 0,0-20 15,0-1-15,0 0 0,0 1 16,0-22-16,0 0 0,21 0 0,0 0 16,0 1-16,0-1 0,22-21 0,-22 0 15,0 0-15,21 0 16,-20 0-16,20 0 0,-21-21 0,21 21 15,-20-22-15,20 1 0,-21 0 0,0 0 16,22 0-16,-22-22 0,0 22 16,-21 0-16,0-21 0,21 21 0,-21-1 15,0 1-15,0 0 0,-21 21 16,21 21 0,-21 0-16,21 1 0,-21-1 0,21 21 15,-22-21-15,22 0 16,0 1-16,0-1 0,0 0 0,0 0 0,0 0 15,0 0-15,0 1 0,22-1 16,-1-21-16,0 0 0,0 21 16,0-21-16,0 0 0,1 0 0,20 0 15,-21 0-15,0-21 0,0 0 16,1 21-16,-1-22 0,0 1 0,0 0 16,-21 0-16,21 0 0,0-22 0,1 22 15,-22 0-15,0-21 0,21 21 16,-21-1-16,0 1 0,0 42 31,0 1-31,0-1 0,0 0 0,0 0 16,0 0-16,0 0 0,0 1 0,0-1 15,0 0-15,0 0 0,0 0 16,0 0-16,0 1 0,21-1 0,0-21 16,0 21-16,0-21 15,1 0-15,-1 0 0,0 0 16,0 0-16,0 0 15,-21-21 1,21 0-16,-21-1 0,22 1 0,-22 0 16,21 0-16,-21 0 0,21 0 0,0-1 15,-21-20-15,21 21 0,0 0 16,1 0-16,-1-1 0,0 1 0,0 0 16,0 21-16,0 0 15,1 0-15,-1 0 0,0 0 0,0 21 16,-21 0-16,21 1 15,-21 20-15,0-21 0,0 0 16,0 0-16,0 1 0,0 20 0,0-21 16,0 0-16,0 0 15,0 1-15,0-44 32,0 1-17,0 0-15,21 0 0,-21 0 0,22 0 16,-22-1-16,0 1 0,21 0 15,0 0-15,-21 0 0,21 0 16,0-1-16,-21 1 0,21 0 0,1 21 0,-1 0 16,0 0-1,0 0-15,0 0 0,0 0 0,1 0 16,-1 0-16,0 0 16</inkml:trace>
  <inkml:trace contextRef="#ctx0" brushRef="#br0" timeOffset="14760.36">17526 3704 0,'21'0'0,"-42"0"0,63 0 16,-21 0-16,1 0 0,-1 0 15,0 0-15,0 0 0,21-21 16,-20 0-16,-1 21 0,0-21 16,0 0-16,0 21 0,0-22 0,-21 1 15,0 0-15,0 0 0,0 0 16,0 0-16,-21 21 15,0 0-15,-21 21 0,21 0 16,-1 0-16,-20 21 0,21-20 16,0 20-16,0-21 0,-1 21 0,22-20 15,0-1-15,0 0 0,0 0 16,0 0-16,0 0 0,22 1 0,-1-1 16,0-21-16,0 0 0,0 21 15,22-21-15,-22 0 0,21 0 16,0 0-16,-20 0 0,20 0 0,-21 0 15,21 0-15,-20-21 0,-1 21 16,0-21-16,0-1 0,-21 1 0,0 0 16,21 0-16,-21 0 0,0 0 0,0-1 15,0-20-15</inkml:trace>
  <inkml:trace contextRef="#ctx0" brushRef="#br0" timeOffset="15019.21">15981 3302 0,'0'0'0,"-64"21"32,85-21-32,22 0 0,-1 0 15,0 0-15,22 0 0,-1 0 0,-20 0 16,20-21-16,1 0 0,-1 21 0,1-21 15,-1 21-15,-20-21 0,20-1 16,-21 22-16,-20 0 0,20-21 0,-21 21 16,0 0-16,-42 0 15,-21 0 1</inkml:trace>
  <inkml:trace contextRef="#ctx0" brushRef="#br0" timeOffset="16023.7">3641 5969 0,'0'0'15,"-22"-21"1,1 21-16,0-21 0,0 21 16,-21-21-16,20-1 0,-20 22 15,21-21-15,-21 0 0,20 0 0,1 0 16,0-22-16,0 22 0,21 0 16,0-21-16,0 21 0,0-22 0,21 22 15,0-21-15,0 21 16,22-1-16,-22 22 0,21-21 0,1 21 15,-1 0-15,-21 0 0,21 0 0,-20 21 16,-1 1-16,0-1 0,-21 21 16,0 0-16,0 1 0,0 20 0,-21-20 15,0 20-15,-22 1 0,1-1 16,0-21-16,-22 22 0,22-22 0,-1 22 16,1-22-16,0 0 0,21 1 15,-1-1-15,22-21 0,0 22 0,0-22 16,0 0-16,22 0 0,-1 0 15,0-21-15,21 0 0,1 0 0,-1 0 16,0 0-16,22 0 0,-22-21 16,22 0-16,-22 0 0,0-22 15,1 22-15,-1 0 0,-21 0 0,21-21 16,-42 20-16,0 1 0,0 0 16,0 0-16,0-21 0,-21 20 0,-21 22 15,21-21-15,-22 0 0,1 21 16,0 0-16,-1 0 0,1 0 0,0 0 15,-1 0-15,1 21 0,21 0 0,0-21 16,0 22-16,-1-1 0,22 0 16,0 0-16,22-21 15,-1 0-15,21 21 16,-21-21-16</inkml:trace>
  <inkml:trace contextRef="#ctx0" brushRef="#br0" timeOffset="16179.61">4318 6138 0,'0'0'0,"42"-21"0,1 21 16,-1-21-16,-42 0 16,0 0 15,0 0 0,21 21-31</inkml:trace>
  <inkml:trace contextRef="#ctx0" brushRef="#br0" timeOffset="17108.08">6964 5800 0,'21'-64'16,"-42"128"-16,63-170 0,-21 64 0,0-22 15,1 22-15,-1-22 0,0 22 0,0 0 16,0 20-16,-21-20 0,0 21 0,21 0 16,-21 42-1,-21 0-15,0 0 16,0 22-16,0 20 0,0 1 16,-1 20-16,-20-20 0,21 20 0,-21-20 15,-1 21-15,-20-22 0,20 22 0,1-22 16,0-20-16,-22 20 0,22 1 15,-22-22-15,22 21 0,0-20 0,-1-22 16,1 21-16,21-21 0,-21 1 16,20-22-16,1 0 0,0 0 15,21-22-15,-21 1 0,21-21 16,0 21-16,0-22 0,0 1 16,0 0-16,0-1 0,0-20 0,0 21 15,0-22-15,21 1 0,0 20 16,-21-20-16,21 20 0,1 1 15,-22 0-15,21 21 0,-21-1 0,21 22 16,0 0-16,0 22 16,-21 20-16,21-21 0,1 21 0,-22 1 15,21-1-15,0 22 0,0-22 16,-21 0-16,21 1 0,0-1 0,1 0 16,-1 1-16,0-1 0,0 0 15,21 1-15,-20-22 0,20 21 0,0-42 16,1 21-16,20-21 0,-21 0 0,22 0 15,-1 0-15,1 0 0,-22-21 16,22 0-16,-1 0 0,1-22 16,-1 22-16,1-21 0,-22 21 0,22-22 15,-22 1-15,0 0 0,1-1 16,-1 1-16,-42 0 0,21-22 0,-21 1 16,0-1-16,0 1 0,0-1 15,-21-20-15,0 20 0,0 22 0,-22-22 16,22 22-16,-21 0 0,-1-1 0,1 22 15,0 0-15,-1 0 0,1 21 16,0 0-16,-1 21 0,1 0 0,0 21 16,-1 1-16,1-1 0,21 22 15,0-1-15,-22 64 0,43-63 16,0-22-16,0 21 0,0-20 16,22-1-16,-1 0 0,0 1 15,21-22-15,-21 0 0,22 0 0,-1 0 16,0-21-16,1 0 0,20 0 15,-20 0-15,20 0 0,-21 0 0,1 0 16,-1-21-16,0 0 0,1 21 0</inkml:trace>
  <inkml:trace contextRef="#ctx0" brushRef="#br0" timeOffset="17491.86">7810 6096 0,'0'0'0,"0"21"16,0 0-16,0 1 15,22-22 1,-1 0-16,0 0 0,21 0 16,-21 0-16,22 0 0,-1 0 0,0 0 15,1-22-15,-1 1 0,0 0 0,1 21 16,-1-21-16,-21 0 0,22 0 16,-22-1-16,0 22 0,0-21 0,-21 0 15,0 0-15,0 0 0,0 0 0,0-1 16,-21 22-16,0 0 0,0 0 15,-1 0-15,1 0 0,-21 0 0,21 22 16,-22-1-16,22 0 16,-21 21-16,21-21 0,-22 22 0,22-22 15,0 21-15,0-21 0,21 22 0,0-22 16,0 21-16,0-21 0,0 1 16,0-1-16,21 0 0,0 0 0,22-21 15,-22 0-15,21 0 0,0 0 0,1 0 16,-1 0-16,0 0 0,1 0 15,20 0-15,-20-21 0,20 0 0,-21 0 16,22-1-16,-22 1 0,1-21 16,-1 21-16</inkml:trace>
  <inkml:trace contextRef="#ctx0" brushRef="#br0" timeOffset="17811.73">8996 5800 0,'0'0'0,"0"-21"15,0-1 1,0 44-16,0-1 15,-21 0-15,21 0 0,-22 21 0,22 1 16,-21-1-16,21 0 0,-21 1 0,21-1 16,0 22-16,-21-22 0,21 21 15,-21 1-15,21-1 0,0 1 0,0-1 16,0 1-16,0-1 0,0 1 0,0 21 16,0-22-16,0 1 0,0 20 15,0 1-15,-21 0 0,21-22 0,0 22 16,0-22-16,-22 22 0,22-22 0,0-20 15,0 20-15,0-20 16,0-1-16,0-21 0,0 21 0,0-20 16,22-44-1,-1-20 1,0 21-16,-21-21 0,21-1 16,-21 1-16,21 0 0,-21-22 0,0 1 15,21-1-15,-21-21 0,0 22 0</inkml:trace>
  <inkml:trace contextRef="#ctx0" brushRef="#br0" timeOffset="18109.06">8932 6519 0,'-21'-84'0,"42"168"0,-42-253 0,21 84 0,-21 22 16,21-1-16,0 1 15,0 21-15,0-1 0,21 1 0,-21 0 16,21-1-16,22 22 0,-22-21 0,0 21 16,21-1-16,-21 1 0,22 21 15,-1-21-15,-21 21 0,22 0 0,-22 0 16,21 0-16,-21 21 0,-21 0 15,0 1-15,0 20 0,0-21 0,0 21 16,0-20-16,-21 20 0,0-21 0,0 21 16,-22-20-16,1 20 0,0-21 15,21 0-15,-22 0 0,1 1 0,21-1 16,-22-21-16,22 21 0,0-21 16,0 0-16,42 0 31,0 0-31,0 0 0,22 0 0,-22 0 15,21 0-15,-21 0 0,128-21 16</inkml:trace>
  <inkml:trace contextRef="#ctx0" brushRef="#br0" timeOffset="20967.21">9419 6160 0,'0'0'0,"64"0"31,-43 0-31,-21-22 0,42 22 0,-21-21 0,0 21 16,22-21-16,-22 0 0,21 21 15,1-21-15,-1 0 0,-21-1 16,21 1-16,1 0 0,-22 0 0,0 0 16,0 0-16,-21-1 0,0-20 0,0 21 15,0 0-15,-21 21 16,0 0-16,0 0 0,0 21 0,-22 0 16,1 0-16,21 0 0,-22 1 15,1 20-15,21-21 0,0 21 0,0-20 16,-1 20-16,22-21 0,0 0 0,0 22 15,0-22-15,0 0 0,22 0 16,20-21-16,-21 21 0,21 0 0,1-21 16,-1 0-16,22 0 0,-1 0 15,1 0-15,-1 0 0,1-21 0,-1 21 16,1-21-16,-22 0 0,21 0 16,-20 0-16,-22-1 0,21 1 0,-21 0 15,1-21-15,-22 21 0,0-1 16,0-20-16,0 21 0,0 0 15,-22 21 1,1 0-16,0 21 0,21 0 16,-21 0-16,0 0 0,21 1 0,0 20 15,-21-21-15,21 0 0,-22 0 0,22 1 16,0-1-16,0 0 0,0 0 16,0 0-16,0 0 15,22-42 16,-1 21-31,-21-21 0,42 0 16,-21 0-16,0 0 0,1-1 0,-1 1 16,21-21-16,-21 21 0,0 0 15,1-1-15,-1 1 0,0 0 0,0 0 16,-21 0-16,0 42 16,0 0-1,0 0-15,0 0 0,0 1 16,0-1-16,0 0 0,0 0 0,0 0 15,0 0-15,21 1 0,0-1 16,1-21-16,-1 21 0,0 0 0,21-21 16,1 0-16,-1 21 0,21-21 0,-20 0 15,20 0-15,-20 0 0,20 0 16,-21 0-16,22-21 0,-22 0 0,1 21 16,-1-21-16,0 0 0,-21-1 15,22 1-15,-22 0 0,0-21 0,-21 21 16,0-22-16,0 1 0,0 0 0,0 20 15,0-20-15,0 21 0,0 0 16,-21 0-16,0-1 0,-22 22 16,22 0-16,0 0 0,-21 0 0,-1 22 15,22-1-15,-21 0 0,21 21 16,-22-21-16,22 22 0,0-22 0,0 21 16,21-21-16,0 1 0,0 20 15,0-21-15,0 0 0,0 0 0,42 1 16,-21-22-16,1 21 0,-1-21 0,21 0 15,-21 0-15,22 0 0,-22 0 16,21 0-16,-21 0 0,22 0 0,-22 0 16,21-21-16,-21-1 0,0 22 0,1-42 15,-1 21-15,0 0 16,-21-22-16,21 1 0,0 0 0,0-1 0,-21-20 16,22-1-16,-1 1 15,-21 21-15,21-22 0,0 1 0,-21 20 16,21-20-16,-21 20 0,0 1 0,0 0 15,0-1-15,21 22 0,-21-21 16,0 21-16,0 42 16,-21 21-16,0-21 15,21 22-15,-21-1 0,0 0 16,21 1-16,-21 20 0,21 1 0,-22-22 16,22 22-16,-21-22 0,21 21 15,0-20-15,0-1 0,0 0 16,0 1-16,0-22 0,0 21 0,21-21 15,1 1-15,-1-1 0,0 0 16,0-21-16,21 21 0,-20-21 0,20 0 16,-21 0-16,21 0 0,1 0 0,-1 0 15,0 0-15,1-21 0,-1 21 16,0-21-16,-20 0 0,20-1 0,-21 1 16,0 0-16,0 0 0,1-21 15,-22 20-15,0 1 0,0 0 16,0 0-16,-22 0 0,1 21 15,0 0-15,0 0 0,0 0 16,0 21-16,-1 0 0,1 0 16,0 0-16,21 1 0,0 20 0,0-21 15,0 0-15,0 0 0,0 1 16,0-1-16,0 0 0,21 0 0,0 0 16,1-21-16,-1 21 0,0-21 0,21 0 15,-21 0-15,22 0 0,-22 0 16,21 0-16,1 0 0,-1 0 0,0-21 15,1 0-15,-1 21 0,-21-21 0,21 0 16,1 0-16,-22-22 16,21 22-16,-21-21 0,1 21 0,-1-22 0,0 22 15,-21-21-15,0 21 0,0-1 16,-21 22 0,0 0-16,-1 22 15,1-1-15,0 21 0,0-21 16,0 0-16,21 22 0,0-22 0,-21 0 15,21 21-15,-22-20 0,22-1 0,0 0 16,0 0-16,0 0 16,22-21-1,-1 0-15,0 0 16,0-21 0,0 0-16,-21 0 0,21 0 0,1-1 15,-1 1-15,0 0 0,0-21 0,0 21 16,0-22-16,1 22 15,-1 0-15,0 0 0,-21 0 0,21 21 16,0 0 0,-21 21-16,0 0 0,0 0 15,0 0-15,0 0 0,0 1 0,0-1 16,21 0-16,1 0 0,-22 0 16,21 0-16,0 1 0,0-1 0,0 0 15,0-21-15,22 21 0,-22 0 16,21-21-16,1 0 0,-1 0 0,0 0 15,-21 0-15,22 0 0,-1 0 16,-21 0-16,22-21 0,-22 0 0,0 0 16,0 0-16,21-1 0,-20-20 15,-1 21-15,-21-21 0,21-1 0,0 22 16,0-21-16,-21-1 0,0 22 16,21 0-16,-21 0 0,22 0 0,-22 0 15,0 42 16,21 0-31,-21 0 0,0 0 16,0 0-16,21-21 16,0 0 15,0 0-15,-21-21-16,0 0 0,0 0 15,0 0-15,0 0 0,0-1 16,0 1-1,-21 21 1,0 0-16,0 21 16,0 1-16,21-1 0,-22 0 15,22 21-15,-21-21 0,0 22 0,21-22 16,0 0-16,0 21 0,-21-20 16,21 20-16,0-21 0,0 0 0,0 0 15,0 1-15,21-1 0,0-21 16,0 21-16,1 0 0,-1-21 15,0 0-15,21 0 0,-21 0 0,22 0 16,-1 0-16,0 0 0,1 0 16,-1-21-16,0 21 0,1-21 0,-1 0 15,-21-1-15,22 1 0,-22-21 16,0 21-16,0-22 0,0 22 16,-21-21-16,0 21 0,0 0 0,0-1 15,21 1-15,-21 42 31,-21 1-31,0 20 16,21-21-16,0 0 0,0 0 16,-21 1-16,21-1 0,0 0 15,0 0-15,0 0 0,0 0 16,21-21-16,0 22 16,0-22-16,1 0 0,-1 0 15,0 0-15,0 0 0,0 0 16,22-22-16,-22 22 0,0-21 0,21 0 15,-21 0-15,1 0 0,-1 0 0,0-1 16,0-20-16,0 21 0,0 0 16,-21 0-16,22-1 0,-22 1 0,0 0 15,0 0-15,0 0 0,0 0 16,-22-1 0,1 22-16,0 0 15,0 22-15,21-1 0,-21 0 16,21 0-16,0 21 0,-21-20 0,21 20 15,0-21-15,0 21 0,0-20 0,0-1 16,0 21-16,0-21 0,0 0 16,0 1-16,21-1 0,0 0 0,0 0 15,0 0-15,0-21 0,22 21 16,-1-21-16,-21 0 0,43 0 0,-22 0 16,0 0-16,1 0 0,-1-21 0,0 0 15,1 21-15,-1-21 16,-21 0-16,22-22 0,-1 22 0,-21-21 15,21 0-15,-20-1 0,-1 1 0,21 0 16,-42-1-16,21 1 0,-21 0 16,21 20-16,-21-20 0,0 21 0,0 0 15,-21 21 1,0 0-16,0 0 0,0 0 16,0 21-16,21 0 0,0 21 15,0-20-15,0-1 0,0 0 0,0 0 16,0 21-16,0-20 0,0-1 0,21 0 15,-21 0-15,21 0 0,0 0 16,-21 1-16,0-1 0,0 0 16,0 0-16,0 0 31,-21-21-31,0 0 0,0 0 0,-1 0 16,1 0-16,0 0 0,0 0 15,0 0-15,0 0 0,21-21 31,0 0-31</inkml:trace>
  <inkml:trace contextRef="#ctx0" brushRef="#br0" timeOffset="21199.35">14647 5249 0,'0'0'0,"-21"0"0,0 0 16,0 0-16,0 0 31,-1 0 0,1 0-15,0 0-16,0 0 0,0 0 0</inkml:trace>
  <inkml:trace contextRef="#ctx0" brushRef="#br0" timeOffset="22603.73">3535 8276 0,'21'0'15,"0"0"-15,0 0 16,0 0-16,1 0 16,-22-21-1,21 21-15,0 0 16,-21-21-16,0 0 31,0 0-15,21 21-16,-21-22 0,0 1 15,0 0 1,0 0-16,0 0 0,0 0 0,0-1 16,0 1-16,0 0 0,0 0 15,0 0-15,0 0 0,0-1 16,0 1-16,0 0 15,-21 21-15,0-21 0,0 21 16,-1 0-16,1 0 0,0 0 16,-21 0-16,21 0 0,-22 0 0,1 0 15,0 21-15,-22 0 0,22 0 0,-1 22 16,1-1-16,0 0 0,21 1 16,-22-1-16,22 22 0,0-22 0,21 21 15,0-20-15,0-1 16,0 0-16,0 1 0,0-22 0,0 21 15,21-21-15,0 1 0,0-22 16,1 0-16,20 0 0,0 0 0,1 0 16,-1 0-16,0 0 0,1-22 0,20 1 15,-21 0-15,1 0 0,-1 0 16,0-22-16,1 22 0,-1 0 0,-21 0 16,0-21-16,1 20 0,-1-20 15,-21 21-15,21 0 0,-21-22 16,0 22-16,0 0 0,0 0 0,0 0 15,-21 21 1,21 21-16,-21-21 0,21 42 16,-22-21-16,22 1 0,0 20 15,0 0-15,0-21 0,0 22 0,0-1 16,0 0-16,0 1 0,0-1 16,0 0-16,0 1 0,0-1 0,0 0 15,0 1-15,0-1 0,0 0 0,0 1 16,-21-1-16,21 0 0,-21 1 15,21-22-15,-21 21 0,0-21 0,0 1 16,21-1-16,-22 0 0,1-21 16,0 0-16,0 0 0,-21 0 0,20 0 15,1 0-15,-21 0 0,21 0 0,-22-21 16,22 21-16,-21-21 0,21 21 16,0-22-16,-22 1 0,22 0 15,0 21-15,21-21 16,0 0-16,0 0 0,0-1 15,21 22-15,0-21 16,0 0-16,22 21 0</inkml:trace>
  <inkml:trace contextRef="#ctx0" brushRef="#br0" timeOffset="22811.61">4276 8721 0,'21'0'0,"-42"0"0,63 0 0,-21 0 15,-21-21-15,0-1 32,21 22 30,0 0-62,1 0 0</inkml:trace>
  <inkml:trace contextRef="#ctx0" brushRef="#br0" timeOffset="25907.29">6392 8657 0,'0'0'0,"0"21"0,-21-21 16,21 22-16,-21-1 31,0-21-15,21 21 15,0-42 63,0 0-78</inkml:trace>
  <inkml:trace contextRef="#ctx0" brushRef="#br0" timeOffset="28781.03">6371 7959 0,'-21'0'0,"42"0"0,-63 0 0,21 0 15,-1 0 1,22 21-16,0 0 0,0 0 15,0 0-15,0 1 16,0-1-16,0 0 0,22-21 16,-1 0-16,0 0 0,0 0 0,21 0 15,-20 0-15,20 0 0,0-21 16,1 0-16,20-1 0,-21 1 0,22-21 16,-22 21-16,1 0 0,20-22 15,-21 22-15,-20 0 0,20 0 0,-21 0 16,-21-1-16,0 1 0,0 0 15,0 0-15,-21 0 0,0 21 16,-22-21-16,22 21 0,-42 0 0,20 0 16,1 0-16,-21 0 0,20 0 0,1 0 15,0 21-15,-1 0 0,1 21 16,21-21-16,-22 22 0,22-22 0,0 21 16,21 1-16,0 20 0,0-21 15,0 1-15,0-1 0,0 0 0,21-20 16,0 20-16,1-21 0,-1 0 15,21 0-15,0 1 0,1-22 16,-1 0-16,0 0 0,1 0 0,-22 0 16,21 0-16,1 0 0,-22 0 15,0 0-15,-42 0 16,0 0 0,-22 21-16,22-21 0,-21 21 15,-1 0-15,1 0 0,0 0 0,-1 1 16,1-1-16,0 0 0,21 21 15,-1-21-15,1 22 0,0-1 0,21-21 16,-21 22-16,21-1 0,0-21 0,0 0 16,0 22-16,21-22 0,0 0 15,0-21-15,1 0 0,-1 21 0,0-21 16,0 0-16,21 0 0,-20-21 0,20 0 16,-21 21-16,21-21 15,1-22-15,-1 22 0,-21 0 0,22 0 16,-1-22-16,0 22 0,1-21 0,-1 0 15,-21 20-15,21-20 0,1 21 16,-1-21-16,-21 20 0,22 1 0,-22 0 16,0 0-16,0 0 0,0 21 15,0 0-15,1 0 0,-22 21 16,0 0-16,21 0 0,-21 0 0,0 22 16,0-22-16,0 0 0,0 21 15,0-20-15,0-1 0,0 21 0,-21-21 16,-1 0-16,1 22 0,21-22 0,0 0 15,-21 0-15,21 0 16,-21-21-16,42-21 31,0 0-31,0 0 16,1-21-16,-1 20 0,0 1 0,0-21 16,0 21-16,0-22 0,1 1 0,20 21 15,-21-21-15,21-1 0,-20 22 16,-1-21-16,0 21 0,0-22 0,0 22 15,-21 0-15,21 21 16,-42 0 0,0 0-16,0 21 0,0 0 15,0 22-15,-1-22 0,1 0 16,0 21-16,0-21 0,21 22 0,0-22 16,0 21-16,0-21 0,0 22 0,0-22 15,0 21-15,0-21 0,21 1 16,0-1-16,0 0 0,1-21 0,-1 21 15,21-21-15,0 0 0,-20 0 16,41 0-16,-21 0 0,1-21 0,20 0 16,-20 21-16,-1-21 0,21-1 0,-20 1 15,-1 0-15,0 0 0,-20 0 16,20 0-16,-21-1 0,0 1 16,0-21-16,-21 21 0,0 0 0,0-1 15,0-20-15,0 21 0,0 0 16,0 0-16,-21 21 0,0 0 0,0 0 15,0 0-15,0 0 0,-1 0 0,1 0 16,0 21-16,0 0 0,0 0 16,21 0-16,0 22 0,0-22 0,0 0 15,0 21-15,0-21 0,0 22 0,0-22 16,21 21-16,0-21 0,-21 1 16,21-1-16,0 0 0,-21 0 0,22 0 15,-1-21-15,0 0 0,0 0 16,0 0-16,0 0 0,1 0 15,-1 0-15,0-21 0,0 21 0,21-21 16,-20 0-16,20 0 0,-21-1 0,21-20 16,1 21-16,-22 0 0,21-22 15,1 22-15,-1-21 0,0 21 0,1-22 16,-1 22-16,-21-21 0,0 21 16,22 0-16,-22-1 0,0 22 15,0 0-15,-21 22 31,0-1-31,0 0 0,0 0 16,0 0-16,0 0 16,0-42 31,0 0-47,0 0 15,0 0-15,0 0 0,0-1 16,0 1-16,-21 0 0,21 0 15,-21 21-15,0 0 16,-1 0-16,1 0 0,0 0 16,0 21-16,0 0 0,0 0 15,-1 1-15,22-1 0,-21 21 0,0-21 16,0 22-16,21-22 0,0 21 16,-21 0-16,21-20 0,0 20 15,0 0-15,0-21 0,0 22 0,0-22 16,21 21-16,-21-21 0,21 1 0,0-1 15,22 0-15,-22-21 0,21 0 16,-21 0-16,22 0 0,-1 0 0,0 0 16,1 0-16,-1-21 0,0 0 0,1-1 15,-1 1-15,0 0 0,-21 0 16,22-21-16,-22 20 0,0-20 0,0 21 16,0-21-16,1-1 0,-22 22 0,21-21 15,-21 21-15,0-22 0,0 22 16,0 0-16,0 42 31,0 0-15,0 22-16,0-22 0,0 0 0,0 21 15,0-21-15,-21 1 0,21 20 0,0-21 16,0 21-16,0-20 0,0-1 16,0 0-16,21 0 0,0-21 0,0 21 15,0-21-15,0 0 0,1 0 16,-1 0-16,21 0 0,-21-21 0,22 21 15,-22-21-15,21 0 0,-21 0 16,22-1-16,-22 1 0,21 0 16,-21 0-16,0-21 0,1 20 0,20-20 15,-21 21-15,0-21 0,-21 20 0,21-20 16,-21 21-16,22 0 0,-22 0 16,0-1-16,0 1 0,0 42 15,0 1 1,-22-1-16,22 21 15,-21-21-15,21 22 0,0-22 0,0 21 16,0-21-16,0 22 0,0-22 0,0 0 16,0 21-16,21-21 0,1 1 15,-1-1-15,0-21 0,21 21 16,-21-21-16,1 0 0,20 0 0,-21 0 16,21 0-16,1 0 0,-22-21 15,21 21-15,1-21 0,-1-1 0,0 1 16,1 0-16,-1 0 0,0-21 0,1 20 15,-1-20-15,0 21 0,1-21 16,-22-1-16,21 1 0,-21 0 16,0-22-16,1 22 0,-22-22 0,0 22 0,0-22 15,0 22-15,0 0 0,0-1 16,0 1-16,0 0 0,0 21 0,0-22 16,-22 22-16,1 21 0,0 0 15,0 21-15,0-21 16,0 43-16,-1-22 0,22 21 15,-21 0-15,0 22 0,21-1 0,-21-20 16,21 20-16,0 1 0,-21-22 0,21 22 16,0-22-16,0 0 0,0 1 15,0-1-15,0-21 0,0 0 0,21 22 16,-21-22-16,21 0 0,0 0 0,0-21 16,22 21-16,-22-21 0,21 0 15,-21 0-15,22 0 0,-1 0 0,0 0 16,1 0-16,-1-21 0,0 0 0,1 21 15,-1-21-15,-21 0 0,22-1 16,-22-20-16,0 21 0,0 0 16,0 0-16,0-22 0,-21 22 0,0 0 15,0 0-15,0 0 0,-21 21 32,0 0-32,21 21 0,0 0 15,-21 0-15,21 0 0,-21 0 16,21 1-16,-21-1 0,21 21 0,0-21 15,0 0-15,0 1 0,0-1 0,21 0 16,0 0-16,0-21 0,0 0 16,0 21-16,1-21 0,-1 0 15,21 0-15,-21 0 0,22 0 0,-1 0 16,-21 0-16,21-21 0,1 21 16,-1-21-16,0 0 0,-20 0 15,20-1-15,-21-20 0,21 21 0,-20 0 16,-1 0-16,21-43 0,-42 22 15,0 21-15,0-1 0,0 1 16,0 0-16,-21 21 0,0 0 16,0 0-16,-1 21 15,22 0-15,0 1 0,0-1 16,0 0-16,0 21 0,0-21 0,0 1 16,0-1-16,0 21 0,0-21 0,22 0 15,-22 1-15,0-1 16,0 0-16,0 0 15,-22-42 32,1 21-47,21-21 0,-21 0 16,0-1-16,-21 1 0,-1 0 0</inkml:trace>
  <inkml:trace contextRef="#ctx0" brushRef="#br0" timeOffset="28967.92">10520 8128 0,'0'0'16,"0"-21"-16,0 0 15,21 21 1,21 0-16,-21-21 0,22 21 0,20 0 16,-20-22-16,20 1 0,1 21 15,-1 0-15,22-21 0,-22 21 0,1-21 16,-1 21-16,-20 0 0,-1-21 0,0 0 15,-21 21-15,1-22 0,-1 22 0</inkml:trace>
  <inkml:trace contextRef="#ctx0" brushRef="#br0" timeOffset="29455.51">13398 8107 0,'0'0'0,"0"-42"0,22 20 0,-22-20 0,21 21 15,-21-21-15,0 20 0,0-20 0,0 21 16,0-21-16,0 20 0,0 1 16,0 0-16,-21 21 15,-1 21 1,22 0-16,-21 1 0,21 41 0,0-21 15,0 22-15,0-1 0,-21 1 16,21-22-16,-21 22 0,21-1 16,-21-20-16,21 20 0,0-21 0,0-20 0,-21 20 15,21-21-15,0 21 0,-22-20 16,22-1-16,0 0 16,0-42 15,0 0-31,0-1 0,0 1 15</inkml:trace>
  <inkml:trace contextRef="#ctx0" brushRef="#br0" timeOffset="29715.36">13144 8255 0,'0'0'0,"0"-42"0,-21-170 31,21 170-31,21-22 0,1 22 16,20 0-16,-21-1 0,21 22 0,1-21 0,20 21 15,-20-1-15,-1 1 0,21 0 16,-20 21-16,-1 0 0,0 0 15,1 21-15,-1 22 0,22-1 16,-43 0-16,0 1 0,-21-1 16,0-21-16,0 21 0,-21 1 0,0-1 15,-1 0-15,-20-20 0,0 20 0,-1-21 16,22 21-16,-21-20 0,0-1 16,20 0-16,-20 0 0,21-21 0,21 21 15,42-21 1,-21 0-16,1-21 15,20 0-15,0 0 0,-21 0 0</inkml:trace>
  <inkml:trace contextRef="#ctx0" brushRef="#br0" timeOffset="30121.49">14224 7789 0,'0'0'0,"21"-21"16,-42 21-1,0 21 1,0 1-16,-1-1 0,1 21 15,0 0-15,0 1 0,0 20 0,21-20 16,-21-1-16,-1 0 0,22 22 16,-21-22-16,21-21 0,0 22 15,0-1-15,0-21 0,0 0 0,0 22 16,21-43-16,1 21 0,-1 0 0,21-21 16,-21 0-16,22 0 0,-1 0 15,0 0-15,1 0 0,-1-21 0,0 0 16,1 21-16,-1-22 0,0 1 0,-21-21 15,22 21-15,-22-22 0,0 1 16,0 0-16,0-1 0,-21 1 0,0-21 16,0 20-16,0-20 0,0 20 15,-21 1-15,0 0 0,0-1 16,-21 22-16,20 0 0,1 0 0,-21 21 16,0 0-16,20 0 0,-20 0 0,0 21 15,-1 0-15,22 0 0,-21 1 16,21-1-16,0 21 0,-1-21 0,22 0 15,0 1-15,0 20 0,0-21 16,0 0-16,22 0 0,-22 1 0,42-22 16,-21 21-16,0-21 0</inkml:trace>
  <inkml:trace contextRef="#ctx0" brushRef="#br0" timeOffset="30819.91">15113 7768 0,'0'0'0,"-21"21"32,0 1-32,21-1 0,-22 21 0,1-21 15,21 22-15,-21-1 0,21 0 16,0 1-16,0 20 0,-21-21 0,21-20 16,0 20-16,0 0 0,0-21 0,0 22 15,0-22-15,0 0 0,0 0 16,0 0-16,0 1 0,0-1 15,0-42 17,0-1-32,0 1 0,0 0 15,0-21-15,0-1 0,0 1 0,0 0 16,0-1-16,0-20 0,0 21 16,21-22-16,-21 1 0,21 20 0,-21 1 15,21 0-15,1-1 0,-1 22 16,0 0-16,0 0 0,0 21 0,0 0 15,1 21-15,-1 0 0,0 0 16,-21 22-16,0-1 0,21 0 16,0 1-16,-21 20 0,0-21 0,0 1 15,0-1-15,21 0 0,-21 1 16,22-1-16,-22-21 0,0 0 16,0 1-16,21-1 0,0 0 0,0-21 15,0 0-15,0 0 16,1 0-16,-1-21 0,0 0 15,0-1-15,0 1 0,0 0 0,1-21 16,-1-1-16,0 1 0,21-21 16,-21 20-16,22 1 0,-22-22 0,21 22 15,-21 0-15,1-22 0,-1 43 0,0-21 16,0 21-16,0-1 0,-21 44 16,0-1-1,0 21-15,0-21 16,0 22-16,0-1 0,0 21 0,-21-20 15,21 20-15,-21-20 0,21-1 0,0 0 16,0 1-16,0-1 0,0 0 16,0-21-16,0 22 0,0-22 0,0 0 15,0 0-15,21 0 0,-21 1 16,21-22 0,0-22-1,1 1-15,-22 0 16</inkml:trace>
  <inkml:trace contextRef="#ctx0" brushRef="#br0" timeOffset="30999.81">16404 8086 0,'0'-21'31,"21"21"0,0 0-15,1-22-16,-1 22 16,0 0-16,0 0 0,0-21 0</inkml:trace>
  <inkml:trace contextRef="#ctx0" brushRef="#br0" timeOffset="31271.66">16954 7789 0,'0'0'0,"0"-21"15,22-42 1,-22 42-16,21 21 0,0 0 16,0 0-16,-21 21 0,21 0 15,0 0-15,1 0 0,-1 0 16,0 22-16,0-22 0,21 21 0,-20 1 16,20-1-16,0 0 0,1 1 15,-22-22-15,21 21 0,-21-21 0,22 22 16,-22-22-16,0 0 0,0 0 0,0-21 15,0 21-15,-21 0 16,22-21-16,-1 0 16,-21-21-1,0 0-15,0 0 16,0 0-16</inkml:trace>
  <inkml:trace contextRef="#ctx0" brushRef="#br0" timeOffset="31507.52">17632 7705 0,'0'-21'0,"0"42"0,0-64 16,0 22-16,-21 21 16,-1 21-16,1 1 0,0-1 15,-21 21-15,21 0 0,-22 1 16,1-1-16,21 0 0,-22 1 0,1 20 16,0-20-16,-1-1 0,1-21 0,0 21 15,21 1-15,-22-22 0,22 0 16,-21 0-16,21 0 0,21 1 15,21-22 17,0 0-32,0-22 0,21 1 0,1 0 15,-1 0-15</inkml:trace>
  <inkml:trace contextRef="#ctx0" brushRef="#br0" timeOffset="32216.13">18119 7684 0,'-43'42'16,"43"-21"-1,0 0-15,-21 0 0,21 1 16,-21-1-16,21 21 0,0 0 0,0 1 16,0-22-16,0 21 0,0 1 0,0-1 15,0-21-15,0 21 16,0-20-16,0-1 0,0 0 0,0 0 15,0 0-15,-21-21 32,21-21-32,0 0 15,0 0-15,0 0 0,0-1 0,0 1 16,0-21-16,0 21 0,0-22 16,0 1-16,21 0 0,0-1 0,-21 1 15,21 21-15,0-21 0,1-1 16,-1 1-16,0 21 0,0 0 15,0-1-15,0 1 0,1 0 0,-1 21 0,0 0 16,0 0-16,0 0 16,0 21-16,1 0 0,-1 1 0,-21 20 15,21-21-15,-21 21 0,0 1 0,0-1 16,21-21-16,-21 22 0,0-1 16,0 0-16,0-21 0,0 22 0,0-22 15,0 0-15,0 0 0,0 0 16,0 1-16,0-44 31,0 1-15,0 0-16,0 0 0,21 0 0,-21 0 15,21-22-15,1 22 0,-1-21 16,0 21-16,0-22 0,21 22 16,1-21-16,-22-1 0,21 22 0,-21-21 15,22 21-15,-1 0 0,-21-1 16,0 22-16,1 0 0,-1 0 0,-21 22 15,0-1-15,0 21 16,0 0-16,0 1 0,0-1 16,0 0-16,-21 1 0,-1-1 0,22 0 15,-21 1-15,21-1 0,-21 0 16,21-20-16,-21 20 0,21-21 0,0 0 16,0 0-16,0 1 0,21-44 46,0 1-46,0 21 0,1-21 0</inkml:trace>
  <inkml:trace contextRef="#ctx0" brushRef="#br0" timeOffset="32703.02">19770 7578 0,'0'0'16,"0"-21"-16,0-1 0,0 44 31,-22-1-15,22 0-16,-21 0 0,0 21 0,0 1 15,0-1-15,21 0 0,-21 1 0,-1-1 16,1 22-16,0-22 0,0 0 16,0 1-16,21-1 0,-21 0 0,-1 1 15,1-22-15,21 21 0,-21-21 16,0 0-16,21 1 0,-21-1 0,21 0 15,-21-21-15,-1 0 16,22-21 0,0 0-16,0-1 0,0 1 15,22 0-15,-1 0 0,0 0 0,0-22 16,0 22-16,0-21 16,1 21-16,-1 0 0,0-1 0,0 1 15,0 21-15,0 0 0,-21 21 16,22 1-16,-22-1 0,21 0 15,-21 0-15,0 21 0,0-20 0,21-1 16,0 0-16,0 0 0,-21 0 16,21 0-16,1 1 0,-1-22 15,0 21-15,0-21 0,0 0 0,0 0 16,1 0-16,-1 0 16,-21-21-16,21 21 0,0-22 0,0 1 15,0 0-15,1 0 16,-22 0-16,0 0 0,21-1 15</inkml:trace>
  <inkml:trace contextRef="#ctx0" brushRef="#br0" timeOffset="32847.93">20024 8128 0,'0'21'0,"-22"-21"31,1 0 0,0 0-31,0 0 16</inkml:trace>
  <inkml:trace contextRef="#ctx0" brushRef="#br0" timeOffset="33839.43">2667 10880 0,'0'0'16,"-21"0"-16,21-21 16,-21-1-16,21 1 15,0 42 32,0 1-47,0-1 0,0 0 16,0 0-16,0 21 0,0 1 15,0-1-15,0 0 0,0 1 16,0-1-16,0 0 0,0 1 0,-22-1 16,22 0-16,-21 1 0,21-1 15,-21 0-15,0-20 0,0 20 0,21-21 16,0 0-16,-21 0 0,21 1 0,-22-22 16,22 21-16,0-42 31,0-1-31,0 1 15,0 0-15,22 0 0</inkml:trace>
  <inkml:trace contextRef="#ctx0" brushRef="#br0" timeOffset="34323.16">3323 10816 0,'-21'0'47,"0"21"-47,0 1 0,21-1 15,-22 21-15,1-21 0,21 0 16,0 22-16,-21-1 0,21-21 0,-21 22 16,21-1-16,0 0 0,-21-21 15,21 22-15,0-1 0,0-21 0,0 22 16,0-22-16,0 21 0,21-21 15,0 0-15,0 1 0,0-1 0,1-21 16,-1 0-16,21 0 0,-21 0 0,22 0 16,-22 0-16,21-21 0,0-1 15,-20 1-15,20 0 0,0-21 0,1 21 16,-22-22-16,21 22 0,-21-21 16,0-1-16,1 1 0,-1 0 0,-21-1 15,0 22-15,0-21 0,0 0 16,0 20-16,-21-20 0,21 21 15,-43-21-15,22 20 0,0 22 0,0-21 16,0 21-16,-22 0 0,22 0 0,0 0 16,0 0-16,-22 21 0,22 1 15,0-22-15,0 21 0,21 21 0,-21-21 16,0 0-16,21 1 0,0-1 16,0 0-16,0 0 0,0 0 0,0 0 15,0 1-15,0-1 0,21-21 0,0 0 16,21 0-16</inkml:trace>
  <inkml:trace contextRef="#ctx0" brushRef="#br0" timeOffset="34747.65">4424 11155 0,'0'-21'31,"0"0"-31,0-1 16,0 1-16,0 0 0,-21 42 62,21 0-62,0 1 16,0-1-16,0 0 15,21-21-15,0 0 16,0 0-16,0 0 16,0 0-16,1 0 0,-1-21 0</inkml:trace>
  <inkml:trace contextRef="#ctx0" brushRef="#br0" timeOffset="36028.62">7197 10351 0,'0'-22'0,"0"1"15,0 0-15,0 0 0,0 0 16,0-64-1,0 64-15,0 0 16,-22 42 0,22 0-1,-21 0-15,21 22 0,-21 20 0,21 1 16,-21-1-16,0 1 0,21 20 16,-21-20-16,-1-1 0,1 1 0,21-1 15,-21 1-15,0-22 0,0 22 16,0-22-16,-1 21 0,1-20 0,21-1 15,0 0-15,-21-20 0,21 20 0,-21-21 16,21 0-16,0 0 16,0-42-1,0 0-15,0 0 0,0-21 16,0 20-16</inkml:trace>
  <inkml:trace contextRef="#ctx0" brushRef="#br0" timeOffset="36363.44">6837 10372 0,'0'-21'0,"0"42"0,-21-85 0,21 43 15,-22 0-15,22-21 0,0 20 0,0 1 16,22 0-16,-1 0 0,0 0 16,0 0-16,21-1 0,1 1 15,-1 0-15,22 21 0,-22 0 16,21 0-16,1 0 0,-22 0 0,22 0 0,-22 21 15,0 22-15,1-22 0,-22 21 16,0 0-16,-21 1 0,0 20 16,-21 1-16,0-22 0,-22 22 0,1-1 15,-21-21-15,20 1 0,-20-1 16,20 0-16,-20 1 0,21-1 0,-1-21 16,1 0-16,21 1 0,0-1 0,-1-21 15,1 21-15,21 0 16,21-21-1,1 0-15,-1 21 0,21-21 16,-21 0-16,22 0 0,-22 0 16,21 0-16</inkml:trace>
  <inkml:trace contextRef="#ctx0" brushRef="#br0" timeOffset="37428.83">7556 11197 0,'22'0'0,"-1"0"0,0 0 15,-21-21-15,21 21 0,0-21 16,0 0-16,1 0 0,-1-1 0,0-20 16,21 21-16,-21-21 0,22 20 0,-1-20 15,-21 0-15,22 21 16,-22-22-16,21 1 0,-21 0 0,0-1 16,-21 22-16,0 0 0,0-21 0,-42 42 15,21 0-15,-21 0 16,-1 0-16,1 0 0,0 21 0,-1 0 15,1 0-15,21 21 0,-22-20 16,22-1-16,0 0 0,0 21 0,21-21 16,0 1-16,0-1 0,0 0 0,0 0 15,21 0-15,0 0 0,22 1 16,-22-1-16,0 0 0,21 0 0,-21-21 16,1 21-16,20 22 0,-21-22 15,0 0-15,0 0 0,1-21 16,-22 21-16,21 0 0,0-21 0,0 0 15,0 0-15,0 0 0,1 0 16,-1 0-16,0 0 0,21-21 16,-21 0-16,1 0 0,20 0 0,0 0 15,-21-22-15,22 22 0,-1-21 0,0 21 16,1-22-16,-1 22 0,0-21 16,1 21-16,-22-22 0,21 22 0,-21-21 15,1 21-15,-1-1 0,-21 44 31,-21-22-31,-1 21 16,22 21-16,-21-21 16,0 0-16,21 1 0,0 20 0,-21-21 15,0 0-15,21 0 0,0 22 0,0-22 16,0 0-16,0 0 16,21-21-16,0 0 15,0 0-15,22 0 0,-22 0 0,21 0 16,-21 0-16,22-21 0,-1 0 15,-21 0-15,21 21 0,-20-21 0,-1-1 16,0 1-16,0-21 0,-21 21 0,0 0 16,0-1-16,0 1 0,0 0 15,-21 0-15,0 0 0,0 0 0,-22 21 16,22 0-16,-21 0 0,-1 0 16,22 0-16,-21 0 0,21 0 15,0 0-15,-1 21 0,22 0 0,0 0 16,43-21-16,-22 0 15,0 0-15,21 0 0,1 0 16,-1 0-16,0 0 0,1 0 0,20 0 16,-20-21-16,-1 21 0,21-21 15,-20 0-15,-1 21 0,22-22 0,-22 1 16,0 0-16,1 0 0,-22 21 0,21-21 16,-21 0-16,0 21 0,1 0 15,-22 21 1,0 0-1,-22 0-15,22 0 0,-21 22 16,21-22-16,0 21 0,0-21 0,0 22 16,0-1-16,0 0 0,0 1 0,0 20 15,21-21-15,1 22 0,-22-1 16,21 1-16,0-1 0,0 1 0,-21-1 16,0 1-16,0-1 0,0 1 0,0 21 15,0-22-15,0 1 0,0 20 16,-21-20-16,0-22 0,0 22 0,-1-22 15,1 0-15,21 1 0,-21-22 0,0 0 16,0 0-16,0-21 0,-1 0 16,1 0-16,0-21 15,21 0-15,0 0 0,-21-1 0,0-20 16,21 21-16,-21-21 0,21-22 0,0 22 16,0-1-16,0-20 0,0-1 15,0 1-15</inkml:trace>
  <inkml:trace contextRef="#ctx0" brushRef="#br0" timeOffset="37611.72">9673 10393 0,'0'0'0,"0"-21"0,-21 21 16,0 0-1,0 0-15,21 21 31,0 0-15,0 0-16,21 0 0,0 1 16</inkml:trace>
  <inkml:trace contextRef="#ctx0" brushRef="#br0" timeOffset="37919.55">10054 10859 0,'0'0'0,"21"0"15,0 0-15,1 0 0,-1 0 0,0 0 16,0-22-16,0 1 0,0 0 16,1 0-16,-22 0 0,0 0 15,0-1-15,0 1 0,0 0 0,0 0 16,0 0-16,0 0 0,-22-1 0,22 1 16,-21 21-16,0 0 0,0 0 15,0 0-15,0 21 0,-1 1 0,1-1 16,0 21-16,21-21 0,-21 22 0,0-22 15,0 21-15,21-21 0,-22 22 16,22-22-16,0 21 0,0-21 0,0 0 16,0 1-16,0-1 15,43 0-15,-22-21 0,0 0 16,0 0-16,22 0 0,-22 0 0,21 0 16,0 0-16,1-21 0,-22 0 0</inkml:trace>
  <inkml:trace contextRef="#ctx0" brushRef="#br0" timeOffset="38412.06">10858 10520 0,'0'0'15,"0"-21"-15,-21 21 0,0 0 16,0 0-16,0 21 16,0 0-16,-1 0 0,1 0 15,0 22-15,0-22 0,21 21 0,-21 1 16,21-22-16,-21 21 0,21 0 0,0-20 15,0 20-15,0-21 0,0 0 16,0 22-16,21-22 0,0 0 0,0-21 16,0 21-16,22-21 0,-22 0 0,21 0 15,0 0-15,1 0 0,-1 0 16,22-21-16,-22 0 0,0 21 0,22-43 16,-22 22-16,0 0 0,1 0 0,-1-21 15,0-1-15,1 1 16,-22 0-16,21-22 0,-21 22 0,1-22 15,-1 1-15,0-1 0,0 22 0,-21-22 16,0 22-16,21 0 0,-21-1 16,0 22-16,0 0 0,0 0 0,0 42 31,0 0-31,-21 22 0,21-22 16,0 42-16,-21-20 0,0 20 0,0-21 15,21 22-15,0-1 0,-22-20 0,22 20 16,-21-20-16,21-1 0,0 0 15,0 1-15,0-22 0,0 0 0,0 21 16,0-21-16,21 1 16,1-22-16,-1 0 0,0 0 15,0 0-15,0 0 0,22-22 16,-22 22-16,-21-21 0,21 0 0,0 0 16,-21 0-16</inkml:trace>
  <inkml:trace contextRef="#ctx0" brushRef="#br0" timeOffset="38567.97">11430 10583 0,'0'0'0,"21"0"31,0-21-31,0 21 16,22 0-16,-22 0 0,21-21 0,1 21 15,-1 0-15,0-21 0,1 0 16,-1 21-16</inkml:trace>
  <inkml:trace contextRef="#ctx0" brushRef="#br0" timeOffset="41355.29">13187 10880 0,'-43'0'0,"86"0"0,-107 0 0,43 0 15,0 0 1,21-21-1,0-1 1,21 22-16,0-21 16,-21 0-16,21 21 0,1-21 0,20 0 15,-21 0-15,0-22 0,22 22 0,-1-21 16,-21 21-16,21-22 0,1-20 16,-1 20-16,0 1 0,1-21 0,-1 20 15,-21 1-15,0 0 0,1-1 0,-22 1 16,0 0-16,0 20 0,0 1 15,0 0-15,-22 21 0,1 0 0,-21 0 16,0 0-16,-1 0 0,22 21 0,-21 0 16,-1 22-16,22-22 0,0 0 15,0 21-15,21 1 0,0-1 0,0 0 16,21 22-16,0-22 0,0 1 16,22-1-16,-1 0 0,-21 1 15,22-1-15,-22-21 0,21 21 0,-21-20 16,0-1-16,1 0 0,-1 0 0,-21 0 15,21 0-15,-21 1 16,-21-22-16,0 0 16,-1 0-16,1 0 0,-21 0 0,21-22 15,0 22-15,-22-21 0,22 0 16,-21 0-16,21 0 0,-1 0 0,1-1 16,0 1-16,0 0 0,21 0 0,-21 21 15,21 21 1,0 0-16,21 0 15,0 1-15,0-1 0,0 21 16,1-21-16,-1-21 0,0 21 16,0 1-16,21-1 0,-20-21 0,20 0 15,0 0-15,-21 0 0,22 0 0,-1 0 16,22 0-16,-22 0 0,21-21 16,-20 21-16,20-22 0,1-20 0,-22 21 15,22-21-15,-22 20 0,21-20 16,-20-21-16,-1 20 0,-21-20 15,22-1-15,-1 1 0,-21-1 0,0 1 16,0-1-16,1 22 0,-1-22 0,0 1 16,-21-1-16,21 1 0,-21 21 15,0-22-15,0 22 0,0 21 0,0-43 16,0 43-16,0 42 16,-21 0-16,0 22 15,0-1-15,21 21 0,-22 1 0,1-1 16,0 1-16,0-1 0,0 1 15,21 21-15,-21-22 0,-1 1 0,22 20 16,-21-41-16,21 20 0,0-21 16,0 22-16,0-22 0,0-21 0,0 22 15,0-22-15,21 0 0,1 0 16,-1 0-16,0-21 0,0 0 0,21 0 16,-20 0-16,-1 0 0,21 0 15,0-21-15,1 0 0,-1-21 0,0 21 16,1-22-16,-1 22 0,0-21 15,1-22-15,-22 22 0,21 0 0,-21-1 16,1-20-16,-1 42 0,-21-22 0,0 1 16,0 21-16,0 0 0,-21 21 15,-1 0-15,1 0 0,0 0 16,0 0-16,0 21 0,0 0 0,-1 0 16,1 0-16,21 0 0,0 1 15,0 20-15,0-21 0,0 0 16,0 0-16,0 22 0,0-22 0,21 0 15,1 0-15,-22 0 0,21 1 16,0-1-16,-21 0 0,21 0 0,0 0 16,0 0-16,-21 1 0,22-1 15,-1-21-15,0 21 0,0-21 0,0 0 16,0 0-16,22 0 0,-22 0 0,21 0 16,1-21-16,-22 21 0,21-21 15,0-1-15,1 1 0,-1 0 0,0-21 16,-20 21-16,20-22 0,-21 22 0,0-21 15,0-1-15,1 1 0,-22 0 16,0-1-16,0 22 0,0 0 16,0 0-16,0 0 0,-22 21 15,22 21 1,-21 0-16,0 21 0,21 1 16,-21-22-16,21 21 0,-21 1 0,21-1 15,0 0-15,0 1 0,0-22 16,0 21-16,0-21 0,0 0 0,21 1 15,0-1-15,0 0 0,0-21 0,1 0 16,-1 0-16,21 0 0,-21 0 16,0 0-16,22 0 0,-1-21 0,-21 21 15,22-21-15,-1-1 0,0 1 16,-21-21-16,22 21 0,-22-22 16,0 22-16,0-21 0,0 0 0,-21-1 15,22 1-15,-22 0 0,0 20 16,0 1-16,0 0 0,0 0 0,-22 21 15,1 21-15,0-21 16,21 42-16,-21-20 0,21-1 16,0 21-16,-21 0 0,21-20 0,0 20 15,0 0-15,0-21 0,0 22 0,0-22 16,0 0-16,21 0 0,0 0 16,-21 1-16,42-22 0,-20 0 0,-1 21 15,21-21-15,-21 0 0,22 0 0,-1 0 16,-21-21-16,21-1 0,1 1 15,-22 0-15,21 0 0,-21 0 16,22 0-16,-22-22 0,0 1 0,21 0 16,-20 20-16,-22-20 0,21 0 15,-21 21-15,21-1 0,-21 1 0,0 0 16,21 21-16,-21 21 31,0 0-31,0 1 0,0-1 16,0 0-16,0 0 15,21-21 17,-21-21-32,21 0 15,-21 0-15,0-1 16,0 1-16,0 0 0,0 0 16,0 0-16,0 0 15,-21 21-15,0-22 0,0 22 16,0 0-16,0 0 0,-1 22 15,22-1-15,-21 0 0,0 0 16,0 0-16,21 22 0,-21-1 0,21 0 16,-21 1-16,21-22 0,0 21 0,0 0 15,0 1-15,0-22 0,0 21 16,0-21-16,21 1 0,21-1 16,-21 0-16,0 0 0,22-21 0,-22 21 15,21-21-15,-21 0 0,22 0 16,-1 0-16,-21 0 0,22 0 0,-22-21 15,21 0-15,-21 0 0,22 0 16,-1-1-16,-21-20 0,0 21 0,22-21 16,-22-22-16,0 22 0,0-22 0,0 1 15,-21 20-15,21-20 0,1-1 0,-1 1 16,-21-1-16,21 1 0,0 21 16,-21-22-16,0 22 0,21 21 0,0-1 15,-21 1-15,0 0 16,0 42-16,0 0 15,0 1-15,0 20 0,0 0 0,0 1 16,-21-1-16,21 0 0,0 1 16,-21 20-16,21-21 0,-21 22 0,0-22 15,21 22-15,0-22 0,-21 0 0,21 22 16,0-22-16,0-21 0,0 22 16,0-22-16,0 0 0,0 0 0,21 0 15,0 1-15,0-22 0,0 0 16,0 0-16,22 0 0,-22 0 0,0-22 15,21 22-15,-20-21 0,-1 0 16,0 0-16,0-21 0,21 20 0,-20-20 16,-1 0-16,-21 21 0,21-22 15,-21 1-15,21 21 0,-21 0 0,0-1 16,0 1-16,0 42 16,-21 1-1,21 20-15,-21-21 0,21 21 0,0-20 16,-21 20-16,21 0 0,0-21 15,0 1-15,0 20 0,0-21 0,0 0 16,21 0-16,0 1 0,0-1 0,0-21 16,0 21-16,1-21 15,-1 0-15,0 0 0,0 0 0,0 0 16,0-21-16,1 0 0,-1-1 16,0 1-16,0 0 0,0 0 15,0 0-15,22-22 0,-22 1 0,0 21 16,0-21-16,0-1 0,1 22 0,-1-21 15,0 21-15,0 21 0,-21-22 16,21 22-16,-21 22 16,0-1-16,0 0 0,21 21 0,-21-21 15,0 22-15,0-1 0,0-21 16,0 22-16,0-22 0,0 21 0,0-21 16,0 22-16,0-22 0,0 0 0,0 0 15,22-21-15,-22 21 16,21 0-16,0-21 0,-21-21 47,21 0-47,-21 0 0,0-21 0,21 20 15,-21 1-15,0-21 0,21 0 0,1-1 16,-1 1-16,0 0 0,0 20 16,0-20-16,0 21 0,-21 0 15,22 0-15,-1-1 0,0 1 0,0 21 16,0 0-16,0 0 0,1 0 15,-1 21 1,-21 1-16</inkml:trace>
  <inkml:trace contextRef="#ctx0" brushRef="#br0" timeOffset="41711.66">19008 10626 0,'21'0'15,"0"0"1,-21-21-16,21-1 0,0 1 16,0 0-16,1 0 0,-1 0 15,0 0-15,0-1 0,0 1 0,0 0 16,-21-21-16,0 21 16,0-1-16,0 1 0,-21 21 15,0 0-15,0 0 0,0 21 16,0 1-16,-1-1 0,1 0 15,-21 21-15,21 1 0,0-22 0,21 21 16,0 0-16,-22 1 0,22-22 0,0 21 16,0-21-16,0 22 0,0-22 15,22 0-15,-1 0 0,0 0 16,0-21-16,0 0 0,0 0 0,22 0 16,-22 0-16,0 0 0,0 0 15,22-21-15,-22 0 0,0 21 0,0-21 16,0 0-16,0-22 0,1 22 0,-1-21 15,0 0-15</inkml:trace>
  <inkml:trace contextRef="#ctx0" brushRef="#br0" timeOffset="41959.52">17992 9948 0,'-43'0'0,"86"0"0,-128 0 16,64 0-16,0 0 0,-1 0 0,44 0 31,-1 0-31,0 0 0,21 0 16,1 0-16,-1 0 0,0 0 0,22-21 16,-22 21-16,22 0 0,-22-21 15,0 21-15,22 0 0,-43-21 0,21 0 16,-21 21-16,1-21 0,-22-1 15</inkml:trace>
  <inkml:trace contextRef="#ctx0" brushRef="#br0" timeOffset="42180.06">15409 9885 0,'0'0'0,"-63"0"0,-1 0 0,43 21 16,0-21-16,42 0 16,21 0-16,1-21 0,-1 21 15,22-21-15,-1 21 0,1-21 16,-1-1-16,1 22 0,-1-21 0,1 21 16,-1-21-16,1 0 0,-1 21 0,1-21 15,-22 0-15</inkml:trace>
  <inkml:trace contextRef="#ctx0" brushRef="#br0" timeOffset="42675.78">20743 9504 0,'0'-21'15,"0"42"-15,0-21 16,-21 21-16,0 21 0,0-20 16,21 41-16,-21-21 0,-1 1 15,1 20-15,0 1 0,0-22 0,0 22 16,0-22-16,-1 0 0,1 22 15,21-22-15,-21-21 0,0 22 0,0-1 16,21-21-16,-21 0 0,21 22 0,0-22 16,0 0-16,0 0 15,0-42 17,0 0-32,-22 0 0,22-1 15,-21 1-15</inkml:trace>
  <inkml:trace contextRef="#ctx0" brushRef="#br0" timeOffset="43055.56">20362 10054 0,'0'-42'0,"0"84"0,0-126 16,0 41-16,21-20 0,1 20 0,-1 1 16,21 0-16,-21-1 0,22 1 15,-1 21-15,0 0 0,1 0 0,-1-1 16,0 1-16,1 21 0,-22 0 16,21 0-16,0 0 0,-20 21 0,20 1 15,-21-1-15,0 21 0,-21-21 0,0 0 16,0 22-16,0-22 0,0 0 15,-21 21-15,-21-20 0,21-1 0,-22 0 16,-20 0-16,20 0 0,-20-21 16,21 21-16,-22 1 0,22-22 15,-1 0-15,1 0 0,0 0 0,21 0 16,-1 21-16,22 0 31,22-21-31,20 21 0,-21 0 0,0 0 16,22 1-16,-1-1 0,0 0 15,-21 0-15,22 0 0,-1 0 0,0 1 16,1-1-16,-22 0 0,21 0 0,-21 0 16,22-21-16,-22 21 0,21-21 15,-21 0-15,1 0 0,-1 0 0,0 0 16,0 0-16,0 0 16,0-21-16,1 0 0,20 0 15,-21 21-15,0-21 0</inkml:trace>
  <inkml:trace contextRef="#ctx0" brushRef="#br0" timeOffset="43576.29">21907 9716 0,'0'0'0,"22"-43"0,20-41 31,-42 62-31,0 44 16,-21-1-16,0 0 15,-1 0-15,1 21 0,21 1 16,-21-1-16,21 0 0,0 1 0,-21-1 15,0 0-15,0 1 0,21-1 16,-22 0-16,22-20 0,0 20 0,0-21 16,-21 0-16,21 22 0,0-22 0,-21 0 15,21 0-15,0 0 16,-21-42 15,21 0-31,0 0 16,0-22-16,0 22 0,0-21 0,0 21 15,21-22-15,0 1 0,0 0 16,1-22-16,-1 22 0,21 0 16,-21-22-16,22 22 0,-1-22 15,-21 22-15,21 0 0,1-1 0,-1 22 16,0 0-16,-20 0 0,20 0 0,0 21 16,1 0-16,-22 0 0,21 21 15,-21 0-15,0 21 0,1 1 0,-1-1 16,0 21-16,-21-20 0,0 20 0,0 1 15,0-22-15,0 22 0,0-22 16,0 0-16,0 1 0,0-22 0,0 21 16,0-21-16,0 0 0,0 1 0,0-1 15,0 0-15,0 0 16,-21-21-16,21 21 0,-21-21 16,-1 0-16,1 0 15,21-21-15,-21 0 16,0 21-16,0-21 0,0 0 0</inkml:trace>
  <inkml:trace contextRef="#ctx0" brushRef="#br0" timeOffset="43796.14">21717 10075 0,'0'0'0,"-21"0"0,63 0 16,-21 0-16,0-21 15,22 21-15,-1 0 16,0 0-16,1 0 0,-1-21 0,0 21 15,1 0-15,-1 0 0,0 0 0,1 0 16,-1-21-16,0 21 0,-20 0 16,20 0-16,-21 0 0,0 0 0,-42 0 47,0 0-47,-21 0 0</inkml:trace>
  <inkml:trace contextRef="#ctx0" brushRef="#br0" timeOffset="44935.29">3111 13293 0,'0'0'0,"0"-21"0,0-1 0,-21 22 15,21-21-15,0 0 0,-21 0 16,21 0-16,0 0 0,0-1 15,0 1-15,0 0 0,0 0 16,0 0 0,0 42-1,0 0-15,0 0 0,0 0 16,0 22-16,0-22 0,0 21 0,0 1 16,0-1-16,0-21 0,-21 21 15,21 22-15,-21-22 0,21 1 0,-21-1 16,21 0-16,-22 1 0,22-1 15,-21-21-15,21 21 0,-21-20 0,21-1 16,0 0-16,0 0 0,-21 0 16,0-21 15,21-21-15,0 0-16,0 0 0,0 0 0,0-1 15,0 1-15,21-21 0</inkml:trace>
  <inkml:trace contextRef="#ctx0" brushRef="#br0" timeOffset="45279.77">3577 13060 0,'0'-21'0,"0"42"31,0 0-15,0 0-16,0 0 0,0 1 0,0 20 15,0-21-15,0 21 0,0 1 16,0-22-16,0 21 0,0 1 0,0-22 16,0 21-16,0 0 0,0-20 0,0 20 15,0-21-15,0 21 16,0-20-16,-21-1 0,21 0 0,-21 0 15,21 0-15,-21 0 0,21 1 16,-22-22 0,22-22-1,-21 22-15,21-21 16,0 0-16</inkml:trace>
  <inkml:trace contextRef="#ctx0" brushRef="#br0" timeOffset="45640.57">4106 13377 0,'0'0'15,"21"22"-15,-21-1 0,22-21 47,-1 0-47,-21-21 16,0-1 15,0 1-15,-21 21-16,-1 0 15,1 0-15,0 0 16,21 21-16,0 1 16,0-1-1</inkml:trace>
  <inkml:trace contextRef="#ctx0" brushRef="#br0" timeOffset="46575.82">6329 12721 0,'0'-21'0,"0"42"0,0-84 0,0 42 15,0-1-15,0 1 0,0 0 16,0 0-16,0 0 0,0 0 16,-21 21 124,21-22 16,0 1-140,0 0 0,0 0-1,0 42 32,0 0-47,0 0 0,0 1 0,0 20 16,0 0-16,0 1 0,0 20 15,0-21-15,0 22 0,0-22 0,0 22 16,-22-22-16,1 0 0,21 22 16,-21-22-16,21-21 0,0 22 0,0-22 15,-21 21-15,21-21 0,0 1 16,0-1-16,0 0 16,0-42-1,0 0 1,0-1-16</inkml:trace>
  <inkml:trace contextRef="#ctx0" brushRef="#br0" timeOffset="47151.92">6181 12679 0,'0'-21'16,"0"42"-16,0-63 0,-22 20 15,22 1-15,0 0 0,0 0 0,0 0 0,0 0 16,22-1-16,-1 1 0,0 21 15,0-21-15,0 21 0,22 0 16,-1-21-16,0 21 0,1 0 0,20 0 16,-21 21-16,1-21 0,20 21 15,-20 22-15,-22-22 0,0 0 0,0 21 16,-21 1-16,0-1 0,-21-21 16,0 21-16,-22 1 0,22-1 0,-42 0 15,20 1-15,1-1 0,0-21 0,-1 0 16,1 22-16,0-22 0,-1-21 15,22 21-15,0-21 0,0 0 16,0 0-16,21-21 16,21 0-1,21 0-15,-21 21 0,22-22 16,-1 22-16,0-21 0,1 21 16,20 0-16,1 0 0,-1 0 0,22 0 15,-22 0-15,1 0 0,21 21 16,-43 1-16,21-1 0,-20-21 0,-1 42 15,-21-21-15,0 0 0,-21 1 0,0-1 16,0 21-16,-42-21 0,21 22 16,-21-22-16,-22 0 0,1 21 0,-1-21 15,1 1-15,-1-1 0,-21 0 16,22 0-16,-1 0 0,1-21 16,-1 0-16,22 0 0,0 0 0,-1 0 15,1 0-15,21 0 0,-21 0 16,20-21-16,1 0 0,0 21 0,21-21 15,0 0-15,0-1 16,0 1-16,0 0 0,21 21 16,0-21-16,1 0 0,-1 21 0,21-21 15,0 21-15,1-22 0,-1 1 16,0 21-16,22-21 0</inkml:trace>
  <inkml:trace contextRef="#ctx0" brushRef="#br0" timeOffset="47431.12">7705 12615 0,'-43'64'31,"43"-43"-31,0 21 0,0-20 0,0 20 0,0 0 16,0 1-16,0-1 0,0 0 15,0 1-15,0-1 0,0 0 16,0 1-16,0-22 0,0 21 0,0-21 16,0 0-16,0 22 0,0-22 15,0 0-15,0 0 0,0 0 16,21-21-16,1 0 0,-22-21 16,0 0-1,0 0-15</inkml:trace>
  <inkml:trace contextRef="#ctx0" brushRef="#br0" timeOffset="47812.18">7408 12827 0,'0'0'0,"-42"-42"0,21 21 0,0-1 0,21 1 16,0 0-16,0 0 0,0 0 16,0 0-16,0-1 0,21 22 15,21-21-15,-21 21 0,22 0 16,-1 0-16,21-21 0,1 21 0,-1 0 15,22 0-15,-21 21 0,20-21 0,1 21 16,0 1-16,-1-1 0,-20 21 16,20-21-16,-20 22 0,-1-1 0,-20 0 15,-1 1-15,0-1 0,-20 0 16,-22 1-16,0-1 0,0 0 0,-22 1 16,-20-22-16,0 21 0,-1 0 15,1-20-15,0-1 0,-22 21 0,22-21 16,-22 0-16,22 1 0,-21-22 15,20 21-15,1 0 0,-22-21 0,22 0 16,21 21-16,-21-21 0,-1 0 16,22 0-16,0 0 0,0 0 0,0 0 15,42 0 17,0-21-32,21 0 0,-21 21 0,22-21 15,-1-1-15,0 1 0,1 0 0</inkml:trace>
  <inkml:trace contextRef="#ctx0" brushRef="#br0" timeOffset="48104.02">8975 12721 0,'0'-21'0,"0"42"0,0-63 0,-22 42 31,1 21-31,0 0 0,21 0 15,0 22-15,0-22 0,-21 21 16,21 1-16,0-1 0,0 0 0,0 1 16,0-1-16,0 0 0,0 1 0,0-1 15,0 0-15,0-21 0,0 22 16,0-22-16,0 21 0,0-21 16,-21 1-16,21-1 0,0 0 0,0 0 15,0 0-15,0 0 0,21-21 16,0 0-1,-21-21-15,21 0 0,-21 0 0,0 0 16,0 0-16</inkml:trace>
  <inkml:trace contextRef="#ctx0" brushRef="#br0" timeOffset="48444.34">8742 12848 0,'-21'-21'0,"42"42"0,-42-84 0,-1 42 0,22-1 0,0 1 16,0 0-16,0 0 0,22 21 15,20-21-15,-21 21 0,21 0 16,-20-21-16,20 21 0,21-22 0,-20 22 16,20 0-16,1 0 0,-1 0 15,-20 22-15,20-1 0,1 0 0,-1 0 16,1 21-16,-22-20 0,0 20 0,1 0 16,-22 1-16,21-1 0,-42 0 15,0-21-15,0 22 0,0-1 0,-21-21 16,0 22-16,-22-1 0,22-21 0,-21 21 15,-22-20-15,22-1 0,0 21 16,-22-21-16,22 22 0,-22-22 16,22 0-16,0 0 0,-22 21 0,43-20 15,-21-1-15,-1 0 0,22-21 16,0 21-16,0-21 0,0 0 0,0 0 16,21-21-1,0 0-15,21 0 16,0-1-16</inkml:trace>
  <inkml:trace contextRef="#ctx0" brushRef="#br0" timeOffset="69559.64">11832 12192 0,'21'0'16,"0"0"-1,-21-21-15,22 21 0,-22-21 0,21 21 16,0-21-16,-21-1 0,21 22 0,0-21 16,-21 0-16,21 0 0,-21 0 15,22 21-15,-22-21 0,0-1 0,0 1 16,0 0-16,0 0 0,-22 0 15,1 21-15,0 0 16,0 0-16,-21 0 0,20 0 0,-20 0 16,0 21-16,-1 0 0,1 0 0,0 0 15,-1 22-15,1-1 16,0 0-16,-1 1 0,1-1 0,0 22 16,21-22-16,-22 21 0,22-20 0,-21-1 15,21 0-15,-1 22 0,22-22 16,0 1-16,0-1 0,0 0 0,0 1 15,0-1-15,22-21 0,-22 21 16,21-20-16,21-1 0,-21 0 0,22 0 16,-22-21-16,21 0 0,0 0 0,22 0 15,-22 0-15,22 0 0,-22 0 16,22 0-16,-1-21 0,-21 0 0,22 0 16,-22-1-16,1 1 0,-1 0 0,-21 0 15,0 0-15,-21 0 0,0-1 16,0 1-16,0 0 0,-21 0 15,-21 0-15,21 0 0,-22 21 0,1-22 16,0 22-16,-22 0 0,22 0 16,-1 0-16,22 0 0,-21 0 0,0 0 15,20 0-15,1 22 0,0-22 0,0 0 16,21 21-16,21-21 31,0 0-31,0 0 16,1 0-16,-1 0 0,21 0 15,-21-21-15,0 21 0,22 0 0,-22 0 16,0 0-16,21 0 0,-20 0 0,-1 0 16,0 0-1,-21 21-15,21 0 0,-21 0 0,0 21 16,0-20-16,0 20 0,0 0 0,0 1 16,0-1-16,-21 0 0,0 1 15,21-1-15,-21 0 0,-1 22 0,1-22 16,0 0-16,21 1 0,-21-1 0,0 22 15,0-22-15,21 0 0,-22-21 16,22 22-16,-21-1 0,21-21 0,0 0 16,0 1-16,0-1 0,0 0 15,0-42 17,21 0-32,1-1 0,-22-20 15,21 21-15,0-21 0,0-1 0</inkml:trace>
  <inkml:trace contextRef="#ctx0" brushRef="#br0" timeOffset="71751.27">12827 12150 0,'0'0'0,"0"-21"0,0-1 0,0 1 15,0 0-15,-21 21 16,0 21-16,-1 0 0,1 1 15,0 20-15,0 0 0,0 1 0,0-1 16,21 0-16,0 22 0,-22-22 0,1 22 16,21-1-16,-21-21 0,21 22 15,0-1-15,-21-20 0,0 20 0,0-20 16,21-1-16,-22-21 0,22 21 0,0-20 16,0-1-16,0 0 0,0 0 15,0-42 1,0 0-16,22 0 15,-22-1-15,21 1 16,-21-21-16,21 21 0,0-22 0,-21 1 16,21 21-16,0-21 0,1-1 0,-1 22 15,-21 0-15,21-21 0,0 20 16,0 22-16,0-21 0,1 21 16,-1 0-16,-21 21 0,0 1 15,21-1-15,-21 21 16,0-21-16,0 0 0,0 22 0,0-22 15,0 21-15,21-21 0,-21 1 0,0 20 16,0-21-16,21 0 0,0 0 16,1 1-16,-22-1 0,42-21 0,-21 21 15,0-21-15,22 0 0,-22 0 16,21 0-16,0 0 0,1 0 16,-1-21-16,0 21 0,1-21 0,-1-1 15,0 1-15,1 0 0,-1-21 0,-21 21 16,0-22-16,22 22 0,-22-21 15,-21 21-15,0-22 0,21 22 0,-21-21 16,0 21-16,0-1 0,0 1 0,0 0 16,-21 0-16,0 21 15,0 0-15,-1 0 0,1 0 16,0 0-16,0 0 0,21 21 0,0 0 16,-21 0-16,21 1 0,-21 20 15,21-21-15,0 0 0,0 22 16,0-22-16,0 0 0,0 21 0,0-21 15,0 1-15,0-1 0,21 0 16,0 0-16,0-21 0,0 21 0,0-21 16,1 0-16,20 0 0,-21 0 0,21 0 15,-20 0-15,20 0 0,0 0 16,1-21-16,-1 0 0,0 21 0,-21-21 16,22-22-16,84-62 15,-106 83-15,-21 1 16,0-85-1,-21 85-15,0 21 16,-1 0-16,1 0 16,0 0-16,0 21 0,0-21 15,21 22-15,0-1 0,0 0 0,0 0 16,0 0-16,0 0 0,0 1 16,21-1-16,-21 0 0,21 21 0,0-21 15,-21 1-15,21-1 0,1 0 0,-1-21 16,-21 21-16,21 0 0,0 0 15,0-21-15,0 22 0,1-22 0,-1 0 16,0 0-16,0 0 0,21 0 0,-20 0 16,-1 0-16,21 0 0,0 0 15,-20-22-15,20 1 0,-21 0 0,21 0 16,-20 0-16,20-22 0,-21 22 16,0-21-16,0 0 0,1-1 15,-1 1-15,0 0 0,0-1 0,-21 1 16,21 0-16,-21-1 0,21 1 0,-21 0 15,0 20-15,0-20 0,0 21 16,0 0-16,0 0 0,-21 21 16,0 0-1,21 21-15,0 21 0,-21-21 16,21 22-16,-21-1 0,21 0 0,0-21 16,-21 22-16,21-1 0,0 0 15,0 1-15,-22-1 0,22 0 0,-21 1 16,21-22-16,0 21 0,0-21 15,-21 1-15,21-1 0,0 0 0,0 0 16,-21-21-16,21-21 31,21 0-31,0 0 16,-21-1-16,21 1 0,1 0 16,-1 0-16,-21-21 0,21 20 0,0 1 15,0 0-15,22 0 0,-22 0 16,0 0-16,0-1 0,0 22 0,0 0 15,1 0-15,-1 0 0,0 0 16,-42 22 15,0-22-31,-1 0 16,1 21-16,0-21 0,0 0 16,0 0-16,0 0 0,-1 21 15,1-21-15,0 0 16,21 21-16,-21-21 0,21 21 0,0 0 15,0 1-15,-21-1 16,21 0-16,0 0 0,0 0 0,0 0 16,0 1-16,0-1 0,0 0 0,0 0 15,0 0-15,21 0 16,-21 1-16,21-1 0,0-21 16,22 21-16,-22-21 0,21 0 0,-21 0 15,22 0-15,-1 0 0,21 0 16,-20 0-16,20 0 0,-20-21 0,-1 0 15,21-1-15,-20 1 0,-1 0 0,0 0 16,1-21-16,20 20 0,-20-20 16,-22 21-16,21-21 0,-21 20 0,0-20 15,1 21-15,-22 0 0,21 0 16,-21-1-16,-21 22 31,-1 0-31,1 22 0,0-1 0,21 0 16,0 0-16,-21 0 0,21 22 0,0-22 15,-21 0-15,21 21 0,0-21 16,0 1-16,0-1 0,0 0 0,21 0 16,0 0-16,-21 0 0,21-21 15,0 0-15,22 22 0,-22-22 0,0 0 16,21 0-16,-20 0 0,20 0 0,0 0 16,1-22-16,-1 22 0,-21-21 15,21 0-15,-20 0 0,20 0 0,-21 0 16,0-22-16,0 22 0,-21 0 0,0-21 15,22 20-15,-22 1 0,0 0 16,0 0-16,0 0 16,-22 21-1,22 21-15,0 0 0,-21 0 16,21 0-16,-21 22 0,21-22 16,-21 0-16,21 0 0,0 22 0,0-22 15,0 0-15,0 0 0,-21 0 0,21 0 16,0 1-16,0-44 47,0 1-47,0 0 15,0 0-15,0-21 0,0 20 16,21 1-16,-21-21 0,21 0 0,0-1 16,0 22-16,1-21 0,20 21 15,-21-22-15,21 22 0,-20 0 0,20 0 16,0 0-16,1 21 0,-1 0 0,-21 0 15,0 0-15,22 21 0,-22 0 16,-21 0-16,21 0 0,-21 22 0,0-1 16,0-21-16,0 21 0,0 1 0,0-1 15,0-21-15,0 22 0,0-22 16,0 0-16,0 0 0,0 0 0,0 0 16,21 1-16,0-22 0,0 0 15,1 0-15,-1 0 16,0 0-16,0 0 0,0 0 0,0-22 15,22 22-15,-22-21 0,0 0 0,0 0 16,0-21-16,1 20 0,-22-20 16,0 21-16,21-21 0,-21-1 0,0 1 15</inkml:trace>
  <inkml:trace contextRef="#ctx0" brushRef="#br0" timeOffset="71943.16">15960 12213 0,'0'0'0,"-22"0"0,-20 0 15,63 0 48</inkml:trace>
  <inkml:trace contextRef="#ctx0" brushRef="#br0" timeOffset="72451.89">18669 12277 0,'0'0'0,"21"-43"16,-21 1-16,0 0 0,21-1 0,-21 1 15,0 21-15,0-21 0,0 20 0,0 1 16,0 0-16,0 0 0,0 42 31,0 0-31,0 22 0,-21 20 0,21-21 16,0 22-16,-21-1 0,0 22 15,0-21-15,-1-1 0,1 1 0,0-1 16,0 1-16,0-1 0,0 1 16,-1-22-16,-20 0 0,21 1 15,0-1-15,21-21 0,-21 0 0,21 0 16,-22 1-16,22-44 31,22 1-31,-1 0 0,0 0 0,21-21 16,-21-1-16,22 1 0</inkml:trace>
  <inkml:trace contextRef="#ctx0" brushRef="#br0" timeOffset="72815.69">19135 12150 0,'0'0'0,"0"21"16,-22 0-16,-20 0 15,21 0-15,-21 1 0,-1-1 0,22 21 16,-21-21-16,-22 0 0,22 1 0,0-1 15,-22 0-15,22 0 0,-1 0 16,-20 0-16,21 1 0,-1-22 0,22 0 16,-21 21-16,21-21 0,-1 0 0,44-21 31,20 21-15,-21 0-16,0 0 0,0 0 0,1 21 15,20 0-15,-21 0 16,0 21-16,0-20 0,1 20 0,-1 0 0,0 1 15,0-1-15,0 0 16,-21 1-16,0-22 0,21 21 0,1-21 16,-22 0-16,21 22 0,0-43 0,0 21 15,0 0-15,0-21 0,1 0 16,20 0-16,-21 0 0,0 0 0,22 0 16,-22 0-16,21-21 0,-21 0 0,0 21 15,1-21-15,20-1 0,-21 1 16</inkml:trace>
  <inkml:trace contextRef="#ctx0" brushRef="#br0" timeOffset="73179.48">19283 12764 0,'0'0'0,"-21"0"0,21 21 0,0 0 31,21-21-15,0 0-16,0 0 0,0 0 0,22 0 15,-22-21-15,21 0 0,0 21 16,-20-22-16,20 1 0,-21 21 0,0-21 16,0 0-16,1 21 0,-22-21 15,0 0-15,0-1 0,-22 22 16,-20-21-16,21 21 0,0 0 0,-22 0 16,1 0-16,21 21 15,-21 1-15,-1-1 0,22 0 0,0 0 16,-21 0-16,42 22 0,-22-22 0,22 21 15,-21-21-15,21 22 0,0-22 16,0 0-16,0 0 0,21 0 0,1 0 16,-1 1-16,21-1 0,-21-21 0,22 0 15,-1 0-15,0 0 0,22 0 16,-22 0-16,0-21 0,22 21 0,-22-22 16,22 1-16,-22 0 0,0 0 15,1 0-15</inkml:trace>
  <inkml:trace contextRef="#ctx0" brushRef="#br0" timeOffset="73696.19">20129 12679 0,'0'0'0,"0"-21"0,22 0 0,-22-1 16,-22 22 0,1 0-16,0 22 15,0-22-15,21 42 0,0-21 0,-21 0 16,21 0-16,-21 22 0,21-22 16,0 21-16,0-21 0,0 1 0,0-1 15,0 0-15,21 0 0,0 0 16,0 0-16,21-21 0,-20 0 15,-1 0-15,21 0 0,0 0 0,1 0 16,-1-21-16,0 21 16,1-21-16,-1 0 0,-21 0 0,22 0 15,-1-1-15,-21-20 0,0 21 0,0 0 16,1-22-16,-1 22 0,-21 0 16,0 0-16,0 0 0,0 0 0,-21 21 31,-1 21-31,22 0 0,-21 21 15,0-21-15,21 22 0,-21-1 0,21 0 16,0 1-16,-21-1 0,21 22 0,0-22 16,0 0-16,0 22 0,0-22 15,0 0-15,0 22 0,0-22 0,0 1 16,0-1-16,0 21 0,0-20 16,0-1-16,0 0 0,0 1 15,0-1-15,0 0 0,0 1 0,0-1 16,-21 0-16,-1 1 0,-20-22 0,21 0 15,0 21-15,-22-42 0,22 22 0,-21-1 16,21-21-16,0 0 0,-22 0 16,22 0-16,0 0 0,0 0 0,0-21 15,-1-1-15,1 1 0,0 0 0,21 0 16,0-21-16,0 20 0,0-20 16,0 21-16,0-21 0,0-1 0,0 1 15,21 21-15,0-22 0,1 1 16,-1 0-16,21-1 0</inkml:trace>
  <inkml:trace contextRef="#ctx0" brushRef="#br0" timeOffset="75675.34">21167 12573 0,'0'0'0,"0"-21"0,0 0 16,-22 21-16,1 0 0,0 0 15,0 0-15,0 21 16,0 0-16,21 0 0,-22 22 16,1-22-16,21 21 0,0-21 15,0 22-15,-21-22 0,21 21 0,-21-21 16,21 0-16,0 1 0,0-1 0,0 0 16,0 0-16,21-21 15,0 0-15,0 0 16,1 0-16,-1-21 0,0 0 15,0 21-15,0-21 0,0-1 16,1-20-16,-1 21 0,0 0 0,0-22 16,0 22-16,-21 0 0,21-21 0,1 21 15,-22-1-15,21 22 0,-21-21 16,0 42 0,0 1-16,0-1 15,0 21-15,0-21 0,-21 22 16,21-22-16,0 21 0,0-21 0,-22 22 15,22-22-15,0 0 0,0 0 0,0 0 16,0 0-16,0 1 0,22-1 16,-1-21-16,0 0 0,0 0 0,0 0 15,22 0-15,-22 0 0,21 0 16,0-21-16,-20-1 0,20 1 0,0 0 16,1 0-16,-22-21 0,21 20 15,0-20-15,1 21 0,-22-21 0,0-1 16,0 22-16,0-21 0,-21 21 15,0-1-15,0 1 0,0 0 0,0 0 16,-21 42 15,21 0-31,-21 0 16,21 1-16,0-1 0,0 0 16,0 0-16,0 0 0,0 0 15,21-21-15,0 0 0,1 0 0,-1 0 16,0 0-16,0 0 0,0 0 15,22 0-15,-22 0 0,21-21 0,-21 0 16,22 21-16,-22-21 0,21 0 16,-21 0-16,0-1 0,1 1 15,-1 0-15,0 0 0,-21 0 0,0 0 16,21 21-16,-21-22 0,-21 22 31,21 22-31,-21-1 16,0 0-16,-1 0 0,22 21 0,-21-20 15,0 20-15,21-21 0,0 0 16,0 22-16,0-22 0,0 21 0,0-21 16,0 0-16,0 1 0,0-1 15,0 0-15,0 0 0,21-21 0,0 21 16,1-21-16,-1 0 0,0 0 0,0 0 16,0 0-16,22 0 15,-22 0-15,0-21 0,0 0 0,0 0 16,22 0-16,-22-1 0,-21 1 0,21-21 15,-21 21-15,21-22 0,-21 22 16,0-21-16,0 21 0,0-22 0,0 22 16,-21 0-16,0 0 0,0 0 15,-1 0-15,1 21 0,-21 0 0,21 0 16,-22 0-16,22 0 0,-21 0 16,0 21-16,20 0 0,1 0 0,0 0 0,0 22 15,0-1-15,21-21 16,0 21-16,0-20 0,0 20 0,0-21 15,0 0-15,21 0 0,0 22 0,0-43 16,22 21-16,-22 0 0,21-21 16,-21 0-16,22 0 0,-1 0 0,0 0 15,22 0-15,-22 0 0,0-21 0,1 0 16,20 0-16,-20-1 0,-1 1 16,-21 0-16,21-21 0,-20 21 0,-1-1 15,0-20-15,0 21 0,-21 0 16,0 0-16,0-1 0,-21 44 31,0-22-31,21 21 0,0 0 16,-21 21-16,21-21 0,0 1 15,0 20-15,0-21 0,0 0 0,0 22 16,0-22-16,21 0 0,0 0 0,0 0 16,0 0-16,0 1 0,22-1 15,-22-21-15,21 21 0,-21-21 0,22 0 16,-1 0-16,0 0 0,1 0 15,-1 0-15,0 0 0,1-21 0,-1 0 16,0 21-16,1-22 0,-1-20 0,0 21 16,1 0-16,-22-22 0,0 1 15,0 21-15,0-21 0,-21 20 16,0-20-16,0 21 0,0 0 0,-21 0 16,0-1-16,0 22 0,-21 0 0,-1 0 15,22 0-15,-21 0 0,-1 0 16,1 0-16,0 0 0,21 22 0,-22-1 15,1 0-15,21 0 0,0 0 16,-1 22-16,22-22 0,0 0 0,0 0 16,0 21-16,0-20 0,0-1 0,0 0 15,0 0-15,22-21 0,-1 21 16,0-21-16,0 0 0,21 0 16,-20 0-16,-1 0 0,0 0 0,21 0 15,-21 0-15,1-21 0,20 0 16,-21 0-16,21 0 0,-20-22 0,-1 1 15,21 0-15,-21-1 0,22 1 0,-22-22 16,0 22-16,0-21 0,0 20 16,0-20-16,1-1 0,-1 22 0,0 0 15,-21-22-15,0 43 0,0 0 0,0 0 16,0-1-16,0 44 16,-21-1-1,21 0-15,-21 21 0,-1-21 0,1 22 16,21-1-16,-21 0 0,0-20 15,21 20-15,-21 0 0,21 1 0,-21-1 16,-1 0-16,22 1 0,0-1 16,0-21-16,0 21 0,0-20 15,0 20-15,0-21 0,22 0 0,-1 0 16,0 1-16,0-1 0,0-21 0,0 0 16,22 0-16,-22 0 0,0 0 15,21 0-15,-20-21 0,-1 21 0,21-22 16,-21 1-16,0 0 0,22-21 15,-22 21-15,0-1 0,0-20 0,-21 21 16,0-21-16,21 20 0,-21 1 0,0 0 16,0 0-16,0 0 0,-21 21 15,0 0-15,0 21 16,0 0-16,0 0 0,-1 22 16,22-22-16,-21 21 0,21-21 15,-21 22-15,21-22 0,0 21 0,0-21 16,0 0-16,0 1 0,0-1 0,21 0 15,0 0-15,-21 0 16,22-21-16,-44 0 47,1 0-47,0-21 0,0 21 16,0 0-16,-22 0 0,1-21 0,-21 21 15</inkml:trace>
  <inkml:trace contextRef="#ctx0" brushRef="#br0" timeOffset="76720.03">3027 15155 0,'0'0'0,"0"-21"0,0 0 16,0 0-16,0 0 16,0 0-16,0-1 15,0 1 1,0 42 15,0 1-31,-21 20 0,21-21 16,0 21-16,0 1 0,-22-1 15,22 22-15,0-22 0,0 21 0,0-20 16,0-1-16,0 0 0,-21 22 0,21-43 16,0 21-16,0 1 0,-21-22 15,21 21-15,0-21 0,0 1 0,0-1 16,0 0-16,0 0 16,0-42 15,0 0-16,21 0-15,0-1 0,1-20 16</inkml:trace>
  <inkml:trace contextRef="#ctx0" brushRef="#br0" timeOffset="77315.7">3577 15304 0,'0'0'0,"0"-22"0,0 1 15,-21 21-15,0 0 16,21-21-16,-21 0 0,21 0 16,0 0-1,0-1-15,21 1 16,0 0-16,0 0 16,0 21-16,0 0 0,1-21 0,20 21 15,-21 0-15,0 0 0,22 0 0,-22 21 16,21-21-16,-21 42 0,22-21 15,-22 1-15,0 20 0,0 0 0,0 1 16,-21-22-16,0 21 0,0 0 16,0 1-16,-21-1 0,0 0 0,0 1 15,-22-1-15,1-21 0,0 22 16,21-22-16,-22 21 0,1-21 0,0 0 16,-1 1-16,22-1 0,-21 0 15,21-21-15,-22 21 0,22-21 16,0 0-16,0 0 0,0 0 0,-1 0 15,1 0-15,0-21 0,21 0 16,-21 0-16,21-1 0,-21 1 16,21 0-16,0 0 0,0 0 15,0 0-15,0-22 0,0 22 0,0 0 16,21 21-16,0-21 0,0 0 16,0 21-16,1 0 0,20 0 0,-21 0 15,21 0-15,-20 0 0,-1 21 16,21 0-16,-21 0 0,0 0 15,1 0-15,20 1 0,-21 20 0,0-21 16,-21 0-16,21 0 0,1 1 16,-1-1-16,-21 0 0,0 0 0,21 0 15,0 0-15,-21 1 0,0-1 16,21-21-16,-21 21 0,21-21 16,1 0-16,-22-21 15,21 0 1</inkml:trace>
  <inkml:trace contextRef="#ctx0" brushRef="#br0" timeOffset="77519.59">4297 15558 0,'0'0'0,"21"0"15,0-22-15,-21 1 31,-21 42 16</inkml:trace>
  <inkml:trace contextRef="#ctx0" brushRef="#br0" timeOffset="81267.6">6329 14923 0,'0'-22'0,"0"44"0,0-65 0,0 22 16,21 0-16,-21 0 15,0 0-15,0-1 0,0 1 0,0 0 16,0-21-16,0 21 0,0-1 16,0 1-16,0 0 0,0 0 0,0 0 15,0 0-15,0 42 31,0 0-31,0 21 16,0 1-16,0-1 0,0 21 16,0-20-16,0 20 0,0 1 0,0 20 15,-21-20-15,0-1 0,21 1 16,-22-1-16,1 1 0,21-1 0,-21-20 16,0-1-16,21 0 0,-21 1 0,21-22 15,0 21-15,0-21 0,0 1 16,0-1-16,0-42 31,0-1-15,0 1-16,21-21 0,0 21 0,0-22 15,-21 22-15,21-21 0,1 0 16,-1-22-16,0 22 0,0-1 0,21-20 16,-20 21-16,20-1 0,-21 1 0,21 21 15,-20 0-15,20-1 0,-21 22 16,0 0-16,0 0 0,1 0 0,-22 22 15,0 20-15,21-21 0,-21 21 16,21 1-16,-21-1 0,0 0 0,21 1 16,-21-1-16,0 0 0,0 1 0,0-1 15,21 0-15,-21-20 0,21 20 16,1-21-16,-1 0 0,0 0 16,0 1-16,0-1 0,0 0 15,22-21-15,-1 0 0,0 0 0,1 0 16,-1 0-16,22 0 0,-22-21 0,0 0 15,22-1-15,-22 1 0,0 0 16,1 0-16,-1-21 0,-21 20 0,22-20 16,-22 21-16,-21-21 0,0-1 0,0 1 15,0 0-15,0 20 0,0-20 16,0 0-16,-21 21 0,-1-1 0,1 1 16,0 21-16,0 0 15,0 0-15,0 0 0,-22 21 0,22 1 0,0-1 16,-21 21-16,20-21 0,1 22 15,0-1-15,0 0 0,0 1 16,0-1-16,-1 0 0,1 1 0,21-22 16,0 21-16,0-21 0,0 0 0,0 1 15,0-1-15,0 0 0,21 0 16,1-21-16,-1 0 0,21 0 0,-21 0 16,0 0-16,22 0 0,-22 0 15,21-21-15,-21 0 0,1 0 0,20-1 16,-21 1-16,0 0 0,0 0 0,1 0 15,-1-22-15,-21 22 0,21-21 16,-21 21-16,0-22 0,0 22 0,0 0 16,0-21-16,0 21 15,-21 21-15,0 0 16,21 21 0,0 21-16,0-21 0,0 0 15,0 22-15,0-22 0,0 0 0,0 21 16,21-20-16,0-1 0,-21 0 0,21 0 15,0 0-15,22 0 0,-22 1 16,0-22-16,21 0 0,1 0 0,-1 0 16,-21 0-16,43 0 0,-22 0 15,0-22-15,1 1 0,-1 0 0,-21 0 16,21 0-16,-20 0 0,20-22 16,-21 22-16,-21-21 0,0 21 15,0-22-15,0 1 0,0 0 0,0-1 16,0 22-16,0-21 0,0 21 0,0-1 15,0 44 1,0-1-16,0 0 16,0 21-16,0 1 0,0-22 15,0 21-15,0 0 0,0 1 0,0-1 16,-21 0-16,21-20 0,0-1 0,0 21 16,0-21-16,0 0 0,0 1 15,0-1-15,0 0 16,0-42 15,0 0-31,0-1 0,21-20 16,-21 21-16,0 0 0,21-22 0,-21 1 15,21 0-15,1-1 0,-22 1 16,21 0-16,0-1 0,-21 22 0,21-21 16,-21 21-16,0 0 0,21-1 15,0 22-15,1 0 0,-1 0 0,-21 22 16,21-1-16,0 21 0,-21-21 15,21 22-15,-21-22 0,21 21 16,-21 0-16,22 1 0,-22-22 0,21 21 16,0-21-16,-21 22 0,21-22 15,0 0-15,0 0 0,-21 0 0,22-21 16,-1 22-16,0-22 0,0 0 16,0 0-16,0 0 0,1 0 15,-1-22-15,0 1 0,0 0 16,0-21-16,0 21 0,1-1 0,-1-20 15,0 0-15,0-1 0,0 1 16,-21 0-16,21-1 0,1 1 0,-22 0 16,21 21-16,-21-1 0,21 1 15,0 21-15,0 0 0,-21 21 16,21 1-16,-21-1 0,0 21 16,22-21-16,-22 22 0,21-1 15,-21 0-15,0 1 0,0-1 0,21 0 16,0-21-16,-21 22 0,21-22 0,0 0 15,1 0-15,-1 0 0,0 1 16,0-1-16,21-21 0,-20 0 0,20 0 16,-21 0-16,0 0 0,22 0 0,-22 0 15,21-21-15,-21 21 0,0-22 16,1 1-16,-1 0 0,0-21 16,0 21-16,0-1 0,0-20 0,1 0 15,-1-1-15,0 1 0,0 0 0,0-1 16,22 1-16,-43 21 0,42-21 15,-21 20-15,-21 1 0,21 21 0,0 0 16,1 0-16,-22 21 16,0 1-16,0-1 15,0 0-15,21 0 0,-21 0 0,0 0 16,0 1-16,21-1 16,0-21-16,-21 21 0,21-21 15,0 0 1,-21-21-16,0 0 15,0-1-15,0 1 0,0 0 16,0 0-16,-21 0 16,21 0-16,-21-1 0,0 1 15,0 0-15,0 21 0,-1 0 16,1 0 0,0 0-16,0 21 0,0 0 15,21 1-15,-21-1 0,-1 0 0,22 21 16,-21-21-16,0 22 0,21-1 15,0-21-15,-21 22 0,21-1 0,-21-21 16,21 21-16,0-20 0,0-1 0,0 0 16,0 21-16,0-21 0,21 1 15,0-22-15,-21 21 0,21 0 0,0-21 16,1 0-16,-1 0 0,0 0 16,0 0-16,21 0 0,-20 0 15,-1 0-15,21-21 0,-21 0 0,22-1 16,-22 1-16,21 0 0,-21 0 0,22-21 15,-22 20-15,21-20 0,-21 0 16,0 21-16,1-22 0,-1 1 0,-21 21 16,0 0-16,0-1 0,0 1 0,0 0 15,-21 21 1,21 21 0,0 0-16,0 1 15,0-1-15,0 0 0,0 0 16,0 0-16,21 0 15,0 1-15,0-1 0,-21 0 16,21-21-16,0 21 0,-21 0 0,22 0 16,-22 1-16,21-22 0,-21 21 0,0 0 15,21 0-15,0 0 16,0 0 0,0-21-16,1 22 0,-1-22 15,0 0-15,0 0 0,0 0 16,0 0-16,1 0 0,20 0 0,-21 0 15,0-22-15,22 1 0,-22 21 0,21-21 16,-21 0-16,0 0 0,22 0 16,-22-1-16,0-20 0,0 21 15,0-21-15,1 20 0,-1-20 0,0 21 16,-21 0-16,0 0 0,21-22 16,-21 22-16,0 0 0,0 42 31,0 0-31,-21 0 15,0 1-15,21-1 0,-21 0 0,-1 21 16,1-21-16,21 1 0,0 20 0,0-21 16,-21 0-16,21 0 0,0 1 15,0-1-15,0 0 0,0 0 0,0 0 16,0 0-16,21 1 0,0-22 16,1 21-16,-1-21 15,0 0-15,21 0 0,-21 0 0,22 0 16,-1 0-16,-21 0 0,22-21 0,-1-1 15,-21 1-15,21 21 0,1-42 16,-22 21-16,21 0 0,-21-1 0,22-20 16,-22 0-16,21 21 0,-21-22 15,1 22-15,20-21 0,-21 21 0,-21-1 16,0 1-16,21 0 0,-21 0 0,-21 21 16,0 0-1,0 0-15,0 21 0,21 0 16,0 0-16,0 22 0,0-22 15,0 0-15,0 0 0,0 0 0,0 22 16,0-22-16,0 0 0,0 0 16,0 0-16,21 1 0,-21-1 0,21-21 15,-21 21-15,21 0 0,0-21 0,-21 21 16,21-21-16,1 0 0,-1 0 16,-42 0 15,-1-21-31,1 0 15,0 21-15,0 0 0,0 0 32,21 21-17,0 0-15,0 0 16,21-21-16,0 22 0,0-22 0,0 0 16,1 21-16,-1-21 0,0 0 15,0 0-15,21 0 0,-20 0 0,20 0 16,0 0-16,-21 0 0,22 0 0,-1 0 15,-21-21-15,22 21 0,-22-22 16,0 1-16,21 0 0,-21-21 0,1 21 16,-1-22-16,21-41 15,-42 41-15,21 1 0,0-22 0,1 1 16,-1-1-16,0 22 0,0-21 16,0-1-16,0 22 0,1-1 15,-1-41-15,-21 41 0,0 22 16,0 0-16,0 42 15,-21 0-15,-1 1 16,22 20-16,-21 0 0,0 1 16,21-1-16,-21 0 0,21 22 15,0-22-15,0 22 0,0-1 0,0-21 16,0 1-16,0 20 0,0-20 0,0-1 16,0-21-16,0 21 0,0-20 0,0-1 15,0 21-15,0-21 16,21 0-16,0-21 15,0 0-15,1 0 0,-1 0 16,0 0-16,0 0 0,-21-21 16,21 0-16,0 21 0,1-21 15,-1 0-15,-21-22 0,21 22 0,0 0 16</inkml:trace>
  <inkml:trace contextRef="#ctx0" brushRef="#br0" timeOffset="81531.46">12594 15113 0,'42'0'16,"-84"0"-16,106 0 0,-22 0 0,-21 0 0,21 0 15,1 0-15,-1 0 0,0 0 0,1 0 16,-1 0-16,0 0 0,22 0 15,-22 0-15,1 0 0,-1 0 0,-21 0 16,0 0-16,0 0 0,1 0 16,-22-21 15,-22 21-31,1 0 0,0 0 16</inkml:trace>
  <inkml:trace contextRef="#ctx0" brushRef="#br0" timeOffset="82436.7">14584 15388 0,'0'0'0,"-21"0"0,-1-21 0,1 21 16,0 0-16,0-21 0,0 21 15,0 0-15,-1 0 0,22-21 0,22 21 47,-1 0-47,21 0 0,0 0 0,1 0 16,20 0-16,1 0 0,-1 0 15,22 21-15,0-21 0,-1 0 0,22 0 16,0 0-16,-21 21 0,20-21 16,-20 0-16,0 0 0,-1 0 15,1 0-15,0 0 0,-22 0 0,1 0 16,-22 0-16,0 0 0,1 0 0,-22 0 15,0 0-15,-21-21 16,-21 21-16,0-21 16,-22 21-16,22-21 0,-21-1 0,0 22 15,-1-21-15,1 0 0,-22 21 16,22-21-16,0 21 0,-1-21 0,22 21 16,-21 0-16,21 0 0,0 0 15,-1 0-15,22-21 0,22 21 31,20 0-31,-21 0 16,0 0-16,22 0 0,-22 0 0,21 0 16,0 0-16,1 0 0,-1 0 0,-21 0 15,22 0-15,-1 0 0,-21 0 16,0 0-16,22 21 0,-22 0 16,-21 0-16,0 0 0,-21 0 15,-1 1-15,1 20 16,-21-21-16,21 0 0,-22 0 0,22 22 15,-21-22-15,21 0 0,-22 0 16,22 0-16,-21 22 0,21-43 0,0 21 16,-1 0-16,1 0 0,0-21 15,21 21-15,-21-21 16,42-21 15</inkml:trace>
  <inkml:trace contextRef="#ctx0" brushRef="#br0" timeOffset="84247.06">16997 14499 0,'0'0'0,"0"-21"0,0-21 0,21 21 0,-21-1 15,0 1-15,0 0 0,0 0 16,0 0-16,-21 21 16,0 21-1,-1 21-15,22-21 0,0 22 0,-21-1 16,21 22-16,-21-22 0,21 21 0,0-20 15,-21-1-15,0 22 16,0-22-16,21 0 0,-22 1 0,22-1 16,0-21-16,-21 21 0,21-20 0,0-1 15,0 0-15,0 0 0,0 0 16,0 0-16,0-42 31,21 21-31,1-21 0,-22 0 16,21 0-16,0 0 0,0-1 0,0-20 15,0 21-15,1-21 0,-1 20 16,0 1-16,0-21 0,0 21 0,0 0 16,1-1-16,-1 22 0,0 0 15,0 0 1,-21 22-16,0-1 0,0 0 16,21 0-16,-21 0 0,21 0 0,-21 1 15,22-1-15,-22 0 0,21 0 16,0 0-16,0 0 0,0 1 0,0-1 15,22 0-15,-1-21 0,0 21 16,1-21-16,-1 0 0,0 0 0,1 0 16,-1 0-16,22 0 0,-22 0 0,0 0 15,1-21-15,-22 0 0,21 0 16,0-1-16,1 1 0,-22 0 0,0 0 16,0 0-16,0 0 0,1-1 0,-22-20 15,21 21-15,-21 0 16,0 0-16,0-1 0,0 1 0,-21 0 15,-1 21-15,1 0 0,0 0 0,0 0 16,-21 0-16,20 0 0,1 21 16,0 0-16,21 1 0,-21 20 0,0-21 15,21 0-15,0 22 0,0-22 0,0 21 16,0-21-16,0 22 0,0-22 16,0 0-16,42 0 0,-21 21 0,0-20 15,22-1-15,-1-21 0,0 21 16,22-21-16,-22 0 0,22 0 0,-1 0 15,-20 0-15,20 0 0,1 0 0,-1-21 16,-21 0-16,22-1 0,-22 1 16,22 0-16,-43 0 0,21 0 15,-21 0-15,1-22 0,-1 22 0,-21 0 16,21 0-16,-21 0 0,0-22 16,0 22-16,-21 0 0,0 0 15,-1 21-15,-105 0 16,85 0-16,0 0 15,21 0-15,-1 0 0,-20 21 0,21 0 16,0-21-16,0 21 0,-1 0 0,1-21 16,21 22-16,0-1 0,0 0 15,0 0-15,21-21 16,1 0-16,-1 21 16,21-21-16,-21 0 15,0 0-15,1 0 0,20 0 0,-21-21 16,0 21-16,22 0 0,-22-21 0,0 0 15,0 21-15,0-21 0,0-1 16,1 1-16,-22 0 0,21 21 16,-21 21 15,0 0-15,0 1-16,0-1 15,0 0-15,0 0 16,21 0-1,0-21-15,0 21 0,0-21 0,1 0 16,20 22-16,0-22 0,1 0 16,-1 0-16,0 0 0,1 0 0,-1 0 15,0 0-15,1 0 0,-22 0 0,21 0 16,-21 0-16,0-22 0,1 22 16,-1-21-16,-21 0 0,0 0 15,0 0-15,0 0 0,0-1 16,0 1-16,0 0 0,-21 0 15,-1 0-15,22 0 0,-21 21 16,0 0-16,21-22 0,-21 22 16,0 0-16,0 0 0,-1 0 0,22 22 15,-21-1-15,0 0 0,0 0 0,21 0 16,0 0-16,0 1 0,-21-1 16,21 0-16,0 0 0,0 0 0,0 0 15,0 1-15,21-1 0,-21 0 16,21-21-16,0 0 0,0 0 15,1 0-15,-1 0 0,0 0 16,0 0-16,0-21 0,0 21 0,1-21 16,-1-1-16,0 1 0,0 0 15,-21 0-15,0 0 0,21-22 16,-21 22-16,0-21 0,0 21 0,0-22 16,0 1-16,0 0 0,0-1 15,21-20-15,-21 21 0,22 20 0,-22-20 16,0 21-16,0 0 0,0 0 15,0 42 1,0 0-16,0 0 0,0 21 0,0-20 16,-22 20-16,1 21 0,0-20 15,21-1-15,-21 0 0,21 1 16,-21-1-16,21 0 0,0-20 0,0 20 16,0-21-16,0 21 0,0-20 0,0-1 15,0 0-15,21 0 0,0-21 0,0 21 16,0-21-16,1 0 15,-1 0-15,21 0 0,-21 0 0,0 0 16,22 0-16,-22-21 0,0 0 0,0 0 16,0 21-16,22-21 0</inkml:trace>
  <inkml:trace contextRef="#ctx0" brushRef="#br0" timeOffset="85247.74">20002 14965 0,'0'21'15,"22"-21"1,-1 0-16,0 0 16,0 0-16,0-21 0,0 21 15,1-21-15,-1 0 16,0-1-16,0 1 0,-21 0 16,0 0-16,0 0 0,0 0 0,0-1 15,-21 22 1,0 0-16,0 0 0,21 22 15,-22-1-15,1 0 0,0 0 0,21 0 16,0 0-16,-21 22 0,21-22 16,0 21-16,0-21 0,0 1 0,0 20 15,0-21-15,0 0 0,21 0 16,0 1-16,0-1 0,1 0 0,-1-21 16,0 0-16,0 0 0,0 0 15,0 0-15,1 0 0,-1 0 16,0-21-16,0 21 0,0-21 0,0-22 15,1 22-15,-1 0 0,-21 0 0,21-22 16,0 22-16,0 0 0,0-21 16,1 21-16,-1-1 0,0 1 0,0 0 15,21 0-15,-20 21 0,-1 0 0,21 0 16,-21 0-16,22 0 0,-22 21 16,0 0-16,0 0 0,-21 1 15,21-1-15,-21 0 0,0 0 0,0 21 16,0-20-16,0-1 15,0 0-15,0 0 0,0 0 16,-21 0-16,0-21 0,0 0 16,21 22-16,-21-22 15,21-22 1,0 1-16,0 0 0,0 0 16,21 0-16,0 0 0,0-1 15,0 1-15,0-21 0,1 21 0,-1 0 16,21-1-16,-21-20 0,0 21 15,22 0-15,-22 0 0,0-1 0,0 22 16,0-21-16,1 21 0,-1 0 0,0 0 16,0 0-16,-42 0 78,21-21-78,-21 21 15,21-21-15,0 0 16,0 42 31,-21 0-47,-1 0 0,22 0 16,-21 1-16,0-1 0,21 0 15,0 0-15,0 0 0,0 0 16,0 1-16,0-1 0,0 0 0,21 0 15,22-21-15,-22 0 0,0 21 16,0-21-16,0 0 0,0 0 16,1 0-16,-1 0 0,0 0 0,0 0 15,0 0-15,-42 0 32,0 0-17,0 21-15,0-21 0,-1 0 0,1 22 0,-21-22 16,21 21-16,0 0 0,-1-21 15,-20 21-15,21-21 0,0 21 16,0-21-16,-22 0 0,22 21 0,0-21 16,0 22-16,-22-22 0,22 0 0</inkml:trace>
  <inkml:trace contextRef="#ctx0" brushRef="#br0" timeOffset="86069.99">14965 15515 0,'-21'0'0,"42"0"0,-64 0 16,22 0-16,21-21 16,0 42-1,0 0-15,21 1 0,22-1 16,-22 21-16,21 0 15,1 1-15,20-1 0,-21 22 0,22-22 16,-1 21-16,1-20 0,-1 20 16,1-20-16,-1 20 0,1-21 0,-1 1 15,22-1-15,-43 0 0,22 1 0,-1-22 16,1 21-16,-1-21 0,1 1 16,-22-1-16,22 0 0,-22 0 0,0 0 15,-20-21-15,-1 0 0,0 21 0,0-21 16,-21-21-1,0 0 1,0 0-16,-21 21 16,21-21-16,0 0 0,-21-1 15,21 1-15,-21 21 16,21-21 0,21 21-1,0 0-15,-21 21 16,21 0-16,-21 1 15,21-22-15,-21 21 0,0 0 0,0 0 16,0 0-16,0 0 0,-21 1 16,0-1-16,0-21 15,0 21-15,-22-21 0,22 21 0,-21-21 16,21 21-16,-1-21 0,-20 0 16,21 0-16,0 0 0,0 0 15,-1 0-15,1 0 0</inkml:trace>
  <inkml:trace contextRef="#ctx0" brushRef="#br0" timeOffset="86783.62">17272 16193 0,'0'0'0,"0"-22"0,0 1 0,0-21 0,0 21 16,0-22-16,21 22 0,-21-21 15,0 21-15,0 0 0,0-1 0,0 1 16,0 42 0,0 22-1,0-22-15,0 42 0,0-20 0,21-1 16,-21 22-16,0-1 0,0-21 16,0 22-16,0-22 0,0 22 0,0-22 15,0 0-15,0 1 0,0-1 0,0 0 16,0 1-16,0-22 0,0 0 15,0 0-15,0 0 0,-21 1 0,21-1 16,0-42 15,0-1-31,0 1 0,0-21 16,0 21-16,0 0 16,0-1-16,21-20 0,-21 21 15,21 0-15,1-22 0,20 22 16,-21 0-16,21 0 0,-20 0 0,20 0 15,0 21-15,1-22 0,-1 22 0,-21 0 16,21 0-16,1 0 0,-22 0 16,21 22-16,-21-1 0,1 0 0,-1 0 15,-21 0-15,0 0 0,0 1 0,0-1 16,0 0-16,0 21 0,-21-21 16,-22 1-16,22 20 0,-21-21 0,-1 0 15,1 0-15,-21 1 16,20-1-16,1 0 0,21 0 0,-22-21 15,22 0-15,0 21 0,0-21 0,42-21 32,0 0-32,0 21 15,1-21-15,20 0 0,0-1 16,-21 1-16,22 0 0,-1 0 0,0 0 16</inkml:trace>
  <inkml:trace contextRef="#ctx0" brushRef="#br0" timeOffset="88255.83">18224 16510 0,'0'21'16,"0"0"-1,-21 1-15,0-22 0,0 21 0,21 0 16,-21 0-16,0 0 0,21 0 16,0 1-16,0-1 0,0 0 0,0 0 15,0 0-15,0 0 16,0 1-16,21-22 15,0 0-15,0 0 0,0 0 16,0 0-16,1-22 16,-1 1-16,0 21 0,-21-21 0,0 0 15,0 0-15,0 0 0,0-1 16,0 1-16,0 0 0,0 0 0,0 0 16,0 0-16,0-1 0,-21 1 15,0 0-15,42 21 31,0 0-15,0 0-16,0 0 0,22 0 16,-1 0-16,0 0 0,1 0 0,20 0 15,-21 0-15,22 0 0,-1 0 0,1 0 16,-22 0-16,22 0 0,-1 0 16,-20 0-16,20 0 0,-21 0 0,-20 0 15,20 0-15,-21 0 0,-42 0 31,-21 0-31,20 0 16,-20 0-16,0 21 0,-1-21 16,1 21-16,0-21 0,-1 22 0,1-1 15,0 0-15,-1 0 0,22 0 0,-21 0 16,21 1-16,0-1 0,21 21 16,0-21-16,0 0 0,0 1 0,0-1 15,21 0-15,0 0 0,0 0 16,0 0-16,0 1 0,22-22 0,-22 0 15,0 0-15,21 0 0,1 0 0,-22 0 16,21 0-16,1-22 16,-1 1-16,0 0 0,-21 0 0,22 0 15,-22-22-15,21 1 0,-21 21 0,1-21 16,-1-1-16,0 1 0,0-22 16,-21 22-16,0 0 0,0-1 0,0-20 15,0 21-15,0-1 0,0 1 16,0 0-16,0 20 0,0 1 0,0 0 15,0 0-15,0 42 16,-21 0-16,0 0 0,0 22 16,21-22-16,-22 21 0,1 1 0,21-1 15,0 0-15,0 1 0,0-1 0,0 0 16,0 1-16,0-1 16,0 0-16,0-21 0,21 22 0,1-22 15,-1 21-15,0-21 0,0 1 0,21-1 16,-20-21-16,20 0 0,0 0 15,1 0-15,-22 0 0,21 0 0,-21 0 16,0-21-16,22 21 0,-22-22 16,0 1-16,0-21 0,0 21 0,1 0 15,-1-1-15,0 1 0,-21-21 0,0 21 16,0 0-16,21-1 16,-21 1-16,-21 42 31,21 1-31,0-1 0,-21 0 15,0 0-15,21 0 0,0 0 0,0 1 16,0-1-16,0 0 0,0 0 16,0 0-16,21 0 0,0-21 0,0 22 15,0-1-15,0-21 0,22 0 0,-22 0 16,21 0-16,-21 0 0,22 0 16,-22 0-16,21-21 0,-21-1 0,1 1 15,-1 0-15,0 0 0,0 0 16,0-22-16,0 22 0,1 0 15,-22 0-15,0-21 0,21 20 0,0 1 0,-21 0 16,21 0-16,-21 0 16,0 42 15,0 0-31,0 0 0,0 0 16,0 22-16,-21-22 0,21 0 15,-21 0-15,21 22 0,-21-1 0,21-21 16,0 21-16,-22 1 0,22-22 15,-21 21-15,21 1 0,-21-1 0,21 0 16,0 1-16,0-1 0,-21 0 0,21 1 16,-21-22-16,0 21 0,21 0 15,0 1-15,0-1 0,-22 0 0,22 1 16,0-22-16,-21 21 0,21 1 16,0-22-16,0 21 0,0-21 15,0 0-15,0 1 0,0-1 0,0 0 16,0 0-1,0-42 1,0 0 0,0 0-16,0-1 0,-21 1 0,21-21 15,-21 21-15,21-22 0,0 1 0,0 0 16,0-1-16,0 1 0,21 0 16,0-1-16,0 1 0,22 0 15,-22-1-15,21 1 0,1 21 0,-22-21 16,21 20-16,0-20 0,1 21 15,-22 0-15,21 0 0,1-1 0,-22 1 16,0 0-16,0 21 0,0-21 16,-21 0-16,0 0 0,0-1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50777-C554-42E7-B60C-94EFC8087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E2A07-DA46-46A9-9C13-28B8AEFB3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A66A3-E09D-433F-8D23-47DB9770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BFAB-212F-4CD1-8150-617BB46FEB9A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A1534-75F0-407B-A6B1-669FD446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96A60-F8AF-4FB2-8F46-243E200C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7E42-0C47-4A65-9A10-05036FF37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95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F03C7-622D-4A81-8567-57323D83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D3A89-94BB-4F47-BA54-DAC819761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BCDE9-9207-4B6B-8769-42EE7277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BFAB-212F-4CD1-8150-617BB46FEB9A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36DF0-D96C-4FC9-B3B0-8921FA84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FB3EE-E6E0-49C5-9D16-1C034EF8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7E42-0C47-4A65-9A10-05036FF37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63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27EC06-7152-4259-866A-3545D3B3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19B90-F307-4E49-9554-69EDB036C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88597-C5F7-45DD-A8A1-62840E8EF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BFAB-212F-4CD1-8150-617BB46FEB9A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2653C-6E83-4205-8D99-72F9E936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3BCA2-5CD9-4F79-8BF2-B8D61661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7E42-0C47-4A65-9A10-05036FF37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9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29BD-3392-4E5B-8A6B-65131658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8865A-FF94-4B56-82F8-B0AA7B50D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4796A-8494-4C81-9A36-531DCE94C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BFAB-212F-4CD1-8150-617BB46FEB9A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BC28F-CBF6-4D32-84AA-0FDE6FD35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D4988-C255-4EF7-B007-550C7A99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7E42-0C47-4A65-9A10-05036FF37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86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5EF8-0D02-4FB9-B3B8-9AA715F21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6827D-798D-4EB7-9A05-2AED9CBC1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7463D-F937-4995-9E53-F3ED66E4C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BFAB-212F-4CD1-8150-617BB46FEB9A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D0488-B39F-4BDF-AD62-4A93637F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DF75F-5466-4729-952C-1DD7EBBC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7E42-0C47-4A65-9A10-05036FF37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46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31CE0-7063-451F-9716-B0DC6CD1C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6800F-13CF-4409-9F85-DC7EF864A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55183-BED5-4036-98A7-5440DFA0C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E6201-0A58-48B5-ADE9-0445E3A2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BFAB-212F-4CD1-8150-617BB46FEB9A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C2A04-D087-482F-8632-8A3EE1B4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6D8EB-4B3B-4BBC-BA1A-BE9A5BAE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7E42-0C47-4A65-9A10-05036FF37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30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3031-FEFB-485E-B8C6-7630DAC6C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C2804-289E-47D8-837D-502B6E34A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85D9D-4907-4B37-B057-9ECAD9514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46506-0F3E-4752-8207-E8002C51E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5CB3B-267E-433E-AA9C-E6B2872E5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69D08A-CA26-4631-995C-284CB041E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BFAB-212F-4CD1-8150-617BB46FEB9A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C2338D-FC29-4889-81C6-B6CBBC16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213FFE-E0D8-4623-AAD2-D8BCAA21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7E42-0C47-4A65-9A10-05036FF37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56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D5BB0-3790-46F5-9EAA-C3B3E6B2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EBB87A-1BFC-48CA-A9EC-6FE2600F4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BFAB-212F-4CD1-8150-617BB46FEB9A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943B1-C45F-45AC-8E27-DF84D98F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0225B-4C5B-4C7D-AC8F-F9CE6268F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7E42-0C47-4A65-9A10-05036FF37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3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28BF40-E34D-49D7-95D5-ECFC68421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BFAB-212F-4CD1-8150-617BB46FEB9A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2F783-3052-48E4-BD9D-AC86A0860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6E29B-52FE-4F5F-8A2D-A506EC9D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7E42-0C47-4A65-9A10-05036FF37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72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79D0-D9CE-4F36-82B7-DC8083323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03708-0D68-4007-A8A8-4C57ECFDC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EE34C-383D-4E31-B113-2CBF6A85D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94ADF-28B1-49E3-9393-8586E533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BFAB-212F-4CD1-8150-617BB46FEB9A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092B1-8275-457C-A196-A3BF1C70E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09446-09F2-4EB6-BB45-88A4C6FE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7E42-0C47-4A65-9A10-05036FF37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93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91E1-3AEC-4155-8CA3-002BC6788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4BEF07-B433-4825-8C5E-06ACCBDD9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E395C-9428-465A-87AA-948416A15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E95A1-5CDF-473D-A19B-96AB81B5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BFAB-212F-4CD1-8150-617BB46FEB9A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3D74F-60D9-49B6-9399-8EEFFF45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35953-634E-4DF8-889C-01C4A428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7E42-0C47-4A65-9A10-05036FF37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46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E473DD-8552-4FD2-BF9C-9BF9B236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6BB39-2446-4A7E-B444-4CDEDD2EC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515E2-9B9A-4197-BCDF-C5F475854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ABFAB-212F-4CD1-8150-617BB46FEB9A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A857A-44CD-4AAA-A3B5-AF8BDF23C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5290F-4B22-4D28-9520-57B31F373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C7E42-0C47-4A65-9A10-05036FF37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B86F-75D0-43F8-ADAE-40DBF2924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F7897-3269-4E54-AF5C-B0BEAC0D3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DB193B-427D-4673-B1E2-8BF34F1235E2}"/>
                  </a:ext>
                </a:extLst>
              </p14:cNvPr>
              <p14:cNvContentPartPr/>
              <p14:nvPr/>
            </p14:nvContentPartPr>
            <p14:xfrm>
              <a:off x="312480" y="137160"/>
              <a:ext cx="8885160" cy="604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DB193B-427D-4673-B1E2-8BF34F1235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127800"/>
                <a:ext cx="8903880" cy="606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8344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B86F-75D0-43F8-ADAE-40DBF2924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F7897-3269-4E54-AF5C-B0BEAC0D3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823359-6BD0-4553-9328-58E6785818C3}"/>
                  </a:ext>
                </a:extLst>
              </p14:cNvPr>
              <p14:cNvContentPartPr/>
              <p14:nvPr/>
            </p14:nvContentPartPr>
            <p14:xfrm>
              <a:off x="396360" y="312480"/>
              <a:ext cx="7025760" cy="567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823359-6BD0-4553-9328-58E6785818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303120"/>
                <a:ext cx="7044480" cy="56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7732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B86F-75D0-43F8-ADAE-40DBF2924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F7897-3269-4E54-AF5C-B0BEAC0D3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5D8E5E-9CF5-4758-89C4-F7065A966B55}"/>
                  </a:ext>
                </a:extLst>
              </p14:cNvPr>
              <p14:cNvContentPartPr/>
              <p14:nvPr/>
            </p14:nvContentPartPr>
            <p14:xfrm>
              <a:off x="114120" y="388800"/>
              <a:ext cx="8915760" cy="265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5D8E5E-9CF5-4758-89C4-F7065A966B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379440"/>
                <a:ext cx="8934480" cy="267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8574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B86F-75D0-43F8-ADAE-40DBF2924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F7897-3269-4E54-AF5C-B0BEAC0D3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94BC15-718D-4DFD-9F2F-B3FA818A2766}"/>
                  </a:ext>
                </a:extLst>
              </p14:cNvPr>
              <p14:cNvContentPartPr/>
              <p14:nvPr/>
            </p14:nvContentPartPr>
            <p14:xfrm>
              <a:off x="708480" y="167760"/>
              <a:ext cx="7170840" cy="5479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94BC15-718D-4DFD-9F2F-B3FA818A27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120" y="158400"/>
                <a:ext cx="7189560" cy="549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193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B86F-75D0-43F8-ADAE-40DBF2924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F7897-3269-4E54-AF5C-B0BEAC0D3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20D346-38C1-4E8A-9CDF-CD34B3AE6113}"/>
                  </a:ext>
                </a:extLst>
              </p14:cNvPr>
              <p14:cNvContentPartPr/>
              <p14:nvPr/>
            </p14:nvContentPartPr>
            <p14:xfrm>
              <a:off x="175320" y="365760"/>
              <a:ext cx="9563400" cy="628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20D346-38C1-4E8A-9CDF-CD34B3AE61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356400"/>
                <a:ext cx="9582120" cy="630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774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B86F-75D0-43F8-ADAE-40DBF2924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F7897-3269-4E54-AF5C-B0BEAC0D3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B9EE6D-E6ED-466D-BC98-1CE29143C2DC}"/>
                  </a:ext>
                </a:extLst>
              </p14:cNvPr>
              <p14:cNvContentPartPr/>
              <p14:nvPr/>
            </p14:nvContentPartPr>
            <p14:xfrm>
              <a:off x="579240" y="198000"/>
              <a:ext cx="7444800" cy="6325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B9EE6D-E6ED-466D-BC98-1CE29143C2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880" y="188640"/>
                <a:ext cx="7463520" cy="634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110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B86F-75D0-43F8-ADAE-40DBF2924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F7897-3269-4E54-AF5C-B0BEAC0D3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14F8D6-4469-473C-B3C6-784F5EB2D5C0}"/>
                  </a:ext>
                </a:extLst>
              </p14:cNvPr>
              <p14:cNvContentPartPr/>
              <p14:nvPr/>
            </p14:nvContentPartPr>
            <p14:xfrm>
              <a:off x="365760" y="221040"/>
              <a:ext cx="8992080" cy="5235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14F8D6-4469-473C-B3C6-784F5EB2D5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211680"/>
                <a:ext cx="9010800" cy="525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039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B86F-75D0-43F8-ADAE-40DBF2924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F7897-3269-4E54-AF5C-B0BEAC0D3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B69682-47F7-4C78-A99E-3E8A3C74FD8F}"/>
                  </a:ext>
                </a:extLst>
              </p14:cNvPr>
              <p14:cNvContentPartPr/>
              <p14:nvPr/>
            </p14:nvContentPartPr>
            <p14:xfrm>
              <a:off x="556200" y="129600"/>
              <a:ext cx="9007200" cy="620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B69682-47F7-4C78-A99E-3E8A3C74FD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840" y="120240"/>
                <a:ext cx="9025920" cy="622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4570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B86F-75D0-43F8-ADAE-40DBF2924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F7897-3269-4E54-AF5C-B0BEAC0D3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97F803-F1C6-4161-85F6-EE0077973F22}"/>
                  </a:ext>
                </a:extLst>
              </p14:cNvPr>
              <p14:cNvContentPartPr/>
              <p14:nvPr/>
            </p14:nvContentPartPr>
            <p14:xfrm>
              <a:off x="548640" y="114480"/>
              <a:ext cx="8831880" cy="640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97F803-F1C6-4161-85F6-EE0077973F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280" y="105120"/>
                <a:ext cx="8850600" cy="64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916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B86F-75D0-43F8-ADAE-40DBF2924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F7897-3269-4E54-AF5C-B0BEAC0D3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9EE63D-440F-46D6-B24E-099911AF6360}"/>
                  </a:ext>
                </a:extLst>
              </p14:cNvPr>
              <p14:cNvContentPartPr/>
              <p14:nvPr/>
            </p14:nvContentPartPr>
            <p14:xfrm>
              <a:off x="502920" y="312480"/>
              <a:ext cx="8054640" cy="5052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9EE63D-440F-46D6-B24E-099911AF63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560" y="303120"/>
                <a:ext cx="8073360" cy="507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2985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B86F-75D0-43F8-ADAE-40DBF2924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F7897-3269-4E54-AF5C-B0BEAC0D3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FFB504-2C15-42B9-9F16-FC487B75BCD1}"/>
                  </a:ext>
                </a:extLst>
              </p14:cNvPr>
              <p14:cNvContentPartPr/>
              <p14:nvPr/>
            </p14:nvContentPartPr>
            <p14:xfrm>
              <a:off x="662760" y="327600"/>
              <a:ext cx="7049160" cy="5875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FFB504-2C15-42B9-9F16-FC487B75BC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400" y="318240"/>
                <a:ext cx="7067880" cy="589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617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B86F-75D0-43F8-ADAE-40DBF2924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F7897-3269-4E54-AF5C-B0BEAC0D3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0CA083-570B-4351-A1A5-EFBDD823122D}"/>
                  </a:ext>
                </a:extLst>
              </p14:cNvPr>
              <p14:cNvContentPartPr/>
              <p14:nvPr/>
            </p14:nvContentPartPr>
            <p14:xfrm>
              <a:off x="380880" y="68760"/>
              <a:ext cx="8969040" cy="495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0CA083-570B-4351-A1A5-EFBDD82312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59400"/>
                <a:ext cx="8987760" cy="497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1352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B86F-75D0-43F8-ADAE-40DBF2924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F7897-3269-4E54-AF5C-B0BEAC0D3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F0376F-78EC-4CBE-9BB2-BC6AA36DEBE7}"/>
                  </a:ext>
                </a:extLst>
              </p14:cNvPr>
              <p14:cNvContentPartPr/>
              <p14:nvPr/>
            </p14:nvContentPartPr>
            <p14:xfrm>
              <a:off x="891360" y="312480"/>
              <a:ext cx="7864200" cy="608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F0376F-78EC-4CBE-9BB2-BC6AA36DEB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2000" y="303120"/>
                <a:ext cx="7882920" cy="610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3684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2021-06-17T01:14:19Z</dcterms:created>
  <dcterms:modified xsi:type="dcterms:W3CDTF">2021-06-17T01:15:26Z</dcterms:modified>
</cp:coreProperties>
</file>