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2:08:02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677 0,'0'0'0,"0"-21"0,0 0 16,0 0-16,0 0 16,0 42 30,0 0-30</inkml:trace>
  <inkml:trace contextRef="#ctx0" brushRef="#br0" timeOffset="311.82">3133 508 0,'0'0'0,"0"-21"0,0 42 31,0 0-31,0 0 16,0 22-16,0-22 0,-22 21 15,22 1-15,-21-1 0,21 21 0,0-20 16,-21 20-16,21 1 0,-21-22 15,0 22-15,0-1 0,21-21 0,-22 1 16,1 20-16,0-20 16,21-22-16,0 21 0,-21 0 0,21-20 0,-21-1 15,21 0-15,0 0 0,0 0 16,21-42 15,-21 0-31,21 0 16,-21 0-16,21-22 0</inkml:trace>
  <inkml:trace contextRef="#ctx0" brushRef="#br0" timeOffset="619.64">3175 529 0,'0'0'0,"0"-21"0,0 0 16,0 42 15,21 0-31,-21 0 0,0 22 0,21-1 16,-21 0-16,0 1 0,0-1 15,0 22-15,0-1 0,0 1 0,0-1 16,0 1-16,0-1 0,0-21 16,0 22-16,0-22 0,-21 1 0,21-1 15,0 0-15,-21-21 0,21 22 16,0-22-16,0 0 0,0 0 0,0 0 15,0 1 1,0-44 0,0 1-1,0 0-15,0 0 0</inkml:trace>
  <inkml:trace contextRef="#ctx0" brushRef="#br0" timeOffset="819.53">2942 1291 0,'-21'0'0,"0"0"32,42 0-1,0 0-31,0 0 0,0 0 0,22 0 16,-22-21-16,0 21 0,21 0 15,-20 0-15,-1-21 0,21 21 16,-21-21-16,0 21 0,1 0 0,-22-21 15,21 21-15</inkml:trace>
  <inkml:trace contextRef="#ctx0" brushRef="#br0" timeOffset="1590.08">3873 1228 0,'0'0'0,"22"0"16,-22-21-16,21 21 0,-21-22 16,21 1-16,-21 0 0,0 0 15,0 0-15,0 0 16,0-1-16,-21 22 16,0 0-16,-1 0 0,1 0 15,0 0-15,0 0 0,0 22 0,0-1 16,-1 0-16,-20 0 0,21 0 15,0 0-15,0 1 0,-1-1 16,22 0-16,0 0 0,-21 0 0,21 0 16,0 1-16,0-1 0,0 0 15,0 0-15,21-21 0,1 21 16,-1-21-16,0 0 0,0 0 16,0 0-16,0 0 0,1 0 0,20-21 15,-21 0-15,0 21 0,0-21 16,1 0-16,-1-1 0,0 22 0,0-21 15,-21 0-15,0 0 0,21 21 16,-21-21-16,21 0 0,-21-1 16,0 44 31,0-1-47,-21 0 0,21 0 0,-21 0 15,21 22-15,0-22 0,0 21 16,0 0-16,0 1 0,0-1 0,0 0 15,0 22-15,0-1 0,0 1 0,0-1 16,0 1-16,0-1 0,0 1 16,0-22-16,0 22 0,0-1 0,0-20 15,0 20-15,0 1 0,0-22 16,-21 0-16,21 22 0,-21-22 0,0 0 16,21 1-16,0-22 0,-22 21 15,1-21-15,0 1 0,0-1 16,0-21-16,0 21 0,-22-21 0,22 0 15,-21 0-15,-1 0 0,1 0 16,0-21-16,-22 21 0,22-21 0,-22-1 16,22-20-16,-21 21 0,20-21 15,1-1-15,0-20 0,-1 20 0,22 1 16,0 0-16,0-1 0,0 1 0,21 21 16,0-21-16,0 20 0,0-20 15,0 21-15,0-21 0,21 20 0,0 1 16,0-21-16,0 21 0,0-22 15,1 22-15,20-21 0,0 0 16,-21-1-16,22 22 0</inkml:trace>
  <inkml:trace contextRef="#ctx0" brushRef="#br0" timeOffset="1999.85">4085 1439 0,'0'-21'31,"0"0"-15,21 21-16,0 0 0,-21-21 16,22 21-16,-1-21 0,-21 0 15,21 21-15,0-22 0,0 1 0,0 0 16,1 21-16,-22-21 0,0 0 15,0 0-15,-22 21 32,1 21-32,0-21 15,0 21-15,0 0 0,0 0 16,-1 0-16,22 1 0,0-1 0,-21 0 16,21 0-16,0 0 0,0 0 15,0 1-15,0-1 0,0 0 16,0 0-16,21-21 15,1 0-15,-1 0 0,0 0 16,0 0-16,0 0 0,0 0 0,22 0 16,-22 0-16,21 0 0,1-21 15,-22 0-15,21 0 0,0-1 0</inkml:trace>
  <inkml:trace contextRef="#ctx0" brushRef="#br0" timeOffset="2460.58">4699 1228 0,'-21'0'16,"0"0"0,-1 21-1,22 0-15,-21 0 0,21 0 16,0 1-16,0-1 0,0 0 16,0 0-16,0 0 0,0 0 15,0 1-15,0-1 16,0 0-1,-21-21-15,21 21 0,-21-21 32,21-21-17,0 0-15,0 0 0,0-1 0,0 1 16,0 0-16,0 0 16,0 0-16,21-22 0,0 22 0,0 0 15,1-21-15,20 21 0,-21-1 16,21 1-16,-20 21 0,20-21 0,0 21 15,-21 0-15,1 0 0,20 0 16,-21 21-16,0-21 0,0 21 0,1 1 16,-22-1-16,0 0 0,0 0 15,0 21-15,0-20 0,0-1 0,0 0 16,0 0-16,0 0 0,-22 0 16,1 1-16,21-1 0,-21-21 15,21 21-15,-21 0 0,21 0 16,21-21-1,0-21 1</inkml:trace>
  <inkml:trace contextRef="#ctx0" brushRef="#br0" timeOffset="3048.25">5630 1249 0,'0'0'0,"0"-21"16,0 0-16,0-1 16,0 1-16,0 0 0,0 0 15,-21 0-15,0 21 0,0-21 16,0 21-16,-1 0 0,1 0 16,-21 21-16,21 0 15,0-21-15,-1 21 0,1 21 0,0-20 16,0-1-16,0 0 0,0 21 15,-1-21-15,22 1 0,0 20 0,-21-21 16,21 0-16,0 0 0,0 1 16,0-1-16,0 0 0,21 0 15,1-21-15,-1 0 16,0 0-16,21 0 0,-21 0 16,1 0-16,-1 0 0,21-21 0,-21 0 15,0 0-15,22-1 0,-22 1 16,21 0-16,-21-21 0,1-1 0,-1 1 15,0 0-15,0-1 0,0-20 16,0-1-16,-21 1 0,0 21 0,0-22 16,22 22-16,-22-22 0,0 43 15,0-21-15,0 21 0,0-22 0,0 22 16,0 42 15,-22 0-31,22 1 0,0 20 16,-21 0-16,21 1 0,-21-1 0,21 21 15,0-20-15,0 20 0,0-20 0,0 20 16,0-21-16,0 1 0,0-1 16,0 0-16,0-20 0,0 20 0,0-21 15,0 0-15,0 0 0,21 1 16,0-22-16,1 21 0,-1-21 16,21 0-16,-21 0 0,0 0 15,1 0-15,-1-21 0,0-1 0</inkml:trace>
  <inkml:trace contextRef="#ctx0" brushRef="#br0" timeOffset="3543.96">6413 1101 0,'0'0'0,"0"-21"0,0-1 16,0 1-1,-21 21-15,0 0 0,21-21 16,-21 21-16,0 0 0,0 0 15,-1 0-15,1 21 0,0 0 16,21 1-16,-21-1 0,21 0 16,-21 0-16,21 21 0,0-20 0,-21 20 15,21-21-15,-22 21 0,22-20 16,0-1-16,0 0 0,0 0 16,0 0-16,0 0 0,0 1 0,0-1 15,22-21-15,-1 0 16,0 0-16,0 0 15,0 0-15,-21-21 0,21-1 16,1 22-16,-1-21 0,0 0 0,0-21 16,0 21-16,0-1 0,1-20 0,-1 21 15,-21 0-15,0 0 0,21-1 16,-21 1-16,21 0 0,-21 42 31,0 0-31,0 1 0,0-1 16,0 0-16,0 0 0,0 21 15,0-20-15,0-1 0,0 0 0,0 21 16,0-21-16,0 1 0,21-1 0,0 0 16,-21 0-16,22 0 0,-1-21 15,0 21-15,0-21 0,0 0 0,0 0 16,1 0-16,20 0 0,-21 0 16,0 0-16,0 0 0,1-21 0,-1 0 15,0 0-15,-21 0 0</inkml:trace>
  <inkml:trace contextRef="#ctx0" brushRef="#br0" timeOffset="4231.89">2667 1820 0,'0'0'0,"-21"0"0,-22 0 15,22 0-15,0 0 0,0 0 16,0 0-16,0 0 0,21 22 16,0-1 15,21-21-16,0 0-15,21 0 0,-21 0 16,22 0-16,20 21 0,-20-21 16,20 0-16,1 0 0,-1 0 0,22 0 15,-1 0-15,22 0 0,0 0 16,0 0-16,21 0 0,0 0 0,21 0 16,-21 0-16,21 0 0,0 0 0,22-21 15,-1 21-15,0 0 0,1 0 16,-1-21-16,0 21 0,1 0 0,-22 0 15,21-22-15,-21 22 0,1 0 16,-1 0-16,0 0 0,-21 0 16,0 0-16,0 0 0,-21 0 15,-22 0-15,1 0 0,0 0 0,-22 0 16,-20 0-16,-1 0 0,0 0 0,-21 0 16,1 0-16,-1 0 0,0 0 31,-42 0 0,0 0-31,-1 0 16,-20 0-16,21 0 0</inkml:trace>
  <inkml:trace contextRef="#ctx0" brushRef="#br0" timeOffset="5099.41">1672 3323 0,'0'0'0,"0"-42"16,0 21-16,0 0 15,0-1-15,0 1 16,0 42 15,0 1-31,0 20 16,0-21-16,0 21 0,0 1 0,0-1 15,0 0-15,0 1 0,-21 20 16,21-20-16,-21-1 0,21 0 0,0 22 16,0-22-16,0 0 0,0 1 15,0-22-15,0 21 0,0 1 0,0-22 16,0 21-16,0-21 0,0 0 16,0 1-16,0-1 15,0-42 16,0-1-31,0 1 16,0 0-16,0 0 0,0 0 16,0 0-16</inkml:trace>
  <inkml:trace contextRef="#ctx0" brushRef="#br0" timeOffset="5496.17">2074 3747 0,'0'21'16,"0"0"-1,0 0 1,21-21 15,1 0-15,-1 0-16,-21-21 15,21 21-15,-21-21 0,0 0 16,0-1-16,0 1 31,-21 21-31,0 0 16,-1 0-1,22 21-15,0 1 32</inkml:trace>
  <inkml:trace contextRef="#ctx0" brushRef="#br0" timeOffset="20335.84">4762 3196 0,'0'0'0,"0"-21"16,0 0-1,0 0 1,22 21-16,-1-21 16,-21-1-16,21 22 15,0-21-15,0 21 0,-21-21 16,21 21-16,-21-21 0,0 0 0,22 21 16,-1-21-16,-21-1 0,21 22 15,-21-21-15,0 0 0,0 0 16,0 0-16,-42 21 15,20 0-15,1 0 0,0 0 16,0 0-16,0 0 0,-22 0 0,22 21 16,-21 0-16,21 0 0,-22 0 15,22 1-15,-21-1 0,21 21 16,0 0-16,-1 1 0,1-1 0,0 0 16,0 1-16,0 20 0,21-20 15,0 20-15,0-21 0,0 1 0,0-1 16,0 0-16,0 1 0,0-22 15,0 21-15,21-21 0,0 1 0,0-1 16,0 0-16,22 0 0,-22-21 0,21 0 16,1 21-16,-22-21 0,21 0 15,0 0-15,1 0 0,-1 0 0,0-21 16,1 0-16,-1 0 0,-21 21 16,22-21-16,-1-1 0,-21 1 0,0 0 15,0 0-15,1 0 0,-22 0 16,0-22-16,0 22 0,0 0 15,0 0-15,-22 0 0,1-1 0,0 1 16,-21 21-16,21 0 0,-22 0 0,22 0 16,-21 0-16,-1 0 0,22 0 15,-21 0-15,21 0 0,-22 0 0,22 0 16,0 0-16,0 0 0,21 21 16,21-21 15,0 0-31,0 0 15,1-21-15,-1 21 0,0 0 0,21 0 16,-21 0-16,1 0 16,-1 0-16,0 0 0,0 0 0,0 0 15,0 0-15,1 0 0,-22 21 0,0 1 16,21-1-16,-21 0 0,0 0 16,0 0-16,0 0 0,0 1 0,0 20 15,0-21-15,0 21 0,0 1 0,-21-22 16,21 21-16,-22 1 0,1-1 15,21 0-15,0 22 0,-21-22 0,0 0 16,21 1-16,-21-1 0,21 0 16,0-20-16,-21 20 0,21 0 0,-22-21 15,22 22-15,0-22 0,0 0 0,0 0 16,0 0-16,0-42 47,0 0-47,0 0 0,22 0 15,-22 0-15,21-1 0,0-20 0,-21 0 16,21 21-16</inkml:trace>
  <inkml:trace contextRef="#ctx0" brushRef="#br0" timeOffset="20643.66">5567 3217 0,'0'-21'16,"0"42"15,-21 1-31,21-1 0,-22 0 0,22 0 16,-21 0-16,21 0 0,0 22 15,0-22-15,0 21 0,0-21 0,0 1 16,0-1-16,0 0 0,0 0 0,0 0 15,0 0-15,0 1 16,0-1-16,21-42 47,-21-1-47,0 1 0,0 0 0,22 0 16</inkml:trace>
  <inkml:trace contextRef="#ctx0" brushRef="#br0" timeOffset="21048.43">5694 2794 0,'0'0'0,"-21"0"0,-64 0 32,64 21-32,0 0 0,-1 1 15,22-1-15,-21 0 16,21 0-16,0 0 0,0 0 15,0 1-15,0-1 0,21-21 16,1 0-16,-1 0 16,0 0-16,0 0 0,0 0 0,0 0 15,1 0-15,-1 0 16,0 0-16,-21-21 0,21-1 0,-21 1 16,21 21-16,-21-21 0,0 0 15,0 0-15,0 0 16,0-1-16,-21 1 0,0 21 0,0 0 15,21-21-15,-21 21 0,-1 0 16,1 0-16,0 0 0,0 0 0,21 21 16,-21 0-16,0 1 0,-1-1 15,22 0-15,0 0 0,0 0 16,0 0-16,0 1 0,0-1 16,22-21-16,-22 21 15,21-21-15,0 0 0,0 0 0</inkml:trace>
  <inkml:trace contextRef="#ctx0" brushRef="#br0" timeOffset="21400.22">6223 2773 0,'-42'21'15,"42"0"-15,-22 0 16,1 1-16,21 20 0,-21-21 16,0 0-16,0 22 0,21-22 0,-21 21 15,-1-21-15,22 22 16,-21-1-16,21 0 0,0 1 0,-21-22 16,0 21-16,21 0 0,-21 1 0,21-1 15,0-21-15,0 22 0,0-22 16,0 0-16,0 0 0,0 0 0,0 0 15,0 1-15,21-22 16,0 0 0,0 0-16,0 0 0,1-22 15,-1 1-15,0 21 16,-21-21-16,21 0 0,-21 0 0,21 0 16,-21-1-16</inkml:trace>
  <inkml:trace contextRef="#ctx0" brushRef="#br0" timeOffset="21616.1">5673 3281 0,'21'0'16,"0"0"-1,0 0-15,0 0 0,22 0 0,-22 0 16,21 0-16,-21 0 0,22 0 0,-22 0 15,21-21-15,-21 21 16,22 0-16,-1 0 0,-21-21 0,21 21 16,-20-22-16,20 22 0,-21-21 15,21 21-15</inkml:trace>
  <inkml:trace contextRef="#ctx0" brushRef="#br0" timeOffset="23179.2">6921 2752 0,'0'0'0,"-42"-21"32,21 42-32,0 0 15,0 0-15,-1 0 0,22 0 0,-21 1 16,0 20-16,21-21 0,-21 21 15,21 1-15,0-1 0,-21 0 0,21 1 16,-21-1-16,21 0 0,0 1 16,0-1-16,0 0 0,0 1 0,0-1 15,0 0-15,0-20 0,0 20 0,0-21 16,0 0-16,0 0 0,0 1 16,0-1-16,0-42 46,0-1-46,0 1 0,0 0 0,0 0 16,21 0-16,-21 0 0,21-1 0,-21-20 16,21 21-16,-21 0 0,0-22 15,21 22-15,0 0 0,-21 0 0,0 0 16,22 21-16,-22-21 16,21 21-16,-21 21 15,0 0-15,0 0 0,21-21 16,-21 42-16,21-20 0,-21-1 15,0 0-15,0 0 0,0 0 0,21 0 16,0 1-16,1-1 0,-22 0 16,21 0-16,0-21 0,0 21 15,0-21-15,0 0 0,1 0 0,-1 0 16,0 0-16,0 0 0,0 0 16,0 0-16,1 0 0,-1 0 0,0-21 15,0 21-15,0-21 0,0 0 0,1 0 16,-1-1-16,-21 1 0,21-21 15,-21 21-15,21 0 0,0-22 0,-21 22 16,0 0-16,0 0 0,0 0 0,21-1 16,-21 1-16,0 0 15,0 0-15,0 42 32,-21 0-32,0-21 0,21 43 15,0-22-15,0 0 0,0 0 0,-21 21 16,21-20-16,0-1 0,0 21 15,0-21-15,0 0 0,0 1 0,0-1 16,0 0-16,21 0 0,0-21 16,0 0-16,1 0 15,-1 0-15,0 0 0,0 0 0,0 0 16,0 0-16,1 0 0,-1-21 16,0 0-16,0 21 0,0-21 15,0-1-15,-21 1 0,22 0 0,-1 0 16,0-21-16,0 20 0,-21 1 0,0-21 15,0 21-15,21 0 0,-21-1 16,0 1-16,0 0 0,0 0 16,0 42 15,-21 0-31,21 0 0,0 1 0,0-1 16,-21 0-16,21 0 0,-21 0 15,21 22-15,0-22 0,0 0 0,0 0 16,0 0-16,0 0 0,0 1 15,21-1-15,-21 0 0,21-21 16,0 21-16,0-21 0,1 0 0,-1 0 16,0 0-16,0 0 0,21 0 0,-20 0 15,-1 0-15,0 0 0,0-21 16,0 0-16,0 0 0,1-1 0,-1 1 16,0 0-16,0-21 0,0-1 0,0 1 15,-21 0-15,22-1 0,-22 1 16,21 0-16,-21-1 0,0 1 0,0 0 15,0-1-15,0 1 0,0 0 16,0-1-16,0 22 0,0 0 0,0 0 16,0 0-16,0 42 31,0 0-31,-21 0 0,21 0 16,-22 1-16,22 20 0,0-21 0,0 21 15,-21 1-15,21-22 0,0 21 16,0 1-16,0-1 0,0 0 0,0 1 15,0-1-15,0-21 0,0 21 0,0 1 16,0-22-16,0 0 0,0 0 16,0 22-16,0-22 0,0 0 15,0 0-15,0 0 16,0-42 15,0 0-15,0 0-16,0 0 0,0-1 15,0 1-15,0 0 0,21 0 0,-21-21 16,22 20-16,-1 1 0,-21 0 16,21 0-16,0 0 0,0 0 0,0-1 15,1 1-15,-1 0 0,21 21 0,-21 0 16,22-21-16,-22 21 0,21 0 16,0 0-16,-20 0 0,20 21 0,-21 0 15,21-21-15,-20 21 0,-1 1 0,-21 20 16,0-21-16,0 0 0,0 0 15,0 22-15,0-22 0,0 0 16,-21 0-16,-22 0 0,22 1 0,0-1 16,-21 0-16,-1-21 0,22 21 15,-21-21-15,-1 21 0,22-21 0,-21 0 16,21 0-16,0 0 0,-1 0 0,1 0 16,0 0-16,0 0 0,0 0 15,0 0-15,-1 0 0,1 0 16,0 0-16</inkml:trace>
  <inkml:trace contextRef="#ctx0" brushRef="#br0" timeOffset="24291.46">1609 4805 0,'0'0'0,"-85"0"31,64 0-15,0 0-16,21-21 15,0 0-15,0-1 16,0 1-16,0 0 16,21 0-16,0 21 15,0-21-15,0 21 0,0 0 0,1-21 16,-1 21-16,0 0 0,0 0 16,0 0-16,0 0 0,1 0 15,-1 21-15,0 0 0,0 0 0,-21 0 16,21 22-16,-21-1 0,21 0 15,-21 1-15,0 20 0,0-21 0,0 1 16,0-1-16,-21 0 0,0 1 16,0-1-16,0 0 0,0 1 0,-22-22 15,22 21-15,-21-21 0,-1 1 16,1 20-16,0-21 0,-1-21 16,22 21-16,-21-21 0,0 0 0,-1 0 15,22 0-15,-21 0 0,21 0 16,-1 0-16,1 0 0,0-21 15,0 0-15,21 0 0,0 0 0,0-22 16,0 22-16,0 0 0,0-21 16,0 20-16,0-20 0,0 21 15,21 0-15,0 0 0,0 21 16,1 0-16,-1 0 0,0 0 16,0 0-16,21 21 0,-20 21 15,-1-21-15,0 0 0,0 1 0,21 20 16,-20-21-16,-1 21 0,0-20 15,0-1-15,0 0 0,-21 0 0,21 21 16,1-20-16,-1-22 0,-21 21 16,0 0-16,21 0 0,0-21 15,-21 21-15,21-21 32,-21-21-32,21 0 0,1 0 15</inkml:trace>
  <inkml:trace contextRef="#ctx0" brushRef="#br0" timeOffset="24472.36">2095 5249 0,'0'-21'78,"22"21"-62</inkml:trace>
  <inkml:trace contextRef="#ctx0" brushRef="#br0" timeOffset="26487.07">4889 5207 0,'22'0'31,"-22"-21"-31,0 0 0,21 21 16,-21-21-16,0-1 0,21 1 15,-21 0-15,0 0 0,0 0 16,0 0-16,0-1 0,0 1 0,0-21 16,0 21-16,0 0 0,-21-1 15,0 1-15,-1 0 0,1 0 16,-21 0-16,21 21 0,0 0 0,-22 0 15,1 0-15,0 0 0,-1 0 16,1 21-16,0 0 0,-1 0 0,1 0 16,0 22-16,20-1 0,-20 0 0,21 1 15,-21 20-15,42-20 0,0-1 16,-22 0-16,22 1 0,0-22 0,0 21 16,0-21-16,22 22 0,-1-22 15,0 0-15,0-21 0,21 21 0,-20-21 16,20 0-16,-21 0 0,21 0 15,1 0-15,-1 0 0,0-21 0,-20 0 16,20 0-16,0-1 0,1 1 16,-22 0-16,21-21 0,-21 21 0,0-22 15,1 22-15,-1-21 0,-21 21 16,0-22-16,21 22 0,-21-21 0,0 21 16,0-1-16,0 1 0,0 0 0,0 0 15,0 42 1,0 0-16,0 0 15,0 1-15,0 20 0,0-21 16,0 21-16,0-20 0,0 20 0,0-21 16,0 21-16,0-20 0,21-1 15,0 21-15,-21-21 0,21 0 16,1 1-16,-1-1 0,0-21 16,0 0-16,0 0 0,0 0 0,1 0 15,-1 0-15,21 0 0,-21 0 16,0-21-16,1-1 0,-1 1 0,21 0 15,-21 0-15,0 0 0,1 0 0,-22-22 16,21 22-16,-21-21 0,21-1 16,-21 1-16,0 21 0,0-21 0,0 20 15,0-20-15,0 21 0,0 0 16,0 0-16,0-1 0,0 1 0,0 42 31,-21 22-31,21-22 0,-21 0 16,21 21-16,-22 1 0,22-1 0,0 0 15,0-20-15,0 20 0,0 0 0,0-21 16,0 22-16,0-22 0,0 0 16,0 0-16,0 0 0,0 1 0,22-22 15,-1 0-15,0 0 0,0 0 16,0 0-16,22 0 0,-22 0 0,0-22 16,21 1-16,-21 0 0,22 0 0,-22 0 15,21 0-15,-21-1 0,1-20 16,20 21-16,-21-21 0,0-1 0,-21 1 15,21 21-15,1-22 0,-22 1 16,0 21-16,0-21 0,0 20 16,21 1-16,-21 0 0,0 0 15,0 42 1,0 0-16,0 0 16,0 1-16,-21 20 0,21-21 0,0 21 15,0 1-15,0-1 0,0-21 16,0 22-16,0-1 0,0-21 0,0 21 15,0-20-15,0-1 0,0 21 0,21-21 16,0 0-16,0 1 16,0-22-16,22 0 0,-22 0 0,0 0 15,0 0-15,21 0 0,-20 0 16,-1 0-16,21-22 0,-21 1 0,22 0 16,-22 0-16,21 0 0,-21 0 15,0-22-15,1 1 0,-1 0 0,0-1 16,0 1-16,0-22 0,-21 22 0,0-21 15,0 20-15,0-20 0,0 20 16,21-20-16,-21 21 0,0 20 0,0-20 16,0 21-16,0 0 0,0 0 15,0 42 1,-21 0-16,21 0 0,0 21 16,-21-20-16,21 20 0,0 0 15,0 22-15,-21-22 0,21 0 16,-21 22-16,21-22 0,0 1 0,0-1 15,0 0-15,0 1 0,0-1 16,0-21-16,0 21 0,0-20 0,0-1 16,21 0-16,0 0 0,0-21 0,0 0 15,1 21-15,-1-21 0,0 0 16,21 0-16,-21 0 0,22-21 0,-22 0 16,0 0-16,21 0 0,-20-1 0,-1 1 15,21-21-15,-21 21 0,0-22 16,1 1-16,-1-21 0,-21 20 0,21-20 15,-21 20-15,21-20 0,-21 21 0,0-22 16,0 22-16,0-1 16,0 22-16,0-21 0,0 21 0,0 0 15,0 42 17,0 0-32,0 21 0,0-21 0,0 22 15,0-1-15,-21 0 0,21 1 0,-21 20 16,21-20-16,0-1 0,0 0 15,-21 22-15,21-22 0,-22-21 0,22 22 16,-21-1-16,21-21 0,0 0 0,0 0 16,0 1-16,0-1 15,0-42 17,0-1-32,0 1 15,0 0-15,0 0 0,21-21 0,1 20 16,-1-20-16,0 0 0,0-1 0,0 1 15,0 21-15,1-21 0,-1-1 16,0 22-16,21 0 0,-21 0 0,1 21 16,-1 0-16,0 0 0,0 0 0,0 21 15,0 0-15,1 0 0,-1 22 16,-21-22-16,0 21 0,0 0 0,0-20 16,0 20-16,0 0 0,0-21 0,0 22 15,0-22-15,0 21 16,0-21-16,0 1 0,0-1 15,0 0-15,-21-21 0,-1 0 16,1 0 0,0 0-16,0 0 0,21-21 15</inkml:trace>
  <inkml:trace contextRef="#ctx0" brushRef="#br0" timeOffset="26687.96">6392 4911 0,'-21'0'0,"42"0"0,-63 0 16,21 0-16,42 0 31,0 0-31,0 0 16,0 0-16,22 0 0,-1 0 15,0-21-15,1 21 0,-1 0 0,22 0 16,-22-22-16,21 22 0,-20 0 0</inkml:trace>
  <inkml:trace contextRef="#ctx0" brushRef="#br0" timeOffset="27155.72">7853 4784 0,'-64'-21'32,"43"42"-32,0 0 15,0 0-15,21 0 0,-21 0 0,-1 22 16,1-22-16,0 21 0,21-21 0,0 22 16,-21-1-16,21-21 0,0 22 15,0-22-15,0 0 0,0 0 16,0 0-16,0 0 0,21 1 0,0-1 15,0-21-15,1 0 0,-1 21 16,0-21-16,21 0 0,-21 0 0,22 0 16,-22 0-16,0-21 0,21 0 0,-20-1 15,20 22-15,-21-21 0,0-21 0,0 21 16,1-22-16,-1 22 0,0-21 16,-21 0-16,21-1 0,-21 1 0,0 0 15,0-1-15,0 22 0,0-21 0,0 21 16,-21-1-16,0 22 0,0-21 15,-1 21-15,1 0 0,0 0 0,0 0 16,0 0-16,0 21 0,-1 1 16,1-22-16,0 21 0,21 0 15,-21 0-15,21 0 0,0 0 0,0 1 16,0-1-16,0 0 0,21 0 0,0 0 16,0 0-16,1 1 0</inkml:trace>
  <inkml:trace contextRef="#ctx0" brushRef="#br0" timeOffset="27779.36">8318 5207 0,'22'-21'31,"-1"0"-15,0 0-16,21-1 0,-21 1 15,1 0-15,20 0 0,-21 0 16,21-22-16,1 22 0,-22-21 0,0 21 16,0 0-16,0-22 0,1 22 0,-22 0 15,0 0-15,0 0 16,-22 21-16,1 0 0,0 0 16,0 0-16,0 0 0,0 0 15,-1 21-15,1-21 0,0 21 16,21 0-16,0 0 0,0 0 0,0 1 15,0-1-15,0 0 0,0 0 0,0 0 16,0 0-16,0 1 0,21 20 16,0-21-16,-21 0 0,22 0 0,-22 1 15,21-1-15,0 21 0,-21-21 0,21-21 16,0 21-16,-21 1 0,21-1 0,1-21 16,-1 0-16,0 21 0,0-21 15,0 0-15,0 0 0,1 0 0,-1 0 16,0 0-16,0-21 0,21 0 15,-20 21-15,-1-22 0,21 1 16,-21 0-16,0 0 0,1 0 0,-1 0 16,0-22-16,-21 22 0,21 0 0,-21 0 15,21-22-15,-21 22 0,0 0 16,0 0-16,0 42 31,0 0-31,0 0 0,-21-21 16,21 22-16,-21-1 0,0 21 0,21-21 15,0 0-15,0 1 0,-21-1 0,21 0 16,-22-21-16,22 21 0,0 0 16,0 0-16,0 1 15,22-22 1,-1 0 0,0-22-16</inkml:trace>
  <inkml:trace contextRef="#ctx0" brushRef="#br0" timeOffset="27971.25">9186 4805 0,'0'0'0,"0"-21"0,-21 21 0,0 0 16,21-21-16,-21 21 0,0 0 16,-1 0-1,1 0 1,21 21-16,0 0 15,0 0 1,0 0 0</inkml:trace>
  <inkml:trace contextRef="#ctx0" brushRef="#br0" timeOffset="28735.81">9779 4974 0,'-21'-21'0,"42"42"0,-63-42 15,20 0-15,22 0 16,0 0 0,0-1-16,0 1 15,22 21-15,-1 0 0,0 0 16,0-21-16,0 21 0,0 0 16,22 0-16,-22 0 0,0 0 0,0 0 15,22 0-15,-22 21 0,0 0 16,-21 1-16,0 20 0,0-21 15,0 0-15,0 0 0,-21 22 0,0-22 16,-1 0-16,-20 21 0,0-20 0,-1-1 16,1 0-16,0 0 0,-1 0 15,1 0-15,0 1 0,21-22 0,-22 21 16,22 0-16,0-21 0,0 0 16,42-21 15,0 0-31,21 21 0,-20-22 15,-1 22-15,21 0 0,0-21 16,-20 21-16,20 0 0,0 0 0,1 0 16,-1 0-16,0 0 0,1 21 0,-1 1 15,0-22-15,1 21 0,-1 0 16,0 0-16,-21 0 0,22 22 0,-22-22 16,0 0-16,0 0 0,-21 21 0,0-20 15,0-1-15,0 21 0,0-21 0,0 22 16,0-22-16,-21 0 0,-21 21 15,21-21-15,-22 1 0,1-1 0,0 0 16,-22 0-16,22 0 0,-22-21 16,22 21-16,-22-21 0,1 0 0,21 0 15,-22 0-15,22 0 0,-1 0 16,1 0-16,0 0 0,21 0 0,-22-21 16,22 0-16,0 0 0,0 21 0,0-21 15,-1 0-15,22-1 0,0 1 16,0 0-16,0 0 0,0 0 0,0 0 15,0-1-15,0 1 0,0 0 0,0 0 16,0 0-16,22 0 16,-1-1-16,-21 1 0,42-21 0</inkml:trace>
  <inkml:trace contextRef="#ctx0" brushRef="#br0" timeOffset="29247.52">10604 4805 0,'0'-21'0,"0"42"0,0-63 16,0 20-16,-21 1 16,0 0-16,0 21 0,0-21 0,-22 21 15,22 0-15,0 0 0,-21 0 0,21 0 16,-22 21-16,22-21 0,0 42 15,-21-20-15,20-1 0,1 21 0,21 0 16,-21-20-16,21 20 0,-21 0 0,21-21 16,0 22-16,0-22 0,0 0 15,0 21-15,0-20 0,0-1 0,21-21 16,0 21-16,0-21 0,1 0 0,-1 0 16,0 0-16,21 0 15,-21 0-15,1 0 0,-1-21 0,0 0 16,0 21-16,21-43 0,-20 22 15,-1 0-15,0-21 0,0 20 0,0-20 16,-21 21-16,21 0 0,-21 0 16,22-1-16,-22 1 0,0 0 0,0 42 31,0 0-31,0 1 0,0-1 16,-22 0-16,22 0 0,-21 0 0,21 22 15,0-22-15,0 0 0,0 0 16,0 0-16,0 0 0,0 1 0,0-1 15,21-21-15,1 21 0,-1-21 16,0 0-16,0 0 0,0 0 16,0 0-16,1 0 15,-1 0-15,0-21 0,0 0 0</inkml:trace>
  <inkml:trace contextRef="#ctx0" brushRef="#br0" timeOffset="30527.89">11007 4339 0,'0'0'0,"0"-42"0,0 0 0,0 20 16,0-20-16,0 21 0,-22 21 15,1 21 1,21 21-16,0-20 0,0 20 16,0 0-16,0 1 0,0-1 15,0 21-15,0-20 0,-21-1 16,21 22-16,0-22 0,-21 21 0,21-20 15,0 20-15,0-20 0,0-1 0,0 0 16,0 1-16,0-22 0,0 0 16,0 21-16,21-21 0,0 1 15,0-22-15,1 0 0,-1 0 16,0 0-16,0 0 16,0-22-16,-21 1 0,21 0 0,1 0 15,-1-21-15,0 20 0,0-20 0,0 21 16,0-21-16,1-1 0,-22 1 15,21 21-15,0 0 0,-21-1 16,21 1-16,-21 0 0,0 0 0,0 42 31,0 0-31,0 0 16,0 22-16,0-22 0,-21 21 0,21-21 16,0 22-16,0-22 0,0 0 0,0 21 15,0-20-15,0-1 0,0 0 16,0 0-16,0 0 0,21 0 0,-21 1 15,21-22-15,0 0 0,1 0 16,-1 0-16,0 0 0,0 0 16,0-22-16,0 22 0,1-21 15,-1 0-15,0 0 0,-21-21 16,21 20-16,0-20 0,-21 21 16,21 0-16,-21-22 0,22 22 0,-22 0 15,21 21-15,-21-21 0,0 42 31,0 0-31,-21 0 16,21 1-16,-22-1 0,22 0 0,-21 0 16,21 0-16,0 0 0,0 1 15,0-1-15,0 0 0,0 0 0,0 0 16,0 0-16,0 1 16,21-22-1,1 0-15,-1 0 16,0-22-16,0 1 0,-21 0 15,0 0-15,0 0 16,21 0-16,-21-1 0,0 1 0,0 0 16,0-21-16,0 21 0,0-1 0,-21 1 15,21 0-15,0 0 0,0 0 16,-21 21-16,21-21 0,-21 21 16,21-22-16,0 1 15,21 0 1,0 21-16,0 0 0,0 0 15,1-21-15,-1 21 0,21 0 0,-21 0 16,0 0-16,1 0 0,-1 0 16,0 0-16,21 0 0,-21 0 15,1 21-15,-22 0 0,21 0 16,-21 1-16,0-1 0,0 0 0,0 21 16,0-21-16,21 1 0,-21 20 15,0-21-15,0 0 0,0 22 0,0-22 16,0 0-16,0 0 0,0 0 0,0 0 15,0 1-15,0-1 16,-21-21 15,21-21-31,0-1 16,0 1-16,0 0 16,0 0-16,0-21 0,0 20 0,0-20 15,21 21-15,0-21 0,0-1 16,0 1-16,1 0 0,20 20 0,-21-20 15,21 0-15,-20 21 0,20-1 0,-21 1 16,21 21-16,1 0 16,-22 0-16,21 0 0,-21 0 0,1 0 0,-1 43 15,-21-22-15,0 0 0,0 21 0,21 1 16,-21-1-16,21 0 0,-21-21 16,0 22-16,0-1 0,0-21 15,21 22-15,-21-22 0,21 0 0,-21 0 16,0 0-16,0 0 0,22-21 15,-1 0 1,0-21 0,0 21-16,-21-21 0,21 0 0,0 0 15,-21 0-15,22-1 0,-22 1 16,21-21-16,-21 21 0,21-22 0,0 22 16,-21-21-16,0 21 0</inkml:trace>
  <inkml:trace contextRef="#ctx0" brushRef="#br0" timeOffset="30779.23">12001 4170 0,'0'0'0,"-21"0"0,0 0 15,0 0-15,0 0 16,42 0 15,0 0-31,0 0 16,0 0-16,1 0 16,-1 0-16</inkml:trace>
  <inkml:trace contextRef="#ctx0" brushRef="#br0" timeOffset="31011.68">10858 4551 0,'0'0'15,"-21"0"-15,42 0 31,1 0-31,20 0 0,-21 0 16,21 0-16,-20 0 0,20 0 0,-21 0 16,21 0-16,1-21 0,-22 21 0,0 0 15,0 0-15,0 0 0</inkml:trace>
  <inkml:trace contextRef="#ctx0" brushRef="#br0" timeOffset="32115.23">1566 6752 0,'0'0'0,"-21"21"0,-21-21 0,21 0 16,-22 0-16,22 0 15,0 0-15,0 0 0,21-21 16,0 0 0,0 0-16,21 0 0,0 0 15,0-1-15,22 22 0,-1-21 16,0 21-16,-21 0 0,22-21 0,-1 21 15,0 0-15,1 0 0,-22 21 16,0-21-16,0 21 0,0 1 0,-21 20 16,0-21-16,0 0 0,0 22 15,0-22-15,-21 21 0,0-21 16,0 0-16,-21 22 0,20-22 0,1 0 16,-21 0-16,21 0 0,0-21 15,-1 22-15,1-22 0,0 0 0,0 0 16,0 0-16,21-22 31,0 1-31,21 0 16,0 21-16,0-21 0,0 0 0,22 21 15,-22-21-15,21 21 0,1 0 16,-1-22-16,-21 22 0,21 0 0,1 0 16,-1 0-16,-21 22 15,22-1-15,-22-21 0,0 21 0,0 21 16,-21-21-16,0 1 0,0 20 0,0-21 15,0 21-15,-21 1 0,0-22 16,0 21-16,-22-21 0,22 22 0,-21-22 16,-1 0-16,22 0 0,-21 0 15,0 1-15,-1-22 0,22 0 0,-21 21 16,-1-21-16,22 0 0,-21 0 16,21 0-16,-22 0 0,22-21 0,0-1 15,0 22-15,0-21 0,0 0 16,-1 0-16,22 0 0,0 0 15,0-1-15,0 1 16,0 0-16,0 0 0,22 21 16,20-21-16,-21 21 0,0-21 15,22 21-15</inkml:trace>
  <inkml:trace contextRef="#ctx0" brushRef="#br0" timeOffset="32328.11">2540 6985 0,'0'0'0,"21"0"0,-42 0 31,0 0-31,0 0 16,42 0 30,0 0-46</inkml:trace>
  <inkml:trace contextRef="#ctx0" brushRef="#br0" timeOffset="32859.81">4381 6519 0,'43'-127'15,"-86"254"-15,86-275 0,-22 106 0,0 21 0,-21 0 16,0-1-16,21 1 0,-21 42 31,0 1-15,0 20-16,0 0 0,0 1 0,0-1 15,0 21-15,0 1 0,0-22 0,0 22 16,0-1-16,0-20 16,-21 20-16,21-21 0,-21 1 0,21 20 15,-21-20-15,21-1 0,0-21 0,0 21 16,0-20-16,0 20 0,0-21 15,0 0-15,0 0 0,0-42 32</inkml:trace>
  <inkml:trace contextRef="#ctx0" brushRef="#br0" timeOffset="33199.61">4212 6646 0,'0'0'0,"-21"-42"0,21 0 0,0-1 16,0 1-16,0 0 0,0-1 16,0 1-16,21 21 0,0-21 0,0-1 15,22 22-15,-1 0 0,0-21 0,22 20 16,-1 1-16,1 0 0,-1 0 16,1 21-16,21 0 0,-22 0 0,-21 0 15,22 21-15,-22-21 0,-21 42 16,1-20-16,-22-1 0,0 21 15,0 0-15,-22 22 0,1-22 0,0 1 0,-21-1 16,-1 21-16,1-20 0,0-1 16,-22 0-16,22-20 0,0 20 15,-1-21-15,1 0 0,0 22 0,20-43 16,-20 21-16,21 0 0,0-21 16,21 21-16,21-21 15,0 0 1,0 0-16,0 0 0,1 0 15,-1 0-15,21 0 0</inkml:trace>
  <inkml:trace contextRef="#ctx0" brushRef="#br0" timeOffset="36067.3">5228 6943 0,'0'0'0,"21"0"0,0 0 16,1 0-16,-1-21 15,-21-1-15,0 1 16,0 0-16,0 0 16,0 0-16,0 0 0,0-1 15,0 1-15,0 0 0,-21 0 0,-1 21 16,22-21-16,-21 21 0,0 0 16,0 0-16,0 0 15,0 0-15,-1 0 0,1 21 0,0 0 16,0 0-16,0 0 0,0 22 15,21-22-15,-22 21 0,1-21 0,21 22 16,0-22-16,-21 0 0,21 21 0,0-20 16,0-1-16,0 0 0,0 0 15,0 0-15,0 0 0,21-21 0,0 0 16,1 0-16,-1 0 0,0 0 16,0 0-16,0 0 0,0 0 15,1-21-15,-1 0 0,0 0 0,0 0 16,0 0-16,-21-1 0,21 1 0,1 0 15,-22 0-15,0 0 0,0-22 16,21 22-16,-21-21 0,21 21 16,-21 0-16,0-1 0,0 1 0,21 21 31,-21 21-15,0 1-16,0-1 0,21 0 0,-21 0 15,0 21-15,0-20 0,0-1 16,21 0-16,-21 21 0,22-21 0,-22 1 15,0-1-15,21-21 0,0 21 0,0 0 16,0 0-16,22-21 16,-22 0-16,0 0 0,0 0 0,0 0 15,22 0-15,-22-21 0,21 21 16,-21-21-16,22 0 0,-1 0 0,-21 21 16,21-22-16,-20-20 0,20 21 15,-21 0-15,0 0 0,0-1 0,1-20 16,-1 21-16,0 0 0,-21 0 0,0-1 15,0 1-15,0 0 0,21 21 16,-21 21 0,0 0-1,0 1-15,0-1 0,0 0 16,0 21-16,-21-21 0,21 1 0,0-1 16,0 0-16,0 0 0,0 0 15,0 0-15,21 1 0,0-1 0,0 0 16,1-21-16,20 0 0,-21 21 15,0-21-15,22 0 0,-22 0 0,21 0 16,0 0-16,1 0 0,-22 0 0,21-21 16,1 21-16,-1-21 0,0 0 15,1 21-15,-22-22 0,21 1 0,64-106 32,-106 106-32,0-21 0,0 21 15,0-1-15,0-20 0,0 21 0,0 0 16,-21 21-16,0-21 0,-1 21 0,1 0 15,-21 0-15,21 0 16,-22 0-16,22 21 0,-21-21 0,21 21 16,0 0-16,-1 21 0,1-20 0,0-1 15,0 0-15,0 21 0,21-21 16,0 1-16,0 20 0,0-21 0,0 0 16,0 0-16,0 1 0,0-1 0,0 0 15,21-21-15,-21 21 0,21-21 0,0 0 16,0 0-16,1 0 0,-1 0 15,0 0-15,21 0 0,-21 0 0,1 0 16,-1-21-16,21 21 0,-21-21 0,0 0 16,1-1-16,-1 1 0,0 0 15,0 0-15,0 0 0,-21 0 16,0-1-16,21-20 0,-21 21 0,0 0 16,22 21-16,-22-21 0,0-1 15,0 44 1,0-1-1,0 0-15,0 0 0,0 0 16,0 0-16,0 1 0,0-1 16,0 0-16,0 0 0,0 0 0,0 0 15,21-21-15,0 22 0,0-22 0,0 0 16,0 21-16,1-21 0,-1 0 16,0 0-16,0 0 0,21 0 0,-20 0 15,-1 0-15,0-21 0,0-1 16,21 22-16,-20-21 0,-1 0 0,-21 0 15,21 0-15,0 0 0,-21-1 16,0 1-16,0 0 0,0 0 0,0 0 16,0 0-16,0-1 0,0 1 15,0 42 1,0 1 0,0-1-16,0 0 0,0 0 15,0 0-15,0 0 0,0 1 0,0-1 16,0 0-16,0 0 0,0 0 0,0 0 15,0 1-15,0-1 16,0-42 31,0-1-47,21 1 16,-21 0-16,21 0 0,-21 0 15,22-22-15,-22 22 0,21 0 0,-21 0 16,21 0-16,0 0 0,-21-1 15,21 1-15,0 21 0,1-21 16,-1 21-16,0 0 0,0 21 16,-21 0-1,21-21-15,-21 22 0,21-1 0,1 0 0,-22 0 16,0 0-16,21 0 0,0 1 16,-21-1-16,21 0 0,0 0 15,-21 0-15,21-21 0,1 21 16,-1-21-16,0 0 15,0 0-15,0-21 16,0 21-16,-21-21 0,22 0 16,-1 21-16,-21-21 0,21 0 0,0-1 15,0 1-15,0 0 0,1 0 0,-1 0 16,0 0-16,0-1 0,0 1 16,0 0-16,1 0 0,-1 0 15,-21 42 1,0 0-1,0 0-15,0 0 0,0 1 16,0 20-16,0-21 0,0 0 0,21 0 16,-21 1-16,21-1 0,-21 0 0,21-21 15,0 21-15,1 0 0,-1 0 16,0-21-16,0 0 0,21 0 16,-20 0-16,-1 0 0,21 0 0,-21 0 15,22 0-15,-22 0 0,21 0 0,-21-21 16,0 0-16,22 0 15,-22 21-15,0-21 0,0 0 0,0-1 0,-21 1 16,0 0-16,0-21 0,0 21 16,0-1-16,0 1 0,0 0 0,0 0 15,0 0-15,-21 21 0,0-21 16,0 21-16,0 0 16,0 0-16,21 21 0,0 0 0,-22 0 15,22 0-15,-21 0 0,21 1 16,0-1-16,0 0 0,0 21 0,0-21 15,0 1-15,0-1 0,0 0 0,21 0 16,1 0-16,-1 0 0,0-21 16,21 22-16,-21-22 0,1 0 15,-1 0-15,21 0 0,-21 0 0,0 0 16,22 0-16,-22 0 0,21-22 16,-21 22-16,1-21 0,20 0 0,-21 0 15,0 0-15,0 0 0,1-1 16,-1-20-16,-21 21 0,21-21 0,0-1 15,0 1-15,-21-22 0,0 22 0,21-21 16,-21 20-16,22 1 0,-22 0 16,0-1-16,0 1 0,0 21 0,0 0 15,0-1-15,0 1 0,-22 21 16,22 21-16,-21 1 16,21-1-16,-21 0 0,21 21 15,0 1-15,0-1 0,0 0 0,-21 1 16,21-1-16,0 0 0,0 1 15,0-1-15,0 0 0,0 1 16,0-1-16,21-21 0,0 21 0,-21-20 16,21-1-16,1 21 0,-1-42 0,-21 21 15,21 0-15,0-21 0,0 0 0,0 0 16,1 0-16,-1 0 0,0 0 16,0 0-16,0 0 0,0 0 0,1-21 15,-1 21-15,0-21 0,0 0 0,0 0 16,0 0-16,1-1 0,-1-20 15,-21 21-15,21 0 0,-21 0 16,21-1-16,-21 1 0,0 0 16,0 42-1,0 0-15,0 1 16,0-1-16,0 0 0,-21 0 16,21 0-16,0 0 0,0 1 0,0-1 15,0 0-15,0 0 16,21-21-16,-21 21 0,21-21 15,0 0-15,1 0 0,-1 0 16,0 0-16,0 0 0,0 0 0,0 0 16,1-21-16,-1 21 0,0-21 15,0 0-15,0 0 0,0 21 0,1-43 16,20 22-16,-21 0 0,0 0 16,0 0-16,1-1 0,-1 1 0,-21 0 15,21 21-15,-21 21 31,0 0-31,0 1 0,0-1 16,0 0-16,0 0 0,0 0 0,0 0 16,21 1-16,0-1 15,0-21-15,1 0 16,-1 21-16,0-21 0,0 0 16,0 0-16,0 0 15,1 0-15,-1-21 0,0 21 0,0-21 16,0-1-16,0 22 0,1-21 15,-22 0-15,21 21 0,0-21 0,0 0 16,-21 0-16,21 21 16,-21 21-1,0 0 1,0 0-16,0 0 16,-21 0-16</inkml:trace>
  <inkml:trace contextRef="#ctx0" brushRef="#br0" timeOffset="36256.19">10753 6519 0,'0'0'0,"0"-21"0,-22 21 16,1 0-1,0 0-15,0 0 32,0 0-17,0 0 1</inkml:trace>
  <inkml:trace contextRef="#ctx0" brushRef="#br0" timeOffset="36448.08">9292 6625 0,'0'0'0,"-42"0"15,21 21-15,-43-21 16,64 22-16,21-22 16,0 0-16,1 0 15,-1 0-15,21 0 0,-21 0 16,22 0-16,-22 0 0,21-22 15,0 1-15,-20 21 0</inkml:trace>
  <inkml:trace contextRef="#ctx0" brushRef="#br0" timeOffset="37235.85">10689 6837 0,'0'0'0,"21"-21"0,0 0 0,1 21 16,-1-22-16,0 22 0,0-21 0,0 21 15,0 0-15,1-21 0,-1 21 0,0 0 16,21 0-16,-21 0 0,1 0 15,-1 0-15,0 0 0,-21 21 0,21 0 16,-21 1-16,21-1 0,-21 0 0,0 0 16,0 0-16,-21 0 0,0 22 15,-21-22-15,20 0 0,-20 0 0,0 0 16,-1 1-16,1-1 0,0 0 16,-1 0-16,1 0 0,0-21 0,21 21 0,-22-21 15,22 22 1,0-22-16,42 0 15,0 0 1,0 0-16,22 0 0,-22-22 0,21 22 16,1 0-16,-1 0 0,0 0 15,1 0-15,-1 0 0,0 22 0,1-1 16,-1 0-16,0 0 0,1 0 0,-1 22 16,-21-22-16,21 21 0,1-21 0,-22 22 15,0-22-15,0 21 0,0-21 16,-21 22-16,0-1 0,0-21 0,0 0 15,0 22-15,-21-22 0,-21 0 0,0 21 16,-1-21-16,1 1 0,-22-1 16,1 0-16,-1-21 0,1 21 15,-1-21-15,-20 21 0,20-21 0,22 0 16,-22 0-16,1 0 0,21 0 0,-1-21 16,1 0-16,0 21 0,-1-21 0,1 0 15,21-1-15,0 1 0,-1 0 0,1 0 16,21-21-16,0 20 0,0 1 15,0-21-15,0 21 0,21 0 0,1-22 16,20 1-16,-21 21 0,21-22 0,1 22 16,-1-21-16,22 0 0,-22 20 0</inkml:trace>
  <inkml:trace contextRef="#ctx0" brushRef="#br0" timeOffset="37692.58">11747 6710 0,'0'0'0,"0"-42"0,0 20 0,0 1 16,0-21-16,0 21 0,-21 0 16,0-1-16,0 1 0,0 21 0,0 0 15,-22 0-15,22 0 0,0 0 0,0 21 16,-22 1-16,22-1 16,-21 0-16,21 21 0,-22 1 0,22-1 0,-21-21 15,21 21-15,0-20 0,-1 20 16,22-21-16,0 0 0,0 0 15,0 1-15,0-1 0,0 0 0,22-21 16,-1 0-16,21 0 0,-21 0 16,0 0-16,1 0 0,20 0 0,-21 0 15,0 0-15,22-21 0,-22 0 16,0-1-16,21 1 0,-21 0 0,1 0 16,-1 0-16,0-22 0,0 22 0,0-21 15,0 21-15,-21-22 0,0 22 16,22 0-16,-22 0 0,0 0 0,0 42 31,-22 0-31,22 0 0,-21 22 16,21-22-16,0 0 0,-21 21 15,21-21-15,-21 1 0,21 20 0,0-21 16,0 0-16,0 0 0,0 1 0,21-22 16,0 21-16,0-21 0,1 0 15,-1 0-15,21 0 0,-21 0 0,0 0 16,1 0-16,-1-21 0,0 21 0,0-22 15</inkml:trace>
  <inkml:trace contextRef="#ctx0" brushRef="#br0" timeOffset="38903.62">12213 6117 0,'0'0'15,"0"-21"-15,0-64 16,0 107-1,0-1-15,-21 0 0,21 0 16,0 21-16,0-20 0,-21 20 0,21 0 16,-21 1-16,21 20 0,0-21 0,0 22 15,0-22-15,0 22 0,0-22 16,0 0-16,0 1 0,0-1 0,0 0 16,21-20-16,-21-1 0,21 0 0,0 0 15,0 0-15,0 0 0,1-21 16,-1 0-16,0 0 0,21 0 15,-21 0-15,1 0 0,20-21 0,-21 0 16,0 0-16,0 0 0,1 0 0,-1-1 16,0 1-16,-21-21 0,21 21 0,-21-22 15,21 1-15,-21 21 0,0-21 16,0 20-16,0 1 0,0 0 0,0 42 31,0 0-31,0 1 16,0-1-16,-21 21 0,21-21 0,-21 0 15,21 1-15,0 20 0,0-21 16,0 0-16,0 0 0,0 1 0,0-1 16,0 0-16,0 0 0,21 0 15,0-21-15,0 0 0,1 0 16,-1 0-16,0 0 0,21 0 0,-21 0 16,1 0-16,-1 0 0,21 0 0,-21-21 15,0 0-15,1 0 0,-1 0 16,0-1-16,0 1 0,0 0 0,0-21 15,1 21-15,-22-1 0,21 1 16,-21 42 0,0 1-1,0-1-15,0 0 0,0 0 16,0 0-16,0 0 0,0 1 16,0-1-16,0 0 15,0 0-15,0 0 16,21-21-16,0 0 0,0 0 0,0 0 15,1 0-15,-1 0 16,0 0-16,-21-21 0,0 0 16,0 0-16,0 0 0,0-1 15,0 1-15,0 0 0,0 0 16,0 0-16,0 0 0,0-1 0,0 1 16,-21 21-16,21-21 0,-21 0 15,-1 21-15,22-21 16,22 21 31,-1 0-47,0-21 15,21 21-15,-21 0 0,1 0 0,-1 0 16,0-22-16,21 22 0,-21 0 0,1 0 16,-1 0-16,0 0 0,0 0 15,-21 22-15,21-1 0,-21 0 16,21 0-16,-21 0 0,0 0 15,0 1-15,0 20 0,0-21 16,0 0-16,0 0 0,0 1 16,0-1-16,0 0 0,0 0 15,0-42 32,0 0-47,0 0 16,0-1-16,22 1 0,-1 0 0,-21-21 15,21-1-15,0 1 0,21 0 16,-20-1-16,20 1 0,0 0 0,1-1 16,-1 1-16,0 21 0,1 0 0,-1 0 15,0-1-15,1 1 0,-1 21 16,-21 0-16,43 43 16,-64-22-16,0 0 15,0 21-15,0-21 0,0 22 0,0-1 16,-22 0-16,1 1 0,21-1 15,-21-21-15,0 22 0,0-22 0,0 21 16,21-21-16,-22 0 0,1 1 0,0-1 16,21 0-16,0 0 15,-21-21-15,0 0 0,0 0 16,21-21 0,0 0-16</inkml:trace>
  <inkml:trace contextRef="#ctx0" brushRef="#br0" timeOffset="39080.53">13652 6202 0,'-21'0'16,"0"0"46</inkml:trace>
  <inkml:trace contextRef="#ctx0" brushRef="#br0" timeOffset="39287.41">12086 6329 0,'-21'21'0,"-43"-21"32,86 0-17,20 0-15,-21 0 0,21 0 0,1 0 16,-1 0-16,0-21 0,22 21 16,-22 0-16,1 0 0,-1-21 0,-21 21 15,21 0-15</inkml:trace>
  <inkml:trace contextRef="#ctx0" brushRef="#br0" timeOffset="40295.65">9715 3069 0,'0'0'0,"-21"0"0,0 0 0,0 0 16,0 0-16,0 0 15,-1 0 1,44 0-1,-1 0-15,0 0 16,21 0-16,1 0 16,-1 0-16,21 0 0,1 0 0,21 0 15,-22 0-15,22 0 0,21 0 0,-22 0 16,1 0-16,21 0 0,-22 0 16,22 0-16,-21 0 0,0 0 0,20 0 15,-20 0-15,-21 0 0,20-21 0,-20 21 16,-1 0-16,-20 0 0,-1 0 15,0 0-15,-21 0 0,1 0 0,-1 0 16,-21-21 0,0 0-1,0 0 1,0-1 0,0 1-1,-21 21-15</inkml:trace>
  <inkml:trace contextRef="#ctx0" brushRef="#br0" timeOffset="40647.48">11451 2794 0,'-42'0'32,"63"0"-1,0 21-16,0-21-15,0 0 0,1 0 16,20 21-16,-21-21 0,0 0 0,22 0 16,-22 0-16,21 0 0,-21 22 0,22-22 15,-22 0-15,0 0 0,0 21 16,0-21-16,-21 21 0,21-21 0,-21 21 16,0 0-16,-21 0 0,0 1 15,0-1-15,0 21 0,-22-21 16,22 0-16,-21 1 0,21-1 15,-22 21-15,22-21 0,-21 0 0,21 1 16,-22-1-16,22 0 0,-21 0 0,21 0 16,0 0-16,21 1 15,21-22 17,0 0-32</inkml:trace>
  <inkml:trace contextRef="#ctx0" brushRef="#br0" timeOffset="41239.83">13779 2625 0,'0'0'16,"22"0"-16,-22-21 0,0-1 0,0 1 15,0 0-15,0 0 0,0 0 0,0 0 16,0-1-16,-22 1 0,1 21 0,21-21 15,-21 0-15,0 0 0,0 21 16,0 0-16,-1 0 0,1 0 16,0 0-16,0 0 0,-21 0 0,20 21 15,-20 0-15,21 0 0,-21 22 16,20-22-16,1 21 0,-21 0 0,21 1 16,0-1-16,-1 0 0,22 1 0,0 20 15,0-20-15,0-1 0,0 0 16,0-21-16,0 22 0,22-1 0,-1-21 15,21 22-15,-21-22 0,22 0 0,-1 0 16,-21-21-16,21 0 0,1 0 16,-1 0-16,0 0 0,1 0 0,-1 0 15</inkml:trace>
  <inkml:trace contextRef="#ctx0" brushRef="#br0" timeOffset="41672.58">14330 2604 0,'0'-22'16,"0"44"-16,0-65 0,0 22 0,0 0 15,-21 21 1,-1 21 0,22 0-16,-21 22 0,0-22 15,21 21-15,0 0 0,-21 1 0,21-1 0,-21 0 16,21 1-16,0-22 15,-21 21-15,21 1 0,0-1 0,0-21 16,0 21-16,0-20 0,21-1 0,0 0 16,0 0-16,-21 0 0,21 0 15,0-21-15,1 0 0,20 0 0,-21 0 16,0 0-16,0 0 0,22-21 0,-22 21 16,0-21-16,21 0 0,-20 0 15,-1 0-15,21-22 0,-21 22 0,0-21 16,1 21-16,-1-22 0,0 1 15,0 0-15,-21-1 0,0 22 16,0-21-16,0-1 0,0 22 0,0 0 0,0 0 16,0 0-16,0 0 0,0-1 15,0 44 17,21-1-17,0-21-15</inkml:trace>
  <inkml:trace contextRef="#ctx0" brushRef="#br0" timeOffset="41956.2">15282 2561 0,'0'0'0,"-21"-63"31,0 63-31,0 0 15,0 0-15,21 21 0,-22 21 0,1-21 16,21 22-16,-21-1 0,0 0 0,0 22 16,0-22-16,-1 1 0,22-1 15,-21 0-15,21 1 0,-21-1 0,21-21 16,0 21-16,0-20 0,0-1 0,0 0 16,0 0-16,0 0 15,0 0-15,21-21 16,-21-21-1,21 21-15,-21-21 16</inkml:trace>
  <inkml:trace contextRef="#ctx0" brushRef="#br0" timeOffset="42423.94">15240 2604 0,'0'0'16,"21"-22"-16,0 1 0,-21 0 0,21 0 15,1 0-15,-1 0 16,0 21-16,0-22 0,0 22 0,0 0 16,1 0-16,-1 0 0,0 0 15,0 0-15,0 22 0,0-22 0,1 21 16,-1 0-16,-21 0 0,0 0 0,0 0 16,0 22-16,0-22 0,0 0 15,0 0-15,0 0 0,-21 1 16,-1-22-16,1 21 0,0-21 15,0 0-15,-21 21 0,20-21 0,-20 0 16,21 0-16,0 0 0,-22 0 0,22 0 16,0 0-16,0 0 0,0 0 15,21 21 1,0 0 0,21 0-1,-21 1-15,21-22 0,0 21 0,0 0 16,1 0-16,-1 0 0,0 0 0,0 1 15,0-1-15,0-21 0,-21 21 16,22 0-16,-1 0 0,0 0 0,0-21 16,0 22-16,0-22 0,1 21 15,-1-21-15,0 0 16,0 0 0,0-21-1,-21-1-15,21 1 16</inkml:trace>
  <inkml:trace contextRef="#ctx0" brushRef="#br0" timeOffset="42719.77">16192 2413 0,'0'0'16,"0"-21"-1,0 42 1,0 0-16,0 0 16,0 22-16,0-22 0,0 21 0,0 1 15,0-1-15,0 0 0,0-21 0,0 22 16,0-1-16,0 0 0,0-20 16,0 20-16,0 0 0,0-21 0,0 1 15,0-1-15,0 0 0,0 0 0,0 0 16,0 0-16,0 1 0</inkml:trace>
  <inkml:trace contextRef="#ctx0" brushRef="#br0" timeOffset="43128.32">16214 2519 0,'0'0'0,"0"-42"0,0 20 0,0 1 16,0 0-16,0 0 0,0 0 16,0 0-16,21 21 15,0 0-15,0 0 0,0 0 0,22 0 16,-1 0-16,-21 0 16,43 0-16,-22 21 0,0-21 0,1 21 15,20 0-15,-21 21 0,1-20 0,-1 20 0,0 0 16,-20 1-16,-1-1 15,0 0-15,0 1 0,-21-1 0,0 0 16,0 1-16,0-22 0,0 21 0,-21 0 16,0-20-16,-22 20 0,1-21 15,0 0-15,-1 0 0,-20 1 0,21-1 16,-22 0-16,22-21 0,-1 21 0,-20 0 16,21-21-16,20 0 0,-20 21 15,21-21-15,0 0 0,0 0 0,-1 0 16,22 22-16,-21-22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2:32:13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1990 0,'0'-21'62</inkml:trace>
  <inkml:trace contextRef="#ctx0" brushRef="#br0" timeOffset="723.62">2900 1524 0,'0'0'16,"0"-21"-16,0 0 0,0 0 15,21-1-15,-21 1 0,0 0 16,0 0-16,0 0 0,0 0 15,0-1-15,0 1 0,0 0 16,0 0-16,0 0 16,21 42 15,-21 0-31,0 21 0,0-20 16,0-1-16,0 21 0,21 0 15,-21 1-15,0-1 0,0 0 16,0 22-16,0-22 0,0 22 0,0-22 15,0 0-15,-21 22 0,21-22 16,-21 1-16,21-22 0,0 21 0,0-21 16,-21 22-16,21-22 0,0 0 15,0 0-15,0-42 63,0 0-63,0 0 0,0-1 0</inkml:trace>
  <inkml:trace contextRef="#ctx0" brushRef="#br0" timeOffset="1088.42">3260 1863 0,'0'0'0,"0"21"0,0 0 16,0 0-16,21-21 31,0 0-15,0 0-16,0-21 15,-21 0-15,0 0 16,0 0-16,0-1 0,0 1 15,-21 21-15,0 0 16,0 0-16,0 0 16,21 21-1,0 1 1,0-1-16,0 0 16,21-21-1,0 0-15,0 0 0,0 0 16</inkml:trace>
  <inkml:trace contextRef="#ctx0" brushRef="#br0" timeOffset="1704.06">5016 995 0,'0'0'0,"0"-21"15,0 0-15,0-1 0,0 1 0,0 0 16,-21 0-16,21 0 16,0 0-16,0 42 31,-21 0-31,21 0 0,0 21 0,0 22 16,0-22-16,0 22 0,0-1 15,0 1-15,21 20 0,-21-20 0,0-1 16,0 1-16,0 21 0,0-22 15,0 1-15,0-22 0,0 21 0,0-20 16,0-1-16,0 0 0,0-20 16,0 20-16,0-21 0,0 0 15,0-42 17,0 0-32,0 0 0,21-22 0,-21 1 15,0 21-15</inkml:trace>
  <inkml:trace contextRef="#ctx0" brushRef="#br0" timeOffset="2039.87">4720 1058 0,'0'0'16,"-42"-21"-16,21 0 0,-1 0 0,1-21 0,21 20 15,0 1-15,0-21 0,43 21 16,-22 0-16,42-22 0,-20 22 0,20 0 15,22 0-15,-22 0 16,22 21-16,0 0 0,-1 0 0,1 0 16,0 21-16,-1 0 0,-20 0 15,-1 21-15,-20 1 0,-1-1 0,-42 0 16,0 1-16,0-1 0,-21 0 16,-22 1-16,1-1 0,0 0 0,-22 1 15,22-22-15,-22 21 0,1-21 16,21 22-16,-22-22 0,22 0 0,-1 0 15,1 0-15,0 1 0,21-1 16,-1-21-16,1 0 0,21 21 0,21-21 31,1 0-31,20 0 0,-21 0 16</inkml:trace>
  <inkml:trace contextRef="#ctx0" brushRef="#br0" timeOffset="2635.53">6117 1715 0,'0'0'0,"0"-64"31,0 43-31,0 0 0,0 0 0,-21-1 16,0 1-16,21 0 15,-21 0-15,-1 0 0,1 0 0,0-1 16,0 22-16,0 0 0,0-21 16,-1 21-16,-20 0 0,21 0 0,0 21 15,0 1-15,-22-1 0,22 0 16,0 0-16,0 21 0,-22 1 0,22-1 16,0 0-16,0 1 0,0-1 0,21 0 15,0-20-15,0 20 0,0 0 16,0-21-16,0 1 0,0-1 0,0 0 15,0 0-15,21-21 0,0 0 16,0 0-16,22 0 0,-22 0 0,0 0 16,21 0-16,-21-21 15,1 0-15,20 0 0,-21-22 0,21 22 16,-20 0-16,-1-21 0,0-1 0,0 1 16,0 0-16,0-1 0,-21 22 15,0-21-15,0-1 0,0 22 0,0 0 16,0 0-16,0 42 31,0 0-31,0 22 16,-21-22-16,21 21 0,-21-21 15,21 22-15,0-1 0,0-21 0,0 21 16,0-20-16,0 20 0,0-21 0,0 0 16,0 0-16,0 1 0,21-22 15,-21 21-15,21-21 0,1 0 16,-1 0-16,0 0 0,0 0 0,0 0 15,0-21-15,1-1 0,-1 1 16,21 0-16,-21 0 0,0-21 0,1-1 16,-1 1-16</inkml:trace>
  <inkml:trace contextRef="#ctx0" brushRef="#br0" timeOffset="2891.38">6604 974 0,'0'0'0,"0"-21"0,-21 21 31,21 21-31,0 0 0,0 0 0,-21 21 16,21-20-16,0 20 0,-22 0 15,22 1-15,0-1 0,0 21 0,0-20 16,0-1-16,0 22 0,-21-22 16,21 0-16,-21 22 0,21-22 0,-21 0 15,21 1-15,0-1 0,0-21 16,0 22-16,0-22 0,0 0 0,0 0 15,21-21 1,0 0 0,22-21-16,-22 0 0,0 0 0</inkml:trace>
  <inkml:trace contextRef="#ctx0" brushRef="#br0" timeOffset="3455.06">7048 783 0,'0'0'0,"0"43"31,0-22-15,0 21-16,0-21 0,0 43 16,0-22-16,0 0 0,0 22 0,-21-22 15,21 22-15,0-22 0,-21 22 16,21-22-16,0 0 0,0 22 0,0-22 15,-21 0-15,21 1 0,0-1 0,-21 0 16,21 1-16,0-1 0,0-21 16,0 0-16,0 1 0,0-1 0,0 0 15,-21-21 1,21-21 0,0 0-16,0-22 15,0 22-15,0-21 16,0-1-16,0 22 0,21-21 0,0 0 15,0-1-15,0 22 0,0-21 16,1 21-16,-1-22 0,0 22 0,0 0 16,0 0-16,0 21 0,1 0 15,-1 0-15,0 0 0,0 0 0,-21 21 16,0 0-16,21 0 0,-21 22 0,21-22 16,-21 21-16,0-21 0,0 22 15,0-1-15,0 0 0,0 1 0,0-22 16,0 21-16,0-21 0,22 0 15,-22 22-15,21-22 0,0-21 0,-21 21 16,21-21-16,0 0 0,0 0 16,1 0-16,-1 0 0,0 0 15,0-21-15,0 0 0,0 21 0,1-43 16,-1 22-16,0 0 0,0 0 16,0-21-16,-21 20 0,0-20 0,21 21 15,-21-21-15,0 20 0,0 1 0</inkml:trace>
  <inkml:trace contextRef="#ctx0" brushRef="#br0" timeOffset="3714.91">6371 1291 0,'21'0'32,"0"0"-32,1 0 0,-1-21 15,21 0-15,-21 21 0,22 0 0,-22-21 16,21 21-16,-21-21 0,22 21 16,-22 0-16,0 0 0,21-22 0,-21 22 15,1 0-15,-1 0 0</inkml:trace>
  <inkml:trace contextRef="#ctx0" brushRef="#br0" timeOffset="4655.6">2942 3281 0,'0'0'0,"-21"0"0,-21 0 31,20-21-31,22 0 15,0-1-15,0 1 16,0 0-16,0 0 0,22 21 0,-22-21 16,21 0-16,0-1 0,0 1 15,0 0-15,0 21 0,22-21 0,-22 21 16,0 0-16,21 0 0,-20 0 16,-1 0-16,21 21 0,-21 0 0,0 0 15,22 22-15,-22-1 0,0 0 16,0 1-16,-21-1 0,0 22 0,0-22 15,0 21-15,-42 1 16,21-22-16,-22 1 0,22-1 0,-21 0 16,0 1-16,-1-1 0,-20 0 0,20-21 15,1 1-15,0-1 0,-1 0 16,1 0-16,0 0 0,21-21 0,-22 0 16,22 0-16,0 0 0,0 0 15,0-21-15,21 0 0,-22 0 0,22 0 16,0-1-16,0 1 0,0-21 15,22 0-15,-1-1 0,-21 1 0,21 21 16,0-22-16,0 1 0,22 21 16,-22 0-16,0 0 0,0-1 0,0 22 15,0 0-15,1 0 0,-1 22 16,0-1-16,0 21 0,0-21 0,0 0 16,1 22-16,-1-1 15,-21-21-15,21 22 0,0-22 0,-21 21 16,21-21-16,0 22 0,-21-22 15,22 0-15,-22 0 0,21 0 0,0 0 16,-21 1-16,21-1 0,0-21 16,0 0-16,1 0 15,-1 0-15</inkml:trace>
  <inkml:trace contextRef="#ctx0" brushRef="#br0" timeOffset="4823.52">3683 3598 0,'0'0'0,"-21"0"31</inkml:trace>
  <inkml:trace contextRef="#ctx0" brushRef="#br0" timeOffset="5723.7">5292 2815 0,'0'-21'0,"0"42"0,0-63 15,0 21-15,0 0 0,0-1 0,-22 1 16,1 0-16,0 21 0,0 0 16,0 0-16,0 0 0,-1 0 0,1 0 15,-21 21-15,21 22 0,0-22 16,-22 21-16,22 0 0,0 22 15,0-22-15,-22 22 0,22-1 16,0 22-16,0-22 0,0 1 0,21 21 16,0-22-16,-21 1 0,21-1 15,0 1-15,0-22 0,0 0 0,21 1 16,0-1-16,0-21 0,0 21 0,0-20 16,1-1-16,-1-21 0,21 0 15,-21 21-15,0-21 0,22 0 0,-22 0 16,0 0-16,21-21 0,-20 0 15,-1-1-15,21 1 0,-21 0 0,22-21 16,-22 21-16,21-22 0,-21 1 16,22 0-16,-1-22 0,0 1 15,-21-1-15,22 1 0,-22-1 0,0 1 16,-21-1-16,0 1 0,0 20 0,0-20 16,-21 20-16,0 1 0,-22 0 15,1 21-15,21-22 0,-43 22 0,22 21 16,0 0-16,-1 0 0,1 0 15,0 0-15,-1 0 0,1 21 0,0 0 16,21 1-16,-1-1 0,1 21 16,21 0-16,0-20 0,0 20 0,0 21 15,0-20-15,21 20 0,1-20 16,20 20-16,-21-21 0,0 22 16,22-1-16,-22-20 0,21-1 0,-21 22 15,0-22-15,22 0 0,-22 1 16,0-1-16,0 0 0,0 1 0,-21-1 15,0 0-15,0 1 0,0-22 0,0 21 16,0-21-16,0 22 0,0-22 16,-21 0-16,0 0 0,0 0 0,0 0 15,0-21-15,-1 0 16,22-21 0,0 0-16,0-21 15,22 21-15,-1-22 0,-21 1 16,21 0-16,0-1 0,21 1 15</inkml:trace>
  <inkml:trace contextRef="#ctx0" brushRef="#br0" timeOffset="7359.76">5905 3302 0,'0'0'0,"22"0"0,-22 21 15,0 0-15,0 1 16,0-1-16,0 0 0,0 0 0,0 21 15,0-20-15,0 20 0,0-21 16,0 21-16,0-20 0,0-1 16,0 21-16,0-21 0,21 0 0,-21 1 15,21-22-15,-21 21 0,21-21 16,0 0-16,0 0 16,1 0-16,-1 0 0,0-21 15,0-1-15,0 1 16,0 0-16,1 0 0,-1 0 0,0-22 15,0 1-15,0 21 0,-21-21 16,21-1-16,1 1 0,-1 21 0,-21-22 16,0 22-16,0 0 0,21 0 15,-21 0-15,0 42 32,0 0-32,0 0 0,0 0 15,0 1-15,0 20 0,0-21 0,0 21 16,0-20-16,0 20 0,0 0 15,0-21-15,0 1 0,0 20 0,0-21 16,0 0-16,0 0 0,21 1 16,0-22-16,0 0 15,1 0-15,-1 0 0,0 0 0,0 0 16,0 0-16,22 0 0,-22-22 16,0 1-16,0 0 0,21 0 15,-20 0-15,-1 0 0,0-22 0,0 22 16,0-21-16,0-1 0,-21 22 15,22-21-15,-22 21 0,21-22 0,-21 22 16,0 0-16,0 0 0,0 0 16,0 0-16,-21 21 15,-1 0 1,22 21-16,-21 0 0,21 0 0,0 21 16,0-20-16,-21-1 0,21 21 0,0-21 15,-21 0-15,21 22 0,0-22 16,0 0-16,0 21 0,0-20 0,0-1 15,0 0-15,21 0 0,0-21 16,-21 21-16,21 0 0,1-21 16,-1 0-16,0 22 0,0-22 15,0 0-15,0 0 0,1 0 16,20 0-16,-21-22 0,0 1 0,0 21 16,22-21-16,-22 0 0,0 0 0,0-22 15,0 22-15,1-21 0,-1 21 16,0 0-16,0-22 0,-21 22 0,0-21 15,0 21-15,0-1 0,0 1 0,0 0 16,0 42 15,0 0-15,0 1-16,0-1 0,0 0 16,0 0-16,0 0 0,0 0 0,0 1 15,0-1-15,21 0 0,-21 0 16,21 0-16,-21 0 0,0 1 0,22-1 15,-22 0-15,21-21 0,0 21 0,0-21 16,0 0-16,0 21 16,1-21-16,-1 0 0,0 0 0,0 0 15,0 0-15,0-21 0,22 0 16,-22 21-16,21-21 0,-21 0 0,1-1 16,20 1-16,-21-21 0,0 21 0,22 0 15,-22-22-15,0 22 16,0-21-16,0 21 0,-21-1 0,21 1 15,-21 0-15,22 0 0,-22 0 0,0 42 32,0 0-17,0 0-15,0 0 0,0 1 16,-22 20-16,22-21 0,0 0 0,0 0 16,0 1-16,0-1 0,0 0 0,0 0 15,22 0-15,-22 0 0,21-21 16,0 22-16,0-22 0,0 0 0,0 21 15,1-21-15,-1 0 0,0 0 0,0 0 16,0 0-16,22 0 16,-22 0-16,0-21 0,0-1 0,21 22 15,-20-21-15,-1 0 0,0 0 0,-21-21 16,21 20-16,0 1 0,0-21 16,1 21-16,-22 0 0,0-1 0,21 1 15,-21 0-15,21 0 0,-21 0 16,0 42 15,0 0-15,0 0-16,0 0 0,0 1 0,0 20 15,0-21-15,-21 21 0,0 1 0,21-22 16,-22 21-16,22 1 16,0-1-16,0 21 0,0-20 0,0-1 15,0 22-15,0-1 0,0-21 0,0 22 16,0-1-16,0 1 0,0-1 15,0 1-15,0-22 0,22 22 0,-22-1 16,21 1-16,-21-22 0,0 22 0,21-22 16,0 21-16,-21-20 0,21 20 15,-21-20-15,0-1 0,0 0 0,0 1 16,0-1-16,0-21 0,0 0 0,0 22 16,0-22-16,0 0 15,-21-21-15,0 0 0,0 0 16,0-21-16,-1 0 0,1 21 15,0-43-15,0 22 0,0-21 0,0-1 16,-1 1-16,1 0 0,0-22 16,0 1-16,21-1 0,0 1 0,0-1 15,0-20-15,0-1 0,0 21 16,0-20-16,21-1 0,0 0 0,0 22 16,1-1-16,-1 1 0,0-1 0,0 22 15,21 0-15,-20-1 0,-1 22 16,0-21-16,-21 21 0,21 0 0,0-1 15,0 22-15</inkml:trace>
  <inkml:trace contextRef="#ctx0" brushRef="#br0" timeOffset="8696">2815 5503 0,'0'0'0,"-21"0"0,21-21 31,0 0-31,21 21 0,0 0 15,0-21-15,1 21 16,-1-21-16,0 21 0,0-21 0,0 21 16,0 0-16,1 0 0,-1 0 15,0 0-15,0 0 0,-21 21 16,0 0-16,0 0 0,0 0 16,0 0-16,0 1 0,-21-1 0,0 0 15,0 21-15,-1-21 0,-20 1 16,21 20-16,-21-21 0,20 0 0,1 0 15,-21 1-15,21-22 0,0 21 16,-1-21 0,22-21-1,22-1 1,-1 22-16,0-21 16,0 0-16,0 21 0,22-21 0,-22 21 15,0 0-15,21-21 0,-21 21 16,1 0-16,20 0 0,-21 0 0,21 21 15,-20-21-15,-1 21 0,0 0 16,0 22-16,-21-22 0,0 21 0,0 0 16,0-20-16,0 20 0,-21 0 15,0 1-15,0-1 0,-22 0 0,22-21 16,-21 22-16,-1-22 0,22 0 16,-21 0-16,0 0 0,20 1 15,-20-1-15,21-21 0,0 0 0,0 0 16,-1 0-16,1 0 0,0 0 15,0 0-15,0-21 0,21-1 0,-21 22 16,-1-21-16,22 0 0,-21 0 16,21 0-16,0 0 0,0-1 15,0 1-15,0 0 16,21 0-16,1 21 0,-1-21 16,0 0-16,21 21 15</inkml:trace>
  <inkml:trace contextRef="#ctx0" brushRef="#br0" timeOffset="8894.87">3471 5863 0,'0'-21'15,"0"0"16</inkml:trace>
  <inkml:trace contextRef="#ctx0" brushRef="#br0" timeOffset="9404.23">5186 4995 0,'0'0'0,"0"-21"0,0 0 15,0 0-15,0 0 0,0 42 16,0 0 0,0 0-16,0 22 0,0 20 0,0-21 15,21 22-15,-21-1 0,0 1 16,0-1-16,0 22 0,0-21 0,0 20 16,0-20-16,0-1 0,0 1 15,0-1-15,0 1 0,0-22 0,0 0 16,-21 1-16,21-1 0,0-21 15,0 0-15,0 1 0,-21-1 0,21-42 47,0-1-47</inkml:trace>
  <inkml:trace contextRef="#ctx0" brushRef="#br0" timeOffset="9735.1">4974 5228 0,'0'0'0,"0"-42"0,0-64 31,0 85-31,0 0 0,21 0 0,0-22 0,1 22 16,-1 0-16,21 0 0,0-22 16,1 22-16,20 0 0,1 21 15,-1 0-15,1 0 0,-22 0 0,22 0 16,-1 21-16,-21 22 0,1-22 15,-22 21-15,0 0 0,-21 1 0,0-1 16,0 22-16,-21-22 0,-21 0 16,20 1-16,-20-1 0,-21 0 0,20 1 15,1-1-15,-22 0 0,22 1 16,0-22-16,21 21 0,-22-21 0,22 0 16,0 1-16,0-1 0,21 0 15,0 0 1,21-21-16,0 0 15,0 0-15,0 0 0</inkml:trace>
  <inkml:trace contextRef="#ctx0" brushRef="#br0" timeOffset="11609">6075 5757 0,'0'0'0,"21"0"0,-21-21 15,0 0 1,0 0-16,0 0 16,0 0-16,0-1 15,0-20-15,-21 21 0,0 0 0,21 0 16,-22-1-16,1 1 0,0 0 16,0 21-16,0 0 0,0 0 15,-1 0-15,-20 21 0,21 0 0,-21 1 16,-1 20-16,22-21 0,0 21 15,-21 1-15,20-1 0,1 0 0,21 1 16,0-1-16,0-21 0,0 22 0,0-22 16,0 21-16,0-21 0,0 0 15,21 1-15,1-22 0,-1 21 16,0-21-16,0 0 16,21 0-16,-20 0 0,-1-21 0,21-1 15,-21 22-15,0-21 0,22 0 0,-22 0 16,0-21-16,21 20 0,-20 1 15,-1-21-15,0 0 0,0 20 0,-21-20 16,0 0-16,21 21 0,-21-22 16,0 22-16,0 0 0,0 0 0,0 42 31,0 0-15,0 0-16,0 0 0,0 1 0,0-1 15,-21 21-15,21-21 0,0 22 16,0-22-16,0 0 0,0 21 15,0-21-15,0 1 0,0-1 0,0 0 16,0 0-16,21 0 16,0-21-16,1 0 0,-1 0 0,0 0 15,0 0-15,0 0 0,0 0 0,1-21 16,20 21-16,-21-21 0,21 0 16,-20 0-16,20-22 0,-21 22 0,21-21 15,-20-1-15,-1 22 0,0-21 16,0 0-16,0 20 0,-21-20 0,0 21 15,0 0-15,0 0 0,0-1 0,-21 22 16,0 0 0,0 0-16,0 0 0,-1 0 15,22 22-15,-21-1 0,21 0 16,0 0-16,0 0 0,0 0 0,21 1 16,1-1-16,-22 21 0,21-21 0,0 0 15,0 1-15,0 20 0,0-21 16,1 0-16,-1 0 0,0 1 0,0-1 15,0 0-15,0-21 0,1 21 16,-1 0-16,0-21 0,0 0 0,0 21 16,0-21-16,22 0 0,-22 0 0,0 0 15,21 0-15,-20 0 0,20-21 16,-21 21-16,0-21 0,22 0 16,-22 0-16,0 0 0,21-1 0,-21 1 15,1-21-15,-1 21 0,0-22 16,-21 1-16,21 21 0,-21-21 0,0 20 15,0-20-15,0 21 0,0 0 16,0 0-16,0-1 0,-21 22 0,0 0 16,0-21-16,-1 21 0,1 0 0,0 0 15,0 0-15,-21 21 0,20 1 16,1-1-16,-21 0 0,21 0 0,0 21 16,-1-20-16,22 20 0,0-21 15,-21 21-15,21-20 0,0 20 0,0-21 16,0 0-16,0 0 0,0 1 15,0-1-15,0 0 0,0 0 16,21-21-16,1 0 0,-1 21 0,0-21 16,0 0-16,0 0 0,0 0 15,1-21-15,-1 21 0,0-21 16,0 0-16,0 0 0,0-1 0,1 1 16,-1 0-16,0-21 0,0 21 0,0-22 15,-21 22-15,0-21 0,21 21 16,-21-1-16,22 1 0,-22 0 0,-22 42 47,22 0-47,-21 1 0,21 20 15,0-21-15,0 0 0,0 22 16,0-22-16,0 0 0,0 0 0,0 0 16,0 0-16,21 1 0,1-1 15,-1 0-15,0-21 0,0 0 0,0 21 16,0-21-16,22 0 0,-22 0 0,0 0 15,21 0-15,-20-21 0,-1 0 16,21 21-16,-21-21 0,0-1 0,1 1 16,-1 0-16,0 0 0,0-21 0,0 20 15,-21-20-15,0 21 0,21 0 16,-21 0-16,0-1 0,0 1 0,0 0 16,0 42-1,0 0 1,0 1-16,0-1 0,-21 0 0,21 0 15,-21 0-15,21 22 0,0-22 16,0 0-16,-21 0 0,21 0 0,0 0 16,0 1-16,0-1 0,0 0 15,21-21 32,0-21-47,-21 0 0,21-1 0,-21 1 16,22 0-16,-1-21 0,-21 21 15,21-22-15,0 22 0,0 0 16,0-21-16,-21 20 0,22 1 0,-1 0 16,0 0-16,0 21 0,0 0 15,0 0-15,1 21 16,-22 0-16,0 0 0,0 1 16,0 20-16,0-21 0,21 0 0,-21 0 15,0 22-15,0-22 0,0 0 16,0 0-16,21-21 0,-21 21 0,21 1 15,-21-1-15,21-21 16,0 0 0,1 0-16,-1 0 15,-21-21-15,21-1 0,0 1 0,0 0 16,-21 0-16,21 0 0,1 0 16,20-22-16,-21 22 0,0-21 0,22-1 15,-22 22-15,0 0 0,21 0 16,-21 0-16,-21 0 0,22 21 0,-1 0 15,-21 21-15,0 0 16,0 0-16,0 0 0,0 22 16,0-22-16,0 0 0,0 21 0,0-21 15,0 1-15,0-1 0,21 0 0,-21 0 16,21 0-16,0-21 16,22 21-16,-22-21 0,0 0 0,21 0 15,1 0-15,-22 0 0,21 0 0,-21 0 16,22-21-16,-22 0 0,0 21 15,0-21-15,0-21 0</inkml:trace>
  <inkml:trace contextRef="#ctx0" brushRef="#br0" timeOffset="15090.88">5207 7811 0,'0'-22'0,"0"1"15,0 0-15,0 0 16,0 0-16,0 0 15,0-1-15,0 1 0,0 0 16,0 0-16,0 0 16,-21 21-1,21 21 1,0 0-16,0 0 0,-21 22 16,21-1-16,0 0 0,0 22 0,0-22 15,0 22-15,0 20 0,0-20 16,0-1-16,0 1 0,-22-1 0,22-20 15,0 20-15,-21 1 0,21-22 0,0 0 16,0 1-16,0-1 0,0 0 16,0-21-16,-21 1 0,21 20 0,0-21 15,0 0-15,0 0 0,-21-21 32,21-21-17,0 0-15,0 0 0,-21 0 16,21-22-16</inkml:trace>
  <inkml:trace contextRef="#ctx0" brushRef="#br0" timeOffset="15475.66">4889 8022 0,'0'0'0,"-21"0"0,21-21 0,0 0 15,0 0-15,-21 0 0,21-1 16,0 1-16,0 0 0,0 0 15,0 0-15,0 0 0,21-1 16,0 1-16,1 0 0,-1 0 16,21 0-16,-21 21 0,22-21 0,-1-1 15,-21 22-15,21-21 0,1 21 16,-1 0-16,0 0 0,1 0 0,-1 0 16,-21 21-16,22 1 0,-22-1 0,0 21 15,0-21-15,-21 22 0,0-1 16,0 0-16,0 1 0,-21-1 0,0 0 15,-22 1-15,22-22 0,-21 21 16,0 0-16,20-20 0,-20 20 16,21-21-16,0 0 0,-22 0 0,22-21 15,21 22-15,-21-22 0,0 0 16,42 0 15,0 0-31,0 0 16,1-22-16,-1 22 0,0-21 0,0 21 15</inkml:trace>
  <inkml:trace contextRef="#ctx0" brushRef="#br0" timeOffset="16070.88">6096 8255 0,'0'-63'16,"0"126"-16,0-148 0,0 64 0,0 0 16,-21 0-16,21 0 0,-21 0 15,-1-1-15,1 1 0,0 21 0,0 0 16,0 0-16,0 0 0,-22 0 16,22 0-16,0 21 0,0 1 0,-22 20 15,22-21-15,-21 21 0,21 1 16,-22-1-16,22-21 0,0 22 15,0-1-15,21 0 0,0 1 0,0-22 16,0 21-16,0-21 0,0 0 0,0 22 16,0-22-16,0 0 15,21-21-15,0 0 0,0 0 16,1 0-16,-1 0 0,0 0 0,21 0 16,-21 0-16,1-21 0,-1 0 15,21 0-15,-21-1 0,0 1 0,1 0 16,20-21-16,-21 21 0,0-22 0,0 1 15,-21 0-15,22 20 0,-1-20 16,-21 0-16,0-1 0,0 22 16,0 0-16,0 0 0,0 0 0,0 42 31,0 0-31,0 21 16,0-20-16,0 20 0,0-21 0,0 21 15,0-20-15,0 20 0,0 0 16,0-21-16,0 22 0,0-22 0,0 0 15,0 0-15,0 0 0,0 1 16,21-1-16,0 0 0,0 0 16,0-21-16,1 0 0,-1 0 15,0 0-15,0-21 16,0 21-16,0-21 16,-21 0-16,22-1 0,-1 1 0,0-21 15,0 21-15</inkml:trace>
  <inkml:trace contextRef="#ctx0" brushRef="#br0" timeOffset="16359.71">6646 7747 0,'0'0'15,"0"-21"-15,0 0 0,0 0 0,0-1 0,0 44 47,0-1-47,-21 0 0,21 0 0,0 21 16,-21-20-16,21 20 15,0 21-15,0-20 0,0-1 0,0 22 16,0-22-16,0 21 0,-21-20 0,21-1 16,0 0-16,0 1 0,-21-1 15,21-21-15,0 22 0,0-22 0,0 0 16,0 0-16,0 0 0,0 0 16,21-21-1,0 0-15,-21-21 16,21 21-16,0-21 0,0 0 0,-21-21 15,22 20-15</inkml:trace>
  <inkml:trace contextRef="#ctx0" brushRef="#br0" timeOffset="16871.43">7091 7662 0,'0'0'15,"0"-21"-15,0 0 0,-21 21 31,21 21-31,0 0 16,0 1-16,-22 20 0,22-21 16,0 21-16,0 1 0,0-1 0,0 0 15,0 22-15,0-22 0,-21 22 0,21-22 16,0 0-16,0 1 16,0-1-16,0 0 0,0 1 0,0-22 15,0 0-15,0 21 0,0-20 0,0-1 16,-21 0-16,0-21 15,0 0 1,21-21 0,0 0-16,0-1 0,0 1 15,0 0-15,0-21 0,0-1 0,0 22 16,0-21-16,0 0 0,21-1 0,0 1 16,0 0-16,0 20 0,22-20 15,-22 21-15,21 0 0,1 0 0,-22-1 16,21 22-16,0 0 0,-20 0 15,20 0-15,-21 22 0,21-1 16,-20 0-16,-1 21 0,0-21 0,0 1 16,0 20-16,-21 0 0,21-21 0,-21 22 15,0-22-15,0 21 0,0-21 16,0 22-16,0-22 0,-21 0 0,0 0 16,0 0-16,0 1 0,0-1 15,-1-21-15,22-21 47</inkml:trace>
  <inkml:trace contextRef="#ctx0" brushRef="#br0" timeOffset="17119.29">6498 8065 0,'0'0'0,"-21"-22"0,0 22 0,0 0 16,21-21-16,0 0 15,21 21 1,0 0-16,21 0 0,-21 0 16,22 0-16,-22-21 0,21 21 0,1 0 15,-1 0-15,0 0 0,-21 0 16,22 0-16,-22 0 0,21 0 0,-21 0 15,1 0-15</inkml:trace>
  <inkml:trace contextRef="#ctx0" brushRef="#br0" timeOffset="17675.57">8975 7705 0,'0'-21'0,"0"42"0,21-85 0,-21 43 0,0 0 16,0 0-16,0 0 16,0 42-1,0 0-15,0 0 0,0 21 16,0 1-16,0-1 0,0 22 16,0-1-16,-21-21 0,21 22 0,0-1 15,0 1-15,-22-1 0,22 1 0,-21-22 16,21 22-16,0-22 0,-21 0 15,21 1-15,-21-22 0,21 21 0,0-21 16,0 1-16,0-1 0,0 0 0,21-21 31,-21-21-15,0 0-16,0-22 0</inkml:trace>
  <inkml:trace contextRef="#ctx0" brushRef="#br0" timeOffset="17995.38">8721 7916 0,'0'0'0,"-22"-63"0,1 21 0,21-1 16,-21 1-16,21 0 0,0-1 0,0 1 15,0 0-15,0-1 0,0-20 16,21 20-16,22 22 0,-1-21 0,0 0 16,1 20-16,41-20 0,-20 21 15,-1 21-15,22 0 0,-22 0 0,1 0 16,-1 21-16,-20 0 0,20 0 0,-20 22 15,-22-1-15,0 0 16,-21 1-16,0 20 0,0-20 0,-21-1 16,-22 0-16,22 1 0,-21-22 0,0 21 15,-1 0-15,1-20 0,0-1 16,-1 21-16,1-21 0,0 0 0,-1 1 16,22-22-16,0 21 0,0 0 15,0 0-15,21 0 0,0 0 16,21-21-16,21 22 15,-21-22-15,22 0 0,-22 0 16,21 21-16</inkml:trace>
  <inkml:trace contextRef="#ctx0" brushRef="#br0" timeOffset="20728.2">9927 8213 0,'21'0'0,"-42"0"0,63-21 15,-20-1-15,-22 1 16,21 0-16,-21 0 0,0 0 0,0 0 16,0-22-16,0 22 0,0 0 0,0 0 15,-21 0-15,-1-1 0,1 1 16,-21 21-16,21 0 0,0 0 0,-22 0 16,1 0-16,21 21 0,-22 1 0,1 20 15,21-21-15,-21 21 0,-1 1 16,22-1-16,0 0 0,0 1 0,0-1 15,-1 0-15,22 1 0,0-1 16,-21-21-16,21 22 0,0-22 16,0 0-16,0 0 0,21 0 0,1 0 15,-1-21-15,0 0 0,0 0 0,0 0 16,22 0-16,-22-21 0,21 21 16,-21-21-16,22 0 0,-22 0 0,21-22 15,-21 22-15,22 0 0,-22-21 0,0-1 16,0 1-16,0 0 0,-21-1 15,0-20-15,21 21 0,-21 20 16,22-20-16,-22 0 0,0 21 0,0-1 16,21 22-16,-21-21 0,0 42 31,0 1-31,0-1 0,0 21 0,0-21 16,0 22-16,0-22 0,0 21 15,0 0-15,0 1 0,-21-22 0,21 21 16,0-21-16,0 22 0,0-22 0,0 0 15,21 0-15,-21 0 0,21 1 16,0-1-16,0-21 0,0 0 0,1 0 16,20 0-16,-21 0 0,0 0 0,22 0 15,-22-21-15,21-1 16,-21 1-16,22 0 0,-22-21 0,21 21 16,-21-22-16,0 1 0,1 0 0,-1-1 15,0 22-15,-21-21 0,0-1 16,0 22-16,0 0 0,0 0 0,0 0 15,0 0-15,-21 21 0,0 0 16,21 21 0,0 0-16,0 0 0,0 0 0,0 0 15,0 22-15,0-22 0,0 21 0,0-21 16,21 1-16,0 20 0,-21-21 16,21 21-16,0-20 0,0-1 0,1 0 15,-1 0-15,21 0 0,-21 0 16,22 1-16,-1-22 0,0 21 15,1-21-15,-1 0 0,0 0 0,1 0 16,20 0-16,-21 0 0,1 0 0,20-21 16,-20-1-16,-1 1 0,0 0 0,-21 0 15,22 0-15,-22-22 0,21 22 16,-21-21-16,1 0 0,-22-1 0,0 22 16,21-21-16,-21 21 0,0-22 15,0 22-15,0 0 0,0 0 0,-21 21 16,-1-21-16,1 21 0,-21 0 0,21 0 15,-22 0-15,1 21 0,0-21 16,-1 21-16,1 0 0,21 21 16,-21-20-16,20-1 0,1 21 0,0 0 15,0-20-15,21 20 0,0-21 0,0 0 16,0 22-16,0-22 0,0 0 16,0 0-16,0 0 0,21-21 0,0 21 15,0-21-15,1 0 0,20 0 0,-21 0 16,0 0-16,22 0 0,-22 0 15,0-21-15,21 0 0,-21 21 0,1-21 16,-1-21-16,21 20 0,-21 1 0,-21-21 16,21 21-16,1-22 0,-22 22 15,0-21-15,0 21 0,0-22 0,0 22 16,0 0-16,0 0 0,-22 21 31,22 21-31,-21 0 16,21 0-16,0 1 0,0 20 0,0-21 15,0 21-15,0-20 0,0-1 16,0 21-16,0-21 0,21 0 0,1 1 16,-1-1-16,-21 0 0,21 0 0,0 0 15,21-21-15,-20 0 0,-1 0 16,0 0-16,21 0 0,-21 0 0,1 0 16,20 0-16,-21-21 0,0 0 0,0 0 15,22 0-15,-22-1 0,0-20 16,0 0-16,-21 21 0,21-22 15,1 1-15,-22 0 0,21 20 0,-21-20 16,0 21-16,0 0 0,0 0 0,-21 42 31,21 0-15,-22 0-16,22 0 0,-21 22 0,21-1 16,0-21-16,0 21 0,0-20 15,-21 20-15,21-21 0,0 0 0,0 22 16,-21-22-16,21 0 0,0 0 0,0 0 15,0 0-15,0 1 16,0-44 15,0 1-31,0 0 16,0 0-16,21-21 0,0 20 0,-21 1 16,21-21-16,1 21 0,-22-22 0,21 1 15,0 21-15,0-21 0,0 20 16,0 1-16,-21 0 0,22 21 0,-1 0 15,0 0-15,0 0 16,-21 21-16,21 0 0,-21 1 16,0-1-16,21 21 0,-21-21 0,0 22 15,0-22-15,0 21 0,0-21 16,0 0-16,0 22 0,0-22 16,0 0-16,0 0 0,22 0 0,-22 1 15,0-1-15,21-21 16,0 0-16,0 0 15,0-21-15,0-1 0,1 1 16,-1 0-16,0 0 0,0 0 0,0-22 16,0 22-16,22-21 0,-22 0 15,0-1-15,0 1 0,0 21 0,1-22 16,-1 22-16,0 0 0,0 0 0,-21 0 16,21 21-16,-21 21 31,0 0-31,0 0 0,0 0 0,0 1 15,0 20-15,0-21 0,0 0 16,0 22-16,0-22 0,0 21 0,0-21 16,0 0-16,0 1 0,0-1 0,21 21 15,1-21-15,-1-21 0,0 21 16,0 1-16,0-22 0,0 0 0,1 21 16,20-21-16,-21 0 0,21 0 0,-20 0 15,20 0-15,-21-21 0,21-1 16,-20 1-16,20 0 0,-21 0 0,21 0 15,-20-22-15,-1 22 0,0-21 0,0 21 16,-21-22-16,0 22 16,0-21-16,0 21 0,0 0 0,0-1 15,0 1-15,-21 21 0,0 0 16,0 0-16,-1 0 0,1 0 16,0 0-16,0 21 0,0-21 0,0 22 15,21 20-15,0-21 0,-22 0 0,22 0 16,0 22-16,0-22 0,0 0 15,0 21-15,0-20 0,0-1 0,0 0 16,22 0-16,-1 0 0,0 0 0,0 1 16,0-1-16,0-21 0,22 0 15,-1 21-15,-21-21 0,22 0 0,-1 0 16,0 0-16,1 0 0,-1-21 16,0 0-16,1-1 0,-1 1 15,-21 0-15,21 0 0,-20-21 0,20-1 16,-21 1-16,0 0 0,0-22 0,1 22 15,-1-22-15,0 1 0,-21 20 16,0-20-16,0 21 0,0-1 0,0 1 16,0 21-16,0-22 0,0 22 0,0 0 15,0 0-15,-21 42 16,0 0 0,21 0-16,0 1 0,-22-1 0,1 21 15,21 0-15,0-20 16,-21 20-16,21 21 0,0-20 0,0-1 0,0 22 15,0-22-15,21 0 0,0 1 16,-21-1-16,22 0 0,-1 1 16,0-22-16,0 21 0,0-21 0,0 0 15,22 1-15,-22-1 0,21-21 0,-21 0 16,22 0-16,-22 0 0,21 0 0,1 0 16,-22 0-16,21 0 0,-21-21 15,0 21-15,22-22 0,-22-20 0,0 21 16,0 0-16,0-22 0,-21 22 15,0-21-15,22 21 0,-22 0 16,0-1-16,0 1 0,0 0 0,0 0 16,-22 21-16,1 21 15,21 0-15,0 0 0,0 1 16,0-1-16,-21 0 0,21 0 0,0 21 16,0-20-16,0-1 0,0 0 0,0 0 15,0 0-15,0 0 0,0 1 16,21-1-16,0 0 15,1-21-15,-1 0 0,0 0 16,0 0-16,0 0 16,0-21-16,1 21 0,-1-21 0,-21-1 15,21 1-15,0 0 0,0 0 16,0 0-16,1 0 0,-22-1 16,0 1-16,21 0 0,-21 0 0,21 21 15,-21 21 1,0 0-1,0 0-15,0 22 16,0-22-16,0 0 0,0 0 0,0 0 16,0 1-16,21-1 0,0-21 15,-21 21-15,21-21 0,1 0 16,-1 0-16,0 0 0,0 0 16,0 0-16,0 0 0,1-21 15,-1 21-15,0-21 0,0-1 16,0 1-16,0 0 0,1 0 15,-1-21-15</inkml:trace>
  <inkml:trace contextRef="#ctx0" brushRef="#br0" timeOffset="20971.06">14097 7768 0,'0'0'0,"-21"21"0,0-21 32,42 0-32,0 0 0,21 0 0,1 0 15,-22 0-15,21 0 0,22 0 0,-22 0 16,0 0-16,22 0 0,-22 0 16,0-21-16,1 21 0,-1 0 0,0 0 15,-20 0-15,-1-21 0,0 21 0</inkml:trace>
  <inkml:trace contextRef="#ctx0" brushRef="#br0" timeOffset="21768.08">3662 9123 0,'0'0'15,"-21"0"-15,-1 0 0,1 0 0,0 0 16,0 0-1,42 0 17,0 0-32,0 0 15,1 0-15,-1 0 0,21 0 0,0 0 16,1 0-16,-1 0 0,22 21 16,-1-21-16,1 0 0,20 0 0,-20 0 15,42 0-15,-1 0 0,1 0 0,21 0 16,21 0-16,-21 0 0,22 0 15,-1 0-15,21 0 0,0 0 0,22 0 16,-22 0-16,22 0 0,20 0 0,1 0 16,-21 0-16,41 0 0,-20 0 15,21-21-15,0 21 0,0 0 0,21 0 16,-22 0-16,22 0 0,0 0 16,0 0-16,0 0 0,22 0 15,-22 0-15,21 0 0,0 0 0,0 0 16,0 0-16,0 0 0,-21 0 0,22 0 15,-1 0-15,-21 0 0,21 0 16,-21 0-16,0 0 0,0 0 0,-21 0 16,0 0-16,-22 0 0,1 0 0,-22 0 15,-20 0-15,-1-21 0,0 21 16,-20 0-16,-1-21 0,-42-1 0,-1 22 16,1-21-16,-21 21 0,-22-21 15,-20 21-15,20-21 0,-42 21 16,1 0-16,-1-21 0,-21 0 15,0-1 1,-21 22-16,-1 0 0,1 0 0,0-21 16,-21 21-16,-1 0 0,1 0 0</inkml:trace>
  <inkml:trace contextRef="#ctx0" brushRef="#br0" timeOffset="22574.85">762 9821 0,'0'0'0,"0"-42"0,0 21 0,0 0 16,0 0-16,0-22 0,0 22 15,0 0-15,-21 0 0,0 21 16,21 21 0,-22 0-16,22 21 15,0 1-15,0-1 0,0 22 0,0-1 16,0 1-16,0-22 0,0 21 15,0 22-15,0-21 0,-21-1 0,21 1 16,-21 20-16,21-20 0,0-1 16,-21-20-16,21 20 0,0-21 0,-21 1 15,21-1-15,0-21 0,0 22 16,0-22-16,0 0 0,-21-21 16,21-21-1,0 0-15</inkml:trace>
  <inkml:trace contextRef="#ctx0" brushRef="#br0" timeOffset="22903.66">508 10012 0,'0'0'0,"-21"-21"0,0-22 0,-1 22 0,22 0 16,0-21-16,0 21 0,0-1 0,0 1 15,0-21-15,22 21 0,-1 0 0,21-1 16,0 1-16,22 0 15,-22 0-15,22 0 0,-1 0 0,1 21 16,-1 0-16,1 21 0,-22 0 16,0 0-16,-20 21 0,-1-20 15,-21 20-15,0 0 0,0 1 0,-21-1 16,-22 0-16,22-21 0,-21 22 16,21-22-16,-22 21 0,1-21 0,0 1 15,20-1-15,-20 0 0,21 0 16,-21-21-16,20 21 0,44-21 31,20 0-15,-21 0-16,0 0 15,0 0-15,22 0 0</inkml:trace>
  <inkml:trace contextRef="#ctx0" brushRef="#br0" timeOffset="24183.95">1820 9948 0,'0'0'0,"0"-21"0,0-21 31,0 21-31,-21 0 0,0-1 16,0 1-16,-22 21 0,22-21 0,0 0 16,0 21-16,-21 0 0,20 0 15,1 0-15,-21 0 0,21 0 0,0 21 16,-1 0-16,1 0 0,0 22 15,0-22-15,0 21 0,0-21 0,21 22 16,0-22-16,0 21 0,0-21 16,0 22-16,0-22 0,0 0 0,0 0 15,0 0-15,0 1 0,21-22 16,0 0-16,0 0 0,21 0 16,-20 0-16,-1 0 0,0 0 15,21-22-15,-21 1 0,1 0 0,20 0 16,-21 0-16,0 0 0,22-1 15,-22-20-15,0 21 0,0-21 16,0-1-16,-21 22 0,0 0 16,21 0-16,-21-22 0,0 22 15,0 0-15,0 42 32,0 0-32,0 1 0,0-1 15,0 21-15,0-21 0,0 0 0,0 22 16,0-22-16,0 21 0,0-21 0,0 1 15,0-1-15,0 21 0,0-21 16,22 0-16,-22 1 16,21-1-16,0-21 0,0 0 15,0 0-15,0 0 0,1 0 0,20 0 16,-21 0-16,21-21 0,-20 21 16,20-22-16,0 1 0,-21 0 0,22 0 15,-22 0-15,0 0 0,21-22 0,-42 22 16,22 0-16,-22-21 0,0 20 15,0 1-15,0 0 0,-22 0 16,1 21 0,0 0-16,0 0 0,0 21 15,21 0-15,0 0 16,0 1-16,0-1 0,0 0 16,21 0-16,0-21 0,0 21 0,0 0 15,1 1-15,-1-1 0,0 0 16,-21 0-16,21-21 0,0 21 0,0 0 15,1 1-15,-1-1 16,0-21-16,0 0 0,0 0 16,0 0-16,1 0 0,-1 0 15,0 0-15,0 0 0,0-21 16,0-1-16,1 1 0,-1 0 16,0 0-16,0 0 0,0 0 0,0-1 15,1 1-15,-22-21 16,21 21-16,0-22 0,0 1 0,0 21 15,-21-21-15,21-1 0,1 22 16,-22-21-16,0 21 0,21-22 0,-21 22 16,21 0-16,-21-21 0,0 20 0,0 1 15,0 0-15,0 0 16,0 42 31,-21-21-32,21 21 1,-21-21 0,21 21-1,0-42 32,0 42 0,0 1-31,0 20-16,-22-21 0,22 21 0,0 1 15,-21-1-15,21 0 0,0 1 16,0-1-16,-21 0 0,21 1 16,0-22-16,0 21 0,0 1 0,0-22 15,0 21-15,0-21 0,0 0 16,21 1-16,0-1 0,1 0 15,-1 0-15,0-21 0,21 0 0,-21 0 16,1 0-16,-1 0 0,21 0 16,-21 0-16,0-21 0,1 21 0,20-21 15,-21 0-15,0 21 0,0-22 0,1 1 16,-22 0-16,21 0 0,-21-21 16,21 20-16</inkml:trace>
  <inkml:trace contextRef="#ctx0" brushRef="#br0" timeOffset="24427.81">2857 9779 0,'64'21'15,"-43"-21"-15,0 0 16,0 0-16,22-21 0,-22 21 0,0 0 15,21-21-15,-20 21 0,20 0 0,0-21 16,-21 21-16,1-21 0,20 21 16,-21 0-16,0 0 0,-21-22 15,-21 22 1,0-21 0</inkml:trace>
  <inkml:trace contextRef="#ctx0" brushRef="#br0" timeOffset="28908.15">5270 9885 0,'0'0'0,"0"-21"15,0 0-15,0-1 16,0 1-16,0 0 15,0 0 1,0 0-16,0 0 0,-21-1 16,21 1-16,0 0 15,-21 0 1,21 0-16,0 0 31,-21 21-15,21 21-16,0 0 15,-21 0-15,21 0 0,-21 0 0,21 1 16,0 20-16,0-21 0,-22 21 0,1-20 16,21 20-16,0 0 0,0-21 15,-21 22-15,21-22 0,0 21 0,0-21 16,0 1-16,0-1 0,0 0 16,0 0-16,0 0 0,0 0 15,0 1-15,21-22 0,-21 21 0,21 0 16,1-21-16,-1 0 0,0 0 15,0 0-15,0 0 16,0 0-16,1-21 0,-1 21 0,0-21 16,21-1-16,-21 1 0,1 0 0,20 0 15,-21-21-15,0 20 0,0-20 16,1 21-16,-22-21 0,0 20 0,0-20 16,0 0-16,0 21 0,-22-22 0,1 22 15,-21-21-15,21 21 0,-22-1 16,22 22-16,-21 0 0,21 0 15,0 0-15,-22 0 0,22 0 16,0 22-16,0-1 0,0 0 0,-1 0 16,22 0-16,0 0 0,0 1 0,0-1 15,0 0-15,0 0 0,0 0 16,22 0-16,-1-21 0,0 0 16,0 0-16,21 0 0,1 0 15,-22 0-15,21 0 0,1-21 0,20 21 16,-21-21-16,1 21 0,-1-21 0,22 0 15,-22 0-15,0-1 16,1 1-16,-22-21 0,21 21 0,-21 0 0,0-1 16,1 1-16,-1-21 0,-21 21 15,21 0-15,-21-1 0,0 1 16,0 0-16,0 0 0,0 0 16,0 42-1,0 0 1,-21 0-16,21 0 0,0 1 0,-21 20 15,21 0-15,0 1 0,-22-1 16,22 0-16,0 1 0,0-1 0,0 21 16,0-20-16,0 20 0,0-20 0,0 20 15,0 1-15,22 20 0,-1-20 16,0-1-16,0 22 0,-21 0 0,21-22 16,-21 22-16,21-22 0,-21 22 15,0 0-15,22-22 0,-22 22 0,21-1 16,-21-20-16,0 21 0,0-22 15,21 22-15,-21-22 0,0 1 0,21-1 16,-21-20-16,0 20 0,0-21 0,0 1 16,0-1-16,0 0 0,0-20 15,0-1-15,0 0 0,-21-21 16,0 0-16,0-21 0,-1 0 16,1-22-16,0 22 0,0-21 15,0-1-15,-22 1 0,1 0 16,21-22-16,-21 1 0,-1-1 0,22 1 15,-21-22-15,21 0 0,-1 22 0,1-22 16,0 1-16,21-1 0,0 21 16,0-20-16,0-1 0,21 22 0,0-22 15,1 21-15,20 1 0,-21 21 0,21-22 16,1 22-16,-1-1 0,0 22 16,1-21-16,-1 21 0,0-22 0,1 22 15,-1 0-15,-21 21 0,22-21 16,-22 0-16,0 21 0,0 0 15,-21 21 32</inkml:trace>
  <inkml:trace contextRef="#ctx0" brushRef="#br0" timeOffset="29415.8">8064 9652 0,'0'0'15,"0"-21"-15,0 0 0,0 0 0,0-1 16,0 1-16,0 0 15,0 42 17,0 0-32,-21 22 0,21-22 0,0 21 15,0 1-15,0-1 0,-21 0 16,21 1-16,0-1 0,0 0 0,0 1 16,-21-1-16,21 0 0,-21 1 0,21-1 15,0 0-15,0 1 0,0-22 16,0 21-16,-21-21 0,21 0 0,0 1 15,0-1-15,0 0 16,-22-21 0,1-21-1,21 0-15,-21 21 0,0-22 16</inkml:trace>
  <inkml:trace contextRef="#ctx0" brushRef="#br0" timeOffset="30300.58">7429 10118 0,'0'0'0,"-21"0"0,0 21 31,42-21-31,0 0 0,1 21 16,-1-21-16,21 0 0,0 0 16,1 0-16,-1 0 0,22-21 0,-1 0 15,-21 21-15,22-21 0,-1 21 16,1-22-16,-1 1 0,1 0 0,-22 0 15,22 0-15,-22 21 0,0-43 0,22 22 16,-43 0-16,21 0 0,1 0 16,-22-22-16,0 22 0,0 0 0,-21-21 15,0 21-15,0-1 0,0 1 16,0 0-16,0 0 0,0 0 0,-21 21 16,0 0-16,0 0 0,0 0 15,-1 21-15,22 0 0,0 0 16,0 0-16,-21 1 0,21 20 15,0-21-15,-21 21 0,21 1 0,0-1 16,0-21-16,0 22 0,0-1 16,0 0-16,0-21 0,0 22 0,-21-22 15,21 21-15,0-21 0,-21 22 0,21-22 16,-21 0-16,21 0 0,0 0 16,0 1-16,0-1 0,0-42 46,0-1-46,21 1 0,-21 0 0,21 0 16,0 0-16,-21 0 0,21-1 0,0 1 16,1 0-16,-1 0 15,0 0-15,0 0 0,0 21 16,0-22-16,1 22 16,-22 22-16,0-1 15,21-21-15,-21 21 0,0 0 0,0 0 16,0 0-16,0 1 0,0-1 0,0 0 15,21 0-15,-21 0 0,21-21 16,-21 21-16,21 1 0,0-1 0,1-21 16,-1 21-16,0-21 0,0 0 0,21 0 15,-20 0-15,-1 0 0,21 0 16,-21 0-16,22 0 0,-22-21 0,21 0 16,-21 21-16,0-22 0,22 1 15,-22 0-15,0 0 0,0 0 16,0-22-16,1 22 0,-1 0 0,-21-21 15,0 21-15,21-1 0,-21-20 0,0 21 16,0 0-16,0 0 0,0-1 16,-21 22-1,21 22-15,-21-22 16,-1 21-16,1 0 0,21 0 16,0 21-16,0-20 0,0-1 0,0 0 15,0 21-15,0-21 0,0 1 0,0-1 16,0 0-16,0 0 0,21 0 15,1 0-15,-1 1 0,0-22 16,0 21-16,0-21 0,0 0 16,1 0-16,-1 0 0,0 0 15,0 0-15,0-21 0,0-1 0,22 1 16,-22 21-16,0-21 0,0 0 0</inkml:trace>
  <inkml:trace contextRef="#ctx0" brushRef="#br0" timeOffset="30991.05">11769 9631 0,'0'0'0,"21"-42"0,0-43 16,-21 64-16,0 0 0,21-1 15,-21 1-15,0 0 0,0 42 32,0 0-32,0 1 15,0 20-15,0 0 0,0 1 16,-21-1-16,21 21 0,0-20 15,0-1-15,0 22 0,0-22 0,0 0 16,0 1-16,0-1 0,0 0 0,0 1 16,0-22-16,21 0 0,0 0 15,0 0-15,1 0 0,-1 1 0,0-22 16,21 0-16,-21 0 0,1 0 0,20 0 16,0 0-16,-21-22 0,22 1 15,-1 0-15,-21 0 0,22 0 0,-22 0 16,21-22-16,-21 22 0,0-21 0,1 21 15,-1-22-15,-21 1 0,0 0 16,0-1-16,0 1 0,0 0 16,0 20-16,0-20 0,0 21 0,0 0 15,0 0-15,0-1 0,-21 22 16,-1 0-16,22 22 31,0-1-15,0 0-16,22-21 15,-1 0-15,0 0 16</inkml:trace>
  <inkml:trace contextRef="#ctx0" brushRef="#br0" timeOffset="31671.65">12806 9504 0,'0'0'0,"0"21"47,0 0-47,0 0 0,0 22 16,0-22-16,-21 21 0,21 1 15,0-1-15,-22 0 0,22 1 0,0-1 16,0 0-16,0-21 0,0 22 0,0-22 16,0 21-16,-21-21 0,21 1 15,0-1-15,0 0 0,0 0 0,0 0 16,0-42 31,0 0-47,0 0 0,0 0 15,0-1-15,0 1 0,0-21 0,0 0 16,0 20-16,21-20 0,-21 0 16,22-22-16,-1 22 0,-21 0 0,21-1 15,0-20-15,21 42 0,-20-22 16,20 1-16,-21 21 0,21 0 0,1 21 15,-22-22-15,21 22 0,-21 0 0,22 0 16,-22 0-16,0 22 0,0-1 16,-21 0-16,0 0 0,0 0 15,0 0-15,0 1 0,0-1 0,-21 21 16,-21-21-16,21 0 0,-22 1 16,22-1-16,-21 0 0,-1 0 0,1 0 15,0 0-15,21-21 0,-22 22 0,22-22 16,0 0-16,0 0 0,0 0 15,-1 0-15,22 21 16,22-21 0,-1 21-16,0-21 0,-21 21 15,21 0-15,0-21 0,0 21 0,1 1 16,-1-1-16,0 0 0,0 0 0,-21 0 16,21 0-16,0-21 15,1 22-15,-1-1 0,0 0 16,0-21-16,0 0 0,0 21 0,1-21 15,-1 0 1,0 0 0,0-21-1,0 0 1,0 0-16</inkml:trace>
  <inkml:trace contextRef="#ctx0" brushRef="#br0" timeOffset="32299.29">14055 9589 0,'0'0'16,"0"-22"-16,0 1 0,0 0 0,0 0 0,0 0 16,0 0-16,0-1 15,-22 44 16,1-1-15,0 21-16,21-21 0,-21 22 0,21-22 16,-21 21-16,0 0 0,21 1 15,-22-1-15,1 0 0,0 1 16,21-1-16,-21 0 0,0-20 0,0 20 16,21-21-16,-22 0 0,1 22 0,21-22 15,0 0-15,-21 0 0,0-21 16,21 21-16,-21 0 0,0 1 15,-1-22-15,22-22 32,0 1-32,0 0 15,0 0-15,0 0 0,0 0 0,0-1 16,22 1-16,-1-21 0,-21 21 0,21 0 16,0-22-16,0 22 15,0 0-15,1 0 0,-1 21 16,0 0-16,0 0 0,0 21 15,-21 0-15,21 0 16,1 0-16,-22 22 0,21-22 0,-21 0 16,0 0-16,21 0 0,0 1 0,0-1 15,0 0-15,1 0 16,-1-21-16,0 0 0,0 21 0,0-21 16,0 0-16,1 0 0,-1 0 0,0 0 15,0 0 1,0 0-16,-21-21 0,21 21 15,1-21-15,-22 0 16,21 21-16,-21-21 0,0-1 16,21 22-1,-21-21-15,0 0 16</inkml:trace>
  <inkml:trace contextRef="#ctx0" brushRef="#br0" timeOffset="36463.39">8467 11472 0,'0'-21'31,"0"0"-15,0 0 0,0 0-1,21 21-15,0-21 16,0 21-16,-21-22 16,0 1-16,21 21 0,-21-21 15,21 21-15,-21-21 0,0 0 31,-21 21-15,0 0-16,0 0 0,0 0 16,0 0-16,-1 21 0,1 0 0,-21-21 15,21 21-15,0 0 0,-1-21 16,1 22-16,0-1 0,0 0 0,0-21 16,0 21-16,-1 0 0,22 0 0,-21-21 15,21 22-15,-21-1 0,21 0 16,0 0-16,0 0 15,0 0 1,21-21-16,0 22 16,1-22-1,-1 21-15,0 0 0,0 0 16,0-21-16,-21 21 0,21-21 16,1 21-16,-1-21 0,0 22 0,0-22 15,-21 21-15,21-21 0,0 21 0,1 0 16,-1-21-16,0 21 0,0 0 15,0-21-15,0 22 0,-21-1 0,0 0 16,22 0-16,-22 0 0,0 0 16,0 1-16,-22-1 0,1-21 15,0 21-15,0 0 0,0 0 16,0-21-16,-1 21 0,1-21 16,0 22-16,0-22 0,0 0 0,0 21 0,-1-21 15,1 0 1,0 0-16,0 0 15,21-21 17,0-1-17,21 22 1,-21-21-16,21 21 16,0 0-16,1 0 15,-1 0-15,0 0 16,0 0-16,-21 21 0,21 1 15,-21-1-15,21-21 16,-21 21-16,0 0 0,0 0 0,0 0 16,0 1-16,0-1 0,0 0 0,0 0 15,0 0-15,0 0 0,0 1 16,0-1-16,-21 21 0,0-21 0,21 0 16,-21 1-16,21-1 0,-21 0 0,0 0 15,21 21-15,-22-20 0,1-1 0,21 21 16,-21-21-16,21 0 0,-21 22 15,21-22-15,-21 0 0,21 0 16,0 22-16,0-22 0,0 0 0,0 0 0,0 0 16,0 0-16,0 1 15,21-22-15,0 0 0,0 0 16,0 0-16,1 0 0,-1 0 0,0 0 16,0 0-16,21 0 0,-20-22 0,-1 22 15,21-21-15,-21 0 0,22 0 16,-22 0-16</inkml:trace>
  <inkml:trace contextRef="#ctx0" brushRef="#br0" timeOffset="37703.4">11578 11388 0,'-21'-21'31,"21"-1"-15,0 1 0,0 0-1,0 0-15,0 0 16,21 0-16,0 21 15,0-22-15,1 22 16,-1 0-16,0 0 0,0 0 0,0 0 16,0 0-16,1 0 0,20 0 0,-21 0 15,0 0-15,0 0 0,1 0 16,-1 22-16,0-22 0,-21 21 0,0 0 16,0 0-16,0 0 0,0 0 0,0 1 15,0-1-15,-21 0 0,0 21 16,-22-21-16,22 22 0,0-22 15,-21 21-15,20 1 0,-20-22 0,21 21 16,-21 0-16,20-20 0,1 20 0,0 0 16,0-21-16,21 22 0,0-22 15,0 0-15,0 21 0,0-20 0,0-1 16,0 0-16,21 0 0,0-21 0,0 21 16,1 0-16,-1-21 0,0 0 15,0 22-15,0-22 0,22 0 0,-22 0 16,21 0-16,-21 0 0,22 0 0,-22 0 15,21 0-15,-21-22 0,22 22 0,-22-21 16,0 0-16,0 21 0,-21-21 16,0 0-16,0 0 15,-63 21 1,41-22-16,1 22 16,-21 0-16,42 22 0,-21-22 15,0 21-15,-1 0 0,1 0 0,21 0 16,0 0-16,0 1 0,-21-1 0,21 0 15,0 21-15,0-21 0,0 1 16,0-1-16,0 21 0,0-21 0,0 0 16,0 1-16,0-1 0,21 21 0,-21-21 15,0 0-15,21 1 0,1-1 16,-22 0-16,21 0 16,-21 0-16,0 0 0,0 1 15,-21-1-15,-1-21 0,1 0 16,21 21-16,-21-21 0,0 0 0,0 0 15,0 0-15,-1 0 16,1 0-16,0 0 16,0 0-16,0 0 15,0 0 17,-1 0-17,1 0-15</inkml:trace>
  <inkml:trace contextRef="#ctx0" brushRef="#br0" timeOffset="49967.61">8848 12658 0,'-22'0'0,"1"0"15,0 0 1,0 0 0,0 0-1,0 0 17,42 0 14,0 0-46,0 0 0,21 0 0,-20 0 16,20 0-16,21 0 0,-20 0 16,20 0-16,1 0 0,-1 0 0,1 0 15,-1 0-15,22 0 0,-22 0 0,22 0 16,21 0-16,-21-21 0,-1 21 16,22 0-16,-21 0 0,-1-22 0,1 22 15,0-21-15,-1 21 0,-20 0 0,21 0 16,-22 0-16,22-21 0,-22 21 15,1 0-15,-22 0 0,22 0 0,-22 0 16,0 0-16,1-21 0,-1 21 16,-21 0-16,0 0 0,0 0 15,-42 0 32,0 0-47,0 0 0,0 0 0,0 0 16,-1 0-16,1 0 0</inkml:trace>
  <inkml:trace contextRef="#ctx0" brushRef="#br0" timeOffset="73884.67">7620 15198 0,'0'21'109,"0"0"-93,0 0-1,0 0 1,21 1-16,0-22 16,0 0-16,-21 21 15,22-21-15,-1 0 0,0 0 16,21 0-16,-21 21 0,1-21 16,-1 0-16,21 0 0,-21 0 0,22 0 15,-22 0-15,0 0 0,21 0 16,-21 0-16,1 0 0,20-21 15,-21 21-15,0-21 0,0 21 0,1 0 16,-1-22-16,0 1 0,21 21 0,-21-21 16,1 0-16,-1 21 0,0-21 15,21 0-15,-21-1 0,1 1 0,20 0 16,-21 0-16,21 0 0,-20 0 16,20-1-16,0 1 0,-21 0 0,22 0 15,-22 0-15,21 0 0,1-1 0,-22 1 16,0-21-16,21 21 0,-21-22 15,22 22-15,-22 0 0,0-21 0,21-1 16,-20 22-16,-1-21 0,0 0 16,0 20-16,0-20 0,0 0 15,1-1-15,-1 22 0,0-21 0,0 0 16,0 20-16,0-20 0,1 0 0,-22 21 16,21-22-16,0 22 0,0-21 15,-21 21-15,21-22 0,0 22 0,1-21 16,-22 21-16,21-22 0,0 22 15,0-21-15,-21 21 0,21-22 0,0 1 16,-21 21-16,22-22 0,-1 1 16,0 0-16,-21 21 0,21-22 0,0 22 15,-21 0-15,0 0 0,21 0 0,-21-1 16,0 1-16,22 0 16,-22 0-16,0 0 15,0 0-15,0-1 16,21 22-1,-21-21 17,21 21-1,-21-21 0,21 21-31,-21-21 16,21 21-1,-21-21 17,-21 21-1,21 21-31,-21-21 16,0 21-16,0 0 0,-1 0 0,1-21 15,0 22-15,0-1 0,0 0 16,0 0-16,-22 0 0,22 0 0,0 22 15,-21-22-15,20 0 0,-20 0 16,21 0-16,0 1 0,0-1 16,-1 0-16,1 0 0,21 0 15,-21-21-15,21 21 16,-21-21-16,42-21 62,0 0-62,0 0 16,1 0-16,-1 0 0,0-1 16,0 1-16,0 0 0,0 0 15,1 0-15,-1 0 0,0 21 0,0-22 16,0 1-16,0 0 0,1 0 16,-1 21-16,0-21 0,-21 0 15,21 21-15,0-22 0,0 22 16,-21-21-16,22 21 15,-22-21-15,21 21 16,0 0 15,0 21-15,-21 0-16,21-21 16,-21 22-16,0-1 0,21 0 0,1 0 15,-22 21-15,21-20 0,-21 20 0,0-21 16,21 21-16,0-20 15,0 20-15,-21-21 0,0 21 0,21-20 16,-21-1-16,22 21 0,-22-21 16,21 0-16,-21 1 0,0-1 15,0 0-15,21-21 0,-21 21 0,0 0 16,21-21 0,-21 21-16,0 1 15,0-1 16,-21 0-15,0-21-16,0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2:40:13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5567 2053 0</inkml:trace>
  <inkml:trace contextRef="#ctx0" brushRef="#br0" timeOffset="1931.91">2032 974 0,'0'0'0,"0"-21"16,0-64 0,0 64-16,0 0 0,-21-1 0,21 1 15,-21 21-15,-1 0 16,1 0-16,0 0 0,0 0 16,0 21-16,0 22 0,-22-1 15,22 0-15,0 22 0,-21-1 16,20 1-16,-20-1 0,21 22 0,0-21 15,-22 41-15,43-20 16,-21 0-16,21 21 0,0-22 0,0 1 16,0 0-16,0-1 0,0 1 15,21 0-15,1-22 0,-1 22 16,0-22-16,0 1 0,0-1 0,0 1 16,1-22-16,20 0 0,-21-20 15,21 20-15,-20-21 0,20 0 0,-21-21 16,21 0-16,1 0 0,-1 0 15,0-21-15,22 0 0,-22 0 0,22 0 16,-1-22-16,1 1 0,-1 0 16,-20-22-16,20 1 0,1-1 15,-1 22-15,-21-43 0,1 22 16,-1-22-16,0 21 0,1-20 16,-22-1-16,0 0 0,-21 1 0,0-1 15,0 0-15,0 22 0,0-22 16,-21 22-16,0-1 0,-22 1 0,1-1 15,0 1-15,-22 20 0,1 1 16,-1 0-16,-20-1 0,20 22 16,-21 21-16,22 0 0,-1 0 0,1 0 15,-1 0-15,1 21 0,-1 1 16,22 20-16,0-21 0,-1 43 16,22-22-16,0 0 0,0 22 0,21-1 15,0 1-15,0-1 16,21 1-16,21-1 0,-20 22 0,20-22 15,0 1-15,22-1 0,-22 1 16,22-1-16,20 1 0,-20-1 0,-1-20 16,1 20-16,20 1 0,-41-22 15,20 22-15,-20-1 0,-1 1 16,0-1-16,1 1 0,-43-1 0,0-21 16,0 22-16,0-22 0,0 22 15,-22-22-15,1 0 0,0-20 0,-21 20 16,-1-21-16,22 21 0,-21-20 15,0-22-15,20 21 0,-20 0 16,21-21-16,0 0 0,0 0 16,-1 0-16,1 0 0,0 0 0,21-21 15,0 0-15,-21 21 0,21-22 16,0 1-16,0 0 0,0-21 0,0 21 16,21-22-16,0 22 0,0-21 15,22-1-15</inkml:trace>
  <inkml:trace contextRef="#ctx0" brushRef="#br0" timeOffset="3548.58">3111 2032 0,'0'-21'16,"0"42"15,0 0-31,0 0 0,0 1 15,0 20-15,0 0 0,0-21 0,0 22 16,0-1-16,0 0 0,0 1 16,0-1-16,0-21 0,0 22 0,0-1 15,0-21-15,0 0 0,0 0 16,22 1-16,-1-22 0,0 0 16,0 0-16,0-22 15,0 22-15,1-21 0,-1 0 0,0-21 16,0 21-16,21-22 15,-20 1-15,-1 21 0,0-22 0,0 1 16,0 0-16,0-1 0,1 1 16,-1 21-16,0-21 0,-21 20 0,21 1 15,-21 0-15,21 21 0,-21-21 16,0 42 0,0 0-1,0 0-15,0 22 0,0-22 0,0 0 16,0 21-16,0-20 0,0 20 15,0-21-15,0 21 0,0-20 0,0-1 16,0 21-16,21-21 16,1 0-16,-22 1 0,21-1 0,0 0 15,0 0-15,0-21 0,0 0 16,22 0-16,-22 0 0,0 0 0,21-21 16,-20 21-16,20-21 0,-21-22 15,21 22-15,-20 0 0,20-21 0,-21 21 16,0-22-16,0 22 0,1-21 15,-1-1-15,0 1 0,-21 0 0,0 21 16,0-22-16,0 22 0,0 0 16,0 0-16,0 0 0,-21 21 0,0 0 15,-1 0-15,1 0 16,0 21-16,0 0 0,0 0 16,0 0-16,21 0 0,0 22 15,-22-22-15,22 0 0,0 21 0,-21-20 16,21 20-16,0-21 0,0 0 0,0 22 15,0-22-15,21 0 0,1 0 16,-22 0-16,21 0 0,0-21 0,0 22 16,0-22-16,0 0 0,1 0 15,-1 0-15,21 0 0,0 0 0,-20-22 16,20 1-16,21 0 0,-20 0 16,-1 0-16,0-22 0,1 22 15,-1-21-15,0 21 0,-20-22 16,20 22-16,-21-21 0,0 21 0,-21 0 15,0-22-15,0 22 0,0 0 16,-21 0-16,0 21 16,0 0-16,0 0 0,-1 21 15,1 0-15,21 0 0,0 0 16,0 1-16,0-1 0,0 0 16,0 0-16,0 0 0,21 0 0,1 1 15,-1-22-15,0 21 0,0 0 16,0-21-16,0 21 0,1-21 0,-1 21 15,0-21-15,0 0 0,0 21 16,0-21 0,-21 22-16,22-22 0,-1 0 15,0 0 1,0-22-16,0 22 0,-21-21 0,21 0 16,1 0-16,-1 0 0,0 0 15,0-1-15,0-20 0,0 21 0,-21 0 16,22 0-16,-1-22 0,0 22 15,-21 0-15,0 0 0,0 42 32,0 0-32,0 0 15,0 0-15,0 1 0,0-1 16,0 21-16,0-21 0,0 0 16,0 1-16,0-1 0,0 0 0,0 0 15,0 0-15,0 0 0,21 1 16,0-1-16,0-21 0,1 0 0,-1 0 15,0 0-15,21 0 0,-21 0 16,1 0-16,20-21 0,-21-1 0,21 22 16,-20-21-16,-1 0 0,21 0 15,-21-21-15,0 20 0,1 1 0,-22 0 16,21-21-16,0 21 0,-21-1 16,0-20-16,0 21 0,0 0 0,0 0 15,0 42 32,-21 0-47,21 0 0,-21 0 16,21 0-16,0 22 0,0-22 0,0 21 15,0 1-15,0-1 0,0 21 16,0-20-16,0 20 0,0 1 0,0-1 16,0 1-16,0-1 0,0 1 0,21-1 15,0 1-15,-21-1 0,21 1 16,0-1-16,-21 1 0,21 20 0,1-20 15,-22-1-15,0 1 16,0-1-16,21 1 0,-21-1 0,0-20 16,0-1-16,0 0 0,0 1 0,0-22 15,-21 0-15,-1 0 16,1-21-16,0 0 0,0 0 0,0 0 16,0-21-16,-22 0 0,22 0 0,-21-22 15,-1 1-15,1 0 0,21-22 16,0 1-16,-22-1 0,22 1 0,21-22 15,0 0-15,0 22 0,0-22 16,0 1-16,0 20 0,0-21 0,21 22 16,1-1-16,-1-20 0,21 20 15,0 1-15,1-1 0,-1 22 16,0-22-16,1 22 0,-1-21 0,-21 20 16,22 1-16</inkml:trace>
  <inkml:trace contextRef="#ctx0" brushRef="#br0" timeOffset="4072.78">6879 1016 0,'0'0'0,"21"0"0,-21 21 16,21 0-16,-21 22 16,0-1-16,0 22 0,0-22 15,0 21-15,0 1 0,0 21 0,0-22 16,0 22-16,-21 21 0,21-22 15,-21 1-15,0 0 0,0-22 0,0 22 16,21-22-16,0 1 0,-22-22 16,22 22-16,0-22 0,0-21 0,0 21 15,0-20-15,0-1 0,0 0 16,22-21 0,-22-21-16,0 0 15,0-22-15,0 22 0,0-21 16,0 21-16</inkml:trace>
  <inkml:trace contextRef="#ctx0" brushRef="#br0" timeOffset="4384.46">6519 1566 0,'0'0'0,"-42"-63"0,0 21 0,20-22 16,-20 22-16,21-1 0,0-20 0,21 21 16,0-1-16,0 1 0,0-22 15,42 22-15,-21 0 0,43-1 16,-22 22-16,22 0 0,-1-21 15,1 42-15,-1 0 0,22 0 16,-22 0-16,22 21 0,-22 0 0,1 21 16,-22 1-16,1-1 0,-1 22 15,-21-1-15,0-21 0,-21 22 0,0-1 16,-21-20-16,-21 20 0,21 1 16,-22-22-16,-20 22 0,20-22 0,-20 0 15,21 22-15,-22-22 0,22-21 16,-1 22-16,1-22 0,0 0 0,21 0 15,-1 0-15,22 0 0,22-21 16,-1 0 0,0 0-16,21 0 0,1 0 0,-1 0 15</inkml:trace>
  <inkml:trace contextRef="#ctx0" brushRef="#br0" timeOffset="7312.22">7726 2201 0,'0'-42'15,"0"21"1,0 0-16,0 0 16,0-22-16,0 22 0,0-21 0,0 21 15,0-22-15,0 1 0,0 0 16,0-1-16,0 22 0,-21 0 0,-1 0 15,1 0-15,-21 21 0,21 0 16,-22 0-16,22 0 0,-21 0 0,21 21 16,-22 21-16,22-21 0,-21 22 15,21-1-15,0 0 0,-1 1 0,1-1 16,0 0-16,21 1 0,0-1 16,0 0-16,0 1 0,0-1 15,0-21-15,0 21 0,0-20 0,0-1 16,21 21-16,0-21 15,1-21-15,-1 0 0,0 0 0,0 0 16,0 0-16,22-21 0,-22 21 16,0-21-16,21 0 0,-21-22 0,1 22 15,20 0-15,-21-21 0,0 21 16,0-22-16,1 1 0,-1 0 0,0-1 16,0-20-16,-21 20 0,0 1 15,0 0-15,21 21 0,-21-22 0,0 22 16,0 0-16,0 0 0,0 42 15,0 0 1,-21 0-16,21 0 0,0 22 16,0-22-16,-21 21 0,21 1 15,0-1-15,-21 0 0,21 1 0,0-22 16,0 21-16,0 0 0,0-20 16,0-1-16,21 21 0,0-21 0,-21 0 15,21-21-15,0 22 0,1-22 16,20 0-16,-21 0 0,0 0 0,22 0 15,-1 0-15,-21-22 0,21 1 16,-20 0-16,20 0 0,0 0 0,-21 0 16,1-22-16,20 22 0,-21-21 0,0-1 15,-21 22-15,0-21 0,21 0 16,-21 20-16,0 1 0,0 0 16,0 0-16,-21 0 0,0 21 15,0 0-15,0 0 0,0 0 16,-1 21-16,1-21 0,0 21 15,21 0-15,0 0 0,0 1 0,0-1 16,0 21-16,0-21 0,0 0 16,21 1-16,0-1 0,1 0 0,-1 21 15,0-21-15,0 1 0,-21-1 0,21 0 16,0 0-16,1 0 16,-1 0-16,0 1 0,0-1 0,0 0 0,0 0 15,1-21-15,-1 21 0,0-21 16,0 0-16,21 0 0,-20 0 15,20 0-15,0-21 0,1 0 0,-1 21 16,0-21-16,1 0 0,-1-22 16,-21 22-16,21 0 0,1-21 0,-22 20 15,0-20-15,0 21 0,0-21 16,1 20-16,-22-20 0,0 21 0,0-21 16,0 20-16,0 1 0,0 0 15,-22 21-15,1-21 0,0 21 0,0 0 16,-21 0-16,20 0 0,-20 0 15,0 21-15,21 0 0,-22 0 16,1 1-16,0-1 0,20 0 0,-20 21 16,21-21-16,0 22 0,21-22 15,0 21-15,-21-21 0,21 22 0,0-22 16,0 0-16,0 0 0,0 0 16,21 1-16,-21-1 0,21 0 0,0-21 15,0 0-15,0 0 0,22 0 0,-22 0 16,0 0-16,0 0 0,22-21 15,-22 0-15,0 21 0,21-22 0,-21 1 16,1-21-16,-1 21 0,0 0 16,0-22-16,0 22 0,-21 0 15,0-21-15,21 20 0,-21 1 0,22 0 16,-22 0-16,0 0 16,0 42-1,0 0 1,-22 0-16,22 0 0,0 1 0,-21-1 15,21 0-15,0 21 0,0-21 16,0 1-16,0-1 0,0 0 0,0 0 16,21 0-16,1 0 0,-1 1 0,-21-1 15,21-21-15,21 0 0,-21 21 16,1-21-16,-1 0 0,0 0 0,0 0 16,0-21-16,0 21 15,22-21-15,-43-1 0,21 1 0,0 0 16,0 0-16,0-21 0,-21 20 0,0 1 15,22-21-15,-22 21 0,21-22 16,-21 22-16,0 0 0,21 0 0,-21 0 16,0 0-16,0 42 31,0 0-15,0 0-16,0 21 0,0-20 0,0-1 15,0 0-15,0 21 0,0-21 16,-21 1-16,21-1 0,0 0 0,0 21 15,0-21-15,0 1 16,-21-1-16,21-42 47,21-1-47,0-20 0,0 21 16,-21 0-16,21 0 0,0-22 0,-21 22 15,22-21-15,-1 21 0,0-1 16,0-20-16,-21 21 0,21 0 0,0 0 15,1 21-15,-1 0 16,0 0-16,-21 21 16,21 0-16,-21 0 0,0 0 0,0 0 15,21 22-15,-21-22 16,0 0-16,21 21 0,-21-20 0,0-1 16,0 0-16,22 0 0,-22 0 15,21 0-15,0 1 0,-21-1 0,21-21 16,0 0-16,0 0 0,1 0 15,-1 0-15,0-21 16,0-1-16,0 22 0,0-21 0,22 0 16,-22-21-16,0 21 0,21-1 15,-20-20-15,20 21 0,-21 0 16,0-22-16,0 22 0,22-21 0,-43 21 0,21 0 16,0 21-16,-21-22 0,0 44 31,0-1-16,0 0-15,0 0 0,0 21 0,0-20 16,0-1-16,0 0 0,-21 21 0,21-21 16,0 1-16,0-1 0,0 0 15,0 0-15,0 21 0,21-42 0,0 22 16,0-1-16,1 0 0,-1-21 16,21 0-16,-21 0 0,22 0 0,-22 0 15,21 0-15,0-21 0,-20 21 0,20-21 16,0-1-16,1 1 0,-22 0 15,21 0-15,-21-21 0,22 20 0,-22-20 16,0 21-16,0-21 0,0-1 16,0 22-16,-21-21 0,0 21 15,0-22-15,0 22 0,0 0 0,0 0 16,-21 21-16,0 0 16,0 0-16,0 0 0,0 0 0,-1 21 15,1 0-15,0 0 0,0 0 16,0 1-16,21 20 0,-21-21 0,21 21 15,0-20-15,0-1 0,0 21 0,0-21 16,0 0-16,0 1 0,21-1 16,0 0-16,0 0 0,0 0 15,0-21-15,1 0 0,-1 21 0,0-21 0,21 0 16,1 0-16,-22 0 16,21 0-16,-21-21 0,22 0 0,-1 0 15,-21 0-15,0 0 0,22-22 0,-22 22 16,21-21-16,-21-22 0,0 22 15,1 0-15,-1-22 0,0 1 0,-21-1 16,0 1-16,21-1 0,-21 1 16,0-1-16,0 22 0,0-1 0,0 1 15,0 21-15,0-21 0,0 20 16,-21 22 0,21 22-1,0-1-15,-21 21 0,21 0 0,-21 1 16,21-1-16,-22 22 0,22-22 15,0 21-15,0 1 0,0-1 16,0-20-16,0 20 0,0-20 0,0-1 16,0 21-16,0-20 0,0-22 0,0 21 15,0-21-15,22 22 0,-1-22 16,21 0-16,-21 0 0,22-21 0,-22 0 16,21 0-16,0 0 0,1 0 15,-22 0-15,21 0 0,1 0 0,-1-21 16,0 0-16,1 0 0,-22 0 0,21-1 15,-21 1-15,22 0 0,-22-21 16,0-1-16,0 22 0,-21-21 16,0 21-16,0 0 0,0-1 0,0 1 15,0 0-15,0 0 0,-21 21 16,0 0-16,0 0 16,21 21-16,-22 0 0,1 0 15,21 22-15,-21-22 0,21 0 0,0 21 16,0-20-16,0-1 0,0 0 0,0 21 15,0-21-15,0 1 0,0-1 16,0 0-16,21 0 0,0-21 16,1 0-16,-1 0 15,0 0-15,0 0 0,0 0 0,0 0 16,1 0-16,20-21 0,-21 21 0,0-21 16,0 0-16,22-1 15,-22-20-15,0 21 0,0 0 16,22-22-16,-22 1 0,0 21 0,0-21 15,-21 20-15,21-20 0,-21 21 0,21 0 16,-21 42 15,0 0-31,0 21 0,0-20 0,0-1 16,0 21-16,0-21 0,0 22 0,0-22 16,0 0-16,0 0 15,22 21-15,-1-20 0,0-1 16,-21 0-16,21-21 0,0 0 0,0 21 15,1-21-15,-1 0 0,0 0 16,0 0-16,0 0 0,0-21 0,1 21 16,20-21-16,-21 0 0,0-1 0,0 22 15,1-21-15,-1 0 0,0 0 16,0 0-16,0 0 0,-21-1 0,0 1 16,21-21-16,-21 21 0,0 0 15,0-22-15,0 22 0</inkml:trace>
  <inkml:trace contextRef="#ctx0" brushRef="#br0" timeOffset="7572.07">11430 1524 0,'0'0'0,"21"0"15,0-21 1,0 21-16,22-21 0,-22 21 0,21 0 16,1-21-16,-1 21 0,0 0 15,1-22-15,20 22 0,-21 0 16,1 0-16,-22 0 0,21 0 0,-21-21 16,1 21-16,-1 0 0</inkml:trace>
  <inkml:trace contextRef="#ctx0" brushRef="#br0" timeOffset="8656.29">2074 3302 0,'0'0'0,"-21"-21"0,0 21 16,0-21-16,0 21 0,-1 0 15,1-21-15,0 21 0,0 0 16,0-22-16,42 22 47,0 22-31,0-22-16,22 0 0,-22 0 0,21 21 15,0-21-15,22 0 0,-1 0 16,1 0-16,21 21 0,-1-21 15,1 0-15,21 0 0,0 0 16,-22 0-16,43 0 0,-21 0 0,21 0 16,21 0-16,0 0 0,1 0 15,-1 0-15,21 0 0,22 0 0,-1-21 16,22 21-16,-1 0 0,1-21 16,21 21-16,-21 0 0,20 0 0,1-22 15,0 22-15,21 0 0,-42 0 16,21 0-16,-1 0 0,1 0 15,0 0-15,-21 0 0,-1 0 0,1 0 0,-21 0 16,20 0-16,-20 0 0,-1 0 16,-20 0-16,20 0 0,1 0 15,-22 22-15,0-22 0,1 0 16,-1 0-16,-21 0 0,0 0 0,0 0 16,-21 21-16,22-21 0,-44 0 0,22 0 15,-42 0-15,21 0 0,-43 0 16,22 0-16,-21 0 0,-22 0 0,0 0 15,-21 0-15,1 0 0,-1 0 16,0 0-16,-42 0 31,0 0-15,-1-21 0,1 21-1,21-22 1,0 1-1,0 0 1,0 0 15</inkml:trace>
  <inkml:trace contextRef="#ctx0" brushRef="#br0" timeOffset="10968.12">2011 4699 0,'0'0'15,"21"-21"-15,-21-21 0,21 20 0,-21-41 16,0 21-16,0 20 16,0-20-16,0 21 0,0-21 0,0 20 15,0 1-15,0 0 0,0 0 16,0 42 0,0 0-16,0 0 15,0 22-15,0-1 0,0 0 16,0 22-16,0-22 0,0 22 0,21 20 15,0-20-15,-21-1 0,0 1 16,0-1-16,22 1 0,-22-1 0,21-20 16,-21-1-16,21 0 0,0 1 15,-21-22-15,21 0 0,0 0 0,1 0 16,-1-21 0,0 0-16,0 0 0,0 0 0,22-21 15,-22 21-15,0-21 0,0 0 16,0-21-16,22 20 0,-22-20 0,0 0 15,0-1-15,0-20 0,22-1 16,-22 1-16,0-1 0,0 1 0,0-22 16,-21 43-16,21-22 0,-21 1 15,22 21-15,-22-22 0,0 43 0,21-21 16,-21 20-16,0 1 0,0 0 16,21 21-16,-21 21 15,0 0-15,0 1 0,0 20 16,0-21-16,0 21 0,0 22 15,0-22-15,0 22 0,0-22 16,0 22-16,0-1 0,0 1 16,0-22-16,0 21 0,0-20 0,0-1 15,0 0-15,0-20 0,0-1 16,21 0-16,0 0 0,0 0 0,1-21 16,-1 0-16,21 0 0,-21-21 15,22 0-15,-1 0 0,-21 0 0,21-22 16,1 22-16,20-21 0,-20-1 15,-1-20-15,0 21 0,-21-1 0,22 1 16,-22 0-16,0-1 0,0 22 16,-21 0-16,0 0 0,0 0 15,-21 21 1,0 0-16,0 21 16,0 0-16,21 0 0,0 0 0,0 22 15,0-22-15,0 21 0,0 0 16,0-20-16,21 20 0,0 0 0,0-21 15,0 22-15,0-22 0,1 0 16,-1 0-16,0 0 0,0 1 0,0-1 16,0-21-16,-21 21 0,22-21 15,-44-21 17,1 0-32,0-1 15,0 1-15,0 0 0,0 0 16,-1 0-16,1 0 0,0 21 0,0-22 15,0 22-15,0 0 0,-1 0 16,1 0-16,21 22 16,0-1-16,0 0 0,0 0 15,0 0-15,0 0 0,21 1 0,1-1 16,-1 0-16,21 0 0,0 0 16,-20 0-16,20-21 0,0 22 15,22-22-15,-22 0 0,0 0 0,1 0 16,-1 0-16,0 0 0,1 0 15,-1-22-15,-21 1 0,22 0 0,-1 0 16,-21 0-16,0 0 0,0-22 16,22 1-16,-43 21 0,21-22 0,0-20 15,-21 21-15,21-1 0,-21 22 16,0-21-16,0 21 0,0-22 0,0 22 16,-21 21-1,0 21 1,0 0-16,21 22 0,0-22 15,0 21-15,-21-21 0,21 22 16,0-22-16,0 21 0,0 1 0,0-22 16,0 21-16,0-21 0,0 0 15,21 1-15,-21-1 0,21 0 0,0 0 16,0 0-16,22-21 0,-22 0 16,21 0-16,0 0 0,1 0 0,20 0 15,-20 0-15,20 0 0,1-21 16,-22 0-16,21 0 0,-20 0 0,20-1 15,-20 1-15,-1 0 0</inkml:trace>
  <inkml:trace contextRef="#ctx0" brushRef="#br0" timeOffset="11460.84">5228 4614 0,'0'-84'16,"0"168"-16,0-189 15,0 83-15,-21 22 16,0 0-16,0 0 0,-1 0 0,1 0 15,0 0-15,0 0 0,-21 22 0,20-1 16,1 21-16,0-21 0,0 0 16,0 22-16,0-1 0,21 0 0,-22 1 15,22-1-15,0-21 0,0 22 16,0-1-16,0 0 0,0-21 0,22 1 16,-1 20-16,0-21 0,0-21 15,0 21-15,0-21 0,22 0 16,-22 0-16,0 0 0,0 0 0,0-21 15,22 21-15,-22-21 0,0-21 16,21 20-16,-20-20 0,-1 0 0,0-1 16,-21 1-16,21 0 0,-21-22 15,21 22-15,-21-22 0,0 1 0,0-1 16,0-20-16,0 20 0,0 1 16,0-22-16,0 22 0,0 20 0,0 1 15,0 0-15,0 20 0,-21 22 16,0 43-1,21-1-15,0 0 0,-21 22 16,21-1-16,-21 1 0,21-1 16,0 22-16,0-21 0,0-1 0,0 22 15,0-22-15,0 1 0,0-1 16,21 1-16,0-22 0,21 0 0,-21 1 16,1-22-16,20 0 0,0 0 15,1 0-15,20-21 0,-21 0 0,1-21 16,20 0-16,-20 0 0,-1 0 15</inkml:trace>
  <inkml:trace contextRef="#ctx0" brushRef="#br0" timeOffset="11981.54">7091 4276 0,'21'-43'16,"-42"86"-16,63-128 0,-21 43 0,0-1 0,1 1 15,-1 0-15,-21-1 0,0 1 16,0 21-16,21-21 0,-21 20 0,0 1 16,0 0-16,-21 42 15,0 22 1,21-22-16,0 21 0,-22 0 15,22 22-15,-21-22 16,21 22-16,0-1 0,0 1 0,-21-1 16,21 1-16,-21-22 0,21 22 15,-21-22-15,21 0 0,0 22 0,0-22 16,-21 0-16,21-20 0,0 20 0,0-21 16,0 21-16,0-20 15,0-1-15,21-21 0,0 0 16,0 0-16,0-21 0,0-1 15,1 1-15,-1 0 0,0-21 0,21 21 16,-21-1-16</inkml:trace>
  <inkml:trace contextRef="#ctx0" brushRef="#br0" timeOffset="12380.31">7705 4339 0,'0'0'0,"0"-21"0,-22 21 31,22 21-31,-21 0 15,0 1-15,0-1 0,0 0 0,0 0 16,21 21-16,-22-20 0,1 20 0,21-21 16,0 0-16,0 22 0,0-22 15,0 0-15,0 21 0,0-21 0,0 1 16,0-1-16,21 0 0,1-21 16,-1 0-16,21 0 0,-21 0 15,22 0-15,-22 0 0,21 0 0,0-21 0,1 0 16,-1-1-16,-21 1 15,22 0-15,-22 0 0,21 0 0,-21 0 16,0-22-16,-21 22 0,0-21 16,0 21-16,0-22 0,0 22 0,-21-21 15,0 21-15,0-1 0,-21 1 0,20 0 16,-20 0-16,21 21 0,-21 0 16,-1-21-16,22 21 0,-21 0 0,21 0 15,-22 0-15,22 0 0,0 0 16,21 21-1</inkml:trace>
  <inkml:trace contextRef="#ctx0" brushRef="#br0" timeOffset="12648.15">6943 4212 0,'0'0'0,"-85"0"32,106 0-32,0 0 15,22 0-15,-22-21 0,169-21 16,-147 42 0,-1-21-16,21 21 0,-20-22 15,20 22-15,-20 0 0,-1 0 0,0-21 16,1 21-16,-1 0 0,-21 0 15,0 0-15,0 0 0,1 0 0,-1 0 32,0-21-17</inkml:trace>
  <inkml:trace contextRef="#ctx0" brushRef="#br0" timeOffset="13660.57">9419 4678 0,'0'0'16,"-42"21"-16,21 0 0,-22-21 0,1 21 0,0 1 16,-1-22-16,1 21 0,21 0 15,-22-21-15,22 0 0,0 21 0,21-42 31,21 0-31,0 0 16,1-1-16,20 1 0,-21 0 0,21 0 16,-20 0-16,20-22 0,-21 1 15,21 0-15,1-1 0,-1 1 16,0-21-16,-20 20 0,20-20 0,0-1 16,1 1-16,-1-1 0,0 22 15,-21 0-15,1-1 0,-1 1 0,-21 21 16,0 0-16,0-1 0,-21 22 15,-22 0-15,22 0 0,-21 0 16,21 22-16,-22-1 0,22 21 16,-21-21-16,21 22 0,-1-1 0,1 21 15,21-20-15,0-1 0,0 0 0,0 1 16,0-1-16,0 0 0,21 1 16,1-1-16,-1-21 0,0 22 0,0-22 15,0 0-15,22 0 16,-22 0-16,0 0 0,0-21 0,0 22 15,-42-22 17,0 0-32,-21-22 15,20 22-15,1-21 0,0 0 0,0 0 16,-21 0-16,20 0 0,1 21 16,0-22-16,0 1 0,0 21 0,0 0 15,-1 0 1,22 21-16,0 1 15,0-1-15,0 0 0,0 0 16,22 0-16,-1 0 0,-21 1 16,21-1-16,0 0 0,21 0 0,-20 0 15,-1-21-15,21 21 0,0-21 16,1 0-16,-1 0 0,22 0 0,-22 0 16,0 0-16,22-21 0,-1 0 0,-20 21 15,20-21-15,-21 0 0,1 0 16,20-1-16,-42-20 0,22 21 0,-1 0 15,-21-22-15,0 22 0,-21-21 16,0 21-16,0-22 0,0 1 0,0 21 16,0 0-16,0 0 0,0-1 0,-21 1 15,21 0-15,-21 21 0,0 0 16,0 0-16,0 0 0,-1 21 16,1 0-16,0 22 0,0-22 15,21 0-15,-21 21 0,21-20 0,0 20 16,0 0-16,0-21 0,0 1 0,0 20 15,0-21-15,21 0 0,0 0 16,0 1-16,0-1 0,1 0 0,20 0 16,0-21-16,-21 0 0,22 21 0,20-21 15,-20 0-15,-1 0 0,0 0 16,22 0-16,-22-21 0,0 0 16</inkml:trace>
  <inkml:trace contextRef="#ctx0" brushRef="#br0" timeOffset="15276.16">11176 4403 0,'0'0'0,"21"-43"0,-21 22 16,21-21-16,-21 0 0,0 20 0,0-20 16,0 21-16,0 0 0,-21 0 0,0-1 15,0 22-15,0 0 0,-1 0 16,1 0-16,0 0 0,0 22 0,-21-1 16,20 0-16,1 0 0,0 21 15,0-20-15,0 20 0,0-21 0,-1 21 16,1 1-16,0-22 0,21 21 0,0-21 15,0 22-15,0-22 16,0 0-16,0 0 0,0 0 0,0 1 0,21-1 16,0-21-16,1 0 0,-1 0 15,0 0-15,0 0 0,0 0 16,0 0-16,1 0 0,20-21 0,-21-1 16,0 1-16,0 0 0,1 0 15,-1 0-15,0 0 0,-21-22 0,21 1 16,0 21-16,-21-22 0,0 1 0,21 21 15,-21-21-15,22 20 0,-22 1 16,0 0-16,0 0 0,0 42 31,0 0-31,0 0 16,-22 1-16,22 20 0,-21-21 0,21 21 16,0-20-16,0 20 15,0-21-15,0 21 0,0-20 0,0-1 16,0 0-16,0 0 0,0 0 0,0 0 15,0 1-15,21-22 16,1 21-16,-1-21 0,0 0 0,0 0 16,0 0-16,0 0 0,22-21 15,-22-1-15,0 1 0,21 21 0,-20-42 16,20 21-16,-21 0 0,21-1 0,-20-20 16,20 0-16,-21-1 15,0 1-15,22 0 0,-22 21 0,-21-22 0,0 1 16,0 21-16,0 0 0,0-1 15,0 1-15,-21 21 16,-1 0-16,1 0 0,0 0 16,0 21-16,21 1 0,0-1 15,0 0-15,0 0 0,0 21 0,0-20 16,0 20-16,21-21 0,0 0 0,-21 22 16,21-22-16,1 0 15,-1 0-15,0 0 0,0 0 0,0-21 0,0 22 16,1-22-16,-1 0 0,0 0 15,0 21-15,0-21 0,22 0 16,-22 0-16,0 0 0,0 0 0,0-21 16,0-1-16,1 22 0,-1-21 15,21 0-15,-21 0 0,0-21 0,22 20 16,-22-20-16,21 0 0,-21-1 0,1 1 16,20 0-16,-21 21 0,0-22 15,0 1-15,1 21 0,-1 0 0,-21-1 16,21 22-1,-21 22 1,0-1-16,0 0 0,0 0 0,0 0 16,0 0-16,0 1 0,0-1 15,0 0-15,0 0 16,0-42 31,21 0-47,-21 0 15,0-1-15,0 1 0,0 0 16,0 0-16,0 0 0,0 0 16,-21 21-16,21-22 0,-21 22 15,0 0-15,-1 22 16,1-1-16,0 0 0,21 0 16,-21 0-16,0 22 0,0-22 0,21 21 15,-22 0-15,22-20 16,-21 20-16,21 0 0,0-21 0,0 22 15,0-22-15,0 0 0,21 0 0,1 22 16,-1-22-16,21 0 0,0-21 16,-20 21-16,20-21 0,0 0 0,22 0 15,-22 0-15,0 0 0,1 0 0,20 0 16,-20 0-16,-1-21 0,-21 0 16,21 21-16,1-21 0,-22-22 0,21 22 15,-21-21-15,22 21 0,-22-43 16,0 22-16,21-22 0,-20 22 0,-1-22 15,0 1-15,-21-1 0,21 1 16,0-1-16,-21 1 0,0-1 0,0 22 16,0 0-16,0-1 0,0 22 15,0 0-15,0 0 0,0 0 16,-21 21-16,0 0 0,21 21 16,-21 0-16,21 0 0,-21 0 0,21 1 15,0 20-15,-22 0 0,22 1 16,0-1-16,0 0 0,0 22 0,0-22 15,0 22-15,0-1 0,0-21 16,0 22-16,0-22 0,0 22 0,0-22 16,0 0-16,0-20 0,0 20 0,0-21 15,0 0-15,0 0 0,0 1 16,0-44 15,22 22-31,-22-21 0,0 0 16,21-21-16,0 21 0,-21-22 0,21 22 15,0-21-15,0-1 0,22 1 16,-22 0-16,0-1 0,21 22 0,1-21 16,-22 21-16,21 0 0,1-1 0,-1 1 15,-21 21-15,21 0 0,1 0 16,-22 0-16,0 21 0,21 1 0,-20-1 16,-22 21-16,21-21 15,-21 22-15,0-1 0,0-21 0,0 21 16,0-20-16,0 20 0,-21-21 0,21 21 15,0-20-15,-22-1 0,1 0 16,0 0-16,21-42 47</inkml:trace>
  <inkml:trace contextRef="#ctx0" brushRef="#br0" timeOffset="15904.8">15748 3260 0,'0'0'0,"21"-21"0,0-22 0,-21 22 16,21 0-16,-21 0 0,22 0 0,-22-1 15,0 1-15,0 0 16,21 21-16,-21 21 31,0 0-31,0 1 0,-21-1 0,-1 42 16,22-20-16,-21 20 0,0 1 15,-21 20-15,21 1 0,-22-22 0,1 22 16,21 21-16,-43-21 0,22 20 0,0-20 16,-22 0-16,22-1 0,-22 1 15,22 0-15,0-1 0,-1-20 0,1 21 16,21-22-16,-22 1 0,22-22 0,0 21 15,0-20-15,0-1 0,21 0 16,0-20-16,0-1 0,0 0 16,0-42 15,0 0-31,0-22 0</inkml:trace>
  <inkml:trace contextRef="#ctx0" brushRef="#br0" timeOffset="18015.68">15621 4382 0,'0'0'0,"0"21"15,21-21 1,0 0-1,0 0-15,1 0 0,20-21 0,-21-1 16,21 1-16,22 0 0,-22 0 0,22 0 16,-1 0-16,-20-22 0,41 1 15,-41 21-15,20-22 0,1 1 0,-1 0 16,-21-1-16,1 1 0,-22 0 16,21 21-16,-21-22 0,-21 1 0,0 0 15,0 20-15,0-20 0,0 0 0,0 21 16,0-22-16,-21 22 0,0 0 15,21 0-15,-21 21 0,0 0 16,0-21-16,-1 21 0,1 0 16,0 21-16,0 0 0,21 0 0,-21 0 15,0 22-15,-1-1 0,22 21 16,-21-20-16,0 20 0,21 22 0,-21-22 16,21 22-16,-21-21 0,21 20 0,-21 1 15,21 0-15,0-1 0,-22 1 16,1 0-16,0-1 0,21 1 0,-21 21 15,21-22-15,0 1 0,0 0 0,0-1 16,0 1-16,0-21 0,0-1 16,0 1-16,0-1 0,0 1 0,0-22 15,21 0-15,0 1 0,0-22 0,1 0 16,-1 0-16,21 0 16,-21-21-16,22 0 0,-22 0 0,21-21 15,-21 21-15,22-21 0,-1-21 0,-21 20 16,21-20-16,-20 21 0,-1-21 15,0-1-15,0-20 0,0 20 0,-21 1 16,21-21-16,-21-1 0,0 1 0,0-22 16,0 21-16,-21-20 0,0 20 15,-21-20-15,21 20 0,-22-21 0,1 22 16,21 21-16,-22-22 0,1 22 0,0-1 16,21 1-16,-1 21 0,-20 0 15,21 0-15,0 21 0,0 0 16,42 0 15,0 0-15,0 0-16,0 0 0,22-22 15,-1 22-15,-21-21 0,21 0 0,1 0 16,-1 0-16,0 0 0,22-22 16,-22 22-16,1-21 0,-22 21 0,21-22 15,0 1-15,-20 21 0,-1-22 16,0 22-16,0 0 0,-21 0 0,0 0 15,0 0-15,0-1 16,0 44 0,-21-1-1,21 0-15,0 0 0,0 21 16,-21-20-16,21 20 0,0 0 0,0 1 16,0-1-16,0 0 0,0-21 0,0 22 15,0-1-15,0-21 0,0 0 16,21 1-16,0-1 0,-21 0 0,21 0 15,0-21-15,1 0 0,-1 0 16,0 0-16,0 0 0,21 0 0,-20 0 16,20-21-16,-21 0 0,0 0 15,22-1-15,-22 1 0,21-21 16,-21 0-16,22-1 0,-22 1 0,0 0 16,0-22-16,0 22 0,0-22 15,1 22-15,-1-22 0,-21 22 0,21-21 16,-21 20-16,21 1 0,-21 0 15,0-1-15,0 22 0,0-21 0,21 21 16,-21 42 15,0 0-31,0 21 0,0-21 0,-21 22 16,21-1-16,0 0 0,0 1 16,0-1-16,-21 0 0,21 1 15,0-1-15,0 22 0,0-22 16,0 0-16,0 1 0,0-1 0,21 0 15,-21 1-15,21-22 0,0 0 0,1 0 16,-1 0-16,0 0 0,0-21 16,21 0-16,-20 0 0,-1 0 0,21 0 15,-21-21-15,0 0 0,22 0 16,-22 0-16,21-22 0,-21 22 0,22-21 16,-22 0-16,0-1 0,0 1 0,0-22 15,1 22-15,-1 0 0,0-1 16,-21-20-16,21 21 0,-21-1 0,21-20 15,-21 20-15,0 1 16,0 21-16,0-21 0,0 20 0,0 1 16,0 0-16,-21 42 15,0 0 1,21 1-16,0-1 0,-21 21 0,21-21 16,-21 22-16,21-1 0,-22 0 15,22 1-15,0-1 0,0 0 0,0 1 16,0-1-16,0 0 0,0 22 15,0-22-15,0 0 0,0 1 0,0-1 16,0-21-16,22 22 0,-1-22 16,0 0-16,0 0 0,0 0 0,0 0 15,1 1-15,20-22 0,-21 0 16,0 0-16,22 0 0,-22 0 16,21 0-16,0 0 0,-20-22 0,20 1 15,-21 0-15,21 21 0,1-42 16,-22 21-16,0-1 0,0-20 0,0 21 15,1-21-15,-1 20 0,-21-20 0,0 0 16,0 21-16,0-1 0,0 1 16,0 0-16,0 0 0,-21 21 31,-1 0-31,1 0 0,0 21 0,21 0 16,-21 0-16,21 22 0,-21-22 0,0 21 15,21 1-15,0-22 16,0 21-16,0-21 0,0 22 0,0-22 15,0 0-15,0 0 0,21 0 16,0 0-16,0-21 0,0 0 0,0 22 16,1-22-16,-1 0 0,0 0 0,0 0 15,0 0-15,0 0 0,1-22 16,-1 1-16,0 0 0,0 0 0,0 0 16,0 0-16,22-1 0,-22-20 15,0 0-15,0 21 0,0-22 16,1 1-16,-1 21 0,0-22 0,0 22 0,-21 0 15,21 0-15,-21 42 32,0 0-32,0 0 0,0 22 15,0-22-15,0 0 0,0 21 16,0-20-16,0-1 0,0 21 0,0-21 16,0 0-16,21 1 0,1-22 15,-1 21-15,0-21 0,0 21 16,21-21-16,-20 0 0,-1 0 0,0 0 15,0 0-15,21-21 0,-20 21 16,-1-21-16,0-1 0,0 1 0,-21 0 16,21 0-16,-21-21 0,21 20 15,-21-20-15,0 0 0</inkml:trace>
  <inkml:trace contextRef="#ctx0" brushRef="#br0" timeOffset="18288.54">18182 3747 0,'0'0'0,"21"0"15,0 0-15,1-22 0,-1 22 16,21-21-16,-21 21 0,22-21 15,-1 21-15,0-21 0,1 21 16,-22 0-16,21-21 0,0 21 0,-20 0 16,20 0-16,-21-21 0,0 21 15,-42-22 1,0 22-16,0 0 0,-22 0 16</inkml:trace>
  <inkml:trace contextRef="#ctx0" brushRef="#br0" timeOffset="18508.41">17145 3535 0,'0'0'0,"-21"0"16</inkml:trace>
  <inkml:trace contextRef="#ctx0" brushRef="#br0" timeOffset="21076">21653 3768 0,'0'0'0,"22"-21"16,-1-1-16,-21 1 0,21 0 0,-21 0 15,21 0-15,-21 0 0,0-22 16,21 22-16,-21 0 0,21-21 0,-21 20 16,0 1-16,22 0 0,-22 0 15,0 0-15,0 0 16,0 42-1,0 0-15,0 0 16,0 0-16,-22 22 0,1-1 0,21 0 16,-21 1-16,21-1 0,0 21 15,-21-20-15,0 20 0,0 1 0,21-1 16,-22 1-16,1-1 0,0-20 16,21 20-16,-21-21 0,21 1 0,-21-1 15,0 0-15,21 1 0,0-22 16,0 0-16,-22 0 0,22 0 0,0-42 47,0 0-32,0 0 1,0 0-16,0 0 0,0-1 16,0 1-16,0 0 0,0 0 15,0 0-15,0 0 16,-21-1-16,21 1 0</inkml:trace>
  <inkml:trace contextRef="#ctx0" brushRef="#br0" timeOffset="22796.06">21145 4085 0,'-21'0'0,"42"0"15,-63 0-15,21 0 0,0 0 16,0 0-16,-1-21 15,22 0 17,0 0-1,22 21-15,-1 0-1,0 0 48,0 0 437,0 0-469,0 0 78,1 0-109,-1 0 0,0-21 16,21 21-16,-21 0 0,22 0 16,-1 0-16,0 0 0,1 0 15,20-22-15,-20 22 0,20 0 0,1 0 16,-1 0-16,1-21 0,-1 21 15,-21 0-15,22-21 0,-22 0 0,1 21 16,20-21-16,-21 21 0,1-21 16,-22-1-16,21 1 0,1 0 0,-22 0 15,21-21-15,-21 20 0,0 1 16,-21-21-16,0 0 0,0 20 0,0-20 16,0 21-16,0-21 0,0 20 15,0 1-15,-21 0 0,21 0 0,-21 21 16,0 0-16,0 0 0,0 0 15,-1 0-15,1 21 0,21 0 16,-21 22-16,21-22 0,-21 21 0,21 22 16,0-22-16,0 0 0,0 22 15,0-22-15,0 22 0,0-22 0,0 0 16,0 22-16,0-22 0,0 0 16,0 1-16,0-1 0,0 0 0,0-20 15,0-1-15,0 0 0,0 0 16,0 0-16,0 0 0,0-42 47,0 0-47,0-21 15,0 21-15,0-1 0,21-20 16,0 0-16,-21-1 0,21 1 0,1 21 16,20-21-16,-21 20 0,21-20 0,-20 21 15,20 0-15,-21 21 0,0 0 16,22-21-16,-22 21 0,0 0 0,0 0 15,0 21-15,0 0 0,1 0 16,-22 21-16,0-20 0,0 20 0,0 0 16,0-21-16,0 22 15,21-22-15,-21 21 0,21-21 0,-21 1 16,21-1-16,-21 0 0,21 0 0,0 0 16,1-21-16,-1 0 0,21 0 15,-21 0-15,22 0 0,-22 0 0,21 0 16,0 0-16,1-21 0,-22 0 15,21 0-15,1 0 0,-22-1 0,21-20 16,-21 21-16,0-21 0,1-1 16,-1 22-16,0-21 0,-21-1 0,0 22 15,0-21-15,0 21 0,0 0 16,-21 21-16,0 0 16,-1 21-16,1 0 0,0 0 15,0 0-15,0 22 0,0-1 16,21-21-16,0 21 0,0 1 0,0-22 15,0 21-15,0-21 0,0 1 0,0 20 16,21-21-16,0-21 0,0 21 16,0 0-16,0-21 0,1 0 0,-1 0 15,0 0-15,21 0 0,-21 0 16,1 0-16,-1-21 0,21 0 0,-21 0 16,0 21-16,1-21 0</inkml:trace>
  <inkml:trace contextRef="#ctx0" brushRef="#br0" timeOffset="23419.7">25104 4106 0,'0'0'0,"-22"-21"15,1-63 1,21 62-16,0 1 0,0 0 15,0 0-15,0 0 0,0-22 0,0 22 16,21 0-16,-21 0 0,22 0 0,-1 0 16,0 21-16,0-22 0,0 1 15,0 21-15,1 0 0,-1 0 0,21 0 16,-21 0-16,0 0 0,1 21 16,-1 1-16,0-1 0,0 21 0,0-21 15,-21 22-15,0-1 0,0 0 16,0 1-16,0-1 0,0 0 15,0 1-15,0-22 0,0 21 0,0-21 16,-21 0-16,0 1 0,21-1 16,-21 0-16,21-42 31,0 0-31,0-1 0,0 1 16,0-21-16,21 21 0,0-22 0,0 1 15,-21 21-15,21-21 0,1-1 16,-1 1-16,0 21 0,0-22 0,0 22 15,-21 0-15,21 0 0,-21 0 16,22 0-16,-1 21 16,0 0-1,-21 21 1,21-21-16,-21 21 16,21 0-16</inkml:trace>
  <inkml:trace contextRef="#ctx0" brushRef="#br0" timeOffset="26012.21">25844 4043 0,'0'0'0,"22"21"0,-1-21 0,0 0 15,0 0-15,-21-21 0,21 0 16,0 21-16,1-21 0,-1-1 16,0 1-16,0 0 0,0 21 15,22-21-15,-22 0 0,0 0 0,21-1 16,-21 1-16,1-21 0,-1 21 0,-21 0 15,21-1-15,-21 1 16,-21 21 15,0 21-31,-1 1 0,1-1 0,0 0 16,0 0-16,0 0 0,0 0 16,-1 22-16,22-22 0,0 21 0,-21-21 15,21 22-15,0-22 0,0 21 0,0-21 16,0 1-16,21-1 15,-21 0-15,22 0 0,-1 0 0,21-21 16,-21 0-16,0 0 0,22 0 0,-22 0 16,21 0-16,-21 0 0,22-21 15,-1 0-15,0 0 0,1 0 0,-22-1 16,21 1-16,1-21 0,-1 21 16,-21-22-16,21 1 0,-20 21 0,-1-21 15,0 20-15,-21-20 0,0 21 16,0 0-16,0 0 0,0-1 15,-21 22-15,0 0 16,-1 22-16,22-1 16,-21 0-16,21 0 0,-21 0 15,21 0-15,0 22 0,0-22 16,0 0-16,0 21 0,0-20 0,0-1 16,0 0-16,0 21 0,0-21 0,0 1 15,0-1-15,0 0 16,21-21-16,-21-21 31,-21 21-15,21-21-16,0-1 0,-21 1 0,0 0 15,0 0-15,21 0 16,0 0-16,-22 21 0,1 0 16,21 21 15,0 0-31,0 0 0,21 0 15,1 0-15,-1-21 0,0 22 16,0-22-16,0 0 0,0 0 0,1 21 16,-1-21-16,21 0 0,-21 0 15,22 0-15,-22 0 0,21-21 0,-21-1 16,22 22-16,-22-21 0,21 0 16,-21 0-16,0 0 0,1 0 0,20-22 15,-21 22-15,0 0 0,-21-21 16,21 20-16,1-20 0,-22 21 15,0 0-15,0 0 0,0-1 16,0 44 15,-22-1-31,22 0 0,-21 0 0,0 0 16,21 0-16,-21 22 0,21-22 16,0 21-16,0-21 0,0 1 0,0 20 15,0-21-15,0 0 0,0 0 16,0 1-16,21-1 0,0 0 0,0-21 15,1 0-15,-1 0 0,0 0 16,0 0-16,21 0 0,-20 0 16,-1 0-16,0-21 0,21 0 0,-21 21 15,1-43-15,-1 22 0,-21 0 16,21-21-16,0 20 0,-21-20 0,0 0 16,0-1-16,0 1 0,0 21 15,0-21-15,0-1 0,0 22 0,0 0 16,-21 0-16,0 0 0,0-1 15,-1 22-15,1 0 0,0 0 0,-21 22 16,21-22-16,-1 21 0,-20 0 0,21 21 16,0-21-16,0 22 0,-1-22 15,1 21-15,0-21 0,21 22 16,0-1-16,0-21 0,0 22 16,0-22-16,0 0 0,0 21 0,21-21 15,0 1-15,1-22 0,-1 21 0,0-21 16,21 0-16,-21 0 0,1 0 15,20 0-15,-21 0 0,21-21 0,-20-1 16,20 1-16,-21 0 0,21 0 16,-20 0-16,20 0 0,-21-1 0,0-20 15,22 21-15,-22 0 0,0 0 16,-21-1-16,0 1 0,21 0 0,-21 42 47,-21 0-47,0 1 0,21-1 0,-21 0 15,21 21-15,-22-21 0,22 22 16,0-22-16,0 0 0,0 21 0,0-20 16,0-1-16,0 0 0,0 0 0,22 0 15,-1-21-15,0 21 0,0-21 16,21 0-16,-20 0 0,-1 0 0,21 0 16,-21 0-16,0-21 0,22 0 15,-22 0-15,21 0 0,-21 0 0,1-1 16,-1 1-16,21-21 0,-21 21 15,0-22-15,1 22 0,-1-21 0,0 21 16,0-22-16,-21 22 0,0 0 16,0 0-16,21 21 15,-21 21 1,0 0-16,0 0 16,-21 1-16,21-1 0,0 0 0,0 21 15,-21-21-15,21 1 0,-21 20 0,21-21 16,0 0-16,0 22 0,0-22 15,0 0-15,0 0 0,21-21 0,0 21 16,0-21-16,0 0 16,22 0-16,-22 0 0,0 0 0,0 0 15,0 0-15,1-21 0,20 0 16,-21 0-16,0 0 0,22-1 16,-22 1-16,0-21 0,21 21 0,-21-22 15,1 1-15,-1 21 0,0-21 16,0-1-16,-21 22 0,21 0 0,0 0 15,-21 0-15,0-1 0,0 1 16,22 21-16,-1 0 0,0 0 16,-21 21-1,0 1-15,0-1 0,0 0 16,0 0-16,0 0 0,0 0 16,0 1-16,0-1 15,0 0-15,0 0 16,0-42 31,0 0-47,0 0 0,0-1 15,0 1-15,0 0 0,0 0 16,0 0-16,0 0 0,-21-1 16,0 22-16,-1 0 15,1 0-15,0 0 0,0 0 16,0 0-16,0 0 0,-1 22 15,1-1-15,0 0 0,21 0 16,0 0-16,0 0 0,-21 1 16,21-1-16,0 0 0,0 0 15,0 0-15,0 0 16,21 1-16,-21-1 16,21-21-16,0 21 0,1-21 15,-22 21-15,21 0 0,0-21 0,0 21 16,-21 1-16,21-22 0,0 21 15,1 0-15,-22 0 0,21-21 0,-21 21 16,21-21-16,-21 21 0,21-21 31,0 0 1,0 0-32,1-21 15,-22 0-15,21 21 0,0-21 0,0 0 16,21 0-16,-20-22 0,-1 22 15,21-21-15,0 21 0,-20-22 0,20 22 16,0-21-16,-21 21 0,1-1 16,20 1-16,-42 0 0,21 0 0,-21 0 15,-21 21 17,0 0-32,0 0 15,-1 0-15,1 0 0,21 21 16,-21 0-16,21 0 15,-21 0-15,21 1 0,-21-22 16,21 21-16,0 0 0,-21 0 0,21 0 16,0 0-16,0 1 0,0-1 15,0 0-15,0 0 0,0 0 16,21-21-16,0 21 0,0-21 16,0 0-16,0 22 0,1-22 0,20 0 15,-21 0-15,21 0 0,-20 0 16,20 0-16,0 0 0,-21 0 15,1 0-15,20 0 0,-21-22 0,0 1 16,22 0-16,-22 0 0,0 0 16,-21 0-16,0-1 0,21 1 0,-21 0 15,0 0-15,-21 21 16,0 0 0,0 21-16,21 0 15,-22 0-15,22 1 0,-21-22 0,21 21 16,0 0-16,0 0 15,0 0-15,0 0 16,21-21 0,-21 22-16</inkml:trace>
  <inkml:trace contextRef="#ctx0" brushRef="#br0" timeOffset="28368.21">4847 6816 0,'0'0'0,"0"-21"0,0-1 16,0 1-16,0 0 16,0 0-16,0 0 0,0 0 0,0-1 15,0-20-15,0 21 0,0-21 16,0-1-16,0 22 0,0-21 0,-21-1 16,-21 22-16,20-21 0,1 21 15,-21 0-15,0 21 0,-1 0 16,1 0-16,0 0 0,-1 0 15,1 0-15,0 21 0,-1 0 0,1 21 16,21 1-16,-22 20 0,22 1 16,0-22-16,0 21 0,21 1 0,0-1 15,0-20-15,0-1 0,0 0 0,0 1 16,0-1-16,21-21 0,0 22 16,22-43-16,-22 21 0,21 0 0,-21-21 15,22 0-15,-1 0 0,0 0 16,1-21-16,-1 21 0,0-21 0,1-1 15,-22 1-15,21 0 0,-21 0 16,22-21-16,-22 20 0,0-20 16,0 0-16,0 21 0,-21-22 0,21-20 15,-21 20-15,22 1 0,-22 0 16,21 21-16,-21-22 0,0 22 0,0 0 16,0 0-16,21 42 15,-21 21 1,0-21-16,0 1 0,0 20 15,0 0-15,0-21 0,0 22 0,21-1 16,-21 0-16,0-20 0,0 20 0,0-21 16,21 21-16,0-20 0,1-1 15,-22 0-15,21 0 0,0-21 16,0 21-16,0-21 0,0 0 16,1 0-16,-1 0 0,0-21 15,0 0-15,0 21 0,0-21 0,1 0 16,-1-22-16,0 22 0,0 0 15,-21-21-15,21-1 0,0 1 0,1 21 16,-22-22-16,0 1 0,21 0 16,-21 21-16,21-1 0,-21 1 0,0 42 31,0 22-15,0-22-16,0 0 0,0 21 0,0-20 15,0 20-15,0-21 16,0 21-16,0-20 0,0-1 0,21 0 15,0 0-15,0 0 0,1 0 0,-1 1 16,0-22-16,0 0 0,0 0 16,0 0-16,22 0 0,-22 0 0,21-22 15,-21 22-15,1-21 0,20 0 16,-21 0-16,0 0 0,0 0 0,1-1 16,-22 1-16,0-21 0,21 21 0,-21-22 15,0 22-15,0-21 0,0 21 16,0-22-16,-21 22 0,21 0 0,-22 0 15,22 0 1,22 21 0,-1 0-1,0 21-15,0-21 0,0 0 16,22 0-16,-22 0 0,21 0 0,0 0 16,-20 0-16,20 0 0,0-21 15,1 21-15,-1-21 0,0 21 0,1-22 16,-22 22-16,21 0 0,-21-21 15,-42 21 1,-21 0 0,21 0-16,-1 0 15,1 21-15,0 1 0,-21-1 0,21 21 16,-1-21-16,1 22 16,-21-22-16,21 21 0,0 0 0,-1-20 15,1 20-15,0 0 0,21 1 0,0-22 16,0 0-16,0 21 0,0-21 15,0 1-15,0-1 0,0 0 0,21 0 16,0-21 0,1 0-16,-1 0 0,0 0 0,0 0 15,0 0-15,0-21 0,1 0 16,-1 0-16,0 21 0,0-43 16,0 22-16,0 0 0,1 0 0,-1-22 15,-21 1-15,0 0 0,0-1 0,0 22 16,0-21-16,0 0 15,0-1-15,0 22 0,0 0 0,0 0 16,0 0-16,0-1 0,0 44 31,0-1-31,0 0 0,0 0 16,0 0-16,0 22 0,0-22 0,0 21 16,0 0-16,0-20 0,0 20 0,21-21 15,-21 21-15,21-20 0,-21 20 16,21-21-16,0 0 0,1 0 0,-1 1 15,0-22-15,0 21 0,0-21 0,0 0 16,22 0-16,-22 0 0,21 0 16,-21 0-16,22 0 0,-22-21 15,21-1-15,-21 1 0,22 0 0,-22 0 16,21 0-16,-21-22 0,1 1 16,-1 21-16,0-43 0,0 22 0,0-21 15,0 20-15,1-20 0,-22-1 16,21 22-16,-21 0 0,0-22 0,0 22 15,0 21-15,0-22 0,0 22 0,0 0 16,0 0-16,-21 21 16,-1 0-16,22 21 15,0 0-15,-21 21 0,21-20 16,0 20-16,0 0 0,0 1 0,0-1 16,0 21-16,0 1 0,0-22 15,0 22-15,0-22 0,0 0 16,0 22-16,0-43 0,0 21 0,21 1 15,1-22-15,-22 0 0,21 0 0,0 0 16,0 1-16,0-22 0,0 0 16,1 0-16,-1 0 0,21 0 0,-21 0 15,0 0-15,1-22 0,-1 22 16,0-21-16,21 0 0,-21 0 0,1-21 16,-22 20-16,21-20 0,0 21 15,-21-21-15,21 20 0,-21-20 0,0 21 16,0 0-16,0 0 0,0 42 31,0 0-31,0 0 16,0 0-16,0 0 0,0 1 0,0 20 15,0-21-15,21 0 0,-21 0 16,21 1-16,-21-1 0,0 0 16,22 0-16,-1-21 0,0 0 15,0 0-15,0 0 16,0 0-16,1 0 0,-1-21 15,0 0-15,-21 0 16,0-22-16,21 22 16,-21 0-16</inkml:trace>
  <inkml:trace contextRef="#ctx0" brushRef="#br0" timeOffset="28543.97">7874 6308 0,'-21'0'0,"42"0"0,-63 0 16,20-21-16,1 21 0,0 0 15,0 0 1,21 21 15,0 0-15,21-21-16,0 21 16,0-21-16,1 21 0</inkml:trace>
  <inkml:trace contextRef="#ctx0" brushRef="#br0" timeOffset="30153.64">8403 6689 0,'0'-21'32,"21"21"-32,-21-22 0,0 1 15,21 0-15,-21 0 0,0 0 16,0 0-16,0-1 0,0 1 0,0-21 15,0 21-15,0 0 0,-21-1 16,0 1-16,0 0 0,0 0 0,0 21 16,-1 0-16,1-21 0,0 21 15,0 0-15,0 0 0,0 21 0,-1 0 16,1 0-16,0 22 0,0-1 0,21-21 16,0 21-16,-21 1 0,21-1 15,0 0-15,0 1 0,0-1 0,0 0 16,0-20-16,0-1 0,0 0 0,21 0 15,0 0-15,-21 0 0,21-21 16,0 0-16,1 0 0,-1 0 16,0 0-16,0 0 0,0-21 0,-21 0 15,21 0-15,1 21 0,-1-42 16,0 20-16,0 1 0,-21 0 0,0-21 16,21-1-16,-21 1 0,21 0 0,-21-1 15,0 1-15,0 21 0,0-21 16,0 20-16,0 1 0,0 0 0,0 0 15,0 42 1,0 0-16,0 0 16,0 22-16,0-22 0,0 21 0,0-21 15,22 22-15,-1-1 0,-21-21 16,21 22-16,-21-22 0,21 0 16,0 0-16,0 0 0,1 0 0,-1 1 15,0-22-15,64 0 16,-43 0-16,-21-22 15,0 22-15,0-21 0,22 0 0,-22-21 16,0 21-16,0-1 0,0-20 16,-21 0-16,22-1 0,-1 1 0,-21-21 15,0 20-15,0-20 0,0 20 0,0-20 16,0 21-16,0-22 0,0 22 16,0-1-16,0 22 0,0 0 0,0 0 15,-21 21 1,-1 21-16,1 21 15,21-20-15,0 20 0,0 0 0,0 1 16,0-1-16,0 0 0,0 1 16,0-1-16,0 21 0,0-20 0,0-1 15,0 0-15,0 1 0,0-22 0,0 21 16,0-21-16,0 1 0,0-1 16,0 0-16,0 0 0,21-21 31,-21-21-31,22 0 0,-22 0 15,21-1-15,0 1 0,0 0 0,0-21 16,-21 21-16,21-22 0,1 22 16,20-21-16,-21 21 0,0-1 15,0 1-15,22 0 0,-22 0 0,0 21 16,0 0-16,22 0 0,-22 0 0,0 0 16,0 0-16,-21 21 0,21 0 15,0 0-15,-21 1 0,0-1 0,0 0 16,0 0-16,0 0 0,0 22 0,0-22 15,0 0-15,0 0 16,0 0-16,0 0 0,-21-21 0,0 22 16,0-22-16,0 0 0,0 0 15,-1 0 1,1 0-16,0 0 0,0 0 0,0 0 16,-22-22-16,22 22 0,0-21 0,0 21 15,0 0-15,21-21 16,0 42-1,21 0 1,0 1-16,0-22 16,0 21-16,1-21 0,-1 0 0,0 21 15,0-21-15,0 0 0,0 0 0,1 0 16,-1 0-16,21 0 0,-21 0 16,0 0-16,22 0 0,-22 0 0,21-21 15,-21 0-15,22-1 0,-1 1 16,-21 0-16,22-21 0,-22 21 15,21-1-15,-21-20 0,0 0 0,1-1 16,-1 1-16,0 0 0,-21-1 0,0-20 16,0 21-16,21-22 0,-21 22 15,0-22-15,0 22 0,0 0 0,0-1 16,0 1-16,0 21 0,0-22 0,0 22 16,-21 21-16,0 0 15,0 21-15,21 1 0,-22-1 16,1 0-16,21 21 0,0 1 15,0-1-15,0 0 0,0 1 0,0-1 16,0 0-16,0 1 0,0-1 16,0 0-16,0 1 0,0-1 15,21 0-15,1 1 0,-1-1 0,0-21 16,0 0-16,0 0 0,22 1 0,-22-1 16,21-21-16,0 0 0,-20 0 15,20 0-15,0 0 0,1-21 0,-1-1 16,0 1-16,1 0 0,-1 0 0,-21 0 15,21 0-15,-20-22 0,-1 22 16,0-21-16,0 21 0,-21-1 0,21-20 16,-21 21-16,0 0 0,0 0 0,-21 21 15,0 0-15,0 0 16,0 0-16,-1 0 0,1 21 16,-21 0-16,42 0 0,-21 0 0,21 0 15,-21 22-15,21-22 0,0 21 16,0-21-16,0 22 0,0-22 0,0 0 15,0 0-15,21 0 0,0 1 0,0-1 16,0-21-16,0 0 16,22 0-16,-22 0 0,0 0 0,0 0 15,22-21-15,-22 21 0,21-22 0,-21 1 16,22 0-16</inkml:trace>
  <inkml:trace contextRef="#ctx0" brushRef="#br0" timeOffset="30624.33">12446 6181 0,'0'0'0,"-21"-21"0,0-1 16,21 1-16,0 0 0,0 0 15,-22 21-15,22-21 0,0 0 16,0-1-16,0 1 16,0 42-1,0 1-15,0-1 16,0 0-16,0 21 0,0-21 0,0 1 16,0 20-16,0-21 0,0 0 15,0 22-15,0-22 0,0 0 16,0 0-16,0 0 0,0 0 0,0 1 15,22-22-15,-1 0 16,0 0 0,0-22-16,0 1 0</inkml:trace>
  <inkml:trace contextRef="#ctx0" brushRef="#br0" timeOffset="31108.23">12890 5927 0,'-21'21'31,"21"0"-15,-21 0-16,21 22 0,-21-22 15,21 0-15,0 0 0,0 0 16,-21 0-16,21 22 0,0-22 0,0 0 16,0 0-16,0 0 0,0 1 0,0-1 15,0 0 1,21-21-1,0-21 1,0 0 0,-21-1-16,0 1 15,0 0-15,0 0 0,0 0 0,0-22 16,21 22-16,-21-21 0,22 21 16,-22-22-16,21 1 0,0 21 0,0-21 15,0 20-15,0-20 0,22 21 0,-22 21 16,21-21-16,1 21 0,-22 0 15,21 0-15,-21 0 0,22 21 0,-22 0 16,21 0-16,-21 0 0,0 22 16,1-22-16,-1 21 0,-21 1 0,0-22 15,21 21-15,-21-21 0,0 22 0,0-22 16,0 0-16,0 0 0,0 0 16,0 0-16,-21 1 0,21-1 15,-21 0-15,-1-21 0,22 21 16,-21-21-16,0 0 15,21-21-15,0 0 16,-21 0-16</inkml:trace>
  <inkml:trace contextRef="#ctx0" brushRef="#br0" timeOffset="31304.47">12488 5652 0,'0'0'0,"-21"0"16,0 21-16,0-21 0,21 21 16,-21-21-1,21 21-15,21-21 32,0 0-32,0 0 0,0 0 0,0 0 15</inkml:trace>
  <inkml:trace contextRef="#ctx0" brushRef="#br0" timeOffset="33581.17">15536 5990 0,'0'0'0,"-63"-42"31,63 21-31,21 0 15,0-1 1,21 1-16,-20 21 0,20-21 0,-21 0 16,21 0-16,-20-22 0,20 22 15,-21 0-15,0-21 0,0 21 0,1-22 16,-22 22-16,0-21 0,0 21 0,0-22 16,0 22-16,-22 0 0,1 0 15,-21 0-15,21-1 0,-22 22 0,1 0 16,0 0-16,-1 0 15,1 22-15,0-1 0,-1 0 0,1 0 16,21 21-16,-21 1 0,20-1 0,1 22 16,0-22-16,21 21 0,0-20 15,0 20-15,21-20 0,0-1 0,1 0 16,-1 1-16,21-1 0,-21 0 16,0-21-16,22 22 0,-22-22 0,0 0 15,0 21-15,0-20 0,-21-1 0,0 0 16,0 0-16,0 0 15,-21-21-15,0 0 16,-21 0-16,21 0 0,-22 0 16,1-21-16,0 21 0,-1-21 15,1 0-15,0 0 0,-1-1 0,1 1 16,0 0-16,20 0 0,-20-21 16,21-1-16,0 22 0,0-21 0,-1 21 15,22-22-15,0 22 0,0 0 0,0 0 16,22 42-1,-1 0-15,0 0 16,-21 0-16,21 22 0,21-22 16,-20 21-16,-1-21 0,0 22 0,0-1 15,0-21-15,0 22 0,22-22 0,-22 21 16,0-21-16,21 0 16,-20 1-16,20-1 0,-21 0 0,21-21 15,-20 0-15,20 0 0,0 0 16,-21 0-16,22 0 0,-1 0 0,-21-21 15,22 0-15,-22-1 0,21-20 0,0 21 16,-20 0-16,20 0 0,-21-22 16,0 22-16,0-21 0,1-1 0,-1 22 15,0-21-15,-21 0 0,0-1 0,0 22 16,0 0-16,0 0 0,0 0 16,-21-1-16,0 22 0,-1 0 15,1 0-15,0 22 16,21-1-16,-21 21 0,21-21 0,-21 0 15,21 22-15,0-22 0,0 21 0,0-21 16,0 22-16,0-22 0,0 0 16,0 0-16,21 22 0,0-22 0,0 0 15,0-21-15,1 21 0,20-21 0,-21 0 16,21 0-16,-20 0 0,20 0 16,0 0-16,1 0 0,-22-21 0,21 0 15,0 21-15,1-21 0,-22-1 16,21 1-16,-21 0 0,1 0 0,-1-21 15,-21 20-15,0 1 0,0 0 16,0-21-16,0 21 0,0-1 16,-21 1-16,-1 21 15,1 0-15,0 0 0,0 21 16,21 1-16,0-1 16,0 0-16,21-21 0,0 21 15,0-21-15,1 21 16,-1 0-16,0-21 0,0 22 0,0-22 15,0 0-15,1 21 0,-1-21 0,-21 21 16,21 0-16,0-21 16,-21 21-16,0 0 15,21-21 1,0 0 0,1 0-16,-1 0 15,0 0-15,0 0 0,0-21 16,0 0-16,1 0 15,-1 0-15,-21 0 0,21-1 0,0 1 16,-21 0-16,21 0 0,-21-21 0,21 20 16,-21 1-16,22 0 0,-22 0 15,0 0-15,21 21 0,-21-21 0,21 21 16,-21 21 0,0 0-1,0 0-15,0 0 0,0 0 16,0 22-16,0-22 0,0 0 15,0 0-15,0 0 0,0 1 16,0-1-16,0 0 0,0 0 16,21-21-1,0 0-15,0 0 16,1 0-16,-1 0 0,0 0 0,0-21 16,0 21-16,0-21 0,1 0 15,-1-1-15,0 1 0,0 0 0,0 0 16,0 0-16,1 0 0,-1-22 15,0 22-15,0 0 0,0 0 16,0 0-16,-21-1 0,0 44 47,0-1-47,0 0 0,0 0 16,0 0-16,-21 0 0,21 1 0,0-1 15,0 0-15,0 0 0,0 0 0,0 0 16,0 1-16,0-1 0,21-21 15,1 21-15,-1-21 0,21 0 16,-21 0-16,0 0 0,1 0 0,-1 0 16,0 0-16,21 0 0,-21 0 15,1-21-15,-1 21 0,21-21 0,-21-1 16,0 22-16,-21-21 0,22 0 16,-1 0-16,-21 0 0,21-22 15,-21 22-15,0 0 0,0 0 0,0-21 16,0 20-16,0 1 15,-21 21 1,0 21-16,21 1 0,-22-1 16,1 0-16,21 0 0,-21 0 15,21 0-15,0 22 0,0-22 0,0 0 16,0 0-16,0 0 0,0 1 16,0-1-16,21-21 0,0 21 15,1-21-15,-1 0 16,0 0-16,0 0 0,0 0 0,22 0 15,-22 0-15,0 0 0,0-21 16,21 21-16,-20-21 0,-1-1 0,21 22 16,-21-21-16,22 0 0,-22 0 0,21 0 15,-21-22-15,0 22 0,1 0 16,-1-21-16,-21 21 0,21-1 0,-21 1 16,0 0-16,0 0 0,-21 21 15,0 0-15,-1 0 16,22 21-16,0 0 15,0 0 1,0 1-16,22-1 0,-1 0 16,0-21-16,0 21 0,0 0 15,0-21-15,-21 21 0,22 1 16,-22-1-16,0 0 16,0 0-16,0 0 15,0 0-15,0 1 16,21-22 15,0 0-31,0 0 0,0 0 0,0 0 16,1 0-16,-1 0 0,21 0 15,-21-22-15,0 22 0,1 0 0,-1-21 16,0 0-16,0 21 0,0 0 16,-21-21-16,0 0 15,-21 21 1,-21 0-16,21 0 0</inkml:trace>
  <inkml:trace contextRef="#ctx0" brushRef="#br0" timeOffset="60944.57">1630 8975 0,'0'21'0,"-21"-21"63,-1 0-47,44 0 234,-22-21-250</inkml:trace>
  <inkml:trace contextRef="#ctx0" brushRef="#br0" timeOffset="61476.7">1693 9017 0</inkml:trace>
  <inkml:trace contextRef="#ctx0" brushRef="#br0" timeOffset="62504.14">1651 9017 0,'-21'0'0,"0"0"0,-1 0 16,1 0-16,0 0 0,0 0 0,0 0 16,0 0-16,-1 0 0,1 0 15,-21 0-15,21-21 0,-22 21 16,22 0-16,-21 0 0,0 0 15,-1 0-15,22 0 0,-21 0 0,-1 0 16,1 0-16,21 0 0,-21 0 16,20 0-16,-20 0 0,21 0 0,-21 0 15,20 0-15,1 0 0,0 0 16,0 0-16,0 0 0,0 0 16,42 0 15,0 0-16,0 0-15,21 0 0,-20 0 16,20 0-16,0 0 0,22 0 16,-1 0-16,1 0 0,-1 0 15,22 0-15,-22 0 0,22 0 16,0 0-16,-1 0 0,1 0 0,0 0 16,-1-21-16,1 21 0,0 0 15,-1 0-15,1-21 0,0 21 0,21 0 16,-22 0-16,-20 0 0,20-22 0,-20 22 15,-1 0-15,1 0 0,-1 0 16,-20 0-16,-1 0 0,-21 0 0,0 0 16,1 0-16,-1 0 0,0 0 15,0 0-15,-21-21 16,0 0 0,-21 21-1,0-21-15,0 0 0,-1 0 16,1 21-16,0-22 15,0 1-15,0 21 0,0-21 0,-1 0 16,1 0-16,-21 21 0,21-21 16,0-1-16,-22 22 0,1-21 0,21 21 15,-22-21-15,22 21 0,-21 0 16,21-21-16,0 21 0,-1-21 0,1 21 16,0 0-16,0 0 15,42 21 32,0 0-31,0-21-16,1 21 0,20-21 0,-21 0 15,0 21-15,22-21 0,-1 0 16,-21 0-16,21 0 0,-20 22 0,20-22 16,-21 0-16,21 0 0,-20 0 0,-1 0 15,0 0-15,0 0 0,0 0 16,0 21-16,1-21 0,-22 21 15,0 0-15,21-21 16,-21 21-16,0 0 0,0 1 0,0-1 16,-21 0-16,-1 0 0,1 21 15,0-20-15,0 20 0,-21-21 0,20 0 16,1 22-16,-21-22 0,21 0 16,-22 21-16,22-21 0,0 1 0,0-1 15,0 0-15,0 0 0,-1 0 16,1 0-16,21 1 0,0-1 15,0 0 1,21-21 0,1 0-16</inkml:trace>
  <inkml:trace contextRef="#ctx0" brushRef="#br0" timeOffset="63095.8">4254 8467 0,'0'-21'0,"0"42"0,22-64 0,-1 22 15,0 0-15,-21 0 16,0 0-16,0 0 0,21-1 16,-21 1-1,0 42 1,0 1 0,0-1-16,0 21 0,0 0 0,0-20 15,0 41-15,0-21 0,0 1 16,0 20-16,0-20 0,0 20 0,0 1 15,0-1-15,0-21 0,0 22 16,0-22-16,0 1 0,0-1 0,0 0 16,0 1-16,0-1 0,-21-21 15,21 0-15,0 0 0,0 1 16,0-1-16,21-42 31,0-1-15,-21 1-16,21 0 0,1-21 0,-22 21 15,21-22-15,0 1 0</inkml:trace>
  <inkml:trace contextRef="#ctx0" brushRef="#br0" timeOffset="64608.21">4911 8509 0,'0'0'0,"63"-42"31,-84 63 0,0 0-31,0 0 0,-1 0 16,-20 1-16,0-1 0,-1 0 0,1 21 15,0-21-15,-1 1 0,1 20 16,0-21-16,-1 0 0,1 22 0,0-22 16,21-21-16,-22 21 0,22 0 15,0-21-15,0 0 16,21-21 15,21 0-31,0 21 16,0 0-16,0 0 15,1 0-15,-1 0 0,0 0 16,0 21-16,0 0 0,0-21 16,-21 21-16,22 0 0,-1 22 0,0-22 15,-21 0-15,21 0 0,0 22 16,0-22-16,-21 0 0,22 0 0,-1 21 15,0-20-15,0-1 0,0 0 0,22 0 16,-22-21-16,21 21 0,-21 0 16,22-21-16,-1 0 0,-21 0 0,21 0 15,1 0-15,-1 0 0,0 0 16,1-21-16,20 21 0,-20-21 16,-1 0-16,0 0 0,1 0 0,-1-1 15,0-20-15,1 21 0,-22-21 16,21 20-16,-21-20 0,0 0 0,-21 21 15,0-22-15,22 1 0,-22 0 0,0 20 16,0 1-16,0 0 0,0 0 16,0 0-16,-22 0 0,1 21 0,0 0 15,0 0-15,0 0 0,0 0 16,-1 21-16,1 0 0,0 0 16,0 0-16,0 22 0,21-22 15,-21 21-15,21-21 0,0 22 16,0-1-16,0-21 0,0 21 0,0-20 15,0 20-15,0-21 0,0 0 0,0 0 16,21 1-16,0-1 0,0-21 16,21 21-16,-20-21 0,-1 0 0,21 0 15,-21 0-15,22 0 0,-1 0 0,-21 0 16,21-21-16,1 0 0,-22-1 16,21 1-16,1 0 0,-22 0 0,0 0 15,0-22-15,0 22 0,0 0 16,1-21-16,-22 21 0,0-22 0,0 22 15,21 0-15,-21 0 0,0 0 16,21 21-16,-21 21 31,0 0-15,0 0-16,0 0 0,0 22 16,0-22-16,0 0 0,21 0 0,-21 0 15,21 22-15,0-22 0,-21 0 0,22 0 16,-1 0-16,0-21 0,0 21 15,0-21-15,0 0 0,1 22 0,-1-22 16,21 0-16,-21 0 0,0 0 16,22 0-16,-22-22 0,0 22 0,21-21 15,-20 0-15,-1 0 0,0 0 0,-21 0 16,21-22-16,0 22 16,-21 0-16,21-21 0,-21 20 0,0 1 15,0-21-15,22 21 0,-22 0 0,0-1 16,0 1-16,0 0 0,0 0 15,21 21-15,-21 21 32,0 0-32,0 0 0,21 1 15,-21-1-15,0 21 0,0 0 0,0 1 16,0-1-16,0 22 0,0-22 0,0 21 16,0-20-16,0 20 0,0 1 15,0-1-15,0 22 0,0-22 0,0 22 16,0 0-16,0-1 0,-21-20 15,21 21-15,0-1 0,-21-20 16,21 20-16,0 1 0,0-21 0,0 20 16,0-20-16,0-1 0,0 1 0,0-1 15,0 1-15,0-1 0,0-20 0,0-1 16,0 0-16,0 1 0,0-22 16,0 21-16,0-21 0,0 0 0,-22-21 15,1 0-15,0 0 16,21-21-16,-21 0 0,0 0 0,0 0 15,-1-22-15,1 1 0,0-21 16,0-1-16,-21 1 0,20-1 0,1 1 16,21-22-16,-21 21 0,0 1 15,21-22-15,-21 22 0,21-1 16,0 1-16,0-1 0,0 1 0,0-1 16,0 1-16,0-1 0,0 1 0,0 20 15,0-20-15,21 21 0,0-1 16,0 1-16,0 0 0,1 20 0,-1 1 15,0-21-15,0 21 0,21 21 0,-20-21 16,-1-1-16,0 1 0,0 21 16,0 0-16,0-21 0,1 21 0,-1 0 15,0 0-15,0 0 16,0 0 0,0 0-16,-21-21 31,22 0-16,-22 0 1,0-1-16</inkml:trace>
  <inkml:trace contextRef="#ctx0" brushRef="#br0" timeOffset="65324.8">8340 8657 0,'0'0'0,"0"-21"0,0 0 0,0 0 15,21 0-15,0-1 0,-21 1 16,21 0-16,-21 0 15,21 0-15,0 21 16,1 0-16,-1 0 16,0 21-16,0 0 0,21 0 15,-20 22-15,-1-22 0,0 21 16,21 0-16,-21 22 0,1-22 0,-1 1 16,-21 20-16,21-21 0,-21 1 15,21-1-15,-21 0 0,0 1 0,0-1 16,0-21-16,0 22 0,0-22 15,0 0-15,21 0 0,-21 0 0,0 0 16,0-42 15,21 0-31,-21 0 0,0 0 16,22 0-16,-22-22 0,0 1 0,0 0 16,21-22-16,-21 1 0,21 20 15,0-20-15,-21-1 0,21 22 16,0-22-16,1 22 0,-22 0 0,21-1 15,0 1-15,0 21 0,0-21 16,0 20-16,1 1 0,-1 0 16,0 21-16,0 0 15,0 0 1,-21 21-16,0 0 0,0 1 16,0-1-16,0 0 15,0 0-15,0 0 0,0 0 16,0 1-16</inkml:trace>
  <inkml:trace contextRef="#ctx0" brushRef="#br0" timeOffset="66889.89">9842 8975 0,'22'0'0,"-44"0"0,65 0 16,-22-21-16,0 21 0,0-22 0,-21 1 15,0 0-15,21 0 0,1 0 0,-22 0 16,0-22-16,0 22 0,0 0 16,0 0-16,0-22 0,0 22 0,0 0 15,0 0-15,0 0 0,-22 0 0,22-1 16,-21 22-16,0 0 16,0-21-16,0 21 0,-22 0 0,22 0 15,-21 0-15,21 21 0,-22 1 0,1-1 16,21 0-16,-21 0 0,20 0 15,1 22-15,0-1 0,0-21 0,0 21 16,21 1-16,0-1 0,0-21 16,0 22-16,0-1 0,0-21 0,0 0 15,0 22-15,0-22 0,21-21 0,0 21 16,0 0-16,0-21 0,1 0 16,-1 0-16,0 0 0,0 0 0,0 0 15,0 0-15,22-21 0,-22 0 16,0 0-16,21-1 0,-20 1 15,-1-21-15,0 21 0,0-22 0,0 1 16,0 0-16,1-1 0,-1 1 0,-21 0 16,21 21-16,-21-22 0,0 1 15,0 21-15,0 0 0,0-1 0,0 1 16,0 42 0,0 1-1,0-1-15,0 0 0,0 0 0,0 21 16,0-20-16,0 20 0,0 0 0,0 1 15,0-22-15,0 21 0,0 0 16,0 1-16,0-22 0,0 21 0,21-21 16,0 1-16,-21-1 0,21 0 15,1-21-15,20 21 0,-21-21 16,0 0-16,0 0 0,22 0 0,-22 0 16,21-21-16,-21 0 0,22 0 0,-22-1 15,0 1-15,21-21 0,-20 21 16,20-22-16,-21 1 0,0-21 0,0 20 15,1 1-15,-1-22 0,0 22 0,-21-21 16,0 20-16,21-20 0,-21 20 16,0-20-16,0 21 0,0-1 0,0 1 15,0 21-15,0 0 0,0-22 0,0 22 16,-21 21 0,21 21-16,-21 0 15,21 1-15,-21 20 0,21 0 0,0 1 16,0-1-16,0 21 0,0-20 15,0-1-15,0 22 0,0-22 0,0 21 16,0-20-16,0 20 0,0-20 0,0-1 16,0 0-16,0 1 0,0-1 15,21 0-15,0-21 0,0 22 0,0-22 16,-21 0-16,21 0 0,1-21 0,-1 21 16,0-21-16,0 0 0,0 0 15,0 0-15,1 0 0,-1-21 0,0 0 16,21 21-16,-21-21 0,1-21 15,-1 20-15,0-20 0,21 21 16,-21-21-16,1-1 0,-1 1 0,21-22 16,-42 22-16,0 21 0,21 0 15,-21 0-15,21-1 0,-21 44 32,0-1-32,0 0 15,0 0-15,0 0 0,0 22 0,0-22 16,0 21-16,0-21 0,0 22 15,0-22-15,0 0 0,22 21 16,-22-21-16,21 1 0,-21-1 0,0 0 0,21-21 16,-21 21-16,21 0 15,0-21-15,0 0 0,1 0 16,-1 0-16,0 0 0,0 0 0,0-21 16,0 0-16,1 0 0,-1 0 15,0-1-15,0 1 0,0 0 0,0-21 16,1 21-16,-22-22 0,21 22 0,0-21 15,0 21-15,-21-1 0,0 1 0,21 0 16,-21 0-16,21 21 0,-21 21 47,0 0-47,0 0 0,0 1 16,0-1-16,0 21 0,0-21 0,0 0 15,0 1-15,0 20 0,0-21 0,0 0 16,0 0-16,0 1 0,0-1 0,22 0 15,-1 0-15,0-21 0,-21 21 16,21-21-16,0 0 0,0 0 0,22 0 16,-22 0-16,0 0 0,0 0 0,22-21 15,-22 0-15,21 21 0,-21-21 16,22 0-16,-22-22 0,21 22 16,-21-21-16,22 21 0,-22-22 0,0 1 0,0 0 15,0-1-15,0 22 16,1-21-16,-22 21 0,0-22 0,0 22 15,0 0-15,0 0 0,-22 21 16,1 0-16,0 0 0,0 0 16,0 21-16,0 0 0,-1-21 15,1 42-15,0-20 0,0 20 0,0-21 16,21 21-16,0 1 0,-21-1 0,21-21 16,0 22-16,0-1 0,0-21 15,0 0-15,0 22 0,0-22 0,0 0 16,21-21-16,0 21 0,0-21 0,0 0 15,0 0-15,1 0 0,-1 0 16,0 0-16,21 0 0,-21 0 16,1-21-16,-1 0 0,0 0 0,0-1 15,0 1-15,0 0 0</inkml:trace>
  <inkml:trace contextRef="#ctx0" brushRef="#br0" timeOffset="67464.57">14309 9017 0,'0'0'16,"-22"-21"-16,22 0 0,0 0 0,0-22 0,0 22 16,0-21-16,0 21 15,22-22-15,-1 1 0,0 21 0,-21-22 16,21 22-16,0-21 0,0 21 0,1 0 15,-1-1-15,-21 1 0,21 0 16,-21 0-16,21 0 0,-21 42 31,0 0-31,0 0 16,0 0-16,0 22 0,0-1 0,0 22 16,0-22-16,0 21 0,-21 22 0,21-21 15,0-1-15,-21 22 0,21-22 16,-21 22-16,-1-22 0,22 22 0,-21-21 15,0 20-15,21 1 0,-21 0 0,0-22 16,21 1-16,0-1 0,-21 1 16,21-1-16,-22-21 0,22 1 15,0-1-15,0 0 0,0-20 0,0-1 16,0 0-16,0-42 31,22 0-31,-22-1 0,21 1 16,-21-21-16,21 0 0,-21-22 0,21 22 15,0-22-15</inkml:trace>
  <inkml:trace contextRef="#ctx0" brushRef="#br0" timeOffset="67832.36">14245 8784 0,'-21'-42'15,"42"84"-15,-63-126 0,21 62 0,-1-20 0,1 0 16,21 21-16,0-22 0,0 1 15,0 21-15,21-22 0,1 22 0,20-21 16,-21 21-16,43-22 0,-22 22 0,0 0 16,22 0-16,-22 0 0,22 21 15,-22 0-15,21 0 0,1 0 0,-22 0 16,1 21-16,-1 0 0,0 0 0,-21 22 16,1-22-16,-22 21 0,0 0 15,0-20-15,0 20 0,-22 0 0,1-21 16,0 22-16,-21-22 0,21 0 15,-22 21-15,1-20 0,21-1 16,-22 0-16,1-21 0,21 21 0,-21 0 16,-1-21-16,22 0 0,0 21 0,0-21 15,0 0-15,-1 0 0,44 0 47,20 0-47,-21 0 0,0 0 0,22 0 16,-22 0-16,21 0 0,0 0 0</inkml:trace>
  <inkml:trace contextRef="#ctx0" brushRef="#br0" timeOffset="68908.78">15684 8467 0,'0'0'15,"22"-21"-15,-22-1 0,0 1 0,0 0 16,0 0-16,-22 0 0,1 0 0,0 21 15,0 0-15,-21 0 0,-1 0 16,1 0-16,0 0 0,-1 21 0,1 0 16,0 0-16,-1 0 0,1 22 15,0-22-15,-1 21 0,1 0 0,21-20 16,0 20-16,-1 0 0,22 1 0,0-22 16,0 21-16,0 0 0,0-20 15,0-1-15,22 0 0,-1 0 16,0 0-16,0 0 0,21-21 0,-20 0 15,20 0-15,-21 0 0,21 0 0,1-21 16,-22 21-16,21-21 0,-21-21 16,1 21-16,20-1 0,-21-20 0,0 21 15,0-21-15,1-1 0,-22 1 0,21 0 16,-21-1-16,21 1 0,-21 0 16,0-1-16,0 22 0,0 0 0,0 0 15,0 0-15,0-1 0,0 44 31,0-1-31,0 0 0,0 0 16,0 21-16,-21-20 0,21 20 0,-21-21 16,21 21-16,0-20 0,0 20 15,0 0-15,0-21 0,0 22 0,0-22 16,0 21-16,0-21 0,0 1 0,21-1 16,0 0-16,-21 0 0,21 0 15,0-21-15,0 0 0,1 0 0,-1 0 16,0 0-16,0-21 0,21 0 15,-20 0-15,-1 0 0,0-22 16,0 22-16,0 0 0,0-21 0,1-1 16,-1 22-16,0-21 0,0-1 15,0 1-15,0 0 0,1-1 16,-1 22-16,-21-21 0,0 21 0,21 0 16,-21-1-16,0 44 31,0-1-31,-21 0 0,0 0 15,21 0-15,0 22 0,-22-22 0,22 21 16,0-21-16,0 22 0,0-22 16,0 21-16,0-21 0,0 22 0,0-22 15,0 21-15,22-21 0,-1 0 16,-21 1-16,21-1 0,0-21 16,0 21-16,22-21 0,-22 0 0,0 0 15,0 0-15,21 0 0,-20-21 0,20 0 16,-21-1-16,21 1 0,-20 0 15,20 0-15,-21 0 0,21-22 0,-20 1 16,-1 21-16,0-21 0,0-1 0,-21 22 16,0-21-16,0 21 0,0-22 15,0 22-15,0 0 0,0 0 0,0 0 16,-21 21 0,21 21-1,0 0 1,21 0-16,0 0 15,0 0-15,-21 1 0,0-1 16,0 0-16,22 0 0,-22 0 0,0 0 16,0 22-16,0-22 0,0 0 15,0 0-15,0 0 0,0 1 0,0-1 16,0 0-16,0 0 0,0 0 16,0 0-16,21-21 15,0 0-15,0 0 16,0 0-16,0 0 0,1 0 0,-1 0 15,0-21-15,0 0 0,0 21 16,-21-21-16,21 0 0,1 0 16,-1-1-16,-21 1 0,21 0 0,-21 0 15,0 0-15,0-22 0,0 22 0,0-21 16,0 21-16,0-22 0</inkml:trace>
  <inkml:trace contextRef="#ctx0" brushRef="#br0" timeOffset="69127.66">16214 7874 0,'-22'0'0,"44"0"0,-65 0 0,22 0 0,21-21 47,21 21 0,0 0-47,-21 21 16</inkml:trace>
  <inkml:trace contextRef="#ctx0" brushRef="#br0" timeOffset="72720.96">18500 8446 0,'-22'21'16,"22"0"-1,22-21 1,-1 0-16,0 0 15,21 0-15,-21 0 0,22-21 0,-22 21 16,21-21-16,1-1 0,-1 1 0,0 0 16,1 0-16,-1-21 0,0 20 15,1-20-15,-1 0 0,0-1 0,1 1 16,-22-21-16,0 20 0,0 1 0,-21-22 16,0 22-16,0 0 15,0-1-15,0 1 0,0 0 0,-21-1 16,0 22-16,21-21 0,-21 21 15,-1 21-15,1-21 0,0 21 0,0 0 16,0 21-16,0 0 0,21 0 16,-22 21-16,1-20 0,21 41 15,-21-21-15,21 22 0,0 21 0,-21-22 16,0 22-16,21-1 0,-21 1 16,21 0-16,0-1 0,-22 1 15,1 21-15,21-21 0,-21 20 0,21 1 0,0-21 16,-21 21-16,0 0 0,0-1 15,21 1-15,-22 0 0,1 0 16,0 0-16,0-22 0,0 22 0,0-21 16,-1 0-16,1 20 0,0-20 0,0-21 15,21 20-15,-21-41 0,21 20 16,0-21-16,0 1 0,0-22 0,21 0 16,0-21-16,0 0 0,22 0 0,-22-21 15,21 0-15,0-22 0,1 1 0,-1 0 16,0-1-16,22-20 0,-22-1 15,22 1-15,-22-1 0,22-20 0,-22 20 16,0-20-16,1-1 0,-22-21 16,21 21-16,-42 1 0,0-22 0,0 21 15,0 1-15,-21-22 0,-21 21 16,-1 0-16,-20 1 0,20-1 0,-20 22 16,-1 20-16,1 1 0,-1 0 0,1-1 15,-1 22-15,22 0 0,0 21 16,-1 0-16,1 0 0,21-21 0,0 21 15,63-21 1,-21 21-16,22 0 16,-1-22-16,0 1 0,1 21 0,-1-21 15,0 0-15,22 0 0,-1-22 16,-20 22-16,20 0 0,1 0 16,-1-21-16,1 20 0,-22 1 0,21-21 15,-20 21-15,-1 0 0,-21-1 16,22 22-16,-22-21 0,0 0 0,-21 0 15,0 42 17,0 0-32,-21 0 15,21 1-15,-21 20 0,21-21 16,0 21-16,-22-20 0,22 20 0,0 0 16,0-21-16,0 22 0,0-22 0,0 0 15,22 0-15,-1 0 0,21 1 16,-21-1-16,0 0 0,22-21 15,-22 0-15,0 0 0,21 0 0,-20 0 16,20 0-16,-21 0 0,21-21 16,-20 21-16,-1-21 0,0-1 0,21 1 15,-21-21-15,1 21 0,-1 0 0,-21-22 16,0 1-16,21 0 0,-21-1 16,0 22-16,0-21 0,0-1 0,0 22 15,-21-21-15,0 21 0,-1 0 16,-20-1-16,21 22 0,-21 0 0,-1 0 15,22 0-15,-21 0 0,-1 22 0,1-22 16,21 21-16,-21 0 0,20 0 16,1 21-16,0-20 0,21 20 15,-21-21-15,21 21 0,0-20 0,0 20 16,0-21-16,21 0 0,0 0 16,0 22-16,1-22 0,20-21 0,-21 21 15,21 0-15,-20-21 0,20 0 16,-21 0-16,21 0 0,1 0 0,-22 0 15,21 0-15,1-21 0,-22 21 0,21-21 16,0 0-16,1-22 0,-1 22 16,0-21-16,-20 0 0,20-1 15,0-20-15,-21 20 0,22-20 0,-22-1 16,0 1-16,0 21 0,0-22 0,-21 22 16,22-1-16,-22 1 0,0 21 15,0 0-15,0 0 0,0-1 16,-22 22-1,22 22-15,-21 20 0,21-21 0,-21 0 16,21 22-16,-21-1 0,21 21 16,0-20-16,0 20 0,0-20 0,0 20 15,0-21-15,0 22 0,0-22 0,0 1 16,0-1-16,21 0 0,0-21 16,0 22-16,1-22 0,20 0 15,-21 0-15,21-21 0,-20 0 0,20 0 16,0 0-16,1 0 0,-22 0 15,21 0-15,0-21 0,-20 0 0,20 0 16,-21 0-16,0-22 0,22 1 0,-22 0 16,0-1-16,0-20 0,0-1 15,0 22-15,1-43 0,-1 43 0,-21-22 16,0 1-16,0 21 0,0-1 16,0 1-16,0 21 0,0 0 0,0-1 15,0 44 1,0-1-16,-21 0 15,21 21-15,0 1 0,0-1 16,-22 0-16,22 1 0,0 20 16,-21-21-16,21 22 0,0-22 0,0 1 15,0 20-15,0-21 0,0 1 0,0-22 16,21 21-16,1-21 0,-22 1 16,21-1-16,0 0 0,0 0 0,0-21 15,0 0-15,1 0 0,-1 0 0,0 0 16,21 0-16,-21 0 0,1-21 15,-1 0-15,21 21 0,-21-43 0,0 22 16,1 0-16,-1-21 0,0-1 0,21 22 16,-42-21-16,21 0 0,1 20 15,-1-20-15,-21 21 0,0 0 16,0 0-16,0 42 16,0 0-1,0 0-15,-21 0 0,21 0 0,-22 22 16,22-22-16,0 0 0,0 21 0,0-20 15,0-1-15,0 0 0,0 0 16,22 0-16,-1 0 0,-21 1 0,21-1 16,0-21-16,0 21 15,0-21-15,1 0 0,-1 0 0,0 0 16,0 0-16,0 0 0,0-21 0,1 0 16,-1 21-16,0-22 0,-21 1 15,21 0-15,0-21 0,0 21 16,-21-22-16,0 1 0,0 21 0,0-22 15,0-20-15,0 42 0,0-22 16,0 1-16,0 0 0,-21 21 0,0-1 16,0 1-16,0 21 0,-22 0 0,22 0 15,-21 0-15,0 21 0,-1-21 16,22 22-16,-21 20 0,21-21 0,-1 21 16,1-20-16,0 20 0,21 0 15,-21 1-15,21-1 0,0-21 0,0 21 16,0-20-16,0 20 0,21-21 0,0 0 15,0 0-15,22 1 0,-22-1 16,21-21-16,-21 0 0,22 0 16,-1 0-16,0 0 0,-20 0 0,20 0 15,0 0-15,-21-21 0,22-1 0,-1 1 16,-21 0-16,22 0 0,-1 0 16,-21-22-16,21 22 0,-20-21 0,20 21 15,-21-22-15,0 22 0,0 0 16,1 0-16,-22 0 0,0 42 31,-22 21-31,22-21 16,-21 1-16,21-1 0,-21 0 0,21 21 15,0-21-15,0 1 0,0-1 0,0 0 16,0 0-16,0 0 16,0 0-16,0 1 0,21-22 15,0 0-15,1 0 0,-1 0 16,0 0-16,0 0 0,0 0 15,0 0-15,1 0 0,-1-22 0,0 1 16,0 0-16,0 0 0,0 0 0,1-22 16,-1 22-16,-21 0 0,21-21 15,0 21-15,-21-22 0,0 22 0,21 0 16,0 0-16,-21 42 31,0 0-31,0 0 0,0 0 16,0 1-16,0 20 0,0-21 15,0 0-15,0 0 0,0 1 16,0-1-16,0 0 0,0 0 0,0 0 16,0 0-16,22-21 0,-1 22 0,0-22 15,21 0-15,-21 0 16,1 0-16,-1 0 0,0 0 0,0 0 16,0 0-16,0-22 0,1 22 0,-1-21 15,0 0-15,-21 0 0,21-21 16,0 20-16,0 1 0,-21-21 0,0 0 15,22-1-15,-1 1 0,-21 0 16,0-1-16,0 22 0,0-21 0,0 21 16,0-1-16,0 44 31,0 20-15,-21-21-16,21 0 0,-22 22 0,22-1 15,0-21-15,0 21 0,0 1 16,0-22-16,0 0 0,0 21 0,0-20 15,0-1-15,0 0 0,22 0 0,-1 0 16,0-21-16,0 0 0,0 21 16,0-21-16,1 0 0,20 0 0,-21 0 15,0 0-15,22-21 0,-22 0 16,0 21-16,21-21 0,-21 0 16,1 0-16,20-1 0,-21-20 0,0 21 15,0-21-15,1 20 0,-1-20 0,0 0 16,-21-1-16,21 22 0,-21 0 15,0 0-15,0 0 0,0 0 0,-21 21 16,0 0-16,0 0 0,-1 0 16,1 0-16,21 21 0,-21 0 0,0 0 15,21 0-15,-21 22 0,21-22 16,0 21-16,0-21 0,0 0 0,0 22 16,0-22-16,0 0 0,0 0 0,0 0 15,21 1-15,0-1 0,0 0 16,0 0-16,22-21 0,-22 21 15,21-21-15,22 0 0,-22 0 0,22 0 16,-1 0-16,-21 0 0,22 0 0,-22 0 16,22-21-16,-22 0 0,0 0 15,1 0-15,-22-1 0,21 1 16,1 0-16,-22-21 0,21-1 0,-21 1 16,0 0-16,1-1 0,-1 1 0,-21 21 15,0-21-15,0 20 0,0 1 0,0 0 16,0 0-16,0 0 0,-21 21 0,-22 0 15,22 0-15,0 0 0,0 0 16,0 21-16,-1 0 0,1 21 16,0-20-16,0-1 0,0 21 0,21 0 15,0-20-15,0 20 0,0-21 16,0 21-16,0-20 0,0-1 0,0 0 16,0 0-16,0 0 0,21 0 0,0-21 15,0 0-15,0 22 0,1-22 16,-1 0-16,0 0 0,0 0 0,0-22 15,22 22-15,-22-21 0,21 0 16,-21 0-16,0-21 0,22 20 16,-22-20-16,0-21 0,0 20 0,0-20 15,1 20-15,-1-20 0,-21-1 0,0-20 16,0 20-16,0 1 0,0-1 16,0 1-16,0 20 0,0 1 0,0 21 15,0 0-15,-21 21 16,-1 0-16,1 21 0,-21 21 0,21 1 15,0-1-15,-1 0 0,22 1 0,0 20 16,0-21-16,0 22 0,0-22 16,0 22-16,22-22 0,-1 22 0,0-22 15,0 0-15,0 1 0,22-22 16,-22 0-16,0 21 0,21-42 16,-21 21-16,1-21 0,-1 0 0,21 0 15,-21 0-15,0 0 0,1-21 16,20 0-16,-21 0 0,0 0 0,22-22 15,-22 22-15,0-21 0,21 21 0</inkml:trace>
  <inkml:trace contextRef="#ctx0" brushRef="#br0" timeOffset="74146.14">26797 8043 0,'0'0'0,"-42"22"0,20-22 0,1 0 16,21 21-16,-21-21 0,0 0 15,21-21 1,0-1-1,0 1-15,0 0 0,21-21 16,0 21-16,0-1 0,-21-20 16,22 21-16,-1-21 0,0-1 0,0-20 15,0 20-15,0-20 0,-21-1 0,22 1 16,-1-1-16,-21 1 0,21-1 16,-21 1-16,0 21 0,0-1 0,0 22 15,0 0-15,0 0 0,0 0 16,-21 21-16,0 0 0,-1 0 15,1 21-15,0 21 0,0 0 0,0 1 16,0-1-16,21 22 0,-22-1 16,1 1-16,21-1 0,0 1 0,-21-1 15,21-21-15,0 22 0,-21-22 0,21 22 16,0-22-16,0 0 0,0 1 16,21-1-16,0 0 0,22-20 0,-22-1 15,21 0-15,-21 0 0,22 0 16,-1 0-16,0-21 0,1 0 15,-1 0-15,0 0 0,1-21 0,-1 0 0,0 0 16,-21 21-16,22-42 16,-22 20-16,0-20 0,0 21 0,0-21 15,-21 20-15,0-20 0,0 21 0,0-21 16,0 20-16,0 1 0,0 0 16,0 0-16,-21 21 31,0 0-31,21 21 0,0 0 15,0 0-15,0 1 16,0-1-16,21-21 0,0 21 16,1-21-16,-1 0 15,21 0-15,-21 0 0,0 0 0,1 0 16,20 0-16,-21 0 0,21-21 16,-20 21-16,-1-21 0,21-1 15,-21 1-15,0 21 0,1-21 0,-1 0 16,-21 0-16,21 0 0,-21-1 0,0 1 15,0 42 17,0 1-17,0-1-15,-21 0 0,21 0 0,-21 0 16,21 0-16,0 1 0,0-1 0,0 0 16,0 0-16,0 0 0,0 0 15,0 1-15,21-22 16,0 0-16,0 21 0,0-21 0,0 0 15,1 0-15,20 0 0,0 0 16,-21 0-16,22 0 0,-1-21 0,-21-1 16,22 22-16,-22-21 0,0 0 0,0 0 15,0 0-15,0 0 0,1-1 16,-1 1-16,-21 0 0,21 0 0,-21 0 16,0 0-16,0-1 0,21 22 0,-21-21 15,0 42 32,0 1-47,0-1 0,0 0 0,0 0 16,-21 0-16,21 22 0,-21-22 15,0 21-15,-1-21 0,22 22 16,-21 20-16,0-21 0,21 1 0,0 20 16,0 1-16,-21-22 0,21 22 0,0-1 15,0-21-15,0 22 0,0-1 16,0-20-16,0 20 0,0 1 0,0-1 15,0 1-15,0-1 0,0-20 0,0 20 16,0-21-16,0 1 0,0-1 16,0 0-16,0-20 0,0 20 0,0-21 15,-21-21-15,0 21 0,21 0 0,-22-21 16,1 0-16,-21 0 0,21 0 16,0 0-16,-22 0 0,22-21 15,0 0-15,-21 0 0,20 0 0,1 21 16,0-21-16,0-1 0,0 1 0,21 0 15,0 0-15,-21 0 0,21 0 0,0-1 16,0 1-16,0 0 0,0-21 16,0 21-16,21-22 0,21 1 0,0 0 15,1-1-15,20 1 0,1 0 0</inkml:trace>
  <inkml:trace contextRef="#ctx0" brushRef="#br0" timeOffset="74706.82">30713 7557 0,'0'0'15,"-21"-22"-15,-1 22 0,1-21 16,21 0-16,-21 21 16,0-21-16,0 0 0,0 0 0,21-1 15,-43 1-15,22 0 0,0 0 16,0 0-16,0-22 0,-1 22 0,1 0 16,0-21-16,21 21 0,0-22 15,0 22-15,0 0 0,0-21 0,21 20 16,0-20-16,1 21 0,-1 0 15,21 0-15,0-22 0,1 22 0,20 0 16,-20 21-16,20-21 0,1 21 16,-1 0-16,1 0 0,20 0 0,-41 0 15,20 21-15,-21 0 0,1 0 16,-22 0-16,0 22 0,-21-22 16,0 21-16,0-21 0,-21 22 0,-21-1 15,20 0-15,-20 1 0,0-1 16,-1 22-16,1-22 0,0-21 0,-22 21 15,22 1-15,0-1 0,-1-21 16,1 22-16,0-22 0,20 0 0,-20 21 16,21-21-16,0 1 0,21-1 15,0 0-15,-21 0 0,21 0 16,0 0-16,0 1 16,0-1-16,0 0 15,21-21-15,0 21 0,-21 0 16,21-21-16,-21 21 0</inkml:trace>
  <inkml:trace contextRef="#ctx0" brushRef="#br0" timeOffset="75160.52">30670 8382 0,'0'0'15,"-21"21"-15,21 0 0,0 1 0,0-1 16,21-21-1,1 0 1,-1 0-16,0 0 16,21 0-16,-21 0 0,1 0 0,-1 0 15,0-21-15,0 21 0,0-22 0,0 1 16,-21 0-16,0 0 16,0 0-16,0 0 0,-21 21 15,0 0 1,0 0-16,0 0 0,0 21 0,-1-21 15,1 21-15,21 0 0,-21 0 16,21 0-16,-21 1 16,21-1-16,21-21 15,0 0 1,0 0-16,22 0 31,-43-21-15,0-1-16,0 1 15,-21 21 32,-1 0-31,1 0-16,0 0 0,0 0 0</inkml:trace>
  <inkml:trace contextRef="#ctx0" brushRef="#br0" timeOffset="86072.1">741 12721 0,'0'0'0,"-21"0"15,-1 0-15,1 0 16,0 0-16,0 0 0,0 0 16,0 0-16,-1 21 0,-20-21 0,21 0 15,0 0-15,-22 0 0,22 0 16,-21 0-16,21 0 0,0 0 16,-1 0-16,1 0 0,0 22 0,0-22 15,0 0 1,0 0-16,42 0 31,0 0-15,21 0-16,1 0 0,-1 0 15,21 0-15,1 0 0,21-22 16,-22 22-16,22 0 0,-1 0 0,22-21 16,-21 0-16,21 21 0,0 0 15,-1-21-15,1 21 0,0 0 16,0-21-16,-21 21 0,-1 0 0,1-21 15,-22-1-15,22 22 0,-43 0 16,22 0-16,-1-21 0,-20 21 0,-1 0 16,-21 0-16,22-21 0,-22 21 15,0 0-15,0 0 0,-21-21 0,0 0 16,0 0 0,0-1-1,-21 22-15,0 0 0,-22-21 16,22 21-16,-21-21 0,0 21 15,-1 0-15,22-21 0,-21 0 0,-1 21 16,1 0-16,0-21 0,21 21 16,-22 0-16,22-22 0,-21 22 0,21 0 15,-1 0-15,1 0 0,0 0 16,0-21-16,42 21 47,0 0-47,0 0 15,1 0-15,-1 0 0,0 21 0,21-21 16,-21 0-16,22 0 0,-1 0 16,0 22-16,22-22 0,-22 0 0,22 0 15,-22 0-15,0 0 0,22 21 16,-22-21-16,-21 0 0,22 0 0,-1 0 16,-21 0-16,0 0 0,1 0 15,-1 0-15,0 0 0,-21 21 31,-21 0-31,0-21 16,-1 21-16,1 0 0,-21-21 16,0 22-16,-1-1 0,1 21 15,-22-21-15,22 22 0,-21-22 16,20 21-16,1 0 0,0 1 0,-1-1 16,1 0-16,0-20 0,20 20 15,1-21-15,0 21 0,0-20 0,0-1 16,21 0-16,0 0 15,-21-21-15,21 21 0,21-21 110</inkml:trace>
  <inkml:trace contextRef="#ctx0" brushRef="#br0" timeOffset="90488.73">5101 11599 0,'-21'22'15,"21"-1"-15,21-21 32,0 0-17,0 0-15,1 0 16,20 0-16,-21 0 0,21-21 0,-20-1 15,20 22-15,0-21 0,1 0 16,20 0-16,-21 0 0,1 0 0,-22-1 16,21-20-16,-21 21 0,1 0 0,-1 0 15,-21-1-15,0 1 0,0 0 16,0 0-16,-21 0 0,-1 21 16,-20 0-16,21 0 0,-21 0 15,-1 0-15,22 0 0,-21 21 0,-1 0 16,1 0-16,0 0 15,21 22-15,-22-22 0,22 0 0,0 21 16,0 1-16,0-22 0,21 21 0,0 1 16,0-22-16,0 21 0,0-21 15,0 0-15,0 22 0,0-22 0,0 0 16,21-21-16,-21 21 0,42 0 16,-21-21-16,0 0 0,22 0 0,-1 22 15,-21-22-15,22 0 0,-1 0 16,0 0-16,-21 0 0,22 0 0,-22-22 15,21 22-15,-21 0 0,-21-21 16,-21 21 15,0 0-31,0 0 0,-21 0 0,20 21 16,-20 1-16,21-22 0,-21 21 16,20 0-16,1 0 0,-21 21 0,21-20 15,0 20-15,21-21 0,0 21 16,0 1-16,0-22 0,0 21 0,0-21 15,0 1-15,21-1 0,0 21 16,0-42-16,21 21 0,1 0 0,-1-21 16,0 0-16,1 0 0,-1 0 15,0 0-15,1 0 0,-1 0 16,0 0-16,22 0 0,-22-21 0,1 0 16,20 0-16,-21-21 0,1 20 15,-1-20-15,0 21 0,1-21 0,-22-1 16,21 1-16,-21 21 0,1-22 15,-1 1-15,0 21 0,-21 0 0,0 0 16,0-1-16,0 1 0,0 42 47,0 1-47,0-1 0,0 21 16,0-21-16,0 0 0,-21 22 15,21-22-15,0 0 0,-21 0 0,21 0 0,0 1 16,-22-1-16,22 0 15,0 0-15,0 0 16,0-42 0,0 0-1,22 0-15,-1 0 0,-21-1 16,21-20-16,0 21 0,0 0 16,0-22-16,-21 22 0,22 0 0,-1-21 15,0 21-15,0-1 0,0 22 16,-21-21-16,21 21 0,1 0 0,-1 0 15,0 21-15,0-21 16,0 22-16,-21 20 0,21-21 0,1 0 16,-1 22-16,0-22 0,0 0 15,0 21-15,0-21 0,1 1 16,20-1-16,-21 0 0,21 0 0,1-21 16,-1 21-16,0-21 0,1 0 0,-1 0 15,0 0-15,1 0 0,20 0 16,-20-21-16,-1 21 0,21-21 0,-20 0 15,-1 0-15,22-1 0,-22-20 0,0 21 16,1 0-16,-1-22 0,-21 22 16,0-21-16,0 21 0,-21 0 0,0-22 15,0 22-15,0 0 16,0-21-16,0 20 0,-21 1 0,0 0 16,0 0-16,0 21 0,0 0 0,-22 0 15,1 0-15,21 0 0,-22 0 16,1 0-16,0 21 0,21 0 0,-22 0 15,22 1-15,0-1 0,0 21 0,0-21 16,21 22-16,0-22 0,-22 21 16,22-21-16,0 22 0,0-22 0,0 0 15,0 0-15,22 0 0,-1 0 16,0-21-16,-21 22 0,21-22 0,0 0 16,0 0-16,1 0 0,-1 0 0,0 0 15,0-22-15,0 1 16,0 0-16,1 0 0,20 0 0,-21 0 15,0-22-15,22 1 0,-22 21 0,0-22 16,0 1-16,0 0 0,0-1 16,1 1-16,-1-21 0,0-1 0,0 22 15,-21-22-15,0 1 0,21 20 16,-21-20-16,0 21 0,0-22 0,0 43 16,0-21-16,0 20 0,0 1 0,0 0 15,-21 42 1,21 22-16,0-22 0,0 21 15,0 22-15,0-22 0,0 21 16,0 1-16,0-22 0,0 22 16,0-1-16,0-20 0,0 20 0,0-21 15,0 22-15,0-22 0,21 1 16,0-1-16,-21 0 0,22 1 0,-1-1 16,0-21-16,0 0 0,0 0 0,-21 1 15,21-1-15,22-21 0,-22 0 16,0 0-16,0 0 0,0 0 0,1 0 15,-1 0-15,21 0 0,-21-21 0,22-1 16,-22 1-16,21 0 0</inkml:trace>
  <inkml:trace contextRef="#ctx0" brushRef="#br0" timeOffset="91612.08">10414 11134 0,'0'0'0,"-21"0"0,0-21 15,-1 21-15,1 21 16,0 0-1,0 0-15,21 0 0,-21 22 0,0-22 16,21 21-16,0 0 0,-22 1 0,22-1 16,0 0-16,-21 1 15,21-1-15,0-21 0,0 22 0,0-22 16,0 0-16,21 0 0,1 0 0,-22 0 16,21-21-16,0 0 0,0 22 15,0-22-15,0 0 0,1 0 0,-1 0 16,21 0-16,-21-22 0,0 22 0,1-21 15,-1 0-15,21 0 0,-21 0 16,22 0-16,-22-22 0,0 22 0,0-21 16,0 21-16,-21-22 0,0 1 15,0 0-15,0 20 0,0-20 0,-21 21 16,0-21-16,-21 20 0,20 1 16,1 21-16,-21 0 0,21 0 15,-22 0-15,22 0 0,0 21 0,0-21 16,0 22-16,21-1 0,0 0 15,21-21 1,21 0-16,-21 0 0,22 0 0,-1 0 16,0 0-16,1 0 0,20 0 15,-20-21-15,20 0 0,1 21 0,-22-22 16,21 1-16,-20 0 0,-1 0 16,22 0-16,-43 0 0,21-1 15,0 1-15,-20 21 0,-1-21 0,-21 0 16,-21 21 15,21 21-15,0 0-1,0 22-15,0-1 0,0 0 0,0 22 16,0-22-16,0 22 0,0-1 0,0 1 16,0-1-16,0 1 0,0-1 15,21 1-15,0 20 0,0-20 0,-21-1 16,21 22-16,0-22 0,-21 22 0,22-21 15,-1-1-15,21 22 0,-21-22 16,0 1-16,1 20 0,-1-20 0,0 21 16,0-22-16,-21 22 0,21-22 15,-21 1-15,21-1 0,-21 1 16,0-22-16,0 22 0,0-22 0,0-21 16,0 21-16,0-20 0,0-1 0,-21 0 15,0-21-15,0 0 0,0 0 16,0 0-16,-22-21 0,22 0 0,0-1 15,-21-20-15,20 0 0,-20-1 0,21-20 16,-21-1-16,20 1 0,1-22 16,0 1-16,0-1 0,0 0 0,21 1 15,0-1-15,0 0 0,0 1 16,0-1-16,21 0 0,0 1 0,0 20 16,0 1-16,1-1 0,-1 22 15,21-22-15,-21 22 0,0 0 0,22 20 16,-22-20-16,0 0 0,21 21 15,-20-1-15,-1 1 0,21 0 0,-21 0 16,22 0-16,-22 0 0,21-1 0</inkml:trace>
  <inkml:trace contextRef="#ctx0" brushRef="#br0" timeOffset="92088.81">13335 10837 0,'0'0'0,"-21"-21"16,0-106-1,21 106-15,0 0 16,0 42 15,0 21-31,0-20 0,0 20 16,0 0-16,0 1 0,0 20 0,0-21 15,0 22-15,0-22 0,0 22 16,0-1-16,0 1 0,0-22 0,0 0 16,0 22-16,-22-22 0,22-21 0,0 22 15,-21-22-15,21 0 16,0 0-16,-21 0 0,21 1 0,-21-22 31,0 0-31,0 0 0,-22 0 16,22-22-16,0 22 0,-21-21 15,-1 0-15</inkml:trace>
  <inkml:trace contextRef="#ctx0" brushRef="#br0" timeOffset="92992.29">12509 11282 0,'85'-21'15,"-43"21"1,1-21-16,-1 21 0,0-22 0,22 22 15,-22-21-15,22 0 0,-1 21 0,22-21 16,-22 0-16,1 0 0,21-22 16,-22 22-16,-21 0 0,22 0 0,-1 0 15,-20-1-15,-1-20 0,-21 21 0,22 0 16,-22 0-16,0-22 0,0 22 16,-21 0-16,0 0 0,0 0 0,0-1 15,0 1-15,0 0 0,0 0 16,-21 42-1,21 0-15,-21 0 16,21 22-16,0-1 16,-21-21-16,21 22 0,0-1 0,0 0 15,0 1-15,0 20 0,-22-21 0,22 1 16,-21-1-16,21 22 0,0-22 16,0 0-16,0 1 0,-21-22 0,21 21 15,0-21-15,0 0 0,0 1 0,0-1 16,0 0-16,0-42 47,0 0-47,0-1 0,0 1 0,0 0 15,0-21-15,21 21 0,-21-22 0,21 22 16,1-21-16,-22-1 0,21 22 16,-21 0-16,21 0 0,0 0 0,-21 0 15,21-1-15,0 22 16,1 22-16,-22-1 15,0 0-15,21 21 0,-21-21 16,0 1-16,21-1 0,-21 0 16,0 21-16,21-21 0,-21 1 0,21-1 15,-21 0-15,21 0 0,1-21 16,-22 21-16,21-21 0,0 0 0,0 21 16,0-21-16,0 0 0,1 0 0,-1 0 15,0 0-15,21 0 0,-21-21 16,1 21-16,20-21 0,-21 0 15,21 0-15,-20 0 0,-1-1 0,0 1 16,0 0-16,21-21 0,-42 21 16,22-22-16,-22 22 0,0 0 0,0-21 15,0 20-15,0 1 0,0 0 0,-22 0 16,1 21 0,0 0-16,0 0 0,0 0 0,0 0 15,-1 0-15,1 21 0,0 0 0,0 0 16,0 1-16,0 20 0,21-21 15,-22 21-15,22-20 0,0 20 0,0-21 16,0 21-16,0-20 0,0-1 16,22 0-16,-1 0 0,0 0 15,0 0-15,0-21 0,0 22 0,1-22 16,-1 0-16,0 0 0,0 0 0,0 0 16,0 0-16,1 0 0,-1 0 15,0 0-15,0 0 0,0 0 0,0-22 16,1 22-16,-1-21 0,0 21 15,0-21-15,0 0 0,0 21 16,1-21-16,-22 0 0,21 21 0,0-22 16</inkml:trace>
  <inkml:trace contextRef="#ctx0" brushRef="#br0" timeOffset="93665.49">16552 10605 0,'0'0'0,"21"-22"16,-21 1-16,22 0 15,-22 42 1,0 0-1,0 1-15,0-1 0,0 0 16,0 21-16,0 1 0,0-22 16,0 21-16,0 0 0,0 1 0,0-1 15,0 0-15,0-20 0,0 20 16,0 0-16,0 1 0,0-1 0,0-21 16,0 21-16,0-20 0,0-1 0,21 0 15,-21 0-15,21 0 0,0-21 16,0 0-16,0 0 0,22 0 0,-22 0 15,0 0-15,0 0 0,0-21 0,22 0 16,-22 0-16,0 0 0,21-1 16,-20-20-16,-1 21 0,0-21 0,0-1 15,0 1-15,0 21 0,1-22 0,-22 1 16,0 0-16,0-1 16,0 1-16,0 0 0,0 21 0,0-22 15,0 22-15,0 0 0,0 0 16,0 0-16,0 42 47,0 0-47,0 0 15,0 0 1,21-21-16,0 0 16</inkml:trace>
  <inkml:trace contextRef="#ctx0" brushRef="#br0" timeOffset="94424.05">17674 10435 0,'0'0'0,"0"-21"32,-21 21-32,0 0 0,21 21 0,0 0 15,-21 1-15,21 20 0,-22-21 16,22 21-16,-21 1 0,21-1 0,0 0 15,-21 1-15,0-1 0,0 0 0,21 1 16,-21-1-16,21-21 0,-22 22 16,22-22-16,-21 21 0,21-21 15,0 22-15,0-22 0,0 0 0,0 0 16,0 0-16,0 0 16,0-42 15,0 0-31,0 0 0,0 0 15,0 0-15,0-1 0,0 1 0,0-21 16,0 21-16,0-22 0,21 1 16,1 0-16,-22-1 0,21 1 0,0 0 15,0-1-15,-21 1 0,21 0 0,0-1 16,1 22-16,-1-21 0,0 21 16,0 0-16,0-1 0,0 22 15,1 0-15,-1-21 0,0 21 0,0 0 16,0 21-16,0 1 15,1-1-15,-22 21 0,21-21 0,-21 0 16,0 1-16,0-1 0,0 21 16,0-21-16,0 0 0,0 1 0,-21-1 15,-1 0-15,1 0 0,0 0 0,-21 0 16,21 1-16,-1-22 0,1 21 16,0-21-16,-21 21 0,21-21 0,-1 0 15,1 0-15,0 0 16,42 21 31,0-21-47,-21 21 15,22 0-15,-1-21 0,-21 22 0,21-1 16,0 0-16,0 0 0,0-21 0,1 21 16,-1 0-16,0 1 0,0-1 15,0 0-15,0 0 0,-21 0 0,22-21 16,-1 21-16,-21 1 0,21-1 15,0-21 1,-21 21 0,0-42 15,21 0-31,-21-1 0,21 22 0,-21-21 16,22-21-16,-22 21 0,21 0 0</inkml:trace>
  <inkml:trace contextRef="#ctx0" brushRef="#br0" timeOffset="95033.71">18817 10456 0,'0'-21'0,"-21"21"31,21 21-16,-21-21-15,0 43 0,21-22 16,-22 0-16,22 21 0,-21 1 0,0-1 16,0 0-16,21 1 0,-21-1 0,0-21 15,-1 22-15,1-1 0,0 0 16,0-21-16,0 22 0,0-22 0,-1 21 16,22-21-16,-21 1 0,0 20 0,0-21 15,21 0 1,0 0-16,-21-21 0,0 0 15,21-21 17,0 0-32,0 0 0,0 0 0,0 0 15,0-1-15,0 1 0,21 0 0,0-21 16,-21 21-16,21-1 0,0 1 16,0 0-16,-21 0 0,22 0 0,-1 21 15,0 0-15,0 0 16,0 0-16,-21 21 15,0 0-15,21 0 0,-21 0 0,22 1 16,-1-1-16,-21 0 0,21 0 16,0 0-16,-21 0 0,21 1 15,0-1-15,1-21 0,-1 21 16,0-21-16,0 0 16,0 0-16,0 0 15,1 0-15,-1-21 0,0 0 16,0 21-16,-21-22 0,0 1 15,21 21-15,-21-21 16,21 0-16,-21 0 16,22 0 15</inkml:trace>
  <inkml:trace contextRef="#ctx0" brushRef="#br0" timeOffset="103205.43">783 14288 0,'-21'0'16,"0"-22"-16,0 22 15,-1 0-15,1 0 16,0 0-16,0 0 0,0 0 15,0 0-15,-22-21 0,22 21 0,-21 0 16,21 0-16,-22 0 0,22 0 16,-21 0-16,21 0 0,-1 0 15,1 0-15,0 0 0,0 0 16,42 0 15,21 0-31,1 0 16,-1 0-16,22 0 0,-22 0 15,43 0-15,-22 0 0,1 0 16,20 0-16,1 0 0,0 0 0,-1 0 16,1 0-16,21 0 0,-22 0 15,1 0-15,21 0 0,-21-21 0,-22 21 16,22 0-16,-22 0 0,1 0 16,-1 0-16,1 0 0,-1 0 0,-20 0 15,-1 0-15,0-21 0,1 21 16,-22 0-16,0 0 0,0 0 0,0 0 15,-21-21-15,0 0 16,0-1 0,0 1-16,-21 21 15,0-21-15,-21 21 0,20-21 0,1 21 16,-21-21-16,0 21 0,20 0 16,-20-21-16,21 21 0,-21 0 0,20 0 15,1 0-15,0 0 0,-21 0 16,21 0-16,-1 0 15,1 0-15,42 0 32,1 0-32,-1-22 0,0 22 0,21 0 15,-21 0-15,22 0 0,-22 0 16,21 0-16,-21 0 0,22 0 16,-22 0-16,21 0 0,-21 0 15,1 0-15,20 22 0,-42-1 0,21 0 16,-21 0-16,0 0 15,0 0-15,0 1 0,-21 20 0,21-21 16,-21 0-16,0 22 0,-1-22 16,1 0-16,0 21 0,0-21 0,0 22 15,0-22-15,21 0 0,-22 0 16,1 22-16,21-22 0,-21 0 0,21 0 16,-21 0-16,21 0 15,-21-21-15</inkml:trace>
  <inkml:trace contextRef="#ctx0" brushRef="#br0" timeOffset="105388.59">4254 13737 0,'0'0'0,"0"-106"31,0 128 0,0 20-31,0-21 0,22 21 16,-1 1-16,-21-1 0,21 0 0,0 22 16,-21-22-16,0 1 0,0-1 15,0 0-15,21 1 0,-21-22 0,0 21 16,0 0-16,0-20 0,21-1 16,-21 0-16,0 0 0,0 0 0,0-42 46,0 0-46,0 0 16,-21-22-16,21 22 0,0 0 16,-21-21-16,21-1 0,0 1 0,0 0 15,0-1-15,0 1 0,0 0 16,0-1-16,0 1 0,21 0 0,22-1 16,-22 22-16,21 0 0,0 21 15,1 0-15,-1 0 0,0 0 0,1 0 16,-1 21-16,0 22 0,1-22 15,-22 21-15,0-21 0,0 22 0,0-22 16,1 21-16,-1-21 0,-21 22 16,21-22-16,-21 0 0,0 0 15,0 0-15,0 0 0,21 1 0,-21-1 16,21-21 15,0-21-15,-21-1-16,22 1 0,-22-21 15,0 21-15,21-22 0,0 1 0,0 0 16,-21-1-16,21 1 0,0 0 16,-21-1-16,22 1 0,-1 0 0,0 21 15,0-1-15,0 1 16,0 0-16,1 21 0,-1 0 0,0 0 16,0 21-16,0 0 0,-21 1 15,21 20-15,1-21 0,-22 21 0,0 1 16,0-22-16,21 21 0,-21 1 0,0-22 15,21 21-15,-21-21 0,21 22 16,0-22-16,-21 0 0,21 0 0,1 0 16,-1-21-16,0 0 0,0 21 15,0-21-15,22 0 0,-22 0 0,0 0 16,21-21-16,-21 21 0,22-21 0,-22 0 16,21 0-16,-21 0 0,1-22 15,20 22-15,-21-21 0,0 21 16,-21-22-16,21 1 0,-21 0 15,22-1-15,-22 1 0,0 21 0,0-22 16,0 22-16,0 0 0,0 0 0,0 42 31,0 0-31,0 0 0,0 22 16,-22-22-16,22 21 0,0 1 16,0-22-16,0 21 0,0 0 0,0 1 15,0-22-15,22 21 0,-1-21 16,-21 22-16,21-22 0,0 0 0,0 0 15,22-21-15,-22 21 0,0 1 16,0-22-16,21 0 0,-20 0 16,-1 0-16,21 0 0,-21 0 0,0 0 15,22-22-15,-22 1 0,21 0 0,-21 0 16,1 0-16,-1-22 0,0 22 16,0-21-16,0 0 0,-21 20 0,0-20 15,0 0-15,0 21 0,21-22 16,-21 22-16,0 0 0,0 0 0,0 0 15,-21 42 17,21 0-32,0 0 0,0 0 0,0 22 15,0-22-15,0 21 0,0-21 16,0 22-16,0-22 0,0 21 16,0-21-16,0 22 0,0-22 0,21 0 15,1 0-15,-22 0 0,21 0 16,0-21-16,0 22 0,0-22 0,0 0 15,22 0-15,-22 0 0,0 0 0,21 0 16,-20 0-16,20-22 0,-21 1 16,21 21-16,-20-21 0,20-21 0,-21 21 15,0-1-15,0-20 0,1 0 0,-1-1 16,0 1-16,-21 0 0,0-22 16,0 22-16,21-22 0,-21 22 0,0-21 15,0 20-15,0 1 0,0 0 16,0-1-16,0 22 0,0 0 15,0 0-15,0 0 0,0-1 0,0 44 32,-21-1-32,21 0 0,-21 0 15,21 0-15,0 22 0,-21-1 0,21 0 16,-22 1-16,22 20 0,0 1 16,0-22-16,0 21 0,0-20 0,0 20 15,22-20-15,-1-1 0,0 0 0,0 1 16,0-22-16,0 21 0,1-21 15,-1 0-15,0 1 0,0-1 0,0-21 16,22 0-16,-22 0 0,0 0 16,0 0-16,0 0 0,22 0 15,-22-21-15,0-1 0,21 1 0,-21 0 16,22-21-16,-22 21 0,21-22 0,-21-20 16,1 20-16,-1-20 0,0 21 15,0-22-15,0 1 0,0-1 0,-21 1 16,0 20-16,0-20 0,0 20 15,0 1-15,0 0 0,0-1 0,0 22 16,0 0-16,0 0 0,0 0 0,0 0 16,-21 42-1,21 0-15,0 0 0,0 0 16,0 22-16,0-22 16,0 21-16,0 0 0,0 22 0,0-22 15,0 1-15,0 20 0,0-21 0,0 22 16,0-22-16,0 1 0,21-1 15,-21 0-15,0 1 0,22-1 0,-1-21 16,-21 0-16,21 0 0,0 1 0,0-1 16,0 0-16,1-21 0,-1 0 15,0 0-15,0 0 0,0 0 0,0 0 16,1-21-16,-1 0 0,21-1 0,-42 1 16,21 0-16,0 0 0,1-21 15,-1 20-15,0 1 0,-21-21 16,0 21-16,21 0 0,-21-1 15,21 1-15,-21 42 32,0 1-32,0-1 0,0 0 15,0 0-15,0 0 0,0 22 0,0-22 16,0 0-16,0 0 0,0 0 0,0 0 16,21 1-16,1-22 0,-1 21 15,0-21-15,0 0 0,0 0 16,0 0-16,1 0 0,-1 0 0,0 0 15,21 0-15,-21-21 0,-21-1 16,22 22-16,-1-21 0,0-21 16,0 21-16,-21-22 0,21 22 0,-21-21 15,21 0-15</inkml:trace>
  <inkml:trace contextRef="#ctx0" brushRef="#br0" timeOffset="105584.47">8594 13272 0,'0'0'16,"-22"0"-16,1 0 0,0 0 15,21 21 17,-21-21-1,0 0-31,0 0 15</inkml:trace>
  <inkml:trace contextRef="#ctx0" brushRef="#br0" timeOffset="105768.37">7726 13653 0,'0'0'0,"0"21"0,21-21 31,0 0-31,0 0 0,0 0 16,1 0-16,20 0 0,-21 0 0,21-21 16,1 21-16,-22-22 0,21 22 15,-21 0-15,22-21 0,-22 21 0</inkml:trace>
  <inkml:trace contextRef="#ctx0" brushRef="#br0" timeOffset="106279.5">9123 13928 0,'0'0'16,"0"-21"-16,0-22 0,0 22 0,0 0 15,-21 0-15,21-22 0,0 22 0,0 0 16,0 0-16,0 0 0,0 0 16,0-1-16,-22 22 15,22 22 1,0-1-16,0 21 0,0 0 0,0 1 15,0-1-15,0 0 0,0 22 16,0-1-16,0 1 0,0-1 0,0 22 16,0-21-16,0 20 0,0 1 15,0 0-15,0-22 0,0 22 0,0-22 16,0 22-16,0-22 0,0 1 0,0-1 16,0 1-16,-21-1 0,21 1 15,-21-22-15,21 1 0,0-1 0,-21 0 16,21-21-16,0 22 0,0-22 15,0 0-15,0-42 32,0 0-32,0 0 0,0-1 0,0-20 15,0 0-15,0-1 0,0 1 16,0 0-16,0-22 0</inkml:trace>
  <inkml:trace contextRef="#ctx0" brushRef="#br0" timeOffset="106600.31">8932 14034 0,'0'0'0,"0"-43"0,0 1 0,0 0 16,0-1-16,0 1 15,0 0-15,0-1 0,0 1 0,21 21 16,-21-22-16,22 22 0,-1 0 0,21 0 16,-21 0-16,0 0 0,22 21 15,-22 0-15,21 0 0,1 0 0,-22 0 16,0 21-16,21 0 0,-21 0 15,1 21-15,-1-20 0,0 20 0,-21 0 16,0 1-16,0-1 0,0-21 0,0 21 16,-42 1-16,20-22 0,1 21 15,-21-21-15,0 22 0,-1-22 0,1 0 16,21 0-16,-22 0 0,1 1 16,21-22-16,0 0 0,0 21 15,21-42 1,0-1-1,21 1-15,0 0 0,0 0 0,21-21 16</inkml:trace>
  <inkml:trace contextRef="#ctx0" brushRef="#br0" timeOffset="107069.05">9715 13272 0,'-21'0'0,"0"0"15,0 0 1,21 21-16,0 0 0,0 0 0,-21 21 16,21-20-16,-21 20 0,21 21 15,0-20-15,0 20 0,0-20 0,0 20 16,0-21-16,0 1 0,0 20 0,0-20 16,0-22-16,21 21 0,0 0 15,0-20-15,21-1 0,-20 0 0,-1 0 16,21-21-16,-21 0 0,22 21 0,-1-21 15,0 0-15,-21 0 16,22 0-16,-1-21 0,-21 21 0,22-21 0,-22 0 16,21 0-16,-21-1 0,0-20 15,22 21-15,-43-21 0,21 20 16,0-20-16,-21 0 0,0 21 0,0-22 16,0 22-16,0 0 0,0 0 0,0 0 15,-21 21-15,0 0 16,0 21-16,-1 0 0,1 0 0,0 0 15,21 22-15,0-22 0,-21 21 16,21-21-16,0 22 0,0-22 0,0 0 16,0 21-16,0-21 0,0 1 0,0-1 15,21 0-15,0-21 16,-21 21-16,21 0 0,1-21 0,20 0 16,-21 0-16,0 0 0,0 0 0,22 0 15,-22 0-15,0-21 0,21 21 16</inkml:trace>
  <inkml:trace contextRef="#ctx0" brushRef="#br0" timeOffset="107984.54">13695 12996 0,'0'0'0,"0"-21"0,0-21 15,0 21-15,0-22 0,0 22 16,-21 0-16,-1 0 0,1 21 15,0 0-15,0 0 0,-21 0 0,20 21 16,1 21-16,-21-20 0,21 20 16,-22 21-16,22 1 0,-21-22 15,21 22-15,-22 20 0,22-20 0,0 21 16,21-22-16,0 22 0,0-1 16,0-20-16,0-1 0,0 1 0,0-1 15,21-20-15,-21 20 0,43-42 16,-22 22-16,0-22 0,21 21 0,1-21 15,-1-21-15,0 22 0,1-22 16,-1 0-16,0 0 0,1 0 0,20-22 16,-21 1-16,1 0 0,20 0 0,-20 0 15,-1-22-15,21 1 0,-20 0 16,-1-1-16,0-20 0,1-1 0,-22 1 16,0-1-16,0 1 0,-21-1 15,0 1-15,0 21 0,-21-22 16,0 1-16,-21-1 0,-1 22 0,-20-22 15,20 22-15,-20 21 0,-1-22 16,22 22-16,-21 21 0,-1 0 0,1 0 16,-1 0-16,22 21 0,-1 1 15,1-1-15,0 21 0,21-21 0,21 22 16,0-1-16,0 21 0,0-20 0,21-1 16,0 22-16,21-22 0,1 21 15,-1 1-15,0-22 0,1 22 0,20-1 16,-21 1-16,22-22 0,-22 22 15,1-22-15,20 0 0,-21 22 0,1-22 16,-22 0-16,0 1 0,0-1 16,-21 0-16,0 1 0,0-1 15,-21-21-15,0 22 0,0-22 0,0 21 16,-22-21-16,1 0 0,0 1 0,-1-1 16,22 0-16,-21-21 0,-1 0 15,22 21-15,0-21 0,0 0 0,0 0 16,21-21-16,-21 0 0,21 0 15,0-1-15,0 1 0,21-21 0,0 0 16,0-1-16,0-20 0</inkml:trace>
  <inkml:trace contextRef="#ctx0" brushRef="#br0" timeOffset="109483.97">14520 13462 0,'0'0'0,"0"42"47,0-20-47,0-1 0,0 21 16,0-21-16,0 22 0,0-1 0,0 0 15,0 1-15,0-22 0,0 21 0,0-21 16,0 22-16,0-22 16,0 0-16,0 0 0,21 0 0,-21 0 0,22 1 15,-1-22-15,0 0 0,0 0 16,0 0-16,0 0 15,1-22-15,-22 1 0,21 21 0,0-21 16,0 0-16,0-21 0,0 20 16,1-20-16,-1 21 0,-21-21 0,21-1 15,-21 1-15,21 0 0,-21-1 0,0 22 16,0-21-16,0 21 0,0-1 16,0 1-16,0 42 15,0 1 1,0-1-16,0 21 0,0-21 15,0 22-15,0-1 0,0-21 0,0 21 16,0-20-16,0 20 0,0-21 16,0 0-16,0 0 0,21 1 15,0-1-15,1-21 0,-1 21 0,0-21 16,0 0-16,0 0 0,22 0 16,-22 0-16,0 0 0,21 0 0,-21-21 15,22 21-15,-22-21 0,21-22 0,-21 22 16,22 0-16,-22-21 0,0-1 15,0 22-15,0-21 0,1-1 0,-1 1 16,-21 0-16,0 21 0,0-1 16,0-20-16,0 21 0,0 0 15,0 0-15,-21 21 16,-1 0-16,1 0 0,0 21 16,0 0-16,0 0 0,21 0 15,0 0-15,0 22 0,0-22 0,0 21 16,0 1-16,0-1 0,0-21 15,0 21-15,0-20 0,21 20 0,0-21 16,0 0-16,-21 0 0,21 1 16,1-1-16,20-21 0,-21 0 0,0 21 15,0-21-15,1 0 0,20 0 0,-21 0 16,0 0-16,22-21 0,-22 0 16,0-1-16,21 1 0,-21 0 15,1 0-15,-1 0 0,0-22 0,0 22 16,0-21-16,0 0 0,1-1 0,-22 22 15,0-21-15,0 21 0,0-1 16,0 1-16,0 0 0,0 0 0,-22 21 16,1 0-1,21 21-15,0 0 16,0 0-16,0 1 0,0-1 16,0 0-16,0 0 0,21 21 0,-21-20 15,22-1-15,-1 0 0,-21 0 0,21 0 16,0 0-16,0 1 0,0-22 15,-21 21-15,22-21 0,-1 0 16,0 21-16,0-21 0,0 0 16,0 0-16,1 0 0,-1 0 0,0-21 15,0 0-15,0 21 0,22-22 16,-22 1-16,0-21 0,0 21 16,0 0-16,22-22 0,-22 22 0,0-21 15,0 21-15,-21-1 0,0 1 0,21 21 16,-21-21-16,-21 42 31,21 0-31,0 1 0,0-1 0,0 0 16,0 0-16,0 0 0,0 22 15,0-22-15,0 0 0,0 0 16,0 0-16,0 0 0,21-21 16,0 0-16,1 22 0,-1-22 15,0 0-15,0 0 0,0 0 0,0 0 16,1 0-16,-1-22 0,0 1 15,0 21-15,0-21 0,0 0 0,1 0 16,-1 0-16,-21-22 0,21 22 0,-21-21 16,21 21-16,-21-1 0,21-20 15,-21 21-15,0 0 0,0-22 0,0 22 16,0 0-16,0 0 0,0 42 31,0 0-31,0 0 16,0 1-16,0 20 0,0-21 0,-21 21 15,21 1-15,-21 20 0,0-20 16,21 20-16,-21-21 0,21 22 0,0-1 16,0 1-16,0-1 0,0-20 15,0 20-15,0 22 0,0-22 0,0 1 16,0 21-16,0-22 0,0 1 0,0 20 16,21-20-16,-21-1 0,21 1 15,-21 20-15,0-20 0,21-1 0,-21 1 16,0-1-16,0 1 0,0-22 0,0 22 15,0-22-15,0 0 0,-21 1 16,0-22-16,0 0 0,-1 0 16,1 0-16,0 1 0,0-22 0,0 0 15,0 0-15,-1 0 0,1-22 0,0 1 16,-21 0-16,21 0 0,-1-21 16,22 20-16,-21-20 0,0 0 0,0-1 15,21 22-15,-21-21 0,21 0 0,0 20 16,-21-20-16,21 21 0,-22-21 15,22 20-15,-21 1 0,21 0 0,0-21 16,-21 21-16,21-1 0</inkml:trace>
  <inkml:trace contextRef="#ctx0" brushRef="#br0" timeOffset="109964.12">18076 13293 0,'0'0'0,"21"-21"0,1-1 0,-22 1 15,21 0-15,0 0 0,0 21 16,0 0-16,0 0 16,-21 21-16,22 21 0,-22-20 15,21 41-15,-21-21 0,21 22 0,-21-1 16,21 1-16,0 21 0,-21-22 0,21 22 15,-21-22-15,0 22 16,22-22-16,-22 1 0,0-1 0,0 1 0,0-1 16,0 1-16,0-22 0,0 1 15,0 20-15,0-21 0,-22-20 16,22 20-16,0-21 0,0 0 0,0 0 16,-21-21-16,21-21 31,0 0-31,0 0 0,0-21 0,0-1 15,0 1-15</inkml:trace>
  <inkml:trace contextRef="#ctx0" brushRef="#br0" timeOffset="110257.1">18203 13504 0,'0'-63'16,"0"126"-16,0-168 0,0 62 0,0 1 15,0 0-15,0-1 0,21 1 0,1 0 16,-1 20-16,21-20 0,0 21 15,1 0-15,20 0 0,1 21 0,-22 0 16,22 0-16,-1 21 0,-21 0 0,1 0 16,-22 0-16,0 22 0,0-22 15,-21 21-15,0 0 0,-21 1 0,0-22 16,0 21-16,-22-21 0,1 22 16,0-22-16,-1 21 0,1-21 15,0 1-15,-1-1 0,22 0 0,-21 0 0,21 0 16,21 0-1,21-21 1,0 0 0,0 0-16,22-21 0,-22 0 0,21 21 15</inkml:trace>
  <inkml:trace contextRef="#ctx0" brushRef="#br0" timeOffset="112888.63">19389 13187 0,'0'0'0,"0"-21"0,21 0 0,-21-1 16,0 1-16,0 0 0,-21 21 16,-1 0-16,1 0 0,-21 0 15,21 0-15,-22 0 0,22 0 0,-21 21 16,0 0-16,20 1 0,1 20 0,-21-21 16,21 21-16,0-20 0,-1 20 15,22-21-15,0 21 0,0-20 0,0 20 16,0-21-16,0 0 0,0 0 15,0 1-15,0-1 0,22 0 0,-1-21 16,0 0-16,0 0 0,0 0 16,0 0-16,1 0 0,20-21 15,-21 0-15,0-1 0,22 1 16,-22 0-16,21 0 0,-21-21 0,0 20 0,1-20 16,-1 21-16,0-21 15,-21 20-15,0 1 0,21 0 0,-21 0 16,0 0-16,0 0 0,0 42 15,0 0 1,-21 21-16,0-21 0,21 1 16,0-1-16,0 21 0,-21-21 15,21 22-15,0-22 0,0 0 0,0 0 16,21 21-16,-21-20 0,21-1 0,0 0 16,0-21-16,22 21 0,-22-21 15,0 0-15,21 0 0,-21 0 16,22 0-16,-1 0 0,-21-21 0,22 0 15,-22 0-15,21-1 0,-21 1 16,22 0-16,-22 0 0,0-21 0,0 20 16,0-20-16,-21 21 0,21-21 15,-21-1-15,22 22 0,-22-21 0,0 21 16,0-1-16,0 1 0,0 42 31,0 1-31,0 20 0,0-21 16,0 0-16,0 0 0,0 22 15,0-22-15,21 0 0,0 21 16,0-20-16,0-1 0,0 0 0,1 0 16,20 0-16,0 0 0,1-21 15,-1 22-15,-21-22 0,21 0 0,1 0 16,-1 0-16,0 0 0,1 0 0,-1-22 16,0 22-16,1-21 0,-22 0 15,21 0-15,-21 0 0,1 0 0,-1-1 16,0-20-16,-21 21 0,0-21 0,0 20 15,0-20-15,0 0 0,0 21 16,-21-1-16,0 1 0,-1 0 0,1 0 16,0 21-16,-21 0 15,21 0-15,-22 0 0,22 21 0,-21 0 0,21 0 16,-22 1-16,22-1 0,0 0 0,-21 21 16,20 1-16,22-22 15,-21 21-15,21-21 0,0 22 0,0-1 16,0-21-16,0 0 0,21 0 0,1 22 15,-1-22-15,0-21 0,0 21 16,0-21-16,22 0 0,-22 0 0,0 0 16,0 0-16,21 0 0,-20-21 0,-1 0 15,0 0-15,0-1 0,0 1 16,0 0-16,-21-21 0,22 21 0,-1-22 16,-21 1-16,0 0 0,21 20 15,0-20-15,-21 21 0,0 0 16,21 0-16,-21-1 0,-21 44 31,0-1-31,0 0 0,21 21 16,0-21-16,0 1 0,0-1 0,0 21 15,0-21-15,0 0 0,0 1 16,21-1-16,-21 0 0,21 0 0,0 0 16,0 0-16,22-21 0,-22 0 0,0 22 15,0-22-15,0 0 0,22 0 16,-22 0-16,0-22 0,0 22 0,22-21 15,-22 0-15,0 0 0,0 21 16,0-21-16,22-22 0,-43 22 16,21 0-16,0-21 0,0 21 0,-21-22 15,21 22-15,-21 0 0,0 0 16,0 0-16,0-1 0,0 44 16,0-1-1,-21 0-15,0 0 0,21 0 16,0 22-16,0-22 0,-21 0 0,21 21 15,0-21-15,-21 1 0,21-1 0,0 0 16,0 0-16,0 0 0,0 0 16,0 1-16,0-1 0,0-42 47,0-1-47,0 1 0,0 0 15,0 0-15,0 0 0,21 0 0,-21-22 16,0 22-16,0-21 0,21-1 15,0 22-15,0-21 0,0 21 0,-21 0 16,22-1-16,-1 1 0,0 0 0,0 21 16,0 0-16,0 0 15,1 21-15,-22 0 0,21 1 0,-21-1 16,21 0-16,-21 21 0,0-21 16,21 1-16,-21-1 0,0 21 0,21-21 15,0 0-15,-21 1 0,22-1 16,-22 0-16,21 0 15,0-21-15,-21 21 16,21-42 0,-21 0-16,21 0 15,0 21-15,-21-21 0,22-22 0,-1 22 16,0 0-16,0-21 0,21 20 0,-20-20 16,-1 0-16,21 21 0,-21-22 15,0 1-15,22 21 0,-22 0 0,0-1 16,0 22-16,0 0 15,-21 22-15,0-1 0,0 0 16,0 0-16,0 0 0,0 0 16,0 22-16,0-22 0,0 0 15,0 21-15,0-20 0,0-1 0,0 0 16,22 0-16,-1 0 0,-21 0 0,21-21 16,0 22-16,21-22 0,-20 0 15,-1 0-15,0 0 0,21 0 0,-21 0 16,1 0-16,20 0 0,-21 0 0,21-22 15,-20 1-15,-1 0 0,21 21 16,-21-42-16,0 21 0,22-1 0,-22 1 16,0-21-16,0 21 0,0-22 15,-21 1-15,0 21 0,22 0 16,-22 0-16,0-1 0,0 1 0,0 0 16,-22 21-1,1 0-15,0 21 0,0 0 0,0 1 16,21-1-16,0 0 0,-21 21 0,21-21 15,0 1-15,0-1 0,0 21 16,0-21-16,0 0 0,0 1 0,21-1 16,0 0-16,0-21 0,0 21 15,0 0-15,1-21 0,-1 0 0,21 0 16,-21 0-16,22 0 0,-22 0 0,21 0 16,0 0-16,-20-21 0,20 21 15,-21-21-15,21 0 0,1-22 16,-22 22-16,21-21 0,-21 0 0,22-1 15,-22 1-15,21-22 0,-21 1 16,1 21-16,-1-22 0,0 1 0,0 20 16,-21 1-16,0 0 0,0 20 0,0-20 15,0 21-15,0 0 0,0 0 16,-21 21 0,0 0-16,0 0 0,21 21 15,0 0-15,-22 0 0,22 0 0,-21 22 16,21-22-16,0 21 0,0 0 0,0 22 15,0-22-15,0 1 0,0-1 16,0 0-16,0 1 0,21-1 16,-21 0-16,22 1 0,-1-22 0,0 21 15,0-21-15,0 0 0,0 1 16,1-1-16,-1 0 0,0-21 16,0 21-16,0-21 0,0 0 0,22 0 0,-22 0 15,0 0-15,0 0 0,0 0 16,22-21-16,-22 0 0,0 0 0,-21-1 15,21 1-15,0 0 0,1 0 16,-22-21-16,0 20 0,0 1 0,0-21 16,0 21-16,0 0 0,0-1 0,0 1 15,0 42 17,0 1-32,0-1 0,-22 0 0,22 0 15,-21 0-15,21 0 0,-21 1 16,21 20-16,0-21 0,0 0 0,0 0 15,0 1-15,0-1 16,0 0-16,21 0 0,0-21 0,1 0 16,-1 21-16,0-21 0,0 0 0,0 0 15,0 0-15,22 0 16,-22-21-16,0 0 0,0 21 0,0-21 16,1 0-16,-1-1 0,0-20 15,0 21-15,0 0 0,0-22 0,1 22 16,-1 0-16,0 0 0,-21 0 15,0 0-15,21-1 0,-21 44 32,0-1-32,0 0 0,0 0 0,0 0 15,0 22-15,0-22 0,0 0 16,0 0-16,0 0 0,21 0 16,-21 1-16,21-1 0,-21 0 15,22-21-15,-1 0 16,0 0-16,0 0 15,0 0-15,-21-21 0,21 21 16,-21-21-16,22 21 0,-22-22 16,0 1-16,0 0 0,0 0 15,0-21-15,0 20 0</inkml:trace>
  <inkml:trace contextRef="#ctx0" brushRef="#br0" timeOffset="113128.5">23114 12806 0,'0'0'0,"-21"0"0,0 0 0,42 0 32,21 0-32,0 0 15,1 0-15,-1-21 0,0 21 16,22 0-16,-22-21 0,22 21 0,-1 0 15,-20 0-15,20 0 0,-21-22 0,-20 22 16,20-21-16,-21 21 0,-21-21 16,0 0-16</inkml:trace>
  <inkml:trace contextRef="#ctx0" brushRef="#br0" timeOffset="114440.28">26479 13250 0,'0'0'0,"-21"22"0,0-22 31,21-22-15,0 1-1,21 0-15,0 0 0,1 0 0,-1 0 16,0-22-16,0 1 0,0 0 16,0-1-16,1-20 0,20-1 0,-21 22 15,21-22-15,1 1 0,-22-1 16,21 1-16,-21-1 0,22 1 0,-22-1 15,-21 22-15,0 0 0,0-1 16,0 22-16,0 0 0,-42 21 16,20 0-16,1 21 0,-21 0 0,21 1 15,0 20-15,-22 0 0,22 1 16,21-1-16,0 0 0,0 22 0,0-22 16,0 22-16,21-1 0,-21-21 15,21 22-15,1-22 0,-1 1 16,0-1-16,-21 0 0,0 1 0,21-22 0,-21 21 15,0-21-15,0 0 16,-21 1-16,0-22 0,0 21 0,-1-21 16,-20 0-16,21 0 0,-21 0 0,20 0 15,-20 0-15,21 0 0,0-21 16,0-1-16,-1 22 0,1-21 0,0 21 16,21 21 15,21 1-31,0-22 15,1 21-15,-1-21 0,21 0 16,-21 21-16,22-21 0,-1 0 16,0 0-16,1 0 0,20 0 0,-21 0 15,22 0-15,-1-21 0,-20 21 16,20-21-16,1-1 0,-22 1 0,0 0 16,1 0-16,-1 0 0,-21 0 15,22-22-15,-22 22 0,0-21 0,-21 21 16,0-22-16,0 22 0,0 0 0,0 0 15,0 0-15,0-1 0,0 1 16,-21 21 0,21 21-16,-21 1 0,-1-1 15,1 0-15,21 21 0,-21-21 0,21 22 16,-21-22-16,21 21 0,0-21 16,0 22-16,0-22 0,0 0 15,0 0-15,0 0 0,0 1 0,21-22 16,0 21-16,22-21 0,-22 0 0,0 0 15,21 0-15,1 0 0,-1 0 16,-21-21-16,21 21 0,1-22 0,-1 1 16,0 0-16,1 0 0,-1 0 15,-21-22-15,22 22 0,-22-21 0,21 0 16,-21 20-16,0-20 0,1 0 0,-1 21 16,-21-22-16,0 22 0,0 0 15,0 0-15,0 0 0,0 42 31,0 0-31,-21 0 16,-1 0-16,1 0 0,21 22 0,-21-1 16,0 0-16,21 22 0,-21-22 15,0 1-15,21 20 0,-22-21 0,22 22 16,-21-1-16,21-20 0,0 20 0,0 1 16,0-1-16,0 1 0,0-1 15,0 1-15,0-1 0,0-20 0,0 20 16,0-21-16,0 22 0,0-22 0,0-21 15,0 22-15,0-22 0,0 21 16,0-21-16,0 1 0,0-1 16,0-42 15,0-1-31,21-20 0,-21 21 16,22 0-16,-1-22 0,0 1 0,0-21 15,0 20-15,22-20 0</inkml:trace>
  <inkml:trace contextRef="#ctx0" brushRef="#br0" timeOffset="114724.66">28130 13081 0,'0'-42'16,"0"84"-16,0-127 0,0 22 0,0 21 0,0-1 15,0 22-15,0-21 0,0 21 16,0-1-16,22 1 0,-1 0 0,0 21 16,0 0-16,21 0 0,-20 0 15,20 0-15,0 0 0,-21 21 16,1 0-16,-1 1 0,0-1 0,-21 21 15,0-21-15,0 22 0,0-22 16,-21 21-16,-22-21 0,1 22 0,0-22 16,-1 0-16,1 0 0,-21 0 0,20 0 15,1-21-15,0 22 0,-1-22 16,22 0-16,0 0 0,0 0 0,21 21 16,21-21-1,0 0 1,0-21-16,22 21 0,-22-22 0,21 22 15,-21-21-15,22 21 0,-22-21 16</inkml:trace>
  <inkml:trace contextRef="#ctx0" brushRef="#br0" timeOffset="115308.24">28575 12954 0,'0'0'0,"21"0"0,0-21 0,0 21 15,-21-21-15,22 0 0,-1 21 0,0-22 16,0 1-16,-21 0 0,21 0 0,0 0 15,1 21-15,-22-21 0,0-1 16,0 1-16,0 0 16,-22 21-1,1 0-15,0 0 0,0 21 16,0 0-16,0 1 0,-1-1 0,1 0 16,21 0-16,0 0 0,-21 0 15,21 22-15,-21-22 0,21 0 0,0 0 16,0 0-16,0 1 0,0-1 15,21 0-15,0-21 0,0 0 16,1 0-16,-1 0 0,0 0 0,0 0 16,0 0-16,0-21 15,22 0-15,-22-1 0,0 1 0,0 0 16,0 0-16,1-21 16,-1 20-16,0 1 0,0-21 0,21 21 15,-20 0-15,-1-1 0,21 1 0,-21 21 16,0 0-16,1 0 0,-1 0 15,0 0-15,0 21 0,0 1 0,0-1 16,-21 21-16,0-21 0,0 0 16,0 22-16,0-22 0,0 21 0,0-21 15,0 1-15,0-1 0,0 0 0,-21 0 16,0 0-16,0 0 16,0-21-16,21-21 31,0 0-31,0 0 15,0 0-15,0 0 0,21-22 16,0 22-16,0-21 0,0 21 16,1-22-16,-1 1 0,0 21 0,0-22 15,0 22-15,22 0 0,-22 0 16,0 0-16,0 0 0,0 21 0,0 0 16,1 0-16,-1 0 0,0 0 15</inkml:trace>
  <inkml:trace contextRef="#ctx0" brushRef="#br0" timeOffset="116744.43">30205 12848 0,'0'-21'16,"0"42"-16,0-63 0,21 21 0,-21 0 0,0-1 15,0 1-15,0 0 0,0 0 16,-21-21-16,0 20 0,-1 1 0,1 0 15,0 0-15,0 21 0,0 0 0,0 0 16,-22 0-16,22 0 0,-21 0 16,21 21-16,-22 0 0,22 0 0,-21 22 15,21-22-15,-1 21 0,-20 1 16,21-1-16,0 0 0,21-21 16,0 22-16,-21-1 0,21-21 0,0 0 15,0 1-15,0-1 0,0 0 16,0 0-16,21-21 0,0 0 0,0 0 15,0 0-15,0 0 0,1 0 16,-1-21-16,0 21 0,21-21 0,-21 0 16,22-1-16,-22 1 0,21 0 0,-21 0 15,22-21-15,-22 20 0,21-20 16,-21 21-16,1 0 0,20 0 0,-21-1 16,-21 1-16,0 42 31,0 1-31,0 20 15,0-21-15,0 0 0,0 0 0,0 22 16,0-22-16,0 0 0,0 0 0,0 0 16,0 1-16,21-22 0,0 21 15,1-21-15,-1 21 0,0-21 0,0 0 16,0 0-16,22 0 0,-22 0 16,0-21-16,0 0 0,21-1 0,-20 1 15,-1 0-15,0 0 0,0-21 16,0 20-16,-21-20 0,21 0 0,1-1 15,-1 1-15,-21-21 0,0 20 0,0 1 16,21 0-16,-21-22 0,0 43 16,0-21-16,0 20 0,0 1 15,0 42 1,0 1-16,-21-1 16,0 21-16,21-21 0,0 22 15,0-1-15,0 0 0,-22 1 0,22-1 16,0-21-16,0 21 0,0 1 15,22-1-15,-1 0 0,0-20 0,0 20 16,0-21-16,0 0 0,1 0 0,-1-21 16,0 22-16,21-22 0,-21 0 15,22 0-15,-22 0 0,21 0 0,-21-22 16,22 1-16,-1 21 0,-21-21 16,22 0-16,-22-21 0,0 20 15,0 1-15,0-21 0,0 21 16,-21-22-16,0 22 0,0 0 0,0 0 15,0 0-15,-21 21 16,0 0-16,0 21 16,0 0-16,21 0 0,-21 0 0,21 22 15,-22-22-15,22 0 0,0 21 16,0-20-16,0-1 0,0 0 0,22 0 16,-1 0-16,0 0 0,0 1 15,21-1-15,-20-21 0,20 0 0,0 21 16,1-21-16,-1 0 0,0 0 15,1 0-15,-1 0 0,0-21 16,1 21-16,-1-21 0,21-1 16,-20 1-16,-1 0 0,-21 0 0,22-21 15,-22-1-15,21 1 0,-21 21 16,0-22-16,-21 1 0,0 21 0,0-21 16,0 20-16,0 1 0,-21 0 15,0 21-15,0 0 0,0 0 0,0 0 16,-22 0-16,22 0 0,0 21 15,0 0-15,0 22 0,-1-22 16,1 21-16,0-21 0,21 22 0,-21-22 16,21 21-16,0-21 0,0 1 15,0 20-15,0-21 0,0 0 0,21-21 16,0 21-16,0-21 0,1 0 16,-1 0-16,0 0 0,0 0 15,0 0-15,0-21 0,1 0 16,-1 0-16,0 0 0,21 0 0,-21-22 15,1 1-15,-1 0 0,0-1 16,0 1-16,0-22 0,0 1 0,1 21 16,-22-22-16,21 1 0,-21-1 15,21 1-15,-21 20 0,0 1 16,0 0-16,0 20 0,0 1 16,0 42-1,-21 1-15,21-1 0,-21 21 0,21 0 16,-22 1-16,22-1 0,-21 22 15,21-22-15,0 0 0,0 22 0,0-22 16,0 22-16,0-22 0,0 0 16,21 1-16,1-1 0,-1 0 0,0-21 15,0 22-15,-21-22 0,21-21 16,0 21-16,1 0 0,-1-21 0,21 0 16,-21 0-16,0 0 0,22 0 15,-22 0-15,21 0 0,1-21 0,-22 0 16,21 0-16,-21 0 15,0-1-15,22 1 0,-22 0 0,0 0 16,-21-21-16,0 20 0,0 1 16,0 0-16</inkml:trace>
  <inkml:trace contextRef="#ctx0" brushRef="#br0" timeOffset="117016.28">30459 12700 0,'0'0'0,"-21"0"0,21 0 32,21 0-32,0 0 0,21-21 15,1 21-15,-1-21 0,21 21 0,-20 0 16,20-21-16,1 21 0,-1 0 0,1-22 15,-22 22-15,0 0 0,1 0 16,-1 0-16,-42-21 0,-21 21 31,-21 0-31,20 0 0</inkml:trace>
  <inkml:trace contextRef="#ctx0" brushRef="#br0" timeOffset="118389.12">23326 15536 0,'0'0'0,"-22"0"0,22-21 16,22 0-1,-1-21-15,21 21 0,-21-1 16,0-20-16,22 0 0,-1 21 15,-21-43-15,22 22 0,-1-1 0,-21 1 16,21-21-16,-20 20 0,-1-20 16,0 20-16,-21-20 0,21 21 0,-21-22 15,0 1-15,0 20 0,0-20 16,-21 20-16,0 22 0,0 0 16,-1 0-16,1 0 0,0 21 0,0 0 15,0 21-15,0 0 0,-1 21 16,1 1-16,-21-1 0,42 0 0,-21 22 15,0-1-15,21 1 0,-22-1 16,22 1-16,0-1 0,0 22 0,0-21 16,0-1-16,0 1 0,0-1 0,22-21 15,-1 1-15,21-1 0,-21 0 16,22-20-16,-22-1 0,21 0 0,0 0 16,1-21-16,-1 0 0,-21 0 15,22 0-15,-1 0 0,-21-21 0,0 0 16,22 0-16,-22-1 0,0 1 15,0-21-15,0 21 0,-21-22 16,0 1-16,0 0 0,0-1 0,0 1 16,0 21-16,0-21 0,0 20 0,0 1 15,0 0-15,0 0 0,-21 21 16,0 0-16,0 21 0,21 0 16,-21 0-16,21 1 0,0-1 15,0 0-15,0 0 0,0 0 0,0 0 16,0 1-16,21-1 0,0 0 0,0-21 15,21 0-15,-20 0 0,-1 0 16,21 0-16,-21 0 0,22 0 0,-22-21 16,21 21-16,0-21 15,-20-1-15,20 1 0,-21 0 0,0 0 16,0 0-16,1 0 0,-1-1 0,-21 1 16,0 0-16,0 0 15,0 42 1,-21 0-1,21 0-15,0 1 0,0-1 16,0 0-16,0 21 0,0-21 0,0 1 16,0-1-16,21-21 0,0 21 15,0-21-15,0 0 0,0 0 0,1 0 16,20 0-16,-21 0 0,21 0 0,1-21 16,-22 0-16,21-1 15,1 1-15,-22 0 0,21 0 0,-21 0 16,0-22-16,1 22 0,-1 0 15,-21-21-15,0 21 0,21-22 0,-21 22 16,21 0-16,-21 42 31,0 0-31,0 22 0,0-1 0,0 0 16,0 22-16,0-1 0,0-20 0,0 20 16,0 22-16,-21-22 0,21 1 15,0-1-15,0 22 0,0 0 0,0-22 16,21 22-16,0-1 0,0 1 15,1 0-15,-1-22 0,0 22 16,0 0-16,0-1 0,0 1 0,1 0 16,-1-22-16,0 22 0,0-22 15,0 1-15,0-1 0,1 1 0,-22-22 16,0-21-16,0 22 0,0-22 0,-22-21 16,1 0-1,0 0-15,0-21 0,0-1 0,0-20 16,-1 0-16,1 21 0,0-22 15,0-20-15,-21 20 0,20 1 0,1-21 16,0-1-16,0 22 0,0-22 16,0 1-16,21-1 0,0 1 0,0-1 15,0 1-15</inkml:trace>
  <inkml:trace contextRef="#ctx0" brushRef="#br0" timeOffset="119085.16">27834 14774 0,'0'0'0,"-42"0"0,21 0 16,-22 0-16,1 0 0,0 0 15,-1 0-15,-20 0 0,20 0 0,1 0 16,21-21-16,-21 21 0,-1-21 0,22 0 16,0 0-16,0 0 0,0-1 15,21-20-15,-22 0 0,22 21 0,0-22 16,0 1-16,0-22 0,22 22 16,-1 0-16,0-1 0,0 1 0,0 0 15,22-1-15,-22 1 0,21 21 0,0 0 16,22-22-16,-22 43 15,1-21-15,20 21 0,-21 0 0,1 0 16,-22 0-16,0 21 0,-21 1 16,0 20-16,0-21 0,-21 21 0,0 1 15,-22-1-15,1 22 0,0-22 0,-22 21 16,1 1-16,-1 21 0,22-22 16,-22-21-16,1 22 0,21-1 0,-1-20 15,1 20-15,21-20 0,0-1 16,21 0-16,0-21 0,0 22 0,0-22 15,21 0-15,0 0 0,0 0 16,21-21-16,1 0 0,-1 0 0,0 0 16,1-21-16,-1 0 0,22 0 15,-1 0-15,-21 0 0,22-1 16,-22-20-16,22 21 0,-22-21 0,0-1 16,-20 22-16,-1-21 0,0 21 0,0-22 15,-21 22-15,0 0 0,-21 21 16,0 21-16,0 0 15,-22 0-15,22 22 0,0-1 16,0 0-16,0 22 0,-1-1 0,1 1 16,0-1-16,0 1 0,21-1 15,0 1-15,0-1 0,0 1 0,0-1 16,0-20-16,0-1 0,0 0 0,0-20 16,0 20-16,0-21 0,21 0 15,-21 0-15,21 1 0,0-22 16,1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2:49:31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1715 0,'0'21'31,"0"0"-31,0 0 32</inkml:trace>
  <inkml:trace contextRef="#ctx0" brushRef="#br0" timeOffset="923.13">4022 847 0,'0'0'0,"0"-21"0,0-22 31,0 22-31,0 0 0,0 0 16,0 0-16,0-1 16,0 1-16,0 0 15,0 0-15,0 0 16,0 0 0,-22 21 15,22 21-31,0 0 15,0 0-15,0 0 0,0 22 0,0-1 16,0 21-16,0 1 0,0-1 16,-21 22-16,21-21 0,-21-1 0,21 22 15,-21-22-15,0 22 0,21-22 16,-21 22-16,-1-21 0,1-1 0,21 1 16,0-1-16,0-21 0,-21 22 15,21-22-15,0-21 0,0 22 0,0-22 16,0 0-16,0 0 0,0 0 15,0-42 32,0 0-47,0 0 0,0 0 0,0 0 16,0-1-16,0-20 0,0 21 16,0-21-16,0-1 0</inkml:trace>
  <inkml:trace contextRef="#ctx0" brushRef="#br0" timeOffset="1367.15">3683 1058 0,'0'-21'0,"0"42"0,-21-63 0,21 0 0,-21 21 15,21-22-15,0 22 0,0-21 16,0 21-16,0-22 0,0 22 15,0 0-15,21-21 0,0 20 0,0 1 16,21-21-16,-20 21 0,20 0 16,0-1-16,22-20 0,-22 21 0,22 0 15,-22 0-15,21-1 0,1 22 16,-1 0-16,1 0 0,-1 0 0,1 22 16,-22-1-16,1 0 15,-1 21-15,-21 1 0,0-1 0,-21 21 16,0-20-16,-21 20 0,0 1 15,-21-1-15,-1 1 0,1-1 0,-22 1 16,22-22-16,0 0 0,-1 1 16,1-1-16,0-21 0,-1 0 0,22 1 15,0-1-15,0 0 0,0 0 16,0-21-16,-1 0 16,22 21-16,0-42 46,0 0-30,22 21-16,-1 0 0,0 0 16</inkml:trace>
  <inkml:trace contextRef="#ctx0" brushRef="#br0" timeOffset="3531.97">4805 1757 0,'0'0'16,"21"0"-16,-21-21 0,21 0 0,0-1 15,0 22-15,-21-21 0,0-21 16,22 21-16,-22 0 0,21-1 0,-21-20 16,0 21-16,0-21 0,0 20 15,0 1-15,0-21 0,0 21 0,-21 0 16,-1-1-16,1 1 0,0 21 15,0 0-15,0 0 0,-22 0 0,22 0 16,-21 0-16,0 0 0,-1 21 16,22 1-16,-21-1 0,-1 21 15,22-21-15,-21 0 0,21 22 0,-22-1 16,22 0-16,0 1 0,0-1 16,0 0-16,21 1 0,-21-1 15,21-21-15,0 22 0,0-22 16,0 0-16,21 0 0,0 0 0,0 0 15,0-21-15,22 0 0,-22 0 16,0 0-16,21 0 0,-21 0 0,22-21 16,-22 0-16,21 21 0,-21-21 15,22 0-15,-22-22 0,21 22 0,-21 0 16,1-21-16,-1-1 0,0 22 16,-21-21-16,21 21 0,-21-22 0,21 22 15,-21 0-15,21 0 0,-21 0 16,0 0-16,0-1 0,0 1 15,0 42 17,0 1-32,0-1 15,0 0-15,0 0 16,0 0-16,0 22 0,0-22 0,0 0 16,0 21-16,0-21 0,0 1 15,0-1-15,0 0 0,0 0 0,0 0 16,0 0-16,0 1 0,0-1 15,22-21-15,-1 0 0,0 0 16,0 0-16,0 0 0,0 0 16,1 0-16,-1 0 0,0-21 0,0-1 15,21 1-15,-20 0 16,-1 0-16,21 0 0,-21-22 0,0 22 16,22-21-16,-22 21 0,0-22 15,0 22-15,-21-21 0,0 21 0,0 0 16,0-1-16,0 1 0,0 0 15,-21 0-15,0 21 16,0 0-16,0 0 0,-1 0 16,1 0-16,0 21 15,21 0 1,0 0-16,21 1 16,0-22-16,1 21 0,-1 0 15,0 0-15,0 0 16,0 0-16,-21 1 0,0-1 15,21 0-15,-21 0 0,22 0 0,-22 0 16,0 1-16,21-1 16,-21 0-16,21 0 0,0 0 0,0 0 15,0 1-15,1-22 16,-1 21-16,0-21 0,0 0 16,0 0-16,0 0 0,22 0 0,-22 0 15,21 0-15,-21 0 0,22-21 16,-22-1-16,21 1 0,-21 21 0,1-21 15,20 0-15,-21 0 0,0-22 16,0 22-16,1 0 0,-22 0 16,0-21-16,21 20 0,-21 1 15,0-21-15,0 21 0,0 0 0,0-1 16,0 1-16,0 0 0,-21 0 16,-1 21-16,22-21 0,-21 21 0,0 0 15,0 0-15,0 0 0,0 0 16,-22 0-16,22 0 0,0 0 0,0 0 15,0 0-15,-1 21 0,22 0 16,-21 0-16,0 22 0,21-22 0,-21 0 16,21 21-16,0-21 0,0 22 15,-21-22-15,21 21 0,0-21 0,0 1 16,0 20-16,0-21 0,0 0 16,21-21-16,-21 21 0,21-21 15,0 0-15,0 0 0,1 0 0,-1 0 16,0 0-16,0 0 0,0 0 15,0 0-15,1-21 0,-1 0 0,0 21 16,0-21-16,0-21 0,0 20 16,-21 1-16,22-21 0,-22 21 0,21 0 15,-21-22-15,0 22 0,0 0 16,0 0-16,0 0 0,0-1 31,0 44-15,0-1-16,0 0 15,0 0-15,0 0 16,-21 85 0,21-85-16,0 0 0,0 1 15,0-1-15,0 0 0,0 0 0,21 0 16,0-21-16,0 21 0,0-21 16,0 0-16,1 0 0,-1 0 0,0 0 15,0 0-15,0 0 0,22-21 16,-22 21-16,0-21 0,0 0 0,0 0 15,0 0-15,1-1 0,-22-20 16,21 21-16,-21-21 0,21 20 0,-21 1 16,0 0-16,0-21 0,0 21 15,0-1-15,0 1 16,0 42 15,-21 1-31,21-1 16,0 0-16,-21 0 0,21 0 15,0 0-15,0 1 0,0-1 0,0 0 16,-22 0-16,22 0 0,0 0 16,0 1-16,0-1 0,0 0 0,0 0 15,-21-21-15,21 21 16,0-42 15,0 0-31,21 0 16,1-22-16,-1 22 0,-21 0 15,21-21-15,0 21 0,0-1 16,0-20-16,1 21 0,-1 0 0,0 0 16,0-1-16,0 1 0,22 0 15,-22 21-15,0 0 0,0 0 16,0 0-16,0 0 0,1 21 16,-1-21-1,-21 21-15,21 1 0,-21-1 16,0 0-16,0 0 0,0 0 0,0 0 15,0 1-15,0-1 0,0 21 0,0-21 16,0 0-16,0 1 0,0-1 16,21 0-16,-21 0 0,21-21 15,0 0 1,1 0 0,-22-21-16,21 0 0,0 0 15,0-1-15,0 1 0,0-21 0,1 21 16,-22 0-16,21-22 0,0 22 15,0-21-15,0 21 0,0-22 16,1 22-16,-22 0 0,21 0 0,0 21 16,0-21-16,0 21 15,0 0-15,-21 21 16,0 0-16,0 21 16,0-21-16,0 1 0,0-1 0,0 21 15,0-21-15,0 22 0,0-1 16,0-21-16,0 21 0,0-20 0,0-1 15,0 0-15,0 0 0,0 0 16,0 0-16,22-21 0,-1 0 16,-21-21 15,0 0-31,0 0 0</inkml:trace>
  <inkml:trace contextRef="#ctx0" brushRef="#br0" timeOffset="4130.91">8445 572 0,'0'0'16,"0"-22"-16,0-20 0,0 21 0,0 0 15,0 0-15,0 42 31,0 0-31,0 0 0,0 21 16,0 1-16,0-1 0,0 22 0,0-1 16,0 1-16,0-1 0,0 22 15,0-22-15,0 22 0,0-22 16,0 1-16,0-1 0,0 1 16,0-22-16,0 22 0,0-22 0,0 0 15,0-20-15,0 20 0,0-21 16,0 0-16,22 0 0,-22 1 0,0-44 47,0 1-47,0 0 0,0 0 0</inkml:trace>
  <inkml:trace contextRef="#ctx0" brushRef="#br0" timeOffset="4507.7">8234 889 0,'0'0'0,"-43"-42"0,22-1 0,0 22 0,0-21 16,0 0-16,0-1 0,21 22 16,0-21-16,0-1 0,0 22 0,0-21 15,21 0-15,21-1 0,-21 22 16,22-21-16,-1-1 0,0 22 0,22 0 16,-1 0-16,1 0 0,20 21 15,-20 0-15,21 21 0,-22 0 0,1 0 16,-1 22-16,-21-1 0,1 0 15,-22 22-15,0-22 0,-21 22 0,0-22 16,-21 21-16,0-20 16,-22 20-16,1-20 0,-21 20 0,20-21 15,-20 1-15,20-1 0,1-21 16,0 22-16,-1-22 0,1 0 0,21 0 16,-21 0-16,20 0 0,1-21 15,0 0-15,42 0 47,0 0-47,1 0 0,-1-21 16,0 21-16,21 0 0,-21 0 0</inkml:trace>
  <inkml:trace contextRef="#ctx0" brushRef="#br0" timeOffset="7560.08">9419 1545 0,'0'0'0,"21"0"0,-21-21 32,21 0-32,-21 0 0,0 0 15,22-22-15,-22 22 0,0 0 16,0-21-16,0 20 0,0 1 15,0-21-15,0 21 0,0-22 16,0 22-16,0 0 0,-22 0 0,1 0 16,0 0-16,0 21 15,0 0-15,0 0 0,-1 0 0,1 0 16,0 21-16,0 0 0,0 21 16,0-21-16,-1 1 0,1 20 0,0 0 15,0-21-15,21 22 0,-21-22 0,21 21 16,-21 1-16,21-22 0,-22 21 15,22-21-15,0 22 0,0-22 0,0 0 16,0 0-16,0 0 16,0 0-16,0 1 0,22-22 0,-1 0 15,0 0-15,0 0 16,0 0-16,0-22 0,1 22 0,-1-21 16,0 0-16,0 0 0,0-21 0,-21 20 15,21 1-15,1-21 0,-1 21 16,0-22-16,-21 1 0,21 21 0,0-21 15,-21 20-15,0-20 0,0 21 16,21 0-16,-21 0 0,22 21 16,-22-22-16,0 44 15,0-1 1,0 0-16,0 0 0,0 0 16,0 0-16,0 1 0,0 20 0,0-21 15,0 0-15,0 22 0,0-22 16,0 0-16,0 0 0,0 0 0,0 22 15,21-22-15,-21 0 0,21-21 16,0 21-16,0 0 0,0-21 0,1 0 16,20 0-16,-21 0 0,21 0 0,-20 0 15,20 0-15,0-21 0,1 21 16,-1-21-16,-21 0 0,21-22 0,1 22 16,-1 0-16,-21-21 15,22 21-15,-22-22 0,0 1 0,0 21 0,0-22 16,-21 22-16,0 0 15,0 0-15,0 0 0,0 0 0,0-1 16,-21 22-16,0 0 0,0 0 16,-22 0-16,22 0 0,0 0 0,0 22 15,0-1-15,0-21 0,-1 21 0,22 0 16,-21 0-16,21 0 0,0 1 16,0 20-16,0-21 0,0 0 0,21 0 15,1 1-15,-1-1 0,-21 21 16,21-21-16,0 0 0,0 1 0,0-1 15,1 0-15,-1 0 16,0 0-16,0-21 0,0 21 0,22-21 16,-22 0-16,21 0 0,-21 0 0,22 0 15,-22 0-15,21 0 0,0 0 16,-20-21-16,20 0 0,0 0 0,-21 0 16,22 0-16,-22-1 0,21 1 15,-21 0-15,1 0 0,20-21 0,-42 20 16,21-20-16,0 0 0,0 21 15,-21-22-15,0 22 0,0-21 0,0 21 16,0-1-16,-21 1 0,0 0 16,0 21-16,0 0 0,0 0 15,-22 0-15,22 0 0,-21 0 0,21 21 16,-22 0-16,22 1 0,0-1 16,0 21-16,0-21 0,-1 22 0,1-22 15,0 21-15,0 0 0,21-20 16,-21 20-16,21-21 0,0 0 0,0 22 15,0-22-15,0 0 0,0 0 16,0 0-16,21 0 0,0-21 0,0 0 16,0 0-16,1 0 0,-1 0 15,21 0-15,-21-21 0,0 0 16,22 21-16,-22-21 0,0 0 0,21 0 16,-20-22-16,-1 22 0,0 0 15,0-21-15,0 20 0,-21 1 0,21-21 16,-21 21-16,22 0 15,-22-1-15,0 1 0,0 0 16,-22 21 0,22 21-1,-21 0-15,21 1 0,0-1 0,0 0 16,0 0-16,0 0 0,0 22 16,0-22-16,0 0 0,21 21 0,1-21 15,-1 1-15,0-1 0,0 0 16,0 0-16,-21 0 0,43-21 15,-43 21-15,21-21 0,0 0 0,0 0 0,21 0 16,-20 0-16,-1-21 0,0 21 16,0-21-16,0 0 0,0 0 15,1 0-15,-1-1 0,0-20 16,-21 21-16,21 0 0,0-22 0,-21 22 16,21 0-16,-21-21 0,0 21 0,0-1 15,0 1-15,0 42 31,0 1-31,0-1 16,0 0-16,0 0 0,0 0 0,0 0 16,-21 22-16,21-22 0,0 0 15,-21 21-15,21-20 0,0 20 16,0-21-16,0 0 0,0 0 0,0 1 16,-21-1-16,21 0 15,0-42 16,0 0-31,21 21 0,-21-43 16,0 22-16,21 0 0,0-21 0,-21 20 16,22-20-16,-1 0 0,0 21 15,0-22-15,-21 1 0,21 21 0,0-22 16,1 22-16,-1 0 0,0 0 16,0 0-16,0 21 15,0 0-15,-21 21 16,22 0-16,-22 0 0,21 0 15,-21 1-15,21 20 0,-21-21 0,0 0 16,0 22-16,0-22 0,0 0 16,0 21-16,0-21 0,0 1 0,0-1 15,0 0-15,0 0 0,0 0 16,0 0-16,21-21 16,0 0-16,0-21 15,1 0-15,-1 0 16,-21 0-16,21 0 0,0-1 15,0 1-15,0 0 0,1-21 0,-1 21 16,0-22-16,21 22 0,-21-21 16,1 21-16,20-1 0,-21-20 0,0 21 15,0 21-15,1-21 0,-1 21 16,0-21-16,0 42 16,-21 0-16,0 0 15,0 0-15,0 0 0,0 1 0,0 20 16,0-21-16,0 0 0,0 0 15,0 22-15,0-22 0,0 0 0,0 0 16,0 0-16,0 1 0,0-1 0,21 0 16,0 0-16,1 0 15,-1-21-15,0 21 0,0-21 0,0 0 16,0 0-16,22 0 0,-22 0 16,0 0-16,21 0 0,-20-21 0,-1 0 15,0 0-15,21 0 0,-21 0 0,1-1 16,-1 1-16,0 0 0,0-21 15,0 21-15,-21-1 0,0-20 0,21 21 16,-21 0-16,0-22 0,0 22 16,0 0-16,0 0 0,-21 21 15,0 0 1,0 0-16,21 21 0,-21 0 0,21 0 16,0 1-16,-21-1 0,21 0 15,-22 21-15,22-21 0,0 1 16,0-1-16,0 21 0,0-21 0,0 0 15,0 1-15,0-1 0,0 0 16,0 0-16,0 0 0,22 0 0,-1 1 16,0-22-16,0 0 0,21 21 0,1-21 15,-1 0-15,0 0 0,1 0 16,-1 0-16,22-21 0,-22-1 0,0 1 16,-21 0-16,22 0 0,-1-21 15,-21 20-15,0-20 0,22 0 0,-22-1 16,0 1-16,0-21 0,0 20 15,-21-20-15,0-1 0,22 1 0,-22-1 16,0 1-16,0 20 0,21 1 0,-21 0 16,0-1-16,0 22 15,0 0-15,0 0 0,0 42 16,-21 21 0,21-20-16,-22 20 0,1 0 15,21 1-15,0 20 0,0-21 0,-21 22 16,21-22-16,0 22 0,-21-22 15,21 0-15,0 22 0,0-22 0,0 1 16,0-1-16,0 0 0,0-21 16,21 22-16,0-22 0,0 21 15,1-21-15,-1 1 0,0-1 0,0 0 0,21-21 16,-20 0-16,20 0 16,-21 0-16,21 0 0,-20 0 0,20 0 15,-21-21-15,0 0 0,22-1 0,-22 1 16,21 0-16,-21-21 0,0 21 15,1-22-15,-1 22 0,0-21 0,-21 21 16,0-1-16,0-20 0,0 21 16,0 0-16,0 0 0,-21-1 15,0 22-15,-1 0 16,1 22-16,0-1 0,21 0 16,-21 0-16,0 0 0,0 22 15,21-22-15,0 0 0,0 21 0,0-21 16,0 1-16,0 20 0,0-21 15,0 0-15,0 0 0,0 1 0,0-1 16,21-21-16,0 21 0,0-21 16,0 0-16,0 0 0,1 0 0,-1 0 15,0 0-15,0 0 0,0 0 0,22-21 16,-22 21-16,0-21 0,0-1 16,0 1-16,0-21 0,1 21 0,20-22 15,-21 22-15,0-21 0,0 21 16,1-22-16,-1 22 0,0 0 0,0 0 15,0 0-15,0 0 0,1 21 16,-22 21 0,0 0-1,0 0-15,21 0 0,-21 0 0,0 1 16,0-1-16,0 0 0,0 0 16,21 0-16,-21 0 0,21 1 0,0-1 15,-21 0-15,21 0 0,1-21 0,-22 21 16,21 0-16,0-21 0,0 0 15,0 0-15,0 0 0,1 0 16,-1 0-16,0 0 16,0-21-16,0 21 0,0-21 0,-21 0 15,22 0-15,-22 0 16,0-1-16,0 1 16,0 0-16,-22 0 0,1 0 0,0 0 15,0-22-15</inkml:trace>
  <inkml:trace contextRef="#ctx0" brushRef="#br0" timeOffset="7858.9">13250 1016 0,'0'0'0,"21"0"16,1 0 0,20 0-16,0 0 0,1 0 0,-1 0 15,0 0-15,1 0 0,-1 0 16,0 0-16,1 0 0,-1 0 0,0 0 16,1 0-16,-1 0 0,0 0 0,-21 0 15,22 0-15,-22 0 0,0 0 16,0 0-16,-21 21 31,-21-21-31,-21 0 0</inkml:trace>
  <inkml:trace contextRef="#ctx0" brushRef="#br0" timeOffset="8890.86">4085 2667 0,'0'0'0,"-21"0"0,0-21 0,0 0 15,-1 21-15,1-21 16,0 21-16,0-22 16,0 22-16,0 0 15,42 0 17,0 0-17,0 0-15,0 0 0,0 0 0,22 0 16,-22 0-16,21 0 0,1 0 15,-1 0-15,21 0 0,1 0 0,-1 0 16,1 0-16,21 0 0,-1 0 16,1 0-16,0 0 0,20 0 0,1-21 15,0 21-15,0 0 0,21-21 16,0 21-16,0 0 0,0 0 16,0-21-16,0 21 0,0 0 0,21 0 15,0-21-15,0 21 0,1 0 16,-1-21-16,0 21 0,-21 0 0,42 0 15,-21-22-15,1 22 0,-1 0 16,0-21-16,-21 21 0,21 0 0,0-21 16,0 21-16,1 0 0,20 0 15,-21-21-15,0 21 0,0 0 0,22 0 16,-1 0-16,-21 0 0,22-21 0,-22 21 16,21 0-16,-21 0 0,0 0 15,1 0-15,-1 0 0,0 0 16,0 0-16,-21-21 0,21 21 0,-21 0 15,0 0-15,0 0 0,0 0 16,0-22-16,-21 22 0,21 0 0,-21 0 16,-21 0-16,20-21 0,-20 21 0,21-21 15,-21 21-15,-1 0 0,1 0 16,0-21-16,-22 21 0,1 0 0,20 0 16,-41-21-16,20 21 0,-21 0 15,1 0-15,-22 0 0,0 0 0,0-21 16,-21-1-1,0 1 1,0 0 0,-21 21-16,0-21 15</inkml:trace>
  <inkml:trace contextRef="#ctx0" brushRef="#br0" timeOffset="9031.77">13398 2138 0,'0'0'0,"0"21"16,-21 0 0,21 0-1,-21-21-15,0 0 16,0 22-16</inkml:trace>
  <inkml:trace contextRef="#ctx0" brushRef="#br0" timeOffset="10259.45">4106 4657 0,'0'0'0,"0"-21"0,21-1 16,-21 1-16,22 0 0,-22 0 16,0 0-16,0 0 0,0-1 0,0-20 15,0 21-15,0-21 0,0 20 0,0-20 16,0 21-16,-22 0 0,1 0 16,0-1-16,0 1 0,-21 21 0,20 0 15,-20 0-15,21 0 0,-21 21 16,-1 1-16,1-1 0,0 0 15,-22 21-15,22-21 0,21 22 16,-22-22-16,1 21 0,21-21 0,0 22 16,-1-22-16,1 21 15,21 1-15,0-22 0,21 0 16,1-21-16,20 0 0,-21 0 16,21 0-16,1 0 0,20-21 0,-20 21 15,-1-21-15,21-1 0,-20-20 0,20 21 16,-20 0-16,-1-22 15,0 22-15,1 0 0,-22-21 0,21 21 16,-21-1-16,0-20 0,1 21 0,-22 0 16,0 0-16,0-1 15,-22 22 1,1 0-16,21 22 0,0-1 16,-21 0-16,21 0 0,0 21 15,-21 1-15,21 20 0,0 1 0,0-1 16,0 1-16,0 20 0,0 1 15,21 0-15,-21-1 0,21 22 0,-21-21 16,21 21-16,1-22 0,-1 22 0,-21-21 16,21 21-16,0-22 0,-21 22 15,0-21-15,0 0 0,21-22 0,-21 22 16,0-22-16,0 1 0,0-1 16,0 1-16,0-1 0,0-20 15,-21-1-15,0 0 0,21-21 0,-42 1 16,20-1-16,1 0 0,0 0 15,-21-21-15,-1 0 0,22 0 0,-21-21 16,-22 0-16,22-22 0,-21 1 0,-1 0 16,1-22-16,-1 1 0,-21-1 15,22 1-15,-1-22 0,22 0 0,-21 1 16,20-1-16,22-21 0,-21 22 16,42-22-16,0 21 0,0 0 0,0 1 15,21-1-15,0 22 0,0-22 16,22 0-16,-1 22 0,21-1 15,-20 1-15,20-1 0,1 1 0,-22 20 16,22-20-16,-1 21 0,1-1 16,-22-20-16,21 20 0,-20 1 0,-1 21 15</inkml:trace>
  <inkml:trace contextRef="#ctx0" brushRef="#br0" timeOffset="12196.01">4508 4382 0,'0'0'0,"0"21"16,22-21 15,-1-21-31,0-1 0,0 1 0,0 21 16,0-21-16,1-21 0,-1 21 15,0-1-15,-21 1 0,21 0 0,-21 0 16,21-21-16,-21 20 0,0 1 15,0 0-15,0-21 0,-21 42 0,0-21 16,-21-1-16,20 22 0,1 0 0,-21 0 16,21 22-16,-22-1 15,22 0-15,0 0 0,0 21 0,0-20 0,21 20 16,-21 0-16,21 22 16,0-22-16,0 0 0,0-20 0,0 20 15,21 0-15,0-21 0,0 1 16,0-1-16,0 0 0,1 0 0,-1-21 15,21 0-15,0 0 0,-20 0 16,20 0-16,0-21 0,-21 0 0,22 0 16,-1-1-16,0 1 0,-20 0 0,20-21 15,-21-1-15,0 1 0,22 0 16,-22-1-16,-21 1 0,21 0 0,-21-1 16,0 1-16,0 0 0,0 21 15,0-1-15,0 1 0,0 0 0,0 42 31,0 22-31,0-22 16,0 21-16,0-21 0,0 22 0,0-1 16,0 0-16,0 1 0,0-1 15,0 0-15,0-21 0,0 22 0,0-22 16,0 0-16,0 0 0,0 0 0,0 1 16,0-44 15,0 1-16,0-21-15,21 21 16,-21 0-16,0-22 0,21 1 0,-21 0 16,21-1-16,-21 1 0,22 0 15,-1-1-15,-21 22 0,21-21 0,0 21 16,-21-1-16,21 1 0,0 21 16,1 0-16,-1 0 0,0 21 15,-21 1-15,0-1 16,0 0-16,0 21 0,0-21 0,0 22 15,0-22-15,0 21 0,0-21 16,0 22-16,21-22 0,-21 0 0,21 21 16,0-20-16,1-1 15,-1 0-15,21-21 0,-21 0 16,0 0-16,22 0 0,-22 0 0,21 0 16,-21 0-16,22-21 0,-22 21 0,21-21 15,-21-1-15,1 1 0,20-21 16,-21 21-16,-21-22 0,21 22 0,-21-21 15,21 0-15,-21-1 0,0 22 16,0-21-16,0 21 0,0-22 0,0 22 16,0 0-16,0 0 15,-21 42 1,21 0 0,-21 0-16,0 0 15,21 1-15,-21-1 0,21 21 0,0 0 16,-21-20-16,21 20 0,0-21 0,0 21 15,0-20-15,0-1 0,0 21 16,0-21-16,0 0 0,21 1 0,0-1 16,0-21-16,0 0 15,0 0-15,1 0 0,20 0 16,-21 0-16,0 0 0,22-21 0,-22-1 16,21 22-16,-21-21 0,22-21 15,-22 21-15,21-22 0,-21 22 0,22-21 16,-22 0-16,0-1 0,0 22 15,0-21-15,-21 21 0,0-1 0,0 1 16,0 0-16,-21 21 16,0 0-1,0 0-15,21 21 0,0 0 16,0 1-16,0-1 16,0 0-16,0 21 0,0-21 0,0 1 15,21-1-15,0 21 0,0-21 16,-21 0-16,21 1 0,1-1 15,-1-21-15,-21 21 0,21 0 0,0-21 0,0 21 16,0-21-16,1 0 0,-1 0 16,0 0-16,0 0 0,0 0 15,0 0-15,22 0 0,-22-21 0,21 21 16,-21-21-16,22 0 0,-22 0 16,0-1-16,21 1 0,-20-21 0,-1 21 15,-21 0-15,21-22 0,-21 22 16,0-21-16,0 21 0,0-1 0,0 1 15,0 0-15,0 42 32,0 0-32,0 22 15,0-22-15,0 0 0,0 21 16,0 1-16,0-22 0,0 21 0,0-21 16,0 22-16,21-22 0,-21 0 0,21 0 15,0 0-15,-21 1 16,22-22-16,-1 21 0,0-21 0,0 0 15,0 0-15,0 0 0,1 0 16,-1-21-16,0 21 16,0-22-16,-21 1 0,21 0 0,0-21 15,-21 21-15,22-22 0,-1 1 16,0 21-16,0-22 0,-21 1 0,21 0 16,0 21-16,1-1 0,-1-20 0,0 21 15,0 21-15,0-21 0,0 0 16,1 21-16,-1 0 0,0 0 15,0 0 1,-21 21 0,21 0-16,-21 0 31,0-42 0,0 0-15,0 0-16,-21-1 15,0 1-15,0 21 0,21-21 16,-21 21-16,-1 0 16,1-21-16,0 21 0,0 0 15,0 21-15,-43 64 16,64-64 0,0 21-16,-21 1 0,0-22 0,21 21 15,0 0-15,0 1 0,0-1 16,0-21-16,0 22 0,0-22 0,0 0 15,21 0-15,0 0 0,0 0 16,22-21-16,-22 0 0,0 22 0,21-22 16,-20 0-16,-1 0 0,21 0 0,-21 0 15,22-22-15,-22 22 0,21-21 16,-21 21-16,22-21 0,-22 0 0,0 0 16,0-22-16,0 22 0,0-21 15,1 0-15,-22-1 0,21 1 16</inkml:trace>
  <inkml:trace contextRef="#ctx0" brushRef="#br0" timeOffset="12420.88">6667 3683 0,'0'0'0,"-21"21"0,0-21 16</inkml:trace>
  <inkml:trace contextRef="#ctx0" brushRef="#br0" timeOffset="15395.81">9229 4001 0,'0'-43'31,"0"22"-31,0 0 15,0 0-15,0 0 0,0-1 16,0 1-16,0 0 16,21 0-1,0 21-15,0 0 16,0 0-16,0 21 16,-21 0-16,22 0 0,-22 1 0,21-1 15,0 0-15,-21 21 0,0 1 16,0-22-16,0 21 0,0 0 0,0-20 15,0 20-15,0 0 0,0-21 16,0 1-16,0-1 0,0 0 0,0 0 16,0 0-16,0-42 47,0 0-47,0 0 15,0-22-15,0 22 0,21-21 0,-21 21 16,21-22-16,-21 1 0,0 21 0,21-21 15,1-1-15,-1 1 0,0 21 16,0 0-16,0-1 0,0 1 0,1 0 16,-1 21-16,0 0 0,0 0 15,0 0-15,0 21 0,1 0 0,-1 1 16,-21-1-16,0 0 0,21 0 0,-21 21 16,21-20-16,-21 20 15,0-21-15,0 21 0,0-20 0,0-1 16,0 21-16,0-21 0,0 0 0,0 1 15,0-1-15,21-21 16,0 0 0,1-21-16,-1-1 15,0 1-15,-21 0 16,21-21-16,0 21 0,0-22 0,1 1 16,-1 0-16,0-1 0,21 1 15,-21 0-15,1 20 0,20-20 0,-21 21 16,0 0-16,0 0 0,1-1 0,-1 1 15,0 21 1,0 0 0,-21 21-16,0 1 0,0-1 0,0 0 15,0 21-15,0-21 0,0 22 16,0-22-16,0 21 0,0 1 0,0-1 16,0 0-16,21-21 0,-21 22 15,0-22-15,21 21 0,1-21 0,-22 1 16,21-1-16,0-21 0,0 21 0,21-21 15,-20 0-15,20 0 0,0 0 16,1-21-16,-1 21 0,0-21 0,1-1 16,-1 1-16,0 0 0,1-21 0,-1 21 15,-21-22-15,21 22 16,-20-21-16,20-1 0,-21 22 0,-21-21 16,21 0-16,-21 20 0,0-20 0,0 21 15,0 0-15,0 0 0,0-1 16,-21 22-16,0 0 15,0 0-15,0 0 0,-1 22 16,1-1-16,0 0 0,0 0 16,21 21-16,-21-20 0,21 20 0,-21-21 15,21 21-15,0 1 0,0-1 16,0-21-16,0 22 0,0-1 0,0-21 16,0 0-16,21 0 0,0 1 15,0-1-15,0 0 0,22-21 16,-22 0-16,21 0 0,-21 0 0,22 0 15,-1 0-15,-21 0 0,21-21 0,1 0 16,-22-1-16,21 1 0,-21 0 16,1-21-16,20 21 0,-21-22 0,0 1 15,0 0-15,1-1 0,-1 1 0,0 0 16,0-1-16,0 1 0,0-22 16,-21 22-16,22 0 0,-1-1 0,-21 22 15,0-21-15,0 21 0,0 0 16,0 42-1,-21 0-15,-1 0 16,22 0-16,-21 22 0,0-22 16,21 21-16,0 0 0,-21 1 0,21-1 15,-21 0-15,21 1 0,0-1 0,0 0 16,0 1-16,0-22 0,0 21 16,0 1-16,0-22 0,0 21 0,21-21 15,0 0-15,0-21 0,0 22 0,1-22 16,-1 0-16,0 0 0,21 0 15,-21 0-15,22 0 0,-22-22 0,21 1 16,-21 0-16,22 0 0,-22-21 16,21 20-16,-21-20 0,1 0 15,-1-1-15,0 1 0,0-21 0,0 20 16,0 1-16,-21-22 0,0 22 16,0-21-16,0 20 0,0 1 0,0 0 15,0-1-15,0 22 0,0 0 0,0 0 16,0 42-1,0 0-15,0 0 0,0 22 16,-21-22-16,21 21 0,-21 22 16,21-22-16,0 0 0,-21 1 0,21-1 15,0 21-15,0-20 0,-21-1 0,21 0 16,-21 1-16,21-22 0,0 21 16,0 1-16,0-22 0,0 0 15,0 0-15,0 0 0,21-21 31,0-21-31,-21 0 16,21 0-16,0 0 0,0-1 0,1-20 16,-1 21-16,0-21 0,0 20 15,0 1-15,0-21 0,-21 21 0,22 0 16,-1 21-16,-21-22 0,21 22 0,0 22 31,-21-1-31,0 0 16,0 0-16,0 0 0,0 0 15,0 1-15,0-1 0,21 0 16,-21 0-16,21 0 0,-21 0 0,22 1 16,-1-1-16,0 0 15,0-21-15,0 0 0,0 0 16,1 0-16,-1 0 0,0 0 0,0 0 16,0 0-16,0-21 0,1 0 15,20-1-15,-21 1 0,0 0 0,0 0 16,1-21-16,-1 20 0,0-20 0,0 21 15,0-21-15,0 20 16,1 1-16,-22 0 0,0 0 0,0 0 0,0 42 31,0 0-15,0 0-16,0 0 0,-22 1 16,22 20-16,-21-21 0,0 0 0,21 22 15,0-22-15,0 0 0,-21 0 16,21 21-16,0-20 0,0-1 0,0 0 15,0 0-15,21 0 16,0-21 0,0 0-16,1 0 0,-1 0 0,0 0 15,0-21-15,0 21 0,0-21 16,1 0-16,-1 0 0,0-1 0,0 1 16,-21 0-16,21 0 0,-21-21 15,21 20-15,-21 1 0,0 0 16,0-21-16,0 21 0,0-1 0,-21 1 15,0 0-15,0 21 0,0-21 0,0 21 16,-1-21-16,1 21 0,-21 0 16,21 0-16,0 0 15,21 21-15,21 0 16,0-21-16,21 0 16,-21 0-16,22 0 0,-1 0 0,0 0 15,1 0-15,-1 0 0,0 0 0,1 0 16,-1 0-16,0-21 0,1 21 15,-1 0-15,0-21 0,-20 21 16,20-21-16,-21 21 0,0 0 0,0 0 16,1-22-16,-1 22 15,-42 0 1,-1 0 0,1 22-16,0-1 0,0-21 0,0 21 15,0 0-15,-1 0 0,1 22 0,0-22 16,0 0-16,0 0 0,0 21 15,21-20-15,-22-1 0,22 0 0,0 21 16,0-21-16,0 1 0,0-1 16,0 0-16,22-21 15,-1 0-15,0 0 16,0 0-16,0 0 0,0 0 16,22-21-16,-22 21 0,0-21 15,0-1-15,0 1 0,-21-21 0,22 21 16,-1-22-16,0 22 0,-21-21 0,0 0 15,21-1-15,-21 1 0,0-22 16,21 1-16,-21 21 0,0-22 0,0 1 16,0-1-16,0 22 0,0-1 15,0 1-15,0 0 0,0 21 0,0-22 16,0 22-16,0 42 16,0 0-1,0 1-15,0 20 0,-21 0 16,21 1-16,0-1 0,0 0 15,0 22-15,0-22 0,0 22 0,0-22 16,0 0-16,0 1 0,0-1 0,0 0 16,0 1-16,0-1 0,21-21 15,0 21-15,-21-20 0,22-1 0,-1 0 16,-21 0-16,21 0 0,0-21 0,0 21 16,0-21-16,1 0 15,-1 0-15,0 0 0,0 0 0,0 0 16,0-21-16,1 0 0,-1 0 0,0 0 15,0 0-15,0-1 16,0 1-16,1 0 0,-1 0 0,0 0 16,0-22-16,-21 22 0,0 0 0,0 0 15,0 0-15,-21-22 0</inkml:trace>
  <inkml:trace contextRef="#ctx0" brushRef="#br0" timeOffset="15631.67">11747 3789 0,'0'0'0,"22"0"15,-1 0 1,0 0-16,0 0 0,0 0 15,0 0-15,1-21 0,20 21 0,-21 0 16,0-21-16,0 21 0,1-22 16,-1 22-16,0-21 0,0 21 0</inkml:trace>
  <inkml:trace contextRef="#ctx0" brushRef="#br0" timeOffset="17647.54">15811 3196 0,'0'0'16,"0"-42"-16,0 21 0,0 0 0,0-1 16,0 1-16,0 0 0,0 42 31,0 0-31,0 1 15,0-1-15,0 21 0,0-21 0,0 43 16,0-22-16,0 0 0,-21 1 16,21 20-16,0-20 0,0-1 0,0 21 15,0-20-15,0-1 0,0-21 16,0 22-16,0-22 0,0 21 0,0-21 16,0 0-16,0 1 0,21-1 0,1-21 15,-1 0-15,0 21 16,21-21-16,-21 0 0,22 0 0,-22 0 15,21-21-15,1 0 0,-22 21 0,21-22 16,0 1-16,-20 0 0,20-21 16,-21 21-16,21-22 0,-20 1 0,-1 0 15,0-1-15,0 1 0,0-22 16,0 22-16,-21-21 0,0 20 0,22 1 16,-22 0-16,21-1 0,-21 22 0,0-21 15,0 21-15,0-1 16,0 44-1,0-1-15,0 0 0,0 21 16,-21-21-16,-1 22 0,22-1 16,-21 22-16,0-22 0,21 0 15,0 1-15,0-1 0,0 0 0,0 1 16,0-1-16,0-21 0,0 0 0,0 22 16,21-22-16,0 0 15,1-21-15,-1 0 0,21 0 0,-21 0 16,22 0-16,-22 0 0,21 0 15,0-21-15,-20 0 0,20-1 0,0 1 16,1 0-16,-1 0 0,-21 0 0,21-22 16,-20 22-16,20 0 0,-21 0 15,-21 0-15,21 0 0,-21-1 16,-21 44 15,21-1-31,0 0 0,-21 0 16,21 0-16,0 0 0,0 1 15,0 20-15,0-21 0,0 0 0,0 0 16,0 1-16,0-1 0,0 0 16,0 0-16,21 0 0,-21 0 0,0 1 15,0-1-15,-21-21 47,21-21-47,-21-1 16,0 1-16,-1 0 15,22 0-15,-21 0 0,21 0 16,-21-1-16,0 22 16,21-21-16,0 42 31,0 1-15,0-1-16,0 0 0,21-21 15,-21 21-15,21 0 0,0 0 16,1-21-16,20 22 0,-21-22 15,0 21-15,22-21 0,-22 0 0,21 0 16,0 0-16,1 0 0,-1 0 0,0 0 16,1 0-16,-22 0 0,21-21 15,1 21-15,-1-22 0,0 1 0,1 0 16,-1 21-16,-21-21 0,0 0 16,22-22-16,-22 22 0,0 0 0,0 0 15,-21-21-15,0 20 0,21 1 16,-21 0-16,0 0 0,0 0 0,0 0 15,-21 21-15,0 0 16,0 21-16,0 0 16,-1 0-16,22 0 0,-21 0 0,21 22 15,-21-22-15,21 0 16,0 0-16,0 22 0,0-22 0,0 0 16,0 0-16,0 0 0,0 0 0,21 1 15,0-1-15,1-21 16,-1 0-16,0 0 0,21 21 0,-21-21 15,22 0-15,-22 0 0,21 0 0,1 0 16,-1 0-16,0-21 0,1 0 16,-1 21-16,0-22 0,1 1 0,20 21 15,-21-21-15,1 0 0,-22 0 16,21 0-16,1-1 0,-22 1 0,0 0 16,0 0-16,0 0 0,-21 0 0,21-1 15,-21-20-15,0 21 16,0 0-16,0 0 0,-21-1 15,0 1-15,0 21 0,0 0 16,0 0-16,-22 0 0,22 0 0,0 0 16,0 21-16,-22 1 0,22-1 0,0 0 15,-21 0-15,21 0 0,-1 0 16,1 1-16,21 20 0,0-21 0,-21 0 16,21 0-16,0 1 0,0-1 15,0 0-15,0 0 0,0 0 16,21-21-16,0 0 0,1 21 0,-1-21 15,21 0-15,-21 0 16,0 0-16,1-21 0,20 21 16,-21-21-16,0 0 0,0 0 0,1 0 15,20-1-15,-21-20 0,0 0 16,0-1-16,-21 1 0,22-21 0,-1 20 16,0-20-16,-21-1 0,0 1 15,21-1-15,-21 1 0,21-1 0,-21 22 16,21 0-16,-21-1 0,0 22 15,0 0-15,0 0 0,0 42 16,0 0-16,-21 0 0,0 22 16,21-1-16,-21 0 0,21 1 15,0 20-15,0-21 0,0 22 16,0-1-16,0-20 0,0 20 16,0-20-16,0-1 0,21 21 0,0-41 15,0 20-15,1-21 0,-22 21 0,21-20 16,0-1-16,0 0 0,0-21 15,0 21-15,1-21 0,-22 21 0,21-21 16,0 0-16,0 0 0,0 0 16,0 0-16,1-21 0,-1 0 0,0 21 15,0-21-15,0 0 0,-21-1 0</inkml:trace>
  <inkml:trace contextRef="#ctx0" brushRef="#br0" timeOffset="18607.39">20489 3852 0,'0'0'0,"-42"0"32,42-21-17,0 0-15,0 0 0,0 0 16,0 0-16,21-1 0,0 1 0,-21 0 15,21-21-15,1-1 0,-22 1 16,21 0-16,0-1 0,0 1 0,0-21 16,0 20-16,-21-20 0,22-1 15,-22 22-15,21 0 0,-21-22 16,0 22-16,0-1 0,0 22 0,0-21 16,0 21-16,0 0 0,-21 21 31,-1 0-31,1 21 0,21 0 0,0 21 15,0-21-15,-21 22 0,21-1 0,0 22 16,0-22-16,0 0 0,0 22 16,0-22-16,0 22 0,0-22 0,0 21 15,0-20-15,21-1 0,-21 0 16,21-20-16,-21 20 0,22-21 0,-1 21 16,-21-20-16,21-1 0,0 0 15,0-21-15,0 21 0,1-21 16,-1 0-16,0 0 0,21 0 0,-21 0 15,1 0-15,20-21 0,-21 0 16,0 21-16,0-21 0,22-1 0,-22 1 16,0-21-16,0 21 0,0-22 0,1 1 15,-1 21-15,0-21 0,0-1 16,0 22-16,-21-21 0,0 21 0,21 21 16,-21-22-16,0 44 15,-21-1 1,0 21-16,21-21 0,-21 0 15,0 22-15,21-1 0,-21-21 16,21 0-16,0 22 0,0-22 0,0 0 16,0 0-16,0 0 0,0 1 15,21-1-15,0-21 0,0 0 0,0 21 16,0-21-16,1 0 0,-1 0 16,21 0-16,-21 0 0,22 0 0,-1-21 15,0 0-15,-21 21 0,22-22 0,-22 1 16,0-21-16,0 21 0,0 0 15,1-22-15,-22 1 0,0 21 0,0-22 16,0 1-16,0 21 0,0 0 16,-22-22-16,1 43 0,0-21 0,-21 0 15,21 21-15,-1 0 0,-20 0 16,21 0-16,-21 0 0,20 0 16,1 0-16,0 0 0,0 21 0,0-21 15,0 0-15,21 21 16,-22-21-16,1 0 15,0 0-15,0 0 16</inkml:trace>
  <inkml:trace contextRef="#ctx0" brushRef="#br0" timeOffset="18855.24">20468 3196 0,'-21'0'0,"42"0"0,-63 0 15,63 0 1,0 0-16,0 0 16,0 0-16,1 0 0,20 0 0,-21 0 15,21-21-15,1 21 0,-1 0 16,0 0-16,1-21 0,-1 21 0,-21 0 16,22 0-16,-22-21 0,21 21 15,-21 0-15,0 0 0,1 0 0,-1 0 16,0 0-16,-21-21 15,21 21-15,0 0 16</inkml:trace>
  <inkml:trace contextRef="#ctx0" brushRef="#br0" timeOffset="20150.88">22564 3768 0,'0'0'16,"21"0"15,-21-21-31,21-1 15,0 1-15,0 0 0,22 0 0,-22 0 16,0 0-16,21-22 0,1 22 16,-22-21-16,21-22 0,0 22 0,1 0 15,-1-22-15,-21 22 0,22-1 16,-22 1-16,0 21 0,-21-21 0,0 20 16,0 1-16,-21 21 15,0 0-15,-1 0 0,1 0 16,0 21-16,-21 1 0,21-1 15,-1 0-15,1 21 0,21-21 0,0 22 16,0-22-16,0 21 0,0 1 16,21-1-16,1 0 0,20-21 15,-21 22-15,0-1 0,0-21 0,1 22 16,-1-22-16,0 0 0,-21 0 16,0 0-16,0 0 0,0 1 0,0-1 15,-21-21 1,0 0-1,-1 0-15,1 0 0,0-21 0,0 21 16,0-22-16,21 1 0,-21 21 16,-1-21-16,1 0 0,21 0 15,-21 21-15,0 0 16,21 21 0,0 0-16,0 0 15,0 0-15,0 1 0,0-1 16,21-21-16,0 21 0,0-21 0,1 21 15,-1-21-15,21 0 0,-21 0 16,22 0-16,-1 0 0,0 0 0,-21 0 16,22 0-16,20 0 0,-20-21 15,-1 21-15,0-21 0,1 0 0,-1-1 16,-21 1-16,21 0 0,-20 0 0,-1 0 16,0-22-16,0 1 15,0 21-15,-21-21 0,0-1 0,0 22 16,0-21-16,0 21 0,0-1 15,0 1-15,-21 42 16,0 22 0,21-22-16,-21 0 0,21 21 15,0 1-15,0-22 0,0 21 0,0-21 16,0 22-16,0-22 0,0 21 16,0-21-16,0 1 0,21-1 0,-21 0 15,21-21-15,0 21 0,0 0 16,22-21-16,-22 0 0,21 0 0,-21 0 15,22 0-15,-1-21 0,0 0 16,1 21-16,-1-21 0,0-22 16,1 22-16,-1-21 0,0 21 0,1-43 15,-1 22-15,0-22 0,-20 22 16,20-21-16,0-1 0,-21 1 0,22-1 16,-22 1-16,0 20 0,0 1 0,0-22 15,-21 43-15,0-21 0,0 21 16,0 0-16,0-1 0,-21 22 15,0 22-15,0-22 16,21 21-16,-21 21 0,0-21 0,-1 22 16,22-1-16,-21 0 0,21 1 15,-21 20-15,0 1 0,21-1 16,0-21-16,0 22 0,0-22 16,0 22-16,0-22 0,0 0 0,0 1 15,0-22-15,0 21 0,21-21 0,0 1 16,-21-1-16,21 0 0,1 0 15,-1-21-15,0 21 0,0-21 16,0 0-16,0 0 0,1 0 16,-1 0-16,0-21 0,0 21 0,0-21 15,-21 0-15,0 0 0,0-1 0,0 1 16</inkml:trace>
  <inkml:trace contextRef="#ctx0" brushRef="#br0" timeOffset="20355.46">24320 3260 0,'0'0'0,"-21"0"0,0-21 0,0-1 0,0 22 16,0 0-16,21-21 0,0 0 31,21 21-31,21 0 0,0 0 0,1 0 16,-1 0-16,22 0 0,-1 0 15,-21 0-15,22 0 0,-22 0 0,1 0 16,-22 0-16,0 0 0,0-21 15</inkml:trace>
  <inkml:trace contextRef="#ctx0" brushRef="#br0" timeOffset="23138.92">26628 3662 0,'21'0'31,"0"-21"-31,0 0 0,0 21 16,0-22-16,1 1 0,-1 0 15,-21 0-15,21 0 0,-21-22 0,21 22 16,-21-21-16,0 21 0,0-22 16,0 22-16,0-21 0,-21 21 0,0-22 15,-22 22-15,22 0 0,-21 0 16,0 0-16,20 21 0,-20 0 0,0 0 16,-1 0-16,1 0 0,0 21 15,-1 0-15,1 21 0,0 1 0,-1-1 16,1 0-16,21 1 0,0 20 15,0-20-15,-1-1 0,22 0 16,0 1-16,0-22 0,0 21 0,0-21 16,22 0-16,-1 1 0,0-22 15,0 21-15,21-21 0,-20 0 0,20 0 16,-21 0-16,21 0 0,-20 0 16,20-21-16,0-1 0,-21 1 0,22 21 15,-1-21-15,-21 0 0,22-21 0,-22 20 16,0 1-16,21 0 0,-21 0 15,1-21-15,-22 20 0,21 1 0,0-21 16,-21 21-16,21 21 0,-21-21 16,0-1-16,0 44 31,0-1-31,0 21 0,0-21 0,0 22 16,-21-1-16,0 0 0,21 1 0,-21 20 15,-1-21-15,1 22 0,0-1 16,0 1-16,0 21 0,0-22 0,-1 22 15,1-22-15,0 22 0,0-22 16,0 22-16,0-21 0,21 20 0,-22-20 16,22-1-16,-21 22 0,21-22 0,-21-20 15,21 20-15,0-20 0,0-1 16,0 0-16,0-21 0,0 1 0,0-1 16,0 0-16,0-42 15,21 0 1,0-1-16,1 1 0,-1-21 0,0 0 15,0-1-15,0-20 0,22-1 0,-22 1 16,21-1-16,0 1 0,-20-22 16,20 22-16,0-22 0,1-21 0,-1 21 15,-21 1-15,21-22 0,1 21 16,-22 1-16,0-1 0,21 0 0,-20 1 16,-22-1-16,0 0 0,21 22 15,-21-1-15,21 1 0,-21 20 0,0 1 16,0 21-16,0 0 0,0 63 31,0-21-31,0 22 16,0-1-16,0 0 0,0 1 15,21-1-15,-21 0 0,21 1 0,-21-1 16,21 0-16,-21-21 0,22 22 16,-1-22-16,-21 0 0,21 0 0,0 0 15,-21 1-15,21-1 0,0-21 0,1 0 16,-1 0-16,0 0 0,0 0 15,0 0-15,0 0 0,22-21 0,-22-1 16,0 1-16,0 0 0,0 0 16,1-21-16,-1 20 0,0-20 15,0 0-15,0-1 0,-21 1 0,21 0 16,-21-1-16,22 1 0,-22 0 0,0 21 16,0-1-16,0 1 15,0 42 1,0 1-1,0 20-15,0-21 0,-22 21 16,22 1-16,-21-22 0,21 21 0,0 1 16,0-1-16,0-21 0,0 21 15,0-20-15,0-1 0,0 21 0,0-21 16,21 0-16,1 1 0,-1-1 16,0 0-16,21-21 15,-21 0-15,1 0 0,20 0 0,-21 0 16,21 0-16,-20 0 0,20-21 15,0 0-15,-21-1 0,22 1 0,-22 0 16,21 0-16,-21-21 0,1 20 16,-1-20-16,0 0 0,0-1 0,0 1 15,0 0-15,-21-1 0,22 1 16,-22 21-16,0 0 0,0 0 0,0-1 16,0 1-16,-22 21 15,1 0-15,0 21 16,0 1-16,0 20 0,21-21 15,-21 0-15,-1 22 0,22-22 16,-21 21-16,21 0 0,0-20 0,0 20 16,0-21-16,0 0 0,0 22 15,0-22-15,0 0 0,0 0 0,0 0 16,21-21-16,-21 21 0,22-21 16,-1 0-16,0 0 0,0 0 0,0 0 15,0 0-15,1 0 0,20 0 0,-21 0 16,21 0-16,-20-21 0,20 0 15,-21 0-15,21 0 0,-20 0 0,-1-22 16,0 22-16,0-21 0,0 21 16,-21-1-16,0-20 0,0 21 0,0 0 15,0 0-15,-21-1 16,0 22-16,0 0 16,0 0-16,21 22 15,-22-1-15,22 0 0,0 0 0,0 0 16,0 0-16,0 1 0,22-1 0,-1 0 15,-21 0-15,21 0 0,-21 0 16,21-21-16,0 22 0,-21-1 0,21 0 16,1 0-16,-22 0 0,21 0 15,0-21-15,-21 22 0,21-22 16,0 21 0,0-21-16,1 0 0,-1 0 15,0 0-15,0 0 0,0 0 16,22 0-16,-22-21 0,21 21 15,-21-22-15,0 1 0,22 21 0,-22-21 16,0 0-16,0-21 0,0 20 16,1-20-16,-1 21 0,0-21 0,0 20 15,0-20-15,-21 21 0,21 0 16,-21 0-16,22-1 0,-22 1 0,0 42 31,0 1-31,0-1 16,0 0-16,-22 0 0,22 0 15,-21 0-15,21 1 0,0-1 0,0 0 16,0 0-16,0 0 0,0 0 0,0 1 16,0-1-16,0 0 15,0 0-15,21-21 16,1 21-16,-1-21 0,0 0 16,0 0-16,0 0 0,22 0 0,-22 0 15,0 0-15,0-21 0,0 21 0,0-21 16,1 0-16,-1 0 0,0-1 15,0 1-15,0 0 0,0 0 0,-21-21 16,0 20-16,22 1 0,-1 0 16,-21 0-16,0 0 0,0 0 15,21 21-15,-21 21 32,-21 0-32,0 0 15,21 0-15,-22 22 0,1-22 0,0 21 16,0-21-16,0 22 0,21-1 15,-21 0-15,-1 1 0,22-1 0,-21 0 16,21 1-16,0 20 0,0-21 0,-21 22 16,21-22-16,0 22 0,0-1 15,0-20-15,0 20 0,0 1 0,0-22 16,0 21-16,0-20 0,0 20 16,0 1-16,0-1 0,0 1 15,0-1-15,0 1 0,0-1 0,-21-20 16,21 20-16,0 1 0,-21-1 15,0-21-15,21 1 0,-22 20 0,1-20 16,21-1-16,-21-21 0,0 21 0,0 1 16,0-22-16,-1 0 0,1 0 15,0 0-15,0 1 0,0-22 0,-22 0 16,22 0-16,0 0 0,0 0 0,-21 0 16,20 0-16,-20-22 0,21 1 15,0-21-15,-22 21 0,1-22 0,21 1 16,-21 0-16,20-22 0,1 22 0,0-22 15,21-20-15,0 20 16,0-20-16,0-1 0,0 0 0,21 1 16,0 20-16,1-21 0,20 1 15,-21 20-15,21-20 0,-20 20 0,20 1 16,0-1-16,-21 1 0,22 20 0,-22 1 16,21 0-16,-21-1 0,1 1 15,20 0-15,-21 20 0,0 1 0,0 0 16,1 0-16,-1 0 0,0 0 15,0-1-15,0 22 16,-21-21-16</inkml:trace>
  <inkml:trace contextRef="#ctx0" brushRef="#br0" timeOffset="23595.17">30607 3239 0,'0'0'0,"0"-22"0,21 1 16,-21 0-16,21 0 0,-21 0 16,0 42-1,0 0 1,0 0-16,0 22 0,0-1 16,0 21-16,0 1 0,-21-1 0,21 1 15,0 21-15,0-22 0,-21 22 16,21-1-16,0-20 0,0 21 0,0-1 15,0-20-15,0-1 0,-21 1 0,21-1 16,0-20-16,0 20 0,0-21 16,0 1-16,0-22 0,0 21 15,0-21-15,0 1 0,0-1 16,0 0-16,0 0 0,0-42 47,0 0-47,0 0 0,21-22 15,-21 22-15</inkml:trace>
  <inkml:trace contextRef="#ctx0" brushRef="#br0" timeOffset="23916.5">30670 3598 0,'0'0'0,"0"-211"31,22 168-31,-1 1 0,0 0 15,0-1-15,0 22 0,0 0 0,1 0 16,20 0-16,0 21 0,-21 0 16,22 0-16,-1 0 0,0 0 0,1 0 15,-22 0-15,21 21 0,-21 0 16,-21 21-16,0-20 0,22 20 0,-22-21 16,0 21-16,0-20 0,-22 20 15,1-21-15,0 21 0,-21-20 0,-1-1 16,22 0-16,-21 0 0,0 0 15,-1-21-15,1 21 0,21 1 0,-22-22 16,22 0-16,0 21 16,0-21-16,0 0 0,0 0 0,21 21 15,21-21 1,0 0 0</inkml:trace>
  <inkml:trace contextRef="#ctx0" brushRef="#br0" timeOffset="25931.11">31686 3408 0,'0'0'0,"0"-42"0,0 20 16,0-20-16,0 21 0,0 0 0,0 0 16,0-1-16,-21 1 0,0 21 15,0 0-15,-21 0 16,20 0-16,1 0 0,0 21 0,-21 1 15,21-1-15,-1 21 0,-20-21 16,21 22-16,0-1 0,0-21 0,-1 21 16,1 1-16,0-1 0,21-21 15,-21 22-15,21-22 0,0 0 0,0 0 16,0 0-16,21 0 0,0 1 16,0-1-16,1-21 0,-1 0 0,0 0 15,0 0-15,0 0 0,22 0 16,-22 0-16,21-21 0,-21-1 15,22 1-15,-22 0 0,0 0 16,21 0-16,-21 0 0,1-22 0,-1 22 16,0-21-16,-21 21 0,0-22 15,21 22-15,-21 0 0,0 0 0,0 42 32,0 0-32,0 0 15,0 0-15,0 1 0,-21 20 16,21-21-16,0 21 0,0-20 15,0-1-15,0 0 0,0 0 0,0 0 16,21 0-16,0 1 0,0-22 16,1 0-16,-1 0 15,0 0-15,0 0 0,21 0 0,-20 0 16,-1 0-16,0-22 0,21 22 16,-21-21-16,1 0 0,20 0 15,-21-21-15,0 20 0,0-20 0,1 21 16,-1-21-16,0 20 0,0-20 15,-21 21-15,21 0 0,-21 42 32,-21 0-17,21 21-15,-21-20 0,0-1 0,21 21 16,0-21-16,0 22 16,0-22-16,0 0 0,0 0 0,0 0 15,0 0-15,21 1 0,0-1 16,0-21-16,0 21 0,1-21 0,20 0 15,-21 0-15,21 0 0,-20 0 16,20 0-16,0 0 0,1-21 0,-22 21 16,21-21-16,0-1 0,-20 1 15,20 0-15,-21-21 0,0 21 16,0-22-16,1 22 0,-22-21 0,0 21 16,0-22-16,0 22 0,0 0 15,0 0-15,-22 0 0,1 21 16,0 0-16,-21 0 0,-1 0 15,22 0-15,-21 21 0,0 0 0,-1 0 16,1 0-16,0 0 0,20 1 16,-20 20-16,21-21 0,21 0 0,0 0 15,0 22-15,0-22 0,0 0 16,0 0-16,0 0 16,21-21-16,0 0 0,0 0 15,1 0-15,20 0 0,-21 0 16,0 0-16,0-21 0,1 0 0,-1 0 15,0 0-15,0 0 0,0-1 16,0-20-16,-21 21 0,0 0 16,22 0-16,-22-1 15,0 44 1,0-1-16,0 0 16,-22 0-16,22 0 0,0 22 15,0-22-15,0 0 0,0 0 16,0 0-16,0 0 0,0 1 0,0-1 15,0 0-15,22-21 16,-1 0-16,0 0 0,0 0 16,0 0-16,0 0 0,1 0 15,-1-21-15,0 21 0,0-21 16,-21-1-16,21 1 0,0 0 16,-21-21-16,0 21 0,22-1 0,-1 1 15,-21 0-15,0 0 0,0 42 31,-21 0-15,21 0-16,-22 1 0,22-1 16,-21 0-16,21 0 0,0 0 15,0 0-15,-21-21 0,21 22 16,21-22 15,0-22-15,-21 1-16,22 21 0,-1-21 15,-21 0-15,21 0 0,0 21 16,-21-21-16,21-1 0,-21 1 0,21 21 16,-21 21 15,0 1-15,0-1-16,0 0 15,0 0-15,0 0 0,0 0 16,0 1-1,22-22-15,-1 0 16,0 0-16,0 0 16,0 21-16,0-21 0,1 0 15,-1 0-15,0 0 0,0 0 16,0 0-16,0 0 0,1 0 16,-1 0-16,-21-21 0,21 21 0,0-22 15,0 1-15,-21 0 16,21 21-16,-21-21 0,22 0 0,-22 0 15,21-1-15,0 1 0,-21 0 16,21-21-16,-21 21 0,21-1 16,-21 1-16,0 0 0,0 0 0,21 0 15,-21 0-15,0-1 16,0 1-16,0 0 16,0 0-16,-21 0 0,21 0 15,-21 21 1,0 0-16,0 0 15,21 21-15,-21 0 0,21 0 16,-22 21-16,1-20 0,0 20 16,21 0-16,0-21 0,-21 22 0,21-22 15,0 21-15,0-21 0,0 1 16,0-1-16,0 0 0,0 0 0,21 0 16,-21 0-16,21-21 15,0 0-15,1 22 0,-1-22 0,0 0 16,0 0-16,0 0 0,0 0 15,1 0-15,-1-22 16,0 22-16,0-21 0,0 0 0,0 21 16,-21-21-16,22 0 15,-1 21-15,-21-21 0,0 42 47,0 0-47,0 0 0,0 0 16,0 0-16,0 1 15,0-1-15,0 0 16,21-21 0,0 0-16,0 0 0,0 0 15,-21-21 17,0 0-32,0-1 15</inkml:trace>
  <inkml:trace contextRef="#ctx0" brushRef="#br0" timeOffset="26179.1">33591 3514 0,'0'0'0,"-21"0"0,21 21 16,21-42 15,1 0-16,-1 21-15,0 0 0,0 0 16,0-22-16,0 22 16,1 0-16,-1 0 15</inkml:trace>
  <inkml:trace contextRef="#ctx0" brushRef="#br0" timeOffset="36294.93">0 10097 0,'0'0'0,"0"21"0,0 0 16,0 0 0,0 0 15,0 0 31</inkml:trace>
  <inkml:trace contextRef="#ctx0" brushRef="#br0" timeOffset="37991.9">931 9377 0,'0'0'0,"-21"0"15,0 0-15,0 0 16,0 0-16,-1 0 16,1 0-1,42 0 48,1 0-48,20 0-15,-21 0 0,0 0 0,22 0 16,20 0-16,-21 0 0,22 0 16,-1-21-16,22 21 0,0 0 15,-1 0-15,1 0 0,21-21 0,-21 21 16,-1 0-16,22 0 0,0-22 16,-21 22-16,20-21 0,1 21 0,-21 0 15,21 0-15,-22 0 0,-20 0 16,21 0-16,-22 0 0,1 0 0,-1-21 15,1 21-15,-22 0 0,0 0 16,1 0-16,-1 0 0,-21 0 16,0 0-16,0-21 0,1 21 0,-22-21 31,0 0-15,0-1-1,0 1 1,0 0-16,-22 21 15,22-21-15,-21 21 0,21-21 0,0 0 16,-21 21-16,21-22 0</inkml:trace>
  <inkml:trace contextRef="#ctx0" brushRef="#br0" timeOffset="38479.62">2879 8911 0,'0'0'0,"-22"0"16,1 0-16,21 21 15,0 1-15,0-1 16,21 0-16,1 0 16,-1-21-16,0 21 0,0 0 0,21-21 15,-20 22-15,-1-22 16,21 21-16,-21-21 0,0 0 0,1 0 15,20 0-15,-21 21 0,0-21 16,0 0-16,22 0 0,-22 0 0,0 0 16,0 0-16,0 0 15,1 0-15,-22-21 0,21 21 16,-42 0 15,-1 0-31,1 21 16,-21 0-16,21 0 0,-22 0 0,22 1 15,-21 20-15,0-21 0,20 0 16,-20 22-16,21-22 0,-21 21 16,20 0-16,1 1 0,0-1 0,0-21 15,0 22-15,0-22 0,-1 21 16,1-21-16,21 0 0,0 1 0,0-1 16,0 0-16,0-42 46,0 0-46,0-1 16</inkml:trace>
  <inkml:trace contextRef="#ctx0" brushRef="#br0" timeOffset="39099.49">4889 8297 0,'0'0'0,"0"-21"0,0-85 32,0 85-32,0 0 15,-21 21-15,0 0 0,0 0 16,0 0 0,0 21-16,21 22 0,0-22 15,0 21-15,0 22 0,0-22 16,0 21-16,0 1 0,0-1 0,0 22 15,0 0-15,-22-22 0,22 22 16,-21 0-16,21-22 0,-21 1 0,21-1 16,0 1-16,0-22 0,0 0 0,0 1 15,-21-22-15,21 21 0,0-21 16,0 0-16,-21 1 0,21-44 47,0 1-47,0 0 0,0 0 15,0 0-15,0 0 0</inkml:trace>
  <inkml:trace contextRef="#ctx0" brushRef="#br0" timeOffset="39479.28">4487 8319 0,'0'0'0,"0"-22"16,43-105 0,-1 85-16,0 21 15,22-21-15,-22 20 0,22 1 0,-1 0 16,1 0-16,-1 21 0,-21 0 16,22 0-16,-22 21 0,22 0 0,-22 0 15,-21 22-15,22-22 0,-22 21 16,0 1-16,0-1 0,-21 0 15,0 1-15,0-1 0,0 0 0,-21 1 16,0-1-16,0 0 0,-1-21 0,1 22 16,-21-22-16,21 0 0,0 21 15,-1-20-15,-20-1 0,21 0 16,0 0-16,0-21 0,-1 21 0,1 0 16,0-21-16,0 0 0,21 22 15,-21-22-15,42 0 16,0 0-1,0 0-15,0 0 16</inkml:trace>
  <inkml:trace contextRef="#ctx0" brushRef="#br0" timeOffset="41511.51">5905 9017 0,'0'0'0,"22"0"0,-1 0 0,0 0 16,-21-21 0,21 21-16,-21-21 0,21 21 0,-21-21 15,0-1-15,0 1 0,0 0 16,0 0-16,0 0 0,0 0 0,0-1 16,0 1-16,0 0 0,-21-21 15,0 21-15,0-1 0,0 1 0,-1 0 16,1 0-16,0 21 0,-21 0 15,21 0-15,-22 0 0,22 0 0,0 0 16,-21 0-16,20 21 0,-20 0 16,21 0-16,-43 85 15,43-63-15,0-1 16,21 21-16,-21-20 0,21-1 0,0-21 0,0 22 16,0-1-16,0-21 0,0 0 15,0 0-15,21 1 0,0-1 0,0 0 16,1-21-16,-1 0 0,0 0 0,0 0 15,0 0-15,22 0 16,-22 0-16,0-21 0,21 0 0,-21-1 16,22 1-16,-22 0 0,0 0 15,21-21-15,-20-1 0,-1 1 0,0 0 16,0-1-16,0 1 0,0 0 0,1 20 16,-22-20-16,0 0 0,0 21 15,0-1-15,21 1 0,-21 0 16,0 42-1,0 0 1,0 1-16,-21 20 0,21-21 0,0 21 16,0-20-16,0 20 15,-22 0-15,22 1 0,0-22 0,0 21 0,0-21 16,0 22-16,0-22 0,0 0 16,0 21-16,0-21 0,22 1 15,-1-22-15,-21 21 0,21 0 0,0-21 16,0 0-16,0 0 0,22 0 15,-22 0-15,0 0 0,21 0 0,-20 0 16,20 0-16,0-21 0,-21 0 0,22-1 16,-1 1-16,0 0 0,-20 0 15,20-21-15,-21-1 0,0 22 0,0-21 16,1-1-16,-22 1 0,21 21 16,-21-21-16,0 20 0,0 1 15,0 0-15,-21 0 0,-1 0 0,1 21 0,0 0 16,0 0-1,0 0-15,0 21 16,21 0-16,0 0 0,0 0 16,0 1-16,0-1 0,21 0 0,-21 0 15,21 0-15,0 0 0,-21 22 0,21-22 16,0 0-16,1 0 0,-22 0 16,21 1-16,0-1 0,0 0 0,0 0 15,0-21-15,1 21 0,20 0 16,-21 1-16,0-22 0,22 0 0,-22 0 15,0 21-15,21-21 0,-21 0 0,22 0 16,-22 0-16,21 0 16,1 0-16,-22 0 0,21-21 0,0 21 15,-20-22-15,20 1 0,0 0 0,1 0 16,-22 0-16,21 0 0,0-1 16,-20-20-16,-1 21 0,0-21 0,0-1 15,-21 1-15,0 0 0,0 20 16,0-20-16,0 21 0,0-21 0,-21 20 15,0 1-15,0 21 0,-1-21 0,-20 0 16,21 21-16,-21 0 0,20 0 16,-20 0-16,21 0 0,-21 21 0,-1 0 15,22 0-15,-21 1 0,21-1 16,-1 21-16,-20 0 0,42-20 16,-21 20-16,0 0 0,21-21 0,-21 22 15,21-1-15,0-21 0,0 0 16,0 1-16,0-1 0,0 0 0,21 0 15,0 0-15,0-21 0,0 0 0,0 0 16,1 0-16,-1 0 0,21 0 16,-21 0-16,0 0 0,1-21 0,-1 21 15,21-21-15,-21 0 0,22 0 0,-22-1 16,0-20-16,21 21 0,-21 0 16,1-22-16,-1 22 0,0-21 15,-21 21-15,0-22 0,0 22 16,0 0-16,0 0 0,0 0 15,-21 42 1,21 0 0,-21 0-16,21 0 0,0 1 0,0 20 15,0-21-15,0 21 0,0-20 0,0 20 16,0-21-16,0 0 0,21 0 16,0 1-16,0-1 0,0 0 0,22 0 15,-22-21-15,21 0 0,0 0 16,-20 0-16,20 0 0,0 0 15,1 0-15,-1 0 0,0 0 0,1-21 16,-1 0-16,-21 0 0,21-1 16,-20 1-16,-1 0 0,0-21 0,-21 21 15,0-22-15,0 22 0,0 0 0,0-21 16,0 20-16,0 1 0,0 0 16,0 0-16,0 63 31,0-21-31,0 1 15,0 20-15,-21-21 0,21 21 0,0-20 16,-21 20-16,21-21 0,0 21 16,0 1-16,0-22 0,0 0 15,-22 21-15,22-20 0,0-1 0,-21 0 16,21 0-16,0 0 16,0-42 15,0 0-31,0 0 15,0 0-15,0-22 0,21 22 0,-21-21 16,22 21-16,-1-22 0,-21 1 0,21 0 16,-21-1-16,21 1 0,0 0 15,-21-1-15,21 22 0,1 0 0,-1 0 16,-21 0-16,21-1 0,0 22 0,0 0 16,-21 22-1,21-1-15,-21 21 0,22-21 0,-22 22 0,0-22 16,0 21-16,21 0 0,-21-20 15,0 20-15,0-21 0,0 21 16,0-20-16,0-1 0,0 0 0,0 0 16,0 0-16,0 0 0,21-21 31,0-21-15,0 0-16,0 0 0,-21 0 15,22-22-15,20 1 0,-21 21 0,0-21 16,22-22-16,-1 22 0,0-1 0,1 1 15,-22 21-15,21-21 16,0 20-16,-20 1 0,20 0 0,-21 0 16,0 21-16,0 0 0,-21 21 15,22 0-15,-22 22 16,0-22-16,0 0 0,0 21 0,0-21 16,0 22-16,0-22 0,0 21 15,0-21-15,0 22 0,0-22 0,0 0 16,0 0-16,-22 22 0,22-22 15,0 0-15,22-21 32,-1 0-32,0-21 0,0 0 15</inkml:trace>
  <inkml:trace contextRef="#ctx0" brushRef="#br0" timeOffset="41820.25">9885 8276 0,'0'0'0,"0"-21"0,-64-21 31,43 63-31,0 0 0,0 0 0,0 0 16,-1 22-16,1-1 0,-21 0 15,21 1-15,0-1 0,21 0 16,-22 1-16,22 20 0,-21-20 0,21-1 15,0 0-15,0 1 0,0-1 16,0 0-16,0-21 0,21 22 0,1-22 16,-1 0-16,0 0 0,-21 0 15,21-21-15,0 22 0,0-22 0,22 0 16,-22 0-16,0 0 0,0 0 0,0 0 16,22 0-16,-22-22 0,0 1 15,0 0-15,0 0 0,22 0 0</inkml:trace>
  <inkml:trace contextRef="#ctx0" brushRef="#br0" timeOffset="42152.4">10435 8022 0,'0'0'0,"0"-21"0,21 0 15,0 0-15,1 0 0,-1 21 16,21 0-16,-21 0 0,22 0 15,-22 0-15,21 0 0,-21 21 0,22 21 16,-22-21-16,0 22 0,0 20 0,-21-21 16,0 1-16,21 20 0,-21-20 15,0-1-15,0 21 0,0-20 0,0-1 16,0 22-16,0-22 0,0 0 16,0 22-16,-21-22 0,0 0 15,0 1-15,0-1 0,-1 0 0,-20-20 16,21 20-16,0-21 0,0 0 0,-1 22 15,1-43-15,0 21 0,0 0 16,0-21-16,0-21 31,21 0-31,0-1 16</inkml:trace>
  <inkml:trace contextRef="#ctx0" brushRef="#br0" timeOffset="43381.27">11959 8530 0,'-21'0'0,"0"0"0,0 0 16,-1 0-16,1 0 0,0 0 15,0 0-15,0 0 0,0 0 0,-1 0 16,1 0-16,42 0 47,1 0-47,20 0 15,-21 0-15,43 0 0,-22 0 16,21 0-16,1 0 0,21 0 0,-1 0 16,1 0-16,21 0 0,0 0 0,-1 0 15,22 0-15,0 0 0,22 0 16,-22 0-16,-22 0 0,22 0 0,-21 0 16,0 0-16,0 0 0,-21 0 0,-22 0 15,22 0-15,-22 0 0,-20 0 16,20 0-16,-21 0 0,-20 0 15,20-21-15,-21 21 0,0 0 0,0 0 0,1-21 16,-1 0 0,-21 0-1,0-1 1,-21 22-16,-1-21 16,1 21-16,0-21 0,0 21 0,-21 0 15,20 0-15,1-21 0,0 21 0,-21 0 16,21 0-16,-1-21 0,1 21 15,0-21-15,0 21 0,0-22 16,21 1-16,-21 0 16,-1 21-16,1-21 0,0 0 15,0 0 1,0 21 0,21 21 30,21 0-46,0-21 0,0 21 16,0-21-16,1 0 0,-1 21 16,0-21-16,0 21 0,0-21 0,22 0 15,-22 22-15,21-22 0,-21 21 0,22-21 16,-22 0-16,21 21 16,-21-21-16,0 0 0,22 21 0,-22-21 0,0 0 15,-21 21-15,21-21 0,-21 21 16,0 1-1,0-1-15,-21 0 0,0 0 16,0 0-16,0 0 0,-1 1 0,-20-1 16,21 0-16,-21 0 0,20 21 15,-20-20-15,0-1 0,21 21 0,-22-21 16,1 0-16,21 22 0,0-22 0,-22 0 16,22 0-16,0 0 0,0 1 15,0-1-15,-1 0 0,1 0 0,21 0 16,0 0-1,21-21 1,1 0 0,-1-21-16,0 0 0</inkml:trace>
  <inkml:trace contextRef="#ctx0" brushRef="#br0" timeOffset="46590.89">15896 7895 0,'0'0'0,"21"-21"0,-21 0 15,0 0-15,0 0 0,0-1 16,0 1-16,0 0 0,0 0 0,0 0 16,0 0-16,0-1 0,-21 22 15,0 0-15,0 0 0,0 0 0,-1 0 16,1 0-16,0 22 0,0-1 0,0 21 15,0 0-15,-22 1 0,22 20 16,0 1-16,0-1 0,0 1 0,21-1 16,-22 1-16,22-1 0,-21 1 15,21-22-15,0 22 0,0-22 16,0 0-16,0-21 0,0 22 0,0-22 16,21 0-16,1 0 0,-1 0 15,-21 1-15,42-22 0,-21 0 0,0 0 16,1 0-16,-1 0 0,21 0 0,-21 0 15,22-22-15,-22 1 0,21 0 16,-21 0-16,22 0 0,-1 0 0,0-1 16,-21-20-16,22 21 0,-1-21 15,-21-1-15,0 22 0,22-21 0,-22-1 16,-21 22-16,21 0 0,-21 0 0,0 0 16,0 0-16,0 42 15,-21 0 1,21 0-16,-21 0 15,0 0-15,21 22 0,-22-22 0,22 21 16,0-21-16,-21 1 0,0 20 0,21-21 16,0 0-16,0 22 0,0-22 15,0 0-15,0 0 0,21 0 16,0-21-16,1 0 0,20 0 0,-21 0 16,21 0-16,-20 0 0,20 0 15,0 0-15,-21 0 0,22-21 0,-1 0 16,-21 0-16,0 0 0,22-1 15,-22 1-15,0 0 0,-21 0 16,0 0-16,0-22 0,0 22 0,0-21 16,0 0-16,0 20 0,0-20 0,-21 0 15,0 21-15,-22-1 0,22 1 16,-21 0-16,21 0 0,-22 21 0,1 0 16,0 0-16,-1 21 0,22 0 15,-21 0-15,21 1 0,0-1 0,-1 21 16,22 0-16,0-20 0,0 20 0,0-21 15,0 21-15,0-20 0,22 20 16,-1-21-16,0 0 0,0 0 0,0 1 16,0-1-16,1-21 0,20 21 15,-21-21-15,21 0 0,1 0 0,-22 0 16,21 0-16,1 0 0,-22 0 16,21 0-16,-21-21 0,22 21 15,-22-21-15,21-1 0,-21 1 0,0 0 16,22-21-16,-22 21 0,0-1 0,0-20 15,0 21-15,1-21 0,-1 20 16,-21-20-16,21 21 0,-21 0 0,21 0 16,0 21-16,-21 21 31,0 0-31,0 0 0,0 0 0,0 0 16,0 22-16,0-22 0,0 0 15,0 21-15,0-20 0,0-1 16,0 0-16,0 0 0,-21 0 0,21 0 15,0 1-15,-21-22 16,21 21-16,0-42 31,0-1-31,21 1 16,0 0-16,-21 0 0,21 0 16,1-22-16,-22 22 0,21-21 15,0 21-15,0-22 0,0 1 0,0 21 16,1 0-16,-1-22 0,0 22 0,21 0 15,-21 21-15,1 0 0,-1 0 16,0 0-16,0 0 0,0 21 16,0-21-16,-21 21 0,22 22 0,-1-22 15,0 21-15,-21-21 0,0 22 16,0-22-16,0 21 0,21-21 0,-21 1 16,0 20-16,0-21 0,0 0 15,21 0-15,-21 1 0,21-22 16,1 0-16,-1 0 0,0 0 15,0 0-15,0 0 0,0 0 16,1 0-16,-1 0 0,0-22 0,0 1 16,21 0-16,-20 0 0,-1 0 0,0 0 15,0-22-15,0 22 0,0-21 16,1 21-16,20-22 0,-42 22 16,21-21-16,0 21 0,-21-1 0,0 1 15,-21 21 1,0 21-1,0-21-15,21 22 0,0 20 16,-21-21-16,21 0 0,0 22 0,0-22 16,0 0-16,0 21 0,0-21 0,0 1 15,0-1-15,0 0 0,0 0 16,21 0-16,-21 0 0,21 1 0,0-1 16,-21 0-1,-21-21 16,0 0-31,0-21 0,-1 21 16,1-21-16,21-1 16,-21 22-16,0 0 0,0 0 15,21 22 17,0-1-17,21-21-15,0 0 0,0 21 0,0-21 16,1 0-16,20 0 0,-21 0 15,0 0-15,22 0 0,-1 0 0,-21 0 16,21 0-16,1 0 0,-1-21 16,-21 0-16,22 21 0,-1-22 15,0 1-15,1 0 0,-22 0 0,21 0 16,0 0-16,-20-1 0,20-20 0,-21 21 16,0 0-16,0-22 0,-21 22 15,0 0-15,0 0 0,0 0 0,-21 21 31,21 21-15,0 0-16,-21 0 0,21 0 0,-21 22 16,21-22-16,0 0 0,0 0 15,0 0-15,0 22 0,0-22 0,21-21 16,0 21-16,0 0 0,1 0 16,-1-21-16,0 22 0,21-22 15,-21 0-15,22 0 0,-1 0 0,-21 0 16,22 0-16,-1 0 0,0 0 0,1 0 15,-1-22-15,21 1 0,-20 21 16,-1-21-16,0 0 0,1 0 0,-1 0 16,0-22-16,-20 22 0,20-21 0,-21 21 15,0-22-15,0 1 0,1 0 16,-22-1-16,0 22 0,0-21 16,0 21-16,0-22 0,-22 22 0,1 21 15,0-21-15,-21 21 0,21 0 0,-22 0 16,1 0-16,0 21 0,-1 0 15,1 0-15,0 1 0,20 20 16,-20 0-16,21-21 0,0 22 0,0-1 16,-1 0-16,1-20 0,21 20 15,0 0-15,0-21 0,0 1 0,0 20 16,0-21-16,0 0 0,0 0 16,0 1-16,21-22 0,1 21 0,-1-21 15,0 0-15,0 0 0,0 0 0,0 0 16,22 0-16,-22 0 0,21 0 15,-21-21-15,22-1 0,-22 1 0,21 0 16,1 0-16,-1 0 0,-21-22 16,21 1-16,1 0 0,-22-1 0,0-20 15,21-1-15,-20 22 0,-1-21 16,0-1-16,0 1 0,-21-1 0,0 1 16,21-1-16,-21 22 0,0-22 0,21 22 15,-21 21-15,0-22 0,0 22 16,0 0-16,-21 42 15,21 0 1,-21 22-16,0-22 0,21 21 0,-21 1 16,21-1-16,-21 0 0,21 1 0,0 20 15,-22-21-15,22 22 0,0-1 16,-21-20-16,21 20 0,0-20 16,0-1-16,0 0 0,0 1 0,21-1 15,1-21-15,-22 21 0,21-20 16,0-1-16,0 0 0,0-21 0,0 21 15,22-21-15,-22 0 0,0 0 0,21 0 16,1 0-16,-22 0 0,21 0 16,1-21-16,-1 0 0,-21 0 0,21-1 15,-20 1-15,20-21 0,-21 21 16,0-22-16,0 1 0,-21 21 16,0-21-16,0 20 0,0 1 0,0-21 0,0 21 15,0 0-15,-21 21 16,0 0-16,0 21 15,21 0-15,-21 0 0,0 0 0,-1 0 16,22 22-16,0-22 0,0 0 16,-21 21-16,21-20 0,0-1 0,0 0 15,0 0-15,0 0 0,0 0 0,0 1 16,0-1-16,21 0 16,1 0-16,-1-21 0,0 0 15,0 0-15,0 0 0,0 0 0,1 0 16,-1-21-16,21 0 15,-21 0-15,22-1 0,-1 1 0,-21-21 16,21 21-16,1-22 0,-1 1 0,-21 21 16,22-21-16,-22-1 0,0 22 15,0 0-15,0 0 0,-21 0 0,21-1 16,-21 44-16,0-1 16,0 0-16,0 0 0,0 0 15,0 0-15,0 22 0,-21-22 0,21 21 16,0-21-16,0 1 0,0-1 15,0 0-15,0 0 0,21 0 0,-21 0 16,22-21-16,-1 22 0,0-22 16,0 0-16,0 0 0,0 0 15,1 0-15,-1 0 0,0 0 0,0 0 16,0-22-16,0 1 0,1 21 16,-1-21-16,-21 0 0,0 0 0,0 0 15,0-1-15,0 1 0,0-21 16,0 21-16,0 0 0,-21-22 0,-22 22 15,22 0-15</inkml:trace>
  <inkml:trace contextRef="#ctx0" brushRef="#br0" timeOffset="46806.73">19029 7726 0,'0'0'0,"-21"21"0,-1-21 16,1 0-16</inkml:trace>
  <inkml:trace contextRef="#ctx0" brushRef="#br0" timeOffset="47759.34">23664 7303 0,'0'0'0,"21"-22"0,64-62 16,-64 63 0,0-1-16,-21 1 0,0 0 0,0 0 15,0 0-15,-21 21 31,-21 0-31,21 0 0,0 21 16,-22 0-16,1 0 0,21 0 0,-22 22 16,1-1-16,-21 0 0,20 22 15,22-22-15,-21 22 0,-1-1 0,1 1 16,21-1-16,-21-20 0,20 20 16,1 1-16,0-1 0,0 1 0,0-1 15,21-21-15,0 22 0,0-22 0,0 1 16,0-1-16,21 0 0,0-21 15,21 1-15,-20-1 0,20 0 0,0-21 16,22 0-16,-22 0 16,22 0-16,-1 0 0,1-21 0,-1 0 15,1-1-15,-1 1 0,1-21 0,-1 21 16,1-22-16,-22 1 0,0 0 16,1-1-16,-22-20 0,0 21 0,0-22 15,0 22-15,-21-22 0,0 1 0,0-1 16,0 1-16,0-1 0,-21 1 15,21-1-15,-42 1 0,21-1 0,-1 22 16,-20 21-16,0-22 16,-1 22-16,1 21 0,-21 0 0,20 0 0,-20 0 15,-1 0-15,1 21 0,-1 22 16,1-1-16,20 0 0,1 1 16,21 20-16,0 1 0,21-22 0,0 22 15,0-1-15,0 1 0,0-1 16,42-21-16,-21 22 0,22-1 0,-22 1 15,21-1-15,0 1 0,1-1 0,-1 1 16,0-22-16,1 22 0,-22-22 16,0 22-16,0-22 0,0 0 0,-21 1 15,0 20-15,0-21 0,-21 22 16,-21-22-16,21 1 0,-43 20 0,22-21 16,0-20-16,-22 20 0,1-21 0,20 21 15,1-42-15,0 22 0,-1-22 16,1 0-16,21 0 0,0 0 15,-1 0-15,1-22 0,21 1 0,0 0 16,0 0-16,0 0 0,0-22 0,21 1 16,-21 0-16,22-1 0,20 1 15</inkml:trace>
  <inkml:trace contextRef="#ctx0" brushRef="#br0" timeOffset="49271.47">24320 7641 0,'0'0'0,"0"-21"16,0 42 15,0 0-31,0 1 0,0 20 16,-21-21-16,21 21 0,-21-20 15,21 20-15,-21 0 0,21 1 0,0-22 16,0 21-16,0 0 0,0-20 0,0-1 15,0 21-15,0-21 0,21 0 16,0 1-16,0-22 0,1 0 16,-1 0-16,0 0 0,0 0 0,21-22 15,-20 1-15,-1 21 16,0-21-16,21-21 0,-21 21 0,1-1 16,-1-20-16,0 0 0,0-1 15,21 1-15,-20 21 0,-1-21 0,0-1 16,0 22-16,-21 0 0,21 0 0,-21 0 15,21-1-15,-21 44 32,0-1-32,0 0 0,0 0 15,0 0-15,-21 22 0,21-22 0,-21 21 16,21-21-16,0 22 0,0-22 0,0 21 16,0 0-16,0-20 15,0-1-15,0 21 0,21-21 0,0 0 16,1-21-16,-1 22 0,0-1 0,0-21 15,21 0-15,-20 0 0,-1 0 16,21 0-16,-21 0 0,22 0 0,-22-21 16,21-1-16,-21 1 0,0 0 15,22 0-15,-22 0 0,0-22 0,0 1 16,22 21-16,-22-21 0,0-1 0,0 22 16,0-21-16,-21 21 0,0-22 15,0 22-15,0 0 0,0 0 0,-21 21 31,0 0-31,0 0 16,0 21-16,-1 0 0,1 0 0,0 0 16,21 1-16,0 20 0,-21-21 15,21 21-15,0-20 0,0 20 0,0-21 16,0 21-16,0-20 0,0 20 0,0-21 16,0 0-16,21 0 0,-21 1 15,21-22-15,0 21 0,1-21 0,-1 0 16,0 0-16,0 0 0,21 0 15,-20 0-15,20 0 0,0-21 0,1 21 16,-1-22-16,0 1 0,1-21 0,-22 21 16,21 0-16,0-22 0,-20 22 15,-1-21-15,0 21 0,0-22 16,-21 22-16,0 0 0,0 0 0,0 0 16,-21 21-1,0 0-15,0 21 16,21 0-16,0 0 15,0 0-15,0 0 0,0 1 16,21-1-16,-21 0 0,21 21 0,0-21 16,-21 1-16,21-1 0,0 0 15,1 0-15,-1 0 0,0 0 16,0-21-16,0 22 0,0-22 16,1 0-16,-1 0 15,0 0-15,0 0 0,21 0 16,-20-22-16,-1 22 0,0-21 0,0 0 15,21 0-15,-20-21 0,-1 20 16,21 1-16,-21-21 0,0 21 0,1 0 16,-1-1-16,-21 1 0,0 0 0,0 0 15,-21 42 17,-1 0-17,22 0-15,0 1 0,0-1 16,0 0-16,0 0 0,0 0 15,0 0-15,22 1 16,-22-1-16,21-21 0,0 0 16,21 0-16,-21 0 0,1 0 0,20 0 15,-21 0-15,21 0 0,-20 0 16,20 0-16,-21-21 0,21-1 0,-20 1 16,-1 0-16,21 0 0,-21 0 0,0 0 15,1-1-15,-1-20 0,0 21 16,0 0-16,0 0 0,-21-1 0,0 1 15,21 0-15,-21 0 0,0 0 16,0 42 15,0 0-31,-21 0 16,21 0-16,-21 1 0,0-1 16,0 21-16,21 0 0,-21 1 0,-1-1 15,1 0-15,0 1 0,0-1 16,21 22-16,-21-1 0,21-21 0,-21 22 15,21-1-15,0 1 0,0-1 0,0 1 16,0-1-16,0 1 0,0-1 16,0 1-16,0-1 0,0 1 0,0-1 15,0-20-15,0 20 0,0-20 0,0-1 16,0 0-16,-22-21 0,-20 1 16,21-1-16,-21 0 0,-22 0 0,22-21 15,-1 0-15,-20 0 0,21 0 0,-1 0 16,1 0-16,0 0 0,-1 0 15,22 0-15,0 0 0,0-21 16,0 0-16,-1 21 0,1-21 0,21-1 16,-21 1-16,21-21 0,0 21 0,0-22 15,0 22-15,0-21 0,0 0 0</inkml:trace>
  <inkml:trace contextRef="#ctx0" brushRef="#br0" timeOffset="49739.16">27961 6922 0,'0'0'0,"0"-22"0,0 1 16,0 0-16,0 0 16,0 63 15,0-21-31,0 22 0,0-1 15,0 0-15,0 22 0,0 21 16,0-22-16,0 1 0,0 20 0,0-20 16,0 20-16,0-20 0,-21-1 0,21 1 15,-21-22-15,0 22 0,-1-22 16,22 0-16,0 1 0,-21-1 0,0-21 16,21 22-16,0-22 0,-21 0 15,21 0-15,0-42 31,0 0-31,0 0 0,0-22 16,0 22-16,0-21 0</inkml:trace>
  <inkml:trace contextRef="#ctx0" brushRef="#br0" timeOffset="50059.98">27707 7366 0,'0'0'0,"-21"-63"0,0 20 0,21-20 15,0 20-15,0 22 0,0-21 16,0 0-16,0 20 0,0 1 0,21 0 15,0 0-15,0 0 0,22 0 16,-22-1-16,21 22 0,22 0 16,-22 0-16,0 0 0,22 0 0,-22 0 15,0 22-15,1-1 0,-1 21 16,-21-21-16,22 22 0,-43-1 0,0 0 16,0 1-16,0 20 0,0-21 15,-22 1-15,-20-1 0,21 0 0,-21-20 16,-1 20-16,1-21 0,0 21 0,-1-20 15,1-1-15,0 0 0,20-21 16,-20 21-16,21 0 0,-21-21 0,20 21 16,1 1-16,21-1 31,21-21-31,1 0 16,-1 0-16,0 0 0,21 0 0,-21 0 15</inkml:trace>
  <inkml:trace contextRef="#ctx0" brushRef="#br0" timeOffset="50887.55">28638 7641 0,'0'0'15,"22"0"-15,-1-21 0,-21 0 0,21 0 16,-21 0-16,0-1 0,0 1 16,0 0-16,0 0 0,0 0 0,-21 21 15,0-21-15,-1 21 16,1 0-16,0 0 0,0 0 15,0 21-15,0 0 0,-1 0 16,1 21-16,0-20 0,0 20 0,0-21 16,0 21-16,-1 1 0,1-22 0,21 21 15,-21-21-15,21 22 0,0-22 16,0 0-16,0 21 0,0-20 0,0-1 16,0 0-16,21 0 0,0-21 15,1 0-15,-1 0 16,0 0-16,0 0 0,0 0 0,0-21 15,1 0-15,-1 0 16,0-1-16,0 1 0,0-21 0,0 21 16,1-22-16,-22 22 0,21-21 0,-21 0 15,21 20-15,0 1 0,-21 0 16,0 0-16,0 0 0,0 0 0,0 42 31,0 0-31,0 0 0,0 0 0,0 0 16,0 1-16,0-1 0,21 0 0,-21 0 15,0 0-15,0 0 0,0 1 16,21-1-16,1 0 0,-1 0 0,-21 0 16,21 0-16,0-21 0,0 0 0,0 22 15,1-22 1,-1 0-16,0 0 0,0 0 0,-21-22 16,21 1-16,0 21 0,-21-21 0,22 0 15,-1 0-15,0 0 0,-21-22 16,21 22-16,0 0 0,0-21 0,1 20 15,-1-20-15,21 21 0,-21 0 16,22-22-16,-1 22 0,0 21 0,-21-21 16,22 21-16,-1 0 0,-21 0 15,22 21-15,-22 0 0,0 1 0,21-1 16,-21 21-16,1-21 0,-22 22 0,21-22 16,-21 21-16,0-21 0,0 22 15,0-1-15,0-21 0,0 0 16,-21 22-16,-1-22 0,1 0 0,0 0 15,0-21-15,21 21 0,-21-21 16,0 0-16,-1 0 16,22-21-1,0 0-15,0 0 0,0 0 0,0-1 16,22-20-16,-1 21 0,0-21 0,0 20 16,0-20-16,0 0 0,1 21 15,20-22-15,-21 22 0,0-21 0,22 21 16,-22-1-16,0 22 0,21-21 15,-21 21-15,22 0 0,-22 0 0,0 0 16,21 0-16,-20 21 0,-1-21 16,0 22-16,0-22 0,0 21 15,0 0-15</inkml:trace>
  <inkml:trace contextRef="#ctx0" brushRef="#br0" timeOffset="52652.05">30543 7789 0,'0'0'0,"22"0"0,-1 0 0,0 0 15,0 0-15,0 0 0,0-21 0,1 0 16,-1 21-16,0-21 0,0 0 16,0-22-16,-21 22 0,0 0 0,21-21 15,-21 21-15,0-22 0,0 22 0,0 0 16,-21 0-16,0 21 16,0 0-16,0 0 0,0 0 0,-22 0 15,1 0-15,21 0 0,-22 42 16,1-21-16,0 0 0,-1 1 0,1 20 15,0-21-15,-1 21 0,22 1 0,0-22 16,0 21-16,21-21 0,0 1 16,0 20-16,0-21 0,0 0 0,21 0 15,-21 1-15,42-1 0,-20 0 16,-1-21-16,21 0 0,-21 0 0,22 0 16,-22 0-16,21 0 0,-21-21 15,22 0-15,-22-1 0,21 1 0,-21 0 16,0 0-16,1 0 0,20-22 15,-21 22-15,0-21 0,0 21 16,1-22-16,-1 22 0,-21 0 0,0 0 16,0 0-16,-21 21 15,-1 21 1,1 0-16,0 0 0,21 0 16,0 1-16,-21 20 0,21-21 0,0 0 15,0 0-15,0 1 0,0-1 0,0 0 16,0 0-16,21 0 0,-21 0 15,21 1-15,0-22 0,1 0 16,20 0-16,-21 0 0,0 0 16,0 0-16,22 0 0,-22-22 0,0 22 15,21-21-15,-20 0 0,-1 0 0,21 0 16,-21-22-16,0 22 0,1 0 16,-1-21-16,-21 21 0,0-1 0,21 1 15,-21 42 16,-21 1-31,0-1 16,-1 21-16,22-21 0,-21 0 0,21 1 16,0-1-16,-21 0 0,21 0 15,0 0-15,-21-21 0,21 21 16,0 1-16,0-44 31,0 1-15,0 0-16,21 0 0,0 0 15,-21 0-15,21-1 0,1 1 0,-1 0 16,-21-21-16,21 21 0,0-1 16,0 1-16,0 0 0,1 0 0,-1 21 15,0 0-15,0-21 0,0 21 16,-21 21-16,21-21 16,-21 21-16,0 0 0,0 0 15,0 1-15,0-1 0,0 0 16,0 0-16,0 0 0,0 0 15,0 1-15,0-1 0,0 0 16,22-21 0,-1 0-1,0 0-15,0-21 16,-21 0-16,21 21 0,0-22 16,1 1-16,-22 0 0,21 0 0,0 0 15,0 0-15,0-1 0,0 1 16,1 0-16,-1 21 0,0 0 0,-21-21 15,0 42 1,0 0-16,0 0 16,0 1-16,0-1 0,0 0 0,0 0 15,0 0-15,0 0 0,0 1 16,0-1-16,0 0 0,21 0 0,0-21 16,-21 21-16,21 0 0,1-21 15,-1 0-15,0 0 0,0 0 0,0 0 16,0 0-16,1 0 0,20 0 15,-21 0-15,0-21 0,22 0 0,-22 0 16,0 0-16,0 0 0,0-1 16,0 1-16,1 0 0,-22-21 0,0 21 15,0-1-15,0 1 16,0 0-16,0 0 0,-22 21 16,1 0-16,0 0 0,0 0 15,0 21-15,0 0 0,21 0 0,-22 1 16,1-1-16,21 0 0,-21 0 15,21 0-15,0 0 0,0 1 0,0-1 16,0 0-16,0 0 16,21 0-16,0-21 0,1 0 0,-1 0 15,0 0-15,0 0 0,0 0 16,0 0-16,22 0 0,-22 0 0,0-21 16,0 21-16,22-21 0,-22 0 15,0-22-15,21 22 0,-21-21 16,1 0-16,-1-1 0,21 1 15,-21-22-15,0 1 0,1-1 0,-1 1 16,0-1-16,0 1 0,0 21 16,-21-1-16,0 22 0,0 0 0,0 0 15,0 0-15,-21 42 16,0 0-16,0 21 16,0-21-16,-1 22 0,1-1 15,0 0-15,0 22 0,0-22 16,21 1-16,-21 20 0,21-21 15,0 1-15,0-1 0,0-21 0,0 22 16,0-22-16,0 21 0,21-21 0,0 0 16,0-21-16,0 22 15,0-22-15,1 0 0,-1 0 0,0 0 16,0 0-16,0 0 0,22-22 16,-22 1-16,0 0 0,0 0 0,0 0 15,0 0-15,1-1 0,-1 1 16,0 0-16,0 0 0,-21 42 31,0 0-31,0 0 16,0 1-16,0-1 15,0 0-15,0 0 0,0 0 16,0 0-16,0 1 0,0-1 16,0 0-16,21-21 0,0 0 15,1 0-15,-1 0 0,0 0 16,0 0-16,0 0 0,22 0 0,-22 0 15,0 0-15,0 0 0,0-21 16,0 0-16,-21-1 16,22 1-16,-22 0 0,0-21 15,0 21-15,0-1 0,-22 1 16</inkml:trace>
  <inkml:trace contextRef="#ctx0" brushRef="#br0" timeOffset="52878.91">32343 7303 0,'0'0'0,"-22"0"0,1 0 0,0 0 16,42 0-1,0 0-15,22 0 0,-1 0 16,0 0-16,1 0 0,-1 0 16,0 0-16,22 0 0,-22 0 0,1 0 15,-1 0-15,0 0 0,1 0 16,-22 0-16,0 0 0,0 0 0,-42 0 31,0 21-31,-22 0 16,-20-21-16,-1 21 0</inkml:trace>
  <inkml:trace contextRef="#ctx0" brushRef="#br0" timeOffset="53615.08">17759 9821 0,'-21'0'31,"-1"0"-15,22-21-16,0 0 15,0 0-15,0 0 0,0 0 16,43-1-1,-22 1-15,0 21 0,21 0 0,-20 0 16,20 0-16,0 0 0,1 0 16,-1 0-16,0 21 0,1 1 0,-1-1 15,0 21-15,1 0 0,-1-20 0,-21 20 16,0 0-16,0 1 0,-21-1 16,0 0-16,0 1 0,0-22 0,0 21 15,-21-21-15,0 22 0,0-22 0,0 0 16,0 0-16,21 0 0,0 0 15,-22-21-15,22-21 16,0 0-16,0 0 16,0 0-16,0 0 15,0-22-15,22 22 0,-1-21 0,0-1 16,-21 22-16,21-21 0,0 0 0,0-1 16,1 1-16,-1 0 0,0 20 15,21-20-15,-21 21 0,1 0 0,-1 21 16,0-21-16,0 21 0,0 0 15,0 0-15,1 0 0,-1 0 0,0 0 16,0 0-16</inkml:trace>
  <inkml:trace contextRef="#ctx0" brushRef="#br0" timeOffset="53983.14">18923 10054 0,'0'0'0,"21"43"16,-21-22-16,21-21 15,0 0-15,1 0 16,-1 0-16,0 0 0,0 0 16,21-21-16,-20-1 0,20 22 0,0-21 15,1 0-15,-1 0 0,-21 21 0,21-21 16,-20 0-16,20-1 0,-42 1 16,0-21-16,21 21 0,-21 0 0,0-1 15,0 1-15,-21 0 0,0 0 0,0 21 16,-1 0-16,1 0 15,0 0-15,0 0 0,-21 21 0,20 0 0,-20 0 16,21 1-16,0 20 0,-22-21 16,22 21-16,0 1 0,0-22 15,0 21-15,21-21 0,0 22 0,0-22 16,0 0-16,21 0 0,0 22 0,0-22 16,22-21-16,-1 21 0,0 0 15,22-21-15,-1 0 0,1 0 0,-1 0 16,22 0-16,-22 0 0,22 0 15,-21 0-15,-1 0 0,22 0 0,-43-21 16,22 0-16</inkml:trace>
  <inkml:trace contextRef="#ctx0" brushRef="#br0" timeOffset="55315.17">20383 10012 0,'0'0'0,"0"-21"0,0-22 0,0 22 16,0 0-16,-21 0 0,0-21 15,0 42-15,0-22 0,-22 1 0,22 21 16,-21 0-16,21 0 0,-22 21 0,22 1 15,-21-1-15,21 0 0,-22 0 16,22 21-16,0-20 0,0 20 0,0-21 16,0 21-16,-1-20 0,22 20 0,0 0 15,0-21-15,0 1 0,0 20 16,0-21-16,0 0 0,0 0 0,22 1 16,-1-22-16,0 21 0,21-21 15,-21 0-15,1 0 0,20 0 16,-21 0-16,21-21 0,-20 21 0,20-22 15,0 1-15,-21 0 0,1 0 0,20 0 16,-21 0-16,0-1 0,0 1 16,-21-21-16,22 21 0,-22 0 0,21-1 15,0 1-15,-21 0 0,0 0 0,0 0 16,21 21-16,0 0 16,-21 21-1,0 0-15,0 0 0,0 22 16,0-1-16,0 0 0,0 1 15,0-1-15,-21 21 0,0 1 0,0-1 16,0 1-16,21-1 0,-22 1 16,1-1-16,21 1 0,0-1 15,0 1-15,0-22 0,0 22 0,0-1 16,0-20-16,0 20 0,0-21 0,0 1 16,21-1-16,1-21 0,-22 0 15,0 1-15,0-1 0,21 0 0,0-21 16,0-21-1,-21 0-15,0-1 0,21 1 16,-21-21-16,0 21 0,0-22 16,0 1-16,21 0 0,1-22 0,-1 22 15,-21-22-15,21 1 0,0-22 0,0 1 16,0-1-16,22 0 0,-22 1 16,0-1-16,0-21 0,0 21 15,1 22-15,-22-22 0,21 22 0,-21-1 16,21 22-16,-21 0 0,0-1 15,0 22-15,0 42 32,0 0-32,0 22 0,0-22 15,0 0-15,0 21 0,0-20 0,0-1 16,0 21-16,0-21 0,0 0 0,0 1 16,21-1-16,0 0 0,-21 0 15,21-21-15,1 21 0,-1-21 16,0 0-16,0 0 0,0 0 0,0 0 15,1-21-15,-1 0 16,0 0-16,0 0 0,0-22 16,0 22-16,1 0 0,-1-21 0,-21-1 15,0 1-15,21 21 0,-21-22 16,0 22-16,0-21 0,21 21 0,-21 0 16,0 42-1,-21 0 1,21 0-16,0 0 0,-21 22 0,21-22 15,0 21-15,0-21 0,0 22 16,0-22-16,0 21 0,0-21 16,0 0-16,21 1 0,0-1 0,0 0 15,0 0-15,1 0 0,-1-21 0,0 0 16,0 0-16,0 0 0,0 0 16,22 0-16,-22 0 0,0 0 0,0-21 15,22 0-15,-22 0 0,0 0 0,0-1 16,-21 1-16,21-21 0,-21 0 15,21 20-15,-21 1 0,0-21 0,0 21 16,0 0-16,0-1 0,-21 22 16,0 0-1,0 22-15,0-1 0,21 0 16,0 0-16,0 21 0,0-20 16,0-1-16,0 0 0,0 0 0,0 21 15,0-20-15,0-1 0,0 0 16,21-21-16,0 0 0,-21 21 15,21-21-15,0 0 0,1 0 0,-1 0 16,0 0-16,0-21 0,0 21 0,0-21 16,1 0-16,-1-1 0,21 1 15,-21 0-15,0 0 0,1 0 0,-1-22 16,0 22-16,0 0 0,0 0 0,0 21 16,-21-21-16,22 21 15,-22 21 1,0 0-16,0 0 15,0 0-15,0 22 0,0-22 16,-22 0-16,22 0 0,-21 0 0,0 1 16,0-1-16,0 0 0,21 0 0,-21-21 15,-1 21-15,1 0 0,0-21 0,0 22 16,21-44 15,0 1-31</inkml:trace>
  <inkml:trace contextRef="#ctx0" brushRef="#br0" timeOffset="55591.01">22352 9356 0,'0'0'0,"0"42"15,0-21 1,0 22-16,0-22 0,0 21 0,-21 22 15,0-22-15,21 0 0,-22 22 16,1-22-16,21 22 0,-21-22 0,0 21 16,21-20-16,-21-1 0,21 0 0,0 1 15,0-22-15,0 21 16,0-21-16,0 1 0,0-1 0,0 0 16,21-21-16,0 0 15,0 0-15,0 0 0,1-21 16,-1 0-16,0-1 0,-21 1 15,21 0-15</inkml:trace>
  <inkml:trace contextRef="#ctx0" brushRef="#br0" timeOffset="55746.59">22183 9843 0,'-22'-22'0,"44"44"0,-65-44 16,22 1-16,0 21 0,21-21 31,21 21-15,0 0-16,0 0 0,1 0 0,20 0 15,-21 0-15,0-21 0,22 0 16,-22 21-16,21-21 0,-21-1 0,22 1 16,-22 21-16</inkml:trace>
  <inkml:trace contextRef="#ctx0" brushRef="#br0" timeOffset="56231.31">23770 9292 0,'0'0'0,"0"-21"0,0 0 0,21 0 15,0 0-15,-21-1 0,22 1 0,-22 0 16,21 0-16,-21 0 16,0 0-16,21 21 0,-21 42 31,0-21-31,0 0 15,0 22-15,-21-1 0,21 0 0,0 1 16,-21-1-16,21 0 0,-22 22 16,1-22-16,0 22 0,21-22 0,0 0 15,0 1-15,-21-1 0,21 0 0,0-21 16,-21 1-16,21 20 0,0-21 16,0 0-16,0 0 0,21-21 15,-42-21 16,0 21-15,-1-21-16</inkml:trace>
  <inkml:trace contextRef="#ctx0" brushRef="#br0" timeOffset="56883.12">23389 9800 0,'0'0'0,"-21"0"0,0 0 0,0 0 0,21-21 16,21 21-1,0 0-15,0-21 16,21 21-16,-20 0 0,20-21 15,21 21-15,-20-21 0,20-1 16,1 22-16,-1-21 0,1 0 0,-1 21 16,1-21-16,-22 0 0,22 21 0,-22-21 15,-21 21-15,21 0 0,-20 0 16,-1 0-16,0 0 0,-21 21 31,0 0-31,0 0 0,0 0 16,0 0-16,0 1 0,-21-1 0,21 0 15,0 0-15,0 0 0,0 0 16,0 1-16,0-1 0,0 0 16,0 0-16,21-21 15,0 21-15,0-21 0,22 0 16,-1 0-16,0 0 0,1 0 0,-1 0 16,0 0-16,1 0 0,-1-21 0,0 0 15,-21 0-15,22 0 0,-22 21 16,0-22-16,0 1 0,0 0 0,-21-21 15,0 21-15,0-1 0,0 1 16,0 42 0,0 1-1,0-1-15,-21 0 0,21 0 16,-21 21-16,21 1 0,0-22 0,0 21 16,0 1-16,-21-1 0,21 0 15,0 1-15,0-1 0,0 0 0,0 1 16,0 20-16,0-21 0,0 1 15,0-1-15,0 0 0,0 1 0,0-1 16,0 0-16,0 1 0,0-1 0,0-21 16,-21 22-16,21-22 0,-21 0 15,-1 0-15,-20 0 0,21 0 0,-21-21 16,-1 22-16,1-22 0,0 0 0,-1 0 16,1 0-16,0 0 0,-1 0 15,22-22-15,-21 1 0,-1 0 0,22 0 16,0 0-16,0 0 0,0-22 0,21 22 15,0-21-15,0 21 0,0-22 16,21 1-16,0 0 0,0 20 16,0-20-16,22 0 0,-22 21 0,21-22 15</inkml:trace>
  <inkml:trace contextRef="#ctx0" brushRef="#br0" timeOffset="57171.5">25125 9567 0,'0'-21'0,"0"42"0,0-63 0,0 63 31,0 22-31,0-22 0,0 21 16,0 22-16,0-22 16,0 21-16,0-20 0,0 20 0,0 1 15,0-22-15,0 22 0,0-1 0,0 1 16,0-22-16,0 21 0,0 1 15,0-22-15,0 1 0,0-1 0,0 0 16,0 1-16,0-22 0,0 21 0,0-21 16,0 0-16,0 1 0,0-44 31,0 1-31,0 0 16,0 0-16</inkml:trace>
  <inkml:trace contextRef="#ctx0" brushRef="#br0" timeOffset="57455.34">25125 9927 0,'0'0'0,"0"-42"16,0 0-16,0-1 0,0 22 15,21-21-15,0 21 0,0-1 0,-21 1 16,21 21-16,1-21 0,-1 21 0,21 0 16,-21 0-16,0 0 0,22 0 15,-22 21-15,0 0 0,0 1 0,22-1 16,-43 0-16,21 0 15,-21 0-15,0 0 0,0 1 0,0-1 0,-21 0 16,-1 0-16,-20 0 0,21-21 0,0 21 16,-22 1-16,22-22 15,0 21-15,-21-21 0,21 0 0,-1 21 16,44-21 15,-1 0-31,0-21 16,0 0-16</inkml:trace>
  <inkml:trace contextRef="#ctx0" brushRef="#br0" timeOffset="57755.16">25612 9885 0,'0'0'0,"21"0"0,0 0 16,0 0-16,0-21 0,0 21 0,1-21 16,20 21-16,-21 0 0,0-22 15,0 22-15,22-21 0,-22 0 16,0 21-16,0-21 0,0 0 0,1 0 15,-1-1-15,-21 1 0,21 0 0,-21 0 16,0 0-16,-21 21 16,0 0-16,-1 0 0,1 0 15,0 21-15,0 0 0,-21 0 0,20 22 16,1-22-16,0 21 0,21-21 16,-21 22-16,21-22 0,-21 21 0,21-21 15,0 22-15,0-22 0,0 0 16,0 0-16,0 0 0,0 0 15,21-21-15,0 0 0,0 0 16,22 0-16,-22 0 0,21 0 0,-21 0 16,22 0-16,20 0 0</inkml:trace>
  <inkml:trace contextRef="#ctx0" brushRef="#br0" timeOffset="58019.82">27326 9504 0,'0'-21'16,"0"42"-16,0-63 0,0 63 15,0 21 1,0-21-16,0 22 16,0-22-16,-21 21 0,21 0 0,0 1 15,-21-1-15,21-21 0,-21 22 0,21-1 16,-22-21-16,22 0 0,0 0 15,0 1-15,0-1 0,0 0 16,22-42 15,-1 21-31</inkml:trace>
  <inkml:trace contextRef="#ctx0" brushRef="#br0" timeOffset="58443.21">27876 9546 0,'0'0'0,"22"-21"0,-22 0 16,0 0 0,-22 21-16,1 0 15,0 0-15,0 0 0,0 0 0,0 0 16,-1 0-16,1 21 0,0 0 16,0-21-16,0 21 0,21 0 0,-21 1 15,21-1-15,-22 0 16,22 0-1,22 0 1,-1-21-16,0 0 0,0 0 0,0 0 16,0 21-16,1-21 0,-1 0 15,0 22-15,0-22 0,0 21 0,22-21 16,-22 21-16,21 0 0,-21-21 0,0 21 16,22 0-16,-43 1 0,0-1 15,0 0-15,0 0 0,0 0 16,-43 0-1,22-21-15,0 0 0,0 22 0,-21-22 16,-1 21-16,22-21 0,-21 0 0,-1 0 16,1 21-16,0-21 0,21 0 15,-22 0-15,22 21 0,0-21 16,0 0-16,0 0 0,-1 0 16,1 0-16,21-21 15,0 0-15</inkml:trace>
  <inkml:trace contextRef="#ctx0" brushRef="#br0" timeOffset="58656.08">27411 9377 0,'0'0'0,"0"-21"0,0 0 0,-21 21 15,21-22-15,-22 22 16,22-21-16,0 0 16,0 0-16,0 0 15,0 0 1</inkml:trace>
  <inkml:trace contextRef="#ctx0" brushRef="#br0" timeOffset="59471.69">28850 9440 0,'0'0'0,"21"0"0,0 0 0,1 0 16,20 0-16,-21 0 0,21-21 16,1 21-16,-22-21 0,21 21 0,1-21 15,-22 0-15,0 0 0,0-1 0,0 22 16,-21-21-16,0 0 0,0 0 15,0 0-15,0 0 0,-21-1 0,0 22 16,0 0-16,-22 0 0,22 0 0,-42 0 16,20 22-16,1-22 0,0 21 15,-1 21-15,1-21 0,0 0 0,21 22 16,-22-22-16,22 21 16,0-21-16,21 22 0,0-22 0,0 21 15,0-21-15,0 1 0,0-1 0,0 0 16,21 0-16,21-21 0,-20 0 15,-1 0-15,21 0 0,0 0 0,-20 0 16,20 0-16,0 0 0,1-21 0,-22 0 16,0 21-16,21-21 0,-21-1 15,1 1-15,-1 0 0,0 0 0,-21 0 16,21 0-16,-21-1 0,21 22 16,-21-21-16,21 0 0,-21 42 46,0 0-46,0 22 0,-21-22 0,0 21 16,0 1-16,0-1 0,21 21 0,-21-20 16,-1 20-16,22-20 0,0 20 15,0 1-15,-21-22 0,21 21 0,0 1 16,0-1-16,0 1 0,0-22 0,0 22 16,0-1-16,0 1 0,0-1 15,0-20-15,0 20 0,0-21 0,0 1 16,0-1-16,-21 0 0,0-20 0,0 20 15,-22-21-15,22 0 0,-21 0 16,0-21-16,20 22 0,-20-22 16,0 0-16,21 0 0,-22 0 0,1 0 15,21-22-15,0 22 0,-22-21 0,22 0 16,0 0-16,0-21 0,0 20 16,21-20-16,0 21 0,0-21 0,0 20 15,0-20-15,0 21 0,0-21 0,0-1 16,42 22-16,-21-21 0,0-1 15,22 1-15,-22 0 0</inkml:trace>
  <inkml:trace contextRef="#ctx0" brushRef="#br0" timeOffset="60147.22">29654 9758 0,'0'-21'31,"22"21"-31,-22-21 16,21-1-16,0 22 0,21-21 15,-21 0-15,1 21 0,-1-21 0,0 0 16,0 0-16,0-1 0,0 1 16,1 0-16,-1 0 0,-21 0 0,0 0 15,0-1-15,0 1 0,-21 21 31,-1 0-31,1 0 0,0 0 0,0 21 16,0 1-16,0-1 0,-1 21 0,1 0 16,0-20-16,0 20 0,0 0 15,21 1-15,0-22 0,0 21 0,0-21 16,0 22-16,0-22 0,0 0 16,0 0-16,21 0 0,0 0 0,0-21 15,0 0-15,1 22 0,20-22 0,-21 0 16,21 0-16,-20 0 15,20 0-15,-21-22 0,21 1 0,-20 0 0,-1 0 16,21 0-16,-21-22 0,0 1 16,22 0-16,-22-1 0,21 1 15,-21-21-15,1-1 0,20 22 0,-21-22 16,0 1-16,0-1 0,1 22 16,-1-22-16,0 1 0,0 21 0,-21-1 15,0 22-15,0 0 0,0 0 16,0 42-1,-21 0-15,0 21 16,21-20-16,-21 20 0,-1 0 0,1 1 16,21-1-16,-21 0 0,21 1 15,-21-1-15,21 21 0,0-20 16,0-1-16,0 0 0,0 1 0,0-1 16,0 0-16,0 1 0,0-22 0,0 0 15,21 0-15,-21 0 0,21 1 16,0-22-16,1 0 0,-1 0 15,0 0-15,0 0 0,0-22 16,0 22-16,1-21 0,-1 0 0,0 0 16,0-21-16,0 20 0,0 1 15,1-21-15,-22 21 0,0-22 0</inkml:trace>
  <inkml:trace contextRef="#ctx0" brushRef="#br0" timeOffset="60428.06">30289 9250 0,'0'0'0,"22"0"31,-1 0-31,0-21 0,0 21 16,0 0-16,0 0 0,22-21 0,-22 21 16,21 0-16,1 0 0,-1-22 15,-21 22-15,21 0 0,1-21 0,-1 21 16,0 0-16,-20 0 0,20 0 0,-21 0 15,0 0-15,0 0 16,1 0-16,-1 0 0,0 0 0,-42 0 47,0 0-31,-22 0-16,22 0 0</inkml:trace>
  <inkml:trace contextRef="#ctx0" brushRef="#br0" timeOffset="88347.53">5313 9843 0,'0'0'0,"-21"21"0,-1-21 16,1 0-16,0 0 0,0 0 15,0 0-15,0 0 0,-1 0 0,1 0 16,0 0-16,0 21 0,-21-21 16,20 0-16,1 0 0,0 0 15,0 0-15,0 0 0,0 21 0,-1-21 16,1 0-16,0 0 0,0 0 16,0 0-16,0 21 0,-1-21 15,22 21 1,0 1-1,22-22 1,-1 0 0,21 0-16,-21 0 0,22 0 0,-1 0 15,0 0-15,1-22 0,-1 22 16,21-21-16,-20 21 0,20-21 16,22 0-16,-22 21 0,22-21 0,0 21 15,-1-21-15,1-1 0,0 1 16,21 0-16,-22 21 0,22-21 0,0 0 15,21 0-15,-21-1 0,21 1 16,0 0-16,0 21 0,-21-21 0,21 0 16,0 0-16,-22-1 0,22 22 0,0-21 15,0 0-15,-21 21 0,21-21 16,-21 21-16,0-21 0,0 21 0,0 0 16,21-21-16,-22 21 0,22-22 0,-21 22 15,0 0-15,0-21 16,0 0-16,-22 21 0,1 0 0,0 0 15,-22-21-15,1 21 0,-1 0 0,-20 0 16,-1 0-16,0 0 0,1 0 16,-22-21-16,0 21 0,0 0 15,-21-21 17,-21 21-17,0 0-15,-22 0 0,22 0 0,-21 0 16,0 0-16,-1 0 0,-20 0 15,-1 0-15,1 0 0</inkml:trace>
  <inkml:trace contextRef="#ctx0" brushRef="#br0" timeOffset="90295.64">5461 10181 0,'0'0'0,"-169"21"32,147-21-32,1 22 0,0-22 0,0 0 15,0 0 1,42 0 93,0 0-109,0 0 0,22 0 16,-1 0-16,0 0 0,1-22 0,20 22 16,1-21-16,-1 0 0,22 21 0,-1-21 15,-20 0-15,21 0 0,-1 21 16,22-22-16,0 1 0,0 0 0,21 0 15,0 0-15,0 0 0,21-1 16,-21-20-16,21 21 0,0 0 16,0 0-16,1-1 0,20-20 0,-21 21 15,0 0-15,-21 0 0,21-22 16,1 22-16,-22 0 0,0 0 0,-22 0 16,1-1-16,0 1 0,-21 0 0,-1 0 15,1 21-15,-21-21 0,-1 0 16,-21 21-16,22-22 0,-22 22 0,1 0 15,-1-21-15,-21 0 0,21 21 0,-20 0 16,-1 0-16,0 0 0,0-21 16,0 21-16,0 0 297,1 0-282,-1 0 407,0 0-31,-21-21-266,-21 21-110,21-21 1,-21 21-16</inkml:trace>
  <inkml:trace contextRef="#ctx0" brushRef="#br0" timeOffset="92371.18">28638 10266 0,'0'0'15,"-21"0"-15,0 21 16,0-21-16,0 0 16,21 21-16,-21-21 0,-1 21 15,1-21-15,0 22 16,0-22-16,0 0 16,21 21-1,21-21 16,0 0-15,0 0-16,22 0 0,-1 0 0,21 0 16,22-21-16,0 21 0,-1 0 15,22 0-15,0 0 0,0-22 0,0 22 16,21 0-16,0 0 0,0 0 16,0 0-16,21-21 0,-21 21 0,0 0 15,-21 0-15,21 0 16,-21 0-16,-22-21 0,22 21 0,-21 0 15,-22 0-15,22 0 0,-43-21 16,22 21-16,-22 0 0,0 0 0,-20-21 16,-1 21-16,0 0 0,0 0 0,-21-21 15,0-1 17,-21 22-17,0 0-15,0 0 16,-1 0-16,1 0 0,-21 0 15,21 0-15,0 0 0,-1 0 0,1 0 16,0 0-16,-21 0 0,21 0 16</inkml:trace>
  <inkml:trace contextRef="#ctx0" brushRef="#br0" timeOffset="92790.94">28914 10647 0,'-64'0'0,"128"0"0,-170 0 16,63 21-16,1-21 0,21 0 16,0 21-16,0-21 0,42 0 31,21 0-31,0 0 0,22 0 0,-1 0 15,22 0-15,0 0 0,-1-21 0,1 21 16,21 0-16,-21 0 0,20 0 16,1 0-16,0 0 0,0 0 0,0 0 15,0 0-15,-22 0 0,22 0 16,-21-21-16,-1 21 0,-20 0 0,21 0 16,-22 0-16,-21 0 0,22-21 15,-22 21-15,1 0 0,-1 0 16,0-21-16,-21 21 0,1 0 0,-1-22 15,0 1-15,0 21 0,-21-21 16,21 0-16,0 21 0,-21-21 16,22 21-16,-22-21 0,0-1 15,0 1-15,21 0 16,-21 0-16,0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D1E2-A5A6-4232-8446-EA4C5EDB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E63EF-4ADE-46BB-A876-9B14BBC1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3C75F-3FBC-4899-997D-87BCAAE0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3EA1-7613-4DC9-BFC2-C218931C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E668-4417-4F17-9ED1-EAFA99FC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7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F4E5-FAF9-4512-97E8-9F04352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CC14-859C-4AFD-B368-4519DB59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E49B-C712-4A70-AF17-DA9F262F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581F-CC7E-4205-8CAC-CE9730B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8C0C-1931-4C41-A687-E3E547FB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976AE-BCED-4279-9116-3634A4AFD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F82F-7CF5-4C17-845D-7F253FDE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E2C3-69E1-4C0B-B96D-9DD1D20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030A-05DD-44CF-822F-F1A18BB5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7C1C-6371-410D-A7F0-8C2E00E4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FF74-E5F7-49AB-911D-8396AFC2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41B5-B0F6-4B3F-BB0A-FE15CD3D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E29A-A2D9-460A-A3CC-CF6EDE95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BDB3-E146-4CD1-AD76-DB1F584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A11E-6D64-41B4-83BF-FA183464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5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90FD-E010-45C0-AC2D-D3B1089A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F110-0908-4F7B-877E-4BBF5EE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8D98-FA3F-4F3C-AE8C-C4BB90FF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039C-D1D9-4769-8841-AAC3A2DB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56CF-4B2E-4877-A910-4D55B163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4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C79D-EECA-4443-A0E2-F196E802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C2AC-CE00-4104-8F2D-BAD19532E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C64C-5B3C-4019-829A-8A60C5B9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72790-8A9A-4A42-AED6-5EDE546F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7B17-4D15-4B0E-BEB9-6DDE5A24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5B15-B8AF-408E-8EFC-2BC0BF95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1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13E6-6FFC-468D-B91A-E5F0D819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598D-7DCD-4CA6-9460-E1F135A5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529E7-9C32-4AE2-BBF1-CD399A0F2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DA206-46EB-4E49-99A4-D45EAFCF0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6D6F2-DF04-41CD-840D-9C005C787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CAFF0-F32F-485D-80F1-B2042A5C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0BBC9-DAC2-4C21-87CB-8692E69F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91C75-A416-4516-8636-E2CE6E80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8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4E2A-F4A4-4007-93FA-02A5E44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74F88-C72A-4EAA-910F-36C79CA1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A773-4542-4F54-AA8B-BF8DEF9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CF46C-B14E-441C-BD52-DFF1F4A3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1FB12-C2D2-49A4-AED2-A70DBE56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2815B-04CA-4CC9-82CA-B683AE0E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40510-1EDA-46BE-ACAC-F043E761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2E43-2AF2-458E-A93E-E5235F04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33B3-35DB-4D9C-A07F-D36F3B7D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D1C01-7314-45EC-A3C2-5B348AA51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212B-D638-46BE-BF6E-FDA0604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DD73E-F28F-4D2F-B8B8-69C63D2D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EA57-A42C-43AB-8DD0-EBA88AE9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AFE9-BFC1-42E9-8CBB-F3E446B8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F40C9-E3F3-4F4C-9E90-95C59A1A8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867DC-4D98-4A4B-915F-E2EBA82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4CC21-87DB-4F86-958A-C3EE7F6D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EDF9-F51F-49A7-84F9-0FA45005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B0252-3121-497F-8446-8B68A5E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36321-DE3D-4F03-B046-5D2CC6C3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543FC-2122-4265-B67F-80652672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E823-A988-467C-9CCD-D3F8AF6F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9891-9960-4DC0-A8BD-A504D34B4AA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E23F-D6FA-4FD9-B1E9-BAE3325A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B553-4C06-4225-935C-D87FD4AE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F83-3256-4C4F-92D1-046FA0397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AB3C-D303-4099-9E9E-FAAA5338C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AF0F-927B-4E09-A5D0-FD7105EC1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1FDD85-9F83-4937-8C9E-67085D95FF94}"/>
                  </a:ext>
                </a:extLst>
              </p14:cNvPr>
              <p14:cNvContentPartPr/>
              <p14:nvPr/>
            </p14:nvContentPartPr>
            <p14:xfrm>
              <a:off x="411480" y="175320"/>
              <a:ext cx="5677200" cy="26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1FDD85-9F83-4937-8C9E-67085D95F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65960"/>
                <a:ext cx="569592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9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AB3C-D303-4099-9E9E-FAAA5338C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AF0F-927B-4E09-A5D0-FD7105EC1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59547-2AC6-4390-A5E9-2F56A9173D47}"/>
                  </a:ext>
                </a:extLst>
              </p14:cNvPr>
              <p14:cNvContentPartPr/>
              <p14:nvPr/>
            </p14:nvContentPartPr>
            <p14:xfrm>
              <a:off x="159840" y="251640"/>
              <a:ext cx="554796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59547-2AC6-4390-A5E9-2F56A9173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42280"/>
                <a:ext cx="556668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4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AB3C-D303-4099-9E9E-FAAA5338C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AF0F-927B-4E09-A5D0-FD7105EC1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99A7B6-220E-45D2-A5C5-9C2CC89F3EDC}"/>
                  </a:ext>
                </a:extLst>
              </p14:cNvPr>
              <p14:cNvContentPartPr/>
              <p14:nvPr/>
            </p14:nvContentPartPr>
            <p14:xfrm>
              <a:off x="76320" y="281880"/>
              <a:ext cx="1172736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99A7B6-220E-45D2-A5C5-9C2CC89F3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72520"/>
                <a:ext cx="1174608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22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AB3C-D303-4099-9E9E-FAAA5338C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AF0F-927B-4E09-A5D0-FD7105EC1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9AFEA6-C49F-4862-BB5F-89ADAA00A661}"/>
                  </a:ext>
                </a:extLst>
              </p14:cNvPr>
              <p14:cNvContentPartPr/>
              <p14:nvPr/>
            </p14:nvContentPartPr>
            <p14:xfrm>
              <a:off x="0" y="76320"/>
              <a:ext cx="12184560" cy="40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9AFEA6-C49F-4862-BB5F-89ADAA00A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220328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8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2021-07-15T02:15:35Z</dcterms:created>
  <dcterms:modified xsi:type="dcterms:W3CDTF">2021-07-15T02:55:02Z</dcterms:modified>
</cp:coreProperties>
</file>