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04:59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11303 10456 0</inkml:trace>
  <inkml:trace contextRef="#ctx0" brushRef="#br0" timeOffset="147013.5">10753 1799 0,'0'0'15,"0"-21"-15,0 0 16,0 0 15,0 0-15,0-1-1,0 1 1,0 0-16,0 0 16,21 0-16,-21 0 0,0-1 15,0 1-15,0 0 16,0 0-16,0 0 15,0 0-15,0 42 47,-21-21-47,21 21 0,0 21 16,0 1-16,-22-1 0,22 0 0,-21 85 16,0 0-1,0-84-15,0 20 0,0 1 16,21-22-16,-22 21 0,22-20 0,-21-1 15,21 0-15,0 1 0,0-22 16,0 0-16,0 21 0,0-20 16,0-1-16,0-42 31,21 21-31,-21-22 0,22-20 16,-1 21-16,-21 0 15,21-22-15,0-20 0,0 21 16,0-1-16,1-41 0,-1 62 0,0-20 15,0 21-15,0-21 0,0 20 16,1 1-16,41 0 16,-42 21-16,0 0 15,1 21-15,-1 22 16,-21-22-16,21 0 0,-21 21 0,0-21 16,0 22-16,0-22 0,0 21 15,0 1-15,0-22 0,21 85 16,-21-85-16,21 42 15,0-42-15,-21 1 0,22-22 16,-1 0-16,0 0 0,0 0 16,21-43-16,22 1 15,-43 0-15,0 20 0,0-20 16,1 0-16,-1-1 0,0-20 16,0 21-16,0-22 0,0 1 15,-21-1-15,22 1 0,-22-43 16,0-21-16,0 106 15,0-1-15,0 1 0,0 0 16,0 42 15,0 0-15,0 1-16,0-1 16,0 0-16,0 0 15,0 0-15,0 0 0,0 1 16</inkml:trace>
  <inkml:trace contextRef="#ctx0" brushRef="#br0" timeOffset="147405.28">11599 2223 0,'0'0'0,"21"0"31,1 0-31,-1-22 0,0 1 16,0 21-16,0-21 0,0 0 16,1 0-16,-1 0 0,0-1 15,-21 1-15,21 0 0,-21-21 16,0 21-16,0-1 16,0 1-16,-21 21 0,0 0 15,0 0-15,-1 0 0,-20 0 16,21 21-16,0 1 0,0-1 0,-1 0 15,1 42-15,-21 22 16,42-43-16,0-20 0,0-1 16,0 0-16,0 0 15,0 0-15,0 0 0,21 1 0,0-22 0,43 21 16,-22-21 0,0 0-16,-20 0 15,20 0-15,0-21 0,-21 21 0,22-22 16,-1 1-16,0 0 0,1 0 15</inkml:trace>
  <inkml:trace contextRef="#ctx0" brushRef="#br0" timeOffset="147964.54">12488 1439 0,'0'0'0,"-21"0"16,0 0-16,21 22 0,-21-1 15,21 21-15,0 0 16,-21-20-16,21 20 0,-22 21 0,22-20 16,-21-1-16,21 0 0,0 22 0,-21 21 15,0-43-15,21 64 16,-21-64-16,21-21 16,0 0-16,0 1 0,-21-1 0,21 0 15,0 0 1,-22-21-16,1 0 15,21-21 1,0 0-16,0 0 16,0-1-16,0 1 15,0-21-15,21 0 0,1 20 16,-22-20-16,21 21 0,0 0 16,0 0-16,0-1 0,22 1 0,-22 0 15,0 0-15,0 21 0,64 0 16,-43 0-1,-21 0-15,22 21 0,-1 21 16,-42-20-16,21-1 0,-21 0 16,21 0-16,-21 0 0,0 22 0,0-22 15,0 21-15,-21-21 16,0 0-16,0 1 0,0-1 16,-43 21-16,43-21 0,0-21 15,0 21-15,-1-21 0,-20 0 0,21 0 16,-43 0-1,43 0-15,0 0 0,0 0 16,21-21 0,0 0-1,0 0-15,0 0 0</inkml:trace>
  <inkml:trace contextRef="#ctx0" brushRef="#br0" timeOffset="151256.95">13801 1672 0,'0'0'0,"21"0"0,0-21 0,0 0 16,0 21-16,0-21 0,1 0 16,41-1-16,22-41 15,-43 42-15,-21 0 0,0-1 16,1 1-16,-1 0 0,-21-21 16,0 21-16,0-1 0,0 1 15,0 0-15,-43-21 16,-41-1-16,41 43 15,22 0-15,-63 0 0,62 0 16,-20 0-16,21 22 0,-21-1 16,20 0-16,1 0 0,-21 21 15,21 1 1,0-22-16,21 21 0,0-21 0,0 1 16,0 20-16,21-21 0,0 21 0,0-20 15,0 20-15,0-21 0,85 85 16,-42-43-1,-43-41-15,0 20 0,0-21 16,22 21-16,-43-20 0,21-1 0,-21 21 16,0 22-16,-21-22 15,-1 0-15,1-21 16,-21 1-16,21-22 0,-22 21 0,1 0 16,-21 0-16,20-21 0,1 21 0,0-21 15,-43 21 1,64-21-16,-43 0 0,43 0 0,0-21 15,-21-21-15,42 21 0,-22 0 16,22-1-16,0 1 0,0-21 16,0 21-16,0-22 0,0-41 15,0-1-15,0 64 16,0-21-16,0 20 16,0 1-16,0 0 0,0 0 0,22 21 31,-22 21-31,0 0 0,21 22 15,-21-22-15,21 0 0,-21 21 0,21 1 16,-21-22-16,0 21 0,0 0 16,0-20-16,21 20 0,-21-21 0,43 64 15,-22-64-15,0 21 16,0-42 0,21 0-16,-20 21 0,-1-21 0,0 0 15,21 0-15,-21 0 0,22 0 0,-1-21 16,0 0-16,43 0 15,0-21-15,-43 20 0,-21 1 16,22 0-16,20-42 0,-21 41 16,-20-20-16,-1 21 0,0-21 15,-21 20-15,0 1 0,21-42 16,0 42 0,-42 21-1,0 21-15,21 0 16,-21 0-16,21 0 15,-21 22-15,-1 20 16,22-42-16,0 22 0,0-22 16,0 0-16,0 0 0,0 0 15,0 0-15,0 1 0,0-1 16,22 0-16,-1 0 0,0-21 16,0 21-16,0-21 15,22 0-15,-22 0 0,21 0 0,-21 0 16,0 0-16,1 0 0,-1-21 0,0 0 15,42 0-15,-63 0 16,22-1-16,-1 1 0,0 0 0,0-21 16,-21 21-16,0-1 0,0-20 15,0 21-15,0-21 0,0-1 16,0-20 0,-21 63-1,0 0-15,0 0 16,21 21-16,-22 0 0,1 0 15,21 0-15,0 1 16,0-1-16,0 0 16,21-21-16,1 0 15,-1 0-15,0 0 16,0 0-16,0-21 16,0 0-16,22-1 0,-22 1 15,0 0-15,0 21 0,-21-21 16,21 0-16,1 21 15,-22 21 17,0 0-17,0 0-15,0 0 0,0 1 16,0 20-16,0-21 0,-22 0 0,22 22 16,0 20-1,0-42-15,0 0 0,0 1 0,0-1 16,0 0-16,22 0 15,-1-21-15,0 0 0,0 0 0,0 0 16,22 0-16,-1 0 16,-21 0-16,0 0 0,0-21 15,1 0-15,-1 21 0,0-21 0,21-22 16,-21 22-16,-21-21 16,22 21-16,-1-43 15,0-42-15,-21 85 0,21-21 16,-21 21-16,0-1 0,0 1 15,-21 42 17,21 1-17,-21-1-15,21 0 0,0 21 0,0-21 16,-21 1-16,21 20 0,0-21 0,0 0 16,0 64-1,0-64-15,0 0 0,0 0 16,21-21-16,-21 22 0,21-22 15,0 0-15,21 0 16,1 0-16,-1-22 16,-21 1-16,0 21 0,1-21 15,-1 0-15,0 0 0,0 0 0,21-64 16,-20 43 0,-22-22-16,21 43 15,0-43-15,-21 43 0,0 0 16,0 0-16,0 0 15,0 42 1,0 0-16,-21-21 16,21 21-16,-21 22 0,21-22 0,-22 0 15,22 21-15,0-21 0,0 1 16,0 20-16,0-21 0,0 0 0,0 43 16,0-43-1,0 0-15,0 0 0,22-21 16,-1 0-16,0 21 0,0-21 0,0 0 15,0 0-15,1 0 16,41-42-16,1 21 16,-43 0-16,0 0 0,0-1 15,0 1-15,0 0 0,1-21 16,-22 21-16,0-22 0,21 22 0,-21 0 16,21-43-1,-42 86 16,21-1-31,-21 0 0,21 0 16,0 21-16,0 1 16,0-22-16,0 0 0,0 0 0,0 0 0,0 1 15,0-1-15,0 0 16,21 0-16,0-21 0,-21 21 0,21-21 16,0 0-16,0 0 0,22 0 15,-22 0-15,0 0 0,0 0 16,0 0-16,1 0 0,-1-21 0,42-21 15,-42-1 1,1 22-16,-1 0 0,0-21 16,-21 21-16,21-22 0,0 22 0,-21 0 15,0 0-15,21 0 0,1-1 0,-1-20 16,0 42 0,0 0 15,0 21-16,-21 0-15,21-21 47,-21-21-15,-21 21-1,0 0-31,0 0 15,0 0 1,21 21-16,-21 1 16,-1-22-16,1 42 0,0 43 15,0-64-15,21 21 16,0-21-16,0 0 0,0 1 16,0-1-16,0 0 0,0 0 0,0 0 15,42 22 1,1-22-16,-22-21 0,21 21 15,43-21-15,-64 0 16,0 0-16,21 0 0,-20 0 0,-1 0 16,63-42-1,-41-1 1,-22 22-16,0 0 0,0 0 0,0 0 0,1-1 16,-1 1-16,-21-21 15,0 21-15,21 0 0,-21-1 0,0 1 0,0 0 16,0 0-16,0 0 0,-21 42 31,21 0-15,-21 0-16,21 0 0,-22 1 15,22-1-15,0 0 0,0 0 0,0 21 16,-21 22 0,21-43-16,0 0 0,0 0 15,0 1-15,0-1 0,21-21 16,-21 21-16,22-21 0,-1 0 15,0 0-15,0 0 0,0 0 16,0 0-16,85-21 16,-42-22-16,-22 43 15,-21-21-15,22-21 0,-22 21 16,0 0-16,0-22 0,0 22 0,0-21 16,1 21-16,-1-22 0,-21 1 15,0 21-15,0 0 0,0-1 16,0 1-16,0 0 0,-21 21 15,-1 0 1,1 0-16,0 0 0,0 21 0,0 22 16,21-22-16,-21 21 0,21-21 15,0 0-15,0 1 0,0 20 16,0 21 0,42 1-16,-21-64 0,0 21 15,-21 0-15,21 0 0,1 1 16,-22-1-1,-22-21 17,1 0-32,0 0 15,0 0-15,-43 0 16,43 0 0,0 0-16,0-21 0,21-1 15,-21 22-15</inkml:trace>
  <inkml:trace contextRef="#ctx0" brushRef="#br0" timeOffset="151493.32">16298 1545 0,'0'0'0,"-21"-21"0,0 21 0,0 0 15,21-21 1</inkml:trace>
  <inkml:trace contextRef="#ctx0" brushRef="#br0" timeOffset="152067.04">18288 1270 0,'0'0'0,"-21"-21"15,0 21-15,-1-21 16,44 21-1,-1 0-15,0 0 16,21 0-16,22 0 0,-22 0 16,22 0-16,63 0 0,-64 0 15,1 0-15,-1 0 0,1 0 16,-1 0-16,-21 0 0,107 21 16,-65-21-1,-63 0-15,1 21 0,-1-21 16,-42 0-16,-1 0 15,1 0-15,-21 0 16,21 0-16,-43 0 0,22 0 16</inkml:trace>
  <inkml:trace contextRef="#ctx0" brushRef="#br0" timeOffset="152329.89">18754 1270 0,'-22'0'16,"22"21"-1,0 0-15,0 1 0,-21 41 16,0 22-16,21-43 16,-42 85-16,42-63 15,-21-1-15,-1 64 0,1-63 16,0-22-16,21 21 0,-21 64 16,0-84-1,21-22-15,0 0 0,0 0 0,0 0 16,21-21-1,0 0 1,0-21-16,0 0 16,1 0-16,-1 0 0,-21 0 15</inkml:trace>
  <inkml:trace contextRef="#ctx0" brushRef="#br0" timeOffset="152704.67">18923 2053 0,'21'21'0,"0"-21"31,0 0-31,1 0 16,-1 0-16,0 0 16,0-21-16,0 21 0,22-21 0,-22 0 0,0 21 15,0-21-15,0 0 16,0-1-16,1 1 0,-1 21 0,0-21 15,-21 0-15,0 0 0,0 0 0,0-1 16,0 1-16,-21 21 16,0 0-16,-1 0 0,-20 0 15,21 21-15,-21 1 16,20-1-16,-41 21 0,-1 64 16,43-64-16,0-21 15,0 1-15,21 20 0,0-21 16,0 0-16,0 0 0,0 1 0,0-1 15,0 21 1,42-42-16,-21 0 16,1 0-16,20 0 0,0 0 15,1 0-15</inkml:trace>
  <inkml:trace contextRef="#ctx0" brushRef="#br0" timeOffset="153133.49">19918 1905 0,'0'0'16,"-21"-21"-1,-1 21-15,1 0 16,0 0-16,0 0 0,0 21 0,-22 0 16,22-21-16,0 21 0,0 1 15,0-22-15,0 21 0,-1 0 0,22 0 16,0 21-1,0-20-15,0-1 0,22 0 16,-1 0-16,0-21 0,0 21 16,0-21-16,0 21 0,1-21 15,-1 22-15,21-22 0,-42 21 0,21-21 16,0 0-16,1 21 0,-1 0 16,-21 0-1,-21-21 1,-1 0-16,1 0 0,0 0 15,-21 0-15,-22 0 16,22 0-16,0 0 0,-1 0 0,1 0 16,21 0-16,-22 0 0,22 0 15,-21 0-15,21 0 0,0 0 0,-1 0 16,22-21-16,0 0 16,0 0-1,22 21-15</inkml:trace>
  <inkml:trace contextRef="#ctx0" brushRef="#br0" timeOffset="154176.9">20574 1185 0,'0'0'0,"21"-42"0,-21 21 0,0-21 0,21-22 15,-21 22 1,0 63 0,0 0-16,-21 0 15,21 22-15,-21-1 0,-43 106 16,43-84-16,0-1 0,-21 1 16,21-1-16,-1 1 15,-20-1-15,21 1 0,-21-1 0,20 1 16,1-1-16,-21 43 15,21 42-15,21-106 16,0-20-16,0 41 0,0-42 16,0 0-16,21 1 0,0-1 15,0-21-15,0 0 0,22 0 16,-22 0 0,0 0-16,21-21 0,1-1 15,-1 1-15,-21 0 0,22 0 0,-22 0 16,21 0-16,-21-22 0,0 22 0,22 0 15,-22-21-15,0 20 0,0-62 16,-21 63 0,-21 21-1,0 21 1,0-21-16,0 21 0,-1 0 16,1 0-16,21 0 0,0 1 0,-21-1 15,21 0-15,0 0 0,-21 0 0,21 0 16,0 1-16,0 20 15,21-21-15,0-21 0,0 0 16,1 21-16,20-21 0,-21 0 16,21 0-16,-20 0 0,20 0 0,-21 0 15,21 0-15,-20-21 0,41 0 16,-21 0-16,-20 0 16,-1-1-16,0 1 0,0-21 15,-21 21-15,21 0 0,-21-22 16,21 22-16,-42 21 31,0 0-31,21 21 0,0 0 16,-21 1-16,0-22 0,21 21 0,-21 0 15,21 0-15,0 0 0,-22 0 0,22 1 16,-21-1-16,21 0 0,0 21 16,-21-21-1,21-42 32,21 0-31,-21 0-16,21 0 0,1 0 0,-22-1 15,21-20-15,21 21 0,0-43 16,22 22 0,-22 21-16,-21 0 0,43 0 15,-22 21-15,-21 0 0,1 0 0,-1 0 16,0 0-16,0 0 0,-21 63 15,0-21-15,0 1 16,0-22-16,0 21 16,-21-21-16,0 1 0,21-1 0,0 0 15,-21 0-15,-1 0 0,22 0 0,-21-21 16,21 43-16,-21-43 16,21-21 30,21 21-46,0-22 0,1 1 0,-1 0 16,0 21-16</inkml:trace>
  <inkml:trace contextRef="#ctx0" brushRef="#br0" timeOffset="154798.54">21971 2117 0,'0'0'0,"0"-21"0,0-1 0,0 1 16,0 0-1,0 0-15,-21 21 16,0 0 0,-1 0-16,1 21 0,0 0 15,-21 0-15,21 1 0,-1-1 0,1 0 16,0 0-16,0 43 16,0-43-16,21 0 15,0 0-15,0 0 0,21-21 16,0 0-16,0 0 15,0 0-15,1 0 0,20 0 16,0 0 0,-21 0-16,1-21 0,-1 0 0,0 0 15,-21 0-15,21-1 0,-21 1 16,0 0-16,0 42 47,0 0-47,0 1 15,0 41-15,0 43 16,0-64-16,0 1 0,0-1 16,0 0-16,-21 1 0,21 20 15,-21 85-15,21-42 16,0-64-16,0 22 0,0-22 16,0 22-16,0-1 0,0-20 15,0 20-15,-21-21 0,-1 22 0,22-22 16,-42 43-16,42-43 0,-21 1 15,-43 41 1,-20-20 0,63-43-16,-22-21 0,1 0 15,21 0-15,0 0 0,-1 0 16,1 0-16,0 0 0,-42-42 16,63-22-1,0 43-15,0-21 0,0 20 16,0-20-16,21 0 0,0-22 15,0 1-15,-21 20 0,21 1 0,0 0 16</inkml:trace>
  <inkml:trace contextRef="#ctx0" brushRef="#br0" timeOffset="155080.78">21315 1609 0,'-21'-21'0,"42"42"0,-42-64 15,-1 43 1,1 0 31,0 0 0,0 0-32,0 0-15</inkml:trace>
  <inkml:trace contextRef="#ctx0" brushRef="#br0" timeOffset="155296.66">20002 1715 0,'0'0'0,"-21"21"0,21 0 16,21-21 15,1 0-31,-1 0 0,21 0 16,-21 0-16,22 0 0,41 0 15,-41 0-15,-1 0 0,21 0 16,-20 0-16,-22 0 0,0-21 15,-21 0-15,21 21 0,-21-22 16</inkml:trace>
  <inkml:trace contextRef="#ctx0" brushRef="#br0" timeOffset="155936.81">22881 1397 0,'0'0'0,"0"-21"0,21 0 16,0 21-16,-21-21 0,-21 63 47,0-21-47,0 21 0,-64 107 15,22-22 1,42-64-16,-22 1 0,22-22 16,0 21-16,-21 1 0,20-22 0,1 1 15,0-1-15,0 0 0,0 64 16,21-42 0,0-43-16,0 0 15,21-21 1,0-21-1,0 21-15,0-21 16,1-1-16,41-20 0,-42 21 16</inkml:trace>
  <inkml:trace contextRef="#ctx0" brushRef="#br0" timeOffset="156339.29">23072 1926 0,'0'0'16,"0"21"-1,0 1-15,-22-1 16,1 0-16,0 21 0,0-21 0,0 1 16,-22 41-16,1 1 15,21-22-15,0-21 0,0 21 16,21-20-16,0-1 0,0 0 0,0 0 16,0 0-16,0 0 0,21-21 15,0 0-15,21 0 16,43 0-16,-43 0 15,-21-21-15,1 21 0,20-21 0,-21 0 16,0 0-16,-21 0 0,21-1 0,-21 1 16,0-21-16,0-22 15,0 1 1,0 42-16,0 0 0,-21-1 0,0 22 16,0 0-16,0 0 15,0 0-15,42 22 47,0-22-47,0 0 0,0 0 16,0 0-16,22 0 0,-22 0 0,21-22 15,-21 22-15</inkml:trace>
  <inkml:trace contextRef="#ctx0" brushRef="#br0" timeOffset="156703.09">23580 2011 0,'-43'63'31,"22"-41"-31,0-1 0,0 21 16,0-21-16,-1 0 0,1 1 0,0-1 15,21 0-15,0 0 0,-21 21 16,21 22 0,0-43-16,21 0 0,0-21 15,0 0-15,22 0 16,-22 0-16,21 0 0,1 0 0,105-21 15,-127 0 1,21 0-16,1 0 0,-22-1 0,0 1 16,0 0-16,0 0 0,-21-21 0,0 20 15,0 1-15,0-21 0,0 21 16,0 0-16,-42-22 0,0 22 16,-1 21-16,22 0 0,0 0 15,-21 0-15,-1 0 0,22 0 16,-21 0-16,21 0 0,-1 0 0,1 0 15,0 21 1,42-21 0,0 0-16,22 0 0,-22 0 0,21 0 15</inkml:trace>
  <inkml:trace contextRef="#ctx0" brushRef="#br0" timeOffset="156988.92">24447 1651 0,'0'0'0,"0"-21"0,-21 21 31,0 0-31,21 21 0,-21 0 16,0 0-16,21 22 0,-21-1 16,-1-21-16,1 22 0,0-1 0,0 64 15,0-64 1,0 0-16,-1 1 0,1 20 0,0-42 15,0 22-15,21-1 0,-21 22 16,21-22-16,-21-21 0,21 0 16,0 0-16,0 1 0,21-22 31,0 0-31,0 0 0,0 0 0</inkml:trace>
  <inkml:trace contextRef="#ctx0" brushRef="#br0" timeOffset="157422.67">24913 2011 0,'0'0'0,"-42"0"16,21 0-16,-22 21 15,1 0-15,21-21 0,0 21 16,-22 1-16,22-1 0,0 0 15,-21 0-15,42 0 0,-22 0 16,22 1-16,0-1 16,0 0-16,22-21 0,20 21 15,43 0 1,-43-21-16,-21 0 0,21 21 0,-20-21 16,-1 0-16,0 22 15,0-22-15,0 21 0,0 0 0,-21 0 16,0 0-16,0 0 15,-21-21-15,-42 43 16,42-43-16,-1 21 0,-20-21 0,21 21 16,-21-21-16,20 0 0,1 0 15,-21 21-15,21-21 0,0 0 0,-1 0 16,1 0 0,0-21 15,21 0-16,0 0-15,0 0 0,0-1 0</inkml:trace>
  <inkml:trace contextRef="#ctx0" brushRef="#br0" timeOffset="157790.47">23029 1588 0,'0'0'0,"-21"0"0,42 0 31,0 0-16,22 0-15,-22 0 0,0 0 16,21 0-16,1 0 0,-1 0 0,22 0 16,-22 21-16,21-21 0,-20 0 15,63 0-15,-64 0 16,-21 0-16,21 21 0,-20-21 0,-1 0 16,-64 0-1,22 0 1,0 0-16,0 0 0,-21 0 15,20 0-15,-20 21 0</inkml:trace>
  <inkml:trace contextRef="#ctx0" brushRef="#br0" timeOffset="159276.49">11155 2709 0,'-21'0'16,"21"22"15,21-22-31,0 0 0,0 21 16,0-21-16,0 0 0,1 0 15,-1 0-15,21 21 0,-21-21 0,22 0 16,-1 0-16,0 0 0,1 0 0,41 0 15,86 0 1,-107 0-16,1 0 16,-1 0-16,1 0 0,-1 0 0,85 0 15,-84 0-15,20 0 0,-20 0 16,84 0-16,21 0 16,-84 0-16,21 0 0,-21 0 15,105 0-15,-84 0 0,-21 0 16,20 0-16,-20 0 0,21 0 15,317 0 1,-190 0-16,-127 0 16,0 0-16,0 0 0,21 0 15,-22 0-15,22 0 0,0 0 0,0 0 16,22 21-16,-22-21 0,148 0 16,-148 0-16,148 0 15,-127 21-15,-21-21 0,127 0 16,-127 0-16,0 0 0,0 0 15,0 0-15,-21 0 0,21 0 0,-21 0 16,21 0-16,-21 0 0,21 0 0,105 0 16,-126 0-16,127 0 15,-127 21-15,106-21 16,-107 0-16,1 0 0,0 0 16,21 0-16,-21 0 0,0 0 15,317 22 1,-211-22-16,-128 0 15,22 0-15,0 0 0,0 0 0,-21 0 16,20 0-16,86 21 0,-106-21 16,-1 0-16,22 0 0,-21 0 15,-1 0-15,22 0 0,169 21 16,-169-21 0,0 0-16,-21 0 0,232 0 15,-211 0-15,0 0 0,21 0 16,-21 0-16,0 0 0,190 0 15,0 0 1,-211 0-16,0 0 0,20 0 16,-20 0-16,0 0 0,-1 0 15,1 0-15,-21 0 0,20 0 0,1 21 16,63-21-16,0 0 16,-63 0-16,0 0 0,-22 0 15,85 0-15,-84 0 0,-1 0 16,1 0-16,-22 0 0,0 0 15,85 0 1,-105 0-16,-1 0 16,0 0-1,-42 0 32,21-21-47,-21 21 0</inkml:trace>
  <inkml:trace contextRef="#ctx0" brushRef="#br0" timeOffset="159398.41">25485 2900 0,'-22'0'31,"1"0"-31,0 0 16,0 0-1,0 0-15,0 0 0,-1 0 16,1 0-16</inkml:trace>
  <inkml:trace contextRef="#ctx0" brushRef="#br0" timeOffset="161829.24">16235 2836 0,'0'0'0,"21"-21"31,-21 0-31</inkml:trace>
  <inkml:trace contextRef="#ctx0" brushRef="#br0" timeOffset="161993.15">16171 3175 0,'0'21'0,"0"-42"0,0 63 16,0 1-16,0 20 0,-21-20 0,21-1 15,0 21-15,-21-20 0,0 20 16,21-20-16,-21-1 0,21 0 0,-22 1 15,22-1-15,-21 0 0,0 22 16,21-43-16,0 21 0,-21-21 16,21 1-16,0-1 0,0 0 0,0 0 15,0-42 17,0 0-32</inkml:trace>
  <inkml:trace contextRef="#ctx0" brushRef="#br0" timeOffset="162964.74">8467 18563 0,'-43'0'16,"22"0"-16,42 0 47,0 0-47,1 0 0,-1 0 15,0 0-15,21 0 16,-21 0-16,1 0 0,20 0 15,-21 0-15,21 0 0,1 0 0,-1 0 16,0 0-16,22 0 0,-22 0 0,22 0 16,20 0-16,-41 0 0,41 0 0,-20 0 15,21 0-15,-1 0 0,1 0 16,63 0-16,-63 0 0,-1 0 0,86 0 16,-22 0-16,-21 0 0,-21 0 15,0 0-15,21 0 0,-22 0 0,22 0 16,-21 0-16,148 0 15,106 0-15,-212 0 0,-21 0 16,21 0-16,-21 0 0,22 0 16,-22 0-16,21 0 0,0 0 15,21 0-15,-21 0 0,22 0 0,-22 0 16,21 0-16,-21 0 0,22 0 0,20 0 16,-42 0-16,22 0 0,359 0 15,-169 0 1,-170 0-16,-20 0 0,20 0 15,1 0-15,-22 0 0,21 0 0,-20 0 0,20 0 16,-20 0-16,20 0 0,1 0 0,147 0 16,1 0-1,-149 0-15,-20 0 0,-1 0 0,-21 0 16,22-21-16,-22 21 0,21 0 16,-21 0-16,22 0 0,-22 0 15,-21 0-15,0 0 0,0 0 0,0 0 16,-21 0-16,-1 0 0,1 0 0,-21 0 15,0 0-15,63 0 16,-42 0-16,-64 0 0,0 0 16,-21 0-16,22 0 0,-22 0 0,0 0 15</inkml:trace>
  <inkml:trace contextRef="#ctx0" brushRef="#br0" timeOffset="165789.49">9292 4445 0,'0'0'0,"-21"0"15,0 0-15,0-21 0,-1 21 16,44 0 46,-1 0-62,0 0 16,0 0-16,0 0 0,43 0 16,-1 0-16,-20 0 0,-1 0 15,0 0-15,22 0 0,-22 0 16,22 21-16,84-21 0,-85 0 16,22 0-16,232 0 15,-147 0 1,-64 0-16,-22 0 0,22 0 15,0 0-15,-21 0 0,20 0 0,1 0 16,0 0-16,0 0 0,0 0 0,211 21 16,-84-21-1,-106 0-15,-21 0 0,21 0 16,0 0-16,-21 0 0,21 0 0,0 0 16,21 0-16,-21 0 0,0 0 0,275 0 15,-127 0 1,-148 0-16,21 0 15,-21 0-15,22 0 0,-22 0 0,21 0 0,0 0 16,-21 0-16,21 0 0,0 0 16,-21 0-16,21 0 0,149 0 15,-22 0-15,-127 0 16,0-21-16,0 21 0,1 0 0,-1 0 16,0 0-16,0 0 15,-21-21-15,21 21 0,0 0 0,1 0 0,-1 0 16,0-21-16,0 21 0,0 0 15,0 0-15,1-21 0,-1 21 0,0 0 16,21 0-16,-21-22 0,1 22 0,274-21 16,21 21-1,-295-21-15,-1 21 16,-21 0-16,21 0 0,-21-21 0,21 21 16,-21-21-16,21 21 0,-21 0 15,148-21-15,-148 21 16,149 0-16,-149 0 0,21 0 15,-21-22-15,0 22 0,0 0 0,0 0 16,0 0-16,21 0 0,-42 0 16,21-21-16,0 21 0,0 0 0,-21 0 15,-1 0-15,1 0 0,106 0 16,-85 0-16,85 0 16,-107 0-16,107 0 0,-106 0 15,0 0-15,-22 0 0,22 0 16,0 0-16,0 0 0,-21 0 0,105 0 15,1 0 1,-107 0-16,-20 0 0,20 0 0,43 0 16,-63 0-16,-22 0 0,22 0 15,-22 0-15,0 0 0,64 0 16,-85 0-16,22-21 16,-22 21-1,0 0-15,-21-21 16,-21 42 62,21 0-62,-21 0-16,21 1 0,-21-1 0,21 21 15,0-21-15,0 0 0,-22 22 16,22-1-16,0-21 0,-21 64 15,0-43-15,21 1 0,-42 41 16,42-41-16,-21-1 0,-1 0 16,1 22-16,0-22 0,21 0 0,-63 85 15,41-84-15,1 41 16,21-62-16,-21 20 0,0 21 16,21-41-16,0 20 15,0-21-15,0 0 16,0 0-16,0 1 0,-21-22 31,0-22-15,-1 1-1,1 0-15,21 0 0,0 0 0,-21 0 16,0-1-16,21-20 0,-42-21 16,20-22-1,1 64-15,21 0 0,-21-1 16,21 1-16,0 0 0,-21 0 15,0 21 1,21 21-16,0 0 16,0 0-16,0 1 0,0-1 0,0 0 15,0 21-15,0-21 0,0 1 16,0 20-16,0-21 0,0 0 0,0 0 16,21 22-1,21-1-15,-21-42 16,1 0-16,-1 0 0,0 0 15,21 0-15,-21 0 0,1-21 0,20 0 16,-21 21-16,21-21 0,-20-1 16,20 1-16,43-42 15,-22-1 1,-21 43-16,-20 0 0,-1 0 0,0 21 16,0-21-16,0-1 0,22 1 0,-43 0 31,0 0-31,-22 21 15,-20-21-15,21 21 0</inkml:trace>
  <inkml:trace contextRef="#ctx0" brushRef="#br0" timeOffset="167256.32">9165 4382 0,'0'0'0,"0"-22"16,0 1 0,0 0-1,-21 21 1,0 0 15,21 21-31,0 0 0,0 1 0,0 62 16,-21-63-16,21 22 15,-22-1-15,22 0 0,0 22 0,-21-22 16,-21 128 0,0-43-16,42-85 15,-22 21-15,1 22 0,21-43 16,0 1-16,-21-22 0,21 21 0,0-21 16,-21 1-16,21-1 0,0 21 15,0 0 1,0-20-16,0-1 0,0 0 15,-21-21 17,0 0-32,-1 0 15,22-21-15,-21 0 0,0 21 0,0-22 16,21 1-16,-21 21 16,0-21-16,-1-21 0,-41-22 15,42 43-15,21 0 16,-21-21-16,-1 20 0,22 1 15,0 0-15,-21-21 0,21 21 0,-21-1 16,21 1-16,0 0 0,21 42 47,-21 0-47,21 1 0,1-1 16,-1 0-16,0 0 0,-21 0 0,21 22 15,0-22-15,0 0 0,-21 21 0,22-21 16,-22 1-16,21-1 0,-21 21 15,21 0 1,0-42-16,-21 22 0,21-22 31,0 0-31,1 0 16,-22-22-16,21 22 0,21-42 16,-21 21-16,0 21 0,1-21 15,-1 0-15,0-1 0,0 1 16,0 0-16,0 0 0,1 21 15,-1-21-15,0 0 16,0-1-16,0 22 16,-42 0 31,0 0-47,0 0 15</inkml:trace>
  <inkml:trace contextRef="#ctx0" brushRef="#br0" timeOffset="168988.28">3895 5525 0,'-22'0'0,"1"0"0,0 0 16,0 0 0,21 21-16,21-21 46,0-21-46,0 21 0,1-22 16,-1 1-16,0 0 0,0 0 16,43-21-16,-43 20 0,0-20 15,0 21-15,0 0 0,0-22 16,1 1-16,-22 21 0,0-21 0,21-1 16,-21 1-16,0 21 0,0-64 15,-21 43 1,-1 21-16,1 21 0,-21 0 0,21 0 15,-22 0-15,-20 0 0,21 21 16,-22 0-16,22 21 0,-22-21 0,1 22 16,-64 20-16,42 43 15,43-64-15,-1-20 0,22 20 16,0 0-16,21 1 0,0-22 0,0 21 16,21-21-16,0 22 0,22-22 15,-1 0-15,-21 21 0,22-21 0,20 22 16,-21-1-16,1-21 0,-1 22 15,0-1-15,1 0 0,-22 1 0,21-1 16,-21-21-16,22 64 16,-43-1-16,0-41 15,-21-22-15,-22 21 0,22-21 0,-21 22 16,-1-22-16,-62 21 0,41-21 16,22 1-16,-22-22 0,-63 0 15,-42-22 1,127 1-16,-1 0 0,1-21 15,21 21-15,-22-22 0,22 22 0,0-21 16,0-1-16,0 1 0,0 0 16,-1-64-16,22 0 15,0 43-15,0 20 0,22-20 16,-1 20-16,0 1 0,-21 21 16,21 0-16,0 0 0,0 21 0,1 0 15,-1 21-15,0 0 16,-21 42-16,21-20 0,0-1 15,-21 22-15,21-22 0,-21 21 16,0-20-16,0 20 0,0-20 0,22-1 16,-22 0-16,21 43 15,0-22-15,0-41 0,0-1 16,-21 21-16,43 0 0,-22-42 16,0 22-16,21-1 0,-21-21 15,22 0-15,-22 0 0,106 0 16,-85 0-1,1 0-15,-1-21 0,21-1 0,-20 1 16,-1 0-16,0 0 0,1 0 0,-22 0 16,21-1-16,1 1 0,20-63 15,-42 62-15,0-41 16,-21 42-16,0 0 16,22-1-16,-22 44 46,-22-1-46,22 0 0,0 0 0,0 0 16,0 0-16,0 1 0,0-1 16,-21 21-16,21-21 0,0 0 0,0 1 15,21 83 1,22-83-16,-22-1 16,0-21-16,21 0 15,1 0-15,-22 0 0,21 0 16,-21 0-16,22-21 0,-1-1 0,43-20 15,-22 0 1,-42 21-16,1-22 0,-22 22 0,0 0 16,21-21-16,-21 20 0,0-20 15,0 21-15,0-21 0,-21 20 0,-43-41 16,1 42 0,20 21-16,1 0 0,-43 0 15,64 21-15,-21-21 16,-1 21-16,22 0 0,-21 0 0,21 1 15,-43 20 1,43 0-16,21-21 16,0 1-16,0 20 0,21-42 15,0 21-15,1 0 0,-1-21 0,21 0 16,0 21-16,-20-21 0</inkml:trace>
  <inkml:trace contextRef="#ctx0" brushRef="#br0" timeOffset="169846.79">5397 6054 0,'0'0'0,"0"-21"0,0-1 0,-21 22 16,0-21-16,0 0 0,0 0 0,-22 21 15,22-21-15,0 21 0,-21 0 16,21 0-16,-22 0 0,22 0 0,0 0 15,-21 0-15,20 0 0,1 21 16,0 0-16,-42 43 16,20-1-16,22-42 15,0 22-15,21-22 0,0 21 16,0-21-16,0 22 0,0-22 0,0 21 16,0-21-16,0 0 0,0 1 0,0-1 15,21-21-15,0 21 0,0-21 16,1 0-16,-1 0 0,21 0 0,-21 0 15,0 0-15,22-21 0,-22 21 0,42-43 16,1 1 0,-43 21-16,0 0 0,22 0 0,-22-1 15,0-20-15,0 21 0,0 0 0,0 0 16,1-1-16,-22 1 0,0 0 16,0-21-16,0 21 15,-22 21 1,22 21-1,-21-21-15,0 21 0,21 0 0,0 0 16,-42 43 0,42-1-16,0-42 15,0 1-15,0-1 0,0 0 16,0 0-16,21-21 0,0 21 0,0-21 16,0 0-16,64 21 15,-64-21-15,43 0 16,-43 0-16,21 0 0,22-21 15,-43 0-15,21 21 0,-21-21 16,1 0-16,-1 0 0,0-1 0,42-20 16,-41 0-1,-22 21-15,0-1 0,0 1 16,0 0-16,0 42 31,-22 0-15,1 1-16,0-1 0,0 21 0,21-21 15,-21 22-15,0-1 0,21 0 0,-22 22 16,1-22-16,21 22 16,-21-1-16,0 1 0,-21 126 15,-1-63-15,43-63 16,-21 20-16,-21 43 0,21-63 16,-1-1-16,22 1 0,-21-1 15,21-20-15,-21 20 0,21 22 16,0-43-1,0-63 1,21 0 0,-21 0-16,21-22 0,-21 22 0,0-106 15,43 21 1</inkml:trace>
  <inkml:trace contextRef="#ctx0" brushRef="#br0" timeOffset="170149.12">5842 6265 0,'0'0'0,"21"-42"0,21-43 31,-20 64-31,-1 0 0,0 0 16,0 21-16,0-21 0,0 21 16,1 0-16,20-21 0,-21 21 0,0 0 15,0 0-15,43 42 16,-64-21-1,0 0-15,0 0 0,0 1 0,0-1 16,-21 21-16,0-21 0,-1 0 0,-20 1 16,21 20-16,-21-21 0,20 0 0,-20 0 15,21 1-15,-21-1 0,-1 21 16,22-42-16,0 21 0,0-21 16,0 0-16,-1 21 0,1-21 15</inkml:trace>
  <inkml:trace contextRef="#ctx0" brushRef="#br0" timeOffset="170940.66">7366 5842 0,'0'0'0,"0"21"31,0 22-15,0-22-16,0 21 16,-21-21-16,21 22 0,-21-1 0,-1 0 15,22 1-15,-21-1 0,0 0 0,21 1 16,-21-1-16,0 0 0,0 1 16,-1 62-16,1-62 15,21-22-15,0-42 47,21 0-47,-21-1 0,22 1 16,-22-21-16,21 21 0,0-22 15,-21 1-15,21 0 0,0-1 0,-21 1 16,21 0-16,1-1 0,41-105 16,-42 85-16,0 20 15,22 1-15,-22 21 0,0-21 16,0 20-16,0 1 0,1 21 0,-1 0 15,0 0-15,0 0 0,-21 21 0,42 22 16,-42-1-16,22 22 16,-22-22-16,21 0 0,-21 43 15,0-43-15,0 1 0,0-1 16,0 0-16,0 1 0,0-1 16,-21 64-16,-1-64 15,22-21-15,0 0 16,0 1-16,0-1 15,-21-21 1,21-21 0,-21-1-16</inkml:trace>
  <inkml:trace contextRef="#ctx0" brushRef="#br0" timeOffset="171136.55">7302 6244 0,'-21'0'0,"21"-21"31,21 21-31,1 0 16,-1 0-16,0 0 0,21 0 0,-21 0 15,22-21-15,-1 21 0,-21 0 0,22-21 16,-1 21-16,0 0 0,149-43 16,-64 1-1,-106 42-15</inkml:trace>
  <inkml:trace contextRef="#ctx0" brushRef="#br0" timeOffset="171377.41">8318 5863 0,'0'0'0,"-21"21"31,21 1-31,0-1 0,-21 0 16,0 0-16,21 21 0,-21-20 0,21 41 15,-21-21-15,-1 22 16,1-43-16,21 21 0,0-20 16,0-1-16,0 21 0,0-21 0,0 0 15,0 1-15,0-1 0,0 0 16</inkml:trace>
  <inkml:trace contextRef="#ctx0" brushRef="#br0" timeOffset="171686.24">8191 6075 0,'0'0'0,"0"-21"0,0 0 0,0-1 0,0 1 16,0 0-16,0 0 0,22 0 16,-22 0-16,21-1 0,0-20 15,0 42-15,43-21 16,-43 21-16,21 0 0,-21 0 0,22 0 15,-22 0-15,21 0 0,-21 21 16,0 0-16,1 0 0,-1 1 0,0 20 16,-21-21-16,0 0 0,-21 64 15,-64 0 1,43-64-16,21 0 0,-22 0 16,22 0-16,-21 0 0,21-21 15,-1 22-15,1-22 0,0 0 0,21 21 16,0-42 15,21 21-31</inkml:trace>
  <inkml:trace contextRef="#ctx0" brushRef="#br0" timeOffset="171962.08">9017 5906 0,'-21'0'31,"0"21"-31,-1 0 0,22 0 0,0 0 16,-21 0-16,0 22 0,0-22 16,21 42-16,-21-41 15,0 41-15,21-42 0,-22 22 16,22-22-16,0 0 15,0 0-15,0 0 0,0 0 0,0 1 16</inkml:trace>
  <inkml:trace contextRef="#ctx0" brushRef="#br0" timeOffset="172197.94">8594 6414 0,'0'21'0,"0"-42"0,0 63 16,0-21-16,0 0 0,0 0 15,21 1-15,0-22 0,0 0 16,0 0-16,0 0 0,64 0 16,-43 0-16,22 0 15,-43 0-15,21-22 0,-20 22 16,-1-21-16,21 21 0,-21-21 0,0 0 15,1 0 1,-1-43-16,-21 43 16,0 0-16,0 0 0,0 0 0</inkml:trace>
  <inkml:trace contextRef="#ctx0" brushRef="#br0" timeOffset="172404.83">8678 5948 0,'0'0'15,"-21"0"-15,0 0 0,0 0 0,21-21 16,21 21 0,0 0-1,0 0-15,0 0 0,22-21 16,-22 21-16,0-22 0,21 22 16,-20 0-16,20 0 0,-21-21 0,0 21 15,0 0-15,22 0 0,-22-21 16,0 21-16,0-21 15</inkml:trace>
  <inkml:trace contextRef="#ctx0" brushRef="#br0" timeOffset="172881.55">10054 5419 0,'0'0'0,"-21"-21"0,0 21 0,0 0 15,-1-22-15,22 1 16,22 0 0,20 21-16,-21 0 0,21-21 0,1 21 15,-1 0-15,0-21 0,22 0 16,-22 21-16,22 0 0,-22 0 15,0-22-15,1 22 0,20 0 0,64 0 16,-42-21 0,-64 21-16,0 0 0,-42 0 31,0 21-15,-21-21-16,20 0 0,1 0 0,-21 0 15</inkml:trace>
  <inkml:trace contextRef="#ctx0" brushRef="#br0" timeOffset="173108.42">10350 5292 0,'0'21'0,"-21"64"31,21-43-31,0 0 0,-21 1 16,21-1-16,0 21 0,-21 64 15,0-63-15,-22 84 0,22-84 16,0-1-16,0 1 15,0-1-15,0-21 0,-1 22 0,1-22 0,-21 64 16,42-64 0,0-20-16,21-22 15,0-22 1,0 1-16,1 0 0,-1 0 16</inkml:trace>
  <inkml:trace contextRef="#ctx0" brushRef="#br0" timeOffset="173501.2">10456 6181 0,'0'21'32,"21"-21"-32,1 0 0,-1 0 15,0 0-15,0 0 16,0 0-16,0-21 0,1 21 0,-1-21 15,0 21-15,0-22 0,21 22 0,1-42 16,-22 42-16,0-21 16,-21 0-16,0 0 0,0-1 15,0 1-15,0 0 0,-21 21 16,0 0-16,0 0 0,-1 0 0,1 0 16,0 0-16,0 0 15,0 0-15,-43 42 0,43-20 16,-21 20-16,21-21 0,-1 0 15,1 22-15,21-22 0,0 0 16,0 21-16,-21-21 0,21 22 16,0 20-1,42-63-15,-20 21 0,-1-21 16,42 0-16,-20 0 16,-22 0-16,21 0 0,0-21 15,1 21-15</inkml:trace>
  <inkml:trace contextRef="#ctx0" brushRef="#br0" timeOffset="173902.97">11388 5990 0,'0'0'0,"0"-21"0,0 0 16,0 0-16,-22 21 16,1 0-16,0 0 0,0 21 15,0-21-15,-22 21 0,22-21 16,0 21-16,-21 0 0,21-21 0,-1 22 15,22-1-15,-21 0 0,21 0 16,0 0 0,21 0-16,1-21 0,-1 22 15,0-22-15,21 21 0,-21-21 16,1 21-16,20-21 0,-21 21 0,0-21 16,0 21-16,22 22 15,-43-22 1,0 0-16,0 0 0,0 0 0,-21 0 15,-1-21-15,1 22 0,0-1 0,0-21 16,-21 0-16,-64 0 16,42 0-1,43 0-15,0 0 0,-21-21 16,20-1-16,1 22 0,21-21 16,-21 21-16,21-21 0,0 0 15,21-21 1,22 20-16,-1 1 0</inkml:trace>
  <inkml:trace contextRef="#ctx0" brushRef="#br0" timeOffset="174888.4">12086 5271 0,'0'-22'0,"0"44"0,0-65 16,-21 43-16,0 0 0,0 0 16,-1 0-16,1 21 0,21 1 15,-21-1-15,0 0 0,0 0 0,0 64 16,-1-43-16,1 0 16,0 22-16,0-1 0,21 1 0,-21-1 15,-43 128 1,22-85-16,21-43 0,21-20 15,0-1-15,0 0 0,0 1 0,0-1 16,0 0-16,0-21 0,0 1 16,0-1-16,42 0 15,0-21-15,-20 0 16,-1 0-16,0 0 0,0 0 0,0-21 16,22 0-16,-22-1 0,0 1 0,21 0 15,-21 0-15,1-21 0,20 20 16,-21 1-16,0-21 0,43-43 15,-43 64-15,0 0 16,-21 0-16,0 42 31,-21 0-31,0-21 0,0 21 0,21 0 16,-22 22-16,1-1 16,21-21-16,0 0 15,0 1-15,0-1 0,0 0 0,0 0 16,0 21-16,21-42 0,1 22 15,-1-22-15,0 0 0,0 0 16,64 0 0,-22-22-16,-42 1 0,1 0 15,-1 21-15,0-21 0,0 0 0,0 0 16,-21-1-16,0 1 0,21 0 16,1 0-16,-22 0 0,0 0 15,0-1 1,0 44-1,-22-22 1,22 21-16,-21 0 0,0 0 16,21 0-16,0 0 0,-21 1 15,0-1-15,0-21 16,21 21-16,0-42 47,0 0-32,0-1-15,21 1 0,0 21 16,0-21-16,0-21 16,22-22-16,-22 43 15,0 0-15,0 21 16,0 0-16,0 0 16,-21 21-16,22-21 0,-22 21 15,0 0-15,0 1 0,0-1 16,0 21-1,0-21-15,0 0 0,0 1 0,0 20 16,0-21-16,0 0 0,-22 0 16,1 1-16,21-1 15,0-42 32,21 21-47,-21-22 0,22 22 0</inkml:trace>
  <inkml:trace contextRef="#ctx0" brushRef="#br0" timeOffset="175550.03">13250 6011 0,'0'0'15,"0"-21"-15,-21 21 16,0 0-16,0 0 0,0 0 15,-22 43 1,1-22-16,21-21 0,0 21 0,-1 0 16,1 0-16,21 22 0,-21-22 0,21 0 15,-21 0-15,21 0 0,-21 0 0,21 1 16,0 20 0,21-21-16,0-21 15,0 0-15,0 0 0,1 0 16,-1 0-16,0-21 0,0 21 15,0-21-15,22-22 16,-1 22-16,-21 0 0,-21 0 0,21 0 16,0-22-16,1 22 15,-22 0-15,0 0 0,0 0 16,0 0-16,21-22 16,-21 64 15,0 1-31,-21-1 15,21 0-15,0 0 0,0 0 0,0 43 16,0-1 0,0-20-16,0-1 0,0 43 15,0-43-15,0 21 0,0-20 0,0-1 16,0 22-16,0-22 0,0 21 0,0 22 16,-22 84-1,1-126-15,21 20 16,-21 22-16,21-22 0,-21-20 15,0-1-15,21 0 0,-21 1 0,-1-1 16,-41 64 0,21-64-16,20-21 15,1 1-15,0-22 0,0 21 0,0-21 0,0 0 16,-1 0-16,1 0 0,0-21 16,0-1-16,21 1 15,0 0-15,0 0 16,0-21-16,0 20 0,0-20 0,21 0 15,-21-1-15,21 1 0,0-43 16,1 22-16</inkml:trace>
  <inkml:trace contextRef="#ctx0" brushRef="#br0" timeOffset="175792.89">12785 5588 0,'-22'0'0,"1"-21"0,64 42 0,-107-42 15,64 0 1,-21 21 46</inkml:trace>
  <inkml:trace contextRef="#ctx0" brushRef="#br0" timeOffset="175998.77">11747 5842 0,'-42'21'0,"84"-42"0,-105 42 0,42 0 15,21 1 1,21-22 0,0 0-16,0 0 15,22 0-15,-1 0 0,0 0 16,1 0-16,20 0 0,22-22 16,63-20-16</inkml:trace>
  <inkml:trace contextRef="#ctx0" brushRef="#br0" timeOffset="176520.47">14372 5398 0,'0'0'0,"0"-22"0,21-20 16,-21 21-16,21 0 0,-21 0 0,0-1 15,0 1-15,0 42 32,0 1-32,0-1 0,-21 21 0,0 0 15,21 1-15,-21-1 0,-21 85 16,20-63-16,1-1 0,-21 1 15,0 63-15,-1-85 0,22 21 16,-21-20-16,21-1 0,-1 0 16,1 1-16,-21 20 15,42-20-15,0-22 0,21-21 32,0 0-32,0 0 0,1 0 15,-1-21-15,0 21 0,0-22 0</inkml:trace>
  <inkml:trace contextRef="#ctx0" brushRef="#br0" timeOffset="176901.25">14584 5884 0,'-43'43'31,"43"-22"-31,-21 0 0,-21 43 16,21-43-16,21 21 15,-43 0-15,43-20 0,0-1 16,0 0-16,0 0 0,0 0 0,0 0 16,0 1-1,22-1-15,-1-21 16,0 0-16,21 0 0,-21 0 16,1 0-16,-1 0 0,0-21 0,0-1 15,0 22-15,-21-63 16,0 42-1,0 0-15,0-1 0,0 1 0,-21 0 16,0 0-16,0 0 0,0 21 16,21-21-16,-22 21 0,22-22 15,22 1 17,-1 21-32,0 0 0,0-21 15,0 0-15,43 21 0,20-21 16,-62 21-16</inkml:trace>
  <inkml:trace contextRef="#ctx0" brushRef="#br0" timeOffset="177241.08">15007 6011 0,'0'0'0,"0"22"0,0-1 0,-21 0 0,0 0 16,0 0-16,-22 22 0,43-22 16,-21 0-16,0 0 0,21 0 15,0 0-15,-21 1 0,21-1 16,0 0-16,0 0 15,21-21 1,0 0-16,0 0 0,0 0 16,22 0-16,-22 0 0,0 0 0,21-21 15,-20 0-15,20 21 0,-21-21 0,0 21 16,0-22-16,1 1 0,-1 0 16,-21 0-16,0 0 0,0 0 0,0-43 15,-21 64 1,-1-21-16,1 21 15,-42 0-15,42 0 0,-1 0 0,1 0 16,0 0-16,0 0 0,0 0 0,0 0 16,42 0 15,0 0-31,0 0 0,21 0 0,-20 0 16,20-21-16</inkml:trace>
  <inkml:trace contextRef="#ctx0" brushRef="#br0" timeOffset="177570.87">15854 5503 0,'0'-21'0,"0"42"0,0-63 16,-21 42-16,-1 0 15,1 0-15,21 21 0,-21 0 16,0 1-16,21-1 0,-21 21 15,-22 43-15,22-43 0,21 0 16,-21 22-16,-21 21 16,42-22-16,-64 85 0,64-105 15,0-1-15,0 0 0,-21 22 16,21-43-16,0 21 0,0 1 0,0-22 16,0 0-16,21 42 15,22-41 1,-22-22-16,0 0 0,0 0 15,0 0-15,0-22 0,1 1 0,-22 0 16,21 0-16,0 0 0,-21 0 16,0-1-16</inkml:trace>
  <inkml:trace contextRef="#ctx0" brushRef="#br0" timeOffset="177888.69">14203 5652 0,'-21'0'0,"42"0"0,-64 0 15,43 21-15,22-21 16,20 0-16,-21 0 15,21 0-15,128 0 16,-107-21-16,1 21 0,-1 0 16,1 0-16,-1-22 0,64 22 15,-63 0-15,-22 0 0,0 0 0,43-21 16,-21 21 0</inkml:trace>
  <inkml:trace contextRef="#ctx0" brushRef="#br0" timeOffset="179465.02">22564 4911 0,'0'0'0,"-22"-21"0,22-1 0,-21 22 16,0 0-16,0 0 15,0 0-15,0 0 0,-1 22 0,-41 20 16,21 43 0,-1-43-16,22 21 0,-42 64 15,41-63-15,1 21 0,-42 63 16,20-64-16,1-20 0,-85 148 16,21-64-1,85-106-15,0 0 16,21-20-16,0-1 0,-21 0 15,21 0-15,0-42 32,0 0-17,21 0-15,-21-1 0,21-20 0</inkml:trace>
  <inkml:trace contextRef="#ctx0" brushRef="#br0" timeOffset="179963.82">21780 5376 0,'0'0'0,"0"-42"16,0 0-16,0-1 0,0 22 0,22-21 16,-22 0-16,21 20 0,-21-20 0,21 21 15,0-21-15,0-1 0,0 22 16,43-64-16,-1 43 16,-20 21-16,-1 0 0,0 0 15,22 21-15,-22 0 0,22 0 0,-1 21 16,-20 0-16,-1 21 0,0 1 15,22 84-15,-64-43 16,-21-41-16,-22 20 0,1-21 16,0 1-16,-1-1 0,-20-21 15,20 22-15,1-22 0,0 21 16,-1-21-16,1 0 0,21 1 16,-64-1-1,64 0-15,0-21 0,42 0 47,0 0-47,0 0 0,-21 21 16,22 0-16,-1 22 0,-21-22 15,21 21-15,-21 0 0,21 1 0,0-22 16,-21 21-16,0 1 0,21-1 16,1-21-16,-1 21 0,0 1 15,0-22-15,0 0 0,-21 0 16,21-21-16,1 21 0,-1-21 15,0 0-15,0 0 0,0 0 16,0 0-16,22 0 16,-22 0-16,0 0 0,0-21 0,-21 0 15,43-21-15</inkml:trace>
  <inkml:trace contextRef="#ctx0" brushRef="#br0" timeOffset="180580.01">22627 5948 0,'42'0'15,"-20"0"1,-1-21-16,0 21 16,0-21-16,0 21 0,0-22 0,1 22 15,-1-21-15,0 21 0,0-21 16,21 0-16,-20-21 16,-22 20-16,0 1 15,0 0-15,0 0 0,-22 21 16,1 0-16,0 0 15,0 0-15,0 21 16,-43 21-16,43-20 0,0 20 16,-21 0-16,20 1 0,1-22 0,21 21 15,-21 0-15,21-20 0,0-1 16,0 21-16,0 22 16,42-22-16,-20-42 15,-1 0-15,21 0 0,-21 0 16,22 0-16,-22 0 0,21 0 0,0 0 15,1-21-15,-1 0 0,0-1 16,1 22-16,-1-21 0,0-21 16,1 21-16,20 0 0,-20-1 0,20-41 15,-42 21-15,0 20 0,-21 1 16,0 0-16,0 0 0,0 0 16,0 0-16,-21 21 0,0 0 0,0 0 15,0 0-15,0 0 0,-22 21 16,22 0-16,21 0 0,-21 0 0,21 0 15,0 1-15,0-1 0,0 0 0,0 0 16,21 43 0,21-22-16,-20-21 0,-22 0 15,42 0-15,-42 1 16,0-1-16,0 0 0,-21 0 16,0-21-1,-22 0-15,22 0 0,0 0 16,0 0-16,0 0 0,-1 0 15,1 0-15,21-21 0,0 0 16,0 0-16,0-1 0,0 1 0,0-42 16,21 42-16</inkml:trace>
  <inkml:trace contextRef="#ctx0" brushRef="#br0" timeOffset="180872.9">23918 5144 0,'21'-22'15,"-42"44"-15,64-65 0,-22 22 0,-21 0 16,0 42 0,0 0-1,0 0-15,-21 22 16,-1-22-16,1 21 0,0 1 0,0 20 16,0-21-16,-43 170 15,1-85-15,42-42 16,-22-22-16,22-20 0,0 20 0,21-21 15,-21 1-15,0-1 0,21 0 16,-22-20-16,22-1 0,0 42 16,0-42-16,22-21 15,-1 0 1,0 0-16,0-21 0,0 21 16,0-21-16,1 0 0,-1 0 15</inkml:trace>
  <inkml:trace contextRef="#ctx0" brushRef="#br0" timeOffset="181069.79">23601 5757 0,'21'0'32,"0"0"-32,0 0 0,43 0 15,-43-21-15,85 21 16,-85 0-16,21 0 15,1 0-15,-1-21 0,0 21 0,1-21 16,-22 21-16,21-21 0,43 21 16</inkml:trace>
  <inkml:trace contextRef="#ctx0" brushRef="#br0" timeOffset="181596.49">25188 5398 0,'-21'0'0,"0"0"15,0 21-15,0 0 0,-1 0 0,1 0 16,0 22-16,0-1 0,0 0 16,-22 1-16,22-1 0,-63 106 15,41-42 1,1-64-16,21 1 0,0-1 15,21-21-15,0 0 0,-22 43 0,22-43 16,0 0-16,22-21 31,-1 0-31,-21-21 0,21 0 16,0 0-16,-21-1 0,21 1 16,0 0-16,-21-21 0,22-1 15,-1 1-15,21-64 0,22-84 16,-43 126-16,0 22 15,21-22-15,-21 22 0,1 0 16,-22 21-16,21-22 0,0 22 0,0 21 16,-21 21-1,21 0-15,-21 1 16,0 20-16,21 0 0,-21 1 0,0 20 16,0-21-16,0 22 0,0-22 15,0 22-15,0-22 0,0 0 0,0 22 16,0-22-16,0 22 15,0-43-15,0 21 0,0-21 16,0 1-16,0-1 0,0 0 16,-21-21-1,0 0 1</inkml:trace>
  <inkml:trace contextRef="#ctx0" brushRef="#br0" timeOffset="181770.39">24807 5990 0,'-21'0'16,"42"0"-16,-21-21 31,21 21-31,22 0 16,-22 0-16,21 0 0,-21 0 0,22-21 16,-1 21-16,0 0 0,107-42 15,-107 42 1,0-22-16,1 1 0</inkml:trace>
  <inkml:trace contextRef="#ctx0" brushRef="#br0" timeOffset="182001.26">25675 5567 0,'0'0'0,"21"-21"0,-42 21 32,0 21-32,0 21 15,21-21-15,-21 22 0,-1-1 0,22 0 16,-21 1-16,21-1 0,-21 0 15,21 1-15,-21-1 0,0 0 0,21 1 16,-21 41 0,21-62-16,0 20 0,0-21 15,0 0-15,21-21 16,0 0 0,-21-21-1</inkml:trace>
  <inkml:trace contextRef="#ctx0" brushRef="#br0" timeOffset="182314.08">25569 5630 0,'21'-21'0,"-42"42"0,42-63 0,43 0 32,-64 21-32,42 21 0,-21 0 0,1 0 0,83-22 15,-20 22 1,-43 0-16,-20 22 0,-1-1 15,0-21-15,0 42 0,-21-21 0,0 0 16,0 22-16,-21-22 16,0 21-16,0-21 0,-22 1 0,1 20 0,0-21 15,-1 0-15,-20 0 0,20 1 16,1-1-16,-64 21 16,64-21-16,42 0 15,21-21 16,0 0-31,0 0 0,22 0 0,-1-21 16,0 21-16</inkml:trace>
  <inkml:trace contextRef="#ctx0" brushRef="#br0" timeOffset="182552.46">26437 5757 0,'0'0'0,"0"22"16,0-1-16,0 0 15,-21 0-15,0 0 0,0 0 0,-1 1 16,22-1-16,-21 21 0,21-21 16,-21 0-16,21 1 0,0-1 0,-21 0 15,21 0-15,-21 43 16,0-22-1,21-21-15</inkml:trace>
  <inkml:trace contextRef="#ctx0" brushRef="#br0" timeOffset="182776.59">26035 6287 0,'0'0'0,"-21"21"15,21 0-15,0 0 16,21-21-16,0 21 16,0-21-16,0 21 0,1-21 15,20 0-15,-21 0 0,0 0 16,0 0-16,43 0 0,-43 0 16,21-21-16,1 0 0,-22 0 15,0 21-15,0-21 0,0 0 16,-21-1-16,0 1 0,0 0 0</inkml:trace>
  <inkml:trace contextRef="#ctx0" brushRef="#br0" timeOffset="182953.49">26310 5842 0,'-21'0'0,"0"0"15,21-21 1,21 21-1,0-21-15,0 21 16,0 0-16,1 0 0,-1-21 0,0 21 16,0-22-16,0 22 0,0-21 0,1 21 15</inkml:trace>
  <inkml:trace contextRef="#ctx0" brushRef="#br0" timeOffset="183392.58">27368 4995 0,'22'0'15,"-44"0"-15,65 0 0,-1 0 0,-21-21 16,22 21-16,-1 0 0,148-42 15,-126 42-15,-1 0 16,22 0-16,42-21 16,-42 21-16,-43 0 0,22 0 0,-22 0 15,0 0-15,1 0 0,-22 0 0,21 0 16,-63 0 15,0 0-31,-22-21 0,1 21 16,21 0-16</inkml:trace>
  <inkml:trace contextRef="#ctx0" brushRef="#br0" timeOffset="183629.45">27876 4911 0,'0'0'0,"-21"0"0,21 21 16,-21 21-16,0-21 0,0 22 0,21-1 16,-21 0-16,-1 1 15,1 20-15,0 1 0,0-22 0,0 22 0,0-1 16,-22 22-16,-20 105 15,20-84 1,22-64-16,0 22 0,-21-1 16,42-20-16,0-22 0,-21 21 15,21-21-15,-22-21 0,22 22 0,0-1 16,22-21 15,-1 0-31</inkml:trace>
  <inkml:trace contextRef="#ctx0" brushRef="#br0" timeOffset="184292.83">27728 5990 0,'0'21'32,"21"-21"-1,1 0-31,-1 0 0,21 0 0,-21 0 15,22 0-15,-1 0 0,0-21 0,1 21 16,-22 0-16,21-21 0,0 0 16,-20 21-16,41-42 15,-42 20-15,-21 1 0,0 0 0,21 21 16,-21-21-16,0 0 0,0 0 0,-21 21 16,0 0-16,0 0 0,0 0 15,-85 0-15,64 21 16,20 0-16,-20 0 0,-21 21 15,20 1-15,22-1 0,0-21 16,0 22-16,0-22 0,21 0 16,-22 85-1,44-85-15,20 0 0,-21-21 16,0 0-16,22 0 0,-1 0 16,0 0-16,1 0 0,-1 0 0,0 0 15,1 0-15,105-42 16,-42 21-1,-64-1-15,0-20 0,1 21 0,-1 0 16,-21 0-16,0-22 0,0 1 16,-21 21-16,0 0 0,0-22 15,-63 43 1,42 0-16,21 21 16,-21 1-16,21-1 15,0 0-15,0 0 0,0 0 0,0 0 16,42 43-16,-42-22 15,21-21-15,-21 1 16,0-1-16,0 0 0,0 0 16,0 0-16,-21-21 0,0 0 15,0 0-15,-22 0 16,-41 0-16,62 0 16,1 0-1,21-21-15,0 0 16,21 0-16,1 0 0,-1 21 15,0-22-15,0-20 0</inkml:trace>
  <inkml:trace contextRef="#ctx0" brushRef="#br0" timeOffset="185566.01">29337 4974 0,'0'-21'0,"0"42"0,-21-42 16,0 21 0,-1 0-16,1 21 0,21 22 0,-21-1 15,0-21-15,0 43 0,-22-22 16,22 0-16,-63 149 16,20-64-16,22-64 0,21 1 15,-22-1-15,22 22 0,0-22 16,-21-20-16,20 20 0,22 1 15,-21-22-15,21 0 0,0 43 16,0 0 0,0-64-16,21-21 15,1 0-15,-1 0 16,0 0-16,0 0 0,21 0 0,-20-21 16,62-22-16,-20 1 15,-22 21-15,-21 0 0,22-22 16,-22 22-16,0-21 0,0 21 0,0 0 15,-21-1-15,0 1 0,0 0 0,0 0 16,-21 21 15,0 21-31,0 0 16,21 0-16,0 1 0,0-1 0,-21 0 16,21 0-16,0 0 0,0 0 0,0 1 15,0-1-15,0 0 16,0 0-16,42-21 15,-21 0-15,0 0 0,0 0 0,1 0 0,-1 0 16,0 0-16,21 0 16,-21-21-16,1 21 0,-1-21 0,21 0 0,-21-1 15,-21 1-15,21 0 0,1 0 16,-22 0-16,0 0 0,-22 42 31,1 0-15,0-21-16,21 21 0,-21 0 15,0 0-15,0 1 0,21-1 0,0 0 16,-22 0-16,1-21 0,21 21 16,-21 0-16,21-42 47,21 0-47,0 21 15,1-21-15,-22 0 0,42 0 16,0-22-16,-42 22 15,21 0-15,1 0 16,-1 0-16,0 21 0,-21 21 31,0 0-31,0 0 16,0 0-16,0 0 0,0 1 16,0-1-16,0 0 0,0 0 15,0 21-15,0 1 16,0-22-1,21-21-15,0 0 0,22 0 0,-22 0 16,0 0-16,21 0 0,-21 0 0,22 0 16,-22 0-16,21-21 15,64-22-15,-64 22 16,-20 0-16,-1-21 0,0 21 16,0-22-16,0 22 0,-21-21 0,0 21 15,0-1-15,0-20 0,-21 21 16,-64 0-1,64 21-15,0 0 0,-21 0 16,21 21-16,-1-21 0,-20 21 0,0 21 16,21 22-1,-1-43-15,22 21 0,0 1 16,0-22-16,0 0 0,0 0 16,0 0-16,22 1 0,-22-1 15,21 0-15,-21 21 0,21-21 0,-21 22 16,21 20-16,-21 64 15,0-84-15,0-1 16,0 0-16,0 1 0,0-1 0,-21 0 16,0-21-16,0 22 0,-1-22 15,-83 85 1,62-85-16,43 0 16,-21-21-16,0 0 0,0 0 0,0 0 15,-1 0-15,1 0 0,21-21 16,0 0-16,0-22 15,0 1 1,0 21-16,0 0 0,0-22 0,21 1 16,-21 0-16</inkml:trace>
  <inkml:trace contextRef="#ctx0" brushRef="#br0" timeOffset="185761.9">29845 5694 0,'0'0'0,"0"-21"0,-21 0 0,21-1 16,0 1-16,-21 21 0,-1-21 16,1 21 31,0 0-47,0 0 15,21-21-15,-21 21 0</inkml:trace>
  <inkml:trace contextRef="#ctx0" brushRef="#br0" timeOffset="185944.79">28787 5567 0,'0'0'0,"-43"21"0,22-21 0,0 0 0,0 0 16,42 21-1,0-21-15,0 0 16,0 0-16,64 0 0,0 0 15,-43 0-15,22 0 16,-22 0-16,21 0 0,1 0 0,-22-21 16,22 21-16,-1 0 0</inkml:trace>
  <inkml:trace contextRef="#ctx0" brushRef="#br0" timeOffset="186312.58">31390 5207 0,'0'0'0,"21"-21"16,-21 0-16,21 0 0,-21-1 16,0 1-16,0 0 15,0 42 1,-21 0-16,0 1 0,-21 20 15,21 0-15,-22 1 0,1 20 16,0-21-16,20 43 0,-20-21 16,0 20-16,21-20 0,-1 20 15,-20 1-15,0 106 16,21-64-16,21-85 16,0 0-16,0 22 15,0-22-15,0-21 0,0 0 0,21-42 31,21 0-15,-21 0-16,0 0 0,22 0 16</inkml:trace>
  <inkml:trace contextRef="#ctx0" brushRef="#br0" timeOffset="187021.1">31581 5884 0,'0'0'0,"0"-21"0,-22 42 31,1 1-31,0-1 0,0 0 16,-21 0-16,20 0 0,1 0 16,0 22-16,-42 20 15,63-42-15,0 1 0,0-1 16,0 21-16,0-21 16,21-21-16,0 0 0,0 0 15,0 0-15,0 0 0,22 0 16,-1 0-16,-21 0 15,0-21-15,1 0 16,-22 0-16,21-22 0,-21 22 0,0 0 16,0-21-16,0 21 0,0-1 15,0-20-15,-21 21 0,-1 0 0,1 0 16,0 21-16,21-43 16,-21 43-16,21-21 15,21 21-15,0 0 16,0 0-16,1 0 0,-1 0 0,21 0 15,22 0 1,41 0-16,-62 0 0,-22 0 16,0 0-16,0 0 0,-21 21 31,0 0-31,0 1 0,-21-1 16,0 0-16,0 0 15,21 0-15,-21-21 0,21 21 0,-22 1 16,22-1-16,0 0 0,0 0 15,0 0-15,22-21 32,-1 21-32,0-21 0,0 0 0,0 0 15,0 0-15,1 0 0,41 0 16,1-63 0,-43 63-16,-21-21 0,0 0 15,0-1-15,0 1 0,0 0 16,0 0-16,0 0 0,-21 0 0,-1-1 15,1 1-15,-21 21 0,21-21 16,-64 21 0,64 0-16,0 0 15,42 0 17,0 0-32,0 0 15,0 0-15,22 0 16,-22 0-16,21 0 0</inkml:trace>
  <inkml:trace contextRef="#ctx0" brushRef="#br0" timeOffset="187418.88">32575 5292 0,'0'0'0,"22"-43"0,-1 22 0,0 0 15,0 0-15,0 0 0,-21 0 16,21 21-16,-21 21 31,0 0-31,-21 0 0,21 0 16,-21 0-16,0 22 0,0-22 15,0 0-15,-43 64 16,22-22-16,21 1 16,-1-22-16,-20 64 0,21-64 15,0 1-15,21 20 0,0-21 16,-21 1-16,21-1 0,-22-21 0,22 43 15,0-43 1,0 0-16,0 0 0,0 0 0,0 1 16,0-1-16,22-21 15,-1 0-15,0 0 0,0 0 0,43 0 16,-22 0 0,-21 0-16,0-21 0,0 21 0,22-22 15,-22 1-15,0 0 0,0 0 16,0 0-16,1 0 0,-22-1 15,21 1-15</inkml:trace>
  <inkml:trace contextRef="#ctx0" brushRef="#br0" timeOffset="187772.67">30924 5440 0,'0'0'0,"-42"0"0,21 0 0,42 0 32,0 0-32,0 0 0,22 0 15,-1 0-15,0 0 0,22 0 0,-22 0 16,1 0-16,20 0 0,-21 0 15,85 0-15,-105 0 16,20 0-16,-21 0 16,0 0-16,0 0 0,1 0 0,-1 0 31,0 0-15,-42 0 15</inkml:trace>
  <inkml:trace contextRef="#ctx0" brushRef="#br0" timeOffset="196524.3">3175 8403 0,'0'0'0,"0"21"0,-21 1 0,0-22 32,21-22 15,0 1-32,21 0-15,-21 0 0,21 0 16,0 0-16,-21-22 15,21 22-15,-21 0 0,21 0 16,-21 0-16,0-1 16,0 1-16,0 0 15,0 42 17,0 0-32,0 1 15,0-1-15,0 21 16,0-21-16,0 0 0,0 22 15,0-22-15,-21 85 16,21-64-16,0 0 0,-21-20 16,21 20-16,0 0 0,0-21 0,-21 43 15,21-22-15,0-21 16,0 22-16,0-22 0,0 21 16,0-21-16,-21 1 0,21-1 15,0 0-15,-21-21 16,21 21-1,-22-21 1,1 0-16,0 0 16,-21 0-1,21 0-15,-22-21 0,22 21 16,0 0-16,-21 0 0,20 0 16,-20 0-16,21 0 0,-21 0 0,20 0 15,-20 0-15,0 0 16,-1 0-1,22 0-15,42 0 16,1 0 0,20 0-16,-21 0 0,21 0 0,43 0 15,-21 0 1,-22 0-16,0 0 0,64 0 16,-64-21-16,1 21 0,-1 0 15,0 0-15,-20 0 0,20 0 16,-21-21-16,43 21 0,-22 0 15,-21 0-15,-21-22 0,0 1 94</inkml:trace>
  <inkml:trace contextRef="#ctx0" brushRef="#br0" timeOffset="197561.49">3831 8657 0,'0'-21'110,"0"0"-79,0 0-15,0 0 15,0-1 188,0 44-157,0-1-46,0-42 93,21 21-109,-42 0 109</inkml:trace>
  <inkml:trace contextRef="#ctx0" brushRef="#br0" timeOffset="200500.41">5186 8255 0,'21'21'0,"0"-21"31,0 0-15,0 0-16,-21-21 0,22 21 0,-1 0 15,0-21-15,0 21 0,-21-21 16,21 21-16,0-21 0,22-1 0,-22 22 15,42-63-15,-20 42 16,-22 0-16,0-1 16,0 1-16,-21 0 0,0 0 0,0 0 15,0 0-15,0-1 16,0 1-16,-21 0 16,0 21-16,0 0 0,0 0 15,-43 0-15,43 0 16,0 0-16,-22 0 0,1 0 15,21 21-15,-21 0 0,-64 43 16,63-22 0,22 1-16,0-22 0,0 42 15,21-42-15,0 1 0,0 41 16,0-42-16,0 0 0,21 43 16,21-22-1,-20-21-15,-1 1 0,0-1 0,0 0 16,0 0-16,0 0 0,1 0 0,20 1 15,-21-1-15,0 21 0,0-21 16,22 22-16,-22 41 16,-21-63-16,0 22 15,0-22-15,0 0 0,-21 0 16,0 0-16,-22 1 0,22-1 0,0 0 16,-21 0-16,-43 0 15,43-21-15,20 0 0,1 0 16,-21 0-16,-22 0 0,43-21 15,0 21-15,0-21 0,0 0 0,0 0 16,21-1-16,-43-83 16,22 41-1,21 22-15,0 21 0,-21-22 0,21 1 16,0 0-16,-21 20 0,21-20 16,0 21-16,0 0 0,0 0 0,21 42 31,-21 0-16,21 0-15,-21 21 0,0-20 0,0-1 16,0 21-16,0 0 0,0-20 0,21 20 16,0-21-16,-21 21 15,43 43-15,-22-64 0,0 0 16,21 1-16,-20-1 0,-1 0 0,21 0 16,22-21-16,-22 0 15,-21 0-15,21 0 0,1 0 0,-1 0 16,0 0-16,1 0 0,63-42 15,-22-1-15,-41 22 16,-1 0-16,0 0 0,1 0 16,-22-22-16,21 22 0,0-42 15,-20 20-15,-1 22 0,0 0 0,0 0 16,-21 0-16,0 0 0,21-1 16,-21 1-16,21 21 0,-21 21 31,0 1-16,0-1-15,-21 0 0,0 0 0,21 0 16,-21 22-16,0 41 16,21-63-16,0 1 15,0-1-15,0 0 0,0 0 16,0 0-16,21-21 0,0 21 0,0-21 16,64 0-1,-43 0-15,1 0 16,-22 0-16,21-42 0,-21 21 15,0 0-15,1 0 0,-1-1 0,0 1 16,0 0-16,-21-21 0,21-22 16,-21 1-1,0 42-15,0-22 0,0 22 0,0-21 16,-21 21-16,21-1 0,-21 1 0,0 0 16,0 0-16,-1 21 0,1 0 15,-21 0-15,21 0 0,-22 0 16,-20 21-16,21 21 15,42-20-15,-22-1 16,22 0-16,-21 42 0,21-20 16,0-22-16,0 21 0,0-21 15,0 1-15,0-1 0,21-21 16,1 21-16,-1 0 0,0-21 0,21 0 16,-21 0-16</inkml:trace>
  <inkml:trace contextRef="#ctx0" brushRef="#br0" timeOffset="201283.92">7133 8467 0,'0'0'0,"0"-21"0,0-1 0,-21 22 15,0-21-15,21 0 0,-21 21 16,-1 0-16,1-21 0,0 21 0,-64 0 15,43 0-15,-21 21 16,41 0 0,-20 0-16,21 1 0,-21-1 0,20 21 15,-41 22-15,63-43 0,-21 21 0,21-21 16,-21 43 0,21-22-16,0 0 0,0-20 15,21-1-15,0-21 0,0 21 0,0-21 16,0 0-16,43 0 0,-22 0 15,-21 0-15,43 0 16,-22 0-16,22-42 16,-43 20-16,21 1 0,1-21 0,-22 21 15,0-22-15,-21 22 0,21 0 16,-21-21-16,21 21 0,-21-43 16,0 1-1,0 84 16,0 0-31,-21-21 16,21 21-16,-21 0 0,21 22 0,0-22 16,0 0-16,0 0 0,0 0 0,0 0 15,0 1-15,0-1 0,0 0 16,63 42 0,-20-41-16,-22-22 0,0 0 15,0 0-15,0 0 16,22 0-16,-22 0 0,0-22 0,0 1 0,0 21 15,22-21-15,-1-42 16,0 20 0,-42 22-16,0 0 0,22-43 15,-22 43-15,0 0 0,21 0 16,-21 0-16,0 0 0,0-1 0,0 44 31,0-1-15,0 0-16,0 0 0,0 0 0,0 0 15,0 22-15,-21-1 0,21 0 16,-22 1-16,22-1 0,-21 0 16,21 64-16,-21-42 0,21-22 15,-42 64-15,42-43 0,0 1 16,-21 42-16,-1-43 16,1-20-16,0 20 0,0-21 0,0 22 15,21-22-15,-43 64 16,43-64-16,-21 1 0</inkml:trace>
  <inkml:trace contextRef="#ctx0" brushRef="#br0" timeOffset="201343.4">7366 9737 0,'0'-64'0</inkml:trace>
  <inkml:trace contextRef="#ctx0" brushRef="#br0" timeOffset="201670.21">7662 8594 0,'0'0'16,"0"-21"-16,0-22 0,0 22 0,0 0 15,0 0-15,0 0 0,0-1 0,21 22 16,1-42-16,-1 42 0,0-21 16,0 21-16,0 0 0,0 0 15,22 0-15,41 0 16,-41 21-16,-22 0 15,0 0-15,0 22 0,-21-22 16,0 0-16,0 21 0,0-20 16,0-1-16,-21 0 0,-64 42 15,43-41-15,-21 20 16,41-21-16,-20-21 0,21 21 16,-21 0-16,20-21 0,1 0 0,0 22 15,0-22-15,0 0 0</inkml:trace>
  <inkml:trace contextRef="#ctx0" brushRef="#br0" timeOffset="202416.05">9144 8043 0,'0'0'0,"0"-21"0,21-63 31,-21 62-31,0 44 47,0-1-47,0 0 16,0 21-16,-21 1 0,21-1 16,0 43-16,-42-1 15,42-41-15,-22-1 0,22 0 0,-21 1 16,21-1-16,0 0 0,0 1 0,0-22 15,0 21-15,0-21 0,21 64 16,1-64-16,20 0 16,0 0-16,-21-21 15,22 0-15,-1 0 16,-21 0-16,22 0 0,-1-21 0,-21 21 16,127-84-1,-84 20-15,-43 43 0,0-21 16,0 20-16,0-20 0,1 0 15,-1-1-15,-21 1 0,21 0 0,-21-1 16,0 1-16,0 21 0,0-21 0,0 20 16,0 1-16,0 0 0,0 0 15,0 0-15,21 21 63,-21 21-63,21-21 0,0 0 15,1 0-15</inkml:trace>
  <inkml:trace contextRef="#ctx0" brushRef="#br0" timeOffset="202748.86">10520 7916 0,'0'0'0,"0"-63"16,0 42 0,0 42 15,0 0-31,0 0 0,-21 0 16,21 22-16,-22-22 0,22 21 0,0 1 15,-21-1-15,0 0 0,21 1 0,-21 20 16,0 1-16,21 20 15,0-63-15,0 64 16,0-64-16,0 0 16,0 1-16,21-44 47,0 1-32</inkml:trace>
  <inkml:trace contextRef="#ctx0" brushRef="#br0" timeOffset="203075.67">10202 8551 0,'0'22'0,"0"-44"0,0 65 16,0-22-16,0 0 0,0 0 15,0 0-15,0 1 16,21-22 0,1 21-16,-1-21 0,0 0 0,0 0 15,21 0-15,-20 0 0,-1 0 0,0 0 16,21 0-16,-21 0 16,22 0-16,-1-21 0,-21-1 0,0 22 15,22-21-15,-22 0 16,0 21-16,-21-21 0,0 0 15,0 0-15,0-1 16,0 1-16,0 0 16,0-21-16</inkml:trace>
  <inkml:trace contextRef="#ctx0" brushRef="#br0" timeOffset="203421.48">10414 7789 0,'21'-21'31,"0"21"-31,0 0 15,1 0-15,-1 0 0,42-21 16,1 21 0,-43 0-16,21-21 15,1 21-15,-22 0 0,0 0 0,0 0 16,0 0-16,0 0 0,1 0 16,-1 0-16,0 0 0,0 0 31,-42 0-16,0 0 1</inkml:trace>
  <inkml:trace contextRef="#ctx0" brushRef="#br0" timeOffset="203548.92">8509 9271 0,'-148'64'0,"296"-128"0,-444 212 0,147-63 16,1-22-16</inkml:trace>
  <inkml:trace contextRef="#ctx0" brushRef="#br0" timeOffset="204840.71">3281 9970 0,'-21'0'16,"-1"0"-1,1 0 1,0-22-1,21 1 1,0 0-16,0 0 16,0 0-16,21 21 15,0-21-15,1-1 0,-1 22 16,0-21-16,0 0 16,0 21-16,0-21 0,22 0 15,-22 21-15,0-21 0,0 21 0,22 0 16,-22 0-16,0 0 0,21 0 15,-21 0-15,1 21 0,-1 0 16,21 64-16,-42-64 16,21 21-16,-21 0 15,0-20-15,0 20 0,0 0 0,0 1 0,0-1 16,-21-21-16,0 21 0,0 1 0,0-1 16,-43 43-1,22-43-15,-22 22 0,22-22 0,0 0 16,-43 1-16,64-22 15,-22 0-15,22 0 0,-21-21 16,21 0-16,0 0 0,-1 0 16,1 0-16,0 0 0,0 0 0,0 0 0,0-21 15,21 0-15,0 0 0,-22-1 16,22-20-16,-21 21 0,21-21 0,0-43 16,0 64-16,0-22 15,0 1-15,0 21 0,0-43 16,21 22-16,1 21 0,-1 0 0,0 0 15,0-1-15,0 1 0,0 21 16,43 0-16,21 0 16,-64 0-16,0 21 15,42 22-15,-41-1 16,20 22-16,-21-43 0,-21 21 16,0 0-16,21 64 15,0-42-15,-21-22 16,0-21-16,0 0 0,0 1 0,22-1 15,-22 0-15,21-21 0,-21 21 0,21-21 32,0 0-17,-21-21-15,0 0 0</inkml:trace>
  <inkml:trace contextRef="#ctx0" brushRef="#br0" timeOffset="205268.67">4254 10372 0,'0'0'16,"0"21"-16,0 0 0,0 0 31,22-21-15,-1 0-16,0-21 0,0 21 16,-21-21-16,21 0 0,0 21 15,1-21-15,-22-22 16,0 22-16,0 0 15,-22 21 1,1 0 0,0 0-16,0 0 0,0 21 15,21 0-15,0 0 16,0 1 0,0-1-1,21-21 1,0 0-16</inkml:trace>
  <inkml:trace contextRef="#ctx0" brushRef="#br0" timeOffset="207772.6">6308 10075 0,'21'-21'16,"-42"42"-16,63-42 0,-21 21 0,0-21 15,0 0-15,1 21 16,-1-21-16,21 0 0,-21-1 16,22 22-16,-22-21 0,21 0 15,-21 0-15,-21 0 0,21 0 16,1 21-16,-22-22 0,0-41 16,0 42-1,-43 0-15,22 21 0,0 0 16,-21 0-16,-1 0 0,22 0 0,-21 0 15,-1 0-15,1 21 0,21 0 0,-85 21 16,43 1 0,41-22-16,1 0 15,21 0-15,0 0 0,0 0 0,0 1 16,0 20-16,0-21 0,21 0 16,1 0-16,41 43 15,-21-22-15,1 1 0,-1-22 16,-21 0-16,22 21 0,-22-21 0,0 22 15,0-22-15,0 21 0,0-21 16,-21 22-16,0-22 0,-21 85 16,-42-64-1,-1 0-15,43-20 0,-21-1 16,-1-21-16,22 0 0,-21 21 16,0-21-16,20 0 0,-20 0 0,0 0 15,21 0-15,-22-21 0,22 0 0,-42-22 16,41 1-16,22 21 15,0 0-15,0-22 0,0-41 16,0 41-16,0 1 0,0-43 16,0 64-16,0-21 0,22-1 15,-1 1 1,21 21-16,-42 0 0,21 21 16,0 0-16,-21 21 15,22 0-15,-22 0 0,21 0 0,-21 1 16,0-1-16,42 85 15,-42-22 1,0-41-16,21-22 0,0 42 0,1-20 16,-1-22-16,-21 0 0,21 0 15,0 0-15,0 0 0,85-21 16,-21 0 0,-64 0-16,21 0 0,1-21 15,-1 21-15,0-21 0,1 0 0,-1 0 16,0 0-16,-21-1 0,22 1 0,-22 0 15,21 0-15,-21-21 0,1 20 0,-1-41 16,0 21 0,-21 20-16,-21 44 31,21-1-15,-21 0-16,21 0 0,0 21 15,-22 1-15,22-22 0,0 21 16,0-21-16,0 1 0,0-1 0,0 0 15,0 0-15,0 0 0,22-21 16,-1 21-16,0-21 0,0 0 0,0 0 16,0 0-16,1 0 0,-1 0 15,21 0-15,-21 0 0,0 0 0,1-21 16,-1 0-16,0 0 0,0 21 16,0-21-16,0 0 0,1-22 0,20-41 15,-42 41-15,0-20 16,0 20-16,0 22 0,0-21 15,0 21-15,0-22 0,-21 22 16,-22 0-16,22 21 0,0-21 16,0 21-16,-21 0 0,20 0 0,1 0 15,-42 42 1,-1 22-16,43-22 0,0-21 16,0 43-16,21-22 0,0 0 15,0-20-15,0 20 0,21-21 16,0 21-16,43 22 15,-1-22-15,-21-21 16,-20-21-16,20 0 0,0 22 0,1-22 16,20 0-16,1 0 0,-22 0 0,21 0 15,1-22-15,-1 22 0,43-42 16,0 0 0,-64 21-16,-20-1 0,20 1 0,-21-21 0,21 21 15,-42 0-15,22-22 0,-22 22 16,0-21-16,0 21 0,0-22 0,-22-20 15,1 63-15,-42-21 16,42 21-16,-1 0 16,-41 0-16,21 0 15,20 21-15,-20-21 0,0 42 0,21-21 16,-22 0-16,-41 85 16,62-42-16,22-43 0,0 21 15,0-21-15,0 1 0,0-1 16,0 0-16,0 0 0,22 0 0,-1-21 15,0 0-15,0 0 0,43 0 16,-43 0-16,42 0 16,-42 0-16,1-21 0,20 0 15,-21 0-15,0 0 0,0-1 0,1 1 16,-1 0-16,-21 0 0,0 0 0,21-64 16,-21 43-1,0 63 16,0 0-31,0 0 0,0 0 16,0 22-16,0 20 16,0-42-16,0 1 15,21-1-15,0 0 0,0-21 16,1 0-16,-1 0 0,0 0 16,21 0-1,43-21-15,-64 0 16,21-1-16,-20 1 0,-1 0 0,0 0 15,0 0-15,0 0 0,0-1 0,1-20 16,-22 21-16,0-21 0,21 20 16,-21 1-16,21 0 0,-21-42 15,0 84 1,-21-21 0,21 21-16,-21 21 0,-1-21 15,22 1-15,0 20 0,0 0 0,-42 85 16,0-21-1,42-64-15,-21 1 0,-1 20 0,1-20 16,21 20-16,-21 1 16,0-22-16,21 21 0,-21 1 0,0-1 15,-64 170 1,64-106-16,0-84 16,-1-1-16,22 0 0,0-21 0,0 1 0,0-1 15,0 0-15,0-42 16</inkml:trace>
  <inkml:trace contextRef="#ctx0" brushRef="#br0" timeOffset="207838.56">8318 11155 0,'43'-106'15</inkml:trace>
  <inkml:trace contextRef="#ctx0" brushRef="#br0" timeOffset="208108.4">8488 10414 0,'0'0'0,"0"-42"0,0-1 16,21 1-16,-21 21 0,0 0 15,0 0-15,0-1 0,21 1 0,0 21 16,0 0-16,1-21 0,-1 21 0,0 0 16,21 0-16,1 0 0,-1 0 0,0 0 15,1 0-15,-1 0 0,0 0 16,-21 21-16,43 22 16,-43 41-16,-21-63 15,0 22-15,-63 20 0,41-42 16,-20 22-16,-21-22 0,20 0 15,1 0-15,-22 0 0,22 1 0,0-1 16,-1 0-16,1-21 0,-64 21 16,85-21-1,21-21 1,0 0-16,0 0 0,21-1 0,0 1 16</inkml:trace>
  <inkml:trace contextRef="#ctx0" brushRef="#br0" timeOffset="209776.92">9842 10266 0,'0'0'0,"0"-21"16,22 0 0,-1 21-16,0-22 15,0 1-15,43-21 16,-22 21-16,-21 0 0,43-43 15,-22 43-15,0-21 0,-21 20 0,22-41 16,-22 21-16,-21 20 16,21-20-16,-21 0 0,-21-1 15,0 43-15,0 0 0,-22 0 16,1 0-16,0 0 0,-1 0 16,1 0-16,-22 0 0,22 22 0,0-1 15,-1 0-15,-41 21 16,41 43-16,43-64 15,0 21-15,0-20 0,0 20 16,22-21-16,-1 21 0,0-20 0,21 20 16,-21 0-16,1-21 0,62 85 15,-41-42 1,-43-43-16,0 21 0,0 1 16,0-22-16,0 21 0,0-21 0,-22-21 15,1 21-15,0 1 0,-21-22 0,-64 21 16,85-21-1,-22 0-15,1 0 0,0 0 0,21-21 16,-22 21-16,22-22 0,0 1 16,0 0-16,0 0 0,-1-21 0,1 20 0,21-20 15,0 21 1,0-21-16,0-22 0,0 43 0,0 0 16,0-22-16,0 22 0,21 21 15,1 0-15,-1 0 16,0 0-16,-21 21 15,21 1-15,0 41 0,0-42 16,1 0-16,-1 43 0,0-22 16,0-21-16,0 1 0,-21 20 15,21-21-15,1 0 0,62 43 16,-41-43 0,-1-21-16,0 0 0,22 0 15,-22 0-15,0 0 0,-20 0 16,20-21-16,0 0 0,1 21 0,62-64 15,-62 43-15,-1-43 16,-21 43-16,0-21 0,1 21 16,-22 0-16,21-1 0,-21 1 15,0 0-15,0 0 0,-21 21 16,-1 0 0,1 0-16,0 21 0,0 0 15,21 0-15,0 1 0,-21-1 16,0 21-16,21-21 0,0 0 15,0 1-15,0-1 0,0 0 0,0 0 16,0 0-16,21 0 0,0-21 0,-21 22 16,21-22-16,0 21 0,0-21 15,1 0-15,-1 0 0,0 0 0,42 0 16,-41 0-16,20-43 16,-21 43-16,0-21 0,0 0 15,1 0-15,-1 0 0,0 0 0,-21-22 16,0 22-16,0-21 0,0 21 0,0-22 15,0 22-15,0-21 0,-21 21 0,-22-43 16,-20 22 0,21 42-16,20 0 15,1 0-15,0 0 0,0 0 0,0 0 16,0 21-16,-1 0 0,1-21 0,21 21 16,0 0-16,0 1 0,0-1 15,0 21-15,0 22 16,43-22-16,-1-42 15,-21 21-15,21-21 0,-20 0 16,20 0-16,43 0 0,-43 0 16,0 0-16,-21-21 0,22 21 0,-1-21 15,0 21-15,1-21 0,-1-22 16,0 22 0,-20 0-16,-1 0 0,0 0 15,-21-1-15,0 44 31,0-1-31,0 0 16,0 0-16,0 0 0,0 0 0,-21 22 16,21-22-16,-21 0 0,21 0 15,-22 0-15,22 1 0,0-1 0,0 0 16,-21 21 0,21 1-16,0-22 15,0-42 32,0-1-47,0 1 0,0 0 0,21 0 16,-21 0-16,22 0 0,-1-22 0,-21 22 15,21-21-15,0 21 0,21-43 16,43-21 0,-64 64-16,22 0 0,-22 0 0,0 21 15,0 0-15,0 0 0,0 0 0,1 0 16,-1 0-16,0 21 0,0 0 15,-21 0-15,0 64 16,0-64-16,0 0 0,0 1 16,0 20-16,0-21 0,0 0 15,0 0-15,0 1 0,0-1 0,0 0 16,0 0-16,-21 0 16,0 0-16,21 1 15,0-44 1</inkml:trace>
  <inkml:trace contextRef="#ctx0" brushRef="#br0" timeOffset="210293.39">12361 10160 0,'0'0'0,"-21"-21"0,0 0 16,0 21-16,0 0 0,-1-21 0,1 21 16,0 0-16,-21 0 0,21 0 15,-1 0-15,-41 42 16,21-21-16,20 0 0,1 22 16,0-22-16,-21 42 0,42-42 0,0 22 15,0-22-15,0 0 0,0 0 16,0 0-16,0 22 15,21-22-15,0-21 16,0 0-16,0 0 0,1 0 16,-1 0-16,0 0 0,0 0 15,0-21-15,0 0 0,43-22 16,-43 22-16,21-42 16,-20 41-16,-1-20 0,0 21 15,0 0-15,0 0 0,-21-22 16,21 22-16,-21 42 15,0 0 1,0 1-16,-21 20 0,21-21 16,0 0-16,-21 0 15,21 22-15,-21-22 0,21 0 0,0 0 16,0 0-16,0 1 0,0-1 0,0 0 16,0 0-16,0 21 15,21-42-15,0 0 0,0 0 16,1 0-16,-1 0 0,0 0 15,0 0-15,0 0 0</inkml:trace>
  <inkml:trace contextRef="#ctx0" brushRef="#br0" timeOffset="210749.27">12742 10287 0,'0'0'0,"0"-21"0,21 0 0,-21 0 16,0-1-16,22 22 0,-22-21 15,0 0-15,21 21 0,0-21 0,0 21 16,0-21-16,43 21 16,-43 0-16,0-21 0,21 21 15,1 0-15,-22 0 0,0 0 16,0 21-16,0 0 0,1 0 0,-22 0 16,0 0-16,21 1 0,-21 20 15,0 106 1,-21-84-16,-1-22 15,1-21-15,0 21 0,0-20 0,0-1 16,0 0-16,21 0 0,-22-21 16,22 21-16,-21-21 0,0 0 15,21-21 1,0 0-16,0 0 16,0 0-16,0-1 0,21 1 15,0 0-15,1-21 0,-1-1 0,85-84 16,-22 43-1,-41 63-15,-1-22 0,0 1 0,22-22 16,-22 43 0,0 0-16,-20 0 0,20 0 0,-21 0 15,21 21-15,1 0 16,-22 0-16,0 0 0,-21 21 31</inkml:trace>
  <inkml:trace contextRef="#ctx0" brushRef="#br0" timeOffset="211932.59">3006 11621 0,'-22'0'0,"44"0"0,-65 0 0,22 0 16,21-22 15,0 1-31,21 0 16,0 21-16,1-21 0,-1 21 16,0 0-16,0 0 0,0 0 15,0 0-15,1 0 16,-1 21-16,0 0 0,0-21 15,-21 43-15,0-1 0,0-21 16,0 21-16,-63 64 16,20-85-16,22 22 0,-21-22 15,21 0-15,-1 0 0,-41 43 16,42-64 0,42-21-1,-21-1 1,21 22-16,0-21 0,0 0 15,1 21-15,-1-21 0,21 0 16,0 21-16,-20 0 0,20 0 16,-21 0-16,21 0 0,1 0 15,-22 0-15,21 21 0,-21 0 0,1 0 16,20 85 0,-42-64-16,0-20 0,-21 20 15,-22 21-15,22-41 0,-21-1 16,0 0-16,-1 0 0,22 0 0,-21 0 15,-1-21-15,22 0 0,0 0 16,-21 0-16,-22 0 16,22-21-1,42 0-15,-21 0 0,21 0 16,-21 0-16,-1-1 0,22-20 16,0 21-16,-21 0 0,21 0 15,0-1-15,0 1 0,0 0 16,21 21-16,1-21 15,-1 21-15,0 0 0,21-21 16,-21 21-16,22 0 0</inkml:trace>
  <inkml:trace contextRef="#ctx0" brushRef="#br0" timeOffset="212149.46">4149 11938 0,'0'0'0,"42"0"16,-21 0-16,0 0 0,-21-21 16,0 0-1,-21 21 1,0 0-16,21-21 16,21-1-1,0 22 1,0 0-16,1 0 0</inkml:trace>
  <inkml:trace contextRef="#ctx0" brushRef="#br0" timeOffset="212329.26">6435 11853 0,'0'0'0,"-22"0"47</inkml:trace>
  <inkml:trace contextRef="#ctx0" brushRef="#br0" timeOffset="212619.29">6286 11557 0,'0'0'0,"0"-21"0,0 0 0,0-22 15,0 22-15,0 0 0,0 0 16,0 0-16,0 0 0,0 42 31,0 0-15,0 21-16,-21 1 0,0-1 0,21 0 16,-42 85-16,42-84 0,-21 20 15,-1 1-15,22-1 0,-21 1 16,0-1-16,-21 85 15,21-63-15,-1-43 16,1-21-16,0 22 0,21-22 0,0 0 16,0 0-16,21-21 31,-21-21-15,21 0-16,1 0 0</inkml:trace>
  <inkml:trace contextRef="#ctx0" brushRef="#br0" timeOffset="-214531.14">6096 11748 0,'0'0'0,"0"-43"0,42 22 0,-42-21 0,0 21 16,0-1-16,0 1 0,-21-21 16,21 0-16,0-1 0,0 22 15,21 0-15,0 0 0,1 0 0,-1-1 16,0 1-16,64 0 15,20 21-15,-62 0 16,20 0-16,22 42 0,-43 1 16,-21-22-16,22 21 0,-22 1 15,0-1-15,-21 85 16,-85-21 0,43-64-16,-21 0 0,20-20 0,1-1 15,0 21-15,-22-21 0,22 0 16,-1-21-16,22 22 0,-21-1 0,-22-21 15,43 0-15,0 0 16,0-21-16,21-1 16,0 1-16,0 0 15,21 21 1,0 0-16,0 0 16,-21 21-16,22 0 0,-1 1 15,0 20-15,-21-21 0,21 0 16,0 22-16,0-22 0,1 21 0,-1-21 15,-21 0-15,84 43 16,-41-22-16,-1-42 16,0 0-16,43 21 15,-43-21-15,22 0 0,-22 0 0,1 0 16,20 0-16,-21-21 0,22 21 0,21-21 16,-43 0-16,21-21 15,-20 20-15,-22 1 0,21-21 16,-21 21-16,-21 0 0,0-22 15,0 22-15,0-21 0,0 21 0,0-43 16,-42 22 0,21 42-16,0 0 15,0 21-15,-1 0 16,1 0-16,0 0 0,0 1 0,0 20 16,0-21-16,-1 85 15,22-43-15,0-41 0,22-1 16,-1 0-16,0 0 0,21 0 15,-21-21-15,22 21 0,-1-21 16,0 0-16,1 0 0,-1 0 0,22 0 0,-22 0 16,0 0-16,22 0 0,-22 0 15,0 0-15,22-21 0,63-21 16,0-22 0,-85 43-16,-21 0 0,22-21 15,-22 21-15,0-22 0,0 22 16,-21-21-16,0 21 0,0-1 0,0-41 15,-21 63 1,0-21-16,0 21 0,0 0 0,-22 0 16,22 0-16,-21 0 0,21 21 15,-22 0-15,22 0 0,-21 0 0,21 1 16,-1-1-16,1 0 0,-21 21 0,42-21 16,-42 43-1,20 42-15,22-85 16,0 0-16,0 0 0,0 0 0,22 1 15,-1-1-15,0-21 0,0 0 0,0 21 16,0-21-16,22 0 0,-22 0 16,21 0-16,-21 0 0,22 0 0,-1-21 15,-21 0-15,22 21 0,-22-22 16,0 1-16,0 0 0,0 0 0,0-21 16,1 20-16,-1 1 0,-21-21 0,0 21 15,0-22-15,0 22 0,0-42 16,0 84 15,0 0-31,0 0 16,0 0-16,-21 1 0,21 20 15,0-21-15,0 21 0,0 1 16,0-22-16,0 0 0,21 0 0,0 0 16,0 1-16,0-1 0,22-21 15,-1 21-15,0-21 0,1 0 0,-1 0 16,0 0-16,1 0 0,20 0 0,-21 0 15,1 0-15,20 0 0,-20 0 16,-1 0-16,0-21 0,1 0 0,-22-1 16,21 1-16,43-85 15,-85 43 1,0 21-16,0 20 0,0-20 16,0 21-16,0-21 0,-21 20 0,-1 22 15,1-21-15,0 21 0,-21 0 0,-43 0 16,22 43-1,20-22-15,22 21 0,-42 0 16,41 1-16,1-1 0,0-21 16,21 22-16,0-22 0,0 0 0,0 0 15,0 43-15,21-43 16,0 0-16,1-21 0,-1 0 16,21 0-16,0 0 0,-20 0 15,20 0-15,-21 0 0,0 0 16,22-21-16,41-22 15,-41-20-15,-22 42 16,0-22-16,0 1 0,0 0 16,0-1-16,1-20 0,-22 21 0,21-22 0,0 22 15,0-22-15,0 1 0,0-22 16,22-42 0,-43 106-16,0 0 0,0 0 15,0 42 1,-21 0-1,-1 0-15,22 0 0,-21 43 16,21-22-16,-21 0 0,21 64 16,-21-63-16,21-1 0,0 0 15,0 22-15,0-22 0,0 0 16,-21 107 0,21-86-16,0-42 0,21 0 15,0 22-15,0-43 16,0 0-16,1 0 0,20 0 15,21 0-15,-41-21 16,-1-1-16,42 1 0,-42-21 16,1 21-16,-1 0 0,0-1 15,0-20-15,43-43 16,-43 64 0,-21 0-16,0 42 15,0 0-15,-21-21 16,21 22-16,0-1 0,0 0 15,-22 21-15,22-21 0,0 22 16,0-22-16,0 0 0,0 0 16,22-21-1,-22 21-15,21-21 0,0 0 0,0 0 16,0 0-16,22 0 0,-22 0 0,0 0 16,85-42-1,-22-21-15,-62 41 16,-1 1-16,0-21 0,-21 21 15,21 0-15,0-43 0,0 43 16,-21 0-16,22 0 16,-22-1-1,0 44 17,0-1-32,0 0 0,0 0 0,-22 64 15,22-64 1,-21 21-16,21-21 0,-42 64 15,42-64-15,-21 22 0,-22 20 16,43-21-16,-21-20 0,21 20 16,-42 85-16,42-106 15,0 21-15,0 1 0,0-1 16,0 0-16,-21 1 0,21-1 0,0 0 16,-21 1-16,21-1 0,0 0 0,0 1 15,-22 41-15,1-41 0,21-22 16,0 21-16,-21 1 0,21-22 15,-21 0-15,0 0 0,21 0 0,0 0 16,-21 1-16,-22-22 16,-20 0-1,42 0-15,-1 0 0,1 0 0,0 0 16,0-22-16,0 1 0,0 21 16,-1-21-16,1 0 0,0 21 0,0-21 15,0 0-15,0 21 0,21-22 0,-22 1 16,1 21-16,0-21 15,21 0-15,0 0 16,0 0-16,21-1 16,0 1-16,1 0 0,20-21 15,-21 21-15</inkml:trace>
  <inkml:trace contextRef="#ctx0" brushRef="#br0" timeOffset="-213807.55">11388 11621 0,'0'-43'31,"-22"64"1,1 1-32,21 20 0,-21 0 15,0-21-15,0 43 0,0 21 16,-1-43-16,1 21 0,0-20 16,0-1-16,0 0 0,0 1 0,-1-1 15,1-21-15,21 22 0,-21-22 0,0 21 16,21-21-1,0-42 17,0 0-32,0 0 0,0-22 15,0-20-15,42-1 16,-21 22-16,1 0 0,-22-22 16,63-20-16,-42 41 0,0 1 15,22 0-15,-22-1 0,21 1 16,-21 21-16,64-43 15,-43 64-15,-20 0 16,-1 0-16,21 43 0,-42-22 16,0 0-16,21 0 0,0 21 15,-21 1-15,22-22 0,-22 21 16,0 1-16,0-1 0,0 0 0,0 85 16,0-106-1,0 22-15,0-22 0,0 0 0,0 0 16,-22 0-16,1-21 15,0 0-15,0 0 16,0 0-16,0 0 16</inkml:trace>
  <inkml:trace contextRef="#ctx0" brushRef="#br0" timeOffset="-213604.67">11155 12044 0,'0'0'0,"21"-21"47,0 21-47,43 0 15,-43 0-15,42 0 16,-20-21-16,41 21 16,-41 0-16,-1-22 0,43 1 15,-43 0-15,0 21 0,1-21 0,-1 21 16</inkml:trace>
  <inkml:trace contextRef="#ctx0" brushRef="#br0" timeOffset="-213330.83">12255 11621 0,'0'0'0,"0"-43"31,-21 64-15,21 1-16,-21 20 0,0-21 15,21 0-15,-21 64 16,-22-22 0,43-20-16,0-1 0,-42 43 0,21-43 15,21-21-15,0 22 0,0-22 16,-21 21-16,21-21 0,0 0 16,-21 1-16,21-1 0,0 0 0</inkml:trace>
  <inkml:trace contextRef="#ctx0" brushRef="#br0" timeOffset="-213020">12086 11896 0,'0'0'16,"0"-21"-16,0-22 0,21-41 15,0 20-15,-21 43 0,0 0 16,22 0-16,-1-1 0,0 1 15,0 0-15,0 21 0,0-21 0,1 21 16,20 0-16,43-21 16,20 21-1,-83 21-15,-1 21 0,-21-21 16,0 1-16,0-1 0,0 0 16,0 21-16,0-21 0,-106 64 15,21-43 1,43-20-16,0-1 0,-1 0 15,22-21-15,-21 21 0,21-21 0,-22 0 16,64 0 15,1 0-31,-1 0 0,0-21 16,0 21-16,0-21 0</inkml:trace>
  <inkml:trace contextRef="#ctx0" brushRef="#br0" timeOffset="-212712.18">13102 11494 0,'0'0'0,"0"-22"0,0 1 16,0 42 15,-21 1-31,0 20 15,0-21-15,21 0 0,-22 22 0,1-22 16,21 21-16,-21-21 0,21 22 16,-21 20-16,-21 22 15,42-64-15,0 21 16,0-21-16,0 1 0,0-1 0,0 0 16,0 0-16,0 0 15</inkml:trace>
  <inkml:trace contextRef="#ctx0" brushRef="#br0" timeOffset="-212396.36">12679 12086 0,'0'0'0,"0"21"0,0 1 15,0-1-15,-21 0 0,21 0 0,0 0 16,0 0-16,0 1 0,0-1 16,0 0-16,21-21 0,0 0 15,0 21-15,0-21 0,0 0 16,1 0-16,-1 0 0,21 0 0,-21 0 16,22 0-16,-22 0 0,21 0 0,-21 0 15,22-21-15,-22 21 0,0-21 0,0 0 16,21 21-16,-20-22 15,-1 1-15,0 0 0,0 0 0,0 0 16,0 0-16,1-43 16,-22 22-1,0 21-15,21-22 16,-21 22-16,0 0 0,0 0 0</inkml:trace>
  <inkml:trace contextRef="#ctx0" brushRef="#br0" timeOffset="-212067.55">12763 11515 0,'-21'0'16,"42"0"-16,-63-21 0,42-1 16,21 1-1,0 21-15,1 0 0,-1-21 0,21 21 16,-21-21-16,22 21 0,41 0 15,43-21-15,-84 21 16,41-21-16,-63 21 16,1 0-16,20 0 0,-42-22 0,21 22 15,0 0-15</inkml:trace>
  <inkml:trace contextRef="#ctx0" brushRef="#br0" timeOffset="-209783.86">20701 7154 0,'0'-21'46,"21"21"-30,-21-21-16,0 0 0,0 0 16,0 0-16,0-1 15,21 22-15,-21-21 16,0 0 0,0 42-1,0 0 1,0 1-16,0-1 0,0 0 15,-21 21-15,0 43 0,0-22 16,21-20-16,0-1 0,-21 0 16,-1 1-16,22-1 0,-42 85 15,21-85 1,0 1-16,21-22 0,0 0 0,0 0 0,-21 0 16,21 1-1,0-44 63,0 1-78,21 0 0</inkml:trace>
  <inkml:trace contextRef="#ctx0" brushRef="#br0" timeOffset="-209307.9">21061 7535 0,'0'22'0,"-21"-22"16,21 21-1,-22-21-15,22 21 16,0 0 0,0 0-1,22-21 1,-1 0 0,0 0-16,0 0 15,0 0-15,0 0 0,-21-21 0,22 21 16,-22-21-16,21 21 0,-21-21 15,0 0 1,0-1-16,-21 1 16,-1 21-1,1 0-15,0 0 16,0 0 0,21 21-1,-21-21-15,21 22 0,0-1 31</inkml:trace>
  <inkml:trace contextRef="#ctx0" brushRef="#br0" timeOffset="-208192.19">22267 7112 0,'-21'-42'16,"0"42"31,21 21-47,-21 21 0,21 1 15,0-1-15,0 0 0,0 22 0,0-22 16,0 22-16,0-1 16,-43 85-16,22 0 15,21-105-15,-21-1 16,21-21-16,-21 22 0,21-22 16,-21 0-16,21 0 0,0 0 0,0 0 15,0 1 1,0-44-1,0 1-15,0 0 16,0 0-16</inkml:trace>
  <inkml:trace contextRef="#ctx0" brushRef="#br0" timeOffset="-207848.38">22140 7451 0,'0'0'0,"0"-21"16,0-22-16,0 22 0,0 0 15,0-21-15,0 20 0,0 1 0,0 0 16,0-21-16,0 21 0,0-1 0,0 1 16,21 0-16,22 0 15,-22 21-15,0-21 0,21 21 0,1 0 16,-22 0-16,21 0 0,1 0 0,-1 0 16,0 21-16,-21 0 0,22 43 15,-43-43-15,0 21 16,0 43-16,-21-43 0,-1 0 15,1 1-15,-21-22 0,21 21 16,-22-21-16,22 1 0,-42 20 16,20-21-16,22 0 0,0 0 15,0-21-15,21 22 16,21-22 0,0 0-1,0 0-15,1 0 16,-1 0-16,0 0 0,0-22 0</inkml:trace>
  <inkml:trace contextRef="#ctx0" brushRef="#br0" timeOffset="-207439.62">22818 7514 0,'0'64'31,"-22"-43"-31,1 0 16,-21 21-16,42 1 0,-21-22 15,0 0-15,21 21 16,-22 22-16,22-43 16,0 0-16,0 22 0,0-22 15,22-21 1,-1 0-16,0 0 0,42 0 16,1-43-1,-43 43-15,0-21 0,22 0 0,-22 21 16,0-21-16,0 0 0,0 0 15,0-22-15,-21 22 0,0 0 0,22-85 16,-22 43 0,0 41-16,0-20 0,0 21 15,-22 0-15,1 21 0,21-21 0,-42 21 16,21 0-16,0 0 0,-1 0 16,1 0-16,0 21 0,21 0 15,-21 0-15,0-21 0,21 21 0,0 0 16,0 22-1,0-22-15,21 0 16,0-21-16,21 0 0</inkml:trace>
  <inkml:trace contextRef="#ctx0" brushRef="#br0" timeOffset="-207011.86">23516 7451 0,'0'-21'0,"0"42"0,0-64 16,-21 43-16,0 0 16,0 0-16,-1 0 0,1 0 15,0 0-15,0 0 0,0 22 16,0-22-16,-1 21 0,1 0 16,0 0-16,0 0 0,21 0 15,-21 1-15,21-1 16,0 21-16,0-21 0,21-21 15,0 21-15,0-21 0,0 22 0,1-1 16,-1-21-16,-21 21 0,21 0 0,0 0 16,0-21-16,0 21 0,1 1 15,-22-1-15,21 0 0,-21 0 16,0 0-16,0 0 0,-21 1 16,-1-22-16,1 21 0,-21-21 15,0 21 1,-1-21-16,22 0 0,0 0 0,0 0 15,0 0-15,-1 0 0,1 0 0,0 0 16,0 0 0,21-21-16,0 0 15,0-1-15,21 22 0,-21-21 16,21 0-16,0 0 0,1 0 16</inkml:trace>
  <inkml:trace contextRef="#ctx0" brushRef="#br0" timeOffset="-206691.04">23982 7091 0,'0'-21'0,"0"0"0,0-1 16,0 44-1,-21-1 1,-1 21-16,22-21 0,-21 22 0,0 20 15,21-21-15,-21 1 0,0 20 16,0-20-16,-1 20 0,1-21 16,0 1-16,0 20 0,0-20 0,0-22 15,-22 63-15,43-41 16,0-22-16,0 0 0,0 0 16,0 0-16,0 1 0,21-22 15,1 0-15,-1 0 16,0 0-16,0 0 0,0-22 0,0 22 15,1-21-15,-1 0 0,0 0 16,0 0-16</inkml:trace>
  <inkml:trace contextRef="#ctx0" brushRef="#br0" timeOffset="-206504.15">23707 7620 0,'21'0'16,"0"0"0,0 0-16,21 0 0,-20 0 0,20 0 15,0 0-15,-21 0 0,22 0 16,-22 0-16,0 0 16,0 0-16,-21-21 0</inkml:trace>
  <inkml:trace contextRef="#ctx0" brushRef="#br0" timeOffset="-205763.57">24299 7493 0,'0'0'0,"0"21"32,0 0-32,0 1 0,0-1 0,0 0 15,0 0-15,0 0 0,0 22 16,0-22-16,0 0 0,0 21 0,0-21 0,0 1 15,0-1-15,0 0 0,0 0 16,0 0-16,0 0 0,-21-21 16,21 22-16,-21-22 31,21-22-15,0 1-16,0 0 0,0 0 15,0 0-15,0 0 0,0-1 16,0-20-16,0 21 0,0 0 15,21-22-15,0 22 0,-21 0 0,21 0 16,1 0-16,-1 0 0,0-1 0,0 1 16,0 21-16,0 0 0,1-21 15,-1 21-15,21 0 0,0 0 16,22 42-16,-43-20 16,0-1-1,-21 0-15,0 21 0,0-21 0,21 1 16,-21-1-16,22 0 0,-22 0 0,0 0 15,0 0-15,0 1 16,0-1-16,0 0 0,-22-21 16,1 0-1,0 0 1,0-21-16,21 0 16,0-1-16,0 1 15,0 0-15,21 21 0,-21-21 16,21 0-16,0 0 0,1-1 15,20-20-15,-21 21 0,0 0 0,22 0 16,-1 21-16,-21-22 0,43 1 16,20 21-16,-63 0 15,22 0-15,-22 0 0,0 21 16,0 1-16,0-1 0,1 0 0,-22 0 0,21 0 16,-21 22-16,0-22 15,0 0-15,0 0 0,0 0 0,-43 22 16,43-22-16,-42 0 15,42 0-15,-21-21 0,0 0 16,0 0-16,21 21 0,21-42 47,21 0-31</inkml:trace>
  <inkml:trace contextRef="#ctx0" brushRef="#br0" timeOffset="-204732.12">25993 7599 0,'0'0'0,"0"-21"0,0 0 0,0-1 16,0 1-16,0 0 0,0 0 15,0 0-15,0 0 0,-22 21 16,1 0-16,0 0 15,0 0-15,0 0 0,-22 0 0,22 21 16,0 21-16,0-21 0,-21 0 16,20 22-16,1-22 0,0 21 0,0 1 15,-21-1-15,20 0 0,22-21 16,0 1-16,0-1 16,0 21-16,0-21 0,0 0 15,22-21-15,-1 0 0,0 0 16,0 0-16,0 0 0,0 0 15,43 0 1,-43 0-16,43-21 0,-43 0 16,0 0-16,0 0 0,0 0 15,0-1-15,1 1 0,-1 0 0,0-21 16,0 21-16,0-1 0,22-62 16,-22 63-1,-21-1-15,0 44 16,0-1-1,0 0-15,0 0 16,-21 0-16,21 0 0,0 22 16,0-22-16,0 0 0,0 0 0,0 0 0,0 1 15,0-1-15,21 0 16,0 0-16,0-21 0,0 0 16,0 0-16,1 0 0,-1 0 15,0 0-15,0 0 0,0 0 0,0 0 16,1 0-16,-1-21 15,21 0-15,-21 0 0,-21-1 16,0 1-16,21 0 0,1 0 16,-22 0-16,21-22 0,-21 22 0,0 0 15,21 0-15,-21 0 16,0 42 0,0 0-1,0 0-15,-21 22 16,0-22-16,21 0 0,0 0 0,-22 0 15,1 22-15,0 20 16,21-42-16,-21-21 16,21 21-16,0 1 0,-21-22 0,21 21 15,-21-21 17,-1-21-17,22-1-15,0 1 16,0 0-16,0 0 15,22 0-15,-1 0 0,0-22 16,42-20-16,-20 20 16,-22 22-16,64-42 0,-43 20 15,0 22-15,1 0 0,-22 0 16,21 0-16,0 0 0,43 21 16,-64 0-1,-21 21-15,21 0 0,-21 0 16,0 0-16,0 22 0,0-22 0,-42 42 15,42-20-15,-21-22 0,-43 63 16,43-41 0,0-22-16,0 0 0,21 0 15,-21 0-15,21 1 0,-21-22 16,-1 21-16,1-21 16,0 0-1,0 0-15,0 0 0,0 0 16</inkml:trace>
  <inkml:trace contextRef="#ctx0" brushRef="#br0" timeOffset="-203782.74">20870 9081 0,'0'0'0,"-42"-64"31,42 43-31,0 0 16,0 0-16,0-1 0,0 1 16,0 0-16,21 21 15,0-21-15,-21 0 0,21 21 0,1 0 16,-1-21-16,42 21 16,-42 42-1,1 0-15,-22-21 0,21 22 16,-21-1-16,21 22 0,-21-22 0,0 0 15,0 1-15,0-1 0,0 0 0,-42 85 16,-22-63 0,43-43-16,-21 21 0,-43 1 15,64-22-15,-22-21 0,1 21 16,0 0-16,-1-21 0,22 0 0,-63 0 31,41 0-31,43-21 0,0 0 16,0 0-16,0-1 0,0 1 0,0 0 0,0 0 15,0 0-15,21 0 16,-21-22-16,64 1 16,-22 21-16,1 0 15,-22 21-15,0 0 0,0 0 0,21 0 16,-20 21-16,-1 0 0,0-21 0,0 21 16,-21 0-16,21 22 0,22 20 15,-22 22 1,0-64-16,0 21 15,-21-21-15,0 1 0,21-1 16,0-21-16,1 0 16,-1 0-1,0 0-15</inkml:trace>
  <inkml:trace contextRef="#ctx0" brushRef="#br0" timeOffset="-203535.59">21653 9440 0,'0'0'0,"22"0"0,-1 0 0,-21-21 16,0 0 15,21 21-15,1249-106 77</inkml:trace>
  <inkml:trace contextRef="#ctx0" brushRef="#br0" timeOffset="-203118.63">22860 8890 0,'0'0'0,"0"-21"0,21 21 16,-21-21-16,21 0 0,-21-1 15,0 1-15,0 42 32,0 1-32,0-1 15,0 0-15,0 21 0,0 1 16,0 20-16,-21 43 0,-21 63 16,42-105-1,-21-1-15,-1-20 0,22-1 0,-21 21 16,21-20-16,-21 20 15,21-20-15,-21-1 0,21-21 0,0 0 16,0-42 15,0 0-15,0 0-16,0-22 16,0 22-16,0-42 15,0 42-15</inkml:trace>
  <inkml:trace contextRef="#ctx0" brushRef="#br0" timeOffset="-202622.92">22733 9229 0,'0'0'0,"0"-43"0,21 1 0,-21 21 0,21-21 16,0-1-16,-21 22 0,22-21 15,-1 21-15,-21-1 0,21-20 0,0 21 16,0 0-16,0 0 0,1-1 0,-1 1 16,0 0-16,0 21 0,21-21 15,43 21 1,21 42-16,-85-21 15,0 1-15,0 20 0,1 0 16,-22 1-16,21 20 0,-21-21 0,0 1 16,0-1-16,-21 0 0,-85 64 15,21-63 1,43-22-16,-1 0 0,1 0 0,0-21 16,-1 21-16,1-21 0,21 0 15,-21 0-15,20 0 0,-20 0 0,0 0 16,-22-21-1,64 0-15,-21-21 16,21 20-16,-21 22 0,21-21 0,0 0 16,0 0-16,21 42 31,0 0-15,0 22-16,1-22 0,20 21 15,-21-21-15,0 22 0,0-1 0,22-21 16,-22 21-16,64 43 15,-43-21-15,-21-43 16,0-21-16,0 21 0,1 0 16,-1-21-16,0 0 0,0 21 0,0-21 15,0 0-15,1 0 0,-1 0 16,0-21 0,0 21-16,-21-21 0,21 0 15,0 0-15</inkml:trace>
  <inkml:trace contextRef="#ctx0" brushRef="#br0" timeOffset="-201931.31">23495 9525 0,'0'0'0,"21"0"47,0 0-47,0 0 15,1-21-15,-1 21 16,0 0-16,0-21 0,0 21 15,0-21-15,1 21 0,20-22 16,-21 1-16,0 0 0,0 0 16,-21 0-16,0 0 15,-21 21 1,0 0 0,0 0-16,0 0 0,0 0 15,-1 21-15,1 0 0,-21 0 0,0 21 16,-1 43-1,43-64-15,0 22 0,0-22 16,0 0-16,0 0 0,0 21 16,21-20-16,1-22 15,-1 0-15,0 21 0,0-21 0,0 0 16,0 0-16,22 0 0,-22 0 16,21 0-16,22-21 0,42-22 15,-64 22-15,0 0 16,22-21-16,-43 20 15,0 1-15,0 0 0,0-21 0,1 21 16,-22-1-16,0 1 0,0 0 16,0 0-16,-22 21 15,1 0-15,0 0 16,0 0-16,0 0 0,21 21 16,0 0-16,-21 0 0,21 1 15,0-1-15,0 0 0,0 0 0,21 21 16,0 1-1,0-43-15,-21 21 0,0 0 0,21 0 16,0-21-16,-21 21 0,0 1 0,0-1 16,-21-21 15,0 0-31,0 0 0,0 0 16,0 0-1,-1 0-15,22-21 0,0-1 16,0 1-1,22 0-15,-1 0 0,0 0 16,0 0-16,0-1 0,0 1 16,1 0-16</inkml:trace>
  <inkml:trace contextRef="#ctx0" brushRef="#br0" timeOffset="-201667.46">24574 9165 0,'22'-21'15,"-44"42"-15,65-84 0,-22 42 0,0-1 16,0 1-16,0 0 0,-21 42 31,-21 0-31,0 22 0,21-22 16,-21 21-16,0 1 0,0-1 15,-1-21-15,22 21 0,-21 1 16,0-1-16,-21 43 0,21-22 16,-1-20-16,22-22 0,-21 0 15,21 21-15,0-21 0,0 1 16,0-1-16,21-21 31,1 0-31,-1-21 16,0-1-16,-21 1 0,0 0 15</inkml:trace>
  <inkml:trace contextRef="#ctx0" brushRef="#br0" timeOffset="-201479.57">24426 9377 0,'0'0'15,"-42"-21"1,63 21 0,0 0-16,0 0 15,1 0-15,-1 0 16,0 0-16,0 0 0,0 0 0,0 0 16,22 0-16,-1-21 15,-21 21-15</inkml:trace>
  <inkml:trace contextRef="#ctx0" brushRef="#br0" timeOffset="-201164.75">25442 8954 0,'0'-22'0,"0"44"0,0-65 0,0 22 16,-21 21-1,0 0 1,21 42-16,-21-20 0,0 41 16,-1-21-16,1 1 0,21-1 15,-21 0-15,0 1 0,0-1 16,0 0-16,-1 1 0,1-1 0,21 0 16,-63 64-16,20-42 15,43-43 1,0 0-16,-21 0 0,21-42 31,21 0-15,-21 0-16,22 0 0,-1-22 15</inkml:trace>
  <inkml:trace contextRef="#ctx0" brushRef="#br0" timeOffset="-200911.89">25273 9208 0,'21'-43'15,"-106"213"-15,191-382 0,-148 297 0,105-212 0,-41 84 0,20-63 16,0 64-1,-42 21-15,21 21 16,1 0-16,-1 0 0,-21 21 16,0 0-16,21 0 0,-21 22 0,21-22 15,-21 64-15,0 20 16,0-62-16,0-1 0,0 0 16,0 22-16,0-22 0,0 1 0,0-1 15,0 0-15,0 1 0,-21-22 16,0 63-1,21-41-15,-21-22 16,-1-21-16,1 0 0,0 0 16,0-21-1,0 0-15</inkml:trace>
  <inkml:trace contextRef="#ctx0" brushRef="#br0" timeOffset="-200718">25125 9419 0,'-21'0'16,"42"0"-1,0 0-15,21 0 16,-21 0-16,1 0 0,-1 0 16,21 0-16,-21 0 0,22 0 0,-1 0 15,-21-21-15,64 21 16,-43 0-16,-21-21 0,22 0 0</inkml:trace>
  <inkml:trace contextRef="#ctx0" brushRef="#br0" timeOffset="-200316.24">26247 9208 0,'21'0'0,"-42"0"0,42-22 16,-42 22-1,-1 0 1,1 0-16,0 0 0,-42 0 15,20 0-15,22 0 0,0 0 0,-21 22 16,20-22-16,22 21 16,0 0-16,0 0 0,0 0 15,43 0-15,-22-21 16,0 22-16,0-22 0,43 42 16,-22-42-16,-21 21 15,22 21-15,-22-20 0,0-1 0,0-21 16,0 21-16,0 0 0,-21 0 15,22 0-15,-22 22 16,0-22-16,-22 0 0,1-21 16,-21 0-16,-22 21 0,43-21 15,-63 0-15,41 0 16,1 0-16,21 0 0,-22 0 0,-20 0 16,21-21-1,20 21-15,22-21 16,0 0-1,43 0-15,-22 21 0,0-22 16,21 1-16</inkml:trace>
  <inkml:trace contextRef="#ctx0" brushRef="#br0" timeOffset="-199879.49">26987 9313 0,'0'0'0,"0"-21"15,0 0-15,0 0 16,0 0-16,0 0 16,-21-1-16,0 22 0,0 0 15,0 0-15,-22 0 0,22 0 16,-21 0-16,21 0 0,0 0 0,-22 22 16,22-1-16,0 0 0,0 0 15,21 0-15,0 0 0,0 1 16,0-1-16,0 0 0,0 0 0,0 0 15,21 0-15,0 1 0,21-22 0,1 21 16,-22 0-16,21 0 0,1-21 16,41 21-16,1 0 15,-64 1-15,0-22 0,-21 21 16,0 0-16,0 0 16,-21-21-16,-21 21 0,-1-21 15,-84 21 1,43 1-16,20-22 0,22 0 15,0 21-15,20-21 0,-20 0 16,21 0-16,0 0 0,0 0 0,-1 21 16,44-21 15,-1 0-31,21 0 0,-21 0 16,22 0-16,-22-21 0,21 0 0</inkml:trace>
  <inkml:trace contextRef="#ctx0" brushRef="#br0" timeOffset="-199078.94">27453 9313 0,'0'0'0,"21"0"0,-42 0 32,0 22-32,21-1 15,-21 0-15,-22 21 16,43 1-16,0-22 0,0 0 0,0 64 15,0-64-15,0 0 16,0 0-16,0 0 0,0 0 0,22 1 16,-1-22-16,0 21 15,42-21 1,-41 0-16,-1 0 0,0 0 0,0-21 16,0-1-16,0 1 0,1 21 15,-1-21-15,0 0 0,42-85 16,-63 64-1,22 21-15,-22-1 0,21 1 16,-21 42 15,-21 1-31,21-1 0,-22 0 16,22 0-16,-21 0 0,21 22 0,0-22 16,0 0-16,0 0 0,0 0 0,0 22 15,21-22-15,1 0 0,-1 0 16,21 0-1,0 0-15,-20-21 16,-1 0-16,-21-21 16,21 0-16,0 0 15,-21 0-15,21 0 0,22-64 16,-1 21 0,-21 22-16,0 21 0,22-21 15,-1 20-15,-21 1 0,21 0 0,1 0 16,-1 21-16,-21 0 0,22-21 0,41 21 15,-20 21 1,-43 0-16,-21 0 0,0 0 0,0 1 16,0-1-16,0 0 0,0 21 0,0-21 15,0 1-15,-21-1 0,0 0 16,21 0-16,-22 0 0,1 0 16,0 1-1,0-1-15,0-21 16,21-21-1,0-1-15,0 1 16,0 0-16,0 0 0,21 0 16,-21 0-16,21-1 0,0-20 15,0 21-15,1 0 0,-22 0 0,21-1 16,21 1-16,-21 0 16,0 0-16,1 21 0,20-21 15,-21 21 1,0 0-1</inkml:trace>
  <inkml:trace contextRef="#ctx0" brushRef="#br0" timeOffset="-198720.15">28787 9589 0,'0'0'0,"0"21"31,21-21-15,0 0-16,0 0 0,0 0 0,0-21 16,22 21-16,20-22 0,-42 1 15,22 21-15,41-63 16,-41 20 0,-22 22-16,-21 0 0,21 0 15,-21 0-15,-21 21 16,0 0-16,0 0 0,-1 0 0,1 21 15,-21-21-15,21 21 0,0 0 0,-1 0 16,1 1-16,-21 20 16,21-21-16,21 21 0,-21 1 15,21-22-15,0 0 0,0 21 16,0-20 0,0-1-16,21-21 0,0 21 15,21-21-15,1 0 0,-22 0 16,21 0-16,0 0 0</inkml:trace>
  <inkml:trace contextRef="#ctx0" brushRef="#br0" timeOffset="-198163.47">29781 9462 0,'0'0'0,"0"-22"0,0 1 0,0 0 15,-21 21 1,0 0-16,0 0 15,0 0-15,0 0 0,-22 21 0,22-21 16,0 21-16,-21 1 0,20-1 16,-41 21-16,-1 43 15,43-64-15,21 0 0,-21 0 16,21 0-16,0 1 0,0-1 16,0 0-16,0 0 0,0 0 15,21-21-15,0 0 16,22 0-16,-22 0 0,0 0 15,0 0-15,0 0 0,1 0 0,-1-21 16,0 21-16,0-21 0,0 0 16,22 0-16,41-128 15,-41 65 1,-22 41-16,0 1 0,0 0 16,-21-22-16,0 22 0,21-43 15,-21 43-15,0 0 0,0-1 0,0 22 16,0 0-16,0 0 0,0 0 15,0 42 1,0 0 0,0 0-16,0 0 0,0 22 15,0-22-15,0 21 0,0 0 0,-21-20 16,21 62-16,0 43 16,0-84-16,0-1 15,21-21-15,0 21 0,1 1 0,-1-22 16,0 21-16,0-21 0,0 1 15,22-1-15,20 0 16,1-21-16,-43 0 0,21 0 16,-21 0-16,0 0 15,1-21-15,-1 21 0</inkml:trace>
  <inkml:trace contextRef="#ctx0" brushRef="#br0" timeOffset="-196990.14">20510 10986 0,'-21'0'0,"21"-22"31,-21 22-31,21-21 16,0 0 0,0 0-16,21 0 15,0 21 1,1-21-16,-1 21 0,0 0 15,21 0-15,1 0 16,62 0-16,-83 0 16,-1 0-16,0 0 0,0 21 15,0 0-15,-21 21 0,0-21 16,0 1-16,-63 83 16,-22-62-1,43-22-15,-1 0 0,1 0 16,0 0-16,21-21 0,-22 22 0,1-22 15,21 0-15,0 0 0,-1 0 0,22-22 32,0 1-32,0 0 0,43 0 15,-22 0-15,0 21 0,0-21 16,22 21-16,-22-22 0,21 22 0,-21 0 16,43 0-16,-1 0 15,-42 0-15,22 22 0,-22-22 16,21 42-16,-21-21 0,1 0 15,-1 0-15,-21 1 0,0 20 16,0-21-16,0 43 16,0-1-16,0-42 0,-21 0 15,-1 1-15,-20-22 0,21 21 0,-21 0 16,-1-21-16,1 21 16,0-21-16,-1 0 0,-84 21 15,21-21 1,64 0-16,21 0 0,-21 0 0,20-21 15,1 21-15,0-21 0,21 0 16,-21 0-16,21-1 0,-21-20 16,21 0-1,0 21-15,21-1 16,0 22-16,0 0 0,0 0 16,43-21-16,-1 0 15</inkml:trace>
  <inkml:trace contextRef="#ctx0" brushRef="#br0" timeOffset="-196748.28">21272 11197 0,'0'0'0,"0"-21"62,22 21-31,-1 0-15,-21-21 0,0 0-16</inkml:trace>
  <inkml:trace contextRef="#ctx0" brushRef="#br0" timeOffset="-196007.7">22246 10816 0,'0'0'0,"21"0"47,-21-21-32</inkml:trace>
  <inkml:trace contextRef="#ctx0" brushRef="#br0" timeOffset="-195651.9">22267 10732 0,'0'0'0,"0"-22"15,0 1-15,0 0 16,0 42 31,0 22-47,0-22 0,0 21 0,0 0 15,0 1-15,-21-1 0,21 0 16,0 22-16,-21 42 0,21 0 16,0-64-16,-21 0 15,21 1-15,-21-1 0,21-21 0,-22 21 16,22-20-16,0-1 0,0 0 0,0 0 15,0 0-15,0-42 47,0 0-47,0 0 0,0 0 0,0-1 16</inkml:trace>
  <inkml:trace contextRef="#ctx0" brushRef="#br0" timeOffset="-195164.18">22183 10943 0,'0'-21'0,"0"42"0,0-84 16,21 20-16,-21 22 0,0-21 0,21-22 16,-21 43-16,21-21 15,0 21-15,0 0 0,1-1 0,62-41 16,-41 42-16,41 21 16,-41 0-16,62 0 15,-62 0-15,20 21 16,-20 0-16,-1 21 0,0 1 0,1-22 15,-22 21-15,0 1 0,0-1 16,-21 21-16,0-20 0,-42-22 16,21 0-16,-22 21 0,-20-20 0,20-1 15,-20 0-15,-1-21 0,1 21 0,21 0 16,-22-21-16,-84 0 16,63 0-1,64 0-15,21-21 16,0 0-1,21 21-15,0 0 16,1 0-16,-1 0 16,0 21-16,0 0 0,0 0 15,0 22-15,1-1 0,-22-21 0,21 22 16,0-1-16,-21 0 0,0 1 0,21-22 16,21 85-16,1-64 15,-43-21-15,21 0 16,0-21-16,0 21 0,0-21 0,1 0 15,-1 0-15,0 0 0,0 0 0,0 0 16,0 0-16,1 0 0,-1-21 16,0 0-16,-21 0 0,21 21 15,0-21-15</inkml:trace>
  <inkml:trace contextRef="#ctx0" brushRef="#br0" timeOffset="-194726.43">22966 11345 0,'21'0'16,"-21"-21"-16,21 21 0,0-21 15,0 21 1,-21-21-16,22 21 0,-1 0 0,0 0 16,0-21-16,0 0 0,0-1 0,1 22 15,20-21-15,-21 0 0,0 21 16,0-21-16,1 0 0,-1 0 0,0-1 16,0 1-16,-21 0 0,21 21 0,-21-21 15,-21 21 1,-21 0-16,21 0 15,-1 0-15,-20 21 0,21 0 0,-21 22 16,20-22-16,-20 21 0,21-21 0,0 22 16,0-22-16,-1 21 0,1-21 15,21 22-15,0-22 0,0 21 16,0-21-16,0 22 0,21-43 16,1 0-16,-1 21 0,0-21 15,21 0-15,22 0 16,-43 0-16,21 0 0,1-21 0,-1-1 15,43 1-15,-43 0 0,106-64 16,-42 1 0,-64 63-16,-21-22 0,22 1 15,-22 21-15,0 0 0,-21-1 0,0 1 16,0 0-16,-21 21 16,0 0-16,0 0 0,-22 0 0,22 0 15,0 21-15,-21 0 0,20-21 0</inkml:trace>
  <inkml:trace contextRef="#ctx0" brushRef="#br0" timeOffset="-194551.53">23812 11494 0,'0'21'0,"22"0"15,-22 0 1,-22-21-16,22 21 0,-42-21 16,21 0-16,0 0 15,-22 0-15,22 0 0,0 0 0,-21 0 16,21 0-16,-1 0 0,22-21 0,0 0 15,0 0-15,0 0 16,0-1-16,22 1 0,-1 0 16,0 0-16,21-21 0</inkml:trace>
  <inkml:trace contextRef="#ctx0" brushRef="#br0" timeOffset="-194283.16">24426 10753 0,'0'0'0,"21"0"0,1-21 0,-22-1 0,0 44 31,0-1-15,-22 21-16,22-21 0,-21 0 0,0 22 15,21-1-15,-21 0 0,0 1 0,0-1 16,21 22-16,-64 84 16,22-64-1,21-41-15,-1-1 0,1 43 16,21-64-16,-21 0 0,21 0 0,0 0 15,0 1-15,0-1 16,21-21 0,0 0-16,1-21 0,-1-1 15,0 22-15,0-21 0,0 0 0</inkml:trace>
  <inkml:trace contextRef="#ctx0" brushRef="#br0" timeOffset="-194159.24">24215 11134 0,'-22'0'16,"44"0"-16,-65 0 0</inkml:trace>
  <inkml:trace contextRef="#ctx0" brushRef="#br0" timeOffset="-194062.29">24680 11028 0</inkml:trace>
  <inkml:trace contextRef="#ctx0" brushRef="#br0" timeOffset="-193266.75">23728 11091 0,'0'0'0,"42"-21"32,-42 0-17,-21 42 17,0 0-17,21 1-15,0-1 0,0 0 16,0 21-1,0 1-15,0-22 0,0 0 16,0 0-16,0 0 16,21 0-16,0-21 0,0 22 0,-21-1 15,21 0-15,1-21 0,20 42 16,-21-42-16,21 43 0,-20-22 16,-1 0-1,-21 0-15,0 0 16,-21 0-16,-1-21 15,-20 0-15,21 22 16,0-22-16,0 21 0,-22-21 0,22 21 16,-21-21-16,21 0 0,-22 21 0,22-21 15,0 0-15,0 0 0,0 0 0,-1 0 16</inkml:trace>
  <inkml:trace contextRef="#ctx0" brushRef="#br0" timeOffset="-192268.32">24151 11028 0,'0'0'0,"-42"0"32,63 0-17,0 0 1,0 0-16,22 0 0,-1 0 0,21 0 16,-20 0-16,20 0 0,1 0 15,-1 0-15,1 0 0,-1 0 0,22 0 16,21 21-1,-85-21-15,0 0 0,0 0 16,0 0 0,1 0 15,-1 0-31,0 0 0</inkml:trace>
  <inkml:trace contextRef="#ctx0" brushRef="#br0" timeOffset="-190524.16">25696 10986 0,'21'-22'0,"-21"1"32,-21 21-32,0 0 0,-21 0 15,-1 0 1,22 0-16,-21 21 0,21 1 0,0-1 15,-1 0-15,1 21 0,0-21 0,0 22 16,0-1-16,21 0 0,0 1 0,0 84 16,0-85-1,0-21-15,0 22 0,21-22 0,21 21 16,1-21-16,-22-21 0,42 21 16,-20-21-16,-1 0 0,43 0 15,-43 0 1,43-42-16,-43 21 0,0 0 15,43-22-15,-43 1 0,-21 0 16,22-1-16,-1 1 0,-21 0 0,0-22 16,64-84-1,-21 0-15,-43 84 16,0 22-16,-21 0 0,0-1 0,0 1 16,0 21-16,0-21 0,0 20 15,0 1-15,0 42 16,0 1-16,-21-1 15,0 21-15,-1 0 0,1 1 0,21 20 16,-21-20-16,0 20 0,0 1 0,21-1 16,0 1-16,-21-22 0,21 21 0,0 22 15,0 0 1,0-64-16,0 0 0,0 0 16,21 0-16,-21 1 0,21-22 0,0 0 15,0 0-15,0 0 0,1 0 16,-1 0-16,0 0 0,0 0 0,0 0 15,0-22-15,64-41 16,-43 21-16,-20 20 0,-1 1 16,0-21-16,0 21 15,0 0-15,0-1 0,-21 1 0,0 0 0,0 0 16,0 42 0,0 0-1,-21 0-15,0 1 16,21-1-16,0 21 0,0-21 0,0 0 15,0 1-15,0-1 0,0 0 16,0 21-16,0 1 16,21-22-16,0-21 0,1 21 0,-1-21 15,21 0-15,0 0 0,-20 0 0,20 0 16,0 0-16,1 0 0,20 0 16,-21 0-16,1 0 0,-1-21 15,64-43-15,-64 43 16,-21 0-16,1-21 0,-1 20 15,0-20-15,0 0 0,-21 21 0,0-22 16,0-20-16,0 42 0,0-1 16,0 1-16,-21 21 15,0 0-15,0 0 16,-1 0-16,1 21 0,0 1 0,0-1 16,0 21-16,21-21 0,0 22 0,0-22 15,0 21-15,0 22 16,42 20-1,-21-84-15,-21 21 0,21 1 16,1-22-16,-1 0 0,0 0 0,0 0 16,0 0-16,0 0 0,1 0 0,-1-22 15,21 22-15,-21-21 0,0 21 16,64-63-16,-43 42 16,-20-22-16,-1 22 0,-21 0 15,21-21-15,0 20 0,-21 1 0,0 0 16,0 0-16,0 42 31,0 0-31,0 0 0,-21 22 16,-21 20-16,42-42 15,-22 1-15,1 20 0,21-21 16,-21 0-16,21 0 0,0 1 0,-21-22 16,21 21-16,-21-21 0,21 21 15,0-42 16,0 0-31,21-1 16,0 1-16,21-42 16,-20 42-16,-1-1 0,63-62 15,-41 41 1,20 22-16,-42 21 0,1 0 16,-22 21-1,21 1-15,-21-1 0,0 0 0,0 21 16,0 22-1,21-1-15,0-42 0,0 1 16,0-1-16,-21 0 0,22 0 16,-1-21-16,0 21 0,0-21 0,0 0 15,22 0-15,62 0 16,-83 0-16,20-21 16,-21 21-16,0-21 0,0 0 15,22 0-15,-22-22 0,0 22 0,0-21 0,0-1 16,1 1-16,-22 0 0,21-1 15,0-20-15,0 21 0,21-128 16,22 22 0,-43 106-16,0-1 0,0 1 15,1 21-15,-22-21 0,21 20 16,-21 1-16,-21 42 31,-1 1-31,1 20 0,0-21 0,0 21 16,0 1-16,0-1 0,-1 0 0,1 22 15,0-22-15,0 1 0,0 20 16,0 128 0,21-107-16,0-63 15,0 22-15,0-22 0,0 0 0,0 0 16,0 0-16,0 1 0,21-1 16,0-21-16,42 0 15,-41 0-15,-1 0 16,0 0-16,0 0 0,43-21 15,-43 21-15,0-22 0,0 22 16,0-21-16,0 0 0,1 21 0,-22-42 16,0 21-16,0-1 15,0 1-15,0 0 0,-22 0 0</inkml:trace>
  <inkml:trace contextRef="#ctx0" brushRef="#br0" timeOffset="-190307.28">28617 11091 0,'0'0'16,"21"0"15,1 0-31,20 0 0,-21 0 16,21 0-16,-20 0 0,20 0 0,-21 0 16,21 0-16,1 0 0,-22 0 15,21 0-15,1-21 0,-22 21 0,42 0 16,1-21-1,-43 0-15,0 21 0,0-21 0,0 21 16,1-21-16,-22-1 0</inkml:trace>
  <inkml:trace contextRef="#ctx0" brushRef="#br0" timeOffset="-190071.42">27771 10710 0,'0'0'0,"-22"0"16,1 0-16,0 0 0,0 0 47,0 0-32,0 0 1</inkml:trace>
  <inkml:trace contextRef="#ctx0" brushRef="#br0" timeOffset="-189083.98">20299 13208 0,'0'-21'0,"0"42"0,0-63 0,21 21 15,-21-1-15,21 1 0,-21 0 16,0 0-16,0 0 0,0 0 16,21 21-16,-21 21 31,-21 0-31,0 21 0,21-21 16,-21 22-16,0-22 0,-1 21 0,1 22 15,0-22 1,-21 22-16,21-22 0,21-21 15,-22 21-15,1 22 16,0-22-16,21-21 16,0 1-16,21-22 31,0 0-31,1 0 0,-1 0 0,21-22 16,-21 1-16,22 21 15,-22-21-15,21 21 0,0-21 0,1 0 16,-22 21-16,21-21 0,1 21 0,-1-22 15,-21 22-15,21-21 0,43-21 16,-43 21 0,-20 0-16,-1 21 0,0-22 15,-21 1-15,21 21 0,-21-21 0,0 0 16,0 0-16,21 0 0,-21-1 16,0-20-16,0 63 31,-21 0-16,21 22-15,-42 20 16,21-42-16,21 22 0,-22-1 0,22 0 0,-21-20 16,21 20-16,0 0 0,0-21 15,0 43-15,0-22 0,0-21 16,0 1-16,0-1 0,0 0 16,0 0-1,21-21-15,1 0 16,-1 0-16,0 0 0,0-21 15,0 0-15,0 21 0</inkml:trace>
  <inkml:trace contextRef="#ctx0" brushRef="#br0" timeOffset="-188884.1">21442 13377 0,'21'0'31,"0"0"-31,0 0 47,0 0-31,1 0 0,-1 0-16</inkml:trace>
  <inkml:trace contextRef="#ctx0" brushRef="#br0" timeOffset="-188551.29">22754 12742 0,'0'-21'0,"0"42"0,0-63 0,0 21 16,0 63-1,-21-21-15,0 22 0,0-1 16,-22 64-16,22-43 16,-21-20-16,-1 84 0,22-85 0,0 22 15,0-22-15,-21 21 0,20-20 16,1-1-16,-21 85 16,0-63-16,42-43 15,-22 0-15,22 0 0,0 0 16,0 0-1,0-42 1,22 0-16,-1 0 0,-21 0 16,21 0-16</inkml:trace>
  <inkml:trace contextRef="#ctx0" brushRef="#br0" timeOffset="-186332.56">22542 13018 0,'0'-43'15,"0"86"-15,0-128 0,0 64 0,0 0 0,0-22 16,0 22-16,0 0 0,0 0 0,0 0 16,0-1-16,22 1 0,-1 0 15,0 21-15,0-21 0,0 0 0,22 21 16,-1-21-16,43 21 16,-43 0-16,64 0 15,-64 0-15,0 21 0,43 21 0,-43-21 16,1 22-16,-22-1 0,21 0 15,-42 1-15,21-1 0,-21-21 16,0 21-16,0 1 0,0-22 0,-84 64 16,41-43-16,-41-21 15,41 0-15,1 0 16,0-21-16,-1 0 0,1 22 0,0-22 16,21 0-16,-22 0 0,22 0 0,-21 0 15,-1-22 1,22-20-16,21 21 15,21 42 17,-21 0-32,22 0 0,-1 1 15,0-1-15,0 0 0,21 21 16,-20-21-16,-1 1 0,0-1 0,21 21 16,1-21-16,105 64 15,-64-43 1,-41-42-16,20 21 0,-20-21 0,20 0 15,-21 0-15,22 0 0,-22 0 16,22 0-16,-22 0 0,64-21 16,-64 21-16,1-21 0,84-64 15,-85 43 1,-21 0-16,-21 21 0,21-43 16,-21 43-16,0 0 0,0 0 15,-21-1-15,0 1 0,0 21 0,0 0 16,-22 0-16,1 21 15,21-21-15,0 22 16,-1-1-16,1 0 0,21 21 0,-21-21 16,21 1-16,0-1 0,0 0 15,0 21-15,0-21 0,0 1 0,21-1 16,0 0-16,1 0 0,20-21 0,-21 21 16,21 0-16,-20-21 0,20 0 0,0 0 15,1 22-15,-1-22 0,0 0 16,1 0-16,20 0 0,-21 0 0,43-22 15,42-20 1,-85 21-16,1 0 0,-22 0 16,0-1-16,0 1 0,0 0 15,1-21-15,-1 21 0,-21-1 0,0 1 16,0 0-16,0 0 0,-21 0 16,-1 21-16,1 0 15,0 0-15,-42 21 16,-1 42-16,22-41 0,21-1 15,-1-21-15,1 21 0,21 0 16,-21 0-16,21 0 0,0 1 0,0-1 16,0 0-1,21-21 1,0 0-16,1 0 16,-1 0-16,0 0 0,0-21 0,0 21 15,0-21-15,1-1 0,20 1 16,-21-21-1,0 21-15,0 0 0,-21-1 0,0-20 16,22 42-16,-22-21 0,21-21 16,-21 63-1,0 0-15,0 0 16,0 0-16,0 0 0,0 1 0,0-1 16,0 0-16,0 0 0,0 0 0,0 0 15,0 1-15,0-1 0,21-21 16,21 42-16,-21-42 15,43 0-15,-43 0 0,21 0 16,22 0-16,-22 0 0,1 0 16,-22 0-16,21 0 0,0-21 15,-20 21-15,62-42 16,-20-22-16,-43 43 16,-21 0-16,21 0 0,-21-1 15,0 1-15,0 0 0,0 0 0,0 0 16,0 0-16,-21 21 0,-21-22 15,-22 22 1,43 0-16,0 0 0,-64 22 16,64-1-16,-21 0 0,20 0 0,1 0 15,0 0-15,21 1 0,0-1 0,0 63 16,0-62 0,0-1-16,0 0 0,21 0 15,0-21-15,1 0 0,-1 0 16,0 0-16,0 0 0,0 0 15,22 0 1,20-21-16,-42 0 0,0 0 16,-21-1-16,22 1 15,-1 0-15,0 0 0,-21 0 0,21-22 0,0 1 16,-21 0-16,43-85 16,-22 84-16,0-20 15,0-1-15,0 22 0,0-64 16,1 43-16,-22 20 0,0 1 15,21 21-15,-21 0 0,0 0 0,0-22 16,-21 64 0,21 1-16,-22-1 15,1 0-15,0 21 0,0 22 16,0-22-16,0 22 0,21-1 0,-43 106 16,43-105-16,-21-22 15,21 22-15,-21-22 16,21 43-16,0-43 0,0 0 15,21 22-15,0-43 0,0 0 16,1 0-16,20 1 16,43-1-16,-64-21 15,21 0-15,-21 0 0,0 0 0,1-21 16,-1 21-16,42-43 0,-42 22 16,1 0-16,-1 0 0,0 0 15,-21-1-15,21 1 0,21-42 16,-42 42-1,0 42 17,0 0-32,0 0 15,0 0-15,0 0 0,0 1 0,0-1 16,0 0-16,22 0 16,-1-21-16,0 0 0,0 0 15,0 0-15,0 0 0,1 0 0,-1 0 16,0 0-16,0 0 0,0 0 15,43-21-15,-43 0 0,0 0 16,21-22 0,-20 22-16,-22 0 0,21-43 15,0 22-15,-21 21 0,0 0 16,21 0-16,-21-1 16,0 44-1,0-1 1,0 0-16,-21 21 0,0-21 15,0 22-15,21-1 0,-22 0 0,1 1 16,0-1-16,21 0 0,-21 107 16,21-65-1,0-41-15,0-1 0,0 0 0,0 1 16,0-22-16,0 21 0,0-21 16,0 22-16,0-22 0,0 0 0,0 64 15,21-43 1,-21-21-16,-21-21 15,0 21 1,-22-21-16,22 0 0,0 0 0,-21 0 16,21 0-16,-85-42 15,-21 0-15,106 20 16,-1 1-16,1 0 0,0 21 16,0-21-16,21 0 0,-21 0 15,21-1-15,21-20 16,21 0-1,1 21-15,-22-1 0</inkml:trace>
  <inkml:trace contextRef="#ctx0" brushRef="#br0" timeOffset="-185611.97">27220 12742 0,'0'0'0,"21"-21"16,-21 0-16,22 21 0,-22-21 15,21 0-15,0 0 16,-21 42 0,0 21-1,-21-21-15,0 22 0,21-1 0,-22 0 16,-41 106-1,63-105-15,-21-1 0,0 0 16,-1 1-16,1-22 0,21 21 0,0-21 16,-21 22-16,0-22 0,21 0 15,0-42 32,0 0-47,0 0 0,0-1 16,0-41-1,0 42-15,0-22 0,21 1 0,0 0 16,0-1-16,1 1 0,20 0 0,-21-1 16,0 1-16,22 0 0,-22-1 0,42-20 15,-42 21-15,43 20 16,-43 22-16,0 0 0,22 0 16,-22 22-16,-21-1 15,0 21-15,21-21 0,-21 22 0,21 20 16,-21 85-16,0-21 15,0-106-15,0 22 16,0-22-16,0 0 0,0 0 16,0 22-16,0-22 15,-21-21 1,0 0 0,0 0-16,-1 0 0,1-21 15,0 21-15,0-22 0,0 1 0</inkml:trace>
  <inkml:trace contextRef="#ctx0" brushRef="#br0" timeOffset="-184907.37">27093 13039 0,'21'21'16,"-63"-42"-16,63 21 0,-63-21 0,42-1 0,21 22 31,0 0-31,0 0 0,1 0 16,-1 0-16,21 0 0,-21 0 0,64 0 15,-43 0-15,-21 0 16,22 0-16,-1 0 0,0 0 15,1-21-15,63 21 16,-22-21-16,-63 0 0,1 21 16,20-21-16,-21 0 0,0-1 15,0 1-15,1 0 0,-1 0 0,-21 0 16,21 0-16,0-64 16,0 64-16,-21 0 15,0 42 1,0 21-1,0-21-15,-21 22 0,21-1 16,0 0-16,-42 106 16,42-105-16,-21-1 0,21-21 15,-22 22-15,22-1 0,0-21 0,0 0 16,0 0-16,0 22 0,0-1 16,0-21-1,0-42 16,0 0-15,0 0-16,0 0 0,0-1 16,0 1-16,0-21 0,0 21 15,0-43-15,0 22 0,0 0 16,0-1-16,0-84 16,0 64-1,0 20-15,22 22 0,20-21 16,-42 21-16,21 0 0,0 21 15,22-22-15,-22 22 0,0 0 0,85 0 16,-22 0 0,-62 0-16,20 0 0,-21 0 0,21 43 15,-20-22-15,-22 0 0,0 0 16,0 22-16,0-22 0,-64 85 31,1-64-31,41-21 0,-20-21 16,0 21-16,-1-21 0,22 0 15,-42 21-15,42-21 0,-1 0 16,44 0 0,-1 0-1,21 0-15,-21 0 0,0 0 0</inkml:trace>
  <inkml:trace contextRef="#ctx0" brushRef="#br0" timeOffset="-184600.55">28765 12658 0,'0'0'0,"22"-21"0,-1 21 0,-21-43 16,21 22-1,-21 42 17,0 0-32,0 1 15,-21-1-15,0 42 0,-1 1 16,1-43-16,0 21 15,21-21-15,-21 22 0,0-22 0,21 21 16,-21-21-16,21 1 0,0 20 0,0-21 16,-22 43-1,22-22 1,0-21-16</inkml:trace>
  <inkml:trace contextRef="#ctx0" brushRef="#br0" timeOffset="-184335.19">28490 13250 0,'0'0'0,"0"22"0,0-1 15,0 0-15,0 0 16,21-21-1,-21 21-15,22-21 16,-1 0-16,21 0 0,-21 0 0,0 0 16,1 0-16,20 0 0,-21 0 0,0 0 15,22 0-15,-22-21 0,0 21 16,64-42-16,-64 21 16,0-1-16,0 1 0,0 0 15,0 0-15,1 0 0,-1-22 0,-21 22 16,0 0-16,21-21 0,-21 21 15,21-1-15,-21-20 0</inkml:trace>
  <inkml:trace contextRef="#ctx0" brushRef="#br0" timeOffset="-184068.34">28808 12637 0,'0'0'0,"-21"-22"15,21 1-15,-22 21 0,22-21 0,0 0 16,0 0-16,0 0 15,22 21-15,-1 0 0,0 0 16,21 0-16,-21 0 0,1 0 16,20 0-16,-21 0 15,0 0-15,0 0 0,22 0 0,-22 0 16,21 0-16,43 0 16,-22 0-1,-41 0-15,-1 0 0,0 0 0,0 0 16,0 0-16,0 0 0,-21-22 15</inkml:trace>
  <inkml:trace contextRef="#ctx0" brushRef="#br1" timeOffset="-172786.73">19664 7451 0,'-21'-21'31,"21"42"31,0 0-62,0 0 0,0 0 0,0 0 0,0 1 16,0 20-16,0-21 0,0 0 16,0 22-16,0-22 0,0 0 15,0 21-15,0-21 0,0 43 16,0-22-16,0-21 0,0 1 15,0 20-15,0-21 0,0 21 16,0-20-16,0-1 0,0 0 16,21-21-16,-21 21 0,21-21 0,0 21 15,0-21-15,0 0 16,1 0-16,-1 0 0,21-21 0,0 0 16,1 0-16,-1 0 0,22-1 15,-1-20-15,22 0 0,-1-1 0,234-84 16,-85 22-1,-106 41-15,-21 22 16,126-64-16,-126 64 0,0-1 16,0 1-16,-21 0 0,-1-1 15,-20 22-15,-1 0 0,43-21 16,-42-1-16,-43 43 0,0 0 16,0-21-16,0 21 15,-21-21-15,0 0 31,-21 21 1,0 21-32,0 0 0,-22 0 0,1 0 15,0 22-15</inkml:trace>
  <inkml:trace contextRef="#ctx0" brushRef="#br1" timeOffset="-172052.25">19706 9165 0,'0'0'0,"0"-21"15,0 0 1,0 0 15,0 42 16,21 0-47,-21 21 16,0-20-16,0-1 0,0 0 0,0 21 15,0 1-15,0-22 0,0 21 16,0 64-16,0-64 15,0-21-15,0 22 0,0-1 0,21-21 16,-21 0-16,22 1 0,-22-1 16,0 0-16,21 0 0,0 0 15,0-21-15,0 0 0,0 0 0,1 0 16,41 0-16,-42 0 0,85-42 16,-42 0-16,20 20 0,1-20 15,0 0-15,-1-1 0,43-20 16,-21 21-16,0-1 0,21-20 0,360-149 15,-254 106 1,-128 64-16,-20 0 0,0-1 16,-1 22-16,1 0 15,-21 0-15,-22 0 0,21-1 0,-20 22 16,-22 0-16,64-21 16,-64 21-16,0 0 15,-42 0 32,0 0-47,-22 0 16,22 0-16</inkml:trace>
  <inkml:trace contextRef="#ctx0" brushRef="#br1" timeOffset="-167147.5">15388 11345 0,'0'-21'31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27:43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12763 4212 0,'-42'0'31,"21"0"0,0-21-15,21 0-16,0 0 15,0 0-15,0-1 0,0 1 0,0 0 16,0 0-16,21-21 0,0 20 16,-21-20-16,42-21 15,-20 20-15,20 22 0,21-64 16,-20 43-16,-1 0 0,64-43 16,-64 43-16,22-1 0,147-105 15,22 64 1,-127 62-16,-21 1 15,-1 0-15,22 21 0,-21 0 16,-22 0-16,22 21 0,-21 0 0,-1 22 16,64 41-1,-106-41-15,0-22 0,1 21 0,-1-21 16,-21 43-16,21-43 0,-21 0 16,21 0-16,-21 1 0,0-1 15,21-42 32,-21-1-47,21 1 0,-21 0 16,0 0-16,22-43 15,-1 43-15,0-21 0,21-43 16,1 43-16,-22 21 0,21-22 0,22 1 16,-22 21-16,21-21 0,149-22 15,42 43 1,-169 21-16,-1 0 15,1 0-15,21 0 0,-21 21 0,105 0 16,-105 0-16,-1 1 0,-20 20 16,84 0-16,-42 22 15,-64-22-15,1-21 16,-22 22-16,21-22 0,-42 0 16,21 21-16,-21-21 0,21 1 15,-21-44 16,0 1-15,0 0-16,0 0 0,22 21 16,-22-42-16,42-1 15,-21 22-15,21 0 0,-20 0 0,20 21 16,0-21-16,22-1 0,-1 22 16,22 0-16,-22 0 0,22 0 0,169 0 15,-106 22 1,-84-1-16,-1 0 0,-20 0 15,-1 21-15,0-20 0,1-1 16,-1 21-16,-21-21 0,0 22 0,22-22 16,-22 42-16,21 22 15,-21-64-15,-21 0 16,0 0-16,21 1 16,1-22-1,-1 0 1,0 0-16,0 0 0,0-22 15,22 22-15,-22 0 0,21-21 16,0 21-16,1 0 0,63 0 16,-64 0-16,21 0 0,64 0 15,-21 21 1,-63 1-16,-1-1 0,0 0 16,1 0-16,20 21 0,-21-20 0,-20 20 15,20 0-15,0 1 0,-21-1 0,22 64 16,-22-64-16,0 43 15,-21-43-15,0 0 0,0 1 16,0-1-16,0-21 0,0 22 16,0-22-16,-21 21 0,0-21 0,-64 43 31,64-64-31,0 0 16,0 0-16,42 0 31,0 0-31,0-21 0,0 21 15,85 0 1,-64 0-16,22 0 16,-22 0-16,-21 0 0,22 21 0,-22-21 15,0 21-15,21 0 0,22 43 16,-43 41 0,0-62-16,-21-1 15,21 0-15,-21 1 0,0-1 0,0 0 0,0 1 16,0-1-16,0 0 0,0 22 15,0 21-15,0 42 16,0-85-16,-21 21 16,0 1-16,0-22 0,0 1 15,0-22-15,-1 0 0,22 0 16,-84 21 0,63-42-1,21-21 1,0 0-16,21 0 15,0 21 1,0 0 0,0 0-1,-21 21-15,0 0 0,0 22 16,0 41 0,-21-63-16,0 22 0,21-1 15,-21-21-15,-22 22 0,22-1 0,0 0 16,-21 1-16,21-1 0,-106 106 15,-22-21 1,107-85-16,-21-20 0,20 20 16,1 0-16,-22-21 0,22 22 15,0-22-15,-1 0 0,1 0 16,0 0-16,-64 22 16,21-1-16,64-42 15,0 0-15,21-21 31,0 0-15,0 42 15,0 0-15,-21 0-16,21 0 0,-21 1 16,-1-1-16,22 0 15,-21 0-15,0 21 0,0-20 0,-21 41 16,-1-42-16,1 0 0,0 1 15,-64 62-15,21-41 16,43-22-16,-1 0 16,1 0-16,0 0 0,-1 0 0,1-21 15,-43 22-15,64-22 0,-21 0 16,0 0-16,20 0 0,-20 0 16,21 0-16,-43-22 15,43-20-15,0 21 16,21 0-16,-21 21 15,21-21-15,-21 21 16,0 0 0,-1 0-16,22 21 0,-21 0 15,0-21-15,0 21 0,21 0 16,-21 0-16,0 1 0,-1-22 0,-20 21 16,21 0-16,0 0 0,0-21 0,-22 21 15,22 0-15,-21-21 0,-1 22 0,-41-1 16,-64 0-1,105-21-15,1 0 0,-22 21 16,22-21-16,-21 0 0,-1 0 0,22 0 16,-22 0-16,22-21 0,-22 0 0,22 21 15,0-21-15,-1-1 16,1 1-16,0 0 0,21 0 0,-22 0 16,22 0-16,0-22 0,0 22 0,0 0 15,-1 0-15,22-22 16,-21 1-16,0 42 0,21-21 15,-21 21 1,0 21 0,0-21-16,21 21 15,-22 0-15,1 1 0,21-1 0,-21-21 16,0 21-16,0 0 0,21 0 0,-21 0 16,-1-21-16,1 22 0,0-1 0,0-21 15,0 21-15,0-21 16,-22 0-16,1 21 0,0-21 0,-1 0 15,1 0-15,0 0 0,-1 0 0,1 0 16,0 0-16,-1-21 0,1 0 0,21 0 16,-22-1-16,22 1 0,0 0 15,0 0-15,0-21 0,0 20 0,-1-20 16,1 21-16,0-21 0,0-1 0,21 22 16,0-21-16,-42-22 15,20 1 1,22 42-16,-21-1 0,0 1 0,21 0 15,-21 21-15,21-21 0,-21 21 32,21 21-32,-21-21 0,21 21 0,-22 0 15,1-21-15,21 22 0,-21-1 0,0 0 16,0 0-16,0-21 0,-1 21 16,1 0-16,0 1 0,0-1 0,0-21 15,-22 21-15,22-21 0,0 21 0,0-21 16,-21 0-16,20 0 0,1 0 0,-21 0 15,0 0-15,20 0 0,-20 0 16,21-21-16,-21 21 0,-1-21 0,-84-85 16,85 64-1,21 20-15,0-20 16,-1 0-16,22-1 16,-21 22-16,21 0 0,-21 0 0,21 0 15,0-22-15,0 22 0,0 0 16,-21 21-1,0 0 1,0 0-16,21 21 0,-22 0 0,1 1 16,0-1-16,0 0 15,0 0-15,21 0 0,-21 0 0,-1 1 16,-20-1-16,21 0 0,0 0 0,-64 21 16,22-42-1,20 0-15,1 0 0,21 0 16,-22 0-16,1 0 0,21 0 0,-21 0 15,20 0-15,-20-21 0,21 21 0,-21-21 16,-1-21-16,-41-43 16,62 64-16,1-21 15,0 20-15,21-20 0,0 21 16,0-21-16,0 20 0,0-20 0,0 21 16,0-21-16,0 20 0,0-20 0,0 21 15,0 0-15,0 0 0,0-1 0,0 1 16,21 21-1,-21 21 1,0 1 0,0-1-16,0 0 0,0 0 15,-21 0-15,0 0 0,0 1 16,0-22-16,-1 21 16,1-21-16,0 0 15,0-21 1,0 21-16,21-22 0,-21 1 0,21 0 15,0-21-15,-22 21 0,22-22 0,0 22 16,0-21-16,0 21 0,0-22 16,0 1-16,0 0 0,0 20 0,0-20 15,0 0-15,0-1 0,0 1 16,22 0-16,20-22 16,-21-42-16,0 85 15,0 0-15,1 0 0,-1 0 16,0 0-16,0-1 0,21 1 0,-20 0 15,20 0-15,-21 21 0,21-21 0,-20 21 16,-1 0-16,0 0 0,-21-21 16,-21 42-1,0-21 1,-1 0-16,1 0 0,0 21 16,0-21-16,0 0 0,0 0 15,-1 0-15,1 0 0,0-21 16,21 0-16,-21-1 15,-21-20-15,20 0 16,22 21-16,0-1 0,0 1 16,0-21-16,0 0 0,0-1 15,0 1-15,0 0 0,0-22 0,0 1 16,0-1-16,22 1 0,-1-1 16,0 22-16,0-22 0,0 1 0,0 20 15,1-20-15,-1 21 0,0-22 16,21 22-16,-21-1 0,22 1 15,-1 0-15,-21 21 0,22-22 0,-22 22 16,21 0-16,-21 0 0,0 0 16,1 21-16,-1 0 0,0 0 15,0 21 1,-21 0-16</inkml:trace>
  <inkml:trace contextRef="#ctx0" brushRef="#br0" timeOffset="480.01">14182 5017 0,'0'0'0,"0"-43"0,0 22 15,0-21-15,0 21 0,21-1 16,-21-20-16,0 63 31,0 0-31,0 22 0,0-1 0,0 0 16,0 22-16,-21-22 0,-1 22 15,1-1-15,0 64 16,0-63-16,0 42 0,0-43 0,21-21 16,0 22-16,-22-22 0,1 1 15,21-22-15,0 21 0,-21-21 0,21 0 16,0 1-16,0 20 15,21-42 1,0 0-16,1-21 16,-22 0-16,21-1 0,21-41 15,-21 42-15</inkml:trace>
  <inkml:trace contextRef="#ctx0" brushRef="#br0" timeOffset="721.11">14245 4932 0,'0'0'0,"0"-21"0,0 0 0,-21 21 0,21-22 16,0 1-16,0 0 0,0 0 15,63 0 1,1 0-16,-43 21 16,21-22-16,22 1 0,-22 21 15,1 0-15,-1 0 0,0 0 0,-21 0 16,22 0-16,41 0 15,-84 21 1,0 1-16,0-1 16,-21 0-16,0-21 0,0 21 0</inkml:trace>
  <inkml:trace contextRef="#ctx0" brushRef="#br0" timeOffset="920.69">14182 5313 0,'0'0'0,"-22"21"0,22 0 16,0 0 0,22-21-16,-1 0 0,0 0 15,0 0-15,21 0 16,22 0-16,-43 0 0,21 0 16,-20 0-16,-1 0 0,21 0 0,-21 0 15,0 0-15,1 0 0,-1 0 16,0 0-16,0 0 0</inkml:trace>
  <inkml:trace contextRef="#ctx0" brushRef="#br0" timeOffset="1492.53">15049 5567 0,'0'0'0,"22"0"0,-1 0 0,42-21 16,-42 0-1,-21-1-15,22 1 0,-22 0 16,0 0-16,0 0 0,0 0 16,0-1-16,0 1 0,0-21 0,0 21 0,-22 0 15,-20-22 1,-21 22-16,41 21 16,-41 0-16,21 21 0,20 0 15,-20 1-15,21-1 0,0 21 16,-22-21-16,-41 149 15,41-86-15,43-63 16,0 22-16,0-22 16,0 21-16,0-21 0,0 1 0,0 20 15,22-42-15,20 21 16,-21-21-16,0 0 0,0 0 16,22 0-16,-22 0 0,21-21 0,85-64 15,-106 64 1,1-21-16,-1 21 0,21-22 15,-21 1-15,-21 21 0,21-22 0,1 1 16,-22 21-16,21 0 0,-21 0 16,0-1-16,0 1 0,0 42 15,0 1 1,0-1-16,-21 0 0,21 0 16,-22 0-16,1 64 15,21-22-15,0-41 0,0-1 16,0 0-16,0 0 15,0 0-15,21 0 0,1 1 16,20-22-16,-21 0 0,0 0 0,0 0 16,22 0-16,-22 0 0,64 0 15,-64 0-15,63-43 16,-62 43-16</inkml:trace>
  <inkml:trace contextRef="#ctx0" brushRef="#br0" timeOffset="1780.37">15875 5271 0,'0'0'16,"0"-22"-16,-21 22 15,0 0-15,-1 0 16,1 0-16,0 22 0,0-1 0,0 0 16,0 0-16,-1 0 0,22 0 0,-21 22 15,0-22-15,0 21 0,0-21 16,0 22-16,21-1 0,-22 43 15,22-43 1,0-21-16,0 0 0,0 1 16,22-1-16,-1 0 0,21-21 0,-21 0 15,0 0-15,1 0 0,20 0 16,-21 0-16,21 0 0,-20-21 16,-1 21-16,21-21 0,-21-1 0,22 1 15</inkml:trace>
  <inkml:trace contextRef="#ctx0" brushRef="#br0" timeOffset="2171.14">16087 5482 0,'0'21'16,"21"-21"-1,0 0-15,0 0 0,0 0 16,43 0-1,-22 0-15,-21 0 0,22 0 16,-22-21-16,21 21 0,22-21 16,-43 0-16,0 21 0,-21-64 15,0 43 1,-21 21-16,0 0 0,-1 0 16,1 0-16,-21 0 0,-22 0 15,43 0-15,-21 0 0,21 21 16,-43 22-16,43-22 0,-21 42 15,42-41-15,-21-1 16,21 42-16,0-42 0,0 43 16,21-43-16,0 0 0,0 0 15,0 1-15,0-22 0,1 21 16,83-21 0,-62 0-16,20 0 0,-20 0 15,-1 0-15,0-21 0,1-1 16,-22 1-16</inkml:trace>
  <inkml:trace contextRef="#ctx0" brushRef="#br0" timeOffset="2738.82">16891 4911 0,'0'0'0,"-21"21"16,21 21-1,0-21-15,0 22 0,-21 84 16,21-85-16,0 22 16,-22-22-16,22 0 0,-21 1 0,21 20 15,0-21-15,0 1 0,-21-1 16,0 22-16,21-22 0,-21-21 16,21 0-16,0 0 0,0 1 15,0-1-15,0 0 0,0-42 47,0 0-47,0-1 16,0 1-16,0 0 0,0-21 0,0 21 15,0-1-15,21-20 0,0 21 16,0 0-16,-21 0 0,43-22 16,-22 22-16,0 0 0,0 0 0,43 0 15,-43 21-15,85 0 16,-43 21-1,-21 0-15,-20 0 0,-1 0 0,-21 0 16,0 1-16,0 20 16,-43 64-1,-41-43-15,41-42 16,22 1-16,-21-22 0,0 21 16,20 0-16,-41-21 0,21 0 15,20 0-15,-62 0 16,63 0-1,21-21 1,0 0 0,21 21-16,0-22 15,0 22-15,21-21 0</inkml:trace>
  <inkml:trace contextRef="#ctx0" brushRef="#br0" timeOffset="3155.58">17632 5355 0,'0'0'16,"-21"0"-16,-1 0 16,1 21-16,0-21 0,0 22 0,0-1 15,0 0-15,-22 21 16,-20 43-1,42-43-15,-1 1 0,22-22 0,0 21 16,0-21-16,0 0 16,0 1-16,22-1 0,20 0 15,-21-21-15,21 0 16,1 0-16,-22 0 0,0 0 16,21 0-16,-20 0 0,20-42 15,-21 42-15,-21-22 0,0 1 0,21-63 16,-21 41-1,0 1-15,-21 42 0,21-21 16,-21 0-16,0 21 0,-22 0 0,1-22 16,21 22-16,0 0 15,0 0 1,-1 0-16,44 0 31,-1 0-31,0 0 0,0 0 0</inkml:trace>
  <inkml:trace contextRef="#ctx0" brushRef="#br0" timeOffset="3563.35">18034 5398 0,'-21'0'31,"0"21"-31,-1 0 16,-20 21-16,0 1 15,21-1-15,-1 0 16,22-21-16,-21 22 0,21-22 16,0 0-16,0 0 0,0 0 15,0 1-15,21-1 16,22 0-16,-22-21 0,0 0 16,43 0-16,-43 0 15,0 0-15,0-21 0,21 0 0,-20 21 16,-1-22-16,0-20 0,21 0 15,-42-22 1,0 22-16,0 0 0,0 20 0,0 1 16,0-21-16,-21 21 0,0 0 15,0-1-15,0 22 0,-22 0 16,22-21-16,0 21 0,-43 0 16,64 43-1,0-22 1,0 0-16,22-21 15,-1 0-15,0 0 0</inkml:trace>
  <inkml:trace contextRef="#ctx0" brushRef="#br0" timeOffset="4327.91">18648 5038 0,'0'0'0,"0"-21"0,0-1 15,0 44 17,0-1-32,0 0 0,-21 21 15,-1-21-15,22 22 0,0-1 16,-21-21-16,0 22 0,-21 62 16,42-62-16,-43 20 15,43-20-15,-21-1 16,0-21-16,21 21 0,-21-20 0,0 20 15,21-21-15,0 0 0,0 0 16,-21 1-16,-1-1 16,22-42 15,0-1-31,0 1 16,0 0-16,64-64 15,-22 22-15,1 21 0,-22 20 16,21 1-16,-21 0 15,22 0-15,-22 0 0,21 0 0,-21 21 16,0 0-16,22 0 0,20 0 16,-42 0-1,1 21-15,-22 0 16,0 0-16,0 0 0,-22-21 16,1 21-16,0-21 0,0 22 15,-21-22-15,-43 21 16,64-21-16,-22 0 0,22 0 15,0 0-15,-21 0 0,-1 0 16,22-21-16,0 21 0,21-22 16,-21 22-1,42 22 17,-21-1-17,0 0-15,21-21 0,-21 21 16,21 0-16,1 43 0,-1-43 15,0 0-15,-21 0 0,21 0 16,0-21-16,0 22 0,-21-1 0,22 0 16,-1-21-16,0 0 0,21 21 15,-21-21-15,1 0 0,20 0 0,0 0 16,43 0 0,-64-21-16,0 21 0,-21-21 0,21 21 15,1-21-15,-22-1 16,0 1-1,0 0 1</inkml:trace>
  <inkml:trace contextRef="#ctx0" brushRef="#br1" timeOffset="10427.87">7662 4022 0,'-21'0'0,"0"0"0,0-21 15,0 21-15,-1 0 16,1 0-16,21-22 16,-42 22-16,21 0 0,0 0 15,-1 0-15,22-21 0,-21 21 16,0 0-1,21 21 32,21 1-15,0-22-32,1 0 15,20 0-15,-21 0 0,0 0 0,22 0 16,-1 0-16,0 0 0,1 0 15,62 0-15,1 21 16,-42-21-16,-1 0 0,22 0 16,-22 0-16,22 0 0,0 21 0,84-21 15,-63 0-15,0 21 16,84-21-16,-84 21 16,0-21-16,190 43 15,22-22-15,-212-21 16,-1 21-16,1-21 0,0 0 15,0 21-15,-21-21 0,20 0 0,-20 0 16,0 0-16,169 0 16,-21 0-1,-170 0-15,43 0 16,-64 0-16,22 0 0,-22 0 0,-21 0 16,22 0-16,-22-21 0,63 21 15,-62-21 1,-1 21-16,0 0 15,-21-21 79,0-1-78,-21 22-16,0-21 0,-1 21 15</inkml:trace>
  <inkml:trace contextRef="#ctx0" brushRef="#br1" timeOffset="11328.35">11303 3704 0,'0'0'0,"-21"-21"32,21 0-32,0 42 31,0 0-16,0 0-15,21-21 16,-21 22-16,42-1 0,-42 0 16,21-21-16,22 42 15,-22-21-15,0-21 0,0 22 16,0-1-16,22-21 0,-22 21 0,64 21 16,-43-21-1,0-21-15,-21 0 0,1 22 16,20-22-16,-21 0 0,0 21 0,43-21 15,-43 0-15,0 0 16,0 0-16,22 0 0,-22 0 0,0 0 16,0 0-16,0 0 15,-42 0 32,0 0-47,-21 0 0,20 0 16,1 0-16,0 21 0,-21-21 15,21 21-15,-22-21 0,22 21 16,-21 0-16,21-21 0,-22 22 0,-20 20 16,-1 0-1,22-21-15,21 22 0,-22-22 0,22 0 16,-21 0-16,21 0 0,-22 22 0,22-22 16,0 0-16,-21-21 0,-22 64 15,43-43 1,21 0-16,-21-21 0,21 21 15,21-21 32,0 0-31,0-21-16,1 0 0,-1 0 0,0 21 16,21-22-16,-21 1 0,22 0 15,-1 0-15,-21-21 0,64-1 16,21-20-16,-85 42 15,21-1-15,-21 1 0,1 21 16,-1-21-16,0 21 0,0 0 0,0-21 16,-21 0-16,21 21 15,1 0-15,-22-21 16,21 21 0,-42 0 15,-1 0-16,1 0-15,0 0 16,0 0-16,0 21 0,0-21 0</inkml:trace>
  <inkml:trace contextRef="#ctx0" brushRef="#br1" timeOffset="26379.84">4403 3662 0,'0'-21'0,"0"0"16,21-1-1,0 1-15,-21 0 16,21 0-16,0 0 0,-21 0 16,0-1-16,0 1 0,0 0 15,0 0-15,0-21 0,0 20 0,0 1 16,-21 0-16,0 21 0,0-21 15,0 0-15,-22 0 0,-20 21 16,20 0-16,22 0 16,0 0-16,0 0 0,0 0 0,-22 0 15,22 21-15,0 0 0,0 0 16,-43 21-16,1 64 16,42-63-16,0-1 15,-1-21-15,1 21 0,21 1 16,-21-22-16,21 21 0,0-21 0,0 1 15,0-1-15,0 21 16,21 0-16,0-20 0,1-1 16,41-21-16,-42 0 15,0 0-15,1 0 0,-1 0 16,0 0-16,0 0 0,21 0 16,1-21-1,-22-1-15,21 1 0,1 0 16,-22-21-16,0 21 0,0-1 15,0 1-15,0-21 0,1 21 0,-1-22 16,0 22-16,-21-21 0,21 21 0,0-43 16,22 1-1,-43 42-15,0-1 16,0 44 31,0-1-47,0 0 0,0 0 0,0 0 15,0 22-15,0-1 0,0-21 0,0 21 16,0 1-16,0-1 16,0 0-16,-22 43 0,22-43 15,0 22-15,-21-22 16,21 22-16,0-22 0,0 22 0,0-1 0,0-21 16,0 22-16,0-1 0,0 43 15,0 64 1,0-128-16,0 21 0,0 1 0,0-22 15,0 22-15,0-22 0,0 22 16,0-22-16,0 0 0,0 128 16,0-107-1,0-42-15,0 22 0,-21-1 16,0-21-16,0 0 16,0-21-16,-1 21 0,1 1 0,0-22 15,-42 0 1,41 0-16,-41 0 0,42-22 0,0 1 15,-43-21-15,43 0 0,-21-1 16,20 1-16,1-22 0,0 1 16,0-1-16,0 1 0,21-22 15,-21 22-15,21-1 0,0 1 0,0-1 16,0 1-16,0 20 0,42-62 16,-21 62-16,21-41 15,1 41-15,20-41 16,-42 41-16,22 1 0,-1 0 0,0-1 15,1 22-15,-1-21 0,0 21 16,-20-1-16,20 1 0,-21 0 0,64-21 16,-64 42-16,0-21 15,0 21-15,-21-22 16,21 22-16,1-21 0,-1 0 16</inkml:trace>
  <inkml:trace contextRef="#ctx0" brushRef="#br1" timeOffset="27194.99">4932 3725 0,'21'0'31,"0"-21"-31,0 21 15,0-21-15,1 0 0,-1 0 16,0 0-16,0-22 16,-21 22-16,21 0 0,-21 0 0,21 21 15,-21-21-15,0-1 16,0 1-16,0 0 0,-21 0 16,0 21-16,0 0 0,0 0 15,0 0-15,-1 21 16,-20 21-16,21-20 0,0-1 15,0 0-15,-1 21 0,22-21 16,0 22-16,0-1 0,0-21 0,0 22 16,0-22-16,0 63 15,0 1-15,22-64 16,-1 0-16,0 1 0,0-1 16,21-21-16,-20 0 0,-1 0 15,21 0-15,-21 0 0,22 0 0,-22 0 16,42-21-16,1-22 15,-43 22-15,21 0 0,1-43 16,-22 22-16,0 0 0,0 21 16,0-22-16,0 1 0,64-170 15,-43 106 1,-20 64-16,-1-43 16,-21 43-16,0 0 0,0 21 15,0-1-15,0-20 0,0 21 16,0 0-16,0 0 15,-21 21 1,-1 21 0,1-21-16,21 42 0,-21 0 15,21-20-15,-21 20 0,21 0 16,-21 1-16,21-1 0,-21 106 16,21-106-16,-22 43 15,22-43-15,0 22 16,0-22-16,0-21 0,0 43 15,0-22-15,0-21 0,0 1 16,22-1-16,-1 0 0,0-21 0,21 42 16,-21-42-1,1 21-15,-1-21 16,0 0-16,0 0 0,0 0 16,0-21-16,1 21 0,-22-21 15,84-21 1,-63-22-16,1 43 15,-22 0-15,0 0 16,0 0-16</inkml:trace>
  <inkml:trace contextRef="#ctx0" brushRef="#br1" timeOffset="27483.93">5482 3514 0,'0'-21'16,"21"21"-16,0 0 15,1 0-15,-1-22 0,0 22 16,0-21-16,21 21 0,-20 0 0,62-42 16,-63 42-16,22 0 15,41-21 1,-62 21-16,20 0 0,-63 0 62,0 21-62</inkml:trace>
  <inkml:trace contextRef="#ctx0" brushRef="#br1" timeOffset="32655.48">8001 6329 0,'0'0'0,"-21"0"15,-22 0-15,22 0 0,-106 0 31,106 0-15,0 0-16,42 0 78,0 0-62,0 0-16,1 0 0,-1 0 15,21 0-15,-21 0 16,22 0-16,-22 0 0,21 0 0,64 0 16,-64 0-16,22 0 15,-22 0-15,22 0 0,-1 0 0,149 0 16,-128 0-16,1 0 16,0 0-16,21 0 0,84 0 15,-84 0-15,0 0 0,21 0 16,0 0-16,0 0 0,0 0 15,0 0-15,127 0 16,84 0-16,-232 0 16,0 0-16,0 0 0,-21 0 0,-1 0 15,-20 0-15,-1 0 0,1 0 16,-1 0-16,-20 0 0,-1 0 0,43 0 16,-43 0-16,0 0 15,-21 0-15,22-21 0,-22 21 0,0 0 16,0 0-16,0 0 15,-21-21 17,0-1-1,-21 1-15,0 0-1</inkml:trace>
  <inkml:trace contextRef="#ctx0" brushRef="#br1" timeOffset="33419.8">11409 5906 0,'0'0'0,"-21"0"16,-1 0 0,22 21-1,0 0-15,0 0 16,0 0-1,0 0-15,0 1 16,22-1-16,20 0 0,-21 0 16,21-21-16,1 42 0,-1-42 15,0 22-15,43 20 16,-21-42 0,-22 21-16,-21-21 0,0 0 0,0 0 15,1 0-15,-1 0 0,21 0 16,-21 0-16,-42 0 47,0 0-47,0 0 0,0 0 15,-22 0-15,22 0 0,0 21 16,0-21-16,0 21 0,-1 1 16,1-22-16,-21 21 0,21 0 0,-22 21 15,-20 22 1,-43 20-16,64-41 0,-1-22 15,22 0-15,-21 21 0,21-20 0,0-1 16,-1-21-16,1 21 0,0 0 16,42-42 31,0 0-47,22 21 0,-22-21 15,0-1-15,0 1 0,43-42 16,-1-1-1,-42 22-15,22 21 0,-1-43 16,0 43-16,-20 0 0,-22 0 0,21 0 16,0-1-16,0 22 15,-21-21-15,-21 21 63</inkml:trace>
  <inkml:trace contextRef="#ctx0" brushRef="#br1" timeOffset="41656.35">4064 6392 0,'0'0'0,"0"-21"16,0 0-16,0 0 15,0 42 17,0 21-32,0-20 15,0 20-15,0 0 0,0 1 0,0 20 16,0 1-16,0-22 0,0 21 16,0 1-16,0-1 0,-21 128 15,0-64 1,-1-85-16,22 22 0,0-1 15,0-20-15,0-1 0,0 0 0,-21 43 16,21-64-16,0 0 0,0 43 16,0-85 15,0-1-15,0 1-16,0 0 0,0-21 15,0 21-15,0-64 0</inkml:trace>
  <inkml:trace contextRef="#ctx0" brushRef="#br1" timeOffset="42025.14">3852 6646 0,'0'-21'0,"0"42"0,-21-84 0,0 42 0,21 0 16,0-22-16,0 1 15,0 0-15,0 20 16,42 1-16,-21 0 0,43-21 15,-43 42-15,21-21 0,1 21 16,-1-22-16,0 22 0,1 0 0,41 0 16,-20 22-1,-22-1-15,-21-21 0,1 42 0,-1-21 16,-21 0-16,0 22 0,0-22 0,-21 21 16,-1-21-16,1 22 0,-85 63 15,64-85 1,0 21-16,-1 0 15,22-42-15,0 22 16,0-1-16,21 0 16,21-21 15,0-21-15,0 21-16,1-21 0,62-43 15</inkml:trace>
  <inkml:trace contextRef="#ctx0" brushRef="#br1" timeOffset="42504.86">4805 6223 0,'0'0'16,"21"0"-16,-21-21 0,21 21 0,-21-21 16,0 42-1,-21 0 1,0 0-16,0 22 15,21-22-15,-43 42 16,22 22-16,21-64 0,-21 21 16,21 22-16,0-22 0,0-21 15,0 22-15,0-22 16,0 0-16,0 0 0,21-21 0,0 21 16,0-21-16,43 0 15,-43 0-15,0 0 16,0 0-16,22-21 15,-1 0-15,-21 0 0,0 21 0,1-64 16,-1 43-16,0 0 0,-21-85 16,21 22-1,-21 41-15,0 22 0,0-21 16,0 21-16,0-22 0,-21 22 0,21 0 16,-21 0-16,0 0 0,-1 21 15,1 0-15,0 0 0,0 0 16,-21 0-1,-1 21-15,22 0 16,21 0-16,0 0 16,0 0-16,21-21 15,0 0-15,1 22 0,20-22 16,0 0-16,-21 0 16</inkml:trace>
  <inkml:trace contextRef="#ctx0" brushRef="#br1" timeOffset="42988.19">5630 6138 0,'0'0'0,"21"0"0,1-21 0,-1 21 15,0 0-15,-21-21 16,-21 21 0,0 0-16,-22 0 0,22 21 0,-21 0 15,-1-21-15,22 22 0,-21-1 16,0 0-16,20 0 0,-20-21 0,21 21 15,-21 22 1,42-22-16,0 0 0,0 0 0,0 0 16,21 0-1,0-21-15,0 0 0,21 0 16,1 22-16,-1-22 0,0 0 16,1 0-16,-1 0 0,43 21 15,-1 0 1,-41-21-16,-22 21 0,-21 0 15,0 0-15,0 1 16,0-1-16,-42 0 0,-43 21 16,43-21-16,20-21 15,-20 22-15,0-22 0,-1 21 16,1-21-16,0 0 0,-1 0 0,-20 21 16,42-21-16,0 0 15,-22 0-15,22 0 0,21-21 31,0 0-15,0-1-16,0 1 16,21 21-16,0-21 0,1 0 15,-1 0-15,0 21 0,21-21 16</inkml:trace>
  <inkml:trace contextRef="#ctx0" brushRef="#br1" timeOffset="43320">6202 5842 0,'0'0'0,"0"21"31,0 0-31,0 1 0,0-1 0,0 42 16,-21-42-16,21 22 15,-43 20-15,22-20 0,21-1 16,-21 43-16,0-43 16,21 0-16,0-21 0,-21 22 0,21-1 15,-22-21-15,22 22 0,0-22 0,0 0 16,0 0-16,0 21 16,0-20-16,22-22 0,-1 0 15,0 0-15,0 0 16,0 0-16,0 0 0,1 0 15,-1-22-15,0 1 0,-21 0 16</inkml:trace>
  <inkml:trace contextRef="#ctx0" brushRef="#br1" timeOffset="43551.77">5990 6265 0,'0'0'0,"0"-21"0,0 0 15,21 21 1,0 0-16,1-21 0,-1 21 16,63-21-16,-62 0 15,20 21-15,-21 0 0,0 0 16,0-22-16,43 22 0,-43 0 16,0 0-16,22-21 0,-22 21 15,0 0-15,0 0 0,0 0 16,0 0-1</inkml:trace>
  <inkml:trace contextRef="#ctx0" brushRef="#br1" timeOffset="44790.51">7874 6964 0,'0'-21'31,"-21"21"-31,0 0 15,-1 21-15,1-21 16,21 21-16,-21 0 0,0 0 16,21 1-16,0-1 0,0 0 0,-21 21 15,21-21-15,0 22 0,0-22 0,0 21 16,-21-21-16,21 22 0,0 20 16,0-20-1,0-22-15,0 0 0,21 0 16,0-21-16,-21 21 0,21-21 15,0 21-15,0-21 0,1 0 16,-1 0-16,21 0 16,-21 0-16,0 0 0,1-21 15,-1 21-15,21-42 0,-21 21 0,0 0 16,1-1-16,20 1 0,-21 0 0,0 0 16,0-21-16,22-22 15,20-21 1,-63 64-16,0 0 0,21-21 15,-21 21-15,0-1 16,0 1-16,-21 21 0,0 0 16,-21 0-16,-1 0 15,43 21-15,0 1 16,0-1-16,0 0 16,0 0-16,22 0 0,-1 0 15,0 22-15,21-1 16,-21-21-16,-21 0 15,22 1-15,-22-1 0,21 0 0,0 0 16,-21 0-16,0 0 0,0 1 16,21-1-16,-21 0 15,0 0-15,21-21 16,0 0 0,1 0-16,-1 0 0,0-21 15,0 21-15,0-21 0,22 0 16,-1-22-1,0 22-15,-21 0 0,22-21 16,-22 20-16,0 1 0,0-21 16,0 21-16,-21 0 0,22-1 15,-22 1-15,0 0 0,0 0 0,0-21 16,-22 42 0,1 0-1,0 0-15,0 21 0,0-21 0,0 21 16,21 0-16,-22 0 0,1 0 0,21 22 15,-21-22-15,21 0 0,0 0 16,0 22-16,0-22 0,0 0 0,0 0 16,0 0-16,21-21 0,0 21 0,-21 1 15,22-22-15,-1 21 0,0-21 16,0 0-16,43 0 16,20 0-1,-63 0-15,22 0 0,-22 0 16,0-21-16</inkml:trace>
  <inkml:trace contextRef="#ctx0" brushRef="#br1" timeOffset="45566.41">9313 7154 0,'0'0'16,"0"-21"-16,0 0 0,0 0 16,-21 0-1,0 21-15,0 0 16,0 0-16,-22 0 15,22 21-15,0 0 0,21 0 0,-21 0 16,0 1-16,-1-1 0,1 0 16,0 42-16,21-41 0,0-1 15,-21 0-15,21 21 16,0 1-16,0-22 16,21-21-16,0 0 15,0 0-15,1 0 16,-1 0-16,0 0 0,0 0 0,0-21 15,22-43 1,-43 43-16,0 0 0,21 0 16,-21-1-16,21 1 0,-21-42 15,0 42-15,0-1 0,0-20 16,0 63 31,0 0-47,0 1 0,0-1 0,0 0 15,0 0-15,0 21 16,0 43-16,0-64 0,0 0 16,0 1-16,0-1 0,0 0 0,0 0 15,21 0-15,0-21 0,0 21 16,1-21-16,41 0 16,1 0-1,-43 0-15,21 0 0,-21-21 16,0 0-16,1 0 0,-1 0 0,0 0 15,21-1-15,-21-20 0,1 21 0,41-106 16,-42 42 0,0 64-16,-21-21 0,22-1 15,-22 22-15,0-21 0,0 21 0,0 0 16,0-1-16,0 44 31,-22-1-31,1 0 16,-21 42-16,42-41 15,0 20-15,-21-21 0,21 21 16,-21-20-16,21 20 0,0-21 0,0 0 16,0 22-16,0 20 15,0-21-15,0-20 16,0-1-16,21-21 16,0 21-16,0-21 0,0 0 15,0 0-15,1 0 0,20 0 16,0-21-1,-42 0-15,21 21 0,1-22 0,-1 1 16</inkml:trace>
  <inkml:trace contextRef="#ctx0" brushRef="#br1" timeOffset="46000.28">10139 7239 0,'0'0'0,"63"-42"16,-42 42-16,1 0 16,20-21-16,-21-1 0,0 22 15,0-21-15,-21 0 0,22 21 16,-1-21-16,-21 0 16,0 0-16,-21 21 15,-1 0 1,1 0-16,0 0 0,0 0 15,0 0-15,0 0 0,-1 21 16,22 0-16,-21-21 0,21 21 0,-21 21 16,21-20-16,0-1 0,0 0 0,0 0 15,0 0-15,0 0 0,0 1 16,0-1-16,0 0 0,0 0 16,21-21-16,43 21 15,-43-21-15,0 0 16,0 0-16,22 0 0,-22 0 0,0 0 15,0 0-15,0 0 0,0 0 16,1-21-16,-1 21 16,-21-21-16,0 0 0,0 0 15,0-1-15,0 1 0,0 0 16,0 0-16,0 0 0</inkml:trace>
  <inkml:trace contextRef="#ctx0" brushRef="#br1" timeOffset="46279.82">9610 6964 0,'0'0'0,"21"0"31,0 0-31,0 0 15,0 0-15,43 0 0,63-21 16,-85 21-16,0 0 16,1 0-16,-1 0 0,0 0 15,1 0-15,-22-21 0,0 21 16,0 0-16,-21-22 16,0 1-1</inkml:trace>
  <inkml:trace contextRef="#ctx0" brushRef="#br1" timeOffset="47740.67">8424 3217 0,'148'-42'31,"-126"21"-31,-1 0 0,0 21 0,0-21 16,-21-1-16,0 1 16,0 0-16,-21 21 0,0-21 15,0 21-15,-1 0 0,-20-21 16,0 21-16,-1 0 0,22 0 16,0 0-16,-42 0 15,-1 21 1,43 0-16,0 0 0,0 0 15,21 1-15,0-1 0,0 0 16,21 0 0,0-21-16,0 0 15,21 0-15,-20 0 0,-1 0 0,0 0 16,21 0-16,-21-21 0,22 21 0,-22-21 16,21 21-16,-21-21 0,1 21 15,41-43-15,-42 22 16,0 21-16,-21-21 15,-21 21 32,21 21-47,0 0 0,0 0 0,0 1 16,0-1-16,0 21 0,0 0 16,0 1-16,0-1 0,0 106 15,0-63 1,0-43-16,0 1 0,0-22 0,0 21 15,0-21-15,0 0 0,0 22 16,0-22-16,0 0 0,-21-21 0,0 21 16,0-21-16,0 21 15,-1-21-15,1 0 0,0 0 16,0 0-16,0-21 16,0 0-16,21 0 0,-22 0 15,22-43-15,0 43 16,0-21-16,0 21 0,0-1 15,0-20-15,0 0 0,0 21 0,22-1 16,-1-20-16,0 21 0,0 0 16,0-22-16,64-20 15,0 21-15,-64 20 16,21 1-16</inkml:trace>
  <inkml:trace contextRef="#ctx0" brushRef="#br1" timeOffset="48123.91">9059 3133 0,'21'0'0,"1"0"16,-1-21-16,0 21 16,0 0-16,-21-22 0,21 22 0,0 0 15,22-21-15,-43 0 0,21 21 16,-21-21-1,0 0-15,0 0 16,-21 21 0,0 0-16,-1 0 15,1 0-15,0 21 0,-64 21 16,64-21-16,0 0 16,21 22-16,-21-22 0,21 0 0,-21 0 15,21 0-15,0 43 0,0-43 16,0 0-16,21 0 0,0-21 15,0 22-15,0-1 0,1-21 0,41 0 16,1 0 0,-43 0-16,0 0 0,42-21 15,-41-1-15,-1 1 0,21 0 16,-21 0-16,0 0 0</inkml:trace>
  <inkml:trace contextRef="#ctx0" brushRef="#br1" timeOffset="48399.75">9631 2815 0,'0'0'0,"0"21"31,0 1-31,0-1 0,0 0 0,-21 0 16,21 0-16,-22 0 0,1 43 15,21-43-15,0 0 16,-21 22-16,21 41 15,0-63-15,0 22 0,0-22 16,0 0-16,0 0 0,0 0 16,0 1-16,21-22 15,0 0 1,1 0-16,-1 0 0,0-22 16,0 1-16,-21 0 0</inkml:trace>
  <inkml:trace contextRef="#ctx0" brushRef="#br1" timeOffset="48627.56">9504 3006 0,'0'0'16,"0"-21"0,21 21-16,0 0 15,0 0-15,22 0 16,-22 0-16,21 0 0,22 0 15,-22 0-15,-21 0 0,21 0 0,1 0 16,-22 0-16,21 0 0,-21 0 0,22-22 16,-22 22-1,-42 0 1,0 0 0</inkml:trace>
  <inkml:trace contextRef="#ctx0" brushRef="#br1" timeOffset="50435.55">8572 9208 0,'0'0'0,"64"0"16,-1 0-16,22 0 0,0 0 16,169 0-16,-64 0 15,-84 0-15,0 0 0,21-22 16,0 1-16,21 21 0,-21 0 15,21-21-15,-21 21 0,21 0 0,22-21 16,-1 0-16,170 21 0,-170-21 16,0 21-16,22 0 15,-22-22-15,212 22 0,-211-21 0,20 21 16,1 0-16,-1-21 0,1 21 16,-22-21-16,21 21 0,149 0 15,106-21 1,-297 21-16,-21-21 0,0 21 15,0 0-15,-21 0 0,-1 0 16,-20 0-16,0-22 0,-1 22 0,65-21 16,-65 21-1,-63 0-15,-21-21 0,0 0 32,0 0-17,-21 21 1,0 0-16,21-21 15,-21 21-15,0 0 0,0-22 0</inkml:trace>
  <inkml:trace contextRef="#ctx0" brushRef="#br1" timeOffset="51034.21">14965 8403 0,'0'43'31,"0"-22"-31,0 0 0,42 21 16,-21-42-1,0 21-15,1 1 0,20-1 16,0-21-16,-21 21 0,22 0 0,-1-21 0,-21 21 16,22-21-16,41 21 15,43-21 1,-106 0-16,22 0 0,20 0 15,-42 0-15,1 0 0,-1 0 16,0 0-16,0 0 0,-42 0 47,0 0-47,0 22 0,-1-1 0,-20 0 16,-21 21-16,-22 22 15,43-22-15,-1 0 0,-41 43 16,41-43-16,1 1 0,21-22 15,-22 21-15,1 1 0,21-22 16,-43 63 0,22-62-16,21-1 0,21 0 15,0 0-15,-21-21 0,0 21 16,-1-21 0,1 21-16,0-21 0,0 0 15,0 0-15,0 0 0</inkml:trace>
  <inkml:trace contextRef="#ctx0" brushRef="#br1" timeOffset="52216.36">3408 9229 0,'0'0'0,"0"-21"0,-21 42 47,21 0-47,0 0 0,-22 21 0,22 1 15,0-1-15,0 0 0,0 22 16,-21-22-16,21 22 0,-21-1 0,21 1 15,-21-1-15,21-20 0,-21 20 16,21-21-16,0 1 0,-21 84 16,-1-21-1,22-85-15,0 0 16,0 0-16,-21 0 0,21 0 0,0 1 16,-21-22-16,21-22 31,0 1-31,-21 0 15,21 0-15,0 0 0,0 0 16,0-22-16,0 22 0,0-42 16</inkml:trace>
  <inkml:trace contextRef="#ctx0" brushRef="#br1" timeOffset="52575.68">3154 9440 0,'0'0'0,"0"-21"0,0 0 0,-21 0 15,21 0-15,0 0 0,0-1 0,0 1 16,0 0-16,0 0 16,21 0-16,0 0 15,21 21-15,-21 0 0,1 0 0,20 0 16,-21 0-16,21 0 0,1 0 16,-1 0-16,-21 0 0,22 21 0,-1-21 15,-21 21-15,43 64 16,-43-64-16,-21 21 15,0 22-15,0-43 0,-21 0 0,-1 21 16,1-21-16,-21 1 16,21 20-16,-85 21 15,21-20-15,64-43 16,-21 21-16,63-21 47,0-21-47,0 0 15,0 21-15,1-22 0,20 1 16,-21 0-16,21 0 0</inkml:trace>
  <inkml:trace contextRef="#ctx0" brushRef="#br1" timeOffset="53416.83">4106 9144 0,'0'0'0,"0"21"31,0 0-15,-21 1-16,21-1 0,0 0 15,-21 0-15,21 21 0,0-20 0,0-1 16,0 21-16,0-21 0,0 0 16,0 22-16,0-22 0,0 0 0,0 21 15,0-20-15,0 20 16,0-21-16,21-21 15,0 0-15,0 0 0,1 0 16,-1 0-16,0 0 0,0-21 16,0 21-16,0-21 0,64-43 15,-21-20 1,-43 41-16,0 22 0,-21-21 16,21 21-16,0-1 0,-21-20 0,0 21 15,0 0-15,21 0 0,-21-1 16,0 1-16,0 42 31,0 1-15,-21-1-16,21 0 0,0 0 0,0 0 15,-21 22-15,21-1 16,0 64 0,0-85-16,0 0 0,42 43 0,-42-43 15,22 0-15,-1-21 0,21 21 0,-21-21 16,0 0-16,64 0 15,-21 0 1,-22 0-16,-21-21 0,21 0 0,-20 0 16,-1-1-16,0 1 0,0-21 15,21 21-15,-20-22 0,-22 1 0,21 0 16,0-1-16,0 1 0,0 0 0,0-64 16,1 64-16,-22-64 15,21 63-15,-21 1 0,21-21 16,-21 20-16,0 22 15,0 0-15,-21 42 32,21 0-32,0 0 0,-21 1 15,21 20-15,-22 0 0,22 1 0,-21-1 16,21 0-16,0 1 0,0-1 0,0 0 16,0 1-16,0-1 0,0-21 15,0 21-15,0 1 0,0-22 16,0 21-16,0-21 0,0 64 15,0-43 1,0-20-16,0-1 0,0 0 16,21 0-1,1-21-15,-1 0 16,0 0-16,-21-21 0,21 21 16,0-21-16,-21 0 0,21 21 0,1-22 15,-22 1-15,0 0 0,21 0 16</inkml:trace>
  <inkml:trace contextRef="#ctx0" brushRef="#br1" timeOffset="53755.64">4974 9123 0,'21'-21'31,"0"21"-15,1 0-16,-1 0 0,0 0 0,21 0 16,-21 0-16,22-21 0,-22 21 15,21 0-15,1 0 0,-22 0 16,21 0-16,-21 0 0,0 0 0,22 0 16,-22 0-16,0 0 0,0 0 15,0 0 1,-42 0 46,0 0-46</inkml:trace>
  <inkml:trace contextRef="#ctx0" brushRef="#br1" timeOffset="56301.18">8551 9758 0,'0'-21'15,"0"0"1,0 42 15,0 0-31,0 0 0,0 0 16,0 22-16,0-22 0,0 21 16,0-21-16,0 22 0,-21 41 15,0-63-15,21 1 0,0-1 16,0 0-16,0 0 0,0 0 15,0 0 1,0-42 0,0 0-1,21 0-15,0 21 0,0-21 16,-21 0-16,22-1 0,20-41 16,-42 21-16,21 20 15,0 1-15,0-42 0,1 42 16,-1-22-16,-21 22 0,0 0 0,21 21 15,-21-21-15,21 21 0,0 0 16,-21 21 0,21 0-16,-21 0 0,0 22 15,0-22-15,0 0 0,22 21 16,-22-21-16,0 1 0,21-1 0,-21 0 16,0 0-16,0 0 0,21 0 0,21 1 15,1-1 1,-22-21-16,0 0 15,0 0-15,0 0 0,0 0 0,1 0 16,-1-21-16,21 21 0,-21-22 16,43-20-1,-1 0-15,-42-1 0,1 22 16,-1 0-16,21-42 0,-21 41 16,-21-20-16,21 21 15,1 0-15,-22 42 31,0 0-31,0 0 0,0 0 16,0 22-16,0-22 0,0 21 0,0 1 16,0 20-1,0-42-15,0 0 0,0 1 16,0-1-16,0 0 0,21-21 0,0 21 16,0-21-16,0 0 0,0 0 15,22 0-15,-1 0 16,0 0-16,-20 0 0,62-42 15,-63 21-15,22 21 16,-22-22-16,0 1 0,0 0 16,-21 0-16,43 0 15,-43-22-15,0 22 16,0 42 0,0 1-1,0-1-15,0 0 0,0 0 16,0 0-16,0 0 0,0 1 15,0 20 1,21-21-16,0-21 0,0 0 16,0 0-16,0 0 0,1 0 15,-1 0-15,0 0 0,0 0 16,21 0-16,1-21 16,-22 0-16,0 21 0,0-43 15,-21 22 1,0 0-16,0 0 0,0 0 0,0 0 15,-42-43 1,21 22-16,0 21 0,-1-1 16,1 22-16,0 0 0,0 0 15,42 22 17,0-22-17,22 0-15,-22 0 0,0 0 0,21 21 16,-21-21-16,22 0 0,-1 0 15,0 0-15,1 0 0,105 0 16,21-21 0,-126 21-16,-22 0 0,21 0 15,-21 0-15,0 0 0,1-22 16,-1 22-16,-42 0 31,-1 0-31,1 0 0,0 22 0,0-22 16,0 21-16,-22 0 0,22 0 0,0 0 15,-21 0-15,21 1 0,-1-1 16,1 0-16,0 0 0,0 0 16,21 0-16,-21 1 0,21-1 0,0 0 0,0 0 15,0 0-15,0 0 16,21-21-16,0 0 0,0 22 0,0-22 16,1 0-16,41 0 15,22 0 1,-64 0-16,21-22 0,-21 1 15,22 21-15,-22-21 0,0 0 16,0 0-16,0 0 0,1-1 0,-1 1 0,0-42 16,21-43-1,-42 64-15,0-1 0,0 1 16,21 21-16,1-22 0,-22 1 0,21 21 16,-21-21-16,21 20 0,-21 1 15,21-21-15,-21 63 31,0 0-15,0 0-16,0 22 0,0-22 0,0 21 16,0 1-16,-21 84 15,0-85-15,21 0 0,0-21 16,0 22-16,0-22 0,0 21 0,0-21 16,0 1-16,0-1 0,0 0 0,0 0 15,21-21 1,0 0-16,0 0 15,0 0-15,22 0 0,-22 0 16,0-21-16,0 21 0,0-21 16,1 0-16,-1 21 0,63-85 15,-62 43 1,-22 20-16,21 1 16,-21 42 15,0 1-31,0-1 0,0 0 15,0 0-15,0 0 0,0 0 16,0 1-16,0-1 16,0 0-16,0 0 15,0-42 32,0 0-31,0 0-16,0-1 0,0 1 0,0 0 15</inkml:trace>
  <inkml:trace contextRef="#ctx0" brushRef="#br1" timeOffset="56475.09">11684 9694 0,'0'0'0,"-21"0"31,21 22 0,0-1-15,0 0 0,21-21-16</inkml:trace>
  <inkml:trace contextRef="#ctx0" brushRef="#br1" timeOffset="57983.22">11917 10012 0,'21'0'0,"-42"0"0,63 0 0,-21 0 0,22 0 16,-22 0-16,0-21 0,0 21 16,43-21-16,-43-1 0,42-41 15,-42 42-15,-21-22 16,22 22-16,-22 0 15,0-85-15,0 22 16,0 62-16,0 1 16,0 0-16,0 0 15,-22 42 1,22 0 0,0 22-16,-21-22 15,21 21-15,-21 22 0,21-22 16,0 0-16,-21 1 0,21-1 0,0 0 15,-21 1-15,21-1 0,-21 0 16,21 1-16,0-1 0,-22 64 16,1-64-16,0 22 15,21-43-15,0 21 0,0-21 16,-21 0-16,21 22 0,-21-22 0,21 0 16,0 0-16,0 0 0,0 1 15,0-1-15,21-21 16,0 0-16,0 0 15,0 0-15,1 0 0,-1-21 0,0-1 16,0 22-16,0-21 0,0 0 16,22-21-16,-22 21 0,0-22 15,-21 22-15,21-42 16,-21-22-16,0 64 16,0-22-16,-21 1 0,0 21 15,0 0-15,0 0 0,-1 21 16,1-22-16,-21 22 0,21 0 15,42 0 32,0 0-47,0 0 0,0 0 0,43 0 16,-22-21 0,1 21-16,-22-21 0,42 0 15,-42 0-15,22 21 0,-1-21 16,-21-1-16,0 1 0,1 0 15,-1 0-15,0 0 16,-21 0-16,0-1 0,0 1 0,0 0 16,21 21-16,-21-21 15,0 42 17,0 0-32,0 0 0,0 1 15,-21-1-15,21 0 16,0 0-16,0 21 15,0-20-15,0-1 0,0 0 0,21 21 16,0-21-16,0-21 0,-21 22 16,22-22-16,-1 0 0,63 0 15,-41 0 1,-22 0-16,0 0 0,0-22 0,0 1 16,1 21-16,-1-21 0,0 0 15,0 0-15,0 0 0,-21-1 0,43-41 16,-43 21-1,21-1-15,0 22 16,-21 0-16,0 0 0,0 0 16,0 42 15,0 0-15,0 0-16,0 0 0,-21 0 0,21 1 15,0-1-15,-21 0 0,21 42 16,0-20-1,0-22-15,-22 21 0,22-21 0,-21 1 16,21 20-16,0-21 0,0 0 0,-21 22 16,21-22-16,-21 21 0,21-21 15,0 22-15,0-22 0,-21 21 0,21 0 16,-21 22-16,21-22 0,-22 22 16,22-22-16,0 0 0,0 1 15,0-1-15,0 0 0,43 22 16,-43-22-16,21-21 0,-21 22 15,42 63-15,-21-43 16,-21-42-16,0 0 16,0 1-16,0-1 15,-21-21-15,0 0 16,0 0-16,-21-21 16,42-1-16,-22 22 15,1-21-15,0 0 0,0 0 0,0-21 16,0 20-16,-1 1 0,1 0 15,21-21-15,0 21 0,-21-106 16,21 42 0,0 43-16,0-22 0,42-42 15,-20 43-15,-1-1 0,0 22 0,21-22 16,-21 22-16,22 0 0,41-64 16,-20 64-1,-22 20-15,-21 1 0,1 0 16,-1 21-16,0-21 0,0 21 15,0-21-15,0 21 32</inkml:trace>
  <inkml:trace contextRef="#ctx0" brushRef="#br1" timeOffset="66788.19">17526 8382 0,'0'0'0,"0"-21"16,0 0-16,0 0 15,-21-1-15,21 1 16,0 0-1,-21 21 17,-1 21-17,22 0 1,0 1-16,0-1 0,0 21 0,0 0 16,-21 1-16,21 63 0,-21-43 15,21 1-15,0-1 0,0 22 16,0-22-16,0 170 15,-21 0-15,21-170 16,0 22-16,0 0 16,0-1-16,0 1 0,0-21 0,0 20 0,0 1 15,0-22-15,0 22 0,0 63 16,0 0 0,0-84-16,0 21 0,0-22 0,0 1 15,0-1-15,0 1 0,0-1 0,-42 64 16,42-63-16,0-22 0,-22 21 15,22-20-15,-21-1 0,21-21 16,-21 64-16,21-43 16,0-21-16,21-21 31,0-21-31,-21 0 0,22 0 16,-22 0-16,21 0 0,0-22 0,0 1 15,0 0-15,22-64 16</inkml:trace>
  <inkml:trace contextRef="#ctx0" brushRef="#br1" timeOffset="67560.25">17399 8551 0,'0'0'0,"-21"0"0,0 0 15,21 22-15,0-1 16,-22 0-16,1 21 0,21-21 0,-21 22 16,0-1-16,0 22 0,0-22 0,-22 43 15,22-22-15,-21 1 16,21-22-16,-1-21 0,1 21 15,0-20-15,0-1 0,21 0 16,0 0-16,0-42 31,21 0-15,0 0-16,-21-1 0,21-20 0,1 21 16,-1-21-16,0-1 0,-21 1 15,21 0-15,43-107 16,-22 65-16,-21 63 15,0-22-15,0 1 0,1 21 16,-1 0-16,0-1 0,-21 1 0,21 0 16,0 0-16,-21 0 0,21 21 15,1 0-15,-1 0 16,0 0-16,0 0 0,0 42 16,0 0-16,-21-20 0,22 20 0,-1-21 15,0 21-15,64 128 16,-43-107-1,0-20-15,-21-22 16,1 21-16,-1-21 0,-21 0 0,21 1 16,0-22-16,0 21 0,0-21 15,-21 21-15,22-21 16,-1 0-16,-21 21 62</inkml:trace>
  <inkml:trace contextRef="#ctx0" brushRef="#br1" timeOffset="68228.89">15515 12404 0,'0'21'31,"0"0"-15,0 0-16,0 0 16,0 22-16,0-1 0,0 0 0,0 64 15,0-42-15,0-1 0,0 1 0,21-1 16,-21-20-16,0 20 16,21-21-16,-21 22 0,0 63 15,0-85-15,0-21 0,0 43 16,0-22-16,0-21 15,0 1-15,0-1 0,0 0 0,0-42 32,0 0-17,0-1-15</inkml:trace>
  <inkml:trace contextRef="#ctx0" brushRef="#br1" timeOffset="68571.7">15388 12721 0,'0'0'0,"-21"-42"0,0 21 0,21 0 16,0-128 0,0 128-1,0 0-15,21 21 0,64-63 16,42 41 0,-64 22-16,43 0 15,-64 0-15,22 0 0,-22 0 16,0 22-16,-20-1 0,-1 0 0,0 64 15,-63-22 1,20-21-16,-20-20 16,0 20-16,-1-21 0,1 21 0,0-20 15,-1-1-15,22 0 0,-21 0 0,21 0 16,-22 0-16,22-21 16,0 22-16,42-22 31,0 0-31,-21-22 0,22 22 15,-1-21-15,0 21 0,42-21 16</inkml:trace>
  <inkml:trace contextRef="#ctx0" brushRef="#br1" timeOffset="69321.27">16468 12573 0,'0'0'0,"0"-21"0,0 0 15,0 0-15,0-22 16,-22 43-16,1 0 16,0 0-16,0 0 15,0 0-15,0 21 0,-1-21 16,1 22-16,-21 41 16,0 22-16,42-64 15,-22 21-15,22-21 0,0 22 16,0-22-16,0 21 0,0-21 15,0 1-15,43-22 16,20 0 0,-42 0-16,1-22 0,-1 1 15,0 0-15,0 0 0,21 0 0,-20 0 16,-1-1-16,0 1 0,21-85 16,-42 85-16,21-42 15,-21 42-15,22-1 0,-22 1 16,0 42 15,0 1-31,0-1 0,0 0 16,0 0-16,21 21 15,-21-20-15,0 41 0,0-42 0,21 0 16,-21 1-16,21-1 0,-21 0 16,21 0-16,0-21 0,1 0 15,-1 0-15,0 0 0,0 0 16,0 0-16,0 0 0,-21-21 15,22 0-15,20-22 0,-42 22 16,21 0-16,0 0 0,-21-21 16,21 20-16,-21 1 0,22-85 15,-22 22 1,0 63-16,0-22 0,0 22 16,0-21-16,0 21 0,0-1 15,0 44 1,0-1-16,-22 0 0,22 0 15,-21 85-15,21-43 16,0-20-16,0-1 16,0 43-16,0-64 0,0 21 15,0-21-15,0 22 0,0-22 0,0 0 16,21 21 0,1-20-16,-1-22 15,0 0-15,0 0 16,-21-22-16,0 1 0,0 0 15,0 0-15,0 0 0,0 0 0</inkml:trace>
  <inkml:trace contextRef="#ctx0" brushRef="#br1" timeOffset="69505.16">16806 12552 0,'21'-21'31,"1"21"-31,-1 0 0,0 0 15,0-21-15,0 21 0,0 0 16,1 0-16,20 0 0,-21 0 16,106-22-1,-63 22-15,-43-21 0,0 21 16,0 0-16,0 0 0,0 0 16</inkml:trace>
  <inkml:trace contextRef="#ctx0" brushRef="#br1" timeOffset="70275.92">17611 12340 0,'0'0'0,"0"-21"16,-22 21 15,1 0-31,0 21 0,0 0 16,0 1-16,0-1 0,-1 0 0,22 0 15,-21 21-15,21-20 0,-21-1 16,21 21-16,0-21 0,0 0 0,0 22 16,0-1-1,42 22-15,-20-43 0,-1-21 16,42 21-16,-42-21 0,22 0 16,-22 0-16,21 0 0,1 0 15,-1 0-15,64-21 16,-43-22-16,-42 22 15,22 0-15,-22 0 0,0-21 16,-21 20-16,21-41 0,-21 21 16,0-1-16,0 1 0,0-85 15,0 42 1,0 64-16,0-21 0,0 21 0,0-1 16,0 1-16,0 0 0,0 42 31,0 0-31,0 1 0,0 20 0,-21 21 15,21-20-15,0-1 16,0 0-16,0 1 0,0-1 16,-21 22-16,21-22 0,0-21 15,-21 64-15,21-64 16,0 0-16,0 0 0,0 0 0,0 1 16,0-1-16,0 0 0,-21-21 31,21-21-16,0 0-15,0-1 0,0 1 16,0 0-16,0 0 0,21-21 16,0 20-16,0 1 0,43-85 15,-43 85 1,21 0-16,-21-21 0,64-1 16,-43 43-16,1-21 0,41 21 15,-41 0-15,-1 21 0,-21-21 16,64 85-16,-43-43 15,-42 1-15,0-22 0,0 42 16,0-20-16,0-22 16,-21 21-16,0-21 0,0 1 15,-1-1-15,1 0 0,0-21 16,0 0-16,0-21 31,0 0-31</inkml:trace>
  <inkml:trace contextRef="#ctx0" brushRef="#br1" timeOffset="72151.74">17780 10097 0,'0'-22'16,"0"1"0,0 0-1,-21 0-15,21 0 32,0 42-17,0 0-15,0 0 16,0 0-16,-21 22 0,21-22 15,0 21-15,0-21 0,0 22 16,0-22-16,0 21 0,0 1 0,0-22 16,0 0-16,0 21 0,0-21 15,21 22 1,0-22-16,21-21 0,-21 0 0,1 0 16,-1 0-16,0 0 0,0 0 15,0 0-15,0-21 0,1 0 0,-1-1 16,0 1-16,0 0 15,-21 0-15,21-21 0,-21-1 16,0 22-16,21-21 16,-21 21-16,0-1 0,0 1 15,0 0-15,0 0 0,0 0 16,22 21-16</inkml:trace>
  <inkml:trace contextRef="#ctx0" brushRef="#br1" timeOffset="72483.55">18373 10075 0,'0'0'0,"0"22"31,0-1-31,0 0 0,0 21 16,0-21-16,0 1 15,0-1-15,0 21 0,0 0 0,0-20 16,0 20-16,0 0 0,-22-21 0,22 22 16,0-1-16,0 64 15,-42-21 1,42-64-16,0 0 0,0 21 16,0-21-16,-21 1 0,21-1 15,0-42 32,21-1-47,-21 1 16,0 0-16,0-21 15,0-1-15,0 1 0</inkml:trace>
  <inkml:trace contextRef="#ctx0" brushRef="#br1" timeOffset="73063.73">18309 10054 0,'0'0'0,"21"0"0,0 0 15,1 0-15,-22-21 0,42 21 16,-21 0-16,0 0 0,0 0 16,1 0-16,-1 0 0,0 0 15,0 0-15,0 0 0,0 0 0,-21 21 16,22 0-16,-22 22 15,0-22-15,0 0 16,0 0-16,0 0 0,0 1 0,-22-1 16,1 0-16,21 0 15,-21-21-15,0 0 16,21 21-16,-21-21 16,0 0 187,-1 0-188,1 0 1,0 0-16,0 0 0,0 0 16,0 0-16,-1 0 15,1 0-15,42 0 31</inkml:trace>
  <inkml:trace contextRef="#ctx0" brushRef="#br1" timeOffset="74868.7">19135 10097 0,'0'-22'15,"0"1"32,-22 21-31,1 0 15,21-21-31,-21 21 16,0 0-1,0 0 1,0 0-16,-1 0 0,1 0 16,0 0-16,21 21 15,-42 0-15,21 1 0,21-1 16,-22 42-16,1-42 0,21 1 16,-21-1-16,21 0 0,0 21 15,0-21-15,0 1 0,0-1 0,0 0 16,0 0-16,21 0 15,43 0 1,-43-21-16,0 0 0,0 0 0,0 0 16,1 0-16,-1-21 0,0 21 15,-21-21-15,21 0 0,21-43 16,1 1 0,-22 21-16,-21 20 15,0-20-15,21 0 0,-21 21 0,21-22 16,-21 1-16,0 21 0,0-22 0,0-62 15,0 41 1,0 43-16,0 0 16,-21 42-1,21 0 1,-21 0-16,21 64 16,0-64-16,0 64 0,0-43 15,0-21-15,0 22 0,0-1 16,0-21-16,0 21 0,0-20 0,21-1 15,0 21-15,0-21 0,1 0 0,-22 1 16,21-22-16,63 42 16,-41-42-16,-1 0 15,-21 0-15,22 0 0,-1 0 16,0-21-16,-21 0 0,22 21 16,-1-22-16,-21 1 0,22 0 0,-22 0 0,42-43 15,-63 43 1,21-21-16,-21 21 0,0 0 0,0-1 15,0 1-15,-21 21 0,0-21 16,0 21-16,0 0 0,0 0 0,-22 0 16,-20 21-1,20 22-15,22-22 0,0 0 16,0 0-16,0 0 0,0 0 0,21 1 16,0-1-16,0 0 0,0 0 15,0 0-15,0 22 16,21-22-16,0-21 15,0 0-15,0 0 0,0 0 16,1 0-16,-1 0 0,0 0 16,0 0-16,0-21 0,0-1 0,1 1 15,-1 0-15,21 0 16,-42-21-16,0 20 0,21 1 0,-21 0 16,21 0-16,-21 0 0,0 0 15,22 21-15,-22-22 0,0 44 31,0-1-31,0 0 0,0 0 16,-22 0-16,22 0 0,0 1 0,0-1 16,0 0-16,0 0 0,0 0 0,0 0 15,0 1-15,0-1 0,22 0 16,-22 0-16,21-21 16,42 21-16,-42-21 15,1 0-15,20 0 0,-21 0 16,0 0-16,0-21 0,1 0 0,-1 0 15,0 0-15,-21-1 0,63-62 16,-41 63 0,-22-22-16,21 22 0,0-64 0,-21 43 15,0 0-15,21-1 0,-21 1 16,0 21-16,0-21 0,21-1 0,-21 22 16,0 0-16,21 0 0,-21-22 15,0 65 1,0-1-16,-21 0 15,21 0-15,-21 21 0,21-20 0,-21 20 16,21 0-16,0 1 0,0-1 16,0 0-16,-21-21 0,21 22 15,0-1-15,0-21 0,0 22 0,0-22 16,0 21-16,0-21 0,0 0 0,21 22 16,-21-22-16,21-21 0,0 21 15,0 0-15,1-21 0,-1 0 0,0 0 16,21 0-16,-21 0 0,22 0 15,-22 0-15,21 0 0,1-21 0,-1 0 16,-21 0-16,64-22 16,-64 22-16,0 0 0,64-64 15,-85 43 1,0 21-16,0 0 0,0 0 16,0-1-16,-21 22 15,-1 0-15,1 0 16,0 22-16,-42 20 15,63-21-15,0 0 16,-22 0-16,22 1 0,0 20 0,0 0 16,0-21-16,0 1 0,0-1 15,22 0-15,-1 0 0,0-21 16,42 42 0,22-42-16,-64 0 15,0 0-15,1 0 0,-1 0 0,0 0 16,0 0-16,0-21 0,0 0 15,1 21-15,-1-21 0,0 0 0,-21 0 16,21 21-16,0-22 0,-21 1 16,21 0-16,-21 0 15,0 0-15,0 0 0,0-1 16</inkml:trace>
  <inkml:trace contextRef="#ctx0" brushRef="#br1" timeOffset="75203.5">19939 9906 0,'0'-21'0,"42"21"15,-21 0-15,1-21 16,-1 21-16,0 0 0,21 0 16,-21 0-16,128-21 15,-65 21 1,-63 0-16,22 0 0,-22 0 16,21 0-16,-21 0 0,1 0 0,-1 0 15,-21-22-15,21 22 0,-21-21 47</inkml:trace>
  <inkml:trace contextRef="#ctx0" brushRef="#br1" timeOffset="88545.8">20637 6943 0,'-21'0'0,"-42"-21"31,42 21-31,-1 0 0,-62-22 16,63 22-16,-1 0 0,-20 0 15,21 0-15,-21 0 0,20 0 0,1 0 16,0 0-16,0 0 0,0 0 16,42 0 15,0 0-31,0 0 0,22 0 15,-1 0-15,21 0 0,1 0 0,-1 0 16,22 22-16,-21-22 0,20 0 16,213 42-16,-192-42 15,1 0-15,21 21 0,0-21 0,-21 0 16,21 0-16,-21 21 0,0-21 16,21 0-16,-21 21 0,190-21 15,-106 22 1,-105-22-16,84 0 15,-105 0-15,-1 0 0,-20 0 0,-1 0 0,22 21 16,-43-21-16,21 0 0,43 0 16,-43 0-1,-21 0-15,-42 0 32,0 0-17,0 0-15,0-21 0,-22 21 0,1-22 16,0 22-16</inkml:trace>
  <inkml:trace contextRef="#ctx0" brushRef="#br1" timeOffset="89152.45">21188 6435 0,'0'-21'31,"0"42"-15,-21-21-16,-1 21 15,22 0-15,-42 21 16,21-20-16,-43 41 16,43-42-16,-21 0 0,21 22 15,-22-22-15,1 0 0,-21 0 0,-86 43 16,1-22-1,106-42-15,0 0 16,20 0-16,1 0 0,0 0 0,0 0 16,42 0 15,0 0-31,0 21 16,1-21-16,20 0 0,0 21 0,-21 1 15,22-22-15,41 42 16,1-21-16,-43 0 15,1 0-15,-22 1 0,21-22 0,1 21 16,-22 0-16,21 0 0,-21-21 0,0 21 16,22-21-16,-22 21 15,0-21-15,0 0 16,0 0 0,1-21-16,-22 0 0,21 21 15,0-21-15</inkml:trace>
  <inkml:trace contextRef="#ctx0" brushRef="#br1" timeOffset="90001.97">22246 6011 0,'21'0'16,"0"0"-1,1 0 1,-1-42-16,-21 21 16,0 0-16,0 0 0,0-1 15,-43-41 1,22 42-16,0 21 0,0 0 15,0-21-15,0 21 0,-22 0 0,22 0 16,0 21-16,-21 0 0,20 0 16,-20 0-16,-21 64 15,-1 21 1,43-85-16,21 0 0,-21 0 16,21 0-16,0 1 0,0-1 0,0 0 15,0 0-15,21 0 0,0-21 0,0 0 16,0 21-16,1-21 0,-1 0 15,0 0-15,0 0 0,0 0 0,0 0 16,22-21-16,-22 21 0,0-21 16,0 0-16,0 0 0,64-64 15,-64 64-15,22-21 0,-1-43 16,-21 21-16,0 22 16,0-21-16,1-1 0,20 1 0,-21-1 15,0-84 1,-42 84-16,21 22 0,0 0 15,0-1-15,0 1 0,0 21 16,0 0-16,-21 21 16,0 0-16,0 21 0,21 85 15,0-43 1,-43-20-16,22 20 0,0 1 16,0-1-16,21 1 0,0 41 15,0-62-15,0-1 0,0 0 0,0 22 16,0-1-1,21-41-15,0-1 0,-21 0 0,42 0 16,-20-21-16,-1 21 16,0-21-16,0 0 0,0 0 15,22 0-15,-1-21 0,-21 0 16,0 0-16,0 0 0</inkml:trace>
  <inkml:trace contextRef="#ctx0" brushRef="#br1" timeOffset="90685.58">22881 5863 0,'0'21'0,"21"-21"32,0 0-32,1 0 15,-1 0-15,0 0 0,0-21 16,0 21-16,0 0 0,1-21 15,-1 0-15,-21 0 0,0 0 16,0-1-16,0 1 16,-21 21-1,-1 0-15,1 0 0,-21 0 16,21 0-16,0 0 0,-22 21 0,22 1 16,-64 41-1,64-21-15,0-20 0,0-1 16,21 21-16,0-21 0,0 22 15,0-22-15,0 0 0,0 0 16,21-21-16,0 21 0,0-21 16,1 0-16,-1 21 0,63-21 15,-41 0-15,-22 0 16,21 0-16,-21 0 0,22-21 16,-22 21-16,21-21 0,-21 0 0,1 0 15,20 0-15,-21-1 0,64-83 16,-22-22-1,-63 63-15,21-21 16,1 22-16,-44 42 0,22-64 16,-21 43-16,42 21 0,1-1 15,-22-41-15,-22 84 32,22 0-32,-21 0 0,21 1 15,0 20-15,0 0 0,0 1 16,0-1-16,-21 85 15,21-42-15,0-43 0,0-21 16,0 21-16,0-20 0,0-1 16,0 21-16,0-21 0,0 0 15,0 1-15,0-1 16,42-21 0,-20 0-16,-1 0 15,0 0-15,0-21 16,0 21-16,0-22 0,-21 1 0,64-42 15</inkml:trace>
  <inkml:trace contextRef="#ctx0" brushRef="#br1" timeOffset="90787.52">23643 5800 0,'0'0'0</inkml:trace>
  <inkml:trace contextRef="#ctx0" brushRef="#br1" timeOffset="91195.93">23643 5821 0,'21'0'0,"-42"0"16,63 0-16,-20 0 0,-1 0 0,0 0 16,0 0-16,43-42 15,-43 20 1,0 22-16,-21-21 0,21 21 0,-21-21 0,0 0 16,0 0-16,-21 0 15,0 21-15,0 0 16,-1 0-16,-20 21 15,21-21-15,0 21 0,-22 21 16,22-21-16,0 22 0,21-22 16,0 0-16,-21 0 0,21 22 15,0 20-15,0-42 16,0 0-16,21 1 16,0-22-16,0 0 0,1 0 15,-1 0-15,21 0 0,-21 0 0,22 0 16,41 0-1,-20-22-15,-22 1 0,-21 0 16,22 0-16,-22 0 0,0-22 16,0 22-16,0-21 0,-21 0 15,21-1-15,1 1 0,-22-43 16,21 43-16,0-43 16,0 43-16,-21 21 0,0-43 15,0 43-15,0 0 16,21 21-1,-42 0-15,21 21 0,-21-21 16</inkml:trace>
  <inkml:trace contextRef="#ctx0" brushRef="#br1" timeOffset="91466.16">24151 5800 0,'0'0'16,"0"21"-16,0 0 0,0 0 16,0 0-16,21-21 0,-21 22 15,43 20-15,-22-21 16,0-21-16,0 0 0,0 21 15,0-21-15,43 0 0,-43 0 16,85 0-16,-64 0 16,22-21-16,-43 0 15,0 21-15,21-21 0,-20 0 0,-1-1 16,-21-20-16,21 21 0,0-21 16,-21-43-1,0 64-15,0 0 16,-21 21-16,0 0 0,0 0 15,-1 21-15,1 0 0,0 0 16,-21 21-16,21 1 16</inkml:trace>
  <inkml:trace contextRef="#ctx0" brushRef="#br1" timeOffset="91601.08">24574 6011 0,'22'0'16,"-1"22"0,0-22-16,0 0 15,43 0-15,-43 0 0,21 0 16,22 0-16,-22 0 0,-21 0 15,21 0-15,-20-22 0,20 22 16,-21-21-16,0 0 0,22 0 16,-43-43-16,0 43 15,0 0-15</inkml:trace>
  <inkml:trace contextRef="#ctx0" brushRef="#br1" timeOffset="91967.87">24066 5419 0,'0'-21'31,"22"21"-31,-1 0 16,0-22-16,0 22 0,21 0 16,-20 0-16,20 0 0,64-21 15,-22 21 1,-20 0-16,-22 0 0,1 0 16,-1 0-16,-21 0 0,0 0 0,22 0 15,-22 0-15,0 0 0,0 0 0,0 0 16,0 0-1</inkml:trace>
  <inkml:trace contextRef="#ctx0" brushRef="#br1" timeOffset="92055.82">24680 5715 0,'0'21'15,"0"0"-15</inkml:trace>
  <inkml:trace contextRef="#ctx0" brushRef="#br1" timeOffset="92616.39">24638 5821 0,'0'0'0</inkml:trace>
  <inkml:trace contextRef="#ctx0" brushRef="#br1" timeOffset="92728.32">24596 5906 0,'0'0'0,"-22"21"15,22 0-15,-21-21 16,42 21-1,1-21-15,-1 0 0,-21 21 0,21-21 16,0 0-16,0 0 16,0 0-16,1 0 15</inkml:trace>
  <inkml:trace contextRef="#ctx0" brushRef="#br1" timeOffset="94319.84">22712 7747 0,'0'-21'63,"0"0"-47,0 0-16,0-1 15,0 1-15,-21 21 16,-1-21-16,1 0 0,0 21 15,0-21-15,0 21 0,0 0 16,-1 0-16,1 0 0,-21 0 0,-64 0 16,64 21-1,21 0-15,-22-21 0,22 21 16,0 22-16,0-22 0,0 0 0,-1 0 16,1 0-16,21 0 0,-21 1 0,21-1 15,0 21 1,0 22-16,0-43 0,21-21 15,0 21-15,1-21 0,-1 0 16,0 21-16,0-21 0,0 0 0,0 0 16,1 0-16,20 0 0,-21 0 0,0 0 15,22-21-15,-22 21 0,21-21 0,-21 0 16,0 21-16,22-22 16,-22 1-16,0 0 0,0 0 0,22-21 15,-22 20-15,21-20 16,-42 21-16,0 0 15,0 0-15,0 42 16,0 0 0,0 0-16,0 21 15,0-20-15,0-1 0,0 21 16,0-21-16,0 0 0,0 1 16,0-1-16,0 0 0,0 0 15,21-21 1,0 21-16,1-21 0,-1 0 15,0 0-15,0 0 0,0 0 0,0 0 16,1 0-16</inkml:trace>
  <inkml:trace contextRef="#ctx0" brushRef="#br1" timeOffset="94615.67">23326 7684 0,'0'0'0,"0"-22"0,0 1 15,-22 21 1,1 0-16,0 0 0,0 0 16,0 21-16,0 1 0,-1-1 15,1 0-15,0 0 0,0 0 16,21 0-16,0 1 0,-21-1 16,0 21-16,21-21 0,-22 0 0,22 1 15,0 41 1,0-42-16,0 0 0,43 1 15,-22-22-15,0 0 0,0 0 16,22 0-16,-1 0 0,-21 0 16,21 0-16,22 0 15,21-43 1,-43 43-16</inkml:trace>
  <inkml:trace contextRef="#ctx0" brushRef="#br1" timeOffset="94899.51">23791 7768 0,'0'0'16,"0"-21"-16,-21 21 16,0 0-16,0 0 15,0 0-15,-1 21 0,1 0 16,0 1-16,0-1 0,0-21 16,0 21-16,21 0 0,-22 0 15,-20 43-15,42-43 0,-21 0 16,21 0-16,0 0 15,0 22-15,0-22 16,0 0-16,21-21 0,0 21 16,0-21-16,22 0 0,-22 0 15,0 0-15,43 0 16,-22-21 0,-21 21-16,0-21 0,0 21 0,22-42 15,-1 42-15</inkml:trace>
  <inkml:trace contextRef="#ctx0" brushRef="#br1" timeOffset="95295.28">24151 7811 0,'0'0'16,"-21"0"-16,0 0 16,21 21-16,-21-21 0,-1 21 15,1 0-15,0 0 0,21 0 0,-21 1 16,0-1-16,21 0 0,-21 0 0,21 0 15,0 0-15,0 1 16,0-1-16,21 0 16,0-21-16,0 0 0,21 0 15,-20 0-15,-1 0 0,0 0 0,0 0 16,0 0-16,0 0 0,22-21 16,-22 0-16,0 21 0,64-85 15,-85 21 1,21 43-16,-21 0 0,0 0 15,0-21-15,0 20 0,0 1 0,0 0 16,-21 0-16,0 21 0,-1 0 16,1 0-16,0 0 0,0 0 15,0 21-15,21 0 0,-21 0 16,21 1-16,-22-22 0,22 21 16,0 0-16,0 0 15,22-21 1,-1 0-16</inkml:trace>
  <inkml:trace contextRef="#ctx0" brushRef="#br1" timeOffset="95671.07">24490 7768 0,'0'0'15,"0"21"1,0 1-1,0-1-15,0 0 0,-21-21 16,-1 63-16,22-20 16,0-22-1,0 0-15,0 0 16,22-21-16,-1 0 16,0 0-16,0 0 0,0 0 15,0-21-15,1 21 0,-22-21 16,21 0-16,0 0 0,-21-1 15,21 1-15,-21 0 0,0 0 16,0 0-16,0 0 0,0-1 16,0 1-16</inkml:trace>
  <inkml:trace contextRef="#ctx0" brushRef="#br1" timeOffset="96227.83">24892 7768 0,'0'21'16,"0"1"-16,-21-22 15,0 21-15,-1 0 0,22 0 16,-21-21-16,21 21 0,-21 0 0,0 1 16,21-1-16,0 0 15,0 0-15,-21 0 0,21 0 16,0 1-16,0-44 62,0 1-62,0 0 16,0 0-16,0 0 16,0 0-16,0-1 0,21 22 0,0-42 15,21-21-15,1 20 16,-22 22-16,0 0 16,21 21-16,-20-21 0,-1 21 0,0 0 15,0 0-15,0 0 16,-21 21-16,0 0 15,0 21-15,0-20 0,0 20 16,0-21-16,-21 0 0,21 0 16,-21 1-16,21-1 0,0 0 0,0 0 0,0 0 15,-21-21-15,21 21 16,0 1 0,0-44 46,0 1-62,0 0 16,21 0-16,-21 0 0,21 0 15</inkml:trace>
  <inkml:trace contextRef="#ctx0" brushRef="#br1" timeOffset="96551.65">25400 7387 0,'21'-42'16,"-21"63"-1,0 0 1,0 0-16,0 1 0,0 20 16,0-21-16,0 0 0,0 22 0,-21-22 15,21 21-15,0-21 0,-21 22 0,21-1 16,-21-21-16,21 0 15,-22 22-15,22-22 0,0 21 0,0-21 0,0 22 16,0-22-16,0 21 16,0-21-16,0 0 15,0 1-15,0-1 0,0 0 16,22-21 0,-1 0-16,0-21 15,-21 0 1,21 21-16,-21-22 0,0 1 0</inkml:trace>
  <inkml:trace contextRef="#ctx0" brushRef="#br1" timeOffset="96819.49">25294 7684 0,'0'-22'15,"21"22"1,0 0-16,22-21 16,-22 21-16,0 0 0,21 0 15,-20 0-15,20 0 0,0 0 16,-21 0-16,1 0 0,41 0 31,-42 0-31,-42 0 47</inkml:trace>
  <inkml:trace contextRef="#ctx0" brushRef="#br1" timeOffset="103203.91">7937 4403 0,'-63'-21'31,"63"-1"-31,0 1 16,21 0-16,21 21 16,1 0-16,-22 0 15,0 0-15,0 0 0,22 0 0,-22 21 16,42 22-16,-42-22 16,-21 0-16,0 0 0,22 64 15,-22-64-15,0 0 16,0 0-16,0 0 0,-22 1 15,22-1-15,-21-21 16,0 0-16,21-21 16,0-1-1,0 1-15,0 0 16,0 0-16,0 0 0,0 0 0,42-22 16,-20-20-1,-1 42-15,0-1 0,0 1 0,-21 0 16,42 0-16,-42 0 0,43 21 0,-43-21 15,21 21-15,0-22 0,0 22 16,0 0-16,1 0 0</inkml:trace>
  <inkml:trace contextRef="#ctx0" brushRef="#br1" timeOffset="103576.7">8615 4509 0,'0'0'0,"21"0"0,0 0 0,21 0 16,-20 0-1,-1 0-15,42-43 16,-20 1 0,-22 21-16,-21 0 0,0-1 15,0 1-15,0 0 0,-21 21 16,-1 0-16,1 0 15,0 0-15,-21 21 16,21 0-16,-1-21 0,1 22 16,0-1-16,0 0 0,21 0 0,-21 21 15,21-20-15,0-1 0,0 42 16,0-42 0,21 1-16,0-22 0,0 21 15,43 0-15,-22-21 16,-21 0-16,22 0 0,-1 0 0,0 0 15,85 0 1,0-21-16</inkml:trace>
  <inkml:trace contextRef="#ctx0" brushRef="#br1" timeOffset="104535.52">9546 4360 0,'-106'-21'31,"85"21"-31,0 0 16,0 0-16,0 21 0,-1 1 0,1-22 16,21 21-16,-21 0 0,0 0 15,0 0-15,21 0 0,0 1 0,-21-1 16,21 21-16,0-21 16,0 0-16,0 1 15,21-1-15,0-21 0,0 0 16,0 0-16,0 0 0,1 0 15,-1 0-15,0-21 16,42-22-16,-41 22 16,-1 0-16,-21 0 0,0 0 15,0-1-15,21 1 0,-21 0 16,21 0-16,-21 0 0,0 0 16,0 42 15,0 0-31,0 0 0,0 0 15,0 0-15,0 1 16,0-1-16,21 0 0,0 21 16,1-21-16,-1 1 15,0-22-15,0 21 0,0-21 16,22 0-16,-22 0 0,21 0 0,-21 0 16,22 0-16,-1 0 0,0 0 0,-21 0 15,22 0-15,-1-21 0,43-22 16,-64 43-16,0-21 15,0 0-15,0 0 0,-21 0 0,0-1 16,0 1-16,0 0 16,0 0-16,0 0 15,-21 21-15,0 0 0,0 0 16,0 0-16,0 0 16,-1 0-16,1 0 0,0 0 0,0 21 15,-21 0-15,20-21 0,-20 64 16,0-22-1,21-21-15,21 21 16,0-20-16,21-1 16,0-21-16,0 0 15,0 0-15,0 0 0,64 0 16,-64 0-16,0 0 0,1-21 16,-1 21-16,0-22 0,0 1 15,0 0-15,0 0 0,1 0 0,41-85 31,-63 64-31,21-1 0,0 1 16,-21 0-16,0-1 0,22 1 0,-1-22 16,-21 22-16,0 0 0,21 21 0,-21-22 15,21 22-15,-21-42 16,0 84 15,0 0-31,-21 0 0,0 21 0,21-20 16,-21 20-16,21 0 0,-22 85 15,22-42 1,0-43-16,0-21 0,0 43 16,0-43-16,0 21 0,22-20 15,-22-1-15,0 0 0,21-21 16,21 42-16,-21-21 16,0-21-16,1 0 15,-1 0-15,0 0 16</inkml:trace>
  <inkml:trace contextRef="#ctx0" brushRef="#br1" timeOffset="104681.95">10626 4572 0</inkml:trace>
  <inkml:trace contextRef="#ctx0" brushRef="#br1" timeOffset="114616.43">1037 12404 0,'0'21'15,"-21"-21"48,42 0 15,-21 21-78</inkml:trace>
  <inkml:trace contextRef="#ctx0" brushRef="#br1" timeOffset="115779.31">2011 13166 0,'21'-21'16,"-21"-1"-1,21 22-15,-21-21 0,0 0 16,0 0 0,0 0-16,0 0 15,0-1 1,-21 22-16,0 0 0,0 0 16,-1 0-16,-20 0 0,21 0 0,-21 0 15,20 0-15,-20 0 0,0 0 16,21 0-16,-43 22 15,22-1-15,21 0 0,-1-21 16,-20 21-16,21 0 0,-21 22 16,-1-22-16,22 0 0,0 0 15,-21 21-15,-1 22 16,22-43-16,0 21 0,0-20 16,0 20-16,-1 0 0,22 1 0,0-1 15,-21 0-15,21 1 0,-21-1 16,21 21-1,0 64-15,0-105 0,0-1 16,21 21-16,-21-21 0,21 0 16,1 1-16,-1-1 0,21 0 0,-21-21 15,22 21-15,-22 0 16,21-21-16,22 21 0,-22-21 16,0 0-16,43 0 0,-43 0 15,1 0-15,-1 0 0,0-21 16,1 21-16,-1-21 0,0 0 0,1 21 15,20-42 1,-21 20-16,1 1 0,-22 21 0,21-21 16,-21 0-16,1 21 0,-1 0 15,-21-21-15,0 0 32,0-1-32,0 1 15,21 21-15,-21-21 0</inkml:trace>
  <inkml:trace contextRef="#ctx0" brushRef="#br1" timeOffset="116391.77">2773 13187 0,'0'-21'15,"0"42"-15,0-63 0,0 20 0,0 1 16,0 0-16,0 0 31,-21 21-31,-1 0 16,22 21-16,0 0 16,0 0-16,0 1 0,0-1 0,-21 0 15,21 0-15,0 21 0,0-20 0,0 20 16,-21 21-16,21 22 15,0-64-15,0 22 0,0-1 16,0 0-16,0-21 0,0 22 16,0-22-16,0 21 0,0-21 0,0 1 15,0 20-15,0-21 16,64 64 0,-22-85-16,-42 21 15,21-21-15,21 0 0,-20 0 16,-1 0-16,0 0 0,0 0 15,21-21-15,-20 0 0,-1 21 0,42-43 16,1 1 0,-43 21-16,21-22 0,-21 22 0,1-21 0,-1 21 15,0-22-15,0 1 0,0 0 16,-21-1-16,0 22 0,21-21 0,1 0 16,-22-1-16,0 22 0,0-21 0,21 21 15,-21-1-15,0 1 0,0 0 16,0-21-16,0 21 15,21 42 48,-21 0-47,21-21-16,0 0 0</inkml:trace>
  <inkml:trace contextRef="#ctx0" brushRef="#br1" timeOffset="116748.41">3895 13102 0,'0'0'0,"0"-21"15,0 42 16,0 0-31,0 1 16,0 20-16,-22-21 0,22 21 0,0-20 16,-21 20-16,21-21 0,0 21 15,0 1-15,-21-1 0,21 0 16,-21 1-16,21-22 0,-21 106 16,0-42-16,21-64 15,0 21-15,0 0 16,0-20-16,0-1 0,0 0 0,0 0 15,-22 0-15,22-42 47,0 0-47,0 0 0,22 0 0,-22-1 16</inkml:trace>
  <inkml:trace contextRef="#ctx0" brushRef="#br1" timeOffset="117336.12">3916 13399 0,'0'0'0,"0"-22"0,0 1 0,-21 21 15,21-21-15,0 0 0,0 0 16,0-22-16,0 22 16,0 0-16,21 0 0,0 0 15,0 0-15,0 21 16,0 0-16,1-22 0,-1 22 15,0 0-15,0 0 0,43 0 16,-43 0 0,21 22-16,-21-22 0,0 21 0,1 0 15,-1 0-15,0 0 0,0-21 0,-21 21 16,21 1-16,-21-1 0,0 0 16,0 0-16,0 0 0,-21 0 0,0 1 15,-21-1-15,-1 0 0,-20 21 16,42-42-16,-1 21 15,-20-21-15,21 0 0,-21 0 0,20 0 16,-20 0-16,21 0 0,0 0 16,0 0-1,-1 0 1,22 22 0,22-1-1,-1-21-15,-21 21 0,21-21 16,0 21-16,0 0 0,0 0 0,-21 1 15,64 20 1,-22-21-16,-21 0 0,1 0 16,-1-21-16,0 22 0,21-1 0,-21 0 15,1-21-15,-1 21 0,0-21 0,64 21 16,-64 0 0,0-21-16,0 0 0,0 0 15,0 0 16,1 0-31,-22-21 16,21 0-16,0 21 16,-21-21-16</inkml:trace>
  <inkml:trace contextRef="#ctx0" brushRef="#br1" timeOffset="117659.91">5101 13145 0,'0'-22'16,"0"44"-16,0-65 0,-21 22 16,0 21-16,0 0 15,21 21 1,0 0-16,0 1 16,0-1-16,0 21 0,0-21 0,0 22 15,0 62-15,0-41 16,0-22-16,0 1 15,0-1-15,0-21 0,0 21 0,0-20 16,0 20-16,0-21 0,0 0 0,-22 0 16,22 43-1,-21-43-15,21 0 16,0-42 15,0 0-31</inkml:trace>
  <inkml:trace contextRef="#ctx0" brushRef="#br1" timeOffset="118099.66">4868 13208 0,'0'-21'0,"0"42"0,-21-63 0,21 21 0,0-1 16,0 1-1,0 0-15,21 0 16,0 0-16,1 0 0,20 21 0,-21-22 16,64 22-16,-43-21 0,0 21 15,1 0-15,-1 0 0,22 0 16,-22 0-16,0 21 0,43 22 16,42 63-1,-85-64-15,-21-21 0,1 21 0,20 1 0,-42-1 16,21 0-16,-21 1 15,0-1-15,0 0 0,-63 107 16,-1-86 0,22-42-16,-1 0 0,1 22 15,0-22-15,-1 0 0,1 0 0,0-21 16,-1 21-16,1 1 0,0-22 0,-1 21 16,1-21-16,21 0 0,0 0 0,-22 0 15,22 21-15,0-21 16,0 0-16,21-21 15,0 0 1,0-1-16,21 1 16,0 0-16,0 21 0,1-21 15</inkml:trace>
  <inkml:trace contextRef="#ctx0" brushRef="#br1" timeOffset="118867.22">7429 12954 0,'0'0'0,"0"-21"0,22 0 16,-22-22-16,21-20 0,-21 42 15,0 0-15,0-22 0,0 1 16,0 21 0,0 0-16,-21 21 0,-1 0 0,1 0 15,0 0-15,0 0 0,0 0 0,0 0 16,-1 21-16,1 21 0,-21-21 16,0 64-16,20-43 0,-20 43 15,21-22-15,0-20 0,-22 84 16,22-85-16,21 22 15,0-22-15,-21 21 0,21-20 0,0-1 16,0 22-16,0-22 0,21 0 0,0-21 16,1 22-16,-1-22 0,0 21 15,21-42-15,-21 21 0,1 1 16,20-22-16,21 0 0,-20 0 16,-1-22-16,127-62 15,-126 63-15,-1-22 16,0 22-16,1-21 0,-22-1 0,21 1 15,-21 0-15,22-1 0,-22 1 0,0 0 16,-21-1-16,0 1 0,0-21 16,0 20-16,0-20 0,-21 20 0,-21 1 15,20 0-15,-20-1 0,-21-41 16,-1 63-16,22-1 0,-1 1 16,1 21-16,0 0 0,-1 0 15,22 0-15,-21 0 0,0 0 0,20 21 16,1 1-16,0-1 0,0 21 0,0-21 15,0 43 1,21 20-16,0-62 0,21-1 16,42 21-16,-42-42 0,22 21 15,-1-21-15,0 0 0,1 0 16,-1 0-16</inkml:trace>
  <inkml:trace contextRef="#ctx0" brushRef="#br1" timeOffset="119190.22">8191 13039 0,'0'0'0,"0"-21"0,0 42 31,0 0-31,0 0 16,0 21-16,0-20 0,0 20 0,0 0 16,0-21-16,0 22 0,0 20 15,0-20-15,0-1 0,0 21 0,0-20 16,22 20-16,-22 1 0,0-1 0,0-20 15,21 20-15,-21 1 0,0-1 0,0-21 16,0 22-16,0-1 0,0-20 16,0 20-16,0 43 15,0-64-15,0 43 0,0-43 16,0-20-16,-21 20 0,21-21 16,0 0-16,-22-21 0,22-21 15,0 0-15,0 0 16,0-22-16,0-20 0,0 21 15,0-22-15,0 22 0,0-22 0</inkml:trace>
  <inkml:trace contextRef="#ctx0" brushRef="#br1" timeOffset="119479.2">8191 13483 0,'0'0'0,"0"-63"0,0 42 0,0-22 0,0 1 16,0 21-16,0-22 0,0 22 15,0 0-15,0 0 0,0 0 16,22 0-16,-1-1 0,-21 1 0,42 0 15,-21 0-15,0 21 0,22 0 16,-1 0-16,0 0 0,1 0 0,-1 0 16,0 21-16,1 0 0,-22 0 0,21 1 15,-21 20-15,-21-21 16,0 21-16,0-20 0,-42 20 16,-43 21-16,43-41 15,0-22-15,-1 42 16,1-42-16,21 0 0,0 21 15,0-21-15,-1 0 0,22-21 32,22 0-17,-1 21-15,0-21 0</inkml:trace>
  <inkml:trace contextRef="#ctx0" brushRef="#br1" timeOffset="120208.21">8975 13314 0,'0'0'16,"42"-21"-1,-21 0 1,0 21-16,-21-22 0,21 22 16,-21-21-16,22 21 0,-1-42 15,0 0-15,0 42 16,-21-22-16,0 1 0,0 0 15,0 0-15,-21 21 16,0 0-16,0 0 0,-1 0 0,1 21 16,0 0-16,0 0 0,21 1 15,-21 20-15,0-21 0,-1 21 0,22-20 16,-21 20-16,21-21 0,0 0 0,0 22 16,0-22-16,0 0 0,0 0 15,43 21-15,-22-20 16,0-1-16,0-21 0,0 21 15,0-21-15,1 0 0,20 0 0,-21 0 16,0 0-16,0 0 0,1-21 16,-1 0-16,-21-1 15,0 1-15,21 21 0,-21-21 0,0 0 16,0-21-16,21 20 0,-21 1 16,0 0-16,0 0 0,0-43 15,42 22-15,-20 21 0,-1 0 16,0 0-16,21-22 0,1 43 15,-1 0-15,0 0 16,1 0-16,-1 0 0,43 0 16,-43 0-16,0 21 0,-21 1 0,22-1 15,-22 21-15,0-21 0,0 22 16,0-22-16,-21 0 0,0 21 0,0 43 16,0-64-16,-42 21 15,21-20-15,0-1 0,0-21 16,-1 0-16,1 0 15,21-21 1,0-1-16,0 1 16,0-21-16,0 21 15,0 0-15,21-43 0,1 43 16,-22-21-16,42-22 0,-21 43 16,0-21-16,0 20 0,1 1 0,-1 0 15,0 21-15,0-21 0,0 21 16,0 0-16,1 0 0,-1 0 0,0 0 15,-21 21-15,0 0 0,42 22 16</inkml:trace>
  <inkml:trace contextRef="#ctx0" brushRef="#br1" timeOffset="120736.44">10710 13293 0,'0'0'0,"0"-21"0,0-1 0,0 1 16,0 0-16,0 0 0,0 0 0,0 0 16,-21-1-16,21 1 0,-21 0 0,21 0 15,-21 0-15,0 21 16,-1 0-16,1 0 0,0 0 16,0 21-16,0-21 0,0 21 0,-1 0 15,1 0-15,0 22 0,0-22 16,0 21-16,-22 22 15,22-43-15,0 21 0,0 22 16,21-22-16,0-21 0,0 43 16,0-43-16,0 0 0,0 21 15,21-42-15,0 0 0,0 0 16,1 0-16,-1 0 0,0-21 16,42 0-16,-20-21 15,-22-1-15,0 22 0,0-42 16,0 42-16,1-22 0,-22 1 15,21 21-15,-21-22 0,0 22 0,0-21 16,0 21-16,0 0 0,21 21 16,-21-22-1,0 44-15,0-1 16,0 0-16,0 21 0,0-21 16,0 1-16,0 20 0,0-21 15,0 21-15,0-20 0,0-1 16,21 0-16,-21 21 0,0-21 0,0 1 0,21-1 15,0 0-15,1-21 16,-1 0-16,0 0 16,0 0-16,0 0 0,0-21 15,1 0-15,-1-1 0,0 1 0</inkml:trace>
  <inkml:trace contextRef="#ctx0" brushRef="#br1" timeOffset="122264.56">11134 12785 0,'0'0'0,"0"-43"0,0 22 0,0 0 16,-22-85 0,1 43-16,0 63 15,0 0-15,21 21 16,-21 0-16,21 0 0,0 22 0,-21-1 16,21 0-16,-22 64 15,1 63-15,21-126 16,0 20-16,0 22 15,0-43-15,0 1 0,0-1 16,0 0-16,0-21 0,0 64 16,43-43-1,-22-42-15,0 0 16,0 0 0,-21-21-16,21 0 0,0 21 0,-21-21 15,43-21-15,-22-1 0,21-20 16,-21-1-1,-21 43-15,22 21 0,-22-21 16,21 0-16,-21 42 31,0 0-31,21 0 16,-21 0-16,0 1 0,0-1 0,21 0 16,-21 0-16,0 0 0,0 0 0,0 1 15,0-1-15,21 0 0,0 0 16,-21 21-1,22-42-15,-1 0 0,0 0 16,0 0-16,0 0 0,0-21 16,1 21-16,-1-21 0,0 0 15,0 0-15,-21 0 0,21-1 0,22-62 16,-22-1 0,0 64-16,0 0 15,-21 42 16,0 0-31,0 0 16,0 22-16,0-22 0,0 0 0,0 0 16,0 0-16,0 0 0,0 1 15,0 20-15,0-21 0,0 0 16,0 0-16,21-21 16,0 0-1,1 0-15,-1 0 0,-21-21 16,21 21-16,-21-21 0,0 0 15,0 0-15,0 0 0,0-1 16,0 1-16,0 0 0,0 0 16,-21-21-16,0-1 15,-1 22-15,1 21 0,21-21 16,21 21 31,1 0-47,-1 0 0,0 0 15,0 0-15,0 0 0,0 0 16,1 0-16,-1 0 0,0 0 16,42 0-16,-41 21 15,-1-21-15,0 21 0,0 0 0,-21 1 16,0-1-16,0 0 16,0 0-16,0 0 0,0 0 15,0 1-15,0-1 0,0 0 16,0 0-1,-21 0-15,0-21 16,0 0 0,21-21-1,0 0 1,0 0-16,0 0 0,21-1 16,0-20-16,0 21 0,0 0 15,0 0-15,1-1 0,-1-20 0,21 21 16,-21 0-16,22 0 0,-22 21 15,0-22-15,21 22 0,-21 0 16,64 0 0,-85 22-16,21-1 0,-21 0 15,0 0-15,0 0 16,0 0-16,0 22 0,0-22 0,0 0 16,-21 0-16,21 0 0,0 1 15,0-1-15,0 21 16,0-21-16,21 0 15,0-21-15,1 0 16,-1 0-16,0 0 0,42-21 16,-20 0-1,-22 0-15,0 0 0,0 0 16,0 21-16,1-22 0,-1-20 0,0 21 16,-21 0-16,21 0 0,-21-22 0,21-41 15,-21 41 1,0 22-16,-21 21 31,21 21-31,-21 0 0,21 1 0,0-1 16,-21 21-1,21-21-15,0 0 0,0 1 0,0-1 16,0 0-16,0 0 0,0 0 16,0 0-16,0 1 15,0-1 1,0 0-16,-21-21 15,-1 0 1,1 0-16,0 0 16,0 0-1,0-21-15,0 0 16,-1-1-16,22 1 0,0 0 16,0 0-16,0 0 0</inkml:trace>
  <inkml:trace contextRef="#ctx0" brushRef="#br1" timeOffset="122483.44">12192 12679 0,'-21'0'0,"42"0"0,-63 0 15,20 0-15,1-21 78,0 21-78,0 0 0</inkml:trace>
  <inkml:trace contextRef="#ctx0" brushRef="#br1" timeOffset="122772.27">10816 12785 0,'-42'0'0,"84"0"15,-105 0-15,84 0 16,21 0 0,-21 0-16,22 0 0,-1 0 0,0 0 15,1 0-15,20 0 0,-21 0 16,22 0-16,-22 0 0,1 0 0,-1 0 15,-21 0-15,21 0 0,22 0 16,-43 0 0,-21-21-16,-21 21 47,0 0-47,0 0 0,-1 0 15</inkml:trace>
  <inkml:trace contextRef="#ctx0" brushRef="#br1" timeOffset="123860.65">1820 14203 0,'0'0'0,"-21"0"0,-85 0 16,85 0-16,0 0 16,42 0-1,0 0-15,0 0 16,22 0-16,-1 0 15,22 0-15,-22 0 0,64-21 16,-64 21-16,22 0 0,-22 0 0,0 0 16,1 0-16,-1 0 0,-21 0 15,21 0-15,-42 21 16,-21 0 0,0-21-16,-21 0 0,21 0 15,-22 21-15,22-21 0,-21 0 16,-1 0-16,22 0 0,-21 0 0,-43 0 15,64 21-15,-21-21 16,-1 0-16,22 0 0,-21 0 0,21 0 16,0 0-16,-1 0 0,1 0 15,0 0-15,0 22 16,0-1-16,0-21 16,-1 21-16,22 0 15,-21 0-15,21 22 0,-21-22 0,21 21 16,0 0-16,-42 149 15,42-149 1,-21 22-16,21-1 0,0 1 0,-22-1 16,1 1-16,0 20 0,0-20 0,0-1 15,0 1-15,-1-1 0,-20 128 16,42-43 0,0-106-16,0 43 15,21-64-15,0 22 0,1-22 16,-1 0-16,21 0 0,-21 0 15,64-21 1,-43 0-16,22 0 0,-22 0 0,-21-21 16,43-21-16,-22 21 15,-21-1-15,22-20 0,-22 21 0</inkml:trace>
  <inkml:trace contextRef="#ctx0" brushRef="#br1" timeOffset="124745.14">2730 14753 0,'0'-21'0,"0"42"0,0-63 0,0 21 0,-42 21 16,21 0-16,0 0 16,-22 0-16,1 0 0,21 0 0,-21 21 15,-1 0-15,1 0 0,-22 43 16,43-22-16,0-21 0,-21 64 15,21-43-15,-22 64 16,43-64-16,0 22 0,0-22 16,0 43-1,0 21-15,0-64 16,21-21-16,1 0 0,-1 1 0,0-1 16,0 0-16,0 0 0,0-21 15,22 0-15,84 0 16,-85 0-1,0 0-15,-20-21 0,20 0 0,-21 21 16,21-21-16,1-22 0,-22 22 0,21 0 16,-21-21-16,1-1 0,62-63 15,-63 1 1,-21 83-16,0 1 0,0 0 16,0 0-16,-21 0 0,0 21 15,0 0-15,0 0 0,-22 0 0,22 0 16,-42 0-16,20 21 15,43 0-15,0 0 16,0 0 0,22-21-16,41 64 15,1-43-15,-43 0 16,21 0-16,-21 1 0,0-1 0,1 0 16,-1 0-16,-21 0 0,21 0 15,-21 1-15,21 41 16,-21-42-1,0 0-15,21-21 0,0 22 16,1-22-16,-1 0 16,0 0-16,0 0 0,0 0 0,0 0 15,1-22-15,20 22 0,-21-21 16,21 0-16,-20 0 0,20 0 0,-21 0 16,43-22-16,-1-20 15,-42 42-15,0-1 0,-21-20 16,0 21-16,0 0 0,0 0 0,0-1 15,0 1-15,0 0 0,-21 21 16,0 0 0,0 0-16,0 0 0,0 0 15,-22 42 1,22-20-16,21-1 0,-21 42 0,21-20 16,0 41-16,0-63 15,0 1-15,0 62 16,42-63-1,-42 1-15,21-1 0,22-21 16,-1 21-16,-21-21 0,22 0 16,-1 0-16,0 0 0,1 0 0,84-21 15,-43-22 1,-41 22-16</inkml:trace>
  <inkml:trace contextRef="#ctx0" brushRef="#br1" timeOffset="125723.58">4466 15113 0,'0'-21'0,"0"42"0,0-63 16,-21 21-16,0 21 0,0 0 15,-1 0-15,-41 0 16,-1 21 0,43 0-16,-21 21 0,21-21 0,0 1 15,-1 20-15,1-21 0,0 21 16,21-20-16,-21-1 0,21 42 15,0-42-15,0 22 16,0-22-16,0 21 16,21-42-16,0 21 0,0-21 15,1 0-15,-1 0 0,0 0 0,42-42 16,-41 21 0,-1 0-16,0 0 0,0-1 0,-21 1 15,21 0-15,-21 0 0,0-21 0,21 20 16,-21-20-16,0 21 0,0 0 15,0 0-15,0-1 0,0 1 0,0 0 16,-21 21 0,21 21-16,0 0 15,0 1-15,0-1 0,0 0 0,0 21 16,0-21-16,0 64 16,0-43-16,0-20 15,0-1-15,43 21 0,-43-21 16,21 0-16,0-21 0,21 0 0,-21 0 15,22 0-15,63 0 16,-1-21 0,-62 0-16,-1 0 0,0 0 0,-20 0 15,20-22-15,-21 22 0,0-21 16,0-1-16,1 22 0,-1-42 0,0-64 16,0 21-1,0 64-15,-21-1 0,0-41 16,0 62-16,0-20 15,0 21-15,-21 21 16,0 0-16,0 0 0,0 0 16,21 21-16,-43 43 15,43-43-15,-21 85 0,21-64 16,0 0-16,0 22 16,0-22-16,0 43 0,0-43 0,0 0 15,0 1-15,21 41 16,0-41-1,1-22-15,-1 0 0,0-21 0,0 0 16,0 0-16,0 0 0,22 0 16,-22 0-16,0 0 0,64-63 15,21-1 1,-85 43-16,0 0 0,21-22 16,-21 22-16,-21 0 15,22 0-15,-22 0 0,-22 21 16,1 0-1,0 0-15,0 0 16,0 21-16,21 0 0,-21 0 0,21 0 16,0 1-16,0-1 0,0 0 15,0 0-15,0 0 16,42 43-16,-21-64 16,0 21-16,0-21 0,1 0 0,-1 0 15,0 0-15,0 0 0,0 0 0,0 0 16,85-42-1,-63 20 1,-22 1-16,0 0 0,-21-21 16,0 21-16,0-1 0,0 1 0</inkml:trace>
  <inkml:trace contextRef="#ctx0" brushRef="#br1" timeOffset="125991.43">4911 14944 0,'0'0'0,"63"0"0,-42 0 0,0 0 31,1 0-31,-1 0 16,21 0-16,0 0 0,22 0 15,42 0-15,-64 0 0,22-21 16,20 21-1,-41 0-15,-1 0 0,0 0 0,1-22 16,-22 22-16,0 0 0,21 0 16,-42-21-1</inkml:trace>
  <inkml:trace contextRef="#ctx0" brushRef="#br1" timeOffset="126652.05">7112 15155 0,'0'0'0,"0"-21"0,-21 0 16,21 0-16,0 0 0,-21 21 0,21-21 16,0-1-1,0 44 17,-22-1-32,22 21 15,0-21-15,0 22 0,0-22 0,0 21 16,0 0-16,0 22 15,0-22-15,22-21 0,-1 1 16,-21-1-16,21 21 0,42 0 16,-41-42-16,20 0 15,-21 0-15,0 0 0,0 0 16,22 0-16,-22-21 0,0 0 0,21 0 16,-20 0-16,-1 0 0,21-1 0,0-41 15,-20-22 1,-22 43-16,0 21 0,0-43 15,0 43-15,0 0 0,0 0 16,0 0-16,21 21 63,0 0-63,-21 21 0,21-21 15,0 0-15,0 0 0</inkml:trace>
  <inkml:trace contextRef="#ctx0" brushRef="#br1" timeOffset="126999.86">7937 15007 0,'-21'0'16,"0"0"-16,21 21 0,-21 43 15,0-43-15,21 21 16,0 1-16,0-1 0,0 0 15,0 22-15,0-22 0,0 22 0,0-1 16,0-20-16,-21 20 0,21 1 0,0-1 16,-22 1-16,22-1 0,-21 22 15,21 42-15,-21-43 0,21-20 16,-21-1-16,0 149 16,0-170-16,21 22 0,-22-1 15,22-20-15,0-1 0,0 0 16,0 1-16,0-22 0,0 0 0,0 0 15,0-42 1,0 0 0,0 0-16,22-22 0,-1 1 0,0 0 15,0-1-15,-21 1 0,21-21 0,0-1 16,1 1-16,-22-1 0</inkml:trace>
  <inkml:trace contextRef="#ctx0" brushRef="#br1" timeOffset="127313.68">7874 15452 0,'0'0'16,"-21"-43"-16,21 22 0,-21-21 0,21 21 16,0 0-16,0-22 0,0 22 15,0-42-15,0 41 0,21 1 16,0 0-16,0 0 0,21 21 0,-20-21 16,20 21-16,85-21 15,-64 21-15,-20 21 16,-22 0-16,42 42 0,-63-41 15,0 20-15,0-21 16,0 0-16,0 22 0,0-22 0,-21 0 0,0 0 16,0 21-16,0-42 0,-64 64 15,64-64-15,0 0 16,-22 21-16,22-21 0,0 0 16,0 0-16,42-21 31,0 21-31,0-21 15,1 0-15,20-1 0</inkml:trace>
  <inkml:trace contextRef="#ctx0" brushRef="#br1" timeOffset="128830.05">9250 15113 0,'0'0'16,"21"-21"-16,-21 0 0,-21 0 16,0 21-16,-1-22 15,-41 22-15,21 0 16,-1 0-16,-63 0 16,64 0-16,0 22 0,-1-1 15,1 0-15,21 0 0,-21 0 0,-22 85 31,43-42-31,21-43 0,0 21 16,0 0-16,0-20 0,21-1 0,0-21 16,0 21-16,1-21 15,20 0-15,64 0 16,0 0-16,-64-21 16,0 0-16,43-22 15,-43 22-15,1 0 0,-22-21 0,21 20 16,-21-20-16,0 0 0,43-85 15,-64 42 1,0 43-16,0-1 0,0 1 16,0 0-16,0-1 0,0 22 0,0-21 15,0 21-15,0 0 0,0-1 0,-42 22 16,20 0 0,22 22-16,0-1 0,-21 0 15,21 21-15,-21 1 0,21-1 0,-21 43 16,21-43-16,0 0 15,0 22-15,0 20 16,0-41-16,42 63 0,1-64 16,-22-21-16,21 0 15,22 22-15,-43-43 0,21 0 16,0 0-16,85 0 16,-21-43-16,-63 22 15,20 0-15,-21 0 0,1 0 16,-1-1-16,0 1 0,43-42 0,-64 20 15,22 22-15,-22-21 0,-21 21 16,0-22-16,0 22 0,0-42 16,-64 42-1,22 21-15,21 0 0,-64 0 16,64 21-16,-21 0 16,20 0-16,1-21 0,-21 21 0,0 64 15,20-22 1,22-41-16,0-1 0,0 0 15,0 0-15,0 0 0,22-21 16,-1 21-16,0-21 0,0 0 16,43 0-1,-22 0-15,-21 0 16,0-21-16,0 0 0,1 21 0,-1-21 16,0 0-16,0-22 0,-21 22 15,21 0-15,-21 0 0,0-21 16,0 20-1,0 44 17,0-1-32,0 0 15,0 0-15,0 0 0,0 22 0,0-22 16,0 0-16,0 0 0,21 0 0,-21 0 16,22 1-16,-1-1 0,0 0 15,0 0-15,0-21 0,0 21 16,64-21-16,-21 0 15,-22 0-15,-21-21 16,0 0-16,22 21 0,-22-21 16,21-22-16,-21 1 0,0 21 15,1-21-15,-1-1 0,0 22 0,-21-21 16,21-1-16,0-62 16,0-22-16,-21 84 15,0 22-15,0-21 0,0-1 16,0 22-16,0 0 0,0 0 15,-21 42 1,21 0-16,-21 0 16,0 43-16,21-1 15,-21-20-15,21-22 0,0 21 16,-21 1-16,21-22 0,0 21 0,0 0 16,0-20-16,0 20 0,0-21 0,0 43 15,21-43-15,0 21 16,0-21-16,0-21 0,22 21 15,-22-21-15,0 0 0,0 0 16,0 0-16,0 0 0,1 0 16,-1 0-16,0 0 0,21-21 0,-21 0 15,43-42 1,-64 41-16,42-20 0,-42 21 16,0-21-16,0 20 15,0 1-15,0 0 0,0 0 16,0 0-16,-42 21 15,42 21 1,-21 0-16,0 0 0,-1 22 16,22-22-16,0 0 0,0 0 0,0 21 15,0-20-15,0-1 0,0 21 16,0-21-16,22 0 16,-1 1-16,0-1 0,21-21 15,-21 0-15,1 0 0,-1 0 16,0 0-16,0 0 0,0-21 15,0 21-15,22-22 0,-1-41 16,-21 42-16</inkml:trace>
  <inkml:trace contextRef="#ctx0" brushRef="#br1" timeOffset="128986.96">10520 14774 0,'-21'0'0</inkml:trace>
  <inkml:trace contextRef="#ctx0" brushRef="#br1" timeOffset="129112.89">10541 14817 0,'21'0'16,"21"0"-1,-20 0-15,-107 0 0,212 0 0,-106 0 0,21 0 0,64 0 16,-21 0-1,-43 0-15,-21 0 0,22 0 16,-22 0-16,21 0 0,-21 0 16,1 0-16,-22-21 0,21 21 15</inkml:trace>
  <inkml:trace contextRef="#ctx0" brushRef="#br1" timeOffset="130104.32">12721 14859 0,'-21'0'16,"21"-21"0,0 0-1,0 0-15,0-1 16,21 22-16,0-21 15,-21 0-15,43 21 0,-1 0 16,0 0-16,-21-21 0,22 21 16,-22 0-16,21 0 0,-21 0 0,22 21 15,-22 0-15,0 0 0,21 1 16,-20-1-16,20 63 16,-42 1-16,0-64 15,0 22-15,0-22 0,-21 21 0,0-21 16,-1 0-16,1 1 0,0-1 15,0 0-15,-21-21 0,20 0 0,1 21 16,0-21 0,21-21-16,0 0 15,0 0-15,0-1 0,21 1 0,-21 0 16,21 0-16,1 0 0,20-22 0,-21 22 16,0 0-16,43-42 15,-22 20-15,-21 22 0,43-42 16,-22 41-16,-21 1 0,22 0 0,-22 21 15,0-21-15,0 21 0,0 0 16,43 0-16,-43 0 16,-21 21-1</inkml:trace>
  <inkml:trace contextRef="#ctx0" brushRef="#br1" timeOffset="130496.61">13843 14986 0,'0'0'0,"21"0"0,85-42 16,-85 42 0,0-21-16,0-1 0,1 22 0,-1-21 15,0 0-15,0 21 0,-21-21 16,0 0-16,21 0 0,-21-1 15,0 1-15,-21 21 16,0 0-16,0 0 16,0 0-16,-1 21 0,-20 1 15,21-1-15,-21 0 0,20 0 0,-20 0 16,21 22-16,-43 41 16,64-41-16,0-1 15,0 0-15,0-21 16,22 1-16,-1-1 0,0-21 0,0 21 15,0-21-15,22 0 0,20 21 16,85-21 0,-105 0-16,-1 0 0,0 0 0,1 0 15,-1-21-15,0 21 0,1-21 0,-1 0 16,-21 21-16,21-22 0</inkml:trace>
  <inkml:trace contextRef="#ctx0" brushRef="#br1" timeOffset="131530.53">14901 14817 0,'0'0'0,"-63"-43"31,42 43-31,-22 0 16,22 0-16,0 22 0,0-22 0,0 21 16,-1 0-16,1 21 0,-21 1 15,21-22-15,-22 42 0,43-20 16,0-22-16,0 0 0,0 0 15,0 0-15,0 0 0,0 1 16,0-1-16,0 0 0,22 0 0,-1-21 16,0 0-16,21 0 15,22-21 1,-22 21-16,-21-21 0,22-22 16,-22 22-16,0 0 15,0 0-15,0 0 0,-21-22 0,21 22 16,22-63-16,-43 20 15,0 43-15,21 21 16,-21-21-16,0 42 31,0 0-31,-21-21 0,21 21 16,-21 0-16,21 22 0,0-22 16,0 0-16,0 43 0,0-43 15,0 0-15,21 42 0,0-41 0,0-1 16,21 0-16,22 21 15,21 1-15,-22-43 16,-21 0-16,1 0 0,63 0 16,-64 0-16,0 0 0,1 0 0,20 0 15,-21-22-15,1 1 0,-22 21 16,64-63-16,-1-22 16,-63 43-16,1 21 0,-1-22 15,-21 22-15,21 0 0,-21-21 16,0 20-16,0 1 0,0 0 0,-21 0 15,-43 0-15,1 21 16,42 0-16,-22 0 16,22 0-16,0 0 0,-21 21 15,20 0-15,1 0 0,0 0 0,0 1 0,0-1 16,-22 63 0,22-20-16,21-43 15,0 0-15,0 43 0,0-43 16,21 0-16,1-21 0,-1 0 15,0 21-15,0-21 0,43 0 16,-22 0 0,-21 0-16,0-21 0,43 0 15,-43-21-15,0 20 0,0 1 0,0 0 16,1-21-16,-1 21 0,42-149 16,1 22-1,-43 85-15,-21-43 16,0 63-16,0 1 15,0 0-15,0-1 0,0 22 0,0-21 16,0 0 0,0 20-16,-21 22 15,0 22-15,-1-1 0,22 21 16,-21 0-16,0 1 0,21-1 0,-21 0 16,21 22-16,-21 21 15,21 20-15,0-62 16,0-1-16,0 0 0,21 43 15,0-64-15,0 0 0,0 22 16,1-22-16,20 0 0,64 21 16,-64-42-16,22 0 15,-22 0-15,0 0 0,-21-21 16,22 21-16,-1-21 0,22-21 16,-43 21-16,0-1 0,21-20 0,1 0 15</inkml:trace>
  <inkml:trace contextRef="#ctx0" brushRef="#br1" timeOffset="133764.29">18923 14330 0,'0'0'16,"0"-21"-16,0-22 0,0 22 0,0 0 15,0-42-15,0 20 0,0 22 16,0 0-16,0-21 0,0 20 0,0 1 16,-21-21-1,21 63 1,-21 0-16,-1 0 0,22 1 15,-21 20-15,0 21 0,21-20 16,-21 20-16,0 1 0,21-1 0,-85 128 16,43-85-1,-1-43-15,1-21 0,0 1 16,21-1-16,-22-21 0,1 0 0,0 1 16,20-1-16,1 0 0,-21-21 0,21 0 15,0 0 1,21-21-16,0 0 15,0-22-15,0 22 0,0 0 0,0-21 16,0-1-16,21 1 0,0 0 16,42-128-1,-20 64-15,-22 64 16,-21 21-16,21 21 0,0 0 16,-21 21-16,0 21 15,21-20-15,1 20 0,-1 43 16,0-1-16,0-41 15,0-1-15,-21 0 0,21-21 0,22 22 16,-22-22-16,42 21 16,-41-21-16,20 1 0,0-1 15,1-21-15,-22 0 0,21 0 0,106 0 16,0-21 0,-105-1-16,63-20 15,-64 0-15,-21 21 0,21-22 16,-20 1-16,-1 0 0,0-22 0,-21 22 15,21-85-15,-21-43 16,-21 128-16,0-21 16,-43-22-16,43 43 0,-21 20 15,-1 1-15,1 0 0,0 0 16,-1 21-16,-105 0 16,64 42-16,41-21 15,1 1-15,0 20 0,20 0 0,1 1 16,0 20-16,0 1 0,21-22 15,0 21-15,0 107 16,21-128-16,21 43 16,1-43-16,-22 0 0,64 1 15,-43-22-15,0 0 0,22 0 16,-1 0-16,-20-21 0,20 0 0,128 0 16,-1-21-1,-126 21-15,-1-21 16,-21 0-16,1 0 0,-1 0 0,0-1 15,-20-20-15,-1 21 0,0-21 0,0 20 16,-21-41 0,0-1-16,0 43 0,-21 0 15,-21 0-15,-1 21 0,22 0 16,0 0-16,-21 0 0,20 21 16,1 0-16,-63 64 15,62-43-15,22 22 16,0-43-16,0 21 0,0-21 0,0 1 15,0 20-15,22-21 0,-1 0 0,0 0 16,0 1-16,0-22 0,64 21 16,-22-21-1,-20 0-15,-22 0 0,42 0 16,-20 0-16,-22-21 0,64-22 16,-64 22-16,0-21 15,21 21-15,-21-22 0,1 1 0,-1 0 0,0-22 16,0 22-16,0-22 0,22 1 15,-1-43-15,0 21 16,-21 43-16,1 0 0,-1 20 16,-21 1-16,0-21 0,0 21 15,-21 21 1,-1 0-16,1 21 0,0-21 16,0 63-16,0-41 0,0 20 15,-1 0-15,22 1 16,0-1-16,0 21 0,-21-20 0,21-1 15,0 22-15,0-22 0,-21 0 0,21-21 16,0 22-16,0-1 0,0-21 16,0 0-16,21 22 0,0-22 0,1 0 15,-1 0-15,0-21 16,0 0-16,21 21 0,1-21 16,-1 0-16,-21 0 0,22 0 0,-22 0 15,21-21-15,-21 21 0,22-21 0,-1 0 16,-21 0-16,21-22 15,-20 1-15,-1 21 16,-21-43-16,0 43 0,0-21 0,0 21 16,0 0-16,0-1 0,0 1 15,-43 21 1,1 21-16,21 1 16,0 20-16,21 0 15,0-21-15,0 43 0,0-43 16,0 0-16,0 22 0,0-1 15,21-21 1,0 0-16,0 0 0,22-21 0,-22 0 16,21 22-16,-21-22 0,22 0 0,41 0 15,-41 0-15,-1 0 0,0-22 16,1 22-16,20-21 0,64-42 16,-106 20-16,64-20 15,-64 21-15,43-64 16,-43 42-16,0 1 0,21-43 15,-42 42-15,0 22 0,0 0 16,0-43 0,0 22-16,-21 63 15,0 0-15,0 0 16,0 21-16,-1 0 0,22 0 16,-21 21-16,0 64 15,0 0-15,0-64 16,21 22-16,0 21 0,0-43 15,0 0-15,0 1 0,0-1 16,0-21-16,21 0 0,21 43 16,22-22-1,-43-42-15,0 0 0,0 0 0,22 0 16,-22 0-16,0 0 0,0 0 16,21 0-16,-20-21 0,-1 21 0,21-21 15,-21 0-15,0-1 0,22 1 0,20-42 16,-20-1-1,-22 43-15,-21 0 16,0 0-16,0 0 0,0-1 0,-21 22 31,-1 0-31,1 22 0,0-1 16,0 63-16,21-62 16,-21-1-16,21 21 0,0-21 15,0 0-15,0 22 0,0-22 16,21 0-16,85 43 15,-85-64 1,21 0-16,-21 0 0,1 0 0,20 0 16,-21 0-16,21 0 0,-20-22 0,20 22 15,-21-21-15,0 0 0,22 0 0,-22 0 16,0 0-16,21-22 0,-21 22 0,1-64 16</inkml:trace>
  <inkml:trace contextRef="#ctx0" brushRef="#br1" timeOffset="134029.13">21632 14309 0,'0'0'0,"-21"0"0,-21 0 0,21 0 15,-1 0 1,44 0 0,-1 0-1,0 0-15,21-21 0,-21 21 0,22 0 16,-1 0-16,0-22 0,1 22 16,-1 0-16,0-21 0,1 21 0,41-21 15</inkml:trace>
  <inkml:trace contextRef="#ctx0" brushRef="#br1" timeOffset="134651.29">22712 13504 0,'0'-21'0,"0"42"0,0-63 0,0 21 16,21 21-16,0 0 15,0 0-15,0 0 0,1 0 16,-1 0-16,85 0 16,-22 0-1,-63 0-15,22 0 0,41 0 16,-41 0-16,-1 0 0,22 0 16,-22 0-16,-21 0 0,64 0 15,-1 0 1,-62 0-16,-1 21 15,-21 0-15,21-21 16,-21 21-16,0 1 0,0-1 0,0 0 16,0 85-1,0-43-15,0-20 0,0-1 16,-21 43-16,21-43 0,0 0 16,0 1-16,-21-1 0,-1 21 15,22-20-15,-42 126 16,0 0-16,42-126 15,-21-1-15,21 0 16,0 22-16,0-22 0,-22-21 0,22 22 16,0-1-16,-21-21 0,-21 106 15,21-63 1,0-43-16,-1 0 0,1 0 16,0-21-16,-21 21 0,-1 1 15,1-22-15,21 0 0,-21 0 0,-22 42 16,22-42-1,21 0-15,-1 0 0,1 0 16,0 0-16,0 0 0,0 0 16,0 0-1,-1 0-15,22-21 32,0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31:19.1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1545 0,'0'-21'16,"0"0"78</inkml:trace>
  <inkml:trace contextRef="#ctx0" brushRef="#br0" timeOffset="918.97">783 1228 0,'0'0'0,"0"-21"0,0-1 16,0 1-16,0 0 0,0 0 15,0 0-15,0 0 0,0-1 16,0 44 31,0-1-47,0 0 0,0 0 15,0 64-15,0-22 16,0-20-16,0-1 16,0 21-16,0-20 0,0 20 0,0-20 15,-21 20-15,0 1 0,21-22 16,-21 21-16,21 22 16,0-43-16,0 1 0,-22-1 0,22-21 15,0 22-15,0-22 0,0 0 16,22-21 15,-22-21-31,21 0 16,-21-1-16,21-20 0,0 21 15,-21-21-15,21-1 0,0-63 16,-21 64-16,22-21 16,-1 20-16,-21 1 0,21-22 15,-21 22-15,21 21 0,-21 0 16,21 21-16,-21-21 0,21 21 15,1 21 1,-22 0-16,21 21 16,-21-21-16,21 22 0,-21-1 15,0 0-15,21 1 0,-21-1 16,0 0-16,0 22 0,0-43 0,0 64 16,0-64-1,0 21-15,42 1 0,-20-22 16,-22 0-16,21 0 0,0-21 15,0 0-15,64 0 16,-43 0-16,-21-21 16,22 0-16,-1-22 15,-21 22-15,-21-21 0,21 0 16,0-22-16,1 22 0,-1-22 0,-21-63 16,21-63-1,-21 147-15,0-20 0,0 21 16,0-1-16,0-20 0,0 42 0,0-22 15,-21 22-15,21 0 16,0-43-16,-21 64 16,21 22 15,0-1-15,0 0-16,0 0 15,21 0-15,-21 0 0,21 1 16,0-1-16,0 0 15,-21 0-15,21 0 0</inkml:trace>
  <inkml:trace contextRef="#ctx0" brushRef="#br0" timeOffset="1395.55">1757 1820 0,'0'0'0,"0"22"16,21-22 31,0 0-47,0-22 0,0 1 16,1 0-1,-1 0-15,0 0 0,0-22 16,0 1-16,-21 21 15,0 0-15,0 0 0,0-1 16,0 1-16,-21 21 16,0 0-1,0 0-15,-22 21 16,22 1-16,21-1 0,-21 0 16,0 0-16,21 21 0,-21 22 15,21-43-15,-21 21 0,21 1 16,0-22-16,0 21 0,0 43 15,42-43 1,-42-21-16,21-21 16,0 22-16,0-22 0,1 0 0,-1 0 15,0 0-15,0 0 0,0 0 16,0 0-16,1 0 0,-1 0 16,0-22-16,0 1 0,0 0 15,0 0-15</inkml:trace>
  <inkml:trace contextRef="#ctx0" brushRef="#br0" timeOffset="2049.17">2582 1101 0,'0'-21'0,"0"42"0,-21-64 0,0 22 0,0 21 16,0 0-1,-1 0 1,22 21-16,-21-21 0,21 22 0,0 20 16,0-21-16,0 21 0,0 1 15,-21-22-15,21 21 0,0 1 0,-21 105 32,21-42-32,0-64 0,0 0 15,0 1-15,0-1 0,0 0 0,0 1 16,0-22-16,0 0 0,0 21 15,0-21-15,0 1 0,0-1 16,0-42 15,0-1-15,0 1-16,0 0 0,0 0 16,0 0-16,0 0 0,0-1 15,21 1-15,-21-21 0,21 21 0,0 0 16,-21-1-16,22 1 0,-1 0 15,21-21-15,0-1 16,-20 43-16,-1 0 16,42-21-16,-42 21 0,1 0 15,-1 0-15,21 0 0,-21 21 16,0-21-16,22 43 16,-22-22-16,21 21 0,-42 1 15,21-22-15,-21 0 0,0 21 16,0-21-16,-21 43 0,0-43 15,0 0-15,0 0 0,-43 22 16,-20 20-16,62-63 16,-41 21-1,42-21-15,0 0 0,-1 0 0,1 22 16,0-22-16,0 0 16,0 0-16,0 0 15,-1 0-15,1 0 16,21-22-16,-21 22 0,21-21 15,0 0-15,0 0 0</inkml:trace>
  <inkml:trace contextRef="#ctx0" brushRef="#br0" timeOffset="2920.31">4043 1185 0,'21'-21'16,"-42"42"-16,42-63 0,-21 21 15,0 0 1,0 0-16,0 42 31,0 0-15,0 0-16,0 0 0,-21 0 15,0 64-15,21-21 16,0-22-16,-22 0 0,1 43 16,21-43-16,0 1 0,0-1 15,0 0-15,0 1 0,0-1 16,0 64 0,0-64-16,21-21 0,1 0 15,-22 1-15,21-22 0,0 21 16,0-21-16,21 0 0,-20 0 15,-1 0-15,0 0 0,21-21 16,22-22-16,-43 22 16,21 0-16,-21 0 0,1-22 15,-1 22-15,21-21 0,-21 0 0,0-1 16,1 1-16,-22 0 0,42-22 16,-21-63-1,0 106-15,0-21 0,-21 20 16,0 1-16,0 0 0,22-21 15,-22 21 1,0 42 31,0 0-31,0 0-16,0 0 15,0 0 1,21-21-16,0 22 15</inkml:trace>
  <inkml:trace contextRef="#ctx0" brushRef="#br0" timeOffset="3299.09">5186 1249 0,'0'0'16,"0"-21"-16,-21 21 16,-1 0 15,1 0-15,21 21-16,0 0 0,0 0 15,-21 43-15,0-43 16,21 21-16,-21-21 0,21 22 0,0-1 15,0 0-15,-21 1 0,21-1 16,-22 0-16,22-20 0,-21 83 16,21-83-1,0 20-15,0-21 0,-21 0 0,21 0 16,0 1-16,0-1 16,0-42 15,0-1-16,0 1-15,0 0 0,21 0 16</inkml:trace>
  <inkml:trace contextRef="#ctx0" brushRef="#br0" timeOffset="3927.27">5101 1418 0,'0'0'0,"0"-21"0,0 0 15,0 0-15,21 0 16,-21-1-16,0 1 0,21 21 0,1-21 16,-22 0-16,21 0 15,0 0-15,0 21 0,0-43 16,0 43-16,1 0 0,-1-21 16,21 21-16,-21 0 0,0 0 0,64 0 15,-43 0 1,-20 0-16,-1 21 0,0 0 15,-21 1-15,0-1 0,21-21 0,-21 42 16,0-21-16,0 0 0,0 1 16,0 20-16,-63 21 15,41-63-15,1 22 16,0-1-16,-21 0 0,21 0 0,-22-21 16,22 21-16,-21 0 0,-1-21 15,22 22-15,0-22 0,-21 0 16,21 21-16,-1-21 0,1 0 0,0 0 15,0 0 1,42 0 31,0 21-31,-21 0-16,21-21 0,1 21 0,-22 0 15,21-21-15,0 22 0,0-1 0,-21 0 16,21 0-16,0 0 15,-21 0-15,0 1 0,22-1 0,-1 0 0,-21 0 16,42 0 0,-42 0-16,0 1 0,21-1 15,0-21 1,-21-21 31,0-1-32,0 1-15,22 0 0,-1 0 0,0 0 16</inkml:trace>
  <inkml:trace contextRef="#ctx0" brushRef="#br0" timeOffset="4703.04">6181 1334 0,'0'0'0,"0"-64"16,0 43-1,0 0 1,0 0-16,0 42 47,0 0-47,0 21 15,0-21-15,0 1 0,-22-1 16,22 21-16,-21-21 0,21 22 0,-21-1 16,21-21-16,-21 21 0,0 43 15,-43 21 1,64-85-16,-21 21 0,0-20 16,0 20-16,21-21 0,-21 0 0,-1 0 15,22 1-15,0-1 0,-42 42 16,21-42-1,21-42 32,0 0-47,21 0 16,-21 0-16,21 0 0,-21-1 16,21 1-16,-21-21 0,0 21 15,22 0-15,-1-1 0,-21 1 0,21 0 16,0 0-16,-21-21 15,42-1-15,-20 43 16,-1 0 0,-21 21-1,21 1-15,-21-1 0,0 0 16,21 0-16,-21 0 0,0 22 16,0-22-16,0 21 15,21-21-15,-21 0 0,0 1 16,21-22-1,1 0-15,-1 0 16,0 0 0,0 0-16,0-22 15,0 22 1,-21-21-16,0 0 0,22 21 16,-22-21-1,0 0 32</inkml:trace>
  <inkml:trace contextRef="#ctx0" brushRef="#br0" timeOffset="5984.15">7197 1736 0,'-43'0'32,"22"0"-32,0 0 15,0 0-15,0-21 16,42 21 31,0 0-47,0 0 15,0 0-15,22 0 0,-22 21 0,21-21 16,0 0-16,22 0 16,-22 0-16,64 21 0,21-21 15,-63 0-15,-22 0 16,21 0-16,1 0 0,-1 0 0,-20 0 16,63 0-16,-64 0 0,0 0 15,43 0 1,-43 0-16,-21 0 0,1 0 15,-1 0-15,-21-21 47,-21 21-31,-1-21-16,1 21 0,21-22 16,-21 22-16,0-21 0,0 0 15,-22 0-15,1 0 16,21 0-16,0 21 0,21-22 0,-21 22 15,-1 0-15,22-21 16,-21 21-16,21-21 0,0 42 63,21 0-48,1-21-15,-1 22 0,0-22 0,0 21 16,0-21-16,22 21 15,-22 0-15,21-21 0,-21 21 0,22-21 16,-22 0-16,21 21 0,-21-21 0,22 0 16,-22 0-16,63 22 15,-62-22 1,-1 0-16,0 0 0,-42 0 31,0 0-15,-1 0-16,1 0 0,0 0 15,0 21-15,0 0 0,0-21 16,-1 21-16,1 0 0,0 0 16,0 1-16,0-1 0,0 0 15,-1 0-15,1 0 0,0 0 0,0 1 16,0-22-16,21 21 0,0 0 16,-43 0-1,43 0-15,0-42 94,22 0-94,-1 21 0</inkml:trace>
  <inkml:trace contextRef="#ctx0" brushRef="#br0" timeOffset="7507.08">9673 1355 0,'0'-43'15,"0"22"1,0 0-16,0 0 0,0 0 16,0 0-16,0-1 15,0 1-15,0-21 16,0 21-16,21 0 16,-21-1-16,21 1 0,-21 0 15,22 21 1,-22 21-1,0 22 1,0-22-16,0 0 16,0 42-16,0 22 15,0-43-15,0 1 0,-22 41 16,22-41-16,-21-1 0,21 0 16,0 22-16,0-22 0,-21 1 15,21-22-15,-21 63 16,21-20-16,-21-43 0,21 0 15,0 0-15,-21 1 0,21-1 16,0 0-16,-22-21 31,22-21-15,0 0-16,0-1 0,0 1 16,0 0-16,0 0 0,0 0 15,22-22-15,-22 22 0,21-21 0,42-22 16,1 1-1,-22 21-15,0 20 0,43-20 16,-43 21-16,22 21 0,-22 0 16,1 0-16,-1 0 0,-21 0 15,64 63-15,-43 1 16,-42-22-16,0-21 16,0 1-16,0 20 0,0-21 15,0 0-15,0 0 0,0 1 0,0-1 16,-21 21-1,0-42-15,21 21 16,0 0-16,-21-21 16,21-21 31,0 0-47,0 0 15,0 0-15</inkml:trace>
  <inkml:trace contextRef="#ctx0" brushRef="#br0" timeOffset="7929.2">10499 1715 0,'21'0'15,"0"0"-15,0-22 16,0 22-16,0-21 15,1 21-15,20-21 0,-21 0 0,0 0 16,22 21-16,-22-21 0,0-1 16,0 22-16,0-21 0,0-21 15,-21 21 1,0 0-16,-21-1 16,0 22-16,0 0 0,-21 0 0,-1 0 15,1 0-15,21 0 16,0 22-16,-1-1 0,-41 21 15,42-21-15,0 0 0,-1 22 16,1-1-16,0-21 0,0 22 16,0-22-16,21 21 0,0-21 0,0 22 15,0-22-15,0 0 0,0 0 0,0 0 16,21 22 0,42-1-16,-20-42 0,-22 0 15,42 0-15,-20 0 0,-1 0 16,-21 0-16,22 0 0,-1-21 15,0 0-15,106-22 16</inkml:trace>
  <inkml:trace contextRef="#ctx0" brushRef="#br0" timeOffset="8422.92">11430 1545 0,'0'-21'0,"0"42"0,0-63 0,-21 21 16,0 21-16,-1 0 15,1 0-15,0 0 0,0 0 16,0 0-16,-22 21 0,1 0 16,21 0-16,0 0 0,-22 43 15,22-22-15,0-21 0,0 22 16,21-22-16,-21 21 0,21-21 16,-21 64-1,21-64-15,0 0 0,21-21 16,0 0-16,21 22 0,-21-22 15,1 0-15,20 0 0,-21 0 0,21 0 16,-20 0-16,20-22 0,-21 22 0,0-21 16,0 0-16,43-42 15,-64-1 1,21 43-16,-21-21 0,21 20 0,-21-20 16,0 21-16,0 0 0,0 0 15,0-1-15,0 1 0,0 42 31,0 1-31,-21-1 0,21 0 16,0 0-16,0 0 0,0 22 0,-21-22 16,21 21-16,0-21 0,0 0 15,0 1-15,0 41 0,0-21 16,0-20-16,21-22 16,-21 21-16,21-21 0,0 0 15,22 0-15,-22 0 0,0 0 16,21 0-16,22 0 15,-1 0-15</inkml:trace>
  <inkml:trace contextRef="#ctx0" brushRef="#br0" timeOffset="9031.53">12192 1672 0,'0'-21'0,"0"42"0,0-63 0,0-22 16,0 22-1,-21 21-15,0 21 0,-1-21 0,1 21 16,0 0-16,0 0 16,0 0-16,0 0 0,-1 0 0,1 21 15,0 0-15,0 0 0,0 0 16,-43 85 0,43-42-16,21-22 0,0-21 15,0 43-15,0-22 16,0-21-16,0 0 0,0 1 0,0-1 15,21-21-15,43 42 16,-43-42-16,21 0 16,-21 0-16,1 0 0,62-21 15,-63 21-15,22-42 0,-22 20 16,0-20-16,0 0 0,0 21 16,1-22-16,-1-20 0,42-149 15,-42 149 1,-21 20-16,22 1 0,-1-64 15,-21 64-15,0 21 0,0-22 16,0 22-16,0 0 0,0 0 16,-21 42-1,-1 0-15,1 0 16,21 0-16,-21 22 0,0-1 16,0 0-16,21 1 0,0 20 0,-21-20 15,21 20-15,-22-21 0,22 22 16,0-22-16,0 1 0,0 41 15,0 22 1,0-85-16,0 22 0,0-22 16,22 0-16,-1 0 0,0-21 15,0 0-15,0 0 0,22 0 16,-1 0 0,-21 0-16,0-21 0,43 0 15,-43 0-15,0 21 0,21-22 0,-20 1 16,-1 0-16,0 21 0</inkml:trace>
  <inkml:trace contextRef="#ctx0" brushRef="#br0" timeOffset="9444.15">12785 1820 0,'0'0'0,"-22"22"15,44-22 16,-1 0-31,0 0 0,0 0 16,0 0-16,0 0 0,43-22 16,-43 1-16,0 0 0,22 21 0,-22-21 15,0 0-15,21 0 0,-21-22 16,1 1 0,-22 21-16,0 0 0,0-1 15,-22 22-15,1 0 0,0 0 16,0 0-16,0 0 0,0 0 0,-22 22 15,22-1-15,0 0 0,-43 85 16,43 0 0,21-85-16,0 0 15,0 21-15,0-21 0,0 1 16,21-1-16,1 0 0,-1 0 0,0 0 16,64 0-1,-64-21-15,42 0 0,-42 0 16,22 0-16,-22 0 0,0 0 0,0 0 15,0-21-15,1 0 0,20 0 0,-21 0 16,0 0-16,0-1 0</inkml:trace>
  <inkml:trace contextRef="#ctx0" brushRef="#br0" timeOffset="9827.16">13483 1693 0,'0'0'0,"0"-21"15,0 0 1,0 0-1,21 21-15,0 0 0,1 0 16,-1 0-16,21 0 0,-21 0 0,43 0 16,-43 21-16,21 0 15,-21 0-15,1 64 16,-1-43-16,-21-20 16,0-1-16,0 21 0,0-21 15,0 0-15,0 1 0,-21 20 16,21-21-16,-43 0 0,43 0 15,-21 1-15,0-22 16,21-22 0,0 1-1,0 0-15,0 0 16,21 0-16,-21-22 0,21 22 0,0 0 16,-21-21-16,22-1 0,-1 22 15,0-21-15,0 21 0,43-85 16,-22 64-1,-21 42-15,-21-22 16,21 1-16,0 0 16</inkml:trace>
  <inkml:trace contextRef="#ctx0" brushRef="#br0" timeOffset="11287.17">15494 1757 0,'0'0'0,"21"-21"0,-21 0 0,21-1 0,-21 1 15,0 0-15,0 0 16,0 0-16,0 0 0,0-1 16,0 1-1,0 42 17,-21 1-32,0-1 0,0 0 0,21 21 15,-21-21-15,-1 22 0,-20 63 16,21-43-1,21-42-15,0 22 0,0-22 16,0 0-16,0 0 0,0 0 0,21-21 16,-21 21-16,21-21 0,0 0 0,22 0 15,-1 0-15,-21 0 16,64-21-16,-22-42 16,-41 42-1,-1-1-15,0 1 0,-21-21 16,0 21-16,0 0 0,0-22 0,0 1 15,0 21-15,0-43 16,-42 1-16,20 42 16,1 21-16,0-22 0,0 22 15,0 0 1,42 0 0,0 0-16,0 0 15,0 0-15,1 0 16,20 0-16,-21 0 0,21 0 0,1 0 0,-22 0 15,21 0-15,1 0 16,-1 0-16,43-21 0,-22-21 16,-42 42-16,0-21 0,1 21 15,-1-21-15,-21-1 16,0 1-16,0 0 0,0 0 16,-21 42 30,21 0-46,0 22 16,-22-22-16,22 42 16,0-20-16,-21-1 0,21 0 0,-21 1 15,0-1-15,21 64 16,0-64-16,-21 0 0,21 1 16,0 20-16,-21-20 0,21-1 0,0 148 15,21 22 1,-21-148-16,0-1 0,0 64 15,0-63-15,0-1 0,0 1 16,0-22-16,0 21 0,0-20 16,0-1-16,-21 0 0,-1-20 0,1 41 15,21-42-15,-21-21 16,0-21 0,21 0-16,0 0 15,0 0-15,0-1 0,0-20 0,-21 0 16,21 21-16,-21-22 0,21-20 15,-22 20-15,22-126 16,0 106-16,22-149 16,-1 148-16,21 1 0,-21-1 15,0 1-15,22 21 0,-22-1 0,21-20 16,-21 42-16,22-22 0,-1 1 16,-21 21-16,22-22 0,41-20 15,1 21 1,-64 20-16,21 1 0,-20 0 15</inkml:trace>
  <inkml:trace contextRef="#ctx0" brushRef="#br0" timeOffset="11603.58">17865 1207 0,'0'0'0,"0"-22"0,0 1 0,-22 42 47,1 1-47,21-1 0,-21 21 0,21 0 16,-21 1-16,-21 41 15,42-41-15,-22-1 0,1 64 16,0-64-16,21 1 0,0-1 15,0-21-15,0 21 0,0-20 0,0 41 16,0-42 0,0-42 15</inkml:trace>
  <inkml:trace contextRef="#ctx0" brushRef="#br0" timeOffset="12259.21">17314 1566 0,'0'0'16,"21"0"-1,1-21 1,20 21-16,21 0 16,-20 0-16,-1-21 0,64 21 15,-43 0-15,-20-21 0,20 0 16,-20 21-16,20-21 0,-21-1 0,107-20 15,-86 0 1,-42 21-16,0-1 0,-21 1 16,0 0-16,0 0 0,0 0 15,0 0-15,0-1 0,0 1 16,0 0-16,-21 21 16,0 0-16,0 21 15,21 22-15,0-22 0,-21 0 0,0 21 16,21 1-16,-22-1 15,1 0-15,21 43 0,-21-43 0,0 22 16,21-22-16,-21 43 16,0 21-1,21-85-15,0 21 0,0-21 0,-22 0 16,22 1 0,0-44 15,0 1-31,0 0 0,0 0 15,0-21-15,0 20 0,22 1 16,-1-21-16,0 21 0,0-22 0,0 22 16,22-42-16,-22 42 0,21-1 15,-21 1-15,22 0 0,20 21 16,-21 0-16,-20 0 16,41 0-16,-21 21 0,-20-21 15,20 85 1,-42 21-16,0-85 15,0 42-15,0-41 16,-21-1-16,21 0 0,-21 0 0,21 0 16,-22 0-16,22 1 15,-21-22-15,42-22 32,1 1-17</inkml:trace>
  <inkml:trace contextRef="#ctx0" brushRef="#br0" timeOffset="12660.98">18711 1715 0,'21'0'16,"1"0"-16,-1 0 15,0 0-15,0 0 0,21 0 16,22 0-16,-43-22 15,21 22-15,1-21 0,-22 21 0,0-21 16,21 0-16,-20 21 0,-22-21 0,0 0 16,21-1-16,-21 1 15,0-42 1,-21 63-16,-1-21 16,1 21-16,0 0 0,0 0 15,0 21-15,0-21 0,-1 21 0,-62 64 16,63-43-1,-1 0-15,1-21 0,0 22 0,0-1 16,21-21-16,0 22 0,0-22 0,0 0 16,0 0-16,0 0 0,0 0 15,21 22-15,0-22 0,22-21 16,-22 0-16,0 0 0,21 0 16,-21 0-16,1 0 15,41 0-15,-42 0 0,0-21 16,1 0-16,62-22 15</inkml:trace>
  <inkml:trace contextRef="#ctx0" brushRef="#br0" timeOffset="13304.61">20701 1439 0,'0'-21'16,"0"42"-16,0-63 0,0 21 0,21 0 0,-21 0 15,0-22-15,0 22 0,0 0 16,0 0-16,0 0 0,0-1 16,-21 22-1,0 0-15,0 22 16,-1-1-16,22 0 0,-21 21 15,0 1-15,21-1 0,-21 0 16,21 1-16,-21 20 0,-22 43 16,22-21-16,0-22 15,21-21-15,-21-20 0,21 20 16,0-21-16,0 21 0,0-20 0,0-1 16,0 0-16,21-42 46,-21 0-46,0-1 0,0 1 0,0 0 16</inkml:trace>
  <inkml:trace contextRef="#ctx0" brushRef="#br0" timeOffset="14036.19">20383 1397 0,'0'0'15,"-21"-21"-15,21 0 0,-21 0 0,21-1 0,-21 22 16,21-21-16,0 0 0,0 0 15,0 0-15,0 0 0,21-22 0,21 22 16,-20 0-16,20-21 0,0 20 16,1 1-16,84-42 15,-22 42 1,-62 21-16,-1 0 0,22 0 16,-22 21-16,-21 0 0,0 21 15,0-21-15,-21 22 0,0 41 16,0-41-16,0-22 0,-21 21 0,-42 22 15,-22-1 1,43-20-16,-22-22 0,22 0 0,0 0 16,-22 0-16,22 0 0,-22 1 15,22-22-15,21 0 0,0 0 16,-1 0-16,1 0 0,0 0 16,21-22-1,0 1-15,0 0 0,21 21 16,0 0-1,1 0-15,-1 21 16,0 0-16,0 22 16,0-22-16,0 21 0,1-21 15,-22 1-15,21 20 0,0-21 0,0 0 16,0 0-16,0 1 0,1-1 16,-1-21-16,21 21 0,-21-21 15,22 0-15,-1 0 0,0 21 0,22-21 16,-22 0-16,43 0 15,-43-21-15,0 0 0,1 0 16,-1 21-16,-21-22 0,43-41 16,-22 42-16,-21 0 0,0-22 15,-21-20-15,0 20 16,0 22-16,0 0 0,0 0 16,-21 21-1,0 0-15,0 0 0,0 21 16,0 0-16,-1 22 15,22-22-15,-21 21 0,21-21 0,0 0 16,0 43-16,0-43 0,0 0 16,0 0-16,21 1 0,1-1 15,-1 0-15,63 0 16,-41 0 0,-1-21-16,-21 0 0,22 0 15,-1 0-15,-21 0 0,21 0 0,1-21 16,-1 0-16,0 21 0,1-21 15</inkml:trace>
  <inkml:trace contextRef="#ctx0" brushRef="#br0" timeOffset="15137.27">22183 1545 0,'0'0'0,"0"-21"0,0 0 16,0 0-16,0 0 0,0-1 15,-22 22 1,1 0-16,0 0 0,0 0 15,0 22-15,-22-22 0,22 21 0,0 0 16,-21 0-16,-1 21 0,22-20 16,-21 20-16,21-21 0,0 21 0,-1-20 15,1 20-15,0-21 16,21 0-16,-21 22 0,21-22 0,0 42 16,42-42-1,-21-21-15,43 0 16,-43 0-16,21 0 0,-20 0 0,20 0 15,-21 0-15,21 0 0,-20-21 16,-1 0-16,0 21 0,21-21 0,-21-43 16,1 43-16,-1-21 0,-21 21 15,0 0-15,0-22 0,0 22 16,0 0-16,0-21 0,0 20 16,0 1-1,0 42 1,0 1-16,0-1 15,0 0-15,0 0 0,0 21 0,0 1 16,0-22-16,0 21 0,0 1 0,-21-1 16,21 0-16,0 1 15,-22-1-15,22 0 0,0 1 0,0-1 16,0 0-16,0 1 0,0 20 0,0-21 16,0 1-16,0-1 0,0 64 15,0-85-15,0 64 16,0-43-16,0-21 0,0 0 15,0 22-15,0-22 0,0 0 16,0 0-16,22-21 16,-1 0-1,0-21-15,0 0 16,0 0-16,-21 0 0,21-1 0,1-20 16,-1 21-16,0-21 15,0-64-15,0 42 0,0 22 16,1-22-16,-1 1 0,0-1 0,21 1 15,-21-1-15,1 1 0,-1-1 16,0 1-16,21-106 16,-42 84-16,0 43 15,0 20-15,0-20 0,0 21 0,0 0 16,0 0-16,0 42 31,-21 0-31,21 0 0,-21 21 16,0-20-16,21-1 15,0 21-15,0 0 0,-21-20 0,21 20 16,0-21-16,0 21 0,0-20 16,0 41-16,0-21 15,21-20-15,0-22 16,0 0-16,0 0 16,0 0-16,1 0 0,-1 0 0,0 0 15,42-43 1,-20 1-16,-1 21 15,-21-22-15,0-20 0,1 21 16,20-43-16,-42 64 0,0-22 16,21-20-1,-21 42 1,0 42 0,0 0-1,0 0-15,0 0 0,0 22 0,0 41 16,0-62-1,0 20-15,0-21 0,0 21 0,0 1 16,0-22-16,0 0 0,21 0 16,0-21-16,-21 21 0,43 1 15,-22-22-15,0 0 16,0 0-16,0 0 16,1 0-16,-22-22 0,21 1 15,21-21-15</inkml:trace>
  <inkml:trace contextRef="#ctx0" brushRef="#br0" timeOffset="15870.72">23431 1651 0,'-42'0'32,"63"0"14,0 0-46,1-21 0,-1 21 16,-21-21-16,21 21 0,-21-21 16,21 21-16,-21-22 0,21 1 0,-21 0 15,0 0-15,0 0 32,-21 21-17,0 0-15,21 21 0,-21-21 16,0 21-16,-1 43 15,1-1-15,0-42 16,21 22-16,-21-22 0,21 0 16,0 21-16,0-21 0,0 1 0,0-1 15,0 0-15,0 0 0,0 0 16,42-21 0,-21 0-16,1 0 0,-1 0 0,21 0 15,-21 0-15,22 0 0,-22 0 16,21-21-16,0 0 0,128-64 15,-149 43 1,21 21-16,-21-22 0,43-20 16,-43 42-16,-21 0 0,0-1 0,0 1 15,0 0-15,-21 21 16,0 0 0,0 0-16,-1 0 15,1 21-15,0 0 0,0 22 16,21 41-16,0-62 15,0 41-15,0-42 16,0 0-16,21 22 0,0-22 16,-21 0-16,21 0 0,-21 0 15,0 1-15,0-1 16,-21-21 0,0 0-16,0 0 15,0 0-15,0 0 0,-1 0 16,1 0-16,0-21 0,0 21 15,21-22-15,-21 22 16,0 0-16,21-21 16,0 0-1,21 0 1,0 21-16,0-21 16,0 0-16,0-1 0</inkml:trace>
  <inkml:trace contextRef="#ctx0" brushRef="#br0" timeOffset="16278.98">24447 1143 0,'0'-21'0,"0"0"0,0-22 31,0 65 0,0-1-31,0 0 0,-21 21 16,21-21-16,0 22 0,-21-22 0,21 21 15,-21 1-15,21-1 0,0 0 16,-42 43-16,42-43 16,-22 85-16,22-84 15,0-1-15,0 0 0,0-21 16,0 22-16,0-22 0,0 0 0,0 0 15,0 0-15,0 1 16,22-22-16,-1 0 16,0 0-1,-21-22-15,21 22 0,0-21 16,0 21-16,-21-21 0,22 0 16,20-21-1,-21 20-15,-21 1 0,21 0 16,-21 0-16,21 0 0</inkml:trace>
  <inkml:trace contextRef="#ctx0" brushRef="#br0" timeOffset="16603.79">24299 1439 0,'0'0'16,"21"0"15,1 0-31,-1 0 0,0-21 16,21 21-16,-21 0 0,43-21 15,-1 21 1,-20 0-16,-22 0 0,0 0 0,21 0 16,-20-21-16,-1 21 0,0 0 15,0 0-15,0 0 0,0 0 0,-42 0 78,0 0-78,0 0 16</inkml:trace>
  <inkml:trace contextRef="#ctx0" brushRef="#br0" timeOffset="23027.55">995 3577 0,'-21'0'0,"21"-21"47,0 0-47,0 0 15,0 0-15,0-1 16,0 1-16,0 0 0,0 0 0,0 0 16,0-22-16,0 1 15,0 21-15,0 0 16,0 0-16,0-1 0,0 1 0,0 0 16,0 0-16,0 0 15,0 42 16,0 0-15,0 0-16,-22 0 0,22 22 16,-21-1-16,21 0 0,-21 1 15,21-1-15,0 22 0,0-22 16,0 0-16,0 1 0,0 41 16,0 22-1,0-64-15,0-20 0,21 20 16,0-21-16,1-21 15,-1 0-15,0 0 0,0 0 16,0 0-16,22-21 16,-1 21-16,-21-21 0,0 0 15,0-1-15,1 1 0,20 0 0,-21-21 16,0 21-16,0-22 0,1 22 16,20-64-16,-21 43 15,0-43-15,0 43 16,1-21-16,-22 20 0,0 22 15,21-21-15,-21 21 0,0-1 16,21 22-16,-21-21 0,0 42 31,0 1-31,0-1 0,0 0 16,0 21-16,0-21 0,0 22 16,0-22-16,0 21 0,0 1 0,0-22 15,0 0-15,0 21 0,0-21 16,0 1-16,0 20 15,0-21-15,21 0 0,0-21 16,-21 21-16,21-21 0,1 0 0,20 0 16,-21 0-16,0 0 15,0 0-15,1 0 0,-1 0 0,0 0 16,42-42-16,1 21 16,-22-21-16,-21 20 0,22 1 15,-22 0-15,21-21 0,-21 21 16,1-22-16,-1 1 0,21 21 0,-21 0 15,-21-22-15,21 22 16,1 0-16,-44 42 31,22 0-31,-21 0 16,21 1-16,0 20 0,0-21 16,0 0-16,21 64 15,1-43-15,-22-21 0,0 1 16,21-1-16,-21 0 0,21 21 15,-21-21-15,0 1 0,0-1 32,-21-21-32,0 0 15,-1 0-15,1 0 0,0-21 16,0 21-16,0-22 0,0 1 16,-1 0-16,1 21 0,21-21 15,-21 21 1,21 21 15,0 0-31,21 0 16,0 1-16,1-22 0,-1 21 15,0 0-15,0-21 0,21 0 0,-20 0 16,20 0-16,0 0 0,-21 0 16,22 0-16,-1 0 0,0 0 0,22 0 15,-22 0-15,1-21 0,-1 0 16,0 21-16,1-22 0,-1 1 0,0 0 15,-21 0-15,22 0 16,-22 0-16,0-1 0,21-41 16,-20 42-16,-22 0 0,0-1 0,0 1 15,0 0-15,0 0 0,0 0 16,-22 21 0,1 21-1,0 0-15,21 0 0,-21 0 0,21 1 16,-21 20-16,21-21 0,-21 0 15,21 22-15,0-22 0,0 0 0,0 0 16,0 0-16,0 43 16,0-43-16,21-21 0,0 21 15,0-21-15,0 0 0,0 0 16,1 0-16,20 0 0,0 0 16,-21 0-16,22 0 0,-22-21 15,21 0-15,1 21 0,-22-21 0,21-1 16,0 22-16</inkml:trace>
  <inkml:trace contextRef="#ctx0" brushRef="#br0" timeOffset="23591.36">3810 3408 0,'0'0'16,"0"-21"-16,0 0 0,0-1 16,0 1-16,-21 21 15,0 0-15,-1 0 0,1 0 16,0 0-16,0 0 0,0 0 15,-43 43-15,43-22 0,0 0 16,-21 21-16,20-21 0,1 22 16,0-22-16,0 0 0,0 43 15,21-1-15,0-42 16,0 0-16,0 1 0,21-1 16,0-21-16,0 0 0,-21 21 0,43-21 15,-22 0-15,0 0 16,0 0-16,0 0 0,22-21 15,-1 21-15,-21-21 0,0-1 0,0 1 16,1 0-16,-22 0 0,21 0 16,0-22-16,-21 22 0,21-21 0,-21 0 15,0-1-15,21 1 0,-21 0 0,21-22 16,-21-42-16,0-21 16,0 85-16,0-22 15,0 22-15,22 21 16,-22 0-16,0 0 0,0 42 15,0 0 1,0 21-16,0-21 0,0 22 16,0 20-16,0-20 0,0 20 0,0-21 15,0 22-15,0-22 0,0 22 16,0-22-16,0 0 0,0 1 16,0-1-16,0 0 0,0-20 0,21 20 15,-21-21-15,0 0 0,21 0 16,0 1-16,0-1 15,0-21-15,1 0 0,-22 21 0,21-21 16,0 0-16,0 0 0,0 0 16,0-21-16,1 21 0,-1-21 15,0-1-15,21 1 0</inkml:trace>
  <inkml:trace contextRef="#ctx0" brushRef="#br0" timeOffset="24467.57">5292 3683 0,'0'-21'31,"0"0"-16,0 0-15,21 21 0,-21-22 0,21 1 16,0 0-16,-21-21 0,21 21 16,0-1-16,1-20 0,-22 0 0,21-1 15,0 1-15,-21 0 0,0-1 0,21 1 16,0 0-16,-21-1 0,0 1 16,0 0-16,0 21 0,0-1 0,0 1 15,0 0-15,0 0 0,0 0 16,0 42-1,-21-21-15,21 21 16,-21 0-16,0 22 0,21-22 16,0 21-16,-21 0 0,-1 1 15,22-1-15,-21 22 0,21-22 0,0 21 16,0-20-16,0-1 0,-21 0 16,21 1-16,0-1 0,0-21 0,0 22 15,0-22-15,0 0 0,0 0 16,21 0-16,0 0 0,1-21 0,-1 0 15,0 0-15,0 0 0,0 0 0,0 0 16,22 0-16,-22 0 0,0-21 16,0 0-16,22 0 0,-22 0 0,0 0 15,0-1-15,21 1 0,-20-21 0,-1 21 16,0-22-16,0 1 0,0 21 16,0 0-16,-21 0 0,0-1 0,0 1 15,22 21 1,-44 0-1,1 21-15,21 22 0,-21-22 0,0 0 16,21 21-16,0-20 0,-21 20 0,21-21 16,0 0-16,0 43 15,0-22-15,0-21 0,21-21 16,0 21-16,0-21 0,0 0 16,1 0-16,-1 0 15,0 0-15,0 0 0,21 0 16,-20 0-16,-1-21 0,0 0 0,0 21 15,0-21-15,0-21 0,1 20 16,-22 1-16,0-21 0,0 21 0,0-22 16,0 1-16,0 21 0,0-21 0,0-43 15,-43 43 1,22 42-16,-21 0 16,21 0-1,-1 0-15,1 0 0,0 0 0,21 21 16,-21 0-16,0-21 15,21 21-15,-21-21 16,-1 0 15</inkml:trace>
  <inkml:trace contextRef="#ctx0" brushRef="#br0" timeOffset="24735.48">5249 3175 0,'0'0'0,"-21"0"0,0 0 16,42 0 0,0 0-1,0 0-15,1 0 0,20 0 0,0 0 16,1-21-16,20 21 0,-21 0 16,22 0-16,-22 0 0,1-21 0,20 21 15,-21 0-15,1 0 0,-1 0 16,-21 0-16,22 0 0,-22 0 15,0 0-15,0 0 0,0 0 16,-21-21-16,-21 21 47</inkml:trace>
  <inkml:trace contextRef="#ctx0" brushRef="#br0" timeOffset="28575.93">7451 3620 0,'-22'0'16,"22"-22"-16,-21 22 0,21-21 15,21 21 48,1-21-63,-1 0 16,0 21-16,-21-21 15,42 0 1,-21-22-16,1 22 0,-22 0 15,21-21-15,0 20 0,0-20 0,-21 21 16,21-21-16,0-1 0,-21 1 16,22 0-16,-1-64 15,-21 21-15,0 64 16,0-21-16,0 20 0,0 1 0,0 0 16,0 0-16,-21 21 15,-1 0-15,22 21 16,-21 21-16,0 1 15,0-1-15,21 0 0,0 1 16,0-1-16,0 22 0,-21-22 16,21 21-16,0-20 0,0 20 0,0-20 15,21 41-15,0-20 16,0-43-16,0 0 0,1 0 16,20 0-16,-21-21 0,21 0 0,-20 0 15,20 0-15,-21 0 0,21 0 16,43-63-1,-43 42-15,1-22 0,-1 1 16,-21 0-16,0 21 0,1-43 16,-1 22-16,21-1 0,-42 1 0,21-21 0,0 20 15,1 1-15,20-64 16,-21-42 0,-21 127-16,21-22 0,-21 22 0,0 0 15,0 0-15,0 0 0,-21 42 31,21 21-31,-21-21 0,21 1 0,-42 62 16,20 22 0,22-64-16,-21 22 0,0-22 0,21 22 15,0-1-15,0-20 0,0-1 16,0 0-16,0 1 0,0-1 0,0 0 16,0-21-16,0 22 0,21-22 0,0 0 15,1 0 1,-1-21-16,0 0 0,21 0 15,43 0-15,-64 0 16,21-21-16,-20 0 0,-1 0 16,0 0-16,21-1 0,-21 1 0,1-21 15,-22 21-15,42-85 16,-42 42-16,0 43 16,0-21-16,0 21 0,0 0 15,0 42 16,-21 21-31,21-21 16,-21 0-16,21 22 0,0-22 0,0 21 16,-22 1-16,1-22 0,21 0 15,-21 21-15,21-21 0,0 1 0,0-1 16,0 0-16,0 0 16,-21-21-16,21-21 31,0 0-16,0 0-15,0-1 0,42-20 16,-21-21-16,1 41 16,-1-20-16,0 21 0,0-21 15,0 20-15,22-41 0,-22 42 16,0 21-16,21-21 0,-21 21 0,1-22 16,-1 22-16,0 0 0,0 22 15,21 41 1,-42-42-16,0 22 0,0-22 0,0 0 15,0 21-15,22-21 0,-22 1 16,0-1-16,0 0 0,0 0 0,21 43 16,0-64-1,0 21-15,0-21 16,0 0-16,1 0 0,-1 0 16,0-21-16,0 21 0,0-22 15,0 1-15,22-21 16,-22 0-16,0 20 0,-21-20 15,21-21-15,-21 41 0,21 1 16,-21 0-16,0 0 0,0 0 16,-21 21-1,0 21 1,21 0-16,0 0 16,0 0-16,0 1 0,0 20 0,0-21 15,0 21-15,0-20 0,0 20 16,0 21-1,0-41-15,21-22 0,0 21 0,1 0 16,-1-21-16,0 21 0,0-21 0,21 0 16,1 0-16,-1 0 0,85 0 15,-85 0-15,107-21 16,-128 0-16,21 0 16,0-1-16,-20 1 0,-1 0 15,42-85-15,-63 22 16,21 41-16,-21 1 15,0 21-15,0 0 0,0-22 16,0 22-16,0 0 0,-21 0 0,0 21 16,0 0-16,-21 0 15,-22 0-15,43 21 16,-21-21-16,-1 21 0,22 0 0,0 0 16,-21 22-16,20-22 0,1 0 15,0 21-15,0-20 0,0 83 16,21-20-1,21-64-15,0 0 0,0-21 16,0 22-16,1-1 0,20-21 0,-21 0 16,0 0-16,0 0 0,22 0 0,-22 0 15,0 0-15,0 0 0,0-21 16,22-1-16,-22-41 16,0 42-16,-21-22 0,0 22 15,0 0-15,0-21 16,0 21-16,0-1 0,0 1 0,0 0 15,0-21 1,0 63 15,0 0-31,0 0 0,0 0 0,0 1 16,0-1-16,0 21 0,0 22 16,-21 20-1,21-41-15,0-1 0,0 43 16,0-43-16,0 21 0,0-20 0,0-1 15,0 22-15,0-22 0,0 21 0,0 43 16,0 64 0,0-128-16,0 0 0,0 22 15,0-43-15,-21 21 0,21 1 16,0-22-16,0 0 0,0 0 0,0 0 16,0 0-16,21-42 31,0 0-16,-21 0-15,21 0 0,0 0 0,1-1 16,-1-20-16,0 0 0,0-1 0,0 1 16,0-21-16,1 20 0,-1-20 15,0-1-15,42-126 16,1 42-16,-43 84 16,0 1-16,0-1 15,-21 1-15,22-1 0,-1-42 16,-21 43-16,0 42 0,0-22 0,0 22 0,0-21 15,0 21-15,0-1 16,0 44 0,0-1-16,0 0 15,0 0-15,0 0 0,0 0 16,0 43-16,0-43 16,0 43-16,0-43 0,0 42 15,0-42-15,0 1 16,0-1-16,21 0 0,0-21 15,0 0 1,22 0-16,-22 0 16,0 0-16,0-21 0,0 21 0,0-21 15,1-1-15,20 1 0,-21 0 16,0-21-16,0 21 0,22-85 16,-1 63-1,-42 1-15,21 21 0,-21 0 16,0 0-16,0-1 15,0 44 17,-21-1-32,21 0 0,-21 21 0,21-21 15,-21 1-15,21 20 0,0-21 0,0 21 16,0-20-16,0 20 0,0-21 16,21 64-16,21-64 15,-42 0-15,21-21 0,22 21 16,-22-21-16,0 0 15,21 0-15,-20 0 0,-1 0 0,0 0 16,21-21-16,1 0 16,-22 0-16,0-22 0,21 1 15,-21 0-15,1-1 0,20-20 16,-42 21-16,0 20 0,0-20 16,0 21-16,0 0 0,0-22 15,-21 43 1,0 0-16,-1 0 15,1 22-15,21-1 16,0 0-16,0 0 0,-21 0 0,21 0 16,0 22-16,0-22 0,0 0 0,0 43 15,21-1 1,-21-42-16,0 0 0,43 1 16,-22-22-16,0 0 15,0 0-15,0 0 0,0 0 16,64 0-1,-43-43-15,-20 22 0,-1 0 16,0 0-16,-21-22 0,21 22 16,0-21-16,0-43 0,1 43 15,-22 0-15,21-1 0,0 1 0,-21-22 16,0-105 0,0 106-1,0 41-15,0 1 0,0 0 0,0 0 16,0 42 15,0 0-31,0 0 16,0 22-16,0-22 0,0 85 15,0-64-15,0 0 0,-21 43 16,21-43-16,0 1 16,0 20-16,0-42 0,0 22 0,0-1 15,0 0-15,21-20 0,-21 20 0,21-21 16,21 21-1,22-20-15,-43-22 16,0 0-16,0 0 0,22 0 0,-22 0 16,0 0-16,0-22 0,0 1 15,1 0-15,20-21 0,-21 21 16,-21-1-16,21-20 0,-21 21 0,21 0 16,-21-22-16,0 22 0,0 0 15,0 0 1,0 42 15,0 0-31,-21 0 0,21 1 0,-21 62 16,21-41-1,0-22-15,0 0 0,0 0 16,0 0-16,21-21 16,0 21-16,1-21 0,-1 0 15,42 0 1,-20-21-16,-22 0 0,0 21 15,0-42-15,0 21 16,-21-22-16,21 22 0,-21 0 0,22-21 16,-1 20-16,-21-41 15,0 42-15,0-22 16,0 22-16,0 42 47,0 1-32,0-1-15,0 0 0,-21 0 0,21 0 16,0 0-16,-22 22 0,22-22 16,-21 21-16,21-21 0,0 22 0,-42 105 15,42-63 1,0-43-16,0 0 16,0 1-16,0-1 0,0 0 0,0 1 15,0 20-15,0-21 0,0 1 0,0 20 16,0 22-1,0 42-15,0-85 16,0 1-16,0-1 0,-21-21 0,21 21 16,-21-20-16,-1-1 15,1-21-15,21 21 0,-21-21 16,0 0-16,0 0 16,21 21-16,-21-21 0,-1 0 15,1 0 1,21-21-16,-21 21 15,21-42-15,0 20 16,0 1-16,-21 0 0,21 0 0,-21 0 16,21-22-16,-21 22 0</inkml:trace>
  <inkml:trace contextRef="#ctx0" brushRef="#br0" timeOffset="28872.59">9948 2879 0,'-21'0'0,"42"0"16,-42-21-16,0 21 15,21-22-15,21 22 63,0 0-63,0 0 0,1 0 0,-1 0 16</inkml:trace>
  <inkml:trace contextRef="#ctx0" brushRef="#br0" timeOffset="29625.16">14414 3344 0,'0'-21'0,"0"42"0,0-84 0,0 42 16,0 0-16,0-1 0,0 1 0,0 0 15,0 0-15,0 0 16,0 0-16,0 42 47,0 0-47,0 0 0,-21 21 16,21-20-16,-21 20 0,21-21 0,-21 43 15,0-22 1,21 0-16,-21-21 0,21 1 0,-43 41 15,43-42-15,0 0 0,0 1 16,0-44 15,0 1-15,0 0-16,0 0 16,0 0-16</inkml:trace>
  <inkml:trace contextRef="#ctx0" brushRef="#br0" timeOffset="30154.86">14309 2921 0,'-22'0'47,"1"0"-47,21 21 15,-21-21-15,21 21 16,21-21 15,0 0-31,1 0 16,-1 0-16,0 0 15,-21-21-15,0 0 16,0 0 0,0 42 46</inkml:trace>
  <inkml:trace contextRef="#ctx0" brushRef="#br0" timeOffset="31487.24">15092 3323 0,'0'0'0,"63"0"16,-42-21-16,1 21 15,20-42-15,-21 21 16,-21-1-16,21 22 15,-21-21-15,0 0 0,0 0 16,0 0-16,0 0 0,0-1 16,-21-20-1,-21 0-15,21 42 16,-1 0-16,1 0 0,0 0 0,-21 0 16,21 0-16,-1 0 0,-20 0 0,21 21 15,-21 0-15,20 0 0,-20 43 16,0-1-1,21-20-15,-1-1 0,22 0 0,0-21 0,0 22 16,0-22-16,0 85 16,43-64-1,-1-42-15,0 0 16,1 0-16,-22 0 0,21 0 16,1 0-16,-1-21 0,0 0 15,22 0-15,-22-1 0,-21 1 0,22 0 16,20-42-16,22-43 15,-64 63-15,0 1 16,0 0-16,0-1 0,-21 1 0,22 0 16,-22-1-16,21 1 0,-21 0 15,0-1-15,0-62 16,0-1-16,0 85 16,0-1-16,0 44 31,0-1-31,-21 21 15,-1 43 1,22-64-16,0 21 0,0 1 0,-21-1 16,21 0-16,-21 1 0,21-1 0,-21 0 15,21 1-15,0-1 0,0 0 16,0-21-16,0 22 0,0-22 0,21 85 16,0-106-1,0 21-15,1-21 16,-1 0-16,0 0 0,0 0 15,0 0-15,0 0 0,1 0 16,-1-21-16,0 0 16,0 21-1,-21-22-15,21 1 0,-21 0 16,21 0 0</inkml:trace>
  <inkml:trace contextRef="#ctx0" brushRef="#br0" timeOffset="34007.55">15896 3239 0,'21'0'47,"0"0"-47,1 0 16,-1 0-16,0-22 15,21 22-15,-21-21 0,1 21 0,-1-21 16,21 0-16,-21 21 0,0-21 0,1 21 15,-22-21-15,0-1 16,0-20-16,0 21 16,-22 21-16,1 0 15,0 0-15,0 0 16,0 0-16,0 0 0,-22 42 16,22 1-1,21-22-15,-21 0 0,21 42 16,0-41-16,0-1 0,0 0 0,0 0 15,21 0-15,-21 0 0,21 1 0,22-1 16,41 21 0,-63-42-16,22 0 0,20 0 15,-20 0-15,-1 0 16,-21 0-16,21-21 0,1 0 0,-22 21 16,64-64-16,-43 22 15,-42 21-15,21-22 16,0 1-16,-21 21 0,0 0 15,0-22-15,0 22 0,0 42 47,0 1-47,-21-1 16,21 0-16,-21 0 0,21 0 0,0 22 16,-21-22-16,0 0 0,-1 42 15,1 1 1,21-43-16,0 0 0,-21-21 15,21 21 1,0-42 0,0 0-1,0 0-15,0 0 16,21-22-16,-21 22 0,21 0 16,22-42-16,-22 20 15,0 1-15,0 21 16,43-22-16,-43 22 0,0 21 15,0-21-15,0 21 0,1 0 0,-1 0 16,42 0 0,-42 42-16,-21-20 0,0-1 15,0 0-15,0 21 0,0-21 16,0 1-16,0 20 0,0-21 0,0 0 16,0 22-16,22-1 0,-22-21 15,21 0-15,-21 0 0,42 1 16,-21-1-1,0-21-15,1 0 0,41 0 16,-42 0-16,0 0 0,1 0 0,20-21 16,-21-1-16,0 22 0,0-21 15,1 0-15,-1-21 0,0 21 0,21-85 16,1 21 0,-43 43-16,0-1 0,42-62 15,-21 62-15,-21 1 0,0 0 16,0-1-16,0 22 0,21-21 15,-21 21-15,0-1 0,0 1 16,-21 21 0,0 21-16,21 1 15,0-1-15,-21 0 0,0 21 0,21 1 16,-22-22-16,22 21 0,0 0 0,-21 1 16,0-1-16,0 106 15,21-42 1,0-64-16,0-20 0,0 20 15,0-21-15,0 0 0,0 0 16,42 1-16,-21-22 0,1 0 0,-1 0 16,21 0-16,-21 0 0,22 0 0,-1 0 15,43-43 1,-64 22-16,0 0 0,0 0 16,0 0-16,0-22 0,1 22 15,-1-21-15,-21-1 0,0 22 16,42-106-1,-42 106-15,0 0 16,0 42 0,0 0-16,0 0 15,0 1-15,-21-1 0,21 0 16,-21 21-16,21-21 0,-21 43 16,21-43-16,0 43 15,0-43-15,0 0 0,0 0 16,0 0-16,0 0 0,21 1 0,0-22 15,0 0-15,0 21 0,0-21 0,43 0 16,21 0 0,-64-21-16,21-1 0,22 1 15,-43 0-15,21 0 0,-21-21 16,22 20-16,-22-20 0,85-127 16,-43 84-1,-42 43-15,0-1 16,22-41-16,-43 63 0,0-1 15,0 1-15,0 0 0,0 0 0,0 0 16,-21 42 15,-1 0-31,22 21 0,0-20 0,-21 20 16,0-21-16,0 21 0,21 1 16,-21 20-16,0-20 0,21-1 0,-22 21 15,1 1-15,21-22 0,-21 85 16,-21 21-1,42-105-15,0 20 0,-21 22 16,21-43-16,-22 1 0,22-1 16,0 0-16,0-21 0,0 22 0,0 63 15,0-64 1,0-21-16,0 0 0,0 0 16,22-21-1,-1 0-15,0 0 16,0 0-16,0 0 0,0-21 15,1 21-15,-1-21 0,0 0 0,0 0 16,21-43-16,-20 43 0,-22-21 16,21 21-16,-21-22 0,21 22 0,-21-21 15,0-1-15,0-41 16,0-1 0,-21 43-16,-22-1 0,22 1 0,0 21 15,-21 21-15,21-21 16,-1 0-16,1 21 0,0 0 0,0 0 15,42 0 17,0 0-32,0 0 0,1 0 15,20 0-15,-21 0 0,0 0 0,22 0 16,20-22-16,1 1 16,-43 21-16,21-21 0,22-21 15,-43 21-15,0 21 16,0-22-16,0 1 0,0 0 15,1 0-15,-22 0 0,21 21 0,-21-21 0,0-1 32,0 44-1,0-1-31,-21 0 16,21 0-16,0 0 0,0 0 0,0 1 15,-22-1-15,22 0 0,0 0 16,0 0-16,0 0 0,22 43 15,-1-64-15,0 21 16,0-21-16,0 0 0,0 0 16,1 0-16,20 0 0,-21 0 0,0 0 15,0 0-15,1-21 0,-1 0 16,0 0-16,0-1 0,0 22 0,22-84 16,-22 41-1,-21 1-15,21 21 16,0-21-16,-21 20 0,21 22 15,-21-21-15,0 0 0,0 42 47,0 0-47,-21 1 0,21-1 16,-21 0-16,0 0 0,21 0 0,-21 22 16,-1-22-16,22 21 0,-42 22 15,21 41 1,21-83-16,-21 62 15,21-63-15,0 22 0,0-1 0,0-21 16,0 22-16,0-1 0,0 64 16,0 21-1,0-106-15,0 21 0,0 22 16,0-43-16,0 21 16,-21-21-16,21 1 0,-22-1 0,-41 42 15,21-63 1,20 21-16,1-21 15,0 0-15,0 0 16,21-21 0,0 0-1,0 0-15,0 0 16,0 0-16,0-1 0,0 1 0,0 0 16,0-21-16,0 21 0,0-22 0,0 1 15,-21 0-15</inkml:trace>
  <inkml:trace contextRef="#ctx0" brushRef="#br0" timeOffset="34331.68">18076 2625 0,'0'0'0,"0"-21"0,0-1 15,0 44 63,0-1-62,-21 0-16,0-21 16,21 21-16,-21-21 15</inkml:trace>
  <inkml:trace contextRef="#ctx0" brushRef="#br0" timeOffset="34563.93">17166 3006 0,'0'0'0,"21"0"32,0 0-32,1 0 0,20 0 15,-21 0-15,0 0 0,22 0 0,20 0 16,1 0-1,-43 0-15,0 0 0,-21-21 16,21 21-16,0 0 0</inkml:trace>
  <inkml:trace contextRef="#ctx0" brushRef="#br0" timeOffset="35427.48">20595 3048 0,'21'0'31,"0"0"-31,1-21 16,-1 0-16,0 21 0,21-21 0,-21 21 15,22-22-15,-22 1 0,21 21 0,-21-21 16,64-42-1,-85 41-15,21 1 0,-21 0 16,0 0-16,0 0 0,-21 0 0,0-1 16,0 1-16,-22 21 0,1-21 15,0 21-15,-1 0 0,1 0 0,0 0 16,-22 0-16,-63 0 16,85 21-16,21-21 0,0 21 15,-22-21-15,43 22 0,0-1 16,0 21-16,0 43 15,21-64-15,1 21 16,20 22-16,-21-22 0,21-21 16,-20 22-16,-1-1 0,21 0 15,-21-21-15,0 22 0,22-1 0,-43 0 16,21-20-16,-21 20 0,0-21 0,0 0 16,0 22-16,-21-22 0,-22 0 15,22-21-15,-21 21 0,-43 0 16,22-21-16,-22 0 15,22 0-15,-22-42 16,43 42-16,20-21 0,-20 0 0,21-1 16,0 1-16,0-21 0,21 21 15,0-22-15,0-20 16,0 42-16,0-22 0,21 22 0,21-21 16,-21 21-16,0 0 15,1-1-15,20 22 0,-21 0 0,0 0 16,22 0-16,-22 0 0,21 0 0,0 0 15,-20 0-15,20 0 0,0 0 16</inkml:trace>
  <inkml:trace contextRef="#ctx0" brushRef="#br0" timeOffset="35789.8">21209 3090 0,'-21'-21'32,"21"42"-32,0 1 15,0-1-15,0 0 0,0 21 0,0 43 16,0 42 0,0-64-16,0-20 15,0 20-15,-21 1 0,21-1 0,-22 1 16,22-1-16,-21 1 0,0-1 15,0 22-15,0-22 0,0 1 0,21-1 16,-22 1-16,-20 63 16,21-64-16,21-20 0,0-22 15,0-42 17,21 0-32,-21-22 15,0 22-15,21-42 16,0 20-16,1-63 15,-22 43-15</inkml:trace>
  <inkml:trace contextRef="#ctx0" brushRef="#br0" timeOffset="36116.61">21124 3366 0,'0'0'0,"0"-43"0,0 1 0,0 21 0,21-22 16,-21 22-16,22 0 0,-22 0 15,63-43-15,22 1 16,-64 63-1,21-21-15,1 21 0,-1 0 16,0 0-16,1 0 0,-1 0 0,0 0 0,1 0 16,-1 42-1,-42 43-15,0-43 16,-21-21-16,-43 43 16,43-22-16,-21-21 0,-1 0 0,1 1 15,0-1-15,21 0 0,-85 0 16,42 0-1,64-42 17,0 0-32,21 21 15,1-21-15,-1 21 0,0-21 16,0 21-16,21-22 0,-20 1 0,-1 21 16</inkml:trace>
  <inkml:trace contextRef="#ctx0" brushRef="#br0" timeOffset="36483.4">21907 3260 0,'0'0'0,"22"0"0,-1 0 16,-21-21-16,21 21 16,0 0-16,-21-22 0,42 1 15,-20 0 1,-1 0-16,21-21 15,-21 42-15,0-22 0,-21 1 16,0 0-16,0 0 16,-21 21-1,0 0 1,0 21-16,0 0 0,0 0 0,21 1 16,-22-1-16,22 0 0,-21 0 0,21 0 15,0 22-15,0 20 16,0-42-16,0 0 15,0 1-15,21-1 16,1-21-16,-1 0 0,0 0 16,42 0-16,-41 0 15,-1 0-15,0 0 0,21-21 16,-21-1-16,22 22 0,-22-21 0</inkml:trace>
  <inkml:trace contextRef="#ctx0" brushRef="#br0" timeOffset="38175.64">22733 3006 0,'0'0'16,"0"-21"-16,-21 21 31,0 0-31,-1 21 0,1 0 16,0-21-16,21 21 0,-21 0 16,0 0-16,21 22 0,-21-22 0,21 0 15,0 43-15,0-22 16,0 0-16,0-21 15,0 1-15,0-1 0,0 0 16,21-21-16,0 21 16,85-21-1,-22-21-15,-41 0 16,-22 21-16,0-21 0,21-1 16,-20 1-16,-1 0 0,0-21 0,0 21 15,-21-22-15,21 22 0,0 0 0,-21 0 16,22 0-16,-22-22 15,0 64 17,-22 1-32,1-1 15,21 0-15,-21 0 0,21 0 0,0 22 16,0-1-16,0-21 0,0 21 16,0-20-16,21 20 15,0-42-15,1 21 0,-1-21 16,0 0-16,0 0 0,21 0 15,-20 0-15,-1 0 0,0 0 0,0 0 16,21-21-16,-20 0 0,-1 0 0,0-1 16,21-62-1,1-1-15,-43 64 16,21-21-16,0-1 0,21-41 16,-21 62-16,1-20 0,-1 0 15,0 21-15,0-22 0,0-20 16,-21 42-1,-21 21 1,0 21-16,0 0 16,0 0-16,21 0 0,0 22 0,-43 41 15,43 1 1,0-43-16,0 1 0,-21 147 16,0-148-16,21 22 15,0-1-15,-21 1 0,21-1 16,-43 128-16,1-22 15,21-126-15,0 20 16,0-21-16,21 22 0,0-22 16,-22 1-16,1-1 0,21-21 0,0 21 15,-21-20-15,21 41 16,0-21-16,21-42 16,0 0-1,1 0-15,-1 0 0,0 0 0,0 0 16,0-21-16,0 0 0,22 0 15,41-64 1,-62 43-16,20-43 16,-42 43-16,21 0 0,0-85 15,-21 84-15,0-20 0,0 20 16,-21-62-16,0 62 0,-21-41 16,20 62-16,1-20 15,-21 21-15,21 0 0,0 0 16,21-1-16,-22 22 0,22-21 0,0 0 31,22 21-31,-1 0 16,0-21-16,0 21 0,0-21 0,0 21 15,1-21-15,20-1 16,-21 22-16,43-42 0,-43 21 16,21 0-16,-21 0 0,0-1 0,22 1 15,-43 0-15,21 0 0,0 0 16,0 0-1,-21-1-15,0 44 32,-21-1-32,21 0 15,-21 21-15,21-21 0,0 1 16,0 20-16,0-21 0,0 0 16,0 22-16,0-22 0,0 0 0,0 0 15,21 0-15,0 0 0,0 1 16,22-22-16,-22 0 15,21 0-15,-21 0 0,1 0 16,-1-22-16,0 1 16,0 0-16,0 0 0,0 0 0,1 0 15,-1-22-15,42-41 16,-20 20-16,-43 43 16,21 0-16,0 0 0,0-1 15,0 22-15,0 0 16,1 22 15,-22-1-15,21-21 15,0 0-15,-21-21-16,0-1 15,0 1 1,0 0-1,0 0 1,-21 21-16,0 0 16,-1 0-16,1 0 0,0 21 15,0-21-15,21 21 0,-21 0 16,0 1-16,21-1 0,0 21 0,-22-21 16,22 0-16,0 1 0,0 20 15,0-21-15,0 0 0,0 0 0,0 1 16,0-1-16,0 0 0,22 0 15,41 0 1,-42-21-16,0 0 0,1 0 0,-1 0 16,0 0-16,21 0 0,-21-21 0,1 21 15,20-21-15,-21 0 0,43-43 16,-22 22 0,-42 21-16,21 0 15,-21-1-15,0 1 0,0 0 16,0 0-16,0 0 15,-21 21-15,-21-21 16</inkml:trace>
  <inkml:trace contextRef="#ctx0" brushRef="#br0" timeOffset="38419.62">24447 2900 0,'-42'-21'16,"21"21"-1,42 0 32,-21-21-31</inkml:trace>
  <inkml:trace contextRef="#ctx0" brushRef="#br0" timeOffset="38711.46">22839 2794 0,'-21'0'0,"42"0"0,-64 0 16,43 21 62</inkml:trace>
  <inkml:trace contextRef="#ctx0" brushRef="#br0" timeOffset="42043.44">1863 5207 0,'0'-21'0,"0"-64"32,0 64-32,0 0 0,0 0 15,21-64-15,-21 43 16,0 21-16,21-1 15,-21 1-15,0 42 32,0 22-32,0-1 15,0 0-15,0 1 0,0-1 16,0 22-16,0 41 0,0-41 16,-21-1-16,21-20 0,-21 20 0,21-20 15,-22 126 1,22-106-1,0-41-15,22-22 16,-1-22 0,0 1-16,-21 0 15,21 0-15,0 0 0,22-85 16,-22 85-16,0-64 16,0 43-16,0-1 0,-21 1 15,21 21-15,1-21 0,-1-22 16,0 43-1,0 21-15,-21 21 16,0 0-16,21 0 16,-21 1-16,21 20 0,-21-21 0,0 21 15,22-20-15,-22 20 0,0 0 16,21 64-16,-21-85 16,21 22-16,-21-22 0,21 0 15,0 0-15,22-21 0,-22 0 16,21 0-16,43 0 15,-1-42 1,-62 21-16,20-1 0,0 1 0,-21-21 16,1 21-16,20-22 0,-21 22 15,0-21-15,-21 0 0,0-1 0,21 22 16,-21-21-16,0-1 0,0 1 0,0-21 16,0 20-16,0 1 15,0 63 16,0 0-31,-21 0 0,21 22 16,0-22-16,0 42 16,0-20-16,0-1 0,0 0 0,0 1 15,0-22-15,0 21 0,0 1 16,0-22-16,0 42 0,21-42 16,22 22-16,-22-22 15,42-21-15,-41 0 16,-1 0-16,106-42 15,-64-1 1,-20 1-16,-22 21 0,21 0 0,-21-22 16,0 1-16,43-43 15,-64 43-15,21 0 0,0-64 16,0 63-16,-21-20 0,0-64 16,0 21-1,0 85-15,-21 21 16,0 0-16,0 0 15,0 0-15,0 21 0,-1 21 16,22-20-16,-42 62 16,21 64-16,0-105 15,0 63-15,21-64 0,0 0 16,0 1-16,0-1 0,0 0 16,21-21-16,0 1 0,0 20 0,0-21 15,0 0-15,43 0 16,21-21-1,-43 0-15,0 0 0,22-21 16,-22 0-16,0 21 0,1-21 16,-22 0-16,0 0 0,0-1 0,0 1 15,1-21-15,-1 21 0,-21 0 0,21-22 16,-21 22-16,0 0 0,0-21 16,0-22-16,0 22 15,-21 42-15,0 0 16,-1 0-1,22 21-15,0 0 0,0 21 0,0-20 16,0 20-16,-21 21 16,21 1-16,0-43 15,0 21-15,0 1 0,0-1 16,21-21-16,1-21 0,-22 21 0,21 1 16,0-22-16,64 0 15,-22 0 1,-21 0-16,-20-22 0,20 1 0,21-21 15,-41 21-15,20 0 0,-21-1 16,0-20-16,22 21 0,-1-64 16,-21 43-16,0 0 0,0-128 15,-21 64 1,0 64-16,0 0 0,0-22 16,0 43-16,0 0 0,0 0 15,-21 21 1,0 0-16,21 21 0,0 0 0,-21 64 15,21-43 1,-21 43-16,21-43 0,0 0 16,0 1-16,0 20 0,0-20 0,-21-1 15,21 0-15,-22 22 16,22-1-16,-21-42 0,21 22 16,-21-1-16,21-21 15,0-42 16,0 0-31,0 0 16,0 0-16,21-1 16,0 1-16,1 0 0,-1 0 0,0-21 15,21-1-15,64-20 16,-85 63-16,43-21 16,-22 21-16,-21 0 0,22 0 15,-22 0-15,0 21 0,0-21 0,21 42 16,-20-21-16,-22 0 15,21 1-15,-21 20 0,-21 21 16,-1-41 0,-20-1-16,21 0 0,0-21 0,0 21 15,-43 0-15,22 0 0,21-21 16,-106 22 0,105-22-1,1 0-15,0 0 0,-21 0 0,21 0 16,21-22-16,0 1 15</inkml:trace>
  <inkml:trace contextRef="#ctx0" brushRef="#br0" timeOffset="42674.56">6308 4720 0,'0'0'0,"0"-21"0,0 0 0,0 0 16,0 0-16,-22 42 31,22 21-31,0-21 16,0 22-16,0 20 0,-21 106 15,0-42 1,21-63-16,-21-22 0,21 22 0,0-22 16,-21 0-16,0 1 0,21-1 0,-22 0 15,22 1-15,0-22 0,0 0 0,0 21 16,0-20 0,0-44 15,22 1-31,-22 0 0,0 0 0,0 0 15,0-22-15,21 22 0</inkml:trace>
  <inkml:trace contextRef="#ctx0" brushRef="#br0" timeOffset="45890.82">6159 4974 0,'0'0'0,"0"-42"0,0-43 16,0-21-16,85 1 31,-64 83-31,0 1 0,43-21 0,-22 21 15,1 0-15,105 21 16,0 0 0,-106 21-16,22 0 0,-22 0 15,0 0-15,-20 22 0,-1-1 0,0 0 16,-21 1-16,0-1 0,-42 85 16,-64-21-1,63-85-15,-20 0 0,21 21 16,-1-42-16,1 22 0,-22-1 15,43-21-15,-21 0 0,0 0 0,20 0 16,-41 0 0,42 0-16,21-21 0,0-1 15,0 1-15,-21 0 0,21 0 16,0 42 15,0 0-31,0 0 0,0 1 16,0-1-16,0 21 0,42 22 15,-42-43-15,21 21 0,0 0 16,-21-20-16,21 20 0,1-21 0,20 43 16,-21-43-16,0 0 0,22 0 0,-22 0 15,0 0-15,21-21 0,64 0 16,-21 0 0,-43 0-16,0 0 0,1 0 0,-1-21 15,0 0-15,1 0 0,-22 0 16,21 0-16,-21-1 0,1-20 15,41-64 1,-63 22-16,0 62 16,0-20-16,0 21 0,0 0 0,0 0 15,0-1-15,-21 22 32,0 22-32,21-1 0,0 0 15,-21 21-15,21-21 0,-22 1 16,22 20-16,-21-21 0,21 21 0,0-20 15,0-1-15,0 21 0,0 22 16,64-1 0,-64-42-16,21-21 0,0 0 15,21 0-15,-20 0 0,-1 0 16,21 0-16,-21 0 0,22 0 0,-1 0 16,-21-21-16,21 0 0,1 0 0,105-64 15,-106 22 1,-21 41-16,22-41 15,-43 42-15,21 0 0,-21-1 16,0 1-16,0 0 0,-21 42 31,0 0-15,21 1-16,0-1 0,0 0 0,0 0 16,0 0-16,0 0 0,0 1 15,0-1-15,0 0 0,21 42 16,-21-41-1,0-1-15,0 0 0,-21-21 32,-1 0-17,1 0-15,21-21 0,-42 0 16,21-1-16,0 1 16,21 0-16,-22 21 0,22 21 46,0 0-46,0 1 16,0-1-16,22 0 16,-1 0-16,0 0 0,0-21 15,21 0-15,1 0 16,20 0-16,-42 0 0,22 0 16,-1 0-16,0 0 0,1 0 15,-22-21-15,21 0 0,1 0 0,-22 0 16,0-1-16,64-62 15,-43 20 1,-42 43-16,21-21 0,-21 21 16,0-1-16,0 1 0,0 0 0,0 0 15,0 0-15,0 42 16,0 0 0,-21 0-16,21 0 0,-21 22 15,0-22-15,21 0 0,0 21 16,0-20-16,0-1 0,0 0 0,0 21 15,0-21-15,0 22 16,0-22-16,21-21 16,0 0-16,0 21 0,0-21 0,0 0 15,22 0-15,-22 0 0,0 0 16,0-21-16,64-21 16,-43 20-16,-42 1 15,21 0-15,1-42 16,-22 41-16,0 1 0,0-21 0,0 21 15,0 0-15,0-22 0,0-41 16,-64 20 0,43 64-16,0 0 0,0 0 15,-1 0-15,1 0 0,-21 0 16,21 21-16,0 0 0,-1 1 0,-41 62 16,42-20-1,21-43-15,0 0 16,0 21-16,0-20 0,0-1 0,0 0 15,21 21-15,0-21 0,0 1 16,43-1 0,-22-21-16,0 0 0,-20 0 15,41 0-15,-21-21 0,-20 21 16,20-22-16,-21 1 0,21 0 0,-20 0 16,62-43-1,-20-20 1,-43 63-16,-21-1 0,21-20 15,-21 21-15,0 0 0,0 42 32,0 0-32,-21 0 15,21 0-15,-21 1 0,21-1 0,0 0 16,0 0-16,-21 21 0,21-20 16,0-1-16,0 0 0,0 0 0,0 0 15,0 0-15,21 1 0,-21-1 16,42-21-16,0 21 15,-20-21-15,-1 0 0,21 0 16,-21 0-16,0-21 16,1 0-16,-1 21 0,0-22 0,-21 1 15,42-63 1,-21 20-16,-21 43 16,22 0-16,-22 0 0,0-1 0,0 1 15,0 0-15,0 0 16,0 42-1,0 0-15,0 0 16,0 22 0,0-22-16,0 0 0,0 43 15,0-43-15,0 0 0,0 0 16,0 0-16,0 0 0,0 1 16,0-1-16,21-21 15,0 0-15,0 0 0,43 0 16,-43 0-16,0 0 15,0 0-15,0-21 0,0 21 16,22-43-16,-22 43 0,0-21 16,-21 0-16,0 0 0,21 0 0,-21-1 15,0-20-15,0 0 16,0 21-16,0-1 0,0 1 31,21 21-31,1 0 16,-1 0-16,0 0 15,0 0-15,0 0 16,0 0-16,1 21 0,-22 1 16,21-1-16,-21 0 0,0 0 15,0 0-15,0 0 0,0 1 16,0-1-16,0 0 0,0 0 16,0 0-16,0 0 0,21-21 15,-21 22-15,21-22 0,0 0 16,0 0-16,1 0 15,-1 0-15,0 0 0,0 0 0,0 0 16,43-22 0,-22-20-16,-21 21 0,0 21 15,1-21-15,-1 0 0,0-22 16,0 22-16,-21 0 0,21 0 0,0 0 16,-21-1-16,22 1 0,-1-21 15,0 21 1,-21 0-16,21 21 15,-21 21 1,0 0 0,0 0-16,0 0 15,0 0-15,21-21 47,-21-21-31,0 0-16,0 0 15,0 0 1,0 0 0,-21 21-1,0 0 1,0 21-16,0 0 0,21 0 16,-22 0-16,1 0 0,21 1 15,0-1-15,0 0 0,0 0 16,0 43-1,0-43-15,0 0 0,0 0 16,21-21-16,1 0 0,-1 21 0,0-21 16,0 0-16,0 0 15,43 0-15,-1 0 16,-42-21-16,1 0 0,20 0 16,-21 0-16,0-1 0,0 1 15,-21 0-15,22 0 0,20-64 16,-42 64-1,0 0-15,0 42 32,0 0-17,0 0-15,0 1 0,-21 20 16,21 0-16,0-21 16,0 1-16,0-1 15,0 0-15,0 0 0,0 0 16,21-21-1,0 0-15,0 0 0,0 0 16,1 0-16,-1 0 0,0 0 16,0-21-16,0 21 0,22-42 15,-22 42-15,21-21 0,-21-1 0,0 1 16,22 0-16,-22 0 0,21 0 0,-21 0 16,1-22-16,-1 22 15,0 0-15,0 0 0,-21 0 0,0-1 16,-21 22-1,0 0-15,0 0 16,-1 0-16,1 22 0,0-1 0,21 0 16,0 0-16,0 0 0,0 0 0,0 1 15,0 20-15,0-21 16,0 0-16,0 0 0,21 1 16,0-1-16,-21 0 0,0 0 15,0 0 1,-21-21-1,0 21 1,0-21-16,0 0 0,0 0 0,-22 0 16,22 0-1,0 0 1,0 0 0,21-21-1,0 0-15</inkml:trace>
  <inkml:trace contextRef="#ctx0" brushRef="#br0" timeOffset="46427.03">13187 5017 0,'0'0'0,"0"-22"0,0 1 15,0 0-15,0 0 0,0 0 16,0 0-1,-21 21 1,21 21-16,-22 21 0,1 0 16,21 1-16,-21-22 15,21 21-15,0-21 0,0 22 0,-21-22 16,21 21-16,-21-21 0,21 1 0,0 20 16,0-21-16,21-21 46,-21-21-46,21 0 0,0 0 16</inkml:trace>
  <inkml:trace contextRef="#ctx0" brushRef="#br0" timeOffset="46767.84">13250 4699 0,'0'0'0,"-42"-21"31,21 21-31,21 21 0,21 0 32,0-21-32,0 0 0,0 0 15,22 0-15,-22 0 0,0 0 16,0 0-16,0-21 0,1 21 0,-1-42 16,-21 21-1,0-1-15,0 1 0,0 0 16,-21 21-16,-1 0 15,1 0-15,0 0 0,0 0 0,0 0 16,0 0-16,-1 0 16,1 0-16,0 21 0,21 0 15,-21 1-15,21-1 0,0 0 16,0 0-16,0 0 0,0 0 0,21 1 16,0-1-16,22 0 15,20 21-15</inkml:trace>
  <inkml:trace contextRef="#ctx0" brushRef="#br0" timeOffset="47211.58">13716 4911 0,'-21'0'0,"0"0"0,-1 0 16,1 21-16,21 0 15,0 0-15,0 0 0,-21 1 0,21-1 16,0 42-16,-21-20 15,21-22-15,0 0 16,0 0-16,0 0 0,0 0 16,0 1-16,0-44 47,0 1-32,0 0-15,0 0 0,42-21 16,1-43-16,-22 64 15,0-22-15,0 1 0,21 21 16,-20-21-16,20 20 0,-21 1 0,21 0 16,-20 0-16,-1 21 0,63 0 15,-62 21-15,20 21 16,-21 1-16,-21-22 0,21 42 16,-21-20-16,0 20 15,0-42-15,-21 22 0,0-22 16,-21 64-16,20-43 15,44-42 17,-1 0-32,0 0 15,0-21-15</inkml:trace>
  <inkml:trace contextRef="#ctx0" brushRef="#br0" timeOffset="47638.34">14711 4974 0,'0'0'0,"42"-84"32,-42 62-32,-21 1 15,-21 21 1,20 0-16,-41 0 16,42 0-16,0 21 0,-22 1 0,1-1 15,21 0-15,0 0 0,-1 0 16,22 22-16,0-1 15,0-21-15,0 0 0,43 0 16,-22 1-16,0-1 0,21 0 16,-20-21-16,-1 21 0,0 0 15,64 0 1,-43 22-16,-42-22 16,0 0-1,-21-21-15,0 0 16,-22 0-16,22 0 0,-85 0 15,43 0 1,20 0-16,22 0 0,0 0 16,0 0-16,0 0 0,0 0 0,-1-21 15,22 0-15,22 21 16,-1 0 0,21-21-16,-21 21 0,43-22 15,-22 22-15</inkml:trace>
  <inkml:trace contextRef="#ctx0" brushRef="#br0" timeOffset="47871.2">15113 5059 0,'-21'-21'32,"0"21"-32,-1 0 0,22 21 15,0 0-15,-21 21 0,0-20 16,21-1-16,-21 0 15,21 21-15,0-21 0,0 1 0,0-1 16,-21 0-16,21 0 0,0 0 16,0 0-16,0-42 47,21 0-47,0 0 0</inkml:trace>
  <inkml:trace contextRef="#ctx0" brushRef="#br0" timeOffset="48043.11">15155 4763 0,'0'0'15,"0"-22"-15,0 1 0,0 42 47,0 1-31,21-1-16,1 0 15,-22 0-15,21 0 0</inkml:trace>
  <inkml:trace contextRef="#ctx0" brushRef="#br0" timeOffset="48852.64">15938 5122 0,'0'0'0,"0"-21"0,0 0 0,0 0 16,0-21-16,-21 20 0,-21-41 16,42 42-16,-21 0 15,0-1-15,-1 22 0,1 0 0,0 0 16,0 0-16,0 0 0,-22 0 16,22 22-16,-63 62 15,20-20-15,43-43 16,0 21-16,-22 22 15,43-43-15,-21 21 0,21-21 0,0 1 16,0-1-16,0 0 0,64 21 16,-22-21-1,-21-21-15,0 0 0,43 0 16,-43 0-16,21 0 0,-20 0 0,-1 0 16,21-21-16,-21 0 0,22 0 15,-1-43-15,0 22 0,1-21 16,-22-1-16,0 22 15,21-64-15,-21 42 0,1 22 16,-1-21-16,0 20 0,-21-20 16,0 20-16,0-62 15,0 62-15,0 22 16,0 0-16,-21 21 16,0 21-16,-1-21 15,22 42-15,0-20 0,-21 41 16,-21 1-16,42-22 15,0 21-15,0-20 0,-21-1 0,21 22 16,0-22-16,0 0 0,0 1 16,0-1-16,0 0 0,0-21 15,0 22-15,0-22 0,21 0 0,42 43 16,-41-64 0,-1 0-16,0 0 0,21 0 15,1 0-15,-22 0 0,0-22 16,21 22-16,-21-21 0,1 0 0,20 0 15,0-21 1,1-43-16,-43 64 0,0 0 16,0-22-16,0 22 0,0 0 15,-22 21 1,22 21-16,-21 0 0,-21 22 16,42-1-16,-21-21 15,21 0-15,-21 43 16,21-43-16,0 0 0,0 0 0,0 0 15,21 1-15,21-1 16,-21-21 0,0 0-16,1 0 0,-1 0 0,0 0 15,21-21-15,-21-1 0,1 1 0,20 21 16,-21-21-16</inkml:trace>
  <inkml:trace contextRef="#ctx0" brushRef="#br0" timeOffset="49371.35">18521 4572 0,'0'-21'16,"0"42"-16,-21-84 0,21 41 0,-22 1 0,1 0 15,0 0-15,0 0 0,0 21 16,0 0-16,-1 21 16,1 0-16,21 0 0,-21 0 15,0 22-15,0 20 16,0-20-16,-43 105 15,43-106-15,0 64 16,21-64-16,-21-21 0,21 64 16,0-64-16,0 0 0,0 1 15,0-1-15,0 0 16</inkml:trace>
  <inkml:trace contextRef="#ctx0" brushRef="#br0" timeOffset="50014.98">17759 4847 0,'-21'0'0,"42"0"0,-21 0 32,21 0-17,0 0-15,21 0 0,107 0 16,-22-21-1,-64 0-15,1 0 0,20 21 0,-20-21 16,-1-1-16,1 1 0,-22 0 16,0 0-16,1 0 0,-1 0 0,0-1 15,-20-20-15,-1 21 0,-21-64 16,0 43-16,0 0 16,0 20-1,-21 44 1,-1 20-16,22-21 0,-21 0 15,0 22-15,21-1 0,-42 43 16,21-22-16,21-21 0,-22 1 16,-20 63-16,21-64 0,21 0 15,-21 1-15,0-1 0,21-21 16,-22 85 0,1-85-16,21-42 46,0 0-46,0-22 0,21 22 16,-21 0-16,43-42 16,-22 20-16,21 22 0,22-42 15,-43 20-15,21 22 0,1 0 0,-22 0 16,21 21-16,0 0 0,-20 0 16,41 0-16,1 63 15,-64-20-15,0-22 16,0 21-16,0-21 0,0 0 0,0 22 15,0-22-15,0 0 0,-22 0 0,1 0 16,0 22 0,0-1-16,0-42 15,42 0 17,0-21-32,-21 0 15,21 0-15,0-1 0</inkml:trace>
  <inkml:trace contextRef="#ctx0" brushRef="#br0" timeOffset="50348.79">19071 5017 0,'0'21'31,"21"-21"-15,0 0-16,1 0 0,-1 0 0,0 0 15,0 0-15,21 0 0,-20 0 16,20-21-16,21-1 0,22 1 15,-64 0-15,0 0 16,-21 0-16,0 0 0,0-1 16,0-20-16,0 21 15,-21 0-15,-21 21 16,21 0-16,0 21 0,-1 0 16,-41 21-16,42 1 15,0-22-15,-22 64 0,22-64 0,21 21 16,0-21-16,0 0 15,0 1-15,0-1 0,42 42 16,1-42 0,-1-21-16,22 0 15,-22 0-15,0-21 0,1 21 0,-1-21 16</inkml:trace>
  <inkml:trace contextRef="#ctx0" brushRef="#br0" timeOffset="52651.47">20913 4657 0,'0'0'0,"42"-21"0,-21 21 0,0-22 0,0 22 16,1-21-16,-1 21 0,-21-21 16,21 0-16,-21 0 15,0 0-15,0-1 16,0 1-16,-21 21 0,-43 0 15,1 0 1,20 0-16,1 0 0,0 0 0,-22 21 16,22-21-16,0 22 0,-1-1 0,1 0 15,0 0-15,20 0 0,1 0 16,0 1-16,21-1 0,0 0 0,0 0 16,64 43-1,-22-64-15,-21 21 16,64 21-16,-43-21 0,-21 0 15,22 1-15,-1-1 0,-21 0 16,0 0-16,22 21 16,-43 1-16,21-1 0,-21-21 0,0 0 15,0 1-15,-43-1 0,22 0 16,-42 0-16,42-21 0,-22 0 16,-126 21-1,84-21 1,43 0-16,21 0 0,-43-42 15,43 42-15,21-21 0,0 0 0,0-1 0,0 1 16,0 0-16,0-85 16,21 43-1,0 42-15,1-1 0,-22 1 16,21 21 0,-21 21-16,0 1 15,0-1-15,0 0 0,0 21 0,0 1 16,0-22-16,0 21 15,21-21-15,-21 0 0,21 1 0,0 20 16,0-21-16,1-21 0,-1 21 0,0 0 16,0 1-16,21-22 0,-20 0 15,83 0 1,22 0-16,-84 0 16,-1 0-16,0-22 0,1 1 15,-1 21-15,22-42 0,-43 0 16,21 20-16,43-105 15,-85 43 1,21 63-16,-21-1 0,0 1 0,0 0 16,0 0-16,-21 21 15,0 0-15,-1 21 0,1 0 16,21 0-16,-21 1 0,0-1 16,0 21-16,0-21 0,-1 22 0,1-22 0,21 42 15,0 22 1,0-64-16,0 0 15,0 0-15,21-21 0,1 0 16,-1 22-16,0-22 0,0 0 16,43 0-1,20-43-15,-63 43 0,1-21 16,-22 0-16,21 0 0,0 0 16,0-1-16,-21 1 0,0-21 0,21 21 15,-21 0-15,21-22 0,-21 22 16,0 0-16,0 42 31,0 0-15,0 0-16,0 1 15,0-1 1,22-21-16,-1 0 16,0 0-16,0-21 15,0 21-15,-21-22 0,21 22 0,1-21 16,-1 21-16,-21-21 0,21 21 0,0 0 15,-21-21-15,21 21 0,-21-21 16,0 42 0,0 0-16,0 0 15,0 0-15,0 1 0,-21-1 16,21 0-16,0 0 0,-21 21 0,21-20 16,-21-1-16,21 0 0,0 21 15,0 1-15,21-22 16,0 0-16,0-21 0,0 0 15,1 21-15,-1-21 0,0 0 0,0 0 16,0 0-16,0 0 16,1 0-16,-1-21 0,0 0 0,0 0 15,0-1-15,0-41 16,1 42-16,-1-43 16,0 43-16,0 0 0,0-43 15,0 43-15,-21 0 0,22 21 16,-22 21 15,0 0-31,0 1 0,0-1 0,0 0 16,-22 0-16,22 0 0,-21 0 15,21 1-15,0 41 16,0-42-16,0 22 0,0-22 16,21-21-1,1 0 1,-1 0-16,0 0 0,21 0 15,-21-21 1,1-1-16,-1 1 0,42-21 16,-42 21-16,1 0 0,-1-1 0,-21-20 15,21 21-15,0 0 0,0 0 16,-21-1-16,0 1 0,21 0 0,1 0 16,-22 42 15,-22 0-31,1 0 0,21 1 15,-21 20-15,21-21 0,0 0 0,-21 0 16,0 22 0,21-1-16,0-21 0,0 0 0,0 1 15,0-1-15,21-21 16,0 0 0,0 0-16,0 0 0,22 0 15,41 0-15,-62-21 16,-1 21-16,0-22 0,0 1 15,0 0-15,0 0 0,1 0 0,-22 0 16,21-1-16,0 1 0,-21-21 16,21 0-1,-42 63 1,0 0 0,21 0-16,-21 0 0,-1 43 15,1-43 1,0 0-16,21 0 0,0 0 15,0 1-15,0-1 16,21 0-16,0-21 16,1 0-16,-1 0 0,0 0 15,42 0 1,1-21-16,-43 0 0,0 21 16,0-22-16,1 1 0,-1 0 15,0 0-15,0-21 0,0 20 16,0-20-16,1 21 0,-1-43 15,0 22 1,-42 42 0,0 21-1,21 0 1,21-21 0,0 0-16,0 0 15,0 0-15,0 0 16,1 0-16,-1 0 0,0 0 15,0 0-15,0 0 0,-21 22 32,0-1-32,0 0 15,0 0-15,-21 0 0,0 22 16,21-22-16,-21 0 0,21 0 16,-21 43-16,21-43 15,0 0-15,0 0 0,0 0 16,0 0-1,21-21-15,0 0 0,21 0 16,1 0 0,-22-21-16,0 0 0,0 21 15,0-21-15,0 0 16,1 21-16,-22-21 0,21-1 16,0 22-1,-21-21-15</inkml:trace>
  <inkml:trace contextRef="#ctx0" brushRef="#br0" timeOffset="68181.11">1143 2434 0,'-21'0'47,"0"0"-47,-1 0 16,1 0-1,0 0-15,0 0 0,0 0 31,42 0 1,0 0-17,0 0-15,0 0 0,1 0 16,-1 0-16,63 0 16,-62 0-16,20 0 0,0 0 15,22 0-15,42-21 0,-43 21 0,1 0 16,-1 0-16,1 0 0,-1 0 15,191-21 1,-169 21-16,-22 0 16,22 0-16,0 0 0,63-21 15,-64 21-15,1 0 0,0 0 16,-1 0-16,1 0 0,254 0 16,-85 0-1,-170 0-15,1 0 16,0 0-16,-1 0 0,1 0 0,0 0 15,-1 0-15,22 0 0,-21 0 0,105-21 16,107 21 0,-191 0-16,-22 0 15,86-22-15,-86 22 0,-20 0 16,20 0-16,-20 0 0,21 0 16,169 0-1,-149 0-15,-62 0 0,20 0 16,-20 0-16,-1 0 0,0 0 15,-21 0-15,22 0 0,-22-21 0,0 21 16,0 0-16,0 0 0,1 0 31,-22-21 16,-22 21-31,1 0-1,0 0-15,0-21 16,0 21-16</inkml:trace>
  <inkml:trace contextRef="#ctx0" brushRef="#br1" timeOffset="74003.34">2286 6604 0,'0'0'16,"0"21"-16,0 0 15,21-21 1,0 0-1,0-21-15,1 0 16,-1 21-16,0-21 0,0 0 0,21 0 16,-20-1-16,20-20 0,-21 21 15,21 0-15,1-22 16,-43 22-16,0 0 0,0 0 16,-21 21-1,-22 0-15,1 0 0,0 21 0,-1 0 16,-20 0-16,-1 1 0,-84 41 15,63 1 1,64-43-16,0 0 0,0 0 16,0 0-16,21 0 0,0 1 0,0-1 15,0 0-15,63 21 16,-20-21-16,-1 1 16,0-22-16,1 21 0,126 0 15,-106 0 1,-20-21-16,-1 21 0,-21-21 0,0 21 0,1 1 15,-22-1-15,-22 21 16,-41 0-16,21-20 16,-1-1-16,-20 0 0,20 0 15,-20 0-15,-1 0 0,22 1 0,-21-22 16,20 0-16,1 0 0,-43-22 16,-21-41-1,85 42-15,0 0 0,0-22 16,21 22-16,0-21 0,0 21 0,0-22 15,0 22-15,0-21 0,0 21 0,0-22 16,21 1 0,0 21-16,0 21 0,1 0 15,20 0-15,-21 0 0,21 0 0,22 0 16,-43 0-16,21 0 16,1 0-16,-1 21 0</inkml:trace>
  <inkml:trace contextRef="#ctx0" brushRef="#br1" timeOffset="74686.95">2921 6731 0,'0'0'0,"21"0"16,-21-21-16,0 0 16,0 0-1,0 42 1,-21 0-1,0 0-15,0 0 0,21 22 16,0-22-16,0 0 0,-22 42 16,1-41-16,21-1 0,0 21 15,0-21-15,0 0 0,21 1 16,1-22-16,-1 0 16,0 0-16,21 0 0,-21 0 15,1 0-15,41-22 0,-42 22 16,22-21-16,-22 0 0,0 0 15,21 0-15,-21 0 0,1-1 0,-22 1 16,21-21-16,-21 21 0,21-22 16,0 1-1,-21 21-15,0 0 0,0 42 32,0 0-32,0 0 15,0 0-15,0 1 0,0-1 0,0 21 16,0-21-16,0 22 0,0-1 15,0 0-15,-21 1 0,21-1 0,0 0 16,0 1-16,0 20 0,0-21 16,0 85-16,-21 22 15,21-107-15,-21 21 16,21 22-16,0-43 0,0-20 16,0 20-16,0 0 0,-22-21 15,22 22-15,-42 20 16,-43 1-16,64-43 15,-21-21-15,21 0 0,-22 0 16,1 0-16,-64 0 0,64 0 16,-22-21-16,1 0 0,21-1 15,-22-20-15,-126-85 16,147 64 0,22 20-16,21 22 0,0-21 15,0 21-15,0-1 0,0-20 0,21 21 16,0 0-16,1 0 0,20-1 0,43-41 15,-22 42-15,106-85 16,-105 85-16</inkml:trace>
  <inkml:trace contextRef="#ctx0" brushRef="#br1" timeOffset="75196.31">3746 6731 0,'-21'0'0,"0"0"15,0 21-15,21 0 16,0 1-16,-21-1 0,21 0 0,-21 64 16,-1-22-1,22-42-15,0 0 0,-21 43 16,21-43-16,0 0 0,0-42 47,0 0-32,0 0-15,0 0 0,0-1 16,0 1-16,0 0 0,21-21 16,1 21-16,20-43 0,21 1 15,-20 41-15,-22 1 16,21 0-16,1 0 0,-22 21 0,21 0 15,0 0-15,-20 0 0,20 0 16,-21 21-16,0-21 0,0 42 0,1-20 16,-1-1-16,-21 63 15,0-41-15,0-22 16,0 21-16,0-21 0,0 1 0,0-1 16,-21 0-16,-1 0 0,22 21 15,-21-20-15,21-44 31,21 1-31,-21 0 16,22 21-16,-1-21 0,0-21 0,-21 20 16</inkml:trace>
  <inkml:trace contextRef="#ctx0" brushRef="#br1" timeOffset="75447.16">4572 6414 0,'0'0'0,"0"21"31,0 0-31,0 0 0,0 64 16,-21-1-1,21-41-15,-21-1 0,-1 0 16,22 1-16,-21 20 0,21-42 0,-21 22 16,0-1-16,21-21 0,0 22 0,0 20 15,0-42 1,0 0-16,21-21 15,0 0-15,0-21 16,1 0-16,-1 21 0,-21-21 16,21 0-16</inkml:trace>
  <inkml:trace contextRef="#ctx0" brushRef="#br1" timeOffset="75649.05">4297 6795 0,'0'0'0,"21"0"32,21 0-17,-21 0-15,1 0 0,20 0 16,-21 0-16,21-22 0,1 22 0,-22 0 16,21-21-16,1 21 0,62 0 15,-62 0-15,-1 0 16</inkml:trace>
  <inkml:trace contextRef="#ctx0" brushRef="#br1" timeOffset="76207.73">5228 6943 0,'0'0'0,"21"-21"0,-21-1 16,21 22-16,-21-21 0,43 0 16,-43 0-16,21-21 15,-21 20-15,21-20 0,-21 21 16,0 0-16,0 0 0,0-1 0,0 1 16,-21 0-16,0 21 0,-64 0 15,22 21 1,41 0-16,1 1 0,-21-1 15,21 21-15,0-21 0,-1 22 0,1-22 16,21 21-16,0-21 0,-21 22 0,21-22 16,0 0-16,0 0 0,0 0 0,0 0 15,21 1 1,22-22-16,-22 0 0,0 0 16,21 0-16,1 0 0,-22 0 15,0-22-15,21 22 0,-21-21 16,1 0-16,20 0 0,0 0 15,-21-43-15,1 43 0,-1 0 16,-21 0-16,0-22 0,0 22 16,0 0-16,0 42 31,-21 0-31,21 1 0,-22-1 16,22 0-16,0 0 0,0 21 15,0-20-15,0-1 0,0 0 16,0 0-16,0 0 0,0 0 0,22-21 15,-1 22-15,0-22 0,0 0 16,0 0-16,0 0 16,1 0-16,-1 0 0,0 0 0,0-22 15</inkml:trace>
  <inkml:trace contextRef="#ctx0" brushRef="#br1" timeOffset="76677.46">5736 6731 0,'21'-21'0,"-42"42"0,42-63 0,0 21 0,-21-1 15,22 1-15,-1 21 0,0-21 16,64 0 0,-22 21-16,-42 0 15,22 0-15,-22 21 0,0-21 16,0 21-16,0 22 0,0-22 16,-21 0-16,22 21 0,-22-21 0,0 64 15,-22-43-15,-20 1 16,21-1-16,-43 0 15,43-20-15,-21-22 0,21 21 0,0 0 16,21-42 15,21 0-15,0-1-16,0 1 0,0 0 0,0 0 16,22 0-16,-1-43 0,0 22 15,-20 0-15,20-1 0,-21 1 16,0 21-16,22-43 0,-22 64 15,-21-21-15,21 21 0,-21 21 16,-21 0 0,0 1-16,-1-1 0,1 21 0,0-21 15,21 22-15,-21-22 0,0 21 16,0-21-16,21 22 0,0-22 0,0 0 16,0 21-16,0-21 0,0 1 0,0 20 15,42-21 1,0 0-16,-21-21 0,22 0 0,-22 0 15,21 0-15,-21 0 0,22 0 0,-1 0 16</inkml:trace>
  <inkml:trace contextRef="#ctx0" brushRef="#br1" timeOffset="77339.11">1841 7514 0,'-21'0'31,"42"0"-31,1 0 16,-1 0-16,0 0 0,21 0 0,1 0 15,-1 0-15,0 0 0,1 0 16,20 0-16,1 0 0,20 0 0,107-21 16,147 21-1,-211 0-15,149-21 16,-128 21-16,0 0 0,0 0 15,0-21-15,22 21 0,-22 0 0,360-21 16,0-1 0,-318 22-16,-20-21 15,-1 21-15,-21 0 0,0 0 0,0-21 16,1 21-16,-22 0 0,0 0 0,-22 0 16,149-21-1,-148 21-15,-85 0 0,1-21 16,-1 21-16,-21-21 15,-21 21 1,21-22-16,-22 22 16,1 0-16,21-21 15</inkml:trace>
  <inkml:trace contextRef="#ctx0" brushRef="#br1" timeOffset="77475.95">6879 7303 0,'-21'21'32,"0"-21"-17,0 0 1</inkml:trace>
  <inkml:trace contextRef="#ctx0" brushRef="#br1" timeOffset="80432.05">423 8869 0,'0'-21'0,"0"0"16,0-1 0,0 1-16,0 0 0,-21 21 15,21-21-15,0-21 16,-21 20-16,21 1 0,0 0 15,0 42 17,0 0-32,0 1 0,0 20 15,0-21-15,0 21 0,0 1 16,-21-1-16,21 0 0,0 1 16,-21-1-16,21 0 0,-22 22 15,22-22-15,0-21 0,-21 22 16,0-1-16,21 0 15,0-20-15,0-44 32,0 1-32,0 0 15,0 0-15,42-43 16,-20 22-16,-1 0 0,0 21 16,0-22-16,21 1 0,-20 0 15,20 20-15,-21-20 0,21 21 0,-20 21 16,41 0-1,22 21-15,-85 0 16,21 0-16,-21 1 0,0 20 16,21 0-16,-21-21 0,0 22 0,0-1 15,0-21-15,0 22 0,-21 20 16,0 1 0,21-43-16,0-42 46,0-1-46,0 1 16,21 0-16</inkml:trace>
  <inkml:trace contextRef="#ctx0" brushRef="#br1" timeOffset="80692.42">1101 8636 0,'0'0'0,"0"21"31,0 0-31,0 1 0,0-1 16,0 21-16,0 0 0,0 1 0,0-1 15,0 0-15,0 1 0,-43 41 16,22-20 0,21-22-16,-21 22 15,21-43-15,-21 0 0,21 0 0,0 0 16,21-21-1,0 0 1,0-21-16,0 0 0,1 0 16</inkml:trace>
  <inkml:trace contextRef="#ctx0" brushRef="#br1" timeOffset="80965.25">1418 8636 0,'0'0'0,"0"21"15,0 0 1,0 22-16,0-1 0,-21-21 16,21 22-16,-21-1 0,21 0 15,-21 1-15,21 41 16,0-41-16,-22-1 0,1 21 16,21-41-16,0-1 0,0 0 15,0 0-15,0 0 0,0 0 0,0 1 16,21-22-1,1-22 1,-22 1 0,21 21-16,-21-21 0,0-21 15</inkml:trace>
  <inkml:trace contextRef="#ctx0" brushRef="#br1" timeOffset="82215.64">487 8890 0,'0'0'0,"-21"0"16,-1 0-1,1 0-15,0 21 16,21 0-16,0 22 16,0-22-16,0 21 0,0 1 0,0 20 15,-21-21-15,21 1 0,0 20 16,0-20-16,-21 20 0,21 22 16,0-43-16,-21 43 15,21-64-15,0 21 16,0-21-16,0 1 0,0-1 0,0-42 47,0-1-32,0 1-15,0 0 0</inkml:trace>
  <inkml:trace contextRef="#ctx0" brushRef="#br1" timeOffset="82535.45">444 8975 0,'0'-21'0,"0"42"0,22-64 0,-1 43 16,0-21-16,0 0 0,0 21 15,0-21-15,22 21 0,-1 0 0,-21 0 16,64 0 0,-43 0-16,1 21 0,-22-21 0,21 42 15,-21-20-15,-21-1 0,0 42 16,0-20-16,-21-22 0,0 21 0,-64 22 15,22-22 1,20-21-16,1 0 0,-43 0 16,64 1-16,-21-22 0,21 0 15,0 0-15,-1 0 0,44-22 47,-1 22-31,0-21-16,0 0 0,21 0 15</inkml:trace>
  <inkml:trace contextRef="#ctx0" brushRef="#br1" timeOffset="82908.24">868 8890 0,'0'0'0,"21"-21"31,0 21-31,0 0 16,0 0-16,1 0 16,-1 0-16,0 21 0,0 0 0,21 22 15,-20-22-15,-1 0 0,-21 0 16,21 85-16,-21-85 16,0 0-16,0 0 0,0 1 15,-21-1-15,21 0 0,-21 0 0,-1-21 16,1 21-16,0-21 15,21-21 17,0 0-32,0 0 0,0 0 0,0-1 15,21 1-15,-21 0 0,21-42 16,1-1 0,-1 43-16,-21-21 0,21 20 0,0 1 15,0 21-15,0-21 0,1 0 16,-1 21-16,0 0 0,0 0 0</inkml:trace>
  <inkml:trace contextRef="#ctx0" brushRef="#br1" timeOffset="83345.06">1566 8827 0,'-42'0'15,"42"21"1,-21-21-16,-22 42 16,22 0-16,0 1 0,21-22 15,-21 21-15,0-21 0,21 22 0,-21-22 16,21 21-16,-22-21 0,22 1 16,0-1-16,0 0 0,0 0 15,0 0-15,22-21 16,-1 0-16,0 0 0,0 0 0,0 0 15,0 0-15,1 0 0,-1-21 0,21 21 16,-21-21-16,0 0 0,1 0 16,-22-22-16,21 22 0,-21 0 0,0-21 15,0 20-15,0-20 0,0 0 16,0 21-16,-21-22 0,-1 22 0,1-21 16,0 21-16,-21-1 0,21 22 15,-22-21-15,22 21 0,0 0 0,0 0 16,-22 21-1,22 22-15,21-22 0,0 0 16,0 0-16,0 0 0,0 1 16,21-22-16,1 21 0,-1 0 0,0-21 15,0 0-15,21 0 0,-20 0 0</inkml:trace>
  <inkml:trace contextRef="#ctx0" brushRef="#br1" timeOffset="83615.17">1905 8594 0,'0'0'0,"0"-21"0,0-1 0,0 1 16,-21 21-1,21 21 1,-21 1-16,21-1 0,0 21 16,0 0-16,0 1 0,0-1 0,-22 0 15,22 22-15,-21-22 16,0 1-16,0 41 0,21-41 0,0-1 15,0 21-15,-21-20 16,21-22-16,0 0 0,0 0 16,21-21-16,0 0 15,0 0-15,0-21 16,-21 0-16,22 21 0,-1-21 0,0-22 16</inkml:trace>
  <inkml:trace contextRef="#ctx0" brushRef="#br1" timeOffset="83923.16">2053 8932 0,'0'43'16,"0"-22"-16,0 0 15,0 0-15,-21 0 0,0 22 16,21-1-16,-21-21 0,21 0 16,0 1-16,0-1 15,0 0-15,0 0 16,21-21-16,0 0 0,0 0 15,0 0-15,0 0 0,1-21 16,-1 0-16,0 21 0,0-21 0,0-1 16,0 1-16,-21 0 0,0 0 0,0 0 15,0 0-15,0-1 0,0 1 16,0 0-16,0 0 0,-21 0 0,0 0 16,0 21-16,0 0 15,0 0-15,-1 0 0,1 0 16,0 0-16</inkml:trace>
  <inkml:trace contextRef="#ctx0" brushRef="#br1" timeOffset="84143.24">1778 8805 0,'0'0'0,"-21"-21"0,0 0 16,21 0-1,21 21-15,0 0 16,0-21-16,0 0 0,0 21 16,22 0-16,-22 0 0,21 0 0,-21-22 15,22 22-15,-1 0 0,-21 0 16,64 0 0,-64 0-16</inkml:trace>
  <inkml:trace contextRef="#ctx0" brushRef="#br1" timeOffset="84502.65">2688 8890 0,'0'0'0,"0"-63"16,-21 41 0,0 22-16,0 0 15,-1 0-15,1 0 0,-21 0 16,0 0 0,-1 22-16,22-1 0,0 0 0,0 21 15,0-21-15,-1 22 0,1-22 0,21 21 16,-21 1-16,21-22 0,0 21 0,0-21 15,0 0-15,0 1 0,64 20 16,-1-21 0,-42-21-16,22 0 0,20 0 15,-21 0-15,1 0 0,-1 0 16,0-21-16,-20 21 0,20-21 16,-21 0-16</inkml:trace>
  <inkml:trace contextRef="#ctx0" brushRef="#br1" timeOffset="85201.76">3027 8911 0,'0'0'0,"0"-21"0,0 0 0,0 0 16,-21 21-16,-1 0 15,1 0-15,0 0 0,-21 21 16,21 0 0,-1 0-16,1 0 0,0 1 0,0 20 0,0-21 15,21 0-15,0 43 16,0-43-16,0 0 0,0 0 15,0 22-15,21-22 16,0-21-16,0 0 0,0 0 16,1 0-16,-1 0 0,0 0 15,0-21-15,0-1 0,43-41 32,-43 21-32,-21-1 0,0 22 15,0 0-15,0 0 0,0 0 16,0-1-16,0 1 0,0 42 31,0 1-31,0-1 16,0 0-16,0 0 0,0 0 0,0 0 15,0 1-15,-21-1 0,21 0 16,0 0-16,0 0 0,0 0 0,0 1 16,21 20-1,0-42-15,0 0 16,0 0-16,1 0 0,-1 0 15,0 0-15,0-21 0,21 0 16,1-1-16,-22 1 0,0-21 16,0 21-16,0 0 0,-21-22 0,22 1 15,-1 21-15,0-22 0,-21 1 16,21 0-16,-21-1 0,0 1 0,0 0 16,0-1-16,0 22 15,0 0-15,0-21 0,0 63 31,-21 0-31,21 0 16,0 22-16,0-1 0,-21 43 16,0 42-16,21-85 15,0 0-15,0-21 0,0 22 16,0-22-16,0 0 0,0 21 16,0-20-16,0-1 0,42 0 15,-21-21 1,0 0-16,0 0 0,1 0 15,-1-21-15,0 21 0,0-21 16,-21-1-16,0 1 0,21 0 16,0 0-16</inkml:trace>
  <inkml:trace contextRef="#ctx0" brushRef="#br1" timeOffset="85468.25">4085 8827 0,'0'-22'31,"0"1"-15,0 0-1,0 42 32,0 0-47,0 1 16,0-1-16,0 0 15</inkml:trace>
  <inkml:trace contextRef="#ctx0" brushRef="#br1" timeOffset="85727.1">4022 9081 0,'0'0'0,"0"21"0,21-21 31,-21-21-15,21 21 0,-21-22-16,0 1 15,-21 21 16,0 0-15,21 21 0</inkml:trace>
  <inkml:trace contextRef="#ctx0" brushRef="#br1" timeOffset="86015.93">4678 8615 0,'0'0'15,"0"-21"-15,0 0 0,0-1 0,0 1 16,-21 21 0,-1 0-1,22 21-15,-21 1 0,0 20 0,0-21 16,21 21-16,-21 1 0,-64 84 15,22 21 1,41-106-16,1-21 0,0 22 16,0-22-16,0 0 0,21 0 15,-21 0-15,21 1 0,0-1 16,21-21 0,0 0-16,0-21 15,0-1-15,0 22 0,1-21 0</inkml:trace>
  <inkml:trace contextRef="#ctx0" brushRef="#br1" timeOffset="86248.76">4953 8551 0,'0'0'0,"0"-21"0,-21 42 32,0 1-32,-1-1 15,1 0-15,0 21 0,0 1 0,-21-1 16,20 0-16,-20 22 0,0-22 0,21 0 15,-22 22-15,22-22 0,-64 64 16,43-21 0,42-64-16,-21 0 0,21 0 15,21-21 17,-21-21-32</inkml:trace>
  <inkml:trace contextRef="#ctx0" brushRef="#br1" timeOffset="86864.4">5482 8657 0,'0'0'0,"21"-21"31,-42 21-16,0 21-15,0 0 0,0-21 0,-22 22 16,22-1-16,-21-21 0,-1 21 0,1 0 16,21 0-16,-21-21 0,20 21 0,-41 1 15,42-1-15,0-21 16,21 21-16,0 0 16,0 0-16,21-21 15,0 21-15,0-21 0,0 22 16,64 20-1,-22-21-15,-20-21 16,-22 0-16,21 21 0,1-21 16,-1 0-16,-21 0 15,0 0-15,0 0 0,43-21 16,-22 21-16</inkml:trace>
  <inkml:trace contextRef="#ctx0" brushRef="#br1" timeOffset="87379.11">6181 8636 0,'0'-21'16,"0"42"-16,0-63 0,-22 42 16,1 0-16,-21 0 0,21 0 0,0 0 15,-22 0-15,1 21 16,0 0-16,-64 64 0,63-64 15,1 42-15,0-20 0,42-1 16,-21-21-16,21 0 0,0 22 0,0-22 16,0 0-16,0 0 15,63 22 1,-42-43-16,0 0 0,64 0 16,-64-22-16,22 1 0,-1 21 15,0-21-15,-21 0 0,22 0 0,-22-22 16,0 22-16,21-21 0,-20 0 0,41-85 15,-42-22 1,0 86-16,-21 21 16,0-22-16,0 22 0,0-22 0,0-20 15,0 41-15,0 22 0,0 0 16,-21 0-16,0 21 0,0 0 16,0 21-16,0 21 15,21 1-15,-22-1 0,22 0 0,0 1 16,0 20-16,0-21 0,-21 1 15,21 20-15,0-20 0,0-1 16,0 21-16,-21 64 16,21-84-16,0 20 0,0-42 15,0 1-15,42 20 0,-42-21 16,22-21-16,-1 0 0,0 0 16,0 0-16,0 0 0,0 0 15</inkml:trace>
  <inkml:trace contextRef="#ctx0" brushRef="#br1" timeOffset="87751.89">6625 8636 0,'0'0'0,"-21"0"16,0 0-16,21 21 0,-21-21 16,-1 21-16,1 1 0,0-1 15,21 0-15,-21 0 0,0 0 0,21 22 16,0-22-16,-21 21 15,21 0-15,0 1 0,0-22 16,0 0-16,21 0 0,0-21 16,0 0-16,0 0 0,0 0 0,22 0 15,-22 0-15,0 0 0,21-21 16,-20 0-16,20 0 0,-21 0 0,0-1 16,0 1-16,22-106 15,-43 64 1,0 42-16,0-1 0,0-20 15,-21 21-15,-1 0 0,1 21 16,0 0-16,-21 0 0,21 0 0,-1 0 16,1 21-16,0-21 0,0 21 0,21 0 15,0 0-15,0 1 0,0-1 16,0 0-16,0 0 16,21-21-16,0 0 0</inkml:trace>
  <inkml:trace contextRef="#ctx0" brushRef="#br1" timeOffset="88411.55">7091 8678 0,'-21'22'32,"-1"-1"-17,22 0-15,-21 21 0,21-21 16,-21 1-16,21-1 0,0 42 15,-21-42-15,21 1 0,-21 41 16,21-21 0,0-63 15,0 0-15,0 0-16,0-21 15,0 20-15,0 1 0,0-21 0,0 21 16,21-22-16,0 22 0,0 0 0,-21 0 15,64-43 1,-22 43-16,-21 21 0,0 0 16,1 0-16,-1 0 0,0 0 15,0 0-15,0 0 0,0 21 0,1 1 0,-22-1 16,0 0-16,21 21 16,-21 1-16,0-1 15,0 0-15,0-21 0,-21 22 16,21-22-16,-22-21 0,22 21 0,0 0 15,-21-21-15,0 0 0,0 0 16,21-21 15,0 0-31,0 0 0,0 0 0,21-1 16,0-20-16,0 21 0,1-21 16,41-43-1,22 0-15,-64 64 16,21 0-16,-21 21 0,1 0 0,-1 0 0,21 0 15,-21 21-15,0 0 0,1 0 16,-1 1-16,-21 41 16,0 1-16,0-43 15,0 21-15,-21-21 0,21 0 16,0 1-16,-22-1 0,1 0 0,21 0 16,21-21 15,1 0-31,20 0 15</inkml:trace>
  <inkml:trace contextRef="#ctx0" brushRef="#br1" timeOffset="89056.18">8170 8700 0,'0'0'0,"0"-22"0,0 1 16,-21 0-16,0 21 15,0 0-15,-22 0 16,22 21-16,-21 0 0,21 1 16,-64 83-16,64-83 15,0 20-15,-22 21 0,43-41 16,0-1-16,0 21 16,0-21-16,0 22 15,22-43-15,-1 0 0,0 0 16,0 0-16,0 0 0,0 0 0,22 0 15,-22-22-15,0 22 0,21-21 0,1-21 16,20-43 0,-42 43-16,1 21 0,-22-43 15,21 22-15,-21 21 0,0-22 16,-21 43 15,21 22-31,-22-1 0,22 0 0,0 0 16,-21 21-16,21-20 0,0-1 15,0 21-15,0-21 0,0 0 0,0 1 16,0-1-16,21 42 16,1-42-16,-1-21 15,0 0-15,21 0 16,-21 0-16,1 0 0,20-21 0,-21 21 16,0-21-16,0 0 0,1-21 15,41-64 1,-63 85-16,21-1 0,-21-20 15,0 21-15,0 0 0,0 42 32,-21 0-32,21 0 0,0 0 15,-21 22-15,21-22 0,0 0 16,0 0-16,-21 0 0,21 1 16,0-1-16,0 0 0,0 0 15,21-21 1,0 0-16,0 0 15,0-42-15</inkml:trace>
  <inkml:trace contextRef="#ctx0" brushRef="#br1" timeOffset="89227.08">8594 8594 0,'0'0'15,"-22"-21"1,1 21-16,0 0 15,21 21 1,0 0 0,0 0-1,21-21 1,0 21-16</inkml:trace>
  <inkml:trace contextRef="#ctx0" brushRef="#br1" timeOffset="89690.82">8784 8700 0,'0'63'31,"0"-42"-31,0 0 16,0 1-16,0-1 0,0 0 0,-21 0 15,21 0-15,0 0 0,0 1 16,-21-1-16,21 0 0,0 0 15,-21-21 1,-1 0 0,22-21-1,0 0-15,0 0 16,0-1-16,0 1 16,22 0-16,-1 0 0,0 0 0,0-22 15,0 22-15,0-21 0,22 21 0,-22-22 16,21 22-16,-21 0 0,22 0 15,-22 0-15,21 21 0,-21 0 0,22 0 16,-1 0-16,-21 0 0,0 0 0,1 21 16,-1 0-16,0 0 0,-21 0 0,21 1 15,-21 20-15,0 21 16,0 43 0,-21-85-16,21 1 0,-21-1 0,21 0 15,0 0-15,-21 0 0,-1 0 16,1-21 15,21-21-31</inkml:trace>
  <inkml:trace contextRef="#ctx0" brushRef="#br1" timeOffset="90191.53">9652 8403 0,'0'-21'16,"0"42"-16,0-63 0,-21 42 0,0 0 15,-1 0-15,1 0 16,21 21-16,0 0 0,-21 22 16,0-22-16,21 21 0,-21 0 0,21-20 15,-21 20-15,-22 85 16,22-42 0,0-64-16,21 21 0,0-21 0,0 0 0,-21 1 15,21-1-15,0 0 16,0-42 15,0 0-31,0-1 16</inkml:trace>
  <inkml:trace contextRef="#ctx0" brushRef="#br1" timeOffset="90608.29">9292 8340 0,'0'-21'0,"0"42"0,0-64 0,0 22 15,21 0-15,0 0 0,1 21 0,-1 0 16,21-21-16,0 21 16,1 0-16,41 21 0,-41 0 15,-22 0-15,64 43 0,-43-22 16,-21 0-16,21 1 0,-20-1 16,-1 0-16,-21 22 0,0 63 15,0 0 1,0-106-16,-21 21 0,21-20 15,-22-1-15,1-42 32,21-1-17,0-20-15,0 21 0,0-21 0,0 20 0,0-20 16,21 0-16,1-1 16,-1-20-16,0 21 0,21-22 0,-21 22 15,22-22-15,20-42 16,-20 64-16,20-21 0,-42 41 15,0 1-15,22 21 0,-22 0 0,0 21 16,-21 1-16,0-1 0,21 0 16,-21 21-16,0 64 15,0-21 1,0-43-16,-21-21 0</inkml:trace>
  <inkml:trace contextRef="#ctx0" brushRef="#br1" timeOffset="91103.01">10456 8869 0,'0'0'15,"21"0"-15,-21-21 0,0 0 0,0-1 16,22-20-16,-22 21 0,0-21 16,0-1-16,0 22 0,0-42 15,-22 20-15,22 22 16,-21 0-16,0 0 0,21 0 15,-21 21-15,-21 0 16,-43 63-16,64-42 16,0 0-16,-22 64 0,22-64 15,-21 22-15,21-1 0,21 0 16,0 1-16,-22-22 0,22 63 16,22-62-1,-1-1-15,0-21 0,21 0 0,-21 0 16,1 0-16,-1 0 0,21 0 15,-21-21-15,22 21 0,-22-22 0,42-62 16,-42 63-16,22-43 16,-22 43-16,-21-21 15,21 20-15,-21 1 0,0 0 0,0 0 16,0 0-16,-21 42 31,21 0-31,-21 0 0,21 22 16,0-22-16,0 21 0,0-21 0,0 0 15,0 43-15,0-43 0,0 0 16,0 0-16,21 1 16,0-22-16,0 0 15,0 0-15,1 0 0,20 0 0,-21 0 16,21-22-16</inkml:trace>
  <inkml:trace contextRef="#ctx0" brushRef="#br1" timeOffset="91731.65">10880 8573 0,'0'0'0,"0"21"47,0 0-47,0 0 0,0 0 0,-22 0 16,22 1-16,0 20 0,0-21 0,0 0 16,0 22-16,0-22 0,0 0 0,0 0 15,0 0-15,0 0 16,0-42 15,0 0-15,0 0-16,0-21 15,0 20-15,43-41 16,-22 21-16,21-1 0,-21 22 16,1 0-16,-1 0 0,21 0 15,-21 21-15,22 0 0,20 0 16,1 21-1,-43 0-15,-21 42 16,0-41-16,0-1 0,0 0 0,0 21 16,0-21-16,0 1 0,-21 41 15,21-21 1,-22-42-16,22-21 47,0 0-47,0 0 0,0 0 0,0 0 15,0-1-15,22 1 0,-1-21 0,0 21 16,0 0-16,0-22 0,0 22 0,1 0 16,20 0-16,-21 0 0,0-1 15,0 22-15,22 0 16,-43 22 0,0-1-16,0 0 0,0 42 15,0-41-15,0-1 0,0 21 16,0-21-16,0 0 0,-21 1 0,-1 41 15,22-42 1,22-42 15,-1 0-15,-21 0-16</inkml:trace>
  <inkml:trace contextRef="#ctx0" brushRef="#br1" timeOffset="92033.48">11726 8700 0,'21'-22'0,"-42"44"0,64-44 0,-22 22 16,0 0-16,-21-21 15,21 21-15,0 0 16,-21-21-16,21 0 16,-21 0-16,0 0 0,0-1 15,0 1 1,-21 21-16,0 0 15,0 0-15,21 21 0,-42 22 16,20-43-16,22 21 0,-21 42 16,21-41-16,-21-1 0,21 0 0,0 0 15,0 0-15,0 0 0,0 22 16,21-22 0,0-21-16,-21 21 0,22-21 15,-1 0-15,0 0 0,0 0 0,0 0 16,0 0-16,1-21 0,-1 21 0</inkml:trace>
  <inkml:trace contextRef="#ctx0" brushRef="#br1" timeOffset="92383.28">12107 8424 0,'0'0'0,"0"-21"0,0 0 16,0 0-1,0 42 1,0 0-16,21 22 15,1-43-15,-1 21 0,21 42 16,22-20 0,-43-43-16,0 0 0,21 21 15,-21-21-15,1 0 0,-1 0 16,0 0 0,-21 21-16,0 0 15,-21-21-15,0 21 0,-1-21 16,-62 64-16,63-43 15,-22 0-15,1 0 0,21 0 0,-22 1 16,-62 62 0,83-63-1,1 1-15,42-22 32,1 0-32,-1 0 0,0-22 15,0 22-15</inkml:trace>
  <inkml:trace contextRef="#ctx0" brushRef="#br1" timeOffset="92572.17">12700 8573 0,'0'0'0,"0"21"78,0 0-62</inkml:trace>
  <inkml:trace contextRef="#ctx0" brushRef="#br1" timeOffset="92752.07">12636 8890 0,'0'21'0,"-21"-21"16,0 0 0,42-21 15,0 21-15,-21-21-16,0 0 0</inkml:trace>
  <inkml:trace contextRef="#ctx0" brushRef="#br1" timeOffset="93334.74">13335 8488 0,'0'0'0,"0"-21"0,0 0 16,0 42 15,0 0-31,0 0 15,0 21-15,0-20 0,0 20 16,0 21-16,0-20 0,0 20 0,0 1 16,-42 63-16,-22 84 15,43-147-15,0-1 0,-22 22 16,1 0-16,21-22 0,-64 107 16,43-107-16,21 1 0,-22-1 15,-20 85 1,63-63-16,0-106 31,21 0-31,-21-1 16,21 1-16,-21-21 0,21-43 15</inkml:trace>
  <inkml:trace contextRef="#ctx0" brushRef="#br1" timeOffset="93645.56">12954 8488 0,'0'0'0,"21"-21"16,-21-22-16,0 22 0,0 0 0,0-64 16,42 43-1,1 42-15,-1-21 0,64 21 16,-64 0-16,22 0 16,-22 0-16,0 21 0,1 0 0,-1 0 15,0 1-15,-20-1 0,-1 21 0,-21-21 16,0 64-1,0-43-15,-21-21 0,-1 1 0,1-1 16,-42 42-16,20-63 0,22 21 16,0 1-16,-21-1 0,21-21 0,-1 21 15,1-21 1,42 0 0,1-21-1,-1 0-15,0-1 0,0 22 0,0-21 16</inkml:trace>
  <inkml:trace contextRef="#ctx0" brushRef="#br1" timeOffset="93995.36">13758 8319 0,'0'21'16,"-106"85"-1,85-64-15,21-21 16,-21 43-1,21-22-15,0-21 0,21 0 16,0 0-16,1-21 16,-1 0-16,21 0 0,-21 0 15,0 0-15,64-21 16,-43 0 0,-20 0-16,-22 0 0,0 0 0,0-1 15,0-20-15,0 21 0,0 0 0,0-22 16,0 22-16,-22 0 0,22 0 0,-21 21 15,0 0-15,0 0 0,-43 0 16,43 21 0,21 0-16,0 0 0,0 1 15,0-1-15,0 0 16,0 0-16,21-21 0,1 0 16,-1 0-16,0 0 0</inkml:trace>
  <inkml:trace contextRef="#ctx0" brushRef="#br1" timeOffset="94329.17">14139 8403 0,'0'-21'0,"0"42"0,0-63 0,21 42 0,-21-21 15,22 0 1,-1 21-16,0 0 16,0 0-16,0 0 0,0 21 0,1 0 15,-1 0-15,-21 0 0,21 0 0,0 1 16,-21 20-16,0-21 0,21 43 15,-21-1 1,0-42-16,-21-21 31,21-21-15,0 0-16,0 0 16,0 0-16,0-1 0,0 1 15,0-21-15,0 21 0,0 0 16,21-1-16,0 1 0,-21 0 15,22-21-15,-1 21 0,0 21 16,-21-22-16,42-20 16,1 21-16</inkml:trace>
  <inkml:trace contextRef="#ctx0" brushRef="#br1" timeOffset="94580.02">14795 7811 0,'0'0'16,"0"21"0,0 0-16,-21 42 15,0-20-15,0-1 0,0 43 16,0-22-16,-1-20 0,22-1 16,-21 21-16,21-20 0,-21-1 0,21 0 15,0 1-15,0-1 0,0-21 16,0 22-16,0-22 0,0 0 0,0 0 15,42 21 1,-20-42-16,-1 0 16,0-21-16</inkml:trace>
  <inkml:trace contextRef="#ctx0" brushRef="#br1" timeOffset="94778.91">14626 8297 0,'21'0'15,"0"0"1,1 0-16,-1 0 0,0 0 0,0 0 16,21 0-16,-20 0 0,41 0 15,-42 0-15,0 0 0,22-21 16</inkml:trace>
  <inkml:trace contextRef="#ctx0" brushRef="#br1" timeOffset="95271.63">15303 8276 0,'0'0'0,"-21"0"0,21 21 0,-21-21 0,0 22 16,21-1-16,-21 0 0,21 21 15,-43 1 1,43-22-16,0 0 0,0 21 16,0-21-16,0 1 0,0-1 15,0 0-15,0 0 16,-21-21 15,21-21-15,0 0-16,0 0 0,0-1 15,0 1-15,0 0 16,0-21-16,21 21 0,1-1 16,-22 1-16,21 0 0,0 0 0,0 0 15,0 0-15,0 21 16,1-22-16,-1 22 0,0-21 0,21 21 16,-21 0-16,1 0 0,-1 0 0,0 0 15,0 21-15,-21 1 0,21-22 16,-21 21-16,21 0 0,-21 0 15,0 21-15,0-20 0,0-1 0,0 63 16,-42-20 0,42-43-1,-21-21-15,21 21 0,0-42 47,21 21-47,-21-21 0,21 0 16</inkml:trace>
  <inkml:trace contextRef="#ctx0" brushRef="#br1" timeOffset="95718.37">15748 8319 0,'0'-22'0,"0"44"0,0-22 32,0 21-32,0 0 15,0 0-15,0 0 0,0 0 16,-21 1-16,21 20 0,0-21 0,-21 0 15,21 0-15,0 1 0,0-1 0,0 0 16,0 0 0,0 0-16,21-21 0,21 0 15,-21 0-15,0 0 0,1 0 16,-1 0-16,0 0 0,0 0 16,21-21-16,1-21 15,-43 21-15,21-1 0,-21 1 16,21-21-16,0 21 0,-21-22 15,0 22-15,0 0 16,0 0-16,21 21 0,-21 21 16,0 0-1,-21 0-15,21 1 0,-21-1 16,21 0-16,-21 0 0,21 0 16,0 0-16,0 1 0,0-1 0,0 0 15,0 0-15,0 0 0,0 0 16,21-21-1,0 0-15,0 0 0,1 0 16,-1 0-16,21 0 0,-21 0 0,0 0 16,1-21-16,-1 0 0,0 21 0,42-63 15</inkml:trace>
  <inkml:trace contextRef="#ctx0" brushRef="#br1" timeOffset="96335.02">16362 8509 0,'21'-21'16,"-21"-21"-16,-21 105 15,42-148-15,-21 107 31,-21-22-31,21 21 0,-21 0 16,21 0-16,0 0 0,0 0 16,0 1-16,0-1 0,-22 0 15,22 0-15,0 0 16,0-42 31,0 0-32,0 0-15,0 0 0,0-1 16,0 1-16,0 0 0,0 0 0,64-43 16,-43 22-1,0 42-15,0 0 16,1-21-16,-1 21 0,0 0 0,0 0 16,0 0-16,0 21 0,1-21 15,-22 21-15,0 0 0,0 1 16,0-1-16,21 21 15,-21-21-15,0 22 0,0-22 0,0 0 16,0 21-16,0-21 16,-21-21-1,21-21 1,0 0 0,0 0-16,0 0 15,21 0-15,-21-1 16,21 1-16,0 0 0,0 0 0,43-43 15,-22 43 1,-21 21 0,-21 21-16,0 1 15,0-1-15,0 0 0,0 0 0,0 0 16,-21 43-16,0-22 16,21-21-1,0 0-15,0 1 16,0-44 15,0 1-15,0 0-16,21 0 0,0 21 0</inkml:trace>
  <inkml:trace contextRef="#ctx0" brushRef="#br1" timeOffset="96795.76">17230 7959 0,'0'0'0,"0"-21"0,-43 21 15,22 0 1,0 21-16,0 0 16,0 0-16,21 0 0,0 22 15,-22 62-15,22-41 16,0-22-16,0 1 16,0-22-16,-21 21 0,21-21 0,0 22 15,0-22-15,0 21 0,0-21 0,0 0 16,-21 22-1,21-22-15,0 0 16,-21-21-16,21-21 31,0 0-31,0 0 16,0-1-16,42 1 16,-21 0-16,1 0 0,-1 0 0,0 21 15,21-21-15,-21 21 0,43-22 16,-43 22-16,0 0 0,22 0 0,-22 0 15,0 0-15,0 0 0,0 43 16,-21-1 0,0-21-16,0 0 0,-21 1 15,0-1-15,0 0 16,0-21-16,-1 21 0,1-21 0,-63 21 16,62 0-16,-41-21 15,42 0-15,0 22 16,-22-22-16,22 0 0,0 0 0,0-22 15</inkml:trace>
  <inkml:trace contextRef="#ctx0" brushRef="#br1" timeOffset="97351.36">18330 7557 0,'0'0'0,"21"-43"0,1 22 0,-1 0 15,-21 0-15,21-22 16,-21 22-16,0 0 0,-21 21 15,0 0-15,-1 21 0,-41 43 16,-1 20 0,43-20-16,-21-1 0,0 1 0,-1 21 15,1-1-15,0 22 0,-22-21 0,22-1 16,-22 22-16,1-21 0,-170 232 16,106-190-1,85-63-15,-1-22 0,1 43 16,21-43-16,21-21 15,0 1-15,0-1 0,21-21 32,0-21-32,0-1 0,0 1 0,1 0 15,-1-21-15,0 21 0,0-22 0,21 1 16,-20 0-16</inkml:trace>
  <inkml:trace contextRef="#ctx0" brushRef="#br1" timeOffset="97613.21">18351 7959 0,'0'0'0,"22"-21"15,-22 42 1,0 0-16,-22 0 16,1 0-16,21 22 0,-21-1 15,0 0-15,0 1 0,0-1 0,-64 85 16,64-85-16,0 1 15,-1-1-15,1-21 0,21 21 0,-21-20 16,21-1-16,-21 0 0,21 0 16,0 0-16,21-21 15,0 0 1,-21-21-16,21 0 0</inkml:trace>
  <inkml:trace contextRef="#ctx0" brushRef="#br1" timeOffset="98046.96">18182 8192 0,'0'0'0,"21"-43"0,-21 22 16,0-21-16,21-1 0,1 22 16,-22 0-16,21-21 0,0 21 0,21-1 15,-21 22-15,22-21 0,-1 21 0,-21 0 16,22 0-16,-1 0 0,0 0 16,64 43-1,-42 41-15,-64-41 0,0-1 16,0-21-16,0 21 0,-22-20 15,1 20-15,-21-21 0,0 0 16,20 0-16,-41 1 0,21-1 0,-1 0 16,1-21-16,-106 0 15,127 0-15,-22 0 0,22 0 16,0 0-16,21-21 16,0 0-16,21 21 31,0 21-31,-21 0 0,21 0 15,1 0-15,-1 0 0,-21 1 0,21-1 16,-21 21-16,21-21 0,-21 0 0,42 43 16,-20-43-1,-1 0-15,0 0 16,0-21-16,0 0 0,0 0 0,1 0 16,-1 0-16,0 0 0,0 0 0,64 0 31,-22-42-31,-42 42 15,22-42-15,-22 21 0</inkml:trace>
  <inkml:trace contextRef="#ctx0" brushRef="#br1" timeOffset="98811.53">18817 8509 0,'0'0'15,"0"-21"-15,0 0 0,0 0 16,0-1 0,0 1-16,21 21 0,0-21 15,-21 0 1,22 21-16,-22-21 0,21 21 0,0-21 31,-42 21-15,0 0-1,-1 21-15,1 0 0,0 0 16,0 0-16,21 0 0,-21 1 0,0-1 16,21 0-16,-22 0 0,22 21 15,0-20-15,0-1 16,0 21-16,0-21 15,22-21-15,-1 0 0,0 0 0,0 0 16,0 0-16,22 0 0,-22 0 16,85 0-1,-64-21-15,43-21 0,-43 21 16,0-1-16,1-20 0,-22 21 16,0-21-16,21-1 15,-42 22 1,-21 21-16,0 0 15,0 0-15,0 0 0,-1 0 0,1 0 16,0 0-16,0 21 16,21 0-1,0 1 17,21-22-17,0 0-15,-21 21 78,0 0-62,0 0 0,0 0-16,0 0 15,0 1-15,21-1 16,1 0-16,-1 0 15,0-21-15,-21 21 0,21 0 16,-21 1 0,-21-22-1,0 0-15,0 0 0,-1 0 0,1 0 16,0 0-16,0 0 0,0 0 16,0 0-16,-1 0 0,1 0 15,42-22 16,1 22-31,-1 0 16,0 0-16,0 0 0</inkml:trace>
  <inkml:trace contextRef="#ctx0" brushRef="#br1" timeOffset="99227.29">19748 8361 0,'0'-21'16,"0"42"-16,0-63 0,-21 42 15,0 0 1,0 21-16,0 0 16,21 0-16,0 0 0,-43 22 15,43-22-15,0 0 0,0 42 16,0-41-16,0-1 0,0 21 31,0-21-31,22-21 0,-1 0 16,21 0-16,-21 0 0,22 0 15,-1 0-15,-21 0 16,0-21-16,0 21 0,22-42 16,-43 21-16,21-22 0,-21 22 15,0-21-15,0-1 16,0 22-16,0-42 16,0 42-16,-21-1 0,0 22 0,-1 0 15,1 0-15,-21 0 0,-22 43 16,43-22-1,0 0-15,0 0 0,21 43 16,-21-43-16,21 0 0,0 43 16,0-43-16,21 0 0,0 0 15,43-21-15,-43 21 16</inkml:trace>
  <inkml:trace contextRef="#ctx0" brushRef="#br1" timeOffset="100711.36">20214 8509 0,'0'-21'16,"0"42"-16,21-84 0,-21 41 0,0 1 16,0 0-16,0 42 31,0 0-15,0 1-16,-21-1 0,21 0 15,-21 0-15,21 0 0,-21 0 0,21 1 16,0-1-16,0 0 15,0 0-15,21-21 16,0 0-16,0 0 16,0 0-16,1 0 15,-1 0 1,0-21-16,0 0 0,21-43 16,-42 43-16,22 0 15,-1 0-15,-21 0 0,21-1 16,0 1-16,-21 0 0,21 21 0,-21-21 15,21 21 1,-21 21-16,0 0 0,0 0 16,0 1-16,-21-1 0,0 0 15,0 21-15,21-21 0,0 1 16,0-1-16,0 0 16,0 0-1,21-21-15,0 0 16,0 0-16,1 0 0,20 0 15,-21 0-15,0 0 0,0-21 0,1 21 16,-1-21-16,0 21 0,-21-21 16,21-1-16,0 1 0,0 0 0,1 0 15,-22 0-15,21 0 0,0-1 0,-21-20 16,-21 42 31,0 0-47,42 0 62,-42 0-15,-1 0-47,22 21 16,-21 0-1,21 1 1,0-1 0,21-21-1,1 0 1,-1 21 0,-21 0-1,21-21-15,-21 21 16,0 0-1,0 1 1,0-1-16,21-42 78,-21-1-62,21 1-16,-21 0 0,21 21 15,-21-21-15,0 0 0,22 21 0,20-43 16,-42 22 0,21 21-16,0 0 0,0-21 15,1 21-15,-1 0 0,0 0 16,0-21-16,0 21 16,-21-21 109,-21 21-110,0 0 1,0 0-1,21 21-15,-21-21 0,21 21 0,-43 0 16,22 0-16,21 1 0,-21-1 16,0 63-1,21-62-15,0-1 16,0 0-16,21-21 16,0 21-16,0-21 15,0 0-15,22 0 0,-22 0 0,64 0 16,-64 0-16,0 0 15,0 0-15,0 0 0,0-21 0,1 0 16,-1 21-16,0-21 0,-21-1 16,0 1-16,21 0 0,-21 0 0,0 0 15,0-22 1,-42 22 0,21 42-16,-1 1 0,1-22 15,0 21-15,21 0 0,0 0 16,0 0-16,0 0 0,0 1 0,0 20 15,21-21 1,0-21-16,1 0 16,-1 0-16,0 0 0,0 0 15,0 0-15</inkml:trace>
  <inkml:trace contextRef="#ctx0" brushRef="#br1" timeOffset="101317.52">21780 7895 0,'0'-21'0,"0"42"0,0-63 0,0 21 16,0 0-16,0-1 0,0-20 15,0 63 1,0 0-16,0 1 16,-21 20-16,21 0 0,-21 22 0,21-1 15,0 1-15,-21-1 0,0-20 0,0 20 16,-1 1-16,1-22 0,21 0 16,-21 43-16,0-64 0,21 43 15,0-43 1,0 0-16,21-21 15,0 0 1,-21-21-16,0 0 0,21-1 16</inkml:trace>
  <inkml:trace contextRef="#ctx0" brushRef="#br1" timeOffset="101632.35">21569 7916 0,'-21'-63'0,"42"126"0,-42-168 16,21 41-16,0 22 0,0-43 15,0 43-15,21 21 0,0-22 16,0 1-16,0 21 0,149-64 16,-65 85-1,-41 21-15,-22 0 0,1 22 16,-1-1-16,0 0 0,22 64 16,-43-42-16,-21-22 0,0 22 15,-21 41-15,-64-20 16,43-43-16,-1 1 15,1-22-15,-21 21 0,-1-21 0,1 1 16,20-1-16,-20 0 0,20 0 0,1 0 16,0-21-16,21 21 0,-1-21 0,1 22 15,21-1-15,0 0 16,43-21-16,-1 0 16,-21 0-16,21 0 0,1 21 15,-1-21-15</inkml:trace>
  <inkml:trace contextRef="#ctx0" brushRef="#br1" timeOffset="102087.64">22204 8361 0,'0'0'0,"21"-21"16,-21 0-16,0-1 16,0 1-16,0 0 0,0 0 15,-21 0-15,0 21 16,-1 0-16,1 0 15,-21 63-15,21-42 16,-22 1-16,22-1 0,0 21 0,0-21 16,0 0-16,0 22 0,-1-22 0,22 0 15,0 0-15,0 0 0,0 1 16,0-1-16,22-21 16,-1 0-16,0 0 0,21 0 15,-21 0 1,22-21-16,-22 21 0,0-22 0,0 1 0,0 0 15,1 0-15,-1 0 0,0 0 16,0-1-16,0-20 0,-21 21 0,43-21 16,-43 63 15,0 0-31,0 0 16,0 0-16,0 0 0,0 1 0,-22-1 15,22 0-15,0 0 0,0 0 16,0 0-16,0 1 0,0-1 15,22-21-15,-1 0 16,42 0-16,-42 0 16,1 0-16,62 0 15,-63-21-15,1 21 0</inkml:trace>
  <inkml:trace contextRef="#ctx0" brushRef="#br1" timeOffset="102343.46">22902 7895 0,'0'-42'0,"0"84"0,0-126 0,0 62 16,0 1-16,0 42 16,0 22-1,-21-22-15,0 21 0,0 1 16,21 20-16,0-21 0,-43 107 16,43-107-16,-21 0 0,21 1 15,0-22-15,0 21 0,0-21 16,0 22-16,0-22 0,0 0 0,0 0 15,0 0 1,21-21-16,1 0 16,-1 0-16,0 0 15,-21-21-15,21 0 0,0 21 0</inkml:trace>
  <inkml:trace contextRef="#ctx0" brushRef="#br1" timeOffset="102807.12">23220 7811 0,'0'0'0,"0"-22"0,0 1 16,21 21 0,-21 21-16,0 22 15,0-1-15,0-21 0,0 22 16,0-1-16,-21 0 0,21 22 16,-21 63-16,-22 0 15,22-85-15,21-21 16,0 22-16,0-22 0,0 0 15,-21 21-15,21-21 0,-21-21 16,21 22 0,0-44-1,0 1-15,0 0 16,21 0-16,0 0 0,-21-22 16,21 22-16,0-21 0,1 0 0,-1 20 15,85-83 1,-64 83-16,-21 1 0,43 0 15,-22 21-15,0 0 0,1 21 16,-22 0-16,0 1 0,-21 62 16,0 1-1,-21-43-15,0-21 0,-22 22 16,22-22-16,0 0 0,0 0 16,0-21-16,21 21 0,-22 1 31,1-22-31,21-22 15,0 1 1</inkml:trace>
  <inkml:trace contextRef="#ctx0" brushRef="#br1" timeOffset="103000.01">22796 8128 0,'-42'0'16,"84"0"-16,-105 0 0,42-21 0,0 21 15,-1 0-15,44 0 16,-1 0-16,0 0 16,21 0-16,1 0 0,41 0 15,-41 0-15,62 0 16,-62 0-16,-1 0 0,43-21 16,-43 21-16,22 0 0</inkml:trace>
  <inkml:trace contextRef="#ctx0" brushRef="#br1" timeOffset="103315.83">24088 8086 0,'0'0'0,"-22"0"0,22-21 0,-21-1 0,21 1 16,-21 0-16,21-21 15,0 21-15,21-43 16,22 43-16,41-43 15,-63 64-15,22 0 16,-22-21-16,21 21 0,-21 0 0,85 43 16,-63-1-1,-43-21-15,0 0 0,0 22 16,0-22-16,0 21 0,0 0 0,-22-20 16,-20 20-16,21-21 0,0 21 0,-22-20 15,1 20-15,-21 0 16,41-21-16,1 1 0,-42 41 15,42-63 1,21 21-16,0 0 0,-22-21 0,22 22 16</inkml:trace>
  <inkml:trace contextRef="#ctx0" brushRef="#br1" timeOffset="103539.7">23939 8848 0,'0'0'0,"-21"21"0,21 0 16,-21-21-16,21 21 0,0 0 15,21-21 1,0 0-16,1 0 0,-1-21 16,0 0-16,0 0 15,-21 0 1,-21 21 31,0 0-32</inkml:trace>
  <inkml:trace contextRef="#ctx0" brushRef="#br1" timeOffset="106367.08">25231 7641 0,'21'0'0,"-21"-21"0,21 0 16,-21 0-16,21 0 0,-21-1 15,0 1-15,0 0 16,0 0-16,-21 21 16,0 0-1,0 21-15,-1 0 0,1 22 16,-21-1-16,21 0 0,-85 106 15,42-42 1,22-42-16,0-1 0,-1 1 16,1-22-16,21 22 0,0-22 0,0 0 15,21 22-15,0-43 0,21 21 0,106 43 16,-85-85-16,22 21 16,-22-21-16,21 0 0,64 0 15,-63 0-15,-1-21 0,1 0 16,-22 0-16,22-1 0,-1 1 0,-20 0 15,41-64 1,1-63-16,-85 85 0,0-1 16,21-42-16,-21 43 0,0-1 15,0 1-15,-21-1 0,0 22 16,-22-21-16,1 41 0,-43-62 16,-20 63-16,62 21 15,-20 0-15,-1 0 0,22 0 0,-22 21 16,22 21-16,0-21 0,21 22 15,-1-1-15,1 21 0,21 86 16,21-107-16,1 21 16,20 1-16,-21-22 0,43 64 15,-22-42-15,-21-1 0,21-21 0,-20 22 16,20-22-16,-21 22 0,0-22 0,-21 64 16,0 42-1,0-106-15,-42 1 0,21-1 16,0-21-16,-1 22 0,-20-22 15,21 0-15,-21 0 0,20 0 0,1-21 16,0 0-16,0 0 0,0 0 16,21-21-1,0 0-15,0-21 0,21 20 0,0-20 16,0 0-16,22-1 0,20-41 16</inkml:trace>
  <inkml:trace contextRef="#ctx0" brushRef="#br1" timeOffset="107680.33">25971 8043 0,'0'0'0,"0"22"31,-21-1-31,0 0 0,0 21 16,0 22-16,0 20 16,-1-41-16,22-22 15,0 0-15,0 0 0,0 0 0,22 1 16,-1-22-16,0 21 0,0-21 15,43 0-15,-43 0 16,0-21-16,21-1 0,-21 1 16,1 0-16,-1 0 0,0 0 0,0-22 15,21-20-15,-42 21 0,22-1 16,-22 22-16,21-21 16,-21-1-16,0 65 31,0-1-31,0 0 0,-21 0 15,-1 21-15,22-20 0,-21 20 0,21 21 16,-21-41-16,21 41 16,0-42-16,0 22 0,0-22 15,0 0-15,0 0 0,21-21 16,0 0-16,1 0 0,-1 0 0,42 0 16,1-21-1,-43 0-15,21 0 16,-21-1-16,1-20 0,-1 21 0,-21 0 15,21-22-15,-21 22 0,21-21 16,-21-43 0,0 64-16,0 0 0,-21 21 15,0 0-15,21 21 16,-21 0-16,-1-21 0,1 21 0,21 22 16,0-22-16,0 64 15,0-43 1,0-21-16,0 21 0,0-20 0,21-1 15,-21 0-15,22-21 0,-1 0 16,0 0-16,0 0 0,64 0 16,-1-21-1,-41 21-15,-22-21 0,42-22 16,-20 22-16,-1-42 16,-21 41-16,0-20 0,1 21 15,-22-21-15,0 20 0,0 1 16,-22 21-1,1 0-15,0 0 0,0 21 0,0-21 16,21 22-16,0-1 0,-21 0 0,21 0 16,0 64-1,0-43-15,21-21 0,-21 0 16,0 1-16,21-1 0,0 0 0,-21 0 16,21 0-16,0-21 0,-21 21 15,22-21-15,20 0 16,0 0-1,-21 0-15,1 0 0,-1 0 0,0-21 16,0 0-16,0 21 0,0-21 0,1 0 0,-1 0 16,-21-1-16,0-20 0,21-21 15,-21 20 1,21 43-16,-21 21 31,-21 1-31,21-1 0,-21 0 16,0 21-16,21-21 15,0 22-15,0-22 16,0 0-16,21-21 16,0 21-16,0-21 0,0 0 0,0 0 15,1 0-15,20 0 16,21-42-16,-41 42 16,-1-21-16,0 0 0,0-1 0,0 1 15,-21 0-15,21 0 0,1 0 0,-22-22 16,0 22-16,21 21 0,-21-21 15,21 0-15,-21 42 16,0 0 0,0 0-16,0 1 0,0-1 15,-21 0-15,21 21 0,-21 22 16,-1-22-16,22 0 0,-21 43 16,21-21-16,-21-22 0,21 21 15,0 1-15,0-22 0,-21 22 16,0 84-16,-43 0 15,43-127-15,0 22 16,0-1-16,0 0 0,21-21 0,-22 22 16,1-22-16,0 0 0,0 0 15,0-21-15,0 0 0,-1 0 0,1 0 16,0-21-16,21 0 0,-21 0 16,21 0-16,0-64 15,0 43-15,21-1 16,0 1-16,22-64 0,-22 64 15,21-1-15,-21 1 0,0 0 0,22-1 16,-22 1-16</inkml:trace>
  <inkml:trace contextRef="#ctx0" brushRef="#br1" timeOffset="108427.9">27919 7768 0,'148'-21'31,"-106"0"-31,1 21 0,-1-21 16,43 0-16,-43-1 0,-21 1 15,0 0-15,0 0 16,-21 0-16,0 0 0,-21 21 16,0 0-16,-21 0 0,-1 0 15,1 0-15,-21 0 0,-1 0 0,22 21 16,-22 0-16,22-21 0,-43 42 15,43 22 1,42-43-16,0 0 0,21 21 16,0 1-16,0-22 0,85 64 15,-42-22 1,-43-21-16,0 1 0,0-22 0,0 21 16,-21 1-16,0-22 0,0 0 15,-21 0-15,0 21 0,0-42 0,-21 22 16,-22-1-16,22-21 0,-22 0 0,1 0 15,-1 0-15,22 0 0,-22 0 16,22 0-16,21 0 0,-21-21 16,20-1-16,1 1 0,21-21 15,0-22-15,0 43 0,43-21 16,-22 21-16,0-22 0,21 1 16,-21 21-16,22 0 0,-22-22 0,21 22 15,1 21-15,-22-21 0,42 0 16,-20 21-16,-22 0 15,0 0-15,0 0 0,0 0 0,0 0 16</inkml:trace>
  <inkml:trace contextRef="#ctx0" brushRef="#br1" timeOffset="109552.26">28596 7451 0,'0'0'0,"21"-21"0,-21-1 0,0 44 32,0-1-32,0 0 0,-21 21 15,0 1-15,0-1 0,0 0 0,-1 1 16,1 20-16,0-21 0,0 22 16,0-22-16,0 22 0,-1-22 15,1 0-15,21 1 0,0-1 0,-21 0 16,21 1-16,0-22 0,0 0 15,0 0-15,21 0 0,64 1 16,21-22 0,-85-22-16,21 1 15,1 0-15,-22 0 0,21 0 0,-21 0 16,0-1-16,1 1 0,-1-42 16,-21 20-16,0 22 0,0-21 0,0 21 15,-21 0-15,-1-1 0,-20 22 16,21 0-16,-21 0 15,20 22-15,22-1 16,0 0-16,0 0 0,0 21 16,0 1-16,0-1 0,0-21 15,0 22-15,0-22 0,22 0 0,-1 0 16,0 0-16,21 0 16,43 1-16,-64-22 15,21 0-15,1 0 16,-22 0-16,0-22 0,21 1 0,-20 0 15,-1 21-15,-21-21 0,63-43 16,-42 22 0,-21 21-16,22 21 0,-1-21 0,-21 42 31,0 0-15,0 0-16,0 0 0,0 1 0,0-1 15,0 0-15,-21 0 0,21 0 16,0 0-16,0 1 15,21-22 1,0 0-16,0 0 0,0-22 16,0 1-16,1 21 0,-22-21 15,21 0-15,0 21 0,0-21 0,0 0 16,22-22 0,-22 43-16,0-21 15,-21 42 1,0 0-1,0 1-15,0-1 0,0 0 16,0 0-16,0 0 0,21 43 16,0-43-1,0 0-15,1 0 0,20-21 0,-21 0 16,0 0-16,22 0 0,-1 0 0,43 0 16,-43 0-16,0 0 15,-21-21-15,22 0 0,-1 0 16,43-85-1,-64 42-15,-21 22 16,0 0-16,0-1 0,-21 22 0,0-21 16,-1 21-16,1 0 0,-21 21 0,21 0 15,-22 0-15,-20 0 16,-22 42-16,64 0 16,0-21-16,0 64 15,21-43-15,0 1 0,0-1 0,0 0 16,0 1-16,0-1 0,0 0 15,0 1-15,0-1 0,0 0 0,21 85 16,-21-21 0,0-63-16,0-1 0,-21 43 15,0-43-15,-1 0 0,-20 22 16,21-43-16,0 0 0,-43 0 16,43-21-1,21-21-15,0 0 16,0 0-16,0 0 0,0-1 0,0-20 15,0 0-15,0-1 0,0 1 0,0-21 16</inkml:trace>
  <inkml:trace contextRef="#ctx0" brushRef="#br1" timeOffset="109731.16">29570 7535 0,'0'0'0,"-64"0"32,43 0-32,0 0 15,21 22-15,-42-22 16,20 21-16,1-21 0</inkml:trace>
  <inkml:trace contextRef="#ctx0" brushRef="#br1" timeOffset="109899.06">28427 7789 0,'-21'0'0,"42"0"15,0 0 1,0 0-16,21 0 0,1 0 0,-1 0 16,22 0-16,-1 0 0,1 0 15,20 0-15,1 0 0,-22 0 0</inkml:trace>
  <inkml:trace contextRef="#ctx0" brushRef="#br1" timeOffset="110171.91">30459 7705 0,'0'0'0,"-21"0"16,-1 21-16,22 0 16,0 0-16,-21 64 15,0 42-15,0-85 16,21 22-16,0-22 0,0 0 16,-21-20-16,21 20 0,-21 0 15,21-21-15,0 1 0,0 20 16,21-42-1</inkml:trace>
  <inkml:trace contextRef="#ctx0" brushRef="#br1" timeOffset="110380.79">30734 7662 0,'0'-21'0,"0"42"0,-21-21 16,0 22-16,21-1 15,-22 0-15,1 21 0,21 1 16,0-22-16,0 21 0,-21 22 16,21-22-16,0 0 0,-21 43 15,21-22-15,0-41 0,0 20 16,0-21-16,0 0 0,0 0 16</inkml:trace>
  <inkml:trace contextRef="#ctx0" brushRef="#br1" timeOffset="110579.67">30247 7938 0,'0'0'0,"0"-22"16,0 1-16,21 21 16,0 0-16,1 0 0,20-21 0,-21 21 15,21 0-15,1 0 0,20 0 0,-20 0 16,62 0-16,1 0 15,-63 0-15,-1 0 0,0 0 16,1 0-16,-22 0 0,0 0 16,-21 21-16</inkml:trace>
  <inkml:trace contextRef="#ctx0" brushRef="#br1" timeOffset="110719.59">30416 8022 0,'-21'21'16,"42"-42"-16,-63 64 0,42-22 15,21-21 1,22 0-16,-22 0 0,42 0 16,-20 0-16,20 0 0,-21 0 15,1 0-15,20-21 0,1-1 0</inkml:trace>
  <inkml:trace contextRef="#ctx0" brushRef="#br1" timeOffset="110977.45">31517 7430 0,'-42'42'15,"21"-21"1,-1 21-16,1 1 0,0-1 0,0 0 16,0 1-16,-43 126 15,22-63-15,21-64 16,0 22-16,-1-22 0,1 0 15,0 1-15,21-22 0,0 21 0,0-21 16,0 1-16,0-1 0,21-21 16,22 0-1,-22-21-15,0-22 16</inkml:trace>
  <inkml:trace contextRef="#ctx0" brushRef="#br1" timeOffset="111160.34">31242 7620 0,'0'0'0,"0"-42"0,0-1 16,0-41 0,21 63-16,21-22 0,-20 43 15,-1 0-15,0 0 0,0 0 16,21 0-16,22 0 0,-22 0 0,-21 0 16,22 0-16,20 21 15,-20 1-15,-22-1 16,-21 0-16,0 0 0,0 0 15</inkml:trace>
  <inkml:trace contextRef="#ctx0" brushRef="#br1" timeOffset="111343.24">31157 7895 0,'0'0'16,"0"-21"-1,21 21-15,1 0 16,-1-21-16,0 21 0,0 0 0,21 0 15,-20 0-15,-1 0 16,0 0-16,64 0 16,-43 21-16,-21 0 0,-21 0 15,21 1-15</inkml:trace>
  <inkml:trace contextRef="#ctx0" brushRef="#br1" timeOffset="111708.03">31411 8192 0,'-21'0'0,"42"0"0,-42 21 15,0-21-15,0 0 0,0-21 16,-1-1-16,22 1 0,0-42 16,22 42-16,20-1 15,-21 22-15,21-21 16,-20 21-16,20 0 0,-21 0 0,43 21 16,-43 1-16,-21-1 0,21 0 15,-21 0-15,0 0 0,0 0 16,0 64-16,0-64 15,0 0-15,-21 1 16,21-1-16,-21-21 0,-1 0 16,22-21-1,0-1 1,0 1-16,0 0 0,0 0 16,0 0-16,22-22 15,-1 22-15,0 0 0,0-21 0,0 21 16,0-1-16,1 1 0,-1 0 0,0 21 15,21 0 1,-21 0-16,1 0 16,-22 21-16,0 0 15</inkml:trace>
  <inkml:trace contextRef="#ctx0" brushRef="#br1" timeOffset="112419.63">31919 8170 0,'0'0'16,"21"0"-16,-21-21 15,0 0 1,0 0-16,0 0 16,0 0-16,-21 21 15,0 0-15,0 0 0,0 0 16,-43 42-16,43-21 16,0 0-16,-21 22 0,42-22 15,0 0-15,-22-21 0,22 21 16,0 0-16,0 0 0,0 1 15,22-22-15,-1 0 16,0 0-16,0 0 0,0 0 16,22 0-16,-22 0 0,0-22 0,0 22 15,0-21-15,-21 0 16,21 0-16,1 0 0,-1 0 0,-21-1 16,0 1-16,0 0 0,0 0 15,0 0-15,-21 21 16,-1 21-16,1-21 15,0 21-15,21 0 0,0 0 16,0 1-16,-21 20 16,21-21-16,0 0 0,0 0 15,0 1-15,21-22 0,0 0 16,22 0-16,-1 0 0,-21 0 16,21 0-16,-20 0 0,20 0 15,0 0-15,43-22 16,-43-20-1,-21 21-15,-21-21 0,0 20 16,0 1-16,0-21 0,0 21 0,0 0 16,-21 21-16,0-22 0,0 22 0,-64 0 15,64 0 1,0 22-16,0-22 0,0 42 16,21-21-16,0 0 0,0 0 15,0 1-15,21-1 0,0 0 16,0 21-16,0 1 15,-21-1-15,0-21 16,0 21-16,0-20 0,0 20 0,0 0 16,-21 1-16,0-22 0,-21 21 0,20 0 15,-83 64 1,-1-21-16,85-64 16,-1 0-16,22 0 0,-21-21 15,21-21 1,21 21-16,1-21 15,-1 0-15</inkml:trace>
  <inkml:trace contextRef="#ctx0" brushRef="#br1" timeOffset="112724.45">32300 8234 0,'0'-21'0,"0"42"0,0-63 0,0 20 15,0 1-15,0 0 0,0 0 16,0 0-1,21 21 1,1 0-16,-1-21 0,0 21 0,0-22 16,0 22-16,0 0 0,-21-21 15,0 0-15,0 0 16,-21 21 0,0 0-16,0 21 0,0 0 15,0-21-15,-1 21 16,1 1-16,0-1 0,0 0 0,21 0 15,0 21-15,0-20 0,0-1 16,0 0-16,0 21 16,21-42-16,0 0 0,0 0 15,1 0-15,20 0 0,-21 0 0,0 0 16</inkml:trace>
  <inkml:trace contextRef="#ctx0" brushRef="#br1" timeOffset="113899.78">32681 8043 0,'-21'0'16,"0"0"-16,0 43 0,0-22 15,21 0-15,0 0 0,-22 0 16,22 1-16,0-1 0,0 21 16,0-21-16,22-21 46,-22-21-46,21 0 16,-21 0-16,21 0 16,0-1-16,-21 1 0,0 0 15,0 0-15,21 0 0,0 0 16,-21 42 15,0 0-31,0 0 16,0 0-16,0 0 0,0 1 15,0-1-15,22-21 47,-1 0-31,0-21-16,-21-1 16,21 1-16,0 0 15,-21 0-15,21 21 0,-21-21 0,22 21 16,-1-21-1,-21 42 1,0 0-16,0 0 16,0 0-16,0 22 15,0-22-15,0 0 0,0 0 16,0 0-16,0 0 16,21-21-16,0 0 0,0 0 15,0 0-15,22 0 16,-22-21-16,0 0 15,-21 0-15,21 0 16,-21 0-16,0-1 0,0 1 16,0 0-16,0 0 15,-21 21 1,0 21 0,21 0-16,-21 0 0,21 1 15,-43 20-15,43-21 16,0 0-16,22-21 31,-1 0-31,0 0 16,0 0-1,0 0-15,-21-21 16,21 21-16,1-21 0,-22 0 0,21 0 16,0 21-1,-21-22-15,21 22 0,-21 22 31,0-1-31,0 0 16,0 0-16,0 0 0,0 0 16,0 1-16,0-1 15,21-21 1,0 21-16,1-21 0,-1 0 16,0 0-1,0 0-15,21-42 16,-42 20-16,22 1 15,-1 0-15,-21-21 0,21 21 0,0-22 16,-21 1-16,21 21 0,0-22 16,22-41-16,-1-1 15,-21 43-15,0 21 0,1-1 16,-22 1-16,-22 42 31,1 22-31,0-22 0,0 0 0,0 21 16,0 1-16,-1-1 0,1 43 15,0-64-15,21 21 16,0 1-16,-21-1 0,21-21 16,-21 0-16,21 43 15,0-43-15,0 0 0,21-21 16,0 0-16,0 0 16,0 0-16,1 0 0,-1 0 15,0 0-15,0-21 0,21 0 16,-20 0-16</inkml:trace>
  <inkml:trace contextRef="#ctx0" brushRef="#br1" timeOffset="114099.66">33359 8086 0,'21'0'31,"0"0"-31,0 0 0,43-21 16,-22 21-16,-21 0 15,43 0-15,-43 0 0,0 0 16,0 0-16,0 0 0,0 0 16,-21 21-1,-21 0-15,0 0 16</inkml:trace>
  <inkml:trace contextRef="#ctx0" brushRef="#br1" timeOffset="114432.47">32681 8911 0,'0'21'31,"0"1"-31,0-1 16,0 0-16,0 21 0,0-21 15,0 1-15,0-1 0,0 0 0,-21 0 16,21 0-16,-21-21 16,21 21-16,0-42 31,0 0-16,0 0-15,0 0 16,0 0-16</inkml:trace>
  <inkml:trace contextRef="#ctx0" brushRef="#br1" timeOffset="114579.39">32702 8721 0,'0'0'16,"0"-21"-16,0-1 0,0 44 46,0-1-30,0 0 0,0 0-16,0 0 0,0 0 0</inkml:trace>
  <inkml:trace contextRef="#ctx0" brushRef="#br1" timeOffset="115074.1">33168 9017 0,'0'-21'16,"0"42"-16,0-63 0,0 21 0,-21 21 16,21-22-16,-21 1 0,0 21 15,-1-21-15,-20 21 16,21 0-16,0 21 0,0-21 16,21 21-16,-22 1 0,1 20 0,0-21 15,0 0-15,0 0 0,21 43 16,0-22-1,0-21-15,0 1 16,0-1-16,21-21 0,0 0 16,0 0-16,0 0 0,1 0 15,-1 0-15,42-21 16,-20-1-16,-22 1 0,0-21 16,21 0-16,-21-1 15,1 1-15,20 0 0,-21-1 0,0 1 16,0 0-16,43-43 15,-64 64 1,0 0-16,-21 42 16,0 0-16,-1 0 0,1 0 15,0 22-15,0-22 0,0 21 16,21 43-16,0-22 16,0-20-16,0-22 0,21 42 15,0-42-15,0 1 0,0-1 16,1 0-16,-1-21 0,21 21 15,43-21 1,-1 0-16,-62 0 0,-1 0 16,21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33:5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868 0,'42'0'16,"-21"0"-16,0-21 15,22-22 1,-22 43-16,0-21 16,-21 0-16,0 0 0,0 0 15,0 0 1,0-1-16,0 1 0,-21 0 16,0 0-16,-1 21 15,1-21-15,-21 21 0,21 0 16,0 0-16,-22 0 0,1 0 15,21 21-15,-64 0 16,0 43-16,43-43 16,0 21-16,-64 43 0,64-43 15,-1 22-15,22-1 0,-21-21 16,21 22-16,-1-1 0,1 1 16,0-1-16,21 107 15,0-107-15,21-20 16,0-1-16,1 0 0,20 1 0,0-1 15,1-21-15,20 0 0,-21 0 0,22 1 16,-22-1-16,1-21 0,126 0 16,-84 0-1,-43 0-15,-21 0 0,21 0 16,-20-21-16</inkml:trace>
  <inkml:trace contextRef="#ctx0" brushRef="#br0" timeOffset="488.96">1863 1270 0,'0'0'0,"0"-42"31,-22 42-31,1 0 16,0 0-16,0 0 15,0 21-15,0 0 16,-1 21-16,-20-20 0,21-1 0,-21 63 15,20-41-15,1-1 16,0 0-16,0 1 0,21-1 0,0 0 16,0 1-16,21 41 15,21-41-15,-20-22 16,20-21-16,-21 0 0,21 0 16,1 0-16,-1 0 0,-21 0 0,22-21 15,-22 0-15,21-1 0,-21 1 16,22-21-16,-22 21 0,0-22 0,21 1 15,-21 0-15,-21-1 0,22 1 16,-22-85 0,0 85-16,0-1 0,0 22 0,0-21 15,-43 0-15,43 20 16,-21 22-16,-21 0 0,21 0 16,-1 0-16,-20 0 0,-21 0 15,-1 64 1,43-43-16,0 0 0,0-21 15,21 21-15,0 1 0,0 20 16,0-21-16,21 0 0,0 0 16,21 1-16,22-1 15,-43-21-15,21 0 0</inkml:trace>
  <inkml:trace contextRef="#ctx0" brushRef="#br0" timeOffset="1028.33">2498 1334 0,'0'0'0,"0"-22"31,-22 22-15,1 0-16,0 22 16,0-1-16,21 0 0,-21 0 15,21 0-15,-21 22 0,21-1 16,0 21-1,-22-41-15,22 83 16,0-83-16,-21-1 0,21 0 16,0 0-16,0 0 0,0 0 15,0 1-15,0-44 32,0 1-32,0 0 15,0-21-15,0 21 16,21-43-16,1 22 0,-22-1 0,21 1 15,0 0-15,0 21 0,21-22 16,-20 22-16,20-21 0,0 21 0,1-1 16,-22 1-16,21 21 0,0 0 15,1 0-15,41 0 16,-62 21 0,-1 1-16,0 20 0,0 43 15,-21-64-15,0 21 0,0 0 16,0-20-16,0 20 0,-21-21 0,0 43 15,0-43-15,21 0 16,0 0-16,0 0 0,-22 0 16,22-42 15,0 0-31,22 0 0,-1 0 0,-21 0 16,21-1-16,0-20 15,0 21-15</inkml:trace>
  <inkml:trace contextRef="#ctx0" brushRef="#br0" timeOffset="1356.04">3535 804 0,'0'-42'16,"0"84"-16,0-105 0,0 42 0,0 0 16,0-1-16,0 1 0,0 0 0,-21 21 31,-1 0-31,1 21 0,21 0 15,-21 22-15,21-22 16,-21 21-16,0 22 0,0-22 0,21 22 16,-22-1-16,1 1 0,0-1 15,0 106-15,21-126 16,-21-1-16,21 0 0,0 43 16,0-43-16,0-20 0,0 20 15,0-21-15,0 0 0,21 0 16,0 1-1,21-1-15,-20-21 16,-1 0-16,0-21 0,0-1 0,-21 1 16,21 0-16,0 0 0,-21 0 15</inkml:trace>
  <inkml:trace contextRef="#ctx0" brushRef="#br0" timeOffset="1600.9">3111 1291 0,'0'0'0,"-21"0"16,0-21-1,42 21 1,0-21-16,1 21 0,-1 0 16,0 0-16,0-21 0,21 21 15,22-21-15,-43 21 0,0 0 16,22-22-16,-22 22 0,0 0 15,21 0-15,-21 0 0,1 0 0,-1 0 16,-21-21-16,21 21 16,0 0-16</inkml:trace>
  <inkml:trace contextRef="#ctx0" brushRef="#br0" timeOffset="2091.3">3514 1503 0,'-22'0'15,"44"0"1,-1 0-16,0-21 16,0 0-16,0 21 0,64-43 15,-22 1-15,-41 42 16,20-21-16,-21-22 0,0 22 16,0 0-16,1-21 0,-22 21 15,0-1-15,0 1 16,-22 21-1,1 0-15,0 0 0,0 0 16,0 21-16,0-21 0,-1 22 0,1-1 16,0 21-16,0-21 0,0 0 15,0 22-15,-1-22 0,1 64 16,21-64-16,0 0 16,0 0-16,21 0 0,1-21 15,41 21-15,-42-21 0,22 0 16,-22 0-16,63 0 15,1 0-15,-64 0 0,22-21 16,-1 0-16,-21 21 0,21-21 16,-20 0-16</inkml:trace>
  <inkml:trace contextRef="#ctx0" brushRef="#br0" timeOffset="2596.01">4339 1185 0,'0'0'0,"-21"-21"16,0 21-1,0 0-15,-1 21 16,22 1-16,0-1 0,-21 21 16,21-21-16,0 0 0,-21 22 15,21-22-15,0 0 0,0 0 16,0 22-16,0-22 0,0 21 16,0-21-16,-21 0 0,21 1 15,-21-1 1,21 0-16,-21-21 15,21-21 1,0 0-16,0-1 16,0 1-16,0-21 15,21-22-15,0 43 16,0-21-16,0 0 0,0-1 0,1 22 16,20-21-16,-21-1 0,21 22 15,1-21-15,-1 21 0,85-22 16,-42 43-1,-43 0-15,0 0 0,-20 22 0,-1-1 16,21 0-16,-21 21 0,-21 22 16,0-22-16,0-21 0,0 22 15,0-1-15,0-21 0,-21 21 0,0 1 16,-21 20 0,42-42-16,0 1 15,-22-22-15,44 0 31,-22-22-15,21 1-16,0 0 0,0 0 16,0 0-16,0-22 0</inkml:trace>
  <inkml:trace contextRef="#ctx0" brushRef="#br0" timeOffset="2937.42">5313 614 0,'0'0'0,"0"-21"0,0 0 16,0-1-16,-21 22 16,-1 0-1,22 22-15,-21-1 0,21 21 16,0 0-16,0 1 16,-21-1-16,21 22 0,-21-22 0,21 21 15,0 1-15,0-1 0,-21 1 0,21-22 16,-21 22-16,21-22 0,0 0 15,0 1-15,0-1 0,0-21 0,0 22 16,0-22-16,0 21 16,0 0-16,0-20 0,21-1 15,0-21-15,0 0 0,0 0 16,0 0-16,1 0 16,-1 0-16,0-21 0,0 21 0,21-43 15,-20 1 1,-1 21-16,0 0 0,0-22 15,-21 22-15</inkml:trace>
  <inkml:trace contextRef="#ctx0" brushRef="#br0" timeOffset="3184.28">4889 1037 0,'43'21'32,"-22"-21"-32,0 0 0,0 0 15,22 0-15,-22 0 0,42 0 16,1-21-16,-43 21 16,0 0-16,43 0 15,-43 0-15,0-21 0,0 21 0,0-21 16,0 21-16</inkml:trace>
  <inkml:trace contextRef="#ctx0" brushRef="#br0" timeOffset="3705.98">6562 572 0,'-22'0'16,"1"0"-16,64 0 31,-22 0-31,21 0 0,0 0 16,22-22-16,-22 22 0,22-21 0,-1 21 15,1 0-15,20-21 0,-20 21 16,-1 0-16,1-21 0,126 0 16,-126 21-16,-22 0 15,1 0-15,-1 0 0,-21 0 16,-42 0-1,0 0-15,-22 0 16,1 0-16</inkml:trace>
  <inkml:trace contextRef="#ctx0" brushRef="#br0" timeOffset="4027.68">7027 487 0,'0'21'32,"0"0"-32,0 0 15,0 22-15,-21-22 0,21 21 16,-21 43-16,21-22 16,0-20-16,-21 84 0,0-85 15,-1 22-15,22-1 0,-21-21 16,0 1-16,21-1 0,-21 0 0,21 1 15,-21-1-15,21-21 0,-21 0 16,21 1-16,0-1 0,0 0 0,0 0 16,0 0-16,0 0 15,21-21 1,0 0-16,-21-21 0,21 21 16,0-21-16,-21 0 0,21 21 15</inkml:trace>
  <inkml:trace contextRef="#ctx0" brushRef="#br0" timeOffset="4751.77">7408 1122 0,'0'0'0,"0"21"31,-21 0-15,21 0-16,-21 1 0,21-1 15,-21 0-15,21 0 0,0 21 16,0-20-16,-21-1 0,21 0 0,-22 0 16,22 21-16,0 1 15,0-22-15,22-21 16,-1 0-16,0 0 0,0 0 0,0 0 16,22 0-16,-1 0 0,-21 0 15,21-21-15,1 0 0,-1 21 0,22-43 16,-22 1-16,-21 21 0,0 0 15,0-1-15,1 1 0,-1-21 16,-21 0-16,21 20 0,-21 1 16,21-21-1,-21 63 17,-21-21-32,21 21 15,-21 22-15,21-22 0,0 0 0,-21 42 16,-1-20-1,22-1-15,-21 0 0,21 1 0,0-1 0,0 0 16,0 22-16,-21-22 0,21 22 0,0-1 16,0 1-16,-21-1 0,21 1 15,0-1-15,0-20 0,-21 20 0,0 149 16,-22-43 0,22-105-1,0 41-15,0-41 0,0-22 16,-1-21-16,22 22 0,-21-22 0,0 0 15,-21 0 1,-1-21-16,22 0 0,-21 0 16,21-21-16,-64-42 0,43 41 15,21-20-15,-22 0 0,1-1 0,0-20 16,-1-106 0,43 105-16,0-63 15,0 85-15,21-22 0,1 22 16,20-22-16,-21 22 0,43-43 15,-43 43-15,21 0 0,64-43 16,21 0 0,-85 64-16,1 0 0,62-21 15,-62 21-15,-1-1 16,0 22-16,1-21 0</inkml:trace>
  <inkml:trace contextRef="#ctx0" brushRef="#br0" timeOffset="5091.92">8340 1291 0,'0'0'0,"0"-21"0,0 0 0,0 0 15,0 0-15,0-1 16,-22 1 0,1 21-16,0 0 0,0 21 15,21 22-15,0-22 16,-21 0-16,21 21 0,-21 1 15,21-1-15,-22 22 0,22-1 0,0 64 16,-42 64 0,21-128-16,21 85 15,-21-105-15,0 20 0,21 1 0,-22-22 16,22 21-16,-21-20 0,21-1 16,-21 0-16,21-20 0,-21-1 0,21 21 15,0-21-15,0 0 16,0-42-1,0 0 1,21 0-16,-21 0 0,21 0 0,-21-1 16,0-20-16</inkml:trace>
  <inkml:trace contextRef="#ctx0" brushRef="#br0" timeOffset="5422.8">8149 1524 0,'0'0'0,"0"-21"0,0 0 0,0-22 15,21 22-15,-21 0 0,21 0 16,1 0-16,-1 0 0,-21-1 16,63-20-16,43-21 15,-85 63-15,64 0 16,-64 0-16,21 21 0,-20 0 16,-1 0-16,0 0 0,-21 0 15,0 64 1,-85-21-16,64-43 15,-21 0-15,21 0 0,-1 0 0,-20 0 16,0 1-16,21-22 16,-1 21-16,-20-21 15,42-21 17,21 21-32,0-22 15,1 1-15,-1 21 0,-21-21 16,21 21-16</inkml:trace>
  <inkml:trace contextRef="#ctx0" brushRef="#br0" timeOffset="5856.44">8742 1439 0,'21'0'31,"0"0"-31,0 0 16,0 0-16,1 0 0,-1-21 16,0 21-16,21-21 0,1 0 15,20 0-15,-42 0 0,0-1 16,1 1-16,-22 0 16,21 0-16,-21 0 0,0 0 15,-21 21 1,-1 0-1,1 0-15,0 0 0,0 21 0,-21-21 16,20 21-16,1 0 0,0 0 16,0 22-16,-21-22 0,42 21 0,-43 43 15,43-1 1,0-62-16,0-1 16,21 0-16,1 0 0,-1-21 0,0 21 15,21-21-15,-21 0 0,22 0 16,-22 0-16,0 0 0,21 0 0,-20 0 15,62-21 1,-20 0-16,-43 21 0,0-21 16,0 0-16,0-1 15</inkml:trace>
  <inkml:trace contextRef="#ctx0" brushRef="#br0" timeOffset="6695.74">1947 2096 0,'0'0'0,"-42"0"0,-22 0 0,22 21 15,-21-21-15,-22 0 0,21 0 16,-20 21-16,41-21 16,1 0-16,21 0 0,-21 0 0,20 0 15,1 21 1,42-21-1,22 0-15,-1 0 16,0 0-16,22 0 0,-1 0 16,22 0-16,0 0 0,21 0 0,-22-21 15,149 21-15,-127 0 16,21 0-16,21-21 0,-21 21 0,127 0 16,-106 0-16,-21 0 15,21-21-15,1 21 0,-1 0 16,-21 0-16,254-22 15,-148 22-15,-128 0 0,1 0 16,64-21-16,-107 21 16,1 0-16,-22 0 0,0 0 0,-21 0 15,1 0-15,-1 0 16,0 0-16,-21-21 16,21 21 15,0-21 0</inkml:trace>
  <inkml:trace contextRef="#ctx0" brushRef="#br0" timeOffset="7438.32">6900 1990 0,'-21'0'0,"42"0"0,-63 0 16,21 0-16,0 0 0,-1 0 16,1 0-16,42 0 46,1 0-46,-1 0 0,21 0 0,-21 0 16,43 0-16,-22 0 0,22 0 0,-1 0 16,1 0-16,20 0 0,-20 0 15,42 0-15,-1 0 0,1 0 0,0 0 16,148 0-16,-148 0 0,21 0 16,0 0-16,-21 0 0,127 0 15,-149 0-15,22 0 0,-21 0 16,-22 0-16,1 0 0,-1 0 15,1 0-15,20 0 16,-62 0-16,41 0 0,-42 0 16,0 0-1,1 0 1,-22-21 15,-22 21-31,1 0 16,0 0-16</inkml:trace>
  <inkml:trace contextRef="#ctx0" brushRef="#br0" timeOffset="7576.24">9334 2011 0,'0'0'0,"-21"0"47,21 21-47,-21 0 15,-42 0-15,41 1 16,-20-22-16</inkml:trace>
  <inkml:trace contextRef="#ctx0" brushRef="#br0" timeOffset="9495.11">10985 1482 0,'0'0'0,"-84"0"31,63 0-31,-1 0 0,1 0 0,0-21 16,0 21-16,-43 0 15,43 0-15,0 0 0,0 0 16,0 0-16,21 21 31,21-21-31,0 0 0,0 0 16,22 0-16,-1 21 0,21-21 15,1 0-15,-1 0 0,1 0 0,-1 21 16,22-21-16,-21 0 0,20 0 16,107 0-1,20 0-15,-168 0 16,20 0-16,-20 0 0,-1 0 16,0 0-16,22 0 0,-22 0 15,-21 0-15,0 0 0,-42 0 63,0-21-63,0 21 15,21-21-15,-21 21 16</inkml:trace>
  <inkml:trace contextRef="#ctx0" brushRef="#br0" timeOffset="9996.31">11853 1291 0,'0'0'0,"-42"-21"16,63 42 46,0 0-62,0-21 0,1 22 16,-1-1-16,0-21 0,0 21 15,0-21-15,22 21 0,-22-21 0,21 21 16,0-21-16,43 21 16,-43-21-16,-20 0 0,-1 0 15,0 0-15,0 0 0,0 0 0,0 0 16,-42 0 31,0 0-47,0 22 15,0-22-15,0 21 0,-1 0 0,-20 0 16,21-21-16,-21 42 0,-1-20 16,22-1-16,-21 21 0,-1-21 0,-20 43 15,-1-1 1,43-42-16,0 22 0,21-22 0,-21 0 15,21 0-15,0 0 16,21-21 15,0-21-31,0 0 0,1 0 16</inkml:trace>
  <inkml:trace contextRef="#ctx0" brushRef="#br0" timeOffset="10639.94">13293 910 0,'0'0'0,"-22"0"0,1 0 15,0 0 1,0 0-16,0 0 15,0 0 1,42 0 0,0 0-16,21 0 15,1 0-15,-1 0 0,21 0 0,-20 0 16,20 0-16,1 0 0,20 0 16,-20 0-16,-1 0 0,22 0 0,63 0 15,-105 0 1,20 0-16,-21 0 0,1 0 0,-1 0 15,-21 0-15,0 0 16,-42 0 0,0 0-16,0 0 0,0 0 0,0 0 15,-22 0-15,22 21 0,0-21 16,-21 0-16,20 0 0,1 0 0,0 0 16,-21 0-16</inkml:trace>
  <inkml:trace contextRef="#ctx0" brushRef="#br0" timeOffset="10967.77">13822 953 0,'0'-22'16,"-21"22"-1,-1 0 1,22 22 0,0-1-16,0 0 15,0 21-15,0 1 0,-21-22 16,21 21-16,-21 106 15,0-63-15,21-43 0,0 1 16,-21 20-16,21-21 16,-21 1-16,21-1 0,-22-21 0,22 22 15,0-1-15,0 21 16,0-20-16,0-22 16,0 0-16,0-42 46,0 0-46,0 0 0,22-1 16,-1 1-16,-21 0 0,21 0 16,0 0-16</inkml:trace>
  <inkml:trace contextRef="#ctx0" brushRef="#br0" timeOffset="11733.35">14245 1355 0,'21'0'0,"-42"0"0,63 0 0,-42-21 16,0 42 15,0 0-31,0 0 16,0 0-16,0 0 0,0 1 16,0-1-16,0 0 0,0 21 15,0 1 1,0-22-16,0 0 0,0 21 15,22-42-15,-22 21 0,21-21 0,0 0 16,0 0-16,0 22 0,0-22 16,1 0-16,-1 0 0,0 0 0,85-64 15,-85 64 1,0-21-16,0 0 0,22-22 16,-22 1-16,-21 21 0,0 0 15,21 0-15,-21-1 0,0 1 16,21-42-1,-21 20-15,0 22 16,0 42 31,0 1-47,-21-1 0,21 21 16,-21-21-16,21 0 0,0 22 15,-21-1-15,21 0 0,-22 1 0,1-1 16,21 0-16,0 1 0,-21 105 15,0-42 1,21-43-16,0-20 0,0 20 0,0 43 16,0-43-16,0 1 0,0-22 15,0 22-15,0-1 0,0-20 0,0 20 16,0-21-16,0 1 16,0-1-16,-21 22 0,21-1 15,-21-42-15,21 0 16,-22-21-16,1 0 15,0 0-15,21-21 0,-21 0 16,0 0-16,-43-43 16,22-20-16,21 41 0,0 1 15,-1-64-15,1 64 16,21 0-16,0-1 0,0 1 0,0 0 16,0-1-16,0 1 0,21 0 0,1 20 15,-1-20-15,0 21 16,0 0-16,0-22 0,0 22 0,1 0 15,-1-21-15,21 21 0,-21-1 0,22-41 16,41-22 0,-63 64-16,1 0 0,-1 0 15,0 0-15</inkml:trace>
  <inkml:trace contextRef="#ctx0" brushRef="#br0" timeOffset="12099.72">15049 1376 0,'0'0'0,"0"-21"0,0 0 16,0-1 0,0 44 31,0 20-47,0-21 0,0 21 0,0 1 15,0-1-15,0 22 0,0-1 16,0 1-16,-21-1 0,21 1 0,-21-1 15,0 1-15,21 20 0,-21-20 0,-22 105 16,22-42 0,0-85-16,21 1 0,0-1 15,0 0-15,0 1 0,-21 20 16,21-42-16,0 1 0,0-1 16,21-42 15,-21-1-31,0 1 15,0-21-15,21 0 0,-21-1 16,21 1-16,22-106 16,-22 84-16</inkml:trace>
  <inkml:trace contextRef="#ctx0" brushRef="#br0" timeOffset="12431.56">15071 1630 0,'0'0'15,"0"-21"-15,0-22 0,-22 22 16,22 0-16,-21-21 0,21-1 15,0 22-15,0 0 0,0 0 16,0 0-16,21 21 0,1-21 16,-1 21-16,0-22 0,21 22 0,1-21 15,-22 21-15,106 0 16,-106 0-16,21 0 0,1 0 16,-22 21-16,0 1 0,0-22 15,0 21-15,-21 0 0,0 0 0,0 0 16,-21 43-1,-21-22-15,21-21 0,-64 43 16,64-64 0,-22 21-16,22-21 0,0 0 0,0 0 15,0 0-15,-22 0 16,22 0 0,21-21-16,0 0 15,21-1-15,1 22 16,-1 0-16,0-21 0,0 21 15</inkml:trace>
  <inkml:trace contextRef="#ctx0" brushRef="#br0" timeOffset="12804.35">15600 1545 0,'0'0'0,"21"0"0,0 0 15,0 0-15,0-21 0,1 0 16,-1 21-16,21-21 15,-21 21-15,22-43 0,-22 43 16,0-21-16,0 0 0,-21 0 16,0 0-16,0 0 15,0-1-15,0 1 16,-21 21-16,0 0 16,0 0-16,-1 0 15,1 0-15,0 21 0,-42 22 16,20 20-1,22-42-15,21 1 0,0 20 16,0-21-16,0 0 0,0 22 0,0-22 16,0 0-16,0 0 0,0 0 0,21 22 15,22-22 1,-22-21-16,0 0 0,0 0 16,0 0-16,0 0 0,1 0 15,-1 0-15,21 0 0,-21-21 0,0 21 16,43-64-16</inkml:trace>
  <inkml:trace contextRef="#ctx0" brushRef="#br0" timeOffset="14112.62">17738 1270 0,'0'0'0,"0"-21"0,21 0 0,0 0 15,-21-1-15,0 1 16,0 0-1,-21 21 17,0 0-32,-1 0 0,1 0 15,0 21-15,0 0 0,-43 22 16,43-22-16,0 21 0,0-21 16,21 1-16,-21 20 0,0-21 15,21 21-15,0 1 0,0 20 16,0-42-16,0 1 0,21-1 15,0 0-15,-21 0 0,21-21 16,0 21-16,0-21 0,22 0 0,-22 0 16,21 0-1,-21 0-15,43-21 0,-43 21 16,21-21-16,1-21 0,-22 20 16,0 1-16,0-21 0,-21 21 15,0 0-15,0-22 0,0-20 16,0 20-1,0 1-15,0 21 0,0 0 0,-21 0 16,0 21-16,21-22 0,-21 22 16,42 22 15,0-22-31,0 0 0,0 21 16,22-21-16,-1 0 0,0 0 15,1 0-15,-1 0 0,22 0 16,-22 0-16,0 0 0,22 0 0,-22 0 15,43 0 1,-43-21-16,22-1 0,-43 22 0,-21-21 16,0 0-16,0 0 15,0 0-15,0 0 16,-21 21 0,-1 0-16,1 0 15,0 0-15,0 21 16,0 0-16,0 0 0,21 0 15,-22 22-15,1-22 0,0 42 16,0 22 0,0-43-16,0 1 0,21 62 15,-22-41-15,22-22 0,0 22 16,-21-1-16,21 1 0,0-22 0,0 191 16,0-170-1,0 1-15,21-1 0,-21 64 16,0-63-16,0-1 0,0 1 15,0-1-15,0 1 0,0-1 0,0 1 16,0 42 0,0 42-16,-21-106 15,21-21-15,-21 43 0,0-43 16,21 0-16,0 0 0,-21 1 16,0-22-16,-1 0 0,1 0 15,0 0-15,0-22 0,-64-62 16,22 20-1,42 1-15,-1 20 0,-20-20 16,21-1-16,0-20 0,21 20 0,-21-20 0,21-1 16,-22 0-16,22 1 0,0 20 15,0-21-15,0 22 0,0-1 0,22 1 16,-1-1-16,0 1 0,0 21 16,0-22-16,22 22 0,-22-1 0,21 1 15,-21 0-15,22 21 0,-1-22 16,21 22-16,-20 0 0,-1 0 15,106-43 1,-105 43-16,-1 0 0,-21 0 0,21 0 16,22-22-16,-64 22 15</inkml:trace>
  <inkml:trace contextRef="#ctx0" brushRef="#br0" timeOffset="14755.44">20405 1143 0,'0'-21'0,"0"42"0,0-63 0,0 21 0,21-22 15,0 22-15,-21-21 16,0 21-16,0-1 0,0 1 15,0 0-15,0 0 0,0 0 16,-21 0-16,0 21 16,-1 0-16,-41 0 0,42 0 15,0 0-15,-1 0 0,-20 42 16,21-21-16,0 21 0,-22-20 0,22 20 16,-42 106-1,20 0-15,43-105 16,0 20-16,0-21 15,0 1-15,0-1 0,0 0 0,0-20 16,0 20-16,22 0 0,-1-21 16,21 22-16,64-22 15,-64-21-15,1 0 0,-1 0 16,0 0-16,1-21 0</inkml:trace>
  <inkml:trace contextRef="#ctx0" brushRef="#br0" timeOffset="15563.98">20934 1312 0,'0'0'0,"-21"0"15,-1 0-15,1 0 0,0 0 0,0 0 16,0 0-16,-22 0 0,22 22 16,-21-1-16,21 0 0,-22 21 15,-20 1 1,63-22-16,-21 21 0,21-21 0,-21 22 15,21-22-15,0 0 0,0 0 16,21 0-16,0-21 0,0 21 16,0-21-16,0 0 0,1 0 0,-1 0 15,21 0-15,0-21 16,-20 0-16,20 21 0,-21-42 16,0 21-16,-21-1 15,0 1-15,21 0 0,-21 0 0,0 0 16,0-43-16,-42 22 15,21 21-15,0 0 16,0 21-16,-1 0 0,22-22 0,-21 22 16,42 0 15,1-21-31,-1 21 0,21 0 16,-21 0-16,0 0 0,22 0 0,-22 0 15,0 0-15,21 0 0,-20 0 16,-1 0-16,0 0 0,64 43 15,-64-22 1,-21 0-16,21 0 0,0 21 16,-21-20-16,0-1 0,0 0 0,0 21 15,0-21-15,-21 43 16,0-43 0,0 0-1,-1-21 1,22-21-1,0 0 1,0 0-16,0 0 0,0-22 0,22 22 16,-1 0-16,0 0 0,-21-22 15,42 22-15,-21 0 0,1 0 16,20-21-16,-21 42 0,64-43 16,-1 22-16,-41 21 15,-22 0-15,21 0 0,1 0 16,-22 21-16,21 22 0,-42-22 15,0 0-15,0 21 0,0 43 16,-42-22 0,21-41-16,21-1 0,0 0 0,-22 21 15,1-42-15,21 21 0,0 1 0,0-1 16,0 0 0,21-42 15,1 0-31,-1-1 0,0 1 15,0 0-15,0-21 0</inkml:trace>
  <inkml:trace contextRef="#ctx0" brushRef="#br0" timeOffset="15859.81">22140 953 0,'21'-43'31,"-21"64"-16,0 22-15,0-22 0,0 21 16,-21 1-16,0-1 0,0 0 16,0 1-16,21-1 0,-21 21 15,-22 22-15,1 21 16,42-64-16,-21 22 16,21-43-16,0 0 0,0 21 15,0-20-15,21-22 16,0 0-1,0 0-15,0 0 0,1 0 16,-1-22-16,0 1 16,-21 0-16,21 0 0,0 0 0,0 0 15,-21-1-15</inkml:trace>
  <inkml:trace contextRef="#ctx0" brushRef="#br0" timeOffset="16068.69">21950 1355 0,'0'0'16,"21"0"15,0 0-31,0 0 16,0 0-16,1 0 0,-1 0 0,0 0 16,0 0-16,0 0 0,0 0 15,1 0-15,-1 0 0,0 0 16,0-21-16,21 21 0,-20 0 15,-1 0-15,0 0 0</inkml:trace>
  <inkml:trace contextRef="#ctx0" brushRef="#br0" timeOffset="17414.34">22669 1566 0,'22'0'0,"-1"0"16,0 0-16,0-21 16,0 21-16,-21-21 0,43 0 15,-43 0-15,21 0 16,-21-1-16,21 1 0,-21 0 16,0 0-16,0 0 0,0 0 0,0-22 15,0 22-15,-21 0 16,-22-21-1,-41 42-15,63 0 16,-22 21-16,1 0 0,21-21 0,-22 42 16,-41 22-1,63-22-15,-1-21 0,1 0 16,0 22-16,21-22 0,0 0 0,0 0 16,0 0-16,0 1 0,0-1 15,0 0-15,21-21 0,22 0 16,-1 0-1,-21 0-15,21 0 0,22-21 16,-43 0-16,21-1 0,22 1 16,-43-21-16,0 21 0,0 0 15,1-1-15,-22 1 0,0 0 0,21-64 16,-21 64 0,0 0-16,0 42 31,0 0-16,-21 1-15,21-1 0,-22 0 16,22 0-16,-21 43 0,21-43 16,0 21-16,0-21 0,0 0 15,21 43-15,1-64 16,-1 21-16,0-21 0,0 0 16,0 0-16,43 0 15,-43 0-15,0 0 16,0-21-16,22 0 0,-1-22 15,-21 22-15,0 0 0,-21-21 0,21 21 16,1-1-16,-22-20 0,21-21 16,0 20-1,-21 22-15,0 42 32,0 0-32,-21 1 15,0-1-15,21 21 0,-22 22 16,1-43-16,21 0 15,0 0-15,0 0 0,0 0 0,0 1 16,0-1-16,21-21 0,1 21 0,-1 0 16,21-21-1,64 0-15,-85 0 16,21 0-16,-20 0 0,-1-21 16,0 0-16,0 21 0,0-21 0,0-1 15,1 1-15,-1-21 0,0 0 16,0-22-1,-21 43-15,21 0 0,-21 0 0,0-22 16,-21 43 0,0 21-1,21 1-15,-21-1 16,21 0-16,-21 21 0,-1-21 16,22 1-16,0-1 0,0 0 0,-21 0 15,21 0-15,0 0 0,-21 1 0,0 20 31,21-21-31,0-42 47,0 0-31,0 0-16,0-1 0,0 1 0,0 0 16,0 0-16,21-21 0,0 20 15,0 1-15,1-21 0,-1 21 0,0 0 16,0-22-16,21 22 0,1-21 15,-1 21-15,64-22 16,-64 43-16,22 0 0,20 0 16,-41 0-16,-22 0 0,0 21 15,21 1-15,-42-1 0,0 21 0,0 64 16,0-43 0,-21-20-16,0-22 0,-21 64 15,21-64-15,-1 0 0,22 21 16,0-21-16,-21 1 0,21-1 15,-21-21-15,21 21 0,0 0 16,0-42 15,0 0-15,0 0 0,0-1-16,0 1 0,-21-42 15,0 20-15</inkml:trace>
  <inkml:trace contextRef="#ctx0" brushRef="#br0" timeOffset="17892.07">23093 953 0,'21'0'16,"-21"-22"-1,21 22 17,-21 22 61,0-1-93,0 0 32,-21-21-32,0 0 0</inkml:trace>
  <inkml:trace contextRef="#ctx0" brushRef="#br0" timeOffset="20883.24">1079 3366 0,'0'0'0,"22"0"0,-22-22 0,21 22 0,-21-21 16,0 0-16,0 0 15,21 0-15,-21 0 16,0-1-16,0 1 0,0 0 16,0 0-16,-21 0 0,21 0 0,-21-1 15,-1 1-15,-41 0 16,-1 21-1,43 0-15,0 0 0,-42 0 16,41 0-16,-20 21 0,21 22 16,0-22-16,0 21 0,-1 0 0,1 1 15,21-1-15,-21 64 16,21-64-16,0 1 0,0-1 0,0 0 16,0 1-16,21-22 0,0 0 15,1 0-15,-1 0 0,0 0 0,0-21 16,21 0-16,1 0 15,-22 0-15,0 0 16,0-21-16,0 0 0,1 0 16,20 0-16,-21 0 0,0-1 0,0-20 15,1 21-15,-1-64 16,0 1-16,-21 41 16,0 22-16,0-21 0,0-1 0,0 22 15,0 0-15,0 0 0,0 0 16,0 42-1,0 21 1,0-21-16,0 1 0,0 20 16,0 0-16,0 1 0,0-1 0,0 43 15,0-22 1,0-21-16,0-20 0,21 41 16,0-42-16,0-21 0,-21 21 15,22-21-15,-1 0 0,21 0 0,-21 0 16,0 0-16,22 0 15,-22-21-15,21 21 0,-21-21 0,22 0 16,-22 0-16,0 0 0,21-22 16,43-84-1,-64 85-15,-21 21 0,0-22 16,0 22-16,0-21 0,0 21 0,0 0 16,0 42 15,0 0-31,0 0 15,0 21-15,0-20 0,0-1 0,0 21 16,0-21-16,0 22 0,0-22 16,0 0-16,21 0 0,1 0 0,-1 0 15,0-21-15,0 22 16,0-22-16,0 0 0,22 0 16,-22 0-16,0-22 0,21 1 15,-20 0-15,-1 0 0,0 0 16,-21 0-16,21-1 0,0-41 15,0 42-15,-21 0 16,0-43-16,0 43 0,0-21 16,0 20-1,0 1 1,22 21-16,-1 0 0,21 0 16,-21 0-16,22 0 15,-22 0-15,21-21 0,64 21 0,-64 0 16,22 0-16,-22 0 0,0-21 15,1 21-15,-1 0 0,43 0 16,-64 0 0,-42 0-1,0 0-15,-1 0 0,1 21 16,-21 0-16,21-21 0,-106 64 16,63-1-1,43-20-15,-21-22 16,21 21-16,-1-21 0,1 22 0,0-1 15,21-21-15,0 21 0,-21-20 16,21-1-16,0 0 0,0 0 0,0 0 16,0 0-16,21-21 15,21 22-15,-20-22 0,20 0 16,21 0-16,-41-22 0,20 22 16,-21-21-16,21 0 15,-20 0-15,20 0 0,21-64 16,-20 22-1,-22 41-15,0-20 0,-21-21 16,0 20-16,0 22 0,0-21 16,0 21-16,0-1 0,0 1 0,0 0 15,0 42 1,0 0 0,-21 1-16,21 20 0,-21-21 0,21 21 15,0-20-15,0 20 0,0 0 16,0 64-16,0-42 15,0-43-15,0 21 16,0-21-16,21 0 16,0-21-16,0 22 0,0-22 15,1 0-15,-1 0 0,0 0 16,85-43-16,-85 22 16,21 0-16,-21 0 0,22-22 15,-22 22-15,0-21 0,21 0 0,-20-1 16,-1 1-16,0-22 0,0-41 15,-21 20 1,0 43-16,0-1 0,0 1 0,0 21 16,0-22-16,0 22 0,0 0 15,0 0-15,0 0 0,-21 21 16,21 21 0,-21 0-16,21 0 0,0 0 15,0 22-15,0-22 0,0 21 16,0 1-16,0 20 0,0-21 0,0 1 15,0 63 1,0-64-16,0 43 0,0-43 0,0-21 16,0 43-16,0-43 15,21 0-15,0 0 0,0-21 0,0 21 16,1-21-16,-1 0 0,21 0 16,22 0-16,-22-21 15,-21 0-15,43 0 16,-22-22-16,-21 22 0,21 0 0,-20 0 15,-1-21-15,0-22 16,-21 22-16,0 21 0,0-1 0,0 1 16,0 0-16,0 0 0,0 42 31,-21 0-31,21 0 0,0 22 16,0-22-16,0 0 0,-21 21 15,21-20-15,0 20 0,0-21 0,0 43 16,0-43-1,0 0-15,21-21 16,0 0-16,0 0 16,0 0-1,0-21-15,-21 0 0,22-1 16,20-62-16,-42 63 16</inkml:trace>
  <inkml:trace contextRef="#ctx0" brushRef="#br0" timeOffset="21080.13">3852 3069 0,'0'-21'0,"0"42"0,-21-42 0,0 21 15,0-21-15,21 42 78,0 0-62,21 0-16</inkml:trace>
  <inkml:trace contextRef="#ctx0" brushRef="#br0" timeOffset="22780.16">4403 3450 0,'21'-84'31,"-21"62"-31,0 1 0,0-21 16,0 0-16,-21 20 0,21 1 0,-22 0 16,1 0-16,0 21 0,-21-21 15,21 21-15,-1 0 0,-41 0 16,42 0-16,0 21 15,-1 0-15,1 43 0,-21-1 16,42-21-16,-21 1 0,21-1 16,0 0-16,0 1 15,0-1-15,0-21 0,0 22 0,0-22 16,0 0-16,42 21 16,-21-42-16,0 0 15,1 0-15,-1 0 0,0 0 0,21 0 16,-21-21-16,1 0 15,-1 0-15,0 0 0,21-1 0,-21 1 0,1 0 16,-1-21-16,-21 21 0,21-64 16,0-21-1,-21 85-15,0-21 0,0-1 16,0 22-16,-21 21 16,21 21-1,-21 0-15,21 1 16,0 20-16,0-21 0,0 21 15,0-20-15,0 20 0,0 0 0,0-21 16,0 22-16,0-22 0,0 0 0,21 0 16,21 43-1,22-43-15,-43-21 16,0 0-16,0 0 0,0 0 0,22-21 16,-22 21-16,0-21 0,0-1 15,0 1-15,22 0 0,-22 0 16,0-21-16,0-1 0,0-20 15,1-1-15,-1-20 16,-21 41-16,0 1 0,0 0 0,0-1 16,0 1-16,0 21 0,0 0 15,0-1-15,0 1 0,0 42 16,-21 1 0,21-1-16,-22 0 0,22 64 15,-21-43-15,0 0 0,21 1 16,-21-1-16,21 0 0,0 1 15,0-1-15,0 0 0,-21 1 0,21-22 16,0 0-16,0 0 0,0 0 16,0 0-16,0 1 15,0-44 1,21 22 0,-21-21-16,0 0 0,0 0 15,21 0-15,21-64 16,-20 64-16,-1-21 15,0 20-15,0 1 0,0 0 0,0 0 16,22 21-16,-22 0 0,42 0 16,-41 0-16,20 21 15,0 21 1,-42 1-16,21-22 0,-21 0 0,22 0 16,-22 0-16,0 1 0,0 41 15,-22-42 1,1 0-16,0-21 0,0 22 15,0-22-15,0 0 16,-1 0-16,-20 0 0,21 0 0,0 0 16,0 0-16,-43 0 15,43 0 1,21-22-16,-21 22 0,42 0 47,0 22-47,0-22 15,0 0-15,1 21 0,-1-21 0,0 0 16,0 21-16,0-21 0,0 0 16,1 0-16,-1 0 0,21 0 0,64 0 15,-85 0 1,21-21-16,1 0 0,-1 21 0,-21-22 16,22 1-16,-1 0 0,-21 0 0,21-21 15,-20-1-15,-1 22 0,0-21 16,21-106-16,-21 21 15,1 84-15,-22 22 16,0-21-16,21 21 0,-21-22 16,0 22-16,0 42 31,0 0-15,0 1-16,0-1 0,-21 0 0,21 21 15,-22-21-15,22 22 0,-21-1 0,21-21 16,0 22-16,0-1 0,-21 21 15,21 22 1,0-64-16,0 22 0,0-22 16,21 0-16,0 0 15,1-21-15,-1 0 0,42 0 16,-20 0 0,-22 0-16,21-21 0,0 0 15,1 0-15,-22-1 0,0 1 16,0 0-16,0 0 0,1-21 15,20-43 1,-21 21-16,-21 43 16,0 0-16,0 0 0,-21 21 15,0 0-15,0 0 0,-1 21 16,1 0-16,0 0 16,0 43-16,0-43 15,21 0-15,0 22 0,0-1 16,0 0-16,0-21 0,0 1 0,0-1 15,21 0-15,21 0 16,1-21 0,-22 0-16,0 0 15,0 0-15,0 0 0,-21-21 16,21 21-16,1-21 0,-22 0 0,21-22 16,-21 22-1</inkml:trace>
  <inkml:trace contextRef="#ctx0" brushRef="#br0" timeOffset="23263.88">7789 3450 0,'0'0'0,"0"-21"0,0 0 0,0 0 16,0 0-16,21-1 15,-21 44 1,0-1 0,0 0-16,0 21 0,0-21 15,0 1-15,0-1 0,0 0 16,0 0-16,0 0 0,0 0 0,0 1 15,0-1-15,-21 0 16,21-42 31,0 0-47,0-1 16,0 1-16</inkml:trace>
  <inkml:trace contextRef="#ctx0" brushRef="#br0" timeOffset="23455.77">7853 3196 0,'0'0'16,"0"-21"-16,-21 21 0,-1 0 31,1 0 0,21 21-31,0 0 16,21 1-1,1-22-15,-1 21 0,0-21 0,21 21 16,-21-21-16</inkml:trace>
  <inkml:trace contextRef="#ctx0" brushRef="#br0" timeOffset="23955.49">8340 3366 0,'0'21'16,"-22"-21"-16,1 21 0,21 0 16,-21 0-16,21 0 0,-21-21 15,21 22-15,-21 20 16,21 21 0,0-41-16,0 20 0,0-21 15,0 0-15,0-42 63,0 0-63,0 0 15,0 0-15,0-1 0,0-20 0,0 21 16,21-21-16,-21 20 0,21-20 16,0 0-16,0 21 0,1-22 0,-1 22 15,0 0-15,21 0 0,-21 0 16,85-22-16,-42 43 15,-22 21-15,-21 1 0,43 20 16,-43-21 0,0 21-16,0 1 0,-21-22 0,0 21 15,0 1-15,0 41 16,0-41-16,-21-22 0,0 0 16,21 0-16,0 0 0,-21 0 0,0-21 15,21 22-15,-22-22 0,22-22 47</inkml:trace>
  <inkml:trace contextRef="#ctx0" brushRef="#br0" timeOffset="24423.22">10604 3154 0,'0'0'0,"0"-21"0,0 0 16,0-1-16,0 1 0,0 0 15,0 0-15,0 0 16,-21 21 0,21 21-16,0 0 15,0 0-15,0 22 0,0-1 0,0 0 16,0 1-16,0-1 0,-21 21 0,0-20 15,21-1-15,-21 22 0,0-22 16,-22 85-16,22-64 16,21-41-16,0-1 15,0 0-15,0 0 16,0-42 15,-21 0-15,0 0-16,21-1 0</inkml:trace>
  <inkml:trace contextRef="#ctx0" brushRef="#br0" timeOffset="25069.85">10118 3450 0,'0'0'16,"21"0"0,0 0-16,21 0 15,-21 0-15,1 0 0,20 0 0,-21 0 16,21 0-16,1-21 0,20 21 0,-20-21 15,20 0-15,-21 21 0,22-21 16,-1-1-16,1 1 0,-22 0 0,22 0 16,63-43-1,-64 1-15,-42 42 0,-21-22 16,0-20-16,0 42 0,0 0 16,0-22-16,0 22 0,0 0 15,0 0-15,-63 0 16,42 21-16,0 0 15,-1 21-15,22 0 16,-21 0-16,21 21 0,-21 22 16,0-1-16,21-20 0,0-1 0,-21 64 15,0 42 1,21-106-16,0 1 0,-22 41 16,22-62-16,0-1 0,-21 0 15,21 0-15,0 0 0,0 0 16,0-42 15,0 0-31,0 0 16,0 0-16,0 0 0,0-22 0,21 22 15,1 0-15,41-85 16,-42 64-16,0 21 16,22-1-16,20-20 0,-20 21 15,-1 21-15,21 0 0,-41 0 16,20 21-16,-21 0 0,21 22 15,-42 62 1,0-83-16,0 20 0,0 21 16,-21-41-16,0-1 0,21 0 15,-21 0-15,0 0 0,0 0 0,21 1 16,0-1 0,21-21 15,-21-21-31,21-1 0,0 1 0,0 21 15,0-21-15,1-21 0</inkml:trace>
  <inkml:trace contextRef="#ctx0" brushRef="#br0" timeOffset="25416.65">11515 3429 0,'0'0'0,"63"0"31,-42-21-15,0 21-16,1 0 0,-1-21 0,0 21 15,0-21-15,0 21 0,0-22 16,1 22-16,-1-21 0,0 0 0,-21 0 16,21 0-16,-21-22 15,-21 1 1,0 42-16,0 0 0,-1 0 16,1 0-16,-21 0 0,21 21 15,0-21-15,-1 21 0,1 22 0,-21 63 16,21-64-16,21-21 15,0 21-15,0 1 0,0 20 16,0-42-16,0 1 16,21-1-16,-21 0 0,21 0 0,0-21 15,0 21-15,1-21 0,20 0 0,-21 0 16,85 0 0,-64 0-1,1-21-15,-1 0 16,-21 0-16</inkml:trace>
  <inkml:trace contextRef="#ctx0" brushRef="#br0" timeOffset="26246.18">13525 2963 0,'0'0'0,"0"-21"0,0 0 16,0-21-16,0 21 0,0-1 0,0 1 16,0-21-16,0 21 0,-21-22 15,0 22 1,21 0-16,0 42 31,0 0-31,-21 22 0,21-22 0,0 21 16,0 1-16,-21-1 15,0 85-15,21-64 16,0-20-16,-22 84 0,22-85 16,-21 0-16,0 85 15,21-84 1,0-22-16,0 0 0,-21-21 15,21-21 1,0 0 0,0 0-16,0-1 0,0 1 15,0 0-15,0 0 0,21-43 16,0 43-16,0-21 0,22-22 16,-22 43-16,21 0 0,-21 0 15,64 0-15,42 0 16,-85 21-16,1 0 15,-1 21-15,0 0 0,1 0 16,-22 0-16,0 0 0,0 1 0,-21 20 16,0-21-16,-42 64 15,0-22-15,-1-42 16,-41 22-16,41-22 0,1 0 16,-22-21-16,43 21 0,-21-21 15,21 0-15,-22 0 16,22 0-1,21-21-15,0 0 16,0 0 0,21 21-16,1-21 0,-1 21 15,21-22-15,43-20 16</inkml:trace>
  <inkml:trace contextRef="#ctx0" brushRef="#br0" timeOffset="27749.83">14330 3175 0,'0'0'0,"0"-21"16,-21 21 0,-1 21-16,1-21 15,0 21-15,-21 0 0,21 1 16,-1-1-16,1 21 0,-21 22 16,0-22-16,42 0 15,0-21-15,0 22 16,0-22-16,0 0 0,0 0 0,21-21 0,0 21 15,0-21-15,0 0 0,43 0 16,-1 0 0,-42 0-16,22 0 0,-22-21 0,0 0 15,21 21-15,-20-21 0,-1 0 0,0 0 16,-21-1-16,0 1 0,0-63 16,-21 20-1,0 43-15,-1 0 16,-20 21-16,42-21 0,-21-1 0,0 22 15,0 0-15,42 0 32,21 0-32,-21-21 0,22 21 15,-1 0-15,0 0 0,22 0 16,-22 0-16,22 0 0,-22 0 0,21-21 16,1 21-16,105 0 15,-84 0 1,-43 0-16,-21 0 0,1 0 15,-44 0 1,1 0-16,-21 0 16,21 21-16,0 0 0,-22-21 0,-41 43 15,41-1 1,1 0-16,-22 43 16,64-64-16,-21 0 0,0 22 15,21-22-15,0 0 0,0 0 0,0 22 16,0-22-16,21 0 15,0-21-15,1 0 0,20 0 16,-21 0-16,0 0 0,0 0 16,22 0-16,-22 0 0,0-21 15,21 0-15,-20-1 0,-1 22 16,0-21-16,64-63 16,-43 20-16,-21 22 15,0-1-15,22-41 16,-22 20-16,0 22 0,0-43 0,0 22 15,0 20-15,43-84 16,-1 22 0,-63 62-16,0 22 0,22 21 15,-22-21-15,0 42 16,0 0-16,0 0 0,-43 43 16,22 42-1,0-64-15,0 0 0,0 22 16,-1-22-16,1 22 0,0-22 0,0 22 15,21-22-15,0 0 0,0 1 16,0 62 0,0-41-16,0-43 0,21-21 15,0 21-15,0-21 16,1 0-16,-1 0 0,0 0 0,0 0 16,21 0-16,1-42 15,41 0-15,-62 20 16,-1 1-16,0-21 15,0 21-15,-21 0 0,21-1 0,-21 1 16,0 0-16,0 42 47,0 0-47,-21 1 0,21-1 16,0 0-16,0 0 0,0 0 0,0 0 15,0 1-15,0 41 16,0-42-16,21 0 15,0-21-15,1 0 0,-1 0 0,21 0 16,-21 0-16,0 0 0,22 0 16,63 0-16,-43-21 15,-42 0-15,22 0 16,-22 0-16,0 0 0,0-1 16,-21 1-16,21 0 0,-21 0 0,21-21 15,-21 20-15,0 1 0,0 0 0,0 0 16,0 0-16,0 0 15,0 42 1,0 0 0,-21 0-16,0 21 0,21-20 15,-21 20-15,0-21 0,0 21 0,-22 64 16,43-63 0,0-1-16,-21-21 0,21 21 0,-21 1 15,21-1-15,0 0 0,0 1 16,0-1-16,0 0 0,0 1 0,0-1 15,0 0-15,0 1 0,0-1 16,-21 64 0,0-21-16,-1-64 0,1 0 15,0 0-15,0 0 16,-21-21-16,-1 0 0,22 0 16,0 0-16,-85-21 15,43 0-15,41 0 16,-20 0-16,0-1 15,21 1-15,-1 0 0,22 0 0,0 0 16,0 0-16,0-1 16,0 1-1,0 0-15,22 0 0,-1 0 16,0 0-16</inkml:trace>
  <inkml:trace contextRef="#ctx0" brushRef="#br0" timeOffset="28830.73">17674 3154 0,'0'0'0,"0"-21"0,0 0 16,-21 21 15,0 0-31,0 0 0,-1 21 16,1-21-16,-21 42 15,0 0-15,42 1 0,-22-22 16,1 21-16,21-21 0,0 1 0,0-1 16,0 21-16,0-21 0,0 0 15,0 1-15,21-1 16,43-21-1,-43 0-15,0 0 0,0 0 16,22 0-16,-22 0 0,0-21 0,0-1 16,0 22-16,1-21 0,-1 0 0,0-21 15,-21-22 1,0 43-16,0-21 16,0 21-16,0-1 0,0 1 15,0 0-15,0 0 0,21 21 16,-21-21-16,21 21 15,0 0-15,1 0 0,41-21 16,-42 21-16,0 0 0,1-22 16,20 22-16,0-21 0,-21 21 15,64-21 1,-21 0-16,-64 0 31,-22 42-15,22 0-1,-21-21-15,21 21 16,-21 22-16,0-22 0,21 0 0,0 21 16,-21 1-16,21-22 0,-21 21 0,-1 0 15,22 1-15,0-1 0,-42 85 16,42-85-16,0 43 16,0-43-16,0 1 15,0-1-15,0 0 0,0 22 0,0-22 16,0 22-16,0-1 0,0-20 0,0 20 15,0 1-15,0-1 0,0 1 16,0-22-16,0 21 0,0-20 0,0-1 16,0 0-16,0 1 0,0-1 0,0-21 15,-42 64 1,21-64-16,-1-21 16,1 0-16,0 0 0,0-21 15,-21 0-15,20 0 0,1-1 16,0 1-16,-21-21 0,-1-22 15,22 22-15,-21-43 16,42 22-16,0 21 0,0-22 16,0 22-16,0-22 0,21 22 0,0 0 15,0-22-15,1 22 0,83-106 16,-62 84 0,-1 22-16,-21 21 0,22-22 15,-1 22-15,-21-21 0,21 21 16,1-1-16,-1-20 0,0 21 0,1 0 0,84-22 15,-85 22 1</inkml:trace>
  <inkml:trace contextRef="#ctx0" brushRef="#br0" timeOffset="29155.54">19113 3006 0,'0'-21'0,"0"42"0,0-64 0,0 22 0,0 0 16,0 0-16,0 0 0,0 0 15,0 42 17,-21 0-32,21 21 0,-21-21 15,21 22-15,-21-1 0,21 0 0,-21 1 16,0 41-16,-22 43 15,43-84-15,-21-22 16,0 42-16,21-41 0,0-1 16,0 0-16,0 0 0,0 0 15,21-21 1,0 0 0,0-21-16,1 0 0,-1 0 15,0 0-15</inkml:trace>
  <inkml:trace contextRef="#ctx0" brushRef="#br0" timeOffset="29896.31">19346 2985 0,'21'-43'0,"-42"86"0,42-107 0,1 43 15,-22 0-15,0 42 32,0 0-32,0 0 0,0 22 15,-22-22-15,22 21 0,-21 0 16,21 43-16,-42 42 15,21-85-15,21 1 0,-21-22 16,21 21-16,-22-21 0,1 1 16,21-1-16,-21 0 0,21 0 15,0 0-15,0-42 32,0 0-32,0 0 15,21 0-15,0-22 16,1 22-16,-1 0 0,21-43 15,22 1 1,-43 21-16,21 20 0,22-20 0,-22 21 16,0 21-16,-21 0 0,43-21 15,-22 21-15,-21 0 16,1 21-16,-1 0 0,-21 0 0,0 43 16,0-43-16,0 21 15,0-21-15,0 1 0,-21 41 16,21-42-16,0 0 0,0 1 15,0-1-15,0 0 0,0 0 16,0 0-16,42 0 16,-21-21-16,0 0 15,0 0-15,1 0 0,20 0 16,21-21-16,-41 21 0,20-21 16,-21 0-16,21 0 0,-20 0 0,-1-1 15,0 1-15,0 0 0,0 0 16,0-21-16,-21 20 0,0 1 0,0 0 15,0 0-15,0 0 0,0 0 16,0-1-16,-21 22 16,0 0-16,0 0 0,0 22 15,0 20 1,-1-21-16,22 0 0,0 43 16,-21-43-16,21 0 0,0 0 0,0 0 15,0 1-15,0-1 0,21 21 16,43-21-1,-43-21-15,0 0 16,0 0-16,1 0 0,-1 0 0,21 0 16,-21-21-16,0 21 15,1-21-15,-1 0 16,0-43-16,0 43 16,-21 0-16,0-21 0</inkml:trace>
  <inkml:trace contextRef="#ctx0" brushRef="#br0" timeOffset="30163.69">18923 3090 0,'-21'22'0,"42"-44"0,-21 44 31,21-22-31,0 0 16,0 0-16,22 0 0,-22 0 0,21 0 15,-21 0-15,22 0 0,-1 0 16,-21 0-16,64-22 16,-64 22-16,0 0 0,0 0 15,1-21-15</inkml:trace>
  <inkml:trace contextRef="#ctx0" brushRef="#br0" timeOffset="32876.32">14160 3260 0,'-21'0'15,"42"0"-15,-63 0 0,0 0 0,21 0 16,-1 0-16,1 0 0,0 0 0,0 0 16,0 0-16,-43 0 15,43 0-15,0 21 16,21 0-1,21-21-15,0 21 0,127 0 16,1-21 0,-65 22-16,22-22 0,85 0 15,-86 21-15,22-21 0,-21 0 0,0 0 16,21 0-16,-21 0 0,21 0 16,-21 0-16,-22 21 0,22-21 0,127 0 15,-191 0 1,22 0-16,-22 0 0,-21 0 0,1 0 15,-1 0-15,-42 0 32,-1 0-32,1 0 0,0 0 15,-42 0-15,20 0 0,1-21 16,0 21-16,-22 0 0</inkml:trace>
  <inkml:trace contextRef="#ctx0" brushRef="#br0" timeOffset="33112.22">13906 3514 0,'0'0'15,"-21"0"-15,21 21 16,21-21-16,22 0 0,-1 0 16,0 0-16,22 0 0,84 0 15,-63 0-15,-22 0 0,22-21 16,0 21-16,-22 0 0,22-21 15,-22 21-15,22 0 0,-22-22 0,1 22 16,63-21-16,-85 0 16,-21 21-16,-21-21 0,0 0 15</inkml:trace>
  <inkml:trace contextRef="#ctx0" brushRef="#br0" timeOffset="33948.42">14139 2265 0,'0'0'0,"21"-21"0,1 21 0,-1-21 16,0-1-16,-21 1 0,21 21 15,0-21-15,-21 0 16,0 42 0,0 0-1,0 0-15,-21 1 0,0 20 0,0-21 16,0 21-16,-1 1 0,1-1 15,0 0-15,0 1 0,0-1 0,0 0 16,-1 1-16,1-22 0,0 21 16,21 1-1,0-22-15,0-42 32,21-1-32,0 1 15,1 0-15,-22 0 0,21 21 16,0-21-16,-21 0 15,21 21-15,0 0 0,0-22 0,1 22 16,-1 0-16,-21 22 16,21-1-16,0 0 15,-21 0-15,21 0 0,-21 0 16,21 1-16,1-1 0,-22 0 16,21-21-16,0 21 0,42 0 15,-20-21-15,-1 0 16,0 0-16,-20 0 0,20 0 0,-21 0 15,21 0-15,-20 0 0,20 0 16,-21 0-16,21-21 0,43-21 16,-21-1-1,-43 1-15,-21 21 0,21 0 0,-21 0 16,0-22-16,0 22 0,0 0 0,0 0 16,0 0-16,0-1 0,-21 1 15,-22 21 1,22 21-16,-21 22 15,21-22-15,21 0 0,0 0 16,-21 22-16,21-22 0,0 0 0,0 21 16,0 1-1,21-1-15,0-21 0,0 0 16,21 0-16,-20-21 0,20 0 16,-21 22-16,21-22 0,1 0 15,-22 0-15,106 0 16,-21-22-16,-85 1 15,21 21-15,-21-21 16,22 0-16</inkml:trace>
  <inkml:trace contextRef="#ctx0" brushRef="#br0" timeOffset="35283.5">15642 2519 0,'0'-21'0,"0"42"0,0-63 0,0 20 16,-21 22-1,0 0 1,0 0-16,-1 0 0,1 22 0,0-22 15,0 21-15,0 0 0,0 0 16,-1 0-16,22 0 0,-21 1 0,0-1 16,21 0-16,0 0 15,0 21-15,0-20 0,0-1 16,21-21 0,0 0-16,1 0 15,-1 0-15,21 0 16,22-21-16,-43-1 15,0 1 1,0 21-16,-21-21 0,0 0 0,0 0 16,21 21-16,-21-21 0,0-1 0,0 1 15,0 0 1,0 42 0,0 0-16,0 1 15,0-1-15,0 0 0,0 0 16,0 21-16,21 1 15,1-43-15,-22 21 0,21-21 16,0 0-16,0 0 0,-21 21 0,21-21 16,0 0-16,22 0 0,-22 0 0,64-21 31,-22 0-31,-42 0 0,0-1 16,22 1-16,-22 0 0,0 0 15,0 0-15,-21 0 0,0-1 0,0-20 16,0 21-16,0-64 15,0 43-15,-21 42 16,0 0-16,-21-21 16,20 21-16,1 0 0,0 21 15,0 0-15,-21-21 0,-1 85 16,22-22 0,21-42-16,0 1 0,0 20 15,0-21-15,0 0 0,0 0 0,0 1 16,21-1-16,0-21 15,43 0-15,21 0 16,-64-21-16,0-1 16,21 1-16,-21 21 0,1-21 15,20 0-15,-21-21 0,0 20 0,0 1 16,1-21-16,20-22 16,-21-20-16,-21 63 0,21-22 15,0 1-15,-21 21 16,0 0-16,0-1 0,-21 22 31,21 22-31,0-1 16,-21 0-16,0 21 0,0-21 15,21 22-15,0-1 0,-21 0 0,-1 1 16,22-22-16,0 21 0,0 1 0,0-1 16,0 0-1,0-21-15,0 1 0,43-1 16,-22-21-16,0 0 0,0 0 15,0 0-15,1 0 0,-1 0 0,0 0 16,42-21 0,-41-1-16,-1 1 0,0 0 15,-21 0-15,21 0 0,-21 0 16,0-1-16,0 44 31,-21-22-15,21 21-16,0 0 0,0 0 0,0 0 15,0 0-15,0 1 0,0-1 16,0 0-16,21-21 31,0 0-15,0 0-16,-21-21 0,22 0 16,-1-1-16,0-20 15,0 21-15,0 0 0,22-22 16,-22 1-16,0 21 0,0 0 15,0 21-15,-21-21 0,21 21 16,1 0-16,-22 21 16,0 0-16,21 0 0,-21 0 15,0 0-15,0 1 16,0 20-16,0-21 16,0-42 46,0 0-62,21 0 0,-21-1 16,0 1-16,0 0 0,0 0 15,21 0-15,0 0 16,-21-1 0,21 22-16,1 0 0,-22-21 0,21 21 15,0 0-15</inkml:trace>
  <inkml:trace contextRef="#ctx0" brushRef="#br0" timeOffset="37627.16">21272 3598 0,'22'-21'31,"-1"0"-15,0 0-16,21 0 0,-21 0 16,1-1-16,-1 1 0,21 0 15,-21 0-15,0 0 0,22-22 0,-22 22 16,0 0-16,21-21 0,-20 21 16,-1-1-16,0 1 0,0 0 0,-21 0 15,0 0-15,-21 42 31,21 0-31,-21 0 0,0 0 16,-1 22-16,22-22 0,0 21 16,-21-21-16,21 22 0,0-22 0,0 0 15,0 21-15,0-20 0,0-1 16,21 0-16,22 0 16,-1 0-16,-21-21 0,22 0 15,-22 0-15,42 0 0,-20 0 16,-1-21-16,-21 21 0,21-21 15,-20 21-15,83-85 16,-83 64 0,-22 0-16,0-21 0,21 20 0,-21-20 15,0 21-15,0-21 0,0-1 16,0 22-16,0 0 0,-21 21 16,-1 0-16,1 0 15,0 21-15,0 0 0,0 0 16,0 1-16,21 20 0,-22 21 15,22-41-15,0 20 0,0 43 32,22-43-32,-1-42 0,0 21 0,0 0 15,21-21-15,-20 0 0,20 0 0,-21 0 16,21 0-16,1 0 0,-1 0 16,191 0-1,-127-42-15,-64 21 16,0 21-16,-20-43 0,20 22 15,-21 0-15,21 0 0,-20-21 0,-1 20 16,-21-20-16,0-43 16,-21 22-1,-1 42-15,1 21 0,0 0 16,0 0-16,0 0 0,0 0 0,-22 21 16,22-21-16,0 42 0,-21-21 0,-1 22 15,1 20 1,21-20-16,21-22 0,0 21 15,0-21-15,0 0 0,0 1 0,21-1 16,0-21-16,0 21 16,22-21-16,-22 0 15,21 0-15,0 0 16,-20-21-16,-1 0 0,0-1 0,21 1 16,-21 0-16,1-21 0,-1 21 15,0-1-15,0-41 16,-21 42-16,21-43 15,-21 43-15,0 42 32,0 0-32,-21 1 0,0 20 0,0-21 15,-22 106 1,22-85-16,0 1 0,0-1 16,0 22-16,0-22 0,-1 0 0,22 1 15,0 20-15,0-21 0,0 1 16,0-1-16,0 22 0,0-22 0,0 106 15,0-127 1,0 22-16,0-22 0,0 21 16,0-21-16,22-21 15,-22 21-15,21-21 0,0 0 0,0-21 16,0 0 0,0-21-16,1 21 15,-22-1-15,42-62 0,-21 41 16,0 1-16,0 0 0,1-22 15,-1 22-15,0-22 0,42-126 16,-41 63 0,-22 63-16,21 22 0,-21-64 15,0 64-15,0 21 0,0-22 0,0 22 16,0 0-16,0 42 31,0 0-15,0 1-16,0-1 0,0 21 0,0-21 15,0 0-15,0 22 0,0-22 0,0 0 16,0 21 0,0 1-16,0-22 15,21-21-15,0 0 16,0 0-16,0 0 16,1 0-16,-1-21 0,0 0 15,-21-1-15,21 1 0,0 0 16,-21 0-16,21-21 0,1 20 0,-1-20 15,0 0-15,-21 21 0,21-22 16,-21 22-16,21 0 0,-21 0 0,0 42 47,0 0-47,-21 0 0,21 0 0,-21 43 16,21-43-16,-21 21 0,21-20 15,0-1-15,0 0 0,0 21 16,0-21-16,0 1 0,0-1 15,21-21-15,0 0 16,0 0-16,0 0 0,1 0 16,-1 0-16,21 0 15,0-43-15,-20 22 0,-1 0 16,0 21-16</inkml:trace>
  <inkml:trace contextRef="#ctx0" brushRef="#br0" timeOffset="38195.35">23834 3260 0,'21'0'16,"0"0"0,-21-21-16,21 21 15,0 0-15,-21-22 0,21 1 16,1 0-16,-22 0 16,0 0-1,-22 21 1,1 0-1,0 0-15,0 21 0,0 0 16,21 0-16,-21 22 0,-1-22 0,1 0 16,21 21-16,-21-21 0,21 1 15,0 41 1,0-42-16,21 0 0,0-21 16,1 0-16,-1 0 0,0 0 15,0 0-15,0 0 0,0 0 0,1 0 16,-1-21-16,21 0 0,-21 21 0,0-21 15,22 0-15,41-85 16,-41 64 0,-22-1-16,0 22 0,-21 0 15,0 0-15,0 0 0,0-1 16,0 44 15,-21-1-31,21 0 0,0 0 0,0 0 16,0 43-16,0-22 15,0 0-15,0-20 0,0-1 16,0 0-16,0 0 0,0 0 16,0 0-16,-21 1 15,0-22 17,21-22-32,0 1 15,0 0-15,0 0 0,0 0 16,0 0-16,0-1 15,0 1-15,42-42 0</inkml:trace>
  <inkml:trace contextRef="#ctx0" brushRef="#br0" timeOffset="38469.19">24659 2773 0,'0'0'0,"0"-21"0,0 0 15,21 21-15,-21-22 0,0 44 31,0-1-31,-21 42 16,21-42-16,-21 1 0,21 20 16,-21 0-16,0-21 15,21 22-15,0-1 0,-43 43 16,43-22-16,-21-20 0,21-22 16,0 21-16,0-21 0,0 0 15,0 1-15,21 20 0,0-21 16,1-21-16,-1 0 0,0 0 15,0 0-15,0 0 16,0-21-16,22-21 16,-22 20-16</inkml:trace>
  <inkml:trace contextRef="#ctx0" brushRef="#br0" timeOffset="38728.05">24596 3006 0,'21'0'0,"0"0"16,0 0-16,21 0 0,-20 0 15,20 0-15,0 0 0,-21 0 0,22 0 16,-22-21-16,21 21 0,-21 0 0,22 0 16,-22 0-16,0 0 15,0 0-15,0 0 0,-21-22 31,22 22-31</inkml:trace>
  <inkml:trace contextRef="#ctx0" brushRef="#br0" timeOffset="45411.19">6773 6138 0,'-21'0'16,"42"0"-16,-63 0 15,21-21-15,0 21 0,-1 0 16,1-21-16,0 21 0,0-21 16,0 21-1,42 0 17,0 0-17,0 0-15,0 0 0,22 0 16,-1 0-16,64 0 15,-21 0-15,-22 0 16,-21 21-16,22-21 0,-1 0 16,1 0-16,-1 0 0,1 21 0,21-21 15,-1 0-15,1 0 0,84 0 16,106 21 0,-190-21-16,0 0 0,-1 0 0,1 22 15,-21-22-15,-1 0 0,1 0 16,-1 0-16,1 0 0,-22 21 0,85-21 15,-64 0 1,-41 0-16,-1 0 0,0 0 16,-21-21-1,-21-1 1,0 22-16,-1 0 16,1-21-16,0 21 15,0 0-15,-21 0 0,20-21 0</inkml:trace>
  <inkml:trace contextRef="#ctx0" brushRef="#br0" timeOffset="45867.3">8572 5821 0,'0'0'0,"-42"0"31,42 21-15,0 0 0,0 0-16,0 1 0,0-1 0,21 0 15,0 0-15,1 0 0,-1 0 0,21 1 16,-21-1-16,22-21 0,-22 21 16,21 0-16,43 0 15,21-21-15,-64 0 0,-21 0 16,0 0-16,22 0 15,-22 0-15,0 0 0,-21 21 32,-21 1-17,0-22-15,-1 21 0,-62 21 16,63-21-16,-22 0 0,-105 64 16,85-64-16,20 22 15,1-22-15,0 21 0,-43 22 16,43-43-16,20 0 0,-20 21 15,21-21-15,21 1 0,-21-22 0,21 21 16,21-42 15,0 21-31,0-22 0,0 1 16</inkml:trace>
  <inkml:trace contextRef="#ctx0" brushRef="#br0" timeOffset="46551.77">10604 5313 0,'0'0'0,"0"-21"16,0 0-16,22 21 16,-22-22-16,21 22 31,-21 22-15,21-1-16,0 0 0,21 64 15,43-1-15,-64-41 0,22-1 16,-1 0-16,0 22 0,1-22 15,-1 0-15,85 64 16,-42-21-16,-64-64 16,0 0-16,-21 0 0,0 1 15,-21-22 17,0 0-17,21-22-15,0 1 16,0 0-16,0 0 0,0 0 0</inkml:trace>
  <inkml:trace contextRef="#ctx0" brushRef="#br0" timeOffset="46842.6">11366 5355 0,'0'0'0,"0"-42"16,0 21-16,0-22 16,0 22-16,-21 21 15,0 0-15,0 21 0,0 1 16,0-1-16,-64 85 15,21-22-15,22-41 16,0 20-16,-1-21 0,1 22 16,0-22-16,-22 1 0,22 20 0,0-21 15,-1 1-15,1-22 0,-22 64 16,43-64 0,21 0-16,-21 0 0,21 0 15,21-21 1,0-21-1,22 0-15,41-43 16,-62 43-16,20-21 16</inkml:trace>
  <inkml:trace contextRef="#ctx0" brushRef="#br0" timeOffset="47136.13">11811 5355 0,'0'0'0,"0"-21"0,0 42 31,-21 0-31,21 1 0,-21 20 16,21-21-16,0 21 0,0 1 16,0-1-16,0 0 0,-22 1 15,22-1-15,0 0 0,0 1 0,0 63 16,0-64-1,0 0-15,0-21 16,0 1-16,0-1 16,0-42 15,22-1-31,-22 1 0,21 0 16</inkml:trace>
  <inkml:trace contextRef="#ctx0" brushRef="#br0" timeOffset="47387.99">11811 5546 0,'0'-43'16,"0"86"-16,0-107 0,0 43 0,0 0 16,21 21-16,-21-21 0,21 21 15,0 21 1,1-21-16,-22 21 0,21 21 16,0-20-16,-21-1 0,42 42 15,-42-42-15,21 22 0,1-1 16,-22 0-16,21-20 0,0-1 15,0-21-15,-21 21 0,0 0 0,21-21 16,-21 21 0,0-42 15,21 0-31,-21 0 0,22 0 0,-1-1 16,0 1-16</inkml:trace>
  <inkml:trace contextRef="#ctx0" brushRef="#br0" timeOffset="47909.69">12552 5355 0,'0'0'0,"0"-21"16,21 21-16,-21 21 15,-21 0 1,0 1-16,-1-1 0,-20 21 16,21-21-16,0 22 0,-22-22 15,22 21-15,0-21 0,-21 22 16,-1-1-16,-20 21 15,42-41-15,0-22 16,21 21-16,0-42 47,21-1-47,0 1 16,0 0-16,0 0 0,22 0 0,-1-22 15,-21 22-15,106-85 16,-106 64-16,22 21 15,-22 0-15,42-43 0,-42 43 16,-21 0-16,22 21 0,-22 21 31,0 0-31,0 0 0,0 43 16,0-43-16,-22 64 16,1-43-16,21 0 0,-21 1 15,21-1-15,0 0 0,-21 1 0,21-22 16,-21 21-16,21 1 0,0-22 0,0 42 15,0-20 1,0-22-16,0 0 16,0-42 31,21 0-47,0-1 0,0 1 15,0 0-15,22 0 0</inkml:trace>
  <inkml:trace contextRef="#ctx0" brushRef="#br0" timeOffset="48507.8">13547 5292 0,'0'21'16,"-22"-21"-16,1 21 15,21 0-15,-21 0 0,0 1 16,21-1-16,-21 21 0,0 0 0,-22 22 16,22-1-16,0-20 0,0-1 15,-22 64 1,-20 21-16,42-85 0,0-21 16,-1 22-16,22-22 0,0 0 0,-21 0 15,21 0-15,-21-21 0,21 22 16,-21-22-16,21-22 47,0 1-47,0 0 0,0 0 15,21 0-15,0-22 0,0 22 0,1-42 16,41-1 0,-42 43-16,-21 0 0,21 0 0,1 21 15,-1 0-15,-21 21 16,21 0-16,-21 0 0,21 0 15,-21 22-15,0 20 16,21-42-16,-21 1 0,43 41 16,-22-63-16,0 21 0,0-21 15,0 21-15,0-21 16,64 0 0,-64 0-16,64-42 0,-64 21 15,0 0-15,0 21 0,-21-21 16,22-1-16,-1 1 0,-21 0 0,21 0 15,-21 0-15,0 0 0,0-1 0,0 1 16,-21 21 31,0 21-47,-1-21 0</inkml:trace>
  <inkml:trace contextRef="#ctx0" brushRef="#br0" timeOffset="49340.33">6858 7959 0,'-21'0'0,"42"0"0,-63 0 0,20-21 16,1 21-16,42 0 31,1 21-31,20-21 0,21 21 15,1 0-15,-1-21 0,1 21 16,21 0-16,-1 1 0,1-22 0,21 21 16,-22-21-16,22 21 0,191-21 15,-192 21-15,-20-21 16,0 0-16,169 0 16,-191 0-16,1 0 0,-22 0 15,0 0-15,1 0 0,-22 0 0,21 0 16,-63-21-1,0 21 1,-21-21-16,20 0 0,-20 21 0,0-22 16,-1 22-16,-20-21 0,21 0 15,-1 21-15,-20-21 0,-22 21 16,106 0 15,0 0-31,1 0 16,20 0-16,85 42 15,-64-21-15,-20 1 16,-1-1-16,-21 0 0,0-21 16,1 21-16,-1 21 0,-21-20 15,0-1-15,0 0 0,-21 0 0,-43 43 16,-21-22 0,64-21-16,-21 0 0,-22 0 15,22 1-15,21-22 0,-21 21 16,20-21-16,1 0 0,21 21 0,21-42 31,1 21-15</inkml:trace>
  <inkml:trace contextRef="#ctx0" brushRef="#br0" timeOffset="49745.1">10350 7599 0,'0'0'16,"43"0"15,-22 0-31,0 0 0,21 0 16,1 0-16,-1 0 0,0 0 16,1 0-16,20 0 0,-20 0 0,20 0 15,-21 0-15,85 0 16,-63 0-16,-43 0 0,0 0 15,-42 0 1,0 0 0,-21 0-16,20 0 0,-20 0 0,-21 0 15,-1 0 1</inkml:trace>
  <inkml:trace contextRef="#ctx0" brushRef="#br0" timeOffset="50051.92">10795 7599 0,'-64'-21'16,"43"21"-16,106 21 0,-191-63 15,85 42-15,21 21 31,0 0-31,0 0 16,0 0-16,0 22 0,0-1 0,0-21 0,0 64 16,0-43-16,0 0 15,21 1-15,-21-1 0,0 0 16,0 107 0,0-86-16,0-21 0,-21-20 15,0-1-15,0 0 0,-1-21 16,1 21-16,0-21 0,0 0 0,0 0 15,-22 0-15,22 0 0,0 0 0,-21 0 16,21 0-16,-64-42 16,43-1-1,20 22-15,1 0 0,0 0 16,21 0-16,0 0 0,0-22 16,21 43-16,0-21 0,1 0 0,41 0 15,43-22 1,-43 22-16,-20 0 0</inkml:trace>
  <inkml:trace contextRef="#ctx0" brushRef="#br0" timeOffset="50560.63">11451 7684 0,'0'0'0,"0"-22"0,0 44 31,-21-22-31,21 21 15,-21 21-15,21-21 0,0 0 0,-21 22 16,21-22-16,-43 106 16,1-21-1,21-85-15,0 21 0,21-21 16,0 1-16,-22 20 0,1-21 16,21 0-16,0-42 31,0 0-16,0 0-15,0 0 0,0-1 0,0-20 16,21 0-16,1 21 0,-1-22 0,0 1 16,21-64-16,22 21 15,-22 43-15,0 21 16,22-43-16,-22 43 0,1 0 16,20 0-16,-21 21 0,-20 0 15,20 21-15,0 43 16,1 41-16,-43-62 15,21-1-15,-21 0 0,0 1 0,0 20 16,0-20-16,0-1 0,0-21 0,0 21 16,0 1-16,-21 20 15,21-42 1,-22 1-16,1-22 16,0 0-16,0 0 0,0 0 15,0 0-15,-1-22 0,-20-20 16,21 21-16</inkml:trace>
  <inkml:trace contextRef="#ctx0" brushRef="#br0" timeOffset="50716.54">11239 8043 0,'0'0'0,"22"0"32,-1 0-32,21 0 0,-21 0 15,22 0-15,-22 0 0,21-21 16,0 21-16,64 0 15,-63 0-15,126-42 16,-127 42-16,22-21 0,-22 21 16,22-21-16</inkml:trace>
  <inkml:trace contextRef="#ctx0" brushRef="#br0" timeOffset="51107.52">12721 7705 0,'21'0'0,"-42"0"0,63-21 0,-42-1 16,-21 22-16,0 0 15,0 0-15,0 0 0,-22 0 16,22 0-16,-21 0 0,21 0 0,-85 43 16,64-43-1,-1 42-15,22-42 0,0 21 16,21 0-16,0 1 16,0-1-16,21-21 15,0 21-15,43 0 16,20 0-16,-62 0 15,20 1-15,21-1 0,-20 0 16,-22 0-16,0 0 0,0 0 0,-21 1 16,0-1-16,0 42 15,-63-20 1,20-22-16,-41 0 16,41-21-16,1 0 0,0 0 0,-1 0 15,1 0-15,21 0 0,0 0 0,-43 0 16,43 0-1,21-21 1,21 21-16,-21-21 0,21 21 16,1-22-16,20 22 0,-21-21 15,0 21-15</inkml:trace>
  <inkml:trace contextRef="#ctx0" brushRef="#br0" timeOffset="51544.36">13398 7684 0,'22'0'16,"-44"0"-16,44-22 0,-22 1 0,-22 21 15,-20 0 1,21 0-16,-21 43 16,20-22-16,1 21 0,0-21 0,0 0 15,0 22-15,0-1 0,-1 0 0,1 22 16,21 21-1,0-64-15,0 21 0,21-21 0,1 0 16,-1 1-16,21-1 0,-21-21 0,22 21 16,-22-21-16,21 0 0,0 0 15,22 0-15,-43 0 16,43-42-16,-43 42 0,21-22 16,0-41-16,-42 21 0,22 20 15,-22-20-15,0 0 0,21-1 16,-21 1-16,0 0 0,0-1 0,0 1 15,-21 0-15,-43-43 16,1 64-16,41 21 16,1 0-16,-42 0 15,20 0-15,22 21 0,0 0 0,0 0 16,0 1-16,21-1 0,0 0 0,0 21 16,42 22-1,-21-43-15,22-21 0,41 21 16</inkml:trace>
  <inkml:trace contextRef="#ctx0" brushRef="#br0" timeOffset="52176.59">14224 7684 0,'0'0'0,"0"-22"0,0 1 0,0 0 16,0 0-16,-21 21 15,0 0-15,-1 21 16,-20 21-16,42-20 15,0 20-15,-42 85 16,42-42 0,0-43-16,-21 0 0,21 22 15,0-43-15,0 21 0,-22-21 0,22 1 16,0-1-16,0 0 0,-21-21 31,0 0-31,21-21 16,0 0-16,0-1 0,0 1 15,0 0-15,0-21 0,0-22 16,0 22-16,21 0 0,0-1 16,1 1-16,-1 0 0,0 20 0,0-20 15,0 0-15,22 21 0,-22-1 0,0 1 16,21 0-16,-21 0 16,1 21-16,41 0 15,-42 42-15,0 1 0,1-22 16,-22 21-16,0 0 0,21-20 0,-21 20 15,21 43-15,-21-43 16,21 0-16,-21 1 0,21-1 0,0-21 16,-21 21-16,0-20 0,22-1 0,-1 0 15,-21 0-15,21-21 0,-21 21 16,21-21-16,0 0 0,-21-21 16,21 21-1,-21-21-15,0 0 0,0-22 0,0 22 16,0-21-16,0 0 0,22-1 15,-22 1-15,21-22 0,0 22 0,21-127 16,-42 126-16,43-41 16,-22 63-16,-21-22 15,21 22-15,-21 0 0,21 0 0,-21 0 16,21 21 0,0 21-1,-21 0-15,0 0 16,0 0-16,-21 0 0</inkml:trace>
  <inkml:trace contextRef="#ctx0" brushRef="#br0" timeOffset="53123.66">6752 10245 0,'0'0'0,"-21"0"15,42 0 1,21 0-1,-20 0-15,20 0 0,21 0 0,1 0 0,-1 0 16,107 0-16,-86 0 16,22 0-16,21 0 0,-21 0 15,21 21-15,0-21 0,254 42 16,-106-42 0,-148 21-16,-21-21 0,21 0 0,-21 0 15,-21 0-15,-1 0 0,-20 0 0,-22 0 16,0 0-16,1 0 0,-43-21 31,-21 0-31,-1 21 0,-20-21 16,0 21-16,-1-21 0,1 21 0,0-21 15,-1 21-15,1-22 0,0 22 16,-1-21-16,1 21 16,21-21-16,42 21 15,0 0 1,0 0-16,22 0 0,-22 0 15,21 0-15,1 0 0,20 0 16,43 21-16,-85 0 16,0 1-16,0-1 0,1 0 0,-22 0 15,0 0-15,0 0 0,0 1 16,0-1-16,-22 21 0,1-21 16,0 0-16,0 1 0,0 20 0,-22-21 15,22 0-15,-21 0 0,0 1 16,20-1-16,-20 0 0,0 0 0,21 0 15,-22 0-15,22 1 0,0-1 0,-43 21 16,64-21 0,22-21 15,-1 0-31</inkml:trace>
  <inkml:trace contextRef="#ctx0" brushRef="#br0" timeOffset="53383.54">10795 9906 0,'0'0'0,"-21"0"0,0-21 0,-1 21 0,22-21 16</inkml:trace>
  <inkml:trace contextRef="#ctx0" brushRef="#br0" timeOffset="53656.38">10774 9694 0,'0'0'0,"0"-42"31,-21 42-15,-1 21-16,22 22 0,-21-22 16,0 42-16,21-20 0,0-1 0,-21 21 15,21-20-15,-21 20 0,0 85 16,-1-21-1,22-84-15,-21-1 0,21-21 16,0 22-16,0-22 0,0 0 16,0 0-16,0 0 0,0 0 15,21-42 17,-21 0-32,22 0 0,-1 0 15,0 0-15</inkml:trace>
  <inkml:trace contextRef="#ctx0" brushRef="#br0" timeOffset="53900.75">11134 9927 0,'21'-42'0,"-42"84"0,63-105 0,-21 20 15,-21 22-15,0 42 16,0 1 0,0 20-16,0-21 0,0 64 15,0-43-15,0 0 0,0 1 16,-21-1-16,0 0 0,-22 128 15,22-107 1,0-42-16,21 1 0,0-1 16,0 0-16,0 0 0,0 0 15,-21-21 1,0 0-16,0 0 16,21-21-16,-22 0 0,1 21 15</inkml:trace>
  <inkml:trace contextRef="#ctx0" brushRef="#br0" timeOffset="54084.65">10668 10308 0,'-42'-21'0,"84"42"0,-106-42 0,43 21 16,0-21-16,21 0 15,21 21 1,0 0-16,22 0 16,-22 0-16,64-21 15,-43 21-15,21 0 0,-20 0 0,84 0 16,-85 0-16,22-22 0,-22 22 15,21 0-15,-20 0 0,126-42 16</inkml:trace>
  <inkml:trace contextRef="#ctx0" brushRef="#br0" timeOffset="54341.5">11684 9991 0,'0'-43'31,"21"43"1,0 0-32,0 0 0,43-21 15,21 21 1,-43 0-16,0 0 0,22 0 16,-22 0-16,0 0 0,-20 0 15,-1 0-15,0 0 0,0 0 0,-42 0 31,0 0-31,0 0 0,-22 0 16,22 0-16,0 0 0,0 0 0,0 0 16</inkml:trace>
  <inkml:trace contextRef="#ctx0" brushRef="#br0" timeOffset="54569.37">11896 9927 0,'63'0'0,"-126"0"0,20 0 0,22 0 0,0 0 16,0 0-16,21 21 0,-21-21 15,21 22-15,-22-1 0,22 0 0,0 0 16,0 43-16,0-43 0,0 21 15,0 0-15,0 43 16,-21 21-16,21-64 16,0-21-16,-21 43 0,21-43 15,0 0-15,0 22 0,0-22 16,21-21 31,0 0-47,-21-21 0,22-1 15,-1 22-15,0-21 0,-21 0 0</inkml:trace>
  <inkml:trace contextRef="#ctx0" brushRef="#br0" timeOffset="55275.96">12446 9970 0,'0'0'0,"21"0"0,-21-22 15,21 22-15,-21 22 31,0-1-31,0 0 0,-21 0 16,21 21-16,-21-20 0,21 20 0,-21 0 16,21-21-16,0 64 0,-21-43 15,-1 1-15,22-1 0,-21-21 16,21 22-16,-21-22 0,0 42 16,21-42-1,0 1-15,0-44 31,0 1-31,0 0 0,0 0 0,0 0 16,0-43-16,42-42 16,-42 64-16,21 0 15,1-1-15,-1 1 0,0-21 16,0 20-16,21 22 0,-20-21 0,-1-1 16,85 22-1,-64 21-15,-21 21 16,0 43-16,-21-22 0,0-21 15,0 22-15,0-1 0,0 0 0,0 1 16,0-1-16,0 85 16,0-106-16,0 22 15,0-22-15,0 21 16,21-42-16,1 0 16,-22-21-1,21 21-15,0-21 0,0-43 16,0 43-16,43-85 15,-43 64-15,21 0 0,-21 20 16,22-20-16,-1 0 0,-21-1 0,22 22 16,-22-21-16,21 21 0,0 0 15,-20 21-15,-1 0 0,0 21 16,-21 0-16,0 0 16,0 64-16,0-64 0,0 21 15,0 1-15,-21 41 16,21-41-16,0 62 0,0-62 15,0 20-15,0-42 16,0 1-16,0-1 0,0 0 16,21-21 15,0-21-31,-21 0 16,21-1-16,0 1 0,1-21 15</inkml:trace>
  <inkml:trace contextRef="#ctx0" brushRef="#br0" timeOffset="55592.77">13991 9948 0,'42'-42'0,"-84"84"0,127-126 16,-43 41-16,-21 1 0,0 21 0,1 0 15,-22 0-15,0 42 16,0 0-16,0 0 16,-22 21-16,1 1 0,0-1 15,0 22-15,-21-22 0,20 21 0,1-20 16,-21 20-16,-22 85 15,43-42-15,21-63 16,0-22-16,0 21 0,0-21 0,0 0 16,43 1-16,-22-1 0,0 0 0,0-21 15,21 0-15,1 0 0,-1 0 0,0 0 16,1 0-16,-1 0 0,0 0 16,1-21-16,-1 21 0,0-21 15,1-1-15,-22 22 0,21-21 0,-21 0 16,1 21-16,-1 0 0,-21-21 0,-21 21 31,-1 0-31,-20 21 16,21 0-16</inkml:trace>
  <inkml:trace contextRef="#ctx0" brushRef="#br0" timeOffset="56329.32">7302 12404 0,'0'0'0,"-21"0"0,0 0 15,21-21-15,42 21 31,1 0-31,-1 0 0,22 0 16,20 21-16,1-21 0,21 0 0,0 0 16,-1 0-16,-20 0 0,21 0 15,0 21-15,190-21 16,-190 0-16,42 0 16,-84 0-16,-1 0 0,1 0 15,-22 0-15,0 0 0,-21 0 0,22 0 16,-43-21-1,-21 0-15,-1-1 16,1 22-16,0-21 0,-21 21 16,21-21-16,-22 21 0,1-21 0,0 0 15,-107 21-15,107-21 16,0 21-16,-1 0 0,22 0 16,0 0-16,42 0 15,0 0-15,1 0 0,-1 0 16,21 0-16,-21 0 15,85 0-15,-64 21 16,1 0-16,-1 0 0,-21 0 0,22 0 16,-22 22-16,0-22 0,0 0 0,-21 21 15,0-20-15,-42 83 16,-43-20 0,43-64-16,-1 22 0,1-22 15,21 0-15,-21 0 0,20 0 0,-20-21 16,42 21-16,0 1 0,21-22 15,22 0 1,-22-22-16</inkml:trace>
  <inkml:trace contextRef="#ctx0" brushRef="#br0" timeOffset="56751.45">10985 11938 0,'-21'0'0,"42"0"0,-63 21 15,63-21 1,0 0 0,22 0-16,-22 0 0,21 0 0,1-21 15,-1 0-15,0 21 0,1 0 16,-1-21-16,21 21 0,-20 0 0,-1 0 15,-21 0-15,43-21 16,-43 21-16,0 0 0,-42 0 31,0 0-31,0 0 16,-1 0-16</inkml:trace>
  <inkml:trace contextRef="#ctx0" brushRef="#br0" timeOffset="56981.32">11303 11875 0,'-21'0'31,"0"21"-31,21 0 0,0 0 0,0 21 16,0-20-16,0 20 0,0 21 15,-22 22-15,1 84 16,21-126-16,-21-1 16,0 43-16,21-43 0,0-21 15,0 43-15,0-43 16,0 0-16,0 0 0,0 0 15,0 1-15,21-22 0,0 0 16,0 0-16,1 0 0,-1 0 16,42-43-16,-42 43 15</inkml:trace>
  <inkml:trace contextRef="#ctx0" brushRef="#br0" timeOffset="57310.5">12192 12065 0,'21'-42'0,"-42"84"0,84-127 0,-63 64 0,0-21 16,0 21-16,-21 42 31,0 21-31,0 1 0,0-22 0,0 42 16,-1-20-16,1-1 0,0 21 16,0-20-16,21-1 0,-21 0 0,0 1 15,-1 84 1,22-85-16,0 22 0,0-43 15,0 0-15,43 21 0,-22-21 16,0 1-16,0-22 0,22 0 16,-22 0-16,0 0 0,85 0 15,-22 0 1,-41-22-16,-22 1 0,0 21 16,0-21-16,0 21 0,-21-21 15,22 0-15,-22 0 0,0-1 0,0-20 16,0 21-16</inkml:trace>
  <inkml:trace contextRef="#ctx0" brushRef="#br0" timeOffset="57498.39">12234 12404 0,'-21'0'0,"42"0"31,0 0-31,1 0 16,-1 0-16,0 0 0,21 0 15,22 0-15,-43 0 0,21 0 16,-21-21-16,1 21 0,-1-22 0,0 22 16,0 0-16,0-21 0,-21 0 15,0 0-15,0 0 16</inkml:trace>
  <inkml:trace contextRef="#ctx0" brushRef="#br0" timeOffset="57661.29">12425 12086 0,'0'0'0,"-43"-84"15,43 62 1,0 1-16,22 21 16,-1 0-16,0-21 0,0 21 15,0 0-15,0 0 0,1 0 0,20 0 16,-21 0-16,21 0 0,1 0 0,-1 0 16,43 0-1,42 0-15</inkml:trace>
  <inkml:trace contextRef="#ctx0" brushRef="#br0" timeOffset="57919.66">13441 11980 0,'0'22'31,"0"-1"-31,0 0 0,21 21 15,0 22-15,0 20 16,-21-41-16,0-1 0,21-21 0,1 22 16,-22-1-16,21-21 0,0 21 15,0-20-15,-21-1 0,21 0 0,22 42 32,-22-41-32,0-22 0</inkml:trace>
  <inkml:trace contextRef="#ctx0" brushRef="#br0" timeOffset="58196.51">13949 12065 0,'0'0'0,"0"-42"0,0 21 0,0-1 15,-21 22 1,-1 0-16,1 0 0,0 22 0,0 20 15,0-21-15,0 21 0,-22 1 0,-20 41 16,20-41-16,-62 41 16,62-41-16,1-22 0,-22 42 15,22-20-15,21-22 0,-21 21 16,42-21-16,0 1 16,0-1-1,21-21-15,0 0 0,0 0 16,43 0-16,-43-21 15,21 21-15,-21-22 0,22 1 16</inkml:trace>
  <inkml:trace contextRef="#ctx0" brushRef="#br0" timeOffset="58463.35">14478 11959 0,'-21'0'15,"42"0"-15,-63 0 0,20-21 0,1 21 16,42 0 15,1 0-31,-1 0 0,21 0 16,0 0-16,22 0 0,42 0 16,-64 0-1,22 0-15,-22 0 0,-21 0 16,0 0-16,0 0 0,1 0 0,-1 0 15,0 0-15</inkml:trace>
  <inkml:trace contextRef="#ctx0" brushRef="#br0" timeOffset="58679.23">14774 11959 0,'-42'0'31,"42"21"-31,-21 1 0,0-1 0,-1 0 16,22 0-16,0 21 0,-21 1 0,0 41 16,0-41-16,21 41 15,0-41-15,0-1 0,0 22 16,0-43-16,0 0 0,0 21 16,0-21-16,0 1 0,0-1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35:45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1842 0,'63'21'31,"-42"-21"-31,0 0 0,43-43 16,-43 43-16,21-21 15,1 0-15,-1 0 0,43-43 16,-43 22-16,0 21 0,1-21 15,-22 20-15,21-20 0,1 21 16,20-43-16,1-41 16,-43 62-16,0 1 15,-21 0-15,0 20 0,0-20 16,0-43-16,0 43 0,0 21 16,0-85-1,0 85-15,-21-21 0,21 20 16,0 1-16,-21 0 0,-1 0 15,1 21-15,0 0 32,0 0-32,0 0 15,21 21-15,0 0 16,0 0-16,0 22 0,-21-1 0,21-21 16,-22 22-16,1 62 15,0-41-15,0-22 0,21 22 0,-21-1 16,0 1-16,-1-1 0,22 22 15,-21 0-15,0-1 0,21 1 16,-21 105-16,21-105 0,-21 21 16,21-21-16,-21 20 0,21 171 15,-22-192-15,22 22 16,-21-21-16,0-1 0,21 1 16,-42 169-1,42-127-15,0-63 16,0-1-16,0-21 0,0 1 0,0-1 15,0 0-15,0-20 0,21-22 16,0 0-16,0 0 0,0 0 16,43-43-1,-43 22-15,21-21 0,1-1 0,-22 1 16,21-21-16,1 20 0,-22-20 16,21-22-16,-21 22 0,22-1 0,-22 1 0,0-64 15,-21-22 1,0 86-16,0-22 0,0 22 15,-21-1-15,0 1 0,-1-1 16,1 22-16,-21 0 0,21-1 0,-22 1 16,-20-22-16,-22 1 15,43 42 1,0 21-16,20-21 0,22-1 31,22 1-15,-1 21-16,0-21 0,0 0 15,21 21-15,-20-21 0,20 0 16,-21-1-16,21 22 0,-20-42 0,20 21 16,0 0-16,-21 0 0,22-22 15,-22 22-15,42-42 16,-41 20-16,-1 22 0,0-21 16,0 21-16,0-1 0,0 1 0,-21 0 15,22 0-15,-22 0 16,0 42 31,0 0-47,-22 0 0,22 0 15,-21 43-15,0-43 16,0 64-16,21-64 16,0 21-16,0 1 0,0-22 15,0 0-15,0 0 0,0 21 16,42 1-16,-21-43 15,1 21-15,-1-21 0,0 0 16,0 0-16,0 0 0,0 0 16,1 0-16,20-21 0,-21 0 15,0-1-15,0 1 0,1 0 0,20-21 16,0-22 0,-42 22-16,0 0 0,0-22 15,0 22-15,0 21 0,0-1 16,-21 1-16,0 0 0,0 0 15,0 0-15,-1 21 0,1 0 16,0 0-16,-21 0 0,21 0 0,-1 0 16,1 0-16,0 21 15,0 0-15,21 0 16,0 0-16,0 1 0,0-1 16,0 0-16,0 0 15</inkml:trace>
  <inkml:trace contextRef="#ctx0" brushRef="#br0" timeOffset="471.73">2836 1482 0,'0'0'0,"21"0"0,1 0 0,-1 0 0,0 0 15,21 42 1,22 22-16,-43-43 16,0 21-16,-21 0 15,0-20-15,0 20 0,0-21 0,0 21 16,0-20-16,0 20 0,-21 0 15,0 1 1,0-43-16,21 21 0,-22-21 16,1 0-16,21-21 15,0-1 1,0 1-16,0 0 0,21-21 16,-21-1-16,22 22 0,-1-21 15,-21 0-15,21 20 0,21-62 16,-21 41-1,1 22-15,-1 0 0,0 21 16,-21-21-16,21 21 16,0 0-16,0 0 15,1 0-15,-22 21 16</inkml:trace>
  <inkml:trace contextRef="#ctx0" brushRef="#br0" timeOffset="1236.83">3429 1588 0,'0'21'32,"0"0"-32,0 0 15,0 0-15,0 0 0,0 22 0,0-22 16,0 0-16,0 0 0,0 22 15,0-1-15,0-21 0,0 0 16,0 0-16,-21 1 16,21-1-16,0-42 47,0-1-47,0 1 15,0 0-15,0 0 16,0-21-16,0 20 0,21 1 0,-21-21 15,21 21-15,0-22 0,0 22 16,-21 0-16,22 0 0,20-21 16,43 20-1,-64 22-15,42 0 16,-42 0-16,1 0 0,-1 0 16,0 0-16,0 22 0,-21-1 0,42 42 15,-42-20 1,0-22-16,0 0 0,0 0 15,0 0-15,0 0 0,0 1 16,0-1-16,0 0 0,-21-21 16,21 21-16,-21-21 15,0 0-15,0 0 0,0 0 16,-1-21 0,22 0-16,0 0 15,0-22-15,0 22 16,22 0-16,-22-21 0,21 20 0,0-20 15,0 21-15,0 0 0,0-22 16,22 22-16,-22 0 0,42 0 16,-41 0-16,20 21 15,-21 0-15,21 0 0,1 0 16,-1 0-16,-21 0 0,22 0 16,-22 21-16,0 0 0,-21 0 0,21 43 15,-21-43 1,0 21-16,0-21 0,-21 1 0,0 41 15,0-42-15,-1 0 16,1 1-16,21-1 0,-21 0 0,21 0 16,-21-21-16,0 21 0,0-21 31</inkml:trace>
  <inkml:trace contextRef="#ctx0" brushRef="#br0" timeOffset="2255.66">5884 1080 0,'0'21'31,"-21"21"-31,0-21 0,0 22 16,-22 41-16,22-20 0,-21 20 15,0-41-15,-22 63 16,22-43-16,21-21 0,-64 43 16,43-43-16,20-20 15,-20 20-15,-21 0 16,-1-21-16,43-21 16,0-21-1,21-21-15,0 21 16,0 0-16,0-22 0,0 1 15,0 0-15,21-85 16,0 84-16,-21 1 0,21 0 16,-21 20-16,21 1 0,-21 0 0,22 0 15,-1 0-15,0 21 16,-21 21-16,21 0 16,-21 0-16,21 0 0,-21 22 15,0-22-15,0 21 0,0 1 0,0 20 16,21-21-16,-21 1 0,22-22 15,-1 64-15,21-43 16,-21-21-16,0 0 16,1 0-16,20 1 0,-21-22 0,21 0 15,-20 0-15,20 0 0,0 0 16,-21 0-16,106-22 16,-63-20-16,-22 0 0,-21 21 15,22-22-15,-22 1 0,0 0 16,0-1-16,0-20 0,1 20 0,-1 1 15,-21 0-15,0-22 0,0 22 16,0 0-16,0-22 0,0 22 0,0-1 16,-21 1-16,-1 0 0,1-1 15,-21 22-15,21 0 0,-64-21 16,22 42 0,20 0-16,1 0 0,0 21 0,-1 0 15,22 0-15,-21 0 0,21 22 16,-1-22-16,1 21 0,21 1 0,-21 41 15,21 43 1,21-84-16,0-1 0,1 0 16,-1 1-16,0-22 0,21 21 15,1-21-15,-22 0 0,21 1 16,0-1-16,1 0 0,-1-21 0,0 0 16,-20 0-16,62 0 15,1 0-15</inkml:trace>
  <inkml:trace contextRef="#ctx0" brushRef="#br0" timeOffset="2780.91">6816 1461 0,'0'0'0,"0"-64"32,-22 43-32,1 0 0,0 21 15,0 0-15,0-21 0,0 21 16,-1 0-16,1 0 0,-21 0 0,21 21 15,0 0-15,-22 0 0,1 0 16,-22 22-16,-20 84 16,63-106-16,-1 21 15,1 0-15,0 1 0,21-22 16,0 42-16,0-41 0,0-1 16,0 0-16,21-21 15,43 0-15,-43 0 0,21 0 16,1 0-16,-22-21 0,21 21 15,0-21-15,43-43 16,-64 43-16,22-21 0,-22 20 0,21-20 16,-21 0-16,22-64 15,-43 64 1,0 20-16,0 1 0,-22 21 31,22 21-15,-21 1-16,0 20 0,0 21 15,21 22 1,0-64-16,0 22 0,0-1 16,0-21-16,0 0 15,21 22 1,43-43-16,-43 0 16,21 0-16,-21 0 15,0 0-15,22 0 0,-22-22 16,0 1-16,21-42 15</inkml:trace>
  <inkml:trace contextRef="#ctx0" brushRef="#br0" timeOffset="3099.88">7387 953 0,'0'0'0,"0"21"31,-21 0-31,0 21 0,0 1 16,-1-1-16,-20 85 16,42-85-16,-21 1 15,-21 41-15,42-41 16,0-1-16,-22 85 16,22-64-16,0-20 0,0-22 15,0 21-15,0-21 16,0 1-16,22-1 0,-22 0 0,21-21 15,0 0-15,21 21 16,1-21-16,20 0 16,-42 0-16,22 0 0,-22-21 15,21 0-15,0 21 0,43-64 16,-43 43-16,1 0 0,-1 0 0</inkml:trace>
  <inkml:trace contextRef="#ctx0" brushRef="#br0" timeOffset="3563.37">7959 1503 0,'0'0'0,"0"-21"0,0 0 0,0-22 15,-22 22-15,1 0 16,0 21-16,0 0 0,0 0 16,-22 0-16,22 0 0,-21 0 0,21 0 15,-22 21-15,22 0 0,-21 0 16,21 1-16,-22-1 0,22 21 16,0 0-16,-21 22 15,42 21-15,0-43 16,0-21-16,0 21 0,0-20 15,21-22-15,0 21 16,0-21-16,64 0 16,-64 0-16,21-21 0,-20-1 15,-1 1-15,0 0 0,64-85 16,-64 64 0,0 21-16,-21-22 0,21 22 15,-21-42-15,0 42 0,0-1 16,0 44-1,0-1 1,0 0-16,0 21 16,0 1-16,0-1 0,0-21 15,0 43-15,0-22 0,21-21 16,0 0-16,-21 0 0,22 1 16,62 20-1,-20-42 1,-43 0-16,42 0 0,-41 0 0,20 0 15,-21-21-15,0 0 0,0-1 16,1 1-16,-1-21 0</inkml:trace>
  <inkml:trace contextRef="#ctx0" brushRef="#br0" timeOffset="3853.04">7154 1037 0,'0'0'0,"43"0"15,-22 0-15,63 0 0,-41 0 16,-1 0-16,22-21 0,-22 21 15,21 0-15,1 0 0,-22-21 0,1 21 16,20 0-16,-21 0 0,22 0 16,-22 0-1,-63 0 1,0 21-16,-21-21 0</inkml:trace>
  <inkml:trace contextRef="#ctx0" brushRef="#br0" timeOffset="4584.62">2730 2477 0,'0'0'0,"-42"0"0,0 0 0,21 0 15,-22 0-15,22 0 0,0 0 0,0 0 16,0 0 0,42 0 15,0 0-31,0 0 15,21 0-15,1 0 0,63 0 16,21 0-16,-64 0 16,22 0-16,-1 0 0,22 0 0,0 0 15,0 0-15,21 0 0,0 0 16,0 0-16,0 0 0,21 0 0,21 0 16,1 0-16,-1 0 0,0 0 15,1 0-15,20 0 0,-20 0 0,401 0 16,-402 0-1,22 0-15,-1 0 0,-20 0 16,-1 0-16,0 0 0,1 0 0,-22 0 16,0-22-16,-21 22 0,0 0 15,0 0-15,85 0 16,-128 0-16,65 0 0,-86 0 0,-21 0 16,1 0-16,-22 0 0,0 0 15,0-21-15,0 21 0,1 0 16,-44-21 31,1 21-47,0 0 0,0 0 15,0 0-15,0 0 0</inkml:trace>
  <inkml:trace contextRef="#ctx0" brushRef="#br0" timeOffset="4712.55">8382 2434 0,'0'0'0,"0"21"0,-21-21 47</inkml:trace>
  <inkml:trace contextRef="#ctx0" brushRef="#br0" timeOffset="-211262.87">4381 3704 0,'0'-21'0,"22"0"15,-1 0-15,-21 0 16,0-1-16,0 1 0,0 0 16,0 0-16,0 0 0,21-22 15,-21 1 1,0 63 15,-21 0-31,21 22 16,-21-22-16,21 21 0,0 1 0,-22 20 15,1-21-15,0 1 0,0 20 0,0-20 16,0 20-16,-1 1 0,-20-1 16,0 43-16,-22-21 15,43-43-15,0 0 0,0-21 16,0 22-16,-1-22 0,1 0 16,0-21-16,0 0 15,0-21 1,21 0-16,-21 0 0,21-1 0,0-20 15,0 0-15,0-1 0,0 1 0,-22 0 16,22-1-16,0 1 0,0 0 16,0-1-16,0-41 15,0 63-15,0-1 16,22 1-16,-1 21 16,0 0-16,-21 21 15,21 1-15,0-1 0,0 0 16,1 21-16,-1-21 0,0 22 0,42 63 15,-20-43 1,-22-21-16,0 1 0,21-1 16,1-21-16,-22 0 0,42 22 15,-20-43-15,-1 0 16,-21 0-16,22 0 0,-1 0 0,0 0 16,85-43-1,-42-20-15,-64 42 0,0-22 16,43-41-16,-64 41 15,21 1-15,-21-64 0,0 64 16,0-22-16,0 22 0,0-85 16,-21 21-1,0 64-15,-1-22 0,1 22 0,0-21 0,-21 20 16,-1 22-16,1-21 0,21 21 16,-21-1-16,-1 1 0,-84 21 15,43 21 1,62 1-16,-20-1 0,0 63 15,21-41-15,-1 20 0,22-20 16,-21 20-16,21-21 0,0 22 0,21 84 16,22-42-1,-22-85-15,21 21 16,-21 1-16,22-22 0,-1 21 0,0-21 16,43 1-16,-43-1 0,1 0 15,84 0 1,-43-21-16,-41 0 0,-1 0 15,43 0-15,-43-21 16,0 21-16,1-21 0,-1 0 0,0-1 16,1 1-16,63-63 15,-43 20 1,-21 22-16,-20 21 0,20-43 16,-21 43-16</inkml:trace>
  <inkml:trace contextRef="#ctx0" brushRef="#br0" timeOffset="-210064.24">5609 3641 0,'0'0'0,"0"-21"0,-63-22 15,41 43-15,1 0 0,0 0 16,0 0-16,-21 0 0,-1 21 16,22 1-16,0-1 0,0 0 15,-22 21-15,1 64 16,42-64-16,-21 1 16,0 20-16,21-20 0,0-22 15,0 21-15,0-21 0,0 22 16,0-1-16,0-21 0,21-21 15,42 21 1,-41-21-16,20 0 16,-21 0-16,0-21 0,0 0 0,1 0 15,-1 0-15,0-1 0,0-20 16,0 0-16,0 21 0,1-85 16,20 0-1,-42 64-15,0 20 0,0 1 16,0 0-16,0 0 0,0 42 31,0 0-31,0 0 16,0 22-16,0-22 0,0 0 15,0 21-15,0-20 0,0 20 0,0-21 16,0 21-16,0-20 0,0-1 0,0 21 16,0-21-16,21 0 15,-21 1-15,42-1 0,-20 0 0,-1 0 16,21-21-16,-21 0 0,22 0 15,-22 0-15,0 0 0,0-21 16,21 0-16,22-43 16,-22 1-1,-21 20-15,1 1 0,-1-43 16,0 43-16,0 0 0,0-43 16,-21 43-16,0-1 0,0 1 15,21-43-15,-21 22 16,0 42-16,0 0 0,0 42 31,0 0-31,0 21 16,0 22-16,-21-1 15,0-20-15,21-1 0,0 43 16,0-43-16,-21 0 0,21 1 16,0-1-16,0 0 0,0 1 15,0-22-15,0 21 0,21-21 0,-21 0 16,21 1-16,0-1 0,-21 0 15,22 0-15,41 0 16,-21-21 0,-20 0-16,-1 0 0,42 0 0,-42 0 15,1-21-15,-1 21 0,21-21 16,-21 0-16,0 0 0,64-43 16,0-42-1,-64 85-15,-21 0 0,0-21 16,21 20-16,-21-20 0,0 21 0,0-43 15,-21 43 1,0 21-16,0 0 16,-1 0-16,1 0 0,0 0 15,0 21-15,0 1 0,0-1 16,-1 21-16,22-21 16,-21 22-16,0-1 0,21-21 15,0 21-15,0-20 0,0-1 16,0 0-16,21-21 15,22 0 1,20 0-16,-42-21 16,0 21-16,1-21 15,-1-1-15,-21 1 0,21 0 0,0 0 0,0 0 16,-21 0-16,0-1 0,21-41 16,-21 42-1,0 0-15,0-1 0,0 44 31,0-1-31,0 0 16,0 0-16,0 21 0,0-20 16,0-1-16,0 0 0,22 0 0,-22 0 15,21 0-15,0-21 0,-21 22 16,63 20 0,-20-42-16,-22 0 0,0 0 0,0 0 15,0 0-15,22 0 0,-22 0 16,0-21-16,0 0 0,0 21 0,1-22 15,20-41 1,-42 42-16,0-22 0</inkml:trace>
  <inkml:trace contextRef="#ctx0" brushRef="#br0" timeOffset="-209811.38">6265 3493 0,'-21'0'0,"42"0"0,-63 0 16,63 0-1,0 0 1,22 0-16,-22 0 0,21 0 16,0 0-16,1 0 0,-1 0 0,22-22 15,20 22-15,-20-21 0,-22 21 16,64 0-1,-43-21-15,-41 21 0,-1 0 16,0 0-16,0 0 16</inkml:trace>
  <inkml:trace contextRef="#ctx0" brushRef="#br0" timeOffset="-208799.32">8763 3366 0,'0'0'0,"21"-22"0,-63-105 31,21 127-31,-22 0 16,-20 0-16,20 0 0,22 0 16,-21 22-16,0-22 0,-1 42 0,22-21 15,-21 21-15,-1-20 0,22 41 16,-21-21-16,-64 107 15,43-22-15,41-85 16,1 21-16,0-20 0,21 20 0,-21-20 16,21-1-16,0 43 0,21-64 15,0 21-15,85 22 16,-42-64 0,-22 0-16,21 0 0,22 0 15,-21 0-15,-22-22 0,21 1 16,-20 0-16,20 0 0,-20-21 0,105-43 15,-127 43-15,42-22 16,-20 43-16,-22-21 16,-21 20-16,0 1 0,0 0 15,0 0-15,0 0 0,-21 0 16,0 21 0,-1 0-16,1 0 0,0 0 0,21 21 15,-21 0-15,0 0 0,0 0 0,21 0 16,-22 1-16,22-1 0,-21 0 15,21 21-15,0 22 16,21-1-16,1-42 16,-1 1-16,0-22 0,0 21 15,0-21-15,0 0 0,22 0 16,-22 0-16,21 0 0,1 0 0,-1 0 16,43-43-1,-64 22-15,0 0 0,0 0 16,0 0-16,0-22 0,-21 22 0,0-21 15,0 21-15,0 0 0,-42-106 16,-21 84 0,41 43-16,1-21 0,0 21 15,0 0-15,0 0 16,0 21-16,-1 0 0,1-21 0,0 22 16,-21 41-1,42-42-15,0 0 0,0 1 16,0-1-16,0 0 0,21-21 15,0 0-15,0 0 0,22 0 16,20 0 0,-21 0-16</inkml:trace>
  <inkml:trace contextRef="#ctx0" brushRef="#br0" timeOffset="-208532.47">9906 3344 0,'0'0'0,"21"-42"15,-21 21-15,0 0 0,0 0 16,-21 21 0,0 21-16,21 0 15,0 21-15,-21-21 0,-1 22 0,1-1 16,21 0-16,-21 22 0,0-22 0,0 1 16,21 20-16,-21-21 15,-22 107-15,22-107 16,21 0-16,-21 22 0,0-22 15,21-21-15,0 0 0,0 1 16,0-1-16,21-21 16,42-21-1,-41-1-15,-1 1 0</inkml:trace>
  <inkml:trace contextRef="#ctx0" brushRef="#br0" timeOffset="-208276.38">10372 3175 0,'0'0'0,"21"0"0,-21 21 31,0 0-31,0 22 0,-21-22 16,-1 21-16,22 1 0,-21-1 0,0 0 16,21 22-16,-42 42 15,21-1-15,-1-62 0,1-1 16,-21 85-16,42-85 15,0 1-15,-21-22 0,21 0 16,0 0-16,0 0 16,21-21-1,0 0-15,0 0 0,0-21 16,1 0-16</inkml:trace>
  <inkml:trace contextRef="#ctx0" brushRef="#br0" timeOffset="-207908.59">10499 3852 0,'0'0'0,"0"22"0,21-22 16,0 0-1,0 0-15,0 0 0,0 0 16,1-22-16,20 1 15,-21 0-15,0 0 16,0 0-16,-21 0 0,0-1 16,0 1-16,-21 21 31,0 0-31,0 0 0,0 0 0,0 0 16,-1 21-16,1 1 0,0-1 15,0 0-15,21 0 0,-21 0 16,21 0-16,0 1 0,0-1 0,0 21 15,0 0 1,21-20 0,0-22-16,0 0 0,0 0 15,1 0-15,-1 0 0,21 0 16</inkml:trace>
  <inkml:trace contextRef="#ctx0" brushRef="#br0" timeOffset="-207140.03">11388 3641 0,'0'-21'0,"-127"-1"31,105 22-31,1 0 16,0 0-16,-21 22 0,21-22 0,-1 21 15,1 0-15,-21 0 0,21 21 0,0-20 16,21-1-16,-22 21 0,1-21 15,0 43-15,21 42 16,0-85-16,0 0 0,0 21 16,21-21-16,0 1 15,22-1-15,-22-21 0,0 0 0,21 0 16,64 0-16,-21-21 16,-43-1-16,1 1 0,-1 0 15,-21-21-15,21 21 0,1-22 16,-22 1-16,0 0 0,0-1 15,22 1-15,20-127 16,-21 63-16,-20 42 16,-1 22-16,0-43 0,-21 43 15,0 21-15,0 0 0,0-1 16,-21 22 0,0 22-16,-1 20 15,1 0-15,-21 43 16,21-43-16,0 22 0,21-22 15,-22 0-15,22 22 0,-21-22 0,21 1 0,0 41 16,0 1 0,0-64-16,0 21 0,0-20 15,0 20-15,21-21 0,1 0 16,-22 0-16,21-21 0,21 0 16,-21 0-16,64 0 15,-22-21-15,-20 0 0,-22 0 16,21 0-16,1 0 0,-22-1 15,21-20-15,-21 21 0,0 0 0,1-22 16,-1 22-16,-21 0 0,21 0 0,-21 0 16,0 0-16,-21 21 15,0 0-15,-1 0 16,1 0-16,0 21 0,-21 42 16,21-42-1,21 1-15,-22 20 0,22 43 16,0-64-16,0 21 0,0-21 15,0 0-15,0 1 0,22-1 16,20 0-16,0 0 0,22-21 16,-22 0-16,-21 0 0,64 0 15,-22 0-15,-20-21 16,-1 21-16,0-21 0,1 0 0,-1-1 16</inkml:trace>
  <inkml:trace contextRef="#ctx0" brushRef="#br0" timeOffset="-206676.25">13102 3747 0,'0'0'0,"-21"0"0,0 0 0,0 0 16,-1 0-16,-20 0 0,21 0 0,-43 21 16,43-21-1,-21 21-15,21 0 0,0 0 0,-43 22 16,43-1-16,21-21 0,-21 0 0,21 0 15,0 1-15,0-1 0,0 42 16,21-20 0,0-43-16,0 0 0,0 21 0,43-21 15,-43 0 1,43-21-16,-22 21 0,0-22 16,64-105-1,-42 64-15,-43 21 16,21-22-16,-21 22 0,0-22 0,1 22 15,-1-22-15,0 1 0,0-1 0,0 1 16,-21-1-16,21-20 16,1-1-1,-22 64-15,0 42 16,-22 0-16,1 22 0,0-1 16,0 0-16,0 1 0,-22 126 15,22-21 1,21-84-16,0 20 15,0-41-15,0-1 0,0 0 16,0-21-16,0 1 0,0 20 0,0-21 16</inkml:trace>
  <inkml:trace contextRef="#ctx0" brushRef="#br0" timeOffset="-206624.28">13420 4106 0,'0'0'0,"21"0"16,-21-21-16,21 0 0,0 0 0,0 0 16,0 0-16,-21-1 0,22 1 15</inkml:trace>
  <inkml:trace contextRef="#ctx0" brushRef="#br0" timeOffset="-206392.72">11578 3471 0,'169'0'32,"-105"0"-32,-1 0 0,22 0 0,-21 0 15,20 0-15,-20 0 0,20 0 16,86 0 0,-128 0-16</inkml:trace>
  <inkml:trace contextRef="#ctx0" brushRef="#br0" timeOffset="-206100.88">14309 3704 0,'-22'21'0,"44"-42"0,-65 42 16</inkml:trace>
  <inkml:trace contextRef="#ctx0" brushRef="#br0" timeOffset="-204352.69">14182 3725 0,'0'0'0,"21"0"32,0 0-32,0 0 15,0 0-15,0 0 0,22 0 0,-22 0 16,21 0-16,1-21 0,-22 21 16,21-21-16,85-42 15,-63 41-15,-22 1 0,43-42 16,-43 20-16,0 22 0,1-21 15,-22 0-15,0-22 0,0 22 0,0-85 16,-21 63 0,0 22-16,-21 21 15,0 0-15,0-1 0,21 1 0,-21 0 16,-1 21-16,1 0 0,0 0 0,0 0 16,-21 21-1,-1 43-15,22-22 0,21 0 16,-21 22-16,0-1 0,0 22 15,-1 0-15,22-22 0,-21 22 0,0 0 16,0-1-16,-43 191 16,43-105-1,0-86-15,0 1 0,0 21 0,0-21 16,-1-1-16,-20 1 0,21 0 0,0-1 16,-22 1-16,22 0 0,-21-22 0,0 85 15,-22-21 1,43-84-16,0 20 0,0-21 0,21-20 15,0 20-15,0-21 0,0 0 16,21-21-16,0 0 16,0-21-16,21 0 0,1-21 0,-1 20 15,106-105-15,-63 22 16,-22 41-16,-20 1 0,-1-1 16,0 1-16,-20-22 0,20 21 15,-21 1-15,-21-1 0,0 1 0,0-1 16,0 1-16,0-1 0,-21 1 15,0 21-15,-22-64 16,-62-21-16,83 106 16,1-22-16,0 22 0,0 0 0,0 0 15,21 0-15,0-1 16,21 22 0,0 0-16,0 0 0,43-21 15,42-21 1,-85 42-16,21-21 0,64-22 15,-64 22-15,22 0 0,-1 0 16,-20 0-16,-1 0 0,0-22 0,1 22 16,-1-21-16,-21 21 0,0-1 0,-21-20 15,0 0 1,-21 42 0,0 0-16,0 0 0,0 0 15,21 21-15,-22 0 0,22 0 16,-21 0-16,21 1 0,0-1 0,0 0 15,0 64-15,0-64 16,0 0-16,21 0 0,1-21 16,-1 21-16,0 0 0,0-21 0,0 0 15,0 22-15,1-22 0,20 0 16,-21 0-16,21 0 0,-20 0 0,20 0 16,-21-22-16,21 1 0,64-21 15,-63 0 1,-22 20-16,21-62 15,-42 63-15,21-1 0,-21 1 16,0 42 15,0 1-31,0-1 0,-21 0 16,21 0-16,0 0 0,0 0 16,0 1-16,0 20 0,0 21 15,0-41-15,0-1 16,21-21-1,0 0-15,22 0 0,-22 0 0,0 0 16,43 0-16,-43 0 16,0-21-16,21 21 0,-21-22 15,1 1-15,-1 0 0,0-21 16,-21-1 0,0 22-16,0 0 0,-21-21 15,-22 21-15,22 21 0,0-22 16,0 22-16,-21 0 0,20 0 0,-20 0 15,42-21 1,21 0 0,22 21-1,-22-21-15,21 21 0,-21 0 0,22 0 16,41 0 0,-20 0-16,-22 0 0,-21 0 15,22 21-15,-22 0 0,21 0 0,-21 1 16,0-1-16,1 0 0,-22 0 15,0 21-15,0 22 16,0-1-16,0-41 16,0-1-16,-22 0 15,1-21-15,21 21 0,-21-21 16,21-21 15,0 0-31,0 0 16,0-1-16,21 1 0,0 0 0,1-21 15,-1 21-15,-21-22 0,42 22 16,-21-21-16,0 21 0,1-1 0,62-41 16,-63 42-16,1 21 15,-1 0-15,0 0 0,21 21 16,-42 0-16,0 21 16,0 22-1,0-1-15,0-41 0,0 20 16,0-21-16,0 0 15,0 0-15,-21 1 0,0-1 16,21 0-16,-21-21 16,0 0-1,21-21-15,0 0 16,0-1-16,0 1 0,21-21 16,0 21-16,21 0 0,43-85 15,-43 85-15,1-1 16,-1 1-16,0 21 0,43 0 15,-64 0-15,21 0 0,1 21 16,-22 1-16,-21 20 0,0-21 16,0 0-16,0 22 0,0-22 15,-21 85 1,0-64-16,-1-21 0,1 0 16,21 0-16,-21-21 0,0 0 15,0 0-15</inkml:trace>
  <inkml:trace contextRef="#ctx0" brushRef="#br0" timeOffset="-202480.5">18330 3493 0,'0'0'0,"21"-22"0,1 1 16,-22 0-16,21 0 0,0 0 16,-21-22-16,0 22 0,0 0 0,0 0 15,0-21-15,0 20 0,0 1 16,0 0-16,0 0 0,-21 0 16,-64 21-1,64 21-15,0 0 16,-22 0-16,22 0 0,-21 22 0,21-1 0,-22 22 15,22-22-15,-21 0 0,21 22 16,0-22-16,-1 0 0,1 1 0,21 84 16,0-85-1,21 0-15,1-20 16,41-1-16,-21 0 0,1-21 16,-1 0-16,22 0 0,-22 0 0,21 0 15,107-42 1,-1-22-16,-127 22 15,43-22-15,-43 22 16,-20 0-16,20-22 0,-21 1 0,0-1 16,0 1-16,1-107 15,-1 64 1,-21 64-16,0 21 0,0-21 16,0 63-1,-21 0-15,-1 21 0,22 1 16,-42 62-16,42 1 15,-21-42-15,0-1 0,21-20 16,-21-1-16,21 21 0,0-20 0,0 20 16,0-20-16,0-22 0,21 42 15,21-42 1,0-21-16,-20 0 0,41 0 16,-42 0-16,22 0 15,-1-21-15,-21 21 0,21-21 0,-20 0 16,62-43-1,-41 22-15,-22 21 16,0 0-16,0-22 0,-21 22 16,0 42 15,0 1-31,0-1 16,-21 0-16,21 0 0,-21 0 15,21 0-15,0 1 0,0-1 16,0 0-16,0 0 0,0 0 15,21-21-15,21 21 16,-21-21-16,1 0 0,62 0 16,-63 0-16,22 0 0,-1 0 15,0 0-15,1-21 0,-1 0 16,0 0-16,43 0 16,-64 0-16,22-43 0,-22 43 0,0 0 15,0 0-15,-21-1 0,0 1 16,0 0-16,0 0 0,0 0 0,-21 21 31,0 0-31,0 21 0,-1 0 16,1 0-16,21 0 0,-21 22 15,21-22-15,0 0 0,0 0 16,0 0-16,0 43 16,42-43-1,-20 0-15,-1-21 16,21 0-16,-21 0 0,0 0 15,1 0-15,20 0 0,-21-21 0,0 21 16,0-21-16,1 0 0,20-22 16,-21 22-16,0 0 15,0-21-15,-21 21 0,22-1 0,-22 1 16,0 42 15,-22-21-31,1 22 0,0-1 16,0 0-16,21 0 0,-21 21 15,0-20-15,-1-1 0,1 0 16,21 0-16,-21 0 0,21 0 16,0-42 15,0 0-15,21 21-16,0-21 0,22-21 15,-22 20-15,0 1 0,0 0 16,0 0-16,22-21 0,-22 20 0,21 1 15,-21 0-15,22 0 0,-1 0 16,0 21-16,-20 0 16,-22 21-1,0 21-15,0-21 0,0 1 16,-22 41-16,22-42 0,0 0 16,0 1-16,0-1 0,0 0 15,0 0-15,0 43 16,43-43-16,-1-21 15,-21 0-15,0 0 0,22 0 0,-22 0 16,21 0-16,-21 0 0,1 0 0,20-21 16,-21-1-16,0 22 0,22-21 15,-22 0-15,21-42 16,-21 20-16,0 22 0,1-42 0,-1 20 16,0 1-16,21-22 0,22-126 15,-22 84 1,-21 64-16,0-1 0,1 22 15,-22 0-15,21 0 0,-21 0 16,-21 42 0,-1 0-16,1 21 0,0-20 15,0 20-15,-21 64 0,20-64 16,1 22-16,0-1 0,0-21 16,0 22-16,0-22 0,21 1 15,0 20-15,-22-21 0,22-20 0,0 20 16,0 0-16,0 22 15,0-22-15,22-21 16,-1-21-16,0 0 0,0 0 16,0 0-16,22 0 0,-22 0 15,0 0-15,21-21 0,43-21 16,0-22 0,-64 43-16,0 0 0,0 0 15,-21-22-15,0 22 0,0-42 16,0 42-16</inkml:trace>
  <inkml:trace contextRef="#ctx0" brushRef="#br0" timeOffset="-202276.61">21082 3387 0,'0'0'0,"21"0"32,0 0-32,0 0 0,1 0 15,-1 0-15,0 0 0,0 0 0,21 0 16,-20 0-16,20 0 15,21 0-15,-41 0 0,-1-21 16,0 21-16,-21-22 16,0 1-1,0 0-15,-21 21 0,0 0 0</inkml:trace>
  <inkml:trace contextRef="#ctx0" brushRef="#br0" timeOffset="-202094.21">20637 3196 0,'0'0'0,"-42"0"0,21 0 0,0 0 16,0 0-16,-1 0 0,1 0 0,0 0 15,42 0 32,0 0-31,1 0-16,62 0 0</inkml:trace>
  <inkml:trace contextRef="#ctx0" brushRef="#br0" timeOffset="-201747.88">22923 2858 0,'0'-22'16,"0"44"-16,0-65 0,0 22 15,0 0-15,-21 21 16,21 21 0,-84 64-1,41-1-15,22-20 0,-21-22 16,21 22-16,-1 20 0,1-20 15,-21-1-15,21 1 0,0-1 0,21 1 16,-22-1-16,1 22 16,0 21-1,21-85-15,0 0 0,0 0 0,21-21 16,0 0 0,1 0-16,-1-21 0,21 21 15,0-21-15</inkml:trace>
  <inkml:trace contextRef="#ctx0" brushRef="#br0" timeOffset="-201425.07">23156 3387 0,'-63'84'16,"42"-41"-16,-1-22 16,1 0-16,0 21 0,0-20 15,21-1-15,0 0 0,0 0 0,0 0 16,0 22-1,0-22-15,21-21 0,0 21 16,0-21-16,1 0 0,-1 0 16,0 0-16,0-21 0,21 21 15,-20-21-15,-22-1 0,63-41 16,-42 21 0,-21-1-16,0 22 0,0-21 15,0 21-15,0-1 0,-21 22 16,0 0-16,0 0 15,-22 0-15,1 0 16,42-21 0</inkml:trace>
  <inkml:trace contextRef="#ctx0" brushRef="#br0" timeOffset="-201228.18">22606 3154 0,'0'0'0,"-21"0"0,0 0 16,21-21-16,21 21 15,0 0 1,0 0-16,21 0 0,-20 0 16,20 0-16,0 0 0,1 0 0,-22 0 15,42 0-15,-20-21 0,-1 21 16,0 0-16,22 0 0</inkml:trace>
  <inkml:trace contextRef="#ctx0" brushRef="#br0" timeOffset="-200778.44">24342 3154 0,'0'0'0,"21"-21"0,-21 0 0,21-1 15,-21 1-15,0 0 0,0 0 32,-21 0-32,0 21 0,-22 0 15,22 0-15,-21 0 0,-22 21 16,-42 21 0,64-21-16,21 1 0,0 20 0,0-21 15,21 0-15,0 22 0,0-22 16,0 21-16,0-21 0,0 0 0,84 64 15,-63-43 1,1-20-16,-1-1 0,0 21 16,0-21-16,0 0 0,0 1 0,-21-1 0,0 0 15,0 0-15,0 0 16,0 0-16,-21-21 0,-63 22 16,62-22-16,-20 0 15,21 0-15,-21 0 0,-1 0 16,22 0-16,-21 0 0,21 0 0,-1 0 15,1 0-15,0 0 16,0 0-16,21-22 16,21 22-16,0 0 15,0-21-15,1 21 0,20 0 16</inkml:trace>
  <inkml:trace contextRef="#ctx0" brushRef="#br0" timeOffset="-200476.6">24257 3620 0,'21'0'0,"0"-22"15,-21 1-15,21 21 16,-21-21-16,22 21 16,-22-21-16,0 0 15,0 42 32,-22 0-47,22 0 0,-21 0 16,0-21-16,21 22 0,0-1 15,0 0-15,0 0 0,-21 0 0,21 0 16,0 1-16,21-22 16,0 0-1,0 0-15,1 0 0,-1 0 16,0 0-16</inkml:trace>
  <inkml:trace contextRef="#ctx0" brushRef="#br0" timeOffset="-200104.81">24574 3514 0,'0'0'0,"0"-21"31,22 21-16,-22 21-15,21 0 16,-21 0 0,0 0-16,0 0 0,0 1 15,0-1-15,0 0 0,0 0 16,0 0-16,0 0 0,0 1 16,21-44 46,0 1-62,-21 0 16,0 0-16,21 0 0,-21 0 15,21-22-15,1 43 16,-1 0 0,-21-21-16,21 21 0,0 0 15,0 0 1,0 0-16</inkml:trace>
  <inkml:trace contextRef="#ctx0" brushRef="#br0" timeOffset="-199766.01">25019 3514 0,'-64'0'31,"64"21"-31,0 0 15,0 0-15,0 0 0,0 1 16,0-1-16,0 0 16,0 0-16,0 0 15,0 0-15,0 1 0,0-1 32,22-21-32,-1 0 15,0 0-15,0-21 16,0-1-1,-21 1-15,0 0 0,21 21 16,-21-21-16,22 0 0,-22 0 16,21 21-16,-21-22 15,21 22-15,-21-21 0,42 21 16,-21 0 0</inkml:trace>
  <inkml:trace contextRef="#ctx0" brushRef="#br0" timeOffset="-199416.21">25315 3577 0,'-21'0'0,"21"21"16,21-21 15,0 0-15,1 0-16,-1 0 15,-21-21 1,-21 21 15,-1 0-31,1 0 16,21 21-16,-21-21 0,21 22 16,-21-1-16,0-21 0,21 21 15,0 0-15,0 0 0,-21-21 0,21 21 16,0 1-16,0-1 0,0 0 15,0 0 1,21-21-16,0 0 16,0 0-16,0 0 15,0-21-15</inkml:trace>
  <inkml:trace contextRef="#ctx0" brushRef="#br0" timeOffset="-199083.4">25421 3641 0,'21'0'32,"0"0"-17,-21 21 1,0 0 0,0 0-16,0 0 0,0 1 15,0-1 1,0 0-16,0 0 15,22-21 32,-22-21-31,21 21-16,-21-21 0,21 21 0,-21-21 16,0-1-16,21 22 0,0-21 0,-21 0 15,0 0-15,21 0 16,1 0-1,-22-1-15</inkml:trace>
  <inkml:trace contextRef="#ctx0" brushRef="#br0" timeOffset="-193136.15">4593 4551 0,'0'0'0,"-63"0"32,41 0-32,22 21 15,-21-21-15,0 0 16,21 21 15,21-21-31,0 0 0,1 0 16,-1 0-16,0 0 0,21 0 15,1 0-15,-22 0 0,21 0 0,22 0 16,-22 0-16,0 0 0,22 0 16,105 0-1,43 0-15,-128 0 0,-20 0 16,21 0-16,-1 21 0,1-21 15,105 0-15,-105 0 0,0 0 16,-1 0-16,192 22 16,-107-22-1,-84 21-15,84-21 0,-84 0 16,-1 21-16,1-21 0,-22 0 0,22 0 0,-21 21 16,20-21-16,64 0 15,106 21 1,-169-21-16,21 0 0,84 0 15,-84 21-15,-21-21 0,21 0 16,21 0-16,-21 0 0,21 22 0,0-22 16,127 0-16,0 21 15,-127-21-15,21 0 0,148 21 16,-169-21-16,21 0 0,-21 0 16,21 0-16,1 0 0,-1 0 0,275 0 15,-127 0 1,-147 0-16,-1 0 15,21 0-15,-21 0 0,0 0 16,22 0-16,-1 0 0,0 0 0,1 0 16,-1 0-16,360 0 15,-190 0 1,-170 0-16,1 0 0,-1 0 0,0 0 0,22 0 16,-22 0-16,0 0 0,1 0 15,-1 0-15,0 0 0,339 0 16,-190 0-1,-170 0-15,21 0 0,-20 0 0,20 0 16,-21-21-16,0 21 0,-21 0 0,21-21 16,1 21-16,-22 0 0,21 0 15,106 0-15,127-22 16,-254 22-16,0 0 16,0 0-16,0 0 0,0 0 15,-21-21-15,21 21 0,-22 0 0,22 0 16,85 0-1,106-21-15,-213 21 0,-20 0 16,106 0-16,-107-21 0,1 21 16,0 0-16,-22 0 0,22 0 15,-22 0-15,22 0 0,42-21 16,0 21-16,-64 0 16,-20 0-16,20 0 0,-20-21 15,-1 21-15,0 0 0,43 0 16,-64 0-16,43 0 15,-43 0-15,0 0 0,42 0 16,-41 0 0,-22-22-1,0 1 17,-22 21-32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0:38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953 0,'0'-43'31,"0"22"-31,0 0 0,0 0 16,0 0-1,0-1-15,0 1 16,0 0-16,0 0 16,-21 21 46,21 21-62,0 0 0,0 0 0,-21 22 16,21-1-16,0 0 0,-21 1 15,21-1-15,0 64 16,-43 21-16,43-85 16,0 1-16,-21-22 0,21 21 15,0-21-15,0 22 16,0-22-16,0 0 0,0 0 0,0 0 16,0 0-16,0 1 15,0-1-15,-21 21 16,21-21-16,0 0 15,-21-21-15,21-21 32,0 0-17,0 0-15,0 0 0,0-22 16,0 22-16</inkml:trace>
  <inkml:trace contextRef="#ctx0" brushRef="#br0" timeOffset="534.74">3154 868 0,'0'0'15,"-64"-64"1,43 43-16,0-21 16,21-22-1,21 43-15,0-21 0,22 21 16,-22 0-16,21-1 0,22 1 15,-22 0-15,21 21 0,1-21 16,-1 21-16,1 0 0,-1 0 0,1 0 16,-1 0-16,-20 21 0,-1 0 0,0 22 15,1-22-15,-22 21 0,-21 0 16,0 1-16,-42 63 0,-43-1 16,21-62-16,1-1 15,-1 0-15,22 1 0,-21-22 16,-1 21-16,1-21 0,20 1 0,-20-22 15,-22 21 1,0-21-16,64 0 16,21-21-16,-21 21 0,21-22 15,0 1-15,0 0 0,0 0 16,21 0-16,0 21 0,1 0 16,-1 0-16,21 0 15,-21 0-15,0 21 0,1 21 16,-1-21-16,0 1 0,0 20 0,0-21 15,0 21-15,1-20 0,-1 20 0,0-21 16,0 0-16,0 0 0,0 1 16,1 20-16,20 0 15,-21-42-15,-21 21 16,21-21-16,0 0 0,1 0 0,-1 0 16,0 0-16,0-21 15,0 0-15</inkml:trace>
  <inkml:trace contextRef="#ctx0" brushRef="#br0" timeOffset="1173.36">3895 1334 0,'0'0'0,"21"0"15,0 0-15,0 0 16,0 0-16,0 0 15,1-22-15,-1 1 0,0 21 0,42-42 16,-63 21 0,22 0-16,-22-1 15,0 1-15,-22 21 16,1 0-16,0 0 16,0 0-16,-43 43 15,43-22-15,0 0 0,0 0 16,0 21-16,21 1 0,-21-22 15,21 0-15,-22 0 0,22 0 16,0 22-16,0-22 16,0 0-16,0 0 0,22-21 0,20 0 15,21 0 1,-41 0-16,20 0 0,0 0 16,1-21-16,-1 21 0,43-42 15,-43 21-15,21-1 0,-20 1 0,41-21 16,-20-43-1,-43 64-15,-21 0 0,0 0 16,0 0-16,-42 21 16,21 0-16,-1 0 0,-20 21 15,21 0-15,0 0 16,21 21 0,0 1-16,0-22 0,0 21 15,21-21-15,0 1 16,0-22-16,-21 21 0,21 0 0,1 0 15,-22 0 1,-22 0 0,1-21-16,-21 0 0,21 0 15,0 0-15,-1 0 0,1 0 0,0 0 16,0 0-16,0 0 0,21-21 31,21 21-31,0-21 16,0 0-16</inkml:trace>
  <inkml:trace contextRef="#ctx0" brushRef="#br0" timeOffset="1541.67">4911 1122 0,'0'0'0,"-22"21"31,1 0-31,21 0 0,0 1 16,0 41-16,-21-42 0,21 22 16,-21-1-16,21 0 15,0 22-15,0-22 0,-21 22 0,21-1 16,-21 1-16,21 20 0,-22-20 16,22-1-16,0 22 0,-21 63 15,0-84-15,0 20 0,21 1 0,0 0 16,-21-22-16,0 22 0,-43 105 15,22-42 1,42-105-16,-21-22 0,21 0 16,0 0-16,0 0 0,0-42 31,0 0-31,0 0 0,21-21 0,-21 20 16,42-83-16,22-65 15,-43 107 1,0-22-16</inkml:trace>
  <inkml:trace contextRef="#ctx0" brushRef="#br0" timeOffset="1849.49">4826 1566 0,'0'-42'0,"0"84"0,0-126 0,0 63 16,0-22-16,0 22 0,0-64 16,0 43-1,21 21-15,0 0 0,43-22 16,-22 22-16,0 0 0,1 21 15,-1 0-15,0 0 0,128 0 16,-107 42 0,-63 1-16,0-22 15,0 0-15,0 21 0,-21-20 0,-21-1 16,21 21-16,-22-21 0,22 0 16,-85 43-1,64-43-15,0 0 0,20 0 16,1-21-16,42 0 47,1 0-47,-1-21 0,21 21 0,-21-21 15</inkml:trace>
  <inkml:trace contextRef="#ctx0" brushRef="#br0" timeOffset="2546.46">5757 1143 0,'-127'42'32,"106"-20"-32,0-1 15,0 21-15,0-21 0,-1 0 0,1 1 16,0-1-16,21 21 16,-21 0-16,21-20 0,0-1 15,0 0-15,21 0 16,21-21-16,-20 0 0,-1 0 0,21 0 15,-21 0-15,43 0 16,20-21-16,-62 0 16,-22 0-16,0-1 0,0 1 15,0 0-15,0 0 0,0 0 16,0 0-16,0-1 0,-43-41 16,43 42-1,0-22-15,0 22 0,0 0 16,21 0-16,1 0 0,-1 21 0,0-21 15,21 21-15,-21 0 0,22 0 16,20 0-16,-42 0 0,43 0 16,-43 21-16,0 0 15,0 21-15,-21-21 0,0 1 0,0 20 16,0-21-16,0 21 0,0-20 0,0 20 16,-21 0-1,-21 43-15,21-85 0,21 21 16,0 0-16,-21-21 0,-1 0 15,22-21 17,0 0-32,0 0 15,0-22-15,0 22 0,22 0 16,-1-21-16,0-1 0,0 22 16,21-21-16,-20 0 0,-1-1 0,85-20 15,-64 42 1,0-1-16,1 22 0,20 22 15,-21-1-15,-20 0 0,20 21 16,-42 1-16,0-22 0,0 21 16,0-21-16,0 0 0,-21 22 0,0-22 15,-1 0-15,1 21 0,21-20 0,-42-1 16,21 0 0,21 0-16,0 0 0,21-42 31</inkml:trace>
  <inkml:trace contextRef="#ctx0" brushRef="#br0" timeOffset="3037.23">7027 1249 0,'0'0'0,"85"-42"31,-64 20-31,0 1 16,-21 0-16,0 0 16,0 0-16,0 0 0,0-1 15,-21 22 1,0 0-16,-21 0 0,20 0 16,-20 0-16,21 22 0,-21-1 0,20 0 15,-20 0-15,21 0 16,0 0-16,0 1 0,-1 20 0,22-21 0,0 0 15,0 22 1,22-22-16,-1-21 16,0 21-16,0-21 0,0 0 0,0 21 15,1-21-15,-1 0 0,0 21 16,0-21-16,0 21 0,0 1 16,-21-1-1,0 0-15,-21-21 16,0 0-16,0 0 0,-21 0 0,20 21 15,1-21-15,0 0 0,-21 0 0,-1 0 16,-41 0 0,63 0-16,-1-21 15,22 0 17,22 0-32,-1 21 15,0-22-15,0 22 0,21-21 16</inkml:trace>
  <inkml:trace contextRef="#ctx0" brushRef="#br0" timeOffset="3401.97">7302 1376 0,'22'0'15,"-1"-21"-15,0 21 0,0-21 16,0 21-16,0-22 0,22 22 0,-22-21 16,0 0-16,0 0 0,0 21 0,1-21 15,-22 0-15,0-1 0,0 1 16,0-42 0,-22 63-16,1-21 0,0 21 15,0 0-15,0 0 0,-22 21 0,22 0 16,0 0-16,0 0 0,0 22 15,0-22-15,-43 85 16,64-43-16,0-42 16,0 22-16,0-22 0,0 0 15,0 0-15,21 0 0,0-21 16,1 0-16,-1 0 0,42 0 16,43-21-1,-85 0-15</inkml:trace>
  <inkml:trace contextRef="#ctx0" brushRef="#br0" timeOffset="5113.68">7937 1461 0,'0'0'0,"22"0"15,126 0 1,-127 0-16,0-22 16,0 1-16,0 21 0,1-21 15,-1 0-15,0 0 0,0-22 0,0 22 16,0-21-16,1 0 0,-1-1 16,0 1-16,0 0 0,0-22 0,0 22 15,1-22-15,-22 1 0,0 20 16,21-20-16,0 21 0,-21-1 0,0 22 15,0-21-15,0 21 0,0-1 0,0 1 16,0 42 15,0 1-31,-21 20 0,0 0 16,21 1-16,-22 20 0,1-21 0,0 22 16,0-1-16,0 1 0,21-1 0,-21 1 15,-1-1-15,22 43 16,0-63-16,0-1 0,0 21 15,0-20-15,22-22 0,-1 0 16,0 0-16,0 0 0,0-21 0,22 0 16,-22 0-16,21 0 0,0 0 0,-20 0 15,20 0-15,0 0 0,1-21 16,-22 0-16,21 0 0,0 0 16,22-22-16,-43 1 0,0 21 15,0-21-15,1 20 0,-22-20 16,0 21-16,0 0 0,21-22 0,-21 22 15,-21 21 1,-1 0-16,1 21 16,0 1-16,0-1 0,21 0 15,0 21-15,-21-21 0,21 43 16,0-22 0,0-21-16,0 1 0,0-1 0,21 0 15,0 0-15,21 0 16,-20-21-16,20 0 0,-21 0 0,21 0 15,-20 0-15,20 0 0,-21 0 0,21-21 16,-20 0-16,20 21 0,-21-21 16,0 0-16,0-1 0,1 1 0,-1 0 15,0 0-15,-21-21 0,0 20 16,0-20-16,21 21 0,-21 0 0,0 0 16,0-1-16,0 44 15,0-1 1,-21 0-16,21 21 0,-21-21 15,21 1-15,-21 41 16,-1 1-16,1-43 0,21 0 16,0 0-16,0 0 0,0 0 15,0 1-15,0-44 32,0 1-17,21 21-15,-21-21 0,22 0 16,-1 0-16,-21-22 0,21 22 0,0 0 15,0-21-15,0 21 0,1-1 16,-22-20-16,21 21 0,0 0 0,0 21 16,-21-21-16,21 21 0,0 0 15,-21 21-15,0 0 16,22 0-16,-22 0 0,0 0 16,0 1-16,0 20 0,0-21 15,0 0-15,0 0 0,0 22 16,0-1-16,0-21 0,0 0 15,0 1-15,21-1 0,0-21 32,0 0-32,0-21 15,0-1-15,1 1 0,-1-21 16,0 21-16,0 0 16,0-1-16,0-20 0,64-43 15,-64 64 1,0-21-16,1 21 0,-1 21 0,0-21 15,-21-1-15,21 22 0,0 0 16,-21 22 0,0-1-16,0 0 15,0 0-15,0 0 0,0 0 0,0 1 16,0-1-16,0 0 0,0 0 16,0 0-16,0 0 0,21 1 0,-21-1 15,22 0-15,-1 0 0,0 0 16,0-21-16,0 0 15,0 0-15,1 0 0,-1 0 0,0 0 16,0 0-16,0 0 0,22 0 0,-22-21 16,0 21-16,0-21 15,21 0-15,-20 0 0,-1-1 0,0 1 16,0 0-16,0-21 0,0 21 0,1-22 16,-22 22-16,0-21 0,21 21 15,-21-22-15,0 22 0,0 0 0,0 0 16,-21 21-1,-1 0-15,1 0 0,0 0 0,0 21 16,-21 42-16,20-41 16,22 20-16,-21 0 0,0-21 0,21 22 15,-21-22-15,21 21 0,0-21 0,0 43 16,0-43-16,21 0 16,0 0-16,0 1 0,22-22 15,-22 21-15,21-21 0,-21 0 0,22 0 16,-1 0-16,0 0 0,-20 0 15,62-21-15,-41 21 0,-1-22 16,-21 1-16,64-42 16,-64 20-16,21 22 0,-21-21 15,-21 0-15,22-1 0</inkml:trace>
  <inkml:trace contextRef="#ctx0" brushRef="#br0" timeOffset="5357.65">9927 635 0,'-21'0'16,"42"0"-16,-63 0 0,21 0 0,-1 0 15</inkml:trace>
  <inkml:trace contextRef="#ctx0" brushRef="#br0" timeOffset="5597.03">8678 889 0,'0'0'0,"-21"21"0,0-21 0,42 0 31,21 0-31,-20 0 16,20 0-16,0-21 15,1 21-15,20 0 0,-21-21 0,1 21 16,20-21-16,-20 21 0,-1 0 15,-21 0-15,21 0 0,-20 0 0</inkml:trace>
  <inkml:trace contextRef="#ctx0" brushRef="#br0" timeOffset="6327.5">3450 2159 0,'-42'21'0,"84"-42"0,-105 42 0,41 0 15,1-21-15,0 0 0,42 0 47,0 0-47,22 0 0,-1 0 0,0 0 16,1 0-16,-1 0 0,22 0 15,84 0-15,-64 0 0,1 0 16,0 0-16,148 0 0,-106 0 16,0 0-16,21 0 0,21 0 15,-21 0-15,22-21 0,20 21 0,-21 0 16,22 0-16,-1-21 0,1 21 0,21 0 16,-1 0-16,1 0 0,0 0 15,-1 0-15,234-21 16,-234 21-16,1 0 0,21 0 0,-21 0 15,-1 0-15,1 0 0,0 0 16,-1 0-16,1 0 0,0 0 0,528 0 16,-422 0-1,-170 0-15,0 0 16,-21 0-16,0 0 0,-21 21 0,-21-21 16,-1 0-16,-20 0 0,-1 21 0,-20-21 15,41 0 1,-41 21-16,-22-21 15</inkml:trace>
  <inkml:trace contextRef="#ctx0" brushRef="#br0" timeOffset="6462.42">11663 2223 0,'0'0'0,"-21"0"0,-1 0 15,1 0 1,0 0-16,0 0 31,0 0-31,0 0 0,-22 0 16</inkml:trace>
  <inkml:trace contextRef="#ctx0" brushRef="#br0" timeOffset="10105.64">2540 3112 0,'0'0'0,"21"-22"0,-21 1 0,0 0 16,0 0-16,21 0 16,-21 0-16,-21 21 31,0 0-31,0 21 15,0 0-15,-1 0 16,-20 21-16,21 1 0,0-1 0,0 0 16,-1 22-16,-20-1 0,21 1 0,0-22 15,-22 85-15,22-63 16,0-1-16,21-20 0,0 84 16,0 21-1,0-106-15,42 43 16,-20-64-16,20 21 0,-21-21 15,21 1-15,-20-1 0,20-21 0,43 0 16,42 0 0,-64-21-16,-21-1 0,1-20 15,20 21-15,-20-21 0,-1-1 0,21 1 16,-20 0-16,-1-22 0,0 22 16,64-128-16,-42 43 15,-64 43 1,0-43-16,0 63 0,0 1 15,-21-1-15,-1 1 0,1 20 0,-21 1 16,-127-64 0,105 85-16,22 21 15,-22 0-15,-42 21 0,43 0 16,-1 1-16,22-1 0,0 21 16,-1 0-16,22 1 0,0 20 0,21 64 15,0-63-15,0 20 16,21-20-16,0-1 0,43 86 15,-22-86-15,-21 1 0,64 84 16,-43-85-16,-20 1 0,20 20 16,-21-20-16,0-22 0,0 22 0,-21-1 15,0 64-15,0-21 16,-21-64-16,-21 22 0,-22 21 16,43-43-16,-21 0 0,0-21 15,20 1-15,-20-1 16,21 0-16,-43-21 15,22-64-15,42 43 0,0-21 16,0-43-16,0 43 16,0-22-16,0 22 0,21-21 15,0-1-15</inkml:trace>
  <inkml:trace contextRef="#ctx0" brushRef="#br0" timeOffset="10761.72">3344 3704 0,'0'0'0,"0"21"31,-21 1-31,21-1 0,0 0 0,-21 0 16,21 21-16,0-20 0,0 20 16,0 0-16,0 22 15,0-1-15,0-20 0,0-22 16,0 21-16,0-21 0,21-21 15,0 0-15,0 0 0,1 0 16,-1 0-16,21-21 16,22-21-16,-43-1 15,0 22-15,21 0 0,-21-21 16,1-1-16,-1 22 0,0-21 0,0 21 16,0-22-16,0 22 0,1-21 0,-22 21 15,21 0 1,-21 42-1,0 0-15,0 0 16,0 0-16,0 0 0,0 1 16,0 41-16,-21 1 15,21-22-15,0-21 0,0 43 16,0-43-16,21 0 16,-21 0-16,21-21 0,0 0 15,0 0-15,22 0 16,20-21-16,-42 0 15,22-22-15,-22 1 0,0 21 16,0 0-16,0-22 0,-21 22 16,0-21-16,0-22 15,21 1 1,-21 84 0,0 0-1,-21 0-15,21 1 0,0-1 16,0 21-16,-21 43 15,21-64-15,0 21 0,0 1 16,0-22-16,0 0 16,21-21-1,0 0 1,-21-21 0,0 0-16</inkml:trace>
  <inkml:trace contextRef="#ctx0" brushRef="#br0" timeOffset="10945.62">4149 3683 0,'0'0'0,"0"-21"31,0 42 16,21-21-32,0 0-15,0 0 0,0 21 16</inkml:trace>
  <inkml:trace contextRef="#ctx0" brushRef="#br0" timeOffset="11821.12">4466 3725 0,'21'0'0,"-42"0"0,42-21 15,-21 0-15,0 0 16,-21 21-1,0 0-15,0 0 0,0 0 16,-1 21-16,1 0 0,0 0 16,21 22-16,-21-22 15,0 21-15,21 22 0,0-43 16,0 21-16,0 1 16,0-22-16,0 21 0,0-21 0,21 43 15,21-43 1,-21-21-16,22 0 0,-1 0 15,0 0-15,1 0 0,-1 0 0,0 0 16,22-21-16,-22 0 0,1-1 0,84-83 16,-43 41-1,-63 22-15,22-1 0,-1-41 16,-42 41-16,0 1 0,0 0 16,0-22-16,0 22 0,0 0 15,0-85 1,0 63-16,-21 64 15,21 21-15,-21 0 16,0 22-16,21-22 0,-22 21 16,22 1-16,0-1 0,-42 64 15,42-22-15,-21-41 16,21-1-16,-21 0 0,0 1 16,21-1-16,0 0 0,-22-20 0,22 20 15,-21-21-15,21 21 0,0-20 16,0-1-16,0-42 31,0-1-31,0 1 16,0-21-16,0 21 0,21 0 0,1-22 15,-1 22-15,0-21 0,21 21 16,-21-1-16,1-20 0,20 21 16,-21 0-16,43 0 0,-1-1 15,-42 22-15,0 0 16,1 0-16,-22 22 15,0-1-15,0 0 16,-22 0-16,1-21 16,0 21-16,0 0 0,-21 1 15,-43-22-15,64 21 16,0-21-16,-22 0 0,22 0 16,0 0-16,0 0 0,0 0 15,-1 0-15,22 21 0,0 0 31,0 0-31,0 0 0,0 43 16,22-43-16,20 43 16,-21-43-16,0 0 15,0 0-15,1-21 0,20 21 0,-21-21 16,64 0-16,21 0 16,-85-21-1,21 0-15,-21 21 0,22-21 0,-22 0 16,0-1-16,21 1 0,-21 0 15,1 0-15,-22 0 0</inkml:trace>
  <inkml:trace contextRef="#ctx0" brushRef="#br0" timeOffset="13202.69">6879 3493 0,'21'0'0,"-21"-22"16,-21 22 124,0 0-93,0 22-31,21-1-16,-21-21 15,21 21-15,0 0 0,0 0 16,-22-21-16,22 21 16,0-42 31,22 21-47,-22-21 15,0 0-15,21 0 16,-21 0-16,0-1 15,21 1 1,-21 0-16,0 0 16,0 0-1,0 0-15,21 21 0,-21-22 16,21 22 0,-21 22-16,21-22 15,1 21-15,-22 0 0,21 0 16,0 0-16,-21 22 0,21-22 0,0 63 15,-21 22 1,0-85-16,0 22 0,0 41 16,0-62-16,-21 20 0,0 0 15,21 1-15,0-22 0,-21 0 16,0 42-16,21-41 16,21-44-1,0 1 1,0 0-16,0 0 0,0 0 0,22 0 15,-22-22-15,42-20 16,22-22-16,-64 43 16,22-22-16,41-20 0,-63 41 15,22 1-15,-1-43 0,-21 64 16,0 0-16,1 0 0,-22 42 47,-22 0-47,22 0 0,-21 22 0,21 41 15,-21-41-15,0 41 16,21-41-16,-21 62 16,0-41-16,21-1 0,0 1 0,-22-1 15,22 1-15,-21-1 0,21 1 0,-21 63 16,21-85 0,0 85-16,-21-84 0,21 20 15,-21 22-15,21-22 0,0-20 16,-21 41-16,21-63 0,-22 22 15,-20 20 1,0-20-16,21-43 16,-1 0-16,1 0 0,-21 0 0,21-22 15,0 1-15,-22 0 0,22 0 16,-21-21-16,-64-107 16,64 22-1,42 106-15,0-21 0,0 0 16,0-1-16,0 1 0,21 0 15,21-22-15,-21 22 0,22-1 0,-22-20 16,21-1-16,0 22 0</inkml:trace>
  <inkml:trace contextRef="#ctx0" brushRef="#br0" timeOffset="14073.28">7853 3450 0,'0'0'0,"0"21"15,0 1-15,0-1 16,-21 0-16,-1 64 16,22-22-1,-21-21-15,0 22 0,21-43 16,0 21-16,0-20 0,0-1 0,0 0 16,0 0-16,21-21 0,22 21 15,20-21 1,-21 0-16,-20 0 0,41-21 15,-42 0-15,0 21 0,22-21 16,-22 0-16,0-1 0,0 1 0,0-21 16,1 21-16,-22-22 0,0 1 0,0-21 15,0-43 1,-22 63-16,22 22 16,-63-21-16,42 21 0,0 21 0,-1 0 15,-20 0-15,21 0 16,-85 63-1,85-42-15,-43 106 0,43-105 16,21 20-16,0 0 0,0-21 16,0 22-16,0-22 0,0 0 0,21 21 15,1-20-15,-1-22 0,21 21 0,-21 0 16,22-21-16,62 0 16,-20 0-1,-43 0-15,1 0 0,41-42 16,-41 20-16,-1 1 0,-21 0 15,22 0-15,-1 0 0,-21 0 0,64-85 16,-43 42 0,-42 43-16,21-21 0,-21-1 15,0 22-15,-21 21 32,0 21-32,0-21 0,21 22 15,-43 20-15,43 0 0,0-21 16,-21 22-16,21-1 0,0-21 15,0 0-15,0 1 0,0-1 16,0 0-16,21-21 16,1 0-16,41 0 15,1 0 1,-43 0-16,21-21 16,0 0-16,-20-1 0,-1 1 0,0 0 15,21 0-15,-21 0 0,1-22 0,-1 1 16,0-43-1,-21 64-15,0 0 0,0 0 0,-21 21 32,0 21-32,21 0 0,-22 64 15,1-22 1,21-41-16,0 20 16,0 0-16,0-21 0,0 1 15,0 20-15,21-42 0,1 21 16,20-21-1,21 0-15,-41 0 0,20 0 16,0 0-16</inkml:trace>
  <inkml:trace contextRef="#ctx0" brushRef="#br0" timeOffset="14991.78">10753 3493 0,'0'0'0,"0"21"0,-22-21 16,44 0 15,-1-21-15,0-1-16,0 1 0,0 0 15,-21 0-15,0 0 16,0 0-16,0-1 0,0 1 0,0-21 15,-21 0 1,0 42-16,-21 0 16,-1 0-16,22 0 0,-85 63 15,85-42-15,-21 0 0,21 22 16,-1-22-16,-20 21 0,0 64 16,42-64-1,0-20 1,21-22-16,0 0 15,0 0-15,0 0 0,22 0 0,-1 0 16,-21 0-16,22 0 0,41-43 16,1 22-16,-43 0 15,1 0-15,-1-22 0,-21 43 16,0-21-16,0 0 0,-21 0 16,0 42 15,0 0-31,0 0 0,-21 1 15,21 20-15,-21 0 0,21 1 16,0-1-16,0 0 0,-21 1 0,21 20 16,-21 1-16,21-22 0,0 21 0,0 22 15,-43 106-15,22-107 16,21-20-16,-21-1 0,0 1 16,0 20-16,0-20 0,-1 21 0,-20 42 15,0-64-15,21 1 0,-22-1 16,-20 22-1,-64 21-15,106-85 16,-22-21-16,1 0 0,0 0 0,-1 0 16,22 0-16,-64-43 0,43 1 15,0 0-15,-22-64 0,22 64 16,21-22-16,0 1 0,21-1 16,0 1-16,0-1 0,0-126 15,63-1 1,-21 128-16,-20-1 0,20 22 15,0-22-15,1 22 0,20-22 0,-21 22 16,1 0-16,20-1 0,-20 1 0,62-43 16,22 22-1,-84 42-15,20-22 0,1 22 16</inkml:trace>
  <inkml:trace contextRef="#ctx0" brushRef="#br0" timeOffset="15597.43">11176 3514 0,'21'0'47,"0"-21"-47,0-1 16,1 1-16,-1 21 16,0-21-16,-21 0 0,21-43 15,0 22 1,-21 21-16,0 0 0,0 0 15,0-1-15,-21 22 16,0 0-16,0 0 0,0 0 16,-1 22-16,1-1 0,0 42 15,0-42-15,21 22 0,-21 20 16,21-20-16,0-22 16,0 21-16,0-21 0,0 0 0,0 1 15,63 20 1,22-42-16,-43 0 15,22 0-15,-43 0 0,21-21 16,43-22-16,-43 22 0,1 0 16,105-106-1,-64 42 1,-41 43-16,-1-21 0,-21 20 0,43-63 16,-43 64-16,21-64 0,-42 64 15,0 0-15,0-64 16,0 85-1,-21 42-15,0 0 16,0 0-16,0 21 0,-1-20 0,22 20 16,-21 21-16,0-20 0,0 20 0,-21 43 15,-1 63 1,43-126-16,-21-1 16,21 0-16,0 1 0,0-22 0,0 0 15,0 43-15,0-43 16,21-21-16,0 0 15,22 0-15,-22 0 0,0 0 16,21-43-16,-20 43 0,-22-42 16,0 21-16</inkml:trace>
  <inkml:trace contextRef="#ctx0" brushRef="#br0" timeOffset="15762.34">11811 3196 0,'0'0'0,"-21"-42"31,42 42-15,0 0-16,0 0 0,22 0 16,-22-21-16,21 21 0,0 0 0,1 0 15,-1 0-15,-21 0 0,22 0 0,-1 0 16,43-21-16,-43 21 16</inkml:trace>
  <inkml:trace contextRef="#ctx0" brushRef="#br0" timeOffset="15885.28">14393 3006 0,'0'0'0,"106"0"0,106 0 0,-128 0 16,-20 0-16,-22 0 16,1-21-16,-22 21 0</inkml:trace>
  <inkml:trace contextRef="#ctx0" brushRef="#br0" timeOffset="16229.58">14605 2836 0,'0'0'16,"0"-21"-16,0 0 0,0 0 16,0-43-16,0 43 15,0 0-15,0 0 0,0 0 16,0 42 15,-21 0-31,0 21 0,-1 1 0,22-1 16,-21 22-16,0-1 0,0 1 0,0-1 15,-22 1-15,22 20 0,-42 43 16,-1 0-16,22-63 16,21-22-16,-43 43 15,64-64-15,-21 21 0,21-21 16,-21 1-16,21-1 0,0-42 31,21-1-15,-21-20-16,0 21 0,0 0 15,21-22-15</inkml:trace>
  <inkml:trace contextRef="#ctx0" brushRef="#br0" timeOffset="16708.31">14182 3175 0,'0'-63'0,"0"126"0,0-190 15,0 85-15,21-22 0,-21 1 0,21-1 16,-21 1-16,21-1 0,0 22 15,0-22-15,22-41 16,41-1-16,-62 85 16,20-22-16,0 43 0,22-21 0,-22 21 15,22 0-15,-22 0 0,21 0 16,1 21-16,-1 22 0,-20-1 0,20 0 16,-20 1-16,-22 20 0,21 43 15,-42-64-15,-21 64 16,0-42-16,-64 20 15,22-63-15,20 22 0,-20-22 16,20 0-16,-20 0 0,-1 0 0,-20 1 16,20-22-16,22 0 0,-64 0 15,43-43 1,41 22-16,1-21 16,21 21-16,0-1 15,0 1-15,21 21 16,1 0-16,-1 21 15,0 22-15,0-1 16,-21 0-16,21 1 0,-21-1 0,21 22 16,1 41-16,-22-62 0,21-1 15,-21 0-15,42 85 16,0-84 0,-42-22-16,22 0 0,-1 0 15,0-21-15,0 21 0,0-21 0,0 0 16,1 0-16,-1 0 0,42-21 15,-20-21 1,-22 21-16,0 0 0,0-1 0</inkml:trace>
  <inkml:trace contextRef="#ctx0" brushRef="#br0" timeOffset="17282.99">14965 3429 0,'-21'0'15,"-1"0"-15,44 0 47,-1 0-47,0 0 0,0 0 16,0-21-16,0 21 0,22-21 15,-22 0-15,64-22 16,-43 1 0,-42 21-16,21 0 0,-21-1 15,-21 22 1,0 0-16,0 0 0,-1 0 0,-62 85 15,63-64 1,-22 22-16,22-22 0,-21 63 16,21-62-16,21 20 0,0 21 15,0-41-15,0-1 0,0 0 0,42 0 16,-21 0-16,0-21 16,43 0-16,-22 0 15,85 0-15,-42-42 16,-43 42-16,-21-21 15,64-22-15,-64 1 0,21 21 16,-20-21-16,20-43 16,-42 21-16,0 43 15,0-21-15,0 21 0,0 0 16,-21 42 0,21 0-16,0 0 15,-21 0-15,21 22 16,0-1-16,0-21 0,0 0 15,0 0-15,0 1 0,0-1 0,21 0 16,-21 0-16,0 0 0,0 0 0,0 22 16,0-1-1,-21-42-15,-1 0 0,1 0 16,0 0-16,21-21 31</inkml:trace>
  <inkml:trace contextRef="#ctx0" brushRef="#br0" timeOffset="17604.32">16002 3196 0,'0'0'0,"-42"21"31,42 1-31,-22-1 0,1 21 16,0 0-16,21 1 0,-42 41 15,21-20-15,-1-22 16,1 22-16,0-22 0,0 22 0,0-1 0,-43 170 16,22-85-1,0-63-15,20-1 0,1 1 16,-21 0-16,21-1 0,-22 1 16,22-21-16,0 20 0,0-20 0,0-22 15,0 127 1,21-126-16,21-43 15,0-21 1,0-1-16,0 1 0,0 0 0,1-21 16,-1-1-16,63-126 15</inkml:trace>
  <inkml:trace contextRef="#ctx0" brushRef="#br0" timeOffset="17912.14">15790 3620 0,'0'0'0,"0"-43"0,0-20 15,21 20-15,-21 1 0,0-21 16,0 41-16,0-20 0,22 21 16,-1 0-16,0 0 0,0 21 15,43-22-15,-43 22 0,63 0 16,-20 0-16,21 22 16,-64-1-16,21 0 0,-21 42 15,-21-41-15,0-1 0,0 21 16,-84 43-1,20-22-15,1-42 0,20 1 16,-20-1-16,20 0 0,22-21 16,-42 21-16,42-21 31,42 0-15,0 0-16,0 0 0,0 0 15,22 0-15,-1-21 0,0 0 0</inkml:trace>
  <inkml:trace contextRef="#ctx0" brushRef="#br0" timeOffset="18873.64">16616 3450 0,'0'0'0,"-21"0"0,-1 21 0,-20-21 0,21 22 0,0-22 16,-22 21-16,22 0 15,-42 21-15,42-21 16,21 1-16,0-1 15,21-21 1,0 0-16,0 0 0,0 0 0,0 0 16,1 0-16,-1 0 0,0 0 15,-21-21 1,0-1-16,0-20 16,0 0-16,0-1 0,0 22 15,0 0-15,21 0 0,0 0 16,-21 0-16,21-1 0,1 1 15,-1 21-15,0 0 0,0 0 0,0 0 16,0 0-16,22 0 16,-22 21-16,0-21 0,0 22 0,0 41 15,-21-42-15,0 0 16,0 22-16,0-22 0,0 0 0,0 64 31,0-43-31,0-21 0,-21-21 16,0 0-16,21 21 0,-21-21 15,21-21 1,0 0-16,0 0 16,0 0-16,0 0 15,0-1-15,42-41 0,-21 42 16,1-22-16,20 1 0,-21 21 16,21-21-16,1 20 0,63-41 15,21 63 1,-106 0-16,0 21 0,0 0 15,0 0-15,-21 1 0,0-1 0,0 21 16,0-21-16,0 0 0,0 22 0,-21-22 16,0 0-16,0 0 0,-22 43 15,22-22 1,21-21 0,21-21 15,1 0-31,-1 0 15,0 0-15,0-21 0,21 0 16,-20 21-16,20-21 0,0 0 0,22-1 16,-22 1-16,85-63 15,-42 20 1,-43 43-16,-21 0 0,0 0 0,1-1 0,-22 1 16,0 0-16,-22 21 15,1 0-15,0 0 16,-21 0-16,21 21 0,-64 22 15,64-22 1,0 0-16,21 0 0,0 21 16,0-20-16,21-1 15,-21 0-15,42 0 0,-21 0 16,22 0-16,-22 22 16,-21-22-16,0 0 15,-21-21 1,-1 21-16,1-21 15,0 0-15,-21 0 16,21 0 0,21-21-16,0 0 15,0 0-15,21 21 16,0-21-16,0 21 0</inkml:trace>
  <inkml:trace contextRef="#ctx0" brushRef="#br0" timeOffset="19205.45">17992 3577 0,'21'0'16,"-42"0"-16,63 0 0,-21 0 0,0 0 0,0 0 15,1 0-15,-1 0 16,21 0-16,22-42 16,-43 42-16,0-21 15,0 0-15,0-1 0,0 22 16,1-42-16,-22 21 0,0 0 15,0-22 1,-22 43-16,1 0 16,0 0-16,0 0 0,-21 0 0,20 22 15,1-1-15,0 0 0,0 21 16,0-21-16,0 43 0,21-43 16,0 0-16,0 64 15,0-64 1,21-21-16,0 21 0,0-21 0,21 0 15,-20 0-15,20 0 0,21 0 16,-20-21-16,-1 0 0,0 0 0</inkml:trace>
  <inkml:trace contextRef="#ctx0" brushRef="#br0" timeOffset="21126.35">19727 3598 0,'0'0'16,"-21"22"-16,0-22 16,0 21-16,42-21 46,0-21-46,0-1 0,0 22 16,1-21-16,20 21 0,-21-21 16,21 0-16,1 0 0,-22 0 0,21-1 15,22-20-15,-22 21 0,0-21 16,22-1-16,-1 1 0,-20 0 16,20-22-16,1 22 0,-22-1 0,0 1 15,1-21-15,-22 20 0,0 1 16,0 0-16,-21-1 0,0 1 0,0 0 15,0-1-15,0 22 0,0-21 0,0 21 16,-21-1-16,0 22 0,0-21 16,0 0-16,-1 21 0,1 0 0,0 0 15,0 21-15,0 0 16,0 1-16,-1-1 0,1 21 16,0 0-16,0 1 0,0-1 0,0 0 15,-1-20-15,1 20 0,0 0 16,0 1-16,0-1 0,0 0 0,-1-21 15,22 22-15,0-22 0,0 21 16,2265-2116-16,-2794 2942 0,-1228 381 0,1757-1228 0,0 0 16,0 0-16,21-21 15,1 0 1,-22 21-16</inkml:trace>
  <inkml:trace contextRef="#ctx0" brushRef="#br0" timeOffset="22969.12">20172 3408 0,'0'0'0,"0"21"0,0 21 0,-21 64 16,-1-21-1,22-64-15,-21 21 0,0 1 16,0-1-16,21 22 0,-21-22 0,0 21 16,21 1-16,-22 21 0,1-22 0,-21 85 15,-22 85 1,43-148-16,0-1 0,0 86 16,0-86-16,21 1 0,-21 42 15,21-63-15,0-1 0,0 1 16,-22 41-1,1 44-15,21-107 16,0-21-16,0 21 0,0-20 0,0-1 0,0 0 16,0 0-16,21-21 15,1-21-15,-1 0 16,0-22-16,0 22 0,21-21 0,1-22 16,-1 22-16,0-21 0,1-1 0,20 1 15,-20-22-15,-1 21 0,0-20 0,-21 20 16,22-20-16,-22-1 0,0 21 15,-21 1-15,0-1 0,0 1 0,0-1 16,0 22-16,0-21 0,-21-1 0,21 1 16,-21-1-16,0 1 0,-1-1 15,1 1-15,0-1 0,0 22 0,21-1 16,-21 1-16,0 0 0,21 21 0,0-22 16,-22 43-16,1-21 0,21 0 15,-21 21-15,0 0 0,21-21 16,-21 21-16,0 0 94,21-21-94,-22-1 31,1 22-16,21-21-15,0 0 32,21 21-17,1 0-15,-1 0 16,21 0-16,-21 0 0,22 0 0,-1-21 16,85 0-16,-85 0 0,43 21 15,-22-22-15,1 1 0,84-21 16,-84 21-16,-22 0 0,21-1 15,-20 1-15,-22 0 0,0 0 16,0-21 0,-42 20-16,0 22 15,-21 0-15,-1 0 0,22 0 16,-21 0-16,-43 0 0,43 0 16,-1 0-16,22 0 0,-21 22 15,21-22 1,21 21-16,0 0 0,21-21 0,0 21 15,0 0-15,22 0 0,-22 1 16,21-1-16,-21 0 0,64 42 16,-64 1-1,0-43-15,-21 0 0,0 0 16,21 1-16,-21-1 16,22-21-1,-1 0 1,0 0-16,0-21 0,0-1 15,0 22-15,22-21 0,-22 0 0,0 0 16,64-64 0,-22 22-16,-42 42 15,1-22-15,-1 22 0,0 0 0,0 0 16,-21 0-16,-21 42 31,0 0-31,21 0 16,-21 21-16,-1-20 0,1-1 15,21 0-15,0 0 0,-21 21 0,21-20 16,0 20 0,0-21-16,21-21 0,-21 21 15,21-21-15,1 0 0,-1 0 0,0 0 16,0 0-16,21 0 0,22-21 16,-43 21-16,0-42 15,-21 21 1,0-1-16,0 1 0,0 0 0,0 0 15,-63-43-15,20 43 16,22 0 0,-21 0-16,21 21 0,21-21 15,0 0 1,21 21-16,42 0 16,1 0-1,-22 0-15,1 0 0,-1 0 16,-21 0-16,21 0 0,1 0 0,-22 21 15,21 0-15,-21 0 0,1 0 0,-1 0 0,-21 1 16,0-1-16,0 0 16,0 21-16,0-21 0,0 1 0,0-1 0,0 0 15,0 0-15,0 0 0,-21 0 16,-1-21 0,22-21 15,0 0-16,0 0-15,0 0 0,0 0 0,0-1 16,22 1-16,-1-21 0,0 21 16,-21 0-16,21-22 0,21 1 15,22-22-15,-43 64 16,0-21-16,0 21 0,1 0 0,-1 0 16,0 0-16,21 43 0,-21-22 15,1 0-15,-1 0 0,-21 0 16,0 0-16,0 85 15,0-63 1,0-22-16,-21 0 0,-1 0 16,1-21-16,0 0 0,0 0 15,0 0-15,0 0 16,21-21 0,0 0-16,0 0 0,0-1 15,0-20-15,21 21 0,0-21 0,0 20 16,21-20-16,-20 0 0,20-1 15,106-41 1,-63 63-16,-43 21 0,-21 0 16,22 0-16,-22 21 0,0 0 15,0 0-15,-21 0 0,0 22 0,0-22 16,0 21-16,0-21 0,-21 22 16,0-22-16,0 21 0,-43 22 15,22-1 1,21-63-16,-1 21 15,65-42 1,-22 0 0,0 21-16</inkml:trace>
  <inkml:trace contextRef="#ctx0" brushRef="#br0" timeOffset="23241.97">23982 2773 0,'-21'0'0,"-1"21"0,1 0 16,0 0-16,0 22 0,0-22 16,-64 127-1,43-84-15,21-22 0,-43 85 16,22-64-16,21-20 0,-1-1 0,1 0 15,0 1-15,21-22 0,-21 42 16,21-20 0,21-43-1,0 0-15,-21-21 0,0-1 16</inkml:trace>
  <inkml:trace contextRef="#ctx0" brushRef="#br0" timeOffset="23837.63">23262 3302 0,'0'0'0,"-21"0"0,42 0 32,0-21-32,22 21 0,-22 0 15,21 0-15,22-21 0,-22 0 16,21 21-16,1-22 0,63-20 16,21 0-1,-84 21-15,-1-1 0,-21 1 0,1 0 16,-1-21-16,0-1 0,-20 22 0,-1-21 15,0 0-15,-21-1 0,0 22 16,0-21-16,0 21 0,0-1 0,0 1 16,-21 42-1,21 1-15,-21 20 16,-1-21-16,22 21 0,-21 1 0,0-1 0,21 0 16,-21 1-16,0-1 0,21 22 0,-43 20 15,1 43 1,21-84-16,0-1 15,0-21-15,21 21 0,-22-20 0,1-1 16,0 0-16,0-21 31,21-21-15,0 0-16,0-1 0,0 1 0,21 0 16,0-21-16,0 21 0,22-22 0,-22 1 15,21 0-15,1 20 0,20-41 16,22 21-1,-64 42-15,21 0 0,-21 0 0,1 0 16,-1 0-16,0 21 0,0 0 16,-21 0-16,0 0 0,21 22 0,-21-22 15,0 21-15,0 0 0,0-20 0,0 20 16,-21-21-16,0 0 0,-21 64 16,20-64-1,22 0 1,0-42-1,22 0 1,-1 0-16,-21 0 16,21-1-16</inkml:trace>
  <inkml:trace contextRef="#ctx0" brushRef="#br0" timeOffset="24147.18">24553 3302 0,'0'0'0,"21"0"0,1 0 0,-1 0 16,21-21-1,-21 21-15,0-21 0,22 21 0,-22-21 16,0-1-16,21 1 0,-20 0 16,-1 0-16,0 0 0,0 0 15,-21-1-15,0 1 0,0 0 16,-21 21 0,0 0-16,0 0 0,-22 0 15,22 21-15,-42 22 0,-1 41 16,22-63-16,21 22 15,-22 41-15,43-41 0,0-22 16,0 42-16,21-41 0,1-1 16,41 21-1,1-42-15,-22 0 0,-21 0 16,21 0-16,-20 0 0,-1 0 16,0-21-16,0 0 0,0 0 0</inkml:trace>
  <inkml:trace contextRef="#ctx0" brushRef="#br0" timeOffset="26325.96">26543 2836 0,'0'0'0,"0"22"0,21-22 31,0 0-31,22 0 0,-22 0 15,0 0-15,21 0 0,1 0 16,-1-22-16,0 1 0,1 21 0,-1-21 16,0 0-16,1 0 0,-22 0 0,21-1 15,-42-20-15,0 0 16,0-1-16,0 22 0,-42-21 16,-1 21-16,1 0 15,-106 21-15,42 0 16,64 21-16,-1 0 0,1 0 15,21 0-15,0 0 0,0 1 16,21 20-16,0-21 0,0 0 0,0 22 16,42 41-1,0-20-15,-21-22 0,1 0 16,-1 1-16,0-1 0,0 0 0,0 1 16,-21 20-16,0-20 0,0-1 15,0 0-15,-42 64 16,-22-42-1,22-43-15,0-21 0,-43 21 16,22-21-16,20 0 0,1 0 0,-22 0 16,22-21-16,0 21 0,-1-21 0,1-1 15,0 1-15,21-21 0,-22-43 16,43-42 0,21 64-16,1 20 15,-1 1-15,0 0 0,21 21 0,-21-22 16,1 22-16,-1 0 0,0 21 0,0 0 15,21 0 1,-20 21-16,-22 0 0,0 0 16,21 1-16,-21 20 0,0-21 15,0 21-15,0 22 0,0-22 0,0 1 16,0-1-16,0 0 0,0 1 0,21-1 16,-21 0-16,42 43 15,22-43 1,-22-21-16,-21-21 0,22 0 15,-1 0-15,0 0 0,1 0 16,-1 0-16,0-21 0,1 21 0,105-63 16,-64-1-1,-41 22-15,-1 0 0,-21-1 16,22 1-16,-22 21 0,0-22 0,-21 1 16,0 21-16,0 0 0,0 0 15,-21 21 1,-43 21-16,22 0 0,21 0 15,-22 0-15,22 0 0,-21 22 16,21-22-16,0 21 0,-1-21 0,1 22 16,21-22-16,0 42 15,0-20-15,21-43 16,1 21-16,20 0 0,0-21 0,-21 0 16,22 0-16,-1 0 0,-21 0 15,22 0-15,62-42 16,-62 21-16,20-43 15,-42 43-15,1-21 0,-1-1 16,0 22-16,-21-21 0,0 21 0,21-22 16,-21 22-16,0 0 0,0 0 15,0 42 17,21-21-17,0 21-15,1-21 16,-1 0-16,0 21 15,0 0-15,0 1 0,0-22 16,1 42-16,-22-21 0,21 0 16,-21 0-16,0 1 0,0-1 15,0 0-15,0 0 0,0 43 16,0-43-16,0 21 0,21-21 16,-21 0-16,21-21 15,0 0 1,0 0-16,1 0 0,-1 0 15,0-21-15,0 0 16,0 21-16,0-21 0,1 0 0,-1-22 16,0 22-16,0 0 0,0-21 15,0-1-15,1 1 0,-1 0 0,0 21 16,0-22-16,0 22 0,0 0 16,-21-21-16,0 63 31,0 0-31,0 0 15,-21 21-15,0-20 16,21-1-16,0 42 0,-21-42 0,21 22 16,0-1-16,0-21 15,0 0-15,0 1 0,0-1 16,21-21-16,0 0 0,22 21 0,-22-21 16,0 0-16,21 0 0,-21 0 15,64-21 1,-64 0-16,0-1 0,1 1 15,-1-21-15,0 21 0,0-22 0,-21 22 16,21-21-16,-21 0 0,21-1 0,-21 1 16,22 0-1,-22 63 1,-22 21 0,22-21-16,0 0 0,-21 22 15,0 41-15,21-41 16,0-22-16,0 21 0,0-21 15,0 1-15,0-1 0,0 0 0,21 0 16,0-21-16,1 0 16,-1 0-16,0 21 0,21-21 15,-21 0-15,1 0 0,41-21 16,-21 0-16,-20 21 0,-1-21 16,0-22-16,21 22 0,-21-21 15,1 21-15,-1-22 0,0-20 0,-21 21 16,21 20-16,-21-41 15,-21 63 1,0 0-16,0 21 16,-1 0-16,1 0 0,0 22 0,21-22 15,0 0-15,-21 21 0,21-20 0,0 20 16,0-21-16,0 0 0,0 0 16,0 1-16,0-1 0,0 0 15,21 0-15,0-21 0,22 0 16,-22 0-16,0 0 15,0 0-15,0 0 0,0 0 0,1-21 16,-1 21-16,0-21 0,0 0 16,0-1-16,43-83 15,-22 41-15,-21 22 0,0 21 16,1-22-16,-1 43 0,0-21 16,-21 42-1,0 0 1,0 22-16,0-22 0,-21 42 15,21-41-15,-21 41 16,21-42-16,0 0 0,0 1 16,0-1-16,0 0 0,0 0 0,21 0 15,0-21-15,0 0 0,0 21 16,0-21-16,1 0 0,-1 0 16,0 0-16,0 0 0,0 0 0,0-21 15,-21 0-15,43 0 16,-43 0-16,21 0 15,-21-1-15,21 22 16,0-21-16</inkml:trace>
  <inkml:trace contextRef="#ctx0" brushRef="#br0" timeOffset="26525.84">30141 3514 0,'0'21'16</inkml:trace>
  <inkml:trace contextRef="#ctx0" brushRef="#br0" timeOffset="32784.12">4974 5906 0,'0'-22'0,"0"44"0,0-65 16,0 22-16,0-42 0,0 41 15,-21 1-15,0 0 16,0 21-16,-43 0 16,43 0-16,0 21 0,0 0 15,-22 22-15,22-22 0,0 21 0,0 1 16,0-22-16,-1 21 0,1 0 16,21 43-16,0-21 15,0-22-15,0-21 0,0 21 16,0-20-16,0-1 0,21 0 0,1-21 15,-1 0-15,0 21 0,0-21 16,21 0-16,22 0 16,-43-21-16,43 0 0,-43 0 0,21-22 15,-21 22 1,0-21-16,1-1 0,-22 1 0,0 21 16,0-21-16,0-64 15,-22 85-15,1-1 16,0 1-16,0 0 0,0 0 0,0 21 15,-1 0-15,1 0 0,-21 0 0,21 0 16,0 0-16,-22 21 0,1 0 16,42 43-1,0-43-15,21 0 16,0 0-16,0-21 0,22 21 16,-22-21-16,21 0 0,1 0 0,20 22 15</inkml:trace>
  <inkml:trace contextRef="#ctx0" brushRef="#br0" timeOffset="33149.91">5249 5948 0,'0'-21'0,"0"42"0,0-63 16,0 20-16,0 1 0,0 0 16,21 0-16,22-21 15,-22 20-15,21 1 16,-21 21-16,1 0 0,20 0 0,-21 0 0,0 0 15,22 21-15,-22 1 0,0-1 16,0 0-16,0 21 0,-21 43 16,0 21-1,0-85-15,-21 42 16,0-41-16,0-1 0,0 0 0,-1-21 16,1 21-16,0-21 0,0 21 15,0-21-15,-22 0 16,22 0-16,21-21 15,0 0-15,0 0 0,0 0 0,0-1 16,0 1-16,0 0 0,0 0 16,0-21-16,0 20 0,21-20 15,1 21-15,20-43 0,-21 43 0,0 0 16,0-21-16,1 42 0,-1-21 16,0-22-16,0 43 0,0-21 15</inkml:trace>
  <inkml:trace contextRef="#ctx0" brushRef="#br0" timeOffset="33705.6">5673 5292 0,'-43'-21'0,"86"42"0,-128-64 0,43 43 0,-22-21 16,22 21-16,-22 0 0,22 0 15,-22 0-15,1 0 0,-1 0 16,1 0-16,-1 21 0,1-21 0,-22 22 16,-105 62-1,20 64-15,107-84 16,21-1-16,-1 1 0,1-1 16,21 22-16,0-21 0,-1-1 0,1 22 15,21-22-15,0 22 0,0-22 0,0 22 16,0-21-16,64 41 15,-22-41-15,43 21 16,-22-43-16,1-21 0,63 43 16,-64-64-16,22 21 0,-22-21 15,22 0-15,-21 0 0,20 0 0,149-21 16,-169-1-16,84-41 16,-85 42-16,22-22 0,-22 1 15,1 0-15,-22-1 0,22-20 16,-22 21-16,0-22 0,1 1 0,-22-1 15,0 22-15,0-22 0,0-20 16,-21 20-16,0-84 16,-21-43-16,-21 128 0,21-1 15,-85-20-15,64 41 16,-22 22-16,-21-21 0,22 21 0,-1 21 16,-20-21-16,-128 21 15,149 0-15,-1 21 16,22 0-16,-22 0 0,-20 21 15,41 1-15,1-1 0,0-21 0,-1 22 0,22-1 16,-21 0-16</inkml:trace>
  <inkml:trace contextRef="#ctx0" brushRef="#br0" timeOffset="34149.33">1820 7620 0,'-21'-21'16,"42"42"-16,-42-63 0,21 21 15,42 21 1,-20 0-16,20 0 0,0 0 15,22 0-15,-1 0 0,1-22 0,-1 22 16,22 0-16,0 0 0,-22 0 16,106 0-16,-105 0 0,-1 0 15,107 0 1,-128 0-16,-21 0 0,-21 22 16,-21-22-16,0 0 15</inkml:trace>
  <inkml:trace contextRef="#ctx0" brushRef="#br0" timeOffset="34454.17">2349 7599 0,'0'0'0,"0"-21"16,0 42 31,0 0-47,0 0 0,0 22 15,0-1-15,0 0 0,-21 22 0,21-1 16,-21 64-16,-21 0 16,21-63-16,21-1 15,-22 1-15,1-22 0,21 0 0,-21 1 16,21-1-16,0 0 0,0-20 16,0-1-16,0 42 15,21-84 16,-21 0-31,21 0 16,22 0-16,-22-1 0</inkml:trace>
  <inkml:trace contextRef="#ctx0" brushRef="#br0" timeOffset="34678.04">2730 8065 0,'0'0'0,"22"-22"0,-1 22 15,-21 22 1,0-1-16,0 0 0,0 0 15,0 0-15,0 22 0,0-22 0,0 21 16,-21 0-16,21-20 16,-22 62-16,1-41 0,21-22 15,0 0-15,0 0 0,0 0 16,0-42 15,0 0-15,0 0-16,0 0 0</inkml:trace>
  <inkml:trace contextRef="#ctx0" brushRef="#br0" timeOffset="34841.94">2815 7916 0,'0'0'0,"0"-21"0,0 0 0,0 0 0,-21 21 31,21 21 0,0 0-15,21-21-16,0 0 0,0 0 0,1 21 16,-1-21-16</inkml:trace>
  <inkml:trace contextRef="#ctx0" brushRef="#br0" timeOffset="35477.58">3133 8001 0,'0'21'0,"0"-42"0,0 63 15,0-20-15,0-1 0,0 0 16,0 0-16,0 0 0,0 22 16,0-22-16,0 21 0,-22-21 0,1 64 15,21-43 1,0-21-16,0 1 0,-21-1 0,21 0 16,0 0-16,0-42 46,0 0-46,0 0 0,0-1 16,0 1-16,0 0 0,0-21 0,0 21 16,0-22-16,21 1 15,0 0-15,1-22 0,-1 22 16,0 21-16,42-22 0,-41 22 16,20 21-16,-21 0 0,21 0 0,-20 0 15,-1 21-15,0 0 0,21 22 16,1 20-16,-43-20 15,0-22-15,0 42 16,0-20-16,0-22 0,0 21 16,0-21-16,-22 0 0,22 1 0,-21 20 15,0-42 1,21-21 0,0 0-16,0-1 15,21 1-15,0-21 16,22-22-16,20-41 15,-20 62-15,-22 22 0,21-21 16,-21 21-16,22-1 0,-22 1 16,0 21-16,21 0 0,-21 0 0,-21 21 15,22 1-15,-1 20 16,-21 21-16,0-20 16,0-22-16,0 21 0,0-21 0,-21 22 15,-1-22-15,1 0 0,21 21 0,0-20 16,-21-1-16,0 21 15,21-21 1,21-42 0,0 0-1</inkml:trace>
  <inkml:trace contextRef="#ctx0" brushRef="#br0" timeOffset="35817.39">4191 8319 0,'0'0'0,"21"0"0,-21-22 0,21 22 16,0-21-16,1 21 0,-22-21 15,21 21-15,0-42 16,21 21-16,-42-1 0,0 1 16,21-21-16,-21 0 0,0 20 15,0 1-15,0 0 0,0 0 16,-21 21-16,0 0 15,0 0-15,0 21 0,-22 21 16,22 1-16,0-1 16,0 0-16,0-20 0,0 62 15,-1-41-15,22-1 0,0-21 0,0 0 16,0 22-16,0-22 0,0 0 0,43 0 16,41 0-1,-41-21-15,-22 0 0,42 0 16,-20 0-16,-1 0 0,0 0 0,43-42 15,-43 42-15,1-21 0</inkml:trace>
  <inkml:trace contextRef="#ctx0" brushRef="#br0" timeOffset="37247.57">6562 8213 0,'0'-21'31,"21"-1"-15,0-20-16,0 21 0,-21 0 16,42-43-1,-20 22-15,-1 0 0,0-1 0,21 1 16,-21 0-16,1-1 0,-1 1 0,21-64 16,0 43-16,-20 20 0,-1-20 15,0-1-15,-21 22 0,21-43 16,-21 43-16,0 21 0,0 0 15,0 42 1,0 0-16,-21 0 0,0 21 16,0 1-16,-22 63 15,22-43-15,-42 64 0,41-63 16,-20 20-16,21-20 0,0-1 0,0 1 16,-1-1-16,22 1 0,0-1 0,0-20 15,0-1-15,43 43 16,-1-64-16,-21-21 15,22 21-15,-22-21 0,21 0 0,-21 0 16,22 0-16,-22 0 0,63-42 16,-62 42-16,-1-22 0,63-62 15,-41 20 1,-43 43-16</inkml:trace>
  <inkml:trace contextRef="#ctx0" brushRef="#br0" timeOffset="37445.46">6562 7789 0,'-22'0'0,"44"0"0,-22 0 31,21 0-31,21 0 0,-21 0 0,22 0 16,-1 0-16,-21 0 0,64 0 15,-43 0-15,0 0 0,1 0 16,-1-21-16,43 21 15,-64 0-15,21-21 0,1 21 0,-1-21 16</inkml:trace>
  <inkml:trace contextRef="#ctx0" brushRef="#br0" timeOffset="39202.46">7726 8170 0,'21'0'32,"0"-21"-32,0 0 0,0 0 15,1 0-15,-22 0 0,0-1 0,0 1 16,21 0-16,-21 0 0,0-21 16,0 20-16,-21-83 15,-22 20 1,22 64-16,0 21 0,0-21 15,0 21-15,-22 0 0,22 0 0,0 0 16,0 0-16,-22 21 0,-62 106 16,83-106-1,1 21-15,0 1 0,21 20 0,0-21 16,-21 1-16,21-22 0,0 21 0,0 1 16,0-22-16,21 0 0,-21 0 0,42 0 15,64-21 1,-63 0-16,-22 0 0,63 0 15,-41-21-15,-22 0 0,42-21 16,-20 20-16,-22-20 0,0 21 16,21-64-1,1 1-15,-43 41 0,0 1 16,0 0-16,0-43 0,0 64 16,0 0-16,0-1 0,0 1 15,0 42 1,-21 1-16,-1-1 0,22 42 15,-21 22 1,0-43-16,21 1 0,0-1 16,0 0-16,0-21 0,21 22 0,-21-1 15,21-21-15,1 0 0,20 1 0,43 20 16,-22-42 0,-42 0-16,22 0 0,41 0 15,-41-21-15,-22 0 0,21-1 16,-21-20-16,22 21 0,-22-21 0,0-1 15,0 1-15,0-22 0,0 22 16,1-21-16,-1-43 0,-21-106 16,0 149-16,0-1 15,0 1-15,0 20 0,0 1 16,0-22-16,0 43 0,0 42 31,-21 22-31,21-22 0,0 42 16,0 22-16,0-21 0,-22-1 15,22-21-15,-21 64 16,21-42-16,0-22 0,0 0 16,0 1-16,0-1 0,-21 106 15,21-105 1,0-22-16,0-42 31,21-1-31,0 1 16,-21 0-16,22-21 0,-1 21 0,0-22 15,0 22-15,21-21 0,1-22 16,-1 43-16,-21 0 0,0 0 16,1 0-16,20 21 0,-21 0 15,0 0-15,22 0 16,-43 21-16,0 0 16,0 0-16,-22 0 15,1-21-15,0 21 0,0 1 16,0-22-16,0 0 0,-1 21 15,1-21-15,-21 0 16,21 21-16,0-21 0,-1 21 0,22 0 16,-21-21-16,21 21 0,-21 1 15,21-1-15,0 0 0,0 0 16,-21 0-16,21 0 0,0 1 0,0 41 16,21-42-1,0 0-15,0-21 0,22 0 16,-22 22-16,21-22 0,-21 0 15,22 0-15,-1 0 0,22 0 0,-22 0 16,106-22-16,-63-20 16,-43 21-16,0 0 15,-20 0-15,-1-1 0,21-20 16,-21 21-16,0-43 0,-21 43 0,22-21 16,-22-43-1,0 64 1,-22 0-16,1 21 0,0 0 15,0 0-15,0 21 0,0 0 16,21 0-16,-22 22 0,22-22 16,-21 0-16,21 43 15,0-22-15,0-21 0,0 43 16,21-43-16,1 0 0,20 0 16,-21 0-16,0-21 0,22 21 0,20-21 15,-21 0-15,22 0 16,-22-21-16,-21 0 0,43 0 15,-43-21-15,0 20 0,-21 1 16,21 0-16,-21-21 0,22 21 16,-22-64-1,0 43-15,0 20 16,0 44 0,0-1-16,-22 0 15,22 0-15,-21 0 0,0 43 16,21-22-16,0-21 15,0 0-15,0 1 0,0-1 16,0-42 31,0-1-47,0 1 0,0 0 16,0 0-16,0 0 15,0-22-15,0 22 0,21-21 0,0 21 16,1-22-16,-1 22 0,21-21 0,-21 21 15,106-43-15,-63 64 16,-22 0-16,0 0 16,-20 0-16,20 21 0,-21 1 0,0-1 15,-21 21-15,0-21 0,0 0 0,0 22 16,0 20-16,0-20 0,0-22 16,-21 21-16,0-21 0,21 22 15,-21-22-15,0 42 16,-1-42-16</inkml:trace>
  <inkml:trace contextRef="#ctx0" brushRef="#br0" timeOffset="40581.67">12298 8043 0,'-21'0'0,"42"0"0,-64 0 0,22 0 16,21-21 0,0 0-1,21 0-15,1 0 16,-1 0-16,0-22 0,42 1 15,-41 0-15,-1 20 0,21-20 16,-21 0-16,22-1 0,-22 1 16,63-106-1,-20-43-15,-64 128 0,0-1 16,0 22-16,0-21 0,0 20 16,0 22-16,0-21 0,0 21 0,0-1 15,-21 22-15,-22 0 16,22 22-16,0 20 15,0-21-15,0 21 0,-22 22 0,43-22 16,-42 22-16,42 20 0,-21-20 0,0-1 16,0 1-16,-1 21 0,22-22 0,0 43 15,0 0 1,0-64-16,0 0 0,0 1 0,0-1 16,22-21-16,-1 22 0,0-22 0,21-21 15,-21 21-15,1-21 0,83 0 16,-83 0-16,41-42 15,-42 20-15,0 1 16,43-42-16,-43 42 0,0-22 16,-21 1-16,21 21 0,-21-22 15,22 22-15,-22-63 16,0 62-16,-22 22 16,1 0-1,0 22-15,21-1 16,0 0-16,0 0 15,21-21-15,0 0 16,1 0-16,-1 0 0,21 0 0,-21 0 16,22 0-16,-22 0 0,21 0 0,-21-21 15,22 21-15,-1-21 0,-21 21 0,43-21 16,-1-22 0,-42 43-16,-21-21 0,21 21 15,-21 21 16,0 0-31,-21 1 16,21-1-16,0 0 0,0 0 0,0 0 16,0 0-16,0 1 0,0-1 0,0 0 15,0 0-15,21-21 16,1 0 0,-1 0-16,63 0 15,-20-21-15,-43 0 16,21 21-16,-20-21 0,20-1 15,-21 1-15,0 0 0,0 0 0,1-21 16,-1 20-16,-21 1 0,0-21 16,21 42-1,-21-21-15,0 42 16,0 0 0,-21 0-16,21 0 0,-21 22 0,21-22 15,0 21-15,-22 85 16,1-84-16,21-1 0,0 21 15,0 1-15,0-22 0,0 22 0,0-1 16,0 1-16,0-1 0,0 1 16,0 63-16,0-64 15,21 85-15,-21-84 0,0 21 16,0-22-16,0 1 0,0-22 0,0 21 16,-21 1-16,0-22 0,21 1 0,-42-1 15,21 0-15,-1 1 0,-41-1 16,-1 0-1,43-42-15,-21 0 0,0-21 16,-1 0-16,22 0 0,0 0 0,0-22 16,0 22-16,-1-21 0,1-22 0,0 22 0,21-22 15,0-84 1,0 0-16,21 63 0,22-84 16,-1 84-16,-21 1 0,21-1 15,1 0-15,-1 1 0,0 20 0,1-20 16,41-22-16,22 0 15,-63 64-15,20-1 0,-21 22 16,64-42-16,-63 20 0</inkml:trace>
  <inkml:trace contextRef="#ctx0" brushRef="#br0" timeOffset="41025.4">15515 6985 0,'0'0'0,"0"-42"16,0 21-16,0-1 0,21 1 0,-21 0 0,0 0 15,0 42 17,-21 0-32,21 22 0,-21-22 15,21 21-15,-21 0 0,0 22 16,-22 105-16,43-126 15,-21 20-15,0 1 0,0-22 16,21 0-16,0 1 0,-21-1 0,21 0 0,-22-21 16,22 1-16,0 20 0,0-21 15,0 0 1,-21-21 0,0 0-16,0-21 0,21 0 15</inkml:trace>
  <inkml:trace contextRef="#ctx0" brushRef="#br0" timeOffset="41827.94">14901 7514 0,'0'0'0,"-21"-21"16,0 21-16,21-21 15,21 21-15,0 0 16,0-21-16,1 21 0,20 0 0,0-21 16,1 21-16,-1-22 0,21 1 15,1 21-15,-1-21 0,22 0 0,-21-21 16,20 20-16,43-41 15,0-1 1,-63 43-16,-22-21 0,0 21 0,1-22 0,-22 1 16,0 21-16,0-21 0,-21-1 15,0 22-15,0-21 0,0 21 0,0-1 16,-21 22 0,0 22-16,0 20 0,0-21 15,-1 21-15,22 1 0,-21 41 16,0-20-16,21-1 0,0-20 15,-21 20-15,21-20 0,-21 20 0,21-21 16,-21 43 0,21-21-16,0-22 0,-22-21 15,22 0-15,0 0 0,-21-21 0,21 22 16,0-44 15,0 1-31,0 0 0,0 0 0,21 0 16,1-22-16,-22 22 0,21-21 15,0 0-15,21 20 0,-21-20 0,1 0 16,20 21-16,-21-1 0,21-20 0,-20 42 16,20-21-16,-21 21 0,64 0 15,-85 21 1,0 0-16,0 0 0,0 22 0,0-22 16,0 21-16,0-21 0,-21 64 15,21-64-15,-22 0 0,22 22 16,0-1-16,0 0 15,22-20-15,-1-22 16,0 0-16,0 0 0,21 0 0,-20 0 16,20 0-16,0-22 0,-21 22 15,22-21-15,41-21 16,-62 21-16,41-43 0,-21 43 0,-20-21 16,-1 21-16,-21-22 0,0 1 15,0 21-15,0 0 0,0-22 0,0 22 16,0 0-16,-21 21 15,-43 42 1,43-21-16,0 1 0,0-1 16,-1 21-16,22-21 0,-21 22 0,21-22 15,0 0-15,0 21 0,0-21 0,0 43 16,0-43 0,21 0-16,1 0 0,-22 1 0,42-22 15,-21 21-15,0-21 0,0 0 16,1 0-16,-1 0 0,0 0 15,0-21-15,21-22 16</inkml:trace>
  <inkml:trace contextRef="#ctx0" brushRef="#br0" timeOffset="43853.6">19177 7049 0,'0'0'0,"0"-22"31,21 1-31,0 0 0,22 0 16,41-43 0,-41 43-16,-1-21 0,-21 21 15,21 0-15,-20-22 0,-1 1 0,0 21 16,-21-22-16,0 22 0,0-21 16,0 21-16,-21-22 0,0 22 0,-22 0 15,-20 21-15,-22 0 16,43 0-16,-22 0 0,22 0 15,0 21-15,-1 0 0,1 1 0,-22 41 16,43-42-16,0 22 16,0-1-16,21-21 0,0 21 0,0 43 15,0-64-15,0 22 16,21-1-16,0 21 0,0-20 0,1-1 16,-1 0-16,0 22 0,0-22 15,0 1-15,0-1 0,22 64 16,-43-64-16,0 22 15,0-22-15,0-21 0,-43 21 0,22-20 16,-21-1-16,0 0 16,20-21-16,-41 0 0,21 0 0,-107 0 15,22-21 1,85 0-16,0-1 16,-1-20-16,22 21 0,0-21 0,0-1 15,0 1-15,21 0 0,0-22 0,0 22 16,0-22-16,21 1 0,0 20 15,64-84-15,-43 64 16,0 42-16,-20 21 0,-1 0 16,0 0-16,0 0 0,0 21 15,0 0-15,-21 0 0,0 22 0,0-22 16,22 127 0,-1-85-16,-21 43 0,0-63 15,21-1-15,0 0 0,-21 1 16,21-22-16,0 21 0,1-21 0,-1 0 15,21 1-15,-21-1 0,64-21 16,42 0 0,-85 0-16,22 0 0,42-21 15,-43-1-15,-21 1 0,22 0 16,-22 0-16,1-21 0,-1-1 0,43-63 16,-43 22-1,-42 41-15,21 22 0,-21 0 0,0-21 16,-21 42-1,0 0-15,0 21 0,-1 0 16,-20 21-16,21-20 16,0 41-16,0-21 15,-1 22-15,22-43 0,0 21 16,0-20-16,0-1 0,0 0 0,0 0 16,22 0-16,20 0 15,21-21-15,-41 0 16,-1 0-16,0 0 0,21 0 0,-21 0 15,1-21-15,20-21 0,-21 21 16,0 0-16,22-64 16,-43 21-1,21 43-15,-21 0 0,0 0 0,0 0 16,0 0-16,-21 21 16,-1 21-1,22 0-15,0 0 16,0 0-16,0 0 15,0 1-15,22-1 16,-1-21-16,0 21 0,0-21 16,0 21-16,0-21 15,1 21-15,-22 0 16,0 1-16,21-22 0,-21 21 16,0 0-16,0 0 0,21-21 15,-21 21-15,0 0 16,21-21-16,-21 22 15,21-22-15,0 0 16,1 0-16,-1 0 16,0 0-16,0-22 0,0 22 0,22-42 15,20 0 1,-63 21-16,21-22 0,0 22 0,-21 0 16,0 0-16,22 0 0,-22-1 15,21 1-15,-21 0 0,0 42 31,0 0-15,-21 1-16,21-1 0,-22 0 0,1 21 16,21-21-16,0 1 0,0-1 0,0 0 15,0 21 1,0 1-16,0-22 16,21 0-16,1-21 0,-1 0 0,21 0 15,-21 0-15,22 0 0,-22 0 0,21 0 16,0 0-16,-20 0 0,20 0 15,-21-21-15,21 0 0,22-22 16,-22 1 0,-21 0-16,-21 20 0,0 1 0,22 0 15,-22-21-15,0 21 0,0-1 16,-22 44 0,1-1-1,0 0-15,21 0 16,0 0-16,-21 0 0,21 1 0,-21-1 15,21 0-15,0 0 0,0 0 0,0 0 16,0 1-16,42-1 16,-21-21-16,0 0 15,22 0-15,-22 0 0,21 0 16,-21 0-16,1 0 0,-1 0 0,0-21 16,21-22-1,1 1-15,-22 21 0,-21-22 16,0 22-16,21-21 15,-21 0-15,0 20 16,0 1-16,-21 21 16,21 21-16,0 1 15,-21-1-15,-1 0 0,22 0 0,-21 0 16,21 0-16,0 1 0,0-1 16,0 0-16,0 0 0,0 0 0,0 0 15,0 1-15,21-22 0,1 21 0,20-21 16,-21 0-16,0 0 15,0 0-15,1 0 16,20 0-16,0 0 0,-42-21 0,21 21 16,1-22-16,-1 1 0,0 0 0,0-21 15</inkml:trace>
  <inkml:trace contextRef="#ctx0" brushRef="#br0" timeOffset="44368.18">23199 6498 0,'21'-21'0,"-42"42"0,63-63 16,-42 21-16,0 0 0,21 21 15,-21 21 1,0 21-16,0-21 16,0 22-16,-21 62 15,0-62-15,0 20 0,-1 1 0,1-1 16,0-20-16,0 20 0,0 1 0,0-1 16,-22 1-16,22-22 0,0 0 0,-21 64 15,-22-21 1,43-43-16,0-21 15,21 0-15,-21 1 0,42-22 32,-21-22-32,21 1 15,21 0-15,-21 0 0,22 0 0,-22-22 16</inkml:trace>
  <inkml:trace contextRef="#ctx0" brushRef="#br0" timeOffset="44682">23474 7049 0,'0'0'0,"21"42"16,-21-21-16,-21 0 16,21 0-16,-21 22 0,-1-22 15,22 21-15,-21-21 0,21 22 0,0-1 16,0 22 0,0-43-16,0 0 0,21-21 15,22 0 1,-22 0-16,0 0 0,0 0 15,0 0-15,1-21 0,20 21 0,-21-21 16,21-22-16,1-20 16,-43 20-16,0 22 15,0 0-15,0 0 0,0 0 0,0 0 16,0-1-16,-21 1 0,-1 21 16,1-21-16,0 21 15,0 0-15,-43-21 16,43 0-1,0 0-15</inkml:trace>
  <inkml:trace contextRef="#ctx0" brushRef="#br0" timeOffset="44878.88">23093 6964 0,'0'21'0,"21"-21"16,0 0-16,0 0 15,0 0-15,1-21 0,20 21 16,-21 0-16,21-21 0,1 21 0,-22 0 16,21-21-16,-21-1 0,22 22 0,41-21 31,22-42-31</inkml:trace>
  <inkml:trace contextRef="#ctx0" brushRef="#br0" timeOffset="45373.12">26098 6456 0,'0'-42'0,"0"84"0,22-106 15,-22 43-15,21 0 0,-21 0 16,-21 21 0,-1 0-16,1 21 0,0 0 0,0 22 15,-21-1-15,20 0 0,1 22 16,0-1-16,-21-20 0,-22 147 16,43-126-16,-21 41 15,21-41-15,-1-1 0,1 1 16,0-1-16,0 1 0,0-22 0,-43 64 15,64-21 1,0-64-16,0-42 47,21 0-47,-21-1 0</inkml:trace>
  <inkml:trace contextRef="#ctx0" brushRef="#br0" timeOffset="46337.57">25633 6900 0,'0'0'0,"0"-42"0,21-21 16,-21 20-16,0-20 16,21 20-16,0-20 0,0 21 0,1-22 15,-1 22-15,0-22 0,21 22 0,43-22 16,21-20 0,-64 63-16,0-1 0,22 1 0,-1 21 15,-20 0-15,20 0 0,1 0 16,-22 21-16,22 22 0,-22-1 0,127 191 15,-169-170 1,0 1-16,0-1 0,0-20 16,-42 20-16,21-20 0,-22-1 0,1 0 15,-21 1-15,20-22 0,-20 0 16,-85 42 0,21-63-16,84 0 15,22 0-15,-21 0 0,21 0 0,-1 0 16,1-21-16,0 0 0,0 21 0,0-21 15,21 0-15,-21 0 16,21-1 0,0 44-16,0-1 15,0 0-15,21 0 0,0 21 0,0-20 16,-21 20-16,21 21 0,0-20 16,22 41-16,20 22 15,-63-63-15,21-1 0,1-21 16,-1 0-16,0 0 0,0 1 15,0-1-15,0-21 0,1 21 0,41-21 16,-42 0 0,0 0-16,22 0 15,-22-21-15,0 21 0,0-21 16,0-1-16,22 1 0,-22 0 0,21-21 16,-21 21-16,43-64 15,-22 21-15,-42 22 16,21 21-16,-21-21 0,0 20 15,0 1-15,-21 21 16,0 0-16,0 21 16,0 1-16,0-1 0,-1 0 15,22 0-15,-21 21 0,21-20 16,-21 20-16,21-21 0,0 0 16,0 22-16,0-22 0,0 0 0,0 42 15,64-41 1,-43-22-16,42 0 15,-42 0-15,22 0 0,-1 0 16,0 0-16,1 0 0,-1 0 0,0-22 16,22-20-1,42-43-15,-85 43 0,21 21 16,-21-21-16,-21-1 0,0 22 16,22-21-16,-22 21 0,0-1 0,-22 22 31,1 0-31,-21 22 0,21-1 15,21 0-15,0 21 0,-21-21 0,21 22 16,0-22-16,0 21 0,0-21 16,0 22-16,21-22 0,21 64 15,0-64 1,-42 0-16,0 0 0,0 0 16,-21-21-1,0 0 1,0-21-16,0 21 0,21-21 15,-21 21-15,21-21 0,-22 0 0,22-1 16,0 1-16,0 0 0,22 0 16</inkml:trace>
  <inkml:trace contextRef="#ctx0" brushRef="#br0" timeOffset="46705.36">27707 7112 0,'0'0'15,"-21"21"1,0 0 0,0 1-16,-1 62 15,1-41-15,0-1 0,0 0 16,21 22-16,-21-22 0,0 22 0,-1-22 16,22 0-16,-21 22 0,21-22 15,-42 127-15,21-63 16,0-42-16,-1-1 0,1 64 15,0-63-15,0-1 0,-21 43 16,20-42-16,1-22 16,0 21-16,-21 22 0,-1-21 15,43-43-15,0 0 0,0 0 16,-21 0-16,21-42 31,21 0-31,1 0 0,-1 0 16,-21-1-16,63-41 0,-42 21 15,1 20-15,20-62 0,0 41 16,-21 1-16,1-21 0</inkml:trace>
  <inkml:trace contextRef="#ctx0" brushRef="#br0" timeOffset="47001.19">27538 7789 0,'0'0'0,"0"-42"0,0-21 16,0 20-16,0-20 0,0 20 15,0 1-15,0 0 0,0-1 0,0-84 16,42 64-1,-21 42-15,22 0 0,-22-1 16,21 1-16,0 21 0,1 0 0,20 0 16,-20 0-1,-1 21-15,21 43 16,-41-1-16,-22-20 0,0-22 16,0 0-16,-22 21 0,1-20 15,0-1-15,0 0 0,0 0 0,-22-21 16,22 21-16,0 0 0,0-21 0,0 0 15,0 0-15,-1 0 0,1 0 16,0 0-16,0 0 0,21-21 31,21 0-15,0 21-16,0-21 0</inkml:trace>
  <inkml:trace contextRef="#ctx0" brushRef="#br0" timeOffset="48334.35">28384 7218 0,'22'0'0,"-44"0"0,44-21 0,-1 21 16,-21 21-1,0 0-15,0 0 0,-21 0 16,-1 43-16,1-43 16,0 21-16,0-20 0,21 20 0,0-21 15,-21 43-15,21-43 0,0 0 16,0 0-16,0 0 0,0 0 15,21-21 1,0 0 0,0 0-16,-21-21 15,0 0-15,0 0 16,0-21-16,0 20 0,0-20 0,43-64 16,-43 64-1,0 0-15,21 20 0,0-20 0,0 21 16,-21 0-16,21 0 0,0-1 0,1 1 15,-1 21-15,0 0 0,0 0 16,0 0-16,22 0 0,-22 0 0,0 21 16,-21 1-16,21-1 0,0 0 15,0 21-15,-21 1 0,0-22 16,0 21-16,0 64 16,0-43-16,-21-41 0,21 20 15,-21-21-15,21 0 16,-21 0-16,0-21 0,21 22 15,-21-22-15,21-22 32,0 1-32,0 0 15,0 0-15,21 0 0,0 0 0,0-22 16,0 1-16,0 0 0,64-43 16,21-42-1,-64 106-15,1-22 0,-1 43 16,-21-21-16,21 21 0,22 0 15,-43 21-15,-21 22 16,0-22-16,0 21 16,-21 22-16,0-43 0,0 21 15,-1-21-15,22 1 0,-21 20 0,0-21 16,-21 21 0,42 1-16,0-22 15,0 0-15,21-21 0,0 0 16,0 0-16,22 0 0,-22 0 0,21 0 15,-21 0-15,22 0 0,41-21 16,-20-21-16,-22 20 16,0-20-16,43 0 15,-43-1-15,-20 1 0,20 21 16,-21-21-16,0 20 0,-21 1 0,0-42 16,-21 63-1,0 0-15,0 21 0,0 0 16,-1 0-16,1 0 0,0 1 15,21 20-15,0-21 0,0 0 0,0 22 16,0-22-16,0 21 0,0 0 16,0-20-16,0 20 15,0-21-15,0 0 0,0 0 0,0 1 16,0-1 0,-21-21-1,0-21 1,0 21-16,21-22 15,0 1-15,-22 21 0,1-42 16,21 21 0,-21 21-16,21 21 47,0 0-47,0 0 0,0 0 15,21 1-15,0-1 16,1-21-16,-1 21 0,0-21 15,0 0-15,21 0 0,1 21 16,-1-21-16,-21 0 0,22 0 16,-1 0-16,0 0 0,-21-21 15,22 0-15,-1 0 0,0 21 0,-20-43 16,83-41 0,-41-1-16,-43 43 0,0 20 15,0-20-15,1 21 0,-22-21 16,0 20-16,-22 22 15,1 0-15,-21 22 16,21-1-16,-64 63 16,64-41-16,21-22 15,0 0-15,0 0 0,0 22 0,0-1 16,21-21-16,0 0 0,0 0 16,1-21-16,20 0 0,0 22 15,1-22-15,-22 0 0,21 0 0,43 0 16,-1-43-1,-62 22-15,-1 0 0,0 0 16,0 0-16,-21-22 0,21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2:02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445 0,'0'0'0,"0"21"0,0 0 16,0 0 0,0 0-1,21-21 1,0 0 0,1 0-16,-1 0 0,0-21 15,21 21 1,-21-21-16,1 21 0,-22-21 0,21 0 15,0-1-15,0 22 0,0-21 16,0 0-16,-21 0 0,22 0 0,-22 0 16,0-1-16,-22 1 15,1 21-15,-21-21 0,0 21 16,-1 0-16,22 0 0,-85 21 16,64 0-16,0 1 0,-1-22 15,1 21-15,0 0 0,-1 21 16,-63 22-1,64-22-15,21-21 0,21 0 16,0 1-16,0-1 16,0 0-16,0 0 0,21 0 15,0-21-15,0 21 16,1-21-16,20 22 16,-21-22-16,21 21 0,-20-21 15,-1 21-15,21-21 0,-21 21 0,22-21 16,-22 21-16,21-21 0,-21 21 15,22 22-15,-1-22 16,-21 0-16,-21 21 0,21-20 16,-21-1-16,0 0 0,0 21 0,0-21 15,0 1-15,-21 20 0,0-21 16,-85 64-16,43-22 16,20-42-16,22 1 15,-21-22-15,-1 21 0,22-21 0,-21 0 16,21 0-16,-22 0 0,22 0 15,-85 0 1,22-64-16,63 43 16,-1 0-16,-20 0 0,21 0 15,0-22-15,0 22 0,21-21 16,-22 21-16,22-1 0,-21-20 16,0 21-16,21 0 15,0 0-15,0-1 0,21 22 31,0 0-31,1-21 0,20 21 0,-21 0 16,0-21-16,22 21 0,-1 0 16</inkml:trace>
  <inkml:trace contextRef="#ctx0" brushRef="#br0" timeOffset="372.78">4085 402 0,'0'0'16,"0"-21"0,0 42-1,0 0 1,0 1-16,0-1 0,-21 21 15,21-21-15,-21 22 0,0-1 0,-1 0 16,22 1-16,-21-1 0,0 21 16,-21 22-16,-1 63 15,22-127-15,21 22 0,0-1 16,0-21-16,0 0 0,0 1 16,0-1-16,0 0 0,0 0 0,21-21 31,1 0-31,-1-21 15,0 0 1,-21 0-16,0-1 0,21 1 0,0 0 16</inkml:trace>
  <inkml:trace contextRef="#ctx0" brushRef="#br0" timeOffset="605.91">3810 889 0,'0'0'15,"0"-21"1,21 21 0,0-21-16,0 21 15,1 0-15,-1 0 0,0-21 16,21 21-16,-21 0 0,1-22 0,20 22 16,-21 0-16,0 0 15,0-21-15,1 21 0,-1 0 16,0 0-1,0 0-15</inkml:trace>
  <inkml:trace contextRef="#ctx0" brushRef="#br0" timeOffset="2385.67">4678 1080 0,'0'0'0,"21"0"0,-21-22 0,21 1 15,0 21-15,-21-42 16,0 21-16,0 0 16,0-1-16,0 1 0,0 0 0,0-21 15,0 21-15,-21-43 16,0 64-16,0-21 15,-22-21-15,22 42 16,0 0-16,0 0 0,0 0 0,-22 0 16,22 0-16,-21 21 15,21 0-15,-43 21 0,43-21 16,0 22-16,-21 20 0,20-20 16,1-1-16,21 0 0,-21-21 15,21 22-15,0-22 0,0 42 16,0 1-1,0-43-15,21-21 0,0 0 16,1 21-16,-1-21 0,21 0 16,-21 0-16,0 0 0,1 0 0,62-42 15,1-22 1,-64 43-16,43-21 16,-64 0-16,21 20 15,0-20-15,-21 21 0,21-21 0,-21-1 16,0-20-1,0-1-15,0 43 16,0 42 15,0 22-31,-21-22 0,21 0 16,-21 21-16,21-21 0,0 22 16,0-1-16,0-21 0,0 22 15,0-22-15,0 21 0,0-21 16,0 43-16,0-43 15,0 0-15,0 0 0,21-21 16,0 0-16,0 0 0,0 0 0,1 0 16,-1 0-16,21 0 0,-21 0 15,0-21-15,22 0 0,-22 21 0,64-85 16,-43 1 0,-21 62-16,0-41 0,22-22 15,-22 22-15,-21 20 16,0 1-16,0-21 0,21 20 0,-21 1 15,0 0-15,0-22 16,0 1-16,21 41 16,-21 1-16,0 0 0,0 42 31,0 0-31,0 1 16,0 20-16,0-21 15,-21 21-15,21 1 0,-21 63 16,21-64-16,0 21 0,-21-20 0,21-1 15,-22 0-15,22 22 0,-21 42 16,21-43 0,0-20-16,0-22 0,0 21 15,0-21-15,0 0 0,21 1 16,1-22 0,-1 0-16,0 0 0,21 0 15,-21 0-15,1-22 16,-1 1-16,0 0 0,0 0 0,0 0 15,0 0-15,22-1 0,-22-20 0,0 21 16,0-64 0,0 64-16,1-42 0,-22 41 15,0-20-15,0 21 0,21 21 16,-21-21-16,0 42 31,0 0-15,-21 0-16,21 22 15,0-22-15,0 0 0,0 0 0,0 21 16,0-20-16,0-1 0,0 21 0,0 0 16,0 1-1,0-22-15,0 0 0,21-21 16,0 21-16,0-21 16,0 0-16,0 0 15,22-21 1,-1 0-16,-21 0 0,0 0 15,22-22-15,-22 22 0,0-21 16,0 21-16,0-22 0,-21 22 16,22 0-16,-1-43 15,-21 43 1,0 0-16,0 42 31,0 0-31,0 1 0,0-1 0,0 21 16,0-21-1,0 0-15,0 1 0,0 20 0,0-21 16,0 0-16,0 0 0,0 1 0,0-1 16,0 0-16,0 0 15,21 21-15,0-42 16,0 0 0,0 0-16,1 0 0,-1 0 0,0 0 15,0 0-15,0 0 0,0-21 0,1 0 16,41-21-1,1-22-15,-22 22 0,-21 21 16,0-22-16,0 22 0,1-21 16,20-22-16,-42 43 0,0 0 15,0 0-15,0 0 16,-21 21 0,0 21-1,21 0-15,-22 0 0,22 0 16,0 1-16,0-1 0,0 0 0,0 0 15,0 0-15,0 0 0,0 1 16,22 20-16,-1 0 16,-21-21-16,0 1 15,0-1-15,0 0 0,0 0 16,0 0 0,-21-21-1,-1 0 1,1 0-1,0-21 1,0 0-16,0 21 0,0-42 16,-1 20-16</inkml:trace>
  <inkml:trace contextRef="#ctx0" brushRef="#br0" timeOffset="2680.51">4974 720 0,'85'-21'32,"-64"21"-32,21 0 15,-21 0-15,22-22 0,-1 22 0,22 0 16,84-21-1,-64 21-15,-41 0 0,-1-21 16,22 21-16,-22 0 0,-21 0 16,0 0-16,0 0 15</inkml:trace>
  <inkml:trace contextRef="#ctx0" brushRef="#br0" timeOffset="3299.15">7705 677 0,'0'0'0,"21"-63"16,-21 42-16,0 0 0,0-1 15,0 1-15,-21 0 16,-1 21-16,1 0 0,0-21 0,0 21 15,-21 0-15,20 0 0,-20 0 16,21 0-16,-43 21 16,22 0-16,-21 43 0,41-43 15,-41 64-15,42-43 0,0 0 16,21 22-16,-22-22 0,22 22 16,-21-22-16,21 21 0,0 22 15,0-43-15,0 43 16,0-64-16,43 43 15,-22-43-15,21 0 0,22 0 16,-43-21-16,21 0 0,106 0 16,-21-21-1,-84 0-15,-1 21 0,-21-21 16,21 0-16,1-1 0,-1 1 16</inkml:trace>
  <inkml:trace contextRef="#ctx0" brushRef="#br0" timeOffset="3775.88">8340 974 0,'0'-21'0,"0"42"0,0-64 0,0 22 15,0 0-15,-22 0 16,1 21-16,0 0 0,0-21 0,0 21 16,0 0-16,-22 0 0,1 0 15,-22 42 1,43-21-16,0 0 0,-21 1 0,21-1 15,-1 21-15,1-21 0,0 22 16,21-1-16,0-21 0,-21 21 0,21-20 16,0-1-16,0 21 0,0-21 15,21 22-15,0-43 0,43 42 16,-1-42 0,-20 0-16,-22 0 0,21 0 15,-21 0-15,22-21 0,-22 0 0,0-1 16,42-20-1,1-43-15,-64 64 0,0-21 16,21 0-16,-21 20 0,0-20 16,0-43-16,0 43 0,0 21 15,-21 0-15,0-22 16,-22 22-16,22 21 16,0 0-16,0 0 0,0 0 15,0 0-15,-22 21 0,22 1 0,0-1 16,0 0-16,0 21 0,21 1 15,0-1-15,0 0 16,0-21-16,0 22 0,21-1 16,0-21-16,0-21 0,0 21 15,22-21-15,-22 0 0,21 0 0</inkml:trace>
  <inkml:trace contextRef="#ctx0" brushRef="#br0" timeOffset="4637.39">9123 953 0,'0'0'15,"0"-22"-15,-64-41 16,43 63 0,0 0-16,-43 0 15,22 0-15,21 0 0,-21 21 16,-1 0-16,22 22 0,-21-22 0,21 21 0,-22-21 15,22 22-15,0-1 0,0 21 16,21 22 0,0-64-16,0 0 0,21 22 15,21-22-15,-21-21 16,1 0-16,20 0 0,0 0 0,-21 0 16,22 0-16,20 0 0,1-21 15,-43 0-15,21-1 16,1-20-16,-22 0 0,0 21 15,0-22-15,0 1 0,0-22 16,1 22-16,-1 0 0,-21-22 0,21 1 16,-21 20-16,21-62 15,0-1 1,-21 63-16,21 22 0,-21 0 0,0 0 16,0 0-16,0 42 31,0 0-31,0 0 15,0 0-15,0 22 0,0-1 0,-21 0 16,21 1-16,0-1 0,-21 0 16,0 22-16,0-22 0,21 1 0,0-1 15,-21 0-15,21 1 0,-22-1 0,22 21 16,0-20-16,0-1 16,0-21-16,43 43 15,-43-43-15,21-21 16,0 0-16,0 21 0,0-21 0,1 0 15,-1 0-15,21 0 0,-21 0 16,0 0-16,22 0 0,-22-21 16,21 21-16,-21-21 0,22 0 0,-22-1 15,21 1-15,-21 0 0,22 0 16,-22 0-16,0-22 0,21 22 0,-20-21 16,-1 21-16,0 0 0,-21-43 15,0 22 1,0 21-16,-21 21 15,0 0-15,-1 0 16,1 0-16,0 21 0,0 0 0,0 0 0,-22 64 16,22-64-1,21 0-15,0 21 0,0 1 16,0-22-16,0 0 0,43 21 16,-22-42-16,0 22 15,21-1-15,-21-21 0,1 0 0,20 21 16,127-21-1,-126 0-15,-1 0 0,0 0 16,22-21-16,-22 0 0,-21 21 16,0-22-16,1 1 0,-1 21 0</inkml:trace>
  <inkml:trace contextRef="#ctx0" brushRef="#br0" timeOffset="5528.67">3302 1524 0,'0'0'0,"-21"0"15,0 0-15,-1 0 0,-105 0 31,106 0-31,0 0 16,42 0 15,0 0-31,1 0 0,20 0 0,0 0 16,1 0-16,20 21 0,-21-21 16,43 0-16,-21 0 0,20 0 15,1 0-15,232 21 16,-211-21-16,21 0 0,0 0 15,21 0-15,1 0 0,-1 0 0,0 0 16,0 0-16,21 0 0,1 0 0,168 0 16,1 0-1,-148 0-15,-22 0 0,21 0 0,-20 0 16,20 0-16,-20 0 0,20 0 16,1 0-16,-1 0 0,-21 0 0,22-21 15,338 21-15,-360 0 16,1 0-16,-22 0 15,0 0-15,21 0 0,-42 0 0,22 0 16,-22 0-16,0 0 0,-22 0 16,1 0-16,106 0 15,-149 0-15,1 0 0,-43 0 16,0 0-16,0 0 16,1 0-16,-22 21 0,-22-21 109</inkml:trace>
  <inkml:trace contextRef="#ctx0" brushRef="#br0" timeOffset="6508.44">5673 3493 0,'-43'-43'31,"43"22"-16,-21 21 1,0 0-16,21 21 16,-21 0-16,21 22 15,-21-22-15,21 0 0,-22 21 0,22 43 16,0-43-16,0 1 16,-21 20-16,21-20 0,-21 20 0,0 149 15,0-149 1,0 1-16,-1-1 0,22 1 15,-42 63-15,21-64 0,21 1 16,-21-1-16,0 1 0,-1-1 0,22 1 16,0-1-16,-21 64 15,0-84-15,0 62 0,21-62 16,0-1-16,0 22 0,0-22 16,0-21-16,-21-21 0,21 21 15,0-42 1,0 0-1,0 0-15,21 0 16,0-22-16,-21 22 0,0-21 0,21-1 16,0 1-16,1 0 0,-22-1 0</inkml:trace>
  <inkml:trace contextRef="#ctx0" brushRef="#br0" timeOffset="7616.6">5630 3471 0,'0'0'0,"0"-21"16,0 0 15,21 21-31,1 0 0,-1 0 16,0 0-16,0 0 0,21 0 0,1-21 15,-1 21-15,64 0 16,21 0-16,-64 0 0,1 0 16,105-21-16,-63 21 15,-21 0-15,21 0 0,-1 0 0,1-21 16,0 21-16,212 0 16,-107 0-1,-105 0-15,0 0 0,-21 0 0,20 0 16,-20 0-16,-21 0 0,-1 0 0,1 0 15,-1 0-15,1 0 0,-22 0 0,21 0 16,1 0 0,-43 0-16,0 0 0,0 0 15,1 0 1,-22 21-16,0 0 16,0 0-16,0 0 15,0 0-15,0 1 0,0-1 16,0 0-16,0 21 0,0-21 15,-22 22-15,22-22 0,-21 21 0,21 1 16,0-1-16,0 43 16,-21-43-16,21 64 0,0-64 15,-21 64-15,21-64 0,0 22 16,0-22-16,0 0 0,-21 22 16,21-22-16,-21 1 0,21-1 0,-22 0 15,22 1-15,-21 105 16,0-106-16,0 22 15,21-22-15,0 0 0,0 1 16,-21-1-16,21-21 0,0 0 16,0 0-16,0 1 0,0-1 0,-21 21 15,21 0 1,0-20-16,-22-1 16,1-21-16,21 21 15,-21-21-15,0 0 0,-21 42 31,-1-42-31,22 0 16,0 0-16,-21 0 0,20 0 16,1 0-16,-21 0 0,0 0 0,-1 0 15,1 0-15,-127 0 16,84-21-16,21 21 0,-20 0 16,-191-21-1,169 0-15,0 0 0,-85 21 0,86-22 16,20 22-16,-21 0 0,-42-21 15,-21 21 1,105-21-16,-21 0 0,1 21 0,-64 0 16,84-21-16,-21 21 0,22 0 15,21 0-15,-22 0 0,-63 0 16,85 0 0,21 0-16,-1 0 15,22-21 1,22-1-1,-1 22 1,0-21-16,0 21 0</inkml:trace>
  <inkml:trace contextRef="#ctx0" brushRef="#br0" timeOffset="8513.08">8636 3598 0,'0'0'0,"-42"0"31,63 0 16,0 0-47,0 0 0,0-21 0,22 21 16,-1 0-16,0 0 0,1-21 15,20 0-15,-21 21 0,107-21 16,-65 0-16,-20 21 0,42-22 0,-22 1 16,22 21-16,21-21 0,0 0 15,0 0-15,21 21 0,-21-21 16,21-1-16,1 1 0,-1 0 0,0 21 15,-21-21-15,148-21 16,106-1-16,-254 22 16,-21 21-16,21-21 0,-21 21 15,0-21-15,-22 21 0,1-21 0,-22 21 16,1 0-16,-1 0 0,22-22 16,-43 22-16,22 0 15,-43-21-15,-42 21 31,0 0-31,0 0 0,-1 0 16,-20 0-16,21 0 0,-21 0 16,-22 0-16,22 21 0,-22-21 0,1 22 15</inkml:trace>
  <inkml:trace contextRef="#ctx0" brushRef="#br0" timeOffset="9164.12">9080 3683 0,'22'0'78,"-1"0"-62,0 0-16,21-21 0,-21 21 15,22-21-15,-1 21 0,0-21 0,22 21 16,-1-22-16,1 1 0,21 21 0,20-21 16,1 0-16,233-43 15,42 1 1,-254 42-16,0 0 0,21-22 15,-21 22-15,0 0 0,0 0 16,0-22-16,-21 22 0,21 0 0,190-21 16,-126-1-1,-128 43-15,22-21 0,21 21 16,-43 0-16,-41-21 0,20 21 16,-21 0-16,0 0 0,0 0 15,-21-21 1</inkml:trace>
  <inkml:trace contextRef="#ctx0" brushRef="#br0" timeOffset="9632.86">12425 2815 0,'-21'0'0,"21"43"31,0-22-31,0 0 15,0 0-15,21 0 16,0-21-16,0 21 0,0-21 16,22 0-16,-22 0 0,21 22 15,-21-22-15,22 0 0,-1 0 0,-21 0 16,21 0-16,1 0 0,20 0 16,-20 0-16,-22 0 15,0 0-15,21 0 16,-42-22-16,-21 1 15,0 21 1,0 0-16,0 0 0,-22 0 16,22 21-16,0-21 0,-21 22 15,20-1-15,1 0 0,0 21 16,-21-21-16,21 22 0,-22-1 0,22 0 16,0 1-16,-21-22 0,20 21 0,1 1 15,0 20-15,0 1 16,21-43-16,0 0 15,21-21 17</inkml:trace>
  <inkml:trace contextRef="#ctx0" brushRef="#br0" timeOffset="10233.08">14076 2371 0,'0'-21'0,"0"42"16,0-64-16,0 22 0,0 0 15,-21 21-15,21 21 32,-22 0-32,22 1 0,0 20 15,-21 0-15,21 1 0,0-1 16,0 21-16,0 1 0,0-1 0,0 1 16,-21-1-16,21 1 0,0-1 0,0 1 15,0 21-15,0-22 0,0 22 16,0-22-16,0 85 0,0-21 15,0-63-15,-21-1 0,21 1 16,-21 42-16,21-64 16,-21 22-16,-1-22 0,22 0 0,0 1 15,0-1-15,-21 21 16,0-20-16,21-64 31,0-1-15,0 1-16,0-21 0,21 21 0,0-64 15,1 43-15</inkml:trace>
  <inkml:trace contextRef="#ctx0" brushRef="#br0" timeOffset="11628.07">14055 2392 0,'0'0'0,"21"-21"31,0 21-31,0 0 15,21 0-15,1 0 0,-1-21 16,0 21-16,85 0 16,-63 0-16,-1-22 0,1 22 0,84 0 15,-63 0-15,-1-21 16,22 21-16,-21 0 0,21 0 0,275-21 16,-297 21-1,1 0-15,-21-21 0,20 21 16,-20 0-16,-1 0 0,1 0 0,-1 0 15,1 0-15,-22 0 0,0 0 16,1 0-16,20 0 16,-42 0-16,22 0 0,-22 0 15,21 0-15,-21 0 16,-21 21 15,0 0-31,0 0 0,0 1 16,0-1-16,0 21 0,0 22 15,0-22-15,0-21 0,0 21 16,0 1-16,-21-1 0,21 0 0,-21 107 16,0-107-1,21 0-15,0 1 0,0 20 0,0 43 16,0-43-16,0-20 0,0 20 16,0 1-16,0-22 0,0 22 15,0 41-15,-42 22 16,42-84-16,-22 20 0,22-42 15,-21 22-15,21-1 16,-21 0-16,21 1 0,0-22 0,0 21 16,0-21-16,-21 64 15,0-43 1,21-20-16,-21 20 0,-1-21 16,22 0-16,-21-21 15,21 21-15,-21-21 0,0 0 16,21 22-1,-21-22-15,0 0 16,21 21-16,-22-21 0,1 0 0,0 0 16,0 0-16,0 0 15,0 0-15,-1 0 0,-20 0 16,21 0-16,-21 0 0,20 0 16,-20 0-16,21 0 0,-21 0 15,-1 0-15,1 0 0,0 0 0,-1 0 16,-20 0-16,20 0 0,-20 0 0,-1 0 15,-20-21-15,20 21 0,1 0 0,-1-22 16,-126 1 0,63 0-16,84 21 15,-20 0-15,-43-21 0,64 21 16,-22-21-16,22 21 0,-22 0 16,22 0-16,-21-21 0,20 21 0,-41-22 15,20 22-15,22 0 16,21 0-16,-1 0 0,1-21 15,0 21-15,0 0 16,0 0 250,0 0-266,-1 0 15,1 0 1,0 0 15,21-21 32</inkml:trace>
  <inkml:trace contextRef="#ctx0" brushRef="#br0" timeOffset="17881.46">3238 7768 0,'0'-84'15,"0"62"1,0 1-16,0 0 0,0 0 15,0 0-15,0 0 16,0-1-16,0 1 0,0 0 16,0 0-1,-21 21 17,21 21-32,-21 0 0,21 0 15,0 22-15,0-22 16,-21 21-16,21-21 0,-21 22 0,0-1 15,21 0-15,-22 22 0,22-22 16,0 22-16,-42 84 16,42-85-16,0-20 0,0 41 15,-21-41-15,21-22 0,0 21 16,0-21-16,0 1 0,0-1 0,-21 0 16,21 0-16,0-42 31,21 21-31,-21-21 15,42-22 1,-21 1-16,-21 21 0,22 0 16,-1 0-16</inkml:trace>
  <inkml:trace contextRef="#ctx0" brushRef="#br0" timeOffset="18449.14">3895 7811 0,'0'0'0,"0"-22"0,21 22 0,-21-21 15,0 0 1,0 0-16,0 0 16,-21 42 15,21 0-31,0 0 15,-22 0-15,1 1 0,0-1 16,21 21-16,-21 0 0,0 1 0,21-1 16,-21 0-16,-1 1 0,22-1 15,0 0-15,-21 1 0,21 20 16,0 1-16,0-22 16,0-21-16,21 0 0,1 1 15,-1-1-15,0-21 0,21 0 16,-21 0-16,1 0 0,-1 0 0,42 0 15,1-21 1,-43-1-16,0 1 0,0 0 0,22 0 16,-22 0-16,0-22 0,0 1 0,0 0 15,0-1-15,1 1 0,20-106 16,-42 63 0,0 43-16,0 21 0,-42-64 15,20 64-15,1 0 16,0 21-16,0 0 0,0 0 15,-64 0 1,22 21-16,63 0 16,-22 0-16,1 0 0,0-21 15,21 22-15,0-1 0,-21 0 0,21 0 16,-21-21-16,21 21 0,0 0 16,0 1-16,21-1 15,0-21-15,43 0 0</inkml:trace>
  <inkml:trace contextRef="#ctx0" brushRef="#br0" timeOffset="19008.29">4826 7747 0,'0'-21'15,"0"0"-15,-21 21 16,0 0-16,-1 0 0,1 0 16,0 0-1,0 0-15,21 21 0,-21 0 0,0 0 16,-1 43 0,1-1-16,0-20 15,21-22-15,0 21 0,0 0 0,0 1 16,-21-22-16,21 21 0,0-21 15,0 22-15,0-22 0,0 21 0,21 1 16,0-22-16,0 21 16,1-42-16,-1 21 0,42-21 15,-42 0-15,1 0 0,20 0 16,-21 0-16,21 0 0,-20 0 0,62-42 16,-20 0-1,-43 20-15,0 1 0,0-21 16,0 21-16,1-22 0,-1 1 0,0-43 15,-21 22-15,0 21 0,0-85 16,0 63 0,0 43-16,-21 0 15,21 0-15,-21 21 0,-1 0 0,-20 0 16,21 0-16,0 0 0,0 0 0,-22 0 16,22 0-16,-21 21 15,-22 21 1,43-21-16,0 0 0,21 1 0,0-1 15,21-21 17</inkml:trace>
  <inkml:trace contextRef="#ctx0" brushRef="#br0" timeOffset="19896.78">5927 7980 0,'0'0'0,"-22"0"0,1 0 16,0 0-16,0 0 15,0 0 1,42 0 0,0 0-1,21 0-15,1 0 0,63 21 16,21-21-16,-64 0 16,1 0-16,20 0 0,-20 0 0,20 0 15,1 21-15,63-21 0,-63 0 16,-22 0-16,128 0 15,-106 0 1,-43 0-16,-21 0 0,21 0 0,-20 0 16,-22-21 15,0 0-31,-22 0 16,1 21-16,21-21 0,-21 21 0,0-22 15,0 1-15,0 21 0,-22-21 16,22 0-16,-42 0 0,-22 0 15,64 21-15,0 0 16,-22 0-16,64 0 47,22 0-47,-22 0 16,21 0-16,1 0 15,-1 0-15,-21 0 0,21 0 0,1 0 16,-22 0-16,21 21 0,-21-21 0,22 21 15,-22-21 1,-21 21-16,0 0 0,0 0 16,0 1-16,0-1 0,-21 0 15,0 21-15,-1-21 0,1 1 0,0-1 0,-42 42 16,-22 1 0,43-43-16,20 21 0,-20-21 15,21 1-15,-21-1 0,20-21 16,1 21-16,0 0 0,0 0 15,-21 22-15,42-22 16,21-21 0,0 0-1,0-21-15,0-1 0</inkml:trace>
  <inkml:trace contextRef="#ctx0" brushRef="#br0" timeOffset="23218.55">9377 7387 0,'0'0'0,"0"-21"16,0-21-16,0 21 0,0-22 0,0-63 31,0 85-31,0 0 0,-21 21 0,-22-21 16,22 21-1,0 0-15,0 0 16,-22 21-16,1 0 0,21-21 16,0 21-16,0 1 0,-1-1 0,1 0 15,-63 85 1,20 0-16,43-64 16,0 0-16,0 1 0,-1-1 0,22 0 15,-21 106 1,21-21-1,0-84-15,0-1 0,21 0 0,1 1 16,-1-22-16,0 42 16,21-41-16,-21-1 0,1 21 0,62 0 15,-41-42 1,-1 22-16,-21-22 0,0 0 16,22 0-16,-22 0 0,0 0 0,0-22 15,21 22-15,-20-21 0,-1 0 0,85-85 16,-85 85-1,21-21-15,-21-1 16,22-62-16,-22 83 0,-21-20 16,21 21-16,-21 0 0,0 0 0,0-1 15,0 1 1,0 42 0,0 1-1,-21 20-15,21-21 16,-21 0-16,21 43 15,0-43-15,0 21 0,0-21 0,0 43 16,0-22-16,0-21 0,21 1 16,0-1-16,0 0 0,43 21 15,-43-21-15,21-21 16,0 0-16,-20 0 0,41 0 16,-21 0-16,-20-21 0,-1 21 15,21-21-15,-21 0 0,0 0 0,22-43 16,-43 22-1,21-22-15,-21 22 0,0 0 16,0 21-16,0-22 0,0 1 16,-42-22-16,20 43 0,1 0 15,0 0-15,-42-21 16,-1 42-16,43 0 16,0 0-16,-43 0 0,43 21 15,0 0-15,0 0 0,-22 21 16,43 1-16,-21 41 15,21 1 1,0-64-16,0 22 0,21 20 16,1-42-16,-1 22 0,0-22 0,0 0 15,21 0-15,-20-21 0,105 21 16,-85-21-16,21 0 16,-20 0-16,-1 0 0,43-21 15,-64 0-15,21 0 16,-21 0-16,22-1 0,-22 1 0,0-21 15,0 0-15,-21 20 0,21-20 0,-21 21 16,22-43 0,-22 22-16,0 63 31,0 0-31,0 1 16,-22-1-16,22 0 0,-21 21 15,0 22-15,21-43 16,0 21-16,0-21 0,-21 22 15,21-22-15,-21 0 0,21 0 16,0 0-16,0 1 16,0-44 15,21 1-31,0 21 0,-21-21 0,21-21 16,0 21-16,-21-1 0,22-20 15,-1 21-15,-21 0 0,21-22 0,42-20 16,1 21-1,-43 42-15,0-22 16,0 22 0,-21 22-16,22-22 0,-22 21 15,0 0-15,0 42 16,0 22-16,0-64 16,0 22-16,0-22 15,0 0-15,0 0 0,42 21 0,-21-20 16,0-1-16,64 0 15,-22 0 1,-41-21-16,20 0 0,-21 0 16,0 0-16,22-21 0,-22 21 0,21-21 15,-21 0-15,0-1 0,22-20 0,-22 21 16,0-21-16,0-1 0,0-20 16,22-43-16,-22 64 0,21-85 15,-21 63-15,1 22 0,-22-22 16,42-20-16,-21 41 15,-21 1-15,0 21 0,0 0 0,0-1 16,0 1 0,0 42-16,0 1 15,0 20-15,0-21 0,-21 21 16,0 1-16,21-1 0,-21 0 0,21 1 16,-22-1-16,-20 106 15,42-42 1,0-64-16,-21 1 0,21-1 15,0 0-15,0-20 0,0 20 0,0-21 16,0 0-16,0 22 0,21-22 0,21 21 16,-20-42-1,-1 0-15,42 0 16,-20-21-16,-22 21 0,0-21 0,0 0 16,0-1-16,0 1 0,1-21 0,20-22 15,0 1 1,-21 21-16,1-1 0,-22 22 15,21-21-15,-21 21 0,-21 42 47,21 21-47,0-21 0,0 0 16,-22 1-16,1 41 0,21-42 16,0 0-16,0 22 0,0-22 15,0 0-15,0 0 0,21 43 16,43-22-1,-43-42-15,21 0 16,-20 0-16,20 0 0,-21 0 16,0 0-16,22-21 0,-22 21 0,63-64 15,1-41 1,-64 83-16,0-20 0,1 0 16,-1-1-16,0 1 0,0 21 15,-21 0-15,0 0 0,0-1 0,0 1 16,0 42 15,-21 1-31,0-1 0,21 0 0,-21 21 16,-1-21-16,22 1 0,-21 20 0,21-21 15,-21 0-15,21 22 0,0-22 0,-21 0 16,21 0-16,0 0 16,-21 0-16,21 1 0,0-1 15,0-42 32,21-1-47,0 1 0,-21 0 0,42-42 16,-42 41-16,43-41 15,-22 21-15,42-22 16,-41 43-16,-1 0 0,0 0 0,0-1 16,0 22-16,0 0 0,22 0 15,-22 43 1,-21-22-16,0 0 15,0 0-15,0 22 0,0-22 0,0 0 16,0 42-16,21-20 0,-21-22 16,21 0-16,-21 0 0,0 0 15,85 43 1,-43-64-16,-21 0 0,1 0 16,-1 0-16,0 0 0,0 0 0,21 0 15,-20 0-15,20-21 0,-21 0 16,0-1-16,43-20 0,-43 0 15,21 21-15,22-85 16,-43 21 0,-21 64-16,21-21 15,-21 63 17,-21 0-32,0 0 0,21 0 15,-21 0-15,21 22 0,0-22 0,-22 42 16,22-41-16,0-1 0,0 21 15,0-21-15,0 0 0,0 1 16,0-1-16,22 0 0,-1-21 16,21 0-1,0 0-15,-20 0 16,20-21-16,0 21 16,-21-21-16,1-1 0,-1 1 0,0 0 15,0 0-15,0 0 0,0-43 16,43-42-1,-64 85-15,0 0 0,21 0 16,-21 0-16,21 0 0,-21 42 31,0 0-15,0 0-16,0 0 0,0 0 0,0 1 16,0 20-16,-21-21 0,21 0 0,0 22 15,0-22-15,0 0 0,0 42 16,64-20-1,-64-22-15,21 0 16,0-21-16,0 0 0,21 21 16,-20-21-16,20 0 0,0 0 0,-21 0 15,170 0 1,-128-42-16,-20 21 0,-1 0 16,-21-22-16,0 22 0,22-21 15,-22 21-15,0-22 0,0 1 16,0 0-16,-21 20 0,22-20 0,-22 21 15,0 0-15,0 0 0,-22-22 16,-20 43 0,21 0-16,0 0 0,-22 0 15,22 21-15,0-21 0,-42 64 16,63-43-16,-22 21 0,-20 64 16,42-85-16,0 43 15,0-22-15,0-21 0,21 22 16,22-22-16,-22 0 15,21 0-15,-21 0 0,22-21 0,-22 0 16,106 0 0,-64 0-16,-20 0 0,-1 0 15,-21 0-15,21-21 0,-20 0 0,20 0 16,-21 0-16,21 0 0,-20-1 16,20 1-16,-21-21 0,43-43 15,-22 1 1,-42 62-16,0-20 0,0 21 0,0-21 15</inkml:trace>
  <inkml:trace contextRef="#ctx0" brushRef="#br0" timeOffset="23513.38">13208 7218 0,'-21'0'0,"42"0"0,-42-21 16,21 0 0,-21 21 46,-1 0-46,1 0-16,0 21 0,0-21 15</inkml:trace>
  <inkml:trace contextRef="#ctx0" brushRef="#br0" timeOffset="23821.21">11430 7662 0,'0'0'0,"21"0"15,0 0-15,0 0 0,22 0 16,-22-21-16,21 21 15,-21 0-15,22 0 0,20-21 16,-42 0-16,22 21 0,-22 0 16,0 0-16,21-21 0,-20 21 0,-1 0 15,0-21 1,-42 21 0,0 0-1</inkml:trace>
  <inkml:trace contextRef="#ctx0" brushRef="#br0" timeOffset="26716.47">3111 9694 0,'0'0'0,"-21"-21"0,0 21 15,0 0-15,21-21 16,-21 21-16,21-21 0,-21 21 0,21-21 15,-22 0-15,22-1 0,0 1 16,0 0-16,0 0 16,0 0-16,22-22 15,-1 22-15,0 0 16,0 0-16,0 21 0,106-42 16,-63 42-1,-22 0-15,-21 0 0,22 21 16,-22 0-16,0 0 0,21 43 15,-42-22-15,0-21 0,0 21 16,0 64-16,-21 21 16,0-84-16,-21-1 15,-22 43-15,22-43 16,-1-21-16,1 21 0,0-20 0,-1-1 16,-20 0-16,-106 42 15,63-41-15,42-22 16,1 0-16,-1 0 0,1 0 0,20 0 15,1 0-15,0-22 0,21 1 16,-1 0-16,1 0 0,0-21 16,21 20-16,0-20 0,0 21 0,21-106 15,0 106 1,1-22-16,-1 22 0,21-21 0,-21 21 16,22 21-16,-22-21 0,21 21 0,0 0 15,-20 0-15,20 0 0,0 21 16,-21 0-16,22 0 0,-22 21 0,64 43 15,-43 0 1,0-64-16,-42 21 0,21-21 16,1 22-16,-1-22 0,0 0 15,-21 0-15,21 0 0,-21 1 0,21-22 16,-21 21-16,21 0 16,1-21-16,-1 0 15,0 0-15,0 0 16,0-21-16,0 21 0,1-21 15</inkml:trace>
  <inkml:trace contextRef="#ctx0" brushRef="#br0" timeOffset="27512.53">4106 9589 0,'0'0'0,"0"-22"0,0 44 47,0-1-47,0 21 0,0-21 0,0 22 15,0-22-15,0 63 16,0-41-16,0-22 0,0 21 0,0 1 16,0 41-16,0-63 15,0 22-15,0-22 0,21-21 0,-21 21 16,22 0-16,-1-21 15,0 21-15,0-21 16,0 0-16,0 0 0,1 0 16,-1-21-16,-21 0 0,21 21 15,-21-21-15,0 0 0,0-64 16,-21 22 0,21 41-16,-21-20 0,-1 0 0,1 21 15,0-22-15,0 1 0,-21 0 16,20-1-16,22 22 0,0-42 15,22 20 1,-1 22-16,0 0 0,64 0 16,-43 0-16,21 21 15,-20 0-15,20 0 0,-20 0 0,20 0 16,-21 21-16,43 21 16,-43-21-16,22 43 0,-64-43 15,0 21-15,0 1 0,0-1 0,0 0 16,0 1-16,0-1 15,-21-21-15,21 21 0,-21 1 0,-1 41 16,22-41 0,0-22-16,43 42 15,-1-63-15,-21 22 0,64-22 16,-43 0-16,1 0 0,84 0 16,21-43-1,-106 22-15,22 0 0,-43 0 16,21 0-16,0-1 0,-20-20 15,-22 0-15,0-1 0,0 1 0,0 0 16,0-1-16,0 1 0,-43 0 16,-84-128-1,21 128-15,85 42 16,-21 0-16,0 0 0,-1 0 16,22 0-16,-21 0 0,21 21 0,-1 0 15,1 1-15,-21 41 16,42-42-1,0 0-15,0 1 0,0-1 0,21 0 16,0-21-16,0 21 0,1-21 0,-1 0 16,21 21-16,-21-21 0,22 0 15</inkml:trace>
  <inkml:trace contextRef="#ctx0" brushRef="#br0" timeOffset="28136.51">5990 9906 0,'-21'0'16,"42"0"-16,-63 0 0,63 0 31,0 0-31,0 0 0,43 0 16,-22 0-1,0 0-15,1 0 0,63 0 16,-64 0-16,21 0 0,43 0 16,-63 0-16,20 0 0,-21 0 0,107 0 15,-22 21 1,-64-21 0,-42 0-16,-21-21 31,-21 21-31,0 0 0,0-21 0,-22 0 15,1 0-15,-21-1 16,41 22-16,-20-21 0,21 21 16,0 0-16,-22-21 0,22 0 15,0 21-15,42 0 47,0 0-47,1 0 0,-1 0 16,21 0-16,-21 0 0,22 0 0,-22 0 15,0 21-15,21-21 0,1 0 16,-1 21 0,-21 0-16,0-21 0,-21 43 15,0-22-15,0 0 0,0 0 16,-21 0-16,0 1 0,-85 83 16,43-41-1,20-43-15,22 0 0,-21 43 16,21-64-16,-1 21 0,22 0 15,-21 0-15,21 0 16,21-21 0</inkml:trace>
  <inkml:trace contextRef="#ctx0" brushRef="#br0" timeOffset="31152.78">8530 10160 0,'0'0'0,"-21"0"0,0 0 16,0 21 0,-1-21-16,22-21 31,0 0-31,22 0 15,-1 0-15,0-1 16,0 1-16,21 0 0,-20 0 16,20-21-16,0 20 0,1-20 0,-1 0 15,0-1-15,1 1 0,-1 0 0,0-22 16,1 22-16,-1 0 0,-21-1 0,43-41 16,-64-1-1,0 64-15,-22 21 16,-20 0-16,21 0 0,-21 0 15,-22 21-15,1 21 16,20-21-16,22 22 16,0-22-16,0 21 0,21-21 0,0 22 0,0-1 15,0-21-15,21 22 0,0-22 16,0 21-16,0 0 0,1-20 16,20-1-16,-21 21 0,43 43 15,-22-43 1,-42-21-16,0 0 0,0 1 15,-21-1-15,0-21 16,-1 0-16,1 0 0,0 0 0,0 0 16,-21 0-16,42-21 0,-43-1 15,22 1-15,-21-21 16,42 21-16,-21 0 0,-1-1 16,22 1-16,-21 0 0,21 42 31,0 0-16,0 1-15,21-1 0,1 0 16,-1 0-16,0 0 0,0 0 0,0 1 16,0-1-16,22-21 0,-22 21 15,0 0-15,64 0 16,21-21-16,-64 0 16,-21 0-16,21 0 0,1-21 15,-22 21-15,21-21 0,-21 0 0,22 0 16,-1-22-16,-21 22 0,0 0 15,-21-21-15,22-64 16,-22 42 0,0 22-16,0 21 0,0 0 0,0-1 15,0 1-15,0 42 32,-22 1-32,22-1 15,0 21-15,0-21 0,0 22 0,0-22 16,0 21-16,0-21 0,0 0 15,0 22-15,0-22 0,0 0 0,22 0 16,-22 0-16,21-21 0,0 22 0,0-1 16,43-21-1,-1 0-15,-42 0 0,22 0 16,-1-43-16,0 43 0,-21-21 16,43-21-16,-43 21 15,0-22-15,22 22 0,-22-21 0,0 0 16,0 20-16,0-62 15,0 41 1,-21 22-16,0 42 16,-21-21-1,21 22-15,-21 20 0,21-21 0,0 64 16,0-22 0,0-42-16,0 1 0,21 20 15,0-21-15,1 0 0,-1 0 16,0-21-16,0 22 0,0-22 15,64 0-15,0 0 16,-64 0-16,0-22 16,0 22-16,0-21 0,0 0 15,22-42-15,-22 41 0,0-20 16,0 0-16,43-64 16,-22 21-16,-21 64 15,22 0-15,-1 0 0,-21 21 16,0 0-16,0 0 0,1 0 15,-22 21 1,0 0-16,21 0 16,-21 0-16,21 1 0,-21-1 15,0-42 32,0-1-47,0 1 16,0-21-1,-21 21-15,0 21 0,-1-21 16,1 21-16,0 0 16,0 0-16,0 0 15,0 21-15,-1 0 0,1-21 0,21 42 16,-21-21-16,0 43 16,0-43-16,21 43 0,0-22 15,0 0-15,0 1 16,21-22-16,21 21 0,-21-21 15,1 0-15,-1-21 0,85 22 16,-64-22 0,-21 0-16,21 0 0,85 0 15,-84 0-15,-1-22 0,-21 1 16,22 0-16,-22 0 0,21 0 0,43-85 16,-43 21-1,-21 43-15,0 0 0,22-22 16,-22 22-16,0 21 0,0-1 15,0 1-15,1 0 0,-1 21 16,0 0 0,-21 21-16,0 0 0,0 1 0,0-1 15,0 0-15,0 21 16,0-21-16,0 1 0,0-1 16,0 21-16,21-42 46,-21-21-46,0 0 16,0 0-16,21-1 0,-21 1 16,0 0-16,0 0 0,0 0 0,0 0 15,0-1-15,0 1 0,0 0 16,0 0-16,-21 21 16,0 0-16,0 0 15,0 0-15,-1 21 0,22 0 0,0 0 16,-21 1-16,0-1 0,21 0 15,-42 85-15,42-43 16,0-42-16,0 1 0,0 20 16,0-21-16,0 0 0,0 22 0,21-22 15,0 0-15,0 0 0,0 0 16,1 0-16,20-21 16,-21 0-16,0 22 0,22-22 0,-22 0 15,21 0-15,0 0 0,22 0 16,63-64-1,-106 43-15,64-21 0,-64-1 16,21 22-16,-21-21 0,1-1 16,-1 22-16,0-21 0,-21-43 15,0 64-15,0-42 16,-21 41 0,0 22-16,-1 0 0,1 0 15,0 22-15,0-22 16,0 21-16,0 21 0,-22 43 15,43-43-15,0-21 16,0 0-16,0 22 0,0-22 16,0 21-16,0-21 0,0 1 0,0-1 15,64 42 1,-22-42-16,-21-21 0,0 0 16,1 0-16,-1 0 0,0 0 15,21 0-15,-21-21 0,22 21 16,-22-21-16,21 0 0,43-64 15,21-21-15,-85 64 16,21 0-16,-21-1 16,1 1-16,-1 21 0,0-21 0,-21 20 15,0 1-15,0 0 0,0 0 16,-21 21 0,0 0-16,-1 21 15,22 0-15,0 0 0,0 22 0,0-22 16,0 0-16,0 21 0,0-20 0,0 62 15,22 1 1,-22-64 0,21 0-16,-21 0 0,21-21 0,-21 22 0,0-1 15,-21-42 32,21-1-31,-21 1-16,-1 0 0,1 0 15,21 0-15,-21 21 16,0-21-16,21 42 16,0 0-1,0 0-15,0 0 16,0 0-16,42 1 16,-42-1-16,21-21 0,1 0 0,-1 21 15,0-21-15,0 0 0,127 0 16,-84 0-1,-22 0-15,0 0 16,64-21-16,-63 0 0,-1-1 16,21 1-16,-20-21 0,-1 21 0,0-22 15,1 22-15,-1-21 0,-21 0 16,43-43-16,-43 43 0,0 20 16,-21-20-16,0-21 15,-42 63-15,21 0 16,-22 0-16,22 0 0,-21 0 15,-1 21-15,22 21 0,0-21 16,0 0-16,21 22 0,0-22 0,0 21 16,0-21-16,0 22 0,42 41 15,22 1 1,-43-64-16,0 0 0,-21 1 16,21-1-16,-21 0 0,0 0 15,0 0-15,0 0 16,-21-21-16,-21 0 15,21 0-15,-1 0 16,1 0-16,0 0 0,0 0 16,0 0-16,-22 0 0,22 0 15,-42 0-15,20 0 0</inkml:trace>
  <inkml:trace contextRef="#ctx0" brushRef="#br0" timeOffset="32154.21">2561 11324 0,'-21'-42'15,"21"21"-15,0 0 16,0-1-16,0 1 16,0 0-16,21 0 0,0 0 0,0 21 15,1 0-15,-1 0 16,21 0-16,64 42 15,-64 0 1,-21 1-16,1-22 0,-22 21 16,0 1-16,0-1 0,0-21 0,0 21 15,-43 1-15,22-22 0,0 21 0,-85 22 16,43-22 0,41-21-16,-20-21 0,0 21 15,21-21-15,-1 0 16,22-21-16,0 0 15,0 0-15,22 0 16,-1 0 0,21 21-16,-21-22 0,22 22 0,-22 0 15,63 0-15,-41 0 0,-1 0 16,64 22 0,-21 41-16,-64-42 15,0 43-15,-21-43 16,0 0-16,0 21 0,-42-20 0,20-1 15,1 21-15,-85 22 16,22-22 0,41-21-16,1-21 0,-43 21 15,43-21-15,21 0 0,-43 0 16,22 0-16,21 0 0,0-21 16,0 0-16,-1 21 0,1-21 0,0 0 15,0-1-15,21 1 16,-21 0-16,0 0 0,42 21 47,0 0-47,0 0 0,0 0 15,22-21-15,-1 21 0</inkml:trace>
  <inkml:trace contextRef="#ctx0" brushRef="#br0" timeOffset="32899.79">3873 11494 0,'0'0'0,"22"0"0,-22-22 0,21 1 16,-42 21 0,-1 0-16,1 0 0,-21 0 15,21 0-15,-22 21 0,-20 22 16,42-22-16,0 21 0,-1-21 15,1 1-15,0 20 0,0-21 16,0 21-16,21 1 0,-21-22 0,21 21 16,0 64-1,0-85-15,21 0 0,0 1 16,21-22-16,-21 21 0,1-21 16,-1 0-16,0 0 0,0 0 15,0 0-15,-21-21 16,0-1-16,0 1 0,0 0 15,0 0-15,-21-21 16,21-1-16,-21-20 16,21 20-16,0 22 0,0-63 15,21 41-15,21 1 0,64-43 16,0 22 0,-64 63-16,1 0 0,41 0 15,-62 0-15,20 21 0,-21 0 16,21 0-16,-20 22 0,-1 20 15,-21-42-15,0 22 0,-21 105 32,-22-85-32,22-20 15,0 20-15,0-42 0,21 0 16,0 1-16,0-1 0,0 0 0,0 0 0,0 0 16,84-21-1,-20 0-15,-22 0 16,1 0-16,20-21 15,-21 0-15,1 0 0,41-22 16,-41 22-16,-22 0 0,21-21 0,-21 21 16,22-22-16,-43 1 0,21-85 15,-21 85-15,-21-43 16,0 43-16,-1-1 0,1 22 16,-21-21-16,21 42 0,-43-21 15,22 21-15,21 0 0,0 0 0,-43 42 16,1 21-1,63-41-15,0-1 16,0 21-16,0-21 0,0 0 16,21 1-16,0-22 0,21 21 15,-21-21-15,22 0 0</inkml:trace>
  <inkml:trace contextRef="#ctx0" brushRef="#br0" timeOffset="33556.64">5905 11748 0,'-21'0'15,"42"0"-15,-84 0 0,42 0 0,0 0 16,21 21-16,21-21 16,0 0-1,21 0-15,-21 0 0,128 0 16,-86 0-16,-21 0 15,22 0-15,63 0 16,-64 0-16,1 0 0,63 0 0,-64 0 16,-20 0-16,20 0 0,22 0 15,-22-21 1,-63-1-16,0 1 16,0 0-16,-21 21 0,0-21 15,-21 21-15,21-21 0,-64-22 16,43 22-1,42 0 1,0 0-16,0 0 16,21 21-1,0 0-15,21 0 0,22 0 16,-1 21-16,-42 0 0,22 0 16,-1 22-16,-42-22 0,0 0 15,0 21-15,0-21 0,0 1 16,0-1-16,0 21 0,-21-21 0,0 0 15,0 1-15,-85 62 16,85-63-16,-22 1 16,22-1-16,0-21 0,-43 21 15,43 0-15,42-42 32,1 21-32,-1-21 0</inkml:trace>
  <inkml:trace contextRef="#ctx0" brushRef="#br0" timeOffset="34196.12">8382 11726 0,'-21'0'0,"42"0"0,-63 0 0,20 0 16,1-21-16,0 0 0,21 0 15,0 0-15,0 0 16,0-22-16,0 22 0,21 0 16,22-21-16,-22 42 0,21-22 15,-21 1-15,0 21 0,22 0 16,-22 0-16,106 21 16,-21 64-16,-85-64 15,21 43-15,-21-22 16,-21-21-16,0 22 0,0-22 0,0 21 15,0-21-15,-42 64 16,21-64-16,0 0 16,0 0-16,-1-21 15,22-21 1,0 0 0,0 0-16,0 0 0,0-22 15,22 22-15,-1 0 0,-21-21 16,21 21-16,0-22 0,0 22 0,22-64 15,-1 64-15,-21-21 0,0 21 16,22 0-16,-22-1 0,21-20 16,-21 42-16,0 0 15,1 0-15,-1 0 0,0 0 16,-21 42 0,21-20-16,-21-1 15</inkml:trace>
  <inkml:trace contextRef="#ctx0" brushRef="#br0" timeOffset="34532.44">9271 11790 0,'0'0'15,"21"0"-15,0 0 0,0 0 16,1 0-16,-1 0 16,0-21-16,0 0 0,0 21 15,0-22-15,1 1 0,-1 0 0,0 21 16,0-21-16,0 0 0,-21 0 15,0-22-15,0 1 16,-21 42 0,0 0-16,0 0 0,0 0 15,-1 0-15,1 21 0,0-21 0,0 21 16,0 22-16,21-22 0,-21 0 16,-1 85-1,22-64-15,0-21 0,0 0 16,0 1-16,0-1 0,0 0 15,43-21-15,-22 21 0,0-21 16,0 0-16,0 0 0,149 0 16,-86 0-1,-41 0-15,-1-21 0,22 0 16,-22 0-16</inkml:trace>
  <inkml:trace contextRef="#ctx0" brushRef="#br0" timeOffset="35536.37">10350 11621 0,'0'-22'0,"0"44"0,0-65 15,0 22-15,0 0 0,0-21 0,-63-22 16,-1 64 0,43 0-16,0 0 15,0 0-15,-21 0 0,20 21 0,1 0 16,-21 1-16,21-1 0,0 0 16,-22 21-16,-20 43 15,42-43-15,21-21 0,0 1 16,0 20-16,-22 0 0,22-21 15,0 1-15,0-1 0,22 0 0,-1 0 16,0-21-16,21 21 16,1-21-16,-22 0 0,85 0 15,-85-21-15,42 0 16,-20 0-16,-22 0 0,21-43 16,0 43-16,-20-21 0,-1 20 15,0-20-15,-21 0 0,63-170 16,-63 85-1,0 64-15,0 20 0,22-41 16,-22 62-16,0 1 16,0 0-16,0 0 0,-22 42 15,22 0 1,-21 22-16,21-1 0,-21-21 16,21 43-16,0-22 0,-21 0 0,21 1 15,0 20-15,-21-21 0,21 1 0,0-1 16,0 0-16,0 1 0,0-1 0,0 0 15,21 85 1,0-63 0,-21-43-16,42 0 15,-20-21-15,-1 0 16,0 0-16,0 0 16,0 0-16,0-21 15,-21 0 1,0 0 15,22 21 63,-1 0-63,0 0-15,-21-21-16,21-1 15,0 1 1,-21 0-16,21 0 16,1 21-16,-22-21 0,21 0 15,0-1-15,-21 1 0,21 0 0,0-21 16,0-1-1,-21 22-15,22 0 0,-1-21 16,-42 42 15,21 21-31,-22 0 16,22 0-16,0 22 0,0-22 0,-21 0 16,21 0-16,0 0 0,0 0 0,0 1 15,0-1-15,0 21 16,0-21-16,0 0 15,21-21 1,1 0 0,-22-21-16,21 0 15,-21 0 1,21 0-16,0 0 0</inkml:trace>
  <inkml:trace contextRef="#ctx0" brushRef="#br0" timeOffset="35704.28">10985 11324 0,'0'-21'0,"0"42"0,0-63 0,-21 21 0,0 21 16,21-21-16,-21 21 16,0 0-1,21 21 1,0 0 0,21-21-16,0 21 0,0-21 15,-21 21-15,43 0 0,-22-21 16</inkml:trace>
  <inkml:trace contextRef="#ctx0" brushRef="#br0" timeOffset="36192.33">11324 11599 0,'0'-63'31,"0"42"-31,0 0 0,0-1 15,21 1-15,0 0 16,1 21-16,-1 0 0,42 0 16,-20 0-16,-22 21 15,0 22-15,0-22 0,0 0 16,-21 0-16,21 21 0,-21-20 0,0-1 16,0 21-16,0 0 15,0 22-15,0-43 0,-21 0 16,0 0-16,0 1 0,0-1 15,21 0-15,0-42 47,0 0-47,0-1 0,0 1 16,21 0-16,0 0 0,0 0 16,22-43-16,20-20 15,-21 41-15,-20 22 0,-1 0 16,0-21-16,0 20 0,0 22 0,0-21 15,1 21-15,-1 0 16,-21 21 0,21 1-16,-21-1 15,0 0 1,0 0-16,0 0 16,0 0-1,21-21-15</inkml:trace>
  <inkml:trace contextRef="#ctx0" brushRef="#br0" timeOffset="36554.12">12150 11684 0,'0'0'15,"21"0"-15,0 0 0,0 0 0,21 0 16,-20 0-16,-1 0 16,21 0-16,-21-21 0,0 21 0,43-64 15,-64 1 1,0 42-1,0 0-15,0-1 0,0 1 16,-21 21-16,0 0 16,-1 0-16,1 0 0,0 21 15,0 1-15,21-1 16,-21 0-16,-22 42 0,22-41 16,21-1-16,0 42 0,-21-42 15,21 1-15,0 20 0,0-21 16,0 0-16,0 0 15,42 22-15,-42-22 16,22-21-16,20 0 16,-21 0-16,0 0 0,43 0 15,-43 0-15,42 0 16,-41 0-16,20-21 0,64-22 16</inkml:trace>
  <inkml:trace contextRef="#ctx0" brushRef="#br0" timeOffset="37162.78">13123 11557 0,'0'-21'0,"0"42"0,0-63 0,0 21 16,0-1-16,0 1 0,0 0 15,-21 21 1,0 0-16,0 0 0,0 0 16,-1 21-16,1 0 0,0-21 15,-21 64-15,42-22 16,0-21-16,-21 1 0,21-1 15,-22 21-15,22 0 0,0 1 16,0-22-16,0 0 0,0 43 16,64-1-1,-43-63-15,0 0 0,22 21 16,-22-21-16,0 0 0,21 0 16,1 0-16,-22 0 0,21 0 0,64-63 15,-85 42-15,21-1 16,-20 1-16,20-21 0,-21 21 15,43-64-15,-22 43 0,21-85 16,-41 63-16,-1 1 0,0-1 16,21-42-1,1-21-15,-43 85 0,0 21 16,0-21-16,-22 63 31,22 0-31,0 0 16,0 0-16,-21 22 0,21-22 15,-21 21-15,21 0 0,-21-20 0,21 20 16,-21 0-16,21 1 0,0-1 0,-21 0 0,21 1 16,-22-1-16,1 64 15,21-22 1,0-41-16,0-22 0,0 0 16,0 0-16,0 0 0,21-21 0,1 22 15,-1-1-15,0-21 0,64 0 16,-1 0-1,-63 0-15,1-21 0,41-1 16,-42 1-16,22 21 16,-22-21-16,0 0 0,0 0 0,0-22 15,43-41 1,-64 41-16</inkml:trace>
  <inkml:trace contextRef="#ctx0" brushRef="#br0" timeOffset="37472.6">13504 11240 0,'0'0'0,"-63"0"31,84 0-15,21 0-16,-21 0 0,22 0 15,-1 21-15,22-21 0,-22 0 16,0 0-16,1 0 0,20 0 0,64 21 15,0-21 1,-106 0 0,43 0-16,-43 0 0,21 0 15,-21 0-15,1 0 0,-22-21 16,21 21 0,-21-21-1,-21 21 16,-1 0-31</inkml:trace>
  <inkml:trace contextRef="#ctx0" brushRef="#br0" timeOffset="38536.99">2773 13229 0,'0'-106'31,"0"85"-31,-21 21 31,-1 21-31,22 1 0,0 20 0,-21 21 16,0 1-16,0 21 15,0-43-15,0 21 0,-1 22 16,1-43-16,0 1 0,0-1 16,0-21-16,21 22 0,-21-22 15,-1 0 1,22-42 0,0 0-16,0-1 15,0 1-15,22 21 0,-1-21 0,21 0 16,-21 0-16,0 21 0,22-21 15,-22 21-15,106 0 16,-106 0-16,21 0 0,1-22 16,-1 22-16,-21 0 0,22 0 0,-22 0 15,0-21-15,0 21 0,21-21 16,-20-21 0,-22 21-16,21-1 0,-21-20 0,0 21 15,0 0-15,0 0 0,0-1 16,0 1-16,0 0 0,0-21 15,-21-1-15,21 22 16,-22 42 0,22 1-16,0 20 15,0-21-15,-21 21 0,21 1 16,0-1-16,0 0 0,0 22 16,0-22-16,-21 64 0,21-64 0,-21 1 15,21-22-15,0 21 0,0 1 16,0-22-16,0 0 0,0 21 15,0-21-15,0 1 16,0-1-16,0-42 31,21-1-31,0 1 16,0 0-16,1 0 0</inkml:trace>
  <inkml:trace contextRef="#ctx0" brushRef="#br0" timeOffset="39293.57">3916 13377 0,'21'-21'0,"-42"42"0,42-63 0,0 42 15,-42 21 1,0-21 0,0 21-16,-1 1 0,1 20 15,-21-21-15,21 0 0,0 22 16,-1-1-16,1-21 0,0 21 0,21-20 15,0 20-15,0-21 0,0 43 16,0-22 0,21-21-16,0-21 0,43 21 15,-22-21-15,-21 0 0,1 0 16,20 0-16,-21 0 0,21-21 16,-20 21-16,-1-21 0,0-43 15,-21 1 1,0 42-16,-21-43 15,21 43-15,-21 0 0,-1-21 16,1 20-16,0 1 0,21 0 16,-21-42-1,21 20-15,0 22 0,21 21 16,0-21-16,0 0 0,22 21 16,20-21-16,-42-1 0,22 22 15,147 0 1,-126 0-16,-22 22 15,-21-1-15,22 21 16,-43-21-16,0 22 0,0-22 0,0 21 16,0-21-16,-22 22 0,-20 20 15,21-21-15,-21 22 16,20-43-16,1 0 0,21 43 16,0-43-16,0 0 15,0 0-15,21-21 0,1 0 0,83 0 16,-20 0-1,-43 0-15,1 0 0,-1 0 16,0-21-16,1 0 0,-1 0 0,43-22 16,-43 1-16,-21 0 0,0 21 15,1-22-15,-1 1 0,-21 0 16,0-64 0,-21 42-16,-1 43 0,1 0 15,0 21-15,-21-21 0,21 21 16,-1 0-16,-20 0 0,21 0 0,-21 0 15,20 0-15,-20 0 0,21 0 0,0 21 16,0-21-16,-22 21 16,43 0-1,0 0-15,21-21 0,1 0 16,-1 0-16,21 22 0</inkml:trace>
  <inkml:trace contextRef="#ctx0" brushRef="#br0" timeOffset="39879.23">6435 13568 0,'0'0'0,"-22"0"0,1-21 0,0 21 16,0 0-16,0 0 0,0 0 16,42 0 15,0 0-31,0 0 0,21 0 16,1 21-16,20-21 0,1 0 15,20 21-15,1-21 0,-21 0 0,20 21 16,1-21-16,0 0 0,-1 0 0,1 21 15,-22-21-15,22 22 0,-21-22 16,-1 0-16,1 0 0,-1 0 0,-21 0 16,22 0-16,-22 0 0,1 0 15,-22 0-15,21 0 0,0 0 16,-63-22 0,0 1-1,0 21-15,0 0 16,0-21-16,-22 21 0,1-21 0,21 21 0,-22-21 15,1 21-15,21-21 0,-21 21 16,-1-22-16,22 1 16</inkml:trace>
  <inkml:trace contextRef="#ctx0" brushRef="#br0" timeOffset="40170.06">7408 13441 0,'0'0'0,"0"-21"0,21 21 47,1 0-47,-1 0 15,0 0-15,0 21 0,21-21 16,-20 0-16,20 0 0,43 0 16,-64 21-16,63 0 15,-62 0-15,20-21 0,-21 22 16,0-22-16,0 21 0,-21 21 16,0-21-16,0 0 0,0 1 0,-84 41 15,41-42 1,22 0-16,-21 1 0,0-1 0,20 0 15,-20 0-15,21-21 0,-21 21 0,20 0 16,1-21-16,0 22 0,0-22 0,0 0 16,0 0-16,21 21 0,-22-21 15,1 0 1</inkml:trace>
  <inkml:trace contextRef="#ctx0" brushRef="#br0" timeOffset="45861.81">6371 4170 0,'0'0'0,"0"-21"0,0 0 16,21-1-16,0-105 15,-21 106-15,0 0 16,0 0-16,0 0 0,0 42 31,0 0-31,0 0 16,-21 22-16,0-22 0,21 21 0,-21 0 15,21 1-15,-21-22 0,21 21 0,-21 1 16,-1-1-16,22-21 0,0 0 16,-21 64-1,21-64-15,-21 0 0,21 0 16,21-42 15,-21 0-31,21 0 16,1 0-16,-22 0 0,21-22 15,0 22-15,-21-21 0,21-1 0,0 1 16,-21 0-16,21-22 0,1 22 16,-22 0-16,21-1 0,-21 1 0,21-43 15,-21 43 1,-21 42-1,-22 21-15,22 0 0,-21 0 16,21 1-16,-22-1 0,1 21 0,0-21 16,-22 22-16,22-22 0,0 21 15,20-21-15,-20 0 0,21 1 0,0-1 16,0 0-16,-1-21 0,44-21 47,-1 21-47,0-21 15,0 21-15,0 0 0,0-22 0,1 22 16,-1 0-16,0 0 0,42 0 16,-41 0-16,41 0 15,-42 0-15,43 22 16,-43-1-16,0-21 0,0 0 0,0 21 16,1-21-16,-1 0 0,0 21 0,0-21 15,21 0 1,-20 0-16,-1 0 15,0 0-15,0 0 0,0 0 16</inkml:trace>
  <inkml:trace contextRef="#ctx0" brushRef="#br0" timeOffset="46270.58">7027 3895 0,'0'0'0,"0"-21"0,-21 21 31,0 21-31,0 0 0,-22 21 16,22 1 0,0-1-16,0-21 0,21 21 15,0 1-15,0-22 0,-21 21 0,21-21 16,0 1-16,0-1 0,0 63 16,42-84-1,-21 0-15,0 0 0,1 0 16,20 0-16,-21 0 0,0 0 15,0 0-15,1-21 0,-1 0 0,0 21 16,0-42-16,0-1 16,-21 1-16,0 21 0,0-43 15,0 43-15,0-21 0,-21 21 16,0 0-16,0-1 0,21-20 16,-21 42-16,-22-42 15,22 42-15,0 0 16,0 0-16,21 21 15,0 0 1,0 0-16,21 0 0,0-21 16,21 22-1,-20-22-15,-1 0 0</inkml:trace>
  <inkml:trace contextRef="#ctx0" brushRef="#br0" timeOffset="46856.24">7620 3852 0,'0'0'16,"0"22"-1,0-1-15,-21 0 0,0 0 16,21 21-16,0-20 0,-22 20 0,-20 64 16,21-85-16,0 21 15,0-21-15,-1 22 0,1-22 16,21 0-16,-21 0 0,0 0 0,21 1 15,-21-22-15,21-22 32,0 1-17,0 0-15,21 0 16,0 21-16,0-21 0,0 21 16,1-21-16,41-1 15,-42 22-15,0 0 0,1 0 16,-1 0-16,0 0 0,0 0 15,0 0-15,0-21 0,1 21 0,41-21 16,-42 0-16,0 0 16,1 0-1,-1-22-15,-21 22 16,0-21-16,0 21 0,0-1 16,-21 22-1,-1 0 1,1 22-16,21-1 0,0 0 0,-21 0 15,21 21-15,-21-20 0,0-1 16,21 21-16,0-21 0,-21 64 16,-1-22-1,22-41-15,-21-22 0,21 21 0,0 0 16,0 0-16</inkml:trace>
  <inkml:trace contextRef="#ctx0" brushRef="#br0" timeOffset="63917.95">9123 13229 0,'0'0'0,"0"-21"0,0 0 32,21 21-17,0 0-15,-21-21 0,21 0 16,0-1-1,-21 1-15,0 0 16,0 0-16,0 0 0,0 0 16,-21 21-1,0 0 1,0 0-16,0 21 0,0 21 0,-1-21 16,1 0-16,0 22 0,0-1 15,0 0-15,-22 1 0,22-1 0,0 0 16,0 43-1,21 42-15,0-85 16,0-20-16,21 41 0,0-42 16,22 0-16,-22 1 0,21-22 0,0 0 15,-20 0-15,105-22 16,-85 1 0,0 0-16,1 0 0,-1-21 0,21-22 15,-20 22-15,-22-1 0,21 1 16,-21 0-16,1-22 0,20-20 15,-42 20-15,0 22 0,0-22 0,0-20 16,0 20 0,0 43-16,0 0 0,-21 42 31,0 0-31,-1 21 0,1 1 16,21-1-16,-21 0 0,0 1 0,21-1 15,-21 106 1,21-63-16,0-43 0,0 1 15,0-1-15,21 0 0,0-21 16,0 22-16,22-22 0,-1 0 0,-21-21 16,21 21-16,43-21 15,21-21-15,-64 21 16,-21-21-16,43-43 16,-22 43-16,-21-21 0,1 21 0,-1-22 15,0 1-15,0 21 0,-21-64 16,21 43-1,-21 21-15,0 0 0,-21 21 16,0 0 0,0 0-16,0 21 0,21 0 15,-22 0-15,22 0 0,-21 0 0,21 22 16,0-1-16,0-21 0,0 22 16,0-22-16,21 0 0,22 42 15,-22-41-15,0-1 0,0 0 16,43 0-1,20 0-15,-41-21 16,-22 0-16,64 0 0,-64-21 16,21 0-16,0 0 0,-20 0 15,20-22-15,-21 22 0,43-85 16,-22 22 0,-42 62-16,21-20 0,-21 0 15,0 21-15,0-1 0,0 1 16,-21 21-16,0 0 0,0 0 0,-43 21 15,22 22 1,21-22-16,21 0 0,-22 21 16,22-20-16,0-1 0,0 42 15,0-42-15,22 22 0,-1-22 0,21 21 16,43 1 0,-43-43-16,-21 0 15,64 0-15,-43 0 0,1 0 16,-1 0-16,-21-22 0,21 1 15,64-63 1,-85 41-16,-21 1 0,0 21 16,0 0-16,0-1 15,0 44 17,0-1-32,-21 0 15,21 0-15,-21 0 0,21 0 16,0 1-16,0-1 0,0 0 15,-21 0-15,21 0 0,0 0 16,0-42 15,0 0-15,21 0-16,-21 0 0,21 0 16,0-1-16,1-20 0,20 0 15,-21 21-15,0-1 16,0 1-16,-21 0 0,22 21 15,-1 0-15,0 0 0,0 0 16,0 0-16,-21 21 16,0 0-16,0 22 0,0-22 15,0 21-15,0 1 0,21-22 16,-21 21-16,22-21 0,-22 0 16,21-21-16,-21 22 0,63-1 15,1-21 1,-22 0-16,22 0 15,-43-21-15,21 21 0,-21-43 0,22 22 16,-22 0-16,0-21 0,0 20 16,43-62-16,-22-43 15,-21 63-15,0 22 0,0-22 16,1 22-16,-22-21 16,21 20-16,-21 1 0,0 0 0,0-1 15,0 1 1,-21 63-1,21 21-15,-22-20 0,1 20 0,0 0 16,21 22-16,-21-22 0,0 22 16,21-22-16,-21 106 15,21-106-15,0 43 16,0-43-16,0 1 0,0-1 0,21-21 16,-21 22-16,42-1 15,-21-21-15,0-21 0,1 21 0,-1-21 16,0 0-16,0 0 0,64-21 15,-1-21 1,-41 21-16,-1-43 16,-21 43-16,0 0 0,1 0 15,-1-1-15,-21-20 0,0 21 0,0-43 16</inkml:trace>
  <inkml:trace contextRef="#ctx0" brushRef="#br0" timeOffset="64108.84">11959 13208 0,'21'0'31,"0"0"-31,1 0 0,-1 0 16,85 0 0,-64-21-16,0 21 0,1 0 0,-22 0 15,21-21-15,0 21 0,-20 0 16,-1 0-16,0-21 0,0-1 15,-21 1-15</inkml:trace>
  <inkml:trace contextRef="#ctx0" brushRef="#br0" timeOffset="64296.73">11239 12975 0,'0'0'0,"-42"0"0,-21 21 31,84-21 16,0 0-31</inkml:trace>
  <inkml:trace contextRef="#ctx0" brushRef="#br0" timeOffset="64930.37">13335 13187 0,'0'-21'16,"0"0"0,21-1-16,0 1 15,0 21-15,1-21 0,-1 0 0,21-21 16,0-1-1,-42 22-15,22 0 16,-44 21 0,-20 0-16,21 0 0,-21 0 15,-1 21-15,22 0 0,-21-21 0,-1 21 16,-20 22-16,21-22 16,20 0-16,22 0 0,0 0 15,22 1-15,-1-1 16,0 0-16,21-21 0,-21 21 15,22 0-15,-1 0 0,64 22 16,0 41-16,-85-62 16,0-1-16,0 0 0,-21 0 15,0 0-15,0 22 0,-21-22 16,-21 0-16,-43 0 16,22 0-1,20-21-15,1 0 0,-22-21 16,22 0-16,21 21 0,-21-21 15,20 0-15,1-1 0,0 1 0,0 0 16,0 0-16,21 0 0,0 0 16,42-1-1,-21 1-15,0 21 0,106-21 16,-84 21 0,-1 0-16,0 0 0</inkml:trace>
  <inkml:trace contextRef="#ctx0" brushRef="#br0" timeOffset="65181.23">14033 13229 0,'0'43'16,"0"-22"0,-21-21-16,21 21 0,-21 42 15,21-20 1,-21-22-16,21 0 0,-21 21 15,21-20-15,-21-1 0,21 0 16,0-42 15,0 0-15,0-1-16,0 1 16,0 0-16,0 0 0,0-21 0</inkml:trace>
  <inkml:trace contextRef="#ctx0" brushRef="#br0" timeOffset="65328.14">13970 13018 0,'0'0'0,"0"-22"0,0 44 47,0-1-47,0 0 0,0 0 16,21 0-16,0-21 0,0 21 15,1 1-15,-1-22 0,0 21 0,0 0 16</inkml:trace>
  <inkml:trace contextRef="#ctx0" brushRef="#br0" timeOffset="66056.75">14626 13335 0,'0'0'0,"21"0"0,0 0 0,22-21 16,-22-21 0,-21 20-16,0 1 15,0 0-15,0 0 16,-42 0-1,-22 21-15,22 0 0,21 0 16,-1 0-16,-20 21 0,0 0 16,-22 21-16,43-20 15,-21 20-15,21-21 0,-22 21 16,43 43 0,0-43-16,0-20 0,21 20 15,1-21-15,-1-21 0,21 21 16,-21-21-16,22 0 0,84 0 15,-64-21 1,-21 0-16,-20 0 0,-1-22 16,21 22-16,-21-21 0,22-22 15,-22 22-15,0 0 0,-21-1 16,42-62-16,-42 41 16,0-42-16,0 64 0,0-43 15,0 64-15,0 0 16,0 0-16,-21 21 0,0 21 15,-21 21 1,42 22-16,-22-22 0,22 0 16,-21 107-16,21-107 15,0 0-15,0 1 0,0-1 16,0 0-16,85 85 16,-64-106-1,21 1-15,-20-1 0,62 21 16,-41-42-16,-1 0 0,21 0 15,-20 0-15,-22-21 0,85-43 16,-43 1 0,-63 42-16,0-22 0,0 22 15,0 0-15,0 0 0,0-21 16,0 20-16,-21 22 0,0 0 16,-21 0-16,-1 0 15,22 22-15,21-1 0,-21 42 16,21-20-1,0-22-15,0 0 0,0 0 0,0 0 16,21 0-16,0 1 0,0-1 16,1 0-16,-1 0 0,21 0 15,43 0 1,-64-21-16,21 0 0,1 0 0,-1 0 16,0-21-16,1 0 0</inkml:trace>
  <inkml:trace contextRef="#ctx0" brushRef="#br0" timeOffset="68084.32">16319 13123 0,'22'0'0,"-22"-21"0,63-21 31,-63 21-31,0 0 16,0-1-16,21 22 0,-21-21 16,0 42-1,0 1 1,0-1-16,-21 0 15,21 0-15,-21 0 0,0 22 0,0-22 16,21 21-16,-22-21 0,22 0 0,-21 22 16,21-22-16,0 0 0,0 21 15,0-20-15,0-1 0,0 0 16,21-21-16,1 0 16,-1 0-16,21 0 0,-21 0 15,22 0-15,-1 0 0,0 0 0,1-21 16,-1 0-16,0-1 0,1 1 15,-1 0-15,85-64 16,-21-42-16,-64 106 16,-21-21-16,0 21 15,-21-22-15,0 1 0,-21 42 16,0 0 0,0 0-16,0 21 15,0 0-15,-1 1 0,1-1 0,0 42 16,21-42-16,0 43 15,0-43-15,21 0 0,22 22 16,-22-22-16,0 0 0,-21 0 0,42 21 16,1 1-1,-43-22-15,-22-21 47,1 0-47,0 0 0,0-21 0,0 0 16,0-1-16,-1 1 15,1 21-15,0-21 0,0 0 16,0 21-16,0 0 16,-1 0-16,22 21 15,0 0-15,0 0 16,0 1-16,22-22 16,-1 21-16,0-21 0,21 0 15,-21 0-15,22 21 0,41-21 0,-41 0 16,-1 0-16,0 0 15,43 0-15,63-42 16,-84 20-16,-22 1 0,43-21 16,-43 0-16,0 20 15,-20 1-15,20-21 0,-21 21 0,-21 0 16,0-22-16,0 22 0,0 0 16,-21 21-1,-43 0-15,43 21 0,0-21 16,0 21-16,21 0 0,0 1 15,0 20-15,0 0 0,0-21 16,21 22-16,0-22 0,-21 0 16,43 43-1,-22-22 1,-21-21-16,-21-21 31,-1 0-31,1 0 0,0 0 0,-42-21 16,41 0-16,1 21 15,0 0-15,-21-21 0,21 21 16,-1 0-16,1-22 0,0 22 16,21 22-1,21-22 1,0 21-16,1-21 0,-1 0 0,21 21 16,22-21-1,20 0-15,-63 0 0,22 0 16,20 0-16,-20 0 0,-22 0 15,21 0-15,-21 0 0,0-21 16,64-64 0,-85 22-16,21 41 15,0-20-15,-21 0 16,0-1-16,0 22 0,0 0 0,0 0 16,0 42-1,-21 0 1,21 0-16,-21 1 0,0-1 0,21 21 15,-21-21-15,21 0 0,0 1 16,0 20-16,0-21 0,0 0 0,0 0 16,0 1-16,0-1 0,21-21 15,0 21-15,0 0 0,0-21 0,22 0 16,-22 0-16,0 0 0,21 0 16,-20 0-16,-1 0 0,21-21 15,-21 21-15,22-21 0,-22 0 0,0-1 16,21 1-16,-21-21 0,1 21 0,-1 0 15,0-43 1,0 1-16,-21 41 16,0 1-16,-21 42 15,0 1 1,0-22-16,21 21 0,-22 42 16,1 1-1,21-43-15,0 0 0,0 0 16,0 0-16,21 1 0,1-1 0,-1-21 15,0 21-15,21-21 0,43 21 16,0-21 0,-64 0-16,21 0 0,0-21 15,-20 21-15,-1-21 0,21 21 16,-21-21-16,0-1 0,1 1 0,-1 0 16,0-42-16,-21-1 15,0 43-15,0 0 16,0 0-16,-21 21 0,0 0 15,-1 0-15,1 0 0,0 21 16,-21 42 0,42-42-16,0 1 15,0-1-15,0 0 0,0 0 0,0 0 16,0 0-16,0 1 0,21-22 0,-21 21 16,21-21-16,43 21 15,41-21 1,-83 0-16,20 0 0,0-21 15,1 0-15,-22-1 16,0 1-16,21 0 0,-21 0 0,43-64 16,-43 43-16,0 21 15,0 0-15,1-1 0,20 22 16,-42 22 0,0-1-1,0 0-15,0 21 16,0 43-16,0-64 0,0 21 15,0-20-15,0-1 16,0 0-16,0 0 0,-21-21 0,21 21 16,-21 0-16,-1 1 0,1-22 31,0 0-15,0-22-16,21 1 15,0 0-15,-21 0 0,0 0 0</inkml:trace>
  <inkml:trace contextRef="#ctx0" brushRef="#br0" timeOffset="68304.19">18140 12467 0,'0'0'0,"-21"0"0,-22 0 0,22 0 16,0 0-16,0 0 16,21-21-16,0 42 47</inkml:trace>
  <inkml:trace contextRef="#ctx0" brushRef="#br0" timeOffset="69120.28">1968 14753 0,'0'0'0,"22"0"31,-1 0-31,21 0 16,43 0-16,-43 0 16,22 0-16,-1 0 0,1 0 0,20 0 15,-20 0-15,20 0 0,43-21 16,-42 21 0,-43 0-16,1 0 0,-22 0 0,0 0 15,-42 0 1,0 0-16,0 0 15,-22 0-15,1 0 0,0 0 0,-1 0 16,-20 0-16,20 0 0</inkml:trace>
  <inkml:trace contextRef="#ctx0" brushRef="#br0" timeOffset="69644.5">2201 14690 0,'-21'0'0,"42"0"0,-63 0 0,21 0 15,-22 21-15,22 0 0,0-21 16,0 21-16,0 0 0,0 1 15,-1-1-15,-20 42 16,21-42-16,0 1 0,0-1 16,21 42-16,-22-63 15,22 21-15,0 1 0,0-1 16,22-42 31,-1-1-32,0 22-15,0-21 0,0 0 0,0 21 16,1-21-16,62 0 16,-41 21-16,41 0 15,-41 0-15,-1 0 0,0 0 16,22 0-16,-22 21 0,0 0 0,64 64 16,-63-22-1,-22-20-15,-21-1 0,0 43 16,-21-43-16,-1 0 15,1-21-15,-21 22 0,21-22 16,-22 0-16,22 0 0,-21 0 0,0 1 16,-85-1-1,42-21 1,64 0-16,0 0 0,-22 0 0,22-21 16,0-1-16,0 1 15,0 21-15,21-21 0,-22 21 0,22-21 16,0 0-1,0 0-15,22-1 16,-1 22-16,0 0 16,0-21-16,21 21 0,-20-21 0,20 21 15,0-21-15</inkml:trace>
  <inkml:trace contextRef="#ctx0" brushRef="#br0" timeOffset="70361.11">3746 14986 0,'43'-21'0,"-86"42"0,128-63 16,-43 42-16,-20 0 0,-1 0 15,-42 0 1,-22 21-16,22 0 16,0 0-16,-64 22 15,64-22-15,-21 21 0,21-21 16,-22 22-16,22-22 0,-42 106 15,41-106 1,22 0-16,0 0 0,0 0 0,22 1 16,-1-22-16,0 21 0,0-21 15,0 0-15,22 0 0,-22 0 16,63-21-16,-62-1 16,-22 1-16,0-21 15,0 21-15,0-22 0,0 22 16,0-21-16,0 21 0,0-22 15,0 1-15,0-21 16,42-22-16,0 43 16,-21 20-16,22 1 0,-22 21 15,21-21-15,43 21 0,-43 0 16,-21 0-16,85 21 16,-21 64-1,-64-64-15,-21 21 0,0 1 16,0-1-16,0 0 0,0 1 15,0-1-15,0 0 0,-21 1 0,0 63 16,21-64 0,0-21-16,0 0 0,21-21 15,0 0-15,0 0 0,22 0 16,-22 0-16,0 0 0,21 0 16,43-63-16,-43 42 15,-21-22-15,1 22 0,-1-21 16,21-43-16,-42 43 0,0-1 15,0-41-15,0 41 16,-42-20-16,-1 42 0,22-22 16,0 22-16,-85 0 15,64 21-15,0 0 16,20 0-16,1 0 0,0 0 16,0 0-16,21 21 0,0 0 15,0 1-15,0-1 16,21 0-16,21 0 15,1 0-15,-22-21 0,21 21 16,1 1-16</inkml:trace>
  <inkml:trace contextRef="#ctx0" brushRef="#br0" timeOffset="71176.32">6202 15219 0,'0'0'15,"21"0"1,0 0 0,0 0-16,0 0 0,22 0 15,20 0-15,-20 0 16,20 0-16,64 0 0,-42 0 0,-22 0 15,107 0-15,-107 0 0,22 0 16,-22 0-16,1 0 0,-1 0 16,1-21-16,105 21 15,-84-21-15,-64 21 16,21 0-16,-21 0 0,-21-22 16,0 1-1,0 0 1,-21 21-16,0-21 0,0 21 15,0-21-15,0 21 0,-1-21 16,-20 21-16,21-22 0,-21 22 0,-1-21 16,1 0-16,21 21 0,-64-21 15,43 0 1,21 21 0,42 0 15,0 0-31,0 0 0,0 0 0,0 21 15,1-21-15,20 21 0,-21-21 16,21 0-16,1 0 0,-22 21 0,21-21 16,22 0-16,-22 21 0,-21-21 15,43 43 1,-64-1 0,0-21-16,0 22 0,-43-1 15,22 0-15,-21-21 0,21 22 16,-22-1-16,1-21 0,-85 85 15,85-85-15,-22 43 16,22-43-16,-22 21 16,22-21-16,21-21 0,-21 43 15,63-43 17,0 0-32,0-21 0</inkml:trace>
  <inkml:trace contextRef="#ctx0" brushRef="#br0" timeOffset="73166.39">9398 14923 0,'-21'0'0,"42"0"0,-63 0 16,42-22-1,0 1 1,21 21-16,21-42 16,-21 21-16,43-22 0,-43 22 15,21 0-15,-21-21 0,1 21 16,-22-1-16,0-41 0,0 42 16,0 0-16,-43-1 15,-41 22 1,41 0-16,1 22 0,21-1 15,-22 0-15,1 0 0,-64 85 16,85-43 0,21-20-16,0-22 0,0 21 15,0 1-15,21-22 0,0 21 0,1 0 16,20-20-16,-21 20 0,0 0 16,22 43-16,-22-64 15,0 43-15,-21-22 16,0-21-16,0 21 0,0-20 15,-21-1-15,-22 0 0,22-21 0,-21 0 16,21 0-16,-106 0 16,63 0-16,22-21 15,0 0-15,-1-1 0,1 1 0,0 0 16,20-21-16,-20-1 0,21 1 16,0 0-16,21-1 0,0 1 0,0 0 15,0-1-15,0 1 0,0 0 0,0 21 16,21-1-16,0 1 15,21 0-15,-20 21 16,-1 0-16,0 21 0,0 0 16,-21 1-16,21 20 0,-21-21 0,21 21 15,-21 1-15,0-1 0,22 0 0,20 43 16,-21-43-16,43 64 16,-43-85-1,42 22-15,-20-22 0,-1-21 16,0 0-16,1 21 0,-1-21 15,0 0-15,1 0 0,20 0 0,-21-21 0,22 21 16,21-42 0,-22 20-16,1-41 0,-22 42 15,0-22-15,-21 1 0,1 0 16,-22 21-16,0-43 0,0 22 16,0 21-16,0-1 0,-22 22 15,1 0-15,0 0 0,-21 0 16,-43 64-1,64-22-15,0-21 0,21 22 16,0-22-16,-21 21 0,21-21 0,0 1 16,0 20-16,0-21 0,21 0 0,0 22 15,64-22 1,-43-21-16,0 0 0,1 0 16,-22 0-16,21 0 0,0 0 15,1 0-15,-22-21 0,21 21 16,43-64-1,-64 43-15,21-43 0,-42 43 16,22-42-16,-22 42 0,0-1 16,21 1-16,-21 42 31,0 1-31,0-1 16,0 0-16,0 21 0,0-21 15,0 1-15,0-1 0,0 21 0,0-21 16,0 0-16,21 22 15,21-1 1,-21-42-16,1 0 16,-1 0-16,0 0 15,0-21-15,0 21 0,0-21 16,22-43-16,-22 43 16,0-21-16,-21 21 15,21-43-15,0 43 0,-21-21 0,22-1 16,-22 22-1,0 42 1,0 0 0,0 1-16,0-1 0,0 0 15,0 0-15,0 0 0,0 22 0,0-22 16,0 0-16,0 0 0,0 0 16,21 0-16,-21 1 0,42 20 15,43-21 1,-64-21-16,0 0 0,21 0 15,-20 0-15,20 0 0,21-21 16,-41 0-16,20 0 0,-21-1 16,21 1-16,-20 0 0,20 0 0,0-85 15,-21 64 1,-21 21-16,0-22 0,0 22 16,0 0-16,-21 21 15,0 0-15,0 0 0,0 0 16,0 21-1,-1 0-15,22 43 0,0-43 0,0 21 16,0 1-16,0-1 16,0-21-16,0 0 0,0 0 0,0 1 15,22-1-15,41 21 16,-21-42-16,-20 0 16,-1 0-16,0 0 0,21 0 15,-21 0-15,1-21 0,20 0 16,-21 0-16,0-1 0,0 1 0,43-63 15,-22-1 1,-42 64-16,0 0 16,0-1-16,-21 44 15,21-1 1,-21 0-16,21 0 0,0 64 16,0-64-16,0 21 15,0-21-15,0 1 16,0-1-16,21-21 15,0 0-15,0 0 16,1 0-16,-1 0 0,0-21 16,0 21-16,0-22 0,0 1 0,22 21 15,-22-21-15,42-42 0,-41 41 16,-1 1-16,0 0 0,0 0 16,0 0-16,-21 0 0,21 21 15,-21 42 1,0-21-16,-21 0 0,-21 22 15,21-22-15,21 0 0,0 0 16,-21 0-16,21 0 0,0 1 0,0-1 16,0 0-16,21-21 0,21 0 15,22 0-15,-22 0 16,0 0-16,1-21 0</inkml:trace>
  <inkml:trace contextRef="#ctx0" brushRef="#br0" timeOffset="74842.48">13652 14986 0,'-21'0'0,"42"0"0,-63 0 16,21 0-16,0-21 0,21 0 15,0 0-15,0-1 16,0 1-16,21 0 0,21-21 16,-21 21-16,22-22 15,-22 22-15,0 0 0,-21-21 16,0 20-16,0 1 0,0 0 15,-21 21 1,-64 0-16,64 0 16,-21 21-16,-1 0 0,1 22 15,0-22-15,21 0 0,-22 21 0,22-20 16,-21 20-16,42-21 0,0 43 16,0-1-16,0-42 15,21 22-15,0-22 0,21 63 16,1-62-16,-22 20 0,0-21 15,0 21-15,0-20 0,1 62 16,-22-63-16,0 1 16,0-1-16,0 0 0,-64 0 15,43-21-15,0 0 0,-22 0 0,22 0 16,-21 0-16,0 0 0,-1 0 16,-20-42-16,42 42 15,-43-43-15,43 1 0,0 21 16,0 0-16,21-22 0,0 22 15,0-42-15,0 20 0,0 22 16,0 0-16,21 21 16,0 0-16,0 0 15,0 21-15,0 0 0,1 22 0,-1-22 16,0 21-16,0-21 16,0 1-16,0 20 0,-21-21 0,22 21 15,-1-20-15,0-1 0,21 21 16,-21-42-16,43 21 15,-43-21-15,0 0 0,22 0 0,-22 0 16,21 0-16,0 0 0,-20 0 16,20 0-16,0-21 0,1 0 0,84-43 15,-43 22 1,-41 0-16,-22 21 0,21-43 16,-21 22-16,0 21 0,-21-22 15,0 22-15,-21 21 31,0 21-31,21 0 16,-21 1-16,21-1 0,-21 0 16,21 0-16,-21 0 0,21 0 15,0 1-15,0 20 0,0-21 16,0 0-16,0 0 0,63 22 16,22-1-16,-64-42 15,42 0-15,-20 21 16,-1-21-16,0 0 0,22 0 0,21 0 15,-43 0-15,0-21 0,85-21 16,-63-1 0,-43 22-16,0-21 0,0-22 15,-21 43-15,0-21 0,0 21 16,0-22-16,0 22 0,0 0 0,-21 0 16,0 0-16,0 21 0,0 0 15,-22 0-15,22 0 16,-21 42-16,21-21 0,-1 0 15,1 1-15,0-1 16,0 21-16,0 0 0,21-20 0,0 20 16,0 21-1,21-20-15,0-43 16,0 21-16,0-21 0,1 0 16,-1 0-16,0 0 15,21 0-15,-21 0 0,64-85 16,-43 22-1,-42 20-15,22 1 0,-1 0 16,-21-1-16,0-20 0,21 21 0,0-1 16,0-20-16,-21 20 0,0-20 0,43-22 15,-22-42 1,-21 106-16,21 0 0,-21 0 16,0 42-1,-21 0-15,0 21 16,-1 43-1,-41 63-15,63-105 16,-21 20-16,21-21 0,-21 22 0,21-22 0,0 1 16,0 20-16,0-21 0,0 1 15,21 84 1,21-106-16,-21 0 16,22 0-16,-22-21 15,21 0-15,-21 0 0,22 0 0,-1 0 16,-21 0-16,21 0 0,1-21 0,63-21 15,-22-22 1,-63 43-16,43-64 16,-43 43-16,0 21 0,-21-64 15,0 64-15,0 0 0,-21-21 16,-42 42 0,41 21-16,1 0 15,-42 42-15,42-41 0,-1 20 16,1 0-16,0-21 0,21 22 15,0 63 1,42-85-16,-20 0 16,20 0-16,-21-21 0,21 0 15,1 0-15,20 0 0,-42 0 16,22 0-16,-22 0 0,42-21 16,1-21-1,-43 20-15,-21 1 0,0-42 16,0 20-16,0 22 0</inkml:trace>
  <inkml:trace contextRef="#ctx0" brushRef="#br0" timeOffset="75064.35">14414 14817 0,'0'0'0,"-21"0"15,-21 0-15,21 21 0,-22-21 0,22 0 16,0 21-16,0-21 16,42 0 15,0 0-31,0 0 16,1 0-16,20-21 0,-21 21 15,0 0-15</inkml:trace>
  <inkml:trace contextRef="#ctx0" brushRef="#br0" timeOffset="77088.19">16573 14944 0,'0'21'16,"0"0"-16,0 0 0,0 0 16,0 1-16,-21 20 0,21-21 15,-21 21-15,21-20 0,-21 20 0,21-21 16,0 21-16,0-20 0,0-1 15,-21 0-15,21 21 16,0 1-16,21-43 16,0 21-16,0-21 0,0 0 15,22 0-15,-1 0 0,0 0 16,-20-21-16,20-1 0,21-20 16,1 0-1,-22-1-15,-21 22 0,43-63 0,-43 62 16,0-20-16,0 21 15,-21 0-15,22 0 0,-22-1 0,0 1 16,-22 21 0,1 0-16,0 21 0,0 22 15,21-22-15,0 0 0,0 0 0,0 22 16,0-22-16,0 0 16,0 21-16,0 1 0,42 41 15,-21-63-15,1 1 16,-22-1-16,0 0 15,-22-21 17,1-21-17,0 21-15,21-21 0,-21 21 16,21-22-16,-21 22 16,21 22 30,21-22-46,0 21 16,0-21-16,0 0 0,1 0 16,-1 0-16,21 0 0,0 0 0,-20 0 15,20 0-15,0 0 0,22-21 0,-22-1 16,0 22-16,85-63 16,-105 42-16,-1-22 0,21 22 15,-21 0-15,0-21 0,-21 21 16,0-22-16,0 22 0,0 0 0,0 0 15,0 0-15,-21 21 16,0 0-16,0 0 0,0 0 16,0 21-16,-22 42 15,43 1-15,0-43 16,0 21-16,0 1 16,0 20-16,0-21 0,0-20 15,0-1-15,0 0 16,0-42 31,-21 0-47,21-1 0,-21 22 15,0 0-15,0-21 0,-1 21 16,1 0-16,0 0 16,21 21-1,0 1-15,0-1 16,21 0-16,0 0 15,1-21-15,20 21 0,-21-21 16,0 0-16,22 0 0,-22 21 0,21-21 16,0 0-16,43 0 15,0 0-15,-64-21 0,21 0 16,1 21-16,-1-42 0,-21 21 16,0-1-16,0 1 0,1 0 15,-1-21-15,0-64 16,-21 42-1,0 43-15,0 42 32,0 1-17,0-1-15,0 0 0,0 64 16,0-64-16,0 0 0,0 0 16,0 0-16,0 0 15,21 1-15,0-1 0,0-21 0,1 0 16,41 21-1,-21-21-15,-20 0 0,-1 0 16,0 0-16,21 0 0,-21-21 0,1 0 16,-1 21-16,-21-22 0,21 1 0,0 0 15,21-85 1,-42 85 0,0 0-16,0 0 0,0 42 31,-21-21-31,21 21 0,-42 21 15,42 1-15,-21-1 16,21-21-16,-21 22 16,21-22-16,0 0 0,0 0 15,0 0-15,21-21 0,0 21 0,0-21 16,21 0 0,1 0-16,-22 0 0,21 0 15,-21 0-15,1 0 0,-1-21 16,0 0-16,0 0 0,0 0 15,43-85 1,-43 85-16,0 0 16,0-22-16,0 1 0,-21 21 15,22 0-15,-22 42 32,0 0-32,0 0 0,0 0 0,0 0 15,0 1-15,0-1 16,0 0-16,0 0 0,0 0 0,0 0 15,0 1-15,0-1 0,0 0 16,21-21 31,0 0-47,0-21 16,0 0-16,0 21 15,1-22-15,-22 44 47,0-1-47,0 0 16,-22-21-16,1 21 15,0 0-15,0-21 32,0 0-17,21-21 1,-21 0-16</inkml:trace>
  <inkml:trace contextRef="#ctx0" brushRef="#br0" timeOffset="77320.06">18373 14901 0,'-22'0'0,"44"0"0,-65 0 0,22 0 16,0 0-16,21-21 62</inkml:trace>
  <inkml:trace contextRef="#ctx0" brushRef="#br0" timeOffset="77531.94">16933 14796 0,'0'0'0,"-21"-22"16,0 22-16,0-21 15,21 0-15,0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3:4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2117 0,'0'21'15,"0"-42"-15,-21 42 0,21 0 16,-22-21-16,1 0 16,21 21-16,21-21 47,1-21-47,-1 21 15,0-21-15,21 0 0,-21 0 0,64-22 16,-43 1-16,43-22 15,-43 22-15,22-21 0,-22 20 16,1-20-16,-1 20 0,-21 1 16,21-21-16,1-22 15,-1 0-15,-21 43 0,-21 0 16,0-22-16,0 43 16,0-21-16,0 20 0,0 1 15,-21 21-15,0-21 16,0 21-16,0 0 0,-43 0 15,43 21-15,-21 0 16,20 1-16,-20-1 0,-21 42 16,41-42-16,-20 22 0,21-22 15,0 21-15,0 1 0,-22 62 16,22-41-16,0 42 16,21-64-16,0 64 15,0-64-15,0 1 0,0-1 0,0 0 16,0-21-16,0 22 0,21-22 15,21 42-15,-20-41 16,-1-1-16,0 0 16,0-21-16,0 0 0,0 0 0,22 0 15,-22 0-15,21 0 0,-21 0 16,22-21-16,41 0 16,-20-22-16,-22 22 0,1 0 15,-22 0-15,21-22 0,-21 22 0,0 0 16,1-21-16,-22 21 0,0-1 15,21-20-15,-21 21 0,0 0 0,0 0 16,0-1-16,0 1 16,-21 21-1,-1 0-15,1 0 16,0 21-16,0 1 0,0-1 0,0 0 16,-1 0-16,1 21 0,21-20 15,-21 41-15,21 1 16,0-43-16,0 0 0,0 42 15,21-41-15,0-22 0,1 21 16,-1 0-16,0-21 0,0 0 16,64 0-16,-64 0 15,21 0-15,1 0 0,-22-21 16,42 0-16,-42-1 0,22 1 16,-22-21-16,0 21 0,0 0 15,43-64 1,-64 43-16,0 20 15,21 1-15,-21 0 0,0 0 16,0 42 15,0 0-31,0 0 16,0 1-16,0 20 0,0-21 0,-21 0 16,21 0-16,0 22 0,0-22 15,0 0-15,0 0 0,0 22 16,21-22-1,0-21-15,0 21 0,22-21 16,-22 0-16,0 0 16,0-21-16,21 0 0,-20 21 0,-1-22 15,21-20-15,-21 21 16,22 0-16,-22 0 0,0-1 16,0 1-16,0-21 0,0 21 15,1 0-15,-1-1 0,-21 1 16,0 0-16,21 21 0,-21-21 15,0 42 1,0 0-16,0 0 16,0 1-16,-21-1 15,21 0-15,0 21 0,0-21 0,0 22 16,0-1 0,0-21-16,0 0 15,0 1-15,0-1 0,21-21 16,0 0-16,21 0 15,1 0-15,-22 0 0,42 0 16,-41 0-16,20-21 0,-21 21 16,0-22-16,22 1 0,-22 0 15,42-42 1,-63 41-16,0 1 0,21 0 0,-21-21 16,0-1-16,0 22 0,0 0 15,0 0-15,0 0 0,-21 21 16,21-21-16,-63 21 15,42 0 1,-1 21-16,1 0 0,0-21 0,21 42 16,0-21-16,-21 1 0,21-1 0,0 21 15,0-21-15,0 22 0,0-1 16,0-21-16,0 21 16,21-20-16,0-1 0,-21 0 15,21-21-15,22 0 0,-22 21 0,0-21 16,21 0-16,-20 0 0,20 0 15,21 0-15,43-42 16,-63 21-16,-22 21 0,21-43 16,-21 22-16,22 0 0,-22-21 15,21-1-15,0 1 0,-20-22 16,20 22-16,-21-21 0,21-1 16,-20 1-16,-1-1 0,42-63 15,-20 42-15,-43 22 16,0 21-16,0 20 0,0-20 0,0 0 15,0 21-15,0-1 0,0 1 16,-22 21-16,1 0 0,0 21 16,0-21-1,0 43-15,21-22 0,-21 21 0,-1 1 16,22-1-16,-21 21 0,0 1 0,21-22 16,-21 43-16,21-22 0,-21 1 0,0 63 15,-1 21 1,22-84-16,0-1 15,0-21-15,0-20 0,22-1 16,-22 0-16,21 0 0,0 0 0,0-21 16,43 0-16,-1 0 15,-42 0-15,22 0 16,-22-21-16,42 0 0,-42 0 16,22 0-16,-22-22 0,0 22 0,21 0 15,-20 0-15</inkml:trace>
  <inkml:trace contextRef="#ctx0" brushRef="#br0" timeOffset="871.91">6054 1545 0,'0'0'0,"21"0"0,-21-21 0,21 0 15,-21 0 1,0 0-16,21 21 0,-21-22 15,21 22-15,-21-42 0,64 0 16,-43 42-16,-21-21 16,21 21-16,0-22 0,0 22 15,1 0-15,-1 0 0,0 0 0,0 0 16,21 0-16,-20 0 16,20 43-16,-21-22 0,0 21 15,0-21-15,-21 22 0,0-1 0,0 0 16,0 1-16,0 20 0,0-20 0,-21-1 15,0 21-15,-21-20 0,-22 41 16,-20-20 0,62-22-16,-20-21 0,0 1 0,21-1 15,-22 0-15,22-21 0,-21 21 0,21-21 16,-1 0-16,1 0 0,-21 0 16,21 0-16,-22-42 15,22 42-15,21-21 0,-21-22 16,21 22-16,0-21 0,0 21 0,0-22 15,0 1-15,0 0 0,0-1 0,42-41 16,1 20 0,-22 43-16,0 0 0,0 0 15,0 21-15,1 0 0,-1 0 16,21 0-16,-21 21 16,0 0-16,22 42 15,-22 1-15,0-22 0,-21 1 16,21-22-16,0 21 0,-21-21 0,22 22 15,-22-22-15,21 0 0,-21 0 16,0 0-16,21 22 0,0-43 16,-21 21-16,21-21 0,0 0 15,1 0 1,-1 0-16,0 0 16,0 0-16,0-21 0,0-1 15,1 22-15</inkml:trace>
  <inkml:trace contextRef="#ctx0" brushRef="#br0" timeOffset="1687.99">7345 1609 0,'0'0'0,"0"-21"0,0-1 16,0 1-16,0 42 46,0 1-46,-21-1 0,-1 0 16,22 0-16,-21 21 0,21-20 16,0 20-16,-21 0 0,21-21 0,-21 43 15,21-43-15,0 21 16,0-20-16,0-1 0,0 0 16,0 0-16,0 0 0,21 0 0,0-21 15,0 0-15,1 0 16,-1 0-16,21 0 0,0 0 15,1 0-15,-22-21 0,0 21 0,0-21 16,0 0-16,1 0 0,-22 0 16,0-1-16,0 1 0,0 0 15,0-85-15,-22 43 16,1 42-16,0-22 16,0 22-16,21 0 0,0 0 0,-21 0 15,21-1-15,0 1 0,0 0 16,0 0-16,42 21 15,-21-21-15,22 21 0,-22 0 16,21 0-16,64 0 16,-64 0-16,22 0 0,-22 0 0,0 0 0,1 21 15,-22 0-15,21-21 0,1 42 16,-43 22 0,0-43-16,0 0 0,0 22 15,-22-22-15,1 21 0,0-21 0,0 0 16,0 1-16,0 20 0,-1-21 0,22 21 15,-21-42-15,21 43 16,0-22-16,43 0 16,-1-21-16,-21 0 0,21 0 15,1 0-15,-1 0 0,-21 0 16,106 0 0,-63-21-16,-22 0 0,-21 21 15,22-43-15,-1 1 16,-42 21-16,21-21 0,-21-1 0,21 1 0,-21 0 15,0-85 1,-42 21 0,21 85-16,0-1 0,-1 1 15,1 21-15,0 0 0,0 0 0,0 0 16,0 0-16,-1 0 0,1 0 16,0 0-16,0 21 0,0 1 15,0-1-15,-1 21 16,22-21-1,0 0-15,0 1 0,0-1 16,0 0-16,0 0 0</inkml:trace>
  <inkml:trace contextRef="#ctx0" brushRef="#br0" timeOffset="3064.36">2011 4487 0,'0'0'0,"0"-21"31,0 0-15,-21 21-16,21-21 0,0 0 15,0 0-15,0-1 16,0 1-16,0 0 0,0 0 16,21 0-16,-21 0 0,21-1 15,21 1-15,1 0 16,-22 21-16,0-21 0,21 21 15,-21 0-15,1 0 0,20 0 0,-21 21 16,0 0-16,22 0 0,-22 1 16,21 62-16,-42-20 15,0-22-15,0 0 16,0 1-16,0-1 0,-21 0 0,0 1 16,0-1-16,-1 0 0,-20 1 0,0-1 15,-1 0-15,1-20 0,0 20 16,-43 21-16,43-41 15,-1-1-15,1-21 0,21 21 0,-21-21 16,20 0-16,-20 0 0,21 0 0,0 0 16,0-21-16,-22-22 15,22 22-15,21-42 16,-21 20-16,0-41 16,21 63-16,0-22 0,0 22 0,0-21 15,0 21-15,21-1 0,-21 1 16,42-21-16,22 21 15,-43 21-15,21 0 0,-21 0 16,22 0-16,-22 21 0,21-21 0,1 42 16,-22 1-16,0-22 15,0 0-15,0 42 0,0 22 16,-21-64-16,22 22 16,-1-22-16,-21 0 0,0 21 0,0-21 15,21 1-15,0-1 16,-21 0-16,0 0 15,21-21-15,0-21 32,-21 0-32,22 21 0</inkml:trace>
  <inkml:trace contextRef="#ctx0" brushRef="#br0" timeOffset="3855.9">2921 4530 0,'21'0'0,"-42"0"0,63-21 0,-63 21 47,0 0-47,0 21 16,0 0-16,-1 0 0,22 0 0,-21 0 16,0 22-16,21-22 0,-21 21 0,0-21 15,21 22-15,0-1 0,-21-21 16,-1 85-16,22-85 15,0 0-15,0 1 0,0-1 16,0 0-16,0 0 0,22-21 16,-22 21-16,21-21 0,21 0 15,22 0 1,-43-21-16,0 21 0,0-21 0,0 0 16,22 0-16,-22-1 0,0 1 15,-21-21-15,21 21 0,-21-22 0,0-62 16,0 41-1,0 43-15,0 0 0,-42-43 16,21 43-16,21 0 16,-22 21-16,22-21 15,22 21 1,-1 0 0,21-21-16,-21 21 0,0 0 0,22 0 15,-22 0-15,21 0 0,-21 0 16,22 21-16,-22-21 0,21 21 15,1 42 1,-22-41-16,-21-1 0,0 0 16,0 0-16,0 21 0,0-20 0,-21 20 15,21-21-15,-22 0 0,1 43 16,21-22-16,0 0 16,0-20-16,0-1 0,0 21 15,21-21-15,1-21 16,-1 0-16,0 0 0,0 0 0,21 0 15,22 0-15,21-42 16,-43 21-16,0 0 0,1-1 16,-22 1-16,21-21 0,0 21 15,-20-22-15,-1 22 0,0-21 0,-21 0 16,0-64 0,-21 42-16,0 22 0,-1 21 15,-20 21-15,21-21 0,0 21 16,-22 0-16,-20 0 0,21 0 15,20 0-15,-20 21 0,21 0 0,0 0 16,0-21-16,-1 21 0,1 0 16,21 1-16,0-1 15,0 0-15,0 0 0,21 0 16,22-21-16,-22 0 0,0 0 16,21 21-16</inkml:trace>
  <inkml:trace contextRef="#ctx0" brushRef="#br0" timeOffset="4237.68">4487 4932 0,'0'0'16,"-21"0"-16,0 0 0,0 0 15,42 0 17,0 0-32,21 0 0,-20 0 0,20 0 15,21 0-15,1 0 0,-1 0 0,64 0 16,43 0 0,-107 0-16,22 0 0,-22 0 0,22 0 15,-21 0-15,-1 0 0,-21 0 0,22 0 16,-22 0-16,-21 0 0,22 0 15,-22 0-15,-21-21 32,-21 21-17,21-21-15,-21 21 0,-1 0 0,22-22 16,-21 1-16,0 0 16,0 0-16</inkml:trace>
  <inkml:trace contextRef="#ctx0" brushRef="#br0" timeOffset="4601.8">5419 4657 0,'-22'0'31,"22"21"-15,22-21-16,-22 21 15,21-21-15,0 21 0,0-21 16,21 21-16,-20-21 0,41 43 15,-21-43-15,-20 21 0,20-21 16,-21 0 0,0 0-16,-21 21 0,0 0 15,0 0 1,-21-21-16,0 22 16,-21-1-16,20 0 15,-20 0-15,21 0 0,-21 0 0,-1 1 16,22 20-16,-21-21 0,-1 0 15,22 0-15,-21 1 0,-43 62 16,64-63-16,0 1 16,21-1-16,-21-21 0,21 21 15,21-21 1</inkml:trace>
  <inkml:trace contextRef="#ctx0" brushRef="#br0" timeOffset="5345.01">6519 4572 0,'0'21'0,"0"-42"0,21 0 0,-21 0 0,0 0 16,0-1-16,0 1 0,-21 21 47,0 0-47,21 21 0,-21 1 0,0-1 16,0 0-16,-1 0 15,-41 85-15,42-64 16,0 1-16,-22 20 0,22-21 15,21 1-15,0-1 0,0-21 16,0 22-16,0-22 0,0 63 16,64-20-1,-43-64-15,21 0 0,-21 21 16,0-21-16,22 0 0,41 0 16,-41 0-16,-1-21 0,0 0 0,43-22 15,-21 1 1,-43 0-16,21 21 0,-21-22 0,-21 1 15,0 0-15,0-1 0,0 1 0,0-43 16,0 43-16,-21 0 16,0 20-16,0-20 0,-22 21 0,-41-21 15,20 42 1,43 0-16,-21 0 16,21 0-16,-1 21 0,-20 0 0,21 0 15,-21 0-15,20 0 0,1 1 0,0-1 16,0 0-16,0 21 15,21 1-15,0-22 16,0 0-16,0 0 0,21 0 16,0-21-16,0 0 0,0 0 15,1 0-15,105 0 16</inkml:trace>
  <inkml:trace contextRef="#ctx0" brushRef="#br0" timeOffset="5647.83">7302 4530 0,'0'0'0,"0"-21"0,0-1 0,22 1 0,-22 0 15,0 0-15,0 42 32,0 0-17,0 0-15,0 1 0,0 20 16,0-21-16,-22 21 0,22 1 0,0-1 15,-21 0-15,0 1 0,-21 41 16,42 1-16,-21-43 16,21-20-16,-22 20 0,22-21 15,0 0-15,0 0 0,0 1 16,0-1-16,0-42 31,22-1-31,-1 1 0,-21 0 16,21 0-16,0 0 0,0-22 0</inkml:trace>
  <inkml:trace contextRef="#ctx0" brushRef="#br0" timeOffset="6147.55">7747 4424 0,'0'0'16,"-21"0"15,21 21-31,-21 0 0,-22 0 15,22 1-15,0-1 0,-21 0 16,20 0-16,-20 0 0,21 0 16,-21 1-16,20-1 0,1 0 0,0-21 0,0 21 15,0 0-15,0-21 0,-1 0 16,22-21 31,22 21-32,-1 0-15,-21 21 0,0 0 16,0 1-16,21 20 16,-21-21-16,21 0 0,-21 22 15,0-22-15,0 0 0,21 21 0,0-21 16,1 1-16,-22-1 0,21 0 16,0 0-16,-21 0 0,21 0 0,0-21 15,0 0-15,22 22 0,-22-22 0,0 0 16,21 0-16,-20 0 0,20 0 15,-21 0-15,0-22 0,43 1 16,-22-21 0,-21 21-16,0 0 0,1-1 0,-1-20 15,-21 21-15,21 0 16,0 0-16,0-1 0,-21 1 31,-21 21-15</inkml:trace>
  <inkml:trace contextRef="#ctx0" brushRef="#br0" timeOffset="7754.83">1566 6202 0,'-21'0'16,"0"0"0,0 0-16,21-21 15,0 0-15,0-1 16,21 1-16,0 21 0,-21-21 16,21 21-16,0-21 0,1 21 15,20 0-15,-21 0 0,0 0 16,0 0-16,85 21 15,-85 0-15,1 0 0,-1 22 16,0-22-16,0 21 0,-21 1 16,0-1-16,0 0 0,0 1 0,0-1 15,-21 21-15,-21-20 0,-22 41 16,22-62-16,-1 20 0,-20-21 16,21 21-16,-22-20 0,22-22 15,-1 21-15,-20 0 0,21-21 0,-22 0 16,-21 0-1,1-42-15,63 20 16,-1-20-16,22 21 0,0 0 16,0-22-16,0 1 0,0 0 0,22-1 15,-1 1-15,0 21 0,0-21 16,21 20-16,-20 1 0,20 0 0,0 0 16,85 0-1,-106 21-15,22 21 0,-22 0 0,21 0 16,-21 0-16,1 1 0,-22 20 15,21-21-15,-21 21 0,21-20 0,-21 20 16,0-21-16,21 43 16,-21-43-16,0 0 0,0 0 15,0 0-15,21 0 0,0-21 16,1 22-16,-1-22 0,0 0 16,0 0-16,0-22 15,22 1-15</inkml:trace>
  <inkml:trace contextRef="#ctx0" brushRef="#br0" timeOffset="8171.59">2603 6181 0,'0'0'0,"22"0"0,-44 0 31,1 0-31,0 21 0,0 0 0,0 0 16,0 22-16,-22-22 0,22 21 0,0 0 15,0 1-15,-22-1 0,1 43 16,21-43-16,0 0 0,21-20 16,0 20-16,0-21 0,0 21 15,0-20-15,0-1 0,42-21 0,-21 0 16,43 21 0,20-21-16,-41-21 0,-1 21 0,22-21 15,20-22-15,-41 1 0,-1 21 16,-21-22-16,21 1 15,-20 0-15,20-149 16,-42 149-16,0 0 16,0-1-16,-21 22 0,21-21 15,-43 21-15,22 21 0,0-22 0,0 22 16,-21 0-16,20 0 0,-83 22 16,83-1-16,1 0 15,0-21-15,0 21 0,21 21 16,0-20-16,0-1 0,21 0 15,0-21-15,0 21 0,22-21 16,-22 0-16</inkml:trace>
  <inkml:trace contextRef="#ctx0" brushRef="#br0" timeOffset="8780.02">3387 6414 0,'0'0'0,"21"0"0,0-43 31,-21 22-31,21 0 0,0 0 0,0 21 16,-21-43-16,22 22 0,-1 0 15,0 0-15,-21 0 0,21 0 0,0-1 16,0 1-16,-21 0 0,0 0 0,0 42 47,0 0-47,0 0 0,0 1 0,-21-1 15,21 0-15,0 21 0,-21-21 16,0 22-16,0 41 0,21-20 16,-21-22-16,21 1 0,-22-22 15,22 21-15,-21 0 0,21-20 16,0 41-16,0-42 0,0 0 16,0 1-16,0-1 0,0 0 0,-21 0 15,0-21 1,0 0-1,0 0-15,-1 0 0,1 0 16,0 0-16,-21 0 0,21 0 16,-1 0-16,-20 0 0,-43-21 15,64 21 1,0 0-16,0 0 0,21-21 0,21 21 31,0 0-15,22 0-16,-22 0 0,63 0 15,-41 0-15,-1 0 0,0 0 16,1 0-16,-1 0 0,-21 0 0,64 0 16,-64 0-16,21 0 15,1 0 1,-22 0-16,0 0 0,0 0 0,0 0 47,-21-21-32,22 21-15</inkml:trace>
  <inkml:trace contextRef="#ctx0" brushRef="#br0" timeOffset="9531.59">4318 6477 0,'0'0'0,"-21"0"0,0 0 16,-22 0-16,22-21 0,0 21 15,42 0 32,0 0-47,0 0 0,22 0 16,-1 0-16,0 21 0,1-21 15,-1 0-15,0 0 0,1 0 0,20 0 16,-20 0-16,-1 0 0,0 0 0,1 0 16,-1 0-16,85 0 15,-42 0 1,-64 0-16,0-21 0,21 21 16,-42-21-16,21 0 15,-21-1-15,0 1 16,0 0-16,0 0 0,-21 21 15,21-21-15,-21 21 0,21-21 16,-21-1-16,0 22 0,0-21 16,-1 21-16,1-21 0,0 21 15,0 0-15,0 0 16,0 0-16,-1 0 0,1 0 0,0 0 16,0 0-16,42 0 46,0 0-46,0 21 0,1-21 16,-1 0-16,0 0 0,0 0 16,0 0-16,0 0 0,22 21 0,-22-21 15,0 0-15,0 0 0,22 0 16,-22 0 0,0 0-16,0 22 15,-21-1 1,-21 0-1,0-21-15,21 21 0,-21 0 0,-22 22 16,22-22-16,-21 21 0,21-21 16,-1 0-16,1 1 0,0 20 15,0-21-15,0 0 0,0 0 0,-1 1 16,-41 20 0,63 0-16,-21-42 15,21 21-15,-21-21 0</inkml:trace>
  <inkml:trace contextRef="#ctx0" brushRef="#br0" timeOffset="10694.17">6265 6287 0,'0'-22'0,"0"44"0,21-65 16,-21 22-16,22 21 16,-22-21-16,0 0 0,0 0 0,42-43 15,-42 43-15,21-43 16,-21 43-16,0 0 16,0 0-16,0 0 0,-21 21 15,0-21 1,-22 21-16,22 0 0,0 21 15,0 0-15,-43 42 0,43-41 16,-21 20-16,21 0 0,0 1 16,-1-1-16,-20 0 0,-21 106 15,41-63-15,22-43 16,0 1-16,0 41 16,0-62-16,22 20 0,-1-21 15,21 0-15,-21 0 0,0 1 0,1-1 0,20 0 16,-21-21-16,43 0 15,-43 0-15,21 0 0,22 0 16,-22 0-16,0-21 0,1 21 16,-1-21-16,0-1 0,1 1 15,-1 0-15,21-42 0,43-43 16,-85 85-16,1-22 16,-22 22-16,0-21 0,0 21 15,0-1-15,0-20 0,0 21 0,-22 21 16,1-21-16,-21 21 15,0 0-15,20 0 16,22 21-16,0 0 16,0 0-16,0 0 0,22 1 15,-1-1-15,21 42 16,0-20 0,-42-22-16,0 0 0,22 0 0,-22 0 15,21 0-15,-21 1 0,0-1 16,0 0-16,21 0 0,21 0 15,1-21 1,-22 0-16,0 0 16,21 0-16,-21 0 0,1-21 0,20 21 15,-21-21-15,0 0 0,22 21 0,-22-21 16,21-22-16,0-20 16,-20 42-16,-1-1 15,0-20-15,0 0 0,-21 21 16,0-1-16,0 1 0,0 0 0,0 0 15,-21 21 1,0 0-16,0 21 16,-1 0-16,1 0 0,21 1 15,-21-1-15,21 0 0,0 21 0,-21-21 16,21 1-16,-21 20 0,21 21 16,0-20-1,0-22-15,0 0 0,21 0 16,0-21-16,0 21 0,0-21 0,43 0 15,-22 0-15,-21 0 0,22 0 16,-1 0-16,-21 0 0,22 0 0,62-21 16</inkml:trace>
  <inkml:trace contextRef="#ctx0" brushRef="#br0" timeOffset="11644.35">8043 6456 0,'21'-42'0,"-42"84"0,64-106 0,-43 43 16,0 0-16,0 0 0,0 0 15,0 0-15,0-1 16,-22 22-16,1 0 0,0 0 16,0 0-16,0 0 0,0 22 15,-64 41 1,64-42-16,0 22 0,-22 20 16,22-42-16,0 0 0,21 22 15,0-22-15,0 0 0,0 0 0,0 0 16,0 1-16,0-1 0,0 0 0,21-21 15,43 21 1,-43-21-16,0 0 0,0 0 16,0-21-16,0 21 0,22-21 0,-22-22 15,0 22-15,0 0 16,0 0-16,1-43 16,-1-41-16,-21 83 0,0 1 15,0 0-15,0 0 0,0 0 16,0 42 15,-21 0-31,21 0 0,0 0 16,0 1-16,-22 20 0,22-21 0,-21 21 15,21-20-15,0 20 0,0-21 0,0 0 16,0 22-16,0-22 0,21 21 16,1-21-16,-1 0 15,0-21-15,0 0 0,43 0 16,-43 0-16,0 0 0,0 0 0,21 0 15,-20 0-15,20-21 0,-21 0 16,43-21-16,-1-22 16,-42 22-16,0 0 0,1-22 15,41-21-15,-42 43 0,-21 0 16,21-1-16,-21 1 0,22 21 16,-22-64-1,-22 85-15,1 0 16,0 0-16,0 21 0,0 1 15,0 20-15,21-21 0,-22 0 16,22 22-16,0-22 0,0 21 16,0 0-16,0 43 15,0-43-15,0 22 16,0-43-16,0 21 0,22-20 0,-1-1 16,0 0-16,0 0 0,64 21 15,-22-42 1,-20 0-16,-22 0 0,21 0 15,-21 0-15,0 0 0,22-21 16,-22 0-16,0 21 0,0-21 0,64-85 16,-64 43-1,-21 41-15,0 1 0,0 0 16,0-21-16,0 21 0,0-1 16,0 1-16,-21 21 15,0 0-15,0 21 16,21 22-16,-22-22 15,22 0-15,-21 0 0,21 22 0,0-22 16,0 0-16,0 0 0,0 0 0,0 0 16,0 1-16,21 41 15,22-42 1,-22-21-16,0 0 0,0 21 0,22-21 16,-1 0-16,-21 0 0,0 0 15,22 0-15,-22 0 0,21 0 0,64-42 16</inkml:trace>
  <inkml:trace contextRef="#ctx0" brushRef="#br0" timeOffset="12260">9885 6498 0,'0'-21'16,"0"42"-16,0-63 0,0 21 0,0 0 0,0-1 16,-21 1-16,-1 0 15,1 21-15,0 0 16,0 0-16,0 0 0,0 0 15,-1 0-15,1 21 0,0 0 16,-42 43-16,63-43 16,-22 21-16,1-20 0,21-1 15,0 0-15,0 0 0,0 0 0,-21 0 16,21 1-16,0-1 0,0 21 16,21-21-1,0-21-15,1 21 0,-1-21 16,0 0-16,0 0 0,0 0 15,0 0-15,1-21 0,20 0 0,-21 21 16,0-21-16,0 0 0,1-22 0,62-62 16,-41 20-1,-22 43-15,0-1 0,21-63 16,-42 43-16,21 21 0,1-1 16,-1-20-16,-21 20 0,21 1 15,-21-43 1,0 64-16,0-21 0,-21 42 31,0 21-31,-1 0 0,1 0 0,0 22 16,0-1-16,0 0 0,0 85 15,-1-63 1,22-22-16,0 1 0,0 20 0,0 43 16,0-64-16,0 1 0,22-1 15,-22-21-15,21 21 0,0-20 0,0-1 0,0 21 16,0-42-16,22 42 15,-22-42-15,0 0 0,43 0 16,-43 0-16,0 0 0,0 0 0,21 0 16,-20-21-16,-1 0 0,0 21 15,42-42-15,-41-1 16,-1 22-16,-21 0 16,0 0-16,0 0 0,0 0 0,0-1 15,0 1-15,-21 0 16</inkml:trace>
  <inkml:trace contextRef="#ctx0" brushRef="#br0" timeOffset="12587.48">8509 6138 0,'0'0'0,"21"0"16,0 0 0,0 0-16,22 0 0,-1-21 0,0 21 15,1 0-15,-1 0 0,22 0 16,-22-21-16,0 21 0,1 0 15,-1 0-15,0 0 0,22 0 16,-43 0-16,0 0 16,-21-21-16</inkml:trace>
  <inkml:trace contextRef="#ctx0" brushRef="#br0" timeOffset="15548">1439 7938 0,'0'0'0,"-63"0"31,42 0-31,-1 0 0,22-22 16,-21 22-1,0 0-15,21-21 0,-21 21 16,21-21-16,0 0 16,0 0-16,0 0 15,21 21-15,0-22 0,0 1 16,1 21-16,-1 0 0,21-21 15,-21 21-15,0 0 0,1 0 0,-1 0 16,0 0-16,21 0 0,-21 21 16,1 0-16,-1 1 0,0 20 0,-21 0 15,21 64-15,-21 0 16,0-43-16,0-20 16,-21 20-16,-21-20 0,20 20 0,-20-21 15,0 1-15,-1-1 0,1 0 16,0-20-16,-1 20 0,1-21 0,0 0 15,-1 0-15,1-21 0,21 0 16,-43 0-16,43 0 0,-21 0 16,21-21-16,0 0 15,21 0-15,0-21 0,0 20 16,0 1-16,0-21 0,0-64 16,21 64-1,0-1-15,0 1 0,0 21 0,0-21 16,1 20-16,-1 1 0,21 0 0,-21 21 15,0 0-15,22 0 0,20 42 16,-20 1 0,-22-1-16,0 0 0,0 22 15,-21-22-15,0 1 0,21-22 16,-21 21-16,21-21 0,-21 0 16,43 43-1,-22-43-15,0-21 16,0 21-16,22-21 0,-22 0 15,0 0-15,21 0 0,-21 0 16,1-21-16,20 0 0</inkml:trace>
  <inkml:trace contextRef="#ctx0" brushRef="#br0" timeOffset="15991.75">2434 8043 0,'-85'64'32,"64"-43"-32,0 21 0,0-20 15,-21 20-15,20 0 0,1-21 0,0 22 16,0-1-16,0 0 0,0-20 16,-1 20-16,22 21 15,0-41-15,0 20 0,22-21 16,-1 0-16,0-21 0,0 21 0,0-21 15,22 0-15,-1 0 0,0 0 0,1 0 16,-1 0-16,43-42 16,42 0-16,-85 21 15,0-1-15,-21-20 0,22 21 16,-22-21-16,0-22 16,-21 22-16,0-1 0,0-62 15,-42 41 1,21 22-16,-22 21 0,22 21 0,-42-22 15,41 22-15,-20 0 16,21 0-16,0 0 0,0 0 0,-43 43 16,64-22-16,-21-21 15,21 21-15,0 0 0,0 0 16,21-21-16,0 0 0,0 0 16,22 0-16,-1 0 0</inkml:trace>
  <inkml:trace contextRef="#ctx0" brushRef="#br0" timeOffset="16615.93">3238 8022 0,'0'0'15,"-21"0"-15,21-21 0,0 0 16,0 0-16,0 0 0,21 21 15,1 0-15,-1-22 0,0 22 16,0 0-16,21 0 0,-20 0 16,83 0-16,-62 0 15,-22 22-15,0-1 16,0 21-16,-21-21 0,0 0 0,0 22 16,0-22-16,0 0 0,-21 21 0,0-20 15,-21-1-15,20 21 0,-20-21 16,21 0-16,-43 1 15,22-1-15,0-21 0,21 0 16,-1 0-16,1 0 0,0 0 16,21-21-1,21-1 1,0 22-16,1 0 0,-1-21 16,21 21-16,-21 0 0,22 0 0,-1-21 15,-21 21-15,64 0 16,-43 0-16,-21 0 0,43 21 15,-22 0-15,-21 1 0,0-1 0,1 0 16,-1 0-16,-21 0 0,0 0 16,0 22-16,0-22 0,0 0 0,-21 0 15,-1 0-15,1 1 0,-21-1 0,0 0 16,-43 21-16,0-21 16,43-21-16,0 22 0,-43-22 15,64 0-15,-22 0 16,22 0-16,-21 0 0,21 0 15,0-22-15,-1 22 0,22-21 16,-21 21-16,21-21 0,-21 21 16,21-21-1,0 0-15,21 21 16,0 0-16,1-21 0,-1 21 16,0-22-16,21 22 0,-21 0 0</inkml:trace>
  <inkml:trace contextRef="#ctx0" brushRef="#br0" timeOffset="17192.08">4191 8361 0,'0'0'0,"-21"0"0,42 0 31,0 0-15,0 0-16,0 0 0,22 0 0,-22 0 15,21 0-15,1 0 0,20 0 0,-21 0 16,22 0-16,-22 0 0,22 0 16,-22 0-16,85 0 15,-85 0-15,1 0 0,-1 0 0,0 0 16,1 0-16,-22 0 0,21-21 0,-21 21 15,1 0-15,-22-21 16,0-1-16,-22 1 16,-20 21-16,21 0 0,-21 0 15,-1-21-15,22 21 0,-64 0 16,43-21-16,21 21 0,0 0 16,-22-21-1,43 0 1,22 21-16,-1-22 0,0 22 15,21 0-15,-21 0 0,1 0 16,20 0-16,-21 0 0,0 0 16,0 0-16,22 22 0,-43-1 15,0 0-15,0 21 0,0-21 16,0 22-16,0-22 0,0 21 16,-21-21-16,-1 22 0,1-22 0,-42 42 15,-22 1 1,64-43-16,0 0 0,0 0 15,-1 1-15,1-1 0,0-21 16,21 21-16,-21-21 0,0 0 16</inkml:trace>
  <inkml:trace contextRef="#ctx0" brushRef="#br0" timeOffset="17995.62">6032 8086 0,'0'0'0,"22"-43"31,-1 43-15,-21 22-16,0-1 15,0 0-15,0 64 16,0-43-16,0-21 0,0 21 15,0 1-15,0-22 0,0 21 0,-21-21 16,21 1-16,-22 20 0,22-21 16,-42 21-16,21-20 15,21-1-15,0-42 47,0-1-47,0 1 16,0 0-16,0 0 0,21 0 15,0 0-15,0-1 0,-21-20 0,43 21 16,-22-21-16,85-43 16,-22 21-16,-41 43 15,20 0-15,-20 0 0,-1 21 16,21 0-16,-20 0 0,-1 0 0,0 21 16,-20 0-16,-1 0 0,0 1 15,-21 41-15,0 22 16,0-64-16,-21 21 0,0-21 0,21 1 15,-22 20-15,1-21 0,0 0 0,0 0 16,0-21-16,0 22 0,-22 20 16,22-42-1,42 0 17,0-21-32,1 21 15</inkml:trace>
  <inkml:trace contextRef="#ctx0" brushRef="#br0" timeOffset="18744.31">7260 8234 0,'0'0'0,"0"-21"0,-21 21 31,0 0-31,0 0 0,-1 0 16,1 0-16,0 21 0,0 0 0,-21 0 15,20 0-15,-20 22 16,42-22-16,-21 0 0,0 21 16,21-20-16,0-1 0,0 0 15,0 0-15,21-21 0,0 21 16,0-21-16,0 0 0,22 0 16,-22 0-16,0 0 15,0 0-15,-21-21 16,0 0-16,0 0 15,0 0-15,0-1 0,0-20 16,21-21-16,-21 20 16,22 22-16,-1 0 15,-21 0-15,21 0 0,21-22 16,-21 22-16,1 21 0,-1 0 0,0-21 0,0 21 16,0 0-16,22 0 15,-22 0-15,0 21 0,21 21 16,-21-20-16,1-1 0,-1 0 0,-21 21 15,0-21-15,21 43 16,-21-22-16,0-21 0,0 1 0,0 41 16,-42 1-1,42-43 1,-22-21-16,1 0 16,0 0-1,21-21-15,0-1 16,0 1-16,0 0 0,0 0 15,0 0-15,21 0 0,0-1 16,-21 1-16,22-21 0,-1 21 0,0-22 16,21 22-16,-21-21 0,1 21 15,20 0-15,-21-1 0,85-20 16,0 42 0,-85 0-16,0 21 15,0 0-15,0 1 0,1 20 0,-22 21 16,0-41-16,21 20 0,-21-21 15,0 21-15,0-20 0,0-1 0,-21 42 16,-1-20 0,1-22-16,0-21 0,0 21 15,0-21 1</inkml:trace>
  <inkml:trace contextRef="#ctx0" brushRef="#br0" timeOffset="20759.89">8953 8382 0,'0'0'0,"0"-21"15,22 21-15,-22-21 0,0 0 16,0-1-16,0 1 16,21 21-16,-21-21 0,0 0 0,0 0 15,0 0-15,0-1 0,0 1 0,0-21 16,-43 0-1,22-1-15,0 43 0,-21-42 16,21 42-16,-1 0 0,1 0 16,0 0-16,0 0 0,0 0 15,-22 21-15,1 21 0,-21 1 16,41-22-16,22 21 16,-42 22-16,42-22 0,-21 0 15,21-20-15,0 20 0,0-21 0,0 21 16,0 22-1,21-22-15,0-21 0,0-21 16,1 0-16,-1 0 0,0 0 0,0 0 16,21 0-16,-20 0 0,20 0 15,0 0-15,64-63 16,0-1 0,-85 43-16,0 0 0,0-21 0,1 21 15,-1-22-15,-21 22 0,0-21 16,21 21-16,-21-22 0,0 22 0,0-21 15,0 21 1,0 42 0,0 0-16,-21 0 15,21 0-15,-21 0 0,21 22 0,0-22 16,0 0-16,0 21 0,0 22 16,0-43-16,0 0 15,0 43-15,21-43 0,0 0 16,0 0-1,43-21-15,-43 0 16,0 0-16,42 0 0,-41 0 16,-1-21-16,0 21 0,0-21 0,0 0 15,0 0-15,-21-1 0,22 1 16,-1 0-16,0 0 0,0-85 16,0 43-1,-21 41-15,0 1 0,0-21 16,0 21-16,0 0 0,0 42 31,0 0-31,-21 0 16,21 0-16,0 22 0,-21-22 15,21 0-15,0 21 0,0-21 16,0 22-16,0-22 0,0 0 0,0 0 16,0 43-1,0-43-15,42-21 0,-21 21 16,22-21-16,-22 0 0,0 0 15,0 0-15,0 0 0,22 0 0,-22-21 16,0 21-16,64-64 16,-64 43-16,0 0 15,0 0-15,-21 0 0,21-43 16,1 43-16,-22-21 0,0 21 0,0-22 16,0 22-16,0 0 0,0-21 15,0 20 1,0 44-1,0-1-15,0 21 16,0-21-16,0 0 0,-22 85 16,22-85-16,0 22 0,0 20 15,0-42-15,0 1 16,0-1-16,0 0 0,0 0 0,0 0 16,43 0-1,-1-21-15,-21 0 0,0 0 16,1 0-16,20 0 0,-21 0 15,0-21-15,0 21 0,22-21 0,-22 0 16,0 0-16,0 0 0,22-22 16,-22 1-16,21-43 0,-21 43 15,-21 0-15,21-1 0,1 1 16,-1-22-16,0 22 0,-21 0 0,0-1 16,21 1-16,-21 0 0,0-1 15,0 1 1,-21 42-1,0 21-15,21 0 0,-21 1 16,21 20-16,-22 0 0,22 1 16,-21 41-16,21 22 15,0-64-15,0 1 0,-21-1 16,21 0-16,0 1 0,0-22 16,0 21-16,0-21 0,0 1 0,21-1 15,-21 0-15,21 0 0,1-21 0,-1 21 16,21-21-1,-21 0-15,22 0 0,-22 0 16,0-21-16,42 0 0,-41 0 16,-1 0-16,0-1 0,0 1 0,21 0 15,-20-21-15,-1-1 0,21-41 16,22-43 0,-43 84-16,-21 22 0,0-21 0,0 21 15,0 0-15,0-1 0,0 1 16,0 42-1,-21 22-15,21-22 16,-22 0-16,22 21 0,-21 1 0,21-1 16,0-21-16,0 22 0,-21-1 15,21 0-15,-21-21 0,21 22 0,-21-22 16,0 64-16,-1-64 16,22 0-16,-21 0 0,21 0 31,0-42-16,0 0 1,0 0-16,0 0 16,0-1-16,0 1 0,21 0 0,1 0 15,-1 0-15,0-22 0,0 22 0,0 0 16,0 0-16,22 0 0,20-22 16,22 22-1,-64 21-15,0 0 0,22 0 0,-22 0 16,0 21-16,0-21 0,0 22 0,0 20 15,1-21-15,-22 0 0,0 0 0,0 64 16,0-43 0,-22-20-16,1-1 0,0 0 15,0 0-15,0-21 16,21 21-16,-21-21 16,-1 0-1,1 0-15,0-21 0,21 0 16</inkml:trace>
  <inkml:trace contextRef="#ctx0" brushRef="#br0" timeOffset="20983.76">10477 8086 0,'0'0'15,"22"0"1,-1 0-1,0 0-15,0 0 0,0 0 0,85 0 16,0 0 0,-64 0-16,1 0 15,-22 0-15,0 0 0,0 0 0,21 0 16,-20 0 0</inkml:trace>
  <inkml:trace contextRef="#ctx0" brushRef="#br0" timeOffset="21471.67">11642 8065 0,'0'0'0,"21"0"0,-21-22 16,0 1-1,-21 21-15,-1 0 0,1 0 16,0 0-16,0 21 15,21 1-15,-42 20 16,42-21-16,-22 0 0,22 0 0,0 1 16,0 20-16,-21-21 0,21 0 15,0 22-15,-21-22 0,21 0 16,0 42-16,21-20 16,0-22-16,1 0 15,-1-21-15,0 0 0,0 0 16,0 0-16,0 0 0,1 0 15,-1 0-15,42-21 16,-20-21-16,-22 42 16,0-43-16,0 22 0,0 0 0,-21-21 15,0 20-15,21-20 0,-21 0 0,0 21 16,0-22-16,0 1 0,0 21 16,-21 0-16,-21-22 15,21 22-15,0 0 0,-43 21 16,43 0-16,0 0 0,0 0 15,-1 0-15,1 21 0,0 0 0,21 22 16,-21-1 0,21-21-16,0 0 0,0 0 15,0 1 1</inkml:trace>
  <inkml:trace contextRef="#ctx0" brushRef="#br0" timeOffset="23572.18">11980 8403 0,'0'0'0,"21"-21"46,1 0-46,-1 0 16,0 0-16,0-1 0,0 1 16,0 0-16,1 0 0,-1 0 0,0 0 15,0-1-15,21-20 0,-20 0 16,-1-22-16,0 43 0,-21 0 16,0 0-1,-21 21-15,0 0 16,-1 0-16,1 0 0,0 21 15,0 0-15,21 0 0,0 0 16,0 1-16,0-1 0,0 0 16,0 0-16,0 21 0,0-20 0,0-1 15,0 0-15,0 0 0,0 0 16,0 22-16,0-22 0,0 21 16,0-21-16,0 0 15,21-21 1,0 22-16,0-22 15,1 0-15,-1 0 0,0 0 16,0-22-16,0 22 16,22-21-16,-1 0 0,0 0 15</inkml:trace>
  <inkml:trace contextRef="#ctx0" brushRef="#br0" timeOffset="24985.2">12742 8086 0,'0'0'0,"0"-21"0,0-1 0,0 1 16,0 0-16,-21 21 15,0 0 1,0 0-16,0 21 0,-1 0 16,1 1-16,0-1 0,0 21 0,0-21 15,0 0-15,-1 22 0,1-22 16,0 21-16,0 1 0,21-1 16,0-21-16,0 0 15,0 0-15,21-21 16,0 0-16,0 0 0,1 0 15,-1 0-15,21-21 16,0 0-16,-42 0 0,22 0 16,-1 0-16,0-1 0,0 1 0,0 0 15,-21 0-15,0 0 0,0-22 16,21 22-16,-21 0 0,0 0 16,0 0-1,0 42 1,0 0-16,-21 0 0,0 0 15,21 1-15,0-1 0,0 21 0,-21-21 16,21 0-16,-21 43 16,21-43-16,0 0 0,0 0 15,21-21-15,0 0 16,0 0-16,0 0 0,1 0 16,20 0-16,0 0 0,1-42 15,-22 21-15,0 0 16,42-22-16,-41 22 15,-22-21-15,42-22 0,-21 22 16,-21 0-16,0-1 0,21-41 16,0 20-16,-21 43 15,0 0-15,0 42 32,-21 21-32,21-20 15,-21 20-15,21-21 0,0 21 0,-21 1 16,0-1-16,21 0 0,0-20 0,0 20 15,0-21-15,0 0 0,0 22 16,0-22-16,0 0 0,0 0 16,0 0-16,21-21 15,0 0-15,0 0 16,0 0-16,1 0 0,-1 0 0,0 0 16,42-42-16,-20 0 15,-43 20 1,21 1-16,0 21 0,-21-21 15,0 0-15,0 42 47,0 0-47,-21-21 0,21 21 16,0 1-16,-21-22 0,21 21 16,0 0-1,0 0 1,21-21-16,0 0 15,0 0-15,0 0 0,1 0 16,-1-21-16,42 0 16,-63 0-16,21 21 0,1-22 15,-22 1-15,21 21 0,-21-42 16,0 21-16,21 0 0,-21-1 16,0 1-16,21 0 15,-21 0-15,0 0 0,0 0 16,0-1-16,0 1 0,21 0 15,-21 0-15,0 0 0,21 21 0,-21-21 16,0-1-16,0-20 16,0 21-16,22 21 15,-22-21-15,0 42 32,0 0-17,-22 0-15,22 22 0,-21-1 16,0 0-16,0 1 0,21-1 15,0-21-15,-21 21 0,0-20 0,21 20 16,-22-21-16,22 21 0,0-20 0,0 20 16,0-21-1,0 0-15,22-21 16,-1 0-16,0 0 0,0 0 16,0 0-16,0 0 0,1 0 15,-1 0-15,0-21 0,21 21 16,22-42-16,-43 21 0,0-1 15,-21-20-15,21 21 0,-21 0 16,0 0 0,-21 42-1,0 0 1,21 0-16,-21 0 0,21 0 16,-21 1-16,21-1 15,0 0-15,0 0 0,0 0 0,0 0 16,21-21-16,0 0 15,0 0-15,43 0 16,-43 0-16,0 0 0,0 0 16,0 0-16,0 0 0,1-21 15,-1 21-15,-21-21 0,21 0 0,-21 0 16,21 0-16,-21-1 0,0 1 16</inkml:trace>
  <inkml:trace contextRef="#ctx0" brushRef="#br0" timeOffset="25192.08">13716 8022 0,'21'0'0,"-42"0"0,63 0 16,-21-21-16,1 21 0,-1 0 15,0 0-15,0 0 0,64-21 16,-64 21-16,42 0 15,-41 0-15,-22-21 16,0 0-16,0-1 16,-22 22-16</inkml:trace>
  <inkml:trace contextRef="#ctx0" brushRef="#br0" timeOffset="25360.05">13462 7768 0,'0'0'0,"-21"0"0,0 0 16,21-21-16,-22 21 47,1 0-47,0 0 16</inkml:trace>
  <inkml:trace contextRef="#ctx0" brushRef="#br0" timeOffset="26817.5">7705 9102 0,'21'0'31,"0"-21"-31,0-1 16,0 22-16,-21-21 0,21 0 16,22 0-16,-43 0 0,0 0 15,21-1-15,-21 1 16,21 21-16,-21-21 0,-21 21 31,21 21-31,-21-21 16,0 21-16,21 1 0,0 41 15,-22-21-15,1 22 0,21-43 16,0 64-16,0-64 16,0 21-16,-21-21 0,21 1 0,-21-1 15,21 0-15,0 0 0,-21 21 16,0-20-1,-1-22-15,22 21 0,-21-21 0,0 0 16,0 0-16,0 0 0,0 0 16,-1 0-16,1-21 15,0-1-15,0 1 0,0 0 16,0 0-16,-22-21 0,22-1 16,0 22-1,21 0-15,-21 0 0,21 42 31,0 0-15,21 0-16,0 0 0,0-21 0,0 22 16,-21-1-16,22 0 0,-1 0 0,0-21 15,21 21-15,-21-21 0,1 0 16,41 0-16,-42 0 16,22 0-16,-1 0 0,21 0 15,-20 0-15,-22-21 0,21 0 0,-21 21 16,22-21-16,-22 0 0,0 21 15,21-43-15,-20 22 16,-1 0-16,-21 0 0,0 0 0,0-1 16,0 44 15,0-1-31,0 0 0,0 0 16,0 0-16,0 0 15,-21 1-15,21-1 0,0 0 0,0 0 16,-22-21-16,22 21 0,-21-21 15,21 21-15,0-42 47,21 21-47,-21-21 16,22 21-16,-1-21 0,0 0 0,0 0 16,0 21-16,0-22 0,1 1 0,20 0 15,-21 0-15,0 0 0,0 0 16,22 21-16,-22 0 0,0-22 15,0 22-15,22 0 0,-22 0 0,0 64 16,-21-43 0,0 0-16,0 0 15,0 1-15,0-1 0,-21 0 0,21 0 16,0 0-16,-21 0 0,-1 1 16,22-1-16,-21-21 15,21 21-15,21-21 31,1 0-31,-1-21 16,0 21-16,0-21 0,0-1 16,0 22-16,1-21 0,-1 0 0</inkml:trace>
  <inkml:trace contextRef="#ctx0" brushRef="#br0" timeOffset="28668.64">8890 9144 0,'0'0'0,"21"-21"16,-21 0-16,0 0 0,21-1 0,-21 1 15,21 0-15,-21 0 0,0 0 0,0 0 16,0-1-16,0 1 16,22 21-16,-22 21 15,-22 1 1,22 20-16,-21-21 0,0 64 16,0-43-16,0 0 15,0 1-15,-1-1 0,1 0 0,0 1 16,0 20-16,0 1 0,0-1 0,-1 1 15,-20-22-15,0 85 16,-22 64-16,43-128 16,0 1-16,0-1 0,0 1 0,-1-22 15,1 21-15,0 1 0,21-22 16,0 1-16,-21-1 0,21 0 0,0-21 16,0 22-16,0-22 0,0 21 15,21-42 1,0 0-16,0-21 0,1 0 15,-1 0-15,21 0 0,-21-1 16,22-20-16,-22 0 0,21-1 0,0 1 0,43-106 16,-43 63-1,-20 22-15,-1-1 16,-21 22-16,0-22 0,0 1 0,0-1 16,0 1-16,-21 21 0,-1-22 0,1 22 15,-21-43 1,-22 22-16,43 41 0,0 22 15,21-21-15,-21 21 0,42 0 47,0 0-47,0 0 0,1 0 0,-1-21 16,21 21-16,0-21 0,1 21 16,-22-21-16,21 21 0,1-21 15,-1 21-15,0-22 0,106-41 16,-105 42-1,-43 0-15,21 21 0,-21-22 16,21 22-16,-21-21 0,-21 42 47,0 1-31,21-1-16,0 0 0,0 0 0,0 0 15,-21 43 1,21-43-16,0 0 0,0 0 15,0 0-15,21-21 16,0 22-16,0-22 0,0 0 16,22 0-1,-22 0-15,21 0 0,-42-22 16,21 22-16,22-21 0,-22 0 16,-21 0-16,21 0 0,-21 0 0,21-1 15,0 1-15,-21 0 0,0-21 16,0-43-1,0 64-15,0 0 0,0 0 16,-21-1-16,0 1 0,0 21 16,0 0-16,-1 0 0,1 0 0,0 0 0,-42 21 15,20 1 1,22-1-16,0 0 16,21 0-16,0 21 0,-21-20 0,21-1 15,0 0-15,0 0 0,0 0 0,0 0 16,0 43-1,21-43-15,0 0 0,0-21 16,22 21-16,-22-21 0,0 0 16,0 0-16,0 0 0,0 0 15,1 0-15,20 0 0,-21 0 16,0-21-16,22 21 0,41-42 16,-63 21-16,43-43 15,-43 43-15,-21 0 16,21 0-16,-21 0 0,0-1 15,-21 22 17,21 22-32,-21-22 15,21 21-15,-21 0 0,21 0 0,0 0 16,0 0-16,0 1 0,0-1 16,0 0-16,21-21 15,-21 21-15,21-21 16,0 21-16,0-21 0,1 0 0,-1 0 15,21 0-15,-21 0 0,22 0 16,-1 0-16,-21 0 0,64-21 16,-22-21-16,-42 42 15,1-21-15,-1-1 0,-21 1 16,0 0-16,0 0 16,-21 21-1,-1 0 1,1 0-16,21 21 0,0 0 15,-21 0-15,0-21 0,0 22 0,21 20 16,-43 21 0,22-41-16,21-1 15,0 0 1,21-21 15,-21-21-31,0 0 0,22 21 16,-1-43-16,0 43 0,0-21 15,0 0-15,-21 0 0,21 0 0,1-1 16,-22 1-16,21 21 0,0-21 0,0 21 16,0 0-1,-21 21 1,0 0-16,0 1 16,0-1-16,0 0 0,0 0 15,0 0-15,0 0 16,0 1-16,0-1 15,0 0 1,0-42 15,0 0-31,0-1 0,21 22 16,-21-42-16,43 0 16,-22 21-16,0-1 0,0 1 15,0 0-15,1 0 0,-1 21 0,21-21 16,-21 21-16,0 0 0,1 0 15,62 0 1,-41 21-16,-22 0 0,0 0 16,0 0-16,0 1 0,-21-1 0,0 0 15,0 0-15,0 0 0,0 0 16,0 1-16,0-1 0,-42 21 16,21-21-1,0 0-15,42-21 31,0-21-31,0 21 16</inkml:trace>
  <inkml:trace contextRef="#ctx0" brushRef="#br0" timeOffset="30257.95">11515 9229 0,'0'0'16,"-22"0"-16,1 0 0,0 0 0,0 0 0,0 0 16,-22 0-16,-20 21 15,-22 21-15,43-21 16,21 1-16,-43 20 16,43-21-16,0 0 0,21 0 0,0 1 15,0-1-15,0 0 0,0 21 16,42-21-1,-21-21-15,1 0 0,-1 0 0,0 0 16,21 0-16,-21 0 0,1-21 16,-1 21-16,0-21 0,0 0 0,43-21 15,-22-22 1,-42 43-16,0 0 0,21-22 16,-21 22-1,0 42 16,-21 1-31,21-1 0,0 0 16,-21-21-16,21 21 0,-21 0 16,21 0-16,0 1 0,0-1 0,0 0 15,0 0-15,0 0 0,0 0 16,0 1-16,21-22 16,0 21-16,0-21 0,0 0 15,0 0-15,1 0 0,-1 0 0,0 0 0,0-21 16,0 21-16,0-22 0,22-41 15,-22 42 1,0-22-16,-21 22 0,21-21 0,0-22 16,1 22-16,-1 0 0,0-1 15,-21 1-15,21 0 0,0 21 0,-21-22 16,0 1-16,0 21 16,0 42-1,-21 21-15,0-21 16,21 1-16,-21 20 0,21-21 15,0 21-15,-43 22 16,43-22-16,0 22 0,0-22 0,0-21 16,0 43-16,0-43 15,0 0-15,0 0 0,0 0 16,0 1-16,22-22 0,-1 0 0,0 0 16,0 0-16,21 0 15,1-22 1,-22 1-16,0 0 0,0 21 0,0-21 15,1 0-15,-1 0 0,0-1 0,-21 1 16,21 0-16,-21 0 0,21 0 0,-21 0 16,0 42 15,0 0-31,0 0 16,0 0-16,-21 0 0,21 1 15,0-1-15,0 0 0,0 0 16,0 0-16,0 0 0,0 1 15,64-1-15,-43-21 16,0 0-16,0 0 0,0 0 16,0 0-16,22 0 0,-22 0 0,21-21 15,-21-1-15,64-41 16,-64 42 0,0 0-16,-21-1 0,0 1 0,0-21 15,0 21-15,-21 21 16,0 0-16,0 0 15,21 21-15,0 0 16,0 0-16,0 0 16,-21 1-16,21-1 0,0 0 15,0 0-15,0 0 16,0 0-16,21-21 0,-21 22 16,21-22-16,0 0 15,0 0-15,-21-22 16,0 1-16,0 0 15,0 0-15,0 0 16,0 0-16,0-1 0,-21 1 16,21 0-16,-21 0 0,0 0 15,21 0-15,0-1 16,21 22-16,0 0 16,0-21-16,1 21 0,-1 0 15,21 0 1,-21 0-16,0 0 0,1 43 15,-1-43-15,-21 21 0,21 0 0,-21 0 16,0 0-16,0 0 0,0 1 16,0 20-16,0 0 15,0-21-15,0 1 0,0-1 16,0 0-16,-21-21 16,0 0-1,-1 0 1,22-21-16,0 0 15,0-1 1,0 1-16,0 0 0,0-21 16,22 21-16,20-22 0,-21 22 15,0 0-15,43-21 16,-22 20-16,-21 22 0,22-21 0,-1 21 16,0 0-16,1 0 0,-22 0 15,21 0-15,-21 21 0,0 1 0,-21 41 16,0-21-1,0 1-15,0-22 0,0 21 16,-21 1-16,0-22 0,0 0 16,0 0-16,0 0 0,-1 0 15,1-21 1,0-21 15,21 0-31,0 0 0</inkml:trace>
  <inkml:trace contextRef="#ctx0" brushRef="#br0" timeOffset="30448.53">12763 9017 0,'0'0'0,"-21"-21"16,21 42 46,-21-21-46,0 0-1</inkml:trace>
  <inkml:trace contextRef="#ctx0" brushRef="#br0" timeOffset="30656.41">11811 9165 0,'0'21'0,"21"-21"31,0 0-31,22 0 16,-1 0-16,0 0 0,1 0 0,-1 0 16,0 0-16,1 0 0,-1 0 15,0 0-15,-21 0 0,22 0 0,-22 0 16,0 0-16</inkml:trace>
  <inkml:trace contextRef="#ctx0" brushRef="#br0" timeOffset="31736.46">1376 10986 0,'0'-22'0,"-21"22"15,-1-21 1,1 0-16,21 0 16,0 0-16,0 0 0,0-1 15,0 1-15,21 0 0,1 21 16,-1-21-16,0 21 0,21 0 16,-21 0-16,1 0 0,20 0 0,-21 0 15,21 21-15,-20 21 0,41 22 16,-42-22-16,0 1 15,-21 20-15,0-21 0,0 22 0,-21-1 16,-21-20-16,21 20 0,-22-20 0,1 20 16,-21-21-16,20 1 0,-20-22 15,-22 42-15,-21-20 16,64-43-16,21 0 0,-64 0 16,43 0-16,21 0 0,-22-21 15,22-1-15,-21 1 0,21 0 16,21-21-16,0 21 0,0-22 15,0 1-15,0 0 0,21-1 16,21-41-16,-21 41 0,22 1 16,-1 21-16,-21 0 0,21-1 15,1 1-15,-1 21 0,0 0 0,1 0 16,-1 0-16,0 21 0,-20 1 16,41 83-16,-42-83 15,-21 20-15,21 0 0,-21 1 16,0-1-16,0 0 0,0-21 15,0 22-15,0-22 0,0 21 0,0 1 16,22-1 0,-1-42-16,0 0 0,0 0 15,0 0-15,0 0 0,1 0 16,20-21-16,-21 21 0,21-21 0,-20-1 16,20 1-16,0 0 0</inkml:trace>
  <inkml:trace contextRef="#ctx0" brushRef="#br0" timeOffset="32138.23">2201 10986 0,'0'0'0,"-21"0"15,0 21 1,0 0-16,0 0 0,-1 21 0,1 1 16,21-22-16,-21 21 15,21 1-15,-21-1 0,21 43 16,0-64-16,0 21 0,0 0 15,0-20-15,0-1 0,0 21 16,0-21-16,21-21 0,0 0 0,0 0 16,1 0-16,-1 0 0,21 0 15,0-21-15,22-21 16,-43 21-16,0-22 0,0 22 16,1-21-16,-1 21 0,-21-22 0,0 1 15,0 0-15,0-1 0,0-20 0,0 42 16,0-64-1,-21 21-15,-1 43 16,1 21-16,0 0 16,0 0-16,0 21 0,0 1 15,-1-1-15,22 0 0,0 0 16,0 0-16,0 0 0,0 1 16,85-1-1,-64-21-15,22 0 16,-22 0-16</inkml:trace>
  <inkml:trace contextRef="#ctx0" brushRef="#br0" timeOffset="32668.37">3048 10964 0,'0'22'0,"-21"83"15,0-62-15,-1-1 16,1-21-16,0 22 0,0-1 15,0-21-15,-64 85 16,43-64-16,21-21 16,-1-21-16,22-21 31,22 0-15,-1 0-16,0 0 0,21 0 15,-21-1-15,22 1 0,-22 21 0,0-21 16,0 21-16,0 0 0,43-21 15,-22 21 1,-21-21-16,1 21 0,-1-21 16,0 21-16,-21-22 15,21 1-15,0 0 0,-21 0 16,0 0-16,0 0 31,-21 21-15,0 0-16,0 21 15,21 0-15,-21 0 0,21 0 0,0 0 16,-22 22-16,22-22 0,-21 42 16,0 22-16,0-64 15,21 22-15,-42-1 0,42-21 16,0 0-16,0 0 0,-22 1 0,22-1 16,0 0-16,0 0 15,22-21 1,-1-21-1,0 0-15,0 0 16</inkml:trace>
  <inkml:trace contextRef="#ctx0" brushRef="#br0" timeOffset="33228.07">3725 11367 0,'21'0'31,"1"0"-31,-1 0 0,0 0 16,21 0-16,-21 0 0,43 0 16,-22 0-16,22 0 15,-22 0-15,22 0 16,-43 0-16,21 0 0,0 0 0,-20 0 15,20 0-15,-21 0 0,21 0 0,1-22 16,-1 1 0,-21 0-16,-21 0 0,21 21 0,-21-21 15,0-22-15,-21 43 0,0-21 16,0 0-16,0 21 0,0-21 16,-64 0-16,43 21 15,20 0-15,1 0 0,0 0 16,42 0 15,0 21-15,1-21-16,-1 0 0,0 0 0,21 0 15,-21 21-15,1-21 0,-1 21 16,0-21-16,0 21 0,0 1 0,-21-1 16,0 0-16,0 21 0,0-21 15,-42 64 1,21-64-16,0 0 0,-43 43 15,43-43-15,-21 0 0,20 0 16,1 1-16,0-1 0,-42 21 16,63-21-16,-22-21 15,22 21-15</inkml:trace>
  <inkml:trace contextRef="#ctx0" brushRef="#br0" timeOffset="34111.58">5249 11494 0,'-21'-22'16,"42"44"-16,-63-65 0,42 22 15,0 0-15,0 0 16,0 0-16,0-1 0,0 1 16,0-21-16,0 21 15,21 0-15,0-1 0,0-20 0,1 42 16,-1-21-16,63-21 0,-62 42 16,20 0-16,0 0 0,22 0 15,-1 0 1,-42 21-16,1 0 0,-1 21 0,0 1 15,-21-1-15,0 0 0,0 1 0,0-1 16,0 0-16,0 1 0,-64 126 16,43-106-1,21-41-15,-21-1 0,0 21 16,21-21 0,-21-21-1,21-21 1,0 0-16,0 0 0,0 0 15,0-1-15,0 1 0,0 0 16,0-21-16,21-1 0,0 22 0,0-21 16,0 0-16,1-1 0,-1 22 15,21-21-15,-21-1 0,22 22 0,-22-21 16,21 21-16,64-22 16,-21 22-1,-43 21-15,-21 0 0,0 21 16,0-21-16,-21 22 0,43 20 15,-43-21-15,0 21 0,21-20 0,-21 20 16,0-21-16,0 21 0,0 64 16,-42-21-1,20-64-15,1 21 0,21-20 16,0-1-16,-21 0 0,0 0 16,21 0-16,-21-21 15,21-21 48,0 0-48,0 0 1,21 21-16,0 0 16,0-21-16</inkml:trace>
  <inkml:trace contextRef="#ctx0" brushRef="#br0" timeOffset="34568.32">6752 11345 0,'0'0'15,"0"-21"-15,0 0 16,-21 21-1,0 0 1,0 0-16,21 21 0,-22 0 0,1 22 16,0-22-16,21 0 0,-21 21 0,0 1 15,0-22-15,21 42 16,0 1-16,0-43 16,0 0-16,0 22 0,21-22 15,0 0-15,0-21 0,0 0 0,22 21 16,-22-21-16,21 0 0,22 0 15,63-21 1,-85 21-16,0-21 0,43-22 16,-64 22-16,0 0 0,0-21 0,1 21 15,-22-22-15,0 22 0,0-85 16,-85 22 0,64 62-16,-22 1 0,22 21 15,-21 0-15,0 0 0,20 0 16,-20 0-16,0 0 0,21 0 0,-22 0 15,1 21 1,42 22-16,21-22 16</inkml:trace>
  <inkml:trace contextRef="#ctx0" brushRef="#br0" timeOffset="37276.46">8170 11726 0,'-21'0'0,"42"0"0,-63 22 15,42-1-15,-21-21 0,21 21 0,0 0 16,-21 0-16,21 0 15,-22-21 1,22-21 0,0 0-1,0 0-15,0 0 16,0 0-16,0-1 0,43-41 16,20-22-1,-42 43-15,1-22 0,20 22 16,-21 0-16,21-1 0,-20-20 0,20 21 15,-21-1-15,21 22 0,-20 0 0,62-43 16,-63 64 0,1 0-16,-1 22 15,-21-1-15,0 0 0,0 0 16,0 0-16,0 0 0,0 1 0,0-1 16,0 0-16,0 0 15,0-42 32,0 0-31,0 0-16,0-1 0,0 1 15,0 0-15,0 0 0,0 0 0,0 0 16,0-1-16,0 1 0,-21 0 16,21 0-1,-22 21-15,1 0 0,0 0 0,0 21 16,0 0-16,0 0 15,-1 1-15,1 20 0,0 0 0,0 43 16,-43 63 0,43-106-16,21 64 15,0-63-15,0-22 0,0 21 16,0 0-16,0-20 0,0 20 0,0-21 16,43 21-16,41 1 15,-63-43-15,22 21 16,-1-21-16,-21 0 0,22 0 0,-1 0 15,0-21-15,1 21 0,-1-21 0,-21-1 16,43-20 0,-22 21-16,0-43 0,-21 22 15,1 21-15,20-43 0,-42 43 16,0-21-16,21 21 0,-21 0 16,0-1-16,0 44 31,0-1-31,-21-21 0,21 21 15,0 21-15,-21-21 0,21 1 16,-21-1-16,21 21 0,0-21 0,0 64 16,0-43-1,21-21-15,0 1 0,0-1 16,0-21-16,0 21 0,1-21 16,20 0-16,-21 0 0,0 0 0,22 0 0,41-21 31,-41 0-31,-22-1 0,0 1 15,0 21-15,0-21 0,0-21 0,-21 21 16,0-1-16,0 1 0,0-21 0,0 0 16,0 20-16,0-20 0,0 0 15,-21 21-15,-42-64 16,42 64-16,-22 0 16,22 21-16,0 0 0,-21 0 15,20 0-15,1 21 0,0 0 0,0 21 0,0-21 16,0 22-16,21-22 0,0 85 15,0-43 1,21-20-16,-21-22 0,21 0 16,21 0-16,-21 0 0,1 0 0,20-21 15,-21 22-15,21-22 0,-20 0 0,20 0 16,-21 0-16,21 0 0,1 0 16,-1 0-16,43-22 0,-22-20 15,-42 21-15,22 21 0,-22-21 16,21-22-16,-21 1 0,-21 21 15,22 0-15,-22 0 0,21-1 16,-21 1-16,-21 42 31,-1 1-31,1-1 16,21 0-16,0 0 0,-21 0 16,0 0-16,21 1 0,0-1 0,-21 0 15,21 0 1,0 0-16,21-21 31,0-21-31,0 0 16,0 21-16,1-21 0,-22 0 15,21-1-15,0 1 0,0 0 0,0 0 16,-21 0-16,21 0 0,1-1 16,-22 1-16,0 0 0,21 21 15,-21 21 1,0 0-16,0 1 15,0-1-15,0 0 0,0 0 0,0 0 16,0 22-16,21-22 0,-21 0 16,21 0-16,-21 0 0,21-21 15,0 21-15,64 1 16,-43-22-16,22 0 0,-43 0 16,0 0-16,22 0 15,-22 0-15,0-22 0,0 22 0,0-21 0,0 0 16,22 0-16,-43 0 0,21-22 15,0 22-15,0-21 0,-21 0 0,43-43 16,-22-21 0,-21 64-16,0-22 0,21 22 0,0-43 15,-21 43-15,0 21 0,0 0 16,0-22-16,-21 43 16,0 21-1,0 1-15,21-1 0,-22 21 0,1 0 16,0 1-16,21-1 0,0 0 15,-21 1-15,21 20 0,-21-20 0,21-1 16,0 0-16,0 43 16,0-64-16,0 43 0,0-22 15,0-21-15,21 0 0,0 0 16,0-21-16,22 43 0,-22-43 16,0 0-16,42 0 0,-20 0 15,-22 0-15,21 0 0,22-43 16,-43 22-16,42-21 15,-41 21-15,-1 0 0,0-1 0,0 1 16,-21-42-16,21-1 16,-21 43-16,0 0 0,0 0 15,-21 21 1,0 0-16,21 21 0,-42 21 16,20 1-16,22-22 15,-21 0-15,21 0 0,0 0 0,0 22 16,0 20-1,0-21-15,21-42 0,1 22 16,-1-1-16,0-21 0,0 0 16,21 0-16,-20 0 0,20 0 0,-21 0 15,21 0-15,43-21 16,-43 21-16,1-43 16,-22 22-16,21-21 15,-21 21-15,-21-1 0,22-20 16,-22 21-16,0 0 0,0 0 0,0-1 15,0 44 1,-22-22 0,22 21-16,0 0 0,-21 0 0,0 0 15,0 0-15,21 1 0,0-1 0,-21 0 16,0 0-16,-1 0 16,44-21 15,-1 0-16,0-21-15,-21 0 0,21 21 16,0-21-16,-21 0 0,21-1 0,1 1 16,-1 0-16,-21-21 0,21 21 15,0-1-15,0 22 0,0-21 0,-21 0 16,22 21-16,-1 0 16,-21 64-1,0-43-15,0 0 0,0 21 16,0-21-16,0 1 0,0-1 15,0 0-15,21 0 0,21 0 16,1 0 0,-22-21-16,0 0 0,0 0 0,0 0 15,0 0-15,22 0 0,-1-21 16,-21 0-16,0 0 0,1 0 16,-22 0-16,21-1 0,0-20 0,21-64 15,-21 43-15,-21 20 16,22-20-16,-1-1 15,0 1-15,0-1 0,0 22 0,-21 0 16,0-1-16,21 1 0,-21 21 0,0 0 16,0 0-16,0-1 0,-21 22 15,21 22-15,-21-1 16,0 0-16,0 0 0,0 21 0,-1 1 16,1-1-16,21 0 0,-21 1 15,0 105-15,21-106 16,0 22-16,0-22 0,0 0 15,0 1-15,0-22 0,0 21 0,0-21 16,0 22-16,0-22 0,21 0 0,0 0 16,-21 0-16,21 1 0,1-22 15,-1 21-15,0-21 0,0 0 16,0 0-16,0 0 0,1 0 16,20-43-16,0 22 15,-21 0-15,-21 0 16,22 0-16,-1 0 0,0-1 0,-21 1 15,0 0-15</inkml:trace>
  <inkml:trace contextRef="#ctx0" brushRef="#br0" timeOffset="37516.32">12128 11324 0,'22'-21'31,"-1"21"-31,0 0 0,0 0 16,0 0-16,22 0 0,-22 0 0,0-21 16,21 21-16,-21 0 0,22 0 15,-1 0-15,-21 0 0,22 0 0,-22 0 16,21 0-16,-21 0 0,-21-21 16,-21 21-1,0 0 1,0-21-16</inkml:trace>
  <inkml:trace contextRef="#ctx0" brushRef="#br0" timeOffset="37768.07">10456 11345 0,'0'0'0,"-21"0"0,0 0 0,42 0 16,0 0 0,0 0-16,1 0 0,20 0 15,0 0-15,1-21 0,-1 21 16,0 0-16,1 0 0,-1-21 0,106 21 16,-127-21-1,-21 0 1</inkml:trace>
  <inkml:trace contextRef="#ctx0" brushRef="#br0" timeOffset="40610.91">14478 1947 0,'0'-21'47,"0"0"-47,21 0 15,0 0-15,0 21 16,1-21-16,20-1 0,-21 1 0,21 0 15,-20 0-15,20 0 0,0-22 16,1 22-16,-22-21 0,21 21 0,0-22 16,1 22-16,20-63 15,-42 62-15,1-20 0,-1 21 0,-21-21 16,21-1-16,-21 22 0,0-42 16,0 20-16,0 22 0,-21 0 15,-22 0-15,1 21 16,21 0-16,0 0 0,0 0 15,-22 21-15,22 0 0,0 21 16,0-20-16,0 20 0,-1 0 0,1 1 16,21-1-16,-21 21 15,0-20-15,0 84 0,21-64 16,-21-20-16,21 20 0,0-21 0,0 1 16,0-1-16,0 0 0,21 1 0,0-22 15,0 0-15,85 21 16,42-42-1,-84 0-15,-1 0 0,1-21 16,-22 21-16,21-21 0,1 0 0,-1 0 16,-20 0-16,20-1 0,-20 1 0,-22 0 15,21-21-15,-21 21 0,0-22 16,1-20-16,-22-1 16,0 22-16,0 21 0,0 0 15,0-1-15,-22 22 0,1-21 16,-21 21-16,21 0 0,0 0 15,-64 43 1,21-1-16,43 0 0,0-21 16,0 22-16,0 41 0,21-62 15,0 20-15,0 0 0,0-21 16,0 22-16,0-22 0,63 21 16,-20 1-16,-1-43 15,0 0-15,22 0 16,-22 0-16,0 0 0,1 0 0,-1 0 0,0 0 15,-20-22-15,62-20 16,-41-21 0,-22 41-16,0 1 0,0 0 0,0-21 15,-21 21-15,0-22 0,0 22 16,21 0-16,-21 0 0,22 0 0,-22-1 16,0 44-1,0-1 1,0 0-16,0 0 0,0 21 0,-22-20 15,1 20-15,21-21 0,-21 21 16,0-20-16,21 41 16,0-21-16,0-20 0,0-1 15,0 0-15,21-21 16,0 0-16,22 0 0,-22 0 16,21 0-16,0-21 0,22 0 15,63-43 1,-85 43-16,1 0 0,-22 0 15,21-22-15,0 22 0,1 0 0,-22-21 16,0 20-16,0 1 0,0 0 0,1 0 16,-22 42 15,0 0-31,0 0 0,-22 1 0,1-1 16,0 0-16,21 21 0,-21-21 15,0 43-15,0-43 0,21 21 16,0-20-16,0-1 15,0 0-15,0 0 0,21-21 16,21 21-16,-21-21 0,0 21 0,22-21 16,-22 0-16,64 0 15,-22 0-15,-21-21 0,1 21 16,-1-21-16,0 0 0,1 21 0,-22-21 16,21 0-16,-21-1 0,1 1 15,-1-21-15,0 21 0,0-43 16,-21 22-1,0 21-15,0 0 0,-21-1 16,0 22-16,0 0 0,-1 0 16,1 0-16,0 0 0,0 0 0,0 22 15,-43 62 1,64-63-16,0 1 0,-21 41 16,21-42-16,0 0 15,0 22-15,0-22 0,0 0 16,42 21-16,1-20 15,-22-22-15,0 0 16,43 0-16,-22 0 0,0 0 16,1-22-16,-1 1 0,0 21 0,-21-21 15,22 0-15,-22 0 0,21 0 16,-21-22-16,64-63 16,-43 1-1,-20 62-15,-1 1 0,0-22 0,0 22 16,0-21-16,0 20 0,-21-41 15,0 41-15,0 22 0,0 0 16,0 0-16,-21 21 16,21 21-16,-21 0 15,0 0-15,0 22 0,21-1 0,-43 64 16,22-64-16,21 22 0,0-1 16,0-21-16,-21 22 0,21-22 15,0 85 1,0-63-16,0-43 0,0 0 15,0 0-15,0 0 0,21 1 16,0-22-16,1 21 0,-1-21 16,0 0-16,0 0 0,0 0 0,0 0 15,22 0-15,-22 0 0,21-21 16,-21-1-16,43 1 0,-22 0 16,1 0-16</inkml:trace>
  <inkml:trace contextRef="#ctx0" brushRef="#br0" timeOffset="41207.57">18775 1630 0,'0'0'0,"21"-21"16,-21 0-16,0-1 16,0 44-1,0-1-15,-21 0 0,0 0 16,-1 21-16,1 1 15,0-1-15,-21 43 0,21-64 0,-43 64 16,43-64-16,-21 21 16,-1 0-16,22-20 0,0-1 15,21 0-15,21-42 32,21 21-17,-20-21-15,-1 21 0,21-22 0,-21 22 16,22 0-16,-22 0 0,63-21 15,-20 21 1,-43 0-16,0-21 0,0 21 16,1 0-16,-1 0 0,0-21 0,0 21 15,0-21-15,0 21 0,1-21 16,-22-1-16,0 1 16,21 0-16,-21 0 0,0 0 0,21-22 15,-21 22-15,0 0 16,0 0-16,0 42 47,-21 0-47,21 0 0,-21 1 0,21 20 15,-22-21-15,22 21 0,-21-20 0,0-1 16,21 21-16,-21-21 0,0 22 16,0 20-16,-1-42 15,22 0-15,0 1 16,-21-22-16,21 21 0,0 0 15,21-21 1,1 0-16,-1 0 16,0 0-16,0 0 0,0 0 15,0-21-15,1 0 0,20 21 0</inkml:trace>
  <inkml:trace contextRef="#ctx0" brushRef="#br0" timeOffset="41907.17">19727 1799 0,'-63'0'31,"42"0"-31,-1 21 0,1-21 0,0 22 0,0-1 16,0 0-16,0 0 15,-1 0-15,1 0 0,0 22 0,0-22 16,0 0-16,0 0 0,-1 22 15,1-1 1,21-21-16,0 0 16,21-21-16,1 0 0,-1 0 15,21 0-15,-21 0 0,0 0 16,22 0-16,-22 0 0,0-21 0,21 21 16,-20-21-16,20-43 15,-42 43-15,21 0 0,-21-42 16,0 20-16,0 22 15,21 0-15,-21-21 0,21 20 16,22-62 0,-1 84-16,-21-21 15,0 21-15,1 0 0,-1 0 0,21 0 16,-21 0-16,0 21 0,1 0 0,-1-21 16,-21 42-16,0 22 15,0-1 1,-21-20-16,21-22 0,-22 21 0,1-21 15,0 0-15,-21 22 0,42-22 16,-21 0-16,-1 0 0,22 0 0,-21 1 16,21 20-1,21-42-15,1 0 16,-1 0-16,21 0 0,-21 0 0,0 0 16,22 0-16,-22 0 0,21 0 15,-21 0-15,1-21 0,20 0 0,-21-1 16,21-20-16,1-21 15,-22 20-15,-21 1 0,0 0 16,0-1-16,0 1 0,0 0 0,0-1 16,0 22-16,-21-21 0,21 21 15,-21 21-15,-22 0 16,22 0-16,0 0 0,-21 0 16,20 21-16,-20 0 0,21 21 15,0-21-15,0 1 0,-1-1 0,-20 0 16,21 0-16,0 0 0,-43 22 15</inkml:trace>
  <inkml:trace contextRef="#ctx0" brushRef="#br0" timeOffset="42567.46">15028 2180 0,'-42'0'0,"84"0"0,-105 0 0,20 0 15,1 0 1,63 0 0,22 21-16,20-21 15,1 0-15,-1 0 0,22 0 0,21 22 16,-1-22-16,22 0 0,127 0 16,-105 21-16,20-21 15,-21 0-15,21 0 0,1 21 16,20-21-16,-20 21 0,20-21 0,-21 21 0,22-21 15,-22 0-15,1 21 0,189 1 16,-189-22-16,168 0 16,-189 0-16,-1 0 0,-21 0 15,0 0-15,0 0 0,-21 0 0,-1 0 16,-20 0-16,0 0 0,-22 0 0,43 0 16,0 0-1,-85 0-15,0 0 0,0-22 16,-42 22 15,-21 0-31,0 0 0,-1-21 16,1 21-16</inkml:trace>
  <inkml:trace contextRef="#ctx0" brushRef="#br0" timeOffset="43596.57">2053 2477 0,'0'21'15,"21"-21"16,0 0-31,1 0 0,20 0 16,0 0-16,1 0 0,-1 0 0,21 0 16,86 0-1,-65 0-15,107 0 0,-85 0 0,-1 0 16,128 0-16,-85 0 16,-21 0-16,22 0 0,-1 0 15,0 0-15,0 0 0,381 0 16,-169-21-1,-169 21-15,-1 0 0,212 0 16,-211 0-16,20 0 0,1-22 0,-21 22 16,20-21-16,-20 21 0,20-21 15,192 0-15,-22 0 16,-191 21-16,1 0 0,-22-21 0,21 21 16,-41 0-16,20 0 0,-21-22 15,-21 22-15,21 0 0,-42 0 0,21 0 16,148 0-1,-190 0-15,-22 0 0,1 0 16,-1 0-16,-20 0 0,-1 0 0,0 22 16,-20-22-16,20 0 0,-42 21 15,-21-21 1</inkml:trace>
  <inkml:trace contextRef="#ctx0" brushRef="#br0" timeOffset="44939.57">14372 4022 0,'0'0'0,"0"-21"0,21-1 16,-21 1-16,0-21 16,0 21-16,0 0 15,0 42 17,0 0-32,0 21 0,0 1 0,0 41 15,0-41-15,0-1 16,0 21-16,0-20 0,-21-1 15,-21 43-15,21-64 0,-1 21 16,-41 43 0,42-64-16,42-21 31,0 0-15,0-21-16,22 21 15,-22 0-15,42 0 0,-42-21 16,22 21-16,20 0 15,-42 0-15,22 0 0,-22-21 0,21 21 16,-21 0-16,1 0 0,-1-22 16,21 1-16,-21-21 15,0 21-15,-21 0 16,0-1-16,22 1 0,-22 0 0,0 0 16,0-21-16,0 20 0,0-20 0,0 21 15,0-43-15,0 43 16,0 0-16,-22 42 15,22 0 1,-21 1-16,0-1 0,21 21 16,0-21-16,0 22 0,-21-1 0,21-21 15,-21 21-15,0 64 16,21-85-16,0 1 16,0 20-16,-22-21 0,22 0 0,0 0 15,0 1-15,-21-1 0,21 0 16,0 0-1,21-21 1,1 0-16,-1-21 16,-21 0-16,21 0 0</inkml:trace>
  <inkml:trace contextRef="#ctx0" brushRef="#br0" timeOffset="45683.88">15473 4128 0,'0'0'0,"-21"0"32,-1 0-32,1 0 15,0 21-15,0 0 0,-21 0 0,20 21 16,1-20-16,0-1 0,-21 42 16,21 1-16,21-22 15,0-21-15,0 43 16,0-43-16,0 0 0,0 0 15,21 0-15,0-21 0,0 0 0,21 0 16,64 0 0,-85 0-16,1 0 0,20 0 15,-21-21-15,-21 0 0,0 0 16,0 0-16,0 0 16,0-64-16,-42-21 15,21 64 1,21 21-16,-22-22 0,22 22 15,0-21-15,0 21 0,0-1 0,0 1 0,22 0 16,20-21 0,0 42-16,43-43 0,-43 43 15,1 0-15,62 0 16,-62 0-16,-1 0 0,-21 22 0,22-1 16,-22 0-16,0 64 15,-21-43 1,0 0-16,0-21 0,-21 22 15,0-22-15,-1 21 0,1-21 0,-21 43 16,21-22-16,0-21 0,-1 1 0,1 20 16,0 0-1,21-21-15,0 1 0,21-22 16,0 21-16,1-21 0,-1 0 0,0 0 16,21 0-16,-21 0 0,128-43 31,-86 22-31,-21 0 0,-20-21 15,20 21-15,-21-1 0,0-20 16,0-21-16,-21 20 0,0 1 16,0 0-16,-21-85 15,0 84-15,0 22 0,0 0 16,0 0-16,-22 21 0,1 0 16,21 0-16,0 21 0,-1-21 0,1 21 15,0 0-15,-21 64 16,42-43-1,0-21-15,0 1 0,21-1 0,0 0 16,0 0-16,0 0 0,1-21 16,20 21-16</inkml:trace>
  <inkml:trace contextRef="#ctx0" brushRef="#br0" timeOffset="46228.04">16722 4445 0,'0'0'0,"-22"0"0,1 0 0,42 0 31,1 0-31,-1 0 16,0 0-16,21 0 0,1 0 0,-1 0 15,43 0-15,-43 0 16,0 0-16,1 0 0,41 0 15,-41 0-15,-1 0 0,21 0 0,-20 0 16,-22 0-16,21 0 0,43 0 16,-85-21-1,0 0-15,-21 21 16,21-21-16,-43-1 0,22 22 16,-21-21-16,21 21 0,-22 0 0,1-21 15,0 21-15,-22 0 16,43 0-16,0 0 15,42 0 17,0 0-32,0 0 0,1 0 0,-1 0 15,21 0-15,-21 0 0,0 0 0,1 0 16,20 0-16,-21 21 0,0-21 16,0 21-16,-21 1 0,0-1 15,0 0-15,0 0 0,-21 0 16,-21 22-1,21-22-15,-22 0 0,22 0 0,-21 0 16,0 0-16,20 1 0,1-1 0,0 0 16,-21-21-16,21 21 0,-1 0 15,1-21 1</inkml:trace>
  <inkml:trace contextRef="#ctx0" brushRef="#br0" timeOffset="46788.72">18521 3747 0,'0'0'0,"-21"21"31,21 0-31,-22 0 15,1 21-15,0 1 16,0 20-16,21-20 0,-42 20 0,42 1 16,-43-1-16,43 1 0,-21-22 0,-21 64 15,21-64-15,21-21 16,0 43-16,0-43 0,0 21 16,21-42-1,0 0 1,0 0-16,0-21 0,0 0 15,1 0-15,-1 0 0</inkml:trace>
  <inkml:trace contextRef="#ctx0" brushRef="#br0" timeOffset="47313.75">18563 3895 0,'0'-21'0,"0"42"0,0-64 0,0 22 15,0 0-15,0 0 16,0 0-16,21 21 0,0-21 15,1 21-15,-1 0 0,0 0 0,42 0 16,1 0 0,-22 0-16,-21 21 0,43 21 15,-43-21-15,-21 0 0,0 22 0,0-1 16,0-21-16,0 22 0,-21-1 16,-43 21-16,1-20 15,21-1-15,-1-42 0,22 21 16,0 0-16,0-21 0,0 0 0,-1 0 15,44 0 17,-1-21-32,0 21 0,0 0 15,21 0-15,22-21 0,-22 21 16,1 0-16,-1 0 0,0 21 16,1 0-16,-1-21 0,0 43 0,1-22 15,-1 0-15,0 21 0,1-20 16,-22 20-16,-21 0 15,0 1-15,0-22 0,-64 21 16,22-21-16,0 0 0,-22 1 0,22-1 16,-22-21-16,1 21 0,-1-21 15,1 0-15,-1 0 0,22 0 0,-85 0 16,85 0-16,20 0 16,1 0-16,21-21 0,-21 0 15,21-1-15,0 1 16,0 0-16,21 0 15,0 0-15,1 21 16,-1-21-16,21 21 0,-21 0 16,0 0-16,22-22 0</inkml:trace>
  <inkml:trace contextRef="#ctx0" brushRef="#br0" timeOffset="48348">20066 4382 0,'0'0'0,"0"-22"0,0 1 0,0-63 15,0 62-15,0-41 16,0 21-16,-21 20 0,0 22 16,21-21-16,-22 21 0,1 0 0,0 0 15,-21 21-15,21 1 0,-22-1 16,-20 42-16,20-42 15,-41 64-15,63-64 0,-22 22 16,1 20-16,21-21 0,0-20 16,21-1-16,-22 21 0,22-21 15,0 0-15,0 1 0,22-22 16,-1 0-16,42 0 16,1 0-16,-22 0 15,-21 0-15,22 0 0,-1-22 0,21 1 0,-20 0 16,-22 0-16,21 0 0,1-22 15,-22 22-15,42-63 0,-42 41 16,1 1-16,-22 21 0,21-64 16,-21 43-1,0 63 1,0 0-16,0 0 16,-21 0-16,21 1 0,0-1 15,0 21-15,-22-21 0,22 22 0,0-1 16,0-21-16,0 43 0,22-1 15,-1-42-15,0 0 16,0 1-16,0-1 0,0 0 16,22 0-16,-22-21 0,21 0 0,1 21 0,-1-21 15,43 0-15,-22 0 16,-21 0-16,22 0 0,-1-21 0,-20 0 16,20 0-16,-20 21 0,41-64 15,-20 22-15,-43 0 16,0 20-16,-21-20 15,0 21-15,0-21 0,0-22 16,0 43-16,0-21 0,-21 20 0,0 1 16,0 21-16,-1-21 0,-105 42 15,64 0 1,21 22-16,-1-22 0,1 0 16,0 21-16,20-20 0,1 20 0,-21 0 15,42-21-15,0 22 0,0-22 0,0 0 16,0 0-16,0 0 0,0 1 15,21-1-15,0 0 0,0 0 16,1-21-16,-1 0 0,21 0 0,0 0 16,-20 0-16,20 0 0,-21 0 15,21-21-15,-20 0 0,41-22 16,-21 1-16,-20 21 0,-1-21 16,0-1-16,0 1 0,0 0 15,0-22-15,-21 22 0,0-22 0,22 1 16,-22-1-16,21 22 0,0-22 0,-21 22 15,0 0-15,21-43 16,0 64 0,-21 42-1,0 0-15,-21 22 0,0-1 16,0 64-16,-43 84 16,64-126-16,0 42 15,0-64-15,0 0 0,0 1 16,0-1-16,0-21 0,0 0 0,21 0 15,1 1-15,-1-1 0,0 0 16,85 0 0,21-21-16,-85 0 0,0 0 15,1-21-15,-1 21 0,-21-21 16,0 0-16,22-1 0</inkml:trace>
  <inkml:trace contextRef="#ctx0" brushRef="#br0" timeOffset="48824.01">22712 3789 0,'0'0'0,"0"-64"31,0 43-31,0 0 0,0 0 0,0 0 16,-21 42 15,-1 0-31,22 21 0,-21-20 16,0 41-16,21-21 0,-21 22 0,-21 42 15,-1 63 1,22-127-16,0 22 16,21-22-16,-21-21 0,21 22 0,0-22 15,0 0-15,0 0 0,0 0 0,0 1 16,0-1-16,21-21 15,0 0 1,0-21-16,0-1 0,-21 1 16,22 0-16,-1 0 0,0-21 15</inkml:trace>
  <inkml:trace contextRef="#ctx0" brushRef="#br0" timeOffset="51222.93">22606 3874 0,'0'-43'0,"0"86"0,-21-128 16,21 43-16,0 20 0,0-41 15,21-43 1,21 85-16,-21 0 0,64-43 16,-43 43-16,1 21 0,20-21 15,1 21-15,-22 0 0,149 63 16,-149-20 0,0-22-16,-21 42 0,1-20 0,-1-1 15,-21 0-15,0 1 0,0-1 0,-21 0 16,-1 1-16,-20-1 0,0 0 15,-64 22-15,64-43 16,-149 43-16,149-64 16,-1 0-16,1 0 0,0 0 15,21 0-15,-1 0 0,1 0 0,21-22 16,0 1-16,0 0 16,21-21-16,1 21 15,-1 21-15,0 0 0,0 0 0,0 0 16,0 21-16,1-21 0,-22 21 15,21 21-15,0-21 0,-21 64 16,21-21 0,0-22-16,0-21 0,-21 0 15,22 22-15,-1-22 0,-21 0 0,63 21 16,-42-42-16,22 21 0,-22 1 16,21-22-16,1 0 0,-1 0 15,43 0-15,-43 0 0,64-22 16,-64 22-16,22-21 0,-22 0 15,0 0-15,1 0 0,-1-22 16,0 22-16,1-21 0,-22 0 16,0 20-16,0-20 0,0 0 0,-21-1 15,0 1-15,0 0 16,0 21-16,-42-1 0,21 22 0,0 0 16,-1 22-16,1-1 15,0 0-15,-21 0 0,21 0 0,-1 22 16,1-22-16,0 21 0,21-21 15,0 0-15,0 22 0,0-22 0,0 21 16,0-21-16,21 1 0,85 41 16,-64-42-16,43 0 15,-43-21-15,1 0 0,20 0 16,1 0-16,-1 0 0,1 0 0,-1 0 16,1 0-16,-1 0 0,-20-21 0,84-21 15,0-43 1,-106 43-16,0 21 0,0-22 15,-21 1-15,0 0 0,0-1 16,0 22-16,-21 0 0,0 0 16,-127 21-1,63 0-15,43 21 16,-1 0-16,1 0 0,0 1 0,-1 20 16,22-21-16,0 0 0,0 0 0,21 22 15,0-22-15,0 0 0,0 0 16,0 0-16,63 22 15,1-43 1,-43 0-16,0 0 0,21 0 16,-20 0-16,-1 0 0,21 0 0,-21 0 15,0-21-15,1-1 0,-1 1 0,21-42 16,43-64 0,-64 84-16,-21 22 15,0 0-15,21 0 0,-21 0 0,0 42 31,0 0-31,-21 21 0,-21 43 16,20-43-16,1 1 16,0-1-16,0 0 0,0 1 0,0-1 15,-22 64-15,22-64 0,0 1 16,-64 168 0,85-147-16,0-22 15,-21 0-15,21 64 0,0-63 16,0-1-16,0-21 0,0 21 0,0-20 15,21-1-15,-21 0 0,64-21 16,-22 0 0,0 0-16,-20-21 0,20-22 15,0 1-15,-21 0 0,1-1 0,20 1 16,-21 0-16,21-22 0,-20 1 16,62-85-16,1-1 15,-43 86-15,-21-22 0,22 22 16,-22-22-16,0 22 0,0-1 15,0 22-15,1-1 0,-22 1 0,0 0 16,0 21-16,0-1 16,0 1-16,0 42 15,0 1-15,0-1 0,0 0 16,0 21-16,0-21 0,0 22 16,0-1-16,-22-21 0,22 43 15,0 20 1,0-62-16,22-1 0,-1 0 15,0 0-15,0-21 0,0 0 0,0 0 16,1 0-16,-1 0 0,0 0 0,42 0 16,-20-21-1,-22 0-15,21 0 0,-21-1 0,22-41 16,-22 21-16,0-1 0,21 22 16,-42-21-16,22-1 0,20-41 15,-42 63 1,-21 21-1,0 21-15,-1 0 16,22 0-16,-21 0 0,0 0 0,0 1 16,21 20-16,0-21 15,-21 64-15,21-64 0,0 21 16,0 1-16,0-22 16,0 0-16,21-21 0,0 21 15,0 0-15,0-21 0,22 0 16,-22 0-16,0 0 0,21 0 0,1 0 15,-1 0-15,0 0 0,43-21 16,-64 0-16,64-43 16,-43 43-16,1-21 0,-1-22 15,-21 22-15,0 21 0,-21 0 16,0-22-16,0 22 0,0 0 16,-21 21-16,0 0 15,0 0-15,0 0 0,-1 21 16,1 0-16,0 1 0,0-1 0,21 0 15,-21 21-15,21-21 0,0 1 16,0 20-16,0-21 0,0 0 0,0 0 16,0 1-16,21-1 0,0-21 0,-21 21 15,21-21-15,22 0 16,-1 0-16,0 0 0,-21 0 16,22 0-16,-1 0 0,0 0 0,1-21 15,-1 21-15,-21-21 0,22-1 16,-22 1-16,42-21 15,-42 21-15,-21 42 32,0 0-32,-21 0 0,21 22 15,-42-1 1,42-21-16,-21-21 0,21 21 16,0 0-16,-21-21 0,21 22 15,-22-22-15,1 0 31,0-22-31,21 1 16,-21 0 0,21 0-16,0 0 0,-21 21 15,21-21-15,0-1 16,-21 22-16,21 22 16,0-1-1,0 0-15,0 0 0,0 0 16,0 0-16,21-21 0,-21 22 15,21-22-15,-21 21 0,21-21 16,0 0-16,0 0 0,1 0 0,20 0 16,-21 0-16,21 0 0,1 0 0,105 0 15,-63-21 1,-64-1-16,21 1 0,22-21 16,-43 0-16,0-1 0,0 1 15,0-22-15,0 22 0,1-21 0,-1-1 16,21-42-16,22 0 15,-43 64-15,0 0 16,0-1-16,-21 22 0,0 42 31,0 1-31,-21-1 0,-21 63 16,-43 43-16,43-63 16,20-22-16,1 22 15,0-22-15,0 0 0,21 1 0,0-1 0,0 0 16,0 1-16,0 20 15,0-42-15,0 1 16,21-1-16,0-21 0,0 0 16,1 0-16,-1 0 0,0 0 15,0 0-15,0 0 0,0 0 0,43-64 16</inkml:trace>
  <inkml:trace contextRef="#ctx0" brushRef="#br0" timeOffset="51503.77">27051 3937 0,'0'0'0,"-21"0"0,42 0 31,0 0-31,21 0 0,-20 0 16,105 21-1,-85-21-15,0 21 0,22-21 0,-22 0 16,0 0-16,1 22 0,-22-22 15,21 0-15,-21 0 0,64 0 16,-43 0 0,-20 0-16,-1 0 15,-42 0 1,-1 0 0,-20 0-16,-85 42 15,42-21-15</inkml:trace>
  <inkml:trace contextRef="#ctx0" brushRef="#br0" timeOffset="52954.38">17145 6265 0,'0'-21'15,"0"42"-15,-21-42 0,0 21 16,21 21 0,0 1-16,0-1 15,-22 63-15,22-20 0,-21-22 16,0 85-16,21-84 0,-21 20 16,0-21-16,0 1 0,-1-1 15,22 0-15,-42 22 0,42-22 16,-21-21-16,21 1 0,0-1 15,0-42 17,21-1-32,0 1 0,0 0 15,-21 0-15,22-21 0,-1 20 0,-21-20 16,42-43-16,-21-20 16,-21 41-16,0 22 0,21-85 15,-21 84-15,0 1 0,0 0 16,0 21-16,0-1 0,0 1 15,-42 21-15,-43 64 16,64-43-16,0 0 16,-42 64-16,41-43 15,1 0-15,-21-20 0,21 20 0,0 0 16,-64 64 0,43-85-16,42-42 46,0 0-46,21 0 0,-21 0 16,21-1-16,21-20 16,-21 21-16,1 21 0,-1 0 15,0 0-15,0 0 0,21 21 16,-20 0-16,-1 0 0,42 43 16,-20-22-1,-22-21-15,0 1 0,0-1 16,0 0-16,22-21 0,-22 21 0,21-21 15,-21 0-15,22 0 0,-1 0 16,-21 0-16,43 0 0,41-42 16,-83 42-16,-1-21 15,21-1-15,-21 1 0,0 0 16,1 0-16,-1-21 0,0 20 0,0 1 16,0-21-16,0 21 0,-21 0 15,22-1-15,-22 1 0,21 0 16,-21 42-1,0 0-15,0 1 16,-21-1-16,21 0 0,-22 21 16,22-21-16,0 22 0,-21 41 15,21 1 1,0-64-16,0 0 0,21 1 16,22-22-16,-1 21 15,-21-21-15,0 0 0,22 0 16,-22-21-16,21-1 0,-21 22 0,22-21 15,-1-21-15,22-43 16,-64 43-16,0 21 16,0-22-16,0 1 0,0 0 15,0-1-15,-22 1 0,1 0 0,0 21 16,-21-43 0,21 43-16,-1 21 0,1 0 15,0 0-15,21 21 0,0 0 16,-21 0-16,21 1 0,-21-1 0,21 0 15,0 0-15,0 0 0,0 43 16,21-43 0,0-21-16,0 0 0,43 21 15,-22-21-15</inkml:trace>
  <inkml:trace contextRef="#ctx0" brushRef="#br0" timeOffset="53488.08">18923 6604 0,'0'0'0,"0"-21"16,0 0-16,0 0 15,21-1-15,-21 1 0,0-21 16,0 21-16,0 0 0,21-1 0,-21-20 16,21 21-16,-21 0 0,0 0 15,43-22-15,-22 22 16,-21 42-1,0 0 1,0 1-16,0-1 0,0 21 0,-42 43 16,-1 42-1,22-85-15,21 0 16,-21 1-16,21-1 0,-21-21 0,21 22 16,0-22-16,0 0 0,0 21 0,0-21 15,0 1-15,0-1 16,-21-21 15,-1 0-31,-20 0 0,-21 0 16,20-21-16,1 21 15,-22 0-15,43 0 16,0 0-16,0 0 0,0 0 0,0 0 16,42 0-1,0 0 1,0 0-16,21 0 0,1 0 0,-1 0 15,-21 0-15,22 0 0,-1 0 0,0 0 16,1 0-16,-1 0 0,21 0 16,1 0-1,-22 0-15,-21 0 0,1-22 0,-1 22 0,0 0 16,0 0-16,0-21 0,0 21 0,1-21 16,-1 21-16</inkml:trace>
  <inkml:trace contextRef="#ctx0" brushRef="#br0" timeOffset="53987.79">19897 6731 0,'-22'0'31,"44"0"-31,-1 0 16,0 0-16,21 0 0,-21 0 15,22 0-15,-1 0 0,-21 0 0,22 0 16,-1 0-16,21 0 0,-20 0 0,63 0 16,-1 0-1,-41-21-15,-22 21 0,22 0 16,-22 0-16,-21-21 0,22 21 0,-22 0 16,-21-21-16,0-1 0,0 1 15,-21 21-15,-1-21 0,-41-21 16,21 42-16,20-21 0,-62 21 15,63-22-15,-22 22 0,22 0 16,0 0-16,0 0 0,0 0 16,21-21-16,42 21 31,-21 0-31,0 0 0,0 0 16,1 0-16,-1 0 0,21 0 0,-21 0 15,0 0-15,22 0 0,-22 21 0,0 1 16,-21-1-16,0 0 0,0 0 0,0 0 15,-42 64 1,21-64-16,-1 0 0,-20 22 16,21-22-16,-21 0 0,20 0 0,-20 0 15,21 0-15,-21 1 0,20-1 0,-20 0 16</inkml:trace>
  <inkml:trace contextRef="#ctx0" brushRef="#br0" timeOffset="56175.82">21844 6350 0,'0'-21'0,"0"42"0,0-63 15,0-1-15,0 22 16,0 0-16,0 0 0,0 0 0,0 0 16,0-1-16,0-20 15,0 21-15,0 42 16,-21 21 0,0-20-16,21 62 15,-22-41-15,1 20 0,0 1 16,21-22-16,-21 21 0,0 43 15,0-42-15,21-22 0,-22 0 0,22 1 16,0-1-16,0-21 0,0 43 16,64-22-1,-43-21-15,0-21 0,22 0 0,-22 0 16,21 0-16,-21 0 0,22-21 0,-22 0 16,21 0-16,0 0 0,-20-1 15,41-41-15,1-22 16,-22 43-16,-21-22 0,0 1 15,0-1-15,1 1 0,-1 21 16,0-22-16,-21 1 0,0-1 0,21 1 16,0-64-1,-21 105-15,0 44 16,-21-1-16,0 21 16,0 0-16,21 1 0,-21-1 0,-1 22 15,1-1-15,0 1 0,21-22 16,0 21-16,-21 43 15,21-42-15,0-22 0,0 22 16,21-22-16,0-21 0,0 0 0,1 0 16,20-21-16,0 0 0,-21 22 15,64-22-15,21 0 16,-64-22-16,1 22 0,-1-21 0,-21 0 16,21 0-16,1-21 0,-1-22 15,-21 43-15,0-21 0,1-1 16,-1-41-16,-21 62 15,0 1-15,0 42 16,0 1 0,-21-1-16,21 0 0,-22 21 0,1-21 15,0 1-15,0 20 0,0-21 16,21 0-16,-43 22 16,43-22-16,-21 21 0,21-21 15,-21-21-15,21 21 0,-21-21 16,21-21 15,0 0-31,21 0 0,0 0 16,0 0-16,-21-22 0,43 22 15,-22-21-15,0 21 0,21-64 16,1 64-16,-22 0 0,0-1 0,21 1 16,-20 21-16,-1 0 0,42 21 15,-63 43 1,0-43-16,0 0 15,0 22-15,0-22 0,0 0 16,21 21-16,-21 1 0,22-22 16,41 42-1,-21-63-15,-20 21 16,20-21-16,-21 0 0,21 0 0,1 0 16,-1 0-16,0 0 0,1 0 0,20 0 15,-20-21-15,41 0 16,1-42-16,-64 20 15,0 22-15,-21-21 0,0-1 16,0 1-16,0 0 0,0-1 0,0 22 16,0-21-16,-21 0 0,0 20 0,-21 1 15,-43 42 1,64-21-16,-22 43 0,22-22 16,-21 0-16,0 21 0,20 1 15,1-1-15,-21-21 0,42 22 0,-21-1 16,21 43-16,0-43 15,0-21-15,21 0 16,0-21-16,0 0 0,0 0 16,1 0-16,20 0 0,-21 0 0,21 0 15,1 0 1,41-42-16,-62 21 0,-1-22 16,21 1-16,-21 0 15,-21 21-15,0-22 0,21 22 0,-21-21 16,22 21-16,-22-1 15,-22 44 1,1-1-16,21 21 16,-21-21-16,0 0 0,0 22 15,21-22-15,0 0 0,0 21 0,0 1 16,0-22-16,0 21 16,21-21-16,0-21 15,0 0-15,0 0 0,22 0 16,-22 0-16,0 0 0,21 0 15,-20 0-15,-1 0 0,0-21 0,0 0 16,21 0 0,-20-21-16,-1-1 0,0 1 15,0 0-15,0-22 0,-21 22 0,21-1 16,-21 1-16,22 21 0,-22 0 16,0 42-1,0 0-15,-22 0 0,1 0 16,0 64-16,0-64 15,21 22-15,-21 20 16,21-42-16,0 0 0,0 22 0,0-22 16,0 0-16,21-21 15,21 0 1,-21 0-16,1 0 0,-1 0 0,0 0 16,0 0-16,0-21 0,-21 0 0,43-22 15,-43 22-15,21 0 16,42-85-16,-42 22 15,22 20-15,-22 43 16,-21 0-16,0 42 16,0 0-1,0 0-15,-21 43 16,21-43-16,-21 42 0,-1-41 16,22 20-16,0-21 0,0 0 15,0 0-15,0 1 0,0-1 0,0 0 16,22-21-16,-1 21 0,0-21 0,0 0 15,0 0-15,0 0 0,43 0 16,-1-21 0,-41 0-16,-1 21 0,0-43 0,0 22 15,0 0-15,0-21 0,-21 21 16,22-22-16,-1-20 0,0 20 0,0-20 16,0 21-16,0-22 0,1 1 0,20-86 15,-21 107 1,-21 0-16,0 21 0,0-1 15,0 44 1,0-1-16,-21 21 16,0 0-16,0-20 0,-22 62 15,1 22-15,21-64 0,21 1 16,0-1-16,0 0 0,0 1 16,0-1-16,0-21 0,0 22 0,0-22 15,0 0-15,0 0 0,0 0 16,21 0-16,0 1 0,0-22 0,0 0 15,22 0 1,-22 0-16,0-22 0</inkml:trace>
  <inkml:trace contextRef="#ctx0" brushRef="#br0" timeOffset="56388.88">24807 6308 0,'-21'0'0,"42"0"0,-63 0 0,42 21 16,21-21-16,0 0 16,0 0-16,22 21 15,63-21-15,-43 0 16,-21 0-16,1 0 0,-1 0 0,0 0 16,1 0-16,-1-21 0,0 21 15,1-21-15,-22 0 0,21 21 0</inkml:trace>
  <inkml:trace contextRef="#ctx0" brushRef="#br0" timeOffset="56835.89">25548 6054 0,'0'-21'0,"0"42"0,0-64 0,0 22 16,0 0-16,-21 21 15,0 0-15,21 21 16,-21 0-16,21 1 0,-22-1 0,22 0 16,-21 21-16,0 1 0,21-1 0,-21 0 15,21 1-15,-21-1 0,0 106 16,-22-84-1,43-22-15,-21 0 0,21-21 16,-21 22-16,21-22 16,0 0-16,0 0 0,-21 0 0,21-42 47,0 0-47,0 0 15,21-21-15,0 20 0,-21 1 0,21-21 16,0 0-16,1 20 0,20-20 15,21-43 1,-41 64-16,20 0 0,0 0 16,-21 21-16,1 0 0,-1 0 0,-21 21 15,0 0-15,0 0 0,0 1 16,0 41-16,0 22 16,0-64-16,-21 21 0,-1 1 15,1-22-15,21 0 16,0 0-16,0 0 0,0 0 15,21-21 17,1 0-17,-1-21-15,0 0 0,21 21 16</inkml:trace>
  <inkml:trace contextRef="#ctx0" brushRef="#br0" timeOffset="57184.2">26204 6371 0,'0'0'0,"-21"0"0,0 0 16,0 0-16,0 0 0,-1 0 16,1 21-16,0 1 0,0-1 0,0 0 15,0 0-15,-1 0 0,1 0 16,0 1-16,21 20 0,0-21 0,0 0 16,0 0-16,0 1 0,0-1 0,21 21 15,0-42 1,1 0-16,-1 0 0,0 0 15,0 0-15,21 0 0,-20 0 0,-1 0 16,21-21-16,-21 21 0,0-21 0,1 0 16,20-22-16,-42 22 15,21 0-15,0-64 0,-21 64 0,0-21 16,0-22-16,0 43 0,-21 21 16,0-21-16,0 21 0,-22 0 15,22 0-15,0 0 0,-21 0 0,21 0 16,-1 21-16,-20 0 0,42 0 0,-21 1 15,21-1-15,0 0 16,0 0-16,0 0 0,0 0 16,21 1-16</inkml:trace>
  <inkml:trace contextRef="#ctx0" brushRef="#br0" timeOffset="57715.9">26437 6731 0,'0'-21'32,"21"21"-32,-21-21 0,21 0 0,1-1 15,-22 1-15,21 0 0,0 0 0,0-21 16,64-43 0,-43 21-16,-21 43 0,0-21 15,-21 21-15,0 0 16,-21 21-1,0 21-15,0 0 16,21 0-16,-21 21 0,0-20 0,21 20 16,0-21-16,0 21 0,0-20 0,0 20 15,0 43 1,0-64-16,0 0 0,21 0 16,0-21-16,-21 21 0,21-21 0,0 0 0,0 0 15,1 0-15,20 0 16,-21 0-16,0 0 0,0-21 15,43-21-15,-43 21 0,0-1 16,0-41 0,22-1-16,-22 43 0,-21 0 0,0 0 15,0 0-15,0 42 16,-21 21 0,0-21-16,21 1 0,-22-1 15,1 21-15,21-21 0,-21 0 0,21 1 16,0-1-16,0 0 0,0 0 15,0 0-15,0 0 0,21-21 32,0 0-17,1 0-15,-22-21 16,21 0-16</inkml:trace>
  <inkml:trace contextRef="#ctx0" brushRef="#br0" timeOffset="57900.79">27157 6308 0,'0'21'0,"0"-42"16,0 0-16,0-1 0,-21 22 16,21-21-16,-22 21 0,44 0 62,-1 21-62,0-21 0,0 0 16,0 22-16,0-22 15</inkml:trace>
  <inkml:trace contextRef="#ctx0" brushRef="#br0" timeOffset="58404.5">27347 6435 0,'21'0'15,"1"0"1,-1 0-1,0 0-15,0 0 0,0 0 0,43 21 16,-64 0 0,0 0-16,0 0 15,0 1-15,0-1 0,0 0 0,-21 0 16,-43 21-16,43-20 0,-21-1 16,-1 0-16,22 0 0,-21-21 15,-1 21-15,22-21 0,-21 0 0,21 21 16,0-21-16,21 22 15,21-22 1,0 0-16,0 0 16,0 0-16,0 0 0,1 21 0,-1-21 15,21 21-15,-21-21 0,22 21 16,-22 0-16,21 0 0,0 1 0,-20 20 16,-1-21-16,0 0 0,0 0 0,0 22 15,-21-1-15,0 22 16,0-43-16,-21 21 0,0-21 15,0 0-15,-22 1 0,22-1 0,-21 0 16,0-21-16,-22 21 0,22-21 0,-22 21 16,1-21-16,20 0 0,-20 0 15,21 0-15,-1 0 0,1 0 0,21 0 16,0 0-16,-1 0 0,1 0 16,42-21-1,1 21 1,20-21-16,21-21 0,-20 20 15,20 1-15</inkml:trace>
  <inkml:trace contextRef="#ctx0" brushRef="#br0" timeOffset="58783.8">28025 6604 0,'0'0'0,"-22"0"0,1 0 16,42 0 31,1 0-47,-1 0 0,0 0 0,21 0 15,-21 0-15,43-21 16,-22 21-16,-21-21 0,22 21 0,-22-21 16,21-1-16,-21 1 0,1 0 15,-22 0-15,21 0 0,-21 0 0,0-1 16,0 1-16,-21 21 15,-1 0-15,1 0 16,0 0-16,0 21 0,-21 1 0,20-1 16,1 0-16,0 21 0,-21-21 15,21 1-15,21 20 0,-22 0 16,22-21-16,0 1 0,0-1 16,0 0-16,0 0 0,0 0 0,22-21 15,-22 21-15,21-21 0,21 0 0,-21 0 16,0 0-16,22 0 0,-1 0 15,0 0-15,1 0 0</inkml:trace>
  <inkml:trace contextRef="#ctx0" brushRef="#br0" timeOffset="59320.01">29189 6562 0,'42'-21'0,"-84"42"0,105-64 16,-63 1-16,0 21 0,0 0 15,0 0-15,-21-1 0,0 1 0,0 0 16,-22 0-16,22 0 0,-42 21 15,-1 0 1,43 0-16,-21 21 0,21 0 0,-1 0 16,-20 0-16,21 1 0,0-1 0,21 21 15,-21-21-15,21 0 0,-22 22 0,22-22 16,0 21-16,0-21 0,0 22 16,0-1-16,22-21 0,-1-21 15,0 21-15,0 1 0,0-22 0,0 0 16,22 0-16,-22 0 15,0 0-15,0 0 0,22 0 16,-22-22-16,0 1 0,0 0 0,21 0 16,-20-21-16,20-1 0,-21 1 0,0 0 15,22-1-15,-22 1 0,0-22 16,0 1-16,0 21 0,0-22 0,1 22 16,-22-22-16,21-42 15,-21 1-15,0 62 0,0 1 16,0 21-16,0 0 0,0-1 15,0 44 1,0 20-16,-21-21 0,21 21 0,0 1 16,-22 20-16,22-20 15,-21-1-15,21 21 0,0-20 0,-21-1 16,0 22-16,21-22 0,-21 21 16,21-20-16,0-1 0,0 0 0,0 1 15,0-1-15,-21-21 0,21 22 0,0-1 16,0-21-16,0 0 15,0 0-15,21-21 16,-21-21 0</inkml:trace>
  <inkml:trace contextRef="#ctx0" brushRef="#br0" timeOffset="60503.79">17632 8043 0,'0'0'0,"-21"0"0,21 22 15,-22-1-15,1 0 0,0 21 16,0 22-16,-21-22 0,20 0 0,-20 22 16,21-22-16,-64 43 15,1 0-15,62-43 0,-20 0 16,21-21-16,0 1 0,0-1 0,21 0 15,-22-21-15,44-21 32,-1 0-32,0-1 0,0 22 15,0-21-15,0 0 0,1 0 16,20 21-16,0-21 0,-21 21 0,106-21 16,-63 21-1,-22 0-15,1 0 0,-1 0 16,0 0-16,-21 0 0,1 0 15,-1 0-15,-21-22 0,21 22 0,0-21 16,-21 0 0,21-21-16,0 21 0,-21-1 15,0 1-15,0-21 0,0 21 16,0 0-16,0-1 16,-21 22-1,0 22-15,21-1 0,-21 21 16,0-21-16,0 22 0,21-1 0,-22 0 15,1 1-15,21-1 0,-42 85 16,21-64 0,21-20-16,0-22 0,0 0 15,-21 0-15,21 0 0,0 1 0,0-1 16,0 0-16,21-21 16,0 0-16,0-21 15,0 0-15</inkml:trace>
  <inkml:trace contextRef="#ctx0" brushRef="#br0" timeOffset="60918.07">18330 8424 0,'0'0'0,"21"0"0,1 0 16,-22 22-1,-22-1-15,1 0 16,0 0-16,0 0 0,0 0 0,0 22 15,-1-22-15,1 21 0,0-21 0,0 22 16,-21-1-16,42-21 16,-22 22-16,22-22 0,0 21 0,0 22 15,0-22 1,22-21-16,-1-21 16,0 0-16,0 0 0,21 0 0,-20 0 15,20-21-15,-21 21 0,0-21 0,22 0 16,-1-43-16,21 1 15,-63 41-15,22-20 0,-22 0 16,21-1-16,-21 1 0,0 0 0,0-1 16,0 22-16,0-21 0,0 0 15,0-22 1,-43 64-16,22 0 16,0 0-16,21 21 15,0 0 1,0 1-16,0-1 15,21-21-15,22 21 16,-1-21-16</inkml:trace>
  <inkml:trace contextRef="#ctx0" brushRef="#br0" timeOffset="61453.76">19092 8424 0,'0'0'0,"21"-21"0,-21 0 16,22 0-1,-1 21-15,0 0 16,-21-21-16,21 21 0,0 0 16,0 0-16,1 0 0,-1 0 0,21 0 15,-21 21-15,22 0 16,-22 43-16,-21-43 16,0 0-16,0 42 0,-21-41 0,-1-1 15,1 21-15,-21-21 0,21 0 16,-22 1-16,-84 20 15,22 0-15,83-42 16,1 0-16,0 0 16,0 0-16,21-21 15,0 0-15,21 0 16,0 0-16,0 21 0,43-22 16,-43 22-16,21 0 0,-20 0 15,20 0-15,0 0 0,-21 22 0,22-1 16,-1 0-16,-21 0 0,0 0 15,22 43-15,-22-22 0,-21 22 16,0-43-16,0 0 16,-21 42-16,-22-41 0,22-1 15,-21 0-15,21 0 0,-22-21 16,1 21-16,-64 0 16,85 1-16,0-22 0,0 0 15,0 0-15,-22 0 0,22 0 16,21-22-16,0 1 15,0 0-15,0 0 16,0 0-16,42 0 16,43-22-1,-64 43-15</inkml:trace>
  <inkml:trace contextRef="#ctx0" brushRef="#br0" timeOffset="61940.28">20151 8996 0,'0'0'15,"-22"0"-15,44 0 16,20 0 0,-21 0-16,21 0 0,1 0 0,-1 0 15,0 0-15,1 0 0,-1 0 16,22 0-16,-22 0 0,21 0 0,-20 0 15,20 0-15,-20 0 0,62 0 16,-20-21 0,-64 21-16,0-21 0,1-1 15,-22 1-15,0 0 0,-22 0 16,1 0-16,-21 0 16,21 21-16,-22-22 0,1 1 0,21 21 15,-21-21-15,20 21 0,1 0 0,0 0 16,21-21-16,21 21 15,0 0-15,1 0 16,-1 0-16,0 0 0,21 0 0,-21 0 16,1-21-16,20 21 0,-21 0 15,0 0-15,0 0 0,1 0 0,-1 21 16,-21 0-16,0 43 16,0-43-16,-21 0 0,-1 21 15,1 1-15,-21-22 0,0 21 16,-1-21-16,22 0 0,-21 22 0,-1-22 15,22 0-15,-21 0 0,21 0 16,0 1-16,-1-1 16</inkml:trace>
  <inkml:trace contextRef="#ctx0" brushRef="#br0" timeOffset="62421.01">22204 8361 0,'0'-42'16,"0"84"-16,0-106 0,0 43 0,0-21 16,0 21-16,0 0 0,-21-1 0,21 1 15,-22 21-15,1 0 16,0 21-16,0 1 15,0 20-15,0 0 0,-22 128 16,22-107-16,-21 85 16,21-84-16,-1-1 15,22 1-15,-21-22 0,21 22 0,-21-22 0,21 0 16,0 22 0,0-22-16,0-21 0,0 0 15,21-21 1,0 0-16,-21-21 15,0 0-15,22 0 0,-1 0 16</inkml:trace>
  <inkml:trace contextRef="#ctx0" brushRef="#br0" timeOffset="62629.89">22119 8446 0,'0'-43'15,"0"86"-15,0-107 0,0 22 0,21 21 16,-21-1-16,21 1 0,-21 0 0,22 0 15,-1 0-15,0 0 0,21 21 16,1-22-16,41 1 16,-41 21-16,-1 0 0,0 0 15,43 0-15,-64 21 0,21-21 16,-20 22-16,-22-1 0,0 0 16,0 0-16,0 0 0,-43 22 15,1-22-15</inkml:trace>
  <inkml:trace contextRef="#ctx0" brushRef="#br0" timeOffset="62799.79">22077 8678 0,'0'0'0,"0"22"0,21-22 32,0 0-32,0 0 0,0 0 0,22 0 15,-1 0-15,0 0 0,-20 0 16,20 0-16,0-22 0,22 22 15,-43 0-15,21 0 0,-21 0 16,22 0-16,-22 0 0</inkml:trace>
  <inkml:trace contextRef="#ctx0" brushRef="#br0" timeOffset="63215.8">22987 8573 0,'0'0'0,"21"0"0,-21-22 16,-21 22-1,0 0-15,0 0 16,-1 0-16,1 0 0,0 22 16,-21-1-16,21 0 0,-1 0 0,-20 43 15,21 41 1,0-83-16,21 20 0,0-21 16,0 21-16,0-20 0,0-1 0,21 0 15,0 0-15,-21 0 0,42-21 0,1 21 16,20-21-1,-20 0-15,-1 0 0,-21 0 16,43-21-16,-22 0 0,-21 0 16,0 0-16,0 0 0,1-1 15,-22-20-15,21 21 0,-21-21 0,0 20 16,0-126 0,-43 106-16,22 21 15,0 0-15,0-1 0,0 22 16,0 0-16,-1 0 0,1 0 0,0 0 15,0 22-15,21-1 0,-21 21 16,21 22 0,0-22-16,0-21 0,0 43 15,0-43-15,21 0 0,0 0 16,0 0-16</inkml:trace>
  <inkml:trace contextRef="#ctx0" brushRef="#br0" timeOffset="65912.12">23241 9081 0,'21'0'0,"-42"0"0,63 0 15,-21 0-15,1 0 0,-1 0 16,0-22 0,0 22-16,-21-21 0,21 0 15,0 21-15,1-21 0,-1 0 0,0 0 16,0-1-16,0 1 16,0-21-16,-21 21 0,43-43 15,-22-20-15,-21 62 16,0 1-16,-21 42 31,21 1-31,-21-1 16,21 0-16,0 42 15,-22-20-15,22-22 0,0 42 16,0-20-16,0-22 0,0 0 16,22 21-16,-1-20 0,42-1 15,22-21 1,-43 0-16,1 0 15,-22 0-15,21 0 0,0 0 0,-20-21 16,-1-1-16,0 1 0,0-21 16,43-64-16,-22-21 15,-42 64-15,21 20 16,0-20-16,0 20 0,-21-20 16,22 21-16,-22-1 0,21 22 0,-21 0 15,0 0-15,0 42 16,0 0-16,0 0 15,0 22-15,-43 41 16,22-41-16,21-1 0,-21 21 0,0-20 16,0-1-16,0 106 15,-1-105-15,1 20 16,21-21-16,0-20 0,0-1 16,0 0-16,0 0 0,0-42 46,0 0-46,0 0 0,0-1 16,0 1-16,21 0 0,1-21 0,-1 21 16,0-22-16,0 22 0,0-21 15,43-22 1,-1 22-16,-42 42 0,1 0 16,-1 0-16,21 21 0,-21 0 15,-21 0-15,0 1 0,21-1 16,-21 0-16,0 0 0,0 21 15,0 1-15,-21-1 0,0-42 16,0 21-16,21 0 0,-21-21 16,0 22-16,-1-22 0,-20 0 15,21 0-15,0 0 0,0 0 0,-22 0 16,1 0 0,21 0-16,21-22 15,21 44 16,0-1-15,0-21-16,0 0 0,1 0 0,-1 21 16,0-21-16,0 0 0,64 0 15,-43 0-15,0 0 16,1 0-16,-1 0 0,0 0 0,1 0 16,-22 0-16,21-21 0,1 21 15,-22-21-15,0-1 0,21-20 16,1-21-16,-22 41 0,0 1 15,0-21-15,-21 21 0,0-22 16,0 22-16,21 0 0,-21 0 16,-21 42-1,0 0 1,21 0-16,0 22 0,-21-22 16,21 0-16,0 0 0,0 22 0,0-22 15,0 0-15,0 0 0,0 0 16,0 0-16,42 1 0,0-1 15,1 0-15,-1-21 16,43 0-16,-43 0 0,0 0 0,1 0 16,-1 0-16,0 0 0,-20 0 15,83-64 1,-41 1-16,-43 21 16,-21-1-16,0 22 0,0-21 15,0-1-15,0 22 0,0 0 0,0-21 16,0 21-16,-21 21 15,-21 0 1,20 21-16,1 0 0,-21 0 0,21 0 16,0 0-16,-1 1 0,1 20 0,0-21 15,0 0-15,0 64 16,21-22 0,0-41-16,21-22 0,0 0 15,0 0-15,0 0 16,1 0-16,-1 0 0,0 0 0,0 0 15,0-22-15,22-20 16,-22 21-16,0 0 16,0-22-16,0 22 0,0-21 0,1 0 15,-22-1-15,21 1 0,0-22 16,0 22-16,43-106 16,-22 63-16,-42 43 15,0 21-15,21-43 0,-42 85 31,21 1-31,-21 20 0,0 0 16,-22 22 0,43-1-16,0-20 0,-21 41 15,21-20-15,0-22 0,0 0 0,0 1 16,21 20-16,0-42 0,-21 22 0,64 20 16,21 1-1,-64-64-15,21 0 0,-21 21 16,22-21-16,-1 0 0,-21 0 0,21 0 15,-20-21-15,-1 0 0,21 21 16,-21-22-16,0 1 0,1-21 0,-1 21 16,0-43-16,0-20 15,-21 62-15,0-20 0,0 0 16,0 21-16,0-1 16,-21 22-16,0 0 0,0 0 15,-1 0-15,1 0 0,-42 43 16,42-22-16,-43 21 15,43-21-15,0 22 0,0-22 0,21 0 16,0 21-16,0-20 0,0-1 16,0 0-16,0 0 0,0 0 0,21 22 15,21-22 1,-21-21-16,0 0 0,43 0 16,-43 0-16,0 0 0,22 0 0,-22-21 15,0-1-15,0 1 0,43-85 16,-1 22-1,-42 41-15,0 1 0,1-21 16,-1 20-16,0 1 0,-21 0 16,21-22-16,0 22 0,-21-1 0,0 1 15,0-43 1,0 64-16,0 0 0,0 42 31,-21 0-31,0 22 0,21-22 0,-21 21 16,21 1-16,0-22 0,-21 21 15,21 0-15,0 1 0,0-1 16,0 0-16,0 1 0,0-1 0,21 43 16,0-22-1,0-42-15,0 1 0,-21-1 0,43 0 16,-22 0-16,0-21 0,21 0 16,-21 0-16,1 0 0,-1 0 15,42-21-15,-20 0 16,-22 0-16,0-22 0,0 1 15,0 0-15,0 20 16,-21-41-16,0 42 0,0 0 0,0-1 16,-21 22-1,0 0-15,0 0 16,0 22-16,0 20 0,-1-21 16,22 0-16,0 22 0,0-22 0,0 0 15,0 64 1,0-64-16,0 0 15,0 0-15,22-21 0,-1 0 16,0 0-16,-21 21 0,42-21 0,-21 0 0,22 0 16,-22 0-16,21 0 0,22-42 15,20-22 1,-62 43-16,-1 0 0,0-21 16,0 21-16,0-1 0,0 1 0,-21 0 15,0 0-15,0 0 0,0 42 31,-21 0-31,21 0 16,0 0-16,-21 1 0,0-1 16,21 0-16,-21 21 0,21-21 0,0 1 15,-21 20 1,-1-42-16,22 42 0,0-21 16,-21-21-16,0 0 15,21-21 1,0 0-1,0 0-15,0 0 16,0 0-16,0-22 0,21 22 16,-21 0-16,21-21 0,22 20 0,-22-20 15,0 21-15,21-21 0,1 20 0,41-41 16,1 42 0,-64 0-16,22 21 0,-22 0 0,0 0 15,21 0-15,-21 21 0,-21 0 0,22 0 16,-22 0-16,21 22 0,-21 62 15,-21 1 1,-1-63-16,1-22 0,0 0 16,0 21-16,21-21 0,-21 1 15,0-22-15,-1 21 0,1 0 16,0 0-16,0-21 16,0 0 15,21-21-31,-21 0 0,21 0 15,-22 21-15,1-22 0</inkml:trace>
  <inkml:trace contextRef="#ctx0" brushRef="#br0" timeOffset="66120">26437 8573 0,'0'0'16,"-21"0"-16,0 0 0,0 0 0,42 0 47,-42-22-31,-1 22-1</inkml:trace>
  <inkml:trace contextRef="#ctx0" brushRef="#br0" timeOffset="66303.97">24913 8530 0,'0'0'0,"-21"0"15,0 0 16,0 0-31,-1 0 0,1 0 16,0 21-16</inkml:trace>
  <inkml:trace contextRef="#ctx0" brushRef="#br0" timeOffset="67152.56">18013 9991 0,'0'0'0,"0"-21"16,-21 21-16,-1 0 16,22 21-16,-21 0 0,21 0 15,-21 21-15,0-20 0,0 20 16,21-21-16,-21 21 0,-1 1 0,-62 63 15,20-43 1,22-21-16,21-20 0,-22-1 16,22 0-16,0 0 0,0 0 15,0-21-15,42 0 16,0 0 0,0 0-16,64-21 15,0 21-15,-64 0 16,21 0-16,0 0 0,1 0 0,-22 0 15,21 0-15,1 0 0,-22 0 0,0-21 16,21 0-16,22 0 16,-22-22-1,-21 22-15,-21 0 0,0 0 0,0-22 16,0 22-16,0 0 0,0 0 0,0-21 16,0 20-16,0 1 0,0-21 15,-21 63 1,21 0-16,-21 0 15,0 1-15,21 20 0,-21 0 16,-1 1-16,22-22 0,-21 21 0,0 0 16,0 85-1,-21-42-15,42-43 16,0-20-16,0-1 0,0 0 16,-22-21-16,44 0 31,-1-21-31,0 21 15</inkml:trace>
  <inkml:trace contextRef="#ctx0" brushRef="#br0" timeOffset="67584.31">18923 10181 0,'0'0'15,"-21"0"1,0 0-16,-1 0 16,1 21-16,0 1 15,0 20-15,0-21 0,0 0 0,-1 22 16,1-1-16,21-21 0,0 21 0,-21 1 16,21-22-16,-21 21 0,21-21 15,0 1-15,0-1 0,0 0 16,0 0-16,42 0 0,-21-21 15,22 0-15,63 0 16,-85 0 0,21-21-16,-21 0 0,0 0 0,1 0 15,20-1-15,-42 1 0,21-21 0,0 21 16,-21-22-16,0 1 0,0 0 0,0-64 16,0 21-1,0 64-15,0 0 0,-21-21 0,0 20 16,0 22-16,0 0 15,-1 22 1,1-22-16,0 21 0,21 0 0,0 21 16,0-21-16,0 1 15,21-22-15,0 0 0</inkml:trace>
  <inkml:trace contextRef="#ctx0" brushRef="#br0" timeOffset="68104.02">19727 10075 0,'-21'106'32,"0"-85"-32,0 1 0,21 20 15,-21-21-15,-1 0 0,1 22 16,0-22-16,21 0 0,-42 0 0,21 0 15,21 0-15,-22-21 0,1 22 0,-21-1 16,63-21 15,0 0-15,0 0-16,1 0 0,-1 0 0,0 0 0,21 0 16,1-21-1,-1 21-15,0-22 0,-21 22 16,1 0-16,20-21 0,-21 0 15,-21 0-15,21 0 0,0 0 16,-21-1-16,0-20 16,0 21-1,0 0-15,0 42 32,-21 0-32,21 21 0,-21-20 15,0-1-15,0 21 0,0 22 16,-1-22-16,1-21 0,0 0 15,21 22-15,0-22 0,-21 0 16,21 0-16,0 0 0,0 0 0,0 1 16,21-1-1,21-21-15,-20 0 0,20 0 16,-21 0-16,21 0 0,1-21 16</inkml:trace>
  <inkml:trace contextRef="#ctx0" brushRef="#br0" timeOffset="68595.74">20553 10435 0,'0'-21'0,"0"42"0,-21-42 16,42 21-1,0 0 1,0 0-16,0 0 0,0 21 0,22-21 15,-1 0-15,-21 0 0,22 0 16,-1 0-16,21 0 0,-20 0 0,-1 0 16,106 0-1,-63 0-15,-64 0 16,0 0-16,0 0 0,1 0 0,-22-21 16,0 0-16,-22 21 15,1-21-15,0 21 0,-21 0 16,-22-21-16,22 21 15,21 0-15,-22 0 0,22 0 16,21-22-16,21 22 31,1 0-31,-1 0 0,0 0 16,0 0-16,0 0 0,0 0 0,22 22 16,-22-1-1,-21 0-15,0 0 0,0 21 16,0 1-16,0-22 0,-21 0 15,0 0-15,-1 0 0,1 1 0,0-1 16,-21 0 0,-43 42-16,64-41 15,0-22-15</inkml:trace>
  <inkml:trace contextRef="#ctx0" brushRef="#br0" timeOffset="69337.12">22415 10224 0,'0'0'0,"22"-22"16,-1 22-16,-21-21 0,0 42 31,0 1-31,0 20 16,-21-21-16,21 21 0,-43 43 15,43-43-15,-42 43 16,42-43-16,-21-20 0,0 20 15,-1-21-15,22 21 0,-21 1 16,0-22-16,21 0 0,-21-21 16,21 21-16,0-42 31,0 0-31,0 0 0,0 0 16,0-1-16,63-83 15,-41 62-15,20 1 0,-21 0 16,21-1-16,1 1 0,-1 0 15,22-1-15,-22 1 0,21 21 0,-20 0 16,-1-1-16,22 1 0,-1 21 16,-21 21-16,1 22 15,-22-1-15,-21-21 0,0 22 0,0-1 16,0 0-16,0 1 0,-21-1 16,0 0-16,-1 1 0,1-1 0,0-21 15,-42 43-15,20-22 16,22-21-16,21 0 0,-21 0 15,42-21 17,0 0-32,0-21 0,1 0 0,20 0 15,-21 0-15,21 0 16</inkml:trace>
  <inkml:trace contextRef="#ctx0" brushRef="#br0" timeOffset="69704.91">23495 10287 0,'0'0'0,"0"-21"0,-21 42 32,0 0-32,-1 0 0,1 1 0,-21 20 15,21 0-15,0-21 0,-1 22 16,1-1-16,0-21 0,0 22 0,0-22 16,21 21-16,-21-21 0,21 22 0,0-22 15,0 0-15,0 0 0,21-21 0,21 21 16,-21-21-16,0 0 15,22 0-15,-22 0 0,42 0 16,-20-21-16,-22 21 0,21-21 16,-21 0-16,1 0 0,20-22 0,-42 22 15,21-21-15,-21 21 0,0-22 16,0 1-16,0 0 0,0-1 0,0 1 16,-63-43-1,20 64-15,22 21 16,0 0-16,0 0 0,0 0 0,21 21 31,21 0-15,0-21-16,85 0 15</inkml:trace>
  <inkml:trace contextRef="#ctx0" brushRef="#br0" timeOffset="69962.8">24193 10139 0,'22'-21'0,"-44"42"0,44-85 15,-1 43-15,-21 0 16,0 42 0,0 0-16,-21 22 15,21-22-15,-22 21 0,1 1 16,21-1-16,-42 64 16,0-22-16,42-41 0,-22 20 15,1-20-15,0-22 0,21 21 16,0 0-16,0 1 0,0-22 15,0 0-15,0 0 0,0 0 16,21-21-16,0 0 0,1 0 16,-1-21-1,0 21-15,0-21 0,0 0 0,-21 0 0</inkml:trace>
  <inkml:trace contextRef="#ctx0" brushRef="#br0" timeOffset="70132.74">24003 10372 0,'0'0'0,"21"0"32,0 0-32,0 0 0,1 0 15,-1 0-15,0 0 0,0 0 0,21 0 16,-20 0-16,-1 0 0,0 0 16,21 0-16,1 0 15,-1 0-15,21-21 0,-20 21 0</inkml:trace>
  <inkml:trace contextRef="#ctx0" brushRef="#br0" timeOffset="72785.33">25146 10647 0,'42'21'31,"-21"-21"-31,1-21 0,-1 21 0,0-21 16,0 0-16,21-1 0,-20 1 0,20 0 15,43-85 1,-43 64-16,-21 21 0,0-22 16,0 1-16,1 0 0,-1-1 0,0 22 15,-21-21-15,21-43 16,-21 64-16,0 0 15,-21 21-15,0 0 16,0 21-16,21 0 0,-22 0 0,1 1 16,0 20-16,0 0 0,-21 43 15,-22 84 1,43-105-16,21-1 0,-42 43 16,20-42-16,1-1 0,0-21 15,0 22-15,0-1 0,-64 170 16,43-106-1,42-63-15,-21-1 0,-22 43 16,1-64-16,21 22 16,0-22-16,-1 1 0,1-1 0,0 0 15,-42 85 1,63-106-16,-22 22 0,22-22 0,22-21 16,-1 0-16,0 0 15,42 0-15,-20-21 0,20 0 16,-20-1-16,84-83 15,-22 41-15,-62 22 16,-1-22-16,0 22 0,-20-22 0,20 22 16,-21-21-16,0-22 15,0 21-15,1 1 0,-22-1 0,0 1 0,0-1 16,0 1-16,0-1 0,-22 22 0,1 0 16,-21 21-16,21-22 0,0 22 15,-22 21-15,22-21 0,0 21 0,0 0 16,42 0 15,21 0-31,-21 0 0,43 0 16,-22-21-16,22 21 15,-22-21-15,22-1 0,-22 22 16,21-21-16,-20 0 0,20-21 0,-20 21 0,20-1 16,43-83-1,-64 41-15,-21 43 16,1-21-16,-22 20 0,0 1 0,0 0 15,-22 21 1,1 0 0,0 21-16,21 22 15,-21-22-15,0 0 0,21 21 0,0-21 16,0 1-16,0 20 0,0-21 0,0 0 16,0 22-16,0-22 0,0 42 15,21-63-15,0 21 16,0 1-16,0-22 0,43 21 15,-43-21-15,21 0 0,22 0 16,-43 0-16,0 0 0,22-21 16,-1-1-16,0-20 15,-21 21-15,-21-21 0,0 20 16,0-20-16,0 0 0,0 21 0,0-22 16,0 1-16,-21 21 0,0 0 15,0-1-15,-64-41 16,22 63-16,20 0 0,22 0 15,0 21-15,-21 0 16,21 0-16,-22 1 0,22-1 0,0 0 16,0 21-16,21-21 0,0 22 0,0-22 15,0 21-15,0-21 0,0 22 16,21-22-16,21 21 16,-21-21-16,1 1 0,-1-22 0,21 0 15,-21 0-15,22 0 0,-22 0 16,21 0-16,-21 0 0,22 0 0,41-43 15,-20 1 1,-43 0-16,21 20 16,-21-20-16,1 21 0,-1-21 0,0-1 15,-21 22-15,21 0 0,-21-21 0,0 20 16,0 1 0,-21 21-16,0 21 0,21 1 15,-21-22-15,-1 21 0,22 0 0,0 21 16,-21-21-16,21 1 0,-21 20 15,21-21-15,0 85 16,21-64 0,0-21-16,1 1 0,20-22 0,-21 21 15,0-21-15,22 0 0,-1 0 0,-21 0 16,21 0-16,1 0 0,63-21 16,-43-1-1,-42 1-15,0-21 0,22 21 16,-43 0-16,21-22 0,0 22 0,-21 0 15,21 0-15,-21 0 0,0-1 16,0 1-16,-21 21 16,0 21-16,0 1 0,0-1 15,-1 0-15,22 0 16,0 21-16,0-20 0,-21-1 0,21 0 16,0 0-16,21 43 15,1-43-15,-1 0 16,21-21-16,-21 0 0,22 0 15,-22 0-15,21 0 0,-21 0 0,22 0 0,-22 0 16,0-21-16,21 0 16,22-43-1,-64 22-15,21 21 0,0-22 0,-21 22 16,0-21-16,21 21 0,-21-1 16,21 1-16,-21 42 15,-21 1 1,0-1-16,0 0 0,21 0 15,-21 21-15,0-20 0,21-1 0,-22 0 16,1 0-16,0 0 0,21 0 0,0 1 16,-21-22-16,21 21 0,-21-21 15,21-21 17,0-1-17,0 1-15,21 0 16,0 0-16,0 0 0,0 0 0,1-1 15,-22-20-15,21 21 0,42-21 16,-20-1 0,-22 22-16,21 21 0,0 0 0,-20 0 15,-1 0-15,0 0 0,0 21 0,-21 0 16,0 1-16,0 20 0,0-21 16,0 0-16,0 22 0,0-22 0,42 63 15,-20-41 1,-1-22-16,0-21 0,-21 21 15,21-21-15,0 0 0,0 0 16,1 0 0,-1-21-16,-21 0 15,42-22-15,-21 22 0,0 0 16,1 0-16,-1-21 0,0 20 16,42-41-16,-20 21 0,-1-1 15,-21 22-15,64-42 16,0 41-16,-22 1 15,-42 21-15,0 0 0,22 0 16,-22 0-16,-21 21 0,21 1 0,-21-1 16,0 42-1,0-42-15,0 22 16,0-22-16,0 0 16,0 0-16,-21-21 15,21-21 16,0 0-31,0 0 16,0 0-16,0-1 0,0 1 16,0 0-16,0 0 0,-21-21 15,0 20-15,21 1 16,-22 21-16,1 0 0,0 0 16,0 0-16,-21 0 15,20 21-15,1 1 0,-21 20 16,-43 43-16,43-43 15,21-21-15,0 0 0,21 22 16,0-22-16,0 0 0,0 0 0,0 0 16,0 0-16,0 1 0,0-1 0,21 0 15,0-21-15,0 0 16,21 0-16,1 0 16,-22 0-16,0 0 0,0 0 0,0 0 15,22-21-15,20-43 16,-42 43-16,1-21 0,20-1 15,-21 1-15,43-43 0,-43 22 16,21 21-16,-21-22 0,0 22 16,1-1-16,-1-20 0,0 21 0,0-22 15,-21 22-15,21-1 0,-21 1 16,21 0-16,-21-1 16,0 22-16,-21 42 15,0 1-15,0-1 16,0 21-16,0 0 0,-1 1 15,-20-1-15,21 0 0,-43 64 16,1 0-16,42-42 16,0-1-16,21-21 0,0 1 0,0 20 15,0-20-15,0-22 0,0 21 16,0-21-16,0 22 0,0-22 0,21 0 16,0 0-16,21 0 0,1-21 0,126 21 15,-127-21 1,64 0-16,-64 0 0,22-21 15,-22 21-15</inkml:trace>
  <inkml:trace contextRef="#ctx0" brushRef="#br0" timeOffset="73831.56">18119 12192 0,'0'0'16,"0"-21"-16,0-21 0,0 20 0,0 1 16,0-21-16,0 21 0,21 0 0,-21-1 15,0 44 1,0 20-16,0-21 15,0 21-15,0 1 0,0-1 16,0 0-16,-21 1 0,-1-1 0,22 0 16,-21 1-16,0-1 0,0-21 0,0 22 15,0-22-15,-1 21 0,1 0 16,0-20 0,21-44-1,21 22 1,0-21-16,1 21 0,-1-21 15,0 21-15,21 0 0,-21 0 0,43-21 16,-43 21-16,21 0 16,-20 0-16,20 0 0,-21 0 0,21 0 15,1 0-15,20 0 0,1-21 16,-43 21-16,0-21 16,43-1-16,-43 22 0,-21-21 15,21 0-15,-21 0 0,0 0 16,0 0-16,0-1 0,0 1 15,0-21-15,0 21 16,-21 0-16,0 21 16,-1 0-16,1 0 15,0 21-15,21 0 0,-21 0 0,0 43 16,0-43-16,-1 63 16,22-62-16,-21 20 0,21 0 15,-21-21-15,21 22 0,-21-22 0,21 21 16,0-21-16,0 1 0,0-1 0,0 21 15,0-21 1,21-21 0,-21-21-16,21 0 0,0 21 15,-21-21-15</inkml:trace>
  <inkml:trace contextRef="#ctx0" brushRef="#br0" timeOffset="74287.24">19113 12298 0,'0'0'0,"0"-21"0,0 0 0,0-1 15,0 1-15,0 42 32,-21 22-17,21-22-15,-21 0 0,0 21 16,21 1-16,-21-22 0,0 21 15,-22 64-15,22-42 16,21-43-16,0 21 16,0-21-16,0 0 0,0 1 0,0-1 15,21-21-15,0 0 0,1 0 0,-1 0 16,0 0-16,21 0 0,-21 0 16,22-21-16,41-22 15,-20 1-15,-22 21 0,-21 0 16,1-1-16,-22 1 0,0-21 15,0 0-15,0-1 16,0 1-16,0 21 0,-22-22 0,22 22 0,-21-21 16,0 21-16,-21-22 15,21 43-15,-1 0 16,1 0-16,0 0 0,0 0 16,0 0-16,0 22 0,21-1 15,0 0-15,0 0 0,0 0 16,0 0-16,42-21 15</inkml:trace>
  <inkml:trace contextRef="#ctx0" brushRef="#br0" timeOffset="74971.85">20299 12319 0,'0'-21'0,"0"42"0,0-63 0,0 21 15,-21-1-15,21 1 0,0 0 16,-22 0-16,22 0 0,0 0 0,0-22 16,0 1-1,-21 42-15,0 0 16,0 0-16,0 0 0,0 21 0,-1 0 15,1 0-15,0 1 0,0-1 16,-21 42-16,-22 1 16,43-22-16,0-21 15,21 0-15,0 1 16,0-1-16,21-21 16,0 0-16,21 0 15,43 0-15,-64-21 16,22 21-16,-22-22 0,21 22 0,-21-21 15,22 0-15,-22 0 0,0 21 16,0-21-16,0 0 0,-21-1 16,21-20-1,-21 63 17,0 0-32,-21 22 15,21-22-15,0 0 0,0 0 0,-21 22 16,21-22-16,-21 21 0,21 0 15,0-20-15,0 20 0,0 0 0,0-21 16,-21 22-16,21-1 0,0-21 0,-21 22 16,-1 20-16,22-21 15,0-20-15,-21-1 16,21 0-16,-21 0 0,0 0 0,0-21 16,0 21-16,-1-21 0,1 0 15,-42 0 1,-22 0-16,64 0 15,0 0-15,0-42 0,21 21 32,0 0-32,21 0 15,-21-1-15,21 22 0,0-21 16,21 21-16</inkml:trace>
  <inkml:trace contextRef="#ctx0" brushRef="#br0" timeOffset="75504.25">20934 12637 0,'0'0'0,"-21"0"0,42 0 31,0 0-31,0 0 0,21 0 16,22 0-16,-22 0 16,1 0-16,-1 0 0,0 0 0,22 0 15,-22 0-15,127 0 16,-126 0-16,20 0 0,-20 0 16,-22 0-16,21-22 0,-21 1 15,-21 0-15,0 0 16,0 0-16,-21 0 0,0 21 15,0-22-15,0 1 0,-22 21 0,22-21 16,0 21-16,0 0 0,0-21 16,-1 21-16,44 0 47,-1 0-47,0 0 0,0 0 15,0 21-15,22 0 0,-22 0 16,0 1-16,-21-1 0,0 0 15,21 0-15,-21 43 16,0-43-16,-42 21 16,21-21-16,-22 0 0,22 1 15,-21-1-15,21 0 0,-1 0 0,-20 0 16,21 0-16,0-21 0,-22 22 0,1-22 16,21 0-1</inkml:trace>
  <inkml:trace contextRef="#ctx0" brushRef="#br0" timeOffset="77605">23199 12171 0,'0'0'15,"0"-21"-15,21 0 0,-21-22 0,21 22 16,-21-21-16,0 21 0,0-1 16,0-20-16,0 21 0,0 0 0,0 0 15,-21 21 16,0 0-31,-1 21 0,1 0 0,0 21 16,21 1-16,-42 41 0,21-41 16,-1-1-16,1 21 0,0-20 15,0-1-15,0 0 0,0 85 16,21-63 0,0-22-16,0-21 0,21 1 15,0-1-15,0 0 0,0-21 0,43 0 16,-43 0-16,21 0 0,1 0 15,20-21-15,22 0 16,-43-1-16,0 1 0,-20-21 16,20 21-16,0 0 0,-21-22 0,1 22 15,20-21-15,-21 21 0,-21-1 16,42-41 0,-20 42-16,-22 42 15,0 0 1,0 0-16,-22 0 0,1 1 0,21 20 15,-21-21-15,21 43 16,0-22-16,0-21 16,0 0-16,0 0 0,0 1 15,0-1-15,21-21 0,22 0 16,-22 0-16,0 0 0,42 0 16,-20 0-1,-43-21-15,21-1 0,-21 1 16,0 0-16,0 0 15,0 0-15,0 0 0,0-1 0,0 1 16,-21-21-16,0 0 16,21 20-16,0 1 15,0 0 1,21 21-16,0 0 16,21-21-1,22 21-15,-43 0 0,21 0 16,-21 0-16,43 0 0,-43 21 15,0 0-15,0 0 0,1 1 16,-1-1-16,-21 0 0,0 0 0,0 0 16,0 22-16,0-22 0,0 42 15,0-42 1,0 1-16,-21-1 0,-1-21 16,1 0-16,21-21 46,0-1-46,0 1 16,0 0-16,0 0 0,0 0 16,0 0-16,21-1 0,1 1 0,62-63 15,-41 84-15,-22-22 16,63 1-16,-62 21 16,62 0-16,-63 0 0,22 21 15,-22 1-15,21 20 16,-42-21-16,0 21 0,0-20 15,0-1-15,0 0 0,0 0 16,-21 0-16,0 0 0,0-21 0,21 22 16,0-1-16,-21 0 0,42-21 47,0 0-47,0 0 0,0 0 0,0 0 15,22 0-15,-1 0 0,0 0 16,43 0-16,0 0 15,-43 0-15,0 0 0,1 0 16,-22-21-16,21 0 0,-21 21 0,22-22 16,-22 1-16,0 0 0,0 0 0,0 0 15,22-43-15,-43 1 16,21 20-16,-21 1 16,21-21-16,0 20 0,-21 22 15,0-21-15,-21 63 31,0 0-31,21 21 0,-21-20 16,0 20-16,-1 0 0,1 1 16,-21-1-16,21 0 0,0 1 0,-1-1 15,-20 0-15,21 22 0,-85 84 16,85-85 0,0-20-16,-22 20 0,22-20 0,0 20 15,0-21-15,21 1 0,-21-1 0,21 22 16,-21-22-16,21 0 0,0-21 0,-22 106 15,22-42 1,22-85-16,-22 21 16,21 0-16,0-21 0,0 0 0,21 0 15,-20 0-15,20 0 0,-21-21 16,85-42 0,0-1-16,-85 22 15,0 21-15,21-64 0,-20 43 16,-22-1-16,21-20 0,-21 21 0,0-1 15,0-63-15,0 43 0,-21 21 16,-1-1-16,-41-20 16,-1-1-1,43 64-15,21-21 0,-21 21 16,21-21 0,21 21-16,0-21 15,1 21-15,-1-21 0,42-1 16,-20 1-16,-1 21 0,0-21 15,1 0-15,20 0 0,-21 0 16,1-1-16,-1-20 0,0 21 0,1 0 16,41-64-16,-62 43 0,41-22 15,-42 22-15,-21 0 16,0-1-16,21 1 0,-21 21 0,0-22 16,0 22-16,0 0 0,-21 21 15,0 0 1,21 21-16,-21 0 0,0 1 15,0 62-15,-1-41 16,1-1-16,0 43 0,21-43 16,-21 21-16,21-20 0,0-1 15,0-21-15,0 22 0,0-1 0,0 0 16,42 1 0,-21-22-16,1 0 0,-1-21 0,0 0 15,21 0-15,-21 0 0,43 0 16,-22 0-16,-21-21 0,1 0 0,-1 21 15,0-22-15,0 1 16,21-63-16,-42 41 16,0 22-16,0 0 15</inkml:trace>
  <inkml:trace contextRef="#ctx0" brushRef="#br0" timeOffset="77971.67">26247 12383 0,'21'0'0,"0"0"15,-21 21 17,0 0-17,0 0-15,-21 0 0,21 0 16,-21 1-16,-1-1 0,22 0 15,-21 0-15,21 0 0,-21-21 16,21 21 0,21-21 15,-21-21-31,21 21 0</inkml:trace>
  <inkml:trace contextRef="#ctx0" brushRef="#br0" timeOffset="78161.56">26374 12192 0,'0'-21'0,"0"42"0,0-63 16,0 21-16,0-1 0,0 1 15,21 21 1,-21 21 15,21 1-31,0-22 16,-21 21-16,21-21 0,0 21 15,1 0-15</inkml:trace>
  <inkml:trace contextRef="#ctx0" brushRef="#br0" timeOffset="78756.22">26966 12256 0,'-42'-43'31,"21"43"-31,0 0 16,-1 0-16,-20 21 0,21 1 0,-85 41 16,64-21-1,21 1-15,-1-22 0,1 0 16,21 43-16,0-43 0,0 0 16,0 0-16,0 0 0,0 0 15,43 1-15,-1-1 16,21 0-16,-41-21 0,20 21 15,0-21-15,43 0 0,-22 0 16,-20 0-16,-1-21 0,0 21 0,1-21 16,-1 0-16,22-22 15,-43 22-15,85-85 16,-85 64-16,0 0 0,0-1 16,21 1-16,-20-22 0,-1 22 15,0-21-15,0 20 0,0-20 0,22 20 16,-22 22-16,0-21 0,-21 21 0,21-22 15,-42 65 17,0 20-32,0 0 15,-1 1-15,-20-1 0,21 0 0,-21 1 16,20 20-16,1-21 0,0 1 0,0-1 16,0 0-16,21 1 0,-21-1 15,21 0-15,0-20 0,0 20 0,0-21 16,0 0-16,0 22 15,42-22-15,-42 0 16,21-21-16,0 0 0,0 0 0,1 0 16,-1 0-16,0 0 0,0 0 15,0 0-15,0-21 0,43-22 16,-22 1 0,-42 21-16,21 0 0,-21 0 0,0-1 15,0 1-15,0 0 0</inkml:trace>
  <inkml:trace contextRef="#ctx0" brushRef="#br0" timeOffset="78988.09">27559 12171 0,'0'0'0,"42"21"0,-21-21 16,1 0-16,41 0 15,22 0-15,-64 0 16,0 0-16,0 0 16,0 0-16,1-21 0,-1 21 15,0 0-15,-21-21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5:07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11578 2244 0,'0'21'15,"-21"0"17,42-21 15,0-21-47,0 21 0,1-21 15,-1 0-15,21-1 0,0 22 16,43-63-16,21 21 15,-64 20-15,1-20 0,20 21 16,-21-21-16,-20-1 0,41-20 16,-42-1-16,-21 22 0,0 0 15,0-1-15,0 1 0,0-22 16,0 22-16,0 21 0,0 0 16,-21 0-16,0 21 0,0 0 15,0 0-15,-1 0 0,1 21 16,21 0-16,-42 42 15,0-20-15,-1 63 16,22-64-16,-21 64 0,21-64 16,-1 0-16,1 1 0,21-1 0,0 0 15,0 1-15,0-1 0,0 0 16,85 22 0,-43-43-16,-21-21 0,64 0 15,-21 0-15,-22 0 0,0 0 16,1 0-16,-1 0 0,21 0 0,64-63 15,-105 41 1,20 1-16,0 0 0,-21 0 0,22-43 16,-43 43-16,0-21 0,0 21 15,0 0-15,0-22 0,0 22 16,-43 0 0,1 21-16,21 21 0,0-21 15,-22 21-15,22 0 0,0 1 16,0 20-16,0-21 0,-22 21 0,43-20 15,-21 20-15,0 43 16,21-43 0,0-21-16,0 0 0,21 0 15,0-21-15,1 0 0,-1 0 0,21 0 16,-21 0-16,22 0 0,-22 0 16,21 0-16,0-21 0,1 0 0,63-21 15,-64-1 1,0 22-16,-21 0 0,1 0 15,-22 0-15,21 0 0,-21-1 0,21-20 16,-21 63 15,0 0-31,0 1 0,0-1 16,0 0-16,0 0 0,0 0 16,0 0-16,0 1 0,0-1 0,0 0 15,0 0-15,0 0 16,21 0-16,0-21 15,-21 22-15,21-22 0,1 0 16,-1 0-16,0 0 0,0-22 0,0 1 16,64-21-1,-22 0 1,-41 20-16,-1 1 0,0-21 16,0 21-16,0 0 0,0-1 0,1 1 15,-22 0-15,0 0 16,0 42-1,0 0-15,0 0 16,-22 1-16,22-1 0,0 0 0,0 0 16,-21 0-16,21 0 0,0 1 15,0-1-15,0 0 0,0 0 0,0 0 16,21 22-16,1-43 0,-1 21 16,0-21-16,0 0 15,64 0-15,-64 0 0,21 0 16,1 0-16,-1-21 0,21-1 0,-20 22 15,-1-21-15,0 0 0,1 0 16,-22 0-16,42-43 16,-63 43-16,0-21 15,0-1-15,0 22 0,0 0 0,0 0 16,-21 0-16,0 21 0,0 0 16,0 0-16,0 0 0,-22 21 15,1 42 1,21-41-16,21-1 0,0 0 15,0 21-15,0-21 0,0 1 16,0-1-16,0 21 0,0-21 0,0 0 16,63 22-16,-20-22 15,-22-21-15,0 0 16,21 0-16,1 0 0,-22 0 0,21 0 16,0 0-16,1-21 0,-1 0 0,0-1 15,43-41 1,-43-1-16,-20 43 15,-1-21-15,21-43 0,-21 43 0,0-22 16,-21 22-16,0-21 0,0-1 16,22 22-16,20-128 15,-42 107 1,0 42-16,0 0 0,0-1 16,0 44-16,0 20 15,0-21-15,-21 43 0,-22 84 16,1-21-1,21-64-15,0-20 0,21 20 16,0-21-16,-21 1 0,21-1 0,0 0 16,0-20-16,0 20 0,0-21 0,21 21 15,0-20 1,0-1-16,0-21 0,-21 21 16,21-21-16,1 0 0,-1 0 15,0 0-15,-21-21 0,21 21 16,0-21-16,64-22 15,0 1-15</inkml:trace>
  <inkml:trace contextRef="#ctx0" brushRef="#br0" timeOffset="319.81">16023 1842 0,'-21'-22'0,"63"1"31,-21 21-31,22 0 0,-22-21 16,21 21-16,22-21 15,20 21-15,-41 0 0,-1 0 16,0 0-16,1 0 0,-22 0 0,0-21 15,0 21-15,0 0 0,-21-21 16,-21 21 0,0-22-16,0 22 0,0 0 15,-22 0-15,22 0 16,-21 0-16,0-21 0,20 21 0,-20 0 16,21 0-16</inkml:trace>
  <inkml:trace contextRef="#ctx0" brushRef="#br0" timeOffset="811.53">16087 1672 0,'0'0'0,"-22"0"15,22 21-15,0 1 0,-21-22 16,-21 42-16,21 0 16,0-21-16,-1 1 0,1 41 15,0-42-15,0 0 0,0 1 16,21 20-16,0-21 0,-21 0 0,-1 0 16,22 1-1,0-1-15,22-21 31,-1-21-15,0-1-16,0 1 0,0 21 16,22-21-16,-22 0 15,0 21-15,0 0 0,21 0 0,-20 0 16,20 0-16,-21 0 16,21 0-16,-20 0 0,20 0 0,-21 0 0,21 21 15,-20 0-15,20-21 0,0 43 16,-21-22-16,-21 0 0,0 0 15,0 0-15,0 0 0,-42 43 16,-21-43 0,20-21-16,1 21 15,0-21-15,-1 21 0,1-21 0,0 0 16,-1 0-16,1 0 0,0 0 0,20 0 16,-41 0-1,21 0-15,20 0 16,44 0 46,-1-21-62,0 21 16,-21-21-16,21 21 0,0 0 0</inkml:trace>
  <inkml:trace contextRef="#ctx0" brushRef="#br0" timeOffset="1533.12">16933 1990 0,'0'0'0,"21"0"0,1-21 0,-1-1 16,0 1 0,0 0-16,-21 0 15,-21 21 1,0 0-1,0 21-15,-1-21 0,-20 42 16,-21 43 0,41-64-16,1 22 0,21-22 0,-21 0 15,21 0-15,0 0 0,0 0 0,0 1 16,0-1-16,21 0 0,22 0 16,-22-21-1,0 0-15,0 0 0,0 0 0,0 0 16,1 0-16,-1 0 0,0-21 15,-21 0 1,21 21-16,-21-43 0,0-20 16,21 42-16,-21-22 15,21 22-15,1-21 0,-22 0 0,21-1 16,0 22-16,0-21 0,0 21 0,22-1 16,41-20-1,43 21-15,-84 21 0,-22 0 16,21 21-16,-21 0 0,0 0 15,1 1-15,-22 62 16,0-20-16,-22-22 16,1-21-16,0 22 0,-21-22 15,21 0-15,-1 0 0,1 21 0,0-20 16,0-1-16,21 0 0,0 0 16,0 0-16,0 0 15,21-21-15,0 0 0,43 0 16,-43 0-16,0 0 0,21 0 0,1 0 15,-22-21-15,21 0 0,43-21 16,-22-22 0,-41 43-16,-1-21 0,-21-22 15,0 1-15,0 20 0,0 1 16,0 0-16,0-1 0,0 22 16,-64-42-1,1 63-15,42 0 0,-22 0 16,22 0-16,-21 21 0,21 0 15,-22 0-15,22 0 0,0 1 0,0 20 16,-22-21-16,1 43 16,0-22-16</inkml:trace>
  <inkml:trace contextRef="#ctx0" brushRef="#br0" timeOffset="2096.08">12065 2858 0,'-64'0'0,"128"0"0,-191 0 16,63 0-16,22 0 0,-21 0 15,20 0-15,1 0 0,-43 21 16,64-21-16,-21 0 0,63 0 31,0 0-31,43 0 0,41 0 16,-20 0-16,21 0 0,0 0 15,21 0-15,0 0 0,465-21 16,-62 21 0,-340 0-16,1 0 15,-1 0-15,22 0 0,-22 0 0,22 0 16,0 0-16,20 0 0,-20 0 16,-21 0-16,20 0 0,-20 0 15,190-22-15,-212 22 0,-21-21 16,106 21-16,-148-21 15,0 21-15,-21 0 0,-1 0 0,-20 0 16,-1 0-16,85-21 16,-84 21-16,-43 0 15,0 0-15,-21-21 32,-21 21-17,0-21-15,0 21 0</inkml:trace>
  <inkml:trace contextRef="#ctx0" brushRef="#br0" timeOffset="2233.69">17208 2879 0,'0'0'16,"-21"0"-16,0 0 0,0 0 0,21 21 16,-21-21-1,0 0-15,-1 0 16,-20 0-16,0 0 0</inkml:trace>
  <inkml:trace contextRef="#ctx0" brushRef="#br0" timeOffset="2885.32">4614 3768 0,'0'0'0,"21"0"15,1 0 1,20 0-16,-21 0 16,21 0-16,22 0 0,-22 0 15,1-21-15,105 21 16,-106 0-16,-21 0 0,22 0 16,-22 0-16,0 0 0,-42 0 31,0 0-16,-1 0-15,1 0 0,-63 0 16,62 0-16</inkml:trace>
  <inkml:trace contextRef="#ctx0" brushRef="#br0" timeOffset="3379.59">4699 3747 0,'0'0'16,"-21"0"-16,0 0 0,-1 0 16,1 0-16,21 21 15,-21-21-15,0 21 0,0 0 16,21 0-16,0 0 0,-21 1 15,-1 20-15,-20 64 16,0-43-16,21-42 16,-1 1-16,22 20 0,0-21 0,-21 0 15,21 0-15,-21-21 0,21 22 16,21-22 0,0-22-1,-21 1-15,22 21 16,-1-21-16,0 0 0,0 21 0,0-21 15,0 0-15,1 21 0,-1-22 0,21 1 16,-21 21-16,22 0 0,20-21 16,-21 21-16,1 0 0,-1 0 15,-21 0-15,22 21 0,-22 0 0,21-21 16,-21 22-16,0-1 0,-21 0 16,0 64-1,-21-1-15,0-63 16,-42 22-16,20-22 0,1 0 15,0 0-15,-1 0 0,1 1 16,0-22-16,-1 21 0,-41-21 16,-43 0-1,105 0-15,1 0 0,0 0 16,0 0-16,0 0 0,0 0 16,21-21-16,-22 21 0,22-22 15,22 22 1,-1-21-16,0 21 15,21-21-15,1 21 0,-22-21 0,21 21 16</inkml:trace>
  <inkml:trace contextRef="#ctx0" brushRef="#br0" timeOffset="3856.32">5757 3916 0,'-63'21'15,"42"-21"-15,-1 21 16,1 0-16,0 22 0,-21-1 16,-1 43-1,22-64-15,0 21 0,21 1 0,-21-1 16,21-21-16,-21 21 0,21 1 15,0-22-15,0 21 0,0-21 0,42 43 16,-21-64-16,43 21 16,-43-21-16,64 0 15,-43 0-15,-21 0 0,21-21 16,1 0-16,-1 21 0,-21-21 0,22-1 16,-22 1-16,0 0 0,0 0 15,0-21-15,0-1 16,-21 1-16,0-22 0,0 22 0,0 0 15,0-1-15,-21 1 0,0 0 16,-21-85 0,21 84-16,-1 43 15,1 0-15,0 0 16,0 0-16,21 22 0,-21-1 16,21 0-16,0 0 0,0 0 15,0 0-15,0 1 0,21-1 16,0 0-16,21-21 0</inkml:trace>
  <inkml:trace contextRef="#ctx0" brushRef="#br0" timeOffset="4267.22">6731 3895 0,'0'-21'0,"-21"21"31,0 0-31,-1 0 0,-20 21 16,0 0-16,21 0 0,-1 21 16,-20-20-16,0 62 0,-1-41 15,22-1-15,-21 43 0,21-64 16,21 21-16,0 0 0,0 1 16,63 20-1,-20-63-15,-22 0 0,21 0 16,0 0-16,-20 0 0,62 0 15,-41-21-15,-1 0 0,0 21 16,43-64-16,-43 22 16,-21 21-16,-21-21 0,22 20 15,-22-20-15,21 0 0,-21-1 0,0-41 16,0 41-16,0 1 0,0 21 16,-21-21-1,-22 20-15,22 22 0,0 0 16,-43 0-16,64 22 0,0-1 15,0 0-15,0 0 16,22 0-16,-22 0 0</inkml:trace>
  <inkml:trace contextRef="#ctx0" brushRef="#br0" timeOffset="4813.64">7408 4191 0,'0'0'0,"-21"0"0,0 21 15,42-21 1,0 0-16,0 0 0,1 0 16,20 0-16,43 0 15,-43 0-15,64 0 0,-64 0 16,22 0-16,-1 0 0,1 0 15,-22 0-15,21-21 0,1 21 0,-22 0 16,22-21-16,42 0 16,-64 0-1,-42-1-15,0 1 0,0 0 16,-21 0-16,-22 21 0,22-21 16,-21 0-16,21 21 0,-22-22 15,1 22-15,0 0 0,21-21 0,-64 0 16,106 21 15,0 0-31,22 0 16,-1 0-16,0 0 0,-21 0 15,1 0-15,-1 0 0,42 0 16,-42 0-16,1 0 16,-22 21-16,0 0 0,0 1 15,0-1-15,0 42 16,-64 43-16,43-85 0,-21 22 15,-22 20-15,22-21 16,-22 22-16,43-43 16,-21 0-16,21 0 0,-1 1 0,22 20 15,-21-42 1</inkml:trace>
  <inkml:trace contextRef="#ctx0" brushRef="#br0" timeOffset="7921.5">9906 3704 0,'0'-21'0,"21"0"0,0 0 15,-21 0-15,0-1 0,21-20 16,-21 21-16,22-85 16,-22 43-16,0 41 15,0 1-15,0 42 16,0 22 0,0-1-16,0 0 0,-22 1 15,1 20-15,0-20 0,0 84 16,0-64-16,21 1 0,-21-1 0,21 1 15,0-22-15,-22 21 0,22 86 16,0-86 0,0-42-16,0 22 0,0-22 0,0 0 15,0 0-15,-21-21 16,0 0 0,0 0-16,0-21 0,0 0 15,-22-22-15,22 22 0,0 0 16,0-21-16,0 21 0,-1-1 15,1-20-15,0 21 0,0 0 0,21 0 16,-21 21-16,0 0 16,-1 0-16,1 21 0,21 0 15,-21 21-15,21 1 0,0-1 16,0-21-16,0 21 0,0-20 16,0-1-16,21 21 0,0-21 0,43 0 15,-1 1 1,-20-22-16,-1 0 0,0 0 15,22 0-15,-22 0 0,22 0 0,-1 0 16,1-22-16,-1 22 0,1-21 0,126-85 16,-169 85-1,22-21-15,-22 21 0,0-22 16,0 1-16,-21 0 0,0-1 0,21-20 16,-21 42-16,0 0 0,0-1 15,0 44 1,-21-1-16,21 0 15,-21 21-15,0-21 0,0 22 0,21-22 16,-21 21-16,-1 1 16,22-22-16,-21 0 0,-21 64 15,42-43 1,0-21-16,0-42 31,21 21-15,0-21-16,-21 0 0,21-1 15,1 1-15,-1-21 0,42-22 16,-42 22-16,1 21 0,20-21 0,-21 20 16,0 1-16,22 0 0,-22 21 15,0 0-15,21 42 16,-42-20-16,0-1 0,0 0 16,0 21-16,0-21 15,0 22-15,0-22 0,0 0 0,0 21 16,0-20-16,0-1 0,21 21 15,1 0-15,-1-42 16,0 22-16,21-22 0,-21 0 16,1 0-16,-1 0 0,0 0 0,21 0 15,-21-22-15,1 1 0,20 21 0,-21-21 16,0-21-16,0 21 0,1-1 16,-1-20-16,0 0 0,-21-1 15,21-20-15,0 21 0,-21-22 0,43-63 16,-22 21-1,0 43-15,0 20 0,-21-20 0,21-1 16,0 22-16,-21 21 0,0 42 31,0 21-31,-21-20 16,0 20-16,0 43 0,-21 20 16,20-62-16,1 20 15,0 1-15,0-22 0,21 22 0,0-22 16,0 64-16,0-64 0,0 0 15,0-20-15,0 20 0,0-21 16,0 0-16,63 43 16,-20-64-16,-1 0 15,-21 0-15,43 0 16,-22 0-16,-21-21 0,0-1 0,22 1 16,-22 0-16,21 0 0,22-85 15,-43 64-15,0-1 16,0 22-16,-21-21 0,21-43 15,-21 43-15,0 21 0,0-22 16,0 22-16,-21 21 0,0 0 0,0 0 16,21 21-16,-21 1 15,0 20-15,-1 43 16,22-64-16,-21 21 16,21-21-16,0 22 0,0-22 15,0 42-15,0-42 0,0 1 16,0-1-16,43 42 15,-22-63-15,0 21 16,0-21-16,0 0 0,22 0 0,-22 0 16,21 0-16,-21-21 0,22 0 15,-1 21-15,0-21 0,43-21 16,-64 20-16,43-62 16,-43 41-16,-21 22 0,21-21 15,-21 21-15,0 0 0,0-1 0,-21 22 31,0 0-31,-22 22 0,22-1 16,0 0-16,0 0 0,21 0 16,0 22-16,0-22 0,0 0 15,0 0-15,0 0 0,0 0 0,0 1 16,21-1-16,0 0 0,0 0 16,0-21-16,1 21 0,41-21 15,-42 0-15,22 0 16,-22 0-16,21 0 0,0 0 0,-20 0 15,62-21-15,-63 21 16,22-21-16,-1 0 0,-21 0 16,22-1-16,-22 1 0,42-85 15,-20 1 1,-43 83-16,0-41 16,0 42-16,0 42 31,-22-21-31,1 63 15,0-41-15,21-1 0,-21 21 0,0-21 16,21 22-16,-21-22 0,21 0 0,0 0 16,-22 0-16,22 0 0,-21 43 15,21-43 1,0 0-16,0-42 31,0 0-15,0 0-16,21 0 0,1-1 15,-1-20-15,0 0 16,0 21-16,0-22 0,0 22 0,1 0 16,-1-21-16,0 20 0,0 22 15,0-21-15,0 21 0,22 0 16,-22 43 0,-21-22-16,0 21 15,0-21-15,0 22 0,0-22 0,0 0 16,0 0-16,0 21 0,21-20 15,0 20-15,43 0 16,-43-42-16,21 0 0,22 21 16,-22-21-16,-21 0 15,22 0-15,-1 0 0,0 0 0,1 0 16,62-42-16,-62 0 16,-22-1-16,0 22 15,0 0-15,0-21 0,1-1 0,-22 1 16,21 0-16,-21-1 0,0 1 0,0 21 15,0-43-15,0 43 16,-21 21-16,-1 0 0,1 0 16,0 0-16,0 0 0,-21 21 0,20 1 15,-20-1-15,21 21 0,-43 22 16,-20 41 0,63-83-16,-1-1 0,22 21 15,0-21-15,0 0 0,0 1 0,0-1 16,0 0-16,22-21 0,-1 21 15,21-21-15,0 0 16,-20 0-16,-1-21 0,21 0 16,-21 0-16,0-1 0,1 1 15,-1 0-15,0-21 0,0 21 16,0-85-16,0 85 0,-21-1 16,0-20-16,0 21 15,0 0-15,0 42 16,0 0-1,0 0-15,-21 0 0,21 1 16,-21 41-16,21-42 0,0 22 16,0-22-16,0 0 0,0 21 15,0-21-15,0 1 0,0-1 0,0 0 16,0 0-16,85 0 16,-43-21-1,-21 0-15,0 0 0,43 0 16,-43 0-16,0 0 0,0-21 15,22 0-15,-22 21 0,0-21 0,0-22 16,43 1-16,-22-43 16,-21 43-16,0 0 15,1-22-15,-22 22 0,21-22 0,0 22 0,0 0 16,43-85-16,-22 42 16,-42 64-16,0 0 15,0 42 1,0 0-16,-21 21 15,0-20-15,-1-1 0,1 21 16,0 0-16,0 1 0,0-1 16,0 22-16,-1-22 0,-20 85 15,42-85 1,0 1-16,-21-1 0,21 21 16,0-41-16,0-1 0,0 0 0,21 0 0,0-21 15,-21 21-15,21-21 0,22 0 16,-22 0-16,21 0 15,-21 0-15,22 0 0,-22-21 0,0 21 16,0-21-16,0 0 0,1 21 0,-1-21 16,0-1-16,0 1 0,-21 0 15,0 0-15,0 0 0</inkml:trace>
  <inkml:trace contextRef="#ctx0" brushRef="#br0" timeOffset="8220.51">11176 3747 0,'0'0'0,"-21"0"0,0 0 15,42 0 1,0 0-16,21 0 0,-21 0 16,22 0-16,-1 0 0,0 0 15,1 0-15,-1 0 0,0 0 0,22 0 16,-22 0-16,43 0 0,0 0 16,-64 0-16,21 0 15,-21 0-15,22 0 0,-1 0 0</inkml:trace>
  <inkml:trace contextRef="#ctx0" brushRef="#br0" timeOffset="10599.3">16044 3895 0,'21'0'15,"1"-21"1,-1 21-16,0-22 0,0 1 0,0 21 16,0-21-16,22 0 0,-1 0 15,0 0-15,-20-1 0,20 1 16,-21 0-16,0-21 0,-21 21 16,0-1-16,0-41 0,-21-1 15,0 64-15,-21-21 16,20 21-16,-20 0 0,0 0 15,21 0-15,-22 0 0,1 21 0,21-21 16,-43 43 0,43-22-16,-21 42 0,42-41 15,0 20-15,0-21 0,0 21 0,0 1 16,21-22-16,0 21 0,-21 1 16,21-1-16,0 0 0,43 85 15,-43-21 1,-21-64-16,0-20 0,0 20 15,-21-21-15,0 0 0,0 0 0,-1-21 16,-20 22-16,0-22 0,21 0 0,-64 0 16,-42-22-1,106 1-15,-22 0 0,-20-21 16,42 21-16,-22-22 0,22 22 16,21-21-16,-21-1 15,21 1-15,0-85 16,0 64-16,21 41 0,-21 1 15,21 0-15,1 0 0,-1 0 16,0 21-16,0 0 0,0 0 0,0 21 16,-21 0-16,22 21 15,-1 64 1,-21-42-16,0-22 0,21 43 16,0-43-16,-21 0 0,0 1 0,21-1 15,0-21-15,1 22 0,-1-22 0,42 21 16,1-21-1,-22-21-15,-21 0 0,64 0 16,-43 0-16,1 0 0,20-21 16,-21 21-16,1-21 0,-1 0 0,64-43 15,-21-42 1,-64 64-16,0 0 16,0-1-16,-21 22 0,0-21 15,0 0-15,0 20 0,0 1 0,0 0 16,0 0-16,0 42 15,-21 0 1,0 0-16,21 22 0,-21-22 16,-1 21-16,22-21 0,0 22 15,-21-1-15,21-21 0,-21 22 0,21-22 16,0 63 0,0-62-16,0-1 0,21 0 15,0-21-15,1 21 0,-1-21 0,21 0 16,-21 0-16,0 0 0,22 0 0,41-21 15,-20-21 1,-43 20-16,0 1 0,22 0 0,-22-21 16,0 21-16,0-22 0,-21 22 15,0-21-15,21-1 0,-21 1 0,0 21 16,0 0-16,0 0 0,0-1 16,0 1-16,0 42 15,-21 1-15,21-1 16,-21 0-16,0 21 15,21 1-15,0-22 0,0 0 16,0 0-16,21-21 16,0 0-16,0 0 15,22 0-15,-22 0 0,0 0 0,0 0 16,0-21-16,22 0 0,-1 0 16,0-1-1,-42 1-15,21 21 0,-21-21 16,0 42-1,0 0 1,0 1-16,0-1 0,-21 0 0,21 21 16,0 1-16,0-22 15,-21 0-15,21 0 0,0 21 0,0-20 16,0-1-16,0 0 0,0 0 16,21 0-1,22-21-15,-22 0 0,0 0 16,21 0-16,-21 0 0,1-21 15,-1 0-15,0 21 0,0-21 16,0-22-16,43-41 16,-22-22-1,-21 64-15,-21 20 0,21-20 16,1 21-16,-22 0 0,0 0 0,0 42 31,0 21-15,0-21-16,0 0 0,0 43 15,-22-43-15,22 0 0,-21 22 0,21-22 16,0 0-16,0 0 0,0 43 16,0-22-1,21-42 1,1 0-16,-1 0 16,0 0-16,0 0 0,0 0 0,0-21 15,1-22 1,20 1-16,-21 0 0,0 21 15,-21-22-15,21 22 0,1-21 16,-22 21-16,0-43 0,21 22 16,-21 21-16,21 21 0,-21-22 15,0 44 1,0-1-16,0 0 16,0 0-16,0 0 0,-21 0 15,21 22-15,0-22 0,0 21 0,0 43 16,0-43-1,0-21-15,0 1 0,0-1 16,0 0-16,21-21 0,0 21 16,0-21-16,0 0 0,22 0 15,63 0-15,-22 0 16,-41 0-16,-1-21 0,0-21 16,-21 20-16,1 1 15,-1 0-15,0 0 0,-21-21 0,21 20 16,-21-105-1,0 106-15,0 0 0,0 0 16,-42 21-16,21 0 16,-1 0-16,1 21 0,0 0 0,0 0 15,-21 85 1,20-42 0,22-22-16,0-21 0,0 22 0,0-1 15,0-21-15,0 0 16,22-21-16,-1 21 0,0-21 0,85 22 15,-85-22 1,21 0-16,1 0 0,20-22 16,-21 1-16,-20 0 0,-1 0 0,0 0 15,0 0-15,0-1 0,0 1 16,-21-21-16,22 21 0,-22-22 16,21 22-16,-21-42 15,21 63 1,-21 21-16,0 0 15,0 0-15,0 0 0,0 22 16,0-22-16,0 0 0,0 0 16,0 0-16,0 1 0,0-1 15,21 0-15,0-21 32,0 0-17,1-21-15,-22 0 16</inkml:trace>
  <inkml:trace contextRef="#ctx0" brushRef="#br0" timeOffset="11888.56">19897 3895 0,'21'0'15,"0"0"1,0 0-16,0 0 0,0 0 0,1-21 16,20-1-16,0 22 0,1-21 0,41 0 15,-41 0 1,-1 0-16,-21 21 0,21-21 0,1-1 15,-22-20-15,0 21 0,0 0 0,-21 0 16,0-22-16,0 22 0,0 0 16,-21-21-16,-64-1 15,43 43-15,21 0 16,-21 0-16,-1 21 0,1 1 0,21-1 16,-85 63-16,64-20 15,20-22-15,22 1 16,0 20-16,0-42 0,0 0 15,22 22-15,-1-22 0,0 0 16,21 0-16,-21 0 0,64 1 16,21-1-16,-64-21 15,1 0-15,20 0 0,-21 0 16,-20 0-16,20 0 0,-21-21 0,-21-1 16,0 1-16,-21 0 15,0 21-15,-43-21 16,22 21-16,0 0 0,-43 0 15,21 0-15,22 21 0,-21 21 16,20 1-16,1-22 0,21 21 16,-43 22-16,43 20 15,21-62-15,0 20 0,0-21 16,0 21-16,0-20 0,21-1 0,0 0 16,22 0-16,-1 0 0,0-21 15,149 21 1,-106-21-16,-22 0 15,-21 0-15,1 0 0,-1 0 0,0-21 16,-20 0-16,-1 0 0,21 0 0,-21 0 16,22-85-1,-22 42-15,-21 22 0,0 0 16,0 20-16,21-20 16,0 21-16,-21 0 0,42-22 0,-42 22 15,22 21-15,-1 0 0,42 0 16,-20 0-1,-22 0-15,0 21 0,0-21 0,0 22 16,-21 20-16,21-21 0,-21 21 0,22-20 16,-22 20-16,21-21 0,-21 21 15,0 43-15,0-21 16,0-43-16,0 0 0,-21 0 16,-1 0-16,1-21 15,0 0-15,0 0 16,21-21-1,0 0 1,0 0-16,0 0 0,0-1 16,21-20-16,-21 21 0,21-21 0,0 20 15,1-20-15,-1 0 0,0 21 16,0-22-16,0 22 0,43-21 16,-22 42-1,-21 0-15,0 0 0,1 0 16,-1 0-16,0 0 0,0 0 15,0 21-15,0-21 0,1 42 16</inkml:trace>
  <inkml:trace contextRef="#ctx0" brushRef="#br0" timeOffset="12287.33">21590 4149 0,'0'-106'31,"21"106"-31,0-21 0,0 0 0,1 21 16,-1-22-16,0 22 0,0 0 15,21 0-15,-20 0 0,-1 0 0,0 0 16,0 22-16,0-1 0,-21 0 16,21 0-16,1 43 15,-22-43-15,0 21 0,0 22 16,0-43-16,-22 0 0,1 0 15,21 0-15,-21 0 0,0 1 0,-21-1 16,20 0 0,22-42 15,0 0-31,22-1 16,-1 1-16,-21 0 0,21-21 15,0 21-15,0-1 0,0-20 0,1 0 16,-1 21-16,21-22 0,-21 22 0,0-21 15,1 21-15,-1 21 16,21-43-16,-21 43 16,0 0-16</inkml:trace>
  <inkml:trace contextRef="#ctx0" brushRef="#br0" timeOffset="12731.08">22458 3937 0,'0'0'0,"-43"-42"31,22 42-31,0 0 16,0 0-16,-21 42 15,20 0-15,1 1 16,0-22-16,21 21 0,0-21 0,-21 22 15,21-22-15,0 21 0,0-21 16,0 1-16,0 20 0,0 0 16,42-21-16,-21 1 0,1-22 15,20 0-15,-21 0 0,0 0 16,22 0-16,20 0 16,-42 0-16,22-22 0,-22 1 0,21 0 15,0-42 1,-20 41-16,-22-20 0,0-85 15,0 85-15,0 21 0,-22-22 16,1 22-16,21 0 0,-63-21 16,42 42-16,-1 0 15,1 0 1,0 21-16,21 0 0,0 0 16,0 0-16,21 0 0,0-21 15,22 22-15,-1-1 16</inkml:trace>
  <inkml:trace contextRef="#ctx0" brushRef="#br0" timeOffset="13114.86">23008 3958 0,'0'-21'0,"0"42"0,0-63 16,0 21-16,21 0 15,0-1-15,22 1 16,-22 21-16,21 0 15,-21 0-15,1 0 0,-22 21 0,0 1 16,21 20-16,-21-21 0,0 21 16,0 1-16,0-1 0,0 0 0,-21 107 15,-1-86 1,1-42-16,21 0 16,-42 22-16,42-22 0,-21-21 15,0 0 1,21-21-1,0 0-15,21-1 16,0 1-16,0-21 0,0 21 16,0-22-16,1 1 0,-1 0 15,85-85 1,-64 84-16,-21 1 0,21 21 16,1-21-16,-22 20 0,21 1 0,-21 0 15,1 0-15,20 21 0,-21 0 0,0-21 16,0 21-1</inkml:trace>
  <inkml:trace contextRef="#ctx0" brushRef="#br0" timeOffset="13967.37">5016 5927 0,'0'0'0,"22"-21"15,-1 21-15,0 0 0,42-22 16,1 1-1,-22 0-15,1 21 0,-1 0 0,-21-21 16,21 21-16,-20 0 0,20 0 16,-21-21-16,-42 21 47,0 0-47,0 0 0,-1 0 15,1 0-15,0 0 0</inkml:trace>
  <inkml:trace contextRef="#ctx0" brushRef="#br0" timeOffset="14424.11">5016 5842 0,'0'0'0,"-21"21"0,21 0 0,-21 1 16,0-1-16,0 0 0,0 0 16,21 0-16,-22 0 0,1 22 15,0-22-15,0 0 0,0 0 16,0 0-16,-1-21 15,44 0 17,-1 0-32,0-21 15,0 21-15,0 0 0,0-21 16,1 21-16,-1-21 0,21 21 16,-21 0-16,22 0 0,-22 0 0,21 0 15,22 0 1,20 21-16,-41-21 0,-22 21 15,21 0-15,0 22 0,-20-22 0,-22 21 16,0-21-16,0 1 0,0-1 16,-22 21-16,-62 22 15,41-43-15,1 0 16,21-21-16,0 0 0,-22 21 16,22-21-16,0 0 0,0 0 0,0 0 15,0 0-15,-1 0 0,1-42 16,0 21-1,21-1-15,0 1 16,0 0 0,0 0-1</inkml:trace>
  <inkml:trace contextRef="#ctx0" brushRef="#br0" timeOffset="14919.83">6075 5906 0,'0'0'16,"0"-22"-1,-21 22-15,-1 0 16,1 0-16,0 22 0,21-1 15,-21 0-15,21 21 0,0-21 16,-21 1-16,21 20 0,-21-21 0,21 21 16,-22 22-16,22 21 15,0-64-15,0 21 0,0 22 16,0-43-16,22 21 0,20-21 16,-21 0-16,0-21 0,0 0 15,43 0 1,21-21-16,-64 0 0,0 0 15,0 0-15,21-22 0,-20 22 16,-1-21-16,0 21 0,0-22 0,-21 22 16,0-21-16,0-64 15,0 21-15,-21 64 16,0-21-16,0 21 0,-1 0 16,22-1-16,-21 1 0,0 21 15,0 0-15,0 0 0,0 0 16,-1 0-1,22 21-15,0 1 0,0-1 0,0 0 16,0 0-16,22-21 0,-1 21 16,21-21-16,-21 0 0,0 0 15,22 0-15</inkml:trace>
  <inkml:trace contextRef="#ctx0" brushRef="#br0" timeOffset="15481.51">6964 5884 0,'0'-21'0,"63"-42"31,-42 42-31,1 21 0,-1 0 0,0 0 16,0 0-16,0 0 0,0 0 15,1 0-15,-1 21 0,-21 0 16,0 21-16,0-21 0,0 1 0,0 41 15,0 1 1,-21-43-16,-1 0 0,-41 21 16,21-21-16,20 1 0,-20-1 15,21-21-15,0 21 0,-22-21 0,-20 0 16,63-21 15,0 0-31,21-1 16,0 22-16,0-21 0,1 21 15,20-21-15,21 21 16,22 0-16,-43 0 16,-20 0-16,-1 21 0,0 0 0,0-21 15,0 22-15,-21-1 0,21 0 16,-21 0-16,0 0 0,0 64 16,-42-22-1,21-41-15,0-1 0,0 0 16,-22-21-16,22 21 0,-21 0 15,21-21-15,-22 0 0,1 21 0,-106-21 16,127 0 0,-22 0-16,22-21 0,0 0 0,-21 0 15,42 0 1,0 0 0,21 21-1,0 0-15,21-22 16,-21 22-16,1 0 0</inkml:trace>
  <inkml:trace contextRef="#ctx0" brushRef="#br0" timeOffset="16044.18">7874 6244 0,'0'0'0,"-21"0"16,42 0-1,21 0 1,-21 0-16,22 0 0,-22 0 0,64 0 16,-43 0-16,0 0 0,43 0 15,-43 0-15,1 0 0,20 0 16,22 0-1,21 0-15,-64 0 0,-21 0 16,21-21-16,-20 21 16,-22-21-1,-22 21-15,1-21 16,0 0-16,-21 21 0,21-22 16,-1 22-16,1-21 0,0 21 0,21-21 15,-21 21-15,21-21 16,0 0-16,0 0 31,21 21-31,0 0 16,0 0-16,1 0 0,-22 21 15,0 0-15,21 0 0,0 0 16,-21 0-16,0 1 0,0 41 16,0-42-16,-21 0 15,-22 43-15,43-43 0,-21 0 16,-21 43-16,21-43 0,0 0 15,-43 21 1,64 1-16,-21-43 0,0 0 16,21-21-1</inkml:trace>
  <inkml:trace contextRef="#ctx0" brushRef="#br0" timeOffset="19833.02">10414 6033 0,'0'0'0,"0"-22"31,0 1-31,0 0 0,42-21 16,-21 21-16,1-1 0,-1-20 16,0 21-16,0 0 15,21 0-15,-20-22 0,-1 22 0,21 0 16,22-85-1,-43 64-15,-21 21 0,0-1 16,0 1-16,0 0 0,-21 21 16,-22 0-16,22 0 0,0 0 0,-21 0 15,-1 0-15,-20 0 16,-22 42-16,43-42 0,-1 22 16,1-1-16,21 0 0,0 21 15,0-21-15,21 1 0,0-1 0,0 21 16,0-21-16,21 22 0,-21-22 0,63 63 15,-20 1 1,-1-64-16,-21 22 0,0-1 16,0 0-16,1-21 0,-1 22 0,-21-22 15,0 21-15,0-21 0,0 22 0,-21-1 16,-1 0-16,-83 1 16,62-22-1,-41 0-15,20-21 0,22 0 0,-22 0 16,22 0-16,-22 0 0,22-21 0,0 0 15,-22-22 1,-20-41-16,84 63 0,0-22 16,0 22-16,0-21 0,0-1 0,0 22 15,0-21-15,0 0 16,21-1-16,0 22 0,42-64 16,-20 85-1,-22 0-15,0 0 16,-21 43-16,0-22 0,21 0 0,-21 21 15,21 1-15,-21-22 0,22 21 0,-1 64 16,0-64 0,0-20-16,-21 20 0,21 0 0,0-21 15,1 22-15,-1-22 0,0 0 16,0 0-16,21 0 0,-20 1 0,20-1 0,21-21 16,1 0-1,-22 0-15,1 0 0,-1-21 16,43-22-16,-43 22 0,0 0 15,1 0-15,-1 0 0,-21-22 0,21 22 16,43-85 0,-64 43-16,0 42 15,-21-22-15,22 22 0,-22 0 0,0 0 16,0 0-16,0 42 31,-22 0-31,1 0 16,21 21-16,0-20 0,-21-1 0,0 0 15,0 0-15,21 21 0,-21-20 16,21-1-16,0 0 0,0 0 0,0 0 16,0 22-16,21-22 0,0 0 15,0-21-15,0 0 0,43 0 16,-43 0-16,21 0 0,1 0 16,-1 0-16,-21-21 0,21 21 0,1-21 15,-1-1-15,-21 1 0,22 0 16,41-64-1,-63 22-15,1 42 0,-22-22 0,21 22 16,-21 0-16,0 0 0,0 0 16,0 0-16,0-1 15,-21 22 1,-1 22-16,22-1 16,0 0-16,0 0 15,22-21 16,-1 0-31,0 0 16,0 0-16,0 0 0,0 0 0,1-21 16,-1 21-16,0-21 0,21 0 15,-21 21-15,1-22 0,-1 22 16,-21-21 0,0 42-1,0 1 1,0-1-16,0 0 0,-21 0 15,21 21-15,0-20 0,-22-1 16,22 0-16,-21 0 0,21 0 0,0 0 16,0 1-16,0-1 0,-21 0 15,21 0-15,0 0 0,0 0 16,21 1-16,0-22 16,1 0-16,-1 0 15,0 0-15,21 0 0,1 0 16,-1-22-16,-21 22 0,43-42 15,-43 21-15,21 0 0,-21 0 0,22-22 16,20-41 0,-63 62-16,0 1 0,0 0 15,21 0-15,-21 0 0,0 0 0,0-1 16,0 44 15,0-1-31,0 0 0,0 0 16,-21 0-16,21 0 0,0 1 0,0-1 15,0 0-15,-21 0 0,21 0 16,0 0-16,0 22 16,0-1-16,0-21 15,21-21 1,0 0-16,0 0 0,1 0 16,-1 0-16,0 0 0,21 0 0,1-42 15,41 0 1,-63 20-16,22-41 15,-22 42-15,0 0 0,0-22 16,0 22-16,1 0 0,-1-21 0,21-22 16,-21 43-1,-21 42 1,0 0-16,0 0 16,-21 1-16,21-1 15,0 21-15,0-21 0,-21 0 16,21 22-16,0-22 0,0 0 15,0 21-15,0-20 0,0-1 16,0 0-16,21 0 16,0-21-16,0 21 0,1-21 15,20 0-15,0 0 0,-21 0 16,1 0-16,20-21 0,-21 21 0,0-21 16,22 0-16,-22 0 15,0 21-15,21-22 0,-21 1 0,43-63 16,-43-1-1,-21 64-15,0 0 16,0-1-16,0 1 0,-21 21 31,0 0-31,0 21 0,-1 1 16,1-1-16,21 0 0,-21 0 16,21 0-16,-21 0 0,21 1 0,-21-1 15,21 0-15,0 0 0,0 0 0,0 0 16,0 1-16,0-1 15,0 0 1,0 0 125,0 0-126,0 0 17,21-21 14,0 0-30,-21-21 15,21 21 63,0 0-47,1 0-47,-1 0 16,0 0-16,21 0 0,1 0 15,-22-21-15,0 0 16,0 21-16,0-21 0,0 21 15,1-21-15,-1-1 0,0 1 16,0 0-16,0 0 16,-21 0-16,0 0 0,21 21 15,-21-22-15,22-20 16,-1 42-16,-21-21 0,0 0 16,0 42 46,0 0-15,0-42 31,0 0-62,0 0-1,0 42 17,0 0-17,-21 0 1,-1 0-16,22 0 0,-21-21 0,0 85 15,0-21 1,21-43-16,0 0 16,0 0-16,0 0 0,0 0 15,21-21-15,0 0 16,0 0-16,1 0 0,-1 0 16,0 0-16,0 0 0,0 0 15,0-21-15,1 0 0,-1 21 0,0-21 16,0 0-16,0 0 0,0-1 15,1 1-15,-22 0 0,21 0 0,0 0 16,42-64 0,-41 85-16,20-42 0,-21 42 15,0 0-15,0 0 16,-21 21 0,0 0 15,22-21-16,-22-21 1,21 0 0,-21 0-16,0-1 15,0 1 1,-21 21 15,-1 21-15,1 1-16,0-1 0,0 0 15,21 0-15,-21 0 0,21 0 0,0 1 16,-21-1-16,21 0 0,0 0 0,0 0 16,0 0-16,0 1 15,0-1-15,21 0 0,0-21 16,0 0-16,0 0 0,43 0 16,-22 0-16,22 0 15,-22 0-15,21-21 16,-20 0-16,-22 21 0,42-43 15,-41 22-15,-1 0 0,21 0 0,-21-22 16,22-20 0,-43 42-16,0 0 0,-22 21 31,1 0-31,0 0 0,0 21 16,0 0-16,21 0 0,-21 0 0,-1 0 15,1 64 1,21-64-16,0 0 0,0 1 15,0-1-15,0 0 0,21-21 16,1 21-16,-1-21 0,0 0 0,0 0 16,0 0-16,0 0 0,1 0 15,-1 0-15,42-21 16,-20 0 0,-22 0-16,-21-1 0,0 1 0,21 0 0,-21 0 15</inkml:trace>
  <inkml:trace contextRef="#ctx0" brushRef="#br0" timeOffset="20031.9">13928 5757 0,'0'0'0,"-22"0"0,1 0 0,0 0 15,0 0-15,0 0 16,21 22-1,-21-22 17</inkml:trace>
  <inkml:trace contextRef="#ctx0" brushRef="#br0" timeOffset="22612.45">16108 5821 0,'0'0'0,"-21"-21"16,21 0-16,0-1 0,-22-20 16,22 21-16,0 0 0,0-22 0,0 1 15,22-21 1,-22 41-16,21-41 15,-21 42-15,0 0 0,0-1 0,21 22 16,-21 22 0,0-1-16,0 0 15,0 21-15,-21 1 0,21 20 0,-21-21 16,-1 22-16,1-1 0,0 1 16,0-22-16,21 22 0,-21-22 0,0 0 15,21 43 1,0-21-16,0-22 0,21-21 15,21 0-15,-21 0 0,22-21 16,-22 0-16,21 0 0,0 0 0,1 0 16,-1 0-16,43-42 15,21 0-15,-85 21 16,21-1-16,0-20 0,1 0 0,-22-1 0,21 1 16,-21 0-16,1-22 0,20 1 15,-21-1-15,-21 22 0,21-22 16,0 1-16,1-1 0,-22 22 0,0 0 15,0-1-15,0 1 0,0 21 16,0 0-16,0 42 16,0 0-16,0 0 0,-22 22 15,1-1-15,-21 127 16,21-105-16,21-1 0,0 43 16,0-42-16,0-22 0,0 0 15,0 1-15,0-1 0,42-21 16,43 64-1,-1-64-15,-62-21 0,20 0 0,0 0 16,1 0-16,-1 0 16,0 0-16,-21 0 0,22-21 0,-1 0 15,-21-1-15,106-105 16,-106 106-16,-21-21 16,22 0-16,-22-43 0,21 64 15,-21 0-15,0-1 0,-21 44 31,-1-1-31,1 0 0,0 21 0,0-21 16,0 22-16,0-22 0,21 21 16,-22-21-16,1 22 0,0-22 0,21 0 15,0 0-15,0 0 0,-21 1 0,0-1 16,42-42 31,-21-1-47,21 1 15,0 0-15,43-64 16,-22 43-16,-21 21 0,0 0 16,22-22-16,-22 22 0,0 0 0,0 21 15,0-21-15,1 21 0,-22 21 16,0 0-16,0 0 16,0 1-16,0 20 15,0-21-15,21 21 0,-21 1 16,21-22-16,0 0 0,-21 0 15,21 0-15,0 1 0,22-1 0,41 0 16,22-21 0,-63 0-16,-22 0 15,21 0-15,0 0 0,-20-21 0,41 0 16,-21-1-16,-20 1 0,41-63 16,-42 20-1,-21 22-15,0-1 0,0-20 16,0 21-16,0 20 0,0 1 15,-21 0-15,0 0 0,0 21 16,-43 21 0,1 21-16,20 1 0,22-22 15,-21 21-15,21-21 0,0 22 16,-1-22-16,1 21 0,0 1 0,21-22 16,-21 0-16,21 64 15,0-64 1,21-21-16,0 0 0,0 21 0,1-21 15,20 0-15,-21 0 0,0 0 16,0 0-16,1-21 0,-1 0 0,0-1 0,0 22 16,0-21-16,0-21 0,22 0 15,-22-1-15,0-63 16,-21 85-16,21 0 16,-21 0-16,0 0 0,0 0 15,0 42 1,0 0-16,0 21 15,-21-21-15,0 22 0,21-22 16,0 21-16,0-21 0,0 1 0,0 20 16,0-21-16,0 0 0,0 0 0,0 1 15,0-1-15,21 0 16,0 0-16,0-21 0,22 0 16,63 0-1,-85 0-15,21 0 0,-21-21 0,0 21 16,1-21-16,20-22 15,-21 22-15,-21 0 0,21-21 0,22-43 16,-43 43 0,0 21-16,0-1 0,0 1 0,21 21 15,-42 21 17,21 1-32,-22 20 0,22-21 0,-21 0 15,0 22-15,21-22 0,0 21 16,0-21-16,0 0 15,0 1-15,21-22 0,0 21 0,1-21 16,-1 0-16,21 0 0,-21 0 0,22 0 16,-1 0-16,-21 0 0,21 0 15,1 0-15,-22 0 0,0-21 16,0-1-16,0 22 0,22-84 16,-43 41-16,0 1 15,0 0-15,0 21 0,0-22 16,0 22-16,0-21 0,0 21 0,0-1 15,0 1-15,0 0 0,21 21 16,0 0 0,0 0-16,0 0 0,1 0 0,20 0 15,-21 0-15,21 0 0,1 0 0,20 0 16,-20 0-16,20 0 0,128 0 31,-149 0-31,64 0 0,-85 0 0,21 0 16,-63 0 15,0 0-31,0 21 16,-22-21-16,22 0 0,-21 21 0,0 1 15,-43 20-15,64-21 16,-22 0-16,1 0 0,0 22 0,-1-22 16,22 0-16,-21 64 15,21-43-15,21 0 16,0-20-16,0-1 0,21 0 15,0 0-15,0-21 0,22 21 16,-22-21-16,0 0 0,0 0 0,64 0 16,-43-42-1,0 42-15,-20-21 0,-1 0 16,0-1-16,0 1 0,0-21 0,0 21 16,-21-22-16,22 1 0,-22 21 0,21-21 15,-21-43-15,21 21 16,-21 43-16,0 0 15,0 0-15,0 42 16,-21 0-16,0 0 16,-1 1-16,1 41 15,-21 43-15,42-64 16,0 1-16,0-22 0,0 0 16,0 0-16,0 21 0,21-20 15,0-1-15,0 0 0,43-21 16,-43 0-16,64 0 15,-43 0-15,-21 0 0,22 0 0,-22-21 16,21 0-16,-21 21 0,43-64 16,-43 43-16,42-43 15,-41 22-15,-1 21 0,0-21 16,-21-43-16,21 64 16,-42 21-1,0 0-15,21 21 0,-21 21 16,-1-21-16,1 43 15,21-43-15,0 21 0,-21-20 0,21-1 16,0 42-16,0-42 0,0 1 16,0-1-16,0 0 0,21 0 15,0-21-15,1 0 0,-1 0 16,0 0-16,42 0 16,-41 0-16,-1-21 15,0 21-15,-21-21 0,21-22 16,0 22-16,-21 0 0,0-21 15</inkml:trace>
  <inkml:trace contextRef="#ctx0" brushRef="#br0" timeOffset="22795.35">20489 5546 0,'0'0'0,"-21"-21"0,-21 21 16,21 0-16,21 21 62,21 0-46,0-21-16,0 0 0,0 0 15,22 0-15,-22 0 0</inkml:trace>
  <inkml:trace contextRef="#ctx0" brushRef="#br0" timeOffset="23295.78">20976 5440 0,'0'21'31,"0"0"-31,0 0 0,0 1 16,0 20-16,-21-21 0,0 21 0,0 43 16,21-43-1,-22 1-15,1-1 0,21-21 0,0 22 16,-21-22-16,0 42 15,21-42-15,0 22 0,0-22 16,0 0-16,0-42 47,0 0-47,21 0 0,0-1 16,0 1-16,-21-21 0,22 21 15,-1 0-15,21-1 0,-21 1 16,0 21-16,22-21 0,-22 21 0,64 0 15,-64 0 1,-21 21-16,21 0 0,-21 1 16,0 20-16,0-21 0,0 0 15,0 0-15,0 1 0,-21-22 0,-22 42 16,22-21-16,-21 0 16,21-21-16,-22 0 15,-20 21-15,42 1 0,-22-22 0,22 0 16,0 0-16,0 0 0,0 0 15,0 0-15,-1 0 16,44-22 0,-1 1-16,21 21 15,-21-21-15,0 21 0</inkml:trace>
  <inkml:trace contextRef="#ctx0" brushRef="#br0" timeOffset="23815.48">21717 5461 0,'0'-21'0,"0"42"0,0-63 16,0 21-16,-21 21 15,0 21-15,-1-21 16,22 21-16,-21 21 0,0-21 16,21 22-16,0-1 0,-21 0 15,21 1-15,-21-1 0,21 0 0,0 1 16,0-1-16,0-21 0,0 22 15,0-1-15,0 0 16,21 1-16,0-22 0,0 0 0,0 0 16,1-21-16,20 0 0,-21 0 15,21 0-15,-20 0 0,20 0 0,0 0 16,-21 0-16,85-42 16,-42-1-16,-43 22 15,0-21-15,0 21 0,0-22 16,1 1-16,-22 21 0,21-21 15,-21 20-15,0 1 0,0 0 0,-43 21 16,1 0 0,21 0-16,0 42 0,0-20 15,-1-1-15,1 21 0,0-21 0,0 22 16,21-22-16,0 21 0,0-21 0,0 22 16,0-22-16,0 21 15,21-21-15,0 0 16,22-21-16,-22 22 0,0-22 15,21 0-15,-21 0 0,1 0 0,-1 0 16,0 0-16,21 0 16,1-43-16,-43 22 15,0 0 1,0 0-16,0 0 16</inkml:trace>
  <inkml:trace contextRef="#ctx0" brushRef="#br0" timeOffset="24003.38">22331 6033 0,'21'-22'63,"-21"1"-63,0 0 31,21 21-31,-42 0 15,0 0 1</inkml:trace>
  <inkml:trace contextRef="#ctx0" brushRef="#br0" timeOffset="24803.44">5567 8001 0,'0'-42'16,"21"42"-16,42 0 16,-20-21-16,41 21 15,-41 0-15,20 0 0,-20-22 16,-1 22-16,0 0 0,1 0 0,-22 0 15,21 0-15,-21 0 0,-42 0 32,0 0-17,0 0-15,0 0 0,-1 0 0,-20-21 16,21 21-16</inkml:trace>
  <inkml:trace contextRef="#ctx0" brushRef="#br0" timeOffset="25247.7">5567 7895 0,'0'0'0,"-43"21"0,22 1 15,0-1-15,0 0 0,21 0 16,-21 0-16,21 0 0,-21 22 16,21-22-16,0 0 0,-22 0 15,22 0-15,0 1 0,-21-22 0,21 21 16,21-21 31,1 0-47,-22-21 0,21-1 0,0 22 15,21 0-15,-21-21 0,1 21 0,20 0 16,-21 0-16,21 0 0,1 0 16,-22 0-16,21 0 0,1 0 0,-1 21 15,0 1-15,-21-1 0,22 0 0,-22 0 16,0 0-16,0 0 0,-21 22 16,0-22-16,0 0 0,0 21 15,-63 43-15,20-64 16,1-21-16,21 21 0,-21 1 15,-1-22-15,1 21 0,0-21 16,-1 0-16,1 0 0,21 0 0,-22 0 16,1 0-16,21 0 0,0 0 0,0 0 15,-1 0-15,1 0 0,0-21 0,0-1 16,0 1 0,21 0-16,0 0 15,21 21-15,0-21 16,0 21-16,0-21 0,1 21 15,20-22-15,-21 22 0</inkml:trace>
  <inkml:trace contextRef="#ctx0" brushRef="#br0" timeOffset="25723.43">6583 7916 0,'-106'43'31,"85"-1"-31,0-21 0,-1 22 16,22-1-16,-21 0 0,0 1 15,-21 105 1,21-64-16,21-62 0,0-1 15,0 42-15,0-42 16,21-21-16,0 22 0,0-22 0,0 0 16,0 0-16,22 0 0,-22 0 0,21 0 15,-21 0-15,106-43 16,-63 22 0,-22 0-16,-21-21 0,43-1 0,-43 1 15,0 21-15,-21-22 0,0-41 16,0 41-16,0-41 15,0 63-15,-42-64 16,21 64-16,0 0 0,-1 21 0,-20-22 16,21 22-16,0 0 0,0 0 15,-1 0-15,1 0 0,0 22 16,21-1-16,0 0 0,0 21 16,21-21-16,22 1 15,-1-1-15,-21-21 0,21 0 16</inkml:trace>
  <inkml:trace contextRef="#ctx0" brushRef="#br0" timeOffset="26213.15">7514 8128 0,'0'0'0,"21"-21"0,-21 0 15,21 21-15,1-21 0,-22-1 0,0 1 16,0 0-16,21 0 0,0-21 15,-21-22 1,0 43-16,0 0 16,0 42-1,0 0 1,0 21-16,0 1 0,-21 20 16,0 1-16,21-22 0,-22 0 15,22 1-15,0-1 0,0 0 16,-21 1-16,21-22 0,-21 21 0,21-21 15,-21 1-15,21 41 16,-42-42-16,20-21 0,1 0 16,0 0-16,0 0 15,0 0-15,0 0 0,-1 0 16,1 0-16,0 0 16,21-21-1,0 0-15,21 21 16,0 0-1,1 0-15,-1 0 0,0 0 0,0 0 16,43 0-16,-43 0 16,21 0-16,-21 0 0,22 0 0,-22 0 15,21 0-15,0 0 0,1 0 0,-1 0 16,0 0-16,-20 0 0,20 0 0,21 0 16,-20 0-16,-22 0 15,21 0-15</inkml:trace>
  <inkml:trace contextRef="#ctx0" brushRef="#br0" timeOffset="26723.4">8509 8276 0,'21'0'15,"0"0"-15,0 0 16,1 0-16,-1 0 0,42 0 15,43 0 1,-85 0-16,22-21 0,-1 21 16,0 0-16,22 0 0,-22 0 0,0-21 15,-20 21-15,20 0 0,21-21 16,-41 21-16,-1 0 0,0-21 16,0-1-16,-21 1 15,0 0 1,-21 21-16,0-21 0,0 21 0,-22 0 15,22-21-15,0 21 0,-21 0 0,20 0 16,-20 0 0,21-21-16,21-1 15,21 22-15,0-21 16,0 21-16,22 0 16,-22 0-16,0-21 0,21 21 15,1 0-15,-22 0 16,0 0-16,-21 21 0,0 0 15,0 1-15,0-1 0,0 0 16,0 0-16,0 0 0,-21 22 0,-64 20 16,22 1-1,42-43-15,-22 0 0,-20 21 16,42-21-16,-1 1 0,1-1 16,0-21-16,0 21 0,21 0 15</inkml:trace>
  <inkml:trace contextRef="#ctx0" brushRef="#br0" timeOffset="27460.98">10499 7916 0,'0'0'0,"0"-21"15,0 0-15,0 0 16,0 0-16,0 0 16,21 21-16,0 0 15,0 0-15,0 0 0,0 0 16,1 21-16,-1 0 15,-21 0-15,21 21 0,-21 1 0,21-22 16,-21 21-16,0 1 0,0-1 0,0 0 16,-21-21-16,0 22 0,0-22 15,-22 21-15,22 1 16,0-43-16,21-22 31,0 1-31,0 0 16,0 0-16,0-21 0,42-22 15,-21 22-15,1-1 0,20 1 16,-21 21-16,21-21 0,-20-1 16,20 22-16,0-21 0,1 21 15,-1-1-15,0 1 0,1 21 0,-22 0 16,0 0-16,21 43 16,-42-22-16,0 21 0,0-21 15,0 22-15,0-1 0,0 0 16,0 1-16,0-1 0,-21 0 0,21-21 0,0 22 15,-21-22-15,21 21 0,0-21 16,0 1-16,0-1 0,0 0 16,21-21-16,0 0 15,0 0-15,1 0 0,-1 0 16,0-21-16,0 21 0,21-21 0,-20-1 16,20 1-16,0 0 15,-21-21-15</inkml:trace>
  <inkml:trace contextRef="#ctx0" brushRef="#br0" timeOffset="27847.76">11726 7768 0,'0'0'16,"0"-21"-16,-21 21 15,21 21-15,-21 0 16,0 1-16,0-1 0,-1 21 16,22-21-16,-42 64 15,21-43-15,0 1 0,21-1 0,-21-21 16,21 21-16,-22 1 0,22-22 0,0 42 15,0-20 1,22-22-16,-1-21 0,0 21 0,0-21 16,0 0-16,0 0 0,1 0 0,-1 0 15,21 0-15,-21-21 0,0 0 0,22 0 16,-22-1-16,21-41 16,-42 21-16,21-1 0,-21-20 15,0 20-15,0 1 0,0 0 16,0-1-16,0 22 0,0 0 0,-21 0 15,0 0 1,-21 0-16,21 21 16,42 0 15,0 0-31,21 0 16,-21 0-16,64 0 15,-43-22-15,22 1 16,-22 0-16</inkml:trace>
  <inkml:trace contextRef="#ctx0" brushRef="#br0" timeOffset="28068.63">12361 7578 0,'21'-21'0,"-42"42"0,85-64 0,-64 22 0,21 0 16,-21 0-16,21 0 0,-21 63 31,-21-21-31,0 0 16,-22 64-16,22-43 15,0 22-15,0-22 0,0 22 16,-22-22-16,22 22 0,0-1 0,0-21 15,21 22-15,0-22 0,-21 1 0,21-1 16,0-21-16,0 43 16,21-43-16,0 0 0,0 0 15,0-21-15,1 0 0,-1 0 0,0 0 16,0-21-16,-21 0 0,21 21 0,0-21 16</inkml:trace>
  <inkml:trace contextRef="#ctx0" brushRef="#br0" timeOffset="28244.53">12128 7853 0,'-21'-21'16,"42"42"-16,-42-63 0,21 20 15,21 22 1,1 0-16,-1 0 0,21 0 0,-21 0 16,64 0-16,0 0 15,-43 0-15,0 0 16,43 0-16,-43 0 0,1 0 0,-1 0 15,0 0-15</inkml:trace>
  <inkml:trace contextRef="#ctx0" brushRef="#br0" timeOffset="29976.54">14055 7726 0,'0'0'16,"-22"21"-16,-20-21 0,21 21 0,0-21 15,0 0 1,21-21-16,21 0 16,0 0-16,0 0 15,43-22-15,-43 22 0,0-21 16,0 21-16,43-85 16,-64 21-1,21 43-15,-21 21 0,0-22 0,0 22 16,21 0-16,-21 0 0,0 42 31,0 21-31,0-21 0,0 22 0,0-1 16,0 22-16,-21-22 0,21 21 0,-21 1 15,21-22-15,-22 22 0,22-1 16,0-20-16,0 20 0,-21 1 0,21-22 16,-21 0-16,0 1 0,21-1 0,0 0 15,-21 22-15,0-43 16,-1 0-16,1-21 0,21 21 0,-21-21 15,0 0-15,-21 0 0,20 0 0,1 0 16,0 0-16,0-21 0,-21 0 0,20 0 16,1 0-16,0-1 15,0 1-15,0-42 0,21 20 16,-21 22-16,-1-42 0,22 42 16,-21 21-1,21 21-15,0 0 16,0 0-16,0 0 0,21 22 0,1-22 15,-1 21-15,0-21 0,0 0 16,21 22-16,-20-22 0,20 0 0,21 0 16,64 0-1,-84-21-15,20 0 0,43 0 16,-64-21-16,1 0 16,-1 21-16,0-21 0,1 0 0,-22 0 15,42-64-15,-41-21 16,-1 64-1,-21-1-15,0 22 0,0 0 0,0 0 16,0 0-16,0 0 0,0 42 16,0 0-1,0 0-15,0 0 0,0 0 16,-21 43-16,21-22 0,-22 1 16,22-22-16,0 0 0,0 21 0,0-21 15,0 1-15,0-1 0,0 0 16,0 0-1,0-42 1,0 0 0,0 0-16,0-1 15,22 1-15,-22 0 0,21-21 0,0 21 16,-21-22-16,21 1 0,0 21 0,-21-22 16,21 22-16,-21 0 0,22 0 15,-1-21-15,-21 20 0,21 22 16,-21 22-16,21-1 15,-21 0-15,0 0 0,0 0 16,0 0-16,0 22 0,0-22 0,0 21 16,0 43-1,0-22-15,0-41 16,0-1-16,0-42 47,21-1-47,-21 1 0,21 0 15,1 0-15,-22-21 0,21 20 16,0 1-16,0-21 0,0 21 16,0-22-16,1 22 0,-1 0 0,0 0 15,0 0-15,0 0 0,0 21 0,43 0 16,-43 21 0,-21 0-16,0 0 15,0 0-15,0 22 0,0-22 0,0 21 16,0-21-16,0 0 0,0 22 15,21-22-15,-21 21 0,0-21 0,0 1 16,43 41 0,-43-42-16,21-21 0,0 21 15,21-21-15,-21 0 0,1 0 16,-1-21-16,0 21 0,0-21 0,0 0 16,22 0-16,-22 0 0,0-1 15,0 1-15,0-21 0,0 21 0,22-22 16,-43 1-16,21 0 0,0 21 0,0-22 15,-21 22-15,0 0 0,0 0 16,0 0-16,0 42 47,21-21 0,1 0-47,-1 0 15,-21 21 17,0 0-32,0 21 15,0-20-15,0 20 16,0 0-16,0 1 0,-21-1 0,-1 0 16,1 1-16,0-1 0,-21 64 15,21-64-15,-22 64 16,22-43-16,0 1 0,-21-22 0,20 22 15,1-1-15,0 1 0,0-1 0,0-20 16,0 20-16,21-21 0,-22 1 16,22-1-16,0 0 0,0-20 0,0 20 15,0-21-15,22-21 16,-1 0 0,-21-21-16,21 0 0,0 0 0,0-1 15,-21-20-15,21 21 0,1-21 0,-1-22 16,0 22-16</inkml:trace>
  <inkml:trace contextRef="#ctx0" brushRef="#br0" timeOffset="30249.38">15684 8043 0,'0'-63'0,"0"126"0,0-168 0,22 83 16,-1-20-16,-21 21 0,21 0 16,0 0-16,43-22 15,20 22 1,-63 21-16,1 0 0,20 0 0,-21 21 15,0-21-15,0 43 0,-21-22 16,0 0-16,0 21 0,0-21 0,0 85 16,-63-42-1,42-43-15,-22 0 0,-20 21 16,42-20-16,0-22 0,-22 0 16,22 21-16,21-42 31,21-1-31,22 1 0,-22 0 15,0 0-15,21 0 0</inkml:trace>
  <inkml:trace contextRef="#ctx0" brushRef="#br0" timeOffset="32835.91">16531 7408 0,'21'-42'0,"-42"84"0,42-105 15,-21 42-15,0 0 16,0-1-16,-21 44 15,0-1-15,0 0 0,21 21 16,-21 1-16,-1-1 0,1 0 16,0 1-16,0-1 0,-21 64 15,20-64-15,22 0 0,0 22 0,0-22 16,0 1-16,0-1 0,0 0 16,0 1-16,0-22 0,0 0 15,22 21-15,20-21 0,43 1 16,-43-22-16,-21 0 15,21 0-15,-20-22 0,20 22 16,-21-21-16,21 0 0,-20 0 0,-1 0 16,63-106-1,-62 42-15,-22 64 16,0-43-16,0 43 16,-22 21-16,1 0 15,0 0-15,21 21 0,-42 1 16,21 41-1,21-42-15,0 0 0,0 22 0,0-22 16,0 0-16,0 21 0,21-20 0,0-1 16,0 0-16,0 0 0,0-21 15,1 21-15,20-21 0,-21 0 0,21 0 16,43 0-16,42-21 16,-106 0-16,22 0 0,-22 0 15,0-1-15,21-20 0,-21 21 16,1-21-16,-1 20 0,0-20 0,0 21 15,0-21-15,-21 20 0,0 1 0,-21 42 47,21 1-47,0-1 0,-21 0 16,0 0-16,21 0 0,-21 0 0,21 22 16,0-22-16,-22 0 0,22 0 15,-21 0-15,21 1 0,0-1 0,0 0 16,0 0-16,0-42 47,0 0-47,0 0 0,0-1 0,43-62 15,-1 20 1,-21 43-16,0-21 0,0 21 16,1-22-16,-1 22 0,0 0 15,0 0-15,0 21 0,0 0 16,-21 21-1,22 0-15,-22 0 0,0 0 16,0 22-16,0-22 0,21 0 0,-21 21 16,21-20-16,-21-1 0,0 0 0,0 0 15,21 43 1,0-64-16,0 0 31,-21-22-31,22 1 16,-22 0-16,0 0 0,42-21 15,0-43 1,-21 64-16,1 0 0,-1-22 0,0 22 16,0 0-16,0 0 0,0 0 15,1 21-15,-1-22 0,0 22 16,-21 22-16,0 20 16,0-21-16,0 0 15,0 0-15,0 1 0,-21-1 0,21 21 16,0-21-16,0 0 0,0 1 0,0-1 15,42 42 1,-21-42-16,0 1 0,1-22 16,62 0-16,-63 0 0,1 0 15,20 0-15,0 0 0,-21-22 16,22 22-16,-22-21 0,0 0 16,21 0-16,-20-21 0,41-43 15,-42 21-15,0 43 16,-21-21-16,0 21 0,0 0 15,0-1-15,0 1 0,-21 21 16,0 0-16,0 21 16,0 1-16,0-1 0,-1 0 0,1 0 15,21 21-15,0 1 16,0-1-16,0-21 0,0 22 16,0-22-16,0 0 0,0 0 0,21-21 15,1 21-15,-1-21 16,63 0-16,43 0 15,-105 0-15,20 0 16,-21-21-16,21 0 0,-20 0 16,41-22-16,-42 22 0,0 0 15,1 0-15,41-64 16,-42 43-16,0 21 16,-21 42-1,-21 0 1,0 0-16,0 0 0,21 1 0,-21 41 15,21-42-15,-21 0 16,21 22-16,-22-22 0,22 21 16,0-63 31,0 0-47,0 0 0,22 0 0,-22-1 15,21 1-15,0 0 0,0 0 0,0 0 16,0-22-16,1 22 0,20-63 15,-21 84-15,0-22 16,-21 44 0,0-1-1,0 0-15,0 0 0,0 0 16,0 64-16,0-64 16,21 0-16,22 22 0,-22-22 15,0 0-15,21 0 0,-20-21 16,20 0-16,-21 0 0,64 0 15,-22 0 1,-42-21-16,1 0 0,20-22 16,-21 22-16,-21-21 0,42-22 15,-42 43-15,22-21 0,-1-43 16,0 43-16,-21-22 16,21 22-16,0 0 0,-21-1 0,21 1 15,1-43-15,-22 64 16,-22 21-1,1 21-15,-21 22 0,21-22 16,0 21-16,-22-21 0,22 22 0,0-1 16,0 0-16,-22 43 15,43-21-15,0-22 0,0-21 16,0 43-16,0-43 16,22 0-16,-1 0 0,0 0 0,0 0 15,21-21-15,-20 0 0,41 0 16,-42 0-16,43 0 15,-43 0-15,21-21 0,-21 21 16,1-21-16,-1 0 0,42-21 16,-42 20-16,1 1 0,-22 0 0,0 0 15,21 0-15,-21 0 0,0-1 0,-21 22 32,-1 0-32,1 0 0,0 43 15,21-22-15,-21 0 0,21 0 16,0 0-16,0 1 0,0-1 15,0 42-15,21-20 16,0-22-16,22 0 16,-22-21-16,21 21 0,-21-21 15,22 0-15,-22 0 0,21 0 0,-21 0 16,22 0-16,84 0 16,-85 0-16,0-21 0,1 0 15,-1 0-15,21-22 16,-20 22-16,-1-21 0,0 21 0,-20-1 0,20 1 15,-21 0-15,0 0 0,0 0 16,-21 0 0,-21 21-16,-21 0 15,21 0-15,-22 0 0,22 0 16,-21 21-16,21-21 0,0 21 16,-22 42-16,22-20 15,21-22-15,0 0 16,0 0-16,0 0 15,0 1-15,21-22 0,0 0 16,43 0 0,-22 0-16,-21 0 0,1 0 15,20-22-15,-21 1 0,0 0 16,0 0-16,1 0 0,-1 0 16,0-22-16,21-63 15,1-42 1,-43 106-16,0 0 0,21-43 15,-21 43-15,0-1 0,0 22 16,0 0-16,0 0 0,-21 21 16,-1 0-16,22 21 15,-21 0-15,0 0 0,21 22 0,0 20 16,-21-21-16,21 1 0,0-1 16,-21 0-16,21 1 0,0 84 15,0-64 1,21-42-16,0 1 0,0 20 15,0-42-15,1 21 16,-1-21-16,0 0 16,0 0-16,0 0 15,22 0-15,-43-21 0,21 0 16,-21 0-16,21 21 16,-21-22-16,21 1 0,-21 0 15,0 0-15</inkml:trace>
  <inkml:trace contextRef="#ctx0" brushRef="#br0" timeOffset="33155.72">19473 7387 0,'0'0'0,"-42"0"0,21 0 15,0 21-15,-1-21 0,1 0 16,42 0 0,1 0-16,-1 0 15,21 0-15,22 0 16,20 0-16,-41 0 0,-1 0 16,21 0-16,-20-21 15,-1 21-15,-21 0 0,0 0 0,22 0 16,-22 0-16,0 0 15,-42 0 17,0 0-32,0 0 0,-22 0 0</inkml:trace>
  <inkml:trace contextRef="#ctx0" brushRef="#br0" timeOffset="34213.12">5376 10245 0,'21'0'0,"1"0"16,-1 0-16,0 0 15,21 0-15,1 0 0,-1 0 0,21 0 16,-20 0-16,20 0 0,43 0 15,63 0 1,-147 0-16,20 0 0,-21 0 16,0 0-16,0 0 0,1 0 15,-44 0 1,1 0 0,0 0-16,-21 0 0,21 0 0,-22 0 15,22 0-15</inkml:trace>
  <inkml:trace contextRef="#ctx0" brushRef="#br0" timeOffset="34715.83">5567 10224 0,'0'0'16,"-21"0"-16,-1 0 0,1 21 0,21 0 16,-21-21-16,0 21 0,0 0 15,0 0-15,-1 1 0,-20 20 16,-21 21-16,41-41 15,22-1-15,0 0 16,-21-21-16,21 21 0,21-21 47,1-21-47,-1 0 16,0 21-16,0-21 0,0 21 15,0-22-15,22 22 0,-22 0 16,21 0-16,43-21 0,42 21 15,-85 21-15,1 1 16,-22-1-16,21-21 0,-21 21 16,0 0-16,1 21 0,-1-20 0,-21-1 15,0 0-15,0 0 0,0 0 0,0 0 16,-21 1-16,-1-1 0,-20 0 0,21 0 16,-21 0-16,-1-21 0,1 21 15,0-21-15,20 0 0,-62 0 16,20 0-16,43 0 15,0 0-15,0 0 0,0-21 16,-1 21-16,1-21 0,0 21 0,21-21 16,-21 21-16,21-21 0,0 0 15,21 21 17,0 0-32,0 0 0,22 0 0,-22 0 15,21 0-15,1 0 0</inkml:trace>
  <inkml:trace contextRef="#ctx0" brushRef="#br0" timeOffset="35203.55">6816 10266 0,'0'0'16,"0"-21"-16,0 0 0,0-1 15,-22 22-15,1 0 0,0 0 16,0 0-16,0 0 0,0 22 0,-1-1 16,1 0-16,0 21 0,0-21 0,-21 64 15,20 0 1,22-43-16,0 0 0,-21 1 0,21-1 16,0-21-16,0 22 0,0 20 15,21-42-15,1 0 0,-1 1 16,0-1-16,0-21 0,0 0 15,85 0 1,0-21-16,-85-1 0,21 1 16,22-21-16,-22 21 0,-21-22 15,1 22-15,-1-21 0,0 0 16,0-1-16,-21 1 0,21 0 0,-21-1 16,0 1-16,0 0 0,0-1 0,0 1 15,-21 21-15,0 0 16,21-1-16,-21 1 0,-22 0 15,22 21-15,-21 0 16,21 0-16,0 21 0,-1-21 16,22 21-16,-21 1 0,21-1 15,0 0-15,0 0 16,21-21-16,1 0 0,20 0 16,-21 0-16,21 0 0</inkml:trace>
  <inkml:trace contextRef="#ctx0" brushRef="#br0" timeOffset="35731.25">7705 10139 0,'0'21'16,"0"0"-16,0 0 0,0 1 0,-22-1 16,1 21-16,21 0 0,-21 1 15,0-1-15,0 0 0,-22-20 0,22 20 16,0 0-16,0 1 0,0-22 0,0 21 15,-1-21-15,1 0 0,21 1 16,-21-22-16,21 21 0,21-21 31,0-21-31,1-1 0,-1 22 0,0-21 16,0 0-16,0 21 16,0-21-16,22 21 0,-22 0 0,0-21 15,0 21-15,0 0 0,1 0 0,-1 0 16,0-21-16,0 21 0,0 0 15,0-22-15,1 1 0,-22 0 16,21 0-16,0 0 16,-21 0-16,0-1 0,0 1 15,0-21-15,0 21 16,0 0-16,0-1 0,0 1 16,-21 21-1,0 21-15,-1 1 16,1 20-16,0 0 0,0 1 15,0-1-15,0 0 0,21 1 0,-22-1 16,1 0-16,0 1 0,0 20 16,21-21-16,-21-20 0,21-1 15,0 0-15,0 0 0,0 0 0,0 0 16,0 1-16,21-22 16,0 0-1,0 0-15,0-22 16,1 1-16</inkml:trace>
  <inkml:trace contextRef="#ctx0" brushRef="#br0" timeOffset="36359.89">8805 10626 0,'43'0'0,"-86"0"0,22 0 15,-21 0-15,-1 0 0,-20-21 16,42 21-16,0 0 0,42 0 31,0 0-15,0 0-16,0 0 0,22 0 0,-1 0 15,0 0-15,1 0 0,-1 21 0,21-21 16,1 0-16,-22 0 16,128 0-16,-128 0 0,0 0 15,1 0-15,-1 0 0,0 0 0,-21 0 16,1 0-16,-1 0 0,0-21 0,0 21 16,-21-22-16,0 1 15,0 0-15,-21 0 0,0 21 16,0-21-16,-1 0 0,-20 21 15,21-22-15,-21 1 0,20 21 0,1 0 16,0-21-16,0 21 0,0 0 16,42 0 15,0 0-31,0 0 16,0 0-16,1 21 0,-1-21 0,-21 21 15,21-21-15,0 22 0,0-1 0,-21 0 16,0 21-16,0 22 15,0-43-15,0 21 0,-42 22 16,21-43-16,-22 21 16,22-21-16,0 1 0,-21-1 0,-1 21 15,22-21-15,-42 0 16,-1 22-16,64-22 16,0-42 15,0 0-31</inkml:trace>
  <inkml:trace contextRef="#ctx0" brushRef="#br0" timeOffset="39287.22">11176 10224 0,'0'-22'297,"0"1"-251,0 0-30,0 0 0,0 0 15,21 21 78,0 0-93,0 0 0,1 0-1,-1-21 1,0 21-16,-21-22 15,0 1-15,21 21 16,-21-21-16,21 0 0,-21-21 16,0 20-1,0 1-15,0 0 0,0 0 16,-21 0 0,-42 21-16,41 21 15,1 0-15,-21 0 0,0 0 16,-1 22-16,1-1 0,0 22 0,20-22 15,-20 21-15,21 1 0,-21 105 16,20-63 0,22-42-16,22-22 0,-1-21 15,0 21-15,0-20 0,21 20 0,1-21 16,-1-21-16,22 21 0,-22-21 0,0 0 16,64 0-16,-21-21 15,-43 21-15,0-21 0,1 0 16,-22 0-16,0-1 0,0 1 0,-21 0 15,0 0-15,0 0 0,0-22 16,-21-41 0,-64 20-16,64 43 0,0 0 15,-21 0-15,21 21 0,-1 0 16,-20-21-16,42-1 16,21 22-1,0 0-15,1 0 16,-1 0-16,21 0 0,-21 0 15,0 22-15,1-22 0,-1 42 0,0-21 16,0 0-16,0 22 0,0-1 16,-21 0-16,0 1 0,0-1 15,0 0-15,0 1 0,0-1 0,-21 0 0,-42 106 16,20-63 0,22-43-16,0 22 0,-21-22 15,21 1-15,-1-1 0,1-21 0,0 21 16,0-20-16,21-1 0,0 0 0,0 0 15,-21-21-15,42-21 16,0 0 0,0-22-16,0 22 0,22-21 15,-1 0-15</inkml:trace>
  <inkml:trace contextRef="#ctx0" brushRef="#br0" timeOffset="39967.83">12404 10181 0,'0'0'0,"0"-21"0,0 0 0,-22 21 16,1 0-16,0 0 0,0 0 15,-21 0-15,-1 0 0,22 21 0,-21 0 16,-1 0-16,1 1 0,21 20 16,-21-21-16,20 21 0,-20 1 0,-21 84 15,63-85 1,0-21-16,0 0 0,0 1 15,0-1-15,21-21 0,0 0 16,21 0-16,-21 0 0,22 0 0,-22 0 16,21-21-16,1 21 0,-22-22 15,21-20-15,0 21 0,-20 0 0,20-22 16,-21 1-16,0 0 0,22-1 0,-22 1 16,21-85-1,-42 106-15,0 0 0,0 42 31,-21 0-31,0 21 0,0-20 0,21 20 16,-22 0-16,1 1 0,0 20 0,21-21 16,0 1-16,0 63 15,0-64-15,21 0 16,0-21-16,1 1 0,-1-22 0,21 0 16,-21 0-16,22 0 0,-22 0 15,0 0-15,21 0 0,1-22 0,20-20 16,-21 21-16,-20-21 0,62-22 15,-63 22-15,22-1 0,-22-20 16,21-43-16,1 0 16,-22 43-16,0 20 15,0-20-15,-21 21 0,21-1 0,-21 1 16,0 21-16,0 0 0,-21 42 16,0 0-1,0 0-15,0 0 0,-22 85 16,43 21-1,0-85-15,0 22 0,0-22 16,0 1-16,0-1 0,0 0 16,0 1-16,0-22 0,21 21 0,22 43 15,-43-64 1,21 0-16,0-21 0,0 0 16,0 0-16,-21-21 15,22 0-15,-22 0 0,21 21 0</inkml:trace>
  <inkml:trace contextRef="#ctx0" brushRef="#br0" timeOffset="40150.72">12869 10202 0,'-21'0'0,"42"0"16,-21 0 0,21 0-1,1 0-15,20 0 0,-21 0 16,0 0-16,22 0 0,-1 0 0,-21 0 15,21 0-15,1 0 0,-1 0 0,0 0 16,1 0-16,-22 0 0,21-21 16</inkml:trace>
  <inkml:trace contextRef="#ctx0" brushRef="#br0" timeOffset="40495.51">13483 10414 0,'0'0'0,"0"21"0,0 0 16,21-21 0,0 0-16,1-21 15,-1 0-15,21 0 0,-21 0 16,0 0-16,1-1 0,-1 1 0,0 0 16,0 0-16,-21 0 0,21 0 15,-21-1-15,0 1 0,0 0 0,0 0 16,-21 21-16,0 0 0,-43 21 15,1 21 1,42-20-16,-22 20 0,22-21 16,0 21-16,0 1 0,0-22 0,0 21 15,21 1-15,0-22 0,0 0 0,0 21 16,0-21-16,21 1 0,0-1 0,42 0 16,-41-21-16,62 0 15,-41 0-15,-1 0 0,43 0 16,-43 0-16,0-21 0,1 0 15,-1-1-15,0 1 0</inkml:trace>
  <inkml:trace contextRef="#ctx0" brushRef="#br0" timeOffset="41934.69">14245 10181 0,'0'0'0,"0"-21"32,0 42-32,-21-21 0,21 43 15,-21-22-15,0 0 0,-1 21 16,22 1-16,-21-22 0,0 21 15,21-21-15,0 22 0,0-22 0,0 0 16,-21 0-16,21 0 0,0 0 16,21-21-1,0 0-15,22-21 16,-22 21-16,0-21 0,0 0 16,0 0-16,22-22 0,-22 22 0,0 0 15,0 0-15,64-64 16,-64 85-16,0 0 0,-21 21 31,0 1-31,0-1 0,0 0 16,0 0-16,0 0 0,0 22 15,0-22-15,0 21 0,21-21 16,0-21-16,1 21 0,-1 1 0,21-22 16,-21 0-16,0 0 0,22 0 15,-22 0-15,42 0 0,-41 0 16,-1-22-16,42 1 0,-42 0 15,1 0-15,-22-21 0,0 20 16,0-20-16,0 21 0,0-106 16,0 63-1,0 43-15,0 0 0,-22 0 0,1 21 16,21-21-16,21 21 31,1 0-31,-1 21 16,0-21-16,0 0 0,21 0 15,-20 0-15,41 0 0,-21 0 0,22 0 16,-1 0-16,1 0 0,-1 0 0,1 0 16,-1 0-16,-20 0 15,84 0-15,-106 0 0,0 0 16,-21-21 0,-21 0-1,0 21-15,-22 0 16,22 0-16,-42 21 0,20 0 15,1-21-15,0 21 0,-1 21 16,1-20-16,0-1 0,21 21 0,-22 0 16,22-20-16,0 20 0,0-21 0,21 64 15,21-43 1,-21-21-16,42 0 0,-21 1 16,1-22-16,-1 0 0,0 0 0,21 0 15,-21 0-15,1 0 0,20 0 0,0-43 16,1 43-16,20-84 15,-42 41 1,22-20-16,-22 20 0,-21 1 16,0 21-16,21-21 0,-21 20 15,21 1-15,-21 0 0,0 0 0,0 42 32,-21 0-32,21 0 0,-21 1 15,21-1-15,-21 21 0,21-21 0,-22 22 16,22-22-16,0 21 0,0-21 0,22 0 15,-1 22-15,0-22 0,42 0 16,1 0 0,-43-21-16,21 0 0,-20 0 0,20 0 15,-21 0-15,21-21 0,-20 0 0,20 0 0,-21 0 16,0-1-16,43-105 16,-43 64-1,-21 21-15,21 20 0,0-20 16,-21 63-1,-21 0 1,0 1-16,21 20 16,0 0-16,0 1 0,0-22 15,0 21-15,0-21 0,0 0 0,0 1 16,42-22-16,-21 21 0,1 0 0,20-21 16,64 0-1,-22 0-15,-62-21 16,-1 0-16,63-43 15,-84 43-15,22-21 0,-1 20 0,0-20 16,-21 21-16,0-21 0,21-22 16,0 43-16,0-21 15,1 42-15,-22 21 32,0 0-32,0 0 0,0 21 0,-22-20 15,1 62-15,0 1 16,0-43-16,21 22 15,0 20-15,0-41 0,0 20 16,0-20-16,0-1 0,0 21 0,0-20 0,0 126 31,-21-63-31,0-43 0,-1-20 16,1-1-16,0 0 0,0 1 0,0-1 16,-22 0-16,-41 1 0,63-22 15,-22 0-15,1 0 0,-43-21 16,-42 0-1,106 0-15,-42 0 0,41 0 16,1-21-16,0 0 16,0 0-16,21 0 0,0-22 0,0 22 15,0-21-15,0 21 0,21-22 16</inkml:trace>
  <inkml:trace contextRef="#ctx0" brushRef="#br0" timeOffset="42717.26">17674 9758 0,'0'0'0,"0"-21"0,0 0 0,0-22 16,0 22-16,0-21 0,0 21 16,21-43-16,22-21 15,-43 64-15,0 0 0,21 21 16,-21 42-1,0-20 1,-21 20-16,21 21 0,-43 43 16,22-42-16,0-1 15,0 1-15,0-22 0,-1 22 0,1-22 16,0 0-16,21 1 0,0-1 0,0 0 16,0-21-16,0 43 15,21-43-15,64 0 16,-64-21-16,43 0 0,-43 0 15,0 0-15,21-21 0,-21 0 16,1 21-16,-1-21 0,-21-43 16,0 22-1,0 0-15,0 20 0,0 1 0,0 0 16,0 0-16,0 0 0,-21 0 16,-1 21-16,1 0 15,21 21-15,0 0 0,0 0 16,0 0-16,0 0 0,0 1 0,0-1 15,0 0-15,21 0 16,1-21-16,-1 21 0,0-21 16,0 0-16,43 0 15,20-21-15,-63 0 0,22 0 16,41 0-16,-62-1 16,-1 1-16,21-21 0,-21 21 0,-21 0 0,21-1 15,-21 1-15,22 0 16,-22 42-1,0 0-15,-22 1 16,1 20-16,21-21 0,-21 0 0,21 0 16,0 1-16,-21-1 0,21 0 15,0 0 1,21-42 0,0 21-16,-21-21 15,0 0-15</inkml:trace>
  <inkml:trace contextRef="#ctx0" brushRef="#br0" timeOffset="42867.17">18182 9589 0,'0'0'0,"-85"0"16,64 0-1,0 0 1,0 0-16</inkml:trace>
  <inkml:trace contextRef="#ctx0" brushRef="#br0" timeOffset="43056.06">17441 9885 0,'-21'21'15,"42"-42"-15,-63 42 0,42 0 0,21-21 16,0 21-16,0-21 15,22 0-15,-1 0 16,43 0-16,-43 0 0,22 0 0,-1 0 16,1 0-16,-1-21 0,1 21 0,-1 0 15,64-21-15,-63 21 16,-1-21-16</inkml:trace>
  <inkml:trace contextRef="#ctx0" brushRef="#br0" timeOffset="43851.61">18690 9864 0,'0'21'16,"0"0"-16,0 0 0,0 0 16,0 1-16,0-1 0,-21 21 0,0 0 15,0 1 1,21-22-16,0 0 0,-22 21 16,22-20-16,0-1 0,0-42 46,0-1-46,0 1 16,22 0-16,-1 0 0,-21 0 0,21-22 16,21 1-1,-21-21-15,1 41 0,-1 1 16,0 0-16,0 0 0,0 21 0,0 0 16,1 0-1,-22 21-15,21 0 0,-21 22 16,0-1-16,0 0 0,0-21 15,0 22-15,0-1 16,0-21-16,0 0 0,0 1 16,21-22-16,0 0 15,0 0 1,0 0-16,-21-22 0,22 22 16,-1-21-16,0 0 0,0 0 15,0 21-15,-21-21 0,21-22 0,1 22 16,62-63-16,-63 62 15,1-20-15,-1 21 0,0 21 16,0-21-16,0 21 0,-21 21 16,0 0-1,0 0-15,-21 22 16,0 20-16,21-42 0,-21 0 16,21 22-16,0-22 15,0 0-15,0 0 0,0 0 0,0 1 16,21-22-16,0 0 0,21 21 15,43-21 1,-43 0-16,-20 0 0,62-21 16,-41 21-16,-22-22 0,21 1 15,-21 0-15,22 0 0,20-85 16,-42 43 0,-21 41-16,0 1 0,0-21 15,0 21-15,-21 21 16,0 0-16,0 21 0,0-21 15,-22 42-15,1 22 16,21-43-16,0 0 0,21 21 16,0-20-16,0-1 0,0 0 15,0 21-15,0-21 16,42-21-16,-21 0 0,21 22 16,107-22-16,-86 0 15,-21 0-15,85 0 0,-84-22 16,20 1-16</inkml:trace>
  <inkml:trace contextRef="#ctx0" brushRef="#br0" timeOffset="44984.18">20680 9546 0,'0'0'0,"-21"0"16,-1 0-16,1 0 0,0 0 15,0 0-15,-21 21 0,20 1 0,-20 20 16,21-21-16,-21 21 0,20 1 0,1-1 15,-21 43-15,21-1 16,0-41-16,21-22 16,0 21-16,0 22 0,21-22 0,0-21 15,0 0-15,0 1 0,22-1 0,-22 0 16,85 0 0,-22-21-16,-41 0 15,-1 0-15,0-21 0,1 21 0,-1-21 16,0 0-16,1-1 0,-22 1 15,21-21-15,-21 0 0,43-85 16,-43 63-16,0-42 16,-21 43-16,0-1 0,0 1 15,0 20-15,0 1 0,-42-21 16,-1 41-16,1 1 0,-21 0 16,20 21-16,1 0 0,-22 21 15,22 0-15,0 1 0,-1 20 0,22 0 16,-21 1-16,21-1 0,-22 21 0,22 43 15,21-63-15,0 41 16,0-41-16,0-1 16,43 43-16,-1-64 0,-21 0 15,21 0-15,1 0 0,-22 0 0,21-21 16,1 0-16,41 0 16,-20 0-16,-22-21 0,0 0 15,-20 0-15,-1 0 0,21 0 0,-21-1 16,0-20-16,1 21 0,-1-21 15,0-1-15,0 22 0,0-64 16,-21 107 0,0-1-1,0 0-15,0 0 0,0 0 0,0 0 16,0 1-16,0 20 0,0-21 16,0 43-16,0-43 15,21 0-15,22-21 16,-22 0-16,0 0 0,21 0 15,-20 0-15,-1 0 0,0 0 0,21 0 16,1-21-16,-1-22 16,-21 22-16,0 0 15,0-21-15,1 21 0,-22-22 0,21 22 0,0-21 16,0 21-16,-21-1 0,0 44 31,0 20-31,0-21 16,-21 0-16,0 22 15,21-22-15,-21 21 0,21-21 0,0 0 16,0 1-16,0-1 0,0 0 0,63 21 16,-42-21-1,0-21-15,22 0 0,-22 0 0,21 0 16,-21 0-16,22 0 0,-22 0 0,0 0 16,21 0-16,-20-21 0,-1 0 0,21-21 15,0-64 1,-42 64-16,0-1 0,22 1 15,-1-22-15,0 1 0,-21 21 16,21-22-16,0 22 0,0-22 0,43-105 31,-22 127-31,-42 20 0,0 1 16,0 42 0,0 1-16,-21-1 0,0 0 0,0 0 15,0 21-15,-22 1 0,22-1 16,-42 127-16,63-126 15,-22 20-15,22-20 0,0 20 16,-21-21-16,21-20 0,0 20 0,0 0 16,0-21-16,0 1 0,0-1 0,0 0 15,21 0 1,1-21-16,-1 0 0,0 0 16,0 0-1,0-21-15,-21 0 0,21 21 0,1-21 16,-1-43-16</inkml:trace>
  <inkml:trace contextRef="#ctx0" brushRef="#br0" timeOffset="45228.48">21929 9694 0,'0'0'0,"0"22"0,21-22 16,0 0-16,0 21 0,21-21 15,1 0-15,-22 0 0,21 0 16,1 0-16,-1 0 0,0 0 0,43 0 16,0-21-1,-64 21-15,21 0 0,22-22 16,-43 1-16,21 21 0,-21-21 0,22 21 16,-22-21-16,0 0 0,21 21 15,1-21-15,-22 21 16</inkml:trace>
  <inkml:trace contextRef="#ctx0" brushRef="#br0" timeOffset="45923.78">5800 12129 0,'0'0'0,"21"0"31,21 0-31,0 0 0,1 0 16,63-22-16,-64 22 15,-21 0-15,21-21 0,-20 21 16,-1-21-16,-21 0 31,-21 21-31,-1 0 16,22-21-16,-21 21 15,0 0-15,0 0 0,21-21 0</inkml:trace>
  <inkml:trace contextRef="#ctx0" brushRef="#br0" timeOffset="46277.58">5821 12065 0,'-21'21'0,"42"-42"0,-85 63 16,43-20-16,-21-1 0,21 0 0,-1 0 15,-20 21 1,21-20-16,21-1 0,21-21 31,0 0-31,0 0 16,1 0-16,62 0 16,-20 21-16,-43-21 0,21 21 15,1 0-15,-22 0 16,21 1-16,-21 20 0,0-21 0,1 0 15,-22 0-15,0 22 0,0 20 16,-64 1 0,43-43-16,0-21 0,-22 21 0,22 0 15,0-21-15,-21 0 0,-22 0 16,22 0-16,21 0 0,-85-21 16,21-21-1,64 21-15,0-1 0,0 1 16,21 0-16,0 0 15,0 0-15,21 0 0,0 21 16,0-22-16,64 1 16,0 0-16</inkml:trace>
  <inkml:trace contextRef="#ctx0" brushRef="#br0" timeOffset="46685">6710 12192 0,'-21'0'16,"-1"21"-16,1 0 0,21 1 15,-21-1-15,0 0 0,0 0 0,0 21 16,-1-20-16,1-1 16,0 21-16,0-21 0,21 22 0,0-22 15,0 0-15,0 21 0,0-21 0,0 1 16,21-1-16,21-21 15,1 0-15,-1 0 0,0 0 16,1 0-16,-1 0 0,-21-21 0,22-1 16,-1 1-16,0 0 0,-21 0 0,1 0 15,-1 0-15,0-43 16,-21 1-16,0 41 0,-21-20 16,0 0-16,-1 21 0,1-22 0,0 22 15,0 0-15,-21 0 16,20 21-16,1 0 0,-42 0 15,42 42 1,-1-21-16,22 0 0,0 1 0,0-1 16,0 0-16,22 21 15,-1-42-15,0 21 0,21-21 0,85 0 16</inkml:trace>
  <inkml:trace contextRef="#ctx0" brushRef="#br0" timeOffset="47193.72">7980 12044 0,'0'0'0,"0"-21"0,0 0 16,0-1-16,0 1 15,0 0-15,21 0 0,0 0 16,0 21-16,0 0 16,1 0-16,-1 0 0,0 21 15,-21 0-15,21 21 0,-21-20 0,0 20 16,0 0-16,0-21 0,0 22 16,0-1-16,0 0 0,-21 1 15,-43 41-15,22-41 0,-43 20 16,43-20-16,0-22 0,-85 42 15,84-63 1,1 0-16,21 0 0,0 0 0,0 0 16,-22 0-1,43-42-15,0 21 0,0 0 0,0-1 16,0 1-16,0 0 0,21 0 16,1 0-16,-1-22 0,0 43 15,0-21-15,0 21 0,43 0 16,-22 21-16,-21 1 15,0-1-15,1 21 0,-1-21 16,0 0-16,21 22 0,-21-22 0,1 0 16,-1 21-16,21-20 0,43 41 15,-1-21 1,-62-42-16,-1 22 0,42-22 16</inkml:trace>
  <inkml:trace contextRef="#ctx0" brushRef="#br0" timeOffset="47660.45">8869 12446 0,'42'0'31,"-21"0"-31,0 0 0,1 0 16,20 0-16,21 0 0,-20 0 15,-1 0-15,22 0 0,-22 0 0,0 0 16,22 0-16,84 0 16,-21 0-1,-85 0-15,-21 0 0,1 0 16,-1 0-16,0 0 0,-21-21 16,0 0-16,-21 0 15,0 21-15,-1-22 0,1 22 16,-42-21-16,42 21 15,-1 0-15,1 0 16,21 21 15,0 1-15,0-1-16,0 0 0,0 0 16,0 0-16,21 0 0,-21 1 0,0 20 15,0-21-15,0 0 0,-21 22 16,0-22-16,0 21 0,0-21 15,-22 0-15,1 22 0,-64 20 16,64-42-16,-22 1 16,43-22-16,0 0 0</inkml:trace>
  <inkml:trace contextRef="#ctx0" brushRef="#br0" timeOffset="48167.91">11134 11832 0,'0'0'0,"0"-21"15,0 0-15,0 0 0,0 0 0,-22-1 16,22 1-16,0 0 0,0-21 16,-21 42-1,0 0 1,21 21-16,0 0 0,0 0 15,0 0-15,0 22 0,0-1 0,-21 0 16,21 1-16,0 63 0,0-1 16,0-41-16,0-22 15,-21 64-15,21-42 0,-21-22 16,21 0-16,0 1 0,0-1 0,-22 0 16,1 43-1,21-43-15,0-21 16,0-42 15,0 0-31,-21 0 16,21 0-16,0-43 15,0 43-15,0-21 0</inkml:trace>
  <inkml:trace contextRef="#ctx0" brushRef="#br0" timeOffset="48676.62">11007 11853 0,'-22'-21'0,"44"42"0,-44-63 0,1 42 0,21-21 16,0 0-16,21 0 16,1 21-16,-1-22 15,0 22-15,21-21 0,-21 21 16,22 0-16,-1 0 0,0 0 16,1 0-16,63 21 15,-22 43-15,-84-43 16,0 21-16,0-20 0,0 20 15,0 0-15,-42 22 0,21-22 16,-22 0-16,1-20 0,-43 62 16,22-63-1,42 1-15,0-22 0,42-22 32,0 1-32,0 21 0,21-21 0,1 21 15,-22 0-15,64-21 16,-43 21-16,-21 0 0,64 42 15,-43-21-15,-21 22 0,22-22 16,-22 21-16,0 1 0,0-22 0,-21 21 16,0 22-16,-21 20 15,-21-41-15,20-22 16,-20 0-16,21 0 0,-21-21 0,-1 21 16,-63-21-16,64 0 15,0 0-15,-22 0 0,22 0 0,-22 0 16,22 0-16,0 0 0,-1-42 15,22 0-15,21 20 16,0 1-16,0 0 0,21 0 16,1 0-16,-1 0 0,21-1 15,0 1-15,1 0 0,20 21 0,1-21 16,-22 0-16</inkml:trace>
  <inkml:trace contextRef="#ctx0" brushRef="#br0" timeOffset="49592.6">12404 12213 0,'0'0'0,"0"-21"0,0-21 0,-22 21 15,-20-1-15,21 1 0,0 21 16,-22 0-16,1 0 0,21 0 0,-21 0 16,-64 64-1,42-1-15,43-20 0,0-1 16,0-21-16,-22 64 0,22-64 15,21 21-15,0-21 0,0 1 16,0-1-16,0 0 0,0 0 0,21 0 16,1-21-16,105 0 15,-22-21 1,-62 0-16,-22 0 16,21 21-16,-21-21 0,1-1 0,-1 1 15,0-21-15,0 21 0,0-22 0,22-84 16,-43 106-1,0 0-15,0 0 0,0 0 16,0 42 0,0 0-16,0 0 0,-22 0 0,22 22 15,0-22-15,0 21 16,0-21-16,0 43 0,0-22 16,0-21-16,22 43 0,-1-43 0,0 0 15,42 0-15,-41 1 16,20-22-16,0 0 0,43 0 15,21 0-15,-64 0 16,22 0-16,-22 0 0,64-43 16,-64 43-16,0-21 0,1 0 15,-22-21-15,21 20 0,-21-83 16,-21 83-16,0-62 16,0 41-16,0 22 0,-21 0 0,0 0 15,-21 0-15,21 21 0,-22 0 16,22 0-16,-21 21 0,-1-21 0,-62 85 15,20-1 1,64-41-16,0-22 16,21 21-16,0-21 0,0 0 15,0 1-15,0-1 0,21 0 0,0 0 16,0-21-16,64 21 16,-22-21-16,-20 0 15,-1 0-15,21-42 0,-20 21 16,-22 0-16,21-1 0,1-20 0,-22 0 15,0 21-15,21-43 0,1-42 16,20 0-16,-42 43 16,22-1-16,-22 1 0,0-1 15,0 1-15,0 21 0,0-22 0,1 22 16,-22 21-16,0-22 0,-22 43 16,-20 43-1,0-1-15,21 0 0,-43 64 16,43-42-16,-21-1 0,20 22 15,22-22-15,0 1 0,-21-1 16,21 107-16,0-86 16,0-41-16,21-1 0,1-21 15,20 43-15,0-43 0,-21 0 16,22-21-16,-1 0 0,0 0 16,85 0-1,-63-21-15,-22 0 0</inkml:trace>
  <inkml:trace contextRef="#ctx0" brushRef="#br0" timeOffset="50299.72">15557 11578 0,'0'-63'16,"0"126"-16,0-147 0,0 62 15,0 1 1,-42 21-16,21 21 16,0 1-16,-64 41 15,43-42-15,-1 22 0,1 20 16,0-21-16,-1 22 0,22-1 0,-21 1 0,21-1 16,0 1-16,21-1 0,0 1 15,0-1-15,0-20 0,0-1 16,0 0-16,21 1 0,21-22 0,-21 0 15,22 0-15,-22 0 0,21 1 0,0-22 16,43 0-16,0 0 16,-43-22-16,0 1 0,-20 0 15,20-21-15,-42 21 0,0-1 16,0-20-16,0 0 0,0 21 0,-21-22 16,-64-84-1,0 64-15,64 42 16,0-1-16,-21 1 0,42 0 15,21 42 1,0 0-16,0 1 16,0 20-16,43 85 15,-43-64-15,0-20 0,0 20 16,1-20-16,-1 20 0,-21 1 0,0-22 16,0 21-16,0 1 0,0-1 0,0 107 15,-43-43 1,22-85-16,0 22 0,0-22 15,0 0-15,0 1 0,-1-22 16,1 21-16,0-21 0,0-21 0,42 0 31,0-21-31,22-21 0,-22 21 16</inkml:trace>
  <inkml:trace contextRef="#ctx0" brushRef="#br0" timeOffset="50972.02">16595 12150 0,'0'0'16,"63"-64"-16,-21 1 0,-20-1 0,20-84 16,-42 127-1,0-21-15,0 20 0,-21 22 16,0 0-16,-1 0 0,-20 22 0,-64 62 16,64-41-16,0-1 15,-1 0-15,1 22 0,0-22 16,20 0-16,1 1 0,0-1 0,0 43 15,21-64-15,0 0 0,0 21 16,0-20-16,21-22 16,0 0-16,43 0 0,20 0 15,-41-22-15,-22 1 16,21 0-16,1-21 0,-22 21 16,21-22-16,-21 1 0,22 0 0,-22-22 15,0 22-15,42-85 16,-41 106-16,-22-1 15,0 1-15,0 42 16,0 1-16,-22 20 16,1 0-16,0 1 0,21-1 15,0 0-15,-21 85 16,21-84-16,0-22 0,0 42 16,21-42-16,0 1 0,0-22 0,22 21 15,20-21 1,-20 0-16,-22 0 0,21-21 0,0-1 15,-20 22-15,20-21 0,0 0 0,1-21 16,-22 21-16,21-22 16,-21 1-16,22-22 0,-22 22 0,0-21 15,0-1-15,43-105 16,-43 105-16,0 22 0,-21-22 16,21 22-16,-21 21 0,21 0 0,-21 0 15,0 42-15,-21 0 16,0 0-16,0 21 0,0 1 15,-1 20-15,1-20 0,-21 20 16,42 1-16,-21-22 0,0 21 0,21-20 0,0 20 16,0-20-16,0-1 0,0 21 15,21-20 1,0-22-16,0 0 0,0-21 0,0 0 16,1 0-16,-1 0 0,0 0 0,0 0 15,-21-21-15,21 0 0,-21 0 16</inkml:trace>
  <inkml:trace contextRef="#ctx0" brushRef="#br0" timeOffset="51144.93">17272 11917 0,'0'0'0,"-42"0"0,63 0 32,0 0-17,21 0-15,-21 0 0,22 0 0,-1 0 16,0 0-16,1 0 0,-1 0 15,0 0-15,1-21 0,-1 21 16,0 0-16,-20 0 0,-1 0 0,21 0 16</inkml:trace>
  <inkml:trace contextRef="#ctx0" brushRef="#br0" timeOffset="51500.72">17907 12044 0,'0'0'15,"0"21"-15,0 0 0,0 22 16,21-22-16,0 0 0,0-21 15,1 0-15,-1 0 16,0 0-16,0-21 16,0 0-16,22-1 15,41-62-15,-84 63 16,21-43-16,1 43 16,-22-21-16,0 20 0,0 1 0,0 0 15,0 0-15,-22 21 0,-20 0 16,0 0-16,21 21 0,-22 0 15,22 22-15,0-22 16,-21 21-16,20-21 0,1 22 0,0-1 0,21 0 16,0 1-16,0-22 0,0 42 15,0-20 1,21-22-16,0 0 0,1 0 0,41-21 16,-42 0-16,22 0 0,84 0 15,-64-21 1,-21 0-16,1 0 0,-22-22 15,21 22-15,-21-21 0,22-1 0</inkml:trace>
  <inkml:trace contextRef="#ctx0" brushRef="#br0" timeOffset="52935.87">18563 12044 0,'21'-42'0,"22"-22"16,-22 43-16,-106 148 0,170-275 15,-85 169 1,-43 0-16,22 21 0,21-20 16,0-1-16,-21 0 0,21 0 15,-21 21-15,21-20 0,0-1 16,0 0-16,0 0 0,0 21 15,21-20-15,0-22 16,0 0-16,1 0 16,-1 0-16,0 0 0,0 0 15,21-22-15,-20 22 0,-1-21 16,0 0-16,21 0 0,1-21 16,-22 42-16,0-22 0,0 22 15,-21 22 1,-21-1-1,0 0-15,21 42 16,0-41 0,0-1-16,0 0 0,0 0 15,21-21-15,0 0 0,21 21 16,1-21-16,-22 0 0,21 0 16,64 0-16,-85 0 15,0 0-15,1-21 0,-1 0 0,0 0 16,-21 0-16,0-1 0,21 1 0,-21-21 15,0 0-15,0-22 16,0 22-16,0-22 16,0 22-16,0 21 0,0 0 0,0-1 15,21 22 17,0 0-32,1 0 0,-1 0 15,42 0-15,1 0 16,-22 0-16,0 0 0,1 0 15,-1 0-15,0 0 0,22 0 0,-22 0 16,22 0-16,-22 0 0,0 0 0,1 0 16,-22 0-16,0 0 0,0 0 15,-42 0 1,0 0 0,0 0-16,0 0 0,-1 0 15,-20 0-15,21 0 0,-21 0 0,20 0 16,-20 22-16,21-1 0,0 0 15,-43 21-15,43 1 16,21-22-16,0 21 0,-21 0 16,21 1-16,0-22 0,0 0 15,21 0-15,-21 0 0,21 1 0,22-1 16,-22-21-16,21 0 16,-21 0-16,0 0 0,43-21 15,-43-1-15,0 22 0,0-21 16,1 0-16,-1 0 0,0-21 0,-21 20 15,42-62-15,1-22 16,-22 64 0,0 20-16,0-20 0,-21 21 0,0 0 15,0 42 1,-21 0 0,21 21-16,-21-20 0,0-1 15,21 21-15,0-21 0,0 22 0,0-22 16,-22 0-16,22 0 0,0 0 0,0 0 15,0 1-15,64 20 16,-43-21-16,64-21 16,-43 0-16,0 0 0,43 0 15,-43 0-15,1-21 0,-22 0 16,21 0-16,-21-1 0,1 1 0,41-85 16,-21 43-1,-42 42-15,22 0 0,-1-22 16,-21 22-16,0 0 0,0 42 31,0 0-31,-21 0 16,-1 1-16,22-1 0,0 0 15,0 0-15,0 0 0,0 0 0,0 1 16,0-1-16,22-21 16,-1 21-16,21-21 15,0 21-15,22-21 0,-43 0 16,64 0-1,-64 0-15,0 0 0,21-42 0,-20 42 16,-1-21-16,0-22 0,0 1 16,0-43-1,0 64-15,1 0 0,-1-21 16,-21 20-16,0 44 31,-21-1-31,21 0 16,-22 21-16,1-21 0,0 22 0,0-1 15,0 0-15,21 22 0,-21-22 16,21 1-16,-22-1 0,22 0 0,0 1 16,-21-1-16,0 0 0,21 1 15,0-1-15,-21 0 0,21 1 16,0-1-16,0 0 0,-42 43 16,-1 0-16,22-64 0,-21 21 15,21-21-15,-22 22 0,1-22 16,0 0-16,20 0 0,-20 0 0,0 0 15,21 1-15,-64 20 16,64-42 0,0 0-16,-1 0 15,1 0-15,0 0 0,0 0 16,0 0-16,0-21 0,-22 21 0</inkml:trace>
  <inkml:trace contextRef="#ctx0" brushRef="#br0" timeOffset="54383.5">5863 13864 0,'0'21'16,"21"-21"-1,0 0-15,1 0 16,-1 0-16,0 0 0,0 0 15,0 0-15,22 0 0,-1 0 16,-21 0-16,43 0 0,-43 0 16,21 0-16,-21 0 15,0 0-15,1 0 0,-1 0 0,0-21 16,-21 0 0,-21 21-1,0 0-15,-1 0 16,-20 0-16,21 0 0,-21 0 0,-1 0 15,1 0-15,0 0 0,-1 0 16,22 0-16,-21 0 0,-1 0 0,1 0 16,21 0-16,-21 21 15,20-21-15,1 0 0,21 21 16,-21-21-16,0 22 0,21-1 16,21-21 15,0 0-31,0 21 15,1-21-15,20 0 0,-21 0 16,21 0-16,-20 21 0,20-21 0,43 21 16,20 22-1,-62-22-15,-22 0 0,0 0 16,0 0-16,0 0 0,1 1 0,-22-1 16,0 0-16,0 0 0,-22 0 15,1-21-15,-42 43 16,20-43-16,-20 21 0,21-21 0,-1 0 15,-20 0-15,20 0 0,-20 0 0,21 0 16,-1 0-16,22 0 16,0 0-16,-21-21 0,20 21 0,22-22 0,-42-20 31,21 21-31,21 0 0,0 0 16,0-1-16,21 22 15,0 0-15,0 0 16,1 0-16,-1 0 0,21-21 15,22 21-15,-22 0 0,0 0 16,-21 0-16</inkml:trace>
  <inkml:trace contextRef="#ctx0" brushRef="#br0" timeOffset="55149.73">7260 13716 0,'0'0'0,"0"-21"0,0 0 0,0 0 16,0 42 15,-21 0-31,0 0 0,0 21 15,-22 43-15,22-43 16,0 1-16,-21 20 0,20-20 16,1-1-16,21-21 0,0 0 0,0 0 15,0 1-15,21 41 16,22-63 0,-1 0-16,-21 0 0,43 0 15,-43 0-15,21-21 0,-21 21 16,22-21-16,-22 0 0,0-1 0,21 1 15,1-21-15,-22 0 0,21-22 16,-21 22-16,-21 21 0,0-22 16,0 1-16,0 0 0,0-1 15,0 1-15,-21 0 0,0 20 0,0 1 16,-21-21 0,-22 42-16,43 21 0,0 0 15,-22 22-15,43-22 16,0 0-16,0 0 0,0 21 15,0-20-15,0-1 0,0 0 0,22 0 16,-1 0-16,21 0 0,43 1 16</inkml:trace>
  <inkml:trace contextRef="#ctx0" brushRef="#br0" timeOffset="55587.48">8318 13653 0,'22'-22'16,"-44"44"-16,44-65 0,-22 22 0,0 0 0,0 0 16,0 0-16,-22-1 0,1 22 15,0 0-15,0 0 0,0 0 16,0 0-16,-1 0 0,-20 22 16,21-1-16,0 21 0,0-21 0,-1 0 15,1 22-15,21-22 0,0 21 0,0-21 16,0 22-16,0-1 15,0-21-15,43 0 0,-22-21 16,0 0-16,21 0 16,1 0-16,-22 0 0,0 0 0,0-21 15,0 21-15,0-21 0,22-21 16,-43 21 0,0-1-16,0 44 31,0-1-31,0 0 0,-21 21 15,-1-21-15,1 22 0,21-1 0,-42 43 16,42-64-16,-21 21 0,0 43 16,21-64-16,-22 21 0,22-20 15,0-1-15,0 0 0,0 0 16,22-21 0,-1 0-16,21 0 0,-21 0 15,22-21-15</inkml:trace>
  <inkml:trace contextRef="#ctx0" brushRef="#br0" timeOffset="56042.73">9102 13949 0,'0'21'0,"0"-42"0,0 63 16,21-42-1,21 0-15,-21 21 0,43-21 16,-22 22-16,-21-22 16,22 0-16,-1 0 0,0 21 0,22-21 15,-22 0-15,0 0 0,22 0 0,-22 0 16,43 0 0,-43 0-16,22 0 0,-43 0 0,0-21 15,-21-1-15,0 1 16,0 0-16,-21 0 0,0 21 15,0-21-15,-1 0 0,-41-22 16,63 22 0,21 21 15,0 21-31,0 0 0,-21 1 16,22-1-16,-22 0 15,0 21-15,0-21 0,0 85 16,0-85-16,-22 22 0,-41 20 15,42-20-15,-22-1 16,22-21-16,-21 21 0,0-20 0,20-1 16,-41 21-16</inkml:trace>
  <inkml:trace contextRef="#ctx0" brushRef="#br0" timeOffset="56447.69">11578 13822 0,'0'0'0,"0"-42"0,-21 20 16,21-20-16,0 21 0,0 0 16,0 63-1,21-21 1,-21 43-16,21-22 0,-21 0 15,0 128-15,0-128 16,0 0-16,0 1 0,0-1 0,0 0 16,-21 1-16,21-1 0,-21-21 15,21 22-15,0-22 0,0 0 0,-21 0 16</inkml:trace>
  <inkml:trace contextRef="#ctx0" brushRef="#br0" timeOffset="56815.48">11282 14118 0,'0'0'0,"0"-42"0,106-297 31,-85 297-31,21 21 16,0 0-16,1-1 0,-1 22 16,149 22-1,-1 83-15,-126-41 16,-22-22-16,21 22 0,-20-22 15,-1 22-15,0-1 0,-20-21 0,-1 22 16,-21-22-16,0 1 0,0 41 16,0-20-1,0-43-15,-21-21 0,-1 0 16,1 0-16,21-21 0,0 0 16,0-1-16,0 1 0,0-21 15,0 0-15,0 20 0,21-83 16,1 62-16,-1-20 0,42-64 15,-20 63-15,-22 1 0,21-1 16,0 1-16,1-1 0,-1 43 16,43-64-16,-64 85 15,0 0-15,0 0 0,-21 22 16,21 20-16,-21-21 0,0 0 16</inkml:trace>
  <inkml:trace contextRef="#ctx0" brushRef="#br0" timeOffset="57080.33">13123 13758 0,'21'-21'0,"-42"42"0,64-63 0,-22 21 0,0-21 16,0 20-16,-21 1 0,0 0 16,0 0-16,-21 21 15,0 21-15,-22 0 0,-20 64 16,21-43-16,-1 22 0,22-22 15,-21 22-15,-1-1 0,1-21 16,0 22-16,-1-1 0,1-20 0,0 20 16,-43 64-16,64-42 15,21-64-15,0 0 16,0 22-16,21-43 0,0 0 16,43 0-16,-22-22 0</inkml:trace>
  <inkml:trace contextRef="#ctx0" brushRef="#br0" timeOffset="57532.07">13504 13991 0,'0'0'15,"-21"21"1,0 1-16,0-1 0,-22 0 16,22 21-16,0-21 0,-42 43 15,20-43-15,22 21 0,0-20 16,-21 20-16,20 0 15,44-42 1,-1 0-16,0-21 16,0 0-16,21 0 0,1 0 15,-22-1-15,42-20 0,-20 21 16,-1-21-16,-21 20 0,22 1 16,-22 21-16,0-21 0,0 21 0,0 0 15,0 0-15,-21 21 0,0 0 16,22 1-16,-22 20 15,0 21-15,21-41 16,-21-1-16,42 21 0,-21-42 16,22 0-16,-22 0 15,0 0-15,21 0 0,-21 0 16,22-21-16,-1 0 0,-21 0 0,22-22 16,-1 1-1,-42 21-15,0 0 0,0-22 0,0 1 16,-21 21-16,0 0 0,-1-1 15,1 22-15,0 0 0,0-21 16,0 21-16,-22 0 0</inkml:trace>
  <inkml:trace contextRef="#ctx0" brushRef="#br0" timeOffset="58108.74">15854 13483 0,'0'0'15,"0"-21"-15,-21 0 0,-1 0 0,1 21 16,0 0-16,-21 21 15,21 21-15,-1 1 16,1-1-16,0 21 0,0 1 0,0-1 16,0 1-16,-1-1 0,22 1 15,-42 84 1,42-63-16,0-43 0,0 0 16,0-20-16,0 20 0,21-21 0,0 0 15,1-21-15,-1 21 0,0-21 16,0 0-16,21 0 0,1 0 15,20-42-15,-20 21 0,-22 0 16,21 0-16,0-1 0,-20 1 16,20 0-16,0-21 0,-21 21 0,1-22 15,-1 22-15,-21 0 0,0-43 16,0 43 0,0 0-16,0 42 15,0 0 1,-21 1-16,21-1 0,0 0 15,-22-21-15,22 21 0,0 0 0,0 22 16,0-22-16,0 0 16,43-21-16,-22 21 15,0-21-15,0 0 0,0 0 16,1 0-16,20 0 16,0-21-16,-21 0 15,1 0-15,-22-1 0,0 1 16,21 0-16,-21-21 0</inkml:trace>
  <inkml:trace contextRef="#ctx0" brushRef="#br0" timeOffset="58281.64">16425 13695 0,'0'0'0,"0"-21"0,0 42 16,0 0 0,0 0-16,0 0 15,0 1-15,0-1 0,0 0 16,-21-21 15,0 0-15,0 0-16</inkml:trace>
  <inkml:trace contextRef="#ctx0" brushRef="#br0" timeOffset="58465.54">15494 13843 0,'0'0'0,"-21"0"0,0 21 0,-1-21 15,22 21-15,0 1 0,22-1 16,20-21-16,-21 21 0,21-21 16,1 0-16,-1 21 0,0-21 15,1 0-15,63 0 16,-43 0-16,1 0 0,-1 0 0,1 0 0,20 0 16,43 0-1,-63-21-15,-1 21 0</inkml:trace>
  <inkml:trace contextRef="#ctx0" brushRef="#br0" timeOffset="59211.9">16679 13928 0,'0'42'31,"0"-21"-31,0 0 0,0 1 16,0-1-16,0 0 0,0 0 0,-21 21 16,21-20-16,0 20 15,-21-21-15,21 0 16,0 0-16,0-42 47,21 0-47,0 0 0,0 0 15,-21 0-15,43-43 16,-22 43-16,0 0 0,0-22 0,-21 22 16,21 0-16,1 21 0,-1-21 15,0 21-15,-21 21 16,21 0-16,-21 0 15,0 22-15,0-22 0,0 0 0,0 0 16,0 0-16,0 1 0,0-1 16,0 0-16,0 0 0,0 0 15,21-21-15,0 0 16,1 0-16,-1 0 16,0-21-16,0 21 0,0-21 15,-21 0-15,21 0 0,1 21 16,41-85-1,-42 64-15,0 0 0,1-22 0,-1 22 16,-21 0-16,0 0 0,21 21 16,-21 21-1,0 21 1,0-21-16,0 1 0,0 41 16,0-42-16,0 0 0,0 1 15,0-1-15,0 0 0,0 0 0,21 21 16,64 1-1,-64-43-15,21 0 0,22 0 16,-22 0-16,0 0 0,22 0 0,-22 0 16,22 0-16,-22 0 0,-21-21 15,22-1-15,20-20 16,-21-43-16,-42 64 16,0-21-16,0 21 0,0 0 0,0-22 15,0 22-15,-21 21 16,0 0-16,-21 21 15,-1 22 1,22-22-16,0 0 0,0 0 0,0 0 16,0 0-16,21 1 0,0-1 15,0 0-15,0 0 0,0 0 0,21 0 16,63-21 0,-62 0-16,20 0 0,21 0 15,-41 0-15</inkml:trace>
  <inkml:trace contextRef="#ctx0" brushRef="#br0" timeOffset="60263.39">18690 13716 0,'0'0'0,"0"-21"0,0 0 0,-21 42 16,0-21-16,-22 21 15,22 0-15,0 0 0,0 22 16,0-22-16,-22 21 0,1 22 15,21 42-15,0-85 16,21 21-16,0 0 16,0-20-16,0-1 0,42 42 0,0-42 15,-20 1-15,20-1 0,0 0 16,1 0-16,-1-21 0,85 0 16,-21-21-1,-64 0-15,-21 21 0,43-64 16,-43 43-16,0-21 15,-21 21-15,21-22 0,-21 1 0,21-22 16,-21-41-16,0 62 0,0-63 16,0 64-16,-21 0 15,0-1-15,0 22 0,-21 21 16,20 0-16,-20 0 0,0 0 0,-1 21 0,1 22 16,-43 20-1,1 85-15,63-105 16,-1-1-16,22 0 0,0 1 0,0-1 15,22 0-15,-1-20 0,21 20 16,-21-21-16,22 0 0,105 22 16,-21-43-1,-85 0-15,43 0 16,-43-22-16,0 1 0,-20 0 0,20 21 16,-21-42-16,0 21 0,22-1 0,-22-20 15,21 0 1,-42 63-1,-21 0 1,0 0-16,21 0 16,-21 1-16,21-1 0,0 0 15,0 0-15,0 21 16,21-20-16,0-22 16,0 0-16,0 0 0,22 0 0,-22 0 15,21 0-15,-21 0 0,22-22 0,-22 1 16,21 21-16,22-42 15,-1 0-15,-21 20 16,-42 1-16,43-21 16,-22 42-16,-21 21 15,0 0 1,0 0-16,0 1 0,0-1 16,0 0-16,0 0 15,0 0-15,0 0 0,21-21 0,0 22 16,0-1-16,1-21 0,-1 0 0,0 0 15,0 0-15,0 0 0,22 0 16,-22-21-16,0-1 0,21 1 16,-42 0-16,21-21 0,1 21 15,-22-1-15,0-20 0,21 0 16,0-1-16,0 1 0,-21-21 16,21 20-16,0-20 0,1-1 0,20 1 0,-21 20 15,21-41 1,1-1-16,-64 106 15,-1 0 1,1 22-16,0-1 0,0 0 16,-21 1-16,20 20 0,1-20 0,0 20 15,21-21-15,0 1 0,0-1 16,0 0-16,0 22 0,42 63 16,1-64-1,-22-41-15,0-22 0,0 21 0,0-21 16,1 0-16,-1 0 0,21 0 15,-21 0-15,0 0 0,22 0 0,-22-21 16,0-1-16,21 22 0</inkml:trace>
  <inkml:trace contextRef="#ctx0" brushRef="#br0" timeOffset="60458.5">20320 13864 0,'0'0'15,"-21"0"-15,0 0 0,-1 0 0,22 21 16,0 1-16,22-22 16,-1 0-16,0 21 0,21-21 0,1 0 15,-1 0-15,0 21 0,1-21 16,-1 0-16,43 0 16,-22 0-16,-21-21 0,-20 21 0,20-21 15</inkml:trace>
  <inkml:trace contextRef="#ctx0" brushRef="#br0" timeOffset="74335.72">5059 9229 0,'0'-21'16,"0"42"-16,0-64 0,0 22 0,0 0 0,0 0 15,-21 21 1,-1 0 0,1 42-16,0-21 0,0 22 0,0-1 15,0 22-15,-1-1 0,-20 1 16,21 41-16,0-20 0,-22 21 16,22 0-16,0 0 0,0-1 0,-21 128 15,-22 106 1,64-233-16,0 0 0,0 63 15,0-84-15,0-22 0,21 1 0,0-22 16,1 21-16,-1-20 0,42 41 16,43-62-1,-85-22-15,22 0 16,-22-22-16,21 22 0,-21-21 0,22-21 16,-22 0-16,0 20 0,0-41 15,0 21-15</inkml:trace>
  <inkml:trace contextRef="#ctx0" brushRef="#br0" timeOffset="76830.7">5059 9292 0,'21'0'32,"0"0"-17,43 0 1,-1 0-16,-42 0 15,22 0-15,-1 0 0,0 0 0,22 0 16,-22 0-16,22 0 0,20 0 0,-20 0 16,-1 21-16,191-21 15,21 22 1,-169-22-16,0 0 0,21 0 16,-21 0-16,21 0 0,0 0 0,-21 0 15,21 0-15,21 0 0,0 0 0,127 0 16,170 21-1,-297-21-15,21 21 0,128-21 16,-149 0-16,0 21 16,-21-21-16,21 0 0,0 0 0,0 0 15,297 0-15,21 0 16,-297 0-16,-21 0 16,21 0-16,-20 0 0,-1 0 15,0 0-15,0 0 0,0 0 0,-21 0 16,445 0-1,-424 0-15,0 0 0,21 0 16,-20 0-16,-1 0 0,-21-21 0,21 21 16,148 0-16,-169 0 0,21-21 15,-21 21-15,127 0 16,-127-21-16,127 21 16,-127 0-16,0-22 0,127 22 15,-127 0-15,0-21 0,-21 21 16,21 0-16,0 0 0,-21-21 0,21 21 15,0 0-15,0 0 0,-21 0 0,21 0 16,-21 0-16,21 0 0,-21 0 16,126 0-16,128 0 15,-254 0-15,0 0 0,0 0 16,0 0-16,-1 0 0,1 21 16,21-21-16,-21 0 0,0 0 0,0 0 15,0 0-15,-1 0 0,1 0 16,0 0-16,21 0 0,-21 0 15,21 0-15,190-21 16,-211 21-16,85-21 0,-107 0 16,86 0-16,-86 21 15,1-22-15,0 22 0,-1-21 0,-20 21 16,21-21-16,126 0 16,-84 0-1,-42 21-15,-22-21 0,1 21 0,21 0 16,-1 0-16,1-22 0,63 22 15,-63 0-15,-22-21 0,1 21 0,-1 0 16,1 0-16,-1-21 16,-20 0-16,62 21 0,1-21 15,-42 21-15,-22 0 16,22-21-16,-1 21 0,1 0 0,-22 0 16,21 0-16,1 0 0,-22 0 15,106 0 1,-105 0-16,20 0 0,-20 0 15,-1 0-15,-21 0 0,21 0 0,-20 21 16,20-21-16,-21 21 0,21 0 0,-20-21 16,62 64-1,1-1 1,-64-42-16,21 0 0,1 1 16,-1-1-16,-21 0 0,22 21 0,-1-21 15,-21 1-15,21-1 0,-20 21 16,20 22-16,0 63 15,-42-85-15,0 0 16,0 43-16,0-22 0,0 22 16,0-43-16,0 1 0,-42 84 15,21-43 1,0-41-16,21-1 0,-22 0 16,1 1-16,0-1 15,0 22-15,0-22 0,0 0 0,-1 1 0,1-1 16,-63 64-1,20-43-15,43-20 16,-21-22-16,-1 42 0,1-42 16,21 1-16,-43 20 0,22-21 15,21 21-15,-22-20 0,-41 20 16,-1-21 0,43 0-16,-22 0 0,1 1 0,20-22 15,-20 21-15,-1-21 0,-20 0 16,20 0-16,1 0 0,-1 0 0,-147 0 15,41 0 1,86 0-16,-1 0 0,-84 0 16,84 0-16,-21 0 0,21 0 0,1 0 15,-1-21-15,-21 21 16,-190-22-16,-43 1 16,233 0-16,1 21 15,-1-21-15,0 21 0,-21-21 16,21 21-16,0-21 0,0 21 0,1-22 15,-1 22-15,0-21 0,0 0 0,21 21 16,-20 0-16,-192-21 16,213 0-16,-22 21 0,0 0 15,0 0-15,-106 0 16,107 0-16,20 0 0,-21 0 0,0 0 16,0 0-16,22 0 0,-297 0 15,211-21 1,107 21-16,-22 0 0,1 0 15,20 0-15,-21 0 0,22 0 0,-106 0 16,84 0-16,21 0 0,-168 0 16,83 0-1,65 0-15,20 0 0,-105 0 16,105 0-16,-20 0 0,-64-22 16,63 22-16,0 0 0,22 0 15,-1-21-15,-20 21 0,20 0 16,1 0-16,-64-21 15,42 21-15,-42 0 0,63-21 16,-20 21-16,-43-21 0,42 21 16,22 0-16,-64 0 0,42 0 15,21 0-15,1 0 0,-1 0 16,-20 0-16,20 0 0,-20 0 0,20-21 16,-21 21-16,1 0 0,-128 0 15,0 0 1,149 0-16,-22 0 0,22 0 0,-1 0 15,1 0-15,-1 0 0,-20 0 16,20 0-16,1 0 0,-1 21 16,-126-21-16,-22 21 15,170-21-15,-22 0 16,1 0-16,-64 0 0,63 0 16,-63 21-16,64-21 0,-1 0 15,-63 0 1,-63 21-16,126 0 0,1-21 15,-1 0-15,1 0 0,-1 0 0,1 0 16,-1 22-16,1-22 0,-1 0 0,1 0 16,-64 21-16,42-21 0,21 0 15,1 21-15,-85-21 16,84 21-16,-63-21 16,0 21-16,-21 0 15,85-21-15,-1 0 0,-21 22 0,22-1 16,-1-21-16,1 0 0,-22 21 0,-105 0 15,-1-21 1,128 21-16,-85-21 16,84 21-16,1-21 0,-1 0 15,1 22-15,-22-22 0,21 0 0,-190 21 16,149-21 0,41 0-16,1 0 0,-43 21 15,42-21-15,1 0 0,-1 0 16,22 0-16,-22 0 15,1 0-15,-106 0 16,126 0-16,-84 0 0,85 0 16,-22 0-16,-84 0 15,85 0-15,20 0 0,1 0 0,-21 0 16,20 0-16,1-21 0,-64 21 16,21-21-1,43 21-15,21 0 0,-43 0 16,22 0-16,21 0 0,0 0 15,0 0-15,-22 0 0,22 0 0,-42 0 16,20 0 0,22 0-16,0 0 0,0 0 15,0 0-15,-1 0 16,1 0-16,0 0 0,0 0 16,-43-43-16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8:0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1545 0,'0'0'15,"-64"0"1,64-21-1,43 21-15,20-21 16,-20 21 0,41 0-16,-41-21 0,20 21 15,1 0-15,-22 0 0,21-21 16,-20 21-16,105 0 16,-85-22-16,-41 22 15,20 0-15,-21-21 16,0 21-16,0 0 0</inkml:trace>
  <inkml:trace contextRef="#ctx0" brushRef="#br0" timeOffset="1004.48">3133 1312 0,'0'0'0,"21"-21"0,-21 0 0,0 0 16,0 0-16,0 0 15,-21 21 1,-1 0-16,1 0 0,0 0 16,0 0-16,0 21 15,0 0-15,-1 0 16,-20 43-16,21-43 16,21 21-16,-21 0 0,0-20 0,-1 20 0,22 0 15,0 1-15,0-1 16,0-21-16,0 21 0,0 22 15,43-1 1,-22-63-16,0 22 0,0-1 16,0-21-16,22 0 0,-22 0 15,21 0-15,1 0 0,-1 0 0,85-64 16,-42 22 0,-43 21-16,0-22 0,1 22 0,-1-21 15,0 0-15,1-1 0,-1 1 16,-21 0-16,21-1 0,-20-20 0,20-43 15,-21 42-15,21-20 16,-42 20-16,22 22 16,-22 21-16,0-22 0,0 22 15,0 0-15,0 0 0,-22 42 32,1 0-32,21 0 0,-21 22 15,0-1-15,0 0 0,21 1 16,-21 20-16,-1-20 0,-20 62 15,0 1-15,21-63 16,-1-1-16,22 21 0,0-20 16,0-1-16,0-21 0,0 22 15,0-22-15,22 0 0,-1 0 0,0 0 16,0 0-16,21-21 0,-20 0 16,41 0-16,43-21 15,-64 21-15,-21-21 0,1 0 16,20-21-16,-21 20 0,0 1 15,0-21-15,1 21 0,-1-22 0,0 22 16,0-42-16,0 20 16,-21 22-1,0 0-15,-21 42 16,21 0 0,-21 1-16,21-1 0,-21 0 15,21 0-15,0 0 0,0 0 0,0 1 16,0 20-16,0-21 15,0 0-15,0 0 0,0 1 0,0 20 16,42-21 0,-21-21-16,43 0 15,-43 0-15,0 0 0,0 0 16,0-21-16,1 0 0,-1 21 0,42-64 16,-63 22-1,21 21-15,-21 0 16,0-1-16,0 1 0,0 0 15,0 42 17,0 0-17,0 1-15,0-1 0,0 0 16,-21-21-16,21 21 16,-21-21-1,0 0 1,0 0-16</inkml:trace>
  <inkml:trace contextRef="#ctx0" brushRef="#br0" timeOffset="1494.82">2392 804 0,'21'-21'0,"-42"42"0,42-63 16,-21 63-1,0 0 1,0 22-16,0-1 0,-21 22 16,0-22-16,-1 21 0,1 1 0,-21-1 15,21 1-15,0 21 0,-22-22 16,22 1-16,-21-1 0,21 1 0,-43 84 15,43-42 1,0-85 0,21 0-16,0 0 15,0-42 1,0 0-16,0 0 16,0-1-16,0-20 0,0 21 0,21-21 15,0-22-15,0 22 0</inkml:trace>
  <inkml:trace contextRef="#ctx0" brushRef="#br0" timeOffset="1752.4">2371 889 0,'0'0'0,"21"-42"15,-21 21-15,0-1 0,0 1 0,21 21 16,0 21-16,-21 1 16,0-1-16,0 21 0,0 22 15,0-1-15,0-21 0,0 22 16,0 21-16,0-22 0,0 1 15,0-1-15,0 1 0,0-1 0,0 1 16,-21 41-16,0-20 16,21-64-16,0 22 15,0-22-15,0 0 0,-21 0 0,21 0 16,0-42 15,0 0-31,0 0 0,0-22 0,0 22 16,0-21-16</inkml:trace>
  <inkml:trace contextRef="#ctx0" brushRef="#br0" timeOffset="1916.31">2053 1439 0,'0'0'0,"21"0"31,22 0-31,-22 0 0,0 0 16,21 0-16,1 0 0,20 0 15,-21 0-15,1 0 0,105-42 16,-106 42-16,1-21 0</inkml:trace>
  <inkml:trace contextRef="#ctx0" brushRef="#br0" timeOffset="2771.82">4170 1291 0,'0'0'0,"0"-21"15,0 42 16,0 0-15,0 22-16,0-22 16,0 0-16,0 21 0,0 1 15,0-22-15,0 21 0,0 1 0,0-1 16,0-21-16,-21 21 0,21-20 16,0 41-16,0-42 0,0 0 15,21-21 1,0 0-16,0 0 15,0 0-15,0 0 16,1-21-16,20 0 0,-21 0 0,0-21 16,0 20-16,1 1 0,-1-21 15,0 21-15,0-22 0,0 22 16,0-21-16,1 21 0,-1 0 0,-21-22 16,21 22-1,-21 42 1,0 0-1,0 1-15,0-1 0,0 42 16,0-42-16,-21 22 16,21-22-16,0 21 0,0-21 0,0 1 15,0-1-15,0 0 0,0 0 16,0 0-16,42 22 16,0-43-16,-20 0 0,-1 0 15,21 0-15,-21 0 16,22 0-16,-22 0 0,21 0 0,-21-22 15,0 1-15,22 21 0</inkml:trace>
  <inkml:trace contextRef="#ctx0" brushRef="#br0" timeOffset="3552.05">5228 1439 0,'0'0'0,"0"-21"0,0 0 15,0 0-15,0 0 0,-21 21 16,0 0-16,0 0 15,-1 0-15,1 0 0,-21 21 16,21 0-16,0 0 16,-1 0-16,1 1 0,0 20 15,0-21-15,21 21 0,-21 1 0,21-22 16,-21 21-16,21-21 0,0 22 16,0-1-16,0-21 0,0 0 15,21 1-15,0-22 16,0 0-16,0 0 0,0 0 15,1 0-15,-1 0 0,21-22 16,-21 1-16,43-42 16,-43 42-16,0-1 0,-21-20 15,21 21-15,-21-21 0,21 20 16,-21-20-16,0 21 0,0 0 0,22-22 16,-22 1-1,0 63 1,0 0-1,-22 1-15,22 20 0,-21 64 16,21-85 0,0 21-16,0-21 0,0 22 0,0-22 15,0 21-15,0-21 16,21 1-16,-21-1 0,22-21 0,-1 0 16,0 0-16,21 0 15,22 0-15,-43 0 16,21-21-16,-21-1 0,22 1 0,-1-21 15,-21 21-15,22-22 0,-1 22 16,-21-21-16,0 0 0,64-85 16,-85 63-16,21 22 15,0-1-15,-21 1 0,21-64 16,-21 64-16,0 21 0,0-22 0,0 22 16,0 0-16,0 42 31,0 0-31,0 1 0,-21 20 15,21 0-15,0 1 0,0-1 0,-21 0 16,21 1-16,-21 20 0,21-21 16,0 1-16,0-1 0,0 0 0,0 1 15,0 41 1,0-20-16,0-43 0,0 0 16,0 0-16,21 1 0,0-22 0,0 21 15,1-21-15,-1 0 16,0 0-16,0 0 0,0-21 15,0-1-15,1 22 0,-1-21 16,0 0-16,0 0 0,0-21 16,-21 20-16,0-20 0,0 21 0</inkml:trace>
  <inkml:trace contextRef="#ctx0" brushRef="#br0" timeOffset="3858.88">3937 1270 0,'0'0'0,"21"0"31,21 0-31,-20 0 0,20 0 15,0-21-15,22 21 0,-1-21 16,-20 21-16,105-43 16,-85 43-16,1-21 0,-1 21 15,-20 0-15,20-21 0,-21 21 0,1 0 0,-22 0 16,21 0-16,-21 0 0,1-21 16,-1 21-16,0 0 15</inkml:trace>
  <inkml:trace contextRef="#ctx0" brushRef="#br0" timeOffset="4388.35">7048 1164 0,'0'0'0,"0"-21"0,0 0 15,0 0-15,22 21 0,-22-21 16,0-1-16,0 44 31,0-1-31,0 0 16,0 21-16,0-21 0,0 22 15,0-1-15,0 0 0,0 1 16,-22-1-16,22 0 0,-21 43 16,21-43-16,-21 1 0,21-1 15,-21-21-15,21 22 0,0-22 0,0 0 16,0 0-16,0 0 0,0-42 47,0 0-47</inkml:trace>
  <inkml:trace contextRef="#ctx0" brushRef="#br0" timeOffset="4756.14">6985 1228 0,'0'0'0,"0"-21"0,0-1 15,0 1-15,0 0 16,21 21-16,0-21 0,0 0 15,1 21-15,20-21 0,-21 21 16,21 0-16,-20 0 0,20 0 0,0 0 16,1 0-16,-1 0 0,0 0 15,1 21-15,-1 0 0,0 0 0,-21 0 16,22 22-16,-22-22 0,0 21 0,0 0 16,-21 64-1,0-85-15,-21 22 0,-21-1 16,21 0-16,-22-20 0,22 20 15,-21-21-15,-1 0 0,1 22 0,0-22 16,-1 0-16,1-21 0,21 21 0,-21 0 16,-1-21-16,22 0 0,0 21 15,-21-21 1,20 0-16,44-21 31,-1 21-31,21-21 16,-21 0-16,22 21 0</inkml:trace>
  <inkml:trace contextRef="#ctx0" brushRef="#br0" timeOffset="5299.18">8276 1439 0,'0'0'0,"0"-21"0,0 0 0,0 0 15,-21 0 1,0 21-16,0 0 0,-1 0 0,1 0 16,0 0-16,0 0 0,0 0 15,-43 42-15,43-21 0,0 0 16,-43 43-16,43-43 0,0 21 16,0 1-16,21-22 0,0 21 15,-21-21-15,21 43 16,0-22-16,21-21 15,0-21-15,0 0 16,0 0-16,1 0 0,20 0 0,-21 0 16,0 0-16,0-21 0,22 21 0,-1-42 15,22-22 1,-43 43-16,0 0 0,0-21 16,0 21-16,-21-22 0,21 22 0,-21-21 15,22 21-15,-22-1 0,0 1 16,0 0-16,0 42 31,0 0-31,-22 1 0,22 20 16,-21-21-16,21 43 0,0-1 15,0-21-15,0-20 16,0-1-16,0 0 0,0 0 0,0 0 16,0 0-16,0 1 0,21-22 15,1 21-15,-1-21 16,42 0-1,-42-21-15,1-1 0,-1 1 16,0 0-16,21 0 0,-21 0 0</inkml:trace>
  <inkml:trace contextRef="#ctx0" brushRef="#br0" timeOffset="5577.21">9017 1185 0,'0'-21'0,"0"42"0,21-84 0,-21 42 16,0 0-16,-21 42 47,0 21-47,0-21 0,21 22 0,-43 20 15,43-21-15,-21 1 16,21-1-16,-21 0 0,21-20 16,-42 62-16,42-41 0,-22-1 15,22-21-15,-21 64 16,0-43-16,21-21 15,0 0-15,0 1 0,0-1 16,21-21 0,0 0-16,1 0 0,-1 0 15,0-21-15,0 21 0</inkml:trace>
  <inkml:trace contextRef="#ctx0" brushRef="#br0" timeOffset="6126.9">9546 1524 0,'0'-85'31,"0"170"-31,0-191 0,0 85 16,0 0-16,-21 0 0,0 21 16,0 0-1,-1 0-15,1 0 0,0 0 16,21 21-16,-21 0 0,-43 43 15,22-22 1,21 0-16,0 1 0,0 20 16,-1-42-16,22 22 0,-21-22 0,21 0 15,0 0-15,0 0 0,0 22 16,21-22 0,1-21-16,-1 0 0,0 0 0,0 0 15,0 0-15,0-21 0,1-1 16,-1 1-16,0 21 0,0-21 0,21-42 15,1-22 1,-22 64-16,0 0 16,21-43-16,-42 43 0,0 0 15,22 0-15,-22-1 0,0 1 16,0 42 0,0 1-1,0-1-15,0 0 0,-22 0 0,22 0 16,-21 22-16,21-22 0,0 21 15,0-21-15,0 22 0,0-1 16,0-21-16,0 21 16,0-20-16,0-1 0,21-21 15,1 0-15,-1 0 16,0 0-16,0 0 0,0 0 16,0 0-16,22-21 15,-22-1-15,0 1 0,-21 0 16,21-21-16</inkml:trace>
  <inkml:trace contextRef="#ctx0" brushRef="#br0" timeOffset="6459.94">8953 1080 0,'43'0'31,"-1"0"-31,-21 0 0,106 0 16,-42 0-1,-22 0-15,-20 0 0,-1 0 0,0-22 16,-20 22-16,20 0 0,0 0 15,-21 0-15,1 0 0,-1 0 0,21 0 32,-21 0-32,-42 0 15,0 0 1,0 0-16,0 0 0</inkml:trace>
  <inkml:trace contextRef="#ctx0" brushRef="#br0" timeOffset="7192.52">3598 2392 0,'0'0'16,"-21"0"-16,-42 0 0,41 0 15,1 0-15,0 0 16,0 0-16,0-21 0,0 21 16,-1 0-16,1 0 0,0 0 15,0-21-15,0 21 16,0 0-16,63 0 31,-21 0-31,21 0 16,1 0-16,-1 0 0,22 0 15,-1 0-15,22 0 0,-22 0 0,22 0 16,0 0-16,-1 0 0,1 0 16,21 0-16,127 0 15,21 0-15,-106 0 0,-21 0 16,21 0-16,21 0 0,-21 0 16,22 21-16,-1-21 0,-21 0 0,22 0 15,20 21-15,170 0 16,148 0-16,-318-21 15,-20 0-15,-1 0 0,0 21 16,1-21-16,-22 0 0,21 0 0,-21 0 16,1 0-16,-22 22 0,232-22 15,-168 0 1,-128 0-16,1 21 0,42-21 16,-64 0-16,-21 0 0,0 0 15,1 0-15,-1 0 0,0 0 16</inkml:trace>
  <inkml:trace contextRef="#ctx0" brushRef="#br0" timeOffset="7324.45">9610 2688 0,'0'0'16,"0"21"-16</inkml:trace>
  <inkml:trace contextRef="#ctx0" brushRef="#br0" timeOffset="14030.81">4762 4318 0,'0'-21'63,"-21"21"-48,21-21 110,0 0-93,0-1-17,0 1-15,0 0 16,21 0-16,-21 0 0,0 0 16,0-1-16,0 1 0,0 0 15,0-21-15,22 21 0,-22-1 16,0 1-16,21-63 15,-21 41-15,0 22 16,0 0-16,0 0 0,0 0 16,-21 21 15,-1 0-31,1 21 0,21 0 16,-21 0-16,0 0 0,21 0 15,0 22-15,-21 20 0,21-20 0,-21 20 16,-1 1-16,22-1 0,0 1 0,-21 20 15,0-20-15,0 42 16,0-43-16,21 1 0,-21-22 16,21 21-16,-22-20 0,1-1 15,21 43-15,-21-43 0,0-21 16,21 64 0,0-64-16,0 0 15,0-42 1,0 0-16,0 0 0,0 0 15,0-1-15,0-20 0,21 0 0</inkml:trace>
  <inkml:trace contextRef="#ctx0" brushRef="#br0" timeOffset="14594.2">4572 4085 0,'0'0'0,"-42"-84"31,20 84-31,22-22 0,0 1 0,0-21 16,0 21-16,22 0 15,-1-1-15,21-20 16,64-21-16,-43 41 16,-20 1-16,-1 0 0,0 21 0,22 0 15,-22 0-15,1 0 0,-1 0 16,-21 0-16,64 85 15,-64-1-15,-21-41 16,0 20-16,0 1 16,-21-1-16,0-20 0,-22 20 0,1 1 0,0-22 15,-1 0-15,1 1 0,-64 20 16,0-21 0,85-20-16,0-22 0,-43 0 15,43 0-15,0 0 16,0-22-16,0 1 0,21 0 15,0 0-15,0 0 0,0 0 16,0-1-16,0 1 16,21 21-1,0 0-15,0 21 16,-21 1-16,21-1 0,1 21 0,-1-21 16,0 22-16,0-22 0,0 21 15,0-21-15,43 85 16,-43-85-16,0 0 0,0 22 15,22-22-15,-22 0 0,0 0 16,0-21-16,0 0 0,1 0 16,-1 0-16,0 0 0,42-21 15,-41 0 1,-1 0-16,0 0 0,-21-22 16,0 22-16</inkml:trace>
  <inkml:trace contextRef="#ctx0" brushRef="#br0" timeOffset="15283.8">5270 4509 0,'22'0'16,"-1"0"31,0 0-47,0 0 0,0 0 16,0 0-16,1 0 0,-1 0 15,0-22-15,42 1 16,1-21-16,-43 42 15,0-21-15,-21 0 16,0-1-16,0 1 0,-21 21 16,0 0-1,0 0-15,0 0 0,-1 0 16,1 0-16,0 21 0,0 1 16,0-1-16,0 0 0,-64 85 15,64-64 1,0-21-16,21 0 0,0 22 15,0-22-15,0 0 0,0 0 0,0 0 16,21-21-16,0 0 16,0 0-16,43 0 0,20 0 15,-41 0-15,-1 0 16,0-21-16,1 21 0,-1-21 0,21 0 16,-20 0-16,-1 0 0,0-1 0,1 1 15,-1 0-15,-21 0 0,22-21 16,-22 20-16,0-41 15,0 42-15,-21 0 16,-21 21 0,0 21-16,21 0 0,-21-21 15,21 42 1,0-21-16,0 1 0,0-1 0,0 0 16,0 0-16,0 0 0,21 0 15,-21 1-15,21-22 0,-21 21 16,0 0-16,21-21 0,-21 21 0,0 0 15,-21 0 1,0-21-16,0 0 16,-1 0-16,1 0 0,0 0 0,0 0 15,0 0-15,0 0 0,-22 0 16,22 0-16,0 0 0,0 0 0,0 0 16,42 0 15,0-21-31,0 21 0,0-21 15,0 21-15,22-21 0,-22 0 16,0 21-16,21-21 0</inkml:trace>
  <inkml:trace contextRef="#ctx0" brushRef="#br0" timeOffset="15679.66">6562 4360 0,'0'0'0,"0"-63"31,0 42-31,-22 21 16,1 42 15,21-21-31,0 0 16,0 22-16,0-1 0,0-21 0,0 22 16,-21 20-16,21-21 0,-21 1 15,0 84-15,21-64 0,0 1 16,-21-1-16,-1 1 0,1-1 0,21 1 15,-21 20-15,0-20 0,21-1 16,-21 22-16,0-21 0,-22 84 16,22-21-16,0-64 0,0-20 15,21 20-15,-21-21 16,21-20-16,0 20 0,0-21 0,0 0 16,0-42 15,0 0-31,21-21 0,0 20 15,0-20-15,-21 0 0,21-22 0,0 1 16,1-64-16,20-21 16,-21 84-16,0-21 0</inkml:trace>
  <inkml:trace contextRef="#ctx0" brushRef="#br0" timeOffset="15980.58">6456 4763 0,'0'0'0,"0"-64"0,0-42 15,0 22-15,0 41 16,63-147-1,-42 147-15,1 22 16,62-42-16,-41 42 16,20 21-16,-21-22 0,1 22 15,-1 0-15,0 0 0,1 22 0,-1-22 16,-21 42-16,-21-21 0,0 127 16,0-105-1,-21-22-15,-21 21 0,21-21 0,-43 43 16,43-43-16,-21 0 0,20 0 15,1 0-15,0-21 0,-42 43 16,63-22 0,21-21 15,0 0-31,0 0 0,0 0 16,0-21-16,22 0 0,-22 21 0</inkml:trace>
  <inkml:trace contextRef="#ctx0" brushRef="#br0" timeOffset="16668.18">7387 4339 0,'0'0'0,"-21"0"32,0 21-32,21 1 0,-21-1 15,21 0-15,-22 0 0,1 0 16,21 0-16,-21 22 0,21-22 0,0 42 15,0-20 1,0-22-16,0 0 16,21-21-1,0 0-15,-21-21 16,0 0 0,0 0-16,0-1 0,0 1 15,0 0-15,0 0 0,0-21 16,0 20-16,22 1 0,-22-21 15,21 21-15,-21 0 0,42-22 16,0 1-16,-20 21 16,-1 21-16,0 0 0,0 0 15,21 0-15,-20 0 0,-1 0 0,21 0 16,-21 21-16,0-21 0,43 106 16,-64-85-1,0 0-15,0 0 0,0 0 0,0 1 16,0-1-16,0 0 0,0 0 0,-21 0 15,0 0-15,-1-21 16,1 0-16,0 0 16,0 0-16,21-21 15,0 0 1,0 0-16,0-21 0,0 20 16,0 1-16,21-42 15,21 20-15,1 22 0,-22-21 16,21 21-16,-21 21 0,22-21 0,-1-1 15,0 22-15,1 0 0,-1 0 16,-21 0-16,22 0 0,-22 22 0,0-1 16,0 0-16,0 0 0,-21 43 15,0-22 1,0-21-16,0 0 0,-21 22 16,0-22-16,0 0 0,0 0 15,-1-21-15,1 21 0,21 0 0,-21-21 16,0 22-16,42-44 47</inkml:trace>
  <inkml:trace contextRef="#ctx0" brushRef="#br0" timeOffset="17245">8763 4339 0,'0'-21'0,"0"42"0,0-63 0,0 21 0,0 0 16,0-1-16,-21 1 0,0 21 15,21-21-15,-22 0 0,-62 21 16,20 0 0,22 21-16,-22 21 15,43-20-15,0-1 0,0 0 0,0 21 16,0-21-16,-1 1 0,22 20 15,0 0-15,0 22 16,0-43-16,0 0 0,0 0 16,0 0-16,22-21 0,20 22 15,-21-22-15,0 0 16,106 0 0,-106-22-16,1 22 0,20-21 15,-21 0-15,21 0 0,-20 0 0,20 0 16,-21-22-16,0 1 0,0 0 0,1-1 15,-1 1-15,21-85 16,0-21-16,-20 105 16,-22-20-16,21 42 0,-21-22 15,0 22-15,0-21 0,0 21 16,-21 42 15,21 0-31,-22 21 0,22-20 0,-21 20 16,21 21-16,0-20 0,-21 20 15,0-20-15,21 20 0,-21 1 0,21-1 16,-43 64-16,43-42 16,0-64-16,0 21 15,0-21-15,22 1 0,-1-1 0,0-21 16,21 21-16,-21-21 0,1 0 0,20 0 16,0 0-1,-21 0-15,22-42 0,-1 20 16</inkml:trace>
  <inkml:trace contextRef="#ctx0" brushRef="#br0" timeOffset="18917.5">10943 4466 0,'0'0'16,"0"21"0,21-21 15,0 0-16,1 0-15,-1 0 16,0 0-16,0 0 16,0-21-16,0 0 0,22 21 0,-22-21 15,0 0-15,0 0 0,22-1 0,-22 1 16,21 0-16,-21-21 0,43-43 16,20-42-1,-84 85-15,22-1 0,-1 1 16,0 0-16,-21-1 0,0 1 0,0 0 15,0 21-15,0-1 0,0 1 16,0-21-16,0 21 16,0 42-1,0 0 1,-21 0-16,21 0 0,-21 22 0,-1-1 16,22 22-16,-21 41 15,0 22-15,21-84 0,0 20 16,0-20-16,0 41 0,0-63 15,0 1-15,21 20 0,0-42 16,1 21-16,20 0 0,0-21 16,-21 0-16,64 0 15,0-42 1,-64 42-16,21-21 0,22-64 16,-43 64-16,-21-21 0,0 20 15,0-20-15,0 21 0,0-43 16,0 43-16,0 42 47,0 1-47,0-1 15,21-21-15,-21 21 16,21-21-16,22 0 0,-22 0 0,0 0 16,21 0-16,-21 0 0,22 0 15,-22 0-15,21-21 0,-21 21 16,1-21-16,20-1 0,0 1 15,1 0-15,-43 0 16,0 0-16,0 42 31,-22-21-31,22 21 16,0 0-16,-21 0 0,21 1 16,-21-1-16,21 63 15,0-62-15,0-1 0,0 0 16,0 0-16,21-21 0,0 0 15,1 21-15,-1-21 0,0 0 0,0 0 16,21 0-16,-20 0 0,20 0 16,0-42-16,43 0 15,-64 20-15,0 1 16,0 0-16,1 0 0,-1 0 16,0 0-16,-21-1 0,21 1 0,-21 0 15,21 21-15,-21-21 16,0 0-16,0 42 31,0 0-31,0 0 16,0 0-16,0 22 0,-63 41 15,63-41 1,0-1-16,-21 0 0,-1 1 0,1-1 16,21 0-16,0 1 0,-21 20 0,0-20 15,21 20-15,-21 1 0,21-1 16,0 85-16,-21 85 15,-1-169-15,1 20 0,0 86 16,21-107-16,-21 22 0,0-22 16,21 22-16,-21-22 0,-1 1 15,-41 105-15,42-63 16,0-42-16,-1-43 16,1 21-16,21 0 0,0-20 0,-21-1 15,0-21-15,0 0 0,0 0 16,-1-21-16,1-1 15,0 1-15,21-21 0,-63-85 16,63 63-16,0 1 16,0-22-16,0 1 0,0-1 0,0-21 15,21 21-15,0-20 0,0-1 0,0 0 16,22 0-16,-22 0 0,21 22 16,-21-22-16,22 21 0,-1 22 15,-21-1-15,21 1 0,1-1 0,-1 1 0,22-22 16,-1 0-1,-42 64-15,22-21 0,-22 21 0,21-22 16,0 22-16,-20 0 0,20-21 0</inkml:trace>
  <inkml:trace contextRef="#ctx0" brushRef="#br0" timeOffset="21397.28">14901 3704 0,'-21'0'0,"42"0"0,-63 0 0,21 21 16,42-21 15,0 0-31,0 0 16,64-21-16,-43 0 15,1 21-15,-1-21 0,21 0 0,-20 0 0,-1-1 16,22 1-16,-22 0 15,-21 0-15,64-85 16,-85 64 0,-43 21-16,22-1 0,-21 22 0,-22 0 15,1 0-15,21 0 0,-43 0 0,21 0 16,1 0-16,21 0 0,-64 43 16,63-22-16,1 21 15,21-21-15,21 1 0,0 20 16,0 0-16,21 1 0,0-22 0,22 21 15,-1 22-15,0-22 0,1 0 0,41 43 16,22 42 0,-64-85-16,-20 1 15,20 41-15,-42-63 0,0 22 16,0-22-16,-42 0 0,20 0 16,-62 22-16,20-43 0,22 0 15,-22 21-15,-41-21 16,-1 0-16,63-21 0,-20-1 15,21 1-15,-1 0 0,22 0 16,-21 0-16,21-22 0,-1 1 0,1 21 16,21-21-16,-21-43 15,21 43-15,0-1 0,42-63 16,1 64 0,-22 21-16,0 0 0,0 21 0,0 0 15,1 0-15,-22 21 0,21 0 0,-21 0 16,21 0-16,-21 1 0,21 105 15,0-85-15,0 43 16,-21-64-16,0 21 16,22 0-16,-1-20 0,-21-1 0,21 21 15,0-21-15,0-21 0,0 21 0,1 1 16,41-22 0,43 0-16,-64 0 0,22-22 15,42 1-15,-64 0 16,21-21-16,-20 21 0,-1-1 15,0-20-15,85-127 16,-105 148-16,-22-22 16,0 22-16,0-42 15,0 41-15,-22 22 16,1 0 0,0 0-16,21 22 0,-21 20 15,0 0-15,21-21 0,0 22 16,-21-1-16,21-21 0,0 22 0,0-22 15,0 21-15,0-21 0,0 43 16,0-43-16,21 0 0,42 21 16,-42-42-1,22 0-15,-1 0 0,-21 0 16,0 0-16,22 0 0,-22-21 16,21 0-16,-21 0 0,1 0 0,20 0 15,-21-1-15,0-20 0,0 21 0,1-21 16,-1 20-16,-21-20 0,21 0 15,-21 21-15,0-43 16,0 43-16,-21 21 16,0 0-16,-1 0 15,22 21-15,0 0 16,0 0 0,0 1-1,22-22 1,-1 0-16,0 0 0,0 0 0,0 0 15,22-22-15,-1 1 16,-21 21-16,0 0 0,-21-21 16,21 21-16,1 0 0,-22-21 15,0 42 17,0 0-32,0 0 0,0 1 15,0-1-15,0 0 16,0 0-16,0 0 0,-22 22 0,22-22 15,0 0-15,0 0 0,0 21 16,0 1-16,0-22 16,22 0-16,20 0 15,-21-21-15,0 0 0,0 0 16,1 0-16,-1 0 0,21 0 0,0-21 16,-20 0-16,20 0 15,-21 0-15,0-43 16,0 43-16,1 0 0,-22-22 0,0 22 15,21-21-15,-21 21 0,21 0 16,-21-22-16,0 22 16,0 42 15,0 0-15,0 1-16,0-1 0,0 21 0,0-21 15,0 0-15,-21 1 0,21-1 16,0 21-16,0-21 0,0 0 15,0 1-15,0-1 0,0 0 16,21-21 0,0 0-16,0 0 0,22 0 15,-22 0-15,0 0 16,0-21-16,0 0 0,22-1 16,-22 1-16,0-21 0,0 21 0,0 0 15,0-1-15,-21-20 0,43-43 16,-22 22-1,-21 42 1,0 42 0,0 0-1,0 0-15,0 22 16,0-22-16,-21 0 0,21 21 0,0-21 16,-21 1-16,21 20 0,0-21 15,0 0-15,0 0 0,0 1 16,0-1-16,42 0 15,-21-21-15,0 21 0,0-21 16,1 0-16,-1 0 0,0 0 0,0 0 16,21 0-16,1-21 0,-1 0 15,-21 21-15,0-21 0,43-22 16,-1-63 0,-41 85-16,-1-21 0,-21 21 15,0-22-15,0 22 0,0 0 0,0 0 16,0 0-16,0 0 15,-21 21-15,-1 21 16,1 0-16,21 0 16,0 0-16,-21 0 0,21 1 15,-21 20-15,21-21 0,0 21 0,-21-20 16,21 20-16,0 21 16,0-41-16,21-1 0,0-21 15,0 21-15,0 0 0,1-21 16,-1 0-16,0 0 0,21 0 0,-21 0 0,1 0 15,20 0-15,-21-21 0,0 21 16,22-21-16,20-43 16,-42 43-16,0 0 15,1-21-15,-22 20 0,21-41 16,0 21-16,-21 20 0,0 1 0,0 0 16,0 0-16,0 42 46,0 0-30,21-21 0,0 0-16,0 0 0,1 0 15,-1 0-15,0 0 0,0-21 16,0 21-16,0 0 16,1 0-16,-1-21 0,-21 42 31,0 0-31,0 0 15,0 1-15,-21-1 0,21 21 16,-22-21-16,1 22 0,21-22 16,-21 21-16,21-21 0,0 64 15,0-43 1,0-21-16,0 1 0,21-22 16,0 0-16,1 0 15,-1 0-15,0 0 0,0 0 16,0-22-16,0 1 0,22-21 15,-22 21-15,21 0 0</inkml:trace>
  <inkml:trace contextRef="#ctx0" brushRef="#br0" timeOffset="24752.25">19579 3895 0,'21'0'16,"0"0"0,1 0 31,-1 0-16,0 0 94,0 0-94,0 0-15,0 0-16,1 0 31,-22-21 250,-22 21-265</inkml:trace>
  <inkml:trace contextRef="#ctx0" brushRef="#br0" timeOffset="26229.35">19812 3852 0,'0'-21'0,"0"0"0,0 0 0,0 0 16,0 0-16,0-1 0,0 1 15,0 0-15,21-21 0,21-43 16,-42 43-16,22-1 16,-1 1-16,-21 21 0,21-21 15,21-22-15,-42 43 0,0 0 16,0 0-16,-21 21 15,0 0-15,0 21 16,0-21-16,-22 21 16,1 0-16,0 21 0,-1-20 0,-20 20 0,20 0 15,1 1-15,-43 41 16,43-41-16,-21 41 16,20-41-16,22-1 0,0 43 15,21-43-15,0 0 0,0 1 16,0-1-16,0 0 0,21 1 0,43 20 15,-1 1 1,-42-43-16,22-21 0,-1 21 0,64-21 16,-64 0-16,0 0 0,1 0 15,20 0-15,-20-21 0,-1 21 16,0-21-16,43-22 0,-22-20 16,-41 42-16,-1-1 15,0-20-15,0 0 0,-21 21 16,0-22-16,0 22 0,0-21 0,0 21 15,0-1-15,-21-20 16,0 42-16,-22 0 0,22 0 16,0 0-16,0 0 0,0 0 15,0 21-15,-1 0 0,1 22 0,0-22 16,0 21-16,0 1 0,-22 41 16,43 22-1,0-64-15,0-20 0,0-1 16,0 0-16,0 0 0,22 0 0,-1-21 15,0 0-15,0 0 0,21 0 16,-20 0-16,-1 0 0,0-21 16,21 21-16,-21-21 0,1 0 15,-1 0-15,0-1 0,0 1 0,0-21 16,-21 21-16,21-43 0,-21 1 16,0 42-16,0-1 15,0-20-15,0 21 0,-21 42 31,0 0-31,21 0 16,-21 1-16,21-1 0,0 21 16,-42 43-16,42-64 15,0 0-15,0 21 0,0-20 16,0-1-16,21-21 0,0 21 16,21-21-16,-21 21 0,1-21 15,20 0-15,0 0 0,-21 0 0,22 0 16,-1-21-16,0 21 0,85-64 15,-21 1 1,-63 42-16,-1-22 0,-21 22 16,21-21-16,-20 21 0,-1 0 15,0-1-15,0 1 0,-21 0 0,-21 21 32,-21 0-32,20 21 0,1 0 15,0 1-15,21-1 0,0 0 0,-21 21 16,21-21-16,0 1 15,0 20-15,0-21 0,0 0 0,21 0 16,0 1-16,-21-1 0,21 0 16,1 0-16,-1 0 0,-21 0 15,21-21-15,-42 0 32,0 0-32,-1 0 0,1-21 15,0 21-15,0-21 0,0 21 0,0 0 16,-1 0-16,22-21 0,-21 21 15,0 0 1,21 21 0,0 0-1,21 0-15,0-21 0,1 22 16,-1-22-16,42 21 16,-42-21-16,22 0 0,-22 0 0,0 0 15,21 0-15,1 0 0,-22 0 0,21 0 16,1 0-16,-1 0 0,0 0 15,64-64-15,-64 43 16,-20 0-16,-1 0 0,0-22 0,0 22 16,0-21-16,-21 0 0,0 20 15,0-20-15,0-64 16,0 85 0,-21 21-1,0 21-15,0 0 0,21 1 16,-21 20-16,21-21 0,-22 0 15,22 43-15,-21-1 16,21-20-16,0-22 16,21 0-16,1-21 0,-1 21 0,0-21 15,0 0-15,21 21 0,-20-21 0,20 0 16,21 0-16,22 0 16,-43-21-16,-20 0 15</inkml:trace>
  <inkml:trace contextRef="#ctx0" brushRef="#br0" timeOffset="28227.78">22754 4233 0,'0'0'0,"-21"22"15,0-22-15,42-22 63,0 1-63,0 0 15,0 21-15,-21-21 0,22 0 16,-1-22-16,0 22 0,0 0 0,0-21 16,0 21-16,22-43 15,-22 43-15,0 0 0,0 0 0,0-1 16,-21 1-16,0 42 31,0 1-31,0-1 0,0 0 0,0 0 16,0 21-16,0-20 0,0 62 15,0-20 1,0-43-16,0 21 0,0-21 0,0 1 16,22-1-16,-1 0 0,0 0 0,0 0 15,0-21-15,0 0 0,22 0 16,-22 0-16,0 0 0,21 0 0,22 0 15,42-63 1,-85 42-16,21-1 0,22-41 16,-22 42-16,-21-22 0,22 1 15,-22 21-15,0-21 0,-21 20 16,0-62 0,0 63-16,-21 21 15,0 0-15,-1 0 0,-20 0 0,21 0 16,0 21-16,0 0 0,-1 0 15,1 21-15,0 1 0,0 20 16,0 1-16,21-22 16,0-21-16,0 43 0,0-43 15,21 0-15,0 0 0,21-21 16,-20 21-16,20 1 0,85-22 16,-21 0-1,-43 21-15,1-21 0,84 0 16,-85 0-16,1 0 0,63-21 15,-85-1-15,22 1 0,42-63 16,-43-1 0,-63 43-16,0 20 0,0-20 15,0 0-15,0 21 0,0-1 16,-21 1-16,0 0 0,0 0 0,-1 21 16,-62 0-1,20 21-15,22 0 0,21 22 16,-22-22-16,22 0 0,0 21 15,-21 1-15,21-22 0,21 21 0,-22-21 16,22 22-16,-21 20 16,21-21-1,0-20-15,0-1 0,21-21 0,1 0 16,-1 0-16,0 0 0,21 0 16,1 0-16,-22 0 0,63-43 15,1-41 1,-64 63-16,0-1 0,1-20 15,-1 21-15,0 0 0,-21 0 16,0-1-16,0 1 0,0 42 31,0 1-15,0-1-16,0 0 0,-21 0 0,0 21 16,-1-20-16,1 20 0,0 0 15,0-21-15,0 22 0,0-1 0,-22 0 16,22 1-16,-42 41 15,41-41-15,1-1 0,-21 0 16,21 22-16,0-22 0,21 22 0,0-22 16,0 22-16,0 20 0,0-41 15,0-1-15,0 0 0,0 22 16,0-22 0,0-21-16,21 0 0,0-21 0,0 0 15,0 0-15,0-21 0,1 0 16,-1 0-16,0 0 0,42-64 15,1-21 1,-43 43-16,0-1 0,0 1 16,22-1-16,-22 1 0,0-22 15,21 22-15,-20-1 0,-1 1 0,21-22 16,0-42 0,-20 63-16,20-20 0,-42 41 0,0 1 15,0 0-15,0 21 0,0-1 16,-21 22-1,21 22-15,-21-22 0,-1 21 16,22 42-16,-21-42 16,21 1-16,-21 41 0,21-42 15,0 22-15,0-22 0,0 0 0,0 0 16,0 0-16,21 0 16,0-21-16,22 0 15,-22 0-15,0 0 0,21 0 16,-20 0-16,20-21 0,-21 0 0,21 21 15,-20-21-15,20-21 0,-21 20 0,21 1 16,-20-21-16,-1 0 0,21-85 16,-42 84-1,0 22-15,-21 42 32,0 0-32,0 22 15,-1-22-15,22 0 16,-21 85-16,21-85 15,0 0-15,0 22 16,0-22-16,0 0 0,21 0 0,-21 0 16,22-21-16,-1 0 0,63 0 15,-62 0 1,-1 0-16,21 0 0,-21 0 0,0-21 16,22 0-16,-22 0 0,0 0 0,21-1 15,-20 1-15,-1-21 0,0 21 0,-21-22 16,0 22-16,21 0 0,-21-42 15,-21 63 1,0 0-16,0 0 16,-22 0-16,22 21 0,0 21 15,0-21-15,21 0 0,-21 22 16,21-22-16,-22 42 0,22 1 16,0-43-16,0 0 15,22-21-15,-1 21 0,0-21 16,0 22-16,0-22 0,0 0 0,1 0 15,20 0-15,0-22 16,22-20-16,-43 21 0,21 0 16,-21 0-16,1-1 0,-1-20 15,21 21-15,-21 0 0,0-22 16,1 22-16,-1 21 0,42-21 16,-63 42-1,0 0-15,0 1 0,0-1 16,0 21-16,0-21 0,0 0 0,-21 22 15,0-22-15,0 0 0,21 0 16,-21 22-16,-1-43 0,1 21 16,0-21-16,21 21 15,-21-21-15,0 0 0,21-21 16,0 0 0,0-1-16</inkml:trace>
  <inkml:trace contextRef="#ctx0" brushRef="#br0" timeOffset="28508.79">26606 3556 0,'0'0'0,"22"0"0,-22 21 31,0 0-31,0 1 0,0-1 0,-22 0 16,22 21-16,-21 1 0,0-22 15,0 21-15,0 0 0,0 1 0,-43 105 16,22-63 0,21-43-16,-1 0 15,1 1-15,0-22 0,21 0 0,-21 0 16,21 0-16,0 0 0,0 1 16,21-22-1,0-22 1,-21 1-16,0 0 0</inkml:trace>
  <inkml:trace contextRef="#ctx0" brushRef="#br0" timeOffset="28696.82">26289 3916 0,'0'0'0,"21"0"47,0 0-31,0 0-16,1 0 0,-1 0 15,21 0-15,-21 0 0,0 0 0,1 0 16,20 0-16,0 0 16,-21 0-16,1-21 0,-22 0 15,21 21-15</inkml:trace>
  <inkml:trace contextRef="#ctx0" brushRef="#br0" timeOffset="29204.18">28427 3810 0,'21'0'0,"-42"0"0,63-21 0,-42 0 0,0 0 16,21 21-16,0-22 15,-21 44 1,0-1 0,0 0-16,0 21 0,-21-21 15,0 1-15,21 20 0,-21-21 16,0 21-16,21-20 0,-21 20 0,-1 21 15,1-41 1,0-1-16,21 0 0,-21-21 0,21 21 16,21-21 15,0 0-31</inkml:trace>
  <inkml:trace contextRef="#ctx0" brushRef="#br0" timeOffset="29607.94">29316 3810 0,'0'0'0,"21"0"0,-21-21 0,-21 21 15,0 0-15,-22 0 16,22 0-16,-64 0 16,43 0-16,0 0 0,-1 21 0,1-21 15,0 21-15,21 0 0,-1-21 0,1 22 16,21-1-16,0 0 15,21-21-15,1 21 16,-1-21-16,21 0 0,0 0 16,-20 21-16,20-21 0,0 0 15,1 0-15,-1 0 0,0 0 0,1 21 16,-22-21-16,0 22 0,21 20 16,-42-21-16,0 0 15,0 0-15,0 1 0,-21-22 16,-21 42-16,21-21 0,-22-21 15,1 21-15,0-21 0,-1 0 16,22 0-16,-21 0 0,-1 0 0,1 0 16,21 0-16,-43 0 15,-20 0 1,63-21-16,-1 0 0,1 0 16,21 0-16,0-22 15,0 22-15</inkml:trace>
  <inkml:trace contextRef="#ctx0" brushRef="#br0" timeOffset="29812.34">28617 3514 0,'0'0'0,"0"-21"47,-21 42 0,0-21-47,0 21 15,-22 0-15</inkml:trace>
  <inkml:trace contextRef="#ctx0" brushRef="#br0" timeOffset="34504.6">2942 6392 0,'0'0'0,"0"22"0,0-1 0,0 0 15,-21-21 1,21-21 15,21 0-31,0-1 0,0 1 0,1 0 16,20-21-16,-21 21 0,0-22 16,22 1-16,-1 0 0,0-1 15,1-20-15,-1 20 0,0-20 0,1-1 16,-1 1-16,0 21 0,-21-22 15,22-42-15,-22 22 16,-21 62-16,0 1 16,-21 21-16,0 0 0,-22 0 0,22 0 15,-21 21-15,21 1 0,-22-1 16,-41 63 0,20 1-16,64-43 0,0 1 15,-21-1-15,21 0 0,0 1 0,0-22 16,0 21-16,0 1 0,21-1 15,0-21-15,0 43 16,22-1-16,-22-42 16,-21 0-16,0 1 0,0-1 15,0 0-15,-21-21 16,0 0 0,-1 0-16,1 0 0,0 0 15,21-21-15,-21 21 0,0-21 16,21-1-16,0 1 0,-21 21 0,21-21 15,-22 0-15,1 0 16,21 42 0,0 0-1,0 0-15,0 0 16,0 1-16,21-1 0,1 21 0,-1-21 16,0 0-16,0 1 0,0-22 15,0 21-15,22 0 0,-22-21 16,21 0-16,22 0 0,-22 0 0,0 0 15,64 0-15,-63-21 16,-1 21-16,0-21 0,1-1 0,-1 1 16,0 0-16,22-42 15,20-1 1,-84 22-16,22 21 0,-1-43 16,-21 43-16,0 0 0,0 0 15,0-1-15,0 1 16,0 42-1,0 1-15,0-1 16,0 0-16,0 0 0,0 0 0,0 0 16,0 1-16,0-1 0,0 21 15,0 0-15,0-20 0,0 20 16,21-21-16,0 0 16,0-21-16,-21 21 0,21-21 0,1 0 15,-1 0-15,0 0 0,0 0 16,21-21-1,22-21-15,-43 21 16,21 0-16,-20-22 0,-1 1 16,0 21-16,0 0 0,-21-1 15,0 1-15,0-42 16,0 42 0,0 42-1,0 0-15,0 0 16,0 0-16,21 22 0,-21-22 0,21 21 15,1 0 1,-1-20-16,0-22 16,0 21-16,0-21 15,0 0-15,1 0 0,-1 0 16,0 0-16,0-21 0,0-1 16,22 1-16,-22 0 0,0 0 15,21-21-15,-21 20 16,-21 1-16,22 0 0,-1 0 0,0 0 15,-21 0-15,42-22 16,-42 22-16,21 21 0,1 0 16,-1 0-1,-21-21 63,0 0-78,0 0 16,-21 21 0,-1 0-1,1 0 1,0 21-16,21 0 16,0 21-16,0-21 0,0 22 0,-21-22 15,21 21-15,0-21 0,-21 22 0,21-22 16,0 21-16,0-21 15,0 64-15,0-64 16,21 0-16,0-21 0,0 0 16,0 0-16,1 0 15,-1 0-15,0 0 0,42-21 16,-41 0 0,-1 0-16,-21 0 0,21 0 0,0-1 0,21-20 15,-20 21-15,-1 0 0,21-43 16,-21 43-16,0-21 0,43-1 15,-22 22 1,-21 21-16,1 0 0,-22 21 31,21 1-31,-21-1 16,0 0-16,0 0 16,21-21 30,-21-21-30,0 0-16,0 0 16,0-1-16,0 1 0,-21 0 15,0 0 1,21 0-16,-22 21 0,1 0 16,0 0-16,0 0 15,0 21-15,0 0 0,21 0 16,0 0-16,-22 1 0,1-1 0,0 21 15,21-21-15,0 0 0,0 1 16,0-1-16,0 0 0,0 0 0,0 43 16,42-22-1,-20-21-15,-1-21 0,0 21 16,0-21-16,0 0 0,0 0 0,22 0 16,-22 0-16,21 0 0,1 0 15,-1 0-15,64-42 16,-43 21-16,-20 0 0,-1-1 15,-21 1-15,0 0 0,0 0 16,1 0-16,-1 0 0,-21-1 0,21 1 16,-21 0-16,0-42 15,0 41 1,-21 22-16,0 0 16,-1 22-16,22-1 0,-21 0 15,21 0-15,-21 0 0,21 0 16,-21 1-16,21-1 0,0 21 15,0-21-15,0 22 16,0-22-16,21-21 16,0 21-16,0-21 0,1 0 0,-1 0 15,42 0-15,22 0 16,-43 0 0,-21-21-16,22 0 0,-1-1 0,0 22 15,1-21-15,-22 0 0,21 0 0,-21 0 16,43-43-1,-43 22-15,-21 21 16,0 0-16,-21 21 16,0 21-1,21 0 1,0 0-16,0 0 0,0 22 16,0-1-1,0-21-15,0 0 0,21-21 16,-21 21-16,0 1 0,21-1 15,0-21 1,-21 21-16,-21-21 31,21-21-31,-21 21 16,0 0-16,21-21 0,-43 21 16,22 0-1,0 0-15,0 0 16,0 0-16,21 21 15,0 0-15,0 0 16,0 0-16,21-21 16,-21 21-16,21-21 0,0 0 15,22 0-15,-22 0 0,0 0 0,21 0 16,-21 0-16,22 0 0,41 0 16,22-42-1,-63 21-15,-1 0 0,43-22 16,-64 22-16,21 0 0,-21 0 15,0 21-15,1-21 0,-1-43 16,-21 43 0,-21 21-1,-1 0-15,1 0 16,0 21-16,21 0 16,0 1-16,0-1 0,0 0 15,0 0-15,0 0 16,0 0-16,0 1 0,21-22 15,-21 21-15,21-21 16,-42 0 31,0 0-31,0 0-1,21 21 16,0 0-15,21 0-16,0-21 16,0 0-16,1 0 0,-1 0 0,21 0 15,-21 0-15,22 0 0,-1 0 16,-21 0-16,21-21 0,1 21 0,-1-21 16,-21 0-16,0 21 0,22-21 0,-22 21 15,0-43 1,0 1-16,0-22 15,-21 43-15,0 0 0,0-21 0,0 21 16,22-22-16,-22 22 0,21-21 16,-21 21-16,0-1 0,21-41 15,-21 84 17,0 0-32,0 0 0,-42 43 15,-1 63 1,22-85-16,0 22 0,0-22 15,-22 22-15,22-22 0,-21 85 16,0-64-16,20 1 0,1-1 16,-21 64-16,0 85 15,20-148-15,1 20 16,0 64-16,21-84 0,-21-1 16,0 64-16,21-63 0,0-1 15,0 43 1,0-63-16,0 20 0,21-42 0,0 22 15,21-22-15,-20 0 16,-1-21-16,21 0 0,-21 0 0,22 0 0,-1-21 16,-21 0-16,21-1 0,1 1 15,-1 0-15,85-106 16,-21-21 0,-85 84-16,0 1 0,0-1 0,-21 1 15,0-22-15,0 1 0,0 20 16,0-21-16,-21 22 0,0-22 0,-85-105 15,-21 42 1,85 105-16,0 22 16,20 0-16,-20 21 0,21-21 0,0 21 15,0 0-15,-1-21 0,44 21 32,-1 0-32,21-22 15,0 22-15,1 0 0,-1-21 16,0 0-16,22 21 0,-22-21 15,22 0-15,-1 0 0,43-22 16,21-20-16,-106 42 16,22-1-16,-22 1 0,-21 0 15,0 0-15,21 21 0,-21-21 0,0 0 16,-21 21 0,21 21-1,-21-21-15,-1 21 0,22 0 16,-21 0-16,21 0 0,0 1 15,0-1-15,0 21 0,0-21 0,0 22 16,0-1 0,0-21-16,21-21 0,1 21 15,-1-21-15,0 0 16,0 0-16,0 0 0,0 0 0,1-21 16,62-21-16,-41 21 15,-22-1-15,0 1 16,-21 0-16,21-21 0,-21 21 15,0-1-15,0 1 0,0 0 0,0 0 16,0 42 15,0 0-31,0 0 0,-21 1 16,21-1-16,0 0 16,0 0-16,0 21 15,0-20-15,0-1 0,0 0 16,21-21-16,0 0 15,0 0-15,1 0 0,-1 0 0,0 0 16,21 0-16,-21 0 0,22 0 0,-1 0 16,-21-21-16,22 21 0,-1-21 0,0-1 15,-21 1-15,64-63 16,-43 62-16,-42-20 0,22 0 16,-22-1-16,21-41 0,-21 41 15,0-20-15,0 21 0,0-1 16,0-84-1,0 64-15,0 42 16,0 42 0,0 21-16,0-21 0,-21 22 15,-1-1-15,22 0 0,-21 1 16,0-1-16,21 21 0,-42 86 16,42-65-1,0-41-15,0-1 0,0-21 0,0 21 16,0-20-16,21-1 0,21 42 15,-21-42-15,1-21 0,41 22 16,-42-22 0,0 0-16,1 0 0,-1 0 15,0-22-15,0 1 0,0 21 16,-21-21-16,0 0 0,21 0 0,-21 0 16,22-1-1,-22 1-15,0 0 16</inkml:trace>
  <inkml:trace contextRef="#ctx0" brushRef="#br0" timeOffset="34695.78">9377 6392 0,'0'0'0,"0"22"0</inkml:trace>
  <inkml:trace contextRef="#ctx0" brushRef="#br0" timeOffset="43259.81">9080 7662 0,'0'0'0,"0"-21"0,0 0 16,0 0-16,0 0 16,0 0-1,-21 21-15,21-22 16,-21 22-16,0 0 0,0 0 16,0 0-16,-1 0 15,1 0-15,0 43 16,0-22-16,0 0 0,-22 21 0,22-20 15,0 20-15,0 0 0,0 1 16,-22-1-16,22 0 0,0 1 0,0-1 16,21 0-16,0 1 0,-21-1 15,21 21-15,0-20 0,0-1 16,21-21-16,0 0 0,0 1 16,22-22-16,-1 21 15,-21-21-15,0 0 0,22 0 0,-22 0 16,63-21-1,1-22-15,-64 22 0,22 0 16,-22 0-16,0 0 0,21-1 0,-21-20 16,1 21-16,-1-21 0,-21-1 0,21 1 15,-21 21-15,0-64 16,0 0-16,0 43 16,-21 21-16,0 0 0,-1-22 0,1 22 15,0 21-15,-21-21 0,21 21 16,-22 0-16,22 0 0,0 0 0,-21 21 15,20-21-15,-20 43 16,42-22-16,-21 0 0,21 0 16,0 0-16,0 0 0,0 1 15,0-1-15,0 0 0,21 0 16,0-21-16,0 0 16,1 0-16,-1 21 0,21-21 0,0 0 15,1 0-15,-22 0 16,21 0-16,-21 0 0,1 0 0,-1 0 15</inkml:trace>
  <inkml:trace contextRef="#ctx0" brushRef="#br0" timeOffset="43762.1">9483 7874 0,'0'-21'16,"0"0"-1,21 0 1,0 21-16,-21-22 0,21 22 16,-21-21-1,21 0-15,0 21 0,1-21 16,-1 21-16,0 0 16,0 0-16,0 0 15,0 0-15,-21 21 0,22 0 16,-1 43-16,-21-43 0,21 0 15,-21 21-15,0-20 0,0-1 16,0 21-16,0-21 0,0 22 0,0-22 16,0 0-16,0 0 0,-21 21 15,21-20-15,-21-1 16,-1-21-16,22 21 0,-21-21 0,21 21 16,-21-21-16,0-21 31,21 0-31,0 0 15,0-1-15,0 1 0,0-21 16,21 21-16,-21 0 0,21-1 16,0-41-16,1 21 15,-1 42-15,0-22 0,0 1 0,0 0 16,-21 0-16,21 21 0,1-21 16,-1 21-16,-21-21 0,21-1 0,0 1 15,-21 0 1,21 21-16,-21-21 15</inkml:trace>
  <inkml:trace contextRef="#ctx0" brushRef="#br0" timeOffset="44406.68">10160 7451 0,'0'-21'0,"-85"-43"31,64 43-31,0 21 0,-64-42 16,43 42-16,0-22 0,-1 22 0,-41-21 16,41 21-16,1 0 15,0 0-15,-1 0 0,-20 0 0,20 0 16,1 0-16,0 0 0,-1 21 0,1-21 16,-21 22-16,20-1 0,-63 63 15,64-41-15,0-1 16,-22 22-16,43-22 15,0 0-15,-21 22 0,20-22 0,1 0 16,-21 170 0,21-106-16,21-64 15,0 1-15,0-1 0,0 0 0,21 1 16,0-1-16,-21-21 0,21 21 16,22-20-16,-22-1 0,0 21 0,21-21 15,1 0-15,-1 1 0,43-1 16,-43-21-16,64 21 15,-64-21-15,22 0 0,41 0 16,-62 0-16,20 0 0,1-21 16,-22 21-16,22-21 0,-22-1 0,127-41 15,-63 21 1,-64-1-16,1 22 0,-22-21 16,21-1-16,1 1 0,-22 0 0,21-1 15,-21-20-15,0 21 0,1-22 16,20-148-1,-42 149-15,0 21 0,0-22 16,0 22-16,-42-1 0,20 1 0,-20-21 16,0 20-16,-1 22 0,-20-21 0,21 21 15,-22-1-15,-42-20 16,-21 21-16,106 21 16,-21 0-16,21 0 0,-1 0 15,1 0-15,0 21 0,0 0 16,0 0-16,0 1 0,-1 20 0,-41 43 15,-1-22 1</inkml:trace>
  <inkml:trace contextRef="#ctx0" brushRef="#br0" timeOffset="46412.02">4297 9589 0,'0'0'16,"21"-22"-16,21 1 0,-21 0 16,1 0-16,20 0 0,-21 0 0,21-1 0,-20 1 15,20 0-15,-21 0 0,0 0 16,0 21-16,-21-21 0,0-22 16,0 22-16,-21 21 15,-42 0-15,20 0 16,1 0-16,0 0 0,-1 21 0,-20 0 15,21 1-15,-43 20 16,43-21-16,20 21 0,-20-20 0,21-1 16,0 42-16,21-42 0,0 22 15,0-1-15,0-21 16,21 0-16,0 22 0,21-1 16,22 0-1,-22-20-15,1 20 0,-1-21 0,0 0 16,1 0-16,-1 1 0,0-1 15,1 0-15,-22 0 0,0 0 0,-21 22 16,-21-1 0,-22-42-16,1 21 0,0-21 0,-1 0 15,-20 0-15,21 0 0,-1 0 0,-20 0 16,20 0-16,1 0 0,0 0 16,-22-21-16,1-43 15,42 43-15,21-21 16,-22 21-16,22 0 0,0-22 15,0 22-15,0-21 0,0 21 0,0-1 16,0 1-16,0 0 16,43 21-16,-43 21 15,0 0-15,21 1 0,-21-1 16,21 21-16,-21-21 0,21 0 16,0 22-16,1-22 0,20 64 15,0-43 1,-21-21-16,1 0 0,-1 0 15,21 1-15,-21-22 0,22 0 0,-1 21 16,0-21-16,1 0 0,-1 0 0,64 0 16,42-64-1,-106 64-15,1-21 0,-1 0 16,0 0-16,1 0 0,-22-22 0,0 22 16,0 0-16,0-21 0,-21 20 15,0 1-15,0-21 0,0 21 16,-21 21-1,0 0-15,0 21 16,0 0-16,21 0 0,-22 0 0,1 1 16,21 20-16,0 0 15,0-21-15,0 22 0,0-22 16,0 0-16,0 0 0,21 0 16,1-21-16,-1 0 0,0 22 0,0-22 15,0 0-15,0 0 0,22 0 16,20-43-1,-42 43-15,1-21 0,20-21 16,-21 21-16,-21-1 0,21 1 16,-21 0-16,21 0 0,-21 0 0,22 0 15,-22 42 17,0 0-32,0 0 0,0 0 15,0 22-15,0-1 16,0-21-16,0 0 15,0 0-15,21 1 16,0-22-16,0 0 16,0 0-16,0 0 0,1 0 15,20-22-15,-21 1 16,0 0-16,0 21 0,1-21 0,-1 0 16,0 0-16,0-1 0,-21 1 15,21 0-15,0-21 16,1 42-16,-22-21 0,21 21 15,-21 21 1,0 0-16,0 0 0,0 0 16,0 0-16,0 1 0,0 20 15,0-21-15,0 0 0,0 0 16,0 1-16,21-22 16,0 0-16,0 0 0,0 0 15,1 0-15,41 0 16,1 0-16,-43 0 0,21-22 0,-21 1 15,0 21-15,1-21 0,-1 0 16,0 0-16,0 0 0,0-1 0,-21 1 16,21-63-1,-21 62 1,-21 22 0,21 22-16,-21-1 0,21 0 15,-21 0-15,21 0 0,0 0 16,-21 22-16,0-1 15,21-21-15,0 0 0,0 1 0,0-1 16,0 0-16,21-21 0,0 0 16,0 0-16,0 0 15,43 0-15,20-42 16,-41 20-16,-1 1 0,22-21 16,-22 21-16,-21 0 15,0-1-15,0 1 0,-21 0 16,0-21-16,0 21 0,0-1 15,0 1-15,-21 21 16,0 0 0,0 21-16,21 1 0,-21 20 15,21 0-15,-21 1 0,21-22 16,0 0-16,0 0 16,0 0-16,0 0 0,42 1 0,-42-1 15,21-21-15,0 0 0,43 0 16,-22 0-1,-21 0-15,0 0 0,-21-21 16,22 21-16,-22-22 0,21 1 0</inkml:trace>
  <inkml:trace contextRef="#ctx0" brushRef="#br0" timeOffset="46958.05">8636 9652 0,'-21'0'0,"0"0"0,-1 0 16,22-21-16,0 0 15,0 0-15,0-1 0,0 1 16,0 0-16,0 0 16,0 42-1,0 0 1,0 0-16,0 22 0,0-1 0,0 0 15,22 1-15,-22 20 0,0 1 16,0-1-16,0 1 0,0 84 16,-43 85-16,22-149 15,0 1-15,0 0 0,-22-22 0,22 22 16,-21-22-16,21 22 0,-22-21 16,22-1-16,-21 22 0,-22 63 15,64-85 1,0-20-16,-21-22 0,21-42 31,0 0-31,21-22 0,-21 22 16,22-64-16,20-42 15,-21 64-15,0-1 0,0 1 16,-21-1-16</inkml:trace>
  <inkml:trace contextRef="#ctx0" brushRef="#br0" timeOffset="47244.89">8488 9948 0,'0'0'15,"42"-190"1,-21 126-16,0 43 0,1-21 0,-1 0 16,63-22-1,-20 43-15,-22 21 16,1 0-16,20 0 0,-21 21 16,1 0-16,-22 0 0,21 1 15,-21 20-15,-21-21 0,0 85 16,-84 0-1,41-85-15,1 0 0,0 21 16,-1-20-16,1-1 0,21 0 0,-21-21 16,20 21-16,1 0 0,0-21 0,0 21 15,42-21 1,0 0 0,0 0-16,1 0 0,-1 0 0,21 0 15,-21 0-15,22 0 0,-22 0 16</inkml:trace>
  <inkml:trace contextRef="#ctx0" brushRef="#br0" timeOffset="49192.08">9207 10075 0,'106'-84'32,"-106"63"-32,21-1 0,1-20 0,-22 21 0,21 0 15,0-22-15,-21 22 0,21 0 16,-21-21-16,21 21 0,-21-1 0,0 1 15,21 0 1,-21 42 0,0 22-16,0-22 15,0 0-15,0 0 0,0 21 0,-21-20 16,21 41-16,0 1 16,0-43-16,0 0 0,0 0 15,0 0-15,21 0 0,1-21 0,-1 0 16,0 22-16,0-22 0,0 0 15,0 0-15,22 0 0,-22 0 0,21-22 16,-21 22-16,22-21 0,-1 0 0,0 0 16,43-43-1,-43 1-15,-20 42 16,-1-22-16,0-20 16,-21 42-16,0 42 31,0 0-31,0 0 15,-21 0-15,21 22 0,0-22 0,-21 0 16,21 21-16,0-20 0,0-1 16,0 21-16,0-21 0,0 0 0,0 1 15,42-1-15,0 0 16,-21-21-16,1 0 0,-1 0 16,0 0-16,21 0 0,-21 0 0,22 0 15,-22-21-15,0 21 0,21-21 0,64-64 31,-85 43-31,-21 20 0,0-20 16,22-43-16,-22 43 0,0 21 16,0-21-16,-22-1 0,22 22 0,-21-21 15,0 21-15,-42 21 16,-22 0-16,43 0 16,20 21-16,-20 0 0,21 21 0,0-21 15,-22 1-15,43 20 0,-21-21 16,21 21-16,0-20 0,0 62 15,43 1 1,-22-85-16,0 21 16,21 0-16,-21-21 0,22 0 0,-1 0 0,0 0 15,-20 0-15,20 0 0,106-42 16,-63 0 0,-22-1-16,-42 22 15,22 0-15,-22-21 0,-21 20 0,21 1 16,0 0-16,-21 0 0,0 0 15,0 42 1,0 0 0,0 0-16,0 0 15,0 1-15,0-1 0,0 0 0,0 0 16,0 0-16,0 43 16,21-22-1,1-42-15,-1 0 0,0 21 16,0-21-16,0 0 0,22 0 0,-22 0 15,0 0-15,21 0 0,43-42 16,-64 21 0,0 0-16,0-1 0,1-20 15,-22 0-15,21 21 0,0-1 0,-21 1 16,21 21-16,-21-21 0,0 42 47,0 0-47,0 1 0,0 20 15,0-21-15,0 0 0,0 0 16,0 1-16,0-1 0,0 21 16,0 0-16,21-42 0,0 22 15,1-22-15,-1 0 0,0 0 0,0 0 16,21 0-16,-20 0 0,-1 0 16,21 0-16,0 0 0,64-22 15,-21-20 1,-43 42-16,1-21 0,-22 0 0,21 0 15,-21-1-15,22 1 0,-22 0 16,21 0-16,-21-21 0,0 20 0,22-41 16,-43 42-1,0 0-15,0-1 16,-21 22-16,-1 0 0,1 0 16,-21 0-16,21 0 0,0 22 0,-1-1 15,1 0-15,-21 0 0,21 0 16,-22 43-1,22-22-15,21-21 0,0 0 16,0 1-16,0-1 16,21-21-16,1 21 0,-1-21 0,0 0 15,21 21-15,-21-21 16,1 0-16,20 0 0,-21 0 0,0 0 16,22 0-16,-22 0 0,21 0 15,-21 0-15,22 0 0,62 0 16,-83 0-16,62-42 15,-63 42-15,22-21 0,-22 21 16,0-22-16,21 22 0,-42-21 0,22 0 16,-1 21-16,-21-21 0,21 21 0,-21-64 15,0 43 1,0 0-16,0 0 0,0 0 16,0 0-16,0-1 15,-21 1-15,0 21 0,-1 0 16,1 0-16,0 0 15,0 0-15,-21 21 16,20 22-16,1-22 0,0 0 16,0 0-16,0 0 0,21 1 15,0 20-15,0 0 0,0-21 16,0 1-16,21 41 16,21-42-1,-21-21-15,1 0 0,-1 0 16,0 0-16,0 0 0,0 0 0,0 0 0,22 0 15,-22 0-15,0 0 0,21-63 16,1 20 0,-43 22-16,21-21 0,0 0 15,-21-1-15,21-20 0,0 20 0,1-84 16,-1 85-16,0-21 0,0-1 16,21-63-16,1-21 15,-43 127 1,0-22-16,0 22 0,0 0 0,-21 21 15,-1 21 1,1 0-16,-63 85 16,41 0-16,22-64 0,0 22 15,0-1-15,0 1 16,21-1-16,-22 1 0,22-1 0,0-20 16,0 20-16,0-20 0,64 84 15,-1-64 1,-41-42-16,-1 0 0,21-21 0,-21 22 15,22-22-15,-22 0 0,21 0 16,-21 0-16,22 0 0,-1 0 0,0-22 0,22-20 16,20-43-1,-62 43-15</inkml:trace>
  <inkml:trace contextRef="#ctx0" brushRef="#br0" timeOffset="49375.98">12361 9313 0,'-21'0'0,"42"0"15,-63 22-15,21-22 16</inkml:trace>
  <inkml:trace contextRef="#ctx0" brushRef="#br0" timeOffset="49904.19">14922 9610 0,'0'0'0,"0"21"0,0 0 15,22-21 1,-1 0 0,0 0-16,0 0 0,0-21 0,0 21 15,43-42-15,-22 20 16,-21 1-16,1 0 0,-22 0 16,0 0-16,0 0 0,0-1 15,0 1-15,0 0 0,-22 21 16,1 0-16,-21 0 15,0 21-15,20 0 0,1 1 16,-21 20-16,21-21 0,0 21 0,-1 1 16,1-22-16,21 21 0,0 1 15,0-1-15,0 43 16,85-22 0,-43-63-16,43 21 0,-43-21 15,22 0-15,105 0 16,-84 0-1,-43-21-15,0 0 0,-20 0 16</inkml:trace>
  <inkml:trace contextRef="#ctx0" brushRef="#br0" timeOffset="50296.48">15706 9525 0,'0'0'0,"0"-21"0,0 0 15,21 0-15,0-1 16,21 22-16,-42-21 15,21 21-15,1 0 0,-1 0 16,0 0-16,21 43 16,-42-1-16,21-21 15,1 21-15,-22 1 0,0-22 16,0 21-16,0 1 0,0-22 0,0 21 16,0-21-16,0 22 0,0-1 15,0-21 1,0 0-16,0-42 15,0 0-15,0 0 16,0-22-16,0 22 16,0-42-16,21-43 15,-21 64-15,21 20 0,0-20 16,-21 21-16,0 0 0,0 0 16,21-1-16,-21 1 0,21 21 0,-21-21 15,22 21 1,-1 0-16,0 0 15,0 0-15,0 21 0,0 0 16,1-21-16,-1 22 0,0-22 16,0 0-16</inkml:trace>
  <inkml:trace contextRef="#ctx0" brushRef="#br0" timeOffset="50700.72">16531 9525 0,'0'0'0,"0"-42"31,0 21-31,0-1 0,0 1 16,21 21-16,0-21 15,1 21-15,-1 0 0,21 0 16,-21 0-16,-21 21 0,21-21 16,1 21-16,-1 1 0,-21 20 0,0-21 15,0 43-15,0-1 16,0-21-16,0 1 15,0-22-15,0 21 0,0-21 0,-21 1 0,21-1 16,-22 0-16,22 0 16,-21-21-16,21 21 0,0-42 31,0 0-15,0 0-16,21 0 0,-21-1 0,22 1 15,-1 0-15,-21-21 0,21 21 0,0-22 16,0 1-16,-21 21 0,21-22 15,1 22-15,20-42 16,-21 42-16,0 21 0,0 0 16,1 0-16,-1 0 0,0 0 15,0 0-15,0 0 0</inkml:trace>
  <inkml:trace contextRef="#ctx0" brushRef="#br0" timeOffset="51125.47">17526 9483 0,'0'0'0,"0"-21"0,-21-1 15,0 22 1,-1 0-16,1 0 0,-21 0 16,0 22-1,20-22-15,1 21 0,0 21 0,-21-21 16,21 0-16,-1 22 0,1-22 15,21 21-15,0-21 0,-21 22 0,21 41 16,0-62 0,21-1-16,0 0 0,1-21 0,20 21 15,-21-21-15,0 0 0,22 0 0,-22 0 16,21 0-16,-21 0 0,22 0 0,-22 0 16,42-42-16,-20-1 15,-43 22-15,21 0 0,0-42 16,-21 20-16,0 1 0,0 21 15,0-22-15,0 22 0,0-21 16,-64-22 0,22 64-16,21 0 15,0 0-15,0 0 0,-1 0 0,1 0 16,21 22-16,-21-1 16,21 0-16,0 0 0,0 0 15,0 0-15,21 1 16,0-22-16,1 21 0</inkml:trace>
  <inkml:trace contextRef="#ctx0" brushRef="#br0" timeOffset="51496.13">17843 9567 0,'0'0'16,"0"-21"-16,0 0 0,0 0 0,22-21 15,-1 42-15,21-22 0,-21 1 16,0 21-16,22 0 15,20 0-15,-20 0 0,-22 0 16,21 0-16,22 43 16,-43 20-16,-21-42 15,0 22-15,0-1 0,0-21 0,0 21 16,0-20-16,-21 20 0,-1-21 0,1 0 16,21 0-16,-42 22 15,21-22 1,0-21-16,21-21 15,0 0-15,0-1 16,0 1-16,0-21 0,0 21 0,0-64 16,21 22-1,0 20-15,-21 1 0,0 21 0,21-22 16,0 22-16,-21 0 0,0 0 16,21 0-16,-21 0 0,22 21 15,-22-22-15,21 1 16</inkml:trace>
  <inkml:trace contextRef="#ctx0" brushRef="#br0" timeOffset="53292.53">20129 9567 0,'-42'0'0,"84"0"0,-126-21 0,63 21 15,-22-21-15,22 0 0,0 0 16,0-64-1,21 43-15,0 21 16,0-1-16,21 1 0,-21 0 16,21 0-16,0 0 0,0 21 0,-21-21 15,22 21-15,-1-22 0,0 22 16,21-21-16,-21 21 16,1 0-16,-1 0 15,0 21-15,-21 1 0,0-1 0,21 0 16,-21 0-16,21 0 0,-21 85 15,0-64 1,0 1-16,0-22 0,0 21 16,-21-21-16,21 1 0,-21-1 0,21 0 15,0 0-15,-21-21 32,21-21-17,0 0-15,0 0 0,0-1 0,0 1 16,0 0-16,21-21 0,0 21 15,0-22-15,22-20 16,41-22-16,-63 64 16,22 0-16,-22 21 0,21 0 15,-21 0-15,43 0 0,-43 0 0,0 21 16,0 21-16,22 1 16,-22 62-1,-21-83-15,0 20 0,21-21 0,-21 21 16,0-20-16,0-1 0,0 0 15,0 0-15,0 0 0,0-42 47,0 0-47,21 0 0,0 0 0,-21-1 16,22 1-16,-1 0 0,0-21 0,0 21 16,0-22-16,0 22 0,22-21 15,-22-1-15,0 22 0,0 0 16,43-21-16,-43 21 0,0 21 15,0 0-15,0 0 0,-21 21 16,22 0-16,-22 0 16,0 0-16,0 0 0,0 43 15,0-1-15,0-41 16,0 20-16,0-21 0,0 0 0,21 0 16,-21 22-16,42-22 0,-21 0 15,22 0-15,20-21 16,-42 0-16,85 0 15,-64 0-15,-20-21 0,62 0 16,-63 0-16,22-22 16,-22 22-16,0 0 0,21-21 0,1-64 15,-43 85-15,21-22 16,-21 22-16,0 0 0,0-21 16,-21 42-1,0 0-15,-1 21 0,1-21 0,-21 42 16,0 1-1,-1 20-15,43-42 0,0 0 0,0 22 16,0-1-16,0-21 0,21 0 16,1 1-16,-1-1 0,0-21 15,0 0-15,21 0 0,-20 0 16,20 0-16,0 0 0,1 0 0,-22 0 16,21-21-16,0 21 0,64-43 15,21-41 1,-84 62-16,20-20 0,-42 21 15,22-21-15,-1 20 0,-21-20 0,0 21 16,0-21-16,1 20 0,-22 1 16,-22 21-1,1 21-15,0 1 0,0-1 16,0 0-16,21 0 0,0 21 16,0-20-16,0-1 0,0 21 0,0-21 15,0 43-15,0-22 16,0 22-16,0-43 0,0 0 15,0 0-15,21 0 0,-21 0 16,0 1-16,-21-22 31,0 0-31,21-22 0,-22 1 16,1 0-16,0 21 0,0-63 16,0 41-16,0 1 15,-1 0-15,22 0 0,0 42 47,0 0-47,0 0 16,0 1-16,22-1 0,20 0 15,-42 0-15,42-21 0,-21 0 16,1 0-16,-1 0 0,21 0 16,-21 0-16,22 0 0,-1 0 0,-21 0 15,106-42-15,-85 21 16,1-1-16,-1 1 15,0-21-15,-20 21 0,20 0 0,-21-22 16,21 22-16,-20-21 0,-1 21 0,-21-22 16,21 22-16,-21 0 0,0 0 15,0 0-15,-21-1 16,0 22-16,-1 22 16,1-22-16,21 21 0,0 0 0,0 21 15,0-21-15,0 1 0,0 20 0,0 0 16,0-21-16,64 85 15,-43-85-15,21 43 16,-21-43-16,1 0 0,-1 0 0,-21 1 16,-21-22-1,-1 0-15,1 0 16,-42-22-16,20 1 16,1 21-16,21 0 0,-21-21 15,42 0 1,21 21-1,0-21 1,21 21-16,-21 0 0,22 0 0,-22-21 16</inkml:trace>
  <inkml:trace contextRef="#ctx0" brushRef="#br0" timeOffset="54075.78">23770 9292 0,'0'-21'16,"0"42"-16,0-63 0,-21 42 15,0 0-15,-22 0 0,22 0 16,0 0-16,-64 21 16,64 0-16,-21 0 0,0 22 15,-1-1-15,22-21 0,0 0 16,21 1-16,0-1 0,-21 0 0,21 0 16,0 43-16,21-43 15,0-21-15,0 0 16,0 0-16,1 0 0,20 0 0,-21 0 15,21 0-15,-20-21 0,20-1 0,-21 1 16,0 0-16,22 0 0,-22 0 16,63-85-1,-41 42-15,-43 43 16,0 42 15,0 1-31,0-1 0,0 0 16,-21 0-16,21 0 0,0 0 15,0 1-15,0-1 0,0 0 0,21 0 16,0 0-16,0 0 0,106 22 16,-21-22-1,-43-21-15,1 0 0,42 0 16,-43 0-16,-20-21 0,20 0 16,-21-1-16,-20 1 0,20 0 0,0-85 15,-42 64 1,0-43-16,0 43 15,-21 21-15,0-22 0,0 22 0,0 0 16,-22 0-16,22 21 0,-21 0 0,-1 0 16,1 21-16,-43 21 15,-42 43-15,106-64 16,0 0-16,0 1 0,21 20 0,0-21 16,0 0-16,0 0 0,21 1 15,0-1-15,106 63 16,-63-62-1,-43-1-15,21-21 0,-21 21 16,1 0-16,-1 0 0,0 0 0,-21 1 16,21 20-16,-21-21 0,0 21 0,0 1 15,0-1-15,0 22 0,0-22 16,-21 43-16,0-43 0,0 64 16,-1-64-16,1 0 0,-21 22 15,21-22-15,21 1 16,0-22-16,-21 0 0,21 0 0,-22-21 15,22-21 17,0 0-32,0 0 0,0-1 0,0 1 15,22-21-15,-1 0 0,0-1 0,0 1 16</inkml:trace>
  <inkml:trace contextRef="#ctx0" brushRef="#br0" timeOffset="54385.23">24955 9440 0,'0'0'0,"22"-21"0,-22 0 0,0 0 16,21 21-16,0-21 0,0 21 15,-21-21-15,42 21 0,-20-22 16,20 1-16,21-42 16,-63 42-16,22-22 15,-22 1-15,0 21 0,0 0 16,0-1-16,-22 1 0,1 0 0,-42 21 31,-1 0-31,43 21 0,0 0 16,0 22-16,21-22 0,0 0 15,0 21-15,0-20 0,0 20 0,0-21 16,21 0-16,64 43 16,-22-64-16,-21 0 15,1 0-15,-22 0 0,21 0 0,-21 0 16,1-21-16,20-22 0</inkml:trace>
  <inkml:trace contextRef="#ctx0" brushRef="#br0" timeOffset="54800">26458 9144 0,'0'-42'31,"0"21"-31,0-1 0,21 1 0,1 0 0,-22-21 16,21 42-1,-21 21-15,0 0 16,0 0-16,0 22 0,0-22 0,-21 85 16,-22-43-1,43-42-15,-21 0 16,0 22-16,0-22 15,21-42 17,0 0-32,0-1 0</inkml:trace>
  <inkml:trace contextRef="#ctx0" brushRef="#br0" timeOffset="54976.9">26458 8763 0,'0'-21'0,"0"42"0,0-63 15,0 63 17,0 0-32,0 0 15,0 0-15,21 1 16,1-1-16,20 0 0,0 21 16,1-42-16</inkml:trace>
  <inkml:trace contextRef="#ctx0" brushRef="#br0" timeOffset="55376.67">27199 8954 0,'0'63'31,"-21"-42"-31,21 0 16,-21 1-16,0 41 0,21-42 15,0 22-15,0-1 16,0-21-16,-22 0 0,22 0 0,-21 1 15,0-22 1,0 0 0,21-22-16,0 1 15,0 0-15,0 0 0,0 0 0,0 0 16,21-22-16,0 22 0,0-21 16,1-1-16,20 1 0,64-64 15,-64 64-15,-21 21 0,22 0 16,-1-1-16,0 22 15,1 0-15,-1 22 0,0-1 0,-21 0 16,1 21-16,-1 22 0,-21-22 16,0 22-16,0 63 15,-43-43-15,22-41 0,0-1 16,0-21-16,0 0 0,0 0 16,21 1-16,21-22 31</inkml:trace>
  <inkml:trace contextRef="#ctx0" brushRef="#br0" timeOffset="55640.52">28617 8636 0,'0'0'0,"0"21"15,0 0-15,0 1 0,0 20 16,-21 0-16,21 1 0,-21-1 16,21 21-16,-42 107 15,-1-64-15,22-64 16,0 0-16,21 1 0,-21-1 16,0 0-16,-1-21 0,1 1 0,21-1 15,-21 0-15,21 0 0,-21-21 16,0 0-1,21-21-15</inkml:trace>
  <inkml:trace contextRef="#ctx0" brushRef="#br0" timeOffset="56343.12">28130 9208 0,'0'0'0,"-21"-43"0,21 22 16,0 0-16,0 0 0,0 0 0,21 21 16,1 0-16,-1 0 0,0 0 15,0 0-15,21 0 0,-20 0 0,62 0 16,64 0-1,-105 0-15,-1 0 16,22 0-16,-22 0 0,21 0 0,-20-22 16,20 1-16,-20 21 0,-1-21 15,-21 0-15,43-85 16,-43 21-16,-21 64 16,0-21-16,0 0 0,0 20 15,-21 22-15,-1 22 16,1-1-16,-63 85 15,41-1 1,22-41-16,0-22 0,0 22 0,0-22 16,-1 0-16,22 1 0,-21 41 15,21-62-15,0 20 0,0 21 16,0-41 0,0-44 15,21 22-31,-21-21 0,22 0 15,-1 0-15,0 0 16,42-43-16,-41 64 0,-1-21 16,0 21-16,0 0 15,0 0-15,-21 21 16,0 0-16,21 1 16,1-1-16,-1 0 15,0 0-15,0 0 0,21-21 0,-20 21 16,-1 1-16,21-22 0,0 0 15,-20 0-15,-1 0 0,0 0 16,0 0-16,0 0 0,22-22 16,-22 22-16,0-21 0,-21-21 15,21 21-15,-21-22 0,21 22 16,-21-21-16,0-22 16,-21 86-1,0-1 1,0 0-16,0 0 0,21 0 0,0 0 15,-22 43 1,22-22-16,0-21 0,0 1 16,0-1-16,22 0 0,20-21 15,-21 0-15,21 0 0,1 0 16,-1 0-16,64 0 0</inkml:trace>
  <inkml:trace contextRef="#ctx0" brushRef="#br0" timeOffset="56808.47">30353 8636 0,'0'-21'0,"0"42"0,-21-42 16,0 21-16,-1 21 16,1 0-16,0 22 0,21-1 15,-21 0-15,0 1 0,21-1 0,-21 0 16,21 22-16,0-22 0,0 22 15,0-22-15,0 43 16,21 20-16,-21-62 0,0-22 16,0 0-16,0 0 0,0 0 15,-21-21 17,21-21-32,0 0 0,-22 21 0,22-42 15,0-22 1,22 43-16,-1 0 0,0-21 15,0 20-15,21 1 0,1 0 0,-1 0 16,0 0-16,1 21 0,-1 0 0,22 0 16,-43 21-16,21 21 15,-42-21-15,0 1 0,0 20 16,0-21-16,0 0 16,-21 0-16,0 1 0,0-1 0,-22-21 15,22 21-15,-42 0 16,20-21-16,1 0 0,21 0 15,-43 21-15,85-42 32,22 21-32,-22-21 15</inkml:trace>
  <inkml:trace contextRef="#ctx0" brushRef="#br0" timeOffset="57150.27">30924 9102 0,'-21'21'16,"0"0"0,0 0-16,21 0 0,-21 1 0,0-1 15,21 0-15,-22-21 0,22 21 0,0 0 16,0 0-16,0 1 0,0-1 16,0 0-16,0 0 15,22-21-15,-1 0 16,0 0-16,0 0 0,0 0 0,22 0 15,-22-21-15,21 0 0,-21 0 0,22-1 16,-22 1-16,0 0 0,0 0 16,0-21-16,0-22 15,-21 22-15,0 21 16,0-1-16,0 1 0,-21 21 0,0 0 0,0 0 16,0 0-16,0 0 15,-22 0-15,22 0 0,0 0 0,0 0 16,0 0-16,21 21 0,0 1 15,0-1-15</inkml:trace>
  <inkml:trace contextRef="#ctx0" brushRef="#br0" timeOffset="58169.69">31813 9229 0,'0'0'0,"0"-21"16,0-1-16,0 1 0,0 0 0,0 0 15,0 0 1,0 0-16,-21-22 0,0 43 0,21-21 16,-21 21-1,0 0-15,0 0 0,-1 21 0,1 0 16,0 1-16,0-1 0,21 0 16,-21 0-16,0 21 0,21-20 15,0-1-15,0 0 16,0 0-16,0 0 0,0 0 0,21 1 0,0-1 15,0-21-15,0 0 16,0 0-16,1 0 16,-1 0-16,0 0 0,0 0 15,0-21-15,0-1 0,1 1 0,-1 0 16,0 0-16,21-21 0,-21-1 0,1 1 16,-1 0-16,0-1 0,0-20 15,43-107-15,-43 128 16,-21 0-16,0 21 0,0-22 15,0 22-15,-21 42 16,-1 0 0,22 1-16,-21-1 0,0 21 15,0 0-15,21 1 0,0-1 16,-21 0-16,21 1 0,0-1 0,0 0 16,0 1-16,0-1 0,0 0 15,0-20-15,0 20 0,0-21 0,21 0 16,21 22-1,-21-43-15,-21 21 0,22-21 0,-1 0 16,0 0-16,21 0 0,-21 0 16,1-21-16,-1-1 0,21 22 0,0-42 15,22 0 1,-43 21-16,0-1 0,-21 44 31,-21-22-15,21 21-16,-21 0 0,21 0 15,-21 0-15,21 0 0,0 1 0,0-1 16,0 0-16,0 0 16,21 0-16,21 0 0,1-21 0,-22 22 15,85-22 1,-43 0-16,-42 0 16,0 0-16,1-22 0,-1 22 0,-21-21 15,21 0-15,0 0 0,0 0 16,-21 0-16,21-1 0,1-20 15,-22 21-15,21 0 16,-21 42 15,0 0-31,-21 0 0,21 22 16,-22-22-16,-41 63 16,42-41-16,21-1 0,-21 0 15,-1 1-15,1 20 0,21-20 16,-21 20-16,21 1 0,0-22 0,-21 21 15,0 64 1,0 0-16,-1-63 0,1-22 16,0 22-16,0-1 0,0 1 0,-22-22 15,22 22-15,0-22 0,-21 0 0,-1-21 16,-84 64 0,22-43-16,62-42 15,-20 0-15,20 0 0,1 0 16,0 0-16,-1 0 0,1-21 15,0 21-15,21-21 0,-22-21 0,-20-1 16,42 1-16,-1 0 0</inkml:trace>
  <inkml:trace contextRef="#ctx0" brushRef="#br0" timeOffset="190539.09">13779 12510 0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52:10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2053 741 0,'0'-21'16,"0"0"15,-21 21-15,21-22-1,0 1 1,-21 21 47,21-21-63,-21 21 62,21 21-31,-22-21-15,22 21 62,0 1-62,-21-1-1,21 0 17,0 0-32,0 0 15,0 0 1,0 1-16,0-1 15,0 0 1,0 0-16,0 0 16,0 0-16,0 1 15,0-1 1,0 0-16,0 0 16,0 0-1,0 0-15,0 1 16,0-1-16,0 0 15,0 0-15,0 0 16,0 0 0,0 1-16,0-1 15,0 0 1,0 0 0,0 0-16,0 0 15,0 1 1,0-1-1,0 0-15,0 0 16,0 0-16,0 0 16,0 1-16,0-1 15,0 0-15,0 0 16,0 0-16,0 0 16,0 1-16,0-1 0,0 0 15,0 0-15,0 0 16,0 22-16,0-22 0,0 0 15,0 0 1,0 0-16,0 0 0,0 1 0,0-1 16,0 0-16,0 0 15,0 0-15,0 0 0,0 1 16,0-1-16,0 0 16,0 0-16,0 0 0,0 0 15,0 1 1,0-1-16,0 0 0,0 0 15,0 0 1,0 0-16,-21 1 0,21-1 16,0 0-16,0 0 15,0 0-15,0 0 16,0 1-16,0-1 16,0 0-16,0 0 0,0 0 15,0 0-15,0 1 0,0-1 16,0 0-16,0 0 0,0 0 15,0 0-15,0 1 0,0-1 16,0 0-16,0 0 0,0 21 16,0-20-16,0-1 15,0 0-15,0 0 0,0 0 0,0 0 16,0 1-16,0-1 0,0 0 16,0 21-1,0-21-15,0 1 0,0-1 16,0 0-16,-21 0 15,21 0-15,0 0 16,0 1-16,0-1 0,0 0 16,0 0-16,0 0 0,0 0 15,0 1-15,0-1 0,0 0 0,0 0 16,0 0-16,0 0 0,-21 1 16,21-1-16,0 0 0,0 21 15,0-21-15,0 1 16,0-1-16,0 0 0,0 0 15,0 0-15,0 0 0,0 1 16,0-1-16,0 0 16,0 0-16,0 21 0,0-20 15,0-1-15,0 0 16,0 0-16,0 0 0,0 0 16,0 1-16,0-1 15,0 0-15,0 0 0,0 0 16,0 0-16,0 1 0,0-1 15,0 0-15,-21 0 0,21 0 0,0 0 16,0 1-16,0 20 16,0-21-16,0 0 0,0 0 0,0 1 15,0-1-15,0 0 0,0 0 16,0 0-16,0 0 0,0 1 0,0-1 16,0 0-1,0 21-15,0-21 0,0 1 16,-22-22-16,22 21 0,0 0 15,0 0-15,0 0 0,0 0 16,0 1-16,0-1 0,0 0 16,0 21-16,0-21 0,0 1 15,0-1-15,0 0 0,0 0 16,0 0-16,0 0 0,0 1 0,0 20 16,0-21-16,0 0 15,0 22-15,0-22 0,-21 21 16,21 0-16,0-20 0,0-1 15,0 0-15,0 0 0,0 21 0,-21-20 16,21-1-16,0 21 16,0-21-16,0 22 0,0-22 0,0 0 15,0 0-15,0 0 0,0 22 16,0-22-16,0 0 0,0 0 0,0 21 16,0 1-16,0-1 15,0 0-15,0-20 0,0-1 16,-21 0-16,21 0 0,0 0 15,0 0-15,0 1 0,0 20 16,0-21-16,0 0 0,0 22 16,0-1-16,-21-21 15,21 0-15,0 0 0,0 1 16,0-1-16,0 0 0,0 0 16,0 0-16,0 0 0,0 22 15,0 20 1,0-42-16,0 1 0,0 20 15,0-21-15,0 0 0,0 22 16,0-22-16,0 0 0,-21 0 16,21 43-16,0-1 15,-22-42-15,22 0 16,0 1-16,0-1 0,0 0 0,0 21 16,0 1-1,0-22-15,0 0 16,0 0-16,0 0 15,0 0-15,0 1 0,0-1 16,-21 0-16,21 0 0,0 0 16,0 0-16,0 1 15,0-1-15,0 0 0,0 0 16,0 0-16,0 0 0,0 1 16,0-1-16,0 21 15,0 0 1,0-20-16,0-1 0,0 0 0,0 0 15,0 0-15,-21 0 16,21 1-16,0-1 0,0 0 0,0 21 16,0 1-1,0-22-15,0 0 0,0 0 16,0 0-16,0 0 0,0 1 16,0-1-16,0 0 0,0 0 0,0 21 15,-21 1-15,21 20 16,0-42-16,0 22 0,0-22 15,0 0-15,0 21 0,0-20 16,0 20-16,0-21 0,0 21 16,0-20-16,0-1 0,0 42 15,0 1-15,0-43 16,0 21-16,0-21 0,0 1 16,0 20-16,0-21 0,0 21 0,0-20 15,0-1-15,0 21 0,0 22 16,0 20-1,0-41-15,0-22 0,0 21 0,0-21 16,0 22-16,0-22 0,0 21 16,0-21-16,0 22 0,0-22 0,0 42 15,0 1 1,0-22-16,0-21 16,0 0-16,-21 22 0,21-22 15,0 0-15,0 21 0,0-20 0,0-1 16,0 21-16,-21 22 15,21 20-15,0-63 16,0 1-16,0 20 0,0-21 0,0 0 16,0 0-16,0 1 0,0-1 15,0 21-15,-22 22 16,22-22-16,0-21 16,0 0-16,0 22 15,0-22-15,0 0 0,0 21 16,0-21-16,-21 1 0,21-1 0,0 63 15,0-62 1,0 20-16,0-21 0,0 0 0,0 0 16,0 22-16,0-22 0,0 0 15,0 0-15,0 0 0,0 1 0,0 20 16,0-21-16,0 0 0,0 0 16,0 1-16,0-1 0,0 0 15,0 42-15,0-20 16,0-22-16,0 0 15,0 0-15,0 0 0,0 1 16,-21-1-16,21 0 0,0 0 16,0 0-16,0 85 15,0-85-15,-21 0 16,21 22-16,0-22 0,0 0 0,0 0 16,0 0-16,0 1 0,0-1 15,0 21-15,0-21 0,0 43 16,0-22-1,0-21-15,0 0 0,0 1 0,0-1 16,0 0-16,0 0 0,0 0 0,0 0 16,0 1-16,0-1 15,0 42-15,0-42 16,0 1-16,0-1 0,0 0 16,0 21-16,0-21 0,0 1 15,0-1-15,0 0 0,0 0 16,0 21-1,0-20-15,0-1 0,0 0 0,0 0 16,0 0-16,0 0 0,0 1 16,0-1-16,0 0 15,0 21-15,0-21 16,0 1-16,0-1 16,0 0-16,0 0 0,0 0 15,0 0-15,0 1 16,0-1-16,0 0 15,0 0-15,0 0 16,0 0-16,0 1 0,0-1 16,0 0-16,0 0 0,0 21 15,0-20-15,0-1 0,0 21 16,0-21-16,0 0 16,0 1-16,0-1 0,0 0 0,0 0 15,0 0-15,0 22 16,0-22-16,0 0 0,0 0 15,0 0-15,0 0 16,0 1-16,0-1 0,0 0 16,0 0-1,0 0-15,0 0 0,0 1 16,0-1-16,21-21 16,-21 21-16,0 0 0,0 0 0,0 0 15,0 1-15,0-1 16,0 0-16,0 0 15,0 0-15,0 0 0,0 1 0,0-1 16,0 0-16,0 0 0,0 0 16,0 0-16,0 1 0,0-1 15,0 21-15,0 0 16,0-20-16,0-1 16,0 0-16,0 0 0,0 0 15,0 0-15,0 1 16,0-1-16,0 0 0,0 0 15,0 0-15,0 0 16,0 1-16,0-1 0,0 0 16,0 0-16,0 0 15,0 0-15,0 1 0,0-1 16,0 21-16,0-21 16,0 0-16,-21 1 0,21-1 0,0 0 15,0 0-15,0 0 0,0 0 16,0 1-16,0-1 0,0 0 15,0 0-15,0 0 0,0 0 16,0 1-16,0-1 0,0 0 16,-21 21-16,21 1 15,0-22-15,0 0 0,-21 0 16,21 0-16,0 0 0,0 1 16,0-1-16,0 0 0,0 0 0,0 0 15,0 22-15,0-1 16,0-21-16,0 0 0,-22 0 15,22 1-15,0 20 0,0-21 16,0 0-16,-21 0 0,21 1 0,0-1 16,0 21-16,0-21 15,0 0-15,0 22 0,0-22 16,0 0-16,0 21 0,0-20 16,-21-1-16,21 0 0,0 0 0,0 0 15,0 0-15,0 1 0,0-1 16,0 0-16,-21 0 0,21 0 0,0 0 15,0 43 1,0-43-16,0 0 0,0 0 16,0 1-16,0-1 0,0 0 15,0 0-15,0 0 0,0 0 0,0 1 16,0 20 0,-21-42-16,21 21 0,0 0 15,0 0-15,0 1 16,0-1-16,0 0 15,0 0 1,0 0 0,0 0-1,0 1 32,-21-22 0,21 21 0,0 0 0,0 0-16,0 0-15,0 0-1,0 1-15,0-1 16,0 0 0,0 0-1,0 0 1,0 0-1,0 1-15,0-1 16,0 0 0,0 0-1,0 0 1,21-21 0,-21 21-1,21-21 1,-21-21 46,0 0-62,0 0 0,0 0 16,0-22-16,0 22 0</inkml:trace>
  <inkml:trace contextRef="#ctx0" brushRef="#br0" timeOffset="9607.46">2265 720 0,'-21'0'16,"-1"0"15,1 0-15,0 0-1,0 0 17,0 0 14,42-21 33,0 21-79,0 0 15,0 0 1,1 0-16,-1 0 0,21 0 15,-21 0-15,0 0 0,1 0 16,-1 0-16,21 0 0,-21 0 0,0-22 16,1 22-16,20 0 0,-21 0 15,43 0-15,-22 0 16,-21 0-16,21 0 0,-20 0 0,20 0 16,-21-21-16,21 21 0,-20 0 15,20 0-15,0 0 0,-21 0 0,22 0 16,41 0-1,22-21-15,-63 21 0,-1 0 16,0 0-16,1 0 0,-22 0 16,21 0-16,0 0 0,-20 0 15,20 0-15,43 0 16,-22 0 0,-21 0-16,-20 0 0,20-21 0,0 21 15,-21 0-15,22 0 0,-1 0 0,-21 0 16,22 0-16,-1-21 0,64 21 15,-43 0 1,-42-21-16,22 21 0,-22 0 16,0 0-16,21 0 0,1 0 0,-22-22 15,21 22-15,1 0 0,-1 0 16,0 0-16,1 0 0,-1-21 0,0 21 16,1 0-16,84 0 15,-64 0-15,-21 0 16,-20 0-16,20 0 0,0 0 0,1 0 15,-22 0-15,21 0 0,-21 0 16,22 0-16,-22 0 0,21 0 16,22 0-16,-43 0 0,21 0 15,-21 0-15,64 0 0,-64 0 16,21 0-16,1 0 0,-1 0 16,-21 0-16,22 0 0,20 0 15,1 0 1,-22 0-16,-21 0 0,21 0 0,-20 0 15,-1 0-15,21 0 0,-21 0 16,0 0-16,1 0 0,20 0 0,0 0 16,1 0-1,-1 0-15,-21 0 0,21 0 0,-20 0 16,-1 0-16,21 0 0,-21 0 16,22 0-16,-22 0 0,21 0 0,22 0 15,-43 0-15,21 0 0,-21 0 16,22 0-16,-1 0 0,-21 0 15,85 0 1,-43 0-16,-20 0 0,-22 0 16,42 0-16,-20 0 15,-22 0-15,0 21 0,21-21 16,-20 0-16,-1 0 0,21 0 0,0 0 16,1 0-1,-22 0-15,0 0 0,21 22 0,-20-22 16,20 0-16,-21 0 0,21 0 0,1 0 15,-22 0-15,21 0 0,1 0 0,41 0 16,1 0 0,-43 0-16,1 0 0,-1 0 0,0 0 15,1 0-15,-1 0 0,0 0 0,-21 0 16,22 0-16,-1 0 0,0 0 16,22 21-16,63-21 15,-85 0 1,64 0-16,-64 0 0,22 0 15,-22 21-15,1-21 0,-1 0 0,21 0 16,64 21 0,-42-21-16,-43 0 0,1 0 15,-1 21-15,0-21 0,1 0 16,-1 0-16,0 0 0,1 21 0,-1-21 16,0 0-16,1 0 0,-1 22 15,0-22-15,64 0 16,-63 0-16,-1 21 0,21-21 15,-20 0-15,20 0 0,-20 0 0,20 21 16,-21-21-16,1 0 0,-1 0 0,43 21 16,42-21-1,-85 0-15,0 21 0,1-21 16,20 0-16,-20 0 0,-1 0 16,21 0-16,-20 21 0,20-21 0,-20 0 15,41 0-15,22 0 16,-64 0-16,1 22 0,-1-22 15,0 0-15,22 0 16,-22 0-16,1 0 0,-1 0 0,0 0 16,1 0-16,-1 0 0,21 0 15,-20 0-15,-1 0 0,0 0 0,22 0 16,-22 0-16,64 0 16,-64 0-16,85 0 15,-84 0-15,-1 0 0,0 0 16,1 0-16,-1 0 0,0 0 15,-20 0-15,20 0 0,0 0 0,43 0 16,42 0 0,-85 0-16,1 0 0,-1 0 15,0 0-15,1 0 0,-1 0 16,0 0-16,1 0 0,-22 0 0,21 0 16,43 0-16,42 0 15,-106 0-15,21 0 16,1 0-16,-22 0 0,21 0 15,0 0-15,-20 0 0,20 0 0,0 0 16,64 0 0,-42 0-16,-22 0 0,-21 0 15,64 0-15,-64 0 16,21 0-16,1 0 0,-22 0 0,21 0 16,0 0-16,1 0 0,-22 0 15,85 0 1,-64 0-16,0 0 0,-20 21 15,-1-21-15,21 0 0,-21 0 0,0 0 16,1 0-16,-1 0 0,0 0 16,21 21-16,-21-21 15,1 0-15,-1 0 0,0 0 16,0 0-16,0 21 0,0-21 16,22 0-1,-22 0 1,-42 21 203,0 0-204,21 1 1,-22-1-16,1 0 15,21 0 1,0 0-16,-21 0 16,21 1-1,-21-22-15,21 21 16,0 0-16,0 0 16,0 0-1,0 0-15,-21 1 0,21-1 16,0 0-1,0 0-15,0 0 0,0 0 16,0 1-16,0-1 0,0 0 16,0 0-16,0 0 15,21 0-15,-21 1 0,0-1 16,21 0-16,-21 0 16,21 0-16,-21 0 0,0 1 15,0-1-15,0 0 0,0 0 0,21 0 16,-21 0-16,0 1 0,0-1 15,22 63 1,-22-41-16,0-22 16,21 0-16,-21 0 0,0 0 0,21 1 15,-21-1-15,0 0 0,0 0 0,0 0 16,0 0-16,0 1 0,0-1 16,0 0-16,0 21 15,21-21-15,-21 1 0,0 20 16,0-21-16,0 0 0,0 0 15,0 1-15,0 20 0,0-21 0,21 64 16,-21-64-16,0 0 16,0 21-16,0-20 0,0 41 15,0-42-15,0 0 0,0 22 16,0-22-16,0 0 0,0 0 16,0 22-16,0-1 0,0 43 15,0-64-15,0 0 16,-21 0-16,21 21 0,0-20 15,0 20-15,0-21 0,0 21 0,0 1 16,0-22-16,0 42 16,0-20-16,0-22 0,0 21 15,0 1-15,0-22 0,0 21 0,0-21 16,-21 0-16,21 22 0,0-22 0,0 21 0,-21-21 16,21 1-16,0 41 15,-43 22 1,43-43-16,-21-21 0,21 22 0,0-22 15,-21 21-15,21-21 0,-21 22 16,21-1-16,-21 0 0,21-21 0,-21 85 16,-1-42-1,22-22-15,-21 0 0,0 22 16,21-43-16,0 21 0,-21-20 16,21 20-16,-21-21 0,0 21 0,21 1 15,0 41-15,-22 1 16,1-43-16,21-20 15,0 62-15,-21-41 0,21-1 0,-21 0 16,0 1-16,21-1 16,0-21-16,-21 106 15,-1 0-15,22-85 16,0 1-16,-21-1 0,21 0 16,-21 1-16,21-1 0,0 0 0,0 1 15,0-1-15,0-21 0,-21 64 16,21 21-1,0-64-15,0 0 0,-21-20 16,21 41-16,0-21 0,0 1 0,-21 41 16,21-41-16,0-1 0,0 0 15,0 1-15,0-1 0,0 0 0,-22-20 16,22 20-16,0 0 0,0-21 16,0 43-16,-21-1 15,21-20-15,0-1 0,-21-21 16,21 43-16,0-22 0,-21 0 15,21-20-15,0 20 0,0-21 16,0 21-16,0-20 0,0 20 0,-21-21 16,21 0-16,0 64 15,0 0 1,-21-43-16,21-21 0,0 0 16,0 0-16,0 22 0,-22 20 15,22-42-15,0 22 0,0-22 0,0 42 16,0-20-16,0-1 15,0-21-15,0 22 0,0 20 16,0-21-16,0-20 0,0 20 0,0-21 16,0 21-16,-21-20 0,21 20 0,0 21 15,0 22 1,0-43-16,0 1 0,0-22 16,-21 21-16,21 1 0,0-22 0,0 21 15,0 0-15,0 1 0,0-1 16,0 64-1,-21-43-15,21-20 0,0-22 16,0 21-16,0 22 0,0-22 16,0 0-16,0-20 0,0 20 15,0 0-15,-21 43 0,21-43 16,0 1-16,0-1 0,0 64 16,0-64-1,0 0-15,0 1 0,0-22 0,0 21 16,0 1-16,0-22 0,0 21 0,0 0 15,0-20-15,0 20 0,0 0 0,-21 1 0,21-1 16,0 64 0,0-64-16,0 0 0,0 1 0,0-1 15,0-21-15,0 22 0,0-1 16,0-21-16,0 21 0,0-20 16,0 83-16,0-41 15,-22-43-15,22 21 0,0 1 16,0-22-16,0 21 0,0 1 0,0-1 15,0-21-15,0 21 0,0 1 16,0-22-16,0 85 16,-21-43-16,21-20 0,0-22 15,0 0-15,0 21 0,0-21 16,0 22-16,0-22 0,0 21 0,0-21 16,0 22-16,0 63 15,0-64-15,0 0 16,0-21-16,-21 22 0,21 20 15,0-20-15,0-1 0,0-21 0,0 43 16,0-22-16,0-21 16,0 0-16,0 22 0,0-22 0,0 63 15,0-41-15,0 20 16,0-42-16,0 22 16,0-1-16,0-21 0,-21 22 0,21-22 15,0 21-15,0-21 0,0 22 0,0-22 16,0 42-1,0 22-15,0-43 0,0-21 16,0 1-16,0-1 0,0 21 16,0-21-16,0 43 0,0-43 15,0 0-15,0 21 0,0-20 16,0-1-16,0 21 0,0 43 16,0-22-1,0-42-15,0 22 0,0-22 0,0 0 16,0 21-16,0-20 0,0-1 15,0 21-15,0-21 0,0 0 0,0 1 16,0 20-16,0-21 0,0 21 16,0-20-16,0-1 0,0 42 15,0-42-15,0 22 0,0-22 16,0 0-16,0 21 0,0-20 16,0 62-16,0 1 15,0-64-15,0 21 16,0-20-16,0-1 0,0 0 15,0 21-15,0-21 0,0 1 0,0-1 16,0 0-16,0 0 0,0 0 0,0 0 16,-21 43-1,21-1-15,0-41 0,0-1 16,0 0-16,0 21 0,0-21 16,0 1-16,0 20 0,0-21 0,0 0 15,0 22-15,0-22 0,0 0 16,0 21-16,0-21 0,0 1 0,0 41 15,0-21 1,0-20-16,0-1 0,0 21 0,0 0 16,0-20-16,0-1 0,0 0 15,0 0-15,0 0 0,0 64 16,0-64-16,0 43 16,0-43-16,0 0 0,0 21 15,0-21-15,0 1 0,0 41 16,0-42-16,0 0 0,0 1 15,0 20 1,0-21-16,-21 21 0,21-20 16,0-1-16,0 21 0,0-21 15,0 0-15,0 1 16,0-1-16,0 0 0,0 21 16,0-21-16,0 1 15,0-1-15,0 0 0,0 0 16,-22 0-16,22 0 15,0 1-15,0-1 0,0 0 16,0 0-16,0 0 16,0 0-16,0 1 0,0-1 15,0 0-15,0 0 0,0 0 16,0 0-16,0 1 16,0-1-16,0 21 15,0-21-15,0 0 0,0 1 16,0-1-16,0 0 0,0 0 15,0 0 1,0 0 0,-21 1-1,0-22 1,0 0 0,0 0-1,0 0-15,-1 0 16,1 0-1,0 0 1,0 0-16,0 0 16,0 0-16,-1 0 15,1 0-15,0 0 0,0 0 16,0 0-16,0 0 16,-1 0-16,1 0 15,0 0-15,0 0 0,0 0 16,0 0-1,-1 0-15,1 0 16,0 0-16,0 0 0,0 0 16,0 0-16,-1 0 15,1 0-15,0 0 16,0 0-16,0 0 0,0 0 0,-22 0 16,22 0-16,0 0 0,-21 0 0,-22 0 15,1 0 1,20 0-16,1 0 0,21 0 15,-22 0-15,1 0 0,0 21 0,-43-21 16,43 0-16,-1 0 0,1 0 16,0 21-16,-1-21 0,1 0 0,-85 21 15,85-21 1,-22 0-16,22 0 0,0 0 16,-22 0-16,22 21 0,-1-21 0,-20 0 15,21 0-15,-1 0 0,-20 0 16,20 21-16,-84-21 15,22 22-15,62-22 0,1 0 16,0 0-16,-1 21 0,1-21 16,-22 0-16,22 0 0,0 21 0,-22-21 15,22 0-15,-64 21 16,-63 0 0,126-21-16,-20 0 0,21 21 15,-1-21-15,-20 0 0,20 22 0,1-22 16,-21 0-16,20 21 0,-20-21 15,20 0-15,1 21 0,-21-21 0,-1 0 16,22 21-16,-22 0 0,22-21 0,-85 21 16,42-21-1,22 0-15,20 22 0,-20-22 0,21 0 16,-1 0-16,1 21 0,0-21 16,-22 0-16,22 0 0,-1 0 0,1 0 15,-21 21-15,20-21 0,-20 0 16,20 0-16,-20 0 0,-1 0 0,22 0 15,-64 21 1,-63-21-16,127 0 16,-22 0-16,22 0 0,-22 0 15,22 21-15,-22-21 0,22 0 0,-21 0 16,20 0-16,-20 0 0,-64 0 16,21 0-1,42 21-15,1-21 0,-1 0 0,1 0 16,-1 0-16,22 0 0,-21 0 15,20 0-15,-20 0 0,20 0 0,-20 22 16,21-22-16,-22 0 0,-105 0 16,105 0-16,1 0 15,-1 0-15,-20 0 0,-43 0 16,63 0-16,22 0 0,-22 0 16,1 0-16,-1 0 0,1 0 15,-128 0 1,128 0-16,-22 0 0,22 0 0,-1 0 15,-63 0-15,64 0 0,-1 0 16,1 0-16,-1 0 0,22 0 16,-22 0-16,-63 0 15,21 0-15,43 0 16,-1 0-16,-20 0 0,20 0 0,1 0 0,-1 0 16,22 0-16,-22 0 0,1 0 15,-1 0-15,22 0 0,-21 0 16,20 0-16,-63 0 15,64 0-15,0 0 0,-1 0 16,-20 0-16,21 0 0,-1 0 0,-20 0 16,20 0-16,-20 0 0,21 0 0,-64 0 15,0 0 1,64 0-16,-1 0 0,-20 0 16,20 0-16,22 0 0,-21 0 0,0 0 15,-1 0-15,1 0 0,21 0 16,-106-22-1,84 22-15,1 0 0,0 0 16,-1 0-16,-20 0 0,21 0 0,-1 0 16,1 0-16,0 0 0,-1 0 15,1 0-15,-22 0 16,22 0-16,-21-21 0,20 21 16,22 0-16,-21 0 0,21 0 15,-1 0-15,1 0 0,-21 0 16,21 0-16,0 0 0,-1 0 0,-20 0 15,21 0 1,0 0-16,0 0 0,-1-21 0,-20 21 16,21 0-16,0 0 0,0 0 15,-1 0 1,1-21-16,0 21 16,0 0-1,0 0 16,0 0-15,21-21-16,-22 21 0,1 0 31,0 0-31,0 0 16,0 0 0,0-21-16,-1 21 15,1 0 1,21-22-1,0 1 17,-21 21-17,21-21-15,0 0 32,0 0-17,0 0 16,-21 21-15,21-22-16,0 1 16,0 0-1,0 0 1,0 0 0,0 0-1,0-1-15,0 1 16,0 0-1,21 0-15,0 0 16,-21 0 0,0-1-16,0 1 15,0 0 1,0 0-16,0 0 16,0 0-16,0-1 15,0 1-15,0 0 16,0 0-16,0 0 0,0 0 15,0-1 1,0 1-16,0 0 16,0 0-16,0 0 15,0 0 1,0-1-16,0 1 16,0 0-16,0 0 15,0 0 1,0 0-16,0-1 15,0 1-15,-21 0 16,21 0-16,-21 21 0,21-21 16,-21 0-16,0-1 0,21 1 15,-22-21-15,1 0 0</inkml:trace>
  <inkml:trace contextRef="#ctx0" brushRef="#br1" timeOffset="17274.09">2963 1122 0,'0'0'0,"0"-21"0,0 0 15,21-1-15,-21 1 16,22 21-16,-22-21 15,0 42 17,0 0-32,0 1 15,0 20-15,0-21 0,0 21 0,0 1 16,-22-1-16,22 22 0,-21-22 16,21 21-16,-21-20 0,21 20 0,0 1 15,0-1-15,-42 107 16,42-128-16,0 21 15,-21-20-15,21-22 0,0 21 16,0-21-16,0 22 0,0-22 0,0 0 16,21-42 15,0 0-31,-21-22 16,0 22-16,0-21 0,0 0 15</inkml:trace>
  <inkml:trace contextRef="#ctx0" brushRef="#br1" timeOffset="18271.23">3048 974 0,'0'0'15,"21"0"17,0 0-17,0 0-15,1 0 0,41 0 16,-42 0-16,22 0 0,-1 0 16,0 0-16,1 0 0,20 0 15,1 0-15,-1 0 0,22 0 16,-1 21-16,1-21 0,190 0 15,-169 0-15,0 21 16,0-21-16,211 21 16,-232-21-16,0 0 0,-1 0 15,1 21-15,0-21 0,-1 0 0,128 0 16,-85 22 0,-85-22-16,22 0 0,-22 0 15,22 0-15,-22 0 0,-21 0 0,21 0 16,-20 0-16,20 0 0,-21 0 15,0 0-15,0 0 16,-21 21 15,-21 0-15,0-21-16,0 21 0,0 0 16,21 0-16,-43 22 0,43-22 15,0 0-15,0 0 16,-21 0-16,21 22 0,-21-22 0,21 21 15,0-21-15,0 22 0,0-22 0,0 64 16,0-22 0,0-21-16,0 1 0,0-1 0,0 0 15,0-20-15,0 20 0,0 0 0,0-21 16,0 22-16,0-22 0,0 0 16,0 21-16,0-20 0,0-1 0,0 0 15,0 0-15,-21 0 16,21 0-16,-21-21 0,21 22 0,-21-22 15,-1 0 1,22 21-16,-21-21 0,0 0 16,0 0-16,0 0 0,0 0 0,-1 0 15,1 0-15,-42 0 16,-1 0-16,22 0 0,0 0 16,-22 0-16,22 0 0,-22 0 15,1 0-15,-22 0 0,22 0 16,-22 0-16,-21 0 0,-296 0 15,296 0 1,0 0-16,22 0 0,-22 0 0,21 0 16,0 0-16,1 0 0,-1 0 0,0 0 15,22 0-15,-1 0 0,-105 0 16,21 0 0,106 0-16,-1 0 15,1 0-15,0 0 0,-1 0 0,1 0 16,21-21-16,0 21 0,-1 0 31,22-22 16,22 1-31,-1 0-16,0 21 15</inkml:trace>
  <inkml:trace contextRef="#ctx0" brushRef="#br1" timeOffset="18587.05">3260 1482 0,'0'21'0,"0"0"0,0 21 16,0-20-16,0 20 0,0 0 15,0 1-15,0-1 0,0 0 0,0-21 16,0 22-16,0-1 0,0-21 16,0 0-16,0 22 0,0-1 15,0-21-15,0 0 16,21-21 15,-21-21-15,21 21-16</inkml:trace>
  <inkml:trace contextRef="#ctx0" brushRef="#br1" timeOffset="18866.89">3344 1482 0,'64'0'31,"-43"21"-31,0 0 0,0 0 16,0 22-16,22-22 0,-1 42 16,-21-20-16,0-22 0,-21 21 15,22 0-15,-1 22 0,-21-43 16,0 0-16,21 0 0,-21 22 15,0-22 1,0 0-16,0-42 47</inkml:trace>
  <inkml:trace contextRef="#ctx0" brushRef="#br1" timeOffset="19167.72">3895 1376 0,'0'21'0,"-22"0"16,22 0-16,-21 1 0,21 20 0,0-21 15,-21 21-15,0 1 16,0-1-16,-22 106 15,22-105-15,0-22 0,21 21 16,-21 0-16,21-20 0,-21 20 16,21-21-16,0 0 0,0 0 0,0 1 31,21-44-15,0 1-1,-21 0-15,21 0 0,0 0 0</inkml:trace>
  <inkml:trace contextRef="#ctx0" brushRef="#br1" timeOffset="19571.48">3937 1799 0,'0'0'16,"21"0"-1,0 0-15,0 0 0,1 0 16,-1 0-16,0-21 16,0 21-16,0-21 0,0 0 15,1 0-15,-1-1 0,-21 1 16,0 0-16,0 0 16,0 0-16,0 0 15,-21 21-15,-1 0 16,1 0-16,0 0 0,0 21 15,0 0-15,0 0 0,-43 43 16,64-43-16,0 21 16,-21-21-16,21 0 0,0 22 0,0-22 15,0 0-15,0 0 0,0 0 16,0 1-16,0-1 0,21-21 16,0 21-1,0-21-15,1 0 16,-1 0-16,0 0 0,21 0 15,-21-21-15,1 21 0,-1-21 16,0-1-16</inkml:trace>
  <inkml:trace contextRef="#ctx0" brushRef="#br1" timeOffset="20219.11">4572 1524 0,'0'0'0,"0"21"16,0 0 0,-21 1-16,21-1 0,-21 0 15,21 0-15,-22 21 0,22-20 0,0 20 16,0-21-16,-21 0 0,21 0 16,-21 22-16,21-22 0,-21 21 15,21-21-15,0 1 16,0-1-16,21-42 47,-21-1-47,21 22 0,0-21 15,1 0-15,-1-21 0,0 21 0,0-1 16,0 1-16,0-21 0,-21 21 16,22 0-16,-1 21 0,0-22 0,0 1 15,0 21 1,0 0-16,-21 21 15,0 1-15,0-1 16,0 0-16,0 0 0,0 0 0,0 0 16,0 1-16,0-1 0,-21 0 15,21 0-15,0 0 0,0 22 16,0-22-16,0 0 16,21-21-16,1 0 0,-1 0 15,0 0-15,21 0 0,-21 0 0,1 0 16,-1 0-16,21 0 0,-21-21 15,0 0-15,1-1 0,20 1 16,-21 0-16,0 0 0,0 0 0,-21-22 16,0 1-16,22 0 0,-22-1 15,0 22-15,0-21 0,0 0 0,0-1 16,-22 1-16,22 21 16,0 0-16,-21 21 0,21-22 15,-21 22-15,0 0 0,0 22 31,21-1-31,0 0 16</inkml:trace>
  <inkml:trace contextRef="#ctx0" brushRef="#br1" timeOffset="21426.42">4106 2477 0,'0'0'0,"0"-22"15,0 1 1,21 21 31,-21 21-32,0 1-15,0 20 16,0 0 0,0-21-16,0 22 0,0-22 0,0 21 15,0 1-15,0-22 0,0 21 16,0 0-16,0-20 0,-21 20 0,21-21 16,-42 85-16,21-64 15,0-21-15,21 1 16,0-1-16,0 0 0,0 0 0,-22 0 15,22 0-15,0 1 16,22-22 15,-1 0-15,0 0-16,0 0 0,0 0 16,0 0-16,22 0 0,-22 0 15,0 0-15,21 0 16,1 0-16,-1 0 0,43 0 15,-22 0-15,-20 0 0,105-22 16,-85 1 0,-20 21-16,-22 0 0,0 0 0,0 0 15,-21-21 1,21 21-16,-21-21 0,-21 0 16,0 21-1,0-21-15,0 21 16,-1 0-16,1 0 0,0 0 0,0-22 15,0 22-15,0 0 16,42 0 31,0 0-47,0 0 0,0 0 16,0 0-16,1 0 0,-1 0 15,0 0-15,0 0 16,-21 22-16,0-1 0,0 0 15,0 0-15,0 0 16,0 0-16,0 1 0,-21-1 0,21 0 16,-42 0-16,20 0 0,1 0 15,0 1-15,0-1 0,0 0 0,0 0 0,-22-21 16,22 21-16,0 0 16,0 1-16,42-44 31,0 22-31,0-21 15</inkml:trace>
  <inkml:trace contextRef="#ctx0" brushRef="#br1" timeOffset="21967.11">5440 2794 0,'0'0'0,"0"21"31,0 0-31,0 22 15,0-22-15,0 42 16,-21-41-16,21 20 0,0 0 16,0 1-16,0-1 0,-22 0 0,22 1 15,-21-22-15,21 21 0,0 0 0,0 22 16,-21-1 0,21-41-16,0-1 0,0 0 15,0-42 16,0 0-15,0-1-16,0 1 0,21 0 16,-21-21-16,0 21 0</inkml:trace>
  <inkml:trace contextRef="#ctx0" brushRef="#br1" timeOffset="23011.52">5524 2709 0,'0'0'0,"0"-21"16,22 21-1,-1 0 1,0 0-16,0 0 0,0 0 16,0 0-16,1 0 0,-1 0 15,21 0-15,-21 0 0,22 0 0,-1 0 16,0 0-16,1 0 0,41 0 15,-20 0-15,-22 0 16,85 0-16,-42 0 0,-22 0 16,22 0-16,21 0 0,-22 0 15,1 0-15,211 21 16,-20-21-16,-171 22 16,-20-22-16,21 0 0,0 0 15,0 0-15,84 0 0,-105 0 16,-1 0-16,1 0 0,84 0 15,-20 0 1,-65 0-16,-20 0 0,-1 0 0,1 0 16,-22 0-16,22 0 0,-22 0 0,0 0 15,-21 0-15,22 0 0,-22 0 16,0 0-16,0 0 0,-21 21 47,0 0-47,0 0 15,0 0-15,0 0 16,0 1-16,0 20 16,-42 43-16,42-64 0,0 21 15,0-21-15,-21 22 0,21-1 16,-21 85-16,21-85 16,0 1-16,0-1 0,0 0 0,0 1 15,0 62 1,0-20-1,0-64-15,0 22 0,0-22 0,0 0 16,0 0-16,0 0 16,0 0-16,-22-21 0,1 0 15,0 22-15,0-22 16,0 0-16,0 0 0,-1 0 16,1 0-16,0 0 0,0 0 0,-21 0 15,20 0-15,-20 0 0,0 0 0,-170 0 16,170 21-1,-22-21-15,1 0 0,-85 0 16,63 0-16,0 0 16,1 0-16,-22 0 0,21 0 0,-21 0 15,22 0-15,-128 0 16,-106 0-16,191 0 16,22 0-16,-128 0 0,127 0 15,0 0-15,21 0 0,1 0 16,20 0-16,-20 0 0,-107 0 15,85 0 1,64-21-16,-22 21 0,22 0 0,0 0 16,-22-22-16,22 22 0,0-21 15,-1 21-15,22 0 0,-21 0 0,-43-21 16,64 21 0,0 0-16,0-21 15,-1 21 1,1 0-1,21-21 32,21 21-31,1-21-16,-1 21 0,-21-22 16,21 1-16</inkml:trace>
  <inkml:trace contextRef="#ctx0" brushRef="#br1" timeOffset="23351.77">5821 2963 0,'0'0'0,"-21"0"15,-1 0 1,1 0-16,-21 0 16,0 22-16,20-1 0,1 0 15,0 21-15,21-21 0,-21 22 0,0-22 16,21 21-16,-21 1 0,21-1 16,0 0-16,0-21 0,0 64 15,0-64-15,0 22 16,0-22-16,0 0 0,21 0 0,0 0 15,0-21-15,0 0 0,0 0 0,1 0 16,20 0-16,-21 0 0,21-21 16,22 0-1,-43 21-15</inkml:trace>
  <inkml:trace contextRef="#ctx0" brushRef="#br1" timeOffset="23766.53">6202 3133 0,'0'0'0,"-21"0"16,-1 21 0,1 0-16,21 0 15,-21 22-15,21-22 16,-21 0-16,0 42 0,21-41 0,0 20 16,0-21-16,0 0 0,0 0 15,0 1-15,0-1 0,0 0 16,0 0-16,21 0 0,0-21 15,0 0-15,0 0 16,1 0-16,41 0 16,-42 0-16,0-21 0,1 21 15,-1-21-15,0 0 0,0 0 0,-21-1 16,0 1-16,21 0 0,-21-21 0,0-22 16,-21-20-1,0 62-15,0 1 0,-22-21 16,22 42-16,0 0 0,0 0 15,0 0-15,0 0 0,-1 0 16,1 0-16,21 21 0,-21 0 16,0 22-1,21-22-15,0 0 0,0 0 16,21-21-16,0 0 16,0 0-16,1 0 0</inkml:trace>
  <inkml:trace contextRef="#ctx0" brushRef="#br1" timeOffset="24071.35">6667 2942 0,'0'21'0,"0"-42"0,-21 64 0,0-22 15,21 0-15,-21 0 0,0 21 0,21 1 16,-21 84 0,-1-43-16,22-62 0,-21 20 15,0 43-15,21-64 0,0 0 16,-21 0-16,21 0 0,0 0 16,0 1-16,0-1 15,21-21-15,0 0 16,0-21-1,1 21-15,-1-22 0,0 1 0,0 0 16,0 0-16</inkml:trace>
  <inkml:trace contextRef="#ctx0" brushRef="#br1" timeOffset="24341.25">6879 2963 0,'0'-21'15,"0"42"-15,0-63 0,0 63 31,0 0-31,0 1 16,0 62 0,-21 1-16,0-43 15,0 1-15,21-1 0,0 21 0,-22-41 16,22 20-16,-21 0 0,21 1 0,0-22 16,0 0-16,0 0 0,0 0 15,0 0-15,0 1 16,0-1-16,21-21 15,1 0-15,-1-21 16,0-1-16,0 1 0,0 0 16,0 0-16</inkml:trace>
  <inkml:trace contextRef="#ctx0" brushRef="#br1" timeOffset="24708.04">7006 3344 0,'0'0'0,"0"22"0,0-1 16,21-21 0,0 0-16,1 0 15,-1 0-15,0 0 0,0 0 0,0 0 16,0-21-16,1-1 0,-1 1 16,0 0-16,0 21 0,0-21 15,-21 0-15,0 0 16,-21 21-1,0 0-15,0 0 16,0 0-16,-1 0 0,1 0 0,0 0 16,-21 21-16,21 0 0,-1 0 15,1 0-15,0 0 0,21 1 0,-21 41 16,21-21 0,0-20-16,0-1 0,0 0 15,0 0-15,0 0 0,21-21 16,0 21-16,0-21 15,1 0-15,-1 0 0,0 0 0,0 0 16,43-21 0</inkml:trace>
  <inkml:trace contextRef="#ctx0" brushRef="#br1" timeOffset="24995.89">7726 3154 0,'0'0'16,"-85"0"0,64 0-16,0 0 0,0 21 15,-1-21-15,1 21 0,0 0 0,0 1 16,0 20-16,21-21 0,-43 64 16,43-43-16,0 0 15,0 1-15,0-22 16,0 0-16,0 0 0,0 0 15,0 1-15,22-22 0,-1 0 0,0 0 16,21 0 0,43 0-16,-43 0 0,-21-22 15,43 1-15,-43 0 0,21 0 16,-20 0-16</inkml:trace>
  <inkml:trace contextRef="#ctx0" brushRef="#br1" timeOffset="25270.83">8128 2900 0,'0'0'0,"-42"0"31,20 0-31,1 21 16,0 0-16,0 0 0,0 22 0,21-22 16,-21 21-16,21 1 0,-22-22 15,1 63-15,21-41 0,0 41 16,0-41-16,0-1 0,0-21 15,0 22-15,0-22 16,0 0-16,0 21 0,0-21 0,0 1 16,0-1-1,0 0-15,21-21 16,1 0-16,-1 0 0,0 0 16,0-21-16,0 0 0,0-1 15</inkml:trace>
  <inkml:trace contextRef="#ctx0" brushRef="#br1" timeOffset="25504.69">8318 3302 0,'0'0'0,"-21"0"31,0 0-15,21 21-16,0 0 0,-21 1 0,21-1 15,-42 42-15,42-42 16,0 1-16,0-1 0,-22 0 15,22 0-15,0 0 0,0 0 16,0 1-16,22-22 31,-1 0-31,0 0 0,0 0 16,0 0-16,0 0 0,-21-22 0</inkml:trace>
  <inkml:trace contextRef="#ctx0" brushRef="#br1" timeOffset="26215.31">8594 3344 0,'-64'22'31,"64"-1"-31,-21 0 0,0 0 0,21 0 0,0 0 16,-21 1-16,21-1 0,0 21 15,0 0 1,0-20-16,21-22 31,0 0-15,0 0-16,0 0 15,-21-22-15,0 1 0,0 0 16,0 0-16,0 0 16,0 0-16,0-1 0,0 1 15,0 0-15,-21 21 0,21-21 0,0 0 16,0 0-1,21 21-15,-21-22 0,21 22 16,1 0-16,-1 0 0,0 0 0,0 0 16,21 0-1,-20 0-15,-22 22 0,21-1 16,-21 0-16,21 0 0,-21 0 16,0 0-16,0 1 15,0-1-15,0 0 0,0 0 0,0 0 16,0 0-16,0 1 0,0-1 15,0 0 1,-21-21-16,21-21 31,0 0-15,0-1-16,0 1 16,21 0-16,-21-21 0,21 21 0,0-1 15,0 1-15,1 0 0,-1-21 16,0 21-16,0-1 0,0 1 0,0 21 15,1-21-15,-1 21 0,0 0 16,0 0 0,0 21-16,0 0 0,-21 1 15,0-1-15,0 21 0,0-21 0,0 0 16,0 1-16,0-1 0,0 0 0,0 0 16,0 0-16,-21 0 0,21 1 15,-21-1-15,0 0 16,21-42 15,21 21-15,0-21-16</inkml:trace>
  <inkml:trace contextRef="#ctx0" brushRef="#br1" timeOffset="26642.58">9419 3344 0,'0'0'0,"0"-42"15,0 21 1,-21 21 0,0 0-1,0 0-15,-1 0 0,1 0 16,0 0-16,0 21 0,0-21 0,0 21 16,-1 0-16,1 1 0,0-1 15,0 0-15,21 0 0,0 0 16,0 0-16,0 1 0,21-22 15,0 21-15,0-21 16,22 0-16,-22 0 0,0 21 0,0-21 16,43 0-1,-22 21-15,-21-21 16,0 0-16,-21 21 0,0 0 16,0 1-1,-21-22 1,0 21-16,0 0 15,0-21-15,0 0 0,-22 21 16,22-21-16,0 0 0,0 0 16,0 0-16,-1 0 0,1 0 15,0 0-15,21-21 32,0 0-32,0 0 0</inkml:trace>
  <inkml:trace contextRef="#ctx0" brushRef="#br1" timeOffset="26907.43">8721 2879 0,'0'0'0,"0"-21"15,-22 21 1,22 21 47,-21-21-63,0 0 15</inkml:trace>
  <inkml:trace contextRef="#ctx0" brushRef="#br1" timeOffset="27154.29">8107 3048 0,'0'0'15,"21"0"16,0 0-31,0 0 0,0 0 16,1 0-16,-1 0 0,21 0 0,0 0 16,1 0-1,-22 0-15,0 0 0,0 0 16</inkml:trace>
  <inkml:trace contextRef="#ctx0" brushRef="#br1" timeOffset="57126.96">6329 4149 0,'0'-64'32,"0"43"-32,0 0 0,0 0 15,0 0-15,0-1 16,-21 22 0,21-21-16,-22 21 31,22 21-16,0 1-15,0-1 0,0 0 16,0 42-16,0 1 16,-21-22-16,21 1 0,0-1 15,0 0-15,0-21 0,0 22 16,-21 63-16,21-43 16,0-21-16,0-20 15,0 20-15,0-21 0,0 21 0,0-20 16,0-1-16,0 21 0,-21-21 0,21 0 15,0 1-15,0-1 16,0 0-16,0 0 16,21-21 31,0 0-32,0 0-15,1 0 16,20 0-16,0 0 15,1 0-15,-22 0 0,63 0 16,-20 0-16,-22 0 0,1 0 16,20 0-16,1 0 0,-22 0 0,0 0 15,64 0-15,-42 0 16,-22 0-16,-21 0 0,0 0 16,0 0-16,1 0 0,-1 0 15,0 0-15,0 0 16,-21-21 15,0 0-15,0 0-16,0-1 15,0 1-15,-21 0 16,21 0-16,-21 0 0</inkml:trace>
  <inkml:trace contextRef="#ctx0" brushRef="#br1" timeOffset="57454.77">7070 4678 0,'0'21'15,"21"-21"1,0 0-16,0 0 0,0 0 16,0 0-16,1 0 0,-1 0 15,0 0-15,0 21 16,0-21-16,0 0 0,-21 21 15,0 22-15,0-22 0,0 0 16,0 0-16,0 0 16,0 22-16,-21-22 0,0 0 0,21 0 15,-42 0-15,42 22 0,-43-22 16,-20 42 0,42-41-16,21-1 0,-21 0 0,-1 0 15,44-21 16,-1 0-31,0-21 16,-21 0-16,21 0 0,21-1 0</inkml:trace>
  <inkml:trace contextRef="#ctx0" brushRef="#br1" timeOffset="57771.11">7895 4466 0,'0'0'15,"-21"0"-15,0 0 0,0 0 16,-1 0-16,22 21 16,0 1-16,-21-1 0,21 21 15,-21 22 1,21-43-16,0 21 0,0 22 15,0-43-15,-21 21 0,21-21 0,0 22 16,0-22-16,0 0 0,0 0 0,0 0 16,0 0-16,0 1 15,21-22 1,0 0 0,-21-22-16,21 1 0,-21 0 15</inkml:trace>
  <inkml:trace contextRef="#ctx0" brushRef="#br1" timeOffset="58230.89">7747 4614 0,'0'-21'0,"0"42"0,0-63 15,-21 21-15,21 0 16,0 0-16,0-1 0,0 1 16,0 0-16,21 0 0,21 0 15,-21 0-15,43-1 16,-22 22-16,1 0 0,-22 0 0,21 0 15,0 0-15,1 22 0,-22-22 16,21 21-16,-21 0 0,1 21 0,-22-21 16,0 22-16,0-22 0,-22 42 15,1-41-15,0-1 16,-21 0-16,-1 0 0,22 0 0,-21 0 16,0 1-16,20-22 0,-20 21 15,21-21-15,-43 0 16,22 0-16,21 0 15,0-21-15,21-1 16,21 22 15,0 0-31,0 22 16,0-22-16,1 21 0,-1 0 16,0 0-16,0 0 0,0 0 0,43 22 15,-22-22 1,-21 0-16,0-21 0,1 21 15,-1-21-15,0 0 0,0 0 16,0 0-16,0 0 16,1 0-16,-1-21 0,0-21 15</inkml:trace>
  <inkml:trace contextRef="#ctx0" brushRef="#br1" timeOffset="58619.15">8318 4763 0,'0'21'16,"22"-21"-16,-1 0 0,0 0 15,0 0 1,0 0-16,0 0 0,1-21 0,-1 21 16,0-22-16,0 22 0,0-21 0,0 21 15,22-21-15,-22 21 0,0-21 16,0 0-16,-21-22 15,-21 22 1,0 21 0,0 0-16,0 0 0,-1 0 0,-20 0 15,0 43-15,-1-22 16,22 0-16,0 0 0,0 21 16,0-20-16,21 20 0,0-21 15,0 0-15,0 0 0,0 1 16,0-1-16,0 0 15,63 0-15,-42-21 16,1 0-16,20 0 0,-21 21 16,21-21-16,22 0 0,-43 0 15,21 0-15,-20-21 0,62 0 16</inkml:trace>
  <inkml:trace contextRef="#ctx0" brushRef="#br1" timeOffset="59651.89">9250 4593 0,'0'0'0,"-64"-42"31,43 42-31,0 0 0,0 0 16,0 0-16,-1 0 0,1 0 16,0 0-16,0 0 0,-21 42 15,20-21-15,1 1 16,21 41-16,-21-42 0,0 0 15,21 22-15,0-22 0,0 0 16,0 0-16,0 22 0,0-22 16,0 21-16,21-42 15,0 21-15,0-21 0,1 0 16,-1 0-16,0 0 0,0 0 16,0 0-16,0-21 0,1 0 0,20 0 15,0-22 1,-42 1-16,0 21 0,21-21 15,1 20-15,-22 1 0,0 0 0,0 0 16,0 0-16,0 0 16,0 42 15,0 0-15,0 0-16,0 21 15,0 1-15,0-1 0,-22-21 16,22 22-16,0-22 0,0 21 15,0 0-15,0-20 0,0 20 0,0-21 16,0 0-16,0 64 16,0-43-16,22-21 15,-22 1-15,0-1 0,0 0 16,21-21-16,-21 21 0,21-21 0,0 0 16,0 0-1,0 0-15,1 0 0,-1-21 16,0 0-16,0 0 0,0-43 15,0 43-15,-21-64 16,22 43-16,-22-22 0,21-20 16,-21 20-16,0 22 0,0 0 15,0-1-15,0 22 0,0-21 16,0 21-16,0-22 0,0 1 16,0 63 15,0 0-31,0 0 15,0 1-15,0-1 0,0 0 16,-21 42-16,21-41 0,0-1 16,0 0-16,0 21 0,0-21 15,0 1-15,0-1 0,0 0 16,0 0-16,21-21 0,0 21 16,0-21-16,0 0 15,0 0-15,1 0 16,-1-21-16,0 0 0,0 0 0,0 0 15,0-1-15,1 1 0,-1 0 0,0-21 16,0 21-16,-21-22 0,21-20 16,0 42-16,-21-22 15,0 22-15,0 0 16,0 42 15,0 0-31,-21 22 16,0-1-16,21-21 0,0 0 15,0 0-15,0 1 0,0-1 16,0 0-16,0 0 0,0 0 0,0 0 16,21 1-16,0-1 0,1-21 15,-1 21-15,0-21 0,21 0 16,1 0 0,-22 0-16,0-21 0,0 0 15,0 21-15,0-22 0</inkml:trace>
  <inkml:trace contextRef="#ctx0" brushRef="#br1" timeOffset="60079.65">10223 4636 0,'-21'0'16,"21"21"-1,21-21 1,1 0-1,-1 0-15,0 0 0,0 0 16,0 0-16,0-21 0,1 21 16,-22-22-16,21 22 0,-21-21 15,0 0 1,0 0 0,-21 21-1,-1 0-15,1 0 16,21 21-16,-21-21 15,0 21-15,21 0 0,0 1 16,-21-1-16,21 0 0,0 0 16,0 0-16,0 0 0,0 1 0,0-1 15,0 0-15,0 0 0,0 0 16,21 0 0,0-21-16,0 0 0,0 0 15,1 0-15,-1 0 16,0 0-16,0 0 15,0 0-15,0 0 0,22-42 16,-1 21-16</inkml:trace>
  <inkml:trace contextRef="#ctx0" brushRef="#br1" timeOffset="60518.4">10880 4509 0,'21'0'0,"-42"0"0,63-22 16,-63 22 15,0 0-31,-1 0 0,-20 22 16,21-1-16,0-21 15,0 21-15,-1 0 0,22 0 16,-21 0-16,21 22 16,0-22-16,21 0 31,1-21-31,-1 0 0,0 21 15,21-21-15,-21 0 16,1 0-16,-1 0 0,0 21 0,0-21 16,0 0-16,0 22 15,-21-1 1,-21 0 0,0-21-1,0 0-15,0 21 0,0-21 16,-1 0-16,1 0 0,-21 0 0,21 0 15,0 21-15,-1-21 16,1 0-16,0 0 16,0 0-16,0 0 15,21-21 17,0 0-32,21 21 0</inkml:trace>
  <inkml:trace contextRef="#ctx0" brushRef="#br1" timeOffset="60987.02">11388 4043 0,'0'-42'16,"0"20"0,0 44 15,0-1-31,0 0 16,0 0-16,0 0 0,-22 22 15,22-22-15,-21 0 16,0 85-16,21-64 0,0 0 15,0 22-15,0-22 0,-21-21 16,21 22-16,-21-22 0,21 0 16,0 21-16,0-20 0,-21-1 15,21 0-15,0 0 0,0 21 16,0-20 0,0-1-16,0 0 0,21-21 15,0 0-15,0 0 0,0 0 16,0 0-16,1 0 0,-1 0 15,21 0-15,-21-42 16,0 42-16,1-22 0,-1 22 0,0-21 16,-21 0-16,21 0 15,0 21-15,-21-21 0,0 0 0</inkml:trace>
  <inkml:trace contextRef="#ctx0" brushRef="#br1" timeOffset="61326.74">11239 4403 0,'0'0'0,"22"0"31,-1 0-15,0 0-16,0 0 0,0 0 0,0 0 15,22 0-15,-22-21 16,0 21-16,21 0 0,-20 0 0,-1 0 16,42-22-16,-42 22 15,1 0-15,-1 0 0,0-21 16,-42 21 62,0 0-78</inkml:trace>
  <inkml:trace contextRef="#ctx0" brushRef="#br1" timeOffset="65150.79">2455 6011 0,'0'-21'32,"0"0"-17,0 0 1,0 0 0,0 0-1,0-1-15,0 1 16,0 0-1,0 0 1,21 0 0,-21 0-1,22 21 17,-22 21 30,0 0-62,0 0 16,0 0-1,0 0-15,0 1 0,0-1 16,0 0-16,0 0 0,0 0 16,0 0-16,0 1 15,0-1-15,-22-21 0,22 21 0,0 0 16,0 0-16,0 0 0,0 1 15,0-1-15,0 0 0,0 0 16,0 21-16,0-20 16,0-1-16,0 0 15,0 0-15,0 0 0,0 0 0,0 1 16,22 41-16,-22 1 16,0-43-16,21 0 15,-21 21-15,0-21 0,0 1 16,0-1-16,0 0 0,0 0 15,0 43 1,0-43-16,0 0 0,0 21 0,0-21 16,0 22-16,0-22 15,0 0-15,0 0 0,0 0 0,0 1 16,0-1-16,0 0 0,0 42 16,0 1-1,0-22-15,0-21 0,0 1 16,0-1-16,0 21 0,0-21 0,0 0 15,0 1-15,0-1 0,0 0 16,0 0-16,0 0 0,0 22 16,21-22-16,-21 0 0,0 0 0,0 0 15,0 0-15,0 1 16,0 20-16,0 21 16,0-41-1,0-1-15,0 0 0,0 0 0,0 0 16,0 0-16,0 1 0,0-1 0,0 0 15,0 0-15,0 43 16,0-22-16,0-21 0,0 21 16,0-20-16,0-1 0,0 0 15,21 0-15,-21 0 0,0 0 0,0 1 16,0-1-16,0 0 0,0 21 16,0-21-1,0 1-15,0-1 0,0 0 0,0 0 16,0 0-16,0 0 0,0 1 0,0-1 15,0 0-15,0 0 0,0 0 16,0 0-16,0 1 0,21-1 0,-21 63 16,21-41-1,-21-22-15,0 0 0,0 0 16,0 0-16,0 1 0,0-1 0,0 0 16,0 21-16,0-21 0,0 1 15,0-1-15,0 21 16,0-21-16,0 22 0,0-22 0,0 0 15,0 21-15,0-21 0,0 1 16,0-1-16,0 0 0,0 0 0,0 0 16,0 0-16,0 1 0,0-1 0,0 21 15,0-21-15,0 0 0,0 1 16,0 20-16,0-21 16,0 21-16,0-20 0,0-1 15,0 0-15,0 0 0,0 0 16,0 0-16,0 1 0,0-1 0,0 0 15,-21 0-15,21 0 0,0 0 16,0 1-16,0 20 16,-21-21-16,21 0 15,0 0-15,0 1 0,0-1 16,0 0-16,0 0 16,0 0-1,0 0-15,0 1 16,0-1-16,0 0 15,-21 0-15,21 0 16,0 0 0,0-42 15,0 0-15,0 0-16,0 0 0,0 0 0,0-22 15,0 1-15</inkml:trace>
  <inkml:trace contextRef="#ctx0" brushRef="#br1" timeOffset="67685.32">2434 5863 0,'21'0'31,"0"0"-15,1 0-16,-1 0 0,0 0 15,0 0-15,-21 21 16,42-21-16,-20 0 0,20 0 16,-21 0-16,21 0 0,1 0 15,-1 0-15,0 0 0,1 0 16,-1 22-16,0-22 0,22 0 16,21 21-16,-43-21 15,0 0-15,1 0 0,62 21 16,-62-21-16,20 0 0,1 0 15,-22 0-15,22 0 0,20 0 0,-20 21 16,63-21-16,-43 0 16,-20 0-16,21 0 0,-1 0 0,1 0 15,0 0-15,-1 0 0,1 0 0,0 0 16,20 0-16,-20 0 0,0 0 16,63 0-16,-63 0 0,84 0 15,-84 0-15,20 0 16,-20 0-16,21-21 0,-21 21 15,-1 0-15,22 0 0,-21 0 0,-1 0 16,22 0-16,169 0 16,-84 0-16,-106 0 15,-1 0-15,22 0 0,-21 0 0,-1 0 16,-20 0-16,21 0 0,-1 0 16,1 0-16,0 21 0,-1-21 0,86 0 15,84 0 1,-191 21-16,22-21 0,-1 0 15,-20 0-15,21 0 0,-22 0 0,22 0 16,-1 0-16,-20 21 0,253-21 16,-232 0-1,-21 0-15,20 0 0,-20 0 16,20 0-16,-20 0 0,21 0 0,-1 0 16,-20 0-16,20 0 0,1 0 15,0 0-15,84 0 16,43 0-16,-128 0 0,-20 0 15,21 0-15,-22 0 0,1 0 16,84 0-16,-64 0 0,-20 0 16,21 0-16,105 0 15,-63 0-15,-63 0 16,-1 0-16,-21-21 0,22 21 16,-22 0-16,1 0 0,-1 0 0,0 0 15,1 0-15,-1 0 0,21 0 16,-20 0-16,-1 0 0,0 0 0,85 0 15,-84 0 1,-1 0-16,0 0 0,-20 0 0,20 0 16,-21 0-16,21 0 0,-20 0 0,-1 0 15,0 0-15,0 0 0,0 0 16,43 0-16,-43 0 16,0 0-16,0 0 0,0 0 15,1 0 1,-1 0-16,0 0 0,0 0 15,0 0-15,0 0 16,22 0-16,-22 0 16,0 0-16,0 0 15,0 0-15,1 0 0,-1 0 16,0 0-16,0 0 16,0 0-16,0 0 15,1 0-15,-1 0 0,0 0 16,0 0-16,0 0 15,0 0-15,1 0 0,-1 0 0,21 0 16,-21 0-16,0 0 16,1 0-16,-1 0 0,21-21 15,-21 21-15,0 0 16,1 0 0,-1 0-16,0 0 15,-21 21 63,0 0-78,0 1 16,0-1 0,0 0-1,0 0-15,0 0 0,0 0 16,0 1-16,0-1 0,0 0 15,0 0-15,0 21 16,0-20-16,0-1 0,0 21 16,0-21-16,0 0 0,0 22 15,0-22-15,0 21 0,0-21 0,0 22 16,0 20-16,0-42 0,0 43 16,0-22-16,0 1 15,0-22-15,0 21 0,0-21 0,0 22 16,0-1-16,0-21 0,0 21 0,0-20 15,0 20-15,0 0 0,0 1 16,0 62 0,0 22-16,0-84 15,0-1-15,0-21 0,0 22 0,0-1 16,0 0-16,21-21 0,-21 22 16,0-1-16,21-21 0,-21 106 15,0-63 1,0-22-16,0 0 0,21 1 0,-21-22 15,0 21-15,0 1 0,0-1 16,0-21-16,0 21 0,22 1 0,-22 41 16,0-41-16,0-22 15,0 21-15,0-21 0,0 43 16,0-43-16,0 21 0,0-20 16,0 20-16,21-21 0,-21 21 0,0-20 15,0 41 1,0-21-16,0 22 0,0-43 0,0 0 15,0 43-15,0-43 0,0 0 16,0 0-16,0 22 0,0-22 0,0 0 16,0 42-1,0-20-15,0-22 16,0 0-16,0 0 0,0 0 16,0 1-16,0-1 0,0 21 15,0-21-15,0 0 0,0 43 16,0-43-1,0 0-15,0 0 0,0 1 0,0-1 16,0 0-16,0 0 0,0 0 0,0 0 16,0 1-16,0-1 0,0 42 15,0 1 1,0-43-16,0 0 0,0 0 16,-21 0-16,21 1 0,0-1 0,0 0 15,0 0-15,-22 0 0,22 22 16,0-1-1,0 0-15,0-21 0,0 1 16,0-1-16,0 0 16,0-42 31,0 0-47,0-1 15,0 1 1,0 0-16,-21 21 15,0-21-15</inkml:trace>
  <inkml:trace contextRef="#ctx0" brushRef="#br1" timeOffset="70122.87">2773 10414 0,'0'0'0,"-21"0"16,-1 0-16,1 0 15,-21 0 1,21 0-1,0 0 1,42 0 47,0 0-63,0 21 15,0-21-15,0 0 0,1 0 16,-1 0-16,0 0 0,0 0 15,0 0-15,43 21 16,20-21-16,-62 0 0,20 0 16,0 0-16,1 0 0,-1 0 0,0 0 15,1 0-15,-1 0 0,0 0 16,22 0-16,-22 0 0,85 22 16,42-22-1,-105 0-15,-1 0 0,64 0 16,-63 0-16,63 0 15,-64 21-15,1-21 0,-1 0 0,22 0 16,42 0-16,21 0 16,-84 0-16,-1 0 0,-20 0 15,20 0-15,1 0 0,-22 21 0,21-21 16,1 0-16,-1 0 0,1 0 0,84 0 16,-84 0-16,168 21 15,-147-21 1,-21 0-16,-1 0 0,1 0 0,-1 0 15,1 0-15,-1 0 0,1 0 16,-1 0-16,149 21 16,21-21-16,-149 0 15,1 0-15,0 0 0,-1 0 16,1 0-16,105 0 0,-84 0 16,0 0-16,-21 0 0,21 0 0,-1 0 15,-20 0-15,21 0 0,63 0 16,106 0-1,-190 0-15,0 0 0,-1 0 16,1 0-16,0 21 0,-1-21 0,86 0 16,-86 0-16,1 0 15,0 0-15,-1 22 0,1-22 0,0 0 16,-22 0-16,22 0 0,0 0 0,-1 0 16,86 21-16,41-21 15,-147 0-15,20 0 16,-20 0-16,-1 0 0,1 21 0,-1-21 15,64 0-15,-63 0 0,-22 0 16,128 0 0,-65 0-16,-62 0 15,-1 0-15,0 0 0,1 0 0,-1 0 16,-21 21-16,22-21 0,41 0 16,1 0-1,-43 0-15,1 0 0,20 0 16,-21 0-16,-20 0 0,20 0 0,0 0 15,1 0-15,-22 0 0,85 0 16,-43 0 0,-21 0-16,1 0 0,41 0 15,-41 0-15,-22 0 16,21 0-16,-21 21 0,22-21 0,41 0 16,-41 0-16,-1 0 15,0 0-15,-20 0 16,-1 0-16,21 0 0,-21 21 15,0-21-15,22 0 0,-22 0 0,0 0 16,0 0-16,64 0 16,0 0-16,-64 0 15,0 0-15,0 0 0,21 0 16,-20 0-16,-1 0 0,0 0 0,0 0 16,0 0-16,0 0 0,22 0 15,-22 0 1,0 0-16,0 0 0,0 0 15,1 0-15,-1 0 16,0 0 0,0 0-16,0 0 15,0 0 1,1 0-16,-1 0 16,0 0-1,-21-21 32,0 0 0,-21 21-47,0 0 16,21-21-1,-22 21 1,22-21-1,-21 21 1,21-21-16,0-1 16,0 1-1,0 0-15,0 0 0,0 0 16,0 0 0,0-1-16,0 1 15,0 0-15,0 0 31,-21 21-15,0 0 0,0 0-16,21-21 15,-21 21 1,-1-21-16</inkml:trace>
  <inkml:trace contextRef="#ctx0" brushRef="#br1" timeOffset="72274.91">4360 5059 0,'0'-21'0,"-21"0"15,21-1-15,-21 1 16,21 0-16,0 0 16,0 0-1,-21 21 1,21 21 0,0 0-16,0 0 15,0 0-15,0 22 0,0-22 0,0 21 16,0 1-16,0-1 0,0 0 0,0 1 15,0-1-15,-21 0 0,21 1 16,0 20-16,-22 22 16,22-43-16,-21-42 15,21 21-15,0 0 0,0 1 16,0-44 15,0 1-31,0 0 0,0 0 16,0 0-16,0 0 0,0-1 15,0-20-15,21 0 16,22-22-16,-22 43 16,0-21-16,0 21 0,0-1 15,22 1-15,-22 0 0,0 0 0,21 21 0,1 0 16,-22 0-16,42 0 16,-41 0-16,20 21 15,-21 0-15,0 0 0,-21 1 16,0 20-16,0-21 0,0 0 0,0 22 15,0-22-15,0 0 0,0 0 0,-21 43 16,-21-22 0,42-21-16,0 0 0,0 0 15,0-42 17,0 0-32,0 0 15</inkml:trace>
  <inkml:trace contextRef="#ctx0" brushRef="#br1" timeOffset="72676.67">4889 5440 0,'43'0'16,"-22"0"-16,0 0 15,0 0 1,0 0-16,1-21 0,-1 21 16,0-21-16,0-1 0,-21 1 15,21 21-15,-21-21 0,0 0 16,-21 21 15,0 0-31,0 0 16,0 0-16,-1 21 0,1-21 0,0 21 15,0 0-15,0 1 0,-22 20 16,43 0-16,-21-21 16,21 1-16,0-1 0,0 0 0,0 0 15,0 0-15,0 0 0,0 1 16,0-1-16,21-21 0,1 0 16,20 0-16,-21 0 15,0 0-15,0 0 16,22 0-16,-22 0 0,0 0 0,0-21 0</inkml:trace>
  <inkml:trace contextRef="#ctx0" brushRef="#br1" timeOffset="73162.39">5567 5355 0,'0'0'0,"0"-21"16,-21 21-16,-1 0 15,-20 0-15,21 0 0,0 0 16,-22 0-16,22 21 0,0 0 0,0 1 16,0-1-16,0 0 0,21 0 15,-22 0-15,1 0 0,21 1 0,-21 20 16,21-21-16,0 21 16,0 22-1,0-43-15,0 0 0,21-21 16,0 0-16,1 0 0,-1 0 15,0 0-15,0 0 0,64-63 16,-43 20 0,-21 22-16,0 0 0,1-21 15,-1 21-15,-21-1 0,21 1 16,-21 0-16,0 0 0,0 0 0,0 0 16,-21 42 15,21 0-16,-21-21-15,21 21 0,0 0 16,0 0-16,0 1 0,0 20 16,0-21-16,0 0 0,0 0 15,0 1-15,0-1 16,21-21-16,0 0 0,0 21 0,0-21 16,0 0-16,1 0 15,-1 0-15,42 0 0</inkml:trace>
  <inkml:trace contextRef="#ctx0" brushRef="#br1" timeOffset="73751.97">6308 5482 0,'0'0'0,"0"-21"0,0 0 15,-22 21-15,1 0 0,21-21 16,-21 21-16,0 0 0,0 0 15,0 0-15,-1 0 0,1 0 16,0 21-16,-21 0 16,21 0-16,-1 22 15,1-22-15,21 0 0,-21 0 0,21 0 16,0 0-16,0 22 0,0-22 16,0 0-16,0 0 0,0 0 15,0 1 1,21-22-16,0 21 0,1-21 0,-1 0 15,0 0-15,0 0 16,0 0-16,0-21 0,1 21 0,-1-22 0,0 1 16,0 0-16,0 0 0,0 0 0,22-22 15,-1-62 1,-42 83-16,21-20 0,-21-21 16,0 20-1,0 22-15,0-21 0,0 21 0,0-1 0,0 1 16,0-42-1,0 84 1,0 0 0,-21-21-16,21 21 0,0 0 15,0 22-15,0-22 0,0 42 16,0-41-16,-21 41 16,21-21-16,0-20 0,0 20 15,0-21-15,0 0 0,0 22 0,0-22 0,0 0 16,0 0-16,0 0 0,0 0 15,21-21 1,0 0-16,0 0 16,1 0-16,-1 0 0,-21-21 15,21 0-15,0 21 0,0-21 16,0 21-16</inkml:trace>
  <inkml:trace contextRef="#ctx0" brushRef="#br1" timeOffset="74133.75">6794 5588 0,'0'-21'31,"22"21"-15,-22-21-16,21 21 15,0 0-15,-21-21 0,21-1 0,0 22 16,-21-21-16,21 21 0,1-21 15,-22 0 1,-22 21 15,1 0-31,0 0 0,0 21 16,-21 0-16,20 43 16,1-43-16,21 0 15,0 0-15,0 0 16,0 1-16,0-1 0,0 0 15,0 0-15,21-21 16,1 0 0,-1 0-16,0 0 0,0 0 15,0 0-15,22-21 0,-22 21 0,0-21 16,0 0-16,0 21 0,0-22 16</inkml:trace>
  <inkml:trace contextRef="#ctx0" brushRef="#br1" timeOffset="74594.48">7218 5525 0,'0'-22'16,"0"1"0,0 0-16,21 0 15,0 21 1,0 0-16,0 0 15,1 0-15,-1 0 16,0 0-16,0 0 0,0 0 16,-21 21-16,21 0 15,1-21-15,-22 21 0,0 22 16,21-1-16,-21-21 16,0 0-16,21 1 0,-21-1 15,0 0-15,0 0 16,0 0-16,-21-21 0,0 0 0,21 21 15,-22-21 1,22-21 0,0 0-1,0 0-15,0 0 16,0 0-16,22-1 0,-22 1 0,42-21 16,-42 21-16,21 0 0,21-22 15,-42 22-15,22 0 16,-1 0-16,0 0 15,0-1-15,0 22 16,0-21-16</inkml:trace>
  <inkml:trace contextRef="#ctx0" brushRef="#br1" timeOffset="75991.84">3069 6435 0,'0'0'0,"0"-21"0,0-1 16,-21 1-16,21 0 15,0 0 1,0 42 31,0 0-32,0 0-15,0 1 0,0 20 16,0-21-16,0 0 0,0 22 16,0-22-16,0 21 0,0 22 15,0-43-15,0 21 0,0-21 16,0 0-16,0 1 0,0 20 0,0-21 16,0 0-16,0 0 15,0 1-15,-21-22 0,21 21 16,0-42 15,0-1-15,0 1-1,0 0-15,0 0 0,0 0 0,0 0 16,0-1-16,0-20 0,0 21 0,21 0 16,-21-22-16,21 22 0,0 0 15,0 0-15,22-43 16,20 43-16,-42 0 0,22 0 15,-22 21-15,0 0 0,0 0 0,0 0 16,1 0-16,-1 21 0,0 0 16,-21 0-16,21 22 15,-21-22-15,0 42 0,0-20 16,0-22-16,0 21 0,0-21 16,0 1-16,0-1 0,-21 0 0,21 0 15,0 0-15,0 0 0,-21 1 16,21-44 31,21 22-32,0-21-15,0 0 0,0 0 16</inkml:trace>
  <inkml:trace contextRef="#ctx0" brushRef="#br1" timeOffset="76300.66">3831 6265 0,'0'22'47,"-21"-1"-47,21 0 0,0 0 15,0 0-15,-21 0 0,21 22 16,0-22-16,0 21 0,0-21 0,0 22 15,0-1-15,0-21 0,0 22 16,0-22-16,0 63 16,0-62-16,0-1 0,0 0 15,0 0-15,21-21 32,0 0-32,0 0 0,-21-21 15,21 21-15,1-21 0,-1 0 16,0-1-16,-21 1 0,21 0 0</inkml:trace>
  <inkml:trace contextRef="#ctx0" brushRef="#br1" timeOffset="76574.5">4127 6223 0,'0'21'31,"-21"-21"-31,21 21 15,-21 1-15,21-1 0,-21 0 16,21 21-16,0-21 0,-21 43 16,21-22-16,0 1 0,-21-22 0,21 21 15,0-21-15,0 22 0,0-22 16,0 0-16,0 0 0,0 0 0,0 22 16,21-43-1,0 0 1,0 0-16,0 0 0,0 0 15,1 0-15,-1-22 16,0 1-16</inkml:trace>
  <inkml:trace contextRef="#ctx0" brushRef="#br1" timeOffset="76871.33">4360 6456 0,'0'21'31,"0"0"-31,0 0 0,-21 1 16,21-1-16,-21 63 16,21-62-16,-21 20 0,21 0 15,0 1-15,0-22 0,-21 21 16,21 0-16,-22 1 0,22-22 0,0 21 16,-21 64-16,21-64 15,-21-20-15,21-1 0,0 0 16,0 21-16,0-21 0,0 1 15,0-44 17,0 1-32,0 0 0,21 0 15,-21 0-15,21 0 0,-21-22 0,0 22 16</inkml:trace>
  <inkml:trace contextRef="#ctx0" brushRef="#br1" timeOffset="77146.27">4297 6583 0,'0'-21'0,"0"42"0,21-63 16,0 42-16,0-22 15,0 22-15,1 0 0,20 0 16,0 0-16,-21 0 16,1 0-16,-1 0 0,0 22 15,0-1-15,0 0 0,0 0 0,-21 0 0,0 0 16,0 22-1,0-1-15,-21-21 0,0 0 16,-21 1-16,21-22 0,-1 21 0,1 0 16,0-21-16,0 0 0,0 21 15,0-21-15,-22 0 16,22 0 0,21-21-16,-21 0 0</inkml:trace>
  <inkml:trace contextRef="#ctx0" brushRef="#br1" timeOffset="77422.37">3789 6498 0,'0'0'0,"21"0"31,0-21-31,0 21 0,0 0 0,1 0 15,20-21-15,-21 21 0,21 0 0,1 0 16,-22-21-16,21 21 16,1 0-16,20 0 0,-21-21 15,-20 21-15,20 0 0,-21 0 16,0 0-16,0 0 0,-21 21 47</inkml:trace>
  <inkml:trace contextRef="#ctx0" brushRef="#br1" timeOffset="78251.67">4847 6625 0,'0'0'0,"0"21"47,0 1-47,0-1 0,0 21 16,0-21-16,0 0 15,0 1-15,0-1 0,0 0 16,0 0-16,0 0 0,0 0 16,-21-21-16,0 0 15,21-21 16,0 0-31,0 0 16,0 0-16,0 0 0,0-22 16,0 22-16,21 0 0,0 0 0,0 0 15,-21-22-15,21 22 16,1 0-16,-1 0 0,0 21 0,0-21 16,0 21-16,0 0 0,43 0 15,-43 21 1,0 0-16,0 0 0,-21 0 15,0 0-15,22 1 0,-22-1 0,21 0 0,-21 0 16,0 0-16,0 0 16,0 1-16,0-1 0,0 0 0,0 0 15,-21 0-15,-1-21 16,1 0 0,21-21-1,0 0-15,0 0 16,0 0-16,0-1 15,21-41-15,-21 42 0,22 0 16,-1-1-16,0 1 0,21 0 0,-21 0 16,22 0-16,-1 0 0,-21 21 15,22 0-15,62 0 16,-83 0-16,-1 21 16,0-21-16,0 21 0,0 21 15,0 1-15,-21-22 0,0 0 0,0 0 0,0 0 16,0 0-16,-21 1 0,0-1 15,21 0-15,-21 0 16,0 0-16,0-21 0,21 21 16,0-42 15,21 21-31</inkml:trace>
  <inkml:trace contextRef="#ctx0" brushRef="#br1" timeOffset="78635.47">5905 6773 0,'0'0'0,"22"0"16,-1 0-16,0 0 16,0 0-16,0 0 0,0 0 15,1-21-15,-1 21 0,0-21 16,0 0-16,-21 0 15,21 0-15,0-1 0,-21 1 16,0 0-16,-21 21 16,0 0-1,0 0-15,0 0 0,-22 0 16,22 21-16,0-21 16,0 21-16,0 1 0,0-1 0,-1 21 0,22-21 15,0 0-15,0 1 0,0-1 16,0 42-1,22-42-15,-1 1 0,0-22 16,21 21-16,-21-21 0,1 0 16,-1 0-16,0 0 0,0 0 15,0 0-15,0 0 0,43 0 16,-22-21-16,-21-1 0,-21 1 16,22 0-16</inkml:trace>
  <inkml:trace contextRef="#ctx0" brushRef="#br1" timeOffset="78919.31">6604 6329 0,'-21'0'0,"42"0"0,-63 0 0,20 21 16,22 0-16,0 0 16,-21 1-16,21-1 0,0 0 15,0 21-15,0 22 0,0-1 16,-21-20-16,21-22 0,0 21 15,0-21-15,-21 22 0,21-22 16,0 0-16,0 0 0,0 0 16,0 0-16,0 1 0,0-1 0,0 0 15,21-21 17,0 0-17,-21-21-15,21 0 0,1-1 16,-1 1-16</inkml:trace>
  <inkml:trace contextRef="#ctx0" brushRef="#br1" timeOffset="79415.84">6816 6414 0,'0'-22'16,"0"44"-16,0-22 31,0 21-31,0 0 16,0 0-16,0 21 0,0-20 15,0 20-15,0-21 0,0 21 16,0-20-16,0 20 0,0-21 0,-22 0 16,22 0-16,0 22 0,0-22 0,0 0 15,0 0-15,-21 0 16,21 1-16,0-44 62,0 1-62,0 0 0,0 0 16,21 0-16,1 0 16,-22-1-16,21 1 0,0 0 15,0 0-15,0 0 0,0 21 0,1-21 16,41-22-16,-21 22 16,1 21-16,-22 0 0,0 0 15,0 0-15,0 0 0,1 0 0,-22 21 16,21 0-1,-21 1-15,0-1 0,0 0 16,0 64-16,0-64 0,-21 0 16,-1 0-16,22 0 0,0 0 15,0 1 1</inkml:trace>
  <inkml:trace contextRef="#ctx0" brushRef="#br1" timeOffset="79660.7">6562 6625 0,'21'0'15,"0"0"1,0 0-16,0 0 0,0 0 16,43-21-16,-43 21 0,21 0 15,-20 0-15,-1 0 0,0 0 0,0 0 16,0 0-16,0 0 0,1 0 16,-22-21-16,42 21 15,-21 0-15</inkml:trace>
  <inkml:trace contextRef="#ctx0" brushRef="#br1" timeOffset="80154.87">7620 6625 0,'-21'0'0,"0"0"16,-1 0-16,1 0 0,0 21 15,0-21-15,0 22 16,21 20-16,-21-42 16,-1 21-16,22 0 0,-21 0 0,21 1 15,0-1-15,0 0 0,0 0 16,0 0-16,0 0 0,0 1 15,0-1-15,0 0 0,21-21 0,43 0 16,-43 0-16,0 0 16,0 0-16,1 0 0,20 0 0,0 0 15,-21 0-15,1 0 0,-1-21 16,0 21-16,0-21 0,0-1 0,22 1 16,-43-42-1,0 42-15,0-1 16,0 1-16,0 0 0,0 0 0,0 0 0,-22 21 15,1-21-15,0 21 16,0 0-16,0 0 0,0 0 0,-1 0 16,1 0-1,-21 0-15,42 21 16,0 0-16</inkml:trace>
  <inkml:trace contextRef="#ctx0" brushRef="#br1" timeOffset="80819.49">8382 6710 0,'0'-21'0,"-42"-22"31,42 22-31,-22 21 0,22-21 16,-21 21-16,0 0 0,0 0 15,0 0-15,0 0 16,-1 0-16,1 0 16,0 21-16,0-21 0,-21 43 15,42-22-15,-22 0 0,1 0 0,21 0 16,-21 0-16,21 1 0,0-1 15,0 0-15,-21 0 0,21 0 0,0 22 16,0-22-16,0 0 16,0 0-16,21-21 0,0 21 15,0-21-15,1 0 0,-1 0 0,0 0 16,0 0-16,0 0 0,0 0 0,43 0 16,-1-21-1,-41 0-15,-1 0 16,21-22-16,-42 22 0,21-21 15,0 21-15,1-22 0,-1 1 0,-21 0 16,0-1-16,42-62 16,-42 20-16,0 43 0,0 20 15,0 1-15,0-21 0,0 21 16,0 0-16,-21 21 16,21 21-1,0 0-15,-21 0 0,21 0 16,-21 0-16,21 22 0,0-1 15,0-21-15,0 22 0,0-1 0,0 0 16,0-21-16,0 22 0,0-22 0,0 21 16,0-21-16,0 1 0,0 20 15,0-21-15,42 43 16,-21-64-16,0 0 0,-21 21 16,21-21-16,1 0 15,-1 0-15,0 0 16,-21-21-16,21-1 15,-21 1-15,0 0 16</inkml:trace>
  <inkml:trace contextRef="#ctx0" brushRef="#br1" timeOffset="81047.03">8657 6858 0,'-21'21'32</inkml:trace>
  <inkml:trace contextRef="#ctx0" brushRef="#br1" timeOffset="83818.75">9123 6498 0,'0'0'0,"-21"-21"16,-1 21-16,-20 0 0,21 0 0,0-21 15,21 0 1,21 21-1,0 0-15,0 0 0,0 0 16,22 0-16,-1-21 0,0 21 16,1 0-16,-22 0 0,21 0 0,1 0 15,20 0-15,1 0 16,-43 0-16,0 0 0,21 21 16,-21-21-16,-21 21 15,-21-21 1,0 0-16,0 0 0,0 21 15,0-21-15,-22 0 0,22 0 0,0 0 16</inkml:trace>
  <inkml:trace contextRef="#ctx0" brushRef="#br1" timeOffset="85795.6">9123 6456 0,'0'21'31,"0"0"-16,0 0-15,21 1 16,0-1-16,-21 21 0,0-21 0,42 64 16,-20-64-1,-22 0-15,0 22 0,21-1 16,0-21-16,-21 0 0,0 0 0,21 22 16,-21-22-1,0 0-15,0 0 16,21-21 15,0 0-15,-21-21-16,0 0 0,22 0 15,-1 0-15,-21-1 0,21 1 0,-21 0 16,21-21-16,0-22 16,22-42-16,-22 64 15,0 21-15,0-43 0,0 43 16,-21 0-16,-21 21 31,0 0-15,0 0-16,0 0 0,-1 21 15,1-21-15,0 21 0,0-21 16,-21 22-16,20-22 0,-41 42 16,42-42-16,0 0 0,-1 0 15,22 21-15,-21-21 16,42 0 31,1 0-47,-1-21 0,0 21 15,0-21-15,0 21 0,22 0 16,-22 0-16,0-21 0,21 21 16,1-22-16,-65 22 46,1 0-46,0 0 0,0 0 16,0 0-16,0 22 0,-1-22 16,1 0-16,0 21 15,0-21 1,42 0 0,0 0-1,0 0-15,1 0 16,-1 0-16,-21 21 47,0 0-32,-21 0-15,-1 0 16,1 1-16,0-22 16,21 21-16,0 0 15,0 0 1,0 0-16,0 0 15,0 1-15,0-1 0,0 0 16,0 0 0,0 0-16,0 0 0,0 1 15,21-22-15,-21 21 16,21-21 0,-21-21-1,22 21 1,-22-22-16,0 1 0,0 0 15,0 0-15,0 0 16,0-43-16,0 22 0,0 21 16,0-43-16,0 43 0,0 0 15,0-21-15,-22 20 16,22 1-16,-21 21 16,21 21-1,0 1-15,-21-1 0,21 0 16,-21 21-16,21-21 0,0 1 15,0-1-15,0 0 0,0 0 16,0 0-16,0 0 16,0 1-16,21-22 15,0 0-15,-21-22 47,0 1-31,0 0-16,0 0 15,0 0-15,0 0 0,-21-22 16,-21 1-16,42 21 0,-21 0 16,21-1-16,-22 1 0,1 21 15,21-21-15,-21 21 16,21 21 15,21-21-31,0 0 16,1 0-16,-1 0 0,0 0 15,0 0 1,0 0-16,0 0 0,1 0 0,-1-21 16,0 0-16,-21 0 31,-21 21-31,0 0 0,-1 0 16,1 0-16,0 0 0,0 0 15,0 0-15,42 0 63,0 0-63,0-21 0,0 21 0,1 0 15,-1 0-15,0 0 16,0 0-16,-21 21 16,0 0-16,0 0 15,0 0-15,-21 0 16,21 1-16,-21-1 0,0 0 15,21 0-15,0 21 16,0-20-16,0-1 16,21-21-1,0 0-15,0 0 0,0 0 16,0 0-16,1 0 16,-1 0-16,-21 21 31,0 0-16,-21 0-15,-1 0 16,1 22-16,0-22 16,21 0-16,0 0 0,-21-21 15,21 21-15,0-42 47,0 0-47,0 0 16,0 0-16,0 0 15,0-1-15,0 1 0,0 0 0,0-21 16,0-1 0,0 22-16,0 0 15,-21 21 17,21 21-32,-21 0 15,-1-21-15,1 22 0,0-1 16,0 0-16</inkml:trace>
  <inkml:trace contextRef="#ctx0" brushRef="#br1" timeOffset="86967.1">4995 7154 0,'0'-21'0,"21"0"16,-21 0-1,0 0-15,0 0 32,-21 21-32,0 0 15,0 0-15,0 0 0,0 0 16,-1 21-16,1 0 0,0 0 16,0 0-16,0 22 0,-22-22 0,22 21 15,0 0-15,0 1 0,0-1 0,-22 43 16,1 21-1,42-64-15,0-21 16,0 0-16,0 0 0,21 1 16,0-1-16,1-21 0,-1 0 15,0 0-15,21 0 0,22 0 16,-1-21-16,-42-1 16,1 22-16,41-42 15,-42 42-15,-21-21 0,21 0 0,-21 0 0,0-1 16,0 1-16,0 0 15,0 0-15,-21 0 16,0 0-16,0 21 0,0 0 0,0 0 16,-1 0-16,1 0 15,42 0 17,1 0-17,-1 0-15,0 21 0,0-21 16,-21 21-16,21 0 0,0 0 0,-21 0 15,0 1-15,22-1 0,-22 0 16,0 0-16,0 21 16,0 43-16,0-64 15,0 0-15,0 1 0,-22-1 0,22 0 16,0 0-16,-21 21 0,0-20 16,21-1-16,0-42 46,0-1-30,21 1-16,0 0 0,-21 0 16,43-21-16</inkml:trace>
  <inkml:trace contextRef="#ctx0" brushRef="#br1" timeOffset="87299.96">5376 7281 0,'0'-21'16,"0"42"-16,0-21 31,0 22-31,-21-1 0,21 0 0,-21 0 16,21 0-16,0 0 0,-21 43 16,21-22-16,0-21 15,0 1-15,0 41 16,0-42-16,0 22 0,21-22 15,0-21 1,0 21-16,0 0 0,1-21 16,-1 0-16,0 0 15,0 0-15,0 0 0,0 0 16,1 0-16,-22-21 0,21 0 0,21 0 16,-42-1-16,21 1 15,-21-21 1,0 21-16</inkml:trace>
  <inkml:trace contextRef="#ctx0" brushRef="#br1" timeOffset="87502.84">5397 7493 0,'22'0'31,"-1"0"-31,0 0 0,0 0 15,0-21-15,0 21 0,1 0 16,-1-21-16,21 0 16,-21 21-16,-21-22 15,0 1-15,0 0 16,0 0-16</inkml:trace>
  <inkml:trace contextRef="#ctx0" brushRef="#br1" timeOffset="87695.73">5419 7239 0,'0'0'16,"21"0"0,0 0-1,0 0-15,0 0 0,0 0 16,1 0-16,-1-21 0,0 21 16,0 0-16,0 0 0,22 0 15,-22-21 1,0 21-16,0 0 15,-21-21-15,21 21 16</inkml:trace>
  <inkml:trace contextRef="#ctx0" brushRef="#br1" timeOffset="87958.57">5927 7239 0,'0'0'0,"42"21"31,-21-21-31,21 0 16,1 0-16,-22 0 15,0 0-15,21 0 0,-20 0 16,-1 0-16,0 0 0,0 0 16,-42 0 30,0 0-30,0 0-16</inkml:trace>
  <inkml:trace contextRef="#ctx0" brushRef="#br1" timeOffset="88179.96">6181 7260 0,'-22'0'15,"1"0"17,0 0-32,21 21 15,-21 1 1,21-1-16,0 0 0,0 0 0,0 0 15,0 0-15,0 22 0,-21-22 0,21 0 16,0 0-16,0 0 16,0 22-16,0-1 0,0-21 0,0 0 15,0 1-15,0-1 16,0-42 31,21-1-47</inkml:trace>
  <inkml:trace contextRef="#ctx0" brushRef="#br1" timeOffset="88490.91">6646 7112 0,'-21'0'32,"0"21"-32,0 0 15,0 64-15,-1-43 16,1 1-16,0 41 0,0-41 16,0-1-16,0 0 0,21 1 15,-22-22-15,1 21 0,21 1 0,-21-1 16,21 0-1,0-21-15,0 1 0,0-1 16,0-42 15,21-1-15</inkml:trace>
  <inkml:trace contextRef="#ctx0" brushRef="#br1" timeOffset="88750.76">6943 7324 0,'0'0'0,"0"21"16,0 0-16,0 43 15,-43 41-15,43-83 16,-21 20-16,21-21 0,-21 0 15,0 0-15,21 1 0,0-1 0,0 0 16,0 0-16,0 0 16,0-42 15</inkml:trace>
  <inkml:trace contextRef="#ctx0" brushRef="#br1" timeOffset="89027.12">6900 7345 0,'0'0'15,"0"-21"-15,21 0 0,1 21 16,-1-22-16,21 22 16,-21 0-16,22 0 0,-22 0 15,0 0-15,0 0 0,-21 22 16,0-1-16,0 0 0,0 0 15,0 0-15,0 0 0,0 1 0,-21-1 16,0 0-16,21 0 0,-21 0 16,-43 0-1,43 1-15,0-22 0,0 0 16</inkml:trace>
  <inkml:trace contextRef="#ctx0" brushRef="#br1" timeOffset="89447.77">7302 7387 0,'0'21'0,"-21"-21"0,21 22 15,-21-1-15,0 0 0,21 21 16,-21 1 0,0-1-16,-1-21 0,22 0 0,0 22 15,0-22-15,0 0 16,0 0-16,0 0 16,22-21-1,-1 0-15,0 0 0,0 0 0,0 0 16,0-21-16,1 21 0,-1-21 15,-21 0-15,21 0 0,0-1 16,-21 1-16,0-21 16,21-22-16,-21 43 0,0 0 15,0-21-15,0 21 0,0-1 16,0 1-16,-21 0 0,0 0 16,0 21-1,0 0-15,21 21 16,0 0-16,0 0 15</inkml:trace>
  <inkml:trace contextRef="#ctx0" brushRef="#br1" timeOffset="89838.93">7726 7366 0,'0'-21'15,"-21"21"1,-1 0-16,1 0 0,0 21 16,-21 0-16,21 0 15,21 1-15,0-1 16,0 0-16,0 0 16,21-21-16,0 21 0,0-21 15,0 0-15,-21 21 0,21-21 16,1 22-16,-22-1 15,21-21-15,-21 21 0,21 0 16,-21 0 0,-21 0-16,0-21 15,-1 0-15,22 22 0,-21-22 0,-21 0 16,21 0-16,0 0 0,-1 0 16,1 0-16,21 21 0,-21-21 0,0 0 15,0 0 1,42-21 15,0 21-15,0-22-16</inkml:trace>
  <inkml:trace contextRef="#ctx0" brushRef="#br1" timeOffset="90106.31">7916 7408 0,'0'-21'0,"0"42"0,0-63 31,21 42-31,1 0 16,20 0-16,-21 0 0,0 0 16,0-21-16,22 21 0,-22 0 0,0 0 15,0 0-15,0 0 0,1 0 0,-1 0 16,0 0-16,0 0 15,-42 0 17,0 0-32,0 0 15,-1 0-15</inkml:trace>
  <inkml:trace contextRef="#ctx0" brushRef="#br1" timeOffset="90311.63">8149 7345 0,'-21'0'0,"63"0"0,-63 0 0,-21 0 16,42 21-16,0 0 15,-21 0-15,21 1 16,-22-1-16,22 0 0,0 0 16,0 0-16,0 0 0,-21 1 0,21 20 15,0-21-15,-21 0 0,21 0 16,0 1-16,0 20 16,21-42 15,0 0-16,1-21-15</inkml:trace>
  <inkml:trace contextRef="#ctx0" brushRef="#br1" timeOffset="90603.46">8678 7112 0,'0'0'16,"21"-21"-16,-21 0 0,-21 42 31,21 0-15,-21 0-16,0 0 0,21 22 0,-21 41 15,-22 22 1,22-63-16,0 20 0,0-21 0,0 1 16,0-1-16,-1 0 0,1-20 0,0 20 15,21-21-15,-21 21 16,21-20-16,-21 20 0,21-21 15,21-21 17,0 0-32,0-21 15,0 21-15</inkml:trace>
  <inkml:trace contextRef="#ctx0" brushRef="#br1" timeOffset="90855.33">8890 7366 0,'0'21'47,"-21"0"-47,21 1 0,0-1 0,0 0 16,-21 0-16,-1 21 0,1 1 15,21-1-15,0-21 0,-21 22 16,0-22-16,21 0 0,0 0 15,0 0-15,0 0 16,21-42 15,0 21-31</inkml:trace>
  <inkml:trace contextRef="#ctx0" brushRef="#br1" timeOffset="91163.4">8869 7408 0,'0'-21'0,"21"0"16,0 21-16,0-21 15,0 21-15,1 0 16,-1-21-16,0 21 0,0 0 0,0 0 16,0 0-16,1 21 15,-22 0 1,0 0-16,0 0 0,0 1 0,-22-1 15,22 0-15,-21 0 0,-21 21 16,21-20-16,0-1 16,-1-21-16,1 21 0,0 0 0,0 0 15,42-21 32,0 0-47,0-21 16</inkml:trace>
  <inkml:trace contextRef="#ctx0" brushRef="#br1" timeOffset="91555.17">9207 7430 0,'0'0'16,"0"-22"-16,0 1 0,0 42 46,0 1-46,0-1 0,0 0 0,0 21 16,0-21-16,0 1 0,-21 20 16,21-21-16,0 0 15,-21 0-15,21 1 0,0-1 0,0 0 16,0 0-16,21-21 16,0 0-16,1 0 0,-1 0 15,0 0-15,0 0 16,0 0-16,0 0 0,1-21 0,-1 0 15,0 21-15,-21-21 0,21-1 0,0 1 16,-21 0-16,21 0 0,-21 0 16,0 0-16,0-43 15,0 43-15,0 0 0,0 42 63</inkml:trace>
  <inkml:trace contextRef="#ctx0" brushRef="#br1" timeOffset="91843.52">9694 7387 0,'0'0'0,"-21"0"0,0 0 0,0 0 16,42 0 15,0 0-31,0 0 16,0 0-16,1 0 0,-1 0 0,21 0 16,-21 0-16,0 0 0,1 0 15,20 0-15,-21 0 0,0 0 0,0 0 16,1 0-16,-22-21 31,-22 21-15,1 0-16</inkml:trace>
  <inkml:trace contextRef="#ctx0" brushRef="#br1" timeOffset="92091.38">9885 7366 0,'-21'0'32,"21"21"-32,0 0 0,-22-21 0,22 22 15,-21-1-15,21 0 0,0 0 0,0 21 16,0-20-16,-21 20 16,21 0-16,-21-21 0,21 1 15,0-1-15,-21-21 0,21 21 0,0 0 16,0 0-16,0 0 15</inkml:trace>
  <inkml:trace contextRef="#ctx0" brushRef="#br1" timeOffset="95783.91">10774 6519 0,'0'-21'0,"0"0"31,0 0-16,0 0 95,0 0-79,0-1-15,0 1-1,-21 21 63,21 21-78,0 1 0,-22-1 16,22 21-16,-21-21 0,21 22 16,-21-1-16,21 0 0,0 1 0,-21 41 15,-21 43 1,42-106-16,0 22 0,0-22 16,0 0-16,0 0 0,0 0 0,0 1 15,21-1-15,0-21 0,0 0 0,21 0 16,1 0-16,20 0 15,-20 0-15,-22 0 16,21 0-16,-21-21 0,22-1 0,-1 1 16,-21 0-16,21 0 0,-20 0 0,-1 0 15,0-1-15,0 1 16,0-21-16,0-22 0,1 22 16,-22 21-16,21-21 0,-21-1 0,0 22 0,0-21 15,0 21-15,0-1 0,0-20 16,0 21-16,0 0 0,0 42 62,0 0-62,0 0 16,0 0-16,0 1 16,0-1-16,0 0 15</inkml:trace>
  <inkml:trace contextRef="#ctx0" brushRef="#br1" timeOffset="96115.72">11620 6477 0,'0'-21'31,"0"0"-31,0 42 15,0 0 1,-21 0-16,21 0 16,0 22-16,0-22 0,0 0 0,0 64 15,-21-1 1,21-41-16,0-22 0,0 21 16,-21-21-16,21 1 0,0-1 0,0 0 15,-21 0-15,21 0 0,0 0 16,0 1-16,0-44 47,0 1-32,0 0-15,0 0 16</inkml:trace>
  <inkml:trace contextRef="#ctx0" brushRef="#br1" timeOffset="96630.85">11578 6604 0,'0'0'0,"0"-21"0,0 0 16,0 0 0,21 21-16,-21-22 0,43 1 15,-22 0-15,0 21 0,0 0 16,0-21-16,0 21 0,1 0 16,20 0-16,43 0 15,-64 0-15,0 0 16,21 0-16,-21 0 0,1 21 0,-22 0 15,21-21-15,-21 21 0,21 1 0,-21-1 16,0 0-16,0 0 16,-42 21-16,20-20 0,1-22 15,0 21-15,-21 0 0,21-21 16,-1 21-16,-20-21 0,21 21 0,0-21 16,-22 21-16,1-21 15,21 0-15,0 0 16,21 22 15,0-1-15,0 0-1,21 0-15,0-21 0,0 21 16,-21 0-16,21-21 0,1 22 0,20 20 16,-21-21-1,-21 0-15,21-21 16,0 21-16,1-21 15,-1 22-15,0-22 0,0 0 32,-21-22-1</inkml:trace>
  <inkml:trace contextRef="#ctx0" brushRef="#br1" timeOffset="97339.47">12531 6519 0,'0'0'0,"0"-42"16,0 21-1,0 42 17,0 0-17,0 0-15,0 1 0,-22 20 16,1 0-16,0 1 0,21-22 16,-21 21-16,0-21 0,21 22 15,-21-22-15,-1 21 0,1-21 0,0 0 16,0 1-16,21-1 0,-64 42 15,64-42 1,0 1-16,-21-22 0,0 0 16,21-22 15,21 1-15,0 0-16,1 0 15,-1 0-15,-21 0 0,21 21 0,-21-22 16,21 1-16,0 21 15,-21-21-15,43 0 0,-22 0 16,0 21-16,0 0 16,0 21-1,-21 0-15,21-21 16,-21 21-16,22-21 0,-22 43 16,21-22-16,0 0 15,0-21-15,-21 21 0,21-21 0,0 21 16,1-21-16,-1 0 0,0 0 15,0 0-15,21 0 16,1 0 0,-22 0-16,0-21 15,-21 0-15,21 0 0,0 0 16,-21-1 0,0 1-16,22 21 0,-22-21 15</inkml:trace>
  <inkml:trace contextRef="#ctx0" brushRef="#br1" timeOffset="99550.96">2900 8128 0,'-21'0'0,"21"-21"109,21 21-93,0 0-1,0 0-15,0 0 0,0 0 16,1-21-16,-1 21 0,0 0 15,0 0-15,0 0 0,0 0 16,22-21-16,20 21 0,1-22 16,-22 22-16,-21 0 0,22 0 15,-1 0-15,0 0 16,1 0-16,20-21 0,-21 21 0,1 0 16,-1 0-16,85 0 15,-42 0-15,-43 0 16,0 0-16,1 0 0,-1 0 0,0 0 15,1 0-15,-1 0 0,0 0 16,1 0-16,-1 0 0,0 0 0,64 0 16,-21 0-1,-43 0-15,22 0 0,-22 0 0,0 0 16,22 0-16,-22 0 0,1 0 16,20 0-16,-21 0 0,22 0 0,-22 0 0,106 0 15,-84 0 1,-1 0-16,-20 0 0,20 0 15,1 0-15,-1 0 0,1 0 0,20 0 16,-20 0-16,-1 0 0,1 0 0,21 0 16,42-21-1,-64 21-15,43 0 0,-43 0 0,1 0 16,63 0-16,-85 0 0,22 0 16,-1 0-16,1 0 0,-1 0 15,1 0-15,105 0 16,-63 0-16,-64 0 15,1 0-15,-1 0 0,21 0 16,-20 0-16,-22 0 0,21 0 0,1 0 16,-1 0-16,0 0 0,1 0 0,-22 0 15,21 0-15,22 0 16,-22 0-16,0 0 0,-21 0 0,64 0 16,-64 0-16,22 0 0,-22 0 15,21 0-15,-21 0 0,22 0 16,20 0-16,22 0 15,-43 0-15,-21-21 16,22 21-16,-1 0 0,-21 0 0,64 0 16,-43 0-16,-21 0 0,22 0 15,41 0 1,22 0-16,-64 0 16,1 0-16,-1 0 0,-21 0 0,22 0 15,-1 0-15,21 0 0,-20 0 16,-1 0-16,0 0 0,1 0 0,41 0 15,22 0 1,-63 0-16,-1 0 0,0 0 0,22 0 16,-22 0-16,0 0 0,22 0 15,-22 0-15,22 0 0,-22 0 0,22 0 0,-22 0 16,21 0-16,1 0 0,-1 0 16,-20 0-16,20 0 0,1 0 0,-1 0 15,1 0-15,-1 0 0,1 21 16,-1-21-16,1 0 0,-1 0 15,1 0-15,84 0 0,21 0 16,-105 0-16,-22 0 16,22 0-16,-22 0 0,0 0 15,1 0-15,-1 0 0,0-21 0,1 21 16,-22 0-16,63 0 16,1 0-16,-64 0 0,22 0 15,-1 0-15,0 0 0,1 0 0,-22 0 16,21 0-16,0 0 0,1 0 15,-1 0-15,106 0 16,-84 0 0,-22 0-16,22-21 15,-22 21-15,-21 0 0,21 0 0,-20 0 16,20 0-16,0 0 0,-21 0 16,43 0-16,42 0 15,-85 0-15,0 0 0,21 0 16,-20 0-16,-1 0 0,0 0 15,0 0-15,0 0 0,0 0 16,1 0 0,-1 0-16,-21-21 15,21 21 1,0 0 0</inkml:trace>
  <inkml:trace contextRef="#ctx0" brushRef="#br1" timeOffset="101715.29">3281 8340 0,'0'-21'0,"0"-1"15,0 44 32,0-1-47,0 21 16,0-21-16,0 22 0,0-1 0,-21-21 15,21 21-15,-22 1 0,22 20 16,0-20-16,-21 84 16,0-43-16,21-63 15,0 22-15,0-1 0,0-21 16,0-42 15,0 0-31,0 0 16,0 0-16</inkml:trace>
  <inkml:trace contextRef="#ctx0" brushRef="#br1" timeOffset="102088.08">3133 8467 0,'0'0'0,"-22"-21"0,22-1 16,0 1-16,0 0 15,0-21-15,0 21 0,22-1 16,-1 1-16,0 0 0,0 21 16,21-21-16,22 0 15,-22 21-15,1 0 0,-22 0 16,21 0-16,43 42 0,-64-21 15,0 0-15,0 1 0,-21-1 16,0 0-16,-21 64 16,-42-22-1,20-42-15,1 0 0,21 1 16,-22-1-16,1-21 0,21 21 0,-43 0 16,22 0-1,21-21-15,0 0 0,21 21 16,21-21 15,0 0-15,0 0-16</inkml:trace>
  <inkml:trace contextRef="#ctx0" brushRef="#br1" timeOffset="102631.19">3789 8721 0,'0'0'0,"21"0"16,-21-21-16,21-1 0,0 1 16,-21 0-16,0 0 15,0 0-15,0 0 16,0-1-16,0 1 0,0 0 16,-21 21-16,0 0 15,0 0-15,0 0 0,-1 0 16,1 0-16,-21 21 0,21-21 0,0 21 15,-1 1-15,1 20 0,-21-21 16,21 0-16,0 22 0,-1-1 0,22-21 16,-21 43-1,0-1-15,21-42 0,0 0 0,0 1 16,0-1 0,21-21-16,0 0 0,1 0 15,-1 0-15,0-21 0,64-22 16,-43 1-16,-21 21 15,21 0-15,-20-1 0,-1 1 16,0-21-16,0 21 0,0 0 0,-21-1 16,0 1-16,21 0 15,-21 42 17,0 0-32,0 1 0,0-1 15,0 21-15,0-21 0,0 0 0,0 1 16,0 41-16,0-21 15,0-20-15,22-1 16,-22 0 0,21-21-16,0 0 15,0 0 1,0-21-16,-21 0 0,21 21 16</inkml:trace>
  <inkml:trace contextRef="#ctx0" brushRef="#br1" timeOffset="103023.96">4064 8678 0,'0'0'16,"0"-21"-16,0 0 15,0 0 1,21 21-16,0 0 0,0-21 16,1 21-16,-1 0 0,0 0 15,21 0-15,-21 0 16,43 42-16,-22 0 15,-21-20-15,1-1 16,-22 0-16,0 0 0,0 21 0,0-20 16,0-1-16,0 0 0,0 0 15,-22 0-15,1 0 0,0 1 0,21-1 16,-21-21-16,0 0 16,21-21 15,0-1-31,0 1 0,0 0 15,0 0-15,0 0 0,21 0 0,-21-1 16,21-20-16,0 21 0,-21 0 16,21 0-16,1-1 0,-1 1 15,0 0-15,0 21 0,0 0 0,0 0 16,22-21 0,-22 21-16,0 0 0,0 0 15</inkml:trace>
  <inkml:trace contextRef="#ctx0" brushRef="#br1" timeOffset="103602.65">5016 8763 0,'0'0'0,"0"-21"16,22 21-16,-22-21 0,0 0 15,0-1-15,0 1 0,0 0 16,0 0-16,0 0 16,0 0-16,-22-1 0,1 22 15,0 0-15,0 0 16,0 0-16,0 0 0,-43 22 16,22-22-16,21 21 0,-1 0 15,-20 0-15,21 21 0,0-20 16,-64 83-16,64-41 15,21-22-15,0-21 0,0 22 16,0-22-16,21 0 16,0-21-16,0 21 0,1-21 15,20 0-15,21 0 16,-41 0-16,-1-21 0,21 21 16,-21-21-16,0 0 0,1 0 0,20-1 15,-21 1-15,0-21 0,0 21 16,1-22-16,-22 22 0,0 0 15,0 0-15,0-21 0,0 20 0,0 1 16,0 0-16,0 0 0,0 0 16,0 42-1,0 0 1,-22 0-16,22 0 0,0 1 0,0 20 16,0-21-16,0 0 0,0 64 15,22-22 1,-22-41-16,21-22 0,-21 21 15,21 0-15,0-21 0,0 0 16,0 0-16,1 0 16,-1 0-16,-21-21 15</inkml:trace>
  <inkml:trace contextRef="#ctx0" brushRef="#br1" timeOffset="104316.17">5419 8636 0,'0'0'0,"-22"21"32,22 0-17,-21 1-15,21-1 0,0 0 16,0 0-16,0 0 0,0 0 16,0 1-16,0-1 0,0 0 0,0 0 15,-21 0-15,21 0 0,0 1 16,0-1-1,0-42 17,0-1-32,0 1 15,0 0-15,0 0 0,0 0 16,0 0-16,0-1 0,0 1 16,21 0-16,-21 0 0,21 0 15,1 0-15,-1-1 0,21 1 16,-21 0-16,22 21 15,-22 0-15,21 0 0,-21 0 16,0 0-16,-21 21 0,22 0 16,-22 1-16,0-1 0,0 42 15,0-20 1,0-22-16,0 21 0,0-21 0,0 22 16,0-22-16,-22-21 0,22 21 15,0 0-15,0-42 47,0 0-47,0 0 16,0-1-16,0-20 15,0 21-15,43-43 0,-22 43 0,0 0 16,0-21-16,0 21 0,22-1 16,-1-20-16,0 21 0,-20 0 15,-1 0-15,21 21 0,-21 0 0,0 0 16,1 0-16,-1 0 15,-21 63 1,0-42-16,0 22 0,0-22 0,0 0 16,0 0-16,0 21 0,0-20 15,0-1-15,-21 0 0,21 0 0,-43 43 16,22-22 0,0-42-16,21 21 0,-21-21 15,42-21 16,-21 0-31</inkml:trace>
  <inkml:trace contextRef="#ctx0" brushRef="#br1" timeOffset="104698.95">6329 8827 0,'21'0'47,"-21"-22"-47,21 22 0,0-21 16,0 0-16,1 0 0,-1 0 16,0 21-16,0-21 0,-21-1 0,21-20 15,-21 21 1,-21 21-1,0 0 1,0 0-16,0 0 0,-1 0 0,1 21 16,0 0-16,0 0 15,0 1-15,21 41 0,-21-42 0,21 22 16,0-22-16,0 0 0,0 21 0,0-21 16,0 1-16,21-1 0,-21 0 15,21-21-15,0 21 0,0-21 0,0 0 16,1 0-16,62 0 15,-41 0-15,-22 0 16,21-21-16,0 21 0</inkml:trace>
  <inkml:trace contextRef="#ctx0" brushRef="#br1" timeOffset="104982.78">7027 8467 0,'0'-21'0,"0"42"0,0-64 16,0 22-16,0 0 0,0 0 15,0 42 1,0 0 0,-21 0-16,21 1 0,0-1 15,-21 21-15,0 0 0,21 1 16,-21-22-16,-1 21 0,22 64 16,-42-42-16,42-22 15,0 0-15,0-21 0,0 22 0,-21-22 16,21 0-16,0 0 0,0 0 0,0 1 15,21-22 17,0 0-32,-21-22 0,21 1 0,1 21 15,-1-21-15,-21 0 0</inkml:trace>
  <inkml:trace contextRef="#ctx0" brushRef="#br1" timeOffset="105375.63">7154 8721 0,'0'21'32,"21"0"-17,1-21 1,-1 0-16,0 0 0,0 0 16,0 0-16,0 0 0,1-21 15,-1 21-15,-21-21 16,21 21-16,-21-21 0,21-1 15,-21 1 1,0 0-16,-21 21 16,0 0-16,0 0 15,-1 21-15,1-21 16,21 21-16,-21 1 0,21 20 16,0-21-16,-21 0 0,21 0 15,0 1-15,-21 20 0,21-21 0,0 0 16,0 0-16,0 1 0,0-1 15,0 0-15,21 0 16,0-21-16,0 0 0,0 0 16,1 0-16,-1 0 0,0 0 15,0 0-15,0 0 16,0 0-16,1-21 0</inkml:trace>
  <inkml:trace contextRef="#ctx0" brushRef="#br1" timeOffset="105775.4">7514 8721 0,'0'-21'16,"0"42"-16,21-64 0,-21 22 16,0 0-16,21 21 15,1 0 1,-1 0-16,0 0 0,0 0 16,0 21-1,0 0-15,-21 1 16,0 20-16,0-21 0,0 0 15,0 0-15,0 22 0,0-22 16,0 0-16,0 0 0,0 0 16,0 22-16,0-22 0,-21 0 15,21-42 32,0 0-47,0 0 0,21-1 16,-21 1-16,22 0 15,-22-21-15,21 21 0,0-22 16,0-20 0,0 42-16,0 21 0,-21-22 0,22 22 15,-1-21 1</inkml:trace>
  <inkml:trace contextRef="#ctx0" brushRef="#br1" timeOffset="106259.13">8149 8657 0,'0'0'16,"21"-42"-1,0 42-15,-21-21 16,-21 21-1,0 0 1,0 0-16,0 0 16,0 21-16,-1 0 15,1 0-15,21 0 0,-21 1 16,21-1-16,0 0 16,0 0-16,0 0 0,21-21 15,0 21-15,1-21 16,-1 0-16,0 22 15,0-22-15,0 0 0,0 21 16,1-21-16,-1 21 16,-21 0-1,0 0 1,0 0 0,-21-21-16,-1 0 15,1 22-15,0-1 0,-21-21 16,-1 21-16,22-21 15,0 0-15,21 21 0,-21-21 16,0 0 0,0 0-1,21-21-15,0 0 16,0 0-16,0-1 16,0 1-16</inkml:trace>
  <inkml:trace contextRef="#ctx0" brushRef="#br1" timeOffset="106550.96">7175 8509 0,'0'0'0,"-21"0"0,0 0 0,0 0 15,0-21-15,21 0 16,21 21-1,0 0-15,0 0 0,43 0 16,-1 0 0,-42 0-16,22 0 0,-1 0 0,0 0 15,-20 0-15,20 0 0,-21 0 0,21 0 16,-20 0-16,-1 0 0,0-21 16,0 21-16,0 0 15,-21-22 16</inkml:trace>
  <inkml:trace contextRef="#ctx0" brushRef="#br1" timeOffset="107277.54">8763 8255 0,'0'0'0,"0"-21"16,0 0-16,0 0 0,0-1 0,0 1 15,0 0-15,0 0 0,0 0 16,0 0-16,0-1 0,0 1 0,0 0 16,0 42 15,0 0-31,0 1 0,0 20 15,0 0-15,-21 1 0,21-1 16,0 21-16,0 1 0,-21-1 0,-1 64 16,22-63-16,-21 21 0,21-22 15,-21 22-15,21-1 0,0-20 16,-21 21-16,0-22 0,21 1 0,-21 20 16,-1-20-16,1 147 15,-21-62-15,42-86 16,0 1-16,-21-1 0,0 1 0,-1-22 15,22 21-15,-42 64 16,21-63 0,0-43-16,21-42 15,0 0 1,0 0-16,0-1 0,21 1 0,-21-21 16,21-22-16,21-20 15,-42 41-15</inkml:trace>
  <inkml:trace contextRef="#ctx0" brushRef="#br1" timeOffset="107611.35">8975 8382 0,'0'0'0,"0"-21"16,0 42 15,0 21-31,0-20 0,0-1 16,0 21-16,0 0 0,0 1 16,0-22-16,0 21 0,0 1 0,0 41 15,0-41-15,0-22 16,-22 21-16,22-21 0,-21 22 15,21-22-15,0 0 16,-21-21-16,21-21 31,0 0-31,0-1 0</inkml:trace>
  <inkml:trace contextRef="#ctx0" brushRef="#br1" timeOffset="107935.37">8932 8509 0,'0'0'0,"0"-21"16,0 0 0,0 0-16,0-22 15,21 22-15,1 0 0,41 0 16,-42 0-16,0-1 0,1 22 16,20 0-16,-21-21 0,0 21 0,22 0 15,-1 0-15,0 21 16,-42 1-16,0-1 0,0 0 15,0 0-15,0 21 0,0-20 0,0-1 16,-21 0-16,0 0 0,0 0 0,-22 0 16,-20 22-1,21-1-15,-1-42 0,22 21 16,-21-21-16,42 21 0,-21-21 16,21 22-1,21-22 1,0 0-16,0 0 15,0 0-15,0 0 0</inkml:trace>
  <inkml:trace contextRef="#ctx0" brushRef="#br1" timeOffset="108340.14">9292 8742 0,'0'-21'15,"0"0"-15,0-1 0,0 1 16,0 0 0,21 21-1,0 0-15,1 0 16,-1 0-16,0 0 0,0 21 0,-21 0 16,0 1-16,21-1 0,-21 0 15,21 0-15,-21 0 0,0 0 0,0 22 16,0-22-16,-21 42 15,-21-41-15,42-1 16,-21-21-16,21 21 16,-21-21-16,21-21 15,0 0 1,0-1-16,0 1 0,0 0 16,0 0-16,21-43 15,-21 43-15,21 0 0,-21 0 0,21 21 16,0-21-16,-21 0 0,21-1 15,1 22-15,-1-21 0,0 0 16,21 21-16,-21-21 16</inkml:trace>
  <inkml:trace contextRef="#ctx0" brushRef="#br1" timeOffset="108679.95">9652 8784 0,'0'0'15,"21"0"1,0 0-16,0 0 16,1 0-16,-1 0 0,0-21 15,0 21-15,0-21 0,0 0 16,1 21-16,-22-21 0,21 21 0,0-43 16,-21 22-1,0 0-15,-21 0 16,0 21-16,-1 0 15,1 0-15,0 0 0,0 21 16,0 0-16,0 0 0,-1 0 16,1 43-16,21-43 15,0 0-15,0 0 0,0 1 0,0 20 16,0-21-16,21 0 0,1 0 16,-1 1-16,0-22 15,0 0-15,64 0 0,-64 0 16,21 0-16,1 0 0,-22-22 15</inkml:trace>
  <inkml:trace contextRef="#ctx0" brushRef="#br1" timeOffset="108899.82">10266 8742 0,'-43'0'31,"65"-21"-15,-1 21-16,0 0 0,0 0 16,0 0-16,0 0 15,1 0-15,-1-21 16,0 21-16,0 0 16,-21-22-16</inkml:trace>
  <inkml:trace contextRef="#ctx0" brushRef="#br1" timeOffset="109312.5">10562 8615 0,'42'-21'31,"-20"21"-31,-1-21 16,0 21-1,0 21-15,0 0 0,-21 0 16,0 0-16,0 0 0,21 22 16,-21-1-16,0-21 15,0 0-15,0 64 16,-21-64-16,21 0 0,-21-21 15,21 22-15,0-44 32,0 1-17,0 0-15,0 0 0,21 0 16,-21 0-16,21-1 0,1 1 16,-22 0-16,21 0 0,0 0 0,0-22 15,0 22-15,0 0 0,1 21 0,-1-21 16,0 0-16,21 0 15,-21-1-15,1 22 0</inkml:trace>
  <inkml:trace contextRef="#ctx0" brushRef="#br1" timeOffset="110026.73">11261 8784 0,'0'0'0,"0"21"0,0-42 63,21 21-63,-21-21 0,21 21 15,21-21-15,-21 0 16,1 21-16,-1-21 0,0-1 15,0 1-15,-21 0 16,0 0-16,0 0 16,0 0-1,-21 21 1,0 0-16,0 0 0,-1 0 0,1 0 16,0 21-16,0-21 0,0 21 15,21 0-15,-21 0 0,-22 22 16,22-22-16,0 21 0,21-21 15,0 0-15,0 1 0,0-1 16,0 0-16,0 0 0,0 0 16,21-21-16,0 0 0,43 21 15,-22-21 1,-21 0-16,0 0 0,22 0 0,-22 0 16,21 0-16,-21-21 0,22 21 0,-22-21 15,21 0-15</inkml:trace>
  <inkml:trace contextRef="#ctx0" brushRef="#br1" timeOffset="112282.73">12023 8657 0,'0'-21'0,"0"42"0,0-63 15,0 21 1,-22 0-16,1 21 16,21-22-16,-21 22 0,0 0 0,0 0 15,0 0-15,-1 0 0,1 0 16,0 0-16,0 22 0,0-1 0,0 0 15,-1 0-15,1 0 0,0 0 16,0 1-16,0-1 16,0 0-16,21 21 0,0-21 0,0 1 15,0-1-15,0 0 16,0 0-16,21-21 0,0 0 16,0 0-16,0 0 15,0 0-15,22 0 0,-22-21 0,42-21 16,-20-1-1,-22 22-15,-21 0 0,42-21 16,-42 20-16,21 1 0,-21 0 16,0 0-16,22 0 0,-22 0 31,0 42-15,0 0-1,0 0-15,0 0 0,-22 0 0,22 1 16,-21 20-16,21 64 15,-21-22 1,0-41-16,21-1 0,-21 43 0,21-43 16,0 0-16,0-20 0,-21 20 15,21-21-15,-22 0 0,22 43 16,0-43-16,0 21 16,-21-42-16,21 21 0,0-42 46,21 21-46,1-21 0,-22 0 16,21 0-16,0 0 0,0-1 0,-21-20 16,21 21-16,0-21 15,1-1-15,-1 1 0,-21-22 0,21 22 0,0-21 16,64-149 0,-85 170-16,21-1 0,-21 22 15,21 0-15,-21 0 0,0 0 0,0-1 16,0 44 15,0-1-15,0 0-16,-21 0 0,21 0 15,-21 0-15,21 1 0,0 20 16,0-21-16,0 0 0,0 0 0,0 22 16,0-22-1,21 0-15,0-21 16,0 0-16,0 0 0,1 0 15,-1-21-15,0 21 0,0-21 16,21 0-16,-20-22 16,-1 22-16,0 0 15,-21-21-15,21-1 0,-21 22 16,21 0-16,-21 0 0,0 0 16,0-1-1,0 44 16,-21-1-31,21 0 16,-21 0-16,21 0 0,0 0 0,0 1 16,0-1-16,0 0 0,0 21 15,0-21 1,0 1-16,0-1 0,21-21 16,0 0-16,22 0 15,-22 0 1,0 0-16,0-21 15,0-1-15,-21 1 0,21 0 0,1 0 16,-1 0-16,-21 0 16,21-43-1,0 22-15,-21 21 16,0 42 15,0 0-31,0 0 16,-21 0-16,21 0 15,-21 1-15,21-1 0,0 0 16,0 0-16,0 0 0,0 0 0,0 1 16,0-1-1,21-21-15,0 0 16,0 0-16,0 0 0,1 0 16,-22-21-16,21 21 0,0-22 15,0 1-15,0 21 0,0-21 0,1 0 16,20 0-16,0-22 15,-42 22-15,0 0 0,0 42 47,0 0-31,0 1-16,0-1 16,0 0-16,0 0 15,0 0-15,0 0 0,0 1 16,-21-22 31,0 0-32,0 0-15,0-22 16,-1 22-16,1 0 16,21 22 15,0-1-31,0 0 15,21 0 1,1-21-16,-1 0 0,0 0 16,0 0-16,0 0 0,43 0 15,-43-21 1,21 21-16,-21-21 0,22 21 0,-1-21 16,-21-1-16,22 1 0,-22 0 0,0 0 15,0 0-15,-21-22 16,21-20-16,0 42 15,-21-22-15,0-20 0,0 42 16,0 0-16,0-1 0,0 1 0,0 0 16,0 0-1,-21 42 1,0 0-16,21 0 16,0 1-16,0-1 0,-21 0 15,0 42-15,21-20 16,0-1-16,-21-21 0,21 0 0,0 1 15,0-1-15,0 0 0,0 0 16,0 0-16,0 0 0,0 1 0,0-1 16,21-21-16,0 0 15,0 0 1,0 0-16,0 0 0,1-21 16,-1-1-16,0 1 15,-21 0-15,21 0 16,0 0-16,-21 0 0,21-1 15,1 22-15,-1 0 16,-21 22 15,0-1-15,0 0-16,0 0 16,0 0-1,21-21 1,0 0-1,0 0 1,0-21-16,1 0 0,-1 21 16,-21-21-16,21 21 0,-21-21 15,21 21-15,-21 21 32,0 0-17,0 0-15,0 0 16,0 0-16,0 1 15,0-1 1,21-21 15,0 0-31,1 0 16,-22-21-16,0-1 16,0 1-1,0 0-15,0 0 0</inkml:trace>
  <inkml:trace contextRef="#ctx0" brushRef="#br1" timeOffset="112522.59">13356 8530 0,'0'0'0,"-21"0"0,42 0 31,0-21-31,0 21 16,1 0-16,-1 0 0,0 0 16,0 0-16,21 0 0,-20 0 0,-1 0 15,0-21-15,0 21 0,0 0 16,0-21 0,-21 0-1</inkml:trace>
  <inkml:trace contextRef="#ctx0" brushRef="#br1" timeOffset="112771.45">12700 8297 0,'-21'0'16,"0"0"-16</inkml:trace>
  <inkml:trace contextRef="#ctx0" brushRef="#br1" timeOffset="114699.03">2836 9419 0,'-21'0'0,"0"0"15,42 0 32,0 0-31,0 0-16,1 0 15,-1 0-15,0 0 0,42 0 16,22 0-16,-43 0 16,1 0-16,63 0 15,-64 0-15,21 0 0,1 0 0,-22 0 16,22 0-16,-1 0 0,1 0 16,-1 0-16,43 0 15,-42 0-15,-1 0 0,-21 0 0,64 0 16,-42 0-16,-22 0 15,22 0-15,-1 0 0,-21 0 0,22 0 16,148 0-16,-85 0 16,-64 0-16,1 0 15,63 0-15,-64 0 0,1 0 16,-1 0-16,-21 0 0,22 0 0,-1 0 16,64 0-1,-63 0-15,63 0 0,-85 0 0,22 0 16,42 0-16,-43 0 0,-21 0 15,22 0-15,-22 0 16,1 0-16,20 0 0,-21 0 0,43 0 16,63 0-1,-105 0-15,20 0 0,-21 0 16,1 0-16,-1 0 0,0 0 16,22 0-16,-22 0 0,1 0 0,-1 0 0,106 0 15,-106 0 1,22 0-16,-22 0 0,1 0 0,20 0 15,-21 0-15,22 0 0,-1 0 0,43 0 16,-42 0-16,-1 0 0,1 0 16,-1 0-16,1 21 0,147-21 31,-126 0-31,-43 0 0,1 0 16,-1 0-16,22 0 0,-22 0 15,0 0-15,1 0 0,-1 0 0,0 0 16,1 0-16,147 0 15,-148-21 1,1 21-16,-1 0 0,0 0 0,1 0 0,-22 0 16,21 0-16,43-21 0,-64 21 15,21 0-15,1 0 0,20 0 16,43-21 0,-64 21-16,1 0 0,-22 0 0,21 0 15,1 0-15,-1 0 0,0 0 16,1 0-16,-1-21 0,170 21 15,-107 0 1,-41 0-16,-22 0 16,1 0-16,-1 0 0,0 0 0,1 0 15,41 0-15,-41 0 0,-1 0 16,0 0-16,-21 0 0,22 0 16,-1 0-16,0 0 0,-20 0 0,20-21 15,0 21-15,22 0 0,-22 0 0,0-22 16,22 22-16,-22 0 0,1 0 15,20 0-15,-21 0 0</inkml:trace>
  <inkml:trace contextRef="#ctx0" brushRef="#br1" timeOffset="115046.83">11599 9292 0,'85'0'15,"-43"0"-15,-190 0 0,169 0 0,127 0 16,-126 0-16,20 0 0,-21-21 16,21 21-16,-20 0 0,20 0 0,43 0 15,-1 0 1,-63 0-16,1 0 0,-1 0 0,21 0 15,-21 0-15,0-21 0,1 21 16,-1 0-16,0 0 0,0 0 0,0 0 16,0 0-16,1 0 0,-1 0 15,63 0 1,-41 0-16,-1 0 0,-21 0 16,0 0-16,1 0 0,-1-21 15,0 21-15,0 0 0,0 0 0,0 0 16,1 0-16,-1 0 15,0 0-15,-21-21 0,21 21 16,0 0-16,0 0 47,-21-22 0</inkml:trace>
  <inkml:trace contextRef="#ctx0" brushRef="#br1" timeOffset="116114.73">3387 9716 0,'0'0'15,"0"-22"-15,-22 1 0,1 21 16,21-21-16,-21 21 16,0 0-16,21 21 15,-21 0-15,0 1 0,-1-1 16,22 21-16,-21-21 0,0 22 16,0-1-16,21-21 0,-21 21 0,-43 64 15,43-63 1,21-22-16,-21 0 0,21 0 0,-21 0 15,21 0-15,0 1 0,0-1 0,0 0 16,0-42 15,0 0-15,0-1-16,0 1 0,21 0 16,0 0-16,-21-21 0,21 20 15,0-20-15,1 21 0,-22-21 16,42-64-16,-42 85 15,21-22-15,-21 22 0,21 0 0,-21 0 16,21 21-16,1 21 31,-22 0-31,21 0 0,-21 0 16,21 1-16,-21 20 0,21-21 0,-21 21 16,0-20-16,0 20 0,21-21 15,-21 21-15,0-20 0,0-1 16,0 0-16,0 0 0,0 21 0,0-20 15,0-1-15,0 0 0,-21-21 47,21-21-31</inkml:trace>
  <inkml:trace contextRef="#ctx0" brushRef="#br1" timeOffset="117402.54">3111 10139 0,'0'21'31,"22"-21"-31,-1 0 0,0 0 16,0 0-16,0 0 16,43-21-16,-22 21 15,-21-21-15,22 21 0,-22-21 16,0-1-16,21 22 0,-21-21 0,1 21 15,-1 0-15,-21-21 0,21 21 0,0 0 16,-21 21 15,0 0-15,0 1-16,0-1 16,0 0-16,0 0 0,0 21 15,0 1-15,0-22 16,21-21-16,0 21 0,1-21 15,20 0 1,-21 0-16,0 0 16,0-21-16,1 21 15,-22-21-15,21 0 0,0 21 0,0-22 16,-21 1-16,21 0 0,0 0 0,-21 0 16,0 0-16,0-1 0,0 1 15,0 0-15,0 42 47,0 0-47,0 1 16,0-1-16,0 0 0,0 21 15,0-21-15,0 1 0,0-1 16,22 0-16,-22 0 16,21 0-16,-21 0 0,21-21 15,21 0 1,-21 0-16,1 0 0,-1 0 15,0-21-15,0 0 16,0 0-16,0 0 0,1 0 16,-1-1-16,-21 1 0,42-21 15,-21-43 1,-21 64-16,0-21 0,0 21 0,0-1 16,0 1-16,0 0 0,0 0 15,0 0-15,0 0 0,0 42 31,0 0-31,0 0 16,0 0-16,0 0 0,0 1 0,0 20 16,0-21-16,0 0 0,0 22 15,0-22-15,-21 21 0,21-21 16,0 0-16,0 22 0,0-22 16,0 0-16,0 0 0,0 0 15,21-21-15,0 0 0,1 0 16,-1 0-16,21 0 0,-21 0 15,22-21 1,-1 0-16,-21 0 0,43-21 16,-43 42-16,0-22 0,0 1 0,0-21 0,0 21 15,1 0-15,-22-1 0,21 1 16,-21 0-16,0-21 0,0-22 16,-21 64 30,21 21-46,0 1 0,-22-1 0,22 0 16,0 21-16,0 1 16,-21-1-16,21-21 0,0 0 15,-21 0-15,21 1 0,0-1 0,0 0 16,-21 0-16,21 0 0,0 0 16,-21 1-16,21-1 15,0-42 16,0-1-31,0 1 16,0 0-16,0 0 16,21 0-16,0 0 0,-21-1 15,21 1-15,0 0 0,22-21 16,-22 21-16,0 21 0,0-22 16,0 22-16,1 0 0,-1 0 15,0 0-15,0 43 16,-21-22-16,21 0 0,-21 0 15,0 0-15,0 1 0,0-1 16,0 0-16,-21 0 0,21 0 16,-21 0-16,0 1 15,0-22 17,21-22-17,0 1-15</inkml:trace>
  <inkml:trace contextRef="#ctx0" brushRef="#br1" timeOffset="117615.42">4233 10097 0,'0'0'16,"-21"0"-16,0 0 0,21 21 0,21-21 46,0 0-46,0 0 0,1 0 0,-1 0 16,42-21-16,-20 21 16,-1 0-16,-21-22 0,0 22 15,22 0-15,-22 0 0,0-21 16</inkml:trace>
  <inkml:trace contextRef="#ctx0" brushRef="#br1" timeOffset="118087.15">5038 10033 0,'0'21'31,"-22"0"-31,22 1 16,-21-1-16,21 0 15,-42 21-15,21 1 16,21-22-16,0 0 0,0 21 0,0-21 16,0 1-16,0-1 0,0 0 15,21 0 1,0-21-16,0 0 0,0 0 16,1 0-16,-1 0 0,0-21 15,0 21-15,0-21 0,0 0 0,1-1 16,-1 1-16,0 0 0,0 0 15,-21 0-15,21-22 16,-21-20-16,0 42 16,0 0-16,-42-1 0,21 22 15,21-21-15,-21 21 0,-1 0 16,1 0-16,0 0 0,21 21 16,-21-21-16,0 22 0,0-1 15,21 0 1,0 0-16,0 21 15,0-20 1,21-1 0</inkml:trace>
  <inkml:trace contextRef="#ctx0" brushRef="#br1" timeOffset="118614.85">5143 10287 0,'64'21'31,"-43"-21"-15,0 0-16,0 0 0,1-21 15,-1 0-15,0 21 0,0-21 16,21 21-16,-20-21 0,-1-1 0,21 1 16,-21 21-16,0-21 0,22-21 15,-43 21 1,0-1-16,-21 22 16,-1 0-16,1 0 15,0 0-15,0 22 16,0-1-16,21 0 0,-21 0 15,21 0-15,0 0 0,0 22 16,0-22 0,21 0-16,0 0 0,0-21 15,0 21-15,0-21 16,22 0-16,-22 0 0,0 0 16,0 0-16,0 0 15,1-21-15,-1 21 0,0-21 0,0 0 16,0 0-16,0 0 15,-21-1-15,22 1 16,-22 0-16,0 0 0,0 42 47,0 0-31,0 0-16,-22 1 0,22-1 15,-21 0-15,21 0 0,0 0 16,0 0-16,0 1 0,0-1 15,0-42 32,0-1-47,0 1 16</inkml:trace>
  <inkml:trace contextRef="#ctx0" brushRef="#br1" timeOffset="118798.74">5800 9991 0,'0'-21'32,"0"42"30,21-21-46</inkml:trace>
  <inkml:trace contextRef="#ctx0" brushRef="#br1" timeOffset="119392.4">6011 10160 0,'21'0'31,"1"-21"-15,-1 21-16,0 0 0,0-21 16,0 21-16,0 0 0,1 0 15,-1 0 1,-21 21-16,0 0 16,0 0-16,0 0 0,-21-21 0,-1 22 15,1-1-15,0 0 0,0 0 16,0-21-16,-22 21 0,1 22 15,21-22-15,0 0 0,-22 0 16,22-21-16,42 0 47,1 0-47,-1 0 0,0 0 0,0 0 16,43 0-1,-22 21-15,-21-21 16,0 21-16,43 1 0,-43-1 0,0 0 15,21-21-15,-20 21 0,20 0 16,-21 0-16,43 64 16,-22-43-1,-42-20-15,0-1 0,0 21 0,-21 0 16,0 1-16,-22-22 0,22 0 16,-21 0-16,-1 22 0,-20-22 0,-22 0 15,43 0-15,-64 0 16,64-21-16,-1 0 0,1 0 15,21 0-15,-21 0 0,20 0 0,-20 0 16,21-21-16,0 21 0,21-21 16,-21 0-16,21 0 0,0-1 15,0 1-15,0 0 16,21 0-16,0 0 16,0 0-16,0-22 0</inkml:trace>
  <inkml:trace contextRef="#ctx0" brushRef="#br1" timeOffset="119931.09">6689 10054 0,'0'-21'0,"0"42"0,0-63 0,0 21 0,0 0 16,0-1-16,0 1 0,-22 21 15,1-21-15,0 21 0,0 0 16,-21 0-16,-1 42 16,22-42-16,0 22 0,0-1 15,0 21-15,21-21 0,-22 0 0,22 1 16,-21-1-16,21 0 0,0 0 16,0 64-1,0-64-15,21-21 16,1 0-16,-1 0 15,0 0-15,0 0 0,0 0 16,0 0-16,1-21 0,20 0 16,0-1-1,-21 1-15,-21 0 0,22 0 0,-1 0 16,-21 0-16,21-1 0,-21 1 16,0 0-16,0 0 0,0 42 46,0 0-46,0 0 0,0 1 16,0-1-16,0 42 16,0-42-16,0 1 0,0-1 15,0 0-15,21-21 0,0 21 16,-21 0-16,21-21 16,1 0-16,-1 0 15,0 0-15,0 0 16,-21-21-16,42 0 0,-42 0 15</inkml:trace>
  <inkml:trace contextRef="#ctx0" brushRef="#br1" timeOffset="120218.93">7175 9843 0,'0'0'16,"0"-22"-16,0 1 0,0 0 15,0 42 16,0 0-15,0 1-16,0-1 0,0 0 16,0 0-16,0 21 0,0 1 15,-21-22-15,21 21 0,0-21 16,0 1-16,0-1 0,0 0 0,0 0 16,0 0-16,0 0 0,0 1 15,0-1 1,21-21-16,1 0 15,-1 0-15,0 0 16,0-21-16,0-1 0,0 1 16,1 21-16,-1-21 0,-21 0 0</inkml:trace>
  <inkml:trace contextRef="#ctx0" brushRef="#br1" timeOffset="121139">7493 9948 0,'0'0'0,"21"0"0,-21-21 15,0 42 16,0 1-15,0-1-16,0 0 0,0 0 16,-21 0-16,21 0 0,0 1 15,-21-1-15,21 0 0,0 0 16,0 0 0,21-21-1,0 0-15,0 0 16,0 0-16,1 0 15,-1-21-15,0 21 0,0-42 16,0 42-16,-21-21 16,0-1-16,21 22 0,1-42 15,-22 21-15,21 21 0,-21 21 47,0 0-47,0 0 0,0 1 16,-21-1-16,21 0 15,0 0-15,0 0 16,21-21 0,0 0-1,-21-21 1,0 0 0,0 0-16,0 0 15,0-1-15,0 1 0,0 0 16,0 0-16,0 0 15,0 0-15,21-1 16,0 22-16,0 0 16,22-21-1,-22 21-15,0 0 0,0 0 16,0 0-16,1 21 0,-1-21 0,-21 22 16,21-1-16,-21 0 15,21-21-15,-21 21 0,0 21 16,0-20-16,0-1 0,0 0 15,0 0 1,0 0-16,0-42 78,0 0-78,0 0 16,0 0-16,21-1 0,-21 1 15,0 0-15,21 0 0,1 0 0,-1 0 16,0-1-16,0 1 0,43-21 16,-43 42-16,21-21 15,-21 21-15,22 0 0,-1 0 16,-21 21-16,0-21 0,0 42 16,-21-21-16,0 1 0,0-1 0,0 21 15,0 22 1,-21-43-16,21 0 0,-42 21 15,21-21-15,0-21 16,-1 22-16,1-22 31,21-22-15,-21 1 0,21 0-16</inkml:trace>
  <inkml:trace contextRef="#ctx0" brushRef="#br1" timeOffset="121326.9">8128 9652 0,'0'0'15,"0"-21"-15,-21 21 0,0 0 0,-1 0 16,22-21-16,-21 21 0,0 0 16,0 0-16,21 21 31,-21-21-16,21 21 1,-21-21-16</inkml:trace>
  <inkml:trace contextRef="#ctx0" brushRef="#br1" timeOffset="121545.77">7218 9864 0,'0'0'0,"0"21"16,21-21 0,0 0-16,0 0 0,0 0 15,43 0 1,-22 0-16,-21-21 0,43 21 16,-43 0-16,21 0 0,-20 0 0,-1 0 15,0-21-15,21 21 0,-21-22 16,1 22-16</inkml:trace>
  <inkml:trace contextRef="#ctx0" brushRef="#br1" timeOffset="122439.5">9377 9800 0,'0'-21'0,"0"42"0,0-63 0,0 21 16,0 0-16,0-1 0,0 1 0,0 0 15,0 0-15,0 0 0,-43 0 16,-20-1 0,42 22-16,0 0 0,-43 0 15,22 22-15,21-1 0,-22 0 16,22 21-16,-21-21 0,-43 128 15,85-65 1,0-41-16,0-1 0,0 21 16,21-41-16,0 20 0,22 0 15,-22-21-15,0-21 0,0 22 16,43-22 0,20 0-16,-62 0 0,20 0 15,21 0-15,-41-22 0,20 22 16,-21-21-16,21 0 0,-20 0 0,-1 21 15,0-21-15,0 0 0</inkml:trace>
  <inkml:trace contextRef="#ctx0" brushRef="#br1" timeOffset="123131.3">9610 10033 0,'0'-21'16,"0"-43"-16,0 149 0,0-191 15,-22 106 1,1 0 0,0 0-16,21 21 0,0 1 15,-21-1-15,0 0 16,21 0-16,-21 0 0,21 0 0,0 1 15,0-1-15,0 0 0,0 0 0,0 0 16,0 0 0,21-21-16,0 0 15,0 0-15,0 0 0,0 0 16,1 0-16,-22-21 16,21 21-16,-21-21 0,0 0 15,0 0-15,0 0 0,0-1 16,0 1-16,-21 0 0,21 0 15,-22 21-15,22-21 0,-21 0 16,21-1-16,0 1 16,0 0-16,21 0 15,1 21-15,-1 0 16,21-21-16,-21 21 0,0 0 0,1 0 16,20 0-16,-21 0 0,21 21 15,-20-21-15,-1 21 0,0 0 0,42 43 16,-41-22-1,-22-21-15,0 0 0,0 1 16,0-1-16,0 0 0,-22 0 16,1 0-16,0 0 0,0-21 15,21 22-15,-21-22 16,21-22 15,0 1-31,0 0 0,0 0 16,21 21-16,-21-21 0,42-22 15,1-20-15,-22 42 16,0 0-16,42-22 0,-41 43 16,20-21-16,-21 21 0,21 0 0,-20 0 15,20 0-15,21 0 16,-20 42 0,-43-20-16,0-1 0,0 0 0,0 0 15,0 0-15,0 0 0,0 1 0,0-1 16,-21 0-16,-1 0 0,1 21 15,-21-20 1,63-22 31,0-22-47,-21 1 0,21 21 0,1-21 16</inkml:trace>
  <inkml:trace contextRef="#ctx0" brushRef="#br1" timeOffset="123363.17">10626 9737 0,'0'0'0,"21"-21"0,-21 42 47,0 0-47,0 0 0,0 21 0,-21-20 16,21 20-16,-22-21 0,22 0 0,0 22 15,0-22-15,0 21 0,0-21 16,-21 0-16,21 1 0,0-1 0,0 0 15,0 21-15,0-21 16,21-21-16,1 0 16,-1 0-1,-21-21-15</inkml:trace>
  <inkml:trace contextRef="#ctx0" brushRef="#br1" timeOffset="123544.07">10520 10012 0,'0'0'0,"21"0"32,0 0-17,0 0-15,0 0 0,1 0 16,-1 0-16,0 0 0,21-21 16,-21 21-16,1 0 0,-1 0 15,0 0-15,0-21 0,0 21 0,0 0 16,1 0-16,-1-22 0</inkml:trace>
  <inkml:trace contextRef="#ctx0" brushRef="#br1" timeOffset="123926.85">11007 10075 0,'0'0'0,"0"22"0,21-22 16,21 0-16,-21 0 15,0 0-15,1 0 16,-1-22-16,0 22 0,0-21 0,0 0 16,0 21-16,-21-21 0,0 0 15,0 0 1,0-1-16,-21 22 16,0 0-16,0 0 0,0 0 0,0 0 15,-1 0-15,1 0 0,0 0 16,0 22-16,0-1 0,0-21 0,-1 21 15,22 42-15,-21 1 16,21-43-16,0 0 16,0 0-16,0 1 0,0-1 0,43 0 15,-22-21 1,21 21-16,-21-21 0,0 0 0,22 0 16,-22 0-16,0 0 0,21 0 15,-20 0-15,20-21 0,0 0 16,1 0-16,-22-1 0</inkml:trace>
  <inkml:trace contextRef="#ctx0" brushRef="#br1" timeOffset="124382.59">11493 10012 0,'0'0'15,"0"-21"-15,0 42 32,0 0-32,-21-21 0,21 21 15,0 0-15,-21 1 0,21-1 16,0 0-16,-21 0 15,21 0-15,0 0 0,0 1 16,-21-22-16,21 21 16,-21-21-1,21-21 1,0-1 0,0 1-16,0 0 15,0 0-15,21 0 0,0 0 16,0-1-16,0 1 0,0 0 0,1 0 15,-22 0-15,63-43 16,-42 64 0,0 0-16,1 0 0,-1 0 15,-21 21-15,0 1 16,21-1-16,-21 0 0,0 0 0,0 21 16,0-20-16,0 20 15,0-21-15,0 0 0,0 22 16,0-22-16,0 0 0,0 0 15,-21-21-15,42-21 63,0 0-63,0 21 0,-21-21 0,21-1 16,1 1-16</inkml:trace>
  <inkml:trace contextRef="#ctx0" brushRef="#br1" timeOffset="124615.45">12001 9800 0,'0'-21'0,"0"42"31,0 0-15,0 1-16,-21-1 0,21 0 16,-21 0-16,21 21 0,-21-20 0,21-1 15,0 0-15,-21 21 0,0-21 16,21 1-16,-22-1 0,22 21 0,0-21 15,0 22-15,-21-22 16,21 0-16,21 0 16,1-21-1,-1 0-15,0 0 0,-21-21 0,21 0 16</inkml:trace>
  <inkml:trace contextRef="#ctx0" brushRef="#br1" timeOffset="124845.32">11811 9948 0,'-21'0'15,"42"0"-15,-21 0 47,21 0-47,0 0 0,0 0 16,1 0-16,-1 0 0,0 0 0,0 0 15,0 0-15,0 0 0,1 0 16,-1 0-16,0 0 0,0 0 0,0-21 16,22 21-16</inkml:trace>
  <inkml:trace contextRef="#ctx0" brushRef="#br1" timeOffset="125127.16">12340 9821 0,'-21'0'0,"42"0"31,0 0-31,0 0 0,22 0 16,-22 0-16,0-21 0,0 21 15,22 0-15,-22 0 0,0 0 16,0 0-16,0 0 0,0 0 0,22 0 15,-22 0-15,0 0 0,-42 0 47,0 0-47,0 0 0,-1 0 0,1 21 16,0-21-16,0 0 0</inkml:trace>
  <inkml:trace contextRef="#ctx0" brushRef="#br1" timeOffset="125356.03">12509 9821 0,'22'0'16,"-44"0"-16,22 22 47,-21-22-47,21 21 0,-21 0 15,21 0-15,0 0 0,0 0 16,-21 1-16,21-1 0,0 0 0,-21 42 16,21-41-1,0-1-15,0 0 0,-21 21 16,21-21-16,-22 1 0,22-1 15,22-21 32,-1-21-47,0 21 0</inkml:trace>
  <inkml:trace contextRef="#ctx0" brushRef="#br1" timeOffset="125938.73">12700 9991 0,'-21'21'32,"21"0"-32,-21-21 0,21 21 0,0 0 15,0 1-15,0-1 16,0 0-16,0 0 31,21-21-31,0 0 16,0 0-16,0 0 0,0-21 15,1 21-15,-1-21 0,0 0 16,0-1-16,-21 1 16,0 0-16,21 0 0,-21 0 15,21 0-15,-21-1 16,0 44 15,-21-1-15,0 0-16,21 0 0,0 0 15,0 0-15,0 1 16,-21-1-16,21 0 0,0 42 16,0-41-16,0-1 15,0 0-15,0 21 0,0-21 16,0 1-16,0 20 0,0 0 0,21 22 16,-21-43-16,0 21 0,0-21 15,21 22-15,-21-22 0,0 0 16,0 21-16,0-20 0,0-1 0,0 0 0,0 0 15,0 0-15,-21-21 0,0 43 16,0-43-16,0 0 0,-1 0 16,1 0-16,0 0 0,0 0 0,-43-22 31,43 1-31,0 21 0,21-21 16,0 0-1,0 0 1,0 0-16,21 21 0,22-43 15,-22 22-15</inkml:trace>
  <inkml:trace contextRef="#ctx0" brushRef="#br1" timeOffset="126271.54">13144 10054 0,'-21'0'0,"42"0"0,-63-21 15,42 0 1,-21 21 0,21 21-1,0 0-15,0 0 0,0 1 16,0 41-16,0-42 0,0 22 16,0 41-16,0-63 0,0 22 15,0-1-15,0 0 0,0-20 16,0 105-1,0-64-15,-21-42 0,21 0 16,0 1 0,-21-1-16,21-42 47,21-1-47,-21 1 15</inkml:trace>
  <inkml:trace contextRef="#ctx0" brushRef="#br1" timeOffset="126555.38">13144 10139 0,'0'-21'0,"0"42"0,0-63 0,0 20 16,0 1-16,0 0 16,22 21-1,-1-21-15,0 21 0,0 0 16,21 0-16,-20 0 15,-1 0-15,-21 21 0,21 0 16,-21 0-16,0 1 16,0-1-16,-21 0 0,-43 21 15,22 1 1,21-43-16,-22 21 0,22-21 16,0 0-16,21 21 0,-21-21 15,42 0 1,0 0-1,0-21-15</inkml:trace>
  <inkml:trace contextRef="#ctx0" brushRef="#br1" timeOffset="126907.18">13356 10160 0,'0'0'0,"21"0"0,0 0 16,1 0-1,-1 0-15,0 0 0,0-21 16,0 21-16,0 0 0,1-21 0,-1 21 16,-21-21-16,21 21 0,0-22 15,-21 1 1,-21 21 0,0 0-16,0 0 0,-1 0 0,1 0 15,0 0-15,0 0 0,0 21 16,-22 1-16,1 20 15,42-21-15,0 0 0,0 0 16,0 1-16,0-1 16,21 0-16,0-21 15,1 0-15,-1 0 0,0 0 16,0 0-16,0 0 16,0 0-16,-21-21 15</inkml:trace>
  <inkml:trace contextRef="#ctx0" brushRef="#br1" timeOffset="131014.73">2476 10308 0,'-21'0'32,"0"0"-1,0 21-31,0 1 15,21-1-15,0 0 0,0 0 16,0 0-16,0 0 0,0 1 0,0 20 16,0 0-16,0 22 15,0-22-15,0-21 0,0 43 16,0-22-16,-21-21 0,21 22 16,0-1-16,0-21 0,-22 21 15,22 43 1,0-43-16,0 1 0,-21-1 15,21 0-15,-21 43 0,21-64 0,0 22 16,-21-1-16,21 0 16,0 1-16,0-22 0,-21 85 15,0-43-15,21-21 16,0-20-16,0 20 0,0-21 16,0 0-16,0 22 0,0-22 15,0 42-15,0-42 0,0 22 16,0-22-16,0 64 15,0-64-15,0 0 0,0 21 16,0-21-16,0 1 0,0-1 0,0 0 16,0 0-16,0 0 0,0 0 15,0 1-15,0 20 16,0-21-16,0 0 16,0 0-16,0 1 15,0-1-15,0 0 16,0 0 15,21-21-15,0 0-1,-21-21 17</inkml:trace>
  <inkml:trace contextRef="#ctx0" brushRef="#br1" timeOffset="132686.32">2307 12488 0,'0'-21'16,"-21"21"15,21 21-15,0 1-1,0-1 1,0 0 0,21-21-1,0 21-15,0-21 16,1 0-16,-1 0 0,0 0 16,0 0-16,0 0 0,0 0 15,22 0-15,-22 0 0,21 0 0,22 0 16,42 0-1,-85 0-15,21 0 0,-21 0 16,22 0-16,-22 0 0,42 0 16,-42 0-16,1 0 0,-1 0 0,42 0 15,-20 0 1,-22 0-16,21 0 0,-21 0 0,64-21 16,-43 21-16,1 0 15,-22 0-15,42 0 0,-20 0 16,-1 0-16,0 0 0,43 0 15,63 0-15,-106 0 16,1 0-16,-1 0 0,22 0 16,-22 0-16,0 0 0,1 0 0,-1 0 15,21 0-15,-20 0 0,63 0 16,-43 0-16,-21-21 16,22 21-16,-1 0 0,43 0 15,-63 0-15,20 0 0,1 0 0,-22 0 16,21 0-16,-20 0 0,-1 0 0,22 0 15,-1 0-15,106 0 16,-105 0-16,-22 0 0,106 0 16,-84 0-16,-1 0 0,1 0 15,-1 0-15,1 0 0,21 0 16,20-21-16,-41 21 0,63 0 16,-85 0-16,22 0 0,105 0 15,-105 0 1,-1 0-16,1 0 0,-1 0 0,1 0 15,-1 0-15,64 0 16,-63 0-16,63 0 0,-64 0 16,1 0-16,-1 0 0,1 0 15,-1 0-15,22 0 0,-22 0 0,1 0 16,-1 0-16,1 0 0,126 0 16,-63 0-1,-63 0-15,-1 0 0,1 0 16,-1 0-16,1 0 0,-1 0 0,64 0 15,-42 0-15,-22 0 0,1 0 0,-1 0 16,22 0-16,42 0 16,-63 0-16,-1 0 0,149 0 15,-149 21-15,1-21 16,20 0-16,-20 0 0,21 0 16,-22 0-16,85 0 15,-84 0-15,63 0 0,-64 0 0,1 0 16,63 0-16,-64 0 15,1 0-15,-1 0 0,22 0 0,-22 0 16,1 0-16,148 0 16,-22 0-16,-126 0 15,-1 0-15,1 0 16,-22 0-16,21-21 0,1 21 0,-1 0 0,1 0 16,-1 0-16,1 0 0,105-22 15,-105 22 1,-1 0-16,-20 0 0,20-21 0,-21 21 15,1 0-15,20 0 0,-20 0 0,62-21 16,-41 21-16,-22 0 0,85 0 16,43 0-1,-128-21-15,21 21 0,-20 0 16,-1 0-16,0 0 0,1 0 0,-1 0 16,0-21-16,-20 21 0,-1 0 15,42 0 1,-42 0-16,1 0 0,-22-21 15,21 21-15,-21-22 63,-21 22-47,21-21-1,-22 21-15,1 0 16,0-21-16,21 0 15,-21 21-15,21-21 16,0 0-16,-21-1 16,21 1-16,0 0 15,0 0-15,0 0 0,0 0 0,0-22 16,0 1-16,0 21 16,0-22-16,0 22 0,0 0 15,0-85 1,0 85-16,0-42 0,0 20 0,21 1 15,-21 21-15,21-22 0,-21 1 16,0 0-16,0-1 0,21 1 0,-21 0 16,21-22-16,1-84 15,-1 42-15,0 64 16,-21 0-16,21-22 0,-21 22 16,0-1-16,0 1 0,0 0 0,21-1 15,-21 22-15,0-21 0,0 21 16,0 0-16,0-22 0,0 22 0,0 0 15,0 0-15,0 0 0,0-1 0,0-20 16,0 21 0,0 0-16,-21 21 0,21-21 15,-21 21 48,0 0-63,21 21 15</inkml:trace>
  <inkml:trace contextRef="#ctx0" brushRef="#br1" timeOffset="134619.49">656 7345 0,'0'0'16,"0"-21"-16,0 0 0,-21 21 16,21 21-1,0 0 1,0 0-16,0 21 0,0-20 0,0 20 15,0 0-15,0 1 0,0 20 16,0-21-16,0 1 0,0-1 16,0 0-16,21 1 0,-21 41 15,0-62-15,0 20 0,0-21 16,0 0-16,21-21 0,-21 21 16,0-42-1,0 0 1,0 0-16,0 0 15,0-22-15,0 22 0,0-21 0,0 21 16,21-22-16,-21 22 0,22-21 16,-1 21-16,-21 0 0,21-1 15,42-20 1,-41 42-16,-1 0 0,0 0 16,-21 21-16,21 0 0,-21 1 15,21-1-15,-21 0 0,0 0 0,21 0 16,-21 0-16,22 22 15,-22-22-15,0 0 0,0 0 0,0 0 16,21-21-16,-21 22 16,21-22-1,-21-22 1,0 1-16</inkml:trace>
  <inkml:trace contextRef="#ctx0" brushRef="#br1" timeOffset="135014.76">1101 7641 0,'21'0'31,"0"0"-31,0 0 0,0 0 16,0 0-16,1-21 15,-1 21-15,0-21 0,0 0 0,21 0 16,-20-22-1,-22 22-15,21 21 0,-21-21 0,0 0 16,0 0-16,-21 21 16,-1 0-16,1 0 0,0 0 0,-21 0 15,-22 42 1,64 0-16,0-21 16,-21 1-16,21-1 0,0 21 15,0-21-15,0 0 0,0 22 0,0-22 16,0 0-16,0 21 15,21-20-15,0-1 16,1-21-16,-1 0 0,0 0 16,0 0-16,0 0 15,0 0-15,1 0 0,41-21 16,-21-22 0,-20 22-16,-1 0 0,0 0 0</inkml:trace>
  <inkml:trace contextRef="#ctx0" brushRef="#br1" timeOffset="135462.5">1693 7408 0,'0'-21'0,"0"42"0,0-63 16,-21 42-1,0 0 1,0 0-16,21 21 16,0 0-16,-21 1 0,21-1 0,-22 0 15,22 0-15,0 21 0,0-20 16,0-1-16,0 0 0,0 21 15,0-21-15,0 1 0,0-1 16,0 0-16,22-21 31,-1 0-31,0 0 0,0-21 16,0 0 0,0-1-16,-21 1 0,22-21 15,-22 21-15,21-22 0,-21 22 16,0 0-16,0 0 0,0 0 0,0-22 15,0 65 17,0-1-32,0 0 15,0 0-15,0 0 0,0 22 16,0-22-16,0 0 16,21-21-16,-21 21 0,0 0 15,21 0-15,-21 1 0,21-22 16,0 0-16,1 0 15,-1 0-15,0 0 16,0-22-16,0 1 16,0 0-16</inkml:trace>
  <inkml:trace contextRef="#ctx0" brushRef="#br1" timeOffset="135956.22">2053 7281 0,'0'0'0,"0"-21"0,0 0 0,-21 0 16,0 21-1,0 21 1,21 0-16,-22 0 16,22 1-16,0-1 0,0 0 0,0 0 15,0 43-15,0-43 0,0 0 16,0 0-16,0 0 0,0 22 16,0-22-16,0 0 15,22-21 1,-1 0-16,0 0 15,0-21-15,-21 0 0,21 21 16,-21-22-16,0 1 0,21 0 16,-21 0-16,0 0 0,22-22 15,-22 22-15,0-127 16,0 63 0,0 43-16,-22 21 0,1-43 15,21 43-15,-21 0 0,21 0 16,0 42-1,0 0 1,0 22-16,0 20 16,0-42-16,0 22 0,0-1 15,21-21-15,-21 21 0,21 43 16,-21-64 0,22 22-16,-22-22 0,0 0 15,21 0-15,0-21 16,-21-21-1,21 21-15,-21-21 16,21 0-16</inkml:trace>
  <inkml:trace contextRef="#ctx0" brushRef="#br1" timeOffset="136319.01">2244 7324 0,'0'21'16,"21"-21"15,0 0-31,0 0 16,0 0-1,-21-21-15,21 0 0,-21-1 16,22 22-16,-22-21 0,0 0 16,0 0-16,0 0 15,-22 21 1,1 0-16,21 21 15,-21-21 1,21 21-16,-21 21 0,21-20 16,0-1-16,0 0 0,0 0 15,0 0-15,0 22 0,0-22 16,0 0-16,21-21 16,0 0-16,0 0 15,1 0-15,-1 0 16,0-21-16,-21 0 15,0-1-15,0 1 16</inkml:trace>
  <inkml:trace contextRef="#ctx0" brushRef="#br1" timeOffset="136695.79">2455 7197 0,'0'-21'16,"0"-1"-1,21 22-15,1 0 16,-1 0 0,0 22-1,0-22-15,0 21 0,-21 0 0,0 0 16,0 0-16,21-21 0,-21 43 16,22-1-1,-22-21-15,0 0 0,0 0 16,0 1-16,0-1 0,-22-21 15,22 21-15,-21-21 16,21-21 0,0 0-16,0-1 15,0 1-15,0 0 16,0 0-16,0-21 0,0 20 0,0-20 16,0 21-16,0-21 15,0-22-15,0 43 0,0 0 16,21 0-16,1 21 0,-22-22 15,21 22-15,0 0 16</inkml:trace>
  <inkml:trace contextRef="#ctx0" brushRef="#br1" timeOffset="137704.22">550 10647 0,'0'0'0,"-21"-21"0,21 0 16,-21 21-16,21-22 0,-21 22 15,21 22 16,0-1-31,0 0 0,0 0 0,21 21 16,-21 1-16,21-22 0,0 21 16,-21 1-16,21-1 0,-21 0 0,22 64 15,-22 21 1,0-85-16,0-20 16,0 20-16,0-21 0,0 21 15,0-20-15,-22-1 0,22 0 16,-21-42-1,21 0 1,0-22-16,-21 22 16,21 0-16,0-21 0,0 20 15,0-83-15,21 62 16,0 1-16,22 0 16,-1 20-16,-21 1 0,0 0 15,22 0-15,-22 21 0,21 0 0,1 0 16,-1 0-1,-21 21-15,0 0 0,-21 0 0,0 1 16,0-1-16,0 0 0,0 42 16,-21-20-16,0-22 0,-21 42 15,-1-41-15,1 20 16,21-21-16,0 0 16,-1-21-16,1 0 15,21-21 16,0 0-31,21 21 0,1-21 16,-1 0-16,0-1 0</inkml:trace>
  <inkml:trace contextRef="#ctx0" brushRef="#br1" timeOffset="138102.99">1101 10837 0,'-22'0'16,"22"22"-16,-21-22 0,21 21 16,0 0-16,-21 0 0,21 0 0,0 0 15,0 1-15,0 62 16,0-63-16,0 1 16,0-1-16,0 0 0,0 0 15,21 0-15,0-21 16,1 0-16,-1 0 0,0 0 0,0 0 15,21-21-15,-20 21 0,-1-21 16,0 0-16,0 0 0,-21-1 16,21 1-16,0-21 15,-21-22-15,0 43 16,-21 0-16,0 0 0,0 21 16,0-21-16,0 21 0,-1-21 15,1 21-15,0 0 16,0 0-16,0 0 0,21 21 0,0 0 15,0 0-15,0 0 16,0 0-16,0 1 0,21-22 16,0 21-16,21-21 15</inkml:trace>
  <inkml:trace contextRef="#ctx0" brushRef="#br1" timeOffset="138623.7">1630 10859 0,'0'0'0,"0"-22"0,0 1 16,-21 21-16,-1 0 15,1 0-15,0 0 16,0 0-16,0 0 0,21 21 16,0 1-16,-21-1 0,-1 0 15,22 0-15,0 21 16,0-20-16,0 20 0,0-21 15,0 0-15,0 0 0,0 1 16,22-1-16,-1 0 0,21-21 16,-21 0-1,0 0-15,1 0 0,-1 0 16,0-21-16,0 0 0,-21-1 16,21 1-16,-21 0 0,0-21 15,0-1 1,0 1-16,0-21 0,0 20 0,0 1 15,0 21-15,-21-22 0,0 1 16,21 21-16,0-21 0,0 20 0,-21 22 16,21-21-16,-21 21 15,21 21 1,0 1-16,0-1 0,0 21 16,0-21-16,0 22 0,0 20 0,0-42 15,21 22-15,0 20 16,0-21-1,0-20-15,-21-1 0,21-21 16,-21 21-16,22-21 0,-22 21 0,21-21 16,0 0-16,0 0 15,0-21-15,0 0 0,1 0 16,-22-1-16</inkml:trace>
  <inkml:trace contextRef="#ctx0" brushRef="#br1" timeOffset="139036.46">1905 10816 0,'0'21'32,"0"1"-32,0-1 0,0 0 15,0 0 1,0 0-16,21 0 16,0-21-16,0 0 0,1 0 15,-1 0-15,0 0 16,0 0-16,0-42 15,0 42-15,-21-21 0,22 0 16,-22 0-16,21-1 0,-21 1 0,0 0 16,0 0-16,0 0 0,0 0 15,0 42 17,0 0-17,0 0-15,0 0 0,0 0 0,0 22 16,0-22-16,0 21 0,0 1 15,0-1-15,-21 85 16,21-42-16,0-43 16,0-21-16,0 64 0,0-64 15,0 0-15,0 0 0,0 0 16,0 1-16,0-1 16,21-42 15</inkml:trace>
  <inkml:trace contextRef="#ctx0" brushRef="#br1" timeOffset="140219.78">7514 10562 0,'0'-42'16,"0"21"0,-21 21 15,0 0-31,0 0 0,-1 0 16,1 0-16,0 0 0,0 21 15,0-21-15,0 21 0,-1-21 16,1 21-16,0 22 15,0-22-15,21 0 0,0 0 16,21-21 0,0 21-16,0-21 15,1 0-15,-1 0 16,0 21-16,0-21 0,-21 22 0,21-1 16,0 0-16,-21 0 15,0 0-15,0 0 0,0 1 16,0-1-16,-21 0 0,-21 0 15,21 21-15,0-20 0,-1-22 16,-20 21-16,21-21 16,21-21 31,21 21-47,-21-22 15,21 22-15,0 0 16,-21 22-1,0-1 1,0 21-16,0-21 0,0 22 16,0-22-16,-21 21 0,21 0 0,0-20 15,0 20-15,-21 64 16,21-85-16,0 0 0,0 21 16,0-20-16,21-22 15,0 0-15,1 0 16,-1 0-16,0 0 15,21 0-15,-21-22 16,1 22-16,-1-21 16,0 0-16,0 21 0,0-21 0</inkml:trace>
  <inkml:trace contextRef="#ctx0" brushRef="#br1" timeOffset="140506.62">8255 11155 0,'0'-21'16,"21"21"-16,-21-21 15,21 21-15,0 0 0,1 0 16,-1 0-16,63-22 15,-41 22-15,-22 0 0,0 0 16,0 0-16,0 0 0,1 0 16,-44 0 15,1 0-31</inkml:trace>
  <inkml:trace contextRef="#ctx0" brushRef="#br1" timeOffset="140871.41">8424 11070 0,'-42'0'31,"42"21"-31,0 1 16,0-1-16,0 0 16,0 0-16,0 0 0,0 0 15,0 22-15,0-1 0,0 22 16,0-43-16,0 0 15,0 0-15,0 0 0,0 22 0,0-22 16,0 0-16,0 0 16,0 0-16,0 0 0,0 1 15,0-1 1,-21-21-16,21 21 0,-21-21 16,-1 0-16,1 0 0,0 0 15,0 0-15,0 0 0,0 0 16,-22 0-1,43-21-15,-21 21 0,0 0 16,21-21-16,0-1 31,21 22-31,0 0 0,-21-21 0,43 0 16</inkml:trace>
  <inkml:trace contextRef="#ctx0" brushRef="#br1" timeOffset="141312.16">9102 11282 0,'0'-21'0,"-43"-22"31,22 43-31,0 0 16,0 0-16,0 0 0,-1 0 15,-20 0-15,0 22 16,42-1-16,0 0 0,0 0 16,0 0-16,0 0 15,0 1-15,0-1 0,21-21 0,42 63 16,-41-42 0,-1 1-16,0-22 0,0 21 15,0 0-15,0-21 0,-21 21 0,0 0 16,0 0-1,-21 1 1,0-1-16,0-21 0,0 0 0,0 0 16,-1 0-16,-20 0 0,21 0 15,0 0-15,0 0 0,-22 0 0,22 0 16,0 0-16,0-21 16,21-1-1,21 1 1,0 21-1,0 0-15,22-21 0</inkml:trace>
  <inkml:trace contextRef="#ctx0" brushRef="#br1" timeOffset="141775.89">9567 11218 0,'0'0'0,"-42"-21"32,21 21-32,0 21 15,-22 43 1,22-43-16,0 0 0,0 0 0,0 1 0,21 20 16,0-21-16,-22 0 15,22 0-15,0 22 0,0 20 16,0-20-1,22-43-15,-1 0 0,0 21 16,0-21-16,0 0 0,0 0 16,1 0-16,-1 0 0,0 0 0,42-43 15,-20 1 1,-22 21-16,-21 0 0,0 0 16,21-1-16,-21-20 0,0 21 0,0-21 15,0-1-15,0 22 0,0-21 16,-42-43-16,-1 64 15,22 21-15,0 0 16,0 0-16,0 0 16,21 21-16,-21 0 0,21 0 15,-22-21-15,22 22 0,0 20 16,0 0 0,0-21-16,22-21 0,-1 0 15,0 0-15,0 0 0</inkml:trace>
  <inkml:trace contextRef="#ctx0" brushRef="#br1" timeOffset="142039.74">10075 11176 0,'0'0'0,"-21"0"31,21 21-31,0 0 16,-21 1-16,-21 62 15,42-41-15,-22-1 0,22-21 16,-21 21-16,21-20 0,0-1 16,0 0-16,0 0 0,0 0 0,0 0 15,0 1-15,21-22 32,1-22-17,-1 22-15,-21-21 16,0 0-16</inkml:trace>
  <inkml:trace contextRef="#ctx0" brushRef="#br1" timeOffset="142462.5">10033 11303 0,'0'0'16,"21"-21"-16,-21-21 0,0 20 0,0 1 15,0 0-15,21 0 0,0 21 32,1 0-32,-1 21 0,-21 0 15,21 0-15,-21 22 0,0-22 0,21 0 16,-21 21-16,21-20 0,-21 20 0,0-21 15,0 21-15,21-20 16,22 41-16,-43-42 16,21-21-16,21 43 0,-21-43 15,1 0-15,-1 0 16,0 0-16,0-22 16,-21 1-16,21 21 15,-21-21-15,21-21 16,-21-1-16,22 22 0,-1-63 15,-21 41-15,0 1 0,42-43 16,-42 43-16,21 0 0,-21-1 16,0 22-16,0 0 0,0 0 0,0 42 15,0 0 1,0 0-16,0 0 16,0 22-16,0-1 0,0 0 0,-21 1 15,0-1-15,21 0 0,-21 1 0,21-1 16,0 0-16,-21-20 0,-1-1 15,22 0-15,0 21 16,-21-21-16,0-21 0,0 22 0</inkml:trace>
  <inkml:trace contextRef="#ctx0" brushRef="#br1" timeOffset="143418.95">7345 12023 0,'0'-21'31,"0"-1"-15,0 1-16,0 0 16,21 0-16,0 21 15,0 0-15,-21-21 0,21 21 16,1 0-16,-22 21 15,0 0 1,0 0-16,0 0 16,-22 1-16,22-1 0,-21 21 0,0-21 15,0 0-15,0 1 0,0-1 0,21 0 16,-22 0-16,22 0 0,0 0 16,0 1-16,43-1 15,-22-21-15,0 0 0,0 0 16,0 0-16,1 0 15,-1 0-15,0-21 16,-21 42 15,0 0-15,-21 0-16,0 0 16,21 0-16,0 1 15,0-1-15,0 0 16,0 0-16,-22-21 31,1 0-15,0 0-1,0 0-15,0 0 0,0 0 16,-1 0 0,1 0-16,0 0 15,0 0-15,0 0 16,-22 0-16,22 0 0</inkml:trace>
  <inkml:trace contextRef="#ctx0" brushRef="#br1" timeOffset="146255.32">2540 13420 0,'0'-21'16,"0"-1"15,0 1-15,0 0-1,-21 21 1,0-21 0,-1 21 15,1 0 0,21 21-15,-21-21-16,0 21 0,21 0 15,0 1-15,-21 20 16,21-21-16,-21 0 0,21 22 16,0-1-16,0-21 0,0 21 15,-22-20-15,22 20 0,-21-21 16,21 21-16,0-20 0,0 20 0,0-21 16,0 21-16,-21 43 15,21-43-15,0-20 0,0 20 16,-21-21-16,21 21 15,0 22-15,0-22 0,0 1 0,-21-1 16,21 43 0,0-22-16,0-21 0,0 1 15,0-1-15,0 0 0,0-20 16,0 20-16,0-21 0,0 21 0,0 1 16,0-22-16,0 21 0,0-21 15,0 22-15,0 20 16,0-20-16,0-22 0,0 21 0,0 0 15,0 1-15,0-1 0,0 0 0,0-20 16,0 20-16,0 0 0,0 1 16,0-22-16,0 21 0,0 0 0,-21-20 15,21 20-15,0-21 0,-22 21 16,22-20-16,0 20 0,0 0 16,-21-21-16,21 22 0,-21-1 15,21 0-15,0 1 0,0-1 0,-21 0 16,21 1-16,-21-1 0,21 0 15,0 1-15,0-1 0,-21 0 16,21 1-16,0 41 0,0-62 16,0 62-16,0-63 0,0 22 15,0-1-15,0 0 0,0-20 16,0 20-16,-22 0 0,22 22 16,0-1-16,0-20 15,0-22-15,0 0 0,0 21 16,0-21-16,-21 1 0,21-1 0,0 0 15,0 0-15,0 0 16,0 0-16,0 1 0,0-1 16,0 0-1,0 0 1,0 0 0,0 0-1,0 1-15,0-1 16,0 0-1,0-42 32,0 0-47,0-1 0,0 1 0,21-21 16,-21 0-16,22-1 0,-22-20 16</inkml:trace>
  <inkml:trace contextRef="#ctx0" brushRef="#br1" timeOffset="149574.95">2413 13335 0,'0'0'0,"0"21"0,0 0 15,21 1 1,0-22 0,0 0-1,1 0-15,20 0 0,-21 0 0,21 0 16,-20 0-16,20 0 0,0 0 0,1 0 16,20 0-16,-21 0 0,1 0 15,-1 0-15,22 0 0,20 21 16,-20-21-16,-22 0 0,22 0 15,84 21-15,-64-21 0,1 0 16,0 0-16,21 0 0,-22-21 16,22 21-16,21-21 0,-21 21 0,21-22 15,-21 22-15,21-21 0,0 21 0,-21 0 16,21-21-16,-22 21 0,22 0 16,-21 0-16,0 0 0,106-21 15,21 21 1,-149 0-16,22 0 0,106 0 15,-106 0-15,-1 0 0,22 0 0,-21 0 16,0 0-16,21 0 0,-21 0 16,0 0-16,0 0 0,-1 0 0,192 0 15,-1 0 1,-211 0-16,21 0 16,-22 0-16,1 0 0,0 0 0,84 0 15,-63 0-15,-22 0 0,192 0 31,-107 0-31,-63 0 0,-22 0 16,-20 0-16,105 0 0,-84 0 16,0 0-16,-1 0 0,1 0 15,0 0-15,232 0 16,-169 0-16,-63 0 16,-22 0-16,22 0 15,0 0-15,-22 0 0,22 0 0,0 0 16,-22 0-16,22 0 0,-22 0 0,128 0 15,-64 0 1,-64 0-16,-20 0 0,62 0 16,-41 0-16,-22 0 0,22 0 0,-22 0 15,22 0-15,-22 0 16,21 0-16,43 0 0,-21 0 16,-43 0-16,-21 0 0,22 0 15,-1 0-15,-21 0 0,22 0 16,-22 0-16,21 0 0,-21 0 0,0-21 15,22 21-15,-1 0 16,-21 0-16,0 0 0,22 0 16,-22 0-16,0 0 0,0 0 0,0 0 0,1-21 15,-1 21-15,0 0 0,0 0 0,0 0 16,43 0 0,-22 0-16,-21-22 0,0 22 15,1 0-15,-1 0 16,0 0-16,0 0 15,0 0 1,0 0 31,-21 22-16,0-1 0,0 0-31,0 0 16,0 0-16,0 0 0,0 1 16,0-1-16,0 0 0,0 21 15,0-21-15,0 22 0,0 41 16,0-41-16,0-1 0,-21 0 16,21 1-16,-21 41 0,0-41 15,0-1-15,0 43 16,21-43-16,-22 0 0,22 22 0,-21 42 15,21 0 1,-21-43-16,21 1 0,-21-1 0,21-21 16,0 22-16,0-1 0,0 1 0,0-22 15,0 22-15,0-1 0,0 64 16,0-63-16,0-1 0,0 1 16,0 63-16,-21 21 15,0-85-15,21-20 16,0 20-16,-22-20 0,22 20 0,0-21 15,0 1-15,-21 20 0,21-20 16,-21-1-16,0 106 16,0-63-16,21-43 15,0-21-15,0 64 0,0-64 16,0 21-16,0-20 0,0 20 16,0-21-16,0 21 0,0 43 15,0-64-15,0 0 16,0 1-16,0-1 0,0 21 15,0-21-15,0 0 0,0 1 16,0-1-16,0 0 16,0 0-1,0 0-15,0 0 32,0 1-17,0-1 1,0 0-16,0 0 15,0 0 17,-21-21 15,-1 0-47,1 0 15,0 0-15,0 0 0,0 0 16,0 0-16,-1 0 15,1 0-15,-21-21 0,21 21 0,0 0 16,-1 0-16,1 0 0,-21 0 16,21 0-16,0 0 0,-106 0 15,63 0 1,22 0-16,-1 0 16,22 0-16,-21 0 0,21 0 0,-22 0 15,1 0-15,21 0 0,-21 0 0,20 0 16,-62 0-1,63 0-15,-43 0 0,22 0 0,21 0 16,-64 0-16,64 0 0,-22 0 16,22 0-16,-21 0 0,0 0 15,20 0-15,-20 0 0,0 0 0,-1 0 16,-20 0-16,-43 0 16,0 0-16,43 21 15,20-21-15,-20 0 0,-1 0 0,22 0 16,-21 0-16,-1 0 0,1 0 0,20 0 15,-20 0-15,-191 0 16,211 21 0,-20-21-16,-1 0 0,1 0 0,-1 0 15,22 0-15,-21 22 0,-1-22 0,22 0 16,-22 0-16,22 0 0,-22 21 16,-41-21-16,62 0 0,-63 0 15,64 21-15,-21-21 16,20 0-16,-20 0 0,20 0 0,-20 21 15,21-21-15,-1 0 0,-20 0 16,20 0-16,-105 21 16,64-21-16,41 21 15,1-21-15,-64 0 0,64 0 16,-1 0-16,1 22 0,0-22 0,-1 0 16,-20 0-16,21 0 0,-1 0 15,1 21-15,0-21 0,-22 0 0,-21 0 16,22 21-1,21-21-15,-1 0 0,1 0 0,0 21 16,-1-21-16,1 0 0,0 0 0,-22 21 16,22-21-16,-1 0 0,1 0 0,0 0 15,-1 21-15,1-21 0,0 0 16,-64 0-16,0 22 16,64-22-16,-22 0 0,22 0 15,-22 0-15,22 0 0,-21 0 0,20 0 16,-20 21-16,20-21 0,-20 0 15,-170 0 1,191 0-16,-22 21 0,1-21 16,-1 0-16,1 0 0,-1 0 0,1 0 15,-1 0-15,-20 0 0,20 0 0,1 0 16,-1 0-16,-63 0 16,21 21-16,43-21 0,-1 0 15,1 0-15,-1 0 16,1 0-16,-1 0 0,-20 0 0,41 0 15,-20 0-15,-1 0 0,1 0 16,-64 0-16,0 0 16,63 0-16,1 0 0,-1 0 0,1 0 15,-1 0-15,1 0 0,-85 0 16,84 0-16,1-21 0,-43 21 16,-64-21-1,128 21-15,-21 0 0,20-21 16,1 21-16,-22 0 15,22 0-15,0 0 0,-1 0 0,-20-22 0,21 22 16,-1 0-16,1 0 16,0 0-16,-64-21 15,42 21-15,43 0 16,-21 0-16,21 0 0,-1 0 0,1 0 16,21-21-16,-21 21 0,0 0 15,0 0-15,0 0 0,-1 0 16,1 0-16,0 0 0,0 0 15,0 0-15,0 0 0,-1 0 16,-41 0 0,42 0-16,0 0 0,-1 0 0,1 0 15,0 0-15,0 0 16,0 0-16,0 0 0,-1 0 0,1 0 16,0 0-16,-42-21 15,41 21-15,1 0 0,0 0 16,21-21-16,-21 21 15,0 0-15,21-21 79,21 21-48,0-22-31,0 22 15,-21-21 1,21 21-16</inkml:trace>
  <inkml:trace contextRef="#ctx0" brushRef="#br1" timeOffset="151642.81">2476 15896 0,'22'0'140,"-1"0"-140,0 0 0,0 0 16,0 0-16,0 0 0,1 0 16,20 0-16,-21 0 0,21 21 0,1-21 15,-22 0-15,21 0 0,1 0 16,-1 22-16,-21-22 0,21 0 15,1 0-15,-1 0 0,0 0 16,64 21-16,0-21 16,-42 0-16,-1 0 0,22 0 0,-22 0 15,43 0-15,-21 0 0,-1 0 16,22 0-16,0 0 0,0 0 0,0 0 16,21 0-16,0 0 0,0 0 15,0 0-15,0 0 0,0 0 0,0 0 16,21 0-16,-21 0 0,21 0 0,0 0 15,0 0-15,-21 0 0,22 0 16,-22 0-16,148 0 16,21 0-16,-169 0 15,0 0-15,21 0 0,-21 0 0,21 0 16,-21 0-16,22 0 0,-1 0 0,-21 0 16,21 0-16,-21 0 0,21 0 15,0 0-15,0 0 0,-21 21 0,22-21 16,-22 0-16,0 0 0,0 0 15,0 0-15,0 0 0,-22 0 0,22 0 16,0 0-16,-21 0 0,0 0 0,0 0 16,190-21-1,-190 0-15,-21 21 0,21 0 0,-22 0 16,22 0-16,-21 0 0,-22 0 16,22-22-16,0 22 0,-22 0 15,1 0-15,-1 0 0,1 0 0,-1 0 16,1 0-16,-1 0 0,1-21 15,-1 21-15,-21 0 0,22 0 0,-22 0 16,43 0 0,-43 0-16,22 0 0,-22 0 0,0 0 15,-20 0-15,20 0 0,-21 0 0,0 0 16,0 0-16,1 0 0,-1 0 16,0 0-16,0 0 15,0 0-15,0 0 16,1 0-16,-1 0 15,0 0-15,0 0 0,0 0 16,0 0-16,1 0 16,-1 0-16,0 0 0,0 0 15,0 0-15,-21-21 16,0 0 0</inkml:trace>
  <inkml:trace contextRef="#ctx0" brushRef="#br1" timeOffset="151830.7">12848 15812 0,'0'0'0,"-21"0"62,0-22-62,0 22 0</inkml:trace>
  <inkml:trace contextRef="#ctx0" brushRef="#br1" timeOffset="153092.49">5122 13801 0,'0'0'0,"0"-21"15,21 21 1,1-22-16,-1 22 0,0-21 0,0 21 16,0-21-16,0 0 0,1 0 15,-1 21-15,0-21 0,-21-22 16,21 22-16,-21 0 16,0 0-16,-21 21 0,0 0 15,0 0-15,-1 0 0,-20 0 0,21 0 16,-21 0-16,20 0 0,-41 0 15,21 21-15,20-21 16,1 21-16,21 0 16,0 0-16,0 1 0,0-1 15,21 0-15,1 0 0,-1 0 0,0 0 16,0 1-16,85 62 16,-85-63-16,21 1 0,-20 20 15,-1-21-15,0 0 0,0 0 16,-21 1-16,0-1 0,0 0 0,0 0 15,-42 21 1,-22 1-16,22-43 0,0 21 16,-43-21-16,43 0 0,-1 0 15,1 0-15,0 0 0,-1 0 16,1-21-16,-64-43 16,43 1-1,41 42-15,22-22 16,0 1-16,0 21 0,0 0 0,22-1 15,-1 1-15,0 21 0,85-42 16,-43 0 0,-20 42-16,-1-22 0</inkml:trace>
  <inkml:trace contextRef="#ctx0" brushRef="#br1" timeOffset="153374.68">5694 13504 0,'-64'22'15,"64"-1"-15,-21 42 16,21-42-16,-21 22 0,21-22 16,-21 21-16,21 43 0,0-64 15,0 21-15,-21 1 0,21-22 16,0 21-16,0-21 0,0 43 15,0-43 1,0 0-16,21-21 0,0 0 16,0 0-16,-21-21 15,21 0-15,-21 0 16,0 0-16</inkml:trace>
  <inkml:trace contextRef="#ctx0" brushRef="#br1" timeOffset="153547.57">5482 13885 0,'21'0'31,"0"0"-31,43-21 16,-22 21 0,1 0-16,-22-21 0,21 21 0,0 0 0,-20 0 15,20-21-15,-21 21 0,0-21 16,0 21-16,1 0 0</inkml:trace>
  <inkml:trace contextRef="#ctx0" brushRef="#br1" timeOffset="154966.71">6244 13928 0,'42'-21'31,"-42"-1"-31,0 1 0,0 0 0,0 0 16,0 0-16,0 0 16,-21 21-16,0-22 15,0 22-15,0 0 0,0 0 0,-1 0 16,1 0-16,0 0 0,0 22 16,0-1-16,0 0 0,-22 21 15,43 22 1,0-43-16,0 0 0,0 0 0,0 0 15,0 22-15,0-22 0,0 0 16,0 0-16,21-21 0,22 0 16,-22 0-1,0 0-15,0 0 0,22-21 16,-22 21-16,0-21 0,0-21 16,0 20-16,0 1 15,-21 0-15,0-21 0,22-22 16,-22 43-16,0 0 0,0 0 15,0 0-15,0-1 16,-22 22 0,22 22-16,0-1 15,0 21-15,0-21 16,0 22-16,0-22 0,0 0 0,0 21 0,0-21 16,0 1-16,0-1 0,22 0 15,-1 0-15,-21 0 0,21-21 16,0 21-16,0-21 0,0 0 15,1 0-15,20 0 16,-21 0-16,0 0 0,22-42 16,-22 21-16,0 0 0,0 0 0,0-1 15,-21 1-15,21-21 0,1 0 16,-22-22-16,21-63 16,-21 106-16,0-43 15,0 43-15,0 0 0,0 0 16,0 42-1,0 0-15,0 0 0,-21 1 16,21 20-16,0-21 0,0 21 16,0 1-16,0-1 0,0-21 0,0 22 15,0-1-15,0-21 0,0 21 16,0-20-16,0 41 16,21-21-1,0-20-15,0-22 0,0 0 0,0 0 16,1 0-16,-1 0 0,0 0 0,0 0 15,0 0-15,22-22 0,-1 1 16,0-42 0,-21 20-16,-21 22 0,22-21 15,-22 21-15,0-22 0,0 22 16,0 0-16,0 0 16,0 42 15,0 0-31,0 0 0,0 1 15,0-1-15,0 0 0,0 0 16,0 21-16,0-20 0,0-1 16,0 0-16,0 0 0,21-21 15,0 0 1,0 0-16,0 0 16,0 0-16,1-21 0,-22 0 15,42 0-15,-21-1 16,-21 1-16,0 0 0,21 0 15,-21 0-15,21 0 0,-21-1 16,0 1-16,0 42 31,0 1-31,0-1 16,0 0-16,0 0 0,0 0 16,0 0-16,0 1 0,0-1 15,0 21-15,0-21 16,22-21-16,-1 0 15,0 0-15,0 0 0,0 0 16,0 0-16,1 0 0,-1 0 0,0 0 16,0 0-16,21-21 15,22-21-15,-43 21 16,-21-1-16,0 1 0,21 0 0,-21 0 16,0 0-16,0 0 0,0-1 15,0 1-15,0 0 16,-21 21-16,21 21 15,0 0-15,0 64 32,0-64-32,0 0 0,0 1 15,21-22-15,0 21 0,-21 0 16,22 0-16,-1 0 0,-21 0 16,0 1-16,-21-22 31,-1 0-31,1 0 15,0 0-15,21-22 0,-21 1 0,0 0 16,0 0-16,-22 0 16,22 21-16</inkml:trace>
  <inkml:trace contextRef="#ctx0" brushRef="#br1" timeOffset="155174.59">6498 13737 0,'21'0'32,"0"0"-32,22 0 15,-22 0-15,42 0 16,-20 0-16,-1 0 0,43-21 16,-43 21-16,0 0 0,1 0 0,-1 0 15,0 0-15,-20 0 0,83-21 16</inkml:trace>
  <inkml:trace contextRef="#ctx0" brushRef="#br1" timeOffset="155535.38">8297 13674 0,'0'-21'16,"0"42"-16,0-64 0,-21 43 0,0-21 16,21 0-16,-21 21 15,0 0-15,-1 0 0,1 0 16,0 42-16,-21 1 16,21-1-16,21-21 15,-22 22-15,1-1 0,0-21 0,21 21 16,-21 1-16,21-22 0,0 21 0,0-21 15,0 43-15,0-1 16,21-41-16,0-22 16,0 21-16,1-21 0,-1 0 0,0 0 15,0 0-15,21 0 0,-20 0 16,-1 0-16,63-21 16,-20-22-16,-43 22 0,0 0 15,22 0-15</inkml:trace>
  <inkml:trace contextRef="#ctx0" brushRef="#br1" timeOffset="155907.76">8551 13907 0,'0'-22'0,"0"-20"32,0 21-32,0 106 0,-21-170 15,0 85-15,21 21 16,-21-21-16,0 21 0,21 0 0,0 1 16,0 20-16,0 0 15,0-21-15,0 1 0,0-1 16,0 0-16,0 0 0,21-21 15,0 0-15,-21 21 0,21-21 16,0 0-16,0 0 0,1 0 16,20 0-16,0 0 0,-21 0 15,22-21-15,-22 0 0,0 0 16,0 0-16,-21-1 0,0-20 16,0 21-16,0-21 15,0 20-15,-21 1 16,0 0-16,0 0 0,-64 21 15,43 0-15,21 0 0,-1 0 16,-20 0-16,21 0 0,0 21 0,0 0 16,-1 43-1,22-43-15,0 0 16,0 0-16,22-21 0,20 21 16,-21-21-16,0 0 0,0 0 15,43 0-15</inkml:trace>
  <inkml:trace contextRef="#ctx0" brushRef="#br1" timeOffset="156667.32">9250 13843 0,'0'0'0,"0"-21"0,-21 0 16,-1 0-1,1 21-15,0 0 0,0 0 16,0 0-16,0 0 0,-1 0 0,-20 42 15,0 0 1,42-21-16,-21 1 0,-1-1 0,22 0 16,-21 0-16,21 0 0,0 0 0,0 1 15,0-1-15,0 0 0,0 0 16,21 0-16,43-21 16,-43 0-16,0 0 15,0 0-15,1 0 0,20 0 16,-21-21-16,0 21 0,-21-21 0,21 0 15,22-22 1,-43-20-16,21 21 0,-21-1 16,21-41-16,0 41 0,-21 1 15,0 0-15,0-1 0,0 22 16,0-21-16,0-1 16,0 65-1,-21-1 1,21 0-16,-21 0 0,0 0 0,21 22 15,0-22-15,0 21 0,0-21 16,0 22-16,0 62 16,0-83-16,0-1 0,21 42 15,-21-42-15,21 1 0,0-1 16,0 0-16,1-21 0,20 21 16,0-21-16,1 0 15,-22 0-15,0 0 16,42 0-16,-41-21 0,-1 21 15,0-21-15,0 0 0,-21-1 0,21 1 16,0 0 0,-21-21-16,0 21 0,0-1 0,0 1 15,0 0-15,-21 21 16,0 0-16,21 21 16,0 0-16,-21 1 0,21-1 15,-21 42 1,21-42-16,0 1 15,0-1-15,0 0 0,0 0 0,0 0 16,0 0-16,21-21 0,0 0 16,0 0-16,0 0 15,1 0-15,-1 0 0,0 0 16,0 0-16,0 0 16,0-21-16,1 21 15,-1-21-15,0 0 0,21 0 16</inkml:trace>
  <inkml:trace contextRef="#ctx0" brushRef="#br1" timeOffset="156931.17">10287 13885 0,'0'22'125,"0"-1"-125,-21 0 16,0 0-1</inkml:trace>
  <inkml:trace contextRef="#ctx0" brushRef="#br1" timeOffset="157159.04">10223 14118 0,'22'0'109,"-1"0"-93,-21-21-1</inkml:trace>
  <inkml:trace contextRef="#ctx0" brushRef="#br1" timeOffset="158152.47">10901 13780 0,'-21'0'0,"21"-22"32,-22 22-32,22-21 0,0 0 15,0-21 1,0 21-16,22-1 0,-22 1 15,21 0-15,0 21 0,0-21 0,0 21 16,22 0-16,-22 0 0,0 0 16,0 0-16,43 63 15,-43-41-15,-21 20 0,0 21 16,0-20-16,0-22 16,-21 21-16,-1-21 0,1 1 0,-21 20 15,-43 21-15,43-63 16,21 22-16,-22-22 0,22 0 15,0 0-15,0 0 0,0 0 0,0 0 16,-1 0-16,1-22 16,21 1-16,0 0 15,0 0-15,0 0 0,0-43 16,0 43-16,0 0 16,21 0-16,1 21 15,-1 0-15,0 21 16,-21 0-16,21 0 0,0 0 15,0 1-15,22 20 16,-43-21-16,21 0 0,0 0 0,0 1 16,0-1-16,1-21 15,-1 0-15,0 0 0,0 21 16,21-21-16,1 0 16,-22 0-16,0-21 0,21 0 15</inkml:trace>
  <inkml:trace contextRef="#ctx0" brushRef="#br1" timeOffset="158890.57">11684 13695 0,'-21'0'32,"0"0"-32,21 21 15,-22 0-15,22 0 0,-21-21 16,21 22-16,0-1 0,-21 0 15,21 0-15,0 0 0,0 0 16,0 1-16,0-1 16,0 0-16,21-21 15,0 0-15,1 0 16,-1 0-16,0 0 16,0 0-16,0 0 0,0 0 15,1 0-15,-1 0 0,0-21 0,-21 0 16,0-1-1,0 1-15,0 0 0,0 0 0,0 0 16,0 0-16,0-1 0,0 1 16,0 0-16,0 0 0,0 0 15,0 0-15,0-22 16,21 22-16,0 21 16,0 0-16,22-21 0,-22 21 15,0 0-15,21 0 0,-20 0 0,-1 0 16,21 0-16,-21 21 0,0 21 15,1-20-15,-22 20 16,0-21-16,0 0 0,0 0 16,0 1-16,0-1 0,-22 42 15,22-42-15,0 1 0,0 20 16,0-21-16,0 0 16,0 0-16,22-21 15,-1 0-15,0 0 0,0 0 0,0 0 16,22 0-16,-22 0 0,0 0 15,0 0-15,0 0 0,0-21 0,1 21 16,41-63 0,-42 20-16,-21 1 15,0 21-15,0 0 0,0-22 0,0 22 16,0 0-16,0 0 0,-21 0 0,0 0 16,0 21-16,0 0 15,-1 0-15,-20 0 16,21 0-16,0 0 0,0 0 0,-1 21 15,1-21-15,0 21 0,21 0 16,0 0-16,-21-21 16,21 21-16,0 1 15,21-22 1,0 0-16,0 0 0,1 21 16</inkml:trace>
  <inkml:trace contextRef="#ctx0" brushRef="#br1" timeOffset="159140.42">12594 14034 0,'-21'0'62,"21"-22"-62,-21 22 0,21-21 32,-21 21-32,-1 0 0</inkml:trace>
  <inkml:trace contextRef="#ctx0" brushRef="#br1" timeOffset="160106.87">4995 14626 0,'-21'0'15,"42"0"-15,-63-21 0,21 21 0,-22-21 16,22 21-16,0 0 0,-21 0 0,21 0 16,-64 42-1,43 1-15,20-22 0,1 0 16,-21 42-16,21-41 0,0-1 16,-1 21-16,22-21 15,-21 0-15,21 1 0,-42 62 16,42-63-1,-21 1-15,21-1 0,0 0 16,0-42 15,0 0-31</inkml:trace>
  <inkml:trace contextRef="#ctx0" brushRef="#br1" timeOffset="161100.76">4445 14690 0,'0'-21'16,"42"-1"0,22-20-16,-43 42 0,21-21 15,1 0-15,20 0 0,-21 21 16,1-22-16,84 22 16,-64 0-16,-42 22 15,-21-1-15,0 21 0,0-21 16,0 0-16,-21 1 0,0 20 15,0-21-15,-21 0 0,20 0 0,-62 22 16,20-1 0,22-21-16,0-21 0,-22 21 15,22-21-15,21 0 0,-1 0 16,1 0-16,0 0 16,21-21-16,0 0 15,21 21-15,0 0 16,1 0-16,-1 0 0,0 0 15,0 0-15,0 0 0,0 0 0,1 0 16,-1 0-16,0 21 16,0 0-16,0 22 15,0-22-15,1 21 0,-1 1 16,21-1-16,-42 0 0,21-21 16,22 22-16,-22-22 0,0-21 15,42 42 1,-20-42-16,-22 0 15,21 0-15,-21 0 0,1-21 16,-1 0-16,0 21 0,21-42 16,1 20-16,-22-20 0,0 21 0,21-21 15,-21-22 1,1 43-16,-22 0 0,0 0 0,0-1 16,0 1-16,0 0 15,-22 21-15,1 0 0,0 0 16,0 0-16,21 21 15,-21 0 1,21 1-16,0-1 0,0 0 16,0 0-16,0 0 0,0 0 15,0 1-15,21-22 0,-21 21 16,21 0-16,0-21 16,0 0-16,22 0 0,-22 0 15,0 0-15,43 0 0,-43-21 16,21 21-16,43-43 15,-22 1 1,-20 42-16,-22-21 0,0 0 0,21 0 16,-42-1-16,21 1 0,-21-21 15,0 21-15,-21 21 16,0 0 0,0 21-16,0 0 15,21 0-15,0 0 0,0 1 16,0-1-16,0 0 15,0 0-15,0 0 0,21 0 0,0 1 16,-21-1-16,0 0 16,0 0-16,0 0 0,0 0 15,-21-21-15,0 0 16,0 0-16,-1 0 0,1 0 16,0 0-16,-21 0 0,-1 0 15,22 0-15,0 0 16,21-21-16,0 0 15,21 21 1,0-21-16,1 21 0,62-42 16,-20 42-1</inkml:trace>
  <inkml:trace contextRef="#ctx0" brushRef="#br1" timeOffset="161422.59">6223 14753 0,'0'0'0,"0"21"31,-21 1-31,21-1 0,-21 0 0,21 0 16,0 0-16,0 0 0,-22 22 16,22-22-16,-21 42 15,21-20-15,0-1 0,-21 64 16,21-64-16,-21 1 0,21-1 0,0 21 15,0-20-15,0-1 0,-21 85 16,0-63 0,21-22-16,0-21 0,0 0 15,0 0-15,0 1 0,-22-22 0,22 21 16,0-42 0,0-1-1,0 1-15,0 0 0,0 0 0,22-21 16,-22 20-16,0-20 0,0 0 0</inkml:trace>
  <inkml:trace contextRef="#ctx0" brushRef="#br1" timeOffset="161718.96">6075 15028 0,'0'-42'0,"0"84"0,0-105 0,0 42 16,0-22-16,21 22 0,-21 0 0,21 21 16,0-21-16,22-21 15,-1 20 1,-21 1-16,21 21 0,1 0 0,-1 0 15,-21 0-15,0 21 0,1 1 16,-1-1-16,-21 0 0,21 0 0,-21 0 16,0 22-16,0-22 0,-21 0 0,0 21 15,-1-21-15,1 1 0,-21 20 16,21-21-16,0 0 0,-22 0 0,22 1 16,0-22-16,-21 42 15,20-42 1,44 0-1,-1-21 1,-21 0-16,84-43 16,-20 22-16,-22 21 0</inkml:trace>
  <inkml:trace contextRef="#ctx0" brushRef="#br1" timeOffset="162982.85">6710 14880 0,'0'0'0,"-21"0"15,-1 0-15,1 21 16,0-21-16,0 22 0,21-1 16,-21 0-16,21 0 0,-21 0 0,21 0 15,0 1-15,0-1 16,0 0-16,0 0 0,0 0 16,21-21-1,0 0-15,0 0 0,0 0 16,0 0-16,-21-21 0,22 21 0,-1-21 15,-21 0-15,0 0 16,0-1-16,0 1 16,0-21-16,0 21 0,0 0 15,0-1-15,0 1 16,0 0-16,0 0 0,21 21 16,0 0-16,0-21 0,0 21 15,22 0-15,-22 0 16,0 0-16,0 0 0,0 21 0,1-21 15,-1 21-15,0 0 0,-21 0 16,0 1-16,21-1 0,-21 42 16,0-42-1,0 1-15,0-1 0,-21 0 16,0 0-16,21 0 16,0-42 15,0 0-16,0 0-15,0 0 16,0-1-16,21 1 0,-21 0 0,21 0 16,0 0-16,0 0 0,1-1 15,20-20-15,-21 42 16,0 0-16,22 0 0,-22 0 16,0 0-16,-21 21 0,21-21 15,-21 21-15,0 1 16,0-1-16,0 0 15,0 0-15,0 0 0,0 0 0,0 1 16,0-1-16,0 0 16,21-21 15,0 0-31,1 0 16,-22-21-16,21 0 0,0 21 0,-21-22 15,42 1-15,-21-21 16,1 21-16,-1 21 0,0-21 15,-21-1-15,21 22 0,0-21 16,-21 42 15,0 1-31,0-1 16,0 0-16,0 0 16,0 0-16,0 0 0,0 1 31,21-22-31,-21 21 15,-21-21 32,0 0-15,0 0-17,21 21 1,0 0-1,21 0 1,0-21 0,0 0-16,1 0 0,-1 0 15,21 0-15,-21 0 0,0 0 16,1-21-16,-1 21 0,0-21 16,21 0-16,-21 21 0,22-21 0,-22-1 15,0 1-15,0 0 0,-21 0 16,0 0-16,21-43 15,-21 43 1,-21 21 0,0 21-1,0-21-15,21 21 0,-21 1 16,21 20-16,0-21 16,0 0-16,0 0 0,0 1 15,0-1-15,0 0 16,21-21-1,0 0 1,0 0 0,-21-21-1,0 0-15,21 21 0</inkml:trace>
  <inkml:trace contextRef="#ctx0" brushRef="#br1" timeOffset="164503.09">8297 15050 0,'21'-22'32,"-21"1"-17,0 0-15,0 0 16,0 0-16,22 0 0,-22-1 0,0 1 15,21 0-15,-21 0 16,0-21-16,0 20 0,0 1 0,0-21 16,0 21-16,0-22 0,21 22 15,-21-21-15,0 21 16,0 42 0,0 0-16,0 0 15,0 0-15,0 43 0,0-43 16,0 21-16,0-20 0,0-1 15,0 21-15,0 0 0,0 1 16,0-22-16,0 0 0,0 21 16,0 1-1,21-43-15,-21 21 0,0 0 0,42-21 16,-20 0-16,-1 0 16,0 0-16,0 0 0,0 0 15,43-42-15,-43 42 16,0-21-16,0-1 0,0 1 15,1 21-15,-22-21 0,0 0 0,21 0 16,-21 0-16,0-1 0,0 1 0,0 0 16,0 0-1,0 42 1,0 0 0,0 0-16,0 1 0,0-1 15,0 0-15,0 0 16,0 0-16,0 0 0,21 1 15,0-22-15,0 0 0,22 0 16,-22 0-16,0 0 0,64 0 16,-22 0-1,-42 0-15,22-22 0,-22 1 0,0 21 16,0-21-16,0 21 0,-21-21 0,0 0 16,21 0-16,-21-1 0,0-20 15,0 21 1,-21 21-1,21 21 1,-21 0-16,21 0 16,0 1-16,0-1 15,0 0-15,-21 0 0,21 0 0,0 0 16,0 1-16,0-1 0,0 0 16,-21-21-16,21 21 15,0-42 16,0 0-31,0 0 16,21-1-16,-21 1 0,21 21 0,-21-21 16,21 0-16,-21 0 0,21 0 15,-21-1-15,0 1 0,22 21 16,-22-21-16,21 21 16,-21 21-1,21 0 1,-21 1-16,0-1 0,0 0 15,0 0-15,0 0 16,21 0-16,0 1 16,0-1-16,1-21 15,-1 0-15,0 0 16,21 0-16,-21 0 0,1 0 16,20-21-16,-21 21 15,0-22-15,-21 1 0,21 21 0,1-21 16,-22 0-16,42-43 15,-21 43 1,-21 0-16,0 0 16,0 42 15,0 0-15,0 0-16,0 1 15,0-1-15,0 0 0,0 0 16,0 0-16,0 0 0,0 1 15,21 20 1,22-21-16,-22 0 0,0-21 16,0 0-16,0 0 0,0 0 15,1 0-15,20 0 0,-21 0 0,0 0 16,0 0-16,43 0 16,-1-42-16,-41 21 15,-1 0-15,0-1 0,0 1 0,-21 0 16,0-42-1,21 41-15,-21 1 0,0 0 0,0-21 16,-21 42 0,0 0-16,0 0 15,21 21-15,-21-21 0,21 21 16,-22 0-16,22 0 0,0 1 0,0-1 16,0 0-16,0 0 0,0 0 15,0 0-15,22 1 16,-1-22-16,-21 21 15,21-21-15,0 0 0,0 0 16,0 0-16,1 0 16,-1 0-16,0-21 15,0-1-15,0 1 16,-21 0-16,21 0 0,1 0 0</inkml:trace>
  <inkml:trace contextRef="#ctx0" brushRef="#br1" timeOffset="164762.95">9546 14584 0,'0'0'0,"-21"0"15,0 0-15,0 0 0,-1 0 0,1 0 16,0 0-1,0 0 64,0 0-79</inkml:trace>
  <inkml:trace contextRef="#ctx0" brushRef="#br1" timeOffset="164987.82">8361 14796 0,'0'0'0,"-21"0"0,42 0 31,0 0-16,21 0-15,-21 0 0,1-22 0,20 22 16,0-21-16,1 21 0,-1 0 16,21-21-16,-20 21 0,-1-21 0,0 21 15,43-21-15,-43 0 0</inkml:trace>
  <inkml:trace contextRef="#ctx0" brushRef="#br1" timeOffset="165539.5">10816 14796 0,'-21'-22'31,"21"1"0,0 0-15,21 42 46,-21 0-46</inkml:trace>
  <inkml:trace contextRef="#ctx0" brushRef="#br1" timeOffset="165733.39">10816 15071 0,'0'0'16,"0"21"-16,0-42 46,0 0-30,0-1 0,21 22-16,0-21 15,1 0-15,-1 21 0</inkml:trace>
  <inkml:trace contextRef="#ctx0" brushRef="#br1" timeOffset="166330.65">11345 14711 0,'21'-21'16,"-21"0"-16,22-1 0,-1 22 15,0-21-15,0 21 16,0 0-16,0 0 15,1 0-15,20 0 0,0 0 16,-42 21 0,0 1-16,0-1 0,0 0 15,0 0-15,-21 0 0,0-21 16,0 21-16,0 1 16,-1-22-16,-20 21 0,21-21 15,0 0-15,0 0 0,-1 0 16,1 0-1,42 0 17,1 0-17,-1 0-15,0 0 0,0 0 16,0 21-16,0-21 0,1 0 16,-22 21-16,21 0 0,0 0 15,-21 1-15,0-1 0,0 0 16,0 0-1,-21-21-15,0 21 0,-1-21 16,1 0-16,0 0 0,0 0 16,0 0-16,0 0 15,-1 0-15,1 0 0,0 0 16,0 0-16,21-21 31,0 0 0,0 0-31,21 21 0,0 0 16,0-21-16,1 21 0,-1-22 0</inkml:trace>
  <inkml:trace contextRef="#ctx0" brushRef="#br1" timeOffset="167083.22">11832 14690 0,'0'-21'0,"-21"21"31,21 21-31,-21-21 0,0 21 16,21 0-16,0 0 16,-22 0-16,22 1 0,-21-1 15,21 21-15,0-21 16,0 0-16,0 1 15,0-1-15,21-21 16,1 21-16,-1-21 0,0 0 16,0 0-1,0 0-15,0 0 0,1 0 16,-22-21-16,21 21 0,-21-21 16,0-1-16,0 1 15,0 0-15,-21 21 0,-22-42 16,22 21-16,0 21 15,21-22-15,0 1 16,0 0 0,21 21-1,0-21-15,0 21 0,1 0 16,41-21-16,-42 0 0,0 21 16,1 0-16,-1 0 0,0 0 15,0 0-15,0 0 16,-21 21-16,0 0 0,0 0 15,0 0-15,0 0 16,-21 1-16,21-1 0,-21 0 16,0 0-16,21 0 15,0 0-15,0 1 16,21-22-16,0 0 16,21 21-16,-20-21 15,-1 0-15,0 0 0,21 0 16,-21 0-16,1 0 0,-1-21 15,0-1-15,-21 1 16,0 0-16,0 0 16,0 0-16,-21 0 0,21-1 15,-21 1-15,-1 21 0,22-21 16,-21 21-16,0 0 0,0 0 0,0 0 16,0 0-1,21 21 16,21-21-15,0 0-16,0 0 16</inkml:trace>
  <inkml:trace contextRef="#ctx0" brushRef="#br1" timeOffset="167762.84">12467 14690 0,'0'21'0,"0"0"16,0 0-16,0 0 15,0 1-15,0-1 0,0 0 16,0 0-16,0 0 0,-21 0 16,21 1-1,0-1 1,0-42 15,0-1-15,0 1-16,0 0 15,0 0-15,0 0 0,0 0 16,0-1-16,0 1 0,21 0 16,-21 0-1,21 21 1,-21 21-1,0 0-15,0 0 16,21 1-16,-21-1 16,0 21-16,0-21 0,0 0 15,22-21-15,-22 22 0,0-1 32,21-42-1,-21-1-31,21 22 15,-21-21-15,0 0 16,0 0-16,21 0 0,-21 0 0,21-22 16,0 22-16,-21-21 15,22 21-15,-22-1 16,21 22-16,-21-21 0,0 42 16,0 1-1,0-1-15,0 21 0,0 0 16,0-20-16,0-1 0,0 0 15,0 0 1,0 0-16,0 0 0,0 1 16,0-1-1,0-42 17</inkml:trace>
  <inkml:trace contextRef="#ctx0" brushRef="#br1" timeOffset="168210.58">12954 14626 0,'0'0'0,"0"-42"16,-21 42 15,0 0-31,-1 0 16,22 21-16,-21 0 0,21 0 15,-21-21-15,21 22 0,0-1 0,0 0 16,0 21-16,0-21 16,0 1-16,0-1 15,21 0-15,0-21 16,1 0-16,-1 21 0,0-21 16,0 0-16,0 21 15,0-21 1,1 21-16,-1-21 0,-21 22 15,0-1-15,0 0 16,-21-21 0,-1 0-1,1 0-15,0 0 16,0 0-16,0 0 0,0 0 16,-1 0-16,1 0 0,0 0 0,0 0 15,0 0 1,0 0-1,-1 0 1</inkml:trace>
  <inkml:trace contextRef="#ctx0" brushRef="#br1" timeOffset="173339.65">635 13928 0,'-21'0'31,"0"0"-31,21 21 15,0 0-15,0 0 0,0 22 0,0-22 16,0 21-16,0 0 0,0 1 16,0-1-16,0 43 15,21-22-15,-21-20 0,0 41 16,0-41-16,0-1 0,0-21 16,0 21-16,0-20 0,0-1 0,21 0 15,0-21 1,0 0-1,-21-21-15,21 0 0,1-22 16,-22 22-16,0-21 16,0 21-16,21-22 0,-21 1 15,21-43-15,-21 43 0,0 21 16,0 0-16,21-22 16,0 43-1,0 21 1,-21 1-16,22-1 0,-22 0 15,21 42-15,0-41 0,0-1 16,-21 0-16,21 0 0,-21 0 16,21 0-16,1 1 0,-1-22 15,0 0-15,0 0 16,0 0-16,0 0 0,1 0 0,-1-22 16,21 1-16,0-21 15,-20 21-15,-1 0 0,-21-1 16,0-20-16,0 21 0,0 0 15,0 0-15,0-22 0,0 22 16,0-42-16,-21 41 16,-1 22-16,1 0 15,0 0-15,21 22 16,-21-1-16,21 0 0,0 0 16,0 0-16,0 22 15,0-22-15,0 42 0,0-42 16,21 1-16,0-1 0,0 0 15,22 0-15,-22-21 0,0 0 0,43 0 16,-22 0 0,-21 0-16,21 0 0,-20-21 0,41 0 15,-21 0-15,-20-1 0,-1 1 16,0 0-16,0 0 0,-21 0 0,21-22 16,0-20-1,-21 42-15,0 0 0,0-1 16,0 1-16,0 0 0,-21 0 15,0 21-15,0 0 16,0 0 0,21 21-16,-21 0 15,21 0-15,-22 1 0,22-1 16,0 0-16,0 42 16,0-41-16,0-1 0,0 0 15,0 0-15,22-42 31,-1 0-15,0 0-16,-21-1 16,0 1-16,0 0 0,0 0 15,0 0-15,0 0 0,0-22 16,0 22 0,0 42 15,0 0-31,0 1 15,0-1-15,21 21 0,-21-21 16,21 0-16,0-21 0,-21 22 16,22-1-16,-1-21 0,0 0 0,0 21 15,0-21-15,0 0 0,1 0 16,41-21 0,-42 21-16,0-21 0,1-1 15,-1 1-15,21-21 0,-21 21 16,-21 0-16,0-1 0,0 1 15,21 0-15,-21 0 0,0 0 0,0-22 16,0 22-16,-21 21 16,0 0-16,21-21 0,-21 21 15,0 0-15,0 0 0,-1 21 16,1-21-16,21 21 0,0 1 0,-21 20 16,21-21-16,0 0 15,0 0-15,0 1 0,0-1 16,21 0-16,0-21 15,1 21-15,-1-21 16,0 0-16,0 0 0,0 0 16,0-21-1,1 0-15,-22 0 0,21-1 16,-21 1-16,0 0 0,0 0 16,0 0-16,0-22 0,0-20 15,0 21-15,0-1 0,-21 1 16,21 0-16,0-43 0,-22 43 15,22 20-15,0 1 0,0 0 16,0 0-16,-21 21 0,21 21 16,0 0-16,0 0 15,0 1-15,0 20 0,0 0 0,0-21 16,0 106 0,21-105-16,22 83 15,-22-83-15,0-1 16,0 0-16,0 0 0,1 0 0,-1-21 15,21 21-15,-21-21 16,0 0-16,1 0 0,20-21 16,-21 0-16,0 0 15,0 0-15,-21 0 0,22-1 16,-22 1-16,0-21 16,0 21-16,0 0 15,0-1-15,-22 22 16,22 22-1,0-1-15,0 0 0,0 0 16,0 0-16,0 0 16,0 1-16,0-1 0,22-21 15,-22 21-15,21-21 0,0 0 16,0 0 0,0 0-16,-21-21 0,21 0 15,1 21-15,-22-22 0,21 1 16,-21 0-16,0 0 0,0 0 15,0 0-15,0-1 16,0 1-16,21 21 16,-21 21-16,0 1 15,21-1-15,-21 0 16,0 0-16,0 0 0,0 0 16,21-21-16,0 22 15,1-22-15,-1 0 0,0 0 16,0-22-16,21 22 15,-20-21-15,-1 21 0,0-21 0,21 0 16,-21 21-16,-21-21 0,22 21 0</inkml:trace>
  <inkml:trace contextRef="#ctx0" brushRef="#br1" timeOffset="174498.98">868 15727 0,'0'0'0,"-21"0"0,21 21 31,0 0-15,0 0-16,0 22 0,0-22 16,0 21-16,0 1 0,0-1 0,0 21 15,0 64 1,0-84-16,0-1 0,0 0 16,0 1-16,0 63 15,0-85 1,0-42 15,0-1-31,0 1 16,0-21-16,0 21 0,0 0 0,0-1 15,0-20-15,0 21 16,0-21-16,0 20 16,21 22-16,0 0 0,0 0 15,-21 22-15,42 20 16,-20 0-16,-1-21 15,-21 1-15,21-1 0,0 0 16,-21 0-16,21 0 0,0-21 16,1 21-16,-1-21 15,0 0 1,0 0-16,-21-21 0,0 0 16,21 0-16,0 0 0,-21-22 15,0 22-15,0-21 16,0 21-16,22 0 0,-22-1 15,0 1 1,21 21-16,-21 21 16,0 1-1,0-1-15,0 0 0,21 0 16,-21 0-16,21-21 0,-21 43 16,21-22-16,0 0 15,1-21-15,-1 0 16,0 0-16,0 0 15,0 0-15,0-21 0,1 0 16,-22-1 0,0 1-16,0 0 0,0 0 0,0 0 15,0 0-15,0-1 0,0 1 16,-22 21-16,22-21 0,-21 0 0,-21 21 16,21 0-1,0 0-15,-1 0 16,22 21-16,0 0 0,0 0 15,0 1-15,0-1 16,0 0-16,22-21 16,-1 0-16,0 0 15,0 0-15,0 0 0,0 0 16,1 0-16,-1-21 0</inkml:trace>
  <inkml:trace contextRef="#ctx0" brushRef="#br1" timeOffset="174814.8">1778 15981 0,'0'-21'15,"0"0"-15,-21 21 32,0 0 46,21 21-31,-22 0-16,1-21-31,0 21 15,0-21-15</inkml:trace>
  <inkml:trace contextRef="#ctx0" brushRef="#br1" timeOffset="175418.46">868 15981 0,'0'0'0,"0"-42"32,0 20-32,0 1 0,21 0 15,0 21-15,-21-21 0,21 0 16,0 21-16,43 0 16,-43 0-16,0 0 0,0 0 15,1 0-15,-22 21 0,0 0 0,0 0 16,0 0-16,0 1 0,0-1 15,0 0-15,0 0 0,-22 0 16,-20 22-16,0 20 16,21-42-1,-1-21-15,22 21 0,22-21 47,-1 0-31,0 0-16,21 0 0,1 0 15,20 0-15,-42 22 16,0-1-16,-21 0 16,0 0-16,0 0 0,0 0 15,0 22-15,-21-22 0,-21 0 0,0 21 16,-43 22 0,43-43-16,20 0 15,22-42 1</inkml:trace>
  <inkml:trace contextRef="#ctx0" brushRef="#br1" timeOffset="176542.82">1841 16002 0,'0'-21'0,"0"42"0,-21-42 31,0 21-15,0 21-16,0 0 16,21 0-16,-21-21 0,21 22 0,-22-1 15,22 0-15,-21 0 0,21 0 16,0 0-16,0 1 0,0 20 15,0-21 1,21-21-16,1 0 16,-1 0-16,0 0 15,0-21-15,-21 0 0,0 0 16,21-1-16,0 1 0,-21 0 16,0 0-16,0 0 0,0-22 15,0 22-15,0-85 16,0 64-16,0 0 0,-21-22 15,0 22-15,21 0 16,0 20-16,-21 1 0,21 0 0,0 0 16,-21 0-16,21 42 15,0 0 1,0 0-16,0 0 0,0 22 16,0-22-16,0 21 0,21-21 0,-21 22 15,21 41 1,0-62-16,0 41 0,-21-42 15,22 0-15,-1 1 0,0-22 16,-21 21-16,21-21 0,0 0 16,0 0-16,1-21 15,-1-1-15,0 1 16,-21 0-16,0 0 0,0 0 16,0-22-16,0 22 15,0 0-15,21 21 31,-21 21-15,0 0-16,0 1 0,21-1 0,-21 0 16,0 0-1,0 0-15,21-21 0,-21 21 0,22-21 16,-1 0 0,0 0-16,0 0 0,0-21 15,0 21-15,-21-21 16,22 0-16,-22 0 0,0 0 0,21-1 15,-21 1-15,21 0 0,-21 0 0,0 0 16,0 0-16,0-1 16,0 1-16,0 0 15,0 42 17,0 0-32,0 1 15,0-1-15,0 0 0,0 0 0,21 21 16,-21-20-16,0 20 15,0-21-15,0 0 0,0 22 0,21-22 16,-21 0-16,0 0 0,0 0 16,0 0-16,0 22 0,0 20 15,0-42 1,0 1 0</inkml:trace>
  <inkml:trace contextRef="#ctx0" brushRef="#br1" timeOffset="177431.31">5270 16362 0,'-21'21'16,"42"-42"-16,-63 42 16,63-21-1,0 0-15,22 0 16,20 0-16,43 0 16,42 0-16,-63 0 0,0 0 15,-1 0-15,86-21 0,-86 21 16,1 0-16,0 0 0,20 0 15,-20 0-15,148 0 16,-21 0 0,-149 0-16,1 0 0,-22 0 15,0 0-15,-21 0 0,1 0 0,-1 0 16,0 0-16,0 0 0,-42 0 31,0 0-31,0 0 0,-1 0 0,-20 0 16,0 0-16,-22 0 0,22 0 15,-22 0-15</inkml:trace>
  <inkml:trace contextRef="#ctx0" brushRef="#br1" timeOffset="177765.12">5270 16616 0,'0'0'0,"0"42"15,22-42-15,-1 0 16,21 0-16,-21 0 0,22 0 0,20 0 16,-21 21-16,170-21 15,-64 0 1,-63 0-16,0 0 0,-22 0 0,22 0 16,-1 0-16,1 0 0,0 0 0,-22 0 15,22 0-15,-22 0 0,1 0 0,42 0 16,-22 0-1,-41 0-15,-22 0 0,0 0 0,0 0 16,-21 22 15,-21-22-31,-21 0 0,21 0 16,-22 21-16,1-21 0,0 0 0,-1 0 16,-63 21-16</inkml:trace>
  <inkml:trace contextRef="#ctx0" brushRef="#br1" timeOffset="178114.92">5249 17018 0,'0'0'0,"21"0"15,1 0-15,20 0 16,-21 0-16,21 0 0,1 0 15,-1 0-15,0 0 0,1 0 16,20 0-16,1 21 0,-1-21 0,1 0 16,105 0-16,-105 0 15,-1 0-15,1 0 0,-1 0 16,43 0-16,-43 0 0,-20 0 16,-1 0-16,0 0 0,-20 0 15,-1 0-15,21 21 16,-42 1-1,-21-22 1,0 0-16,0 0 0,-22 21 0,22-21 16,-21 0-16,-1 0 0,1 0 0,0 0 15,-1 21-15</inkml:trace>
  <inkml:trace contextRef="#ctx0" brushRef="#br1" timeOffset="178482.71">5143 17314 0,'0'0'0,"0"22"16,22-22-16,-1 0 16,0 0-16,0 21 0,0-21 15,22 0-15,-22 0 0,21 0 0,0 0 16,22 21-16,-22-21 0,22 0 15,105 0 1,-105 0-16,-1 0 0,1 0 0,-1 0 16,1 0-16,-1 0 0,-21 0 15,22 0-15,-22 0 0,1 0 0,-1 0 16,0 0-16,-21-21 0,64 21 16,-64 0-1,-42 0 16,21-21-31,-21 21 16,0 0-16,0 0 16,21-22-16,-22 22 0,1-21 15,21 0-15</inkml:trace>
  <inkml:trace contextRef="#ctx0" brushRef="#br1" timeOffset="180116.77">11853 16637 0,'0'0'0,"-21"0"0,0 0 0,0 0 15,0 0-15,21-21 16,21 21-1,0 0-15,21 0 16,1 0-16,-1 0 0,0 0 0,22 0 16,-1 0-16,1 0 15,20 0-15,-20 0 0,-1 0 0,22 0 16,-21 0-16,84 0 16,-64 0-16,-20-21 0,21 21 15,-22 0-15,85-21 0,-105 21 0,20 0 16,-21 0-16,-20 0 0,20 0 0,-21 0 15,-21-22 17,-21 22-32,0 0 15,0-21-15,-1 21 0,1 0 16,-42-21-16,20 21 16,22 0-16,0 0 0,0 0 15,21-21 1,21 21-1,0 0 1,22 0-16,-22 0 0,0 0 0,0 0 16,0 0-16,0 0 0,1 0 0,-1 0 15,0 21 1,0 0-16,-21 0 0,0 1 0,0-1 16,0 0-16,-21 0 0,-21 0 15,20 0-15,1 22 0,0-22 16,-21 0-16,21 0 0,-22 22 15,22-22-15,0 0 16,0 0-16,0 0 0,21 0 16,21-21-16,0 0 15,0 0-15,43-21 16</inkml:trace>
  <inkml:trace contextRef="#ctx0" brushRef="#br1" timeOffset="180726.98">13356 16320 0,'0'0'0,"21"-22"15,0 1-15,1 21 0,-22-21 0,21 21 16,0 0-16,0-21 0,0 21 15,0 0-15,1 0 0,-1 21 16,21 64-16,0-43 16,-42 0-16,22 1 15,-1 20-15,-21-42 0,0 22 16,0-22-16,0 21 0,0-21 0,0 1 16,0 20-1,0-21-15,0 0 16,0-42 15,0 0-31,0 0 0,0 0 0,0-1 16,0-20-1,0 0-15,21 21 0,-21-22 0,21 22 16,0-21-16,-21 21 0,21-22 0,1 22 16,-1-21-16,-21 21 0,63-22 15,-63 22-15,21 21 16,1 0-16,-1 0 15,0 21 1,-21 0-16,21-21 16,-21 22-16,0-1 0,0 0 15</inkml:trace>
  <inkml:trace contextRef="#ctx0" brushRef="#br1" timeOffset="181089.77">14097 16595 0,'0'0'0,"21"0"32,0 0-32,0 0 0,1-21 15,-1-1-15,0 22 0,-21-21 16,42-21-16,1 0 16,-22 20-16,-21 1 15,0 0-15,0 0 0,0 0 0,0 0 16,-21 21-1,-1 0 1,1 21-16,21 0 0,0 0 0,-21 0 16,0 0-16,21 1 0,-21-1 15,21 21-15,0-21 0,0 0 16,0 1-16,0-1 0,0 0 0,0 0 16,0 0-16,21-21 15,42 21-15,-41-21 16,-1 0-16,0 0 0,0 0 15,0 0-15,-21-21 0,21 21 16,1-21-16,-22 0 0,21-21 16</inkml:trace>
  <inkml:trace contextRef="#ctx0" brushRef="#br1" timeOffset="181446.49">14499 16468 0,'0'-21'0,"0"-1"0,21 1 16,-42 85-16,63-149 15,-20 85-15,-1-21 0,0 21 16,0-21-16,0 21 0,0 0 15,1 0-15,-1 0 16,0 21-16,0 0 16,-21 0-1,0 0-15,0 1 0,0-1 0,0 0 16,0 0-16,0 0 0,0 0 16,0 1-16,0-1 15,-21-21 1,21-21 15,0-1-31,0 1 0,0 0 16,0-21-1,0 21-15,0-1 0,0 1 16,0 0-16,21 0 0,-21 0 0,0 0 16,21 21-16,0-22 0,1 22 15,-1 0-15,42 0 16,-42 0-16,1 0 15</inkml:trace>
  <inkml:trace contextRef="#ctx0" brushRef="#br1" timeOffset="181707.59">15092 16341 0,'0'21'31,"-21"-21"-15,21 21-16,-22 0 16,22 64-1,-21-64-15,21 0 16,-21 0-16,21 1 16,0-1-16,0 0 15,0-42 32,0 0-31</inkml:trace>
  <inkml:trace contextRef="#ctx0" brushRef="#br1" timeOffset="181899.48">15092 16171 0,'-43'0'16,"65"0"47,-1 22-63,-21-1 15</inkml:trace>
  <inkml:trace contextRef="#ctx0" brushRef="#br1" timeOffset="182802.9">15198 16447 0,'21'42'31,"0"-42"-31,0 0 0,0 0 16,0 0-16,1-21 15,-1 21-15,0-21 0,0 21 0,-21-22 16,21 1-16,0 21 0,-21-42 16,43-43-1,-43 64-15,0 0 0,0-21 16,0 20-16,0 1 0,0-21 16,0 21-16,0 0 0,-21-1 0,-1 22 15,1 0 1,0 22-16,21-1 15,0 0-15,-21 21 0,21-21 0,0 22 16,-21-22-16,21 21 0,0 1 16,0 41-16,-21 64 15,21-105-15,-22 20 16,22 1-16,-21-1 0,21 1 16,0-1-16,-21-20 0,0 20 0,0 1 15,21-1-15,-43 43 16,43 21-16,-21-85 0,21 22 15,-21-22-15,21 0 0,0 1 16,0-1-16,0 0 0,0-20 0,0 20 16,21-21-16,43 0 15,-22-21 1,0 0-16,-20-21 0,20 21 0,0-21 16,-21 0-16,22-22 0,-22 22 15,21-21-15,1 21 0,-22-22 0,42-84 16,-42 43-1,-21 20-15,0 22 0,-21-64 16,0 64-16,0-1 0,-43-41 16,22 41-16,21 22 15,-106-42-15,63 20 16,43 43-16,0 0 16,21-21-1,21 0 1,0 21-16,1-21 0,-1 0 15,42 0-15,-20-1 16,-22 1-16,21 0 0,-21 0 0,22 0 16,-22 0-16,21-1 0,-21 1 15,0 21-15,1-21 0,-1-21 16,-21 21-16,0-1 16,0 1-16,0 0 15,0 42 32,0 0-47,0 1 0,0-1 0,0 0 16,0 0-16,-21 0 15,21 0-15,0 1 0,0-1 16,0 0-16,0-42 47</inkml:trace>
  <inkml:trace contextRef="#ctx0" brushRef="#br1" timeOffset="182982.97">15706 16298 0,'0'0'0,"0"-21"31,21 42 32,0-21-48</inkml:trace>
  <inkml:trace contextRef="#ctx0" brushRef="#br1" timeOffset="183238.56">16002 16362 0,'-21'0'16,"0"0"-16,-1 0 15,1-21 1,0 21-16,0 0 16,0 0-16,21 21 0,0 0 15,0 0-15,0 0 16,0 1-16,0-1 0,0 0 15,0 0-15,0 0 0,0 0 0,21 1 16,0-22-16,0 21 16,22 0-16,-1-21 15,0 0-15,-21 0 16</inkml:trace>
  <inkml:trace contextRef="#ctx0" brushRef="#br1" timeOffset="184874.33">16383 16341 0,'-21'0'0,"42"0"0,-63 0 0,20 0 0,1 0 15,0 0-15,-21 0 16,21 0-16,-1 0 0,1 21 16,0 0-16,0-21 0,0 21 0,0 0 15,21 22-15,0-1 16,0-21-16,0 0 0,0 1 15,0-1-15,0 0 0,42-21 16,-21 0-16,0 0 16,0 0-16,1 0 15,-1-21-15,0 21 0,-21-21 16,0-1-16,21 22 0,-21-21 16,21 0-16,0-21 15,-21-1-15,0 22 0,0 42 47,0 1-31,0-1-16,0 0 15,0 0-15,0 0 16,0 0-16,22-21 0,-1 0 16,0 0-16,0 22 15,0-22-15,0 0 0,1 0 16,-1 0-16,-21-22 15,21 22-15,0-21 0,-21 0 0,21 0 16,-21 0-16,21-43 16,-21 43-16,0 0 15,0-21-15,22 20 0,-22-20 0,21 21 16,-21-21-16,0 20 0,0-20 0,0 21 16,0 0-16,0 0 15,0 42 1,0 0-1,0 0-15,-21 0 0,21 22 0,0-22 16,0 0-16,-22 21 0,22-21 0,0 1 16,-21 20-16,21 0 15,0 1-15,0-1 16,0-21-16,0 0 0,0 0 16,0 1-16,21-22 15,1 0 1,-1 0-16,0 0 0,0-22 15,-21 1-15,42 0 16,-20 0-16,-1 0 16,0 0-16,-21-1 15,21 1-15,0 21 0,-21 21 47,0 1-47,0-1 0,0 0 16,0 0-1,0 0 1,21-21 0,1 0-1,-1 0-15,0 0 16,0 0-16,-21-21 0,21 0 0,0 21 16,-21-21-16,22 0 0,-1-1 15,-21 1-15,21 0 0,0 21 16,-21-21-16,0 42 31,0 0-15,0 0-16,0 1 0,0-1 15,0 0-15,-21 0 16,21 0-16,0 0 16,21-21 15,0 0-31,-21-21 15,0 0 1,0 0-16,0 0 16,0 0-16,0-1 15,0 1 1,0 0 0,0 0-1,21 21 1,1 0-16,-1 0 15,0-21-15,0 21 0,0 0 16,0 0-16,1 0 0,-1 0 16,-21 21-16,0 0 15,0 0 1,0 0-16,0 1 0,0-1 16,0 0-16,0 0 15,0 0 1,0 0-1,0-42 32,0 0-47,0 0 16,0 0-16,0 0 16,0-1-16,21 1 0,-21 0 15,21 0-15,0 0 0,0 0 0,1-1 16,-22 1-16,42 0 15,-21 21-15,0-21 0,0 21 16,1 0 0,-1 0-16,-21 21 0,21 0 15,-21 0-15,0 22 16,0-1-16,0-21 0,0 0 16,0 1-16,-21-1 0,0 0 15,-1 0-15,22 0 16,-21-21-1,0 0-15,0 0 16,0 0 0,21-21-1,-21 21-15,21-21 0,-22 0 16,22 0-16</inkml:trace>
  <inkml:trace contextRef="#ctx0" brushRef="#br1" timeOffset="185091.21">17251 16087 0,'0'0'0,"-21"0"16,-1 0-16,1 0 16,21-21-16,0 42 62,-21-21-46</inkml:trace>
  <inkml:trace contextRef="#ctx0" brushRef="#br1" timeOffset="185299.09">16573 16171 0,'43'0'31,"-22"0"-31,0 22 0,0-22 16,0 0-16,1 0 0,-1 0 15,0 0-15,0 0 16</inkml:trace>
  <inkml:trace contextRef="#ctx0" brushRef="#br2" timeOffset="199515.62">5165 7832 0,'0'0'0,"-22"0"16,1 21-16,0-21 0,0 0 0,-21 0 16,20 0-16,1 0 0,0 0 0,-21 0 15,21 0-15,-1 0 16,44 0 31,-1 0-32,21 0-15,-21 0 0,64 0 16,0 0-16,-22 0 0,-21 0 16,22 0-16,-1 0 0,1-21 15,-1 21-15,22 0 0,-21 0 16,-1 0-16,1 0 0,84 0 16,-64 21-1,-41-21-15,-22 0 0,0 0 0,0 0 16,0 0-16,-21 21 0,-21-21 62,0 0-62,0 0 0,0-21 16,0 21-16,-43-21 16,43 21-16</inkml:trace>
  <inkml:trace contextRef="#ctx0" brushRef="#br2" timeOffset="199867.41">4995 7832 0,'-21'21'16,"42"-42"-16,-63 42 0,21-21 15,21 21-15,0 0 16,21-21-1,0 0-15,0 0 0,0 21 0,22-21 16,-1 0-16,22 0 0,-1 0 16,1 0-16,20 0 0,-20 0 15,20 0-15,86 0 0,-1 0 16,-84 0-16,-1 0 0,-20 0 16,21 0-16,-22 0 0,1 0 15,-22 0-15,0 0 0,1 0 0,-22 0 16,21 0-1,-21 0-15,-21-21 32,-21 21-17,21-21-15,0 0 16</inkml:trace>
  <inkml:trace contextRef="#ctx0" brushRef="#br2" timeOffset="200778.7">10837 7303 0,'0'0'0,"-21"0"0,0 0 16,0 0-16,0 0 0,-1 0 0,-20 0 15,21 0-15,-43 0 16,43 0-16,0 0 16,0 0-1,42 0 1,21 21-1,-20-21-15,20 0 0,21 0 0,-20 0 16,41 0-16,-20 0 0,21 0 16,190 0-16,-169 0 15,-1 0-15,86 0 0,-106 0 16,20 0-16,1 0 0,-21 0 16,0 0-16,-1 0 0,-20 0 0,63 0 15,-21 0 1,-64 0-16,-21 0 0,21 0 0,-20 0 15,-1 0-15,0 0 0,0 0 16,0 0-16,-21-21 31,-21 21-15,0 0-16,0 0 16,0 0-16,-1 0 0,-41 0 15</inkml:trace>
  <inkml:trace contextRef="#ctx0" brushRef="#br2" timeOffset="201955.81">10626 7451 0,'0'42'32,"21"-42"-32,0 0 0,21 0 15,64 0-15,-64 0 0,22 0 16,21 0-16,-1 0 0,1 0 15,0 0-15,-1 0 0,1 0 16,211 0-16,-211 0 16,21 0-16,84 0 0,-105 0 15,0 0-15,42-21 0,-85 21 16,43 0-16,-43 0 16,-21-21-16,0 21 0,0 0 0,22 0 15,-22 0 1,0 0-16,0 0 15,-42 0 751,0 0-766,0 0 0</inkml:trace>
  <inkml:trace contextRef="#ctx0" brushRef="#br2" timeOffset="203635.25">14266 6922 0,'0'21'31,"0"0"1,-21-21-32</inkml:trace>
  <inkml:trace contextRef="#ctx0" brushRef="#br2" timeOffset="206083.08">14330 6964 0,'0'21'359,"0"0"-343,0 0-1,0 1 1,0-1-1,0 0 1,0 0 0,21-21 109,0 0-125,-21-21 15,21 21 1,0 0-16,-21-21 62,22 0-46,-1 21 15,-21-22-31,21 22 16,0-21-16,0 21 31,-21-21-31,21 21 0,-21-21 16,22 21-16,-1-21 0,0 0 15,0 21-15,0-22 16,0 1-16,1 0 16,-1 21-16,-21-21 0,21 21 0,0-21 15,0 0-15,0-1 0,1 1 16,-1 0-16,0 0 0,0 0 16,21 0-16,-20-1 0,-1 1 0,0 0 15,21 0-15,-21 0 0,43-22 16,-22 22-16,-21 0 15,22 0-15,-22 0 0,0 0 0,21-1 16,-20 1-16,20 0 0,-21 0 0,0 21 16,22-21-16,-22 0 0,0-1 0,21 22 15,-21-21-15,64-21 16,-43 21-16,-20 21 16,-1-21-16,21-1 0,22 1 15,-43 0-15,21 21 0,-21-21 16,0 0-16,1 21 0,20-21 0,21-22 15,1 22 1,-43 0-16,0 21 0,22-21 0,-22 0 16,21-1-16,-21 22 0,22-21 15,-1 0-15,-21 0 0,21 21 0,-20-21 16,41 0-16,-42-1 0,22 1 16,-22 21-16,21-21 15,-21 0-15,0 21 0,1-21 0,-1 21 16,21-43-16,-21 43 15,0 0-15,-21-21 0,43 0 16,-1 0-16,-21 0 16,0 21-16,1-21 0,20 21 15,-21-22-15,0 22 0,22-21 0,-1 21 16,0-21-16,85 0 16,-42 0-1,-43 0-15,1 21 0,20 0 0,-21-22 16,1 22-16,-22-21 0,21 21 0,1 0 15,-22-21-15,21 21 0,64-42 16,-64 42-16,43-21 16,-43-1-16,22 22 15,-22-21-15,22 21 0,-22-21 0,0 21 16,22-21-16,-22 21 0,0-21 0,1 21 16,41-21-16,1-1 15,-43 1-15,-20 21 16,-1 0-16,21-21 0,-21 21 15,22 0-15,-22 0 0,21-21 0,0 21 16,1-21-16,63 21 16,-22-21-16,-20 21 15,-22 0-15,43 0 0,-43 0 16,0-22-16,1 22 0,-22 0 16,21 0-16,1 0 0,105 0 15,-64 0 1,-20 0-16,-22 0 0,22 0 15,-22 0-15,22 0 0,-1 0 0,1 22 16,-1-22-16,-21 0 0,22 0 16,-1 21-16,1-21 0,-22 0 0,149 21 15,-149-21 1,0 0-16,-20 0 0,62 21 16,-20-21-16,-22 21 0,64 0 15,-64-21-15,22 22 16,-22-22-16,22 21 0,-22-21 15,21 21-15,-20 0 0,20-21 0,-20 21 16,-1-21-16,43 21 16,20 22-16,-83-43 15,20 21-15,-21-21 0,21 0 16,-20 21-16,41 0 0,-21 0 16,1-21-16,-22 22 0,106-1 15,-64 0 1,-41 0-16,-1 0 0,42 0 15,-42-21-15,1 22 0,20-1 16,-21-21-16,0 21 0,0 0 0,85 21 16,-21 1-1,-43-22-15,1 0 16,20 21-16,-21-20 0,1-1 16,-22 0-16,0 0 0,21 0 15,-20 0-15,-1 1 0,0-1 0,-21 0 16,63 21-1,1 1-15,-43-22 16,0-21-16,0 21 0,1 0 0,-1 0 16,21-21-16,-21 21 0,22 1 15,-22-1-15,42 21 0,-42-21 16,22 0-16,-22 1 0,21-1 16,-21 0-16,22 0 0,41 64 15,-41-43 1,-22-21-16,0 0 0,0 1 0,0-1 15,1 0-15,-1 0 0,0 0 0,0-21 16,-21 21-16,21 1 16,0-22 31,-21 21-47,22-21 31,-1 0-16,-21-21-15,0-1 16,0 1-16,0 0 0,0 0 0</inkml:trace>
  <inkml:trace contextRef="#ctx0" brushRef="#br2" timeOffset="206875.72">24257 6075 0,'0'21'47,"21"0"-47,0 0 15,-21 1-15,0-1 16,21 0-16,1-21 16,-22 21-16,21 0 0,-21 0 0,21 1 15,-21-1-15,21 0 0,-21 0 0,42 21 16,-20 1-1,-1-1-15,-21-21 0,21 0 0,0 1 16,0-1-16,-21 0 0,21-21 16,-21 21-16,22 0 0,-1 0 15,0-21-15,-21 22 16,0-1 15,-21-21 0,0 0-15,-1 0 0,1 0-1,0 0-15,0 0 16,0 0-16,0 0 0,-22 0 16,22 0-16,0 0 0,-21 0 0,20 0 15,-20 0-15,21 0 0,-64 21 16,1-21-1,41 21-15,1 0 0,0-21 0,-1 0 16,22 21-16,-21-21 0,-22 22 16,43-22-16,0 21 0,0-21 15,0 0-15,-1 21 0,1-21 0,0 0 16,0 21-16,0-21 16,21 21-16,-21-21 0,-1 0 31,22-21 47,0 0-78</inkml:trace>
  <inkml:trace contextRef="#ctx0" brushRef="#br2" timeOffset="212699.53">17399 4001 0,'0'0'0,"0"-22"16,21 22-16,-21-21 15,0 0-15,0 0 0,0 0 16,0 0-16,0-1 16,0 1-16,0 0 15,0 0-15,21 21 16,-21-21-16,0 42 47,0 0-47,0 0 0,0 0 15,0 22-15,0-22 0,0 42 0,0-20 16,0-1-16,0 0 0,0 22 16,0-22-16,0 1 0,0-1 0,0 0 15,-21-21-15,21 22 0,-21-22 16,0 42-16,21-41 16,0-1-16,0 0 15,0-42 1,0 0-1,21-1-15,0 1 0,-21 0 16,21 0-16,0-21 0,-21 20 16,22-20-16,-22 21 0,21-21 0,0-1 15,-21 1-15,63-64 16,-41 85-16,-22 0 0,42-22 16,-21 43-16,0 0 15,0 22 1,-21-1-16,0 21 0,0-21 0,0 22 15,22-22-15,-22 21 0,0 0 16,21 1-16,-21-22 0,0 21 0,0-21 16,21 1-16,0-1 0,-21 0 0,21 0 15,0 0-15,1-21 16,-1 21-16,0-21 0,0 0 16,0 0-16,0 0 0,1 0 15,-1-21-15,0 21 0,21-42 16,-21 21-16,1 0 0,-1-1 0,-21-20 15,21 0-15,0-1 0,0 1 16,-21 0-16,0-1 0,21-41 16,-21 41-16,0 1 0,0 21 15,0-21-15,0 20 0,0-20 0,0 21 16,0 0-16,0 42 31,0 0-31,0 0 0,0 0 0,-21 43 16,21-22-1,0 1-15,0-1 0,-21 21 0,21-20 16,0-1-16,0-21 0,0 22 0,0-1 16,0-21-16,0 0 0,0 0 15,21 1-15,-21-1 0,43 0 16,-1-21 0,-21 0-16,0 0 0,0 0 0,1 0 0,-1 0 15,0 0-15,21-21 0,-21 0 16,1-1-16,-1 1 0,0 0 15,0-21-15,0 21 0,0-22 0,1 1 16,-1 0-16,0-1 0,0 1 0,-21 0 16,0-1-16,0 1 0,0 21 15,0-43-15,0 22 16,0 21-16,0 0 0,-21 21 16,0 0-1,0 0-15,-1 0 16,1 21-16,21 0 0,-21 0 15,21 64-15,0-43 0,0 0 16,0 1-16,0-1 0,0 0 16,0 43-16,0-43 0,0-20 15,0 41-15,21-42 16,-21 0-16,21 1 0,22 20 16,20-21-1,-20-21-15,-22 0 0,0 0 16,0 0-16,21 0 0,-20-21 0,-1 0 15,0 21-15,0-21 0,21-43 16,-20 1 0,-22 41-16,0-20 0,0 21 0,0 0 15,21 0-15,-21-1 0,0 1 16,0 0-16,0 42 31,0 0-31,0 1 0,0-1 16,-21 42-16,21-20 0,0-1 15,-22 0-15,1-21 0,21 22 16,-21-1-16,21-21 0,0 22 0,-21-1 16,0-21-16,0 64 15,21-43-15,-22 22 16,22-43-16,0 0 0,-21 0 0,21 0 16,0 0-1,0-42 1,0 0-1,0 0-15,0 0 0,0 0 16,0-1-16</inkml:trace>
  <inkml:trace contextRef="#ctx0" brushRef="#br2" timeOffset="212978.88">18923 4064 0,'0'0'0,"21"-21"0,-21 0 0,0 0 15,21 21-15,0-22 0,1 1 16,-1 21-16,0-21 0,0 21 16,0 0-16,22 0 0,-22 0 0,0 0 15,0 21-15,43 22 16,-43-1-16,-21 0 16,0-21-16,0 43 15,0-43-15,-21 21 0,-1-20 0,1-1 16,-21 0-16,21 0 0,-43 21 15,22-42 1,21 22-16,0-22 0,-1 0 16,1 0-16</inkml:trace>
  <inkml:trace contextRef="#ctx0" brushRef="#br2" timeOffset="213246.73">18330 3895 0,'0'0'16,"-21"0"-16,21-21 0,0-1 31,21 22-31,0 0 0,22 0 0,-22-21 16,42 21-16,-20 0 0,-1 0 15,22-21-15,-1 21 0,106 0 16,-63-21-1,-63 21-15,-1 0 0,21 0 16,-41 0-16</inkml:trace>
  <inkml:trace contextRef="#ctx0" brushRef="#br2" timeOffset="213577.54">19939 3747 0,'-42'105'16,"42"-83"-1,0 20-15,-22 0 0,-20 149 16,21-149 0,0 0-16,21 1 0,-21-1 0,-1 0 15,22-20-15,0 20 0,-21-21 0,0 0 16,21 0-16,-21 1 16,21-44 30,21 1-46,-21 0 0,21 0 16,-21-21-16,0 20 0</inkml:trace>
  <inkml:trace contextRef="#ctx0" brushRef="#br2" timeOffset="214227.17">19791 4064 0,'21'-42'0,"42"-106"32,-41 126-32,-128 234 0,212-445 0,-85 212 0,0 0 15,0 0-15,0 0 0,22 21 16,-22 0-16,0-22 0,0 22 0,43 0 15,-1 0 1,-42 22-16,0-1 0,1 0 16,-1 0-16,-21 0 0,0 0 0,0 22 15,0-22-15,0 21 0,-21-21 0,-64 64 16,21-43 0,22-20-16,21-1 0,-21 0 15,20-21-15,1 0 0,0 0 16,0 21-16,0-21 0,21-21 15,0 0 1,0 0 0,21 21-1,-21 21 1,0 0-16,21 0 0,0 21 16,0-20-16,-21-1 15,0 0-15,22 0 16,-1 0-16,0 0 0,0-21 15,0 22-15,0-22 0,1 0 16,-1 0-16,0 0 0,64 0 16,-43 0-16,0 0 0,1 0 0,-1 0 15,0 0-15,1-22 0,20-20 16,-21 42-16,-20-42 0,-1 21 16,0-1-16,0 1 0,-21 0 15,0-42-15,0 41 16,0-20-16,0 21 0,0 0 15,-21 21 1,0 0-16,0 0 0,-1 21 16,1 0-16,21 0 0,-21 0 15,-21 64-15,42-64 16,0 0-16,-21 22 0,21-22 16,0 21-1,0-21-15,0 1 0,21-22 0,0 21 16,0-21-16,0 0 15,0 0-15,22 0 16,-22 0-16,0 0 0,0 0 0,43 0 16,-22 0-16,0-21 15,-20-1-15</inkml:trace>
  <inkml:trace contextRef="#ctx0" brushRef="#br2" timeOffset="-213797.4">21336 4085 0,'0'-21'0,"0"42"0,0-63 16,-21 21-16,0 0 0,-1 21 0,1-22 16,0 22-16,0 0 15,0-21-15,-22 21 16,1 21-16,21 1 16,0-1-16,0 0 0,-1 0 15,1 0-15,0 0 0,0 22 16,21-22-16,0 0 0,-21 21 0,21 1 15,0 20 1,0-42-16,0 1 0,21-22 0,-21 21 16,21-21-16,0 0 0,0 0 15,1 0-15,-1 0 0,0 0 0,42 0 16,-41-21 0,-1 21-16,0-22 0,0 1 15,0-42-15,0 42 0,1-1 16,-22-20-16,21 21 0,-21-21 15,21 20-15,0-41 16,-21 84 15,0 0-31,0 0 0,-21 22 16,21-22-16,0 21 0,-21-21 16,0 22-16,21-1 0,0-21 0,-22 22 15,1-22-15,0 21 0,0 22 16,21-22-1,-21-21-15,21 0 0,-21 22 0,21-22 16,0 0-16,0 0 0,0 0 16,0 0-16,0 1 0,0-1 15,0 0-15,0 0 0,21-21 32,0 0-32,0-21 15,0 0-15,-21 0 16,21-1-16,1 1 15,41-63-15,-42 41 0,0 1 16,1 0-16,-1-1 0,21 1 16,0-64-16,-20 64 0,20-22 15,-21 22-15,0 0 0,-21 20 16,21-20-16,-21 21 0,22-21 16,-22 20-1,0 44 1,0-1-16,0 21 15,0-21-15,-22 43 16,1-43-16,21 21 0,-21-21 0,21 1 16,0 20-16,0-21 0,0 0 0,0 0 15,0 1-15,0-1 16,0 0-16,21-21 0,0 0 0,1 0 16,-1 0-16,0 0 15,0 0-15,0 0 0,0 0 16,43-21-16,-22 0 0,-21-1 15,1 1-15,-1 0 0,0 0 16,0-21-16,21-43 16,-42 21-16,22 43 15,-22 0 1,-22 42 0,1-21-16,21 21 15,-21 1-15,0 20 16,0 0-16,21-21 0,-21 22 15,21-22-15,0 0 0,0 0 16,0 0-16,0 1 0,0-1 16,0 0-16,21 0 15,0-21-15,0 0 0,0 0 16,0 0-16,1 0 0,-1 0 16,21 0-16,-21 0 0,0 0 15,43-42-15,-22-1 16,-21 22-16,-21 0 15,22 0-15,-22 0 0,21-22 0,-21 22 16,21 0-16,-21 0 0,0 0 0,0 0 16,-21 42-1,0 0 1,-1 0-16,1 0 0,21 0 16,0 1-16,-21 20 0,21-21 15,-21 0-15,21 0 0,0 43 16,0-43-1,21-21-15,0 0 16,0 0-16,1 0 0,-1 0 16,0 0-16,0-21 15,21 21-15,-20-21 0,20 0 0,-21-1 16,0 1-16,43-21 16,-43 21-16,0 0 0,0-1 15,0 1-15,1 21 16,-22 21-1,0 22-15,0-22 0,0 0 16,0 21-16,-22-20 16,1-1-16,0-21 0,21 21 0,-21 0 15,0 0-15,0-21 0,-1 21 0,1-21 16,0 22 0,0-1-16,0-21 15,21-21 16,21-1-31,0 1 16,0 21-16</inkml:trace>
  <inkml:trace contextRef="#ctx0" brushRef="#br2" timeOffset="-213532.55">23177 3810 0,'0'0'0,"-21"0"15,0 0 1,0 21-16,21 0 16,-21 1-16,21-1 0,0 21 15,-21-21-15,-1 22 0,1 41 16,0 1-16,21-43 16,0-21-16,-21 22 0,21-1 15,0-21-15,0 0 0,0 1 0,0-1 16,0 0-16,0 0 0,0 0 15,42-21 1,-21 0-16,1 0 0,-1-21 0,0 0 16,0 21-16</inkml:trace>
  <inkml:trace contextRef="#ctx0" brushRef="#br2" timeOffset="-213305.68">22945 4001 0,'-22'0'16,"44"0"-16,-65 0 0,64 0 16,1 0-1,-1 0-15,21 0 0,-21 0 16,22 0-16,-22 0 0,42 0 16,-42 0-16,22 0 15,-22 0-15,0 0 16,-21-22-16,0 1 0,0 0 15</inkml:trace>
  <inkml:trace contextRef="#ctx0" brushRef="#br2" timeOffset="-212669.05">20151 2117 0,'0'0'0,"0"-21"0,0-1 16,-22 1-16,22 0 0,-21 0 16,0 21-1,0 21 1,0 0-16,21 22 0,-21-1 16,21 0-16,0 1 0,-22 20 0,1 1 15,21 20-15,0-20 0,-21 20 16,0 1-16,0 63 15,21-84-15,0-1 0,-21 64 16,21-63-16,-22-1 0,22-20 16,0-1-16,0 0 0,0-21 0,-21 64 15,21-64 1,0-42 0,0-21-1,21-1 1,-21 22-16,22-21 0,-22 0 0,21-1 15,0 1-15,-21-22 0,21 1 16,0-1-16,-21 1 0</inkml:trace>
  <inkml:trace contextRef="#ctx0" brushRef="#br2" timeOffset="-211965.45">20108 2159 0,'0'-42'0,"21"21"0,-63 253 0,63-401 0,0 84 15,-21 64-15,0 0 0,43 0 16,-1 0-1,-21 21-15,22 0 0,41 0 16,-20 0-16,-1-21 0,1 21 16,-1 0-16,22 0 0,84 0 15,-105 0-15,20 0 0,1 0 16,106 0-16,20 0 16,-126 0-16,21 0 0,-22 0 15,1 0-15,0 0 0,-22 0 16,1 0-16,-1 0 0,-20 0 0,-1 0 15,43 0 1,-85 21-16,21-21 0,-21 21 16,0 0-16,0 0 15,0 0-15,0 22 0,0-22 0,0 0 16,0 21-16,0-20 0,0 20 16,0 106-16,-21-106 15,21 22-15,0-22 0,-22 22 0,1-22 16,21 22-16,0-22 0,-21 0 15,21 22-15,0-22 0,0 0 0,0 1 16,0-1-16,0-21 16,0 22-16,0-1 0,0 0 0,0-21 15,0 43-15,0-22 0,0-21 16,0 1-16,0-1 0,0 21 16,0-21-16,-21 0 15,0-21 1,0 0-16,-1 0 0,1 0 15,-21 0-15,21 0 0,0 0 16,-22 0-16,-41 0 16,-43-21-16,63 21 0,1-21 15,-128 0-15,106 21 16,-20-21-16,-1 21 0,-21-21 16,21 21-16,-21 0 0,-212-22 15,233 22-15,22 0 16,20 0-16,1 0 0,-64 0 15,84 0-15,22 0 0,-21 0 16,21 0-16,0 0 0,21-21 63,21 21-63,-21-21 0,21 21 15,-21-21-15,21 0 0</inkml:trace>
  <inkml:trace contextRef="#ctx0" brushRef="#br2" timeOffset="-211562.68">19833 2709 0,'-21'0'0,"-21"0"16,63 0 31,21 0-31,-21 0-16,22 22 0,-1-22 0,21 0 15,1 0-15,84 21 0,-42-21 16,-21 21-16,20 0 15,1-21-15,0 0 0,0 21 0,0-21 0,-22 0 16,22 21-16,-21-21 0,0 0 16,63 0-16,-85 0 0,-20 0 15,84 0 1,-106 0-16,-42-21 47,-1 0-47,1 21 0,-21-21 0,-43 0 15</inkml:trace>
  <inkml:trace contextRef="#ctx0" brushRef="#br2" timeOffset="-211013.99">20807 2138 0,'0'0'0,"-21"0"16,-1 0 0,22 21-1,0 0-15,0 0 0,0 1 0,0-1 16,0 21-16,0-21 0,0 22 15,0-22-15,0 21 0,0-21 16,0 22-16,0-1 0,0-21 0,0 0 16,0 0-16,-21 43 15,21-43-15,0 0 16,-21-21-16,21-21 31,0 0-31,0 0 16,0 0-16,0-1 0,0 1 0,0-21 15,0 21-15,21 0 0,0-1 0,1 1 16,-1 0-16,0 0 0,21 0 16,-21 0-16,85-1 15,-85 22-15,22 0 16,-22 0-16,0 0 0,0 22 0,0-1 16,1 21-16,-22-21 0,0 43 15,0-1 1,0-42-16,0 1 0,-22-1 0,1 21 15,0-21-15,21 0 0,-21-21 16,0 22-16,0-1 0,21 0 0,-22-21 16</inkml:trace>
  <inkml:trace contextRef="#ctx0" brushRef="#br2" timeOffset="-210152.48">21315 2794 0,'0'0'0,"-21"0"15,-1 0-15,1 21 16,21 0-16,-21 1 16,21 20-16,-21 0 15,21 1-15,-21-22 0,21 0 0,0 0 16,0 0-16,0 0 0,-21 1 16,21-1-16,-22 0 0,22 0 0,-21 21 15,21 1 1,0-22-16,-21-21 15,0 0 17,21-21-32,0 0 15,0-1-15,0 1 16,0 0-16,0 0 0,21 0 16,21-22-1,-20 22-15,-1 21 0,42-42 16,-42 42-16,22 0 0,-1-21 0,0 21 0,-20 0 15,20 0-15,0 0 0,1 0 16,-1 21 0,-21-21-16,-21 21 0,0 0 0,0 0 15,0 1-15,0-1 16,-21 0-16,0-21 0,0 21 0,-64 21 16,21-20-1,43-1-15,-21-21 0,21 0 16,0 0-16,-1 0 0,1 0 0,0 0 15,0 0-15,21-21 32,0-1-32,0 1 0</inkml:trace>
  <inkml:trace contextRef="#ctx0" brushRef="#br2" timeOffset="-209777.7">21294 2752 0,'-22'0'0,"44"0"0,-65 0 0,22 0 0,42 0 31,0 0-15,22 0-16,-1 0 15,64 0-15,-43 0 0,1 0 16,21 0-16,-22 0 0,1 0 0,-1 0 16,-21 0-16,22 0 0,-22 0 15,1 0-15,84 0 16,-85 0-16,-21 0 16,0 0-16,-42 0 62,0 0-46,0 0-16</inkml:trace>
  <inkml:trace contextRef="#ctx0" brushRef="#br2" timeOffset="-203734.15">26289 3196 0,'0'0'0,"21"0"0,0-21 16,22 21-16,-22-21 0,0 0 16,-21 0-16,0-1 15,-21 22 1,0 0-16,-1 0 0,1 0 15,0-21-15,0 21 0,0 0 16,-22 0-16,22 0 0,0 0 16,-21 0-16,21 0 0,-1 0 0,-62 43 15,41-22 1,22 0-16,0 0 0,0 0 16,0 0-16,0 1 0,21-1 0,-22 21 15,1-21-15,21 22 0,-21 20 16,0-21-16,0 1 0,21-1 15,-21 43 1,-22-1-16,43-41 0,-21-1 0,0-21 16,21 22-16,0 20 0,0-21 0,-21 1 15,21-1-15,-21 22 16,21-22-16,-22 106 16,22-106-16,0 64 0,-21-63 15,0-1-15,0 21 0,21-20 16,-21 20-16,0 1 0,-1-22 0,22 22 15,-21-1-15,0 1 0,0 63 16,-43 63 0,64-105-16,-21-22 0,0 22 0,21-22 15,0 22-15,-21-21 0,21 20 16,-21 1-16,0-22 0,21 22 0,-43 148 16,22 21-1,21-191 1,-21 86-16,0-65 0,21 1 15,0 0-15,0-1 0,0 22 0,0-21 16,0 21-16,0-22 16,0 1-16,0 127 0,0-128 0,0 22 15,0 85-15,21-86 0,-21-20 16,0 21-16,21 0 0,-21-22 0,0 22 16,0 0-16,21 85 15,0 84-15,-21-191 16,22 1-16,-22 0 0,0-1 15,0 1-15,0 0 0,21-22 0,-21 1 16,0-1-16,21 1 0,0 63 16,0-64-1,0-42-15,1 1 0,-1-22 0,0 0 16,21-22-16,-21 1 0,1-21 16,20 21-16</inkml:trace>
  <inkml:trace contextRef="#ctx0" brushRef="#br2" timeOffset="-201997.64">26204 3027 0,'-21'0'0,"42"0"0,-63 0 16,21 0-16,0 0 15,-1 0-15,1 21 16,42-21-1,1 0-15,-1 0 16,21 0-16,0 0 0,-20 0 16,41 0-16,-21 0 0,22 0 0,84 0 15,21 0 1,-63 0-16,0 0 0,0 0 0,0 0 16,0 0-16,21 0 0,0 0 0,0 0 15,21 0-15,-21 0 16,21 0-16,127 0 0,0 0 15,-127 0-15,-21 0 16,22 0-16,-22 0 0,0 0 0,-22 0 16,22-21-16,0 21 0,-21 0 15,0 0-15,0 0 0,84 0 16,-41 0-16,-86 0 16,-21 0-16,1-21 0,-1 21 0,-21 0 15,0 0-15,1 0 0,-1 0 16,-21 21 15,0 0-15,0 0-16,0 0 0,0 1 0,0-1 15,-21 21-15,-1 43 16,22-43-16,-21 22 0,21-22 0,0 21 16,0 1-16,-21-22 0,0 22 15,21-1-15,-21 1 0,21 20 0,0 149 16,0-85-1,0-63-15,0 0 0,0-1 16,0 1-16,0 0 0,-21-1 16,21 1-16,0 21 0,0-21 0,-22 20 15,22-20-15,0 21 16,-21 0-16,0 105 0,0-105 16,21 0-16,-21 106 0,0-106 15,-1-1-15,22 22 0,-21-21 16,21 0-16,-21-21 0,0 232 15,-43 1 1,64-234-16,0 22 0,-21-21 16,21 21-16,-21-22 0,21 1 0,0 21 15,-21-21-15,0-1 0,21-20 16,-21 20-16,-1-20 0,22 84 16,-21-84-16,0-1 0,0 1 0,21-22 15,-21 21-15,0 1 0,21-22 16,-22 22-16,22-22 0,-21 0 15,0 1-15,21-1 0,0-21 0,0 22 16,-21-22-16,0 42 16,0 1-16,21-43 0,-22 0 15,22 0-15,-21 0 0,0 1 0,21-1 16,-21 0-16,21 0 0,0 0 0,-21 0 16,21 1-16,-43-1 15,22 21-15,0-21 0,0 0 16,0 1-16,0-1 0,-1 0 15,1 0-15,21 0 16,-21-21-16,0 21 0,21 1 0,-42-1 16,20 0-1,1-21-15,0 21 0,0-21 16,0 0-16,0 21 0,-1-21 0,-20 0 16,21 21-16,-21-21 0,-1 0 0,-20 0 15,20 0-15,-20 22 0,-1-22 16,-20 0-16,20 0 0,-20 0 0,-213 0 15,170 0-15,21 0 16,-21 0-16,22 0 0,-22 0 0,0 0 16,-106 0-1,0 21-15,127-21 0,-21 0 16,21 21-16,-21 0 0,21-21 0,-21 21 16,22-21-16,-22 0 0,0 0 0,21 21 15,-21-21-15,21 0 0,0 0 16,0 0-16,22 0 0,-1 0 0,-42 0 15,21 0 1,85 0-16,0 0 0,0-21 0,21 0 16,0 0-16,0 0 15,21 21-15,0-21 0,64-85 16</inkml:trace>
  <inkml:trace contextRef="#ctx0" brushRef="#br2" timeOffset="-201092.82">26691 4932 0,'0'0'0,"0"-21"0,0 0 0,0-1 16,0 1-16,0 0 16,0 42-1,-21 0-15,21 1 16,-21 20-16,0 43 0,-1-43 15,1 0-15,21 1 0,-21-1 16,0 21-16,0-20 0,0-1 0,-1-21 16,22 22-16,-42 20 15,21 1-15,21-43 0,0 0 16,0 0-16,0-42 31,0 0-31,0 0 16,0-1-16,0-20 15,0 0-15,21 21 0,0-22 16,0 1-16,1 0 0,-22-22 0,21 22 16,0-22-16,21 22 0,-21-22 0,1 22 15,20 0-15,21-43 16,-20 64-16,-1 0 0,0 0 0,43 21 16,-43 0-16,-20 21 15,20 0-15,0 21 0,-21 1 0,43 41 16,-43-20-16,-21-22 0,0 0 15,0 64 1,0-21-16,0-43 0,-21-21 0,0 22 16,0-22-16,-1 21 0,1-21 0,0-21 15,0 22-15,0-1 16,0-21-16,-1 0 16,1 0-16,0-21 0,0 21 15,0-22-15</inkml:trace>
  <inkml:trace contextRef="#ctx0" brushRef="#br2" timeOffset="-200893.93">26501 5292 0,'21'0'16,"0"0"0,21 0-1,-21 0-15,22 0 0,-1 0 0,0-21 16,1 21-16,20 0 0,-20 0 0,20-22 15,43 1-15,63 0 16,-126 0-16,-1 21 16,0-21-16,1 0 0,-1-1 15,-21 1-15</inkml:trace>
  <inkml:trace contextRef="#ctx0" brushRef="#br2" timeOffset="-200666.06">27622 4890 0,'0'21'16,"0"-42"-16,0 42 15,-21 0-15,0 0 0,21 0 16,-21 22-16,21-1 0,0 0 0,-42 64 16,20-64-1,1 1-15,21-22 0,0 21 0,-21-21 16,0 22-16,21-22 0,0 0 0,0 21 16,0-20-16,-21-22 0,21 21 15,0 0-15,21-21 16,-21-21-1,21 0 1,-21-1-16,21 1 0,-21 0 0</inkml:trace>
  <inkml:trace contextRef="#ctx0" brushRef="#br2" timeOffset="-200387.71">27474 5080 0,'0'-42'0,"0"232"0,0-338 0,0 85 0,0 20 15,21 22-15,1 0 0,-1 0 0,0 0 16,21-1-16,-21 1 0,64 21 15,42-21 1,-85 21-16,1 0 0,20 42 16,-20-20-16,-22 41 15,-21-42-15,0 22 0,-127 41 16,63-63 0,22 1-16,0-1 0,-22 0 0,-21 0 15,43 0-15,0 0 16,21-21-16,-22 0 0,22 22 15,-21-22-15,63 0 32,0 0-32,21-22 0,-20 1 15,20 21-15,0-21 0</inkml:trace>
  <inkml:trace contextRef="#ctx0" brushRef="#br2" timeOffset="-200105.87">28427 4826 0,'0'0'0,"-21"0"15,-1 21 1,1 0-16,0 1 0,21 20 16,-21 21-16,0-20 0,21 41 15,-21-62-15,-1 20 16,1 0-16,21 1 0,-21-22 0,21 21 15,0-21-15,-21 0 0,21 1 0,-21-1 16,21 21 0,0 0-16,0-20 0,21-22 31,0 0-15</inkml:trace>
  <inkml:trace contextRef="#ctx0" brushRef="#br2" timeOffset="-199888.99">28003 5461 0,'127'0'15,"-254"0"-15,106 0 0,21 21 0,0 0 0,0 1 16,21-1-16,1-21 16,20 0-16,-21 0 0,85 21 15,0-21 1,-64 0-16,-21 0 15,22 0-15,-1 0 0,-21-21 16,0 21-16,0-21 0,22 21 0,-43-22 16,21 1-16,0-21 15,-21 0-15</inkml:trace>
  <inkml:trace contextRef="#ctx0" brushRef="#br2" timeOffset="-199682.11">28321 4890 0,'-21'-22'0,"42"44"0,-42-65 16,21 22-16,21 0 15,0 21-15,43 0 16,-1 0 0,-42 0-16,22 0 0,-1 0 15,-21 0-15,21 0 0,-20 0 0,-1 0 16,0 0-16,0-21 0,-21 0 15</inkml:trace>
  <inkml:trace contextRef="#ctx0" brushRef="#br2" timeOffset="-199246.36">26543 4424 0,'0'-21'15,"0"42"-15,0-63 0,0 20 16,-21 22-1,0 0-15,-1 0 16,1 22-16,0 20 16,-21 43-16,42-43 0,-21 21 15,-1 86-15,1-65 0,21 1 16,0 0-16,-21-22 0,21 22 16,-21-1-16,21 149 15,-21-21 1,0-170-16,21 22 0,0-22 0,0 0 15,0-20-15,0 20 0,0-21 16,0 0-16,21-21 31,-21-21-31,0-21 0,21 21 16,0-22-16,-21 1 0,0 0 0</inkml:trace>
  <inkml:trace contextRef="#ctx0" brushRef="#br2" timeOffset="-198487.79">26733 4318 0,'0'0'0,"0"-85"31,22 85-31,-1-21 16,0 21-16,0 0 15,21 0-15,-20-21 0,20 21 0,0 0 16,1 0-16,20 0 0,1 0 16,-1 0-16,212-21 15,-169 21-15,0 0 0,21 0 16,0 0-16,0 0 0,0 0 0,0 0 16,-21 0-16,21 0 0,0 0 15,106 0-15,-43 0 16,-105 0-16,-1 0 0,-20 0 15,-1 0-15,-20 0 0,-1 21 16,-21-21-16,0 21 0,-21 0 16,0 1-16,0-1 15,0 21-15,0 0 0,0-20 16,0 20-16,0-21 0,-21 21 16,21 1-16,-21-1 0,21 0 0,0 1 15,0 20-15,-21 64 16,-21 85-1,42-149-15,0 1 0,0 63 16,0-85-16,0 22 0,0-1 16,0 1-16,0-1 0,0-20 0,0 20 15,0-21-15,0 22 0,0-22 16,0 22-16,0 42 16,0-85-16,-22 0 0,22 0 15,-21 0-15,0 0 0,0 1 16,0-22-16,0 21 0,-22-21 15,-63 21-15,64-21 16,-21 0-16,-1 0 0,1 0 16,-22 0-16,0 0 0,1 0 0,-22 0 15,-21-21-15,0 21 0,0-21 0,-21 21 16,-1-22-16,1 22 16,0-21-16,0 21 0,0 0 0,21 0 15,0 0-15,21 0 0,-106 0 16,43 0-16,84 0 15,1 0-15,20 0 0,1 0 16,-1 0-16,1 0 0,-1 0 0,22 0 16,-1 0-16,1 0 0,21 0 0,-21-21 15,42-21 1,0 21-16,21-1 0,0 22 16</inkml:trace>
  <inkml:trace contextRef="#ctx0" brushRef="#br2" timeOffset="-195598.45">28067 4360 0,'0'0'0,"-21"-21"0,-22 0 16,1-21-16,0 21 16,-43-1-16,43 1 0,-1 21 15,-62 0-15,41 0 16,-21 0-16,22 0 0,-22 21 0,1 1 16,-1-1-16,0 21 0,1 0 15,-86 64-15,107-63 0,-22 41 16,-42 64-16,64-63 0,20 21 15,1-21-15,21-1 0,0 1 16,21-22-16,21 276 16,63-212-1,-41-63-15,20-1 0,22-21 16,-22 22-16,22-22 0,21-21 0,-21 22 16,20-22-16,1 0 0,21 0 0,106-21 15,169 0 1,-275 0-16,0-21 0,85-21 15,-127-1-15,-1 1 16,1 0-16,-22-1 0,1-20 0,-1-22 16,43-126-1,-85 126-15,-21-21 0,0 21 16,0-20-16,0 20 0,-21-21 0,0 21 16,0 1-16,-21 20 0,-1-20 15,1 20-15,0 1 0,-128-86 16,86 107-16,20 21 15,-21 0-15,1 0 0,-1-1 0,-21 22 16,22 0-16,-22 0 0,-64 43 16,-20 20-1,84-20-15,21-1 0,1 21 0,-107 64 16,107-63-16,20 21 0,1-1 16,-1 1-16,22 0 0,-1-1 0,-20 149 15,63-148 1,0-22-16,21 22 0,0-22 15,22 1-15,-1-1 0,0-20 0,22 20 16,20-20-16,-20-1 0,21-21 16,-22 21-16,128 1 15,-107-22-15,128-21 0,-85 0 0,-21 0 16,21 0-16,-21 0 0,-1-21 16,1 0-16,0-22 0,-21 22 0,-1-21 15,-20-1-15,63-84 16,-42 0-16,-64 43 0,0 20 15,-21-20-15,0-107 16,0 85-16,0 22 0,-21-22 16,-22 21-16,1 22 0,0-22 0,-128-63 15,86 105 1,-1 22-16,-21 0 0,-21 0 0,21 21 16,-21 0-16,0 0 0,0 21 0,0 21 15,22-20-15,-1 20 0,0 21 16,-42 64-16,63-42 0,-21 63 15,64-63-15,21 0 16,0-22-16,21 1 0,0-1 0,0 1 16,21-1-16,21 1 0,22-22 0,-1 0 15,64 43 1,42-43-16,-84-21 0,0 1 16,-22-22-16,85 0 0,-84-22 15</inkml:trace>
  <inkml:trace contextRef="#ctx0" brushRef="#br2" timeOffset="-192216.87">14944 14224 0,'0'0'15,"-22"-21"-15,1 0 0,0 21 16,21-21-16,-21 21 0,0-22 16,0 22-16,21-21 15,-22 21-15,1 0 16,42 21 187,1-21-203,-1 0 16,0 0-16,0 22 15,0-22-15,22 0 0,-1 21 16,-21-21-16,0 0 0,22 0 0,-22 0 15,21 21-15,-21-21 0,22 0 16,-22 0-16,21 0 0,-21 21 0,64-21 16,-22 0-1,-41 0-15,20 21 0,21-21 16,-20 0-16,-1 0 0,0 0 16,22 0-16,-22 0 0,22 0 0,-22 0 0,85 0 15,0 0 1,-63 0-16,-1 0 0,1 0 15,84-21-15,-64 21 0,-20 0 16,21-21-16,-22 21 0,22-21 16,-22 21-16,107-21 0,84-22 15,-170 22-15,1 21 16,84-42-16,-84 42 0,0-21 16,-1-1-16,1 1 0,0 21 15,20-21-15,171-21 16,-1-22-16,-191 43 15,1 0-15,0 0 0,21 0 16,-22-22-16,1 22 0,0 0 16,-1 0-16,1 0 0,0-22 0,63 1 15,0-22 1,-63 43-16,-22 0 0,22 0 16,-1 0-16,-20-22 0,21 22 0,-1 0 0,1 0 15,0 0-15,-1-22 0,1 22 16,63-21-16,85-43 15,-148 43-15,-1 21 0,1 0 16,0-22-16,-1 22 0,-20-21 16,20 21-16,-20-22 0,21 22 15,-22-21-15,1-1 0,-1 22 0,22-21 16,-22 21-16,85-43 16,85-42-16,-148 64 15,-22 0-15,22 21 0,0-22 0,-22 1 16,22 0-16,42-43 0,-42 43 15,-22-22-15,149-63 16,-85 42 0,-43 43-16,-20 0 0,-1-1 0,1 1 15,-1 0-15,-20-1 0,147-105 16,-20 0 0,-107 106-16,1-1 0,41-62 15,-41 62-15,-1 1 0,1-22 16,-22 22-16,22 0 0,-22-1 0,106-105 15,-21 0 1,-84 85-16,-22 20 16,21-20-16,0 20 0,-20 1 15,20 0-15,0-1 0,-21 1 0,22 0 16,84-128 0,-106 128-16,0 0 15,0-1-15,43-41 0,-43 41 0,0 1 16,-21 0-16,21 21 0,0-22 15,-21 22-15,22-21 0,-22-1 16,0 1 0,0 21-16,0 0 15,0 42 17,-22-21-32,1 21 0,0-21 15,0 21-15,-21 0 0</inkml:trace>
  <inkml:trace contextRef="#ctx0" brushRef="#br2" timeOffset="-191025.55">15240 13674 0,'21'-21'16,"-42"42"-16,63-64 0,1 22 15,-22 0-15,21 21 16,-42-21-16,42 21 16,-42-21-16,22 21 0,-22-21 15,21 21 1,0 0-1,-21 21 1,0 0-16,0 0 16,0 0-16,-21 0 0,0 1 15,-1-1-15,1 0 0,-21 0 16,21 0-16,-22 22 0,1-22 0,-21 0 16,20 0-16,-20 0 0,-1 22 0,1-22 15,-1 0-15,1 0 0,20 0 16,-20 0-16,-85 43 15,84-43-15,22-21 16,21 0-16,0 0 0,-1 0 16,22 21-16,22-21 31,-1 0-15,0 21-16,21-21 0,-21 22 0,22-22 15,-22 21-15,21 0 0,-21 0 16,22 0-16,-22 0 0,21 22 0,1-22 15,-1 21-15,0 1 0,22-1 0,-22 0 16,0 1-16,22-1 0,-22-21 16,22 21-16,-22 1 0,0-22 0,1 0 15,-1 21-15,0-20 0,-20-1 16,20 0-16,-21 0 0,0-21 16,0 21-16,43 0 15,-64 1-15,21-22 0,-42 0 47,0 0-47,0 0 16,-22 0-16,1 0 0</inkml:trace>
  <inkml:trace contextRef="#ctx0" brushRef="#br2" timeOffset="-189933.17">10985 14161 0,'-21'0'0,"42"0"0,-63 0 15,21 0-15,0 0 16,0 0-16,-1 0 0,1 0 16,-21 0-16,21 0 15,0 0 1,21 21-1,21-21 1,0 0-16,0 0 0,21 0 16,1 0-16,-1 21 0,0-21 0,22 0 15,-22 0-15,22 0 0,-1 0 16,22 0-16,-22 0 0,1 0 16,21 0-16,147 0 15,-83-21-15,-65 21 0,-20 0 16,84 0-16,-106 0 15,22 0-15,-22-21 0,0 21 0,1 0 16,-22 0-16,0 0 0,21 0 16,-63 0 15,0 0-15,0 0-16,0 0 0,0 0 0,-43 0 15,43 0-15,-43 0 16,22 0-16,0 0 15,-1 0-15,1 0 0,0 0 0</inkml:trace>
  <inkml:trace contextRef="#ctx0" brushRef="#br2" timeOffset="-189441.45">10753 14224 0,'-22'0'0,"44"0"0,-86 0 15,43 0-15,0 0 16,0 0-16,42 0 31,21 0-31,-21 0 0,22 0 16,-22 0-16,42 0 0,-20 0 0,20 0 15,1 0-15,63 0 16,-43 21-16,-20-21 0,20 0 0,1 0 16,84 0-16,-84 0 0,0 0 15,-1 0-15,22 0 16,-21 0-16,0 0 0,-1 0 0,-20 0 16,-1 0-16,1 0 0,-22 0 0,0 0 15,1 0-15,41 0 16,-62 0-1,-22-21 48,-22 21-32,1 0-15,0 0-16,0 0 15,0 0-15</inkml:trace>
  <inkml:trace contextRef="#ctx0" brushRef="#br2" timeOffset="-188614.93">11578 15304 0,'0'0'0,"-21"0"16,0 0-1,0 0 1,-1 0-16,22 21 31,22-21-15,-1 0-1,21 0-15,-21 0 0,22 0 16,20 0-16,-21 0 0,22 0 0,-1 0 16,22 0-16,-21 0 0,-1-21 15,22 21-15,-22-22 0,85 1 16,-84 0-16,-1 21 0,1-21 0,-1 21 16,1-21-16,-22 21 0,22 0 15,-22-21-15,-21 21 0,22 0 0,-22 0 16,21 0-16,-42-22 15,21 22-15,-42 0 32,0 0-32,0 0 0,0 0 15,-22 0-15,1 0 16,21 0-16,0 0 0,-22 0 0,22 0 16</inkml:trace>
  <inkml:trace contextRef="#ctx0" brushRef="#br2" timeOffset="-188189.17">11388 15431 0,'-22'0'0,"44"0"0,-65 0 0,22 0 15,42 0 1,0 0 0,1 0-16,20 0 0,-21 0 0,21 0 15,1 0-15,-1 0 0,22-22 0,-1 22 16,170-42 0,-64 21-16,-63 21 0,-42-21 15,20 21-15,-20-21 0,-1 21 16,1 0-16,-1-22 0,-20 22 0,-1 0 15,0 0-15,-21 0 0,22 0 16,-22 0 0,0 0-16,0 0 47,0 0-32,1-21-15,-1 21 16,0-21-1</inkml:trace>
  <inkml:trace contextRef="#ctx0" brushRef="#br2" timeOffset="-187172.75">18627 12361 0,'0'0'0,"0"-63"32,0 42-32,0 0 15,0 42 16,0 21-15,0-21-16,0 22 0,0-1 16,0 0-16,0 1 0,0 20 0,0 1 15,0 20-15,0 86 0,21-1 16,-21-106-16,21 22 16,0 106-16,0-107 15,-21 22-15,0-21 0,0 21 0,21-22 0,-21 22 16,22-21-16,-22 105 15,0-42-15,0-63 16,21-21-16,-21-1 0,0 1 0,21-22 16,-21 0-16,0 1 0,0-1 0,0-21 15,0 0-15,0 0 0,0 1 16,21-22-16,-21-22 16,21 1-16,-21 0 0,0 0 15,0-21-15,21 20 0,1-20 16,-22-21-16,21 20 0,-21-20 0,0-1 15,42-84-15,-42 85 0</inkml:trace>
  <inkml:trace contextRef="#ctx0" brushRef="#br2" timeOffset="-186181.32">18986 12467 0,'0'-21'31,"0"0"-15,22 21-1,-1 0-15,0 0 0,0 0 16,21 0-16,1-21 0,63 0 16,-43 21-16,22 0 0,-1-22 0,1 22 15,0-21-15,-1 21 0,22-21 16,-21 21-16,21-21 0,0 0 0,-1 21 15,1-21-15,0 21 0,-21-22 16,21 1-16,-22 21 0,-20-21 0,42 21 16,-64 0-16,0-21 0,-21 21 15,1 0-15,-1 0 16,0 0-16,0 0 0,0 0 31,-21 21-31,0 0 0,0 0 16,43 64-16,-22-43 15,0 1-15,-21-1 0,21 0 16,0 1-16,0 20 0,-21-20 0,22 20 16,-1 1-16,0 20 0,21 43 15,1 0 1,-22-42-16,0-22 0,0 1 0,0-1 16,0 1-16,1-1 0,-22 1 0,21-1 15,0 1-15,0-1 0,-21-20 16,0-1-16,0 22 0,21-22 0,-21-21 15,21 85-15,-21-43 16,0-20-16,0-22 16,0 0-16,0 0 0,0 22 0,0-22 15,-21 0-15,0 0 0,0 0 0,0 0 16,0-21-16,-1 22 16,-20-1-16,-21 0 0,-1 0 15,22 0-15,-22-21 0,1 21 0,-1 1 0,-20-22 16,-1 0-16,-21 0 15,0 21-15,-21-21 0,-275 21 16,-42 21 0,295-42-16,22 21 0,22-21 15,-1 0-15,0 22 0,42-22 0,-20 0 16,20 0-16,1 0 0,20 0 0,-84 0 16,106-22-1,0 1-15,0 0 0,21 0 0,-21 0 16,21 0-16,0-1 0,0-20 0,0 21 15,21-21-15,0 20 0,0-20 0</inkml:trace>
  <inkml:trace contextRef="#ctx0" brushRef="#br2" timeOffset="-185613.64">19367 12615 0,'0'-21'0,"0"42"0,0-63 0,-21 21 15,0 0-15,0 21 16,0 0-16,0 21 16,21 0-16,0 64 15,0-43-15,0 0 0,0 22 16,0-22-16,0 22 0,0-1 0,0-20 15,0-1-15,0 0 0,0 1 0,0-1 16,0 21-16,0-20 16,0-22-16,0-42 31,0 0-15,21-1-16,-21-62 15,21 63-15,-21-22 16,0 1-16,42-43 0,-21 43 15,1 0-15,-1 20 0,0 1 0,0 0 16,0 0-16,0 21 0,43 0 16,-43 21-16,0 21 15,0 1-15,1-1 0,-22-21 16,0 22-16,21-22 0,0 42 16,0-20-16,-21-22 0,0 0 0,21 21 15,0-21 1,1-21-1,-1 0-15,-21-21 16,0 0 15,0 42 1</inkml:trace>
  <inkml:trace contextRef="#ctx0" brushRef="#br2" timeOffset="-184999.99">19854 13758 0,'-21'0'0,"0"0"16,0 22 0,21-1-16,0 0 0,0 21 0,0-21 15,0 64 1,0 0-16,0-64 0,21 21 16,-21 1-16,0-1 0,0 0 0,0 1 15,0-1-15,0 0 0,0 1 0,0-1 16,0 0-16,0 22 15,0-22-15,0-21 16,0 0-16,0-42 31,0 0-31,0 0 16,0 0-16,0-22 0,0 1 0,0 21 16,0-21-16,21-22 0,0 43 15,0-21-15,1-1 0,-1 1 0,63-43 16,22 43-1,-63 42-15,-22 0 0,21 0 16,0 0-16,-20 0 16,62 21-16,-63 0 0,1 0 0,-1-21 15,0 64 1,-21-1-16,-21-41 16,0-1-16,-64 42 0,64-42 15,-22 1-15,-20-1 0,21 0 0,-1 0 16,1 0-16,0-21 0,-43 21 15,21-21 1,22 0-16,21 0 0,-21 0 0,42-21 16,0 0-16,0 0 15,0 0-15,0-22 0,21 22 0,0-21 16</inkml:trace>
  <inkml:trace contextRef="#ctx0" brushRef="#br2" timeOffset="-183522.84">22246 13039 0,'0'0'0,"0"-21"16,0 42-1,0 0 1,0 0-16,0 0 0,0 22 0,0-22 15,0 21-15,0 0 0,-21 22 16,0-1 0,21-20-16,0-22 0,-21 21 0,21-21 15,0 1-15,0-1 0,0 0 0,0 0 16,-22 0-16,22-42 31,0 0-31,0-21 16,22 20-16,-1 1 0,-21-21 15,21 21-15,0-22 0,-21 1 0,21 21 16,0-21-16,1-1 0,-1 22 16,0 21-16,0 0 15,-21 21 1,0 0-16,0 1 16,0 20-16,0-21 0,0 0 15,0 22-15,21-1 0,-21 0 16,0-21-16,21 22 0,-21-22 15,22 0-15,-1 0 0,0 0 0,0-21 16,0 0-16,0 0 0,22 0 16,-1 0-16,-21 0 15,22-21-15,-22 0 0,42-21 16,-42-1-16,1 22 0,20-21 0,-21 0 16,0-1-16,0 1 0,1 0 15,20-64-15,0-21 16,-42 84-16,21 22 0,-21 0 15,0 0-15,-21 42 32,0 0-32,21 22 0,-21-22 15,21 21-15,0-21 0,-21 22 16,21-1-16,0-21 0,0 21 16,0 1-16,0-22 0,0 21 0,0-21 15,0 1-15,0 20 0,0-21 16,21 43-16,0-64 15,0 21-15,0-21 0,1 0 16,-1 0-16,0 0 0,21 0 16,-21-21-16,1 21 0,-1-22 15,21 1-15,-21 0 0,0-21 0,22-22 16,-1 1 0,-21 20-16,0 1 0,1 0 0,-22-1 15,21 1-15,-21 0 0,0-1 0,0 22 16,0 0-16,0 0 0,0 0 15,-21 21-15,-22 0 16,22 21-16,21 0 16,-42 43-16,42-43 0,-21 21 15,21 0-15,0 1 0,0-22 0,0 21 16,0 64 0,0-42-16,0-43 0,0 0 15,0 0-15,21 0 0,0 0 0,0-21 16,0 22-16,0-22 0,22 0 15,-22 0-15,64-22 16,-1-20 0,-41 21-16,-22 0 0,0 0 15,0-1-15,0 1 0,0 0 16,-21 0-16,22 0 0,-22 0 16,0 42-1,-22 0 1,22 0-16,-21 0 0,21 0 0,0 22 15,-21-22-15,21 21 0,-21 1 16,0 62-16,0-62 0,-1 63 16,1-64-16,0 21 15,21-20-15,-21-1 0,0 0 16,-22 43-16,43-43 0,-21-20 16,21 20-16,-42 21 15,42-41-15,0-44 31,0 1-31,0 0 16,21 0-16,-21-21 0,42-22 16,-20 22-16</inkml:trace>
  <inkml:trace contextRef="#ctx0" brushRef="#br2" timeOffset="-183275.98">23855 13250 0,'0'0'0,"0"-21"0,21 0 15,0 0-15,0 21 16,0 0-16,1 0 0,-1 0 16,0 0-16,21 21 0,1 0 15,-43 0-15,21 1 16,0-22-16,-21 21 0,0 0 0,0 0 16,0 0-16,0 0 0,0 1 0,-21-1 15,0 0-15,-43 21 16,22-21-16,-1-21 15,22 0-15,-21 22 0,21-22 0,0 0 16,-1 0-16,1 0 0,0 0 16,0 0-16,21-22 0,0 1 0</inkml:trace>
  <inkml:trace contextRef="#ctx0" brushRef="#br2" timeOffset="-183049.11">23008 13123 0,'21'0'31,"0"0"-31,1 0 0,-1 0 16,21 0-16,0 0 0,-20-21 16,126 21-16,-85 0 15,-20 0-15,-1 0 0,21 0 0,-20 0 16,-1 0-16,22 0 0,-22 0 15,0 0-15,64 0 0</inkml:trace>
  <inkml:trace contextRef="#ctx0" brushRef="#br2" timeOffset="-182645.34">24426 13187 0,'0'-21'15,"-21"21"-15,21-43 0,0 22 16,21 0-16,22 0 16,-22 21-16,0 0 0,0 0 15,0 0-15,0 0 0,1 0 0,20 21 16,21 43 0,-41-22-16,-1-21 0,-21 21 15,0-20-15,0 20 0,0-21 0,0 0 16,0 22-16,0-22 0,0 0 0,-21 0 0,21 0 15,-22-21 1,1 0 0,0 0-16,21-21 0,0 0 15,0 0-15,0-22 16,0 22-16,21 0 0,0-21 0,1 21 16,-1-43-16,0 22 15,0 21-15,0-1 0,0-20 0,-21 21 16,22 21-16,-1-21 0,0 21 0,0-21 15,0 21-15,0 0 0,1 0 16,-1 21-16,21 21 16,-42-21-16,0 0 0,0 1 15</inkml:trace>
  <inkml:trace contextRef="#ctx0" brushRef="#br2" timeOffset="-182113.64">25061 13335 0,'43'42'16,"-22"-42"-16,-85-63 0,64 84 0,85 21 0,-64-42 15,0 0-15,43-21 16,-43 0-16,0 21 16,0-21-16,22 0 0,-1-22 15,-21 22-15,0 0 0,0 0 0,-21 0 16,0 0-16,0-1 0,0 1 0,-21 21 16,0 0-1,0 0-15,-21 0 0,20 21 16,1 1-16,0-1 0,-21 0 15,21 0-15,21 0 0,0 0 0,-22 1 16,22 20-16,22 21 16,-22-41-16,21-1 15,0-21-15,0 21 0,21-21 0,-20 0 16,-1 0-16,0 0 0,21 0 16,-21 0-16,43 0 15,-22-21-15,22 0 0,-43-1 16,21 1-16,1-21 0,-1 21 15,-21 0-15,-21-43 16,0 22-16,-21 42 31,0 0-31,21 21 0,-21 0 16,21 0-16,0 0 0,0 1 0,0-1 16,0 42-1,0-42-15,0 1 16,0-1-16,0 0 15,0 0 1,-22-21-16,1 0 0,0 0 16,0 0-16,0 0 15,42 0 17</inkml:trace>
  <inkml:trace contextRef="#ctx0" brushRef="#br2" timeOffset="-181783.83">26056 13229 0,'0'0'0,"0"-21"0,21 0 0,-21 0 16,0 42 31,0 0-47,0 0 0,0 0 15,-21 22-15,0-22 0,0 0 0,21 21 16,0 1-16,0-1 0,-21 0 0,21 1 15,-22 20-15,22-20 0,-21 20 16,-21 106-16,0-42 16,20-63-16,1-22 15,-21 22-15,21-1 0,0-20 0,-22 20 16,22-21-16,0 1 0,0-1 0,0 0 16,-43 64-1,64-85-15,0-42 31,0 0-31,0 0 0,0-21 16,0 20-16,21-20 0,0 0 0,22 21 16</inkml:trace>
  <inkml:trace contextRef="#ctx0" brushRef="#br2" timeOffset="-181497">25950 13377 0,'0'-21'0,"0"42"0,21-84 15,1 21-15,-22 20 0,21 1 0,0 0 16,21 0-16,-21 0 0,1 21 16,41-21-16,-42 21 0,43 0 15,-43 21-15,0-21 16,21 42-16,-42-21 16,0 0-16,0 1 0,0-1 0,0 0 15,0 0-15,-63 43 16,-1-22-16,43-21 15,0-21-15,-21 21 0,21-21 16,-1 0 0,44 0-1,-1-21-15,0 21 16,0-21-16,21 0 0</inkml:trace>
  <inkml:trace contextRef="#ctx0" brushRef="#br2" timeOffset="-180817.38">26776 13102 0,'0'0'0,"-21"0"16,-1 0-1,1 0-15,0 21 0,0-21 0,0 22 16,0-1-16,-1 0 0,1 0 16,21 0-16,0 22 0,-21-22 0,21 0 15,0 0-15,0 21 16,21-42-16,-21 22 0,21-22 15,1 0-15,-1 0 0,0 0 0,0 0 16,0 0-16,0 0 16,-21-22-16,22 1 15,-22 0-15,0 0 0,0-21 16,0-1-16,0 22 0,0 0 0,0-21 16,0 20-16,0 1 0,0 0 15,0 0-15,0 0 0,0 0 0,63-1 16,-21 22-1,1-21-15,-22 21 0,42 0 16,-41 0-16,20 0 0,-21 0 16,0 21-16,0 1 0,1-1 0,-1 0 15,-21 0-15,0 0 0,0 22 16,0 20 0,0-21-16,-21-20 0,-1-1 15,22 0-15,-21 0 0,0-21 16,21 21-16,-21-21 0,21 21 15,-21-21 1,21-21 0,0 0-16,0 0 0,21 21 15,0-21-15,21-43 16,-20 43-16,-1 0 0,0-21 16,21 20-16,-21 1 0,22 0 0,-22 0 15,21 0-15,-21 0 0,1 21 0,20 0 16,-21 0-16,21 21 15,-42 0-15,22 0 0,-22 43 16,0-43-16,0 21 16,0-21-16,0 0 0,0 1 0,0-1 15,0 21-15,-22-21 0,22 0 16,-21 1-16,21-1 16,-21-21-16,42-21 46,0 21-46</inkml:trace>
  <inkml:trace contextRef="#ctx0" brushRef="#br2" timeOffset="-180424.61">28025 13187 0,'0'0'0,"42"-42"15,-42 20 1,21 1-16,-21 0 15,0 0-15,-21 21 16,0 0-16,0 0 0,-22 0 16,22 0-16,0 21 0,-21-21 0,20 21 15,1 0-15,0 1 0,21-1 0,0 0 16,0 0 0,0 21-16,0-20 0,21-22 15,0 21-15,1-21 0,20 21 0,-21-21 16,0 0-16,22 0 0,-22 21 15,0-21-15,0 21 0,-21 0 16,0 1 0,-21-22-16,0 0 0,-22 21 15,-20-21 1,21 0-16,20 0 0,-20 0 0,21 0 16,0 0-16,0 0 0,-1 0 0,1 0 15,42-21 16,1 21-31,-1-22 16,0 22-16</inkml:trace>
  <inkml:trace contextRef="#ctx0" brushRef="#br2" timeOffset="-180048.82">28215 13314 0,'21'0'16,"0"0"-16,43 0 15,-43 0-15,0 0 16,0 0-16,22 0 0,20 0 16,22-21-1,-64 0-15,0 21 0,0-43 16,1 22-16,-22 0 0,0 0 16,0 0-16,0-1 0,-22 22 15,-20 0 1,21 0-16,-21 0 0,20 22 15,1-1-15,0 0 0,0 0 0,0 0 16,21 0-16,0 1 0,0-1 0,0 0 16,0 42-1,21-41 1,0-22-16,0 0 0,0 21 0,1-21 16,-1 0-16,0 0 15,0 0-15,0 0 0,0 0 16,1-21-16</inkml:trace>
  <inkml:trace contextRef="#ctx0" brushRef="#br2" timeOffset="-179869.93">28829 13610 0,'0'0'0</inkml:trace>
  <inkml:trace contextRef="#ctx0" brushRef="#br2" timeOffset="-159011.93">296 18098 0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09:54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339 0,'0'0'15,"0"-21"-15,22-1 0,-22 1 0,0-21 16,0 21-16,0-43 15,0 43-15,0 0 16,0 0-16,0 0 0,0-1 16,0 1-1,0 42 17,0 1-32,0-1 0,0 0 0,0 0 15,0 21-15,0 43 16,0 21-16,0-64 0,0 22 15,0 42-15,0-43 16,0 1-16,0-1 0,0 1 0,-22-1 16,22 1-16,0 63 15,-21-64-15,0 43 16,21-64-16,-21 1 0,21-1 16,0-21-16,0 21 0,0 22 0,0-43 15,-21 0-15,21 0 16,0-42 15,0 0-15,0 0-16,0 0 0,0 0 0,0-1 15,0 1-15,0 0 0,0-21 16</inkml:trace>
  <inkml:trace contextRef="#ctx0" brushRef="#br0" timeOffset="467.73">4000 572 0,'0'0'0,"-21"-22"0,0 1 16,0 0-16,0 0 0,0-21 15,21-1-15,-22 22 16,22 0-16,0 0 0,0-43 15,0 22-15,0 21 0,22-22 16,-1 22-16,0 0 0,21-21 0,-21 21 16,85-22-16,21 22 15,-63 21-15,-1 0 0,107 0 16,-107 0-16,22 21 16,-22 0-16,1 22 0,-22-22 15,85 169 1,-127-126-16,0-22 0,0 22 15,0-22-15,-42 22 0,-1-22 0,1 0 16,0 22-16,-22-22 0,22 0 16,-22 1-16,22-22 0,-21 21 0,20-21 15,1 22-15,-64-1 16,43-21 0,63-42 30,0 0-46,21 0 16,0 21-16,-21-21 0,21 21 16</inkml:trace>
  <inkml:trace contextRef="#ctx0" brushRef="#br0" timeOffset="1155.33">4762 1101 0,'0'0'0,"0"-21"16,-21 21-16,21-22 0,0 1 15,0 0-15,0 0 0,0 0 16,43 0-16,-22-1 16,0 22-16,21-21 0,-21 21 15,1 0-15,20 0 0,-21 0 16,21 0-16,64 43 16,-42-1-1,-43-21-15,0 21 0,0-20 0,-21 62 16,0-63-16,0 22 15,0-22-15,0 0 0,0 21 0,-42 22 16,21-43 0,21 0-16,-21-21 0,21-21 47,0 0-47,0 0 0,0 0 15,21-43-15,-21 22 0,21 21 16,-21-22-16,21 1 0,0 0 15,0-1-15,-21 1 0,22 0 0,-1 20 16,42-62 0,-20 63-1,-22 21-15,0 0 0,0 21 16,0-21 0,-21 21-16,0 0 0,21 0 0</inkml:trace>
  <inkml:trace contextRef="#ctx0" brushRef="#br0" timeOffset="1589.03">5609 1291 0,'0'0'0,"21"0"0,0 0 15,1 0 1,-1-21-16,0 0 0,0 21 15,0-21-15,22 21 0,-22-21 0,0-1 16,0 1-16,0 0 0,0 0 16,1 0-16,-1 0 0,0-1 0,0 1 15,0 0-15,-21-21 0,0-1 16,0 1 0,0 21-16,-21 21 15,0 0-15,0 0 0,0 0 16,-1 0-16,1 0 0,-21 21 15,0 21-15,-1 22 16,43-43-16,-21 21 0,0 22 16,0-22-16,21-21 0,0 1 15,0 20-15,0-21 0,0 0 16,0 0-16,0 22 0,42-1 16,-21-42-16,0 0 15,1 0-15,20 0 0,-21 0 16,21 0-16,-20 0 0,-1 0 15,42-21 1,-20-21-16</inkml:trace>
  <inkml:trace contextRef="#ctx0" brushRef="#br0" timeOffset="2395.07">7197 318 0,'0'0'0,"0"21"47,0 0-47,0 0 0,-22 21 0,22 1 16,0-1-16,0 0 0,0 1 16,-21-1-16,21 22 0,-21-1 15,0-21-15,0 128 16,21-128-16,-21 0 0,21 1 15,-22-1-15,22-21 0,0 0 0,0 22 16,0-22-16,0 0 16,0-42 15,0 0-15,0 0-16</inkml:trace>
  <inkml:trace contextRef="#ctx0" brushRef="#br0" timeOffset="2973.83">7027 381 0,'0'0'0,"21"-21"15,1-21-15,-1 20 0,0 1 16,64-42-1,-22 20-15,-21 22 0,-20 0 16,62 0-16,-41 21 16,-1 0-16,0 0 0,1 0 15,-1 21-15,0 0 0,1 0 0,-1 22 16,21 63 0,-63-64-16,0 0 0,0 1 15,-63 41-15,21-41 0,-1-1 16,1 0-16,-22 1 0,-84 62 15,64-62 1,62-22-16,-20 0 0,0 0 16,21-21-16,-1 0 15,1 0-15,21-21 16,0 0 0,0 0-16,0 0 0,21 42 46,-21 0-46,22 0 0,-1 0 16,0 0-16,0 1 0,-21 20 0,21-21 16,0 0-16,1 0 0,-1 1 15,0-1-15,0 0 0,21 21 16,-20-21-16,20 1 16,-21-22-16,21 21 15,-20-21-15,-1 0 0,0 0 0,0 0 16,0 0-16,0 0 15,22 0-15,-1-43 16,-42 22-16,21 0 16,-21 0-16</inkml:trace>
  <inkml:trace contextRef="#ctx0" brushRef="#br0" timeOffset="3412.2">7895 1016 0,'0'0'0,"0"21"16,21-21 15,0 0-31,1 0 0,-1 0 16,0-21-16,0 0 0,0 21 0,0-21 15,1 0-15,-1 21 0,0-22 16,0-20-16,0 0 15,0 21-15,-21-1 0,0 1 16,-21 21 0,0 0-1,0 0-15,0 0 16,-22 43-16,22-22 0,0 0 0,0 0 16,0 0-16,0 22 15,-22-1-15,43 0 0,0-21 16,0 1-16,0 20 15,0-21-15,0 0 0,0 0 0,0 1 16,0-1-16,21 0 0,1-21 16,-1 0-16,0 0 0,0 0 15,0 0-15,0 0 0,1 0 0,-1 0 16,21 0-16,-21-21 0,0 21 16,22-21-16,-22-1 0</inkml:trace>
  <inkml:trace contextRef="#ctx0" brushRef="#br0" timeOffset="6383.23">9017 931 0,'0'0'0,"0"-21"16,21 0-16,-21 0 15,21 0 1,-21 0-16,0-1 0,0 1 15,0 0-15,0 0 16,-21 21-16,21-21 0,-63 21 16,20 0-16,22 0 15,0 0-15,-21 0 0,20 0 0,-20 0 16,-64 63 0,85-42-16,-21 22 0,-1-22 15,-20 64-15,42-43 0,0 0 16,-1 1-16,1-22 0,21 21 15,0 0-15,0 43 16,0-43-16,21-20 16,1-1-16,-1 0 0,0-21 15,21 0-15,1 0 0,-1 0 16,-21 0-16,85-42 16,-43-1-1,-41 22-15,-1 0 0,0-21 16,0 20-16,0 1 0,0-21 0,1 21 15,-22-22-15,0 22 0,0-21 0,0 0 16,0 20-16,0-20 16,0 21-16,0 42 31,0 0-15,0 0-16,0 1 0,0-1 15,0 21-15,0 0 0,0 1 0,0-1 16,0 0-16,0 1 0,0-1 15,0 0-15,0 128 16,0-43-16,0-64 16,0 1-16,-22-1 0,22 1 15,-21-1-15,0 1 0,21-1 0,-21 1 16,0-1-16,21 1 0,-64 126 16,43-84-1,21-42-15,-21-22 0,21-21 16,-21 21-16,21-20 0,0-1 0,21-21 15,0-21 1,0-1-16,-21 1 0,21 0 16,22-64-16,20-63 15,-42 85-15,1-1 16,20 1-16,-21-22 0,0 22 16,22-128-16,-1 106 0,-21 1 15,43-170 1,-22 127-16,-21 42 0,-21 22 15,21 20-15,0-20 0,-21 20 0,0-20 16,22-1-16,-22 22 16,0 21-16,0 0 0,0 0 0,0-1 15,0 44 1,0-1 0,0 0-16,0 0 15,0 0-15,0 0 0,0 22 0,0-22 16,-22 0-16,22 21 0,0-20 0,0 20 15,0-21-15,0 64 16,0-64-16,0 0 16,0 0-16,22-21 0,-1 0 15,0 21-15,0-21 0,0 0 16,0 0-16,1 0 16,-1-21-16,0 21 0,0-21 0,0 0 15,0 0-15,1-22 16,20-20-16,-42 42 0,21-22 15,-21 22-15,0-21 0,21 21 16,-21-22-16,0 22 0,21 0 0,-21 0 16,0 42 15,0 0-15,0 22-16,0-22 15,0 0-15,0 0 0,0 0 0,0 22 16,0-22-16,0 0 0,0 0 0,0 0 15,0 0-15,0 22 16,0-22-16,22-21 0,-1 21 16,0-21-16,0 0 0,0 0 15,0 0-15,1 0 0,-1 0 16,21 0-16,0-42 16,-20 21-16,-1-1 15,0 1-15,0 0 0,0 0 0,0-21 16,1 20-16,-22-20 0,0 21 15,21 0-15,-21-43 16,0 43 0,0 42-1,0 0 1,0 1-16,0-1 0,-21 21 16,21 22-1,-22-43-15,22 0 0,0 0 16,0 0-16,0 0 0,0 1 0,0-1 15,0 0-15,0 0 0,22-21 16,-1 21-16,21-21 16,-21 0-16,0 0 0,1 0 15,-1-21-15,0 0 0,0 0 16,0 21-16,0-21 0,1-22 0,20 22 16,21-64-1,1 22-15,-43 21 0,-21 20 16,0 1-16,21 21 0,-21-21 0,0 0 15,0 42 17,-21 0-32,21 0 0,-21-21 15,21 22-15,0-1 0,0 0 0,0 0 16,0 0-16,0 0 0,0 1 0,0-1 16,0 0-16,0 0 0,0 21 15,0 1 1,0-22-1,-21-21 17,0 0-32,21-21 15,-22 21-15,1-21 0,0-1 16,0 1-16,0 21 16,21 21 15,0 1-31,0-1 15,0 0-15,0 0 0,21-21 16,0 21-16,0-21 16,43 21-16,-43-21 15,21 0-15,-21 0 0,1 0 0,20 0 16,-21 0-16,21 0 0,-20-21 16,20 21-16,21-42 0,-41 21 15,-1 0-15,0-1 0,21-62 16,-21-22-1,1 42-15,-22 22 0,0 0 16,0-1-16,0 1 0,0 0 16,0 21-16,0-22 0,0 22 0,0-21 15,0 63 17,0 0-32,-22 0 15,22 0-15,0 22 0,0-22 16,0 21-16,0 43 15,0-43-15,0 1 0,0-1 0,0 0 16,0 43-16,0-64 16,0 21-16,0 1 0,22-22 15,-22 0-15,63 0 16,1-21 0,-43 0-16,0 0 0,21 0 0,-21-21 15,1 0-15,-1 21 0,42-42 16,-42-1-16,1 22 0,-1-42 15,0 41-15,0-20 0,-21 21 16,0 0-16,0 0 0,0-1 0,0 1 16,0 42 15,0 1-31,0-1 0,0 0 16,0 0-16,-21 0 0,0 64 15,21-64-15,0 0 16,0 22-16,0-22 15,0 0-15,0 0 0,0 0 0,0 0 16,21-21-16,42 22 16,1-22-16,-43 0 15,0 0-15,43 0 0,-22 0 16,0 0-16,-20-22 0,20 22 16,-21-21-16,85-63 15,-64 20 1,-21 43-16,1 0 0,-22-22 15,0 22-15,0 0 0,0 0 0,0 0 16,0 0-16,-22 21 16,1 0-1,21 21-15,0 0 0,-21 0 0,0 0 16,21 0-16,-21 1 0,21 20 16,-21-21-16,21 0 0,0 22 0,0-22 15,0 42 1,0-42-16,0 1 0,21-1 15,0-21-15,0 21 0,0-21 0,22 0 16,-22 0-16,42 0 0,-42 0 16,22 0-16,-1 0 0,-21 0 15,22-21-15,-22 0 0,85-43 16,-43-21 0,-21 43-16,-20 0 15,-22 21-15,21-22 0,-21 22 0,21-21 16,-21 21-16,0-1 0,0 1 0,-21 21 31,21 21-31,0 1 16,0-1-16,-21 0 0,21 21 0,0-21 15,-22 1-15,22 20 0,0-21 0,0 43 16,0-43 0,0 21-16,0-21 0,0 0 15,0 1-15,0-1 16,-21-21 15,0 0-15,21-21-16,-21 21 15,0 0-15,21-22 0,-21 1 0,-1 21 16,1-21-16,0 0 0</inkml:trace>
  <inkml:trace contextRef="#ctx0" brushRef="#br0" timeOffset="6624.08">11790 762 0,'-43'0'16,"86"0"-16,-107 0 15,43 0 63,0 0-78,0 0 16</inkml:trace>
  <inkml:trace contextRef="#ctx0" brushRef="#br0" timeOffset="6855.06">10922 847 0,'0'21'15,"0"-42"-15,21 42 32,21-21-32,-20 0 15,-1 0-15,21 0 0,43 0 16,-22-21-16,-20 21 15,-1 0-15,-21-21 16,0 21-16,0-22 0</inkml:trace>
  <inkml:trace contextRef="#ctx0" brushRef="#br0" timeOffset="7075.13">10054 550 0,'0'0'16,"-21"0"0</inkml:trace>
  <inkml:trace contextRef="#ctx0" brushRef="#br0" timeOffset="8628.12">14097 1397 0,'0'0'0,"-21"0"15,0 0-15,-22 0 16,43 21-16,0 0 31,21-21-15,1 0-16,-1 0 0,0 0 16,21-21-16,1 0 0,62 0 15,-62 0-15,-1 0 0,22-1 16,-22 1-16,21-21 0,-20 21 0,41-43 15,-20-20 1,-43 41-16,0 22 0,0-64 16,-21 43-16,0 21 0,0-21 15,0 20-15,0 1 0,0 0 0,-21 0 16,0 0-16,-21 21 16,21 0-1,-1 21-15,1 21 0,0-21 16,0 22-16,0-1 0,21 22 15,-21-1-15,-64 128 16,43-64-16,20-64 16,1 22-16,0-1 0,0-20 15,21 21-15,-21-1 0,21 1 0,-21 0 0,21-1 16,-22 1-16,22-22 0,0 22 16,0 0-16,0-1 0,-21 170 15,21-105 1,0-86-16,0 22 0,0-22 0,0-20 15,0 20-15,0 22 16,0-43-16,21-21 0,-21 0 0,22-21 16,-1 0-16,0 0 0,0 0 0,0-21 15,0 0-15,1 0 0,-1-21 0,21-1 16,-21 1-16,22 0 0,-22-1 16,85-147-1,-22-22-15,-63 149 16,-21-22-16,0 21 0,0-20 0,0 20 15,0 1-15,-21-1 0,21 1 0,-21 20 16,-42-62-16,41 62 16,-20 1-16,21 0 0,0-1 15,-22 22-15,-62-42 16,83 63-16,1 0 16,21-22-16,21 22 15,1-21 1,-1 0-16,0 21 0,85-42 15,-22-1 1,-62 22-16,20 0 0,0 0 16,22 0-16,-22 0 0,-21-22 0,22 22 15,-1 0-15,-21 0 0,0 0 0,22-43 16,-43 1 0,0 41-16,0 1 15,0 42 32,-22 1-47,22-1 0,-21 0 16,21 21-16,0-21 0,0 22 0,0-22 15,0 21-15,0 1 0,0-22 16,0 21-16,0-21 0,0 22 16,85-1-1,-64-42-15,0 21 0,22-21 16,-22 0-16,21 0 0,-21 0 0,22-21 15,-22 21-15,21-21 0,0 0 16,22-22-16,-43 1 0,43-43 16,-43 22-1,-21 42-15,0-22 0,0 22 16,-21-21-16,-1 21 0,1-1 0,0 1 16,-64-21-16,22 42 15,21 0-15,-1 0 0,22 0 16,-42 0-16,41 21 0,1-21 15,21 21-15,0 0 16,0 1-16,0-1 16,0 0-16,21-21 0,1 21 15,62 0-15,-63-21 16,1 0-16</inkml:trace>
  <inkml:trace contextRef="#ctx0" brushRef="#br0" timeOffset="9038.09">15811 1228 0,'0'0'0,"0"-21"0,22-1 0,20-20 16,-21 21 0,0 21-16,-21-21 15,21 21-15,1 0 0,-1 0 16,0 0-16,0 21 0,0 0 15,64 85 1,-64-43-16,-21-41 16,21-1-16,-21 42 0,0-42 15,0 1-15,0-1 0,-21 0 0,21 0 16,-21 0-16,0 0 16,0-21-1,-1 0-15,22-21 16,0 0-1,0 0-15,0 0 0,0 0 16,0-1-16,0 1 0,0 0 16,22-21-16,-22 21 0,21-1 0,0-20 15,0 21-15,0 0 0,0 0 16,1 21-16,-1-22 0,0 22 16,42-21-1,-41 0-15</inkml:trace>
  <inkml:trace contextRef="#ctx0" brushRef="#br0" timeOffset="9595.32">17399 974 0,'0'0'16,"21"-64"-1,-42 64 1,21 21-16,-21-21 16,0 43-16,-1-22 0,1 21 0,21-21 15,-21 22-15,0-1 0,21-21 16,-42 64-16,-1 21 16,22-85-16,21 0 15,-21 0-15,21 0 0,0 1 16,0-1-16,0 0 0,0-42 47,0 0-47,21-1 0,0-20 15,-21 21-15,0 0 0,21-22 16,1 1-16,-1 0 0,63-106 16,-62 105-1,20 1-15,-21 0 0,43-22 16,-22 43-16,-21 0 0,21 0 0,-20 21 15,-1 0-15,0 0 0,42 63 16,-20 22 0,-43-43-16,0 0 0,0 43 15,0-21-15,0-22 0,0 43 16,0-64-16,0 21 16,0-21-16,0 43 0,-21-1 15,-1-63 1,1 21-16,0-21 15,0-21 1,21 0 0,-21 21-16</inkml:trace>
  <inkml:trace contextRef="#ctx0" brushRef="#br0" timeOffset="9788.2">17314 1291 0,'21'0'31,"1"0"-31,-1 0 16,0 0-16,21 0 0,-21 0 15,1 0-15,20 0 0,-21 0 0,21 0 16,-20 0-16,20-21 0,-21 21 0,0 0 16,22-21-16,-22 0 0,42 0 15</inkml:trace>
  <inkml:trace contextRef="#ctx0" brushRef="#br0" timeOffset="10052.06">18119 889 0,'0'21'16,"0"0"-1,0 1-15,0-1 0,-22 21 16,22-21-16,-21 22 0,21-1 15,-42 43-15,42-1 16,-21-41-16,21-1 0,-43 21 16,43-20-16,0-22 0,0 21 15,0-21-15,0 1 16,0-1-16,0-42 31,0-1-15,0 1-16</inkml:trace>
  <inkml:trace contextRef="#ctx0" brushRef="#br0" timeOffset="10347.4">18013 1080 0,'0'-22'0,"0"44"0,0-65 0,0 1 16,0 21-16,21 0 15,0 21-15,-21-22 0,21 22 0,0 0 16,1-21-16,-1 21 0,0 0 15,21 0-15,-21 0 0,1 0 16,-1 0-16,0 21 0,0 1 0,0 41 16,-21-21-1,0 1-15,0-22 0,-21 0 0,0 0 16,0 0-16,0 22 0,-22-43 16,22 21-16,-21 0 0,21 0 15,-1-21-15,1 0 0,0 21 16,0-21-16,21-21 31,21 0-31,0 0 16,0 0-16</inkml:trace>
  <inkml:trace contextRef="#ctx0" brushRef="#br0" timeOffset="10642.71">18838 889 0,'-42'0'31,"21"0"-31,21 21 0,0 0 0,-21 1 0,-1 62 31,22 1-31,-21-43 0,21-21 16,-21 22-16,21-22 15,0 21-15,-21-21 0,21 22 0,0-22 0,0 0 16,0 21 0,0-20-1,21-22-15,0 0 16</inkml:trace>
  <inkml:trace contextRef="#ctx0" brushRef="#br0" timeOffset="10879.2">18500 1461 0,'0'21'15,"0"-42"-15,0 63 0,0-21 0,0 0 16,0 0-16,0 1 16,21-22-16,0 0 0,0 0 15,21 0-15,22 0 16,21 0-16,-43 0 15,-21 0-15,0-22 0,0 22 16,22-21-16,-22 0 0,0 0 16,0 0-16,0-22 15,-21-20-15,0 42 16,0-22-16</inkml:trace>
  <inkml:trace contextRef="#ctx0" brushRef="#br0" timeOffset="11108.07">18542 910 0,'21'0'31,"0"0"-31,0 0 0,1 0 16,-1 0-16,0 0 0,21 0 15,43 0 1,-64 0-16,0-21 0,0 21 15,22 0-15,-22 0 16,-21-21 0,0 0-16,0 0 15</inkml:trace>
  <inkml:trace contextRef="#ctx0" brushRef="#br0" timeOffset="11703.73">20045 889 0,'-21'-21'0,"42"42"0,-64-42 0,1 21 0,21-21 15,0 21-15,21-21 16,-21 21-16,21-22 15,21 22 1,0 0-16,0-21 0,21 21 0,1 0 0,-1 0 16,22 0-16,-1-21 15,1 21-15,63 0 0,-64 0 16,1 0-16,-1 0 0,1 0 0,-22 0 16,0 0-16,1 0 0,-1 0 15,-63 0 1,-22 0-1,1 0-15,21 0 0,-21 0 0,-1 0 16</inkml:trace>
  <inkml:trace contextRef="#ctx0" brushRef="#br0" timeOffset="11977.57">20405 762 0,'0'21'0,"-22"-21"0,22 21 15,-21 1-15,21 20 0,-21-21 16,21 21-16,-21 85 16,0-42-16,0-43 15,21 1-15,0-1 0,-22-21 0,1 22 16,21-22-16,-21 42 0,21-42 16,0 1-16,0-1 0,0 0 15,21-21 32,0 0-47,-21-21 0,22 0 16,-1-1-16</inkml:trace>
  <inkml:trace contextRef="#ctx0" brushRef="#br0" timeOffset="12371.34">20532 1270 0,'21'0'16,"0"0"-1,0 0-15,0 0 0,0 0 16,1 0-16,-1-21 0,42 0 16,-20 0-1,-22-1-15,0 22 0,21-42 16,-21 21-16,-21 0 0,22 0 15,-22-1-15,0 1 0,0 0 16,-22 21 0,1 0-16,0 0 0,-42 21 15,41 0-15,1 1 0,-21 41 16,21-21-16,0-20 0,-1 20 16,1-21-16,0 21 0,21-20 15,0 20-15,0-21 0,0 0 16,0 0-16,0 1 0,0-1 0,21 0 15,0-21 1,1 0-16,-1 0 0,21 0 16,22 0-16,-43 0 0,0 0 15,42-42-15</inkml:trace>
  <inkml:trace contextRef="#ctx0" brushRef="#br0" timeOffset="12827.08">21526 1037 0,'0'0'0,"0"-21"31,-21 21-31,0 0 0,0 0 0,-85 21 16,85 0-16,-21-21 16,20 22-16,-20-1 0,21 0 15,0-21-15,0 21 0,21 0 0,-22 0 16,22 1-1,0-1-15,0 0 0,22-21 16,-1 21 0,0-21-16,0 0 0,21 21 0,-20-21 15,20 0-15,21 21 0,-20 1 16,-22-22-16,21 21 0,-21-21 16,1 21-16,20 21 15,-42-21 1,0 1-16,0-1 0,-64 0 15,43 0-15,-21-21 0,0 21 0,20-21 16,-20 0-16,0 0 0,-64 0 16,42 0-1,43 0-15,0 0 0,0 0 16,0 0-16,21-21 0,0 0 16,0 0-16,0 0 15,0-1 1,0 1-16,0 0 0,21 21 15,0 0-15,0-21 0,0 21 16</inkml:trace>
  <inkml:trace contextRef="#ctx0" brushRef="#br0" timeOffset="13835.51">22013 635 0,'0'0'0,"0"-21"0,0 42 31,-21 0-31,21 0 0,-21 1 0,21 41 16,-21-21-16,21 1 15,-21-1-15,21 0 0,-22 22 0,22-22 16,0 22-16,-21-22 0,0 0 15,0 85 1,21-21-16,0-85 16,0 1-16,0-1 0,0 0 15,21 0-15,0-21 0,0 0 16,1 0-16,-1 0 0,42 0 16,-20 0-1,-22-21-15,0 0 0,42-22 16,-41 22-16,-1 0 0,0 0 15,0-21-15,-21 20 0,21-20 0,22-43 16,-43 43 0,0 21-16,0 42 31,0 0-31,0 0 16,0 1-16,-22 41 0,1-21 15,21-20-15,0-1 16,0 0-16,0 0 0,0 0 0,0 0 15,0 1-15,21-22 0,1 0 16,-1 21-16,0-21 0,0 0 0,0 0 16,22 0-16,-22 0 0,0 0 0,21 0 15,-21-21-15,1 21 0,-1-22 16,42-41 0,-42 42-16,1 0 0,-1-22 0,-21 22 15,0 0-15,21-21 0,-21 20 16,0 1-16,0 0 0,0 42 31,-21 0-15,21 1-16,0-1 0,-21 21 15,-1-21-15,22 0 0,-21 22 0,0-22 16,21 42-16,-21-41 16,21-1-16,0 0 0,-21 0 15,21 0-15,0-42 47,0 0-47,0 0 0,0 0 16,0-1-16,0 1 15,21 0-15,0 0 0,0 0 0,0-22 16,1 22-16,20-21 0,-21 0 16,21-1-16,1 22 0,84-64 15,-43 43 1,-41 42-16,-1 0 0,22 21 15,-43-21-15,0 43 0,-21-22 16,0 0-16,0 21 0,0-21 0,0 85 16,0-42-1,-21-43-15,-22 42 16,43-41-16,-21-1 0,0 0 16,21-42 30,21 0-30,0-1-16,-21 1 0</inkml:trace>
  <inkml:trace contextRef="#ctx0" brushRef="#br0" timeOffset="14527.11">23812 1143 0,'0'0'0,"0"-21"0,0 0 16,0 0-16,0-1 0,0 1 16,0 0-16,0 0 0,-21 21 15,0-21-15,0 21 16,0 0-16,-43 0 0,1 21 16,20 0-16,22 0 15,-21 0-15,21 1 0,0 20 0,-22 0 16,22-21-16,21 1 0,0-1 15,0 42 1,0-20-16,21-43 16,0 21-16,1-21 0,-1 0 15,0 0-15,0 0 0,21 0 0,-20 0 16,-1 0-16,63-21 16,1-43-1,-64 43-15,0 0 0,-21 0 16,22-1-16,-1 1 0,-21-21 15,0 21-15,21 21 0,-21-21 16,0 42 15,0 0-31,-21 21 0,21-21 16,-21 1-16,-1-1 0,1 21 16,0 22-16,-42 41 15,63-62 1,-43 41-16,43-20 0,0-22 15,0 22-15,-21-1 0,21-20 0,0 20 16,0-21-16,0 22 0,0-1 16,0-20-16,0 20 0,0 43 15,21 63-15,0-105 16,1-22-16,-22 1 0,0-1 16,0 0-16,0-21 0,0 22 0,0-22 15,0 0-15,-43 21 16,1-42-1,21 0-15,0 0 16,-1 0-16,1 0 0,0-21 0,21 0 16,-21 0-16,21 0 15,-21-22 1,21 22-16,0 0 16,0 0-16,0-21 0,0 20 0</inkml:trace>
  <inkml:trace contextRef="#ctx0" brushRef="#br0" timeOffset="14834.93">22627 826 0,'0'0'0,"-21"-22"16,21 1-1,-21 21 48,21 21-48,-21-21-15,-1 22 0,1-22 16,0 0-16</inkml:trace>
  <inkml:trace contextRef="#ctx0" brushRef="#br0" timeOffset="15071.8">21717 974 0,'0'21'16,"0"-42"-16,21 42 16,0-21-1,0 0-15,1 0 0,-1 0 0,21 0 16,0-21-16,22 21 16,-43 0-16,21 0 0,1 0 15,-22 0 1,-21-21-16</inkml:trace>
  <inkml:trace contextRef="#ctx0" brushRef="#br0" timeOffset="16247.13">4720 1757 0,'0'0'0,"-21"0"0,0 0 15,0 0-15,-1 0 16,1 0-16,0 0 0,0 0 15,0 0 1,42 21 15,0-21-31,0 0 0,22 0 0,-1 21 16,-21-21-16,43 0 16,-22 0-16,21 21 0,-20-21 0,20 0 0,1 0 15,-1 0-15,191 22 16,-63-22-1,-107 0-15,22 0 0,0 0 0,0 0 16,0 0-16,21 0 0,-21 0 16,42 0-16,-21 0 0,21 0 0,275 0 15,-105 0 1,-149 0-16,-21 0 0,191 0 16,-170 0-16,1 0 0,20 0 15,-21 0-15,22 0 0,-1 0 16,-20 0-16,232-22 15,-21 22-15,-212 0 0,22 0 16,-1 0-16,-20 0 0,-1 0 16,0 0-16,-21 0 0,1 0 0,-22-21 15,0 21-15,211 0 16,-168 0-16,-107 0 16,-21 0-16,1 0 0,-1 0 15,-21 0-15,0 0 0,1 0 16,-22-21 15,0 0 0</inkml:trace>
  <inkml:trace contextRef="#ctx0" brushRef="#br0" timeOffset="17351.5">14774 1778 0,'-21'21'16,"21"0"0,0 1 15,21-22-15,0 0-16,1 0 15,-1 0-15,21 0 0,-21 0 16,22 0-16,-1 0 0,21 0 15,-20 0-15,20 0 0,64 0 16,-63 0-16,-1 0 0,1 0 0,63 0 16,84 0-1,-126 0-15,-21 21 0,105-21 16,-84 0-16,20 0 16,-20 0-16,21 0 0,0 0 0,338 0 15,-317 0 1,-21 0-16,21 0 0,0 0 15,0 0-15,0 0 0,21 0 0,-21 0 16,0 0-16,21 0 0,-21 0 16,22 0-16,126 0 15,169 21 1,-296 0-16,149-21 0,-149 21 16,0-21-16,0 0 0,-21 0 0,21 0 15,1 21-15,210-21 16,-62 0-1,-191 0-15,-22 0 0,1 0 16,0 0-16,-1 0 0,-20 0 0,-1 0 16,1 0-16,-1 0 0,107 0 15,-22 0 1,-106 0-16,0 0 16,-20 0-16,20 0 0,-21 0 15,0 0-15,0 0 0,1 0 0,-1 0 16,0 0-1,-21-21 17,0 0-32</inkml:trace>
  <inkml:trace contextRef="#ctx0" brushRef="#br0" timeOffset="17507.41">22458 2032 0,'0'0'0,"-21"0"15,-1 0-15,22 21 16,-21-21 0,0 0-1,0 0 1,21-21-16</inkml:trace>
  <inkml:trace contextRef="#ctx0" brushRef="#br0" timeOffset="22039.84">1016 3493 0,'0'-22'31,"0"1"-31,0 0 16,0 0-16,0 0 15,0 0-15,0-1 16,0 1-16,0 0 0,0 0 16,0 0-1,0 0-15,0-1 0,0 1 16,0 0-16,0 0 31,0 42 0,0 0-31,0 0 0,0 1 16,0 20-16,0 0 0,0 1 16,0-1-16,0 0 0,0 22 0,0-22 15,0 22-15,-21-22 0,21 21 16,-21-20-16,21 63 16,-22 42-1,22-106-15,0-21 0,0 22 0,-21-22 0,21 0 16,0 0-16,0 0 15,0 0-15,0 1 0,0-44 63,0 1-63,0 0 0,0 0 16,0 0-16,21 0 0,1-22 15,-1 22-15</inkml:trace>
  <inkml:trace contextRef="#ctx0" brushRef="#br0" timeOffset="22628.5">1587 3874 0,'0'21'16,"0"-42"-16,0 63 15,22-42 32,-1 0-47,-21-21 16,21 0-16,0-1 15,-21 1 1,0 0 0,-21 21-1,0 0 1,21 21-16,-21 0 16,-1 1-16,1-1 15,21 0 1,21-21 31,1 0-47,-22-21 15,21 0 1,-21-1 0,0 44 77</inkml:trace>
  <inkml:trace contextRef="#ctx0" brushRef="#br0" timeOffset="27327.3">4022 3514 0,'0'0'16,"0"-21"-16,0-1 0,0 1 16,0 0-16,0 0 0,0-21 15,0 20-15,0 1 16,-22 21-16,22-21 0,0 0 0,-21 21 15,0-21-15,0 21 16,0 0-16,0 0 0,-1 0 16,1 0-16,0 21 15,-42 42 1,41-41-16,22 20 0,-21-21 0,0 21 16,0 1-16,0-1 0,21 0 15,0 1-15,0-1 0,-21 43 16,21-22-1,0-20-15,0-1 0,0 0 0,0-21 16,0 22-16,21-1 0,0-21 16,0 0-16,0 1 0,0-1 0,1 0 15,20-21-15,-21 0 0,21 0 0,43 0 16,21-21 0,-85 0-16,43-22 15,-22 22-15,0 0 16,-21-21-16,22 20 0,-22-20 0,21 21 15,43-106 1,-43 21-16,-21 64 0,1-1 16,20-84-16,-21 85 0,0-21 15,0 20-15,1 1 0,-22 0 16,0-1-16,0-20 16,0 20-16,-22 65 31,1-1-31,21 21 15,0-21-15,-21 22 16,0 41-16,0 22 16,21-64-16,-21 22 0,21-22 15,-22 1-15,1 20 0,21-21 0,0 1 16,0-1-16,0 0 0,0-20 0,0 41 16,43 1-1,-22-43-15,-21 0 0,21-21 16,0 0-16,0 0 0,22 0 15,-22 0-15,0 0 0,0-21 0,0 0 16,22 21-16,-1-43 16,-21 22-16,21 0 0,-20 0 15,-1 0-15,0-1 0,-21-20 0,21 21 16,0 0-16,0-43 0,-21 43 16,0 0-16,0 0 15,0 42 1,0 0-1,0 0-15,0 0 0,0 1 16,0-1-16,0 0 0,-21 0 0,21 43 16,0-43-16,0 42 15,0-42-15,0 1 16,0-1-16,21-21 0,1 0 16,-1 0-16,0 0 0,0 0 15,0 0-15,0-21 16,1-1-1,-22 1-15,0 0 0,21 0 16</inkml:trace>
  <inkml:trace contextRef="#ctx0" brushRef="#br0" timeOffset="27523.6">5080 3366 0,'-21'0'0,"21"21"16,0 0-1,0 0 17,21-21-32</inkml:trace>
  <inkml:trace contextRef="#ctx0" brushRef="#br0" timeOffset="28020.31">5207 3937 0,'21'0'16,"0"0"-16,0 0 0,1-21 16,-1 21-16,21-21 0,22-22 15,-22 22 1,0 0-16,-21 0 0,1 0 16,-22 0-16,21-1 0,-21 1 15,21 0-15,-21 0 0,0 0 16,0-22-16,0 22 15,-21 21-15,0 0 16,-1 0-16,1 0 16,0 21-16,0-21 0,0 22 0,0-1 15,-1 21-15,-20 0 16,42 1-16,-21-22 0,21 21 0,0-21 16,0 43-16,0-43 15,0 0-15,0 22 0,21-22 0,0 0 16,0-21-16,1 21 0,20 0 15,43-21 1,-64 0-16,21 0 0,0 0 0,-20 0 16,20-21-16,0 0 0,-21 0 15,22 0-15,-22-1 0,0 1 0,43-21 16,-1-43 0</inkml:trace>
  <inkml:trace contextRef="#ctx0" brushRef="#br0" timeOffset="28494.04">6032 3683 0,'0'0'0,"0"-21"16,0 0-16,0 0 15,0 42 17,0 0-32,0 0 0,0 0 0,0 0 15,0 1-15,0 20 16,-21 21-16,21-41 16,0-1-16,0 21 0,0-21 15,0 0-15,-21 1 0,21-1 16,0 0-16,0 0 15,-21-21 1,21-21 0,0 0-16,0 0 15,0-1-15,0 1 0,0-21 16,0 21-16,0-22 0,21 22 16,0 0-16,0-21 0,1 21 15,-1-22-15,0 22 0,21 0 0,-21-21 16,64 20-16,21 1 15,-64 21-15,1 0 16,20 21-16,-42 1 0,0-1 16,1 0-16,-22 0 0,0 21 15,0-20-15,0 20 0,0-21 0,0 21 16,0-20-16,-22 20 16,1 43-16,0-85 15,21 21-15,0 0 16,0 0-16,0-42 31,21 0-15,0 0-16,1-22 15,-1 22-15,0 0 0</inkml:trace>
  <inkml:trace contextRef="#ctx0" brushRef="#br0" timeOffset="28793.38">7091 3302 0,'0'0'0,"21"-21"0,-21 0 0,0 0 16,0 42 15,-21 21-15,21-21-16,-21 22 0,-1 20 16,22-21-16,-21 43 0,0-43 15,0 22-15,21-22 0,0 1 16,-21-22-16,21 21 0,-21 0 0,-1 1 15,22-22-15,0 0 0,0 43 16,0-22 0,0-21-16,0 0 0,22-21 15,-1 0-15,0 0 16,0-21-16,0 0 16,-21 0-16,0 0 0,21-1 0,-21 1 15</inkml:trace>
  <inkml:trace contextRef="#ctx0" brushRef="#br0" timeOffset="29011.3">6985 3620 0,'0'0'16,"21"0"15,0 0-31,0 0 16,1 0-16,20 0 15,-21 0-15,0 0 0,0-22 16,1 22-16,-1 0 0,0 0 16,0 0-1,-21-21 1</inkml:trace>
  <inkml:trace contextRef="#ctx0" brushRef="#br0" timeOffset="29995.58">9207 3450 0,'0'-21'31,"22"0"-15,-1 0 0,-21 0-16,21 21 0,0-22 0,0 1 15,0 0-15,-21 0 16,43-21-16,-43 20 16,0 1-16,0 0 0,0 0 15,0 0-15,0 0 0,0-1 16,0 1-16,-21 21 15,-1-21-15,1 21 16,-21 0-16,21 0 0,-22 0 0,22 0 16,0 0-16,0 0 0,0 0 15,-22 0-15,22 0 0,0 0 16,0 0-16,-64 42 16,43-20-16,21-1 15,21 0-15,0 0 0,0 0 16,0 0-16,0 1 0,0 20 0,0-21 15,21 0-15,0 22 0,21 20 16,43 43 0,-43-85-16,-20 21 0,-1 1 15,0-22-15,0 21 0,0-21 16,-21 22-16,0-22 0,0 0 0,0 43 16,0-43-16,0 0 15,-84 42-15,-22-20 16,42-22-16,22-21 15,0 0-15,-1 0 0,1 0 16,0-21-16,20 21 0,-20-21 0,21-1 16,-85-83-1,64 41 1,42 22-16,0-22 0,-21 43 0,21-21 16,0 21-16,0-22 0,0 22 15,0 0-15,0 0 0,21 0 16,0-1-16,0 22 0,0 0 15,22 0 1,-22 0-16,0 0 0,21 0 16,-21 22-16,1-22 0,-1 21 0,0-21 15,-21 21-15,21-21 0</inkml:trace>
  <inkml:trace contextRef="#ctx0" brushRef="#br0" timeOffset="30423.33">9377 3747 0,'21'0'0,"-42"0"0,42 21 0,0-21 15,0 0 1,0 0-16,1 0 16,-1 0-16,21-21 15,-21 21-15,0-22 0,1 1 16,-1 21-16,0-21 0,0 21 0,-21-21 15,21 21-15,0-21 0,1 0 16,-22-22 0,0 22-16,0 0 0,-22 21 15,1-21-15,0 21 0,0 0 16,0 0-16,0 0 0,-1 21 0,-20 21 16,-21 22-1,63-43 1,-22 21-16,22-21 0,0 22 15,0-22-15,0 0 0,0 0 0,0 0 16,0 22 0,43-22-16,-22 0 0,0-21 15,21 0-15,-20 0 0,-1 0 16,0 0-16,21 0 0,-21 0 16,1 0-16,62-21 15,-41 0-15</inkml:trace>
  <inkml:trace contextRef="#ctx0" brushRef="#br0" timeOffset="30828.1">10033 3641 0,'0'0'0,"42"-85"32,-21 85-17,-21-21-15,22 0 0,-1 21 0,0 0 16,0 0-16,0 0 0,0 0 15,1 0-15,-1 0 0,0 21 16,0 0-16,21 21 16,1 1-16,-22-22 0,-21 0 15,0 0-15,21 0 0,-21 1 16,0 41-16,0-42 0,0 0 16,0 1-16,-42 41 15,21-42 1,21-42 15,0 0-31,0 0 16,0 0-16,21-1 0,-21 1 15,21 0-15,0 0 0,-21 0 0,21-22 16,0 22-16,-21 0 16,22 0-16,-22 0 0,21 0 0,21-22 15,0 43 1,-42-21-1,22 21-15,-1 0 0</inkml:trace>
  <inkml:trace contextRef="#ctx0" brushRef="#br0" timeOffset="31282.84">10943 3556 0,'0'21'62,"0"0"-62,0 1 0,0-1 16,0 0-16,21 0 0,0 0 0,-21 0 16,0 1-16,0-1 0,22 0 15,-22 0-15,21 0 0,0 0 0,0 64 16,0-64-1,-21 0-15,0 1 16,21-22-16,1 0 47,-22-22-47,21 1 16,-21 0-16,21 0 0,-21 0 15,21-22-15,0 1 0,0 21 16,1-21-16,-1 20 15,0 1-15,-21 0 0,42-21 0,-21 21 16,1-1-16,-22 1 16,42 21-1,-21 0-15,0 0 16,0 0 0</inkml:trace>
  <inkml:trace contextRef="#ctx0" brushRef="#br0" timeOffset="31695.6">11578 3725 0,'0'0'15,"21"0"-15,0 0 16,1 0-16,-1 0 0,-21-21 15,21 21-15,0-21 0,-21 0 0,42 0 16,-42 0 0,22 21-16,-1-22 0,-21 1 15,21 21-15,-21-21 16,-21 21 15,0 0-31,-1 21 0,22 0 16,-21 1-16,21-1 0,-21 0 15,21 0-15,-21 0 0,21 0 0,-21 1 16,21 41 0,0-21-16,0-20 15,0-1-15,0 0 0,21-21 16,0 21-16,0-21 0,0 0 16,1 0-16,-1 0 15,0 0-15,21 0 16,1 0-16,-22 0 0,0-21 0,0 21 15,21-21-15,-20 0 0</inkml:trace>
  <inkml:trace contextRef="#ctx0" brushRef="#br0" timeOffset="32223.3">12171 3598 0,'0'0'0,"0"-21"0,21 21 16,-21-21-16,21 0 0,0 21 15,0-21 1,1 21-16,-1 0 16,0 0-16,0 0 15,0 21-15,0-21 16,-21 21-16,22 64 16,-22-43-1,0-21-15,0 43 0,0-43 16,0 0-16,0 0 0,0 0 0,0 1 15,0-1-15,-22-21 0,22 42 16,-21-21 0,0-21-16,21-21 47,0 0-47,0 0 0,0 0 15,21 21-15,-21-22 0,21-20 0,1 21 16,-22 0-16,21 0 0,0-22 15,0 22-15,0-21 0,0 21 0,1-1 16,41-41 0,-42 42-16,-21 0 15,21 21-15,-21-22 16,22 22 0,-44 0 46</inkml:trace>
  <inkml:trace contextRef="#ctx0" brushRef="#br0" timeOffset="35641.78">14922 3725 0,'22'0'0,"-22"-21"15,21 21 1,-21-21 0,21 21 93,-21-21-62,21 21-47,-21-21 31,0 0-15,21-1-1,-21 1 1,0 0-16,0 0 16,21 21-16,-21-21 0,0 0 15,0-1 1,0 1-16,0 0 16,0 0-16,0 0 0,0 0 15,0-1 1,-21 1-16,21 0 15,-21 21-15,0 0 0,0-21 16,0 21-16,-1-21 0,-20 21 16,21 0-1,0-21-15,0 21 16,-1 0-16,1 0 16,0 21-1,0-21-15,21 21 16,-21 0-16,21 0 15,-21 0-15,-1-21 0,22 22 0,-21-1 16,21 0-16,0 0 0,-21 0 0,0 0 16,21 1-16,-21-1 0,21 42 15,-21-42 1,-1 1-16,22-1 0,0 0 16,-21 0-16,21 0 0,0 0 15,0 1-15,0-1 0,0 0 16,0 0-16,0 0 15,0 0 1,21 1 0,1-22-1,-1 0 1,0 0-16,0 0 0,0 0 16,0 0-16,1 0 15,-1 0-15,0 0 0,0 0 16,0 0-16,0 0 0,1 0 15,-1 0 1,-21-22-16,21 22 16,-21-21-1,21 21 1,-21-21 0,21 0-16,-21 0 15,0 0-15,21 21 16,1-22-16,-22 1 15,21 21-15,0 0 16,-21-21-16,0 0 16,21 21-16,0 0 0,-21-21 15,0 0 1,21-1-16,1 22 0,-22-21 16,0 0-16,21 21 0,-21-21 15,21 21-15,-21-21 0,0 0 16,0-1-1,21 22-15,-21-21 16,21 0-16,-21 0 31,0 42 32,0 0-63,0 0 0,0 1 15,-21-1-15,21 0 0,0 0 16,0 21-16,0-20 0,-21-1 16,21 0-16,0 42 15,0-41-15,0-1 0,0 0 16,0 21-16,0-21 16,21-21-16,0 22 0,0-22 15,1 0-15,20 0 16,0 0-1,-21 0-15,1 0 0,20 0 16,-21 0-16,0-22 0,22 22 0,-22-21 16,0 0-16,21 21 0,-21-21 0,43-21 15,-22-22 1,-42 43-16,21 0 0,-21 0 16,22-1-16,-22-20 0,21 21 0,-21 0 15,0 0-15,0-1 0,0 1 16,0 42 31,0 1-47,21-22 31,0 0-15,0 0-16,0 0 15,1 0-15,-1 0 0,0-22 16,21 1-1,-21 21-15,1-21 0,-1 21 0,0 0 16,-21-21-16,21 21 0,-21 21 31,0 0-31,0 0 0,-21 22 16,0-22-16,21 21 0,-43 22 16,43-43-16,0 0 15,0 21-15,-21-20 0,21-1 0,0 0 16,0 0-16,0 0 0,0 0 15,21 1 1,1-22-16,-1 0 0,0 0 16,0 0-16,0 0 0,0 0 15,1 0-15,-1 0 0,0-22 16,0 1-16,85-21 16</inkml:trace>
  <inkml:trace contextRef="#ctx0" brushRef="#br0" timeOffset="36438.97">16658 3387 0,'0'-21'0,"0"42"0,-21-42 15,0 21-15,-22 0 16,22 0-16,-21 21 16,21 21-16,-22 0 15,22 1-15,0-22 0,-21 42 16,21-20-16,21-22 0,0 21 15,0 22-15,0-22 16,0-21-16,0 0 0,21 1 16,21-1-16,-21 0 0,22-21 15,-22 0-15,21 0 0,0 0 16,128 0 0,-107-42-16,-20 20 15,-22 1-15,21 0 0,0 0 0,-20-21 16,20 20-16,-21-20 0,0 0 15,22-22-15,-22 22 0,21-64 16,-21 43-16,22-64 16,-22 84-16,0-20 0,-21-1 15,21 22-15,-21 0 16,0 20-16,0 1 0,-21 42 31,0 1-31,21-1 0,0 21 16,-21-21-16,-1 22 0,22-1 0,-21 0 15,21 1-15,-21-1 0,0 0 16,21 22-16,-21 20 16,0 43-16,-1-84 15,22-1-15,0-21 0,0 22 16,0-22-16,0 0 0,0 0 0,0 0 16,0 0-16,0 1 15,0-44 16,0 1-31,22 0 16,-1 0-16,-21 0 0,21 0 16,0-1-16,0-20 0,43-43 15,-1 22 1,-20 42-16,-1-22 0,-21 22 16,21 0-16,-20 21 0,20 0 0,21 0 15,-41 0-15,20 21 16,-21 0-16,0 1 0,0-1 15,-21 85-15,0-43 16,0-42-16,0 0 16,0 43-16,0-43 0,0 0 15,-21 0-15,0-21 0,21 22 0,-21-22 16,0 21-16,21-42 47,0-1-32,21 22-15</inkml:trace>
  <inkml:trace contextRef="#ctx0" brushRef="#br0" timeOffset="36671.83">17992 3429 0,'0'0'0,"21"-21"16,-21 42-1,0 0-15,0 0 16,0 1-16,0 20 0,-21-21 15,-1 21-15,22 1 0,-21-1 16,21-21-16,0 0 16,0 1-16,-21-1 0,21 0 15,0 0-15,-21-21 16,21-21 15,0 0-15</inkml:trace>
  <inkml:trace contextRef="#ctx0" brushRef="#br0" timeOffset="36879.71">17992 3154 0,'0'0'0,"0"-21"0,0 0 16,0-1-1,21 22 63,0 0-62</inkml:trace>
  <inkml:trace contextRef="#ctx0" brushRef="#br0" timeOffset="37285.48">18478 2985 0,'0'0'16,"0"-22"-16,22 1 0,-22 0 15,0 0-15,21 21 0,-21-21 16,0 63 31,0-21-47,0 0 0,-21 22 16,-1 20-16,1-20 0,0 20 0,0-21 15,-21 22-15,20-1 0,1 1 16,0-22-16,0 22 0,-21 63 15,42-64 1,0-20-16,0-22 0,0 0 0,0 0 16,0 0-16,21-21 0,-21 21 15,21-21-15,0 0 0,0 0 0,22 0 16,-1 0-16,0 0 16,-21 0-16,1-21 0,20 0 15</inkml:trace>
  <inkml:trace contextRef="#ctx0" brushRef="#br0" timeOffset="37491.36">18478 3408 0,'-21'0'0,"42"0"0,-63 0 16,63 21 15,0-21-16,22 0-15,-22 0 16,0 0-16,21 0 0,-20 0 0,20 0 16,-21 0-16,0-21 0,0 21 0,1-21 15,-1 21-15</inkml:trace>
  <inkml:trace contextRef="#ctx0" brushRef="#br0" timeOffset="38183.97">18923 3641 0,'21'0'62,"0"0"-62,0 0 16,1 0-16,-1-21 0,0 21 15,0 0-15,0 0 0,0-22 0,1 22 16,62-42 0,-63 21-16,-21-21 15,0 20-15,0 1 0,0 0 16,0 0-16,0 0 0,0 0 0,-63-1 16,42 22-1,0 0-15,-1 0 0,1 0 16,-21 22-16,21-1 0,0 0 15,-22 0-15,22 21 0,0-20 0,-21 20 16,-1 21-16,22-41 16,21-1-16,0 0 0,0 21 15,0 1-15,0-22 16,21 0-16,0 0 0,1-21 0,20 0 16,43 21-1,-64-21-15,63 0 0,-41 0 16,41-42-16</inkml:trace>
  <inkml:trace contextRef="#ctx0" brushRef="#br0" timeOffset="39699.1">19897 3366 0,'0'-22'0,"0"44"0,-22-44 16,1 22-16,0 0 15,0 0-15,0 22 0,-22-1 16,22 0-16,0 21 16,0-21-16,0 1 0,0-1 0,-1 21 15,1 22-15,21-43 0,-21 0 16,21 0-16,0 21 0,0-20 16,42 41-1,-20-42-15,-1-21 16,0 0-16,42 21 15,-41-21-15,20 0 0,0 0 0,-21 0 0,22 0 16,-22 0-16,21-21 0,22-21 16,-1 0-1,-42 20-15,1 1 0,-22 0 16,21-21-16,0 21 0,0-1 0,-21-20 16,0 21-16,21 0 0,-21-22 0,21 1 15,-21-21 1,0 41-16,0 1 0,0 0 15,0 0-15,0 0 16,22 0-16,-22-1 0,0 1 0,0 0 16,21-21-1,-21 21-15,21-1 0,-21 1 16,0 0-16,0 0 0,0 0 16,0-22-16,21 22 15,-21-21-15,0 21 0,0 0 0,0-1 16,0 1-16,0 0 0,0 42 31,0 0-31,0 1 16,0 20-16,-21-21 0,21 21 15,-21 1-15,0-1 0,21 0 0,-43 64 16,22 0 0,21-64-16,-21 1 0,21 20 15,-21-20-15,21-1 0,0 0 0,0 22 16,0-22-16,0-21 15,0 22-15,0-22 0,21 0 0,0 0 16,-21 0-16,21-21 0,0 21 0,1-21 16,62 0-1,-41 0-15,-1 0 0,-21-21 16,0 0-16,0 0 0,1 0 0,20 0 16,-21-1-16,0 1 0,0 0 15,1-21-15,20-43 16,-42 43-16,21 21 15,-21-1-15,0 1 0,0-21 16,0 63 15,0 0-31,0 22 0,-21-22 0,0 21 16,0 0-16,21-20 16,0-1-16,0 0 0,0 0 0,0 21 15,0-20-15,0-1 0,21 0 16,0-21-16,0 0 15,21 0 1,1 0-16,-22 0 0,0 0 16,21 0-16,-42-21 0,43 0 0,-22-1 15,0 1-15,0-21 16,0 21-16,1 0 0,-1-22 16,-21 22-16,21-64 15,0 64-15,-21 0 16,0 42-1,0 0-15,0 1 0,0-1 16,0 21 0,0 0-16,0-20 0,-21-1 0,21 21 15,0-21-15,0 0 0,0 1 0,0-1 16,0 0-16,0 0 0,42 21 16,-21-42-1,1 22-15,-1-22 16,0 0-16,0 0 15,-21-22-15,21 22 0,-21-21 16,0 0-16,21 0 16,22-43-16,-22 43 0,0-21 15,0 21-15,0 0 16,1-22-16,-1 22 0,21 0 0,-21 0 16,22 0-16,41-1 15,1 22-15,-64 0 16,21 0-16,-20 0 0,20 22 0,-21-1 15,0 0-15,0 0 0,1 0 16,-1 0-16,-21 1 0,0 62 16,0-63-1,0 1-15,-21-1 0,-22 0 16,22-21-16,0 0 0,21 21 16,-21-21-16,0 0 15,21-21 1,0 0-16,0 0 15,21-1-15,0 1 0,-21 0 16,21 0-16,0 0 0,0-22 16,1 22-16,20-42 15,0 20-15,-21 1 0,-21 21 16,64-21-16,-64 20 16,21 22-16,0 0 15,0 0-15,-21 22 31,0-1-31</inkml:trace>
  <inkml:trace contextRef="#ctx0" brushRef="#br0" timeOffset="40157.83">22331 3598 0,'21'0'47,"0"0"-47,0 0 16,0 0-16,1 0 0,-1-21 15,0 0-15,42-21 16,-20 21-16,-22-1 16,0 1-16,0 0 0,-21 0 0,0 0 15,21 0-15,-21-1 0,-21 22 31,0 0-31,0 0 0,-43 22 16,22 41 0,21-42-16,0 0 0,-22 43 15,22-43-15,0 0 0,0 43 16,21-43-16,0 0 0,0 21 16,42 1-1,-21-43-15,43 21 16,-22-21-16,-21 0 0,64 0 15,-64 0-15,22 0 0,62-21 16,-62 0 0,-22-1-16,0 22 15,21-21-15,-42 0 0,0 0 16,22 21-16,-22-21 0,0 0 16,0-1-16,0 1 15</inkml:trace>
  <inkml:trace contextRef="#ctx0" brushRef="#br0" timeOffset="40679.54">20595 2985 0,'21'0'16,"0"0"-16,43 0 16,-22 0-16,1 0 0,-1 0 15,0 0-15,22 0 0,-22 0 0,0 0 16,1 0-16,-1 0 0,0 0 0,43 0 15,21 0 1,-85 0-16,0 0 0,22 0 16,-22-22-1,0 22-15,0 0 0,-42 0 47,0 0-31,0 0-16,-1 0 0</inkml:trace>
  <inkml:trace contextRef="#ctx0" brushRef="#br0" timeOffset="51243.5">1122 5419 0,'-21'0'32,"21"21"-32,-22-21 47,22-21-1,0 0-46,0-1 16,0 1-16,0 0 16,0 0-16,0 0 15,22 0-15,-1 21 16,-21-22-16,21 22 0,0 0 16,-21-21-16,21 21 0,0 0 15,1 0-15,-1 0 0,42 0 16,-42 21-16,1 1 15,-1-1-15,0 0 0,0 21 0,0-21 16,0 22-16,-21-22 0,0 21 16,0 85-1,0-84-15,-21-1 0,0 0 0,0 1 16,-43 20-16,22-21 0,0 1 16,21-22-16,-22 0 0,1 21 15,-22 1 1,22-43-16,0 42 15,-1-42-15,22 0 0,-21 0 0,21 0 16,0-21-16,-1 0 16,1 0-16,0-43 15,21 43-15,-21-43 16,21 22-16,0 0 16,0-1-16,0 22 0,21 0 0,0 21 15,-21-21-15,21 0 0,1 21 16,20 0-16,0 0 15,-21 0-15,1 21 0,41 21 16,-42-21-16,0 22 0,1-22 16,-1 21-16,0-21 15,42 64 1,-20 0-16,-22-64 16,0 0-16,-21 0 0,21-21 15,0 21-15,1-21 31,-1 0-15,-21-21 0,21 0-1</inkml:trace>
  <inkml:trace contextRef="#ctx0" brushRef="#br0" timeOffset="52878.57">2011 5673 0,'21'-21'171,"0"-1"-155,-21 1-16,0 0 16,0 0-1,0 0 1,0 42 15,-21 0-15,21 0-16,0 0 15,0 1-15,-21-1 0,21 0 16,0 0-16,0 0 16,0 0-16,0 1 15,21-22 32,0-22-31,-21 1-16,21 0 15,-21 0-15,0 0 16,0 0 0,0 42 31,0 0-32,0-42 79,0 0-78,0 42 46,0 0-46,0 0-1,0-42 63,0 0-46,0 42 61,-21-21-46</inkml:trace>
  <inkml:trace contextRef="#ctx0" brushRef="#br0" timeOffset="54632.56">3387 5228 0,'-22'0'0,"44"0"0,-44-21 0,22 0 16,0 0-16,0 0 16,0-1-16,-21 1 0,21 0 0,0 0 15,0 0-15,0-43 16,-21 22 0,21 21-16,0 0 0,0-1 15,0 1-15,0 0 0,0 0 0,0 0 16,0 0-1,0 63 17,0-21-32,0 0 0,0 22 0,0-1 15,0 0-15,0 1 0,0 126 16,0-106-16,0 1 16,0-1-16,0 1 0,0-22 0,0 22 15,-21-22-15,0 22 0,21-22 16,-21 0-16,21 1 0,0-22 0,-22 21 15,22-21-15,-21 0 0,21 1 16,0-1-16,0 0 16,0-42-1,0 0 1,0-1-16,0 1 0,0 0 16,21 0-16,1-21 0,-22-1 15,42-20-15,-21-22 16,0 43-16,0-1 0,43-41 15,-43 41-15,0 22 0,43-42 16,-43 42-16,21 21 16,-21 0-16,1 0 0,-1 0 0,21 42 15,-42-21 1,0 0-16,0 0 0,-21 43 16,0-43-16,0 21 15,-1-20-15,1-1 0,-21 0 16,0 0-16,-1 0 15,22-21-15,0 0 0,-21 0 16,20 0-16,1 0 16,0 0-16,21-21 0,0 0 15,-21 21-15,21-21 16,0 42 15,0 0-31,21 0 0,-21 0 0,21 22 16,0-22-16,1 21 0,-1-21 15,0 22-15,-21-22 0,21 21 0,64 22 16,-64-43 0,0 0-16,0-21 0,22 0 15,20 21-15,-42-21 0,22 0 16,20-21-16,-42 21 0,22-21 16,41-43-1,-41 22-15,-22 21 0,0-21 16,0 20-16,-21-20 15,0 21-15,0-21 0,0 20 0,0-20 0,0 21 16,0 0-16,0-22 16,0 22-1,0 42-15,0 1 16,0-1-16,0 0 0,0 0 16,0 0-16,0 22 0,0-22 15,0 42-15,0 1 16,0-43-16,0 0 0,0 21 15,0-20-15,0-1 0,-21-21 16,21 21-16,0-42 31,0 0-15,0-1-16,0 1 0,0 0 16,0 0-16,0 0 0,0 0 0,0-22 15,21 22-15,0-64 16,43 1-1,-43 41-15,21 22 0,-21 0 0,22 0 16,-1 21-16,22 0 0,-22 0 16,-21 0-16,21 0 0,1 42 15,-22 43 1,-21-64-16,0 21 0,0-20 16,0 20-16,0-21 0,-21 43 15,21-43-15,-21 0 0,21 0 0,-22 21 16,1-20-1,21-1 1,-21-21-16,21-21 31,0-1-31,0 1 16</inkml:trace>
  <inkml:trace contextRef="#ctx0" brushRef="#br0" timeOffset="56372.57">5038 5355 0,'0'-21'16,"0"42"15,-22 0-31,1 1 0,21-1 0,-21 0 16,21 0-16,0 0 0,-21 22 0,0-22 15,21 21-15,-21-21 0,21 22 16,-22-1-16,22-21 0,0 0 0,0 22 16,0-1-16,0 21 15,0-41-15,22-1 16,-1-21-16,21 0 16,-21 0-16,0 0 0,1 0 15,-1 0-15,63-43 16,-62 22-16,-1 0 0,0 0 15,-21 0-15,21 0 0,0-22 16,-21 22-16,0 0 0,0-21 0,0 20 16,0-20-16,0 0 0,0-22 15,-21-42 1,0 85-16,0 0 0,21 0 16,-21 0-16,-1 0 0,1-1 0,0 22 15,0 0-15,0 0 0,0 0 16,-1 0-16,1 22 0,0-1 0,0 63 15,0-62 1,0 20-16,21-21 0,0 21 16,0 1-16,0-1 0,0 0 0,0 1 15,0-22-15,0 21 0,0-21 16,0 22-16,0-22 0,0 0 0,21-21 16,21 21-16,-21-21 0,0 0 15,1 0-15,-1 0 0,21 0 16,-21 0-16,43-42 15,20-22 1,-41 43-16,-22 0 0,0 0 0,0-21 16,0 20-16,22-41 15,-43 42-15,0 0 0,21-43 16,0 64 0,-21 21-1,0 0 1,0 1-16,0-1 0,0 0 15,0 42-15,0-41 0,0 41 16,0-42-16,0 0 0,21 1 16,-21-1-16,21 0 0,1 21 15,-1-42-15,0 0 0,21 0 16,22 0 0,-1-21-16,-42 21 0,1-21 15,20-21-15,-21 20 16,0 1-16,0-21 0,1 0 15,-22 20-15,21-20 0,-21 21 16,0 0-16,0 0 0,21-43 16,-21 85 15,0 0-31,0 1 16,0-1-16,0 21 0,0-21 0,0 22 15,0-1 1,0 0-16,0-21 0,0 1 15,0-1-15,0 0 0,21-21 0,-21 21 16,21-21 0,0 0-16,1 0 0,41 0 15,-42-21-15,0 0 16,-21 0-16,22 21 0,-1-22 16,-21 1-16,21 0 0,-21 0 0,21 0 15,-21-85 1,21 64-1,-21 20-15,0 1 0,0 0 0,0 42 47,0 0-47,0 1 0,0-1 0,0 0 16,0 0-16,0 21 0,0-20 16,0-1-16,0 0 0,0 21 15,0-21-15,0 1 0,0-1 0,43 21 16,-22-42-16,0 0 15,0 21-15,21-21 16,-20 0-16,20 0 0,-21-21 16,0 21-16,22-21 0,-22 0 0,0 0 15,0-1-15,0 1 0,0-21 16,22-43 0,-1-42-16,-42 85 15,0-43-15,21 64 0,-21-21 16,21-1-16,-21 1 0,0 21 15,22-21-15,-22-22 16,0 43 0,-22 21-16,1 21 15,0-21-15,21 21 0,0 22 0,-21-22 16,21 0-16,-21 21 0,21 1 16,0-1-16,0 64 15,0-64-15,0 0 0,0 1 0,0 41 16,0-62-16,0 20 15,0 0-15,0-21 0,0 1 0,42 41 16,0-42 0,-20-21-1,-1 0-15,0 0 0,0 0 0,0 0 16,22 0-16,-22 0 0,0-21 0,21 0 16,-21 21-16,1-21 0,-1 0 0,0-22 15,0 22-15,0 0 0,0-21 16,1 20-16,20-62 15,-42 20-15,0 43 16,0 0-16,0 0 0,-21 21 31,0 0-31,21 21 0,-22 21 16,1 1 0,21-1-16,0-21 0,0 0 15,0 0-15,0 1 0,0 20 0,0-21 16,0 0-16,0 0 0,0 1 0,21-22 15,1 21-15,-1 0 0,85 0 16,-43-21 0,-42 0-16,22 0 0,-22 0 15,21-21-15,-21 21 0</inkml:trace>
  <inkml:trace contextRef="#ctx0" brushRef="#br0" timeOffset="57697.81">8064 5376 0,'0'0'0,"0"-21"0,-21 0 16,0 21-16,21-21 0,-21 21 15,0 0-15,0-21 0,-1 21 16,1 0-16,0 0 0,0 21 15,0 0-15,-22 21 16,43-20-16,-21-1 0,-21 21 16,42 0-16,0-20 0,-21 20 15,21-21-15,-21 21 0,21-20 16,0 20-16,0 0 16,0 1-16,21-43 0,-21 21 15,42 0-15,-21-21 0,0 0 16,1 0-16,-1 0 0,0 0 0,0-21 15,64-22 1,-1-20 0,-62 21-16,-1 20 0,0-20 0,0 0 0,0-1 15,0 22-15,1-21 16,-22 0-16,0-22 0,0 22 0,0-1 0,21 1 16,-21 0-16,0-1 0,0-20 15,0-22 1,-21 85-1,21 21-15,0 1 16,0 20-16,0-21 0,-22 21 16,22 85-16,0-42 15,0-43-15,0 1 0,0-1 16,0 0-16,0 1 0,0-1 16,0-21-16,0 22 0,0-22 0,22 0 15,-22 21-15,21-21 0,0-21 0,0 22 16,0-1-16,64-21 15,0 0-15,-43 0 16,21 0-16,-20 0 0,-1 0 0,22 0 16,-22-21-16,0-1 0,1 1 0,-22 0 15,21 0-15,-21 0 0,22-22 16,-1-62 0,-42 83-16,0 1 0,0-21 15,0 21-15,0 0 0,-21 21 16,0 0-16,-1 0 0,-62 0 15,20 21 1,22 0-16,21 0 16,0 0-16,-1 22 0,1-22 15,0 0-15,21 0 0,0 0 0,-21 0 16,21 43 0,0-43-16,0 0 0,21-21 15,0 0-15,0 0 0,1 0 0,-1 0 16,0 0-16,0 0 0,0 0 0,22-21 15,-22 0-15,0 21 0,0-21 0,0 0 16,64-85 0,-64 63-1,-21 22-15,21 0 0,-21 0 16,21 0-16,-21 42 47,0 0-47,0 0 15,-21 0-15,21 1 0,-21-1 0,21 21 16,0-21-16,0 22 0,0-22 0,0 21 16,0 0-16,0 1 0,0-1 0,0 85 15,0-85 1,21 43-16,-21-43 0,0 1 16,0-1-16,0 0 0,21 1 15,-21-1-15,0 0 0,0 1 0,0 20 0,0-20 16,0-1-16,0 0 15,0 1-15,-21 84 16,-21-43 0,42-63-16,-21 1 0,0-22 0,21 21 15,-22-21-15,1 0 0,0 0 16,0 0 0,0-21-16,-22-43 15,22 43-15,0-21 0,0-22 16,21 22-16,-21-1 0,21 1 0,0-21 15,0 20-15,0-20 0,21-85 16,21 42 0,-21 42-16,-21 22 0,22 0 15,41-43-15,-42 64 16,0-22-16,1 22 0,-1-21 0,0 21 16,21-22-16,-21 22 0,1 0 15,-1 0-15,0-21 16,0-1-16,-21 22 0,21 0 15,0 21-15,-21-21 0</inkml:trace>
  <inkml:trace contextRef="#ctx0" brushRef="#br0" timeOffset="58098.58">9292 5546 0,'0'21'15,"21"-21"1,0 0-16,1 0 15,-1 0-15,0-21 16,0 21-16,0 0 0,-21-21 16,21 21-16,22-43 0,-22 22 15,0 0-15,0 21 0,-21-42 16,0 20 0,0 1-16,0 0 0,0 0 15,-21 21 1,0 0-16,0 0 15,0 0-15,21 21 0,-22 0 16,1 0-16,0 1 0,21-1 0,0 21 16,-21-21-16,21 85 15,0-21 1,0-64-16,0 0 0,42 0 16,-21 0-16,1-21 0,20 0 15,-21 0-15,0 0 0,64 0 16,-43 0-1,-21-21-15,1 0 0,-1 0 16,0 0-16,-21 0 16</inkml:trace>
  <inkml:trace contextRef="#ctx0" brushRef="#br0" timeOffset="59294.9">11261 5249 0,'0'0'0,"0"-21"0,0 0 15,21 21-15,-21-21 0,21 0 16,-21 42 15,0 0-31,-21 0 16,0 0-16,21 1 0,-22 20 15,22-21-15,-21 21 0,0-20 0,21-1 16,0 42-16,0-20 16,0-22-16,0 0 0,0 0 15,0 0-15,21-21 16,0 21-16,1-21 16,-1 0-16,0 0 15,0-21-15,0 21 0,-21-21 16,21 0-16,1 21 0,-1-21 0,-21 0 15,21-1-15,-21 1 0,21 0 16,-21 0-16,0-64 16,0 22-1,0 42-15,0-1 0,0 1 16,0 0-16,-21 21 0,0 0 0,0 0 16,-1 0-16,1 0 0,-21 0 15,21 0 1,21 21-1,21-21 1,0 0-16,0 0 16,64 0-16,-22-21 15,-41 21-15,20 0 0,-21 0 16,21-21-16,-20 21 0,20-21 16,0 21-16,-21 0 0,22 0 0,-22 0 15,21 0 1,-21 0-16,-21 21 0,0 0 15,0 0-15,0 22 0,0-22 16,0 0-16,-21 21 0,21 1 16,0-22-16,-42 42 15,21 1 1,0-43-16,21 0 16,-22-21-16,22-21 46,0 0-46,0 0 0,0-1 16,0 1-16,22 0 0,-1 0 16,-21 0-16,21-22 0,0 22 0,0-21 15,0 0-15,1 20 16,20-20-16,21-21 0,-20 20 0,-22 22 16,64-21-16,-43 42 0,43 0 15,-43 0-15,-21 0 16,21 21-16,22 64 15,-22 20-15,-42-83 16,0 20-16,0-21 16,0 21-16,0-20 0,0 20 0,0-21 0,0 0 15,0 0-15,-21 1 0,0-1 16,0 0 0,21 0-16</inkml:trace>
  <inkml:trace contextRef="#ctx0" brushRef="#br0" timeOffset="59888.56">13631 4953 0,'0'0'0,"0"-21"0,0-21 31,0 63-15,0 0-16,0 21 15,-21 1-15,0 41 16,21-41-16,-21-1 0,21 0 16,0 22-16,0-22 0,-21 0 0,21 1 15,-22-22-15,22 21 0,-21-21 0,21 43 16,0-43-1,0 0-15,21-21 32,1-21-17,-1 21-15,-21-21 0,21 0 0,0 0 16,0-1-16,0 1 0,1-21 0</inkml:trace>
  <inkml:trace contextRef="#ctx0" brushRef="#br0" timeOffset="60139.42">14012 4784 0,'0'21'15,"0"0"-15,0 0 0,0 0 16,0 22-16,0-1 0,-21 0 16,21 1-16,-21 20 0,21-20 0,-42 84 15,42-43 1,-22-63-16,1 22 0,21-1 15,0-21-15,0 0 0,-21-21 16,21 22-16,0-44 47,0 1-47,0 0 16</inkml:trace>
  <inkml:trace contextRef="#ctx0" brushRef="#br0" timeOffset="60360.29">13568 5271 0,'0'0'16,"0"21"-1,0 0-15,21-21 16,0 0-16,0 0 16,0 0-16,1 0 15,-1 0-15,0 0 0,0 0 0,21 0 16,-20 0-16,-1 0 0,42 0 15,-42 0-15,22-21 0,-22 0 16,42 21-16,-41-22 0,20 1 16,-21 0-16,0 21 0,0-21 15</inkml:trace>
  <inkml:trace contextRef="#ctx0" brushRef="#br0" timeOffset="60671.11">14436 4932 0,'21'0'47,"0"0"-47,0 0 0,0 0 0,0 0 15,1 0-15,20 0 0,-21 0 16,21 0-16,-20 0 0,-1 0 0,63 0 15,-41 0 1,-22 0-16,0 0 0,0 0 16,-42 0 15,0 0-31,0 0 0,0 0 16,-22 0-16,22 0 15,0 0-15,0 0 0</inkml:trace>
  <inkml:trace contextRef="#ctx0" brushRef="#br0" timeOffset="60921.97">14668 4932 0,'-21'42'31,"0"-21"-31,21 1 0,0-1 16,0 0-16,0 0 0,0 43 15,-21-43-15,21 21 0,-21-21 0,21 22 16,-21-22-16,-1 21 0,22-21 15,0 0-15,0 1 0,-21-1 0,21 0 16,-21 0-16,21 0 0,0 0 16,21-21 15,0 0-15,1-21-16,-1 21 0,-21-21 15,21 0-15,0 0 0,0 0 0</inkml:trace>
  <inkml:trace contextRef="#ctx0" brushRef="#br0" timeOffset="61203.81">14901 4974 0,'-21'0'31,"42"0"-15,0 0-16,1 0 0,-1 0 0,21 0 15,-21 0-15,22-21 0,-22 21 16,21 0-16,-21 0 0,22 0 0,-22 0 16,42 0-16,-20 0 15,-22 0-15,0 0 16,-42 0 15,0 0-31,-1 0 0,1 0 16,0 0-16,0 0 0,0 0 15,0 0 1</inkml:trace>
  <inkml:trace contextRef="#ctx0" brushRef="#br0" timeOffset="61422.68">15176 4953 0,'-21'0'15,"0"21"1,21 0-16,0 1 0,-21-1 16,21 0-16,0 21 15,-21 43 1,0-43-16,21-21 0,0 22 15,0-22-15,-22 0 0,22 21 0,-21-20 16,21-1-16,0 0 0,0 0 16,0 21-16,-21-20 15,21-1-15,21-21 47,0-21-47,1-1 0,-1 1 16</inkml:trace>
  <inkml:trace contextRef="#ctx0" brushRef="#br0" timeOffset="61684.53">15621 4995 0,'0'0'16,"0"22"-16,0-1 15,0 0-15,0 21 16,0-21-16,-21 22 0,21-22 0,-21 21 15,21 1-15,0-22 0,0 21 0,-22 0 16,22-20-16,-21 20 0,21-21 16,-21 43-16,21-1 15,0-42-15,0 0 16,21-21 15,0-21-31,-21 0 16,22 21-16,-22-21 0,0 0 0</inkml:trace>
  <inkml:trace contextRef="#ctx0" brushRef="#br0" timeOffset="61964.37">15684 5017 0,'0'-22'0,"0"44"0,0-65 0,22 1 16,-22 21-16,21 0 0,0 21 15,-21-22-15,21 1 0,21-21 16,43 21-1,-64 21-15,0 0 16,1 0-16,-1 0 0,0 21 0,-21 0 16,21 0-16,-21 0 0,0 1 0,0 83 15,-21-41 1,0-43-16,0 21 16,-43 1-16,43-43 0,-21 21 15,20 0-15,1-21 0,0 0 0,0 21 16,0-21-16,0 0 15,21-21 1</inkml:trace>
  <inkml:trace contextRef="#ctx0" brushRef="#br0" timeOffset="62607">16764 5207 0,'0'0'0,"0"-21"0,-21 0 0,21 0 15,0-1-15,0-20 16,0 21-16,0 0 0,0 0 0,21 21 15,0-22-15,0 1 0,0 21 16,22 0-16,-1 0 0,0 21 16,1 1-16,-22 20 0,42 0 15,-41 1-15,-1-1 16,0-21-16,-21 21 0,0 1 0,0-22 16,0 85-1,-42-64-15,20-21 16,1 0-16,-21 1 0,42-1 15,-21-21-15,0 0 16,21-21 0,0-1-16,0 1 0,0 0 15,0 0-15,0 0 0,21 0 0,0-22 16,0 22-16,0-21 0,-21 21 16,21-22-16,22 1 0,-22 21 0,21-43 15,1 43-15,-22 0 16,21 0-16,-21 21 0,22-21 15,-22 21-15,0 0 0,21 0 16,-21 21 0,-21 0-16</inkml:trace>
  <inkml:trace contextRef="#ctx0" brushRef="#br0" timeOffset="63001.78">17526 5334 0,'42'21'16,"-21"-21"-16,1 0 16,41-21-1,-42 21-15,43-42 0,-43 21 16,0 21-16,43-43 16,-43 22-16,0-21 0,0 21 0,0-1 15,0 1-15,1-21 0,-22 21 16,0 0-16,0-1 0,0 1 0,0-21 15,-22 42 1,1 0-16,0 0 0,0 0 0,-21 42 16,20-21-16,1 1 0,0-1 15,-21 21-15,21 0 0,-1-20 16,-20 105 0,21-64-16,21-42 0,0 0 0,0 1 15,0 20-15,0-21 0,21-21 16,21 42-16,-20-42 15,20 22-15,21-22 0,-41 0 16,20 0-16,0 0 0,1 0 16,-1 0-16,0 0 0,85-22 15,-21-20 1</inkml:trace>
  <inkml:trace contextRef="#ctx0" brushRef="#br0" timeOffset="64104.15">18754 5101 0,'0'0'0,"0"-21"0,0 0 16,0 0-16,-22 0 0,1 21 16,0 0-16,0-22 0,-21 22 15,20 0-15,1 0 0,-21 0 16,-22 0-16,43 22 16,0-1-16,-21 0 0,21 0 0,-1 0 15,1 22-15,-42 62 16,42-83-16,21 20 15,0-21-15,0 0 0,0 22 0,0-22 0,0 0 16,0 0-16,21 0 0,0 0 16,0-21-16,21 0 15,-20 0-15,41 0 16,-21 0-16,-20 0 0,41-42 16,-42 42-16,0-21 0,1 0 15,-1 0-15,0-1 0,0 1 0,0-63 16,22 20-1,-43 43-15,0 0 16,0 0-16,21-1 0,-21 44 31,0-1-15,0 0-16,-21 21 0,21-21 0,-22 1 16,22 20-16,0 0 0,-21-21 15,21 22-15,-21-1 0,21 0 16,-21 22-16,21-22 0,0 1 0,0 20 15,0-21-15,0 128 16,0-64-16,0-64 16,0 0-16,0 1 0,0-1 0,0 21 15,-21-20-15,0-1 0,21 0 0,0 1 16,-22-1-16,1 0 0,0 22 16,21-22-1,0-21-15,0-42 16,21 0-1,0 0-15,1-21 0,-1 20 16,21-41-16,43-85 16,-64 105-16,0 1 15,21-85-15,1 64 0,-22-1 16,0-21-16,0 22 0,0-22 16,64-190-1,-64 148-15,-21 64 0,21 20 16,-21-20-16,0 20 0,0 1 15,0 0-15,0 21 0,0-1 0,0 1 16,0 42 15,0 1-31,0-1 16,-21 0-16,21 21 0,0-21 16,0 1-16,0-1 0,0 63 15,0-41 1,0-22-16,0 21 15,21-21-15,1 1 0,20-22 16,-21 0-16,0 0 0,0 0 16,1 0-16,-1 0 0,0 0 15,21 0-15,-21-22 0,22 1 16,-22 0-16,-21 0 0,21 0 16,0 0-16,0-1 15,1-41-15,-1 42 0,0-22 16,-21 22-16,21 0 0,-21 0 0,0 0 15,21 0 1,-21 42 0,0 0-16,0 0 15,0 21-15,-21-20 0,21 20 0,0-21 16,0 0-16,0 22 0,0-22 0,0 0 16,0 0-16,0 0 0,0 0 15,0 1-15,21-22 0,0 21 16,1-21-16,20 0 15,-21 0-15,0 0 16,0 0-16,1-21 0,-1 21 16,0-22-16,0 1 0,-21 0 0</inkml:trace>
  <inkml:trace contextRef="#ctx0" brushRef="#br0" timeOffset="64880.7">19981 5122 0,'-21'43'16,"21"-22"-1,21-21-15,0 0 16,22 0 0,-22 0-16,0-21 15,-21 0-15,21 21 0,0-22 0,1 1 16,-22 0-16,0 0 15,0 0-15,0-22 16,0 22-16,0 0 0,-22 21 31,1 0-31,0 0 0,0 0 16,21 21-16,-21 0 0,0 1 0,-1 20 16,22 0-1,-21 43-15,0-43 0,21-21 16,0 1-16,0-1 0,0 0 15,0 0-15,21 0 16,0-21-16,1 0 0,20 21 16,21-21-1,-20 0-15,20-42 16,-42 42-16,64-21 16,-43 0-16,1 0 0,-1-1 0,0-20 15,1 21-15,-1 0 0,0-22 0,-20 22 16,20-21-16,-21 21 0,0 0 0,0-1 15,-21 1-15,0 0 16,-21 21-16,0 0 16,0 0-16,0 21 0,-22 0 15,22 1-15,21-1 16,0 0-16,-21 0 0,21 0 0,0 0 16,0 64-1,0-64-15,21 0 0,0 1 16,1-1-16,-22 0 0,21-21 15,0 21-15,0-21 0,-21 21 16,21-21-16,-42 0 47,0 0-47,0 0 0,0 0 16,-1 0-16,1 0 0,-42-21 15,42 21 1,-1 0-16,1 0 15,0 0-15,21 21 16,21-21 0,0 0-16,1 0 0,-1 0 15,0 0-15,0 0 0,0 0 0,0-21 16,1 21-16</inkml:trace>
  <inkml:trace contextRef="#ctx0" brushRef="#br0" timeOffset="65191.53">21272 4741 0,'0'0'0,"22"-21"0,-1-21 0,-21 21 15,0 0 1,-21 21 0,21 21-16,-22 0 0,22 0 0,0 0 15,-21 22-15,0-1 0,21-21 16,-42 64-16,21 21 15,21-64-15,-22 0 0,1-21 0,21 22 16,0-1-16,0-21 0,-21 22 16,21-22-16,0 0 0,0 0 15,0 21-15,21-42 32,0 0-32,1 0 0,-1 0 15,0 0-15,0-21 0,0 21 16,0-21-16,1 0 0,-1 0 15,0 0-15</inkml:trace>
  <inkml:trace contextRef="#ctx0" brushRef="#br0" timeOffset="65465.37">21145 4911 0,'0'0'0,"-21"0"15,0 0-15,42 0 31,22 0-31,-22 0 16,0 0-16,21 0 0,1 0 0,-22-21 16,21 21-16,0 0 0,1 0 0,-22-22 15,21 22-15,-21 0 0,64-21 32,-64 21-32,0 0 0,-63 0 31,21 0-16,0 0-15,-64 0 16,43 0-16</inkml:trace>
  <inkml:trace contextRef="#ctx0" brushRef="#br0" timeOffset="67704.67">3450 7197 0,'0'-21'31,"0"-1"-16,0 1-15,0 0 16,0 0-16,-21 21 0,21-21 16,-21 0-16,-22 21 0,22-22 15,0 22-15,-21 0 0,-22-21 16,-42 21 0,85 0-16,-21 0 0,21 21 15,-22 1-15,22-1 0,-21 0 0,21 21 16,-22 1-16,22-22 0,0 21 15,-21 64-15,42 0 16,0-64-16,0-21 0,0 22 16,21-22-16,0 0 0,0-21 15,0 21-15,1-21 0,-1 0 0,21 0 16,0 0 0,22-21-16,-22 0 0,1 0 0,-1-22 15,-21 22-15,21 0 0,1 0 0,-1-22 16,-21 22-16,22-21 15,-22 21-15,0-85 16,-21 64-16,0 20 16,0 1-16,0 0 0,0 42 31,0 0-31,0 22 16,0-22-16,0 42 15,0-41-15,0 20 0,0-21 0,21 21 16,-21-20-16,21-1 0,0 0 15,1 0-15,-1 0 0,0-21 0,85 0 16,-64 0 0,-21 0-16,22-21 0,-22 21 15,21-21-15,-21 0 0,22 0 0,-22-1 16,21 1-16,-21-21 0,0 21 16,1 0-16,20-64 15,-42 21-15,0 43 0,0 0 16,0 0-16,-21 0 15,0 21-15,-1 0 0,22 21 16,-21 0 0,21 0-16,-21 43 15,21-22-15,0-21 0,0 64 16,-21-64-16,21 21 0,-21 1 16,21-22-16,0 21 15,0-21-15,0-42 31,0 0-15,0 0-16,0 0 0,0 0 0,21-1 16,-21 1-16,21 0 0,-21-21 15,21-43-15,22 22 16,-43 41-16,21 1 0,21 21 16,-21 0-1,22 0-15,-22 21 0,0 1 16,0-1-16,64 85 15,-64-64-15,0-21 16,0 0-16,0 22 0,1-22 16,-1-21-16,0 21 0,0-21 0,0 0 15,0 0-15,1 0 16,-1 0-16,21-42 16,22-22-1,-43 43-15,0 0 0,0-22 16,0 22-16,0-21 0,22-22 15,-1 43-15,-21 0 0,64-42 16,0 41 0,-64 22-16,42 22 15,-42-1-15,1 0 16,-22 21-16,0-21 16,21 22-16,-21-22 0,0 0 15,0 0-15,0 0 0,0 1 16,0-44 15,0 1-15,0 0-16,0 0 0,0 0 15,0 0-15,0-1 0,0 1 16,0 0-16,-43-42 16,22 41-16,0 1 15,0 21-15,0 0 0,0 0 16,-1 0-16,1 0 0,0 0 15,0 21-15,0 1 0,0-1 0,-1 0 16,1 21-16,0-21 0,-21 64 16,21-43-16,21-20 0,0 20 15,0 0-15,0-21 0,0 1 0,0 41 16,42-21 0,-21-42-16,0 0 15,22 0-15,-22 0 0,0 0 0,0-21 16,21 21-16,-20-21 15,-1 0-15,63-85 16,-41 43-16,-43 20 16,21 1-16,-21 0 0,21-1 15,-21 1-15,0 0 0,0-1 0,0 1 16,0 0-16,21-1 0,-21 1 0,0 0 16,21-1-16,-21 1 0,0-43 15,0 43 1,0 63-1,0 0-15,0 0 0,0 22 16,0-1-16,0 0 0,0 170 16,0-170-1,0 22-15,0-22 0,0 1 16,0-1-16,0 0 0,0 1 0,22-22 16,-22 21-16,21-21 0,0 0 0,0 1 15,0-22-15,0 0 0,1 21 16,105-21-1,-64-43-15,-42 22 0,22 21 16</inkml:trace>
  <inkml:trace contextRef="#ctx0" brushRef="#br0" timeOffset="68207.38">7175 6922 0,'0'0'0,"0"-22"0,0 1 15,-21 0-15,21 0 0,0 0 16,0 42-1,0 0 1,0 21-16,0-20 0,0 20 16,0 0-16,0 1 0,0-1 0,0 21 15,0-20-15,0 20 0,0-20 16,0-1-16,0 0 0,0 1 0,0-1 16,0 21-1,0 22-15,0-64 16,0-42 15,0 0-31</inkml:trace>
  <inkml:trace contextRef="#ctx0" brushRef="#br0" timeOffset="68479.89">7514 6879 0,'0'0'15,"0"21"1,0 1-16,0 20 16,0 0-16,0 1 0,0-1 15,0 0-15,0 1 0,0 20 16,0-21-16,0 1 0,0 20 16,0-42-16,0 1 0,-21-1 15,21 0-15,0 0 0,-21 0 16,21-42 31,-21 0-47,21 0 0</inkml:trace>
  <inkml:trace contextRef="#ctx0" brushRef="#br0" timeOffset="68674.78">7091 7239 0,'0'0'0,"0"21"32,21-21-32,0 0 0,85 0 15,0 0 1,-64 0 0,0 0-16,-20 0 0,20-21 0,0 21 15,-21 0-15,22-21 0,-22 0 0,0 21 16,0-21-16</inkml:trace>
  <inkml:trace contextRef="#ctx0" brushRef="#br0" timeOffset="68951.63">7895 6943 0,'21'0'31,"0"0"-31,1 0 0,-1 0 16,0 0-16,0 0 0,0 0 0,0 0 16,64 0-16,0-21 15,-43 21-15,22 0 16,-43 0-16,0 0 0,0 0 16,0 0-16,-42 0 46,0 0-46,0 0 16</inkml:trace>
  <inkml:trace contextRef="#ctx0" brushRef="#br0" timeOffset="69207.49">8149 6922 0,'0'0'0,"-21"21"31,21 0-31,0 0 0,0 21 15,0-20-15,0-1 0,0 21 16,0 0-16,0-20 0,0 20 0,0 43 16,0 20-1,0-83-15,0 20 16,0-21-16,-21 0 0,21 0 0,0 1 16,0-1-16,21-21 31,0 0-31,0 0 0,0 0 15,-21-21-15,22-1 0,-1 22 0,0-21 16</inkml:trace>
  <inkml:trace contextRef="#ctx0" brushRef="#br0" timeOffset="69459.34">8551 6985 0,'0'0'15,"21"0"1,1 0 0,-1 0-16,0 0 0,0 0 0,21 0 15,-20 0-15,20-21 0,-21 21 0,21 0 16,1 0-16,-1 0 0,0 0 16,-20 0-16,20 0 0,-21 0 0,21 0 15,-20 0-15,-44 0 31,1 0-15,0 0-16,0 0 0</inkml:trace>
  <inkml:trace contextRef="#ctx0" brushRef="#br0" timeOffset="69716.21">8742 6985 0,'0'21'31,"0"0"-15,0 1-16,0-1 0,0 0 0,0 0 16,0 21-16,0 1 0,0-1 15,0-21-15,0 22 0,0-1 16,0 0-16,-21 1 0,21 41 16,0-63-16,0 1 15,0-1-15,21-21 31,0 0-31,0 0 0,-21-21 16,42-1-16</inkml:trace>
  <inkml:trace contextRef="#ctx0" brushRef="#br0" timeOffset="69976.06">9356 6964 0,'0'21'16,"0"0"-16,-22 43 16,22-43-16,0 21 0,-21 1 15,21-22-15,0 21 0,0 0 0,0 64 32,0-42-32,0-22 0,-21-21 0,21 43 15,-21-43-15,21 0 16,0 0-16,0 0 15,0-42 17,21 21-32</inkml:trace>
  <inkml:trace contextRef="#ctx0" brushRef="#br0" timeOffset="70270.89">9356 7133 0,'0'0'0,"0"-42"0,0 21 0,0 0 15,0-1-15,0 1 0,0 0 16,0 0-16,21 21 16,-21-21-16,21 21 0,0-21 0,0 21 15,0 0-15,22-22 0,-1 22 16,-21 0-16,0 0 0,22 0 16,-22 0-16,0 22 0,0-1 15,-21 0-15,0 0 0,0 21 16,-42 64-1,-22-63-15,43-1 16,-42 0-16,42-21 0,-1-21 16,1 43-16,0-43 15,21 21-15,0-42 32</inkml:trace>
  <inkml:trace contextRef="#ctx0" brushRef="#br0" timeOffset="70811.58">10647 6668 0,'0'0'0,"0"-22"16,0 1-16,21-42 15,-21 42-15,0-1 0,0-20 16,0 21-16,0 0 16,0 0-16,0 42 31,-21 21-31,21-21 15,0 22-15,-21 62 16,-1 86-16,22-149 16,0 22-16,-21 42 15,21-43-15,0-21 0,0 1 16,0-1-16,0-21 0,0 64 16,0-64-1,21-21 1,-21-21-16,0 0 15</inkml:trace>
  <inkml:trace contextRef="#ctx0" brushRef="#br0" timeOffset="71312.28">10583 6773 0,'-21'-105'15,"42"210"-15,-42-253 0,21 106 0,0 21 0,0-22 0,21 22 16,0-42-1,64-22-15,-64 43 16,22 21-16,-1 21 0,0-22 0,1 1 16,-1 21-16,0 0 0,22 0 15,-22 0-15,0 0 0,107 64 16,-44 20 0,-83-41-16,-1-1 0,-21-21 15,0 22-15,-21-1 0,-1 0 16,-20-21-16,21 22 0,-43-1 0,-84 22 15,21-22 1,85-21-16,0 0 0,-1-21 0,22 0 16,-21 21-16,21-21 0,-1 0 0,1 0 15,0 0-15,21-21 32,21 42-17,0-21 1,1 22-16,-1-1 0,21 21 15,-21-21-15,64 64 16,-43-22-16,-21-20 0,1-22 16,-1 0-16,0 0 0,0 0 15,0-21-15,-21 22 0,21-22 16,1 0-16,-1 0 0,0 0 0,0 0 16,0 0-16,0 0 15,1-22 1,-1 1-16,0-21 15</inkml:trace>
  <inkml:trace contextRef="#ctx0" brushRef="#br0" timeOffset="71685.08">11472 7027 0,'21'0'15,"1"0"1,-1 0-1,0-21-15,0 21 0,-21-21 16,21 21-16,43-42 16,-22 21-16,-42-1 15,21 1-15,0 0 0,-21 0 16,0 0-16,0 0 0,-21 21 31,0 0-31,0 0 0,0 0 0,0 0 16,-1 21-16,1 0 0,0 21 15,0 1-15,0-22 0,21 21 16,-21-21-16,21 0 0,0 85 16,0-63-1,0-22-15,21-21 16,0 21-16,0-21 0,0 0 16,22 0-16,-22 0 0,0 0 0,0-21 15,21 21-15,22-43 16,-43 43-16,0-21 0,22 0 0</inkml:trace>
  <inkml:trace contextRef="#ctx0" brushRef="#br0" timeOffset="72087.75">12277 6752 0,'0'0'16,"0"-21"-16,-22 21 16,1 0-1,0 21-15,0-21 0,0 21 16,-22 1-16,1 41 15,42-42-15,0 0 16,0 1-16,0-1 16,0 0-16,21-21 15,0 0-15,22 21 0,20 0 16,-42-21 0,1 0-16,-1 0 0,0 21 0,0-21 15,-21 22-15,21-22 0,-21 21 16,0 0-1,-21 21-15,0-42 16,0 21-16,-43 1 0,22-22 16,21 0-16,-22 21 0,22-21 0,-21 0 15,21 0-15,-43 0 16,22 0 0,42-21-1,0-1 1,0 1-16,21 0 15,0 21-15,0-21 0,22 21 16,-22-21-16,0 21 0</inkml:trace>
  <inkml:trace contextRef="#ctx0" brushRef="#br0" timeOffset="72514.34">12763 6731 0,'-21'-21'0,"21"0"0,-42 0 31,42-1-31,-21 22 0,0 0 16,21 22 0,0-1-16,0 0 0,-22 0 15,22 21-15,0-20 0,-21 83 16,21-20-1,0-43-15,0 22 0,0-22 0,-21 1 16,21 20-16,0-21 0,-21 22 16,21-22-16,0 22 0,0-1 0,0 85 15,0-105-15,0 126 16,0-63 0,0-64-16,0 22 0,0-22 15,0 0-15,0-20 0,0 20 0,0-21 16,-21 43-1,21-86 17,21 1-32,0 0 0,-21 0 0,0-21 15,21 20-15,0-20 0,1-85 16,20 21-16</inkml:trace>
  <inkml:trace contextRef="#ctx0" brushRef="#br0" timeOffset="72858.87">12742 7091 0,'-21'-42'16,"42"84"-16,-42-106 0,0 22 0,21 21 0,0-21 16,0 20-16,-21 1 0,21 0 15,0 0-15,-21 0 0,21 0 0,0-1 16,0-41-16,0 42 16,21 21-16,0-21 0,0 21 15,43-22-15,-22 22 0,-21 0 16,21 0-16,1 0 0,-22 0 0,21 0 15,43 43 1,-85 20-16,0-42 16,0 22-16,0-22 0,0 0 0,-21 21 15,0-20-15,-22-1 0,22 0 16,0 0-16,-21 0 0,20 0 16,1-21-16,-21 22 0,21-22 0,0 21 15,-1-21-15,1 0 16,21 21-16,21-21 31,1 0-31,-1-21 0,0 21 16,21-21-16,-21-1 0,1 22 15</inkml:trace>
  <inkml:trace contextRef="#ctx0" brushRef="#br0" timeOffset="73683.14">13568 6604 0,'-106'85'15,"85"-64"1,0 0-16,-1 21 0,22-20 16,0-1-16,0 21 0,0 22 15,0-43-15,0 21 16,0-21-16,0 0 0,22 1 15,-1-22-15,0 0 16,0 0-16,0 0 0,0 0 0,22 0 16,-22-22-1,0 22-15,-21-21 0,21 0 16,-21 0-16,0 0 0,0 0 16,0-1-16,0-20 0,0 21 0,0 0 15,0-22 1,0 22-16,-21-21 0,21 21 15,0 0-15,0-1 0,0 1 16,21 21 0,0-21-16,1 21 0,20-21 15,0 21 1,1-21-16,-22 21 0,21 0 16,-21 0-16,0 0 0,1 21 0,-1-21 15,0 21-15,-21 0 0,0 22 0,0-1 16,21 43-1,-21-64-15,0 0 0,0 21 16,0-21-16,0 1 0,0-1 16,0 0-16,0 0 0,0 0 15,-21 0 1,0-21 0,0 0-16,21-21 31,0 0-16,0 0-15,0 0 0,0 0 0,0-1 16,0 1-16,21 0 0,0 0 16,0-21-16,21-1 0,-20 1 15,20 21-15,-21 0 0,21-1 0,1 1 16,-1 0-16,85-21 16,-63 42-1,-22 0-15,-21 0 0,21 21 0,-20 21 16,-22-21-16,0 1 15,0 20-15,0-21 0,0 0 0,-43 106 16,1-84 0,42-22-16,-21 0 15,-22 0-15,43 0 0,-21-21 16,21 21-16,21-21 47</inkml:trace>
  <inkml:trace contextRef="#ctx0" brushRef="#br0" timeOffset="74231.61">15071 6752 0,'0'0'0,"21"-21"0,-21 0 15,21 0-15,-21 0 16,0-1-16,0 1 16,-21 21-16,0-21 15,-1 21-15,1 0 16,0 0-16,0 0 0,0 0 0,-22 21 16,22 0-16,-21 1 0,0 20 15,20-21-15,22 0 16,0 0-16,-21 22 15,21-22-15,0 0 0,21 0 16,1-21 0,-1 0-16,0 0 0,0 0 0,0 0 15,0 0-15,1 0 0,-1 0 0,0 0 16,21 0-16,1 21 16,-1 1-1,-42-1-15,0 0 0,0 0 16,0 0-16,0 0 15,-21-21-15,0 22 0,-1-22 0,-41 21 16,21 0 0,-1-21-16,22 0 0,-21 21 15,21-21-15,-1 0 0,1 0 16,0 0-16,0 0 16,0 0-16,0 0 15,-1 0 1,22-21 15,22 21-31,-1-21 16,0 0-16,0 21 15</inkml:trace>
  <inkml:trace contextRef="#ctx0" brushRef="#br0" timeOffset="74731.55">15388 6879 0,'21'0'0,"43"0"32,-43 0-32,0-21 15,0 21-15,0-21 0,1 0 16,-1 0-16,0 21 15,0-22-15,-21 1 0,21 21 0,0-21 16,-21 0-16,22 0 16,-22 0-16,0-1 0,0 1 15,-22 21 1,1 0-16,0 0 16,0 0-16,0 0 0,0 21 15,-1 1-15,-20 41 16,21-42-16,0 0 0,0 1 15,-1-1-15,1 21 0,0-21 0,21 0 16,0 1-16,0-1 0,0 42 16,0-42-1,21-21-15,0 22 0,1-22 16,-1 0-16,21 0 0,-21 0 0,0 0 16,22 0-16,-22 0 0,0 0 15,0 0-15,0 0 0,1-22 16,-1 22-16,0-21 15,0 0-15,-21 0 16,0 0-16</inkml:trace>
  <inkml:trace contextRef="#ctx0" brushRef="#br0" timeOffset="85747.78">952 8869 0,'0'0'0,"-21"0"16,0 0-1,0 0 1,0-21 0,21 0-16,0-1 15,0 1 1,0 0-16,21 0 16,0 21-1,0-21-15,0 21 0,1 0 16,-1 0-16,21 0 15,0 0-15,-20 0 0,-22 21 16,42 0-16,-42 21 0,0-20 16,21-1-16,-21 21 0,0-21 15,0 43-15,0-22 0,-21-21 16,-43 85 0,22-64-1,21-20-15,0-1 0,0 0 0,-1-21 16,1 21-16,0-21 0,0 0 15,0 0-15,0 0 16,21-21 0,0 0-1,0 0-15,0-1 0,21 1 16,0 21 0,0-21-16,0 21 0,0 0 15,1 0-15,-1 0 0,0 0 16,0 0-1,21 0-15,-20 0 0,-1 21 16,0-21-16,0 21 0,0 1 16,-21-1-16,21-21 0,-21 21 15,0 0-15,0 0 0,0 0 16,0 22-16,0-22 16,0 0-16,-21 0 0,0-21 15,0 21-15,0 1 0,-22-1 0,22 0 16,-21-21-16,21 21 0,-43 0 15,-20 0 1,62-21-16,-20 0 16,21 0-16,0 0 0,0 0 0,-22-42 15,22 21 1,0 21-16,-21-42 0,42 20 16,-22 22-16,1-21 15,0 21-15,21-21 16,0 0 15,0 0-15,21 21-16,0 0 15,-21-21-15,22 21 0</inkml:trace>
  <inkml:trace contextRef="#ctx0" brushRef="#br0" timeOffset="87130.99">1947 9102 0,'-21'0'78,"21"21"-62,0 0-1,0 0 17,0-42 46,0 0-63,0 0 17,-21 42-1,0 0-31,0 0 16,21 0-16,0 1 31,21-22 0,0 0-15,-21-22-1,0 1 1,0 0 15,-21 21 219,0 0-234,-1 0-1</inkml:trace>
  <inkml:trace contextRef="#ctx0" brushRef="#br0" timeOffset="88593.38">3979 8954 0,'0'-22'32,"21"22"-32,-21-21 15,22 21-15,-1-21 0,0 0 16,0 0-1,0 0-15,0 21 0,-21-22 0,22 1 16,-22 0-16,21 21 0,0-21 0,-21 0 16,0 0-16,0-1 15,-21 1 1,0 21-16,-1 0 16,1 0-16,-21 0 0,21 0 0,0 0 15,-22 21-15,1 1 0,21-22 0,-22 21 16,22 0-16,-21 0 0,21 0 15,-64 43 1,85-22-16,0-21 0,0 0 16,0 1-16,0-1 15,21 0-15,0-21 16,1 21-16,-1-21 0,42 21 16,-42-21-16,22 21 15,-22 1-15,21-22 0,-21 21 0,22-21 16,-1 21-16,-21-21 0,43 42 15,-22-42-15,-21 21 0,0 1 0,43 20 16,-43-21 0,-21 0-16,0 0 0,0 22 15,0-22-15,0 0 0,-21 0 0,0 0 16,0 1-16,-1-1 0,-20 0 16,21-21-16,-21 21 0,-1 0 0,-63 0 15,22-21 1,41 0-16,1 0 15,-43 0-15,43-21 0,0 0 16,21 21-16,-22-21 0,22 0 16,-21 0-16,-22-22 15,1-20-15,63 42 16,0-1-16,-21 22 0,21-21 16,0 0-16,0 0 15,21 21 1,0 0-16,0 0 0,0 0 15,43 0-15,-22-21 0,0 21 16,1 0-16,-1 0 0,0 0 16</inkml:trace>
  <inkml:trace contextRef="#ctx0" brushRef="#br0" timeOffset="89211.46">5186 8848 0,'0'0'0,"-85"0"31,64 21-31,0 0 0,0-21 0,-1 21 15,1 0-15,-21 1 0,-22 62 16,43-20 0,0-22-16,0-21 0,21 22 15,0-1-15,0-21 0,-21 21 0,21-20 16,0 20-16,0-21 0,0 0 0,0 43 16,42-22-1,-21-21-15,0 0 0,22-21 16,-1 0-16,-21 0 0,0 0 15,22 0-15,-22 0 0,21 0 16,43-21 0,-22-21-16,-41 42 0,-1-21 15,0 0-15,21-22 0,-21 22 16,-21-42-16,22 41 16,-22-20-16,0 21 0,0-21 0,0-1 15,0 22-15,0-21 0,-22-1 16,1 22-16,0-21 0,-42-22 15,-1 22 1,43 42-16,0 0 0,-22 0 16,22 0-16,-21 0 0,21 0 0,-22 0 15,22 0-15,0 21 0,0 0 0,-43 22 16,43-1 0,21-21-16,-21 22 0,0-22 15,21 0-15,0 0 0,0 0 16,0 0-16,0 1 15,42-22-15,-21 0 16,1 0-16,-1 0 0</inkml:trace>
  <inkml:trace contextRef="#ctx0" brushRef="#br0" timeOffset="90026.52">6096 8890 0,'0'0'16,"0"-21"-1,-21 21 1,21 21-1,-21 0-15,21 0 0,-22 1 16,22-1-16,0 0 0,-21 42 16,21-20-16,-21-1 0,21-21 15,0 22-15,0-1 0,-21-21 0,21 21 16,-21-20-16,0 62 16,21-41-16,0-22 15,0 0-15,0 0 0,0 0 16,0 0-1,0-42 17,0 0-32,0 0 15,0 0-15,21 21 16,-21-21-16,0-1 0,0 1 0,21-21 16,-21-22-16,0 1 15,0 21-15,0 20 16,0-20-16,21 21 0,-21 0 0,0-22 15,0 22-15,21 0 0,0 0 0,1-21 16,41-22 0,-21 22-16,1 21 15,-1-1-15,22-20 0,-22 21 0,0 21 16,-21 0-16,22 0 16,-22 0-16,21 0 0,22 21 15,-43 43 1,0-43-16,-21 21 0,21 0 15,-21-20-15,0 20 0,0 21 16,0-20-16,0-22 0,0 21 0,0 1 16,0 20-1,0-42-15,0 0 0,0 1 0,0-1 16,0 0-16,0 0 0,0 0 16,0 0-16,0 1 15,0-1-15,0 0 16,0 0-1,-21-21 1,21-21 15,0 0-31,-21 0 16,21-1-16,0 1 16,-21 0-16</inkml:trace>
  <inkml:trace contextRef="#ctx0" brushRef="#br0" timeOffset="90396.04">6075 9250 0,'0'0'15,"-21"0"-15,42-21 31,0 21-15,0 0-16,0 0 0,0 0 0,1-21 16,20 21-16,-21 0 0,21 0 15,-20-22-15,20 22 0,-21 0 0,21-21 16,-20 21-16,62 0 16,-41 0-16,-22-21 15,0 21 1,-42 0 78</inkml:trace>
  <inkml:trace contextRef="#ctx0" brushRef="#br0" timeOffset="114555.79">952 10710 0,'0'-21'62,"0"0"-46,0 0-16,0 0 16,0 0-16,22 21 0,-22-22 15,21 1-15,-21 0 0,0 0 16,0 0-16,0 0 15,0-1-15,21 44 32,-21 20-32,0-21 15,0 21-15,0 1 0,0-1 16,0 22-16,0-22 0,0 21 0,0-20 16,0-1-16,-21 64 15,-22 21-15,22-85 16,21 1-16,0-22 0,-21 0 15,21 0-15,-21 0 0,0-21 32,21-21-32,0 0 15,0 0-15,0 0 16,0-1-16,0 1 0,0 0 16,0 0-16,21 0 0,0 0 15,0 21-15,0-22 0,1 22 16,-1 0-16,21 0 0,0 0 15,1 0-15,-22-21 0,0 21 16,21 0-16,-20 0 0,-1 0 16,21 0-16,-21 0 0,0 0 0,1 0 15,-1-21-15,21 0 16,-21 0 0,-21 0-16,0-1 15,0 1-15,0 0 0,0 0 16,0 0-16,0-22 15,0 22-15,-21-21 16,0 21-16,0 0 0,21-1 16,-21 22-16,-1 22 31,22-1-31,0 0 0,0 0 0,0 43 16,0-22-16,0-21 15,0 21-15,0 64 16,22-63-16,-22-22 0,0 21 15,0 0-15,0-20 0,0 20 16,0 21-16,0-20 16,0-22-1,0-42 32,0 0-47,0-1 0,0 1 16,21 0-16,-21 0 0</inkml:trace>
  <inkml:trace contextRef="#ctx0" brushRef="#br0" timeOffset="114860.6">2032 11007 0,'0'0'0,"0"21"0,21-21 47,-21-21-47,21 21 15,-21-21-15,0-1 16,0 1 15,0 42 0,-21-21 1</inkml:trace>
  <inkml:trace contextRef="#ctx0" brushRef="#br0" timeOffset="154067.91">4022 10710 0,'0'-21'93</inkml:trace>
  <inkml:trace contextRef="#ctx0" brushRef="#br0" timeOffset="154583.2">4085 10393 0,'0'-21'16,"0"42"-16,0-63 0,0 20 16,0 44 30,-21-1-46,0 0 0,21 21 16,-21-21-16,-1 22 0,1-1 16,21 0-16,-21 1 0,0-1 0,0 0 15,21 1-15,-21-22 0,-1 64 16,1-64-16,21 21 0,0-21 16,-21 43-16,0-22 15,21-21-15,0 0 31</inkml:trace>
  <inkml:trace contextRef="#ctx0" brushRef="#br0" timeOffset="155008.96">4043 10414 0,'0'0'0,"0"-21"0,0 0 16,21 0-16,-21-1 0,21 22 15,-21-21-15,21 21 0,-21-21 16,43 21-1,-1 0-15,-21 0 0,0 0 16,43 42-16,-43 1 0,21-22 16,-21 21-16,22 1 0,-22-22 15,0 21-15,0 0 0,22 43 16,-22 42-16,-21-85 16,0-20-16,0 20 0,0-21 15,0 21-15,0 1 0,-21-22 16,-1 21-16,-41 22 15,42-43 1,21 0-16,-21-21 16,-1 0-16,1 0 15,0-21 1,0 21-16,21-21 0</inkml:trace>
  <inkml:trace contextRef="#ctx0" brushRef="#br0" timeOffset="155308.26">3958 10859 0,'0'0'0,"21"0"16,0 0-1,1 0-15,20-22 0,-21 22 0,21 0 16,1-21-16,-1 21 0,43-21 15,-43 0-15,43 0 16,-43 21-16,0 0 0,22-21 16,-22 21-16,-21 0 0,1-22 0,-1 22 15,0 0-15,0 0 16,-42 0 31,21-21-47</inkml:trace>
  <inkml:trace contextRef="#ctx0" brushRef="#br0" timeOffset="155611.09">5059 10414 0,'0'21'32,"0"0"-32,0 1 0,0-1 15,-21 85-15,21-43 16,0-21-16,0 1 16,0-1-16,0 0 0,0 1 0,-22-22 15,22 42-15,-21-20 0,21-22 16,0 64-1,0-64-15,0 0 0,0 0 0,0 0 16</inkml:trace>
  <inkml:trace contextRef="#ctx0" brushRef="#br0" timeOffset="155979.88">4953 10668 0,'-21'-21'0,"42"42"0,-42-63 0,21 21 0,0-1 15,0 1-15,0 0 16,0 0-16,0 0 16,21 0-16,0-1 0,0 22 0,22-42 15,-1 42-15,-21 0 0,21 0 16,-20 0-16,20 0 0,-21 0 15,64 42-15,-64-20 0,0 20 16,0 85 0,-21-85-16,-21 1 0,0-22 15,-21 21-15,20-21 0,-20 0 0,21 1 16,0-1-16,-22 0 0,22 0 16,0-21-16,0 21 0,-21-21 15,20 0-15,22 21 16,22-21 31,-1-21-47,0 0 0,0 21 0</inkml:trace>
  <inkml:trace contextRef="#ctx0" brushRef="#br0" timeOffset="156330.68">6096 10541 0,'0'0'0,"0"-21"0,0 0 0,0 0 16,0-1-16,-21 22 0,0-21 15,21 42 1,0 1-1,-22-1-15,22 0 0,0 21 16,0-21-16,0 22 0,0-22 0,0 64 16,0-22-1,0-42-15,0 0 0,-21 22 0,21-22 16,0 0-16,0 0 0,0 0 0,0 1 16,0-1-16,0 0 15,0-42 32</inkml:trace>
  <inkml:trace contextRef="#ctx0" brushRef="#br0" timeOffset="156635.51">5736 10943 0,'0'0'0,"0"21"0,-21 1 16,21-1 0,0 0-16,21-21 0,0 0 15,0 21-15,1-21 0,-1 0 16,0 0-16,21 0 0,-21 0 0,1 0 16,41 0-16,-42 0 15,0 0-15,1 0 0,20 0 16,-21 0-16,0 0 0,22 0 15,-43-21-15,21 21 0,0 0 16,-21-21-16,0 0 16,0-1-1,0 1 1,0 0-16,0 0 0</inkml:trace>
  <inkml:trace contextRef="#ctx0" brushRef="#br0" timeOffset="156942.81">5800 10456 0,'0'0'0,"-22"-21"0,22 0 16,22 0-1,-1 21-15,0 0 16,0 0-16,0 0 0,22-21 0,-22 21 15,21 0-15,-21 0 0,22-21 0,-22 21 16,42 0 0,22 0-16,-64 0 0,0 0 15,0 0 1,1 0 31,-1 0-32,0 0-15</inkml:trace>
  <inkml:trace contextRef="#ctx0" brushRef="#br0" timeOffset="157767.2">8191 10795 0,'22'0'16,"-1"0"0</inkml:trace>
  <inkml:trace contextRef="#ctx0" brushRef="#br0" timeOffset="161979.4">7980 10880 0,'0'0'15,"0"21"-15,-21-21 0,42 0 47,0 0-47,0-21 0,21 0 0,-20 21 16,-1-22-16,21 22 0,0-21 15,22 0-15,42-42 16,-85 41-16,21-20 0,22 0 16,-22-1-16,-21 22 15,0-21-15,1 21 0,-1-22 0,0 22 16,0-85-16,-21 43 15,0 21-15,0 20 16,0 1-16,0-21 0,-21 21 16,0 21-16,21-21 0,-21-1 0,-1 22 31,1 0-31,0 0 0,0 22 16,0-1-16,0 0 0,21 21 0,-22-21 15,1 22-15,0-1 0,21 22 16,-21-22-16,0 21 0,21 22 0,-21-21 15,-1-1-15,1 1 0,21 20 0,-42 43 16,42 43 0,-21-86-16,0-20 0,-1 105 15,1-84-15,21-1 0,-21 22 0,21-21 16,0 0-16,-21-22 0,21 22 16,-21 63-16,21 21 15,0-105-15,0-22 16,0 0-16,0 1 0,0-1 0,0-21 15,21 43 1,0-64-16,0 0 0,0 0 16,22-21-16,-22-1 0,0 1 15,0 0-15,22-21 0,-22-1 0,21 1 16,-21-21-16,22 20 0,-1-20 16,-21-22-16,21 22 0,-20-22 15,-1 21-15,0-20 0,-21 20 0,0-20 16,0-1-16,0 0 0,-42-126 15,-43 84 1,64 63-16,-22 22 0,-41-43 16,41 64-16,22-21 0,-21 42 0,0-22 15,20 1-15,-20 21 0,-21 0 16,20 0 0,64 0-1,1 0 1,-1 0-16,0 0 0,0 0 0,21 0 15,43-42 1,0 21-16,-43 0 16,0-1-16,22 1 0,-22 0 0,1-21 15,-1 21-15,21-1 0,-41 1 0,20-21 16,-21 21-16,64-43 16,-85 22-16,21 21 15,-21 0-15,0-1 16,0 44-1,-21-1-15,0 0 16,21 0-16,0 43 16,0-43-16,0 21 0,0-21 15,0 0-15,0 22 0,0-22 0,0 0 16,0 21-16,21-20 0,0-1 0,21 0 16,-21 0-1,22-21-15,-22 0 0,21 0 16,-21 0-16,22 0 0,-22 0 15,0 0-15,21 0 0,-20-21 0,-1 21 16,63-64 0,-62 43-16,20-21 0,-42 21 15,21-22-15,-21 22 0,21-21 0,-21 21 16,0 0-16,0-1 0,0-20 16,0 21-16,0 0 15,0 0-15,0 42 16,0 0-1,0 0-15,0 0 16,0 22-16,0-22 0,0 0 0,0 42 16,0-20-1,0-22-15,0 0 0,21 0 0,-21 0 16,22 1-16,-1-22 0,0 21 0,0-21 16,0 0-16,0 0 0,1 0 15,20 0-15,43-21 16,-43-1-16,-21 1 0,21 21 15,-20-21-15,20 0 0,-21 0 16,0-22-16,0 22 0,1 0 16,-1-21-16,-21-22 15,0 43-15,0 0 0,-21 42 32,21 0-32,0 0 15,-22 1-15,1 20 0,21 0 16,-21 1-1,21-1-15,0-21 0,-21 0 0,21 0 16,0 1-16,0-1 0,0-42 47,0-1-31,0 1-16,21 0 0,0 0 15,-21 0-15,21 0 0,1-1 16,-22-20-16,42 0 0,0-1 15,-42 22-15,21 21 16,1 0-16,-1 0 16,0 21-16,0-21 0,-21 22 15,0-1-15,21 0 0,0 0 0,-21 0 16,22 0-16,-1 22 16,21-1-16,-21-21 15,0 0-15,1 1 0,-1-22 16,0 21-16,0-21 15,0 0-15,0 0 0,22-21 16,-22-1 0,0 1-16,0 0 0,0-42 15,1 41-15,-1 1 0,0-21 16,0 21-16,0-22 0,0 22 16,43-63-16,-43 62 0,0 22 15,22-21-15,-22 21 16,0 0-16,0 21 15,-21 1-15,0-1 16,0 0 0,0 0-16,0 0 15,0-42 17,0 0-17,0 0 1,0 0-16,0-1 0,0 1 15,-21 21-15,21-21 16,-21 21-16,0 0 16,-1 0-16,1 0 0,0 0 15,0 0-15,0 21 16,0 0-16,-1 1 0,1 20 0,0 43 16,0-22-1,0-21-15,21-20 16,0 20-16,0-21 0,0 0 0,0 22 15,0-22-15,0 0 0,0 0 0,21-21 16,42 21 0,-20 0-16,-1-21 15,0 0-15,43-21 0,-43 21 0,1-21 16,-1 0-16,0 0 0,1 0 0,-1-22 16,64-63-1,0-42 1,-64 106-16,-21-22 0,22-41 15,-22 62-15,0 1 0,0-22 16,-21 22-16,21 0 0,-21-1 0,0-41 16,0 41-1,0 22-15,0 0 0,-21 21 16,0 0-16,21 21 0,0 0 16,0 1-16,-21-1 0,21 0 0,-21 21 15,-1 43-15,22 0 16,0-22-16,-21-21 0,0 128 15,21-107-15,0-20 16,0-1-16,0 0 0,0 1 16,0-22-16,0 21 0,0-21 0,21 0 15,43 22 1,-43-43-16,0 0 16,0 0-16,0 0 0,1 0 15,-1-21-15,0-1 0,0 1 0,0 0 16,0 0-16,1 0 0,41-85 15,-42 42 1,0 22-16,1 21 0,-22-21 0,0 20 16,0 1-16,21 21 15,-21 21 1,0 1-16,0-1 0,-21 63 16,21-20-1,0-43-15,0 21 0,0-20 16,0-1-16,0 0 0,0 0 15,0 0-15,0 0 0,0 1 0,21-22 16,42 21 0,-20-21-16,-1 0 0,-21-21 15,0-1-15,22 1 0,-22 21 16,21-21-16,0-42 0,1 41 16,-22 1-16,21-42 0,-21 42 15,-21-1-15,22 1 16,-22 0-16,21 0 0,-21 0 15,0 42 1,0 0-16,-21 0 16,21 22-16,-22-22 0,1 0 15,21 0-15,0 21 0,0-20 0,0 41 16,0-21 0,0-20-16,21-22 15,1 0-15,-1 0 16,0 0-16,0 0 0,0 0 15,43-43 1,-64 22-16,0 0 0,21 0 16,-21 0-16,0-22 0,0 22 15,0-21-15,0 21 0,0-1 0,-21 1 16,0-21-16,-1 21 0,1 0 16,-63 21-1,62 0 1,44 0 15,-1 0-31,21 0 0,0 0 16,-20 0-16,20-22 15,-21 22-15,0 0 0,0 0 16,1 0-16,-1 0 0,21 0 16,-21 22-16,-21-1 15,43 42-15,-43-42 16,0 1-16,0 41 15,0-42-15,0 0 16,0 1-16,0-1 0,0 0 16,-22 0-1,22 0-15,-21-21 0,21 21 16,0-42 15,0 0-15,0 0-16,0 0 15,21 0-15,-21-1 0,22 1 16,-1-21-16,0 21 0,0 0 16,0-22-16,0 22 0,1 0 0,20-64 15,21 64 1,-41 21-16,20 0 16,-42 21-16,0 0 0,21 1 15,-21 20-15,0-21 0,0 0 16,0 43-1,0 20-15,0-41 0,0-22 16,0 0-16,0 0 0,21 0 0,22 22 16,-1-22-1,-21-21-15,0 0 0,22 21 16,-22-21-16,42 0 16,-20 0-16,-22 0 0,63-21 0,-41 21 15,-22-21-15,21 21 0,-21-21 16,22-1-16,-22 1 0,0 0 0,21-21 15,-20 21-15,-1-1 0,21-83 16,-21 41 0,-21 43-16,0 0 0,0-22 0,0 1 15,0 21-15,-21 21 16,0 0-16,0 0 0,0 0 16,-64 21-16,21 21 15,43 1-15,0-22 16,-21 0-16,21 21 0,-1-20 0,1 20 15,21-21-15,0 0 0,-21 0 0,21 1 16,0-1-16,0 0 0,0 0 0,0 0 16,0 0-1,21-21-15,0 0 16,1 0-16,-1 0 0,21 0 0,-21-21 16,0 0-16,1 21 0,-1-21 15,0 0-15,64-85 16,-64 42-1,-21 43-15,21 0 0,0-21 16,-21 21-16,0-1 0,0 44 31,0 20-15,0-21-16,0 0 0,0 22 0,0-22 16,0 21-16,0-21 0,0 0 15,0 22-15,0-22 0,0 0 0,0 0 16,0 0-16,21-21 0,0 22 0,43-22 31,-22 0-31,-21 0 16,1 0-16,20 0 0,0 0 0,-21-22 15,22 1-15,-1 0 0,0 0 0,1 0 16,-1-22-16,64-84 16,-64 43-16,-21 20 15,1 22-15,-22-64 0,0 64 16,0-22-16,0 22 15,0-22-15,0 22 0,0-64 16,0 64-16,0 21 0,0-22 0,0-20 16,0 84-1,0 0 1,0 0-16,0 22 0,0-1 0,0 0 16,-22 1-16,1-1 0,0 0 15,21 64-15,-42 64 16,42-107-16,0-21 15,0 64-15,0-63 0,0-22 16,0 21-16,0 0 0,0-20 16,0 20-16,21-21 0,0-21 15,-21 21-15,64-21 16,-22 0-16,0 0 16,-21 0-16,22-42 15,-1 42-15,-21-21 0,0 0 0,1-1 16,-1 1-16,0 0 0,0 0 0,0 0 15,0 0-15,1-85 16,-1 0 0,-21 85-16</inkml:trace>
  <inkml:trace contextRef="#ctx0" brushRef="#br0" timeOffset="162207.26">13187 9779 0,'0'0'0,"-43"0"0,22 0 0,-21 0 16,21 0-16,0 0 0,-1 0 62,1 0-46,0 0-16</inkml:trace>
  <inkml:trace contextRef="#ctx0" brushRef="#br0" timeOffset="162442.13">11176 10181 0,'0'0'0,"21"0"15,0 0-15,0 0 0,22 0 16,-1-21-16,0 0 0,22 21 0,-22 0 16,22 0-16,-22-21 0,22 21 0,-1 0 15,1 0-15,-22 0 16,21-21-16,1 21 0,-22 0 0,43 0 15</inkml:trace>
  <inkml:trace contextRef="#ctx0" brushRef="#br0" timeOffset="162679">17653 10351 0,'0'0'0,"0"21"16,0 0-16,-21-21 0</inkml:trace>
  <inkml:trace contextRef="#ctx0" brushRef="#br0" timeOffset="166542.31">16891 10774 0,'0'-21'15,"0"0"1,0-1-1,0 1-15,0 0 0,0 0 16,0 0-16,0 0 0,0-22 16,0 22-16,0-21 0,0 21 15,0-1-15,0-20 0,-21 0 0,0 21 16,21-22-16,-22 22 0,1 0 0,-42-43 16,42 64-16,-106-42 15,84 42-15,-63 0 16,64 21-16,-21-21 0,20 21 15,-20 22-15,20-22 0,-20 21 16,-64 85 0,63 0-16,64-84 15,0-1-15,0-21 0,0 21 16,22-20-16,20 20 0,0-21 16,1-21-16,20 0 0,43 0 15,21 0 1,-64 0-16,1-21 0,84-21 0,-106 20 15,22-20-15,-1 21 0,-20-21 16,20-1-16,-20 1 0,62-106 16,-62 105-16,-1-84 15,-21 85-15,0-21 0,1-1 16,-22 1-16,21-1 0,0-63 16,-21 64-16,0-1 0,0-63 15,0 64 1,-21 63-16,0 0 15,-1 21-15,1 0 0,-21 21 16,21 1-16,0 20 0,-1-21 16,1 22-16,0-1 0,0 1 0,0-1 15,-22 128 1,43-1-16,0-126 16,0-22-16,0 1 0,0 20 15,0-42-15,22 22 0,-1-1 0,0-21 16,0 0-16,106 0 15,-63-21 1,-22 0-16,0 0 0,1-21 16,-1 0-16,0 0 0,1 0 0,-1 0 15,0-22-15,-21 22 0,22-21 0,-1-22 16,0-20 0,-42 62-16,0 1 0,0 0 15,0 42 16,0 0-31,-21 22 16,21-22-16,-21 42 0,21-41 0,0-1 16,0 21-16,0-21 15,0 0-15,0 1 0,0-1 0,21 0 16,0 0-16,1-21 0,-1 0 0,0 21 16,0-21-16,64 0 15,-43 0-15,0-21 16,-20 0-16,-1 21 0,0-21 0,21 0 15,-21-22-15,1 22 0,-22-21 16,21 21-16,-21-22 0,0 1 0,0 0 16,0-1-16,0 1 0,0 21 0,-21-43 15,-1 22-15,1 21 16,0 21-16,0-21 0,-43 21 16,43 0-16,0 0 0,-21 42 15,21-21-15,-1 0 16,1 85-16,21 0 15,0-64-15,0-21 16,0 22-16,0-22 0,21 0 16,1 0-16,-1 0 0,0 1 0,0-22 15,106 21 1,-85-21-16,-20 0 0,20 0 16,0-21-16,43-1 0,-43 1 15,-21 0-15,22 0 0,-1 0 16,0-22-16,1 22 0,-22-21 15,21 21-15,-21 0 0,85-64 16,-63 64 0,-22 21-1,-21 21-15,0 0 16,0 0-16,0 0 0,0 1 16,0-1-16,0 0 15,21-21 32,-21-21-47,0 0 16,0-1-16,0 1 0,0 0 15,0 0-15,0 0 0,0 0 16,0-1-16,0 1 0,-21 21 16,0 0-1,-1 0-15,1 21 16,0-21-16,0 22 0,0-1 0,21 0 15,-21 21-15,-1-21 0,1 22 0,21-1 16,-42 64 0,42-85-16,0 21 0,0-20 15,0 20-15,0-21 0,0 0 0,21 0 16,0 1-16,0-1 0,22-21 16,41 21-16,22-21 15,-63 0-15,-1 0 16,0-21-16,-21 21 0,22-21 15,-1-1-15,-21 1 0,22 0 0,-22 0 16,21 0-16,0-64 16,-20 64-16,-1-21 0,-21-1 15,21 1-15,-21 21 0,0-22 0,0 22 0,0 0 16,0 0-16,-21 21 16,0 0-16,-1 21 15,22 21 1,-21-20-16,21 20 0,0-21 0,-21 21 15,21-20-15,0 20 0,0-21 16,0 21-16,0-20 0,0 20 0,21-21 16,0 0-16,-21 0 0,22-21 0,41 22 15,1-22 1,-43 0-16,21 0 0,-21 0 16,22 0-16,-22 0 0,21 0 0,22-43 15,-43 22-15,0 0 16,21-43-16,-21 43 0,-21-42 15,22 20-15,-22 1 0,21-21 16,-21 41-16,0 1 16,0 0-16,0 0 0,0 42 31,-21 0-15,21 0-16,-22 22 0,22-22 15,0 21-15,-21 1 0,21 62 16,0-41-1,0-43-15,0 21 0,0-20 16,0-1-16,21 0 0,1 0 0,-1-21 16,0 21-16,0-21 0,21 0 0,22 0 15,42 0 1,-64-21-16,0 21 0,22-42 16,-22 21-16,-21-1 0,1-20 15,20 21-15,-21-21 0,0 20 16,-21-20-16,0 0 0,21 21 0,-21-22 15,0-20 1,0 42-16,0-1 0,-21 44 16,21-1-1,-21 0-15,21 21 0,-21-21 16,21 1-16,-21 41 16,0 22-1,21-64-15,0 21 0,-22 1 16,22-22-16,0 0 15,0 0-15,0-42 47,0 0-47,0 0 0,0-1 16,0 1-16,22 0 0,-1-21 0,-21 21 16,21-22-16,0 22 0,0-21 15,22-22-15,-22 43 0,21-42 16,-21 41-16,0 22 0,1-21 15,-1 21-15,0 0 0,0 0 16,0 0-16,-21 21 0,21 1 16,-21-1-16,0 0 0,22 0 15,-22 0-15,0 43 16,0-1-16,0-42 0,0 1 16,0-1-16,0 21 15,0-21-15,0 0 0,0 1 0,0-44 63,0 1-63,0 0 0,21 0 15,0 0-15,-21 0 0,21-1 0,0-20 16,43-64-16,-22 85 16,-21-21-16,22 21 0,-22-1 15,21 1-15,-21 0 0,22-21 16,-22 42-16,0 0 0,0 0 0,0 0 31,0 42-31,-21 0 0,0-20 16,0-1-16,0 21 0,0-21 15,0 22-15,0-22 0,0 21 0,-21-21 16,21 0-16,0 64 16,0-43-16,0-20 15,0-1-15,21 0 16,1-21-16,-1 21 0,21-21 0,-21 0 15,0 0-15,85 0 16,0-42 0,-85 21-16,22-1 0,20-20 15,-42 21-15,22-21 0,-22 20 16,0-20-16,0 21 0,21-85 16,-42 85-16,0-21 15,0 20 1,-21 22-16,0 0 0,0 0 15,0 0-15,0 22 0,-1-1 0,-41 63 32,42 1-32,21-43 15,0-20-15,0 41 0,0-42 16,21 0-16,0 1 0,0-1 16,0-21-16,1 21 0,62 0 15,1-21 1,-64 0-16,21 0 0,-20 0 15,20 0-15,-21-21 0,21 21 0,-20-21 16,-1 0-16,0-1 0,0 1 0,0 0 16,-21 0-16,0 0 0,21-22 0,1-41 15,-22-1 1,0 64 0,-22 42-1,1-21-15,21 21 16,-42 43-16,21-1 15,0-42-15,21 1 16,-22-1-16,22 21 0,0-21 0,0 0 16,0 1-16,-21-22 0,21 21 0,0 0 15,0 0 1,0-42 15,0 0-31,0 0 16,21-1-16,-21 1 0,22 0 15,-1 0-15,0-21 0,-21 20 0,42-41 16,1-1 0,-22 43-16,21 0 0,-21-21 15,64 21-15,-64-1 0,0 22 0,22-21 16,-22 21-16,0 0 16,0 0-16,-21 21 0,21 1 0,-21-1 0,0 85 15,0-64 1,0-21-16,0 0 0,0 43 15,0-43-15,0 0 0,0 0 16,0 0-16,21 1 0,1-1 16,20-21-1,21 21-15,-20-21 16,-22 0-16,0 0 0,0 0 0,22 0 16,-22-21-16,0 21 0,0-21 15,21-1-15,-20 1 0,-1-21 0,21 21 16,-21-22-16,0 1 0,22-43 15,20 1 1,-42 20-16,1 22 0,-1 0 0,0-43 16,0 43-16,-21-1 0,21 1 0,-21 0 15,0 20-15,0-20 0,0-21 16,0 41 0,0 44 15,0-1-31,-21 0 0,0 0 0,21 0 15,-21 22-15,0-22 16,-43 106-16,43-106 16,0 21-16,0 1 0,-1-1 0,1 0 15,0 22-15,0-22 0,0 0 0,0 1 16,21-1-16,-22 64 16,22-21-1,0-64-15,0 21 0,22-42 16,-1 21-16,0 0 0,0 1 0,0-22 15,0 0-15,1 21 0,41-21 16,-42 0-16,0 0 0,64 0 16,-21-43-1,-43 43-15,0-21 0,0 0 16,0 21-16,0-21 0,1 0 0,-22 0 16,21-1-16,0 1 0,-21 0 0,0 0 15,0-21-15</inkml:trace>
  <inkml:trace contextRef="#ctx0" brushRef="#br0" timeOffset="166871.12">22754 10202 0,'0'0'0,"-21"-21"0,42 21 31,0-21-31,0 21 0,22 0 16,-1 0-16,0 0 0,1 0 0,-1 0 15,22 0-15,-22 0 16,0 0-16,1 0 0,-1 0 0,0 0 16,64 0-16,-85 0 15,0 0-15,1 0 0,-1 0 16,-21 21-16,-21-21 62,21 21-62</inkml:trace>
  <inkml:trace contextRef="#ctx0" brushRef="#br0" timeOffset="168742.56">1206 12446 0,'-21'0'0,"42"0"0,-63 0 16,42-21-16,-21 21 0,42 0 47,0 0-32,0 0-15,22 0 0,-1 0 16,43 0-16,-43 0 0,0 0 16,1 0-16,-1 0 0,0 0 15,1 0-15,-22 0 0,21 0 0,-21 0 16,1 0-16,-44 0 31,1 0-15,-21 0-16,21 0 0,-22 0 0,22 0 15</inkml:trace>
  <inkml:trace contextRef="#ctx0" brushRef="#br0" timeOffset="169268.26">1122 12383 0,'-21'21'15,"42"-42"-15,-64 42 0,22 0 0,0 0 0,0 0 16,0 0-16,21 1 0,-21-1 0,-1 0 16,22 0-16,0 0 0,0 0 15,-21 1-15,21 20 0,-21 0 16,21-21-16,-21-21 16,21 22-16,0-1 0,0-42 46,21-1-30,0 1-16,0 0 0,1 0 16,-1 21-16,0-21 0,42 0 15,22-1 1,-64 22-16,64 0 16,-43 0-16,1 0 0,-1 0 15,-21 22-15,21-1 0,1 0 0,20 64 16,-42-22-1,-21-42-15,0 22 16,-21 20-16,0-42 16,0 22-16,-21-22 0,-1 0 0,22 0 15,-21 0-15,-1 0 0,1 1 16,-85-22-16,85 21 16,-1-21-16,1 0 0,0 0 15,21 0-15,-1 0 0,-20 0 0,21-21 16,0 21-16,0-22 0,-1 22 15,1-21 1,42 21 15,1 0-31,-1-21 16,0 21-16,0 0 0,21 0 0,1 0 16</inkml:trace>
  <inkml:trace contextRef="#ctx0" brushRef="#br0" timeOffset="169531.71">1990 12996 0,'0'0'0,"0"-21"16</inkml:trace>
  <inkml:trace contextRef="#ctx0" brushRef="#br0" timeOffset="173259.76">4276 12319 0,'0'-21'16,"0"42"-16,0-63 0,0 21 0,0-1 15,0 1-15,0-42 16,0 42-16,0-1 15,0 44 1,0 20 0,0-21-16,0 21 0,0 1 15,0 20-15,0-20 0,0 20 16,0 1-16,-22-1 0,22 1 16,0-1-16,0 1 0,-21-1 0,21 1 15,0-22-15,-21 21 0,21-20 0,0 41 16,-21-41-1,21-22-15,0-42 32,0 0-32,0-1 15,0 1-15,0 0 0,0-21 16,0-1-16,21 1 0,0-43 16,0 1-16,1 41 0,-1 1 15,0 0-15,0 21 16,21-22-16,-20 22 0,-1 0 0,21 21 15,-21-21-15,0 21 0,64 0 16,-43 21 0,-42 0-16,0 0 0,0 0 15,0 1-15,-21-1 0,0 0 16,0 0-16,0-21 0,0 21 0,-64 43 16,64-64-1,0 0-15,-1 21 0,1-21 0,0 0 16,0 0-16,0 0 0,21 21 31,0 0-31,0 0 16,0 1-16,0 20 15,42 21-15,-21-41 0,22-1 16,-22 21-16,42 0 0,-42-20 16,22-22-16,-1 21 0,0-21 15,-20 0-15,62 0 0,-41 0 16,20 0-16,-21-21 0,22-1 15,21-20 1,-43 21-16,-21 0 0,21 0 0,-20-22 16,-1 22-16,0-21 0,0-1 15,0 22-15,-21-21 0,0 0 0,0-64 16,0 85-16,0-1 16,0 1-16,0 42 31,-21-21-31,21 22 0,0 20 15,-21-21-15,21 21 0,0-20 0,-21 62 16,21-63-16,-21 22 0,21-1 16,0-21-16,0 0 0,0 1 15,0 20-15,-22-21 0,22-42 47,0 0-47,22 0 16,-22-1-16,21 1 15,0 0-15,-21-21 0,42-22 16,-21 22-16,22 0 0,-1-22 16,0 43-16,-20-21 0,20 20 15,-21 22-15,0-21 0,0 21 0,43 0 16,-43 43 0,-21-22-16,0 0 0,0 0 15,0 21-15,0-20 0,0 20 0,0 21 16,0-20-16,0-22 0,21 0 15,-21 21-15,21-20 0,22 41 32,-1-42-32,-21-21 0,0 0 15,22 0-15,-22 0 0,0 0 16,21 0-16,-20-21 0,20 0 0,-21 0 16,21 0-16,22-22 15,-43 22-15,21-42 16,-20 20-16,-1 22 0,21-64 15,-42 64-15,0 0 0,0-21 0,0 21 16,0-1-16,0 1 0,0 42 31,0 1-31,-21-1 16,21 0-16,-21 21 0,21-21 0,0 22 16,-21-22-16,21 21 0,0 1 15,0-22-15,0 21 0,0-21 16,0 0-16,42 22 0,-21-1 15,0-42-15,0 0 0,22 21 16,-22-21-16,0 0 0,21 0 16,1 0-16,-22-21 0,21 21 0,1-21 15,84-64 1,-106 64-16,21-21 0,-21 21 16,0-22-16,-21 1 0,0 21 15,0-22-15,0 1 0,0 0 0,0 21 16,0-22-16,-21 22 0,-21-21 0,21 21 15,0-1-15,-64 1 16,43 21-16,20 0 0,-20 0 0,0 0 16,21 0-16,-22 0 0,-41 43 15,62 20 1,22-42-16,-21 22 0,21-1 16,0-21-16,0 21 0,0 1 0,0-1 15,0-21-15,21 22 0,1-22 0,41 63 16,1-62-1,-22-22-15,-21 21 16,64-21-16,-43 0 0,22 0 0,-22-21 16,0-1-16,1 22 0,20-21 15,-21 0-15,43-21 16,0-43-16,-64 43 16,0 21-16,0-1 0,-21-20 15,21 21-15,-21 0 0,0 0 16,0-1-16,-21 44 31,21-1-31,0 0 0,-21 0 0,21 0 16,0 22-16,0-22 0,-21 0 0,21 21 15,0-21-15,0 1 0,0 20 16,0-21-16,0 0 0,0 0 0,0 1 16,0-1-16,21-21 15,0 21-15,0-21 16,1 0-16,-1 0 15,0-21-15,0 21 0,0-21 0,0-1 16,1 1-16,-22 0 0,21 0 0,0 0 16,21-43-1,-42 22-15,43-22 0,-43 43 16,0 0-16,0 0 0,0 42 47,0 0-47,0 0 15,0 1-15,0 20 0,0-21 0,0 0 16,0 0-16,0 1 0,0-1 0,0 21 16,42 22-1,-21-64-15,0 21 16,0-21-16,1 0 0,20 0 0,-21 0 16,0 0-16,0 0 0,64-43 15,-64 22-15,22 0 16,-22 0-16,0 0 15,21-43-15,-21 43 16,-21 0-16,0-21 0,22 20 0,-22 1 0,21 0 16,-21 0-16,0 0 0,0 0 15,0-1-15,0 1 16,-21 21 0,-1 21-1,22 1-15,0-1 16,-21 0-16,21 0 0,-42 64 15,42-1 1,0-62-16,0-1 0,0 0 16,0 0-16,0 0 15,0 0-15,21-21 0,0 0 0,0 22 0,22-22 16,-22 0 0,0 0-16,0 0 0,22 0 15,-22-22-15,0 1 0,0 21 0,0-21 16,0 0-16,1 21 0,-1-21 0,-21 0 15,42-22-15,-42-20 16,21 42-16,-21-1 16,21-20-16,1-21 0,-22 41 0,0-20 15,0 21-15,0-21 0,0-1 16,0 1-16,0 21 0,0-22 0,0 1 16,21-43-1,-21 22 1,0 84-1,0 0-15,0 0 0,0 1 16,0 20-16,0 0 0,-21 1 16,21-22-16,-22 42 0,22 22 15,0-43-15,-21 1 0,21-1 0,-21 0 16,21 1-16,0-1 0,-21 0 16,21-21-16,0 22 0,0-22 0,0 42 15,0-41 1,0-1-16,0 0 31,0-42 32,0 0-32,21 21 406,-21 21-421,21-21 15,-21-21 47,0-1-62</inkml:trace>
  <inkml:trace contextRef="#ctx0" brushRef="#br0" timeOffset="174949.81">8276 12912 0,'0'0'0,"0"21"0,0 0 16,0 0-1,0 0-15,0 1 16,21-22 0,0 0-16,1 0 15,-1 0-15,0 0 0,0 0 0,64-22 16,-43-20 0,0 42-16,-20-21 0,-1 21 15,21-21-15,-21 0 0,0-1 0,1 1 16,-22 0-16,21 0 0,-21 0 0,21 0 15,-21-22-15,0 1 16,-21 42 15,0 0-31,-1 0 0,1 21 16,0 0-16,21 0 16,0 1-16,0 41 0,0-42 15,0 0-15,0 22 0,0-22 0,0 0 16,0 0-16,0 0 0,0 1 15,21-1-15,22 0 0,-22 0 16,0-21-16,21 0 0,1 0 16,-1 0-16,-21 0 0,64 0 15,63 0 1,-106-21-16,1 21 0,41-42 16,-41 20-16,41-20 15,-41 21-15,-22 0 0,21 0 16,43-64-16,-64 43 15,-21 20-15,0-41 16,0 42-16,-21 0 16,0 21-16,-1 0 15,1 0-15,0 0 0,0 0 16,0 0-16,0 21 0,-22 21 16,1 0-16,21-20 15,0-1-15,-1 21 0,22-21 0,0 0 16,-21 1-16,21-1 0,0 0 15,0 0-15,0 0 0,0 0 0,0 1 16,21-22-16,1 0 0,-1 0 16,21 0-1,0 0-15,-20 0 0,20-22 16,-21 1-16,0 0 0,0 0 0,1 0 16,-1 0-16,0-22 0,0-63 15,0 64-15,0-64 16,1 64-16,-22 0 15,21-1-15,-21 1 16,0-22-16,21 22 0,-21 21 0,0-64 31,0 106-15,0 1-16,0-1 16,-21 0-16,21 21 0,0-21 0,0 22 15,0-1-15,0-21 0,0 22 16,0-1-16,0 106 15,21-84 1,0-22-16,0-21 0,0 0 16,22 0-16,-22 1 0,21-22 0,1 21 15,-1-21-15,0 0 0,1 0 0,105 0 16,-64 0 0,-41-21-16,-1-1 0,43 1 15,-64 0-15,0 0 0,0-21 16,0 20-16,1 1 0,-22 0 0,0-21 15,0 21-15,0-1 0,0 1 16,-43-21 0,-20 21-16,42 21 0,-22 0 15,22 21-15,0-21 16,-21 42-16,20-21 0,22 1 16,0 62-1,0-63-15,0 1 16,0-1-16,0 0 0,22 0 15,-1-21-15,0 21 0,0-21 16,0 0-16,0 0 0,1 0 0,62-21 16,-41-42-1,-22 63-15,0-43 16,-21 22-16,0 0 0,0 0 16,0 0-16,0-1 15,0 44 16,-21-22-31,21 21 16,-21 63 0,-22-20-16,43-43 0,0 21 15,-21 1-15,21-1 0,-21 22 16,21-22-16,0 0 0,0 22 0,0-22 16,0 22-16,42 105 15,-42-106-15,21 1 16,1-1-16,-22 1 0,21 63 0,-21-64 15,0 1-15,0 42 16,0-64-16,0 22 0,0 20 0,0-41 16,0-22-16,-43 63 15,1-41 1,21-43-16,0 0 16,21-21-16,-21-1 0,21 1 15,-22 0-15,22 0 0,0-21 0,0 20 16,0-20-16,0 0 0,0-1 0,0-20 15,0-128-15,0 43 16,0 85-16,0-22 16,22 22-16,-1-1 0,0 1 15,0-1-15,0 1 0,0 20 0,1-20 16,-1 20-16,42-84 16,-42 106-16,1-21 0,-1 21 15,0 0-15,0-1 0,0 1 0,-21 0 0,21 0 16,1 0-16,-22 0 15,21-1-15,0 22 0</inkml:trace>
  <inkml:trace contextRef="#ctx0" brushRef="#br0" timeOffset="175268.12">11007 12785 0,'0'0'0,"21"0"15,0 0-15,0 0 16,0 0-16,0-21 0,1 21 15,-1-22-15,0 22 0,0-21 0,0 0 16,22-21 0,-22-1-16,-21 22 0,0 0 15,0 0-15,-21 0 16,-1 21-16,1 0 16,0 0-16,0 0 0,0 0 15,0 21-15,-22 0 0,22 0 16,21 22-16,-21-1 0,21 0 15,0-21-15,0 1 0,0 20 0,0-21 16,0 0-16,0 0 16,21 1-16,0-1 0,0 0 0,22 0 15,-1-21 1,-21 0-16,0 0 0,22 0 16</inkml:trace>
  <inkml:trace contextRef="#ctx0" brushRef="#br0" timeOffset="176279.81">12933 12361 0,'0'0'15,"21"-21"-15,-21 0 0,21 0 0,-21 0 16,0-22-16,-21 43 15,0 0-15,0 0 16,-1 22-16,1-1 16,0 0-16,0 0 0,0 21 0,-22-20 15,22 20-15,-21 21 16,21 43-16,21-63 16,0 20-16,0-42 0,0 22 15,42-1-15,-21-42 0,0 21 16,1 0-16,62-21 15,-20 0 1,-22 0-16,-21-21 0,22 0 16,-22 0-16,0 0 0,0-1 0,0 1 15,0 0-15,-21 0 0,0-21 0,-21-43 16,0 64-16,0 0 16,0-22-16,-22 22 0,1 0 15,0 0-15,21 21 0,-1 0 16,22-21-16,0-1 31,22 22-31,-1 0 0,0-21 0,21 21 16,1-21-16,-1 21 0,0-21 15,1 21-15,20 0 0,-21-21 0,1 21 16,-1 0-16,43 0 16,-43 21-16,-21-21 0,22 21 0,-22 0 15,0 0-15,0 1 0,-21 20 0,0-21 16,0 0-16,0 22 0,0-22 15,0 0-15,0 21 0,0-21 16,0 1-16,0-1 0,-21 21 16,21-21-16,-21 0 0,21 1 0,-21-22 0,-1 42 15,1-42 1,21 21-16,-21-21 16,21-21-1,0 0-15,0 0 0,0-1 16,0 1-16,0 0 0,21-64 15,0 64-15,1-21 0,-1 0 16,21-1-16,-21 22 16,64-64-16,-64 64 0,21 0 15,1 0-15,-1 0 0,0 0 0,1 21 16,-22 0-16,42 21 16,1 42-16,-64-20 15,0-22-15,0 21 0,0-21 0,0 22 16,0-1-16,-21-21 0,0 21 15,-1-20-15,1 20 0,-21 43 16,21-43 0,0-21-16,21-42 47,0 0-47,0 0 15</inkml:trace>
  <inkml:trace contextRef="#ctx0" brushRef="#br0" timeOffset="176904.46">16362 12150 0,'0'0'0,"21"0"0,0-21 16,-21-1-16,21 1 15,-21-42-15,0 42 16,0-1-16,0 1 15,-21 0-15,0 21 0,0 0 0,0 0 16,-22 0-16,22 0 0,-127 21 16,106 0-1,-1 1-15,1 20 0,0-21 0,-1 21 16,22 1-16,-21-1 0,21 0 0,-1 1 16,1 20-16,0-42 0,21 22 15,0-1-15,0 0 0,0-20 0,42 62 16,22-41-1,-43-43-15,21 0 16,1 0-16,20 0 0,-20 0 0,20 0 16,1 0-16,-22 0 0,21 0 0,1-22 15,42 1 1,-64 0-16,43-21 0,-64 21 16,21-1-16,22-20 0,-43 21 15</inkml:trace>
  <inkml:trace contextRef="#ctx0" brushRef="#br0" timeOffset="177558">16891 12023 0,'0'-21'16,"0"42"-16,0-64 0,0 22 0,0 0 15,0 42 1,0 0-16,0 22 16,0-22-16,-21 21 0,21 1 0,0-1 15,-21 0-15,21 1 0,0-1 0,0 0 16,-22 1-16,22-1 0,-21-21 15,0 43-15,21 20 16,0-63-16,0 1 16,0-1-1,-21-42 1,21-1 0,0 1-16,0 0 15,0 0-15,0 0 0,0 0 16,0-22-16,0 1 0,0 0 0,21-1 0,0 1 15,0 0-15,43-85 16,-1 63 0,-20 22-16,-1 21 0,0-1 0,1 1 15,-1 21-15,0 0 0,22 0 16,-22 0-16,-21 21 0,1 1 16,-1-1-16,-21 0 0,0 0 15,0 0-15,0 0 0,-21 22 0,-22-22 16,-20 21-16,-1-21 0,-20 22 15,20-43-15,22 21 16,-1 0-16,1-21 0,0 0 0,21 0 16,-1 0-16,-20 0 0,21 0 15,0 0-15,21 21 32,0 0-32,21 1 15,0-22-15,0 21 16,0 21-16,-21-21 0,22 0 0,-1 1 15,0-1-15,0 0 0,43 21 16,-1 1 0,-42-43-16,0 0 0,1 21 0,20-21 15,-21 0-15,21 0 0,-20 0 0,20 0 16,0 0-16,-21 0 0,85-43 16,-21 1-1,-43 21-15,1-21 16,-22 20-16,21-20 0</inkml:trace>
  <inkml:trace contextRef="#ctx0" brushRef="#br0" timeOffset="177939.29">17865 12129 0,'0'-22'0,"0"86"0,0-106 0,21-22 15,-21 43-15,0-21 0,0 20 16,0 44 0,-21-1-1,21 21-15,0-21 0,-22 22 16,22-22-16,-21 21 0,0 0 0,21 1 15,0-1-15,0-21 0,-21 22 16,21-22-16,0 21 0,0 22 16,0-22-1,21-21-15,0-21 0,22 21 16,-22-21-16,0 0 0,21 0 16,-21 0-16,22 0 0,-22-21 0,64-21 15,-22-1 1,-42 1-16,0 21 0,1-21 15,-22-1-15,21 1 0,-21 0 0,21-1 16,-21 22-16,0-21 0,0-1 16,0 1-16,0 21 0,0 0 15,0 0-15,21 21 16,0 0 0,-21 21-1,21 0-15,1-21 16,-1 0-16,0 21 15,0-21-15</inkml:trace>
  <inkml:trace contextRef="#ctx0" brushRef="#br0" timeOffset="178205.15">18754 12023 0,'0'0'0,"0"-21"0,0 42 47,0 0-47,-22 0 0,22 0 0,0 0 15,-21 22-15,0-22 0,21 21 16,-21 1-16,21-1 0,-21-21 16,21 21-16,-21 43 15,-1-43-15,22-20 16,0-1-16,0 0 0,0 0 0,0 0 16,22-21-1,-1 0 1,0 0-16,-21-21 0,21 0 15,0-21-15,-21 20 16</inkml:trace>
  <inkml:trace contextRef="#ctx0" brushRef="#br0" timeOffset="178504.48">18690 12023 0,'0'-21'0,"0"42"0,0-64 0,0 22 0,0-21 15,21 42-15,0 0 0,1-21 16,-1 21-16,21 0 0,-21 0 15,85 0-15,-21 21 16,-43 0-16,0 0 0,1 0 16,-22 22-16,21-22 0,-21 21 15,1 1-15,-22-1 0,0 0 0,0 1 16,-22 41-16,1-63 0,0 22 16,-42 20-16,20-42 15,1 1-15,-85 41 16,63-42-16,22-21 15,21 0-15,-21 21 0,20-21 16,1 0-16,0 0 16,21-21-16,0 0 15,0 0-15,0 0 0</inkml:trace>
  <inkml:trace contextRef="#ctx0" brushRef="#br0" timeOffset="179165.11">20722 12086 0,'0'0'0,"21"-21"0,-21 0 0,21 0 0,-21 0 15,0-43-15,-21 64 16,0-21-16,0 21 16,0 0-16,0 0 0,-22 0 0,22 21 15,-21 0-15,21 0 0,-1 22 0,1-22 16,-21 21-16,21 1 0,0 20 16,-1-21-16,1 1 0,21-1 0,-21 0 15,21 64 1,0-42-1,21-43-15,22 21 0,-22-42 16,21 0-16,0 0 0,43 0 16,-43 0-16,1 0 0,84-63 15,-43-1 1,-62 43-16,-1-21 0,-21 21 16,0-22-16,0 1 0,0 21 15,0-22-15,0 1 0,-21 21 0,-1-21 16,-41-1-16,42 22 0,0 0 15,-22 21-15,22 0 16,0 0-16,0 0 0,0 0 0,-1 0 16,1 0-16,21 21 0,0 0 15,0 0-15,0 1 16,21-1-16,1 0 0,-1-21 16,21 0-16,-21 0 0,22 0 15,20 0-15,-21 0 0</inkml:trace>
  <inkml:trace contextRef="#ctx0" brushRef="#br0" timeOffset="179526.9">21399 12002 0,'0'-22'0,"0"44"15,0-65-15,0 22 0,-21 21 16,0 0 0,0 21-1,21 0-15,-21 22 0,21-1 16,0 0-16,-21 1 0,21-1 0,-22 22 15,1-22-15,21 21 0,-21 1 0,21-22 16,-21 22-16,0-1 0,0 128 16,-1-128-16,1 1 15,0 84-15,0-85 0,0 22 16,0-21-16,-1-1 0,1 22 16,0-22-16,-42 64 15,41-63-15,-62 84 0,63-106 16,-22 22-16,22-43 15,21 0-15,0 0 16,0-42 0,0 0-16,21 0 15,22-22-15,-22 22 16,0 0-16,0-21 0,21-43 16,1 43-16,-22-1 0,21-20 0</inkml:trace>
  <inkml:trace contextRef="#ctx0" brushRef="#br0" timeOffset="179873.7">21357 12404 0,'-21'-233'31,"42"466"-31,-42-487 0,0 211 0,21 1 0,0 21 16,0 0-16,42-43 0,-21 43 15,22 0-15,-1 0 0,0 21 16,1 0-16,168 0 15,-147 63 1,-43-42-16,0 22 0,0-22 0,-21 21 16,0 1-16,0-1 0,-21 0 15,0-21-15,0 22 0,-22-22 0,-41 21 16,-43 22 0,106-64-16,-22 21 0,1-21 15,21 0-15,0 0 0,21 21 16,21-21 31,0-21-47,0 21 0,21-21 15,-20 21-15,41-43 0</inkml:trace>
  <inkml:trace contextRef="#ctx0" brushRef="#br0" timeOffset="180524.76">21950 12277 0,'0'0'15,"21"0"-15,-21-21 16,21 21-16,0-22 0,0 1 16,1 21-16,-1-21 15,0 0-15,21-21 16,-21 42-16,1-22 0,-22-20 16,21 21-16,-21 0 0,0 0 15,-21 21 1,-1 0-1,1 21-15,0 0 0,0 0 16,0 0-16,21 22 0,-21-22 16,21 21-16,0-21 0,0 0 15,0 22-15,0-22 0,0 21 16,42 1-16,-21-22 16,0-21-16,0 0 15,1 0-15,-1 0 0,0 0 16,0 0-16,-21-21 0,21-1 15,0-20 1,1 42-16,-1-42 0,-21 21 0,21-1 16,0 1-16,-21-21 0,21 21 0,0-22 0,1 22 15,20 0-15,-21 0 0,43-21 16,-1 42 0,-42 0-16,22 0 0,-1 0 15,0 0-15,-21 21 0,22 42 16,-43-42-16,21 22 0,0 63 15,-21-64 1,0 0-16,0-21 0,0 1 16,-21-1-16,0 0 0,0-21 0,21 21 15,-22-21-15,1 0 16,0 0-16,21-21 16,0 0-1,21 0-15,0-1 16,1-41-1,-1 42-15,0 0 0,21-43 0,-21 22 16,1 21-16,-1-22 0,0 22 16,0 0-16,0 21 0,0-21 0,1 21 15,-1 0-15,0 0 16,0 0 0,0 21-16,-21 0 0</inkml:trace>
  <inkml:trace contextRef="#ctx0" brushRef="#br0" timeOffset="181034">23622 12192 0,'0'-21'0,"0"42"0,21-63 16,-21 21-16,0-1 0,0 1 0,0 0 16,0 0-16,0 0 0,0 0 15,0-1-15,-42-20 16,21 21-16,-1 21 15,1 0-15,0 0 0,-42 0 0,41 21 16,1 0-16,-42 22 16,20-22-16,22 21 0,0 0 0,-21 22 15,21 42 1,21-85-16,0 21 0,0-21 16,0 1-16,0-1 0,42 0 15,-21-21-15,0 0 0,0 0 16,1 0-16,-1 0 0,0 0 0,64-42 15,-43-1 1,-21 22-16,0-21 0,43-64 16,-43 85-16,-21-22 15,0 22-15,21-21 0,-21 21 16,0 0 0,0 42-16,0 0 15,0 0-15,0 0 0,-21 0 16,21 22-16,0 20 0,0-42 15,0 1-15,0 20 0,0 0 16,0 1 0,0-22-16,21-21 0,0 0 15,0 0-15,22 0 0,-22 0 16,0 0-16,21 0 0,85-43 16,-105 43-16</inkml:trace>
  <inkml:trace contextRef="#ctx0" brushRef="#br0" timeOffset="182591.1">24320 11557 0,'0'0'0,"0"-21"0,0 0 0,0 42 31,0 0-15,0 0-16,-21 0 0,0 43 15,21-1-15,-21-20 16,0-1-16,0 22 0,-1-22 0,22 0 16,-21 1-16,0 20 0,21-21 15,-21 1-15,21-1 0,0-21 0,0 22 16,0-22-16,0 0 0,0 42 16,42-41-1,-21-22-15,1 0 16,-1 0-16,0 0 0,0 0 0,21-43 15,1 22-15,-22 0 0,0 0 16,43-22-16,-22-20 16,-21 42-16,0-22 0,-21 22 15,21 0-15,-21 0 0,0 42 32,-21 0-32,21 0 0,0 1 15,-21-1-15,-21 42 16,42 1-1,0-43-15,0 0 0,0 0 16,0 0-16,21-21 0,0 0 16,0 0-16,0 0 0,1 0 0,20 0 15,-21 0-15,43 0 16,-43-21-16,0 0 0,0 21 0,0-21 16,22-21-16,-22 20 0,0 1 15,0-21-15,0 21 0,0 0 0,-21-1 16,22 1-16,-22 0 0,21 0 0,-21 42 31,0 0-15,-21 0-16,-1 43 15,1-22-15,21-21 16,0 1-16,0 20 0,0-21 16,0 0-16,0 0 0,21-21 15,1 22-15,-1-22 16,0 0-16,0 0 0,0 0 15,0 0-15,1-22 16,-1 1-16,-21 0 16,0 0-16,0 0 0,0 0 0,0-22 15,0 22-15,0 0 0,0-21 0,0 20 16,-21 1-16,-1 0 0,1 0 16,0 21-1,21-21-15,21 21 31,0 0-31,1 0 16,-1-21-16,21 21 0,-21 0 0,0 0 16,1 0-16,41-22 15,-21 22-15,1 0 0,-22 0 16,21 22-16,-21-22 0,-21 21 16,0 0-16,0 0 15,0 0-15,0 43 16,0-1-1,0-42-15,0 1 0,-21-22 16,21 21-16,-21 0 0,0 0 16,0-21-16,21 21 15,-21-21-15,21-21 47,0 0-47,0 0 0,0 0 16,21-1-16,42-41 15,-63 42 1,64-22-16,-43 22 0,0 0 16,21 0-16,1 0 0,-22 21 15,42-21 1,-41 21-16,-1 0 16,-21 21-16,0 0 0,0 0 0,0 0 15,0 0-15,0 1 0,0-1 16,0 0-16,0 64 15,0-64-15,0 0 16,0 0-16,0 21 16,21-42-16,0 22 0,0-22 15,0 0-15,1 0 0,41 0 16,-21 0 0,1-22-16,41-20 15,-41 0-15,-22 21 0,0-1 16,21 1-16,-20-21 0,-1 21 15,42-64-15,-63 43 16,0 21-16,0-1 16,-21 22-1,0 0-15,0 0 0,0 22 0,-1-1 16,22 0-16,-21 0 0,21 0 16,-21 0-16,21 1 0,0-1 0,0 0 15,0 0-15,0 21 16,0-20-16,0-1 15,21 0-15,0 0 16,-21 0-16,0 0 0,0 1 31,0-1-31,0 0 16,-21-21-16,0 21 16,0-21-16,0 0 15,0 0 1,21-21 15,0 0-31,-22 0 16</inkml:trace>
  <inkml:trace contextRef="#ctx0" brushRef="#br0" timeOffset="182862.95">25421 11599 0,'0'0'16,"-21"-21"-16,0 21 16,0 0 46,21 21-62,-22-21 16,22 22-1</inkml:trace>
  <inkml:trace contextRef="#ctx0" brushRef="#br0" timeOffset="183159.78">24088 11811 0,'0'0'0,"21"0"32,0 0-32,21-21 15,22 21-15,20-21 16,-41 21-16,-1 0 0,-21 0 15,22 0-15,-1 0 0,0-21 0,1 21 16,-22 0-16,0 0 0,0 0 0,21 0 31</inkml:trace>
  <inkml:trace contextRef="#ctx0" brushRef="#br1" timeOffset="206259.6">698 3725 0,'-42'-84'31,"21"84"-15,21-21-16,0-1 15,-21 22 1,21-21-16,0 42 31,0 1-31,0-1 16,21 0-16,-21 0 0,0 0 0,0 0 15,21 1-15,0 20 16,-21-21-16,21 0 0,-21 22 16,0-22-16,0 0 0,22 21 15,-22-21-15,21 22 0,-21-1 0,0-21 16,21 22-16,0 20 15,-21-21-15,21 1 0,-21-22 16,21 0-16,-21 0 16,22-21-16,-22 21 0,0 1 0,21-1 15,0-21 1,0 0-16,0 0 16,0 0-16,1 0 15,-1 0-15,0 0 0,0-21 16,21 21-16,-20-22 0,20 1 0,21 0 15,-20 0-15,63-43 16,-43 43-16,1-21 0,20 0 0,-20 20 16,-1-20-16,22 0 0,84-22 15,-84 22-15,0 21 0,20-22 16,1 22-16,0-21 0,85-22 16,-86 22-16,-20 21 0,21-21 15,42-1 1,0-20-16,-84 42 0,-22-1 15,64-20-15,-64 21 16,-21 21-16,22-21 0,-1 21 0,-21-21 16,0 21-16,1-22 0,-1 22 15,0 0-15,0-21 0,0 21 16,0 0 0,-21-21 702,-21 21-702</inkml:trace>
  <inkml:trace contextRef="#ctx0" brushRef="#br1" timeOffset="207463.7">635 8721 0,'0'-21'15,"0"42"-15,0-64 0,0 22 0,-21 21 16,21-21-1,-21 21 1,21 21 15,0 0-31,0 1 0,21 20 16,0 21 0,-21-20-16,21-1 0,0 0 15,-21 1-15,0-1 0,21 0 0,-21 1 16,22-22-16,-22 21 0,21 43 15,-21-64-15,21 0 16,0 0-16,-21 1 0,21 20 16,0-42-16,-21 21 0,22-21 15,-22 21-15,21-21 16,0 0-16,0 0 16,0 0-16,0 0 0,1 0 15,-1 0-15,0-21 16,0 21-16,0-21 0,22 0 0,-22 0 15,21-1-15,64-41 16,21-1-16,-64 22 16,1 0-16,21-22 0,-1 22 0,-20 0 15,20-22-15,22 22 0,0-22 16,-21 22-16,42 0 0,63-22 16,-84 22-16,63-22 15,-84 43-15,-21 0 0,41-21 16,-62 20-16,-1 1 0,-21 21 15,0-21-15,1 21 0,-1 0 0,-21-21 16,21 0-16,-21 42 94,-21-21-79,0 21-15,21 0 0,-22-21 0,-20 21 16,21 1-16,-21-22 0,20 21 0</inkml:trace>
  <inkml:trace contextRef="#ctx0" brushRef="#br1" timeOffset="207695.57">974 9589 0,'-64'0'31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13:50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487 0,'0'-21'16,"0"0"-1,0-1 1,0 1-16,0 0 16,-21 21 15,21 21-15,0 0-16,0 1 0,0-1 15,0 63 1,0-41-16,0-1 0,0 43 15,0-43-15,0 22 0,0-22 16,-21 21-16,21-20 0,0-1 16,0 0-16,-21 1 0,21-22 0,-22 42 15,1 1 1,21-43-16,0 0 0,0-42 62,0 0-62,0 0 0,0 0 0,0-1 16</inkml:trace>
  <inkml:trace contextRef="#ctx0" brushRef="#br0" timeOffset="411.76">5249 381 0,'0'-21'16,"0"42"15,0 0-31,0 0 0,0 1 15,0-1-15,0 21 0,0-21 0,0 22 16,0-1-16,0 0 0,0-21 16,0 64-16,0-43 0,-21 1 15,21 41 1,-21-20-16,21-43 0,0 21 16,0-20-16,0-1 0,0 0 15,0 0-15,0 0 0,0 0 16,0-42 31,0 0-47,0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14:37.3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4847 741 0,'-21'21'0,"0"0"32,0 0-17,-1-21-15,22 22 16,0-1 15,22-21 0,-1 0-15,0 0-16,0 0 0,0 0 0,0 0 16,1 0-16,20 0 0,-21-21 15,43 21-15,-43 0 0,0-22 16,0 22-16,21-21 16,-20 21-16,-1 0 0,0 0 0,0 0 15,0 0-15,0 0 31,1 0-15,-22-21 0,21 21-16,0 0 15</inkml:trace>
  <inkml:trace contextRef="#ctx0" brushRef="#br0" timeOffset="388.77">5694 614 0,'-21'0'0,"-1"-21"0,1 21 16,0 0-16,0 0 15,0 0 1,42 0 15,0 0-31,0 0 0,0 0 0,1 0 16,20 0-16,21 0 16,-20 0-16,-1 0 0,0 0 15,1 0-15,-22 0 0,21 0 16,-21-21-16,22 21 0,-22 0 0,0 0 15,0 0 1,-42 0 15,0 0-31,0 0 0,0 0 16</inkml:trace>
  <inkml:trace contextRef="#ctx0" brushRef="#br0" timeOffset="691.6">5905 593 0,'-21'0'16,"0"21"0,0 0-16,21 0 15,0 0-15,0 22 0,-21-22 0,21 21 16,-21 1-16,-1-1 0,22 43 15,-21-43-15,21 0 16,-21 1-16,21 20 0,0-42 0,0 0 16,0 1-16,0-1 15,0 0-15,0 0 0,0 0 16,21-42 15,-21 0-15,21 21-16,1-21 0</inkml:trace>
  <inkml:trace contextRef="#ctx0" brushRef="#br0" timeOffset="1037.16">6371 656 0,'0'0'0,"0"-21"31,21 21-15,0 0-16,1 0 0,-1 0 15,0-21-15,21 21 0,1 0 16,-22 0-16,21 0 0,0 0 0,1 0 15,-22 0-15,21 0 0,1 0 16,20-21-16,-21 21 16,-20 0-16,-1 0 0,0 0 15,-21-21 17</inkml:trace>
  <inkml:trace contextRef="#ctx0" brushRef="#br0" timeOffset="1354.97">6710 593 0,'-21'0'0,"42"0"0,-42 21 0,21 0 15,-22 0-15,22 0 0,-21 1 16,21 20-16,-21 0 0,21-21 0,0 22 16,0-1-16,-21 64 15,0-85-15,21 21 0,-21 22 16,21-22-16,0-21 16,0 1-16,0-1 0,0 0 0,0 0 15,0 0-15,0 0 16,21-21 15,0-21-31,-21 0 16</inkml:trace>
  <inkml:trace contextRef="#ctx0" brushRef="#br0" timeOffset="1739.75">7345 656 0,'-21'0'0,"21"21"15,-22 1-15,22 20 0,0-21 16,0 21-16,-21 1 0,21-1 0,0 0 16,0 1-16,-21 41 15,0-20-15,0-22 16,21 1-16,0-22 0,0 0 16,0 0-16,0 0 0,0 0 0,0 1 15,0-1-15,0 0 0,21-21 63,-21-21-63,21 0 0</inkml:trace>
  <inkml:trace contextRef="#ctx0" brushRef="#br0" timeOffset="2123.54">7302 720 0,'0'-21'16,"0"42"-16,0-64 0,0 22 0,0 0 15,22 0-15,-1 21 16,-21-21-16,63-22 16,-42 43-16,43-21 15,-43 21-15,43 0 16,-22 0-16,-21 0 0,0 0 15,22 0-15,-22 21 0,0-21 0,21 64 16,-42-22 0,0 1-16,0-22 0,0 0 15,-42 21-15,21-21 0,0 1 0,-1 20 16,-20-21-16,21 0 0,0 0 16,-64 22-16,22-22 15,63 0-15,-22-21 16,1 0-16,21 21 0,-21 0 0,21 1 31</inkml:trace>
  <inkml:trace contextRef="#ctx0" brushRef="#br0" timeOffset="3147.55">9673 656 0,'0'0'0,"21"0"16,-21-21-16,21 21 0,1 0 0,-1-21 15,0 21-15,0-21 0,0 21 16,-21-21-16,43-1 16,-22 1-16,0 0 0,0 0 0,0 0 15,0 0-15,-21-1 0,22 1 16,-22 0-16,21 0 0,-21 0 15,0 0-15,-21-1 16,-1 22-16,-20 0 0,21 0 0,-21 0 16,-1 0-16,1 0 0,0 0 0,-1 0 15,22 22-15,-21-22 0,-1 21 16,-20 0-16,21 21 16,20-42-16,22 21 0,0 1 15,0-1-15,0 0 0,0 0 16,0 0-16,0 0 0,0 1 15,0-1-15,0 0 16,22-21-16,-1 42 0,0-42 0,0 21 16,0 1-16,0-22 15,22 21-15,-22 0 0,0 0 0,0-21 0,22 21 16,-22 0-16,42 22 16,1-1-16,-43 0 0,0-20 15,0-1-15,0 0 16,1 21-16,-22-21 0,0 1 0,0-1 15,0 21-15,-22-21 0,1 0 0,-42 22 16,-64 20 0,84-42-16,1 1 0,-64-22 15,64 21-15,0-21 16,-1 0-16,22 0 0,-21 0 0,-43-21 16,64-1-16,0 22 15,0-21-15,-1 0 16,1-21-16,21 21 0,-21-22 0,21 22 15,-21 0-15,21-21 0,0 20 16,0-20-16,0 0 16,0-22-16,21 43 15,0 21-15,22-42 0,-22 21 16,0-1-16,0 22 0,21-21 0</inkml:trace>
  <inkml:trace contextRef="#ctx0" brushRef="#br0" timeOffset="3523.24">10393 339 0,'0'0'0,"0"21"31,0 0-31,0 0 16,0 0-16,0 22 0,0-1 15,-21 85-15,-1-63 16,1-22-16,0 21 0,0 1 0,0-1 16,0 1-16,-1-22 0,1 1 15,21-1-15,-21 0 0,0 22 16,21-1-1,0-42-15,0 1 0,0-1 16,21-21 0,0 0-1,0-21-15,1 21 0,-22-22 16,21 1-16,0 0 0</inkml:trace>
  <inkml:trace contextRef="#ctx0" brushRef="#br0" timeOffset="3755.72">10223 953 0,'0'0'0,"-21"0"0,21-22 47,21 22-47,1-21 16,-1 21-16,0 0 0,21 0 15,-21-21-15,1 21 0,-1 0 0,0 0 16,0 0-16,0 0 0,22-21 16,-1 21-1,-21 0-15</inkml:trace>
  <inkml:trace contextRef="#ctx0" brushRef="#br0" timeOffset="4199.47">10689 953 0,'-21'0'0,"21"-22"15,-21 22-15,21-21 0,0 0 16,0 0 0,21 21-1,0 0-15,0 0 16,0 0-16,1 0 0,-1 0 15,0 0-15,21 21 0,-21 0 16,22 22-16,-22-22 0,21 0 0,22 85 16,-64-22-1,0-62-15,0 20 0,0-21 16,0 0-16,0 22 0,-21-22 0,-1-21 16,1 21-16,21 0 0,-21-21 0,-21 0 15,42-21 16,0 0-31,0 0 16,0-1-16,0 1 0,0 0 0,0 0 16,0-21-16,21-1 15,21-20-15,-42 42 16,21-1-16,22-20 0,-22 42 16,-21-21-16,21 0 0,0 21 15,0 0-15,1 0 0,20-21 16,-21 21-1</inkml:trace>
  <inkml:trace contextRef="#ctx0" brushRef="#br0" timeOffset="4699.18">11430 931 0,'0'-21'31,"0"42"0,0 1-31,-21 20 0,21-21 16,-21 43-16,21-43 0,0 21 15,-22-21-15,22 22 0,0-22 16,-21 0-16,21 0 0,0 0 0,0 0 16,0 1-16,0 20 15,43-21 1,-22-21-16,0 0 0,21 0 0,-21 0 15,1 0-15,20 0 0,-21 0 16,21 0-16,-20-21 0,20 0 0,-21 0 16,0-1-16,0 1 0,1 0 0,-1-42 15,0-43 1,-21 85-16,0-22 0,0-20 16,0 42-16,0-1 15,0 1-15,0 0 0,-21 21 16,21 21-1,-21-21-15,21 43 16,-22-22-16,22 0 0,0 21 16,-21-21-16,21 22 0,0-1 15,0-21-15,0 22 0,0-22 0,0 0 16,0 21-16,0-21 0,0 1 0,0-1 16,0 0-16,21 0 15,1-21-15,-1 0 0,0 0 16,0 0-16,21 0 0,-20 0 15</inkml:trace>
  <inkml:trace contextRef="#ctx0" brushRef="#br0" timeOffset="6094.9">12446 974 0,'0'0'0,"0"-21"0,0-1 16,-21 22-16,0 0 0,-1 0 15,1 0-15,0 0 16,-21 0-16,21 0 0,-1 22 16,-20 20-16,21 0 15,21-21-15,-21 1 0,0 20 0,21-21 16,-22 21-16,22-20 0,0-1 0,0 0 16,0 21-16,0-21 0,0 1 15,0-1-15,22 0 16,-1 0-16,0 0 0,0-21 0,0 0 15,22 21-15,-22-21 0,21 0 16,-21 0-16,22 0 0,-22 0 0,21 0 16,0-21-16,1 0 15,-22 21-15,0-21 0,0-21 0,0 20 16,1 1-16,-1-21 0,0 0 0,0-1 16,0 1-16,-21-22 0,21 22 15,1-21-15,-1 20 0,-21-20 0,0 20 16,21 1-16,-21 0 0,21-1 15,-21 22-15,0 0 0,0 0 0,0 0 16,0 0-16,0 42 31,-21 0-31,21 0 0,-21 0 16,0 0-16,21 22 0,-22-1 16,22 0-16,-21 1 0,0 105 15,-21 0 1,42-106-16,0-20 15,0 20-15,0 0 0,0-21 0,0 1 16,0 20-16,0-21 0,21-21 0,0 21 16,0 0-16,0-21 0,1 0 0,41 0 15,1 0 1,-22 0-16,-21 0 16,21-21-16,-20 0 0,-1 0 0,0 0 15,21 0-15,-21-1 0,1 1 0,-22-21 16,21 21-16,0 0 0,-21-1 15,0 1-15,0 0 0,0 0 0,0 0 16,0 42 15,0 0-31,-21 0 0,0 0 16,-1 22 0,22-22-16,-21 0 0,21 0 0,0 0 15,0 1-15,0-1 0,0 0 0,0 0 16,0 0-16,0 0 15,21-21-15,22 22 16,-22-22-16,0 0 0,0 0 16,0 0-16,1 0 0,-1 0 15,0 0-15,0 0 0,0-22 0,0 1 16,1 0-16,-22 0 16,0 0-16,21 0 0,0-1 0,-21 1 15,21-21-15,-21 21 0,0 0 0,0-22 16,0 22-16,21 0 0,-21 0 15,0 42 17,0 0-32,0 0 0,0 0 15,0 1-15,0-1 0,0 0 0,0 0 16,0 0-16,0 0 0,0 1 16,0-1-16,0 0 0,0 0 0,0 0 15,0 0-15,0 1 0,21-22 16,-21 21-16,22-21 15,-1 0-15,0 0 16,0-21 0,0 21-16,-21-22 0,0 1 15,21 0-15,1 0 0,-22 0 0,21-22 16,0 22-16,0 0 0,-21-21 16,42 21-16,-20-1 0,-1 1 15,0 0-15,21 0 0,-21 0 0,22 0 16,-1 21-16,0 0 0,-20 0 15,20 0-15,21 21 16,22 42-16,-85-42 16,21 1-16,0-1 0,-21 0 0,0 0 15,0 21-15,0-20 0,0-1 0,0 0 16,0 0-16,-21-21 0,0 21 16,21 0-16,-21-21 0,0 0 0,0 22 15,-1-22-15,1 0 0,0 0 31,21-22-31,0 1 16,0 0-16,0 0 0,0 0 16,21 0-16,0-1 0,1-20 15,-1 21-15,0-21 0,0 20 0,0-20 16,0 21-16,22-21 0,-22 20 0,0 1 16,0 0-16,0 0 0,22 21 15,-22-21-15,0 21 0,0 0 16,0 0-16,-21 21 15,22-21-15,-22 21 16,21-21-16</inkml:trace>
  <inkml:trace contextRef="#ctx0" brushRef="#br0" timeOffset="6550.62">14711 1291 0,'21'0'0,"-42"0"0,63 0 0,-21 0 16,0 0-16,1 0 0,20-42 15,-21 42-15,0-21 16,0 0-16,22 21 0,-22-22 0,-21 1 0,42-42 16,-21 20-1,-21 22-15,0 0 0,0 0 16,0 0-16,0 0 0,-21 21 15,0 0-15,0 0 16,0 0-16,0 0 0,-1 0 0,1 21 16,0 0-16,0 0 0,0 0 15,0 0-15,-43 85 16,43-42-16,21-43 0,0 0 16,0 43-1,0-43-15,0 0 0,0 0 0,0 0 16,21 0-16,0-21 0,0 22 15,1-22-15,-1 0 0,0 21 0,64-21 16,-1 0 0,-41 0-16,-22-21 15,21 21-15,-21-22 0,22 1 0,-1 0 16,-21 0-16,21 0 0,-20 0 0,20-22 16,0-20-16,-21 42 15</inkml:trace>
  <inkml:trace contextRef="#ctx0" brushRef="#br0" timeOffset="6943.69">12827 699 0,'42'0'15,"1"0"-15,-22 0 0,21 0 16,0 0-16,1 0 0,-1 0 0,0 0 16,1 0-16,-1 0 0,0 0 0,1 0 15,-1 0-15,22 0 16,-1 0-16,-42 0 16,-42 0 15,0 0-31,0 0 0</inkml:trace>
  <inkml:trace contextRef="#ctx0" brushRef="#br0" timeOffset="7947.04">4445 1693 0,'0'0'0,"-42"0"0,20 0 15,-20 22-15,21-22 0,0 0 16,-64 0-16,64 0 15,0 0-15,0 0 16,-1 0 0,22 21-1,22-21 1,-1 0-16,0 0 16,0 0-16,0 0 0,22 0 0,-22 0 15,21 0-15,22 0 16,-22 0-16,21 0 0,1 0 0,169 0 15,-43 0 1,-105 0-16,21 0 0,84 0 16,-84 0-16,0 0 0,127 0 15,-127-21-15,21 21 0,232 0 16,-83 0 0,-149 0-16,-22 0 0,22 0 15,-21 0-15,-21-22 0,21 22 16,-22 0-16,1 0 0,0 0 0,-1 0 15,22 0 1,-42 0-16,20-21 0,-41 21 0,-22 0 16,21 0-16,-42-21 62,-21 21-46</inkml:trace>
  <inkml:trace contextRef="#ctx0" brushRef="#br0" timeOffset="8912">9356 1736 0,'-22'0'0,"44"0"0,-65 0 0,22 0 16,0 0-16,0 0 0,-22 0 16,22 0-16,0 0 15,0 0-15,42 0 47,0 0-47,0 0 0,1 0 0,-1 0 16,21 0-16,0 0 15,22 0-15,-22 0 0,22 0 16,-22 0-16,22 0 0,-1 0 0,1 0 16,20 0-16,1 0 0,0 0 15,-1 21-15,1-21 0,105 0 16,-105 21-16,21-21 0,0 0 16,21 0-16,0 21 0,-21-21 0,21 0 15,0 21-15,0 1 0,-22-22 16,44 0-16,-22 21 0,254 0 15,-127 0 1,-127-21-16,0 0 0,0 21 0,0-21 16,0 21-16,0-21 0,0 0 0,-22 0 15,22 0-15,-21 22 0,191-22 16,-22 0 0,-191 0-16,-20 0 15,-1 0-15,1 0 0,-1 0 16,-20-22-16,41 22 0,1 0 15,-64 0-15,0 0 16,1-21-16,-22 0 31,-22 21-15,1-21-16,0 21 16,21-21-16,-21 21 0</inkml:trace>
  <inkml:trace contextRef="#ctx0" brushRef="#br0" timeOffset="9050.92">14711 1884 0,'21'0'31,"0"0"-15,0 0 0</inkml:trace>
  <inkml:trace contextRef="#ctx0" brushRef="#br0" timeOffset="18607.22">1101 3408 0,'0'-21'31,"0"0"-15,0-1-1,0 1-15,0 0 16,0 0-16,0 0 16,0 0-1,0-1-15,0 1 47,-22 42-16,22 1-15,0-1-16,-21-21 16,21 21-16,0 0 15,0 0-15,0 0 0,-21-21 16,21 22-16,0-1 0,-21 0 0,21 0 16,-21 0-16,21 0 15,0 1-15,0-1 16,0 0-16,-21 0 0,21 0 15,0 0-15,0 1 0,-22-1 16,22 0-16,0 0 0,0 0 16,0 0-16,0 1 0,0-1 15,0 0-15,0 0 16,0 21-16,0-20 0,0-1 16,0 0-16,0 0 15,0 0-15,0 0 0,-21 1 0,21-1 16,0 0-16,0 21 15,-21 22 1,21-43-16,0 0 16,0 0-16,0 0 0,0 1 0,0-1 15,0 0-15,0 0 0,0 0 16,0 0-16,0 22 16,0-22-16,0 0 0,0 0 15,0 0-15,0 1 0,0-1 16,0 0-16,0 0 15,0 0-15,0 0 0,0 22 16,0-22 0,0 0-16,0 0 0,0 0 15,0 1-15,0-1 0,-21 0 16,21 0-16,-21 43 16,21-22-16,0-21 15,0 0-15,0 22 0,0-22 0,0 0 16,0 0-16,0 0 0,0 0 15,0 1-15,0-1 0,0 21 0,0-21 16,0 64 0,0-64-16,0 0 0,0 22 15,0-22-15,0 0 0,0 21 16,0-21-16,0 22 0,0-22 0,0 85 16,0-43-1,0-42-15,0 22 16,0-22-16,0 0 0,0 21 0,0-20 15,0-1-15,0 21 0,0-21 16,21 0-16,-21 22 16,0 20-16,0-42 15,0 1-15,0-1 0,0 0 0,0 0 16,0 0-16,0 22 16,0-1-16,0-21 0,0 0 15,0 22-15,0-22 16,0 0-16,0 21 0,0 1 0,0-1 15,-21-21-15,21 21 0,-21 1 16,21-1-16,-22 64 16,1-64-16,21 1 0,-21-22 15,21 21-15,0-21 0,0 22 0,0-1 16,-21 0-16,21 1 0,0 84 16,0-43-1,-21 22-15,0-64 16,21 22-16,-22-22 0,22 22 0,0-22 15,0 0-15,-21 22 0,21-22 16,-21 1-16,21 20 0,-21-21 16,21 22-16,0 21 15,-21 20-15,21-41 0,-21-22 16,21 22-16,0-22 0,0 0 16,-22 22-16,1 105 15,21-126-15,-21 20 16,0-21-16,21 22 0,-21-22 0,21 22 0,0-22 15,-21 22-15,-1-22 0,1 64 16,21-22 0,-21-20-16,0-22 0,0 22 0,0-22 15,21 0-15,-22 22 0,1-22 16,0 1-16,21 20 0,-21-21 0,0 85 16,-22-21-1,43-63-15,-21 20 16,21 1-16,0-22 0,-21 21 0,0 1 15,21-1-15,-21-20 0,21 20 0,0-20 16,-43 62 0,22 65-16,21-128 0,-21 22 15,21-1-15,-21-21 0,21 22 16,0-1-16,0 1 0,0-22 0,0 22 16,0-22-16,0 22 0,0-22 15,0 64-15,0-64 16,0 0-16,0 1 0,0 20 15,0-20-15,0-1 0,0 127 16,0-126 0,0-1-16,0 0 0,0 43 15,0-64-15,0 21 0,0-20 0,0 20 16,0-21-16,0 0 0,0 0 16,0 1-16,0-1 15,0-42 16,0-1-31,0 1 16,0 0-16,0 0 0,0-21 16,0-1-16</inkml:trace>
  <inkml:trace contextRef="#ctx0" brushRef="#br0" timeOffset="21937.01">1122 3281 0,'-21'0'32,"-1"0"-17,1 0 1,0 0-1,0 0 17,42 0-1,0 0-31,0 0 16,1 0-16,-1 0 0,0 0 0,0 0 15,21 0-15,-20 0 0,20 0 16,21 0-16,-20-21 0,-1 21 0,22-21 15,-1 21-15,1-22 0,-1 22 16,128-42 0,-128 42-16,1 0 0,20-21 0,-20 21 15,20-21-15,1 21 0,0 0 16,-1-21-16,1 21 0,0 0 16,-22-22-16,170 22 15,-169-21-15,-1 21 0,1 0 16,-1 0-16,85-21 0,-84 21 15,-1-21-15,1 21 0,-1 0 16,1 0-16,-1-21 0,128 21 16,-1-21-1,-147 21-15,84 0 16,-85 0-16,21 0 0,1 0 16,-22 0-16,22-22 0,-1 22 0,-20 0 15,62 0-15,1 0 16,-63 0-16,20-21 0,-21 21 15,1 0-15,20 0 0,-20 0 16,-1-21-16,0 21 0,22 0 0,-22 0 16,0 0-16,64 0 15,0-21-15,-64 21 0,1 0 16,41 0-16,-41 0 16,-1 0-16,0 0 0,1 0 0,-22 0 15,21 0-15,-21 0 0,43 0 16,-1 0-1,-41 0-15,-1 0 0,-21-21 16,21 21-16,0 0 31,0 0-15,-21 21 31,0 0-32,0 0 1,0 0-16,0 1 16,0-1-1,0 0-15,0 0 0,-21 0 16,21 0-16,0 1 0,-21 20 16,21-21-16,-21 21 0,21 22 15,-43 42-15,43-64 16,-21 0-16,21 1 15,0-22-15,0 21 0,-21 1 0,21-1 0,0-21 16,0 21-16,-21 1 0,21 41 16,0 1-1,0-21-15,0-22 0,0 0 0,0 64 16,0-64-16,0 22 0,0-22 16,0 22-16,0-22 0,0 0 15,0 22-15,0-22 0,0 22 0,0-22 16,0 22-16,0-1 0,0 1 15,0 105 1,0 0-16,0-105 0,0-1 16,0-20-16,0 20 0,0 1 15,0-1-15,0 1 0,0-1 0,0 1 16,21 190 0,-21-149-16,0-41 15,0-22-15,21 22 0,-21-1 16,0 1-16,0-1 0,0-20 0,0 20 15,0-21-15,0 22 0,0 84 16,21-42 0,-21-64-16,0 1 0,0 62 15,0-62-15,0-1 0,0 22 16,0-22-16,0 0 0,0 22 0,0 63 16,0 0-1,0-85-15,0 0 0,0 1 16,0-1-16,0 0 0,0 1 15,0 20-15,0-20 0,0-1 0,0 170 32,0-170-32,0 21 0,-21-20 15,21 20-15,-21-20 0,21-1 0,0 21 16,0-20-16,-21 20 0,21-20 0,0-1 16,-21 21-16,21 86 15,0-65-15,0-20 16,0-22-16,0 64 0,0-64 15,0 22-15,0-1 0,0-20 0,0 20 16,0 1-16,-21 84 16,-1 21-1,22-127-15,0 1 0,-21 63 16,21-64-16,-21 0 0,21 22 16,0-22-16,0 22 0,-21-22 15,-21 127-15,42-84 16,-22-43-16,22 1 15,-21-1-15,21 0 0,-21 1 0,21-1 16,0 0-16,0 1 0,0-1 0,0 0 16,0 128-1,0-128-15,0 0 0,0 1 16,0 20-16,0-21 0,0-20 16,0-1-16,0 21 0,0-21 15,0 0-15,0 1 0,0-1 16,0 0-16,0 0 15,-21-21 95,0 21-110,0-21 15,-1 0-15,1 0 0,0 21 16,0-21-16,-43 0 16,43 22-16,0-22 15,-21 0-15,21 0 0,-22 21 0,22-21 16,-21 0-16,-1 0 0,1 0 16,0 21-16,-1-21 0,-105 0 15,42 21-15,64-21 16,0 0-16,-64 0 15,42 0-15,1 0 0,21 0 0,-22 0 16,1 0-16,20 0 0,-126 0 16,105 0-1,22 0-15,-21 0 0,20 0 0,-84 0 16,85 0-16,-22 0 0,1 0 16,21 0-16,-22 0 0,1 0 15,-1 0-15,1 0 0,-1 0 0,1 0 16,-107 0-16,107 0 15,-1 0-15,22 0 0,0 0 16,-64 0-16,63 0 0,1-21 16,0 21-16,-22 0 0,22 0 15,0 0-15,-22 0 0,22 0 0,-22 0 16,22 0-16,-64-21 16,-42 21-16,106 0 15,20 0-15,-20-21 0,0 21 0,21 0 16,-1 0-16,-20 0 15,21 0-15,0-22 0,-22 22 0,22 0 16,-21 0-16,21 0 0,-85-21 16,21 21-1,64 0-15,-21 0 0,21 0 16,-22 0-16,22 0 0,-21-21 0,21 21 16,-1 0-16,-20 0 0,21 0 0,-43 0 15,-20 0 1,63 0-16,-1 0 15,1 0-15,0 0 0,-21 0 0,21 0 16,-1 0-16,1 0 0,0 0 16,-21 0-1,-22 0-15,43 0 16,0 0-16,0 0 0,0 0 16,-1 0-16,1 0 15,0 0 1,0 0-1,0 0 1,0 0-16,-1 0 16,1 0-16,0 0 0,-21 0 15,21 0-15,-22 0 16,22-21-16,-21 21 0,21 0 16,-1 0-16,-20-21 0,21 21 15,0-21-15,0 21 0,-1 0 0,1 0 16,-21-22-16,42 1 15,-21 21-15,21-21 16,-21 0-16,21 0 16,0 0-16,0-1 31,0 1-15,0 0-16,0 0 15,21 0-15,0 0 0</inkml:trace>
  <inkml:trace contextRef="#ctx0" brushRef="#br0" timeOffset="25297.59">11536 2794 0,'0'0'0,"0"-21"0,0 0 16,0 0-16,0-1 15,21 1-15,-21 0 16,0 0-16,21 0 0,-21 0 16,0-1-16,0 1 15,0 0-15,0 0 16,0 0-16,0 0 16,0 42 30,0 0-46,-21 0 16,21 0-16,0 0 0,0 1 16,0-1-16,-21 21 0,21-21 15,0 22-15,0-22 0,0 21 0,0-21 16,0 22-16,0-1 0,-21 0 16,21-21-16,0 22 0,-22 41 15,22-20-15,0-22 0,0 1 16,0-1-16,0 0 0,0 1 15,0-1-15,0 43 0,0-43 16,0 0-16,0 64 16,0 21-1,0-85-15,0 1 0,0-1 16,0 0-16,0 1 0,0-1 0,0 0 16,0 22-16,0-22 0,-21 1 15,21 41-15,0-41 0,0 41 16,-21-41-16,21-1 0,0 0 15,0 1-15,0-1 0,0 0 16,0 1-16,0-1 0,0 0 0,0 1 16,-21 84-1,0-22-15,21-83 0,0 20 16,0 0-16,0 1 0,-21-1 16,21 0-16,-22 22 0,22-22 0,0 0 15,0 85 1,0-63-16,0-22 15,0 1-15,0-1 0,0 43 16,0-43-16,0-21 0,0 21 16,0 1-16,0-1 0,0 106 15,0-63 1,0-43-16,0 1 0,0-1 16,0 0-16,22 22 0,-22-22 0,0 0 15,0 1-15,0-1 0,0 0 0,21 1 16,-21-1-16,0 22 0,21-22 15,-21 43-15,0-43 0,0 43 16,21-43-16,-21 21 0,0-20 16,21-1-16,-21 0 0,0 22 15,0-22-15,0 1 0,0-1 16,21 85-16,-21-85 16,0 1-16,0-1 0,0 21 0,0-20 15,0-1-15,0 64 16,0-64-16,0 64 15,0-64-15,0 1 0,0 63 0,0-64 16,0 0-16,0 1 0,0-1 16,0 0-16,0 22 0,0-22 15,0 0-15,0 22 0,0-22 0,0 106 16,0-21 0,0-84-16,0-1 15,0 0-15,0 1 0,0-1 0,0 0 16,0 1-16,0 20 0,-21-20 0,21-1 15,0 0-15,-21 43 0,21 0 16,0-43-16,0-21 16,0 64-16,0-64 0,0 21 15,0-21-15,0 22 0,-21-22 0,21 21 16,0-21-16,0 43 16,0-22-16,0-21 0,0 22 15,0-22-15,0 42 0,0-41 16,0 20-16,0-21 0,-21 64 15,21-22 1,0-42-16,0 1 0,0 20 16,0-21-16,0 0 0,0 0 0,0 1 15,0-1-15,0 0 0,-21 0 16,21 0 0,0 0-16,0 1 15,0-1 1,-22 0-16,22 0 15,0 0-15,0 0 16,0 1-16,0-1 16,0 0-16,0 0 0,0 0 15,0 0-15,0 1 0,0-1 0,0 0 16,0 0-16,0 21 16,-21 43-16,21-64 15,0 0-15,0 1 0,0-1 0,0 0 16,0 0-16,0 21 0,0-20 15,0-1-15,0 0 16,0-42 15,0 0-31,0-1 16,0 1-16,0 0 0,0-21 0,0 21 0,0-85 16,21 0-1</inkml:trace>
  <inkml:trace contextRef="#ctx0" brushRef="#br0" timeOffset="28743.59">11620 2371 0,'-21'21'0,"0"0"16,21 0 0,0 0-16,0 1 15,0-1-15,0 0 16,21-21 15,0 0-15,1 0-1,-1 0-15,0 0 0,0 0 0,0 0 0,0 0 16,22 0-16,-22 0 0,21 0 16,1 0-16,84 0 15,-85 0-15,21-21 0,1 21 16,-1 0-16,-20 0 0,20 0 15,1 0-15,-1-21 0,1 21 0,-1 0 16,1 0-16,-1 0 0,85 0 16,-63-22-16,0 22 0,21 0 15,-1 0-15,1 0 0,0 0 0,0 0 16,0 0-16,21 0 16,-21 0-16,21 0 0,232 0 15,-147-21-15,-106 21 16,0 0-16,0 0 0,-22-21 15,1 21-15,0 0 0,-1 0 0,1-21 16,-22 21-16,1 0 0,42-21 16,-43 21-16,22 0 15,-22 0-15,-20 0 0,63-21 16,-64 21-16,0 0 0,1 0 16,20 0-16,-21-22 0,1 22 0,84-21 15,-43 0 1,-41 21-16,-22 0 0,21 0 15,1 0-15,-1 0 0,0 0 0,1-21 16,-1 21-16,0 0 16,-21 0-16,128 0 15,-65 0-15,-20 0 0,-22 0 16,22 0-16,-22 0 0,21 0 16,1 0-16,-22 0 0,22 0 0,-1 0 15,1 0-15,126 0 16,-63 0-16,-42 0 15,-22 0-15,86 0 16,-86 0-16,1 0 0,20 0 0,-20 0 16,-1 0-16,-20 0 0,20 0 0,-21 0 15,22 0-15,-22 0 0,1 0 0,-1 0 16,21 0 0,-20 0-16,-1 0 0,-21 0 0,22 0 15,-1-21-15,-21 21 0,21 0 0,-20 0 16,-1 0-16,21 0 0,-21 0 15,0-21-15,1 21 0,-1 0 0,0 0 16,0 0-16,0 0 16,0 0-16,1 0 15,20 0-15,-21 0 0,0 0 16,-21 21-16,21-21 16,-21 21-16,0 0 15,22-21-15,-22 21 16,0 0-16,0 1 15,0-1-15,0 42 16,0-42-16,0 1 0,0 20 16,-22-21-16,22 21 0,-21-20 0,0 20 15,0 0-15,21 1 0,-42 84 16,20-43 0,1-20-16,0-22 0,21 0 15,0 22-15,-21-22 0,0 22 0,0-22 16,21 0-16,-22 22 0,1-22 0,0 106 15,0-42 1,0-63-16,0 20 16,-1 43-16,1-43 0,0 1 15,21-1-15,-21 1 0,0-1 16,0 1-16,21-1 0,-22 64 16,1 0-16,21-63 0,0 21 15,0-22-15,-21 1 0,21 20 16,0-20-16,-21-1 0,21 22 0,0-22 15,0 1-15,-21 148 16,0-64 0,-1-64-16,22-20 0,0-1 0,-21 1 15,0-1-15,0 1 0,21-1 0,-21 22 16,0-21-16,21-1 0,-22 1 0,1 84 16,21-85-16,-21 85 15,0-84-15,21-1 0,-21 64 16,21-42-16,-21-21 15,-1-1-15,22 22 0,0-22 0,-21 1 16,21 20-16,-42 43 16,42 0-16,0-63 0,-21-1 15,21 22-15,-21-21 0,21-1 16,-22 1-16,22 63 0,0-64 0,0 1 16,0 105-1,-21-42-15,21-85 16,0 22-16,0 63 0,-21-64 15,21-20-15,0 20 0,0 1 0,0-22 16,-21 21-16,21-20 0,-21 126 16,21-63-1,0-64-15,0 22 0,0 20 16,0-20-16,0-22 0,0 1 16,0-1-16,0 0 0,0-21 0,0 22 15,0 41-15,0 1 16,0-64-16,0 22 0,0-1 0,0 0 15,0 1-15,0-1 0,0 0 16,0-21-16,0 22 0,0-1 16,0 0-16,0 43 15,0-21-15,0-22 16,0-21-16,0 0 0,0 22 0,0-22 16,0 21-16,0-21 0,0 0 0,0 22 15,0-22-15,0 64 16,0-43-16,0 0 15,0-21-15,0 1 0,0-1 0,0 0 16,0 0-16,0 0 0,0 0 16,0 1-16,0-1 15,-21-21 1,21 21 15,-22-21-15,22 21-1,0 0 1,0 0 0,0 1-16,0-1 15,0 0-15,0 0 0,0 0 16,0 0-16,0 1 16,0-1-16,0 0 15,0 0-15,0 0 16,0 0-16,0 1 15,-21-1-15,21 0 0,-21-21 16,0 21-16,0 0 16,0-21-16,-1 21 15,1-21-15,0 0 16,0 0-16,0 0 16,0 0-16,-1 0 0,1 0 15,0 0-15,0 0 0,-21 0 0,-1 0 16,22 0-16,-21 0 0,-1 0 0,-105 0 15,106 0 1,-22 0-16,22 0 16,-64 0-16,43 0 0,-1-21 15,-63 21-15,64 0 0,-1 0 16,-20-21-16,-65 21 16,-105-21-16,170 21 15,20 0-15,1 0 0,-1 0 0,1 0 16,-1 0-16,1 0 0,20 0 0,-20 0 15,-1 0-15,-126 0 16,42-21 0,84 21-16,-20 0 0,-65-21 15,86 21-15,-1 0 0,1 0 0,-1-22 16,22 22-16,-21 0 0,20 0 16,-105-21-16,63 21 15,43-21-15,0 21 0,-22 0 16,22 0-16,0-21 0,-22 21 15,22 0-15,-22 0 0,22 0 0,-22-21 16,-84 21-16,64 0 16,20-21-16,22 21 15,21 0-15,-22 0 0,1 0 0,0 0 16,-1-22-16,1 22 0,0 0 0,-1 0 16,1 0-16,-85-21 15,21 21-15,43 0 0,20 0 16,-20 0-16,20-21 15,-20 21-15,21 0 0,-22 0 0,22 0 16,-1 0-16,1 0 0,-85 0 16,64 0-1,20 0-15,1 0 0,0 0 0,-1 0 16,1 0-16,0 0 0,-1 0 0,1 0 16,0 0-16,-1 0 0,1 0 0,-43 0 15,1 0 1,-1 0-16,43-21 0,-22 21 15,22 0-15,21 0 0,-22 0 16,22 0-16,-21 0 0,21 0 16,-64 0-1,43 0-15,20 0 0,1 0 16,0 0-16,0 0 16,21 21-16,-21-21 0,0 0 15,-1 0-15,1 0 0,0 0 16,0 0-1,0 0-15,0 0 0,-1 0 16,1-21-16,21 0 16,0 0-16,0-1 0</inkml:trace>
  <inkml:trace contextRef="#ctx0" brushRef="#br0" timeOffset="30312.77">22902 2498 0,'0'-21'0,"-21"21"47,21 21-47,0 0 0,-21 0 15,0 0-15,0 0 16,21 22-16,0-22 16,0 0-16,-22 0 0,22 22 0,0-22 15,0 85-15,0-64 16,0 43-16,0-43 16,0 0-16,0 22 0,0-22 0,0 22 15,0 126 1,0-21-16,0-105 15,0-1-15,0-20 0,0 20 16,0 1-16,0 63 16,0-64-16,0 1 0,0-1 0,-21 64 15,21-63-15,-21 63 16,21-64-16,0 1 0,-21 63 16,0-43-16,0-20 15,21 21-15,-22-22 0,22 1 0,-21 20 16,-21 43-16,21-63 0,0 20 15,-1 1-15,1-21 0,-21 84 16,21-64-16,0-20 0,-1-1 16,1 22-16,21-21 0,-21 20 15,-21 128 1,42-127-16,-43 63 0,43-64 16,-21-20-16,0 21 0,21-22 0,0 22 15,0-22-15,-21 22 0,21 0 0,-21-1 16,21-20-16,-21 84 15,21 0 1,0-63-16,0-22 0,0 22 0,0-22 16,0 22-16,0-21 0,0-1 0,0 22 15,0-22-15,-22 1 0,22-1 0,-21 149 16,21-85 0,0-42-16,0-22 0,-21 1 15,21-1-15,0 1 0,-21-1 0,21 1 16,0-1-16,0 1 0,0-1 0,0 64 15,0-21 1,0-43-16,0 1 0,0-1 0,0-20 16,0 20-16,0-20 0,0-1 15,0 21-15,0-20 0,0-1 16,0 22-16,0-22 0,0 0 0,0 1 16,0 20-16,0-21 0,0 1 0,0-22 15,0 21-15,0 1 0,0-22 0,0 0 16,0 0-16,0 0 0,0 0 15,0 1-15,0-1 0,0 0 16,0 0-16,0 0 16,0 0-16,0 1 15,21-22 1,0 0-16,-21-22 16,21 1-16,1-21 15,-1 0-15,-21-1 0,42-63 16</inkml:trace>
  <inkml:trace contextRef="#ctx0" brushRef="#br0" timeOffset="33432.42">23114 2561 0,'0'-21'31,"0"0"-31,0 0 16,0 0 15,0-1-31,0 1 16,21 0-1,0 21 1,-21-21-1,21 21-15,1 0 16,-1 0-16,0 0 16,0 0-16,21 0 0,-20 0 15,20 0-15,0 0 0,1 0 16,20 0-16,1 0 0,-1 0 0,1-21 16,-1 21-16,22 0 0,-22 0 15,191 0-15,-148 0 16,0 0-16,0 0 0,0 0 15,-1 0-15,1 0 0,0 0 0,0 0 16,0 0-16,0 0 0,21 0 16,-22 0-16,1 0 0,127 21 15,-21-21 1,-128 0-16,22 0 0,-21 0 0,21 21 16,-22-21-16,1 0 0,21 0 15,-21 0-15,20 0 0,-20 0 0,0 0 16,-1 0-16,1 0 0,63 0 15,-63 0-15,0 0 0,-1 0 16,-20 0-16,20 0 0,1 0 16,0 0-16,-1 0 0,1 0 0,-21 0 15,84 0 1,21 0-16,-105 0 0,-1 0 16,1 0-16,-22 0 15,21 0-15,1 0 0,-1 0 0,22 0 16,-21 0-16,-1 0 0,64 21 15,0-21 1,-63 21-16,-22-21 0,43 0 16,-43 0-16,0 0 0,-21 0 0,1 0 15,20 0-15,-21 0 0,0 0 16,0 0-16,1 22 16,-22-1-1,0 0-15,0 0 16,0 0-16,0 0 0,0 1 15,0 41-15,-22 1 16,22-43-16,0 21 0,-21-21 16,21 22-16,0-22 0,0 21 15,0 0-15,-21-20 0,21 20 16,0 0-16,0 1 0,-21 62 16,21 1-16,0-42 0,0-1 15,0 1-15,0-22 0,0 22 16,0-1-16,0-21 0,0 22 0,0-1 15,0 1-15,0 42 16,0-43-16,0 128 16,0-128-16,-21 1 15,21-1-15,0 1 0,0-1 0,0 1 16,-21-1-16,21 1 0,0-1 0,-22 85 16,1 64-1,21-148-15,0 20 0,0-20 16,-21 20-16,21-20 0,-21 21 15,21-22-15,0 22 0,0-1 0,0-20 16,0-1-16,-21 86 16,0-86-16,21 22 0,-22-22 0,1 149 15,0-127-15,0-22 16,21 1-16,0-1 0,-21 22 16,21-22-16,-43 170 15,43-85-15,0-84 16,0 20-16,-21-20 0,21 21 15,0-22-15,0 22 0,0-22 0,0 22 16,0-22-16,0 22 0,0-21 0,0-1 16,-21 22-16,21-22 0,0 64 15,0-42-15,0 63 16,0-84-16,0 147 16,0-126-16,0-22 0,0 1 15,0-1-15,0 1 0,0-1 0,0 128 16,21-128-1,-21 1-15,0-1 0,0 1 0,21 42 16,-21-64-16,0 22 16,0-22-16,22 0 0,-22 22 0,0-22 15,21 0-15,-21 64 16,0-21-16,0-43 0,0 1 16,0 41-16,0-41 0,0-22 15,0 21-15,0 0 0,0-20 16,0 20-16,0 85 15,0-64 1,0-41-16,-21 20 0,21-21 16,-22 21-16,22-20 0,0-1 0,-21 0 15,0 0-15,0 0 0,0 0 0,0 22 16,-1-22 0,1-21-16,0 21 0,-21-21 15,42 21-15,-21-21 0,-1 0 16,1 0-16,0 0 0,0 21 15,-64-21-15,22 0 16,42 0-16,-22 0 0,1 0 16,0 0-16,20 0 0,-20 0 15,21 0-15,-21 0 0,-1 0 0,22 22 16,-64-22-16,43 0 0,0 0 16,-1 0-16,1 0 0,-21 0 15,-1 21-15,22-21 0,-43 0 0,22 0 16,-1 0-16,-105 21 15,63 0 1,42-21-16,22 0 0,0 21 0,-22-21 16,22 0-16,0 0 0,-22 0 15,1 21-15,20-21 0,-20 0 0,-1 0 16,-20 0-16,20 0 0,-21 0 0,-147 0 16,83 0-1,86-21-15,-22 21 0,22 0 0,-64 0 16,63 0-16,1 0 15,-22 0-15,22 0 0,20 0 0,-211 0 16,127 0 0,64 0-16,-1 0 15,1 0-15,-1 0 0,1 0 16,20 0-16,-20 0 0,21 0 0,-1 21 16,-20-21-16,-64 0 15,-21 0-15,105 0 16,1 0-16,0 0 0,-22 0 15,22 0-15,-1 0 0,1 0 0,0 0 16,-1 0-16,1 0 0,-85 0 16,85 0-1,-1 0-15,1 0 0,-43 0 16,43 0-16,0 0 0,-1 0 0,1 0 16,0 0-16,21-21 0,-22 21 0,1 0 15,21 0-15,0 0 0,-43 0 16,43 0-16,0 0 0,-22 0 15,22 0-15,0 0 0,0 0 16,0 0-16,0 0 16,-1 0-16,1 0 0,0 0 15,-21 0 1,-1 0-16,22 0 0,0 0 16,21 21-16,-21-21 0,0 0 15,0 0-15,-1 0 0,1 0 0,0 22 0,0-22 16,0 0-16,0 0 15,-1 0-15,1 0 0,-21 0 16,-22 0 0,43 0-16,-21 0 0,21 0 0,0 0 15,-1 0-15,-20 0 0,21 0 16,0 0-16,0 0 0,-22 0 16,22 0-1,21-22 16,0 1 1,0 0-17,0 0 1,0 0-16,0 0 0,0-1 16,0 1-1,0 0 16,0 0 1,0 0-1,0 0-15,0-1-1,0 1 1,0 0-16,-21 21 0,21-42 15,0 21-15,-21-1 16,21 1-16,-21 21 0,21-21 16,-22 0-16,22 0 0,0 0 0,-21-1 15,-21-20 1,42 21-16,0 0 0,0 0 16,21-22-16,0 22 15,22-21-15,-22-1 0,21 1 0,-21 0 16</inkml:trace>
  <inkml:trace contextRef="#ctx0" brushRef="#br1" timeOffset="40755.79">1185 7260 0,'-21'0'15,"0"0"1,0 0-16,0 0 0,-1 0 15,1 0-15,0 0 0,0 0 16,0 0-16,0 0 0,-1 0 16,1 0-16,0 0 0,0 0 15,0 0-15,0 0 16,-1 0-16,1 0 16,42 0 30,1 0-46,-1 0 16,0 0-16,21 0 0,1 0 16,-22 0-16,127 0 15,-21-21 1,-64 21-16,64 0 16,-63 0-16,-1-21 0,1 21 0,-1 0 15,1 0-15,-1 0 0,-20 0 16,20 0-16,1-21 0,-1 21 0,1 0 15,-1 0-15,149 0 16,-149 0-16,22 0 0,42 0 16,-42-21-16,-22 21 0,1 0 15,-1 0-15,1 0 0,-1 0 16,1 0-16,-1 0 0,1 0 0,-1 0 16,43-22-1,85 22-15,-128 0 0,-21 0 16,85 0-16,-84 0 15,20-21-15,-20 21 0,20 0 16,1 0-16,-22 0 0,21 0 0,1 0 16,-1 0-16,1 0 0,-22 0 0,22 0 15,105 0 1,-105 0-16,-22-21 0,0 21 16,22 0-16,-22 0 0,0 0 0,1 0 15,-1 0-15,0 0 0,-20 0 0,20 0 16,0-21-16,1 21 0,-1 0 0,0 0 15,1 0-15,-1 0 0,0 0 0,-21 0 16,64 0-16,-21 0 16,-22-21-16,0 21 15,22 0-15,-43 0 0,0 0 16,21 0-16,-20 0 0,-1 0 0,0 0 16,0 0-16,0 0 0,0 0 15,1 0 1,-22-21 31,-22 21-32,1-22-15</inkml:trace>
  <inkml:trace contextRef="#ctx0" brushRef="#br1" timeOffset="41603.3">1714 4678 0,'0'0'0,"22"-21"0,-22 0 16,0-1-16,0 1 0,0 0 15,0 0-15,0 0 16,0 42 31,-22 0-47,22 21 15,0-20-15,0 20 0,-21-21 0,21 43 16,0-22-16,0 0 0,-21 43 16,-21 21-1,21-64-15,21 0 0,0 1 16,-22-1-16,1-21 0,21 22 0,0-22 16,0 0-16,0 0 0,0 0 15,0 0-15,21-21 31,-21-21-31,22 0 16,-1 0-16,0 0 16</inkml:trace>
  <inkml:trace contextRef="#ctx0" brushRef="#br1" timeOffset="41899.12">2074 4572 0,'0'42'31,"0"-20"-31,0 20 0,0-21 16,0 21-16,0 1 0,0-1 0,0 64 16,-21 21-1,21-85-15,-21 1 0,21-1 16,0-21-16,0 21 0,0-20 15,0-1-15,0 0 0,0 0 16,0-42 31,0 0-47,0 0 0</inkml:trace>
  <inkml:trace contextRef="#ctx0" brushRef="#br1" timeOffset="42119">1672 5122 0,'21'0'32,"0"0"-32,1 0 0,-1 0 15,21-21 1,-21 21-16,0 0 0,22 0 0,-22 0 15,0 0-15,0-21 0,0 21 16,1 0-16,-1 0 0,0-21 16,0 21-16</inkml:trace>
  <inkml:trace contextRef="#ctx0" brushRef="#br1" timeOffset="42552.27">2244 5122 0,'0'0'16,"0"22"-16,42-1 16,-21-21-16,0 0 15,0 0-15,1 0 0,-1 0 16,0 0-16,0-21 0,0-1 0,0 22 16,1-21-16,-1 0 0,21 21 15,-21-21-15,0 0 0,1 0 0,-1-1 16,0 22-16,0-21 0,-21 0 15,0 0-15,0 0 0,0 0 16,0-1-16,-21 1 16,0 21-16,0 0 15,-22 0-15,22 0 0,0 21 0,-21 1 16,20-22-16,1 21 0,-21 0 16,21 21-16,-22 1 15,1 20-15,21-42 16,21 22-16,0-1 0,0-21 15,0 0-15,0 0 0,0 1 16,0-1-16,21-21 0,21 21 16,1-21-1,-22 0-15,21 0 0,-21 0 16,22 0-16,-22 0 0,21 0 0,1 0 16,-1-21-16,0 0 0,1 21 0,41-43 15</inkml:trace>
  <inkml:trace contextRef="#ctx0" brushRef="#br1" timeOffset="43067.29">3281 4932 0,'0'-21'0,"0"42"0,0-63 16,0 20-16,0 1 0,-21 21 16,21-21-16,-22 21 0,1 0 15,-21 0 1,0 21-16,20 0 0,1 1 15,0-1-15,0 0 0,21 0 16,-21 21-16,0-20 0,21-1 0,-22 21 16,22-21-16,-21 22 0,21-22 15,-21 0-15,21 21 16,0-21-16,0 1 0,0-1 16,21-21-1,0 0-15,1 0 0,-1 0 0,0 0 16,0-21-16,43-22 15,-22 43-15,-21-21 0,0 0 16,0 0-16,1-22 0,-1 1 16,0 21-16,0-21 0,-21 20 15,21-41 1,-21 42-16,0 0 0,0 42 47,-21-21-47,21 21 0,0 0 0,0 21 15,-21-20-15,21-1 0,0 0 16,0 0-16,0 0 0,0 0 0,0 1 16,0-1-16,0 0 0,0 0 0,0 0 15,21-21-15,0 21 16,43 1 0,-43-22-16,0 0 0,0 0 15,0 0-15,1 0 0,20 0 0,-21 0 16,0 0-16,22-22 0</inkml:trace>
  <inkml:trace contextRef="#ctx0" brushRef="#br1" timeOffset="43695.35">4106 4932 0,'0'-21'0,"0"42"0,0-63 15,0 20-15,0 1 16,-63 0-1,42 0 1,-1 21-16,-20 0 0,21 21 16,0 0-16,0 0 0,-1 1 15,22-1-15,-21 0 0,-21 21 16,0 22 0,42-43-16,0 21 0,0-21 0,-22 1 15,22-1-15,0 0 0,0 0 16,0 0-16,0 0 0,0 1 15,22-22-15,20 0 16,-21 0-16,0 0 0,22 0 16,-22 0-16,0 0 0,0-22 15,0 1-15,0 0 0,1 0 16,-1 0-16,21 0 0,-21-1 0,0-20 16,1 0-16,-1-1 0,-21 1 15,21 0-15,0-1 0,0 1 16,0 0-16,-21-1 0,22 1 0,-1 0 15,-21-1-15,0 22 0,0 0 16,0 0-16,21 0 0,-21 0 0,0-1 16,-21 44 15,21-1-31,-21 0 0,21 0 16,0 0-16,-22 22 0,1 20 15,21-21-15,0 1 0,0-1 16,0 0-16,0 1 0,-21 41 15,21-41-15,0-22 0,0 42 16,0-41-16,0-1 0,0 0 16,21 21-16,22-21 15,-22-21-15,0 0 16,0 0-16,0 0 0,0 0 16,1 0-16,20 0 0,-21 0 0,0-21 15,22 0-15,-1 0 16,0-21-16</inkml:trace>
  <inkml:trace contextRef="#ctx0" brushRef="#br1" timeOffset="44151.09">4657 4974 0,'0'0'0,"21"0"31,0 0-31,0 0 16,0 0-16,0 0 0,1 0 0,-1 0 15,0-21-15,0 0 16,0 21-16,0-21 0,-21 0 0,22-1 16,-22 1-1,0 0-15,0 0 16,-22 21-16,1 0 15,0 0-15,0 0 16,0 0-16,0 21 0,-1-21 0,-20 42 16,42 1-1,-21-22-15,21 0 0,0 0 0,-21 22 16,21-22-16,0 0 0,0 0 0,0 0 16,0 0-16,0 1 15,0-1-15,21-21 0,-21 42 16,21-42-16,0 0 0,0 21 0,1-21 15,-1 0 1,0 0-16,0 0 16,0 0-16,0 0 0,1 0 15,-1-21-15,0 21 0,-21-21 16,21 0-16,0 21 0,0-21 0,1-1 16</inkml:trace>
  <inkml:trace contextRef="#ctx0" brushRef="#br1" timeOffset="44627.82">5165 4911 0,'0'0'15,"0"-21"-15,0-1 0,0 1 16,0 0 0,21 21-16,0 0 0,-21-21 15,42 21-15,-21 0 16,1 0-16,-1 0 0,0 0 15,0 0-15,0 0 0,-21 21 16,0 0-16,21 0 0,1 1 16,-22-1-16,0 21 0,21 22 15,0-43-15,-21 0 0,0 0 16,0 0-16,0 0 0,0 1 16,0-1-16,0 0 0,-21 0 15,0 0-15,-1-21 16,22 21-1,-21-21-15,0 0 0,21-21 32,0 0-32,0 0 15,0 0-15,0 0 0,0-43 16,21 43-16,-21-21 16,21 20-16,1-20 0,-22 0 0,21 21 15,0-22-15,0 22 0,0 0 0,0 0 16,1 0-16,-1-1 0,0 1 15,0 21-15,0 0 0,0-21 0,1 21 0,-1 0 16,0 0 0,0 0-1</inkml:trace>
  <inkml:trace contextRef="#ctx0" brushRef="#br1" timeOffset="45534.31">2117 8763 0,'0'-21'15,"0"0"-15,0 0 16,0-1-1,0 44 17,0-1-17,0 0-15,0 0 0,0 21 0,-22-20 16,22 20-16,0 0 0,0 43 16,-21-43-16,21 1 0,0-1 15,0 0-15,0-21 0,0 22 16,0-22-16,0 21 0,0-21 15,0 1-15,-21 41 16,0-63 0,21-21 15,0 0-15,0 0-16</inkml:trace>
  <inkml:trace contextRef="#ctx0" brushRef="#br1" timeOffset="46219.02">1947 8784 0,'0'0'0,"-21"-21"0,0 0 16,21 0 0,0 0-16,-21 21 0,21-22 15,0-20-15,0 21 0,0 0 16,21 21-16,-21-21 0,21-1 0,0 1 15,0 0-15,1 21 0,-1-21 16,0 21-16,85 0 16,-64 0-16,0 0 0,1 0 15,-1 0-15,43 42 16,-43-21-16,0 1 0,-20-1 16,-1 21-16,0-21 0,-21 22 0,-21 41 15,-43 1 1,22-64-16,0 21 0,-43 22 15,43-43-15,-1 0 0,22-21 16,0 21-16,-21-21 0,20 0 16,1 0-16,21-21 31,0 0-31,0 0 0,21 21 0,1-21 16,-1 0-16,0-1 0,0 22 15,0-21-15,0 0 0,43 0 16,42 21-1,-64 0-15,0 0 0,1 0 16,-22 0-16,21 0 0,1 21 0,-22 0 16,21 0-16,-21 1 0,22 20 15,-43 21 1,0-41-16,0-1 0,0 0 0,0 0 16,0 21-16,-22-20 0,-20-1 15,21 0-15,-21 0 0,-1 0 0,-84 22 16,43-43-1,41 0-15,1 0 0,0 0 0,-43 0 16,64 0-16,-22 0 16,22 0-16,-21-22 0,21 22 15,-43-21-15,43 21 16,21-21-16,0 0 16,0 0 15,21 21-31,0 0 15,22-21-15,-22 21 0,0 0 0,21-22 16</inkml:trace>
  <inkml:trace contextRef="#ctx0" brushRef="#br1" timeOffset="46751.75">3133 8848 0,'0'-21'31,"0"42"-31,0-64 0,-22 43 0,1 0 16,0 0-16,0 0 16,-21 22-16,20-1 0,1-21 15,0 42-15,21-21 0,-21 0 16,21 1-16,-21-1 0,21 21 15,-21-21-15,21 85 16,0-64-16,0-20 16,21-22-16,21 42 15,-21-42-15,0 0 0,1 21 0,-1-21 0,0 0 16,0 0-16,21 0 0,1 0 16,-1-21-16,0 0 15,1 0-15,-22-1 0,21 1 16,-21 0-16,1 0 0,-1-21 15,-21 20-15,0 1 0,0-21 0,0-64 16,0 85 0,0-21-16,-21 20 0,-1 1 15,-20-21-15,21 42 0,0 0 16,0 0-16,-1 0 0,1 0 16,0 0-16,-64 21 15,64 21-15,0-20 0,0-1 16,0 21-16,21-21 15,0 0-15,0 1 0,0-1 16,0 0-16,21-21 0,0 21 16,0-21-16,0 21 0,1-21 0,-1 0 15,21 0-15</inkml:trace>
  <inkml:trace contextRef="#ctx0" brushRef="#br1" timeOffset="47377.69">3958 8805 0,'0'-21'0,"0"42"0,0-63 0,0 21 15,-21 0 1,0 21-16,0 0 0,-1 0 0,1 0 16,0 0-16,0 0 15,0 0-15,0 0 0,-1 21 16,1-21-16,0 21 0,0 0 0,0 0 0,0 22 15,-22 41 1,22-41-16,21-1 16,-21-21-16,21 0 0,0 1 15,0-1-15,0 0 0,0 0 0,21-21 16,0 21-16,0-21 0,43 0 16,-1 0-1,-41 0-15,-1 0 0,21 0 0,-21 0 16,0-21-16,1 0 0,-1 21 0,0-21 15,0 0-15,0-1 0,0 1 0,1-42 16,-1-1 0,0 22-16,-21 0 0,0-1 15,21-41-15,0 41 0,-21 1 16,0 0-16,0-1 0,0 1 16,21-106-1,1 105-15,-22 22 0,0 0 16,0 42-1,0 22 1,0-22-16,0 0 16,0 21-16,0 43 15,0-43-15,0 1 0,0 62 16,0-62-16,0-1 0,0 0 0,0 1 16,0-1-16,0 0 0,0 43 15,0-43 1,21-20-16,0-1 15,0-21 1,0 0-16,0 0 0,1-21 16,-1 21-16,0-22 0,0 1 15</inkml:trace>
  <inkml:trace contextRef="#ctx0" brushRef="#br1" timeOffset="48191.18">4657 8721 0,'0'-21'0,"0"42"0,0-64 16,-22 43 15,22 22-31,0-1 0,-21 0 16,21 0-16,-21 0 0,21 0 16,0 1-16,0 20 0,-21-21 0,21 64 15,0-64 1,0 0-16,21-21 0,21 42 15,-20-42-15,-1 0 0,21 0 0,-21 0 16,0 0-16,22 0 0,-22 0 0,42 0 16,22-42-1,-43 21-15,-20 0 16,-1 0-16,0-1 0,-21 1 0,0 0 16,21 0-16,-21 0 0,21 0 15,-21-22-15,0-20 16,0 42-16,0-1 0,0 44 47,0-1-32,0 0-15,0 0 16,0 0-16,0 0 0,0 22 16,0-22-16,0 0 0,0 21 0,0 43 15,0-43 1,0 1-16,0-22 0,0 21 0,-21 1 15,21-1-15,0 0 0,0 1 0,-21 41 16,21-20-16,0-22 0,0 22 16,0-1-16,0 1 0,0-22 15,0 21-15,0 1 0,0-1 0,0 1 16,0 105 0,0 1-16,0-107 0,-21-21 15,21 22-15,-21-22 16,-1 1-16,1-22 0,0 0 0,0 21 15,0-21-15,0-21 0,-1 0 0,1 0 16,0 0-16,0 0 0,0 0 0,0-21 16,-1 0-16,1-21 0,0-43 15,-21 0 1,42 22-16,-21-1 0,21-126 16,0 126-16,0-20 0,0 20 15,0-20-15,21 20 0,0 1 0,42-128 16,1 85-1,-22 64-15,-21 0 0,64-43 16,-43 64-16,1-22 16,-1 22-16,-21 0 0,22-21 0,-1 21 15,43-22 1,-1 22-16,-63 0 16,1 21-16</inkml:trace>
  <inkml:trace contextRef="#ctx0" brushRef="#br1" timeOffset="55983.62">11515 6604 0,'0'0'0,"-22"0"15,1 0-15,0 0 16,0 0 0,0 0-16,0 0 15,42 0 63,0 0-62,0 0-16,0 0 16,0 0-16,1 0 0,-1 0 15,0 0-15,0 0 0,43 0 16,-1 0 0,-42 0-16,0 0 0,22 0 15,-22 0-15,21 0 0,22 0 16,-43-21-16,21 21 0,-21 0 0,106 0 15,-105 0 1,20 0-16,0 0 0,1 0 0,20 0 16,-21 0-16,1 0 0,-1 0 0,64 0 15,-64 0-15,1 0 16,126 0-16,-42 0 16,-85 0-16,22 0 0,-1 0 15,1 0-15,-1 0 0,1 0 16,-1 0-16,1 0 0,-22 0 15,22 0-15,-1 0 0,43 0 16,63 0-16,-126 0 16,20 0-16,1 21 0,-22-21 15,21 0-15,1 0 0,-22 0 0,22 0 16,-22 0-16,22 0 0,41 0 16,-20 0-1,-21 0-15,-22 21 0,0-21 0,1 0 0,-1 0 16,0 0-16,1 0 0,-1 0 15,0 0-15,1 0 0,-1 0 16,64 21-16,-22-21 16,-41 0-16,-22 0 0,21 0 15,1 0-15,-1 0 0,-21 0 16,21 0-16,1 0 0,-22 0 0,21 0 16,64 22-16,-42-22 15,-43 0-15,21 0 16,22 0-16,-22 0 0,-21 0 15,21 0-15,1 0 0,-22 0 0,21 0 16,1 0-16,20 0 16,43 0-16,-64 0 15,-21 0-15,64 0 16,-64 0-16,22 0 0,20 0 16,-21 0-16,1 0 15,-1 0-15,-21 0 0,43 21 16,-43-21-16,0 0 0,21 0 15,-20 0-15,-1 0 0,21 0 0,43 0 16,-43 0 0,0 0-16,-20 0 0,-1 0 15,21 0-15,-21 0 0,0 0 0,22 0 16,-22 0-16,0 0 0,21 0 0,-20 0 16,20 0-16,0 0 15,-21 0-15,1 0 16,-1 0-16,0 0 0,0 0 0,21 0 15,-20 0-15,-1 0 0,0 0 16,0 0-16,0 0 0,0-21 16,1 21-16,20 0 0,-21 0 15,0 0-15,0 0 0,1 0 16,-1 0-16,0 0 0,0 0 16,0 0-16,0 0 0,1 0 15,-1 0-15,0 0 16,0 0-16,0 0 15,0 0-15,1 0 16,-1 0 0,0 0-1,0 0 1,0 0 0,0 0-16,1 0 15,-1 0-15,0 0 0,0 0 16,0 0-1,-21-22-15,-21 22 79,0 0 30,0 0-93,0 0 62</inkml:trace>
  <inkml:trace contextRef="#ctx0" brushRef="#br1" timeOffset="71099.42">12277 2900 0,'0'0'0,"0"-21"15,0 0 16,0-1-31,0 1 16,0 0 15,0 42 16,0 0-47,0 1 0,0-1 16,0 21-16,0-21 0,0 0 15,0 1-15,0 20 0,0-21 0,0 21 16,0-20-16,-22 20 0,22 0 16,0-21-16,-21 22 0,21-22 0,-21 21 15,0-21-15,21 1 0,0-1 0,0 0 16,-21 42 0,0-41-1,21-1-15,0-42 47,0-1-47,0 1 16,0 0-16,21 0 0,-21 0 0,21 0 15,0-1-15,-21-20 0,21 21 16,-21-21-16,21 20 0,1 1 0,-1 0 16,0-21-16,0-1 15,0 43-15,0 0 16,1 0-16,-1 22 15,-21-1-15,21 0 0,-21 0 16,0 21-16,21-20 0,-21 20 16,0-21-16,0 21 0,21-20 0,-21-1 15,0 21-15,0-21 0,0 0 16,0 1-16,0-1 0,0 21 16,0-21-1,0-42 16,0 0-15,0 0-16</inkml:trace>
  <inkml:trace contextRef="#ctx0" brushRef="#br1" timeOffset="71431.24">12869 2794 0,'0'21'47,"0"0"-47,0 22 15,-21-22-15,0 42 16,21-20-16,-21-1 0,21-21 0,0 22 15,0-1-15,-21 0 0,21 1 0,0-1 16,0-21-16,0 21 0,0-20 0,0-1 16,0 0-16,0 21 15,0-21-15,21-21 16,0 0-16,0 0 16,0 0-16,0-21 15,-21 0-15,22 0 0,-22 0 16</inkml:trace>
  <inkml:trace contextRef="#ctx0" brushRef="#br1" timeOffset="71788.35">13229 2773 0,'0'0'0,"0"21"31,0 0-15,0 0-16,-21 22 15,21-22-15,-21 21 16,21-21-16,0 1 0,0 20 0,-21-21 16,21 21-16,-22-20 0,22 20 0,-21 43 15,21-43 1,0-21-16,0 0 0,0 0 15,0 1-15,21-22 16,1 0-16,-1 0 0,0 0 16,0 0-16,21 0 15,-20 0-15,-1-22 16,0 22-16,0-21 16,-21-21-16,21 21 0</inkml:trace>
  <inkml:trace contextRef="#ctx0" brushRef="#br1" timeOffset="72060.2">12890 3069 0,'-21'0'16,"42"0"-16,-42 21 0,0-21 0,42 0 47,0 0-47,1 0 15,20 0-15,0 0 0,1-21 16,-1 21-16,0 0 0,85-21 16,-106 21-1,22 0-15,-22 0 0,21-21 0,-21 21 16</inkml:trace>
  <inkml:trace contextRef="#ctx0" brushRef="#br1" timeOffset="72404">13631 3048 0,'0'21'31,"0"0"-31,0 1 0,0-1 0,0 21 16,-21-21-16,21 64 15,0 0-15,0-22 0,0-21 16,0 1-16,-21-1 16,21 22-16,0-22 0,-21 0 0,21 1 15,0-1-15,0-21 0,0 85 16,0-43-1,0-41-15,0-1 0,0 0 16,0 0-16,0 0 0,0 0 16,0-42-1,0 0-15,0 0 16,0 0-16,0 0 0,0-1 0,0-20 16</inkml:trace>
  <inkml:trace contextRef="#ctx0" brushRef="#br1" timeOffset="72707.83">13525 3260 0,'0'-21'15,"0"42"-15,0-64 0,0 22 0,0 0 16,0 0 0,22 0-16,-1 21 15,0 0-15,0 0 0,0 0 0,0 0 16,43 0-1,-22 0-15,-21 0 0,64 21 16,-64 0-16,-21 0 0,0 0 16,0 1-16,0-1 15,0 21-15,-42 0 16,0-20-16,20-22 0,1 21 0,0 0 16,-21-21-16,21 21 0,-1-21 15,1 21-15,0-21 16,42-21-1</inkml:trace>
  <inkml:trace contextRef="#ctx0" brushRef="#br1" timeOffset="73207.53">14520 2879 0,'0'0'0,"0"-21"31,-21 21-31,21 21 16,-21 0-16,21 0 0,0 0 15,0 0-15,0 1 0,0 20 16,-21 0-16,21 1 0,-21-1 0,-1 43 16,22-1-1,-21-63-15,0 22 0,21-1 0,-21 22 16,21-43-16,0 0 16,-21 0-16,21 0 0,0 0 15,-21 1-15,21-44 31</inkml:trace>
  <inkml:trace contextRef="#ctx0" brushRef="#br1" timeOffset="73847.22">14182 3069 0,'0'0'0,"0"-21"0,-22 0 15,22 0-15,0 0 0,0-1 16,0 1-16,0 0 0,0 0 16,0 0-16,22 0 0,-1-1 15,0 1-15,0 21 0,0-21 16,22 21-16,-22 0 0,21 0 0,-21 0 16,22 0-16,-1 0 0,43 21 15,-64 0-15,21 1 16,43 62-1,-43-20-15,-21-43 0,-21 21 16,21 22-16,-21-43 0,0 21 16,0-21-16,0 22 0,0-22 15,0 0-15,-21 43 16,0-43-16,21 0 16,0-42 15,0 0-31,0-1 15,0 1-15,0-21 0,0 21 16,0-22-16,21 22 0,0-21 0,-21 0 16,22-1-16,-1 1 0,0 21 15,0-22-15,0 22 0,22-21 0,-22 21 16,63-43-16,-20 64 16,-22 0-16,-21 0 15,1 0-15,20 0 0,-21 0 0,0 21 16,0 1-16,1-1 0,-22 21 15,0-21-15,0 43 16,0 63-16,0-85 0,0-21 16,-22 22-16,1-1 0,21-21 15,-21 0-15,21 22 0,0-22 16,-21 0-16,0 0 0,21 0 16,-21-21-1,21 21-15,0-42 31,0 0-31,0 0 16,0 0-16</inkml:trace>
  <inkml:trace contextRef="#ctx0" brushRef="#br1" timeOffset="74267.5">15515 3239 0,'0'0'0,"21"0"0,0 0 15,1 0-15,-1 0 0,0 0 16,0-22-16,0 22 0,0-21 16,1 21-16,-1-21 0,0 0 0,0 0 15,-21 0-15,21 21 16,-21-22-16,0 1 0,0 0 15,-21 21 17,0 0-32,0 0 0,0 0 15,21 21-15,-22 0 0,1-21 16,0 43-16,-21 41 16,42-62-16,0-1 15,-21 0-15,21 0 0,0 0 0,0 0 16,0 1-16,0-1 0,0 0 0,0 0 15,21 0 1,0-21-16,0 0 16,0 0-16,0 0 0,1 0 0,-1 0 15,0 0-15,0-21 16,0 21-16,0-21 0</inkml:trace>
  <inkml:trace contextRef="#ctx0" brushRef="#br1" timeOffset="74595.32">16341 2731 0,'0'0'0,"0"-22"0,0 44 31,0-1-15,-22 0-16,1 21 0,0 1 15,21-1-15,-21 0 0,0-21 16,0 22-16,21-22 0,-22 21 0,22-21 16,-21 43-16,21-22 15,-21-21-15,21 1 0,0 62 16,0-63-16,0 1 16,0-1-16,0 0 15,0-42 32,21 0-47,0 21 0</inkml:trace>
  <inkml:trace contextRef="#ctx0" brushRef="#br1" timeOffset="75119.67">16552 2731 0,'0'0'0,"0"21"31,0 0-31,0 0 16,0 0-16,0 0 15,0 22-15,0 20 0,0-42 0,0 22 16,0 20-16,0-42 16,-21 22-16,21-22 0,-21 21 15,0-21-15,21 1 0,-21 62 16,-1-41-1,22-22-15,0 0 16,0-42 15,0 0-15,0-1-16,0 1 0,0 0 0,22 0 16,-1-21-16,-21 20 0,21 1 15,0-21-15,0 21 0,0 0 0,1-1 16,20-20-1,0 21-15,-21 21 0,1 0 16,20 0-16,-21 0 0,0 21 16,0 0-1,-21 0-15,0 1 0,0 20 16,0 21 0,0-41-16,0-1 0,-21 0 15,21 0-15,-21-21 0,21 21 0,0 0 16,-21-21-16,0 0 15,0-21 17</inkml:trace>
  <inkml:trace contextRef="#ctx0" brushRef="#br1" timeOffset="75351.53">16087 3027 0,'42'0'16,"-21"0"-1,0 0-15,22 0 0,41 0 16,-63 0-16,43 0 15,-43 0-15,43 0 16,-43 0-16,0 0 0</inkml:trace>
  <inkml:trace contextRef="#ctx0" brushRef="#br1" timeOffset="75875.28">17018 3027 0,'0'0'0,"-21"0"16,0 21-16,21 0 0,-22-21 0,22 21 16,-21 1-16,21-1 0,-42 63 15,42-62-15,0 20 16,0-21-16,0 0 0,0 0 16,0 1-16,0-1 0,21 0 15,0-21-15,0 21 0,1-21 0,-1 0 16,21 0-16,43 0 15,-64 0-15,0-21 16,21 0-16,-20 0 0,-1-1 16,-21 1-16,21 0 0,-21 0 15,0 0-15,0-64 16,-42 43-16,42 21 16,-22-1-16,1 1 0,0 21 15,0 0-15,0 0 0,0 0 16,-1 0-16,1 0 15,0 0-15,21 21 16,0 1-16,0-1 0,0 0 16,21 0-1,22-21-15</inkml:trace>
  <inkml:trace contextRef="#ctx0" brushRef="#br1" timeOffset="76559.72">17695 3069 0,'0'0'0,"0"-21"0,0 0 16,-21 21-16,21-21 16,-21 21-16,0 0 0,0 0 15,-1 0-15,1 0 0,-21 21 16,21-21-1,21 21-15,-21 0 0,-1-21 0,1 21 16,21 1-16,-21-1 0,21 21 0,0-21 16,-21 0-16,21 1 0,-21 41 15,21-21 1,0-20-16,0-1 16,21 0-16,0-21 15,0 0-15,0 0 0,1 0 16,-1 0-16,0 0 15,0 0-15,0 0 0,0-21 0,1 0 16,-1 21-16,0-22 0,0 1 16,0 0-16,0 0 0,1-21 0,-1 20 15,-21-20-15,21 21 0,0-21 0,0-1 16,-21 1-16,21 21 16,-21-22-16,22 1 0,-22 0 0,0-1 15,0 1-15,0 0 0,21-1 16,-21 22-16,0 0 0,0-21 15,0 21-15,0-1 0,-21 22 32,21 22-32,0-1 15,0 0-15,-22 21 0,22-21 16,-21 22-16,21-22 0,0 21 0,0 1 16,-21-1-16,21 0 0,-21 22 15,0-22-15,21 0 16,0 22-16,0-22 0,0-21 15,0 22-15,0-22 0,0 0 16,0 0-16,21 0 0,0 22 16,0-22-16,0-21 15,1 0-15,-1 21 0,0-21 0,0 0 0,0 0 16,0 0-16,1 0 0,-1 0 0,0 0 16,21-21-16,43-43 15,-22 22-15</inkml:trace>
  <inkml:trace contextRef="#ctx0" brushRef="#br1" timeOffset="78536.36">18881 2625 0,'0'0'15,"0"-21"-15,0 42 47,0 0-31,0 0-16,-22 21 0,-20 1 15,42-22-15,-21 21 16,0-21-16,0 1 0,-1 20 16,1-21-16,0 0 0,0 0 0,21 1 15,0-1-15,-21-21 16,21-21 31,21 21-47,0-22 0,-21 1 0,21 21 15,0-21-15,1-21 0,-1 21 16,-21-1-16,21 1 0,0 0 0,0-21 16,0 21-16,1-1 0,-22 1 15,21 0-15,0 0 0,0 0 16,-21-22-16,21 43 16,-21-21-16,-21 21 46,0 21-46,0-21 16,0 22-16,-1-22 16,-20 21-16,21 0 0,-21 0 0,20-21 15,-20 21-15,0 0 0,-22 1 16,22-1-16,21-21 0,-22 21 16,22-21-16,0 21 15,0 0-15,42-21 31,0 0-15,0 0-16,1 0 0,20 0 0,-21 0 16,21 0-16,1 0 0,-1 0 15,0 0-15,43 0 16,-21 0-16,-43 0 16,21 0-16,-21 0 15,0 0-15,1 0 0,-22-21 31,-22 21 1,1 0-17,21-21-15,-21 21 16,0-21-16,0 21 16,21-21-16,-21-1 0,-1 22 15,1-21-15,21 0 0,-21 0 16,0 21-16,21-21 0,0 0 0,-21-22 15,21 22-15,-21 0 0,21 0 16,0 0-16,0-22 16,0 22-1,0 42 17,0 0-17,0 1-15,-22-1 0,22 0 16,0 0-16,0 0 0,0 22 15,0-22-15,0 21 0,-21-21 16,21 0-16,0 22 0,0-22 0,0 42 16,0-20-1,0-22-15,0 0 0,0 0 16,0 0-16,0 1 16,-21-22-16,21 21 0,-21 0 15,21 0-15,-21-21 16,21 21-16,0-42 47,0 0-32,0 0-15,0 0 0,21-1 16,0 1-16,0 0 16,-21 0-16,21-21 0,22-43 15,-43 64-15,0 0 16,21-1-16,0 1 0,-21 0 15,21 21-15,-21-21 0,-21 42 47,0-21-31,0 0-16,0 21 0,-1 0 0,1-21 16,0 0-16,-42 22 15,41-22-15,1 21 0,0-21 16,0 0-1,0 0-15,0 21 16,-1-21 0,44 0 62,-1 0-78,0 0 0,0 0 15,0 0-15,0 0 16,1 0-16,-1 0 0,0 0 16,0 0-16,0 0 0,0 0 15,1 0-15,-1 0 16,-42 0 46,-1 0-62,1 0 0,0 0 16,0 0 0,42 0 31,0 0-47,0 0 0,1 0 15,-1 0-15,0 0 16,0 0-16,0 0 0,0 0 15,1 0 1,-1 0-16,-21 21 94,0 0-47</inkml:trace>
  <inkml:trace contextRef="#ctx0" brushRef="#br1" timeOffset="83600.17">12594 3937 0,'0'-21'0,"0"0"16,0 0-16,-21 21 47,21 21-32,0 0-15,0 21 16,0-21-16,0 1 0,0 105 15,-21-64 1,21-21-16,-21 22 16,21-43-16,-22 0 0,22 0 0,0 1 15,0-1-15,0 0 0,-21 0 16,21 0-16,0-42 62,0 0-62,21 0 0,1 0 16,-22-1-16,21 1 0,-21 0 0,21-21 16,0 21-16,0-43 15,0 43-15,1 0 0,-22 0 16,42-1-16,-21 22 16,0 0-1,0 0-15,-21 22 0,22 20 16,-1 21-1,-21-41-15,0-1 0,0 21 16,0-21-16,0 0 0,21 1 0,-21-1 16,0 0-16,0 0 0,0 21 15,42-20 1,-21-22-16,1 0 0,-1 0 16,0 0-16,0 0 0,0 0 15,22-22-15,-22 1 16,42-42-16,22-43 15,-64 64 1,43-85-16,-64 84 16,0-20-16,0 20 0,0 22 15,0 0-15,0 0 0,0 0 16,0 0-16,0 42 62,0 0-46,21-21-16,0 21 0</inkml:trace>
  <inkml:trace contextRef="#ctx0" brushRef="#br1" timeOffset="84009.79">13525 4297 0,'0'0'0,"0"42"32,22-42-17,-1 0-15,0 0 0,0-21 0,0 0 16,0 0-16,1 0 16,-1 21-16,0-22 0,0 1 15,-21 0-15,0 0 0,21-21 16,-21-1-1,0 22-15,-21 21 16,0 0-16,0 0 16,0 0-16,-1 21 0,1 0 15,21 1-15,-21-1 0,0 21 0,0-21 16,21 22-16,-21-22 0,21 0 16,0 21-16,0-21 0,0 1 0,0-1 15,0 21-15,21-21 16,21 0-1,-21-21-15,0 0 0,1 0 0,20 0 16,-21 0-16,21 0 0,1 0 0,-22 0 16,21-21-16,22 0 15,-1-21-15,-20 21 0</inkml:trace>
  <inkml:trace contextRef="#ctx0" brushRef="#br1" timeOffset="84562.98">14287 3831 0,'0'21'15,"0"1"1,0-1-16,0 21 0,0-21 0,0 0 16,0 64-16,0-21 15,-21-22-15,0-21 0,21 21 16,-21 1-16,0-1 0,21-21 0,0 0 15,-21 22-15,-1-22 0,22 0 16,0 0-16,0 0 16,-21 1-16,0-22 15,21-22 17,0 1-17,0 0-15,0 0 0,21 0 16,0 0-16,-21-1 0,22 1 0,-1-21 15,0 21-15,0 0 0,0-1 16,22 1-16,-22 0 0,42 0 16,-42 21-16,22-21 0,-1 21 15,-21 0-15,43 21 16,-43 0-16,0-21 0,0 21 0,0 22 16,-21-1-1,0-21-15,0 0 0,0 0 16,0 1-16,-21-1 0,0 0 15,0-21-15,0 21 16,-22 0-16,-41 0 16,20 1-16,43-22 0,-21 0 15,21 21-15,-1-21 0,1 0 16,0 21-16,0-21 0,0 0 0,0 0 16,21-21-1,0 0 1,0-1-16</inkml:trace>
  <inkml:trace contextRef="#ctx0" brushRef="#br1" timeOffset="85359.76">15473 4043 0,'0'-42'15,"0"84"-15,0-106 0,0 43 0,0 0 16,0 0-16,0 0 16,0 42 31,-21 0-47,-1 21 0,22-20 0,-21 20 15,21 0-15,0-21 0,-21 22 16,0-1-16,0 0 0,21 64 15,-21-21 1,21-64-16,0 0 0,0 0 16,0 1-16,0-1 0,0 0 0,21-21 15,0 21-15,0-21 0,0 0 0,22 0 16,-22 0-16,21 0 16,-21 0-16,0 0 0,43-21 15,-43 0-15,0 0 16,0-1-16,-21 1 0,22 0 0,-1 0 15,21-85 1,-21 64-16,0 21 0,-21-22 16,0 1-16,43-22 0,-43 22 15,0 21-15,0 0 0,0 0 0,21-1 16,-21 1-16,0 42 62,0 1-62,21-1 16,0 0 0</inkml:trace>
  <inkml:trace contextRef="#ctx0" brushRef="#br1" timeOffset="85627.61">16277 3958 0,'0'0'0,"-21"0"31,0 21-31,0 1 16,21-1-16,-22 0 0,1 21 16,21-21-16,-21 22 0,0-22 0,21 21 15,0-21-15,-21 22 0,0 20 16,-1-42-16,22 1 15,0-1-15,0 0 0,0 21 16,0-21-16,0 1 0</inkml:trace>
  <inkml:trace contextRef="#ctx0" brushRef="#br1" timeOffset="86127.83">16192 4064 0,'22'-21'0,"-1"-64"31,0 85-31,-21-21 0,21 21 0,0 0 16,22-21-16,-22 0 15,21 21-15,-21 0 0,22 0 0,-1 0 16,-21 0-16,21 0 0,22 21 15,-22 0-15,1 21 16,-22-20-16,-21 20 16,0 0-16,0-21 0,-21 22 15,-22-22-15,1 0 0,-85 43 16,-21-22 0,105-21-16,1-21 15,0 0-15,21 0 0,-1 0 0,1 0 16,42 0 31,1 21-47,-1-21 0,0 21 0,0-21 15,0 22-15,0-22 0,1 21 0,-1 0 16,0 0-16,21 0 16,22 22-16,-43-43 15,0 21-15,0-21 16,0 21-16,1-21 31,-1 0-31,0-21 16,0 0-1,0 21-15,-21-22 0</inkml:trace>
  <inkml:trace contextRef="#ctx0" brushRef="#br1" timeOffset="86712.5">17314 3916 0,'0'0'0,"-21"21"32,21 0-17,-21 22-15,0-22 0,21 21 16,-21 0-16,-1 1 0,1-22 0,0 21 15,0 1-15,0-1 0,0 0 16,-1-21-16,1 22 0,0-22 0,-21 42 16,21-20-1,21-22-15,-22-21 16,1 0 0,21-21-1,0 0 1,0-1-16,0 1 0,21 0 0,1-21 15,-22 21-15,21-1 0,-21 1 16,21-21-16,0 21 0,0 0 16,0-1-16,1 22 15,-1 0-15,0 22 16,0-1-16,-21 0 0,0 0 16,21 0-16,0 0 0,-21 1 0,0-1 15,22 0-15,-1-21 0,0 42 16,42-21-1,-41 1-15,20-22 16,-21 0-16,0 0 0,0 0 16,1 0-16,-1 0 0,0 0 15,0-43-15,-21 22 16,0 0-16,21 0 16,-21 0-16,0-1 0,21 22 15,-21-21-15,0 0 16,0 0-16,22 21 15,-1-21-15</inkml:trace>
  <inkml:trace contextRef="#ctx0" brushRef="#br1" timeOffset="87976.78">18584 3768 0,'0'21'47,"0"0"-47,-21 0 0,0-21 16,0 21-16,0 22 15,-22 20-15,43-42 0,-21 1 16,0-1-16,0 0 0,0 0 16,21 0-16,21-42 46,-21 0-46,21 0 0,0 21 16,0-21-16,0-1 16,1-20-16,-1 21 0,21 0 0,22-43 15,-1 1 1,-42 42-16,0 21 0,1-43 16,-1 43-16,-21-21 15,-21 42 16,-1-21-31,1 21 0,-85 1 16,64-1-16,21 0 16,-21-21-16,-1 21 0,22-21 0,0 0 15,-21 0-15,20 21 16,1-21-16,0 0 0,0 0 0,21 21 16,21-21 15,0 0-16,0 0-15,22 0 0,-22 0 16,21 0-16,-21 0 0,22 22 0,41-22 16,-20 0-1,-43 0-15,21 0 16,-20 0-16,-44 0 47,1 0-47,0 0 15,0 0 1,0-22-16,21 1 0,-21 0 16,-1 21-16,1-21 0,0 0 15,0 0-15,0-1 0,0 22 16,21-21-16,-22 0 0,1 21 0,21-21 16,0 0-1,-21 21-15,21 21 31,21 0-15,-21 0-16,0 0 16,0 1-16,0-1 0,0 0 15,0 42-15,0-20 16,0-22-16,0 0 0,0 21 16,0-20-16,0-1 0,0 21 15,0-21 1,21-42 31,-21 0-47,0 0 0,0 0 15,22-1-15,-1 1 0,0 0 16,-21 0-16,21 0 0,-21 0 16,21-1-16,0 1 0,1 0 0,-1 0 15,-21 0-15,21 21 0,0-21 16,-21 42 15,0 0-31,0 0 16,0 0-16,-21 0 15,0 1-15,21-1 16,0 0 15,-21-21 16</inkml:trace>
  <inkml:trace contextRef="#ctx0" brushRef="#br1" timeOffset="90591.41">12552 4932 0,'0'0'0,"0"-21"0,0 0 15,0-1-15,0 1 16,0 0-16,0 0 16,0 0-1,-21 21 1,-1 0-16,1 0 0,0 0 16,0 21-16,0-21 0,0 21 15,-1 0-15,1 0 0,0 43 16,0-22-16,0 1 0,0-1 15,-1-21-15,22 21 0,0 1 16,0-1-16,0 64 16,0-64-16,0-21 0,0 1 15,22-1-15,-22 0 0,21-21 16,21 21-16,-21 0 0,0-21 16,1 0-16,-1 0 0,0 0 0,0 0 15,0 0-15,22 0 0,-22 0 16,0 0-16,0 0 0,21-21 15,43-21 1,-64 21-16</inkml:trace>
  <inkml:trace contextRef="#ctx0" brushRef="#br1" timeOffset="91029.07">13017 5038 0,'0'0'0,"0"-21"0,-21 21 31,0 21-15,0-21-16,21 21 0,-21 0 16,0 0-16,21 0 0,-22 1 0,1 20 15,21-21-15,-21 21 16,21-20-16,0 20 0,0-21 16,0 21-16,21-20 15,0-22-15,1 0 16,-1 0-16,0 0 0,21 0 15,-21 0-15,43 0 16,-43-22-16,43-20 16,-43 21-16,0 0 0,-21 0 15,0-1-15,0 1 0,0 0 0,0-64 16,-21 43 0,0 21-16,21 0 0,-22 0 15,1 21-15,0 0 0,0 0 16,0 0-16,0 0 0,-1 0 0,1 0 15,0 0-15,21 21 16,-21 0-16,21 0 16,0 0-1,21-21-15,0 0 0,0 0 0,22 0 16,-22 0-16,21 0 0,-21 0 0</inkml:trace>
  <inkml:trace contextRef="#ctx0" brushRef="#br1" timeOffset="91552.77">13462 5038 0,'0'21'16,"0"0"0,0 0-16,0 0 0,0 1 15,0-1-15,0 0 0,0 0 16,-21 0-16,21 0 0,-21 1 0,21-1 15,-22 42 1,1-63-16,21 21 0,-21 1 0,21-1 16,-21-21 15,21-21 0,0-1-31,0 1 16,0 0-16,0 0 0,0 0 15,0 0-15,42-22 0,-21 1 16,1 21-16,-1 0 0,0-1 16,0 1-16,21 0 0,22-21 15,-43 42-15,0 0 0,22 0 16,-22 0-16,21 0 0,-21 0 0,64 42 16,-64 0-1,0 1-15,-21-22 0,0 0 16,0 21-16,0 1 15,0-22-15,-21 0 0,21 0 0,-21-21 16,-21 43 0,20-22-16,1-21 15,21-21 17,21 21-17,1-22-15,-1 1 0</inkml:trace>
  <inkml:trace contextRef="#ctx0" brushRef="#br1" timeOffset="91840.61">14330 4826 0,'0'21'31,"-21"0"-31,-1 1 0,1 20 15,21 0-15,-21-21 16,0 64-16,0-64 0,0 22 16,-1-1-16,22-21 0,-21 21 0,0-20 15,21 20-15,-21 0 16,21-21-16,0 1 0,-21-1 16,21 0-16,21-21 15,0 0 1,0 0-16,0 0 15,1-21-15,-1 0 0,0 21 16</inkml:trace>
  <inkml:trace contextRef="#ctx0" brushRef="#br1" timeOffset="92079.47">13991 5144 0,'64'0'16,"-43"0"-1,0 0-15,21 0 16,1 0-16,-22 0 0,0 0 16,0 0-16,0 0 15,0-22 1,1 22-1</inkml:trace>
  <inkml:trace contextRef="#ctx0" brushRef="#br1" timeOffset="92509.23">14520 5292 0,'0'0'0,"-21"0"16,42 0 31,0 0-47,-21-21 0,22-1 16,-1 22-16,-21-21 0,21 21 0,0-21 15,0 21-15,-21-21 0,21 0 16,-21 0-16,0-1 15,-21 22 1,0 0 0,0 0-16,-43 43 15,43-22-15,-21 21 16,21-21-16,21 22 16,0-22-16,0 0 0,0 0 0,0 22 15,0-22 1,0 0-1,42-21-15,-21 0 16,0 0-16,1 0 0,-1 0 0,0 0 16,0 0-16,21-21 15,1-22-15,-22 43 0</inkml:trace>
  <inkml:trace contextRef="#ctx0" brushRef="#br1" timeOffset="92995.95">14880 5144 0,'0'21'16,"0"0"-16,0 0 15,0 0-15,0 22 16,0-22-16,-21 0 0,0 21 16,21-21-16,-21-21 15,21 22-15,0-1 0,0 0 0,0 0 31,0 0-31,0-42 32,0 0-17,0 0-15,0 0 16,0-1-16,21 1 0,0 0 16,-21 0-16,42-21 0,-21 20 15,1 1-15,-1 0 0,0 0 16,0 0-16,21 0 0,-20-1 0,20 22 15,-21 0-15,21-21 0,-20 21 16,20 0-16,-21 0 0,0 0 0,0 21 16,1 1-16,-22-1 0,21 42 15,-21-20 1,0-22-16,-21 0 0,-1 0 16,1 0-16,21 0 0,-21-21 0,0 22 15,21-1-15,-21-21 0,21 21 16,-21-21-16,21 21 15,21-21 17,0-21-17</inkml:trace>
  <inkml:trace contextRef="#ctx0" brushRef="#br1" timeOffset="93286.78">15663 4953 0,'0'0'0,"-21"0"15,21 21-15,-21-21 0,21 21 0,0 1 16,-21-1-16,-22 63 16,43-62-16,0-1 0,-21 42 15,0-20-15,21-22 16,0 0-16,-21 0 0,21 0 0,-21 0 15,21 43-15,0-43 16,0 0-16,21-21 16,0 0-16,0 0 15,0 0-15,1 0 0,-1 0 16,0 0-16,0-21 16,0 0-16</inkml:trace>
  <inkml:trace contextRef="#ctx0" brushRef="#br1" timeOffset="93539.64">15430 5144 0,'0'21'0,"22"-21"16,-1 0-16,0 0 0,0 0 15,43 0-15,-1 0 16,-42 0-16,0 0 16,22 0-16,-22-21 15,0 21-15,-21-22 16</inkml:trace>
  <inkml:trace contextRef="#ctx0" brushRef="#br1" timeOffset="94103.31">16129 4953 0,'0'0'0,"0"-21"32,21 21-17,0 0-15,0 0 0,1 0 16,41 0-16,-42 0 0,22-21 16,-22 21-16,21 0 0,0 0 15,-20 0-15,41 0 16,-42 0-16,0 0 15,-42 0 1,0 0 0</inkml:trace>
  <inkml:trace contextRef="#ctx0" brushRef="#br1" timeOffset="94412.14">16383 4932 0,'-21'21'16,"21"0"-16,0 0 15,0 1-15,0-1 0,-21 21 16,21-21-16,0 0 0,-22 22 16,22-22-16,-21 42 0,21-41 15,0-1-15,-21 21 16,0-21-16,21 0 0,-21 1 0,21-1 15,0 0-15,0 0 16,21-21 31,0 0-47,0-21 0,-21 0 16,21 21-16</inkml:trace>
  <inkml:trace contextRef="#ctx0" brushRef="#br1" timeOffset="95076.76">16637 5165 0,'0'21'0,"0"0"16,0 0-1,0 0-15,0 1 0,0-1 16,-21 0-16,21 0 0,0 0 15,0 0-15,-21 1 0,21-1 16,0 0 0,21-21-1,0 0-15,0 0 16,0 0-16,0 0 0,1 0 0,-1 0 16,21-42-16,-21 20 15,0 22-15,1-21 0,20-21 16,-21 21-16,-21 0 0,21 21 15,-21-22-15,21 1 0,-21 0 16,22 0 0,-22 0-16,0 42 31,0 0-15,0 0-16,0 0 15,-22 1-15,22-1 0,-21 42 16,0-20-1,21-22-15,0 0 0,0 0 16,-21 21-16,21-20 0,-21-1 0,21 0 0,0 0 16,0 0-16,0 0 0,0 22 15,0-1 1,-21-42-16,21 21 0,-22 0 16,1 1-1,0-22-15,0 0 0,0 0 16,0 0-16,-1 0 15,1 0-15,0 0 0,-21 0 16,21 0-16,-1-22 0,1 22 16,-21 0-16,42-21 0,0 0 31,21 0 0,0 21-31,0 0 0,1-21 16,-1 21-16,0 0 0,0-21 15,0-1-15</inkml:trace>
  <inkml:trace contextRef="#ctx0" brushRef="#br1" timeOffset="95439.55">17187 5249 0,'0'0'0,"21"-21"0,-21 42 47,0 1-47,-21-22 15,21 21-15,0 21 0,-21-21 16,21 0-16,0 43 16,0-43-16,-21 43 0,21-43 15,0 21-15,-21-21 0,21 0 16,-21 22-16,21-1 0,0-21 15,-22 0-15,22 1 0,-21 20 16,21-21 0,0 0-16,0-42 47,0 0-32,0 0-15,0 0 16,0-1-16</inkml:trace>
  <inkml:trace contextRef="#ctx0" brushRef="#br1" timeOffset="95883.3">17166 5207 0,'0'0'0,"0"-21"15,0 0 1,0 0-16,0-1 0,21 1 15,0 21 1,1 0-16,-1 0 0,42-21 16,-42 21-16,1 0 0,-1 0 15,21 0-15,-21 0 0,0 0 0,43 21 16,-64 0 0,0 1-16,0-1 0,0 0 15,0 0-15,0 0 0,0 0 0,-42 22 16,20-43-16,1 21 15,0 0-15,0-21 0,0 21 0,0-21 16,-43 43 0,43-43-16,0 0 0,21 21 15,-21-21-15,-1 0 16,22 21 15,22-42 32,-1 21-48,0 0-15</inkml:trace>
  <inkml:trace contextRef="#ctx0" brushRef="#br1" timeOffset="96543.92">17716 5249 0,'22'0'31,"-1"0"-31,0 0 32,0 0-32,0 0 15,-21-21-15,21 21 16,-21-21-16,22 21 0,-22-21 16,21 0-1,-21 0-15,0-1 0,21 22 16,-21-21-16,0 0 15,0 0-15,0 0 32,-21 21-17,0 0 1,-1 0 0,22 21-16,-21-21 0,0 21 15,0 0-15,21 0 0,0 1 16,-21-22-16,0 21 0,-1 21 15,22 0-15,0-20 16,0-1-16,-21 0 16,21 0-16,0 0 0,0 0 15,0 1-15,21-1 16,1-21 0,-1 0-16,0 0 15,0 0-15,0 0 16,0 0-16,1 0 15,-1 0-15,-21-21 16,21 21 0,-21-22-16,21 22 15,-21-21 1</inkml:trace>
  <inkml:trace contextRef="#ctx0" brushRef="#br1" timeOffset="96787.78">17928 5398 0,'0'21'78</inkml:trace>
  <inkml:trace contextRef="#ctx0" brushRef="#br1" timeOffset="99756.08">12023 9208 0,'21'0'15,"-21"-22"-15,21 22 16,0 0-16,0-21 15,0 21-15,1 0 0,-1-21 16,0 21-16,0 0 0,0-21 0,0 0 16,22 21-16,-22-21 0,0-1 0,21 22 15,-20-21-15,20 0 16,43-42-16,-64 41 16,0 1-16,21-42 0,-21 42 15,1-1-15,-22-20 0,0 21 16,21 0-16,-21-85 15,0 85 1,0 0-16,0-1 0,0 1 0,0 0 0,-21 21 16,-1-21-16,1 21 15,0 0-15,21 21 16,-21 0-16,0 0 0,0 43 16,-1-22-16,1 1 0,21-1 15,-21 21-15,0-20 0,0 84 16,0-64-16,21 1 0,-22-22 0,-20 149 15,21-86 1,0-41-16,0-1 16,21-20-16,-22 20 0,1 1 0,21-22 15,-21 64-15,0-43 0,21-20 16,0 105 0,0-127-16,0 0 0,0 0 15,0 1-15,0-1 0,21-21 16,0 0-16,0 0 0,1 0 15,-1-21-15,63-22 16,-20-20 0,-43 42-16,0-1 0,43-62 15,-22 41-15,-21 1 0,43-43 16,-43 43-16,0 0 0,0-22 0,-21-20 16,0-65-1,-21 107-15,0 0 0,-21-22 16,20 22-16,-20 0 0,21 20 15,0 1-15,-22 0 0,-62-42 16,83 63 0,1 0-16,42 0 31,1 0-15,-1 0-16,0 0 0,0 0 0,21-22 15,-20 22-15,20-21 0,0 21 16,1-21-16,-1 21 0,106-63 15,-106 41-15,1 1 16,-1 0-16,0 0 0,-20 0 0,-1 0 16,0-1-16,0 1 0,0 0 15,0 0-15,-21 0 0,0 0 16,0 42 31,-21 0-47,21 0 0,-21 0 0,0 0 15,21 22-15,-21 20 0,21 1 16,0-43-16,0 0 16,0 21-16,0-20 0,0-1 0,0 0 15,21 0-15,0 0 0,0-21 16,43 0 0,-22 0-16,0 0 0,-20 0 15,-1 0-15,0 0 0,0-21 0,0 21 16,0-21-16,1 0 0,-1 0 15,0-1-15,-21 1 0,42-85 16,-42 43 0,0 21-16,0 20 0,0 1 15,0-21-15,-21 21 0,0 21 0,0-21 16,0 21-16,-22-22 0,22 22 0,-64 0 16,43 43-1,0-43-15,21 21 0,21 0 16,0 0-16,-22 0 0,22 1 0,0-1 15,0 0-15,0 0 16,43 21-16,-1-20 16,0-22-16,-20 0 15,-1 0-15,42 0 0</inkml:trace>
  <inkml:trace contextRef="#ctx0" brushRef="#br1" timeOffset="100194.83">13610 8911 0,'0'-63'31,"21"42"-31,0 21 0,-21-22 16,22 22-16,-1-21 0,21 21 16,-21 0-1,0 0-15,1 0 0,20 0 16,-21 0-16,-21 21 0,21 1 15,0-1-15,-21 0 0,0 21 16,0-21-16,22 43 16,-22-43-16,0 21 0,0-20 0,0-1 15,0 21-15,0-21 16,-22 0-16,1-21 47,21-21-47,0 0 0,0 0 15,0 0-15,0 0 16,0-1-16,0 1 0,0-21 0,0 21 16,0 0-16,21-1 0,22-41 15,-22 21 1,0 42-16,0 0 0,-21-22 16,21 22-16,1 0 0,-1 0 0,0 0 15,0 0-15,0 0 0,22 0 16</inkml:trace>
  <inkml:trace contextRef="#ctx0" brushRef="#br1" timeOffset="100960.39">14499 8763 0,'0'0'0,"0"-21"16,-21 21-16,0 0 15,21 21-15,0 0 16,0 0-16,0 1 0,0-1 16,0 42-1,0-20-15,-21-22 0,21 0 16,0 0-16,0 0 0,0 0 0,0 1 16,0-1-16,0 0 0,-22-21 15,22 21-15,-21-42 47,21 0-31,0 0-16,0-1 0,0 1 15,0 0-15,21-21 0,22-43 16,-43 64-16,21 0 16,0-22-16,0 22 0,0 0 0,1 0 15,-1 21-15,21-21 16,43 21-16,-64 0 15,0 21-15,0-21 0,0 21 16,-21 0-16,0 0 0,0 1 16,22-1-16,-1 63 15,-21-20 1,0-43-16,0 0 16,0 0-16,0 1 15,-21-22 16,21-64 1,0 43-32,0 0 0,0 0 0,0-1 15,21 1-15,0 0 16,42-64-16,-41 64 16,-1 0-16,42-21 0,-20 21 15,-22 21-15,21 0 0,-21-22 16,22 22-16,84 22 15,-64-1 1,-63 0-16,21 0 0,-21 0 16,0 0-16,0 1 0,0-1 0,0 0 15,0 21-15,0-21 0,0 1 0,-42 20 16,42-21-16,-21 21 16,21-20-16,-21-22 0,-1 21 15,1 0-15</inkml:trace>
  <inkml:trace contextRef="#ctx0" brushRef="#br1" timeOffset="101487.09">15896 8424 0,'0'0'0,"21"-21"0,-21 0 15,0 0-15,21 0 0,1 21 16,-22 21 15,0 0-31,0 0 0,0 22 0,0-22 16,0 21-16,0 43 15,0-43-15,0 0 0,-22 43 16,1-64-16,21 22 0,0-1 16,0-21-16,-21 21 0,0 43 15,21-64 1,0-42 15,0 0-15,0 0-16,0 0 0</inkml:trace>
  <inkml:trace contextRef="#ctx0" brushRef="#br1" timeOffset="101879.87">15854 8382 0,'0'0'0,"0"-21"0,0 0 16,0 0 0,21 21-16,-21-22 0,21 22 15,21 0-15,1-21 16,-1 21-16,0 0 0,43 0 16,-43 0-16,22 0 0,-22 0 0,22 0 15,-22 21-15,22 1 0,63 62 16,-106-41-16,42 20 15,-63-42-15,0 22 0,0-1 16,0 0-16,-21-21 0,-42 64 16,20-64-16,1 22 15,-22-22-15,22 21 0,-21-21 0,-1 0 0,1-21 16,-22 43 0,-42-22-16,106-21 15,0 0-15,-22 0 0,22 0 31,21-21-31,21 0 16,0 21 0,1 0-16,-1-22 15,0 1-15,21 21 0</inkml:trace>
  <inkml:trace contextRef="#ctx0" brushRef="#br1" timeOffset="102447.54">16976 8678 0,'0'0'0,"0"-21"0,0 0 16,0 0 0,0 0-16,-22 0 0,1 21 15,0-22-15,0 22 0,0 0 16,0 0-16,-1 0 0,1 0 15,0 0-15,0 22 0,-21 20 16,20-21-16,1 21 16,0 1-16,0-22 0,21 64 15,0-64-15,0 0 0,0 0 16,0 0-16,0 0 0,0 1 0,0-1 16,21-21-16,0 0 0,0 0 15,1 0-15,20 0 16,-21 0-16,0 0 0,22-43 15,-22 22-15,0 0 0,0 0 16,0 0-16,0 0 0,1-22 16,-1-20-1,0-1-15,-21 43 0,0 0 16,0 42 15,0 0-15,0 0-16,-21 22 0,21-22 15,0 0-15,-21 43 0,21-43 16,0 0-16,0 21 0,0-21 16,0 1-16,0 20 15,21-42 1,0 0-16,0 0 0,0 0 16,0 0-1,1 0-15,-1-21 0,-21 0 0,21-1 0,0 1 16,0 0-16,-21 0 0,21-21 0</inkml:trace>
  <inkml:trace contextRef="#ctx0" brushRef="#br1" timeOffset="102752.37">17462 8192 0,'0'0'15,"0"21"16,-21-21-31,21 21 16,-21 21-16,21-21 0,0 22 16,0-1-16,0 0 0,-21 22 15,21-22-15,-21 1 0,21-1 0,-21 0 16,21 1-16,0-1 0,0-21 16,-22 21-16,22-20 0,-21-1 0,21 21 15,0-21-15,0 0 0,0 1 16,21-22 15,1 0-31,-1-22 16,0 1-16,0 0 15,0 21-15</inkml:trace>
  <inkml:trace contextRef="#ctx0" brushRef="#br1" timeOffset="103311.67">17970 8657 0,'0'0'0,"0"-21"15,0 0-15,0 0 16,0 0-16,0-1 0,0 1 16,-21 0-16,0 21 15,0 0 1,0 0-16,0 0 0,-1 21 15,1 0-15,0 1 0,0-1 0,0 0 16,0 0-16,-1 0 16,-20 64-16,42-43 0,-21-21 15,21 43-15,0-43 0,0 0 16,0 0-16,21 1 16,0-22-16,0 0 15,1 0-15,20 0 16,-21-22-16,0 1 15,0 21-15,1-21 0,-22 0 0,21 0 16,0 0-16,0-22 16,-21 22-16,0-21 0,21-22 15,0 22 1,-21 63 15,0 0-31,0 22 16,0-22-16,0 0 0,0 0 0,0 21 15,0-20-15,0-1 0,0 21 16,0-21-16,0 0 0,0 1 16,22-22-16,-1 0 0,0 0 15,0 0 1,64 0-16,-64 0 0,0 0 16,21-22-16,-20 1 15,-22 0-15,21 0 16,-21 0-16</inkml:trace>
  <inkml:trace contextRef="#ctx0" brushRef="#br1" timeOffset="103719.43">17335 8403 0,'127'0'31,"-84"0"-31,-1 0 16,0 0-16,1 0 0,20 0 15,-20 0-15,-1 0 0,21 0 16,43-21-1,-63 21-15,-22 0 0,0 0 16,0 0-16,0 0 0,0 0 16,-21-21-16,-21 21 93,0 0-77</inkml:trace>
  <inkml:trace contextRef="#ctx0" brushRef="#br1" timeOffset="107984">15261 1609 0,'0'-21'0,"0"-1"0,0 1 16,0 0-16,0 0 16,0 42 15,0 0-31,-21 0 0,21 64 15,-21-43 1,0-20-16,-1 20 0,22 0 16,-21 1-16,0-22 0,0 21 0,21-21 15,-21 0-15,0 22 0,21-22 0,0 0 16,-43 0 0,43 0-16,0-42 31,0 0-31,21 21 15,1-21-15,-1 0 0,0 0 0,0-1 16,0-20-16,0 21 16,1 0-16,-1 0 0,0-22 0,21 22 15,-42 0-15,0 0 16,21 21-16,-21 21 16,0 0-16,0 0 15,0 0-15,0 1 0,0-1 16,0 0-16,0 0 0,0 0 0,0 22 15,0-22-15,0 0 16,22-21-16,-1 21 16,0-21-16,0 0 0,0 0 15,0 0-15,1 0 16,41 0-16,-42 0 0,0-21 16,1 0-16,-1 21 0,0-21 0,0-1 15,0-20-15,0 21 0,1-21 16,-1 20-16,21-105 15,-21 64-15,-21 42 16,0 0-16,21-22 0,-21 22 16,0 42-1,0 0 1,0 1-16,-21 20 0,0-21 0,21 21 16,0-20-16,-21 62 15,0-63-15,21 22 0,-21 20 16,21-42-16,0 1 15,0-1-15,0 0 0,0 0 0,0 0 16,0 0-16,21-21 16,0 0-16,0 0 15,0 0-15,0 0 0,1-21 16,-1 0-16,0 0 0,0 0 16,0 0-16,0-1 0,22-41 15,-22-22-15,0 43 16,0 0-16,0-1 0,1 1 0,-22 0 15,21-22-15,-21 43 16,21 21-16,-21-21 0,0 42 31,-21-21-31,-22 63 16,43-20-16,-21-22 0,0 21 16,21 1-16,0-1 0,-21 0 0,21 1 15,0 20-15,0-21 16,0 1-16,0-22 0,21 0 15,0 0-15,0-21 0,1 0 16,-1 0-16,0 0 0,106 0 31,-64-21-31,-41 0 0,-1 0 16,21 0-16,-21-1 0,0 1 16,1-21-16,-22 21 0,21-22 0,-21 22 15,0-21-15,21 0 16,-21 20-16,0 44 31,-21-1-31,0 0 0,21 0 0,-22 21 16,22-20-16,0 20 0,-21 21 15,0 1 1,0-43-16,21 0 0,0 0 0,0 22 16,-21-22-16,21 0 0,0 0 15,0-42 32,0 0-31,21 0-16</inkml:trace>
  <inkml:trace contextRef="#ctx0" brushRef="#br1" timeOffset="108259.84">16446 1609 0,'0'-21'0,"0"42"0,0-64 15,22 22 1,-1 21-16,0 0 16,0 0-16,0 0 15,0 0-15,1 0 0,20 21 16,-42 1-16,21-1 0,0 21 16,-21 0-16,0-20 0,0-1 15,0 42-15,-21 1 16,0-43-16,0 0 15,0-21-15,-1 21 0,1-21 0,-21 0 16,21 0-16,0 0 16,-1 0-16,1 0 0,0-21 15</inkml:trace>
  <inkml:trace contextRef="#ctx0" brushRef="#br1" timeOffset="108505.7">15621 1545 0,'0'0'0,"21"0"16,0 0 0,0 0-16,1 0 0,41 0 15,-42 0-15,22 0 0,-22 0 16,21 0-16,-21 0 0,22 0 15,-22 0-15,21 0 0,-21 0 0,0 0 16,1 0-16,-1 0 16,0 0-16,0 0 15</inkml:trace>
  <inkml:trace contextRef="#ctx0" brushRef="#br1" timeOffset="108799.53">17378 1376 0,'-21'0'0,"-22"0"15,22 0-15,-21 63 16,-1-20-1,43-1-15,-21 0 0,21-20 0,-42 62 16,42-41-16,-21-1 16,21-21-16,0 21 0,-21-20 0,21-1 15,-22 42 1,22-20-16,22-43 31</inkml:trace>
  <inkml:trace contextRef="#ctx0" brushRef="#br1" timeOffset="109239.28">17081 1545 0,'-21'-21'0,"42"42"0,-42-84 0,21-22 16,0 64 0,0 0-16,21 0 0,1-1 15,-1 1-15,0 21 0,21 0 0,85-21 16,-21 21-1,-64 0-15,1 0 0,-1 21 16,-21 0-16,0 1 0,1-1 16,-22 0-16,0 0 0,0 0 0,0 0 15,-22 1-15,1-1 0,0 0 16,-148 42 0,63-41-16,64-1 15,-22-21-15,43 0 0,0 0 16,0 0-16,42 0 31,0 21-15,0-21-16,0 21 0,0 0 15,1 0-15,-1 1 0,-21-1 0,21 0 16,0 0-16,-21 0 16,42 22-16,-20-22 15,-1-21-15,0 0 16,0 0-1,0 0-15,0 0 0,1 0 16,-1 0-16,0-21 16</inkml:trace>
  <inkml:trace contextRef="#ctx0" brushRef="#br1" timeOffset="109569.09">17695 1757 0,'64'0'31,"-43"0"-31,0 0 0,64-21 16,-43 0-1,0-1-15,-20 22 0,-1-21 16,0 21-16,0-21 0,0 0 0,0 0 16,-21 0-1,0-1-15,-21 22 16,0 0-16,0 0 0,0 0 15,-22 0-15,1 22 0,-21 20 16,41-21-16,1 0 0,0 0 16,21 1-16,0-1 0,0 0 15,0 0-15,0 0 0,0 0 16,0 1-16,0-1 16,21-21-16,22 21 0,-22-21 0,21 0 15,-21 0-15,22 0 16,-22 0-16,21 0 0,0 0 0</inkml:trace>
  <inkml:trace contextRef="#ctx0" brushRef="#br1" timeOffset="110471.57">18521 1566 0,'0'-21'16,"0"42"-16,0-63 0,0 21 0,-21 21 15,-1 0-15,1 0 0,0 0 16,0 0-16,0 0 0,0 0 0,-1 21 15,1-21-15,0 21 0,0 0 16,-64 43 0,64-1-16,21-41 0,-21 20 15,21-21-15,0 0 16,0 0-16,21-21 16,0 0-16,0 0 0,1 0 15,41 0-15,-42 0 16,0 0-16,22-21 0,-22 0 15,0 21-15,21-42 0,-20 21 16,-1-1-16,-21 1 0,21 0 16,0 0-16,-21 0 0,0 42 47,-21 0-47,0 0 0,21 0 0,-21 1 15,-1-1-15,22 0 0,-21 0 16,21 43-16,-21-22 15,0-21-15,21 0 16,0 0-16,0 1 0,0-1 0,0 0 16,0 0-16,0 0 15,21-21 1,0 0-16,0 0 16,1 0-16,-1 0 0,0 0 15,0 0-15,0-21 0,0 0 0,1 0 16,-1 0-16,21-43 15,0 1 1,-20 20-16,-1 1 0,0 0 0,-21 20 0,21-20 16,-21 21-16,21 0 15,-21 0-15,0-1 16,0 44 0,0-1-1,0 0-15,-21 0 0,21 0 0,-21 0 16,21 1-16,0-1 0,0 0 15,0 0-15,0 0 0,0 0 16,21-21 0,0 0-1,0 0-15,1 0 0,-1 0 16,0 0-16,0-21 16,0 21-16,0-21 0,1 0 15,-1 0-15,0 0 16,0-1-16,-21 1 0,0 0 0,0 0 15,21 21-15,-21-21 16,21 21-16,-21 21 16,0 0-16,0 0 15,-21 0-15,21 1 0,-21-22 16,21 21-16,0 0 0,0 0 0,-21 0 16,21 0-1,0 1-15,21-22 31,0 0-15,-21-22-16,21 22 0</inkml:trace>
  <inkml:trace contextRef="#ctx0" brushRef="#br1" timeOffset="110859.35">19262 1693 0,'21'0'16,"-21"-21"-16,21 21 0,0 0 15,0-21-15,0 21 16,-21-21-16,22 21 0,-1-21 0,-21 0 16,21-1-1,-21 1-15,21 21 0,-21-21 16,-21 21-1,0 0-15,0 0 0,-1 0 16,-20 42-16,21-20 16,21-1-16,-21 0 0,0 21 15,21-21-15,-22-21 16,22 43-16,0-22 0,0 0 16,0 0-16,0 0 15,0 1 1,22-22-16,-1 0 15,0 0-15,0 0 0,0 0 16,0 0-16,43-22 0,-43 22 16</inkml:trace>
  <inkml:trace contextRef="#ctx0" brushRef="#br1" timeOffset="111236.14">19854 1588 0,'0'-22'0,"0"44"0,0-65 16,-21 43-1,0 0-15,0 0 16,0 0-16,-1 0 0,1 0 16,0 21-16,0-21 0,21 22 0,-21-1 15,21 0-15,0 0 16,0 43 0,21-43-16,0-21 0,-21 21 15,42 0-15,-20 0 16,-1-21-16,-21 21 15,21-21-15,-21 22 0,0-1 32,-21-21-17,0 21-15,-1-21 16,1 0-16,0 0 16,0 0-16,0 0 0,0 0 15,-1 0 1,1 0-16,21-21 31,0 0-31,21-1 16</inkml:trace>
  <inkml:trace contextRef="#ctx0" brushRef="#br1" timeOffset="111625.91">20256 1312 0,'0'0'0,"0"-21"15,-21 42 17,21 1-17,-21-1-15,21 0 0,0 0 16,-42 43-16,21-43 15,21 0-15,-22 21 0,1-21 16,21 22-16,-21-1 0,21-21 0,-21 22 16,21-1-16,-21-21 0,21 0 15,0 85 1,0-85-16,0 0 0,21 1 16,0-1-16,0-21 0,0 0 15,1 0-15,-1 0 16,0 0-16,0 0 0,0 0 15,0 0-15,1-21 16,-22-1-16,21 22 0,0-21 16,0 0-16,0 0 0,-21 0 15,21 21-15,1-21 0</inkml:trace>
  <inkml:trace contextRef="#ctx0" brushRef="#br1" timeOffset="111935.74">20214 1524 0,'0'0'15,"0"-21"-15,0 0 16,21 21 0,0 0-16,1 0 15,-1 0-15,21-21 0,0 21 16,-20 0-16,-1 0 0,0 0 15,0 0-15,21 0 0,-20 0 16,-1 0-16,42 0 16,-20 0-1,-22 0-15,-42 0 47,-1 0-47,1 0 16,0 0-16</inkml:trace>
  <inkml:trace contextRef="#ctx0" brushRef="#br1" timeOffset="124871.07">23558 1715 0,'0'-22'0,"0"1"15,-21 21-15,21-21 0,-21 21 16,21-21-16,0 0 16,-21 21-16,21-21 93,0-1-77,0 1 0,0 0-16,0 0 0,0 0 15,21 21 1,-21-21-16,0 42 47,0 0-32,0 0-15,0 0 0,0 0 16,-21 43-16,21-1 16,-21-20-16,0-1 0,-1 43 15,22-64-15,-21 21 0,21 1 16,-21-22-16,21 21 0,0-21 16,0 22-1,0-1-15,0-21 16,0-42 15,0 0-15,0 0-16,21-1 0,0 1 0,1 0 15,-22 0-15,21 0 0,21-43 16,0 1 0,-20 42-16,-1-1 0,0 1 0,0 0 15,0 0-15,0 21 16,1 0-16,-22 21 15,0 0-15,0 0 0,21 1 16,-21 20-16,0-21 0,0 0 16,0 0-16,0 1 0,0 20 0,0-21 15,21 0-15,0 0 16,-21 1-16,21-1 0,0-21 0,1 21 16,-1-21-16,0 0 15,0 0-15,0 0 0,0 0 0,1 0 16,-1 0-16,0-21 0,0 21 15,43-64 1,-43 22-16,0 0 16,0 20-16,-21-20 0,21 0 15,0-1-15,-21 1 0,22 0 0,-22-1 16,0 22-16,21-21 0,0 0 16,-21-1-1,0 64 1,-21 1-16,21-1 15,-43 42-15,22 1 16,21-22-16,0-21 0,-21 22 16,21-1-16,0-21 0,-21 21 0,21 22 15,0-43-15,0 0 16,0 0-16,0 1 0,21-1 16,0 0-16,0 0 15,22-21-15,-22 0 16,0 0-16,0 0 0,0 0 0,1 0 15,-1-21-15,21 0 16,0-22-16,-20 22 0,-1 0 16,0-21-16,0 21 0,-21-22 0,21 1 15,0 0-15,-21-1 0,0 1 16,22 0-16,-22 20 0,0-20 0,0 21 16,0 0-16,0 0 0,0-1 15,-22 22 1,1 22-1,0 20-15,21-21 0,-21 21 16,0 1-16,0-1 0,21-21 0,-22 22 16,1-1-16,21 0 0,-21 43 15,21-64-15,0 21 0,0 1 16,0-22-16,0 0 16,21 0-16,0-21 0,1 21 0,-1-21 15,0 0-15,0 0 0,21 0 0,-20 0 16,-1 0-16,21 0 0,-21 0 15,22-21-15,-1 0 0,-21 21 0,21-21 16,-20 0-16,20 0 0,-21-1 16,0 1-16,43-42 15,-43 20-15,-21 22 16,0 0-16,0 42 31,0 0-31,-21 1 16,0-1-16,-1 0 0,22 0 0,-21 0 15,0 22-15,0-1 0,0-21 0,21 21 16,-21 1-16,-1-1 0,1 0 16,0-20-16,21 20 0,-21 0 0,21 1 15,-21-22-15,21 21 0,0 0 16,0-20-16,0-1 0,0 21 16,0-21-16,0 0 0,0 1 0,0-1 15,0 0 1,21-42 15,0 0-31,0-1 16,-21 1-16,21 0 0,-21-21 0,22 21 15</inkml:trace>
  <inkml:trace contextRef="#ctx0" brushRef="#br1" timeOffset="125175.41">25040 1905 0,'0'0'0,"0"-21"0,0 0 0,0-22 16,21 43-16,-21-21 0,21 0 16,1 21-16,-1-21 15,0 21-15,0 0 0,0 0 0,0 0 16,1 0-16,-1 0 0,-21 21 16,21 0-16,0-21 0,-21 21 0,0 22 15,0-22-15,0 0 0,0 0 16,0 0-16,0 1 0,-21-1 0,0 0 15,0 0-15,-1 0 16,1-21-16,-21 21 0,0-21 16,20 0-16,-20 0 0,21 0 15,0 0-15,0 0 16,-1 0-16,1-21 16,21 0-16,-21 0 0,21 0 15,-21 21-15</inkml:trace>
  <inkml:trace contextRef="#ctx0" brushRef="#br1" timeOffset="125455.25">24236 1715 0,'0'0'0,"-21"0"0,42 0 31,21 0-31,-21 0 15,43 0-15,-22 0 0,0 0 16,1 0-16,20 0 0,-20 0 16,20 0-16,-21 0 0,22 0 0,-22 0 15,1 0-15,-22 0 0,21 0 16,-21 0-16,0 0 16,1 0 15,-1 21-16,0-21-15</inkml:trace>
  <inkml:trace contextRef="#ctx0" brushRef="#br1" timeOffset="125883.52">26162 1715 0,'0'0'0,"0"21"31,0 21-15,-21-21-16,0 22 0,-1-22 0,22 21 16,-21 0-16,0 1 15,0-1-15,21-21 0,-21 22 0,21-1 16,-21-21-16,-1 21 15,22 1-15,0-22 0,0 0 16,0 0-16,22-21 31,-1 0-31,-21-21 0</inkml:trace>
  <inkml:trace contextRef="#ctx0" brushRef="#br1" timeOffset="126374.24">26098 1715 0,'0'-43'0,"0"86"0,0-107 16,0 22-16,22 21 0,-1-1 15,-21 1-15,21 0 0,0 0 0,0 0 16,22 0-16,62-1 16,-83 22-16,20 0 15,0 22-15,-21-1 0,22 0 16,20 42-16,-42-41 0,1 20 15,-22 0-15,0 1 16,0-1-16,0-21 0,-43 85 16,-20-64-16,20-42 15,22 21-15,-21-21 16,21 0-16,-22 22 0,22-22 0,-21 0 0,21 0 16,0 0-16,-1 0 0,-20 0 15,21 0 1,0 0-16,21 21 31,21-21-31,0 21 16,0 0-16,0 0 0,1-21 15,-22 21-15,21 1 0,0-1 16,0 0-16,0 0 0,0 0 16,-21 0-16,64 1 15,-64-1-15,21-21 0,0 0 16,0 0-1,1 0-15,-1 0 16,0 0-16,0-21 16,-21-1-16,21 22 0</inkml:trace>
  <inkml:trace contextRef="#ctx0" brushRef="#br1" timeOffset="127019.87">26712 2053 0,'21'-21'15,"1"21"1,-1 0-16,0 0 0,0-21 16,21 21-16,-20 0 0,-1-21 15,0 21-15,0-21 0,21-1 16,-20 22-16,-1-21 0,-21 0 16,0 0-1,-21 21 1,-1 0-16,1 0 0,0 0 15,0 0-15,0 21 0,-22 0 0,22 0 16,0 1-16,0-1 0,0 0 16,0 0-16,21 0 0,-22 22 15,22-1-15,0-21 16,0 0-16,0 0 16,22 1-16,-1-22 0,0 0 15,0 0-15,21 0 16,-20 0-16,-1 0 0,21 0 0,-21 0 15,22 0-15,-1 0 0,0-22 0,-21 1 16,22 0-16,-1 0 0,64-43 16,-43-20-1,-41 63-15,-1-1 16,-21 1-16,0 0 0,0 0 16,-21 21-1,-1 0-15,1 0 16,0 21-16,21 0 0,-21-21 0,21 21 15,0 1-15,0-1 0,0 0 16,0 0-16,0 0 0,0 0 0,0 1 16,0-1-16,0 21 15,21-21-15,-21 0 16,0 1-16,0-1 16,-21-21-16,0 0 15,0 0-15,-1 0 0,1 0 16,0 0-1,0 0-15,21-21 16,0-1 15,21 22-15</inkml:trace>
  <inkml:trace contextRef="#ctx0" brushRef="#br1" timeOffset="127435.63">27792 1947 0,'0'0'0,"0"-42"15,0 21-15,21 0 0,-21 0 0,0-1 16,0 1-16,0 0 0,0 0 16,0 42 15,0 0-31,0 0 0,0 43 15,0-43-15,0 21 0,-21 1 16,0 20-16,21-20 0,-22-1 0,1 21 16,0-20-16,21 20 0,-21-20 0,0 84 15,-22-22 1,22 1-16,0-42 0,0 20 16,21-41-1,-21-22-15,21 21 0,0-21 0,0 1 16,0-1-16,0 0 0,0 21 15,21-42 17,0-21-32,-21 0 15,21 0-15,0 0 16,-21-1-16,22-20 0,-22 21 0,21-21 16,0-1-16,-21 1 0,42-43 15,-21 22-15</inkml:trace>
  <inkml:trace contextRef="#ctx0" brushRef="#br1" timeOffset="127775.44">27834 1926 0,'0'-21'0,"0"42"0,0-63 0,0 21 16,0 0-16,0-1 0,0 1 16,0 0-16,21 0 15,0 21-15,1 0 16,-1 0-16,0 0 0,21 0 15,-21 0-15,1 0 0,20 21 16,-21-21-16,43 42 0,-43-20 16,21-1-16,-21 21 0,-21 0 15,0 1 1,0-22-16,0 0 0,0 0 0,-21 0 16,0-21-16,0 22 0,-22-22 15,22 0-15,-21 0 0,21 0 0,-43 0 16,-20 0-1,62 0 1,22 21 0,22-21-1,-1 0-15,0 0 0,0 0 16,0 0-16,0 0 0,1 0 16</inkml:trace>
  <inkml:trace contextRef="#ctx0" brushRef="#br1" timeOffset="128164.22">28511 1884 0,'0'-21'0,"-21"42"32,0 0-32,0 0 0,0 0 15,-43 43 1,64-43-16,-21 0 0,0 0 15,21 1-15,0-1 0,0 0 16,0 0-16,0 0 0,0 0 16,21-21-16,0 0 0,0 0 15,1 0-15,20 0 16,-21 0-16,0 0 16,0 0-16,-21-21 0,0 0 15,22 21-15,-22-21 0,21 0 0,-21 0 16,0-1-16,0 1 15,0-21-15,0 21 0,0 0 0,0-1 16,-21 1 0,-1 21-16,22 21 47,22-21-47</inkml:trace>
  <inkml:trace contextRef="#ctx0" brushRef="#br1" timeOffset="128724.89">28765 1969 0,'0'-22'16,"0"44"15,0-1-31,0 0 15,0 0-15,0 0 0,0 0 16,0 1-16,-21-1 0,21 0 0,-21 0 16,21 0-16,0 0 0,-21 1 15,21-1-15,0 0 0,0 0 16,0-42 46,0 0-62,0 0 0,0-1 16,0 1-16,0 0 0,0 0 16,21 0-16,0 0 0,0-1 0,1-20 15,-1 21-15,0 0 0,0 0 16,0-1-16,22 1 0,20 0 16,-42 21-16,22 0 15,-22 0-15,0 0 0,21 0 0,-21 0 16,1 21-16,-1 0 0,-21 1 15,0-1-15,0 42 16,0 1-16,-21-43 16,-1 0-16,1 0 0,0 0 15,0 1-15,21-1 0,-21 0 16,0-21 0,-1 0-16,22 21 0,-21-21 31,21-21-16,0 0-15,0 0 16,21 21-16</inkml:trace>
  <inkml:trace contextRef="#ctx0" brushRef="#br1" timeOffset="129215.62">29633 2011 0,'0'0'0,"21"-21"16,-21 0-16,-21 21 31,-21 0-15,21 0-16,0 21 15,-1 0-15,1-21 0,0 21 16,0 0-16,21 0 15,0 1-15,0-1 16,0 0 0,21-21-16,0 21 15,0-21-15,1 0 0,-1 21 16,0-21-16,42 21 16,-41-21-16,-1 0 15,-21 22-15,21-22 16,-21 21-16,-21 0 15,0-21 1,-1 0-16,1 0 0,0 21 0,0-21 16,-21 0-16,20 0 0,1 0 15,0 0-15,0 0 0,0 0 16,21 21-16,-21-21 16,21-21 30</inkml:trace>
  <inkml:trace contextRef="#ctx0" brushRef="#br1" timeOffset="129650.37">29781 2223 0,'22'0'0,"-1"0"0,0 0 16,0 0-16,0 0 15,0-22-15,1 22 0,-1 0 0,0 0 16,0-21-16,0 21 0,22-21 16,20-21-1,-42 21-15,0-1 0,1 1 16,-22 0-16,0 0 15,0 0 1,-22 21-16,1 0 0,-21 0 16,0 0-16,20 21 0,1 0 15,-21 0-15,21 0 0,0 1 16,-22-1-16,22 0 0,0 0 0,0 0 16,21 22-1,0-1-15,0-21 0,0 0 16,0 0-16,21-21 0,0 22 15,0-22-15,22 0 16,-22 0-16,0 0 0,64 0 16,-64 0-16,0 0 15,21 0-15,-21-22 0,-21 1 0,22 21 16,-1-21-16,0 21 0,0-21 0</inkml:trace>
  <inkml:trace contextRef="#ctx0" brushRef="#br1" timeOffset="131583.26">22394 6710 0,'0'0'0,"-21"0"47,42 0 0,0 0-47,1 0 0,20 0 15,-21 0-15,21 0 16,-20 0-16,20 0 0,21 0 0,-20 0 0,20 0 15,-20 0-15,20 0 0,1 0 0,-1 0 16,1 0-16,-1 21 0,1-21 16,63 0-16,63 21 15,-126-21-15,20 0 16,-20 0-16,-1 0 0,1 0 0,-1 0 16,1 0-16,20 0 0,-20 0 15,126 21 1,-63-21-16,-63 0 0,-1 0 15,1 0-15,-1 0 0,1 0 0,-1 22 16,1-22-16,-1 0 0,1 0 16,-1 21-16,1-21 0,63 0 15,42 21 1,-105-21-16,-1 0 0,1 0 16,-1 0-16,1 0 0,-1 21 0,1-21 0,-1 0 15,1 0-15,-1 0 0,128 0 16,-128 0-1,-20 0-15,20 21 0,1-21 0,41 0 16,-62 0-16,20 0 0,-20 0 16,20 0-16,-21 0 0,22 0 15,-22 0-15,85 0 0,-84 0 16,20 0-16,1 0 0,-22 0 0,21 0 16,-20 0-16,-1 0 0,22 0 15,-22 0-15,0 0 0,1 0 0,20 0 16,64 0-1,-42 0-15,-43 0 16,0 0-16,1 0 0,-1 0 0,0 0 16,1 0-16,-1 0 0,0 0 0,22 0 15,-22 0-15,-21 0 0,64 0 16,0 21 0,-64-21-16,21 0 0,-21 0 15,1 0-15,-1 0 0,0 0 16,0 0-16,0 0 0,22 0 15,-1 0 1,-21 0-16,0 0 16,0 0 15,-21 22 0,22-22-31,-1 0 16,0 0-16,0 0 15,0 0-15,0 0 16,1 0-16,-1 0 16,0 0-16,0 0 0,0 0 15,0 0 1,1 0-16,-1 0 0,0 0 31,0 0-31,-21 21 16,21-21-16,0 0 15,1 0 1,-1 0 0,0 0-16,-21 21 0,21-21 0,0 0 31,-42 0 16,0-21-47,0 21 15,0 0-15</inkml:trace>
  <inkml:trace contextRef="#ctx0" brushRef="#br1" timeOffset="133832.78">23685 3112 0,'0'-22'47,"0"1"0,0 0-31,22 21-16,-1-21 0,-21 0 15,21 21-15,-21-21 16,21 21-16,-21-22 0,21 22 16,0 0-1,-21-21-15,0 42 32,0 1-32,0-1 15,0 0-15,-21 85 16,21-64-16,-21 0 15,0 1-15,21-1 0,-21 0 0,-22 22 16,43-22-16,-21 1 0,0 62 16,0-62-1,0-22-15,21 0 0,-21 0 16,21 0 0,0-42 15,21 0-31,-21 0 15,21 0-15,-21 0 0</inkml:trace>
  <inkml:trace contextRef="#ctx0" brushRef="#br1" timeOffset="134319.5">23685 3090 0,'0'0'15,"0"-21"-15,-21-63 16,21 62-1,0 1-15,21 0 16,22 0-16,-22 21 0,0-21 0,85 0 16,-21 21-1,-43 0-15,0 0 0,43 0 16,-43 21-16,-21 0 0,1 0 16,-1 0-16,0 22 0,-21-22 15,0 63-15,-42-41 16,20-22-16,-20 0 15,-43 21-15,43-20 16,0-1-16,-43 0 16,64 0-16,-43-21 0,43 0 15,0 0-15,42 0 32,0 0-17,1 0 1,-1 0-16,0 21 0,-21 0 15,21 1-15,0-1 0,-21 21 16,21-21-16,1 0 0,-1 22 16,0-1-16,-21-21 0,21 0 15,0 1-15,0-1 16,-21 0-16,22-21 0,-1 0 16,0 0-1,0 0-15,-21-21 16,21 21-16,0-21 0,1-1 0</inkml:trace>
  <inkml:trace contextRef="#ctx0" brushRef="#br1" timeOffset="134974.12">24342 3408 0,'21'0'0,"-21"-21"15,21 21 1,0 0-16,-21-21 0,21 21 0,0 0 15,1-22-15,-1 1 16,0 21-16,0-21 0,0 21 16,-21-21-16,21 0 15,-21 0-15,-21 21 32,0 0-32,0 0 0,0 0 0,-22 21 15,22 0-15,-21 42 0,21-41 16,0-1-16,-1 0 15,1 21-15,21-21 0,0 1 0,0-1 16,0 0-16,0 0 0,0 0 16,21-21-16,1 0 15,-1 0-15,0 0 0,42 0 16,43 0 0,-42 0-16,-22-21 0,0 0 0,22 0 15,-22 21-15,22-21 0,-22-1 16,0 1-16,-20 0 0,41-64 15,-63 64 1,0 0-16,-21 0 16,0 21-16,0 0 0,-22 0 15,22 21-15,0-21 16,-43 85 0,64-22-16,0-42 15,0 22-15,22-1 0,-1-21 16,21 22-16,-21-22 15,-21 0-15,21-21 0,-21 21 16,-21-21 0,0 0-16,0 0 15,0 0-15,0 0 0,-1 0 0,-20 0 16,21 0-16,0 0 0,-22-21 16,22 21-1,42 0 1,1 0-1,-1 0-15,0 0 0,0 0 16,43 0-16</inkml:trace>
  <inkml:trace contextRef="#ctx0" brushRef="#br1" timeOffset="135353.91">25400 3429 0,'0'-21'0,"0"42"0,0-63 0,0 21 0,0-1 15,-21 44 17,21-1-32,-43 0 15,43 42-15,0-41 16,-21 20-16,0 0 0,21-21 16,-21 22-16,21-1 0,-21-21 15,21 22-15,-21-1 0,-1 0 0,1 106 16,-42 1-1,42-86-15,-1-21 0,1 1 16,0-22-16,0 21 0,0 1 0,0-22 16,21 0-16,0 0 0,-22 21 15,22-20 1,22-22 15,-22-22-31,21 22 16,-21-21-16,63-42 15,-42 20-15,1 1 16,-1 0-16,0 21 0,0-22 0</inkml:trace>
  <inkml:trace contextRef="#ctx0" brushRef="#br1" timeOffset="135659.16">25315 3493 0,'0'-22'0,"0"44"0,0-128 16,0 42-1,0 43-15,21 0 0,-21 0 16,22 0-16,-1-1 16,0 22-16,0 0 0,21 0 0,43 0 15,-43 0 1,1 22-16,-43-1 0,21 0 16,-21 0-16,0 0 0,0 0 15,0 1-15,0-1 0,-21 0 0,21 0 16,-64 21-1,1 1-15,42-22 0,-22 0 16,22-21-16,0 21 16,0-21-16,21 21 15,21-21 1,0 0 0,0 0-16,0 0 0</inkml:trace>
  <inkml:trace contextRef="#ctx0" brushRef="#br1" timeOffset="136435.44">25908 3323 0,'0'0'0,"-21"0"16,0 0 0,-1 0-16,1 0 15,0 21-15,0 1 0,0-22 0,21 21 16,-21 0-16,-1 0 0,1 0 0,21 0 15,0 1-15,0-1 16,0 0-16,-21 0 0,21 0 0,0 0 16,21-21-16,0 0 15,1 0-15,-1 0 0,0 0 16,0 0-16,0 0 0,0 0 16,1-21-1,-1 0-15,0-21 16,-21 21-16,0-1 0,0 1 15,0 0-15,0 0 0,0 0 0,0-43 16,21 22 0,0 42-16,0 0 15,1 0-15,-1 0 0,0 0 16,0 0-16,0 0 16,0 0-16,1 21 0,-1 0 0,0-21 15,-21 21-15,21 1 0,0-1 16,-21 0-16,0 0 0,0 0 15,0 22-15,0-22 0,0 0 16,0 0-16,0 0 16,0 0-16,-21-21 15,21 22-15,-21-22 16,0 0 0,21-22 15,0 1-31,0 0 15,0 0-15,0 0 0,21 21 16,0-21-16,0-1 0,0 1 0,-21 0 16,22-21-16,-1 21 0,21-1 0,0-20 15,43 21 1,-64 21-16,0 0 0,1 0 16,-22 21-1,21 0-15,-21 0 0,0 1 0,0-1 16,0 21-16,0 0 15,-21 1-15,21-22 0,0 0 16,-22 0-16,1 0 0,21 1 0,-21-22 16,0 21-16,21 0 15,0-42 32,0 0-31,21 21-16</inkml:trace>
  <inkml:trace contextRef="#ctx0" brushRef="#br1" timeOffset="136839.2">26945 3323 0,'0'0'0,"0"-21"0,0 0 15,-21 21 1,0 0-16,0 0 0,-1 0 0,1 0 15,-21 0-15,21 21 16,0-21-16,-1 21 0,-20 0 0,21 1 16,21-1-16,0 0 15,0 0-15,0 0 0,0 0 16,21-21-16,0 0 16,-21 22-16,21-22 0,1 0 0,-1 21 15,0-21-15,0 0 0,21 42 16,-42-21-1,0 0-15,0 1 16,-21-1 0,0-21-16,0 0 15,0 0-15,0 0 0,-22 21 16,22-21-16,0 0 0,0 0 16,0 0-16,21-21 46</inkml:trace>
  <inkml:trace contextRef="#ctx0" brushRef="#br1" timeOffset="137219.53">26987 3493 0,'22'0'15,"-1"-22"-15,0 22 16,0 0-16,-21-21 0,21 21 0,0-21 16,1 21-16,-1-21 0,0 21 0,21-21 15,-21 0-15,43-22 16,-64 22-16,0 0 16,-21 21 15,0 0-31,-1 21 0,1-21 15,0 21-15,-21 0 0,21 1 16,-1-1-16,22 0 0,-21 0 0,0 0 16,21 0-16,-21 22 15,21-22-15,0 21 0,0-21 16,0 1-16,0-1 16,0 0-16,21-21 15,0 0-15,0 0 0,1 0 16,-1 0-16,0 0 15,0 0-15,0 0 0,0-21 0,1 0 16,-1 21-16</inkml:trace>
  <inkml:trace contextRef="#ctx0" brushRef="#br1" timeOffset="138871.6">27749 3556 0,'22'0'16,"-1"0"-1,0 0-15,-21-21 16,21 21-16,0-21 0,22-22 15,-22 22-15,-21 0 0,21 0 16,21-21-16,-21-1 0,1 1 0,41-85 16,-21 63-1,-20 22-15,-1 0 0,0 21 16,0-22-16,-21 22 0,0 0 0,21 0 16,-21 0-16,0 42 31,-21-21-31,0 21 0,21 21 15,-21-21-15,0 1 0,-1 20 16,1-21-16,0 21 0,0 1 16,0-1-16,-22 0 0,1 85 15,21-63-15,21-22 16,0 1-16,0-22 0,0 0 16,0 0-16,0 0 0,0 0 15,0 1-15,0-1 0,21-21 0,21 0 16,22 0-1,-43 0-15,0 0 0,0 0 16,22 0-16,-22-21 0,42-1 16,-41 1-16,-1 0 0,0 0 0,42-43 15,-41 22 1,-1 21-16,-21 0 16,-21 42 15,21 0-31,-22 0 15,22 0-15,0 1 0,-21-1 0,21 0 16,0 0-16,0 0 0,0 0 16,0 1-16,21-22 15,1 0-15,20 0 16,0 0 0,-21 0-16,1 0 0,20 0 0,-21 0 15,0-22-15,0-20 16,1 21-16,-1 0 0,-21 0 15,0-1-15,21 22 0,-21-21 0,21 0 16,-21 0-16,-21 42 47,21 0-47,-21 0 0,21 1 16,-21-1-16,21 0 0,-22 0 15,22 0-15,-21-21 0,21 43 16,0-22-16,-21-21 15,21 21-15,0-42 63,0 0-63,21-1 0,-21 1 16,0 0-16,21 0 0,1 0 15,-22 0-15,42-22 16,-42 22-16,21 0 0,0 0 0,-21 0 15,21 21-15,1-22 0,-1 22 16,0 0 0,-21 22-16,0-1 15,0 0-15,0 0 16,0 0-16,0 0 0,0 1 16,0-1-16,0 0 0,0 0 15,0 0-15,0 0 16,-21-21-1,21 22-15,0-44 47,0 1-47,0 0 16,21 0-16,0 21 0,-21-21 16,21 0-16,0-1 0,43-41 15,-43 42 1,0 21-16,0-21 0,22 21 15,-22 0-15,0 0 0,0 0 0,0 0 16,-21 21 0,0 0-16,0 21 15,0-21-15,0 1 0,-21-1 16,21 0-16,-21 0 0,21 0 0,-21 0 16,0 1-16,21-1 15,0 21-15,0-21 16,21-21-16,0 21 15,0-21-15,0 0 0,1 0 16,-1 0-16,0 0 0,0 0 16,0 0-16,64-21 15,-43-21-15,-21 21 16,-21 0-16,22-1 0,-1 1 16,0-21-16,0 21 0,0 0 15,-21-1-15,0 1 0,0 0 0,21-21 16,-42 42-1,0 0-15,0 21 16,0-21-16,-22 42 16,22-21-16,0 1 0,-21 41 15,42 1 1,0-43-16,0 0 0,0 0 16,0 0-1,21-21-15,0 0 16,0 0-16,22 0 0,-22 0 15,0 0-15,0 0 16,0-21-16,0 21 0,1-21 0,-1 0 16,-21 0-16,21-1 0,0 1 15</inkml:trace>
  <inkml:trace contextRef="#ctx0" brushRef="#br1" timeOffset="139136.45">29083 2985 0,'-21'0'16,"42"0"-16,-63 0 16,20 0-16,1 0 78,0 0-63,-21 0-15,21 0 16</inkml:trace>
  <inkml:trace contextRef="#ctx0" brushRef="#br1" timeOffset="139351.32">28130 3090 0,'0'0'0,"-42"22"31,63-22-31,0 0 16,1 0-16,-1 0 0,85 0 16,-85 0-16,21 0 15,-21 0-15,0 0 0,1 0 16,41 0-16,-63 21 0,21-21 15,-42 0 1</inkml:trace>
  <inkml:trace contextRef="#ctx0" brushRef="#br1" timeOffset="140239.82">24236 4297 0,'0'0'0,"21"0"0,0 0 16,85-21-1,-43-22-15,-41 43 0,20-21 16,0 0-16,-21 0 0,1 0 16,-22 0-16,0-1 15,0 1-15,0 0 0,-43 0 16,1-21-16,0 42 16,20 0-16,-20 0 0,0 0 0,-1 0 15,22 0-15,-21 0 0,0 21 16,20-21-16,1 21 0,-21 42 15,42-20 1,0-22-16,0 0 0,0 0 16,21 0-16,0 1 0,0-1 0,22 21 15,-22-21-15,21 0 0,1 22 16,41 20-16,-41-42 0,20 43 16,-42-43-16,0 0 0,-21 0 15,0 1-15,0-1 0,-21 0 16,0 0-16,0 0 0,-21-21 15,-1 21-15,1-21 0,-22 0 0,22 0 16,-106 0 0,42-21-16,64 0 15,21 21-15,-1-21 0,22 0 16,-21 0-16,21-1 0,0 1 16,0 0-16,0-64 15,43 43 1,-22 21-16,0 0 0,0 0 15,21 21-15,-20-22 0,20 22 0,-21 0 16,21-21-16,1 21 0,63-21 16</inkml:trace>
  <inkml:trace contextRef="#ctx0" brushRef="#br1" timeOffset="140523.66">25040 4043 0,'0'0'0,"0"21"32,0 0-32,0 0 15,0 43-15,0-22 0,-21 1 16,0-1-16,0 21 0,-1-20 16,1-1-16,21 0 0,-21-20 15,0-1-15,21 21 0,-21 22 16,21-43-1,0 0-15,0 0 0,0 0 16,21-21 0,0 0-16,0 0 15,0 0-15,-21-21 0,22-21 16,-22 21-16</inkml:trace>
  <inkml:trace contextRef="#ctx0" brushRef="#br1" timeOffset="140717.54">24744 4382 0,'0'0'0,"-21"0"0,42 0 31,0 0-31,0 0 16,0 0-16,0 0 0,1 0 0,20 0 16,-21 0-16,0 0 0,22 0 15,-22 0-15,106 0 16,-85 0-1,-21 0-15,0 0 0,22 0 16</inkml:trace>
  <inkml:trace contextRef="#ctx0" brushRef="#br1" timeOffset="142232.68">25442 4551 0,'0'0'15,"21"0"-15,1 0 0,-1 0 0,0 0 16,0 0-16,0-21 16,0 0-16,-21-1 15,0 1-15,0 0 0,0 0 16,0 0-16,0 0 0,-21-1 16,0 1-16,0 21 15,0 0-15,-22 0 16,22 0-16,0 0 0,0 21 15,0 1-15,-22-1 0,22 0 0,0 21 16,21-21-16,-21 1 0,0 20 0,0 0 16,21 22-1,0-43-15,0 0 0,21 0 16,0-21-16,0 0 0,0 0 16,0 0-16,1 0 0,-1 0 15,42-21 1,-20 0-16,-22 0 0,0 21 15,0-21-15,0-1 0,0 1 16,-21 0-16,22-21 0,-1 21 0,-21-1 16,21 1-16,-21 0 0,0-21 15,0 63 17,0 0-32,0 0 15,0 0-15,0 1 0,-21-1 0,21 21 16,0-21-1,0 0-15,0 1 0,0-1 0,21 0 16,0-21-16,0 0 16,0 0-16,1 0 15,-1 0-15,0 0 0,21 0 16,-21 0-16,1-21 0,-22 0 16,21-1-16,0 1 0,0 0 15,0 0-15,-21 0 0,21-22 0,1 1 16,-1-21-16,0 20 15,0-126 1,-21 127-16,0 20 0,0 44 31,-21-1-31,0 0 0,21 0 16,-21 21-16,-1 1 0,22 20 16,-21 22-1,0-64-15,21 21 0,0 22 16,0-22-16,0-21 0,0 1 15,0-1-15,21 0 0,0 0 0,22 0 16,-22 0 0,0-21-16,0 0 0,0 0 0,1 0 15,-1 0-15,0 0 0,0-21 0,0 0 16,0 21-16,1-21 0,-1 0 16,21-43-16,0 22 15,-42 0-15,22 20 16,-22 1-16,21 0 0,-21 42 47,-21 0-47,-1 1 0,1-1 15,21 0-15,0 0 0,-21 0 16,21 0-16,0 1 0,0-1 16,0 0-16,0 0 0,0 0 15,0 0 1,21-21-16,0 0 0,1 0 15,-1 0-15,0 0 16,0 0-16,0 0 0,22-21 16,-1-21-1,-21 42-15,-21-21 0,21 0 16,0 21-16,-21-22 0,0 1 16,22 0-16,-1 0 0,-21 0 15,21 21-15,-21 21 31,-21 0-15,21 0-16,-21 0 16,21 1-16,-22 41 15,22-42-15,0 0 16,0 1-16,0-1 16,22-21-16,-1 0 15,0 0-15,0 0 0,43 0 16,-1 0-1,-21 0-15,-20-21 0,62-1 16,-41 1-16,-22 0 0,21 0 16,-21 0-16,0 0 0,1-1 0,20-20 15,0 0 1,-42 21-16,0-1 0,-21 22 31,0 0-31,0 0 0,0 0 0,-1 22 16,1 20-1,21-21-15,0 0 0,0 0 16,0 22-16,0-22 0,0 0 16,0 21-16,0-20 15,0-1-15,0 0 16,-21-21 0,0 0-1,0 0-15,0 0 16,-1 0-1,22-21-15,-21 0 16,0-1-16,0 1 0,0 0 16</inkml:trace>
  <inkml:trace contextRef="#ctx0" brushRef="#br1" timeOffset="142471.54">25866 4318 0,'0'0'0,"21"0"16,0 0-16,0 0 15,21 0-15,1 0 0,-1 0 16,0 0-16,1 0 0,41 0 16,-41 0-16,41 0 15,-62 0-15,41-21 16,-42 21-16,0 0 0,1 0 0,-1 0 15,0 0-15,0 0 16,0 0-16</inkml:trace>
  <inkml:trace contextRef="#ctx0" brushRef="#br1" timeOffset="143271.09">27898 4233 0,'0'0'0,"21"-21"0,0 0 0,-21 0 15,0 0-15,0 0 16,-21 21-1,0 0 1,-1 21-16,1-21 0,-42 84 16,-1-20-1,43-43-15,0 21 16,0 1-16,0-22 0,21 21 0,-22 1 16,1-22-16,21 21 0,0-21 15,0 0-15,0 1 0,0-1 16,43 21-1,-22-21-15,0-21 16,21 0-16,-21 0 16,22 0-16,-22 0 0,0 0 15,0 0-15,22 0 0,-22-21 0,21 21 16,-21-21-16,85-21 16,0-22-16,-85 43 15,0 21-15,0-21 16,1 0-16,-1 21 0,-21-22 15,-21 22 17,21 22-32,-22-1 0,1-21 0,0 21 15,21 0-15,-21 0 16,21 0-16,-21-21 0,21 22 0,0-1 16,0 0-16,0 0 15,0 0-15,21-21 16,0 0-16,0 0 0,0 0 0,1 0 15,-1 0-15,0 0 0,21 0 16,22 0 0,-43-21-16,0 0 15,0 0-15,0 0 0,-21-1 0,0 1 16,0 0-16,0-21 0,0 21 16,0-1-16,0 1 15,-21 21-15,-21-21 16,21 21-16,0 0 0,-1 0 15,1 0-15,0 21 0,0-21 0,0 21 16,0-21-16,21 22 0,0-1 16,0 0-16,0 0 15,0 0-15,21-21 16,0 0-16</inkml:trace>
  <inkml:trace contextRef="#ctx0" brushRef="#br1" timeOffset="144075.63">28956 4593 0,'0'-21'0,"0"42"0,0-63 16,0 21-16,-21 21 16,0-21-16,-1 21 0,1 0 15,0 0-15,0 0 0,-21 21 16,20-21-1,22 21-15,-21 0 0,-21 0 16,21 0-16,0 1 0,21-1 0,0 0 16,0 0-16,-22 0 0,22 0 15,0 1-15,0-1 0,0 0 16,22 0-16,-1-21 16,21 21-16,-21-21 15,0 0-15,1 0 0,-1 0 0,-21-21 16,21 0-16,0 21 0,0-21 15,0 0-15,1-1 0,-1 1 16,0-21-16,0 21 0,0 0 0,0-22 16,43-63-1,-64 85-15,21-63 0,0 41 16,-21 1-16,0 0 0,0-1 16,0 1-16,0 21 0,0 0 0,0-1 15,-21 22 1,0 0-16,-21 64 15,20-43-15,22 21 0,-21 1 16,0-22-16,0 21 0,21 1 0,0-1 16,-21-21-16,21 21 0,-21 1 15,21 20-15,0-20 16,0-22-16,0 21 0,0-21 16,0 0-16,0 1 0,21-1 15,0-21-15,0 21 0,0-21 16,22 21-1,41-21-15,-63 0 0,1-21 16,41 0-16,-42 21 0,0-21 16,1-1-16,-1 1 0,0 0 15,0 0-15,0-21 16,-21 20-16,0 1 16,-21 21-1,0 0-15,0 21 0,0-21 16,-1 22-16,-20 62 15,42-41 1,0-22-16,0 0 0,0 0 16,0 0-16,0 0 15,21-21-15,0 0 0,1 0 16,-1 22-16,21-22 0,-21 0 0,22 0 16,62 0-16,-83 0 15,-1-22-15,-21 1 16,21 21-16,-21-21 0,0 0 15</inkml:trace>
  <inkml:trace contextRef="#ctx0" brushRef="#br1" timeOffset="146814.81">23918 5334 0,'0'-21'16,"0"42"-16,0-63 0,0 21 0,0-1 0,0 1 15,-21 0-15,0 0 16,-21 21-16,20 0 0,1 0 0,-21 0 16,0 0-16,-1 0 0,-41 21 15,-1 43 1,43-43-16,-1 21 0,1 0 0,0 1 15,-1-1-15,1 0 0,0 22 0,20-22 16,-20 22-16,21-22 0,21 106 16,0-105-16,0 41 15,21-63-15,21 43 16,-20-43-16,20 0 0,21 0 16,-41-21-16,20 0 0,0 0 15,22 0-15,63-42 16,-85 42-16,0-21 15,1 0-15,-1 0 0,0-1 0,1 1 16,20-42-16,-42 42 16,1-1-16,-1 1 0,21-42 15,-42 42-15,0-1 0,0 1 16,0 42 0,0 1-16,0-1 15,-21 0-15,0 42 16,0-20-1,21-22-15,0 0 0,0 21 16,0-20-16,0-1 0,0 0 16,21 0-16,0-21 0,42 21 15,1-21 1,-43 0-16,0 0 0,22-21 16,-22 0-16,0 21 15,0-21-15,-21 0 0,0-1 0,21-83 31,-21 83-31,0-20 0,0 21 16,0-21-16,-21-1 0,21 22 0,-21-21 16,0 21-16,0-1 0,-1 1 15,1 21-15,0 0 0,-42 21 16,20 22-16,22-22 16,21 0-16,-21 21 0,21-20 15,-21 20-15,21 21 0,0-41 16,0-1-16,0 21 0,0 0 15,42-20 1,-21-1-16,0-21 0,1 0 0,20 0 16,0 0-16,-21 0 0,22 0 0,-22 0 15,21-21-15,-21 21 16,1-22-16,41-20 0,-21 0 16,-20 21-16,-1-1 0,-21 1 15,0 0-15,21 0 0,-21-21 16,0 63 15,0 0-31,-21 0 0,21 0 16,-21 0-16,21 1 0,0-1 0,-22 0 15,22 0-15,-21 0 0,21 0 16,-21-21-16,21 43 16,21-43 15,0 0-31,1 0 15,-22-21-15,21 21 0,0-22 0,0-20 16,21 0 0,-42 21-16,22-1 0,-1 1 15,-21 0-15,21 21 16,-21 21 0,0 0-16,0 1 15,0-1-15,0 0 0,0 21 0,0-21 16,0 1-16,0-1 0,21 0 15,-21 0-15,21 0 0,0 0 16,1-21-16,-1 0 16,21 0-16,0 0 15,-20 0-15,20 0 0,-21 0 16,21-21-16,1 0 0,-22 0 16,0 0-16,0 0 0,0-1 15,1 1-15,-1-21 0,42-85 16,-20 21-1,-1 21-15,-21 1 16,0 41-16,0 22 0,-21-21 16,22 21-16,-22 0 0,0 42 15,-22-21 1,1 21-16,0 21 0,0-21 16,0 22-16,0-1 0,-1 0 15,1 1-15,0-1 0,0 0 0,21 1 16,-21-1-16,21 0 0,-21 1 0,21-22 15,0 42 1,0-41-16,21 20 0,0-21 0,0 0 16,0 0-16,22-21 0,-22 0 15,0 0-15,0 0 0,21 0 16,-20 0-16,-1 0 0,21 0 16,-21 0-16,22-21 0,41-21 15,-41 21-15,-22-22 16,0 22-16,0 0 0,0-21 15,0-1-15,-21 22 0,0 0 0,0 0 16,-21 21-16,0 0 16,0 0-16,0 0 0,0 0 15,-1 42-15,-41 22 16,63-43-16,0 21 0,-21-21 16,21 1-16,0-1 0,0 0 15,0 0-15,0 0 0,0 0 0,0 1 16,42-1-1,-21-21-15,0 0 0,1 0 16,-1 0-16,0 0 0,0 0 0,0 0 16,0 0-16,1-21 0,-1-1 15,0 22-15,0-21 0,0 0 16,0 0-16,43-64 16,-43 43-16,-21 63 46,-21 0-46,0-21 0,0 21 0,21 1 16,-22-1-16,-20 21 16,42-21-16,-42 22 15,42-65 48,21 22-63,0-21 0,0 0 15,0 0-15,1 0 0,-1 0 16,42-22-16,-42 22 16,1 0-16,-1 0 0,0 21 0,0 0 15,21 0-15,-42 21 16,0 0-16,0 0 16,0 0-16,0 1 15,0-1-15,0 0 16,0 0-16,0 0 0,0 0 15,0 1-15,0-1 0,22-21 16,-1 21-16,0-21 0,0 0 0,64 21 16,-22-21-1,-42 0-15,1 0 0,-1 0 16,0-21-16,0 21 0,0-21 0,0 0 16,1-1-16,-1 1 0,-21 0 0,42-85 15,-42 0 1,0 64-16,21-21 0,-21-43 15,21 63-15,-21 1 16,22 0-16,-22 21 16,0-1-16,0 1 0,0 0 0,0 42 15,0 0 1,-22 1-16,22 20 0,-21 0 16,0-21-16,21 22 0,-42 41 15,42-41-15,-21-1 0,21 0 0,0 1 16,-22-1-16,1 43 15,21-1 1,0-62-16,0-1 0,0 0 16,21-21-16,1 0 15,-1 0-15,0 0 0,0 0 16,0 0-16,0 0 0,22-42 16,-1-1-1,-42 22-15,0 0 16,21 0-16</inkml:trace>
  <inkml:trace contextRef="#ctx0" brushRef="#br1" timeOffset="147040.2">26543 5800 0,'42'0'16,"-21"0"-1,1 0-15,-22-21 0,21 21 16,0 0-16,21 0 0,-21-22 0,1 22 16,-1 0-16,0 0 0,0-21 0,0 21 15,0 0-15,-21-21 16,0 0 0,-21 21-16,0-21 0</inkml:trace>
  <inkml:trace contextRef="#ctx0" brushRef="#br1" timeOffset="147272.06">25019 5609 0,'0'0'0,"-21"0"0,21 21 0,21-21 16,0 0-1,0 0-15,22 0 16,-1 0-16,-21 0 0,21 0 0,-20 0 16,20 0-16,-21 0 0,21-21 15,-20 21-15,20 0 0,127-21 16</inkml:trace>
  <inkml:trace contextRef="#ctx0" brushRef="#br1" timeOffset="147604.87">27241 5461 0,'0'-21'15,"22"21"1,-1 0-16,0 0 0,42 0 16,-41 0-16,-1 0 0,21 0 15,-21 0-15,22 0 0,-22 0 0,21 0 16,-21 0-16,22 0 0,-22 0 0,42 0 16,-20 0-1,-22 0-15,-42 0 31,-1 0-31,1 0 0,0 0 0,0 0 16,-21 0-16,-22 0 0</inkml:trace>
  <inkml:trace contextRef="#ctx0" brushRef="#br1" timeOffset="147863.73">27453 5461 0,'-21'21'15,"0"0"1,21 1-16,-21-22 0,21 21 15,0 0-15,-22 0 0,22 21 0,-21 22 16,0-1 0,21-41-16,-21 20 0,21 0 0,-21-21 15,21 1-15,0 20 0,0-21 0,0 0 16,-21 0-16,21 1 0,0 20 16,-22-21-1,22 0-15,22-21 47,-1 0-47,0 0 0,0-21 16,0 21-16</inkml:trace>
  <inkml:trace contextRef="#ctx0" brushRef="#br1" timeOffset="148454.9">27728 5842 0,'0'0'0,"0"21"31,0 0-15,0 1-16,0-1 15,-21 0-15,21 0 0,0 0 16,-21-21-16,21 21 0,0 1 16,0-1-16,21-21 15,0 0-15,0 0 0,1 0 0,-1 0 16,42 0-16,-42 0 15,1 0-15,20-21 0,-21 21 16,0-22-16,0 1 0,-21 0 16,22 0-16,-1 0 0,0 0 0,-21-1 15,21 1-15,-21-21 0,21 21 16,0 0-16,-21-1 16,0 44-1,0-1 1,0 0-16,-21 0 0,0 0 0,21 0 15,0 1-15,-21-1 0,-21 42 16,20 1 0,22-43-16,0 21 0,0-21 15,0 1-15,0-1 0,0 0 0,0 0 16,0 0-16,0 0 0,0 64 16,0-43-1,0-20-15,0-1 16,-21-21-16,0 0 0,0 21 15,0-21-15,0 0 16,-1 0-16,-41 0 16,21 0-16,20-21 0,1 21 15,21-21 1,-21 21-16,21-22 31,21 22-15,0-21-16,22 21 15,-22-21-15</inkml:trace>
  <inkml:trace contextRef="#ctx0" brushRef="#br1" timeOffset="148787.71">28427 5906 0,'0'0'0,"0"-22"0,0 1 16,0 0-16,0 42 31,0 0-31,0 1 16,-21 20-16,21-21 15,-43 64-15,22-43 16,21 0-16,-21-20 0,21 20 0,-21 0 16,0-21-16,21 85 15,-22-63 1,22-22-16,-21 0 0,21 0 0,0 0 15,0 0-15,0-42 47,0 0-31,21 0-16,1 0 0,-1-22 16</inkml:trace>
  <inkml:trace contextRef="#ctx0" brushRef="#br1" timeOffset="149063.54">28363 6033 0,'0'-43'16,"0"86"-16,0-107 0,21 1 16,1 20-16,-1 22 0,0 0 15,0 21-15,0 0 16,0 0-16,1 0 0,-1 0 16,0 0-16,0 0 0,0 0 15,0 0-15,-21 21 16,0 0-16,0 0 0,0 1 15,0-1-15,0 0 0,0 0 16,-21 0-16,21 0 0,-21 1 0,0-1 16,0-21-16,0 21 0,-1 0 15,1 0-15,-21-21 16,42 21-16,21-21 47,0 0-47</inkml:trace>
  <inkml:trace contextRef="#ctx0" brushRef="#br1" timeOffset="149455.32">28702 6054 0,'21'0'16,"0"0"-16,0 0 15,1 0-15,-1-21 0,0-1 0,0 22 16,0-21-16,0 0 0,1 0 16,-1 0-16,0 21 0,21-43 15,-42 22-15,0 0 0,0 0 16,0 0-16,0 0 0,0-1 16,-21 22-16,0 0 15,-21 22-15,-22-1 16,43 21-16,0-21 0,0 0 15,-1 1-15,22 20 0,0-21 0,-21 21 16,21-20-16,0-1 0,0 0 16,0 0-16,0 0 0,0 0 0,21 1 15,1-1-15,62 0 16,-63-21-16,22 0 16,-22 0-16,21 0 0,1 0 0,-1 0 15,-21 0-15,21 0 0,-20 0 0,-1 0 16,0 0-16,0-21 0,21-22 15,-42 22-15</inkml:trace>
  <inkml:trace contextRef="#ctx0" brushRef="#br1" timeOffset="150272.85">22966 8340 0,'0'0'16,"21"-21"-16,0-1 0,0 1 16,0 0-16,-21-21 0,22 21 0,-1-1 15,0-20-15,0 21 0,0 0 0,0 0 16,1-1-16,-1 1 0,-21 0 15,0 42 17,0 0-32,0 22 0,0-22 0,0 21 15,-21-21-15,-1 22 0,-20 41 16,0 1-16,21-43 16,-1 1-16,-20 41 0,21-41 15,0-1-15,0 0 0,-43 64 16,64-42-1,0-22-15,0-21 0,0 0 16,0 1-16,0-1 0,21-42 31,0-1-31,1 1 16,-1-21-16,-21 21 0</inkml:trace>
  <inkml:trace contextRef="#ctx0" brushRef="#br1" timeOffset="150575.69">23262 8149 0,'0'0'0,"21"-21"0,-21 0 16,21 0-16,-21 0 0,0-1 15,22 22-15,-22 22 32,0-1-32,0 0 0,0 0 15,0 21-15,0-20 0,0 20 0,0 0 16,0 1-16,0-1 0,0 43 15,0-1 1,0-63-16,0 22 0,0 41 16,0-62-16,0-1 0,0 21 0,0-21 15,0 0-15,0 1 0,0-1 16,-22-21 0,1-21-1,21-1-15,-21 1 16,0 0-16,0 0 0,0 0 15</inkml:trace>
  <inkml:trace contextRef="#ctx0" brushRef="#br1" timeOffset="150760.57">22987 8551 0,'21'0'16,"0"0"-16,0 0 0,1 0 15,20 0-15,-21-21 16,0 21-16,0 0 0,22 0 0,-1 0 15,-21 0-15,22 0 0,-22-21 0,42 21 16,1 0 0,-43 0-16,21 0 0,1-21 15,-22 0-15,0 21 0,0 0 16</inkml:trace>
  <inkml:trace contextRef="#ctx0" brushRef="#br1" timeOffset="151276.29">23812 8382 0,'0'0'0,"0"-21"0,-21 42 31,21 0-15,0 0-16,-21-21 0,21 22 0,-21-1 15,21 0-15,-21 21 0,21-21 16,0 1-16,0-1 0,0 0 0,0 0 16,0 0-16,21 43 15,21-22 1,-21-42-16,22 21 0,-22-21 15,0 0-15,0 0 0,43 0 16,-43 0-16,0 0 0,0-21 0,43-21 16,-43 42-1,0 0-15,0-21 0,0 21 16,-21-22 0,-21 22 109</inkml:trace>
  <inkml:trace contextRef="#ctx0" brushRef="#br1" timeOffset="153797.35">23812 8446 0,'0'0'0,"-21"0"16,21-22-1,0 1 1,0 0-16,21 21 0,1 0 15,-1 0-15,0-21 0,0 21 16,0 0-16,0 0 16,1 0-16,-1 0 0,-21-21 93,0 0-77,0-1 0,0 1-16,-21 21 15,-1 0-15,1 0 16,0 0-16,0 21 16,0-21-16,21 22 0,-21 20 0,-1-21 15,1 0-15,0 22 16,0-22-16,21 21 0,-21-21 0,0 22 15,21-22-15,-22 21 0,22 0 16,0 1-16,0-22 0,22 42 16,20-41-1,-21-22-15,21 0 0,-20 0 0,20 0 16,-21 0-16,21 0 0,-20 0 0,20-22 16,-21 22-16,0-21 0,22 0 15,-1 0-15,-21 0 0,0-22 16,0 22-16,-21-21 15,22 0-15,-22 20 0,0 1 0,0-21 16,0 21-16,0 0 16,0-1-1,0 44 1,0-1-16,0 0 16,0 0-16,-22 0 0,22 0 0,-21 1 15,21-1-15,-21 0 0,21 42 16,0-41-1,0-1-15,0 0 0,21-21 16,0 0-16,1 0 0,-1 0 16,0 0-16,0-21 0,0 0 15,0 21-15,22-22 16,-22 1-16,-21 0 0,21 0 16,21-21-16,-42 20 0,22 1 15,-1 0-15,-21 0 0,0 0 0,0 0 16,21-1-1,-21 44 1,0-1-16,0 0 16,-21 0-16,21 0 0,0 0 15,0 1-15,-21-1 0,21 0 0,0 0 16,0 0-16,0 0 0,0 1 0,0-1 16,0 0-16,0 0 0,21-21 15,0 21 1,0-21-16,0 0 0,0 0 0,1 0 15,-1 0-15,0-21 0,21-21 16,-21 42-16,1-21 0,41-64 16,-21 21-1,-20 22-15,-1 0 0,0-1 16,0 1-16,0 0 0,0-22 0,1 22 16,-1 0-16,0-1 0,0 1 0,0 0 15,0-22-15,-21 43 0,0 42 31,-21 0-31,0 0 16,21 22-16,-21-22 0,0 21 0,0 1 16,-1 20-16,-20 22 15,21-43-15,0 0 0,0 1 16,-1-1-16,22 0 0,0-20 0,0 20 16,0-21-16,0 21 0,0-20 0,0-1 15,0 0-15,0 0 0,0 0 16,43-21-1,-1 0-15,-21 0 0,0 0 0,22 0 16,-22 0-16,21 0 0,-21-21 0,1 0 16,20 0-16,-21 21 0,43-64 15,-43 43-15,0-21 16,-21 21-16,21-1 0,-21 1 16,0 0-16,0 42 31,0 0-16,-21 1-15,0-1 0,21 0 16,0 0-16,0 0 0,0 0 16,0 1-16,0-1 15,0 0-15,0 0 16,21-21-16,0 0 0,0 0 16,0 0-16,1 0 0,-1 0 15,0 0-15,0-21 0,21 0 16,22-22-1,-43 22-15,0 0 16,0 0-16,1 0 0,-1 0 0,-21-1 16,21 22-16,-21 22 31,0-1-15,0 0-16,-21-21 0,21 21 15,0 0-15,0 0 0,0 1 16,21-22-1,0 0-15,0 0 16,22 0-16,-22 0 0,0 0 16,21 0-16,-21 0 0,22 0 0,-1 0 15,-21 0-15,43-43 16,-43 43-16,0-42 0,0 21 16,-21 0-16,21-22 0,-21 22 15,0 0-15,0 0 0,0 0 16,-21 21-16,-63-22 15,41 22 1,22 22-16,0-1 0,-21-21 0,20 21 16,1 0-16,0 0 0,21 22 0,-21-22 15,21 0-15,-21 0 0,21 43 16,0-43 0,21-21-16,0 0 15,0 0-15,0 0 0,1 0 16,-1 0-16,0 0 0,0 0 0,-21-21 15,21 21-15,0-22 0,1 22 16,-22-21-16,21 0 0,0 0 0,-21 0 16,21 0-16,0-22 15,-21 22-15,0 42 32,0 0-32,0 1 0,0-1 15,0 0-15,-21 0 16,21 0-16,0 0 0,0 1 15,0-1-15,0 0 0,0 0 16,21-21-16,0 0 0,1 0 16,-1 0-16,21 0 0,-21 0 0,0 0 15,22 0-15,-22 0 0,42-42 16,-20 21 0,-43-1-16,21 1 0,0-42 15,0 20-15,-21 22 0,0-21 16,21 0-16,1-22 0,-22 22 0,0-22 15,42-84 1,-21 42-16,-21 85 16,0-21-16,0 21 0,0-1 0,0 44 31,0-1-31,-21 21 0,21 0 16,-21 1-16,-22 41 0,43-20 15,-21-22-15,-21 64 0,21-64 16,0 1-16,21-1 0,-22 0 15,22-20-15,-21 20 0,21 21 16,0-20 0,0-22-16,21-21 0,1 21 15,-1-21-15,0 0 0,0 0 16,0-21-16,0 21 16,22-42-16,-22 20 0,21 22 15</inkml:trace>
  <inkml:trace contextRef="#ctx0" brushRef="#br1" timeOffset="154080.19">24871 8276 0,'-21'0'0,"42"0"0,-85 0 0,43 0 0,0 0 16,42 0 0,0 0-1,22 0-15,-22 0 0,42 0 16,-20-21-16,-1 21 0,0 0 0,1 0 16,-22 0-16,21 0 0,0 0 15,-20 0-15,20 0 0,-21 0 0,64-21 16,-64 21-16,0 0 15</inkml:trace>
  <inkml:trace contextRef="#ctx0" brushRef="#br1" timeOffset="156187.73">27305 8107 0,'0'0'0,"0"-21"0,-21 21 16,0 0-16,-1 0 16,1 0-16,0 21 0,21 0 15,-21 21-15,0 1 0,0-22 0,-1 21 16,1 1-16,0 20 0,0-21 16,0 1-16,0-22 0,-1 21 0,1 1 15,0-22-15,0 21 0,0-21 0,-22 22 16,1-1-1,42-21-15,0-42 32,0 0-17,0 0-15,0-1 0,21 1 16,0 0-16,1-21 0,-22 21 0,21-1 16,0-20-16,-21 21 0,42-43 15,-42 1-15,21 42 16,1 0-16,-22 42 15,0 0 1,0 0-16,0 0 0,0 0 16,0 22-16,0-22 0,0 0 0,0 43 15,0-43-15,0 42 16,21-42-16,0 1 0,21-1 16,-21 0-16,1-21 0,-1 0 15,42 21-15,22-21 16,-64 0-16,21 0 15,-20 0-15,-1-21 0,21 21 0,-21-21 16,22 0-16,-22-1 0,0 1 16,21-21-16,22-64 15,-22 21-15,-21 43 16,-21 0-16,0-22 0,0 22 0,0 0 16,0 20-16,0-20 0,-21 21 15,0 0-15,0 0 0,-22 21 0,22 0 16,0 0-16,-21 0 0,-22 21 15,-20 85 1,62-85-16,1 21 0,21 0 16,-21 1-16,21-1 0,0 22 15,0-22-15,0-21 0,0 21 0,21 43 16,0-64 0,1 22-16,-1-22 0,21 0 0,-21 0 15,22 0-15,-22 0 0,21-21 0,0 22 16,1-22-16,-22 0 0,21 0 15,1 0-15,-1 0 0,-21 0 0,21 0 16,43-64 0,-21 1-16,-43 41 15,21-41-15,-42 42 16,0-22-16,0 22 0,0 0 0,0 0 16,0 0-16,-21 21 15,0 0-15,0 0 16,-1 0-16,-20 42 0,21-21 15,0 0-15,0 1 0,-1-1 16,1 0-16,21 0 0,0 43 16,0-1-1,21-42 1,1-21-16,-1 0 0,0 0 16,0 0-16,0 0 15,-21-21-15,0 0 0,43 0 16,-43 0-16,21-1 0,0 1 15,-21 0-15,21 0 0,-21 0 0,21 0 16,-21-1-16,0 1 16,0 42-1,0 1 1,0-1-16,0 0 0,-21 0 16,21 0-16,-21 0 0,21 1 15,0-1-15,0 0 0,0 0 0,0 0 16,21 0-16,0-21 0,0 0 15,43 0 1,-43 0-16,0 0 0,0 0 0,1 0 16,-1-21-16,0 0 0,0 0 15,0 0-15,-21 0 0,43-64 16,-1 21 0,-42 22-16,21 0 0,0-1 15,0-20-15,-21 21 0,22-1 0,-22 1 16,21 0-16,-21-1 0,21 22 0,-21 0 15,0 0 1,0 42-16,-21 0 16,0 0-16,-1 0 0,1 22 0,0-1 15,0 0-15,0 1 0,21-22 16,0 21-16,-21 1 0,21-1 0,0-21 16,0 21-16,0 43 15,0-21 1,0-43-16,0 0 0,21 0 0,0-21 15,-21 21-15,21 0 0,0-21 0,0 0 0,1 0 16,-1 0-16,0 0 16,0 0-16,0 0 0,0 0 0,43-21 15,21-21 1,-64 21-16,0 0 16,0-1-16,0 1 0,0 0 0,-21 0 15,0 0-15,22 0 0,-22-22 0,0 22 16,0 0-16,0 0 15,-22 21-15,1 0 16,0 21-16,0-21 0,0 21 0,0 0 16,-1 0-16,1 22 0,0-22 15,0 0-15,0 43 16,21-22-16,0-21 16,0 0-16,0 0 0,21-21 15,-21 22 1,21-22-16,0 0 0,0 0 15,1-22-15,-1 1 0,0 21 16,0-21-16,0 0 16,0 0-16,1 0 0,-1-1 0,0 22 15,-21-21-15,21 0 0,0 21 16,-21 21 0,0 0-16,-21-21 15,0 22-15,21-1 0,-21 0 0,21 0 16,0 0-16,0 0 0,0 1 15,0-1-15,0 0 16,21-21-16,0 0 16,0 0-1,0 0-15,1 0 0,-1 0 0,0 0 16,0-21-16,21 0 0,-20 21 16,-1-22-16,-21 1 0,21 0 15,0 0-15</inkml:trace>
  <inkml:trace contextRef="#ctx0" brushRef="#br1" timeOffset="156504.54">28173 8319 0,'-21'0'0,"42"0"0,-85 0 0,43 0 15,42 0 1,0 0 0,22 0-16,-22-22 0,21 22 15,22 0-15,-22 0 0,0 0 16,1 0-16,-1 0 0,0 0 0,-20 0 16,20 0-16,0 0 15,-21 0-15,1 0 0,62 0 16,-63 0-1,-21-21-15,-21 21 32,21-21-32,-21 21 15,-21 0-15</inkml:trace>
  <inkml:trace contextRef="#ctx0" brushRef="#br1" timeOffset="202255.44">18986 17886 0</inkml:trace>
  <inkml:trace contextRef="#ctx0" brushRef="#br1" timeOffset="-135590.79">7408 6710 0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0:07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11070 3027 0,'0'-21'16,"0"0"15,0-1-15,0 1-1,21 21 32,-21 21-31,0 1-16,0-1 16,0 0-16,0 0 0,0 0 15,0 0-15,0 1 0,21 41 16,-21-21-1,0-20-15,0-1 0,0 0 16,22 0-16,-22 0 0,0 0 16,0 1-16,0-1 15,0 0 1,0 0 0,21-21 15,0 0 47,0 0-62,0-21-16,0 21 0,-21-21 15,22 21-15,-1-21 0,21-1 16,43-20-1,-43 21-15,22-21 0,-43 20 16,21 1-16,0 0 16,-20 21-16,20-21 0,0 0 0,64-22 15,-85 22-15,43 0 16,-43 21-16,21 0 16,-21-21-16,1 21 0,-1 0 0,0 0 15,0-21-15,0 21 0,0 0 16,1 0-16,-1-21 15,0 21-15,0 0 16,0 0 0,0 0-1,-42 0 63,0 0-62,0 0-16,0 0 0,0 0 0,-1 0 16</inkml:trace>
  <inkml:trace contextRef="#ctx0" brushRef="#br0" timeOffset="991.34">11091 2963 0,'0'22'47,"0"-1"-31,0 0 0,0 0-16,0 0 15,0 0-15,0 1 16,0-1-16,0 21 15,0-21-15,0 0 16,0 1-16,0-1 0,0 0 16,0 0-16,0 0 0,0 0 15,0 1-15,0 20 16,0-21 0,0 0-1,0 0 1,21-21 15,1 0-15,-1 0-1,0 0-15,0 0 0,0 0 16,0-21-16,1 21 0,-1-21 16,0 21-16,0-21 0,21 0 0,-20 21 15,20-21-15,0-1 0,-21 1 0,22 21 16,20-21-16,-20 0 0,-1 0 15,0 0-15,22-1 0,-22 1 16,0 0-16,1 0 0,-1 0 0,43 0 16,-1-1-1,-62 22-15,-1 0 0,0-21 16,0 21-16,0 0 0,0 0 31,-21-21-31,0 42 172,-21-21-172</inkml:trace>
  <inkml:trace contextRef="#ctx0" brushRef="#br0" timeOffset="2005.76">10880 4064 0,'21'-21'0,"0"0"16,-21 0-1,21 21-15,-21-22 16,21 22-16,-21 22 47,0-1-47,0 0 16,0 0-16,0 0 0,0 0 0,0 22 15,0-22-15,0 0 0,0 0 16,0 22-16,0 20 15,0-42-15,0 22 16,0-22-16,0 0 16,21-21-1,1 0 1,-1 0-16,0 0 0,21-21 16,-21 21-16,1-21 0,20 21 15,0-22-15,1 1 0,-1 0 0,0 0 16,1 0-16,-1 0 0,21-1 15,-20 1-15,63-42 0,-1 20 16,-41 22-16,-22 0 0,22 0 16,-22 0-16,22 0 15,-22-1-15,0 22 0,-21-21 0,22 21 16,-22 0-16,0 0 16,0 0-16,-42 0 46,0 0-30,0 0-16,0 0 0,-1 0 0,1 0 16,0 21-16,0-21 0</inkml:trace>
  <inkml:trace contextRef="#ctx0" brushRef="#br0" timeOffset="2630.4">11007 4043 0,'0'0'0,"-64"-21"31,64 42 16,0 0-32,0 0 1,0 0-16,0 1 0,21 41 16,-21-42-16,21 0 0,1 43 15,-22-43-15,0 0 16,0 0-16,0 1 0,0-1 15,0 0-15,0 21 16,21-21 15,0-21-15,0 0-16,0 0 0,0 0 16,1-21-16,20 0 0,-21 0 0,21 0 15,1 0-15,20-1 16,-20 1-16,20-21 0,-21 21 0,22-22 0,-1 22 15,1 0-15,-1-21 0,64-1 16,22 1 0,-128 21-16,21 0 0,-21 21 15,22 0-15,-22-21 0,0 21 16,0 0-16,-21-22 0,21 22 16,-21 22 46,-21-1-46,0-21-16,21 21 0,0 0 0</inkml:trace>
  <inkml:trace contextRef="#ctx0" brushRef="#br0" timeOffset="3416.82">11049 5101 0,'0'-21'0,"0"-21"31,0 21-15,21 21-16,-21 21 47,0 0-32,0 0-15,0 0 0,0 0 0,0 1 16,0-1-16,0 0 0,0 0 0,0 0 16,0 0-16,0 1 0,0-1 15,0 0-15,0 0 0,0 0 16,0 0-16,0 1 0,0-1 31,21-21-31,0 0 16,1 0-16,-1 0 0,21-21 15,-21 21 1,0-22-16,22 1 0,20-21 16,-20 42-16,-1-21 0,21 0 0,-20-1 15,-1 1-15,22 0 0,-22 0 16,64-21-16,21-1 16,-106 43-16,21 0 0,-21-21 15,1 21-15,-1-21 0,-42 21 63,-1 0-63,1 0 15,0 0-15,0 21 0,0-21 0,0 21 16,-22-21-16,1 0 16</inkml:trace>
  <inkml:trace contextRef="#ctx0" brushRef="#br0" timeOffset="3977.33">11261 4995 0,'0'22'15,"0"-1"-15,0 0 16,0 0-16,-22 0 16,22 0-16,0 1 0,0-1 0,0 0 15,0 0-15,0 0 0,0 0 0,0 1 16,-21-22-16,21 21 0,-21 21 15,21 0 1,0-20-16,0-1 16,0 0-1,21-21 17,0 0-32,22-21 15,-1 21-15,-21-21 0,43-1 16,84-41-16,-21-1 15,-64 43-15,1 0 0,-1 0 16,-20 0-16,20 0 16,-20-1-16,-1 1 0,0 21 0,-21-21 0,22 21 15,-1 0 1,-21-21 0,-21 42 15,0 0-16,-21-21-15,0 21 0,21 1 0</inkml:trace>
  <inkml:trace contextRef="#ctx0" brushRef="#br0" timeOffset="5017.43">10795 8848 0,'0'0'0,"0"-21"31,0-1-31,0 44 47,0-1-32,0 0-15,0 0 0,21 0 16,-21 0-16,0 1 0,0-1 16,0 0-16,0 0 0,0 0 0,0 0 15,0 1-15,0-1 0,-21 0 0,0 21 16,21 1 0,0-22-1,21-21 1,0 0-16,0 0 15,0 0-15,22 0 0,-22 0 16,21-21-16,22-1 0,-22 1 0,0 0 16,22 0-16,-1 0 0,-20 0 0,20-1 15,85-41 1,-63 42-16,-43 0 16,1-1-16,-22 22 0,0-21 0,0 21 15,0 0-15,1 0 0,-22-21 16,-22 21 31,1 0-32,0 0-15,0 0 0</inkml:trace>
  <inkml:trace contextRef="#ctx0" brushRef="#br0" timeOffset="5665.07">10880 8869 0,'0'-21'0,"0"42"0,-22-42 0,22 0 16,-21 21-16,21-22 15,0 1-15,-21 21 16,21 21 15,0 1-15,0-1-16,0 0 0,0 0 0,0 0 16,0 0-16,0 1 0,0-1 15,21 21-15,-21-21 0,0 0 0,0 1 16,0 41-16,0-21 15,0-20 1,0-1-16,0 0 0,21 0 16,1-21-1,-1 0 1,0 0-16,0 0 16,0 0-16,43-21 0,-22 21 15,0-21-15,22 0 0,-1-1 0,-20 1 16,20 0-16,1-21 0,20 21 15,-20-22-15,-1 22 0,1 0 0,63-43 16,21 1 0,-106 42-16,1 21 0,20-21 15,-42 21-15,1-22 0,-1 22 16,0-21-16,0 21 16,0 0 15,-42 0 31,0 0-62</inkml:trace>
  <inkml:trace contextRef="#ctx0" brushRef="#br0" timeOffset="13061.23">30565 2900 0,'0'0'15,"21"0"-15,-21-21 0,-21 42 63,21 0-63,-22 0 0,1-21 15,0 21-15,0 1 0,0-1 16,0 0-16,-22 21 16,22-21-16,0 1 0,0-1 15,0-21-15,-1 21 0,1 0 16,21 0-16,-21-21 0,0 0 16,42 0 15,0-21-16,0 0-15,1 0 0,-1 21 0,0-21 16,0-1-16,21 1 0,-20 0 16,62-64-16,-63 85 15,1-21-15,-1 0 16,-21 0-16,21 21 0,-21-21 0,21 21 16,-42 21 46,0-21-46,0 21-16,-1-21 0,1 21 0,0-21 15,-21 21-15,21-21 0,-22 0 0,22 22 16,-21-22-16,21 0 0,-43 21 16,1-21-1,63 21 1,-22-21-16,44 0 15,-1 0 1,21 0-16,-21 0 16,43 0-16,-22 0 15,0 0-15,-20 0 0,20 0 0,0 0 16,-21 0-16,1 0 0,20 21 0,-21-21 16,0 0-16,0 0 0,-42 0 46,0 0-30,0 0-16,0 0 16,0 0-16,-1-21 15,22 0 1,-21 21-16,21-21 0,-21 21 0,21-22 16,-21 22-16,21-21 0,-21 21 0,21-21 15,0 0-15,0 0 0,0 0 16,0-1-16,0 1 15,0 0-15,0 0 0,-21 21 32,-1 0-17,22 21-15,0 0 0,0 0 16,0 1-16,0 20 16,-21-21-16,21 0 0,-21 0 0,21 1 15,0-1-15,0 0 0,0 0 16,0 0-16,-21-21 0,21 43 15,-21-1-15,21-21 16,0 0 0,-21-21-1,21 21-15,-22-21 47</inkml:trace>
  <inkml:trace contextRef="#ctx0" brushRef="#br0" timeOffset="14441.02">30565 3937 0,'0'0'16,"21"-21"-16,-21 42 47,-21-21-32,-1 21-15,22 0 0,-21 1 16,0-1-16,0 0 0,21 0 0,-21 0 15,0 0-15,-1 1 0,1-1 16,0 21 0,0-21-16,21 0 15,21-42 32,0 0-47,0 0 16,1 0-16,-1 0 0,0-1 15,21 1-15,-21 0 0,1 0 0,-1 0 16,0 0-16,0-1 0,0 1 0,0 0 16,1 21-1,-44 0 32,1 21-31,0-21-16,0 0 0,-21 21 15,20-21-15,1 0 0,-42 22 16,-1-22-16,22 0 16,21 0-16,0 0 0,-1 0 15,1 0-15,42 0 47,1 0-31,-1 0-16,21 0 0,-21 0 15,0 0-15,1 21 0,-1-21 0,21 0 0,-21 21 16,0-21-16,1 0 16,-1 0-16,21 21 0,-42 0 31,-21-21 16,21-21-47,-21 21 0,21-21 15,-21 21-15,21-21 0,0 0 16,-22-1-16,22 1 0,0 0 16,-21 0-16,21 0 15,0 0-15,0-22 16,0 22-16,-21 21 47,21 21-32,-21 0-15,21 1 0,0-1 16,0 0-16,0 0 0,0 0 0,0 22 16,0-22-16,0 0 0,-21 0 15,21 43 1,0-43-16,0 0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47:3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22860 3154 0,'0'0'16,"0"-21"-16,0 0 16,0-1-1,0 1-15,0 42 47,0 1-31,21-1-16,-21 0 0,0 0 15,0 21-15,0-20 0,0-1 0,0 42 16,-21-20-16,21-22 16,-21 0-16,21 0 0,0 0 0,0 0 15,-21 1-15,21-1 16,-22-21 15,22-21-31,0-1 0,0-20 16,0 21-16,0 0 0,0-22 15,0 1-15,0 21 0,0-21 0,0-1 16,0 22-16,22-21 0,-22 21 0,0-1 16,21 1-16,-21 0 15,0 0-15,0 42 32,0 0-32,0 0 0,0 1 15,0-1-15,-21 21 0,21-21 0,-22 0 16,1 43-1,21-43-15,0 0 0,0 22 0,0-22 16,-21 0-16,21 0 16,0 0-16,-21 0 0,21 1 15,0-1-15,0 0 16,0 0 0,21-21 15,0 0-31,0 0 15,1 0-15,-1-21 16,0 21-16,21-21 0,-21 21 0,22-21 16,-1-1-16,0 1 0,22 0 0,-22 0 15,22-21-15,105-22 16,-127 43-16,22-21 16,-1 20-16,-20 22 0,-1-21 15,0 0-15,1 21 0,-22 0 0,0-21 16,0 21-16,0 0 0,1 0 15,-22 21 64,-22-21-79,22 21 0,-21-21 0,0 21 15,0 1-15</inkml:trace>
  <inkml:trace contextRef="#ctx0" brushRef="#br0" timeOffset="1080.89">22119 4276 0,'21'0'15,"-42"0"-15,42-21 0,-21-1 0,0 1 16,0 42 15,0 1-31,0-1 0,0 21 16,0 22-1,0-43-15,0 0 0,0 0 0,-21 0 16,21 0-16,0 1 0,0-1 16,21-42 15,-21-1-15,21 1-16,-21 0 15,22 0-15,-22-43 16,0 43-16,0-21 0,0 21 15,21 0-15,-21-1 0,0 44 32,0-1-17,0 0-15,0 0 0,-21 0 0,21 22 16,0-22-16,-22 0 0,1 0 0,21 0 16,-21 0-16,21 1 15,-21-22-15,21 21 0,0 0 0,21-42 63,-21 0-63,21 21 0,-21-22 0,0 1 15,0 0-15,21 0 16,-21 0 0,0 42-1,0 0 1,0 0-16,0 0 0,0 1 15,0-1-15,0 0 16,0 0-16,0 0 0,0 0 16,0 1-16,22-22 31,-1 0-31,0 0 0,21 0 16,-21 0-16,22 0 0,20-22 0,1 22 0,-1-21 15,1 0-15,20 0 0,1 0 16,0-22-16,21 22 0,190-63 15,-211 62-15,105-20 16,-126 21-16,-1 0 16,1 21-16,-22 0 0,0-21 0,-21 21 0,1 0 15,-1 0-15,-21 21 78,-21-21-62,-1 0 0,1 0-1,0 0-15,0 0 0</inkml:trace>
  <inkml:trace contextRef="#ctx0" brushRef="#br0" timeOffset="2275.77">22267 5461 0,'0'0'0,"0"-21"16,0 42 31,0 0-47,0 0 0,0 1 0,0-1 15,0 0-15,0 21 16,0-21-16,-21 1 0,21-1 0,-21 0 15,21 0-15,0 0 0,0 0 0,0 1 16,-21-22 0,21-22-1,0 1-15,0 0 0,0 0 16,0 0-16,21-22 0,-21 22 16,0 0-16,0 0 0,0-21 0,0 20 15,0 1-15,21 0 0,-21-21 16,0 21-1,0 42 1,0 0 0,0 0-16,0 21 0,0-20 0,0-1 15,0 21-15,0-21 0,0 0 16,0 22-16,0-22 0,-21 0 16,21 0-16,0 22 0,0-22 15,0 0-15,0 0 16,21-21 31,0 0-47,0 0 15,1-21-15,20 21 0,0-21 0,1 0 16,20 21-16,1-22 0,-1 1 16,22 0-16,317-64 15,-190 43 1,-107 21-16,-20 0 0,21 0 15,-21-1-15,-22 1 0,1 21 0,-22 0 16,0-21-16,-21 21 0,22 0 0,-22 0 16,-42 0 46,0 0-46,-1 0-16,1 0 15</inkml:trace>
  <inkml:trace contextRef="#ctx0" brushRef="#br0" timeOffset="13891.87">21950 8340 0,'0'-21'0,"21"21"16,-21-22-16,0 1 16,21 21-16,-21-21 15,21 42 32,-21 0-47,0 1 16,0-1-16,0 0 0,0 0 15,0 0-15,0 0 0,0 1 0,0 20 16,0-21-16,0 0 0,-21 22 16,0 20-1,0-42 1,0-21-16,21 21 16,0-42 15,0 0-31,0 0 0,0 0 15,0 0-15,0-1 0,0 1 0,0 0 16,21 0-16,-21 0 0,21-22 16,-21 22-16,21 0 0,-21 0 15,0 0-15,0 0 16,21 21-16,-21 21 31,0 0-31,0 0 16,-21 0-16,21 0 0,0 1 0,-42 41 15,21-21 1,21-20-16,0-1 0,-22 0 0,22 0 16,0 0-16,-21 0 0,21 1 0,0-1 15,0 0-15,0 0 16,0 0 31,21-21 31,1 0-78,-1-21 0,21 21 16,0-21-16,1 0 0,-1 21 15,106-43-15,-63 22 16,21 0-16,0 0 0,-1 0 0,1 21 15,0-21-15,-21-1 0,-1 1 16,1 0-16,0 21 0,-22-21 0,85 21 16,-63-21-1,-64 21-15,0 0 0,1 0 16,-1 0 0,-42 0 77,-1 0-30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18:02.7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1672 0,'0'21'0,"0"-42"141,0 0-126,0 0-15</inkml:trace>
  <inkml:trace contextRef="#ctx0" brushRef="#br0" timeOffset="1566.38">952 677 0,'0'-21'0,"0"0"16,0 0-16,-21 21 16,21-21-16,0 0 15,0 42 17,-21 0-32,21 21 15,-21 1 1,21-1-16,0-21 0,0 21 0,-21 1 15,21-1-15,-21 0 0,21 1 16,0-1-16,0 0 0,-22 1 16,22 63-16,-21-64 15,21-21-15,0 0 0,0 43 16,0-43-16,0 0 16,0 0-1,0-42 16,0 0-15,0 0-16,0 0 0,0-22 16,0 22-16,21-21 0,-21 21 15,22-43-15,-1 43 16,0 0-16,0-22 0,-21 22 16,21 0-16,0 0 0,43-21 15,21 20 1,-64 22-16,21 0 0,-21 0 15,0 0-15,22 0 0,-22 0 0,0 22 16,0-1-16,-21 21 0,0 43 16,0-43-1,0 0-15,0-20 0,-21-1 16,21 21-16,-21-21 0,21 0 0,-21 1 16,0-1-16,21 0 15,0 0 1,0-42 15,0 0-31,21 0 16,-21-1-16,21 1 0,0 0 15</inkml:trace>
  <inkml:trace contextRef="#ctx0" brushRef="#br0" timeOffset="1880.01">1630 614 0,'0'-21'16,"0"42"-16,0-63 0,0 63 47,0 0-47,0 0 0,0 0 0,-21 0 15,-1 22-15,22-1 0,-21 0 16,0 1-16,21-1 0,0 0 0,-21 1 15,21-1-15,-21 43 16,21-22-16,0-42 0,0 22 16,0-22-16,0 0 15,0 0-15,21 0 0,0-21 16,0 0-16,0 0 16,1 0-16,-1 0 15,0-21-15,0 0 0,0 0 0,0 0 16</inkml:trace>
  <inkml:trace contextRef="#ctx0" brushRef="#br0" timeOffset="2202.82">1990 529 0,'0'0'15,"0"-21"-15,0 42 31,0 0-31,-22 1 0,22-1 16,-21 21-16,0-21 0,21 22 16,-21-1-16,21 0 0,0 1 15,-42 84-15,42-85 16,0 0-16,0 22 0,0-43 16,0 42-16,0-41 15,0-1-15,0 0 16,42 0-1,-21-21-15,0 0 16,0 0-16,1 0 0,-1 0 16,0-21-16,0 21 0,-21-21 0,21 0 15,22-1-15</inkml:trace>
  <inkml:trace contextRef="#ctx0" brushRef="#br0" timeOffset="2550.62">2413 826 0,'-21'21'47,"0"0"-47,21 0 0,0 0 16,-22 0-16,22 22 0,-21 20 15,21 1 1,0-22-16,0 0 0,-21 1 0,21-1 15,-21 0-15,21 1 0,0-22 16,0 21-16,0 1 0,-21-1 0,0 64 16,21-43-1,0-20-15,0-22 0,0 0 16,0 0-16,0 0 0,0 0 16,0 1-16,0-1 0,0 0 15,0-42 16,0 0-15,0-1-16,0-20 0,0 21 16</inkml:trace>
  <inkml:trace contextRef="#ctx0" brushRef="#br0" timeOffset="2894.7">2307 1016 0,'0'0'15,"-21"-21"-15,21 0 0,0 0 0,0-22 16,0 22 0,0 0-16,21 0 0,0 21 15,0-21-15,22-1 0,-22 22 0,21 0 16,1-21-16,-22 21 0,21 0 16,64 0-16,-64 21 15,-21 1-15,1-1 0,-1 0 16,-21 42-16,0-41 0,0 20 15,0-21-15,-21 21 0,-1-20 16,1-1-16,-21 21 16,0 0-16,20-20 0,1-22 15,-21 21-15,21-21 16,0 0-16,21 21 0,-22-21 0,1 0 16,0-21 15,21 0-31,0-1 15</inkml:trace>
  <inkml:trace contextRef="#ctx0" brushRef="#br0" timeOffset="3222.81">1566 804 0,'0'-21'16,"21"0"-1,1 21 1,20 0-16,21 0 0,-20-21 16,-1 21-16,0 0 0,1 0 15,-1-21-15,0 21 0,-20 0 16,20 0-16,0 0 0,-21-21 0,22 21 15,-22 0 1,0 0 15,0 0 1</inkml:trace>
  <inkml:trace contextRef="#ctx0" brushRef="#br0" timeOffset="3810.47">3492 572 0,'0'21'0,"0"0"16,0 0-16,0 0 0,0 22 16,-21-22-16,21 21 0,-21 22 0,21-22 0,-42 43 15,21 20 1,-1-62-16,22-22 0,-21 42 16,21-20-16,0-22 15,0 0-15,0 0 0,0 0 16,0-42 15,0 0-15,0 0-16</inkml:trace>
  <inkml:trace contextRef="#ctx0" brushRef="#br0" timeOffset="4442.53">3175 720 0,'0'0'0,"0"-85"32,0 64-32,0 0 0,0 0 0,21-1 15,21 1-15,-20 0 0,20 0 0,21-21 16,86 20 0,-107 22-16,0 0 0,22 0 15,-22 0-15,-21 22 16,22-1-16,-22 0 0,21 0 0,-21 21 15,22 64 1,-43-21-16,0-43 0,0 1 16,0-1-16,0 0 0,0 1 15,0-1-15,-22 0 0,22-21 0,-21 22 16,0-22-16,21 0 0,0 0 16,-21 0-16,0 1 0,0-22 15,21-22 16,0 1-31,0 0 16,0 0-16,0-21 0,0 20 16,0-20-16,0 0 0,0-1 0,21 1 15,0 0-15,42-106 16,-41 105-16,-1 22 0,21-21 16,-21-1-16,22 22 0,-22 0 15,21 0-15,0 0 0,1 0 0,-1 21 16,22 0-1,63 42-15,-106-21 0,0 0 16,0 22-16,0-1 0,-21 0 16,0-21-16,0 43 0,0-22 0,0 1 15,-63 84 1,20-43-16,22-41 16,0-22-16,0 21 0,0-21 15,21 0-15,-21 1 0,21-1 16,-22-21-16,22 21 0,-21-21 0,21-21 47,21 0-47,1 21 0,-1-22 15</inkml:trace>
  <inkml:trace contextRef="#ctx0" brushRef="#br0" timeOffset="4886.67">4593 1101 0,'0'0'0,"21"0"0,0 0 16,22 0-16,20-21 15,1-1 1,-43 1-16,21 0 0,-21 21 15,1-21-15,-1 0 0,0 0 0,0-1 16,-21 1-16,0 0 0,0-42 16,-21 41-1,0 22-15,0 0 16,-1 0-16,1 0 0,0 0 0,0 22 16,0-1-16,0 0 0,-22 0 15,22 0-15,-21 43 0,-1 42 16,22-85-1,21 21-15,0-21 0,0 0 0,0 1 16,0-1-16,0 0 0,0 0 0,0 0 16,64 0-1,20-21 1,-41 0-16,-1 0 0,-21 0 16,22-21-16,-1 0 0,-21 21 15,21-21-15,-20 0 0,20 0 0,0-22 16</inkml:trace>
  <inkml:trace contextRef="#ctx0" brushRef="#br0" timeOffset="5174.5">5419 487 0,'0'-21'15,"-22"21"1,22 21-16,0 0 15,0 21-15,-21-20 0,21 20 16,0 0-16,-21 1 0,21-1 0,-21 0 16,21 1-16,0 20 0,0-21 15,-42 85 1,42-84-16,0-1 0,0-21 0,0 0 16,0 1-16,0 20 0,0-21 15,0 0 1,0-42 15,0 0-31,21 0 0,-21 0 16</inkml:trace>
  <inkml:trace contextRef="#ctx0" brushRef="#br0" timeOffset="5890.82">5080 868 0,'0'0'16,"-21"0"-16,42 0 31,0 0-15,21 0-16,22 0 15,-1 0-15,-20 0 0,20-21 16,-20 21-16,-1-21 16,0 21-16,1-22 0,20 1 0,-42 0 15,22 21-15,-1-21 0,43-43 16,-64 22-1,-21 21-15,0-21 16,0 20-16,0 1 0,0 0 16,0 0-16,-21 21 15,-1 0-15,1 21 16,0-21-16,21 21 0,-21 22 16,21-22-16,0 0 0,0 21 15,0-21-15,0 22 0,-21-1 0,0 85 31,21-21-31,-22-64 16,22 22-16,-21-43 0,21 21 16,0-21-16,0 1 0,0-1 15,0 0-15,0 21 16,-21-42 0,0 0-1,21-21 1,0 0-16,0 0 15,0 0-15,0-43 16,0 43-16,42-64 16,-21 64-16,1 0 0,41-21 15,-42 20-15,22 1 16,-22 0-16,42 21 0,-20 0 16,-22 0-16,0 0 15,0 21-15,0 0 0,-21 1 0,0-1 16,0 0-16,0 0 0,0 0 15,0 0-15,0 22 0,0-22 16,-21 42-16,21-41 0,-21-22 16,0 21-16,21 0 15,-21 0-15,-1-21 0,1 21 16,42-42 15,1 0-15,-1 0-16</inkml:trace>
  <inkml:trace contextRef="#ctx0" brushRef="#br0" timeOffset="6350.55">6413 889 0,'0'0'0,"0"-21"16,-21 21-1,0 0-15,0 21 16,0-21-16,21 21 16,-21 0-16,-1 1 0,1 41 15,0-21-15,0 1 16,21-22-16,-21 21 16,21-21-16,0 22 0,0-22 15,0 0-15,0 0 0,21 22 16,21-43-1,-21 0-15,1 0 0,20 0 16,0 0-16,-21 0 0,1 0 16,-1 0-16,21-22 0,-21 22 0,43-63 15,-22 21 1,-42 20-16,21 1 0,-21-21 16,0 21-16,0-22 0,0 22 15,0-21-15,0 21 0,-21-22 0,0 22 16,-21-21-1,-43 21-15,64 21 16,0 0-16,-1 0 0,1 0 0,0 0 16,0 21-16,21 0 15,0 0 1,0 0-16,0 1 16</inkml:trace>
  <inkml:trace contextRef="#ctx0" brushRef="#br0" timeOffset="7098.79">7133 974 0,'0'-21'0,"0"42"0,0-64 16,0 22-16,0 0 16,-21 0-16,21 0 15,-21 21-15,21-21 0,-21 21 16,-1 0 0,1 0-16,0 0 0,0 21 0,0 0 15,0 0-15,-22 21 16,22 1-16,-21-22 0,21 21 15,-1-21-15,1 22 0,0-22 0,0 64 16,21-64 0,0 0-16,0 0 0,0 0 0,0 0 15,21-21-15,0 0 0,0 22 0,1-22 16,-1 0-16,0 0 0,106-22 16,-85 1-1,-21 0-15,1 0 16,-1 0-16,0 0 0,0-22 0,0 22 15,-21-21-15,21-1 0,1 1 16,-1-21-16,21-86 16,-42 65-16,21 20 15,-21 43-15,0-21 0,0-1 0,0 22 16,0 0-16,0 0 0,0 0 16,0 0-16,-21 42 31,21 0-16,0 21-15,0-21 0,-42 85 16,42-63 0,0-1-16,0 21 0,0-20 0,-21-1 15,21 0-15,-22 22 0,22-22 0,-21 1 16,21-1-16,0-21 0,0 85 16,0-85-16,0 21 15,0-20-15,0-1 0,43 0 16,-22 0-16,0 0 15,42-21-15,-41 0 0,20 0 16,0 0-16,-21 0 0,22 0 16,-1 0-16,64-21 15,-21 0-15,-64 0 16,0 0-16,21-22 0,-42 22 16</inkml:trace>
  <inkml:trace contextRef="#ctx0" brushRef="#br0" timeOffset="8313.93">783 1715 0,'0'0'16,"-42"0"0,42-22-16,-21 22 15,-1 0 1,44 0 31,-1 0-47,0 0 15,0 0-15,0 0 0,22 0 16,-1 0-16,-21 0 0,21 0 0,22 0 16,-22 0-16,1 0 0,20 0 15,1 0-15,63 0 16,-64 0-16,22 0 0,-22 0 16,22 0-16,63-21 0,-63 21 15,-22 0-15,22 0 0,0-21 16,20 21-16,-20 0 0,127 0 15,84 0 1,-190 0-16,0 0 0,84 0 16,-105 0-16,21 0 0,0 0 15,-22 0-15,22 0 0,0 0 0,-21 0 16,20 0-16,-20 0 0,21 0 16,84 0-16,-84 0 0,85 0 15,-85 0-15,-22 0 16,1 0-16,0 0 0,-22 0 15,85 0-15,-84 0 0,-1 0 16,1 0-16,-1 0 0,1 0 16,-1 0-16,22 0 0,42 0 15,21 0-15,-84 0 16,-1 0-16,64 0 0,-85 0 16,22 0-16,-1 0 0,-20 0 0,20 0 15,-20 0-15,126 0 16,-21 0-1,-84 0-15,-22 0 16,21 0-16,-20 0 0,-1 0 0,0 0 16,1 0-16,-1 0 0,0 0 0,22 0 15,-22 0-15,1 0 16,-22 0-16,0 0 0,21 0 16,-21 0-16,1 0 15,-1 0-15,0 0 0,0 0 16,-21-21 31</inkml:trace>
  <inkml:trace contextRef="#ctx0" brushRef="#br0" timeOffset="8467.84">7641 1630 0,'-21'0'63,"0"0"-48,21 21-15,-21-21 0,-1 0 0,-20 21 16</inkml:trace>
  <inkml:trace contextRef="#ctx0" brushRef="#br0" timeOffset="34259.33">30353 13970 0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20:3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2223 0,'0'42'16,"0"-21"-1,21 0 1,0-21-16,0 21 15,1-21-15,-1 0 0,0 0 0,0 0 16,0 0-16,0 0 0,1 0 16,20-42-1,0 42-15,1-42 0,-22 21 16,0-1-16,0 1 0,-21 0 16,0 0-16,21-21 0,-21 20 15,0 1-15,0 0 0,0 0 16,-21 21-1,0 0-15,21 21 16,-21 0 0,21 0-16,0 1 0,0 20 15,0 21-15,0 1 16,0-22-16,0 22 0,0-22 16,0 0-16,0 1 0,0-1 15,0 0-15,0 1 0,0-1 16,0 22-16,0 41 15,0-83-15,0-1 16,-21 0-16,-1 0 0,1 0 16,0-21-16,0 21 0,0-21 0,0 0 15,-22 0 1,1 0-16,21 0 16,0-21-16,-1 0 0,1 0 0,0 21 15,21-21-15,-21 0 0,21-1 16,-21 1-16,21 0 0,0 0 15,0 0 1,0 0 0,0-1-16,21 1 15,0 21-15,0-21 0,0 21 16</inkml:trace>
  <inkml:trace contextRef="#ctx0" brushRef="#br0" timeOffset="348.59">1587 2096 0,'0'0'0,"0"21"31,-21 21-16,21-21-15,-21 43 16,21-22-16,0 0 0,-21 43 16,21-21-16,-21-22 0,0 0 15,21 1-15,0-1 0,0 64 16,0-43 0,0-42-16,0 1 15,21-22 1,0 0-1,0 0 1,-21-22-16,21 22 0,-21-21 0,0 0 16,0 0-16</inkml:trace>
  <inkml:trace contextRef="#ctx0" brushRef="#br0" timeOffset="551.47">1249 2540 0,'0'0'0,"-21"0"15,42 0 17,0 0-32,21 0 0,-21 0 15,22 0-15,-1 0 0,0 0 16,1-21-16,-1 21 0,43-21 16,-64 21-16,21 0 0,-21-21 15,1 21-15,-1 0 0,0 0 16</inkml:trace>
  <inkml:trace contextRef="#ctx0" brushRef="#br0" timeOffset="924.26">3006 2371 0,'0'0'0,"0"-43"32,-22 43-17,22 22 1,0-1-16,0 0 0,0 0 0,-21 21 15,21-20-15,0 20 0,-21-21 16,21 21-16,0-20 0,0 20 0,0-21 16,0 0-16,0 22 15,0-1-15,0-21 16,0 0 0,0-42 15,0 0-31</inkml:trace>
  <inkml:trace contextRef="#ctx0" brushRef="#br0" timeOffset="1452.96">3662 2286 0,'-106'0'32,"64"0"-32,20 0 0,-20 21 15,21 0-15,0-21 0,-22 22 16,22-22-16,0 21 0,0-21 16,21 21-16,0 0 0,0 0 31,21-21-16,0 0-15,0 0 0,1 0 16,-1 21-16,0-21 0,0 0 0,21 0 16,-20 0-16,-1 22 0,0-22 15,0 0-15,21 0 0,43 42 16,-85-21 0,21 0-16,0 0 0,-21 1 15,0-1-15,0 0 16,0 0-16,-21 0 0,0 0 15,0-21-15,-43 43 0,-20-22 16,41-21 0,22 0-16,-21 0 0,21 0 0,0 0 15,-1 0-15,1 0 0,0 0 0,0 0 16,-21-21 0,20 0-16,22-1 0,-21 22 15,21-21-15,0 0 16,0 0-16,0 0 0,0 0 15,0-1-15</inkml:trace>
  <inkml:trace contextRef="#ctx0" brushRef="#br0" timeOffset="1719.56">3048 2096 0,'0'-22'0,"0"44"0,-21-44 0,42 22 78,0 0-46</inkml:trace>
  <inkml:trace contextRef="#ctx0" brushRef="#br0" timeOffset="2786.95">5143 2286 0,'0'0'0,"0"-85"31,0 64-15,0 42-1,0 1 1,0-1-16,0 0 0,0 0 15,0 21-15,0-20 0,0 20 0,0 0 16,0 1-16,0-1 0,0 21 16,-21-20-16,0 20 15,0-42-15,21 1 0,-21 20 16,0-21 0,21-42 15,0 0-31,0 0 0,0-1 15,0 1-15,0 0 0,0 0 0,21-21 16,0-1-16,-21 1 0,21 21 16,0-22-16,22-41 0,-22 63 15,0-22-15,0 22 0,21 0 16,-20 0-16,62-22 16,-63 43-16,1 0 0,20 0 15,-21 0-15,0 22 0,0-1 0,1 0 16,-1 0-16,0 0 15,0 22-15,-21-22 0,0 63 16,0-41-16,0 20 16,0-42-16,-21 1 0,21-1 15,-21 0-15,0-21 0,21 21 0,-22-21 16,1 0 0,21-21-1,0 0-15,0 0 0,0-1 16,0 1-16,0-21 0,21 21 15,1-22-15,-1 22 0,0-21 0,0 21 16,21-22-16,-20 22 0,20 0 16,64-64-1,42 64-15,-106 21 16,-21 0-16,22 0 0,-22 21 16,21-21-16,-21 22 0,-21-1 0,0 21 15,0-21-15,0 22 0,0 20 16,0 1-1,-21-22-15,0-21 0,0 21 0,0-20 0,0-1 16,-1 0-16,22 0 16,-21 0-16,0-21 0,21 21 15,21-21 1,0-21 0,-21 0-16,22 21 0,-1-21 0,0 0 15,0 21-15</inkml:trace>
  <inkml:trace contextRef="#ctx0" brushRef="#br0" timeOffset="5449.56">6752 2328 0,'0'0'15,"0"-21"-15,0 0 0,0 0 16,-42-21-1,21 20-15,-1 22 0,-20-21 0,21 21 16,0 0-16,0 0 0,-22 0 16,22 0-16,0 0 0,-21 0 0,20 0 15,1 21-15,0 1 0,-21-1 16,-1 42-16,1 43 16,42-85-16,-21 22 15,21-1-15,0-21 0,0 21 0,0-20 16,0-1-16,0 0 0,0 0 0,42 0 31,1 0-31,-22-21 0,0 0 0,0 0 16,21 0-16,-20-21 0,-1 0 15,21 0-15,-21 0 0,0 21 0,1-43 16,20 1-16,-21 0 16,0 21-16,0-22 0,-21 22 15,0 0-15,22-21 0,-22-22 16,0 43-1,-22 42 1,22 0-16,0 0 16,0 1-16,-21 20 0,21-21 15,0 21-15,-21-20 0,21-1 0,0 42 16,0 1 0,21-43-16,0 0 0,1 0 15,20-21-15,-21 0 0,0 0 16,22 0-16,-22 0 15,21 0-15,-21 0 0,22-21 0,-22 0 16,21 0-16,-21 0 0,0-1 0,1 1 16,-1 0-16,-21 0 0,0-21 15,21 20-15,-21-62 16,0 63-16,0-1 0,0 1 16,0 0-16,-21 21 31,21 21-31,0 0 15,0 22-15,0-22 0,0 0 0,-21 21 16,21-20-16,0 20 0,0-21 16,-22 0-16,22 0 0,0 1 0,0-1 15,0 0-15,0 0 0,0 0 0,0 0 16,0-42 15,0 0-31,0 0 16,0 0-16,0 0 0,22-1 15,20-62-15,-42 63 16,21-1-16,0-20 0,0 21 16,1 0-16,-1 0 0,0 21 0,0-22 15,21 22-15,-20 0 16,-1 22 0,-21-1-16,0 0 0,0 21 15,21-21-15,-21 1 0,21-1 16,-21 0-16,0 21 0,21 1 15,0-22-15,1 0 0,-1 0 0,0-21 16,0 21-16,0-21 16,0 21-16,1-21 0,20 0 0,85 0 15,-85 0 1,1 0-16,-22-21 0,21 21 0,0-21 16,-20 0-16,20 0 0,0 0 15,-21-1-15,1-20 0,20 21 0,0-85 16,-42 43-1,0 41-15,0 1 16,0 0-16,-21 0 0,21 0 16,-21 21-16,0 0 0,-22 0 0,22 0 15,0 0-15,-21 0 0,-1 0 16,22 0-16,-21 21 0,0 21 16,-43 43-1,64-64-15,21 21 0,0-20 0,0 20 16,-21-21-16,21 21 0,0-20 0,0-1 15,0 0-15,0 0 0,42 0 16,0 0 0,-21-21-16,1 0 0,20 0 15,-21 0-15,0 0 0,0-21 0,1 0 16,-1 0-16,0 0 0,0 0 16,0-1-16,0-20 0,1 21 0,-1-64 15,21-42 1,-21 85-16,-21 0 0,0-1 15,21 1-15,-21 0 0,22-1 0,-22 1 16,0 21-16,0-22 0,0 22 16,0-42-1,0 84 17,-22 21-32,22-21 0,-21 22 0,21-1 15,0 0-15,0 1 0,0 41 16,0 43-1,0-84-15,0-1 0,0 0 16,0 1-16,0-22 0,0 42 16,21-41-16,-21-1 0,22 0 15,-1 0-15,0 0 0,0-21 0,64 0 16,-43 0 0,0 0-16,-20 0 0,20 0 15,-21-21-15,21 0 0,1 0 16,-22 0-16,21-1 0,-21-20 0,1 21 15,20 0-15,-21 0 16,0-22-16,-21 1 0,0 21 0,0 0 16,0-1-16,0 1 0,-21 0 15,0 21-15,0 0 0,0 0 16,-1-21-16,-41 21 16,21 21-16,20 0 0,1-21 15,0 21-15,0 1 16,0-1-16,21 0 0,0 21 0,-21-21 0,21 1 15,0-1-15,0 0 0,0 21 16,0 1 0,0-22-16,0 0 0,21-21 15,0 21-15,0-21 16,0 0-16,0 0 0,1 0 16,-1 0-16,0 0 15,0-21-15,0 0 0,0 0 16,1-1-16,-1 1 0,-21 0 15,21 0-15,0 0 16,-21 0-16,0-1 0,0 1 0,0 0 16,21 0-16,-21 0 31,21 21 16,1 0 218,-1 0-155,-21-21-95,21 21 345,-21-22-360</inkml:trace>
  <inkml:trace contextRef="#ctx0" brushRef="#br0" timeOffset="9967.33">8805 2350 0,'21'0'47,"-21"21"-47,0 0 15,0 0-15,0 0 16,0 0-16,0 1 0,0-1 0,0 0 15,22 21-15,-1-21 0,-21 22 16,0-22 0,21-21-16,0 21 0,-21 0 15,21-21-15,0 0 0,1 0 0,-1 0 16,0 0-16,0 0 16,21 0-16,-20 0 15,-22-21-15,21 0 0,0 0 16,0 0-16,0-1 0,-21 1 0,21-21 15,1 21-15,-1-22 0,0-41 16,0-43 0,0 84-16,-21 1 0,21 0 0,-21-1 15,0 1-15,0 0 0,0 21 16,0-22-16,0 22 0,0 0 0,0-43 16,-21 86-1,21-1 1,-21 0-16,21 0 0,0 21 15,0 1-15,0-1 0,-21 0 16,0 170 0,21-106-16,0-64 15,0 43-15,0-64 0,0 21 16,0-20-16,0-1 0,0 0 0,21 0 16,-21 0-16,42-21 15,1 0-15,-22 0 16,0 0-16,21-42 0,-21 21 15,1 0 1,-1-1-16,0-20 0,0 21 0,0-64 16,0 22-1,-21 42-15,0-1 0,0 1 16,0 0-16,0 42 31,0 0-31,0 1 16,0 20-16,0-21 0,0 0 15,0 43-15,0-22 0,0-21 16,0 0-16,0 1 0,0-1 16,0 0-16,0 0 0,22 0 0,-1-21 15,42 21 1,-42-21-16,22 0 0,-22 0 16,21-21-16,-21 0 0,1 21 15,-1-21-15,0 0 0,0 0 0,0-1 16,0 1-16,1 0 0,-22-42 15,42-1 1,-42 43-16,0 0 0,0 0 16,0 42-1,0 0 1,0 0-16,0 21 0,0-20 16,-21-1-16,21 0 0,0 21 15,0-21-15,0 1 0,0-1 16,0 21-16,0-21 15,21-21-15,0 0 0,0 0 16,0 0-16,1 0 0,-1 0 0,0 0 16,0 0-16,0 0 0,22 0 15,-22-21-15,42-21 16,-42-22-16,1 43 0,-22 0 16,0-21-16,0 20 0,0-20 15,0 21-15,0-43 0,0 22 16,-22 21-16,22 0 0,-42-22 15,21 22-15,0 21 16,0 0-16,-22 0 16,22 0-16,0 0 0,0 21 15,0 1-15,-1-1 0,1 0 0,21 0 16,-21 21-16,21 1 0,-21-22 0,21 42 16,0 22-1,0-64-15,0 0 0,0 1 0,21 20 16,0-21-16,0 0 15,1-21-15,-1 0 0,0 0 0,0 0 16,85 0-16,-43 0 16,-20-21-16,-22 0 15,64-21-15,-43 20 16,0-20-16,1 21 0,-22-21 0,21 20 16,-21-20-16,22-21 15,-22 41-15,0-20 16,-21 21-16,0 0 0,-21 21 15,0 0-15,-1 0 16,1 0-16,0 0 0,0 0 0,0 42 16,0 0-1,21-20-15,0-1 0,0 0 16,0 0-16,0 21 0,0-20 0,0 20 16,0 0-16,0-21 0,0 1 15,42 20-15,-42-21 16,21 0-16,0 0 0,0-21 15,-21 22-15,22-22 0,-1 0 16,0 0-16,0 0 0,0 0 16,0 0-16,22 0 15,-1-22-15,-21 1 0,0 0 16,1 21-16,-1-21 0,0 0 0,0-22 16,0 22-16,0 0 0,1-21 15,-22 21-15,21-43 16,0 1-1,-21 84 17,0 0-32,0 0 15,0 21-15,-21-20 0,21-1 16,0 0-16,0 0 0,0 0 0,0 0 16,0 1-16,0-1 0,0 0 0,21 0 15,0-21-15,0 21 16,0-21-16,1 0 0,20 0 15,-21 0-15,21-21 0,-20 0 16,-1 21-16,21-21 0,-21 0 16,0-1-16,1-20 0,-1 21 0,0 0 15,21-43 1,-21-20-16,-21 41 16,22 22-16,-22 0 0,0 0 15,-22 21 16,1 21-31,0 0 16,21 0-16,0 22 0,-21-22 16,21 21-16,-21 0 0,21-20 0,0 20 15,0 0-15,-21 1 0,21 41 16,-22-63-16,22 64 16,0-43-16,0-20 0,0 41 15,0-21-15,0-20 0,-21 20 0,21-21 16,0 21-16,-21-20 15,0 83-15,0-20 16,21-64-16,-21 0 16,-1 1-16,22-1 15,-21-21-15,0 0 16,0 0-16,0 0 16,0 0-1,21-21 1,0-1-16,0 1 15,0 0-15,-22 0 16,22 0-16,-21-22 16</inkml:trace>
  <inkml:trace contextRef="#ctx0" brushRef="#br0" timeOffset="10228.18">10816 1863 0,'0'0'0,"-21"-21"0,21-1 16,-21 22 62,21 22-78,-21-22 16,-1 21-16,1-21 0</inkml:trace>
  <inkml:trace contextRef="#ctx0" brushRef="#br0" timeOffset="10503.8">9419 2138 0,'21'0'0,"127"0"31,-126 0-31,20 0 0,-21 0 16,21 0-16,-20 0 0,20 0 16,-21 0-16,0 0 0,0 0 0,1 0 15,-1 0-15,0 0 0,0 0 16</inkml:trace>
  <inkml:trace contextRef="#ctx0" brushRef="#br0" timeOffset="11349.18">12954 1926 0,'0'0'16,"21"21"-16,0-21 0,43 0 15,42 0 1,-64 0-16,21 0 0,-20-21 16,-1 0-16,0 0 0,22 0 0,-22 0 15,1-1-15,20 1 0,-42-21 0,64-22 16,-22-41 0,-63 83-16,0-20 0,0 21 15,0-21-15,-21 20 0,0 1 16,0 0-16,0 21 0,0-21 0,-43 21 15,1 21 1,41 0-16,1 0 16,-21 43-16,21-22 0,0 1 15,-1 20-15,22 1 0,0-1 0,0 1 16,0 126 0,0-84-16,0-43 15,0-20-15,0 41 0,0-41 16,0-1-16,0 0 0,0-20 15,-21 41-15,0-42 0,0 0 16,0 1-16,-22-22 0,1 21 16,0-21-16,-1 0 0,1 0 0,-21 0 15,20 0-15,-20 0 0,-128-64 16,128 22 0,20 21-16,22 0 15,21-1-15,0 1 0,-21 0 0,21 0 16,0 0-16,21 21 0,0 0 15,22-21-15,84 21 16,-85-22-16,22 22 16,-22-21-16</inkml:trace>
  <inkml:trace contextRef="#ctx0" brushRef="#br0" timeOffset="11802.92">13652 2201 0,'0'22'0,"0"20"32,0-21-32,0 0 0,0 64 15,0-64 1,0 0-16,0 0 0,0 1 0,0-1 16,0 0-16,0 0 0,-21-21 31,21-21-16,0 0-15,0 0 16,0-1-16,0 1 0,0 0 16,21-21-16,1 21 0,-22-1 0,21-20 15,21 0 1,64-22-16,-85 43 16,21 21-16,64 0 0,-63 0 15,-1 0-15,0 0 0,-21 0 16,22 21-16,-22 0 0,42 64 15,-63 0 1,0-64-16,0 21 16,-21-21-16,0 1 0,0-1 0,-21 21 15,20-21-15,1 0 16,21-42 15,21 21-15,1-21-16,-1 0 0</inkml:trace>
  <inkml:trace contextRef="#ctx0" brushRef="#br0" timeOffset="13822.92">14457 2392 0,'21'0'16,"0"0"-16,0-21 0,0 0 15,22-1 1,-22 22-16,0-21 0,43-21 16,-43 21-16,21 0 0,22-22 15,-22 1-15,-21 0 0,21 20 16,22-62-16,-22-64 16,-42 105-16,21 1 15,-21 0-15,0 20 0,0 1 0,0-21 16,-21 21-16,0 21 0,0-21 0,0 21 15,0 0-15,-22 21 16,22 0-16,0 21 0,21-21 16,0 22-16,-21 20 0,0-20 15,21 20-15,-22-21 0,22 22 16,0-1-16,-21 64 16,-21 170-1,42-213-15,0 1 0,0-21 0,-21 20 16,0-20-16,21 20 0,-22-20 15,22 21-15,-21-1 0,0 1 0,-21 63 16,-1 64 0,22-149-16,0 1 0,0-1 15,0 1-15,21-1 0,0-20 0,-21-1 16,21 0-16,0-21 0,0 22 0,0-1 16,21-42-1,0 0-15,0-21 0,21 0 16,-20 21-16,20-43 0,-21 22 15,21 0-15,22-21 0,-22-1 0,1-20 16,20 21-16,-21-22 0,1 22 0,20-22 16,-20 1-16,-22-22 0,21 22 15,0-86-15,-42 86 0,0-1 16,0-20-16,-21 20 0,0 1 0,-21 20 16,-1-20-16,22 21 0,-21-22 15,0 22-15,-85-43 16,42 22-16,64 41 15,21 1-15,0 0 16,21 0 0,0 0-1,0 21-15,0-21 0,43-1 16,-22 1-16,1 0 0,-1 0 0,21 0 16,-20 0-16,-1-1 0,0 1 15,-20 0-15,20 0 0,0 0 0,43-85 16,-85 85-1,0 0-15,0-1 16,-21 44 15,21-1-31,-21 0 16,-1 0-16,1 43 0,0-43 16,21 21-16,-21-21 0,21 22 15,0-22-15,-21 21 0,21-21 0,0 0 16,0 1-16,0-1 0,0 0 0,21 0 15,0 0-15,43 0 16,20-21 0,-63 0-16,22 0 0,-22-21 15,21 0-15,-21 21 0,22-21 16,-22-21-16,21 20 0,-21 1 0,22-42 16,-22 20-16,0 1 15,-21 0-15,0 21 0,0-22 16,0 22-16,0 0 0,-42 0 0,21 0 15,-1-1-15,1 22 0,0-21 16,-21 21-16,21 0 0,-22 0 0,22 0 16,-21 0-16,-1 21 15,1 22-15,21-1 0,0-21 16,21 0-16,0 1 0,0 20 0,0-21 16,0 0-16,0 22 0,0-22 15,21 0-15,64 42 16,-22-20-1,-42-43-15,22 0 0,-22 21 0,21-21 16,0 0-16,1 0 0,20-21 16,-20 21-16,-1-21 0,64-43 15,-43-21 1,-42 43-16,1 21 16,-22-43-16,0 43 0,0 0 15,0 0-15,0 0 0,-22 42 31,1-21-31,21 21 0,-21 0 16,21 0-16,0 22 0,0-22 16,0 0-16,0 0 0,0 0 0,0 22 15,0 20 1,42-42-16,-20 1 16,-1-22-16,42 0 0,-42 0 15,22 0-15,-1 0 0,-21 0 16,22-22-16,-1 22 0,43-63 15,-43 21 1,-21 20-16,0-20 0,-21 21 0,21 0 16,-21 0-16,0-1 0,0 1 15,0 0-15,-21 21 16,0 21 0,21 0-16,-21 1 0,0 20 15,21 0-15,-21-21 0,21 1 16,-22 20-16,22-21 0,-21 0 15,21 22-15,0-22 0,0 0 0,0 0 16,-21 0-16,21-42 31,0 0-15,0 0-16,0 0 16,21-1-16,-21 1 0,21-21 15,22-22 1,-43 43-16,21 0 0,0-21 15,0 21-15,0-1 0,22 22 0,-22 0 16,0 0 0,0 0-16,0 22 0,1 20 15,-22 0 1,21-21-16,-21 1 0,0-1 16,0 21-16,0-21 0,0 0 0,0 1 15,0-1-15,0 0 16,0 0-16,-21-21 0,-1 0 31,22-21-31,0 0 16,0 0-16,0-1 0,0 1 15,0 0-15,0-21 0,22 21 0,-1-1 16,0 1-16,0-21 16,0 21-16,0 0 0,22-1 0,-22 1 15,21 0-15,22 21 16,-43 0-16,21 0 15,-42 21-15,0 43 0,0-43 16,0 21-16,0 1 0,0-22 16,0 21-16,-21-21 0,0 0 15,21 22-15,0-22 0,-21 0 0,-22 21 16,43-20 0,0-44 30,22 1-46,-1 21 0,0-21 0,21 0 16</inkml:trace>
  <inkml:trace contextRef="#ctx0" brushRef="#br0" timeOffset="15607.42">17759 2286 0,'0'0'16,"0"-21"-16,21 21 0,-21-21 0,0 0 15,0-1-15,0 1 0,0 0 16,0 0-16,-21 0 0,0 21 16,-1-21-16,1 21 0,0 0 15,0 0-15,0 0 0,0 21 16,-1 0-16,1 0 0,-42 43 16,42-43-16,-1 21 0,1-21 15,21 22-15,0-22 0,0 42 16,0-42-16,0 1 0,0-1 15,0 0-15,21-21 0,1 0 16,20 21-16,21-21 16,-41-21-16,-1 21 15,0-21-15,0 0 0,0-1 16,-21 1-16,21 0 0,1 0 0,-1 0 16,-21-22-16,21 1 15,-21 0-15,21-1 0,-21 22 16,0 0-16,0 42 31,0 0-31,0 1 0,-21-1 0,21 0 16,-21 0-16,21 21 0,-21-20 0,21-1 15,0 21-15,0 0 16,0-20-16,0-1 0,42 21 16,-21-42-16,0 0 15,0 0-15,22 0 0,-22 0 16,42-21-16,1-21 15,-43-1-15,0 22 16,0-21-16,1 21 0,-1-22 0,0 1 16,21-22-16,-21 22 0,1-21 15,41-107 1,-42 107-16,0-85 0,-21 105 16,0 1-16,0 21 0,0-22 15,0 22-15,0 0 0,-21 42 31,0 0-31,21 1 0,-21 20 16,0 0-16,21 22 0,-21-22 16,-1 0-16,1 22 0,21-22 0,-21 22 15,0-22-15,21 22 0,-21-22 0,21 0 16,0 1-16,0-1 0,0-21 16,0 21-16,0 1 0,0-22 0,21 21 15,-21-21-15,42-21 16,-42 22-16,21-22 0,22 0 15,-22 0-15,0-22 0,0 1 16,0 21-16,1-21 0,20 0 16,-21 0-16,21 0 0,-20-1 0,20-20 15,-21 21-15,0 0 0,0 21 16,1-21-16,-1-1 0,0 22 16,-21 22 15,0-1-31,0 0 0,-21 0 15,21 0-15,0 0 0,0 1 16,-21-1-16,21 0 0,0 0 0,0 0 16,0 0-16,0 1 0,21-22 15,0 0-15,0 0 16,0 0-16,0 0 0,1 0 0,-1 0 16,0-22-16,0 22 0,21-21 15,-20 0-15,-1 0 0,0 0 0,0 0 16,21-1-16,-20-20 0,-22 21 15,42 0-15,-21-22 16,-21 65 31,0-1-47,0 0 0,0 0 0,0 0 16,-21-21-16,21 21 0,0 1 15,0-1-15,0 0 0,0 0 0,0 0 16,21-21-1,0 0 1,0 0-16,1 0 16,-22-21-16,21 0 15,0 0-15,-21 0 0,0-22 16,0 22 0,0 0-16,0 0 0,-21 0 15,0 21-15,-1 0 31,22-22-15,22 22 0,-1 0-1,0 0-15,0-21 0,0 21 16,0 0-16,1 0 0,-1 0 16,21 0-16,-21 0 15,0 0-15,1 0 0,-1 0 0,0 0 16,0 0-16,-21 21 15,21-21-15,-21 22 0,0 20 16,0 0 0,0-21-16,-21 1 15,0-1-15,21 0 0,-21 0 0,21 0 16,-21 0-16,21 1 0,-43-1 16,22 0-1,21-42 32,0 0-47,0-1 0,0 1 16,0 0-16,0 0 0,0 0 15,42-22-15,-42 22 0,22-21 16,-1 21-16,0 0 0,21-1 16,-21 1-16,64-42 15,21 42 1,-85 21-16,21 0 0,-20 0 15,-1 21-15,0 0 0,-21 21 16,0-21-16,0 1 0,0 20 0,0-21 16,0 21-16,-21-20 0,-22 62 15,1-41 1,21-43-16,0 21 0,21 0 16,-21-21-16,21 21 15,0-42 16,0 0-31,0 0 16,0-1-16,0 1 0,0 0 16,0 0-16,0 0 0,-22 0 0,22-1 15</inkml:trace>
  <inkml:trace contextRef="#ctx0" brushRef="#br0" timeOffset="15844.29">19262 1884 0,'0'0'0,"-22"0"94,1 0-94,0 0 0,0 0 16,0 0-16</inkml:trace>
  <inkml:trace contextRef="#ctx0" brushRef="#br0" timeOffset="16066.16">18097 2032 0,'0'0'0,"-21"21"0,0-21 0,0 0 16,21 21-1,21-21-15,0 0 0,22 0 16,-22 0-16,21 0 0,-21 0 0,22 0 16,-1 0-16,0 0 0,1 0 15,20 0-15,22-21 16,-85 0-16,21 21 15,-21-21-15</inkml:trace>
  <inkml:trace contextRef="#ctx0" brushRef="#br0" timeOffset="16747.71">21103 2053 0,'0'-84'16,"0"62"-16,0 1 16,21-42-16,0 42 0,-21-22 15,22 1-15,-1-43 16,42-42-1,-63 85-15,21 0 0,1-1 0,-1 1 16,-21 21-16,21-22 0,-21 22 16,0 0-16,0 0 0,0 0 15,-42 21 1,20 0-16,1 21 0,0 0 16,-21 21-16,21 22 0,-1-22 0,1 43 15,0-22-15,0 22 0,0 21 0,-43 169 16,22-63-1,21-85-15,0-21 0,-1 105 16,1-105-16,-21-21 16,21 21-16,0-1 0,-1-20 0,-20 21 15,-43 127 1,22-85-16,21-63 16,-1-22-16,1 43 0,21-64 15,0 1-15,-1-22 0,22 0 0,0 0 16,22-42-1,20-21 1,-21 20-16,21-20 0,22-43 0,-43 43 16,21-21-16,-20-1 0,20 1 15,-21-1-15,21-21 0,-20 1 0</inkml:trace>
  <inkml:trace contextRef="#ctx0" brushRef="#br0" timeOffset="17082.52">20913 2244 0,'0'-43'0,"0"86"0,-22-128 0,1 43 0,0-1 16,21-20-16,0-22 16,21 64-16,0 0 15,1 0-15,-1 0 0,21-1 16,22 1-16,-22 21 0,0 0 16,1 0-16,-1 0 0,0 0 15,22 43-15,-22-1 0,0-21 16,-20 21-16,20 22 15,-42 21 1,0-43-16,-21-21 0,-22 0 0,22 0 16,-21 1-16,0-1 0,-1-21 15,22 21-15,-21-21 0,-1 0 0,-41 0 16,63 0 0,-1 0-16,44 0 31,-1 0-31,0 0 15,85-21-15,-85 21 16</inkml:trace>
  <inkml:trace contextRef="#ctx0" brushRef="#br0" timeOffset="17480.14">21569 2053 0,'0'0'0,"0"-21"0,-21 0 16,21 0-16,-22 0 0,22-1 15,0 1 1,0 0-16,22 21 0,-1 0 0,0-21 16,0 21-16,0 0 0,22 0 15,-1 0-15,-21 0 0,21 21 0,43 21 16,-64-20-16,0 20 0,64 64 16,-85-43-1,0-42-15,0 1 16,0 20-16,-21-21 0,0 0 0,0 0 15,-22-21-15,22 0 0,-21 22 0,21-22 16,-22 0-16,1-22 16,42 1-16,0 0 15,0 0-15,0 0 16,21-22-16,21 22 0,-20 0 16,-1 0-16,21-21 15,22-1-15,-43 43 0,0-21 16,21 0-16,-21 21 0,1 0 15,20 0-15,-21 0 0,0 0 16,0 0-16,22 0 0,-22 0 16</inkml:trace>
  <inkml:trace contextRef="#ctx0" brushRef="#br0" timeOffset="18887.36">22225 2223 0,'0'21'16,"0"-42"-16,0 63 0,21-42 15,0 0 1,0 0-16,1 0 16,20 0-16,0-21 15,-21 21-15,1-21 0,20-1 0,-21 22 16,0-21-16,22 0 0,-22 0 16,0 0-16,0-64 15,-21 64-15,0 0 16,0 0-16,-21 21 15,0 0-15,0 0 16,-1 0-16,1 0 0,21 21 0,-42 21 16,0 22-1,20-22-15,22-21 16,-21 0-16,0 0 0,21 1 0,0-1 16,0 0-16,0 0 0,0 0 15,21-21-15,43 0 16,-43 0-16,21 0 0,22 0 15,-22 0-15,22 0 16,-22 0-16,21-21 0,-20 21 0,20-21 16,43-21-1,-64 20-15,64-20 0,-85 21 16,1-21-16,-22 20 0,0 1 16,-22 21-1,1 0-15,0 0 16,21 21-16,0 1 0,-21-22 15,21 21-15,-21 0 0,21 0 16,0 0-16,0 0 0,0 1 16,0-1-16,0 0 0,0 0 15,0 0-15,0 0 0,0 1 0,0-1 16,0 0 0,-21-21-1,-1 0-15,1-21 16,21 0-16,-21-1 15,0 1-15,0 21 16,0-21-16,-1 21 31,22 21-15,0 0 0,22 1-16,-1-22 15,0 0-15,0 0 0,0 21 16,0-21-16,1 0 0,-1 0 0,21 0 15,-21 0-15,22 0 0,20 0 16,22-21 0,-43 21-16,0-22 0,-20 1 0,20 0 15,-21 21-15,0-21 0,22-21 16,-43 20-16,21 1 0,-21-21 16,0 21-16,0 0 15,-21 21-15,-1 0 0,1 0 16,0 0-16,0 0 15,0 21-15,0 0 0,-22 21 16,43-21-16,0 1 0,0-1 16,0 21-1,0-21-15,0 0 0,0 1 16,0-1-16,21-21 0,1 21 0,-1-21 16,21 0-16,-21 0 0,22 0 15,62 0 1,-41-21-16,-43 0 15,21-1-15,-20 22 0,20-42 16,-21 21-16,0 0 0,-21 0 0,0-1 16,21 1-16,-21 0 15,0 42 17,-21-21-32,21 21 0,0 1 15,-21-1-15,0 0 0,21 0 16,-21 21-16,21-20 0,-21-1 15,21 0-15,-22-21 16,22 21-16,0-42 47,0 0-31,0 0-16,0-1 15,0-20-15,0 21 0,64-64 16,-43 64-16,21 0 15,-20-21-15,41-1 0,-21 43 16,-20-21-16,-1 21 0,21 0 0,-21 0 16,22 0-16,-22 0 0,-21 21 15,21-21-15,-21 21 0,0 22 0,0-22 16,0 64 0,0-64-16,0 21 0,-21 0 15,21-20-15,-21-1 0,21 0 16,0 0-16,-22 0 0,22 0 15,0-42 17,0 0-17,0 0-15,0 0 0,22 0 16,-1-1-16,0 1 0,0-21 0</inkml:trace>
  <inkml:trace contextRef="#ctx0" brushRef="#br0" timeOffset="19180.71">24638 1524 0,'0'0'0,"0"21"31,-21 0-31,21 22 16,-21-22-16,-1 21 0,22 1 0,-21-1 15,0 0-15,0 1 0,0 20 16,0-21-16,21 1 0,-22-1 0,1 0 15,21 22-15,-21-1 16,21-20-16,0-22 0,-21 21 16,21-21-1,0 1-15,21-22 16,0 0-16,0 0 0,1 0 16,-1 0-16,0 0 15,0-22-15,0 1 0,0-21 16,1 21-16</inkml:trace>
  <inkml:trace contextRef="#ctx0" brushRef="#br0" timeOffset="19428.22">24320 1842 0,'0'0'0,"22"0"46,-1 0-46,0 0 0,21 0 16,-21 0-16,22 0 0,20 0 16,-20 0-16,-1 0 0,0 0 15,-21 0-15,22 0 0,-22 0 16,0 0-16,0 0 0,-21-22 31,-21 22-31,0 0 16,0 0-16,-22 0 0</inkml:trace>
  <inkml:trace contextRef="#ctx0" brushRef="#br0" timeOffset="20511.55">1037 4064 0,'0'0'0,"0"-21"0,0 0 15,0 0-15,0-1 16,0 1 0,0 42 15,0 1-31,0-1 16,0 0-16,0 0 0,0 0 0,-21 22 15,21-22-15,0 0 16,0 21-16,0 22 15,0-43-15,0 0 0,-21-21 16,21 21-16,0-42 31,0 0-15,0 0-16,0 0 16</inkml:trace>
  <inkml:trace contextRef="#ctx0" brushRef="#br0" timeOffset="20867.87">1122 3683 0,'-21'21'32,"-1"-21"-32,22 21 15,22-21 16,-1 0-15,-21-21 0,0 0-1,-21 21 17,-1 0-17,1 0 1,21 21-1,0 0 1,0 1-16,21-22 16,1 21-16,-1-21 0,0 0 15,0 0-15</inkml:trace>
  <inkml:trace contextRef="#ctx0" brushRef="#br0" timeOffset="21403.54">1609 3831 0,'-22'64'32,"22"-43"-32,0 0 0,0 0 15,0 0-15,0 1 0,0 83 16,0-83-1,0-1-15,-21 0 0,21 21 16,0-21-16,-21 1 0,21-1 16,0-42 31,0-1-47,0 1 15,0-21-15,0 21 16,0 0-16,0-22 0,21 1 0,0 21 15,-21-22-15,22 1 0,41-21 16,1 20 0,-43 1-16,63 21 15,-62 21-15,20 0 0,-21 0 0,0 0 16,22 0-16,-22 21 0,0 42 16,-21 22-1,0-64-15,0 22 0,0-1 0,-21 0 16,0-21-16,21 22 0,-22-22 15,1 0-15,0 21 0,21-20 16,0-1-16,-21 0 0,21 0 16,21-42 31,-21 0-47,21 0 0,0-1 0,1 1 15</inkml:trace>
  <inkml:trace contextRef="#ctx0" brushRef="#br0" timeOffset="21755.44">3217 3620 0,'0'0'0,"0"-22"15,-21 1-15,21 0 16,-21 21 0,21 21-16,-21 0 15,21 1-15,0-1 16,0 0-16,0 21 0,0-21 0,0 22 0,0-1 16,-21 0-16,21 1 15,0-1-15,0 0 0,-43 64 16,43-85-16,-21 22 15,21-22-15,0 21 0,0-21 16,0 1-16,-21-22 31,21-22-31,-21 22 0,21-21 16,0 0-16,-21 0 0</inkml:trace>
  <inkml:trace contextRef="#ctx0" brushRef="#br0" timeOffset="22408.06">2709 3979 0,'0'0'16,"0"-21"-16,21 21 31,1 0-31,-1-21 16,21 21-16,0 0 0,1-21 0,-1 0 16,22 21-16,-22-21 0,21-1 0,1 22 15,126-63 1,-84 21-16,-63 20 15,-1 1-15,-21 0 0,0 0 16,0 0-16,-21 0 0,0-22 0,0 22 16,0 0-16,0 0 0,0 0 0,0-1 15,0 1-15,-21 21 0,-21 0 16,21 0 0,0 21-16,21 1 0,0-1 15,0 21-15,0-21 0,0 22 0,0-1 16,0-21-16,0 21 0,0 64 15,0 21 1,0-106-16,0 22 16,0-22-16,0 21 0,0-21 0,0 1 15,0-1-15,0 0 0,0 0 16,-22 0-16,1-21 16,21-21 15,0 0-31,0 0 0,0 0 15,0-22-15,21 22 0,1 0 0,-1-21 16,0 20-16,0-20 0,21-21 16,64-1-1,-85 43-15,22 0 0,-1 21 16,-21 0-16,0 0 0,1 0 0,20 0 16,-21 0-16,-21 21 0,21 0 15,-21 0-15,0 0 0,0 1 16,0 62-16,-42-20 15,21-22-15,0 0 16,-1-20-16,22-1 16,22-21 31,-1-21-47,0-1 0,0 1 15,-21 0-15</inkml:trace>
  <inkml:trace contextRef="#ctx0" brushRef="#br0" timeOffset="22781.85">4149 3937 0,'0'0'0,"21"0"0,0 0 16,0 0-16,0 0 15,0 0-15,1 0 0,-1-21 0,0 21 16,0-21-16,0 21 0,0-21 15,22-1-15,-1-20 16,-21 42-16,-21-21 16,0 0-16,0 0 15,-21 21-15,0 0 0,0 0 0,0 0 16,-22 0-16,22 0 16,-42 63-16,41-42 15,22 0-15,0 1 0,-21 20 0,21-21 16,0 0-16,0 22 0,0-22 15,0 0-15,0 0 0,21 43 16,1-64 0,-1 21-16,0-21 0,0 0 0,21 0 15,-20 0-15,-1 0 0,21 0 16,-21 0-16,0-21 0,22-22 16,-22 22-16,0 0 15</inkml:trace>
  <inkml:trace contextRef="#ctx0" brushRef="#br0" timeOffset="23544.42">5694 3620 0,'0'-22'0,"0"44"0,0-65 16,0 1-16,0 21 0,0-22 16,0 22-16,0 0 0,0 0 0,0 0 15,0-22-15,-21 43 32,21 22-17,0-1-15,0 0 0,0 21 16,42 64-16,-21-64 15,-21 1-15,0-1 0,0 0 16,0 1-16,0-1 0,0 43 16,0-64-16,0 21 0,0 22 15,-21-43 1,21 0-16,-21-21 0,0 0 16,21-21-1,0 0-15,0 0 0,0-1 16,0-20-16,0 0 15,21 21-15,0-22 0,0 22 16,0-21-16,0 21 0,22-1 16,-22 1-16,21 0 0,-21 0 0,22 0 15,41 0 1,22 21-16,-85 0 0,22 21 16,-1 0-16,-21 0 15,-21 21-15,0-20 0,0-1 0,0 0 16,0 0-16,0 43 15,0-22 1,-21-21-16,0 0 0,0-21 16,21-21 31,0 0-32,21 0-15,0 21 16</inkml:trace>
  <inkml:trace contextRef="#ctx0" brushRef="#br0" timeOffset="23920.2">6562 3810 0,'21'0'0,"-42"0"0,63 0 0,-21 0 16,0 0-16,0-21 0,1 21 15,-1-21-15,21 0 0,22-22 16,-43 22 0,-21 0-16,21 0 0,-21 0 15,0-1-15,0 1 0,0 0 16,-21 21-16,0 0 0,-1 0 0,1 0 16,-42 0-1,42 21-15,-1 0 0,1 1 16,21-1-16,0 0 0,-21 0 15,21 21-15,0-20 0,0-1 0,0 0 16,0 42-16,0-20 16,21-22-16,0 0 15,1 0-15,-1-21 0,0 0 16,0 21-16,0-21 0,22 0 0,-22 0 16,85 0-1,-22 0-15,-63 0 0,22-21 16</inkml:trace>
  <inkml:trace contextRef="#ctx0" brushRef="#br0" timeOffset="24407.92">7451 3620 0,'0'0'16,"-22"-22"-16,1 22 15,0 0-15,0 0 0,-21 0 16,20 0-16,1 22 0,-21-22 15,21 21-15,0 0 0,-22 21 16,1-21-16,21 1 0,-43 83 16,64-83-1,0-1-15,0 0 16,0 0-16,0 0 0,0 0 0,0 1 16,21-22-16,1 0 0,-1 21 0,0-21 15,0 0-15,0 0 0,0 0 16,22 0-16,-1-43 0,0 43 15,-20-21-15,41-21 0,-42 21 16,22 0-16,-1-43 16,-21-21-1,-21 64-15,0 0 0,0 0 16,0 0-16,-21 42 31,0 0-31,21 0 16,0 0-16,0 22 0,0-1 15,0-21-15,0 0 0,0 1 16,0-1-16,0 0 0,21 0 16,-21 0-16,21 0 0,0-21 15,22 22-15,-22-22 0,0 0 0,21 0 16,22 0 0,20-22-16,-41 22 0,-1-21 15,-21 0-15</inkml:trace>
  <inkml:trace contextRef="#ctx0" brushRef="#br0" timeOffset="24955.9">8191 3725 0,'0'-21'0,"0"42"0,0-63 16,0 21-16,0 0 15,0 0-15,-21-1 0,-21 1 16,21 21-16,-22 0 16,1 0-16,0 0 15,21 21-15,-22 1 0,22-1 0,0 0 16,0 0-16,0 0 0,-1 64 15,1-43-15,21 1 16,0-1-16,0-21 0,0 0 16,0 0-16,21 1 0,22-1 15,-22-21-15,0 0 16,0 0-16,0 0 0,1 0 0,-1 0 16,21 0-16,-21 0 0,0-21 15,1-1-15,-1 22 0,0-21 0,0 0 16,0-21-16,0 21 0,1-1 0,-22-20 15,0 0-15,21-1 0,0 1 16,-21 0-16,21-1 0,0-126 16,0 63-1,-21 64-15,0 0 0,22 20 16,-22-20-16,0 21 0,0 0 0,0 42 31,-22 0-31,22 0 16,0 22-16,-21-1 0,21 0 0,-21 1 15,21 20-15,-21-21 0,21 1 16,0 20-16,0-20 0,0-1 0,0 0 16,0 43-16,0 21 15,0-85-15,21 0 16,0 21-16,-21-20 0,21-22 16,1 0-16,-1 0 0,0 0 15,64 0 1,-43-43-16,-21 22 0,0 21 15,0-21-15,1 0 0,-1 0 16,0-1-16</inkml:trace>
  <inkml:trace contextRef="#ctx0" brushRef="#br0" timeOffset="25629.73">8678 3747 0,'-21'0'0,"42"0"47,0 0-47,1 0 15,-1 0-15,0-22 0,0 22 16,0 0-16,0-21 0,1 0 16,-1 0-16,0 21 0,-21-21 0,0 0 15,0-1-15,0 1 16,-21 21 0,-22 0-16,22 0 15,0 0-15,0 21 0,0 1 16,0-1-16,-22 42 15,43-42-15,0 22 0,0-1 16,0-21-16,0 0 16,0 1-16,0-1 0,0 0 0,21 0 15,1-21-15,-1 0 0,0 0 16,21 0 0,-21 0-16,1 0 0,20 0 0,0-21 15,-21 21-15,1-21 0,-1 21 16,-21-21-16,21-1 0,0 1 15,-21-21-15,21-43 16,0 64-16,-21 0 16,22 0-16,-1 0 0,0-1 15,0 22-15,0 0 0,0-21 16,64 21 0,-64 21-16,0-21 15,1 22-15,-1-1 0,-21 0 16,0 21-16,0-21 0,21 1 0,-21-1 0,0 21 15,21-21-15,-21 0 16,0 1-16,0 20 0,0 0 16,0-21-16,-21 1 15,0-22-15,21-22 32,0 1-32,0 0 15,0 0-15,21-21 16,0-1-16,0 22 0,0 0 15,-21-21-15,22 20 0,-1 1 0,0 0 16,0 0-16,0 0 0,0 0 16,64-22-1,-43 22-15,-20 21 16,-1-21-16</inkml:trace>
  <inkml:trace contextRef="#ctx0" brushRef="#br0" timeOffset="26787.07">10753 4064 0,'0'-21'31,"0"0"-31,0 0 0,0-1 0,0 1 15,0 0-15,0 0 0,0 0 16,21 0-16,0-1 0,-21-20 0,21 21 16,0-21-16,22-64 15,-1 21 1,-42 64-16,0 0 0,0 0 16,0 42-1,0 0-15,-21 0 16,21 0-16,-43 64 15,43-43-15,0-21 0,0 22 16,0-1-16,0-21 0,0 22 16,0-22-1,0 0-15,22-21 0,-1 0 16,0 21-16,0-21 0,0 0 16,43 0-16,-43 0 15,0-21-15,0 0 0,0 21 0,1-21 16,-1-1-16,-21 1 0,0-21 15,0 21-15,0 0 16,0-1-16,-21-20 0,-22 0 16,22 21-16,0-1 0,-43-20 0,43 42 15,-21 0-15,-22 0 16,43 0 0,42 0-1,1 0-15,-1 0 16,21 0-16,-21 0 0,22 0 0,-1 0 15,21 0-15,22-21 16,-43 21-16,1-21 0,41 0 16,-41 21-16,-22-22 0,0 1 15,0 21-15,0-21 0,1 21 16,-22-21-16,0 0 16,0 0-16,0-1 15,-22 44 16,22-1-31,0 0 0,0 0 16,-21 64 0,0-43-16,21 0 0,0 43 15,0-64-15,0 22 0,0-1 16,0 0-16,0 22 0,0 147 16,21-62-1,0-86-15,-21 1 16,22-22-16,-1 21 0,-21 1 0,0-22 15,21 22-15,-21-1 0,0-20 0,21 126 16,-42-63 0,0-64-16,21-21 0,-21 22 15,-1-22-15,1 0 0,0 0 16,0-21-16,0 0 0,0 0 16,-1-21-16,1 0 15,0-22-15,21 22 0,-21-21 16,0 0-16,0-64 0,21 63 15,-22-20-15,22-1 0,0 1 0,0-1 16,0 1-16,0-1 0,0 1 16,22-22-16,-1 22 0,42-107 15,1 65 1,-22 62-16,0 1 0,1 0 16,-1-1-16,0 22 0,1-21 0,20 21 15,-20-1-15,-1 1 0</inkml:trace>
  <inkml:trace contextRef="#ctx0" brushRef="#br0" timeOffset="27213.82">13229 3302 0,'0'-21'0,"0"42"0,0-63 0,0 21 16,-21-1-16,21 1 0,0 0 15,0 0-15,0 0 0,-21 21 16,0 21-1,21 0-15,0 0 0,0 64 16,0-43-16,0 1 16,0-1-16,0 0 0,-22 22 0,22-22 15,-42 85-15,42-42 16,-21-43 0,21-21-16,-21 0 0,21 1 15,-21-22-15,21 21 0,-22-21 16,22 21-16,-21-21 0,0 0 31,21-21-31,-21 0 0,0 21 0</inkml:trace>
  <inkml:trace contextRef="#ctx0" brushRef="#br0" timeOffset="27880.44">12573 3683 0,'42'0'31,"-21"0"-31,1 0 0,-1 0 16,21 0-16,0-21 0,1 21 16,105-42-16,42-1 15,-126 22-15,-1 0 16,1 0-16,-22 0 16,1-22-16,41 1 0,-41 0 0,-22 20 15,-21-83 1,0 41-16,0 43 15,0-21-15,0 20 0,-21 1 16,-1 0-16,1 21 0,0 0 16,0 21-1,21 0-15,-21 85 16,21-63-16,0-1 0,0 21 16,0-20-16,0-1 0,0 0 0,0 22 15,0-22-15,0 1 0,0-1 0,0 43 16,-21-22-1,-1-42-15,22 0 0,0 1 16,0-1-16,-21-21 16,0 0-1,21-21 1,0-1-16,0 1 16,0 0-16,0 0 15,0 0-15,0-22 0,0 22 0,21 0 16,0 0-16,1 0 0,-1-22 0,0 22 15,21 0-15,-21 0 0,43 0 16,-1 0 0,-20 21-16,-22 0 0,21 21 0,1 0 15,-43 0-15,21 21 16,0-20-16,-21-1 0,0 0 16,0 0-16,0 0 0,0 0 0,-42 43 15,20-43 1,1 0-16,0-21 15,21 21-15,21-42 47,-21 0-47,21 21 0,1-21 0,-22 0 16,21 0-16</inkml:trace>
  <inkml:trace contextRef="#ctx0" brushRef="#br0" timeOffset="28220.25">13928 3641 0,'21'0'0,"0"0"16,0 0-1,-21-21-15,21 21 0,0 0 0,22-22 16,-22 1 0,0 0-16,0 21 0,22-42 15,-22 42-15,0-21 0,-21-1 0,0 1 16,0 0-16,-21 21 31,0 0-31,-1 0 0,1 0 0,0 21 16,0 0-16,-21 22 0,-1-1 15,43-21-15,-21 22 16,21-22-16,-21 63 16,21-62-16,0-1 0,0 0 15,21 0-15,0-21 16,-21 21-16,21-21 0,1 0 0,-1 0 15,21 0-15,0 0 16,1 0-16,20-21 0,-42 0 16,22 21-16</inkml:trace>
  <inkml:trace contextRef="#ctx0" brushRef="#br0" timeOffset="28867.88">15579 3535 0,'-22'0'16,"44"0"-16,-65-21 0,22 21 0,21-21 15,-21 21-15,21-22 0,0 1 0,0 0 16,0-21-1,0 21-15,21-1 0,0 22 16,0-21-16,1 21 16,-1-21-16,21 21 0,-21 0 0,0 0 0,64 42 15,-43-20 1,1 41-16,-22-21 16,21 22-16,-42-22 0,0-21 15,0 43-15,0-43 16,0 21-16,-63 1 15,20-1-15,22-42 16,0 0 0,21-21-1,0 0-15,0 0 16,0-1-16,0 1 0,0 0 16,21-21-16,22-43 15,-22 43-15,-21 21 0,21-22 16,0 22-16,0 0 0,0 0 15,1 0-15,-1-1 0,-21 1 0,63 0 16,-20 21 0,-22 0-1,-21 21-15,0 0 0,21-21 0</inkml:trace>
  <inkml:trace contextRef="#ctx0" brushRef="#br0" timeOffset="29246.66">16171 3641 0,'0'0'0,"85"21"32,-64-21-32,0 0 0,0 0 15,1 0-15,-1-21 0,21 21 16,-21-21-16,0-1 0,43 1 16,-43 0-16,0 0 0,-21 0 0,0 0 15,0-1-15,0 1 0,0-21 16,-21 21-1,0 21-15,0 0 0,0 0 16,-1 0-16,-20 0 0,21 21 16,0 0-16,-22 0 0,22 0 0,0 1 15,0-1-15,21 0 0,0 0 16,-21 64 0,21-22-16,0-42 15,21 1-15,0-22 0,0 21 16,0 0-16,1-21 0,20 0 0,-21 0 15,21 0-15,1 0 0,-22 0 0,21 0 16,1 0-16,41 0 16,-41 0-16,105-42 15,-106 20-15,0 22 0</inkml:trace>
  <inkml:trace contextRef="#ctx0" brushRef="#br0" timeOffset="30314.05">17230 3493 0,'0'-22'16,"0"44"-16,0-65 0,0 22 0,0 0 15,-22 0-15,1 0 0,-21 21 16,21 0-16,0 0 16,-1 0-16,1 0 0,-21 0 0,0 21 15,-1 0-15,22 0 0,0 21 16,0-20-16,0-1 0,-1 21 16,1-21-16,0 22 0,0-22 15,21 0-15,-21 64 16,21-43-16,0-21 0,21-21 15,0 21-15,0-21 0,0 21 16,1-21-16,-1 0 0,0 0 0,0 0 16,0 0-16,22 0 0,-1-21 15,43-21 1,-64 21-16,0 0 0,0-1 16,0 1-16,-21-21 0,21 0 15,1-1-15,-22 22 0,0 0 0,0-21 16,0-1-1,0 64 17,0 22-32,0-22 15,-22 0-15,1 43 16,21-1-16,-21-21 16,-21 43-16,42-21 0,-21-22 15,21 127-15,-22-105 16,22-1-16,0 1 0,-21-1 15,21 1-15,-21 147 16,0-126 0,21-43-16,0-20 0,0 20 15,0-21-15,-21 0 0,21 22 16,0-22-16,0-42 31,0-1-31,21 1 0,-21 0 16,21 0-16,0-21 0,0 20 0,1-20 15,-22 21-15,21-21 0,0-1 16,21 1-16,-21-22 0,1 1 0,83-212 31,-41 127-31,-43 84 16,0-21-16,43-42 0,-64 64 0,21 21 16,0-22-16,-21 22 0,21-1 15,-21 1-15,0-21 16,0 20-16,-21 43 31,21 21-31,-21 1 0,21-1 16,0 0-16,0 21 0,0-21 15,0 22-15,0-22 0,0 42 16,0-41-16,0 20 0,0 0 16,0-21-16,0 1 0,21-22 15,-21 21-15,21 0 0,0-21 0,22 0 16,-1 0-1,-21 0-15,0 0 0,1 0 16,-1 0-16,0-21 0,0 21 16,-21-21-16,21-1 0,0 1 0,-21 0 15,43-64 1,-22 22-16,-21 42 0,0 0 16,0-1-16,0 1 0,0 0 15,0 42 16,0 0-31,-21 1 0,21-1 0,0 0 16,0 0-16,-21 43 0,21-43 16,0 0-16,-22 0 0,22 0 15,0 0-15,0 1 0,0-1 16,0 0-16,22-21 0,-1 21 16,0-21-16,0 0 15,0 0-15,0 0 0,1 0 16,20-42-16,-21 42 0</inkml:trace>
  <inkml:trace contextRef="#ctx0" brushRef="#br0" timeOffset="31497.37">18288 3577 0,'-21'-21'0,"0"21"31,21-21 0,21 21-31,0-21 16,0 0-16,0-1 16,0 22-16,1-21 0,-22 0 15,21 21-15,-21-21 0,21 0 0,-21 0 16,-21 21 0,0 0-1,-1 0-15,1 0 0,-21 0 0,21 21 16,0 0-16,-1 0 0,1 0 15,-21 43-15,0 20 16,42-62-16,0-1 16,0 0-16,0 0 0,0 0 0,0 0 15,21-21-15,0 22 0,0-22 0,0 0 16,43 21 0,-43-21-16,21 0 0,-21 0 15,1 0-15,20 0 0,-21-21 0,21 21 16,22-22-16,-22 1 0,1 0 15,-22 0-15,42-21 16,22-43-16,-64 64 16,0-22-16,0 22 15,1 0-15,-22 0 0,0 0 0,0 0 16,-22 21 0,1 0-1,0 0-15,0 21 0,0 0 0,0-21 16,-1 21-16,22 0 15,0 0-15,0 1 0,0-1 16,0 0-16,0 0 0,0 0 16,0 0-16,22 1 0,-1-22 15,-21 21-15,21 0 0,0-21 0,-21 21 16,21-21-16,-21 21 0,21 0 16,-21 1-16,0-1 15,0 0 1,-21-21-16,0 0 0,0 0 15,0 0-15,0 0 0,-1 0 16,1 0-16,0 0 0,-21 0 16,21-21-1,21 0-15,0-1 16,0 44 31,21-1-32,0-21-15,0 0 0,-21 21 16,42-21-16,22 0 16,-22 0-16,-21 0 15,1 0-15,-1 0 0,21 0 16,-21 0-16,22 0 0,-22 0 0,21 0 0,-21-21 16,22 0-1,41-43-15,-63 22 16,1 21-16,20-64 0,-42 43 15,21-1-15,0 1 0,0-22 16,1 22-16,-1-85 16,-21 85-1,0 21-15,0-1 0,0 1 16,-21 21 0,-1 21-1,22 1-15,0-1 0,0 0 0,-21 42 16,0 1-1,21-22-15,0 1 0,-21 20 16,21-21-16,-21 1 16,21-22-16,0 21 0,0-21 0,-21 1 15,21 20-15,0-21 0,0 0 0,0 0 16,0 1 0,21-1-16,-21 0 0,21-21 15,0 0-15,0 0 0,0 0 0,1 0 16,-1 0-16,0 0 0,0 0 15,0 0-15,22-42 16,-22 42-16,0-22 0,0 22 0,-21-21 16,0 0-16,21 21 0,0-42 15,-21 21-15</inkml:trace>
  <inkml:trace contextRef="#ctx0" brushRef="#br0" timeOffset="31803.2">19177 3387 0,'0'0'0,"21"0"31,0 0-31,0 0 16,22-21-16,-1 21 0,0 0 15,1 0-15,20-22 0,-20 22 0,-1 0 16,0 0-16,1-21 0,-1 21 15,64-21-15,-85 21 16,0-21-16,0 21 16,-21-21-1,-21 21 32,0 0-47,0 21 16,0-21-16,-1 21 0</inkml:trace>
  <inkml:trace contextRef="#ctx0" brushRef="#br0" timeOffset="40769">1079 5101 0,'0'0'0,"0"-21"0,0 0 0,0 0 16,0 0-16,-21 21 31,21 42-31,0-21 16,-21 21-16,21-20 0,0 20 15,0 64-15,0-64 0,-21 0 16,21 1-16,-21-1 0,21 0 16,-21-20-16,21 20 0,0-21 0,0 0 15,0 0-15,0 1 16,21-22 0,0-22-1,0 1-15,-21 0 0,21 0 16,0 0-16,1 0 0,-1-22 15,21 1-15,0-22 16,-20 22-16,-1 21 0,0 0 16,0 21-1,0 0-15,-21 21 16,21-21-16,-21 42 0,22-21 16,-22 22-16,0-22 0,0 0 15,21 21-15,-21-20 0,21-1 16,0 0-16,0 0 15,0 0-15,1-21 0,-1 0 16,0 0-16,42 0 0,-20 0 16,-22-21-16,21 0 0,-21 0 15,22 0-15,-22-1 0,21 1 0,-21 0 16,1-21-16,-1 21 16,-21-22-16,0 22 0,21-21 0,-21-1 15,0 1-15,21 0 0,-21-64 16,0 85-1,0 42 1,0 0-16,-21 0 16,21 22-16,0-1 0,-21-21 0,21 21 15,0 43-15,0 0 16,0-64-16,0 21 16,0 1-16,0-22 0,21 0 15,0 0-15,0 0 0,0-21 16,1 0-16,-1 0 0,0 0 0,21 0 15,43-42 1,42-43-16,-85 64 16,-21-21-16,22-1 0,-1 1 15,-21 0-15,43-64 0,-43 42 16,0 1-16,-21-85 16,0 42-1,0 85-15,0 0 16,0-1-16,-21 22 15,0 22-15,0 20 0,21-21 16,-22 21-16,1 22 0,0-22 0,0 64 16,0-42-16,0 41 15,-1-62-15,22-1 0,-21 43 16,21-43-16,-21-21 16,21 64-16,0-64 15,21-21 16,0-21-31,-21 0 0,22 0 16,-1-1-16,-21 1 0,42-42 16,0-1-16,-20 43 15,-1-21-15,0 21 16,0-1-16,-21 1 0,21 0 0,0 21 0,1 0 16,-1 0-1,0 21-15,-21 0 0,0 1 0,0-1 16,21 0-16,-21 0 0,0 0 15,21 0-15,-21 22 0,0-1 16,21-21-16,-21 0 0,22 1 16,-22-1-16,63 0 15,-42-21-15,0 0 0,1 0 16,-1 0-16,21-21 16,22-22-16,-43 22 0,0 0 15,64-64 1,-22 1-16,-42 63 15,-21-22-15,0 22 0,0 0 16,0 0-16,0 0 0,0-1 0,-21 22 31,21 22-31,0-1 0,-21 0 16,21 0-16,-21 21 0,21-20 16,0 20-16,0-21 0,0 21 15,0-20-15,0 20 0,0-21 0,21 43 16,0-43-1,0 0-15,0-21 0,1 0 0,20 0 16,-21 0-16,0 0 0,22 0 16,-22 0-16,0-21 0,0 0 15,64-22-15,-43-20 16,-21 42-16,0-1 16,22-41-16,-43 42 0,21 0 15,0-1-15,-21 1 0,0 0 0,21 21 16,0 0-1,-21 21 1,0 0 0,0 1-1,0-1 1,22-21 0,-1 0-1,-21-21-15,0-1 16,0 1-16,0 0 15,0 0-15,0 0 16,-21 21-16,-1 0 16,1 0-16,0 0 0,0 21 15,0 0 1,0 0-16,21 0 0,0 1 16,-22-1-16,1 42 15,21-42-15,0 1 0,0-1 0,0 0 16,0 21-16,0-21 0,0 1 15,21-1-15,1-21 0,-1 21 16,0-21-16,0 0 0,0 0 16,0 0-16,85-42 15,-85 20 1,1 1-16,-1 0 0,0 0 0,0-21 16,0 20-16,-21-20 0,21-21 0,1 20 15,-22-20-15,0 20 16,0-62-16,21-44 15,-21 107-15,21 0 16,-21 21-16,0-1 0,0 1 0,0 0 16,0 42-1,0 0-15,-21 1 0,21 20 16,-21 0-16,21 1 0,0-1 0,0 0 16,0 22-16,0-22 0,0 0 15,-22 22-15,22 21 16,-21 20-16,21-62 15,0-22-15,0 0 0,0 0 0,0 0 16,0 1-16,0-44 47,0 1-47,0 0 0,0 0 16,0 0-16,0-22 0,21 22 15,1-21-15,-22 21 0,21-22 0,21 1 16,-21 0-16,0 21 15,1 21-15,-1-22 0,0 22 0,0 0 16,0 0-16,0 0 0,1 22 16,-22-1-16,21 21 0,-21 43 15,0-43 1,0 22-16,0-43 0,0 0 16,0 21-16,0-21 0,21 1 15,0-1-15,0 0 0,0-21 16,22 0-1,41-21-15,-62 0 16,20-1-16,-21 1 0,0 21 0,0-42 16,1 21-16,-1 0 0,-21-1 15,0 1-15,0-21 0,0 21 0,0 0 16,0-1-16,-43-62 16</inkml:trace>
  <inkml:trace contextRef="#ctx0" brushRef="#br0" timeOffset="40967.89">3429 4890 0,'0'0'0,"-21"0"0,0 0 16,-1 0-1,22 21-15,22-21 31,-1 0-15,0 0-16,21 0 16,-21 0-16</inkml:trace>
  <inkml:trace contextRef="#ctx0" brushRef="#br0" timeOffset="41467.6">5651 4953 0,'0'0'0,"0"-21"0,0 0 0,0 0 0,0-1 16,0 44 15,0-1-31,0 0 0,0 21 0,0 22 16,0-22-16,0-21 15,0 22-15,0-22 0,0 21 0,0-21 16,-21 22-16,21-22 0,-21 0 0,21 0 16,-21 0-1,21 0-15,0 1 0,21-22 16,0 0-1,0 0-15,1-22 16,-1 1-16,0 21 0</inkml:trace>
  <inkml:trace contextRef="#ctx0" brushRef="#br0" timeOffset="41863.37">6117 4974 0,'21'-21'0,"-42"42"0,63-42 0,-42 0 0,0 0 16,-21 21-1,0 0-15,0 21 16,-21 0-16,20 0 0,1-21 0,-63 64 16,62-64-1,22 21-15,0 0 0,0 0 16,22 0 0,-1-21-1,21 0-15,-21 22 0,43-22 16,-1 21-16,-20 0 0,-22-21 15,0 21-15,0 0 0,21-21 16,-20 21-16,-22 1 0,21-1 16,-21 0-16,0 0 0,0 0 15,-21-21-15,-64 21 16,43 1 0,-1-22-16,22 0 0,-42 0 15,41 0-15,1 0 0,0 0 16,0 0-16,0 0 15,21-22 1,0 1 0,0 0-16,0 0 0,0 0 15,21 21-15,-21-21 0</inkml:trace>
  <inkml:trace contextRef="#ctx0" brushRef="#br0" timeOffset="42067.26">5630 4741 0,'0'-21'0,"0"42"0,-21-63 0,21 21 15,21 21 48,0 0-48,1 21-15</inkml:trace>
  <inkml:trace contextRef="#ctx0" brushRef="#br0" timeOffset="43532.94">8043 5355 0,'-21'0'0,"21"-21"31,0 0-31,0 0 16,0 0-16,0-1 0,0 1 16,0 0-16,0-21 0,0 21 15,0-1-15,0-20 0,0 21 16,0-21-16,0-22 15,0-21-15,0 64 16,0-21-16,0 21 0,0 0 0,0-1 16,0 1-16,0 42 31,0 1-31,0-1 0,0 21 16,0 0-16,-21 1 0,21-1 0,0 0 15,0 1-15,0-1 0,0 0 16,0 1-16,0-1 0,0 0 0,0 64 15,21-85 1,0 1-16,-21-1 0,21 0 0,22 21 16,-1-42-16,-21 0 0,0 0 15,1 0-15,20 0 0,-21 0 16,64-42 0,-43 0-16,0 20 0,-20-20 15,-1 21-15,0 0 0,21-22 16,-21 1-16,1 0 0,-1-1 0,0 1 15,0 0-15,21-106 16,-20 63-16,-22 43 16,0 20-16,0-20 0,0 21 15,0 0-15,0 42 32,0 0-32,-22 0 0,22 22 15,-21-22-15,21 21 0,-21 43 16,21-22-16,0-20 0,0-1 15,-21 0-15,21 1 0,0-1 0,0 0 16,0 1-16,0-22 0,0 0 0,63 42 16,1-41-1,-43-22-15,43 0 16,-22 0-16,0 0 0,-21 0 16,22-22-16,-1 1 0,0 21 15,64-84 1,-42-1-16,-43 64 15,0-22-15,-21 22 0,0 0 16,0 0-16,0 0 0,-21 21 16,0 0-1,0 21-15,21 0 16,0 0-16,0 0 0,0 1 0,0-1 16,0 0-16,0 0 0,0 0 15,0 0-15,0 1 0,0 41 16,0-42-16,21 0 15,-21 1-15,0-1 16,-21-21 15,21-21-15,-22-1-16,1 22 0,0-21 16,21 0-16,-21 21 15,0 0-15,21 21 47,21 0-47,0-21 16,0 0-16,0 0 15,1 0-15,20 22 16,-21-22-16,0 0 0,0 0 0,22 0 16,-22 0-16,21-22 0,-21 1 0,22 21 15,-1-21-15,0 21 0,64-63 16,-42-1-1,-64 43-15,0 0 16,0 0-16,0-1 0,0 1 0,0 0 16,0 0-16,0 0 0,-21 42 31,-1-21-31,1 21 16,21 21-16,0-20 0,-21 20 15,21-21-15,0 0 16,-21 0-16,21 1 0,0-1 0,0 0 15,0 0-15,0 21 0,21-20 16,0-22-16,0 21 16,1-21-16,-1 0 0,0 0 15,21 0-15,-21 0 0,22 0 0,20 0 16,22 0 0,-64-21-16,21 21 0,-20 0 0,20 0 15,-21-22-15</inkml:trace>
  <inkml:trace contextRef="#ctx0" brushRef="#br0" timeOffset="44101.62">10520 5122 0,'0'0'0,"0"-105"32,0 83-32,0 1 0,-21 0 0,-1 21 15,1 0-15,0 0 16,0 0-16,0 0 0,0 0 0,-1 0 15,1 0-15,-21 21 16,-22 22-16,43-22 0,21 0 16,-21 21-16,0-21 0,21 1 0,-21 20 15,21-21-15,0 0 0,0 22 0,0-22 16,0 0-16,21 0 16,0 0-16,0 0 15,0-21-15,1 22 0,-1-22 0,0 0 16,21 0-16,-21 0 0,22 0 15,-22-22-15,0 22 0,21-21 16,1-21-16,-22 21 0,0 0 16,0-22-16,0 1 0,1-43 15,-1 43-15,0 0 0,21-64 16,-42 42-16,0 1 0,21 20 16,1-41-1,-22-1-15,0 64 0,0 0 16,0 0-16,0 42 15,-22 0-15,22 21 16,-21-21-16,0 106 16,21-63-16,-21-22 15,21 22-15,0 84 16,0-106-16,0 1 0,0-1 0,0 0 16,0-21-16,21 22 0,21-1 15,-20-21-15,20 0 16,0-21-16,-21 0 0,1 0 0,20 0 15,-21 0-15,21 0 0,-20 0 16,-1-21-16,21 0 0,22-64 16</inkml:trace>
  <inkml:trace contextRef="#ctx0" brushRef="#br0" timeOffset="45187">12277 5271 0,'0'0'16,"-43"21"0,43-42 15,0-1-31,0 1 0,21 0 15,1 0-15,20 0 0,-21-22 16,0 1-16,106-127 16,-84 63-1,-22 64-15,0-1 0,-21 1 0,0 21 16,0-22-16,0 22 0,0 0 16,0 0-16,-21 21 0,0 0 15,-1 0-15,1 0 0,0 21 0,0 0 16,0 0-16,0 1 0,21-1 15,0 21-15,0 0 0,0 22 16,21-22-16,0 1 0,0-1 0,43 21 16,-43 22-1,0-64-15,0 22 0,0-22 16,0 21-16,-21-21 0,0 0 16,0 1-16,0-1 15,-21-21-15,-21 0 16,0 0-16,20 0 0,1 0 15,0-21-15,0 21 0,21-22 16,-21 1-16,21 0 0,-21 0 0,-1 0 16,22 42 15,0 0-31,22-21 16,-1 21-16,-21 0 0,42 1 15,-42-1-15,21 0 16,0-21-16,1 0 0,-1 21 0,0-21 15,0 0-15,21 0 0,-20 0 0,62 0 16,-41 0-16,84-42 16,-85 21-16,43-22 15,-64 22-15,21 0 0,-21 0 16,0-22-16,1 22 0,-1-21 16,0 21-16,-21-22 0,21 22 0,-21-21 15,0 21-15,21 0 0,-21-1 16,0 1-16,0 0 0,0 42 47,0 0-47,0 22 0,-21-1 0,0 0 15,21 1-15,-21-1 0,0 0 0,21 1 16,-22 20-16,1-20 0,0 62 16,-42 65-1,63-107-15,0 1 0,-22 63 16,22-64-16,-21 1 0,21-22 15,0 22-15,0-22 0,0 21 0,0-20 16,0-1-16,0-21 0,0 22 0,-21-22 16,21 0-16,0 0 0,0 0 0,0 0 15,0-42 1,21 0 0,-21 0-16,21 0 0,1 0 0,-22-22 15,21 22-15,0-21 0,0-1 0,-21-20 16,21 21-16,0-22 0,1 1 15,-1-1-15</inkml:trace>
  <inkml:trace contextRef="#ctx0" brushRef="#br0" timeOffset="45501.92">13271 5228 0,'0'-42'0,"0"84"0,0-126 0,0 62 0,0-20 16,0 21-16,0-21 0,0 20 16,0 1-16,0-21 0,0 21 0,0 0 15,22-1-15,-1 1 0,0 21 16,0-21-16,21 21 0,-20 0 15,20 0-15,0 0 0,-21 0 0,22 0 16,-1 21-16,-21 0 0,0 22 0,1-22 16,-1 42-16,-21 22 15,0-64-15,-21 22 0,-1-22 16,1 21-16,-21-21 0,21 0 0,-64 22 16,43-43-16,-1 21 15,1-21-15,21 21 0,-21-21 0,20 0 16,1 0-1,21-21 1,21 0 0,1 21-16,20-21 0,-21 21 0,0-22 15,22 22-15,41-42 16</inkml:trace>
  <inkml:trace contextRef="#ctx0" brushRef="#br0" timeOffset="46459.62">13737 5186 0,'21'0'0,"-42"0"0,63 0 16,-20 0-16,-1 0 0,0-21 15,0 21-15,21-21 0,-20-1 0,41 1 16,22-63 0,-64 62-16,0 1 15,0-42-15,-21 42 0,0-1 16,0 1-16,0 0 0,-21 0 15,0 21-15,0 0 16,0 0-16,-1 0 0,1 21 16,0 0-16,0 0 0,0 1 0,0 20 15,-1-21-15,22 21 0,0 22 16,0-1 0,0-41-16,0-1 0,0 0 0,22 21 15,-1-42-15,0 21 0,0 1 0,0-22 16,0 0-16,1 0 0,20 0 15,-21 0-15,0 0 0,22 0 0,62-43 16,-62 22 0,-22 0-16,0 0 0,43-43 15,-43 22-15,0 0 0,0-1 16,0 22-16,0-21 0,1 21 0,-1-22 16,0 22-16,-21 0 0,21 0 15,0 21 1,0 0-16,-21 21 15,0 0-15,0 0 0,0 0 16,0 1-16,0-1 16,22-21-1,-22 21-15,0-42 32,0 0-17,0-1-15,0 1 16,0 0-16,0 0 15,0 0-15,-22 21 16,1 0 0,0 21-16,21 0 15,0 0-15,-21 0 0,0 1 0,0 41 16,21-21-16,0-20 16,-22 20-16,22-21 0,0 0 15,0 85 1,0-64-16,22-42 0,-1 22 15,0-22-15,0 0 16,0 0-16,64 0 16,0-22-16,-43 1 15,0 0-15,-21 0 0,1 0 16,20 0-16,-21-22 0,0 22 16,0-21-16,1 21 0,-22-64 15,0 43 1,0 63-1,-22 0 1,22 21-16,-21-21 16,0 64-16,21-43 15,0-20-15,0-1 0,0 0 16,0 0-16,0 0 0,21 0 16,0-21-16,1 0 0,-1 0 15,0 0-15,0 0 0,0 0 16,22 0-1,-1-42-15,-21 21 16,-21-21-16,21-1 0</inkml:trace>
  <inkml:trace contextRef="#ctx0" brushRef="#br0" timeOffset="46651.51">15155 4636 0,'-21'0'0,"42"0"0,-63 0 15,63 0 48,0 0-47,0 0-1</inkml:trace>
  <inkml:trace contextRef="#ctx0" brushRef="#br0" timeOffset="48176.46">15176 5165 0,'106'0'16,"-85"0"-1,1 0-15,41-21 0,-21-1 16,1 22-16,20-42 16,-42 21-16,22 21 0,-22-21 15,0-22-15,0 22 0,0 0 0,43-85 16,-43 43-1,-21 42-15,0-1 0,0 1 0,0 0 16,0 0-16,0 0 0,0 0 16,0-1-16,0 44 47,-21-22-47,21 21 0,0 0 0,0 21 15,-21-21-15,21 64 16,-21 21-16,21-64 0,-22 1 15,22 20-15,-21-21 0,0 22 0,21-22 16,-21 22-16,0-22 0,21 22 16,-21-22-16,-1 21 0,22-20 0,-21 20 15,0-20-15,-42 105 16,41-42 0,1-85-16,21 42 15,0-42-15,0 1 0,21-22 16,1 0-16,-1 0 0,0 0 0,42-43 15,-41 43-15,41-42 16,-42 0-16,22 20 0,-1-41 16,0 21-16,-21-1 0,-21-20 15,22 20-15,-1 1 0,-21-170 16,0 128 0,0 41-16,-21 1 0,-1 21 15,1 0-15,0 0 0,21-1 16,-21 1-16,0 21 0,0 0 0,-1 0 15,44 0 17,-1 0-32,0 0 15,21 0-15,-21 0 0,22 0 16,-1 0-16,0 0 0,1 0 0,63 0 16,63-63-1,-127 63-15,1-21 16,-1-1-16,0 1 0,-21-21 0,22 0 15,-22 20-15,-21 1 0,21-42 16,-21 42 0,-21 21-1,21 21 17,0 0-32,0 0 0,0 0 15,0 0-15,21 1 16,0-1-16,0-21 0,1 0 15,-1 0-15,0 0 0,0 21 16,0-21-16,22 0 0,-1 0 16,43-21-16,-64 0 15,0-1-15,0 22 0,-21-21 16,0 0-16,21 21 0,-21-21 0,21 21 16,-21-21-16,0 0 15,-21 21 32,21 21-47,-21 0 0,21 0 16,-21 43-16,21-43 0,0 21 15,-21-21-15,21 22 0,-43 41 16,43-41-16,0 20 0,0-21 16,-21 1-16,21-1 0,0 22 0,0-22 15,0 21-15,0-20 0,0-1 16,0 22-16,-21-22 0,21 21 0,0-20 15,-21 105 1,21-106-16,-21 1 0,0-1 16,21 0-16,-22 22 0,1-43 15,0 21-15,21-21 0,0 1 0,-21-1 16,0-21-16,0 0 0,-1 0 31,1-21-31,0-1 0,0 1 16,0-21-16,21 21 0,-21-43 15,21 22-15,0-64 16,0 43-16,21-1 0,21-63 16,-21 64-16,22-1 0,-1-21 0,64-84 15,-64 127 1,0-22-16,-20 22 0,20 0 0,0 20 16,-21-20-16,22 21 0,-22-21 15,42-22-15,-20 43 16,-22 0-16,21 0 0</inkml:trace>
  <inkml:trace contextRef="#ctx0" brushRef="#br0" timeOffset="48635.89">18775 4572 0,'0'0'0,"0"-21"0,0-21 0,0 20 15,21-20-15,-21 21 0,0 0 0,21 0 16,-21-43 0,-21 85-1,0 0 1,21 22-16,-21-1 0,21-21 0,-22 22 16,1 20-16,21-21 0,-21 64 15,-21 64 1,42-128-16,0 0 0,0 1 15,0-1-15,0-21 0,-21 21 0,21-20 16,0-1-16,0 0 0,0 0 16,-22-42 15,1 0-31,0 21 0,21-21 16</inkml:trace>
  <inkml:trace contextRef="#ctx0" brushRef="#br0" timeOffset="49255.54">18182 4868 0,'0'0'16,"-21"0"-16,21-21 0,21 21 31,0 0-31,0 0 0,22 0 0,-1 0 16,22-21-16,41 21 16,-41-21-16,-1 21 0,149-42 15,-64 20 1,-84 1-16,-1 0 0,-20 0 15,-1 0-15,0 0 0,1-22 16,-22 22-16,-21-21 0,0 21 0,0-22 16,0 22-16,-21 0 15,-1 21-15,1-21 0,0 21 16,0 0-16,0 21 0,21 0 16,-21 0-16,21 22 0,0-22 15,0 21-15,0 0 0,-22 1 0,22-1 16,-21 43-1,0 42-15,21-85 16,0 0-16,0 22 0,0-43 16,0 0-16,-21 0 0,21 1 15,0-1-15,-21-21 16,21-21 0,0-1-1,0 1-15,0-21 0,21 21 16,0 0-16,0-22 0,0 22 15,1-21-15,-1 21 0,21-22 0,-21 22 16,22 0-16,-1 0 0,-21 0 0,21 21 16,1 0-16,-22 0 0,21 0 15,-21 0-15,22 0 0,-22 0 0,42 84 16,-63-20 0,0-43-16,0 21 15,0 22-15,-21-43 0,0 0 16,0 21-16,21-20 0,-21-1 15,0 0 1,-1-21-16,44-21 31,-1 0-15,0-1-16</inkml:trace>
  <inkml:trace contextRef="#ctx0" brushRef="#br0" timeOffset="49603.22">19833 4932 0,'21'0'15,"-42"0"-15,63 0 0,-42-21 0,43 21 0,-22 0 16,21-21-16,22-1 16,-22 1-16,-21 21 15,0-21-15,1 0 0,-1 0 0,0 21 16,-21-21-16,0-1 0,0 1 0,0 0 15,-21 21 1,0 0-16,-1 0 0,1 0 16,0 0-16,-42 0 0,20 21 15,22 0-15,-42 43 0,41-43 16,1 21-16,0 1 0,0-1 16,21 43-1,0-43-15,0-21 0,63 0 16,-41 1-16,-1-22 0,21 0 15,-21 0-15,22 0 0,84-22 16,-43-20 0,-63 21-16,1 0 0</inkml:trace>
  <inkml:trace contextRef="#ctx0" brushRef="#br0" timeOffset="50094.65">21696 4255 0,'0'0'0,"0"-22"0,21 1 0,-21 0 16,21 0-16,-21 0 0,0 0 0,0-1 15,0 44 1,0-1-16,0 0 15,0 21-15,-21-21 0,0 22 0,0-1 16,-1 64-16,1-64 16,0 22-16,0 20 0,0-41 15,21-1-15,-21 85 16,21-63-16,0-43 16,0 0-16,0 21 15,0-21-15,21-21 16,0 0-16,0 0 0,0-21 15,-21 0-15,0 0 16,0 0-16,0 0 0,0-1 16</inkml:trace>
  <inkml:trace contextRef="#ctx0" brushRef="#br0" timeOffset="50784.25">21421 4678 0,'0'0'0,"-22"0"31,44 0-16,-1 0-15,21 0 0,22-21 16,41 21-16,-41 0 16,-1-21-16,-20 21 0,20 0 0,1-22 15,-1 22-15,1-21 0,-22 21 0,0 0 16,1-21-16,-1 21 0,-21 0 16,0 0-16,1-21 15,-44 21 1,1 21-16,0-21 15,0 21-15,21 0 0,-21-21 0,0 22 16,-1-1-16,22 0 0,0 0 16,0 21-16,0 22 15,22-64 1,-1 21-16,0-21 0,21 0 16,-21 0-16,22 0 0,-1 0 0,0 0 15,64-42 1,-63 21-16,-1 21 0,0-22 15,-21 1-15,22-21 0,-22 21 16,0 0-16,0 21 0,-21-22 16,0 1-16,0 0 15,-21 21 1,0 0 0,0 21-16,21 0 0,0 1 0,-21-1 15,-1 21-15,1 0 0,21-20 0,-21 20 16,21 0-16,0 43 15,0-22-15,0-20 0,0 41 16,0-41-16,0-1 0,0 0 0,0 1 16,0-1-16,0 43 15,0-64-15,0 21 0,0-21 16,-63 64-16,41-64 16,1-21-16,0 0 15,0 0-15,0 0 0,0 0 0,-22 0 16,1-42-16,0 21 0,20 0 15,-41-43 1,42 1-16,21 41 16,0 1-16,0 0 0,0 0 0,0 0 15,0 0-15,21-1 16,0 1-16,0 21 0,0-21 16,22 0-16,-1 21 0,0-21 0,43-22 15</inkml:trace>
  <inkml:trace contextRef="#ctx0" brushRef="#br0" timeOffset="51076.75">23199 4530 0,'0'-21'16,"0"42"-16,0-64 0,-22 43 16,1 0-1,0 22-15,21-1 0,-21 0 0,0 0 16,0 64-16,21-43 15,-22 0-15,22 22 0,0-22 0,-21 22 16,-21 147 0,21-126-16,21-43 15,0-20-15,0 20 0,0-21 16,0 0-16,0 0 0,0 1 0,0-1 16,0 0-16,0 0 15,0-42 1,21 21-1,-21-21-15,21 0 0,-21-1 0</inkml:trace>
  <inkml:trace contextRef="#ctx0" brushRef="#br0" timeOffset="51376.58">23029 4826 0,'0'-21'0,"0"-127"31,0 127-31,0-1 0,21 1 0,-21 0 0,22 21 15,41-42-15,-42 42 0,22 0 16,-1 0-16,-21 0 0,21 0 16,1 0-16,41 42 15,-41 43-15,-43-64 16,-21 21 0,-1-21-16,1 1 0,-63 20 15,62-21-15,-20-21 0,0 21 16,-1-21-16,22 21 0,-21-21 0,21 0 15,0 0-15,-1 0 0,44 0 32,-1-21-32,0 21 15,21-21-15,-21 21 0,22-21 0,-22 21 16</inkml:trace>
  <inkml:trace contextRef="#ctx0" brushRef="#br0" timeOffset="51751.41">23580 4784 0,'21'0'0,"106"-43"32,-106 43-32,0-21 15,21 0-15,-20 21 0,20-21 0,-21 0 16,0 0-16,0-1 0,1 22 16,-1-21-16,-21 0 0,0 0 0,0 0 15,-21 21 1,-1 0-16,-20 0 0,21 0 15,-21 21-15,20 0 0,-20 0 0,21 0 16,-21 1-16,20 20 0,-41 43 16,42-22-1,21-42-15,0 0 0,0 1 0,0-1 16,21 0-16,0 0 0,43 0 16,-22-21-16,-21 0 15,106 0 1,-63 0-16,-22 0 0,0 0 15,22-21-15,-43 0 0,0 0 16,0 0-16,-21-1 16,-21 22-1,-21 0 1,21 0-16</inkml:trace>
  <inkml:trace contextRef="#ctx0" brushRef="#br0" timeOffset="53259.56">2794 6392 0,'0'0'0,"0"-21"0,0 0 0,0 0 16,-21 21-16,0 0 16,-1 0-16,1 0 0,-21 21 15,21 0-15,0 0 16,-1 1-16,22 20 0,-21-21 0,0 21 15,21 1-15,-21-1 0,21 0 0,0 1 16,0-1-16,-21 0 16,21-20-16,0 20 0,0-21 0,0 0 15,0 0-15,0 1 0,21-1 16,0-21-16,64 0 16,-22 0-1,-42-21-15,22 21 0,-22-22 16,21 1-16,-21 0 0,1 21 0,-1-21 15,0 0-15,-21-22 0,0 22 0,0-21 16,-21-64 0,0 85-16,-22-21 0,22 20 0,-21-20 15,-1 21-15,1 0 0,0 0 16,21 21-16,-22 0 0,22 0 16,-42 0-16,41 0 15,22 21 1,22-21-1,20 21-15,0-21 0,1 0 0,-1 0 16,0 0-16,85 0 16,0-21-16,-42 0 0,-22-1 15,22 1-15,42-21 0,-63 42 16,-22-21-16,0 0 0,1-1 16,-22 1-16,0 21 0,-21-21 0,0 0 15,0 0-15,-21 0 16,0 21-1,-1 0-15,1 0 0,0 0 16,0 0-16,0 21 0,21 0 16,-21 21-16,21-21 0,0 22 15,0 41-15,-22 22 16,22-42-16,0-22 0,0 85 16,0-63-16,0-1 0,0 64 15,22-42-15,-1-22 16,-21 22-16,42 63 15,-21 0-15,-21-84 0,21 20 16,-21-20-16,0-1 0,22 1 0,-22-1 16,0 1-16,0-1 0,0 1 15,0-22-15,0 106 16,0-105 0,0-64-1,-22-1-15,22 1 16,0 0-16,-84-148 15,63 126 1,-1 1-16,1-21 0,-21-1 0,21 1 0,0-1 16,-1-21-16,1 1 0,0-149 15,21 21 1,21 149-16,0 20 0,22-41 16,-22 41-1,21 1-15,-21 21 0,1 0 0,20 0 16,21-43-1,-41 64-15,-1 0 0,0-21 0,0 21 16,0 0-16,-21-21 16</inkml:trace>
  <inkml:trace contextRef="#ctx0" brushRef="#br0" timeOffset="54100.06">5101 6985 0,'0'0'0,"0"21"0,-21-21 0,0 0 16,0 0-16,21-21 31,0 0-31,0 0 0,0 0 16,21-1-16,0 1 0,0-21 15,-21 21-15,21-22 0,0 22 16,22-21-16,-22 0 0,0-1 0,21-84 16,-42 85-1,0 21-15,0 0 0,0-1 16,0 1-16,-21 21 0,0 0 0,-21 0 16,21 0-16,-22 0 0,22 21 15,-21-21-15,-1 43 0,1 20 16,42-42-16,0 1 15,0-1-15,0 0 0,21 0 16,0 0-16,1 0 0,-1 1 0,0-1 16,21-21-16,43 63 15,-64-42-15,0 1 0,0-1 16,1 0-16,20 21 0,-42-21 16,21 1-16,-21-1 15,21-21-15,-21 21 16,21-21-16,1 0 0,-1 0 15,21 0-15,0 0 16,1 0-16,-1-21 0,22-22 16,-22 22-16,0 0 0,1 0 15,-1 0-15,0-22 0,1 22 0,-22 0 16,21-42-16,-42-1 16,0 43-16,0-21 0,0-1 15,-21 22-15,0 21 16,21-21-16,-21 21 0,-1 0 0,1 0 15,0 0-15,0 21 0,0 0 0,0 0 16,-22 64 0,43-21-16,-21-22 15,21 0-15,0-21 0,0 22 0,0-22 16,0 0-16,0 0 0,21 0 0,0 1 16,1-1-16,-1-21 0,21 21 15,22-21 1,-22 0-16,-21 0 0,21 0 0,43 0 15,-64 0-15,22 0 0,-1-21 16,-21 21-16,21-21 0,1-1 0,-22 22 16</inkml:trace>
  <inkml:trace contextRef="#ctx0" brushRef="#br0" timeOffset="56150.41">6731 6710 0,'0'0'0,"21"-21"0,0 0 15,22-64 1,-43 21-16,0 43 0,0-21 15,0 0-15,-22 20 0,1 1 16,0 21-16,-21 0 0,21 0 0,-22 0 16,1 0-16,-22 0 15,-41 85 1,62-43-16,22-21 0,-21 22 0,21-1 16,-1-21-16,-20 64 15,42-64-15,0 21 0,0-20 16,0-1-16,0 0 0,0 0 0,21-21 0,43 21 15,-22-21 1,0 0-16,-20 0 0,20 0 0,-21-21 16,21 21-16,-20-21 0,20 0 0,-21 0 15,0 21-15,0-22 0,1 1 16,20-21-16,-42 21 0,0-22 16,0 22-16,0 0 0,0 0 15,0 0-15,0 0 16,0 42 15,0 0-15,0 21-16,0-21 0,0 1 15,0 20-15,0 0 0,0-21 0,0 43 16,0-22-16,0 1 0,0 84 16,-21 63-1,21-105-15,-21-22 0,21 22 16,0-22-16,0 1 0,0 21 0,-22 169 15,22-212 1,0 21-16,-21-20 0,21 41 16,-21-41-16,21-1 0,0-21 0,0 0 15,0 1-15,0-1 0,21-42 32,-21-1-17,21-20-15,1 21 0,-1-21 0,0 20 16,0-20-16,21-64 15,-20 64-15,20-85 0,0 63 0,-21-20 16,1 20-16,-1-20 0,0-1 16,42-106-16,-41 107 0,-1-1 15,0 0-15,21-84 0,-21 84 16,1 1-16,-1 20 0,-21 1 16,21-1-16,-21 22 0,0-43 15,0 64 1,-21 42-1,21 0 1,0 1-16,0-1 0,0 0 0,-21 0 16,21 43-16,0-1 15,0-42-15,0 22 0,0-1 16,0-21-16,21 0 0,-21 0 16,21 1-16,-21-1 0,21-21 15,21 42-15,22-42 16,-43 0-1,0 0-15,22-21 0,-22 0 16,0 21-16,0-21 0,0-1 16,0 1-16,22 0 0,-22 0 0,-21 0 15,21 0-15,0-1 0,0-41 16,-21-1 0,0 43-16,0 0 0,0-21 15,0 21-15,0-1 0,0 1 0,-21 42 31,0 1-15,21 20-16,0-21 0,0 0 16,0 22-16,0-22 0,0 21 0,0-21 15,0 22-15,0-22 0,0 0 0,0 42 16,21 1 0,0-43-1,22-21-15,-22 0 0,0 0 16,0 0-16,0 0 0,1 0 0,20 0 15,43-42 1,-22-1-16,-42 22 16,0 0-16,1-21 0,-1 21 0,-21-22 15,0 1-15,21-22 0,-21 22 16,0 21-16,0-43 16,0 43-16,0 0 15,-21 21-15,0 0 16,-1 21-16,1 0 0,21 1 15,-21-1-15,21 0 0,0 21 0,0 1 16,0 41 0,0-41-16,0-22 0,0 0 15,0 0-15,0 0 0,0 0 0,21 1 16,0-1-16,1-21 16,-1 0-16,0 0 0,0 0 15,64 0 1,-22-43-16,-42 43 0,22-21 15,-22 0-15,0 0 0,0-21 16,0 20-16,1 1 0,-1-21 0,-21 21 16,0 0-16,0-1 0,0-20 0,0 21 15,0 0-15,-21 21 32,21 21-32,-22 0 0,22 0 0,0 0 15,0 22 1,0-22-16,0 0 0,0 0 0,0 22 15,22-22-15,-22 0 0,0 0 0,21 0 16,-21 0-16,0 1 0,0 20 16,0-21-1,0 0-15,-21-21 32,-1 0-32,1-21 15,0 0-15,21 0 0,-21 21 16,0-21-16,-22-22 15,22 43 1,21 21 0,0 1-1,0-1-15,0 0 0,21-21 16,1 21-16,-22 0 0,42 0 16,21 1-1,-41-1-15,-1-21 0,21 0 0,-21 0 16,22 0-16,-22 0 0,21 0 15,-21 0-15,22-21 0,-1 21 0,-21-22 16,21 1-16,-20 21 0,20-21 0,0 0 16,1-21-16,-22 20 0,21-20 15,-21 21-15,0-21 0,1-22 0,-1 22 16,0-1-16,0-20 0,0 21 0,-21-1 16,0-20-16,21 20 0,-21 22 0,22-21 15,-22 21-15,0 0 0,0-1 16,0 1-16,0 42 31,0 1-31,-22-22 0,22 42 16,0-21-16,-21 43 0,21-43 15,0 21-15,0 0 0,0 1 0,0-1 16,0 0-16,-21 1 0,21 20 16,0 1-1,0-22-15,0-21 0,0 0 0,0 1 16,0-1-16,0 0 0,21-21 0,-21 21 15,21-21-15,1 0 16,-1 0 0,-21-21-16,21 21 15,-21-21-15,0 0 0,0-1 16,0 1-16,0 0 0,0 0 16</inkml:trace>
  <inkml:trace contextRef="#ctx0" brushRef="#br0" timeOffset="56431.25">8953 6392 0,'0'0'0,"22"0"16,-1 0 0,0 0-16,42 0 15,-41 0-15,-1 0 0,0 0 16,21 0-16,-21 0 0,1-21 0,-1 21 15,0 0-15,0 0 0,0 0 0,0-21 16,1 21 0,-1 0-1,-42 0 17,-1 0-17,22 21 1</inkml:trace>
  <inkml:trace contextRef="#ctx0" brushRef="#br0" timeOffset="59874.28">10372 6646 0,'0'22'188,"0"-1"-157,-22-21-31,22 21 15,0 0 1,0 0 15,0 0 376,0 1-392,22-22 16,-22 21-31,21-21 16,0 0-16,0 21 0,0-21 16,0 0-1,-21 21 1,22-21-16,-1 0 16,-21-21-1,21 21 1,-21-21-16,21 21 0,-21-21 0,0-1 15,0 1-15,21 0 0,0 0 0,-21-21 16,22 20-16,-1-20 0,-21 21 16,21-21-16,42-85 15,-41 84-15,20 22 0,-21-21 16,0 21-16,0-1 0,1 1 16,-1 21-16,0 0 0,0 0 0,0 0 15,0 21 1,-21 1-1,0-1-15,0 0 16,22-21 31,-22-21-47,0 0 16,0-1-1,-22 1 1,22 0-16,-21 21 0,0 0 0,0-21 15,0 21-15,0 0 16,-1 0-16,1 0 16,0 21-16,21 0 0,-42 64 15,42-64-15,-21 21 0,21 1 16,-22-1-16,22 22 0,0-22 16,0 0-16,0 1 0,0-1 0,0-21 15,0 21-15,22-20 0,-1-1 0,42 42 31,1-63-31,-22 0 0,-21 0 16,64 0-16,-43 0 0,-21 0 16,22 0-16,41-42 0,-41 21 15,-22 0-15,42-43 16,-41 22-16,20-22 16,-21 1-16,0 20 0,0-41 0,-21 41 15,0-20-15,22 42 16,-22-22-16,0 1 0,0 21 0,0-21 15,0 20-15,0 1 0,0 0 16,0 42 0,-22 0-16,22 1 0,0-1 15,0 0-15,-21 21 0,21-21 0,0 22 16,-21-1-16,21 0 16,0 22-16,0 21 0,0-1 15,0-41-15,0-22 0,21 21 16,0-21-16,1 0 0,-1 1 15,0-1-15,21 0 0,-21-21 0,1 0 16,105 0 0,-85 0-16,0-21 15,-21 0-15,1-1 0,20 1 0,-21 0 16,0 0-16,0 0 0,1-22 16,-1 22-16,0-21 0,-21-22 15,0 43-15,21-21 16,-21 21-16,0 0 0,0-1 15,0 44 1,0-1-16,0 0 16,0 0-16,-21 21 0,21-20 0,0-1 15,0 42-15,-21-20 0,21 20 16,0-42-16,0 22 16,0-22-16,0 0 0,21 21 15,0-42-15,0 0 0,22 21 16,41-21-1,-41 0-15,-1 0 0,-21 0 0,64-21 16,-64 0-16,21 0 16,-21 0-16,22 0 0,-22-1 0,0-20 15,0 21-15,22-85 16,-22 43 0,-21 41-16,0-20 0,0 21 0,0 0 15,-21 21-15,-1 0 16,1 0-16,0 21 0,0-21 0,21 21 15,-21 0-15,0 22 0,21-22 0,-22 0 16,22 21-16,0-21 0,0 1 0,0 20 16,0-21-16,22 21 15,-1-20-15,21-1 16,-21-21-16,0 0 0,43 0 16,-22 0-16,-21 0 15,22 0-15,-1-21 0,-21-1 0,22 22 16,62-105-1,-62 41-15,-22 22 0,-21-1 16,0 22-16,21 0 0,-21 0 16,0 0-16,0 0 0,0 42 15,-21 0 1,21 0-16,-21 0 0,21 0 16,0 22-16,-43-1 15,43 0-15,-21-20 0,21 41 16,-21-42-16,21 22 15,0-22-15,0 0 0,0-42 47,0 0-31,21-1-16,0 1 0,1-21 0,-1 21 16,42-85-16,-20 64 15,-22 20-15,21-20 16,64-21-16,-85 41 15,21 22-15,-20 0 0,-1 0 0,0 0 0,0 0 16,-21 43 0,0 41-16,0-62 15,0 20-15,0 21 0,0-41 16,0-1-16,0 21 0,0-21 16,0 0-16,21 1 0,0-1 15,22 0-15,-22-21 16,0 0-16,21 0 15,-20 0-15,-1 0 0,0-21 16,0 0-16,21 21 0,-20-22 0,-1 1 16,0 0-16,0 0 0,0-21 0,22-85 15,-1 21 1,-42 63-16,21 1 0,0-64 16,0 85-16,-21-21 0,22 21 15,-22-22-15,0 22 16,0 42-1,0 0-15,-22 1 0,1-1 16,0 42-16,0-20 16,0-1-16,0 0 0,21 22 0,-22-22 15,1 43-15,21-43 0,0 0 16,0 1-16,0 20 16,0 1-1,0-43-15,21 0 0,22-21 16,-22 0-16,0 0 0,0 0 0,0 0 15,1 0-15,-1 0 0,42-42 16,-20-22 0,-22 43-16,0 0 0,-21 0 15,0 0-15,0-22 0,0 22 0,0-21 16</inkml:trace>
  <inkml:trace contextRef="#ctx0" brushRef="#br0" timeOffset="60093.15">13885 6371 0,'64'21'16,"-43"-21"-1,21 0-15,-21 0 0,22 0 0,-22 0 16,21 0-16,64 0 16,-64-21-1,-20 21-15,-1 0 0,0 0 0,0-21 16,-21 0-1,-21 21-15,0 0 0,0-21 16,-1 21-16,-105-21 16</inkml:trace>
  <inkml:trace contextRef="#ctx0" brushRef="#br0" timeOffset="60272.05">12996 6202 0,'-21'0'0,"42"0"0,-63 0 16,63 0 15,0 0-31,0 0 0,1 0 16,-1 0 0</inkml:trace>
  <inkml:trace contextRef="#ctx0" brushRef="#br0" timeOffset="60735.79">15430 6435 0,'0'0'0,"0"-43"0,22 22 16,-22 0-16,0 0 0,0 0 0,0 0 16,0-1-16,0 44 31,0-1-31,0 0 0,0 21 16,0-21-16,0 22 0,0-1 15,-22 0-15,22-20 0,-21 20 0,21 0 16,-21-21-16,21 1 0,0-1 0,0 21 15,0-21 1,0 0-16,0 1 0,21-22 16,0 0-16,1 0 0,20 0 15,-21-22-15</inkml:trace>
  <inkml:trace contextRef="#ctx0" brushRef="#br0" timeOffset="61095.58">16002 6392 0,'0'0'0,"0"-21"0,0 0 16,0 0-16,-21 21 16,0 0-16,-22 0 15,22 0-15,0 0 0,0 21 0,0 0 16,-22 0-16,1 22 16,42-22-1,21 0-15,0-21 16,0 0-16,1 21 0,-1-21 0,0 21 15,21-21-15,-21 22 16,64-1-16,-64 0 16,0 0-16,1-21 0,-1 21 0,-21 0 15,0 1-15,0-1 0,0 0 16,-21 0-16,-43 21 16,1-42-1,20 0-15,22 22 0,0-22 0,-21 0 16,20 0-16,1 0 0,0 0 15,0 0-15,21-22 16,0 1-16,-21 0 0,21 0 16,0 0-16</inkml:trace>
  <inkml:trace contextRef="#ctx0" brushRef="#br0" timeOffset="61312.46">15430 6138 0,'0'0'16,"-21"0"-16,0 0 15,42 0 32,0 0-47,1 0 0,-1 0 0,0 0 16,0 0-16,21 0 15,-20 0-15</inkml:trace>
  <inkml:trace contextRef="#ctx0" brushRef="#br0" timeOffset="64398.69">17695 6668 0,'0'0'15,"-21"21"-15,0 0 0,-21-21 0,-1 21 16,-41 0 0,41 0-16,22-21 0,0 0 15,42 0 17,0-21-32,0 0 0,22 21 15,-22-21-15,21 0 0,-21-22 16,64-20-16,-43 42 0,1-22 15,-1 1-15,0-21 0,1 20 0,-1 1 16,0 0-16,-20-1 0,20 1 16,-21 0-16,0-1 0,-21 1 0,0 21 15,0 0-15,0-22 16,-42 22-16,21 21 0,0 0 16,-1 0-16,-20 21 15,21 0-15,0 1 0,0-1 16,21 21-16,0-21 0,0 43 15,0-22-15,0 0 0,21 1 0,0-1 16,-21 0-16,21 1 0,0 63 16,-21-22-1,0-63-15,0 1 16,-21-22 0,0 0-16,0 0 0,-22-22 15,43 1-15,-21 21 0,21-21 16,-21 0-16,21 0 0,0-22 15,0 22-15,0 0 0,0 42 47,0 0-47,0 1 0,0-1 16,0 0-16,0 0 0,21 0 16,0 0-16,1 1 0,-1-22 15,0 0-15,0 21 0,0-21 0,43 0 16,20 0-1,-62 0-15,20 0 0,21-21 0,-20-1 16,-1 22-16,0-21 0,1 0 0,-1 0 16,-21 0-16,22-22 0,-22 22 15,0-21-15,0 21 0,-21-22 0,0 22 16,0-21-16,0 21 0,0 0 16,0-22-16,-21 43 15,0 0 1,0 0-16,-1 0 0,1 21 0,21 1 15,-21-1-15,0 0 0,21 21 16,0 1-16,0-22 0,0 21 0,0-21 16,0 22-16,0-22 0,0 21 0,21-21 15,0 0-15,22 22 16,41-22-16,-41-21 16,-1 0-16,-21 0 0,21 0 15,1 0-15,-1 0 0,-21-21 0,22 0 16,-22-1-16,85-62 15,-85 20 1,-21 43-16,21-21 0,-21 21 16,0-22-16,0 22 0,0 0 15,0 0-15,0 42 16,-21 0 0,0 0-16,-1 0 0,22 22 0,0-22 15,-42 85-15,21-64 16,21-21-1,-21 43-15,0-43 16,21 0-16,21-42 47,0 0-47,0 21 0,-21-21 0,21-22 16,0 22-16,1 0 0,-1 0 15,0-22-15,0 22 0,64-63 16,-1 41-1,-62 43-15,20 0 16,-21 0-16,0 21 0,0 22 16,-21-1-16,0-21 0,0 0 0,22 43 15,-22-22 1,21-21-16,0 1 0,0-1 0,0 0 16,0-21-16,1 21 0,-1-21 15,21 0-15,-21 0 16,0 0-16,22 0 15,-22-21-15,0 0 0,-21 0 16,21-1-16,0 1 0,-21 0 16,22 0-16,-1 0 0,0-22 15,0 1-15,0 21 0,85-85 16,-42 64-16,-22 21 16,-21-1-16,21 22 0,1 0 15,-22 0-15,21 0 0,-21 0 0,1 0 16,-1 22-16,-21-1 0,21 0 15,-21 0-15,0 21 0,0 64 16,-21-63 0,21-22-16,0 0 0,-21 0 15,21-42 32,0 0-47,0 0 0,0-1 16,0 1-16,0 0 0,0 0 0,0 0 15,0-22-15,0 22 0,-22 0 16,22-21-16,-42-1 16,-21 1-16,41 42 15,1 0-15,0 0 0,0 0 16,0 0-16,-43 21 0,43 0 16,0 1-16,-21 20 0,-1 43 15,22-43 1,21-21-16,0 21 0,0 22 15,0-43-15,0 0 0,21 0 0,0 1 16,1-1-16,-1 0 0,0-21 0,0 0 16,0 0-16,0 0 0,1 0 0,62 0 15,-41-21 1,-22 0-16,0-1 16,-21 1-16,21-21 0,0 0 0,0 20 15,-21-20-15,0 0 0,22-1 0,20-105 16,-42 106-1,0-64-15,21 64 0,-21-1 16,21-62-16,-21 83 0,0-20 16,21 0-16,-21 21 0,0-1 15,-21 22 1,21 22-16,-21 20 16,0-21-16,-21 64 15,42-22-15,0-20 0,-22 62 16,22-62-16,0 20 0,0-20 15,0 20-15,0-21 0,0 1 0,22 84 16,20-64 0,0-42-16,-21 1 0,22-1 15,-22-21-15,21 0 0,1 0 0,-22 0 16,21 0-16,-21 0 0,0 0 0,22 0 16,-22-21-16,21-1 0,64-83 15,-64 41 1,-42 22-16,22 21 0,-22-22 15,21 22-15,-21 0 16,0 0-16,0 0 0,-21 21 31,21 21-31,-22 0 16,1 64-16,0-43 16,21-21-16,0 0 0,0 22 0,0-22 15,0 0-15,0 0 16,21-21-16,0 21 0,1 0 0,-1-21 15,0 0-15,0 0 0,0 0 0,22 0 16,-22 0-16,0 0 0,21 0 0,1-21 16,-22 21-16,21-42 15,-21 0-15,0 20 0,-21 1 16,0-21-16,22 21 0,-22-22 16,21 22-16,-21 0 0,0 0 0,0 0 15,0 42 16,-21 0-31,21 21 0,-22-20 0,1-1 16,21 21-16,0-21 0,-21 0 0,21 1 16,-21-1-16,21 0 0,0 0 15,0 0-15,21-42 32,0 0-17,0 0-15,-21 0 16,22-1-16,-1 1 0,0 0 0,0 0 15,-21-21-15,21 20 0,43-62 16,-22 63 0,-21-1-16,0 22 15,-21 22 1,0-1-16,0 21 16,0-21-16,0 0 0,0 1 15,0-1-15,0 21 0,22 0 16,-1-20-16,0-1 15,0 0-15,21 0 0,-20-21 0,20 21 16,-21-21-16,21 0 0,1 0 16,-1 0-16,64 0 15,-43 0-15,-20-21 16,-22 0-16,0 0 0,0-22 0,0 22 16,-21-21-16,0 21 0,22-22 0,-22 22 15,0-21-15,0-43 16,-22 64-1,1 21-15,0-21 0,0 21 0,0 0 16,-22 0-16,22 0 0,-21 21 16,21 0-16,0-21 0,-1 21 0,1 1 15,0-1-15,21 0 0,0 0 16,42 0 0,-20-21-16,-1 0 0,0 0 15,0 0-15,0 0 0,0 0 16,1 21-16,-1-21 0,0 22 0,-21-1 15,0 0-15,0 21 16,0-21-16,0 1 0,0 20 0,0 0 16,0 43-16,0-43 15,0 1-15,0 20 0,0-21 0,0 1 16,-21-1-16,21 22 16,-43 20-1,22-41-15,21-22 0,-21 0 0,0 0 16,21 0-16,-21-21 0,0 21 15,-1-21-15,22 22 0,-84-22 16,41 0 0,22 0-16,0-22 15,21 1-15,-21 21 0,21-21 16,0 0-16,0 0 0,0 0 16,0-22-16</inkml:trace>
  <inkml:trace contextRef="#ctx0" brushRef="#br0" timeOffset="64587.59">21103 6033 0,'0'-22'0,"0"44"0,-21-44 0,21 1 15,-21 21-15,21-21 16,0 0 15</inkml:trace>
  <inkml:trace contextRef="#ctx0" brushRef="#br0" timeOffset="65065.31">23008 5779 0,'0'-22'15,"0"44"-15,0-22 16,0 21-16,0 21 15,-21-21-15,0 22 0,0-1 16,21 0-16,-22 1 0,1-1 16,0 0-16,0 22 0,21-22 0,-21-21 15,0 22-15,-1 41 16,22 1-16,0-64 16,0 0-16,22-21 15,-1 0-15,0 0 16,0 0-16,0 0 0,0-21 0,1 0 15</inkml:trace>
  <inkml:trace contextRef="#ctx0" brushRef="#br0" timeOffset="65415.11">23304 6096 0,'-42'64'31,"21"-43"-31,21 0 15,-21 21-15,21-21 0,0 1 16,0-1-16,0 0 0,0 0 0,0 0 16,0 0-16,0 1 0,21-1 15,0-21-15,64 0 16,-1 0-16,-62 0 16,41-21-1,-42-1-15,0 1 0,22-21 16,-43 21-16,0 0 0,0-1 0,0 1 15,0 0-15,0 0 0,-64-43 16,22 64 0,21-21-16,0 21 0,-1 0 15,1 0-15,0 0 0,0 0 0,0 0 16,0 0-16,-1 0 16,22-21-1,0 0-15</inkml:trace>
  <inkml:trace contextRef="#ctx0" brushRef="#br0" timeOffset="65609">22733 5906 0,'0'0'16,"0"21"-16,21-21 31,0 0-31,0 0 0,22 0 0,-22 0 15,0 0-15,21 0 0,-20 0 16,20 0-16,43 0 16,-43 0-16,-21 0 0,64 0 15</inkml:trace>
  <inkml:trace contextRef="#ctx0" brushRef="#br0" timeOffset="66107.72">24469 5927 0,'21'0'15,"-42"0"-15,63-21 0,-21-1 0,0 1 0,0 21 16,1-21-16,-1 0 0,-21 0 16,0 0-16,0-1 0,0 1 15,0 0-15,0 0 0,-21 21 0,-1 0 16,1 0-16,-85 21 15,22 21 1,41-20-16,1-1 0,0 0 16,21 0-16,-22 21 0,22-20 0,21-1 15,0 21-15,0-21 0,0 0 0,0 43 16,21-43 0,0 0-16,1 0 0,-1 1 0,42 20 15,-42-21-15,1-21 0,-1 21 16,0 0-16,0 1 0,0-1 15,-21 0-15,21 0 0,-21 0 16,0 0-16,0 1 16,-21-22-1,-63 21-15,62 0 16,-20-21-16,0 0 0,21 0 0,-22 0 16,1 0-16,0 0 0,20 0 15,-20-21-15,21 0 0,0 21 0,0 0 16,-1 0-16,22-22 15,22 22 1,-1 0-16,0-21 0,0 21 16,0 0-16,22-21 0,-22 21 15</inkml:trace>
  <inkml:trace contextRef="#ctx0" brushRef="#br0" timeOffset="66443.52">24511 6244 0,'0'0'0,"21"0"16,0-21-16,0 0 15,1 21-15,-22-21 0,21 21 0,0-21 16,0 21-16,0-22 0,0 22 0,1-21 16,-1 0-16,0 21 0,-21-21 15,-21 21 16,0 0-31,-1 0 0,1 0 16,0 21-16,0-21 0,0 21 0,0 0 16,-1 1-16,22-1 0,-21 21 15,21-21-15,0 0 0,0 1 16,0-1-16,0 0 0,0 0 16,21 0-16,22-21 15,-43 21-15,21-21 0,21 0 16,-21 0-16,1 0 0,-1 0 15,0-21-15,0 21 0</inkml:trace>
  <inkml:trace contextRef="#ctx0" brushRef="#br0" timeOffset="66827.31">24871 6181 0,'0'-21'15,"0"-1"1,0 1-1,21 21-15,0 0 0,0 0 16,0 0 0,1 21-16,-22 1 15,0-1-15,0 0 16,0 0-16,0 0 0,0 0 16,0 1-16,0 20 0,0 0 15,0-21-15,0 1 16,-22-22 15,22-22-15,0 1-16,0 0 15,0 0-15,0 0 0,0 0 16,22-1-16,-22 1 0,0 0 16,21 0-16,0 21 15,-21-21 1,21 21-16,0 0 0,0 0 31</inkml:trace>
  <inkml:trace contextRef="#ctx0" brushRef="#br0" timeOffset="67207.09">25209 6096 0,'0'21'47,"0"0"-47,0 1 15,0-1-15,0 21 0,0-21 16,-21 0-16,21 1 0,0-1 16,0 0-16,0 0 0,0 0 15,0 0-15,0-42 47,21 0-47,1 0 16,-1 0-16,-21 0 15,0-1-15,21 1 16,-21 0-16,21 0 0,-21 0 0,0 0 16,21 21-1,-21-22-15</inkml:trace>
  <inkml:trace contextRef="#ctx0" brushRef="#br0" timeOffset="67548.41">25358 6181 0,'21'0'47,"0"0"-31,0-21-16,-21-1 15,0 1 1,-21 21 15,0 21-15,0 1-16,21-1 15,0 0-15,0 0 16,0 0-16,0 0 16,0 1-16,0-1 15,21-21 17,0 0-17,0 0-15,-21-21 0,21 21 0</inkml:trace>
  <inkml:trace contextRef="#ctx0" brushRef="#br0" timeOffset="67935.7">25506 6096 0,'0'0'0,"0"-21"16,0 0-16,21 42 47,-21 0-32,0 0-15,0 0 16,0 1-16,0-1 16,0 0-16,0 0 0,0 0 15,0 0 1,0 1-16,0-1 16,0 0-16,0-42 46,0 0-30,0-1-16,0 1 16,0 0-16,0 0 0,21 0 0,0 0 15,-21-1-15,21 1 0,1 0 16,-22 0-16,21 21 0,-21-21 16,21 21-16,0 0 15,0 0 1,-21 21-1</inkml:trace>
  <inkml:trace contextRef="#ctx0" brushRef="#br0" timeOffset="80119.21">6435 10668 0,'0'0'0,"0"-21"0,-22 21 0,22-21 16,0 0-16,0-1 0,0 1 15,0 0 1,0 0-16,-21 21 15,21-21 1,-21 21 0,0 0-1,21 21 1,-21 0-16,0 0 0,21 0 16,-22 1-16,22-1 15,-21 21-15,21-21 16,-21 0-16,21 1 0,0-1 0,0 0 15,0 0-15,0 0 0,0 0 16,0 1-16,0 20 0,0 64 16,0-85-16,0 21 15,0 1-15,0 105 16,0-106-16,0 0 0,0 1 0,0 20 16,0-20-16,-21-1 0,21 0 15,0 22-15,0-22 0,-21 0 0,21 22 16,0-22-16,0 22 0,0-1 0,-21 1 15,21-1-15,-22 107 16,22-107-16,0 1 16,-21 41-16,21-41 0,0-1 15,0 1-15,-21-22 0,21 22 16,0-1-16,0 1 0,0 42 16,0 42-16,0-106 15,0 0-15,0-20 0,0 20 16,0-21-16,0 21 0,0-20 15,0-44 17,0 1-32,0 0 0,0-21 15,21 21-15,-21-22 0,21 1 16</inkml:trace>
  <inkml:trace contextRef="#ctx0" brushRef="#br0" timeOffset="81487.46">6265 10689 0,'0'-21'15,"21"0"17,1 21-32,-1 0 15,0 0-15,42 0 0,-41 0 16,20 0-16,21-21 0,-20 21 15,20 0-15,22 0 0,-22 0 0,22 0 16,0 0-16,-22-21 0,22 21 0,0 0 16,63 0-1,-64 0-15,1 0 0,21 0 0,-21 0 16,20 0-16,-20 0 0,21 0 0,0 0 16,0 0-16,-1 0 0,234 0 15,-233 0-15,127 0 16,-149 0-16,86 0 15,-86 0-15,-20 0 0,-1 0 16,1 0-16,-1 0 0,-20 21 0,-1-21 16,22 0-1,20 0-15,-63 0 0,1 0 16,20 21-16,-21-21 16,0 21-1,0-21-15,1 21 16,-22 22-1,0-22-15,0 0 0,0 0 16,0 0-16,0 0 0,0 1 0,0-1 16,21 21-16,-21-21 0,21 85 15,0-21 1,-21-22-16,0-20 0,0-1 16,0 0-16,0 22 0,0-22 0,0 0 15,0 1-15,0 20 0,0-20 0,0 84 16,0-22-1,0-62-15,-21-1 0,21 64 16,-21-43-16,21-20 0,0 41 16,0-41-16,0-1 15,-21 0-15,21 1 0,0-1 16,-22 0-16,22 1 0,-21-1 0,21-21 16,0 22-16,-42 84 15,21-64-15,21-21 16,-21 1-16,-1 20 0,22-42 15,-21 1-15,0-1 0,21 21 0,-21-21 16,21 0-16,0 22 16,-21-1-1,0-21-15,21 0 16,-22-21-16,1 0 16,0 0-16,0 0 15,0 22-15,0-22 0,-43 0 16,22 0-16,21 0 0,-22 0 15,1 0-15,0 0 0,-1 0 16,-126 0-16,63 0 16,43 0-16,-22 0 15,21 0-15,1 0 0,-1 0 0,-20 0 16,-64-22-16,84 22 0,-21 0 16,-296-21-1,297 21-15,-22 0 16,21 0-16,-126-21 0,126 21 15,-21 0-15,21 0 0,-20 0 0,-1 0 16,21 0-16,0 0 0,-105 0 16,-22 0-1,149 0-15,20 0 0,-62-21 16,62 21-16,1 0 0,21 0 16,-22 0-16,22 0 0,0 0 0,-21 0 15,21 0 1,21-21 31,21 0-47,0 21 0,0-22 0,21 1 15,1 0-15</inkml:trace>
  <inkml:trace contextRef="#ctx0" brushRef="#br0" timeOffset="82329.97">13949 8721 0,'0'0'0,"0"-21"0,0-1 0,-21 1 15,21 0-15,-22 21 16,22-21-16,0 0 15,-21 21 1,21 21-16,-21 0 0,21 0 16,0 0-16,0 22 0,0-1 15,-21 0-15,21 85 16,0-63-16,0-1 0,0 1 0,0-1 16,0 1-16,0 21 0,0 63 15,0-85-15,0 22 0,0 42 16,0-64-16,21 1 15,-21 105-15,21-21 16,0-126-16,-21 20 16,0 0-16,0-21 0,0 22 0,0-22 15,0 0-15,0 0 0,0 0 16,0 1 0,0-44-1,0 1-15,0 0 16,0 0-16,0 0 0,0 0 0,0-1 15,0-20-15,0 0 0,22 21 0,-1-85 16</inkml:trace>
  <inkml:trace contextRef="#ctx0" brushRef="#br0" timeOffset="83323.05">13991 8467 0,'-21'0'16,"42"0"-16,-42-21 0,21-1 15,21 22-15,0-21 16,22 21-16,-1 0 15,0 0-15,22-21 0,-1 21 0,22 0 16,-22 0-16,22 0 0,0-21 0,-1 21 16,1 0-16,21 0 0,0 0 15,0 0-15,-1 0 0,1 0 0,127 0 16,127 21 0,-233-21-16,0 0 0,0 21 15,0-21-15,0 0 0,-21 0 16,21 0-16,-21 0 0,-1 0 0,22 21 15,191-21-15,-149 0 16,-84 0-16,-22 0 16,1 0-16,-22 0 0,1 22 0,-1-22 15,-21 0-15,21 0 0,-20 0 16,20 21-16,-42 0 16,21-21-16,-21 42 15,21 1-15,-21-22 16,0 0-16,0 21 0,0 1 15,0-1-15,0-21 0,0 21 16,0 1-16,0 20 0,0 64 16,21 43-1,-21-128-15,22 64 16,-1-43-16,0 1 0,-21-22 0,0 22 16,0-1-16,21 1 0,-21-22 15,0 21-15,0-20 0,21-1 0,-21 85 16,0 0-1,0-106-15,0 22 16,0-22-16,0 0 0,-21 0 16,0 21-16,21-20 0,-21-1 15,21 0-15,-21 21 16,-22 1-16,43-22 16,-21-21-16,0 21 0,0-21 15,0 21-15,-1-21 0,1 0 16,0 21-16,-64-21 15,43 21-15,-106 1 16,84-22-16,22 0 0,-21 0 16,-22 0-16,21 0 0,-20 0 15,-1 0-15,0 0 0,-20 0 0,-234 0 16,85-22 0,106 1-16,21 0 0,-21 21 15,-1-21-15,1 21 0,0-21 0,21 21 16,0 0-16,21 0 0,0 0 0,22 0 15,-64 0-15,21 0 16,63 0-16,22 0 0,-85 0 16,106 0-16,-22 21 15,22-21-15,0 0 0,-21 0 16,-22 21 0,43-21-16,0 0 0,0-21 31,-1 21-16,1-21-15,0 21 0,0-21 0,0 21 16</inkml:trace>
  <inkml:trace contextRef="#ctx0" brushRef="#br0" timeOffset="84073.07">9694 10583 0,'-21'0'0,"42"0"0,-63 0 16,21 0-16,0 22 16,42-22 30,0 0-46,21-22 0,-21 1 0,22 21 16,-1-21-16,22 0 0,-1 0 16,1 0-16,20-1 0,1-20 0,105-21 15,43-1 1,-106 22-16,0 21 0,170-64 16,-149 43-16,0-1 0,339-63 15,-43-21 1,-317 106-16,21-21 0,-21 0 15,0 20-15,-21 1 0,0 0 16,0-21-16,-21 21 0,-22 21 16,149-64-1,-170 43-15,-21 21 16,-42 0 15,0 0-31,-21 21 16,20-21-16,-20 21 0,0 0 15,-22-21-15,-63 43 0</inkml:trace>
  <inkml:trace contextRef="#ctx0" brushRef="#br0" timeOffset="84668.73">9821 10499 0,'21'0'16,"1"0"0,-1 0-16,42 0 15,-42-21-15,22-1 0,-1 22 0,22-21 16,-22 0-16,21 0 0,1 0 15,21-22-15,-1 22 0,1 0 16,148-42-16,-127 41 0,21-20 16,0 21-16,0-21 0,21 20 15,423-126 1,-296 85-16,-126 42 0,-22-1 16,0-20-16,0 21 0,0 0 15,-22 0-15,1-1 0,0 1 0,-21 0 16,-22 0-16,1 21 0,-1-21 15,43 0 1,-106-1-16,21 22 0,0 0 16,-21-21-16,-21 21 31,0 0-15,0 0-16,0 0 15,0-21-15,-1 21 0,1 0 16</inkml:trace>
  <inkml:trace contextRef="#ctx0" brushRef="#br0" timeOffset="85145.46">13144 9292 0,'0'0'0,"-21"0"0,0 0 0,0 0 15,0 0-15,0 0 16,21 21-16,0 1 16,21-1-16,0 0 15,21-21-15,-21 21 0,43 0 16,-22 0-16,85 1 16,-84-1-16,-1-21 0,21 0 15,-20 21-15,-1-21 0,85 0 16,-63 0-1,-43 0-15,0 0 16,-21-21-16,0 0 16,-21-1-1,0 22-15,-1 0 0,1 0 16,-21 0-16,21 0 0,-22 0 16,1 43-16,0-1 0,21-21 15,-1 22-15,-20-22 0,21 21 0,-21 22 16,20-22-16,-41 43 15,-22 20 1,64-62-16,0-22 0,0 42 16,0-63-16,21 22 0,0-1 15,-22 0-15,1-21 16,0 0-16,0 0 0,0 0 16,0 0-16</inkml:trace>
  <inkml:trace contextRef="#ctx0" brushRef="#br0" timeOffset="85925.02">6773 9356 0,'0'21'0,"-21"64"15,0-43 1,21 0-16,0 1 0,-21-1 15,0 0-15,21 1 0,-22-1 0,22 0 16,0 1-16,0-1 0,0 0 16,0-21-16,0 1 15,0-1-15,22-21 32,-1 0-32,-21-21 15,0-1-15,21 1 0,-21 0 16</inkml:trace>
  <inkml:trace contextRef="#ctx0" brushRef="#br0" timeOffset="86473.47">6519 9419 0,'0'0'0,"0"-21"16,0 0-16,0 0 0,21 0 15,1 21-15,20-22 0,-21 22 16,21-21-16,85 21 15,-42 0 1,-43 0-16,1 0 0,41 21 16,-62 1-16,20-1 0,-21 0 0,-21 0 0,0 21 15,0-20-15,0 20 16,-21 21-16,-43 1 16,22-43-16,0 21 0,-1-20 0,1-1 15,0 0-15,21 0 0,-22-21 16,22 0-16,0 21 0,0-21 0,0 0 15,21-21 1,21 0-16,0 0 16,0 21-16,21-21 0,1-1 15,-22 22-15,21 0 0,1 0 0,-1 0 0,21 0 16,43 0 0,-42 43-16,-22-22 0,-21 0 15,0 21-15,-21-20 16,0 20-16,0-21 0,0 0 15,0 0-15,-42 1 0,21 20 0,-43 0 16,-63 1 0,85-43-16,-43 21 15,64-21-15,-21 0 0,0 0 16,20 0-16,1 0 0,0 0 0,0-21 0,21-1 16,-21 1-1,21 0-15,0 0 0,0 0 16,0 0-16,21-1 0,0 1 15,0 21-15,0-21 0,1 21 16,41-21-16,-42 21 16,43-21-16</inkml:trace>
  <inkml:trace contextRef="#ctx0" brushRef="#br0" timeOffset="86856.25">7366 9673 0,'0'0'0,"21"0"0,0-21 0,0 21 15,1-21-15,-1 21 0,0 0 16,0 0-16,0 0 0,0 0 0,1 21 16,-1 0-16,0 0 0,21 1 15,-21-1-15,-21 0 0,22 21 0,-22-21 16,21 22-16,-21-1 0,0-21 15,0 0-15,0 1 0,-43 20 16,43-21-16,-21-21 16,0 0-16,21-21 31,0 0-31,0 0 16,0-1-16,21 1 0,-21 0 15,21-21-15,-21 21 0,22-22 16,-1 22-16,0-42 0,0 41 15,0 1-15,-21 0 0,21 0 0,1 0 16,-1 21-16,42 0 16,-20 0-1</inkml:trace>
  <inkml:trace contextRef="#ctx0" brushRef="#br0" timeOffset="87303.53">8234 9589 0,'-21'0'0,"-1"0"15,22 21-15,-21-21 0,0 21 0,0 0 16,0 21-16,0-20 16,-1 20-16,1-21 0,21 21 15,0-20-15,-21-1 0,21 0 0,0 0 16,0 0-16,0 22 15,0-22-15,21 0 0,0 0 16,1-21-16,20 0 16,-21 0-16,0 0 0,0 0 0,22 0 15,-22 0-15,0 0 0,0-21 16,0 0-16,1 21 0,-1-21 0,0-1 16,0 1-16,-21 0 0,0-21 0,0 21 15,0-22-15,0 22 0,0-127 16,-42 84-1,21 43-15,-1 0 16,1 21-16,0 0 0,0 0 0,0 0 16,0 0-16,-1 0 0,1 21 15,0 22 1,21 20-16,0-42 0,0 0 16,0 1-16,0-1 0,21 0 15,0 0-15,1 0 0,-1-21 16,0 0-16,21 0 0</inkml:trace>
  <inkml:trace contextRef="#ctx0" brushRef="#br0" timeOffset="87879.72">8678 9567 0,'0'0'0,"0"22"0,0-1 15,-21 0-15,21 0 0,-21 21 0,0 22 16,21-43-16,0 21 16,0-20-16,0-1 0,0 0 0,0 0 15,0 0-15,0 0 0,0 1 16,21-22 0,0 0-16,0 0 15,-21-22-15,21 22 0,1-21 16,-1 0-16,42-64 15,-42 64 1,1 0-16,-22 0 0,21-21 16,0 20-16,-21 44 31,0-1-31,0 0 0,0 0 16,0 0-16,0 0 0,0 1 0,0 20 15,-21-21-15,21 0 0,0 0 0,0 1 16,0-1-16,21-21 15,21 0-15,-21 0 0,1 0 16,83 0-16,-83-21 16,20-1-16,-21 1 0,0 0 15,22-21-15,-22 21 0,-21-1 16,0-20-16,0 21 0,0-21 0,0-1 16,0 22-16,0-21 0,0 21 15,0-1-15,0 1 0,-21 0 0,-1 21 16,1 0-1,0 0 1,21 21-16,-21 0 0,21 1 16,0-1-16,0 0 15,0 0-15,21 0 0,0-21 16,0 0-16,1 0 0</inkml:trace>
  <inkml:trace contextRef="#ctx0" brushRef="#br0" timeOffset="88259.64">9694 9567 0,'0'0'0,"-21"0"0,0 0 0,0 0 0,0 0 16,-22 0-16,-20 22 16,20 20-16,22-21 0,21 0 15,0 0-15,-21 1 0,21-1 16,0 0-16,0 0 15,21 0-15,0-21 0,22 21 16,-1-21 0,-21 22-16,22-22 0,-22 21 15,0 0-15,0 0 16,-21 0-16,-21-21 16,0 0-16,0 21 15,-1-21-15,1 0 0,0 0 0,-42 0 16,41 0-16,1 0 0,0 0 15,0 0-15,0 0 0,0 0 16,21-21-16,0 0 31,21 21-31,-21-21 0,21 21 16,0-21-16,0 21 0,0-21 0</inkml:trace>
  <inkml:trace contextRef="#ctx0" brushRef="#br0" timeOffset="88612.31">9906 9758 0,'0'0'0,"21"0"0,0-21 16,0 21-16,1 0 0,-22-21 0,42-1 15,0 1 1,-21 0-16,-21 0 0,0-21 15,0 20 1,0 1 0,-21 21-16,0 0 0,-21 43 15,21-43-15,-1 21 16,22 0-16,0 0 0,-21 21 16,21-20-16,-21-1 0,21 0 0,0 0 15,0 0-15,0 0 0,0 1 0,0-1 16,0 0-16,21-21 15,22 0 1,-22 0-16,21 0 0,-21 0 0,0 0 0,1 0 16,-1 0-16,0-21 15,0 0-15</inkml:trace>
  <inkml:trace contextRef="#ctx0" brushRef="#br0" timeOffset="88931.65">10245 9567 0,'42'-21'15,"-21"21"1,0 0-16,0 0 16,1 21-16,-1-21 0,0 22 15,-21-1-15,0 0 0,0 0 16,21 0-16,-21 43 16,0-43-16,0 21 0,0-21 0,0 1 15,0-1-15,0 0 16,0 0-16,-42 0 0,42 0 15,-21-21-15,-1 0 16,22-21 0,0 0-1,0 0-15,0 0 0,0 0 0,22-1 16,-1 1-16,0 0 0,0 0 16,-21-21-16,21 20 0,0-20 15,1 21-15,-1-21 0,-21 20 0,0 1 16,21 0-16,0 0 0</inkml:trace>
  <inkml:trace contextRef="#ctx0" brushRef="#br0" timeOffset="89913.27">15240 7705 0,'0'-21'32,"0"-1"-32,0 1 15,21 21 1,0-21-16,0 0 0,1 21 15,-1-21-15,0 0 16,0 21-16,-21-22 0,0 1 16,-21 21-16,0 0 15,-22 0-15,1 0 16,-21 0-16,-43 43 16,85-43-16,-1 21 15,1-21-15,0 21 0,21 0 0,0 0 16,0 0-16,21 1 15,22-1-15,-22-21 0,42 42 16,-20-21-16,-22 22 0,21-22 16,0 0-16,-20 0 0,-1 0 15,0 22-15,-21-22 0,0 0 0,0 0 16,-21 43 0,-43-22-16,22-42 15,21 0-15,-64 0 0,43 0 16,-1 0-16,1 0 0,0 0 0,21 0 15,-22 0-15,1-42 16,21 20 0,21 1-16,0 0 15,21 0-15,0 21 16,0-21-16,0 21 16,22 0-16,-22-21 0,42-1 15,-41 22-15,20 0 0</inkml:trace>
  <inkml:trace contextRef="#ctx0" brushRef="#br0" timeOffset="90240.58">15833 7895 0,'21'-21'0,"-42"42"0,63-63 15,-21 42-15,-21-21 16,0 0-16,0-1 0,0 1 15,0 0-15,-21 21 16,-21-21-16,20 21 16,1 0-16,-21 0 0,0 21 15,-1-21-15,22 21 0,0 0 0,21 1 16,0 20-16,0-21 0,0 64 16,42-22-1,-21-42-15,22 22 16,-22-43-16,0 21 0,21-21 15,-20 0-15,-1 0 0,21 0 0,-21 0 16,0 0-16,1 0 0,-1 0 16,21-42-1,-42 20-15</inkml:trace>
  <inkml:trace contextRef="#ctx0" brushRef="#br0" timeOffset="90589.42">16087 7811 0,'21'0'15,"-42"0"-15,63 0 0,-21 0 0,0-22 16,0 22-16,1 0 0,-1 0 0,0 0 16,0 0-16,0 0 0,22 0 15,-1 43 1,-42-22-16,21 0 0,-21 43 16,0-43-16,0 21 0,0-21 0,0 22 15,0-22-15,-21 0 0,-21 42 16,42-41-1,-22-22 1,22-22 0,0 1-16,0 0 15,0 0-15,22 0 16,-1-43-16,0 43 0,-21 0 16,0 0-16,21-22 0,0 22 0,0 0 15,-21 0-15,22 21 0,-1 0 16,-21-21-16,63 21 15,-42 0 1,1 0-16,-1 0 0,-21 21 0</inkml:trace>
  <inkml:trace contextRef="#ctx0" brushRef="#br0" timeOffset="90955.21">16743 7853 0,'21'0'31,"-21"21"-31,0 0 16,21 22-16,-21 41 15,0-63-15,0 22 16,0-22-16,0 0 16,0 0-16,0 0 0,0 1 0,0-1 15,21-21 1,0 0-1,1 0 1,-22-21-16,21-1 0,0 22 16,0-21-16,0-21 0,22-22 15,-1 1 1,-21 42-16,-21 0 0,21-22 16,0 22-16,1 21 31,-1 0-16,-21 21 1,21 0-16</inkml:trace>
  <inkml:trace contextRef="#ctx0" brushRef="#br0" timeOffset="91279.02">17230 8001 0,'84'-21'31,"-63"0"-31,1 0 0,20 21 16,-21-22-16,0 1 0,0 21 16,1-21-16,-1 0 0,-21 0 15,-43 21 17,22 0-32,0 0 0,0 0 0,-21 42 15,20-21-15,1 0 0,21 1 16,-21-1-16,0 0 0,21 0 15,0 21-15,0-20 0,0-1 0,0 21 32,0 0-32,21-42 15,0 0-15,0 0 0,1 0 0,-1 0 16,0 0-16,0 0 0,0 0 16,0 0-16,22-21 15</inkml:trace>
  <inkml:trace contextRef="#ctx0" brushRef="#br0" timeOffset="91652.81">17780 7853 0,'63'0'32,"-41"0"-32,-1 0 0,-21 21 15,0 0-15,0 0 0,0 22 16,0-22-16,0 21 0,0-21 15,0 1-15,0-1 0,0 0 0,0 0 16,0 0-16,-21 0 16,-1 1-16,-20-1 15,21-21 1,0 0-16,21-21 31,0-1-31,0 1 0,0 0 16,42-42-16,-21 41 15,0-20-15,22-21 0,-43 41 16,21-20-16,0 21 0,0 0 16,0 0-16,1 21 0,-1-22 15,0 22 1,-42 22 15</inkml:trace>
  <inkml:trace contextRef="#ctx0" brushRef="#br0" timeOffset="93776.61">7895 8573 0,'0'-22'110,"-21"1"-79,0 21-15,21-21-1,0 0-15,-21 21 0,-1-21 16,1 21-16,0-21 16,0 21-16,0 0 15,0 0-15,-1 0 0,1 0 16,0 0-16,0 0 0,0 21 15,0 0-15,-1 21 0,-20-21 0,-43 128 16,64-107 0,0 0-16,21 1 0,0 20 15,0-42-15,0 0 0,0 22 16,0-22-16,21 0 0,0-21 0,1 21 16,41-21-1,22 0-15,-43 0 0,0 0 16,1 0-16,-1 0 0,-21-21 15,22 0-15,-1 0 0,0 0 16,1-1-16,-22 1 0,21 0 0,0-21 16,-20-1-16,-1 1 0,21 0 15,-21-1-15,0 1 0,1 0 0,20-43 16,-42-21 0,21 64-16,-21 0 0,0-1 0,0 22 15,0 0-15,0-21 0,0 20 16,0 44-1,0-1-15,-21 21 16,0 22-16,0 63 16,21-85-16,0 0 15,-22 1-15,22 20 0,0-21 16,0 1-16,0-22 0,0 21 0,0 1 16,0-22-16,43 21 15,-22 0-15,0-42 0,21 0 16,-20 0-16,-1 0 0,0 0 0,0 0 15,0-21-15,22 0 0,-22 0 16,0 0-16,42-43 16,-41 43-16,-1-42 15,-21 41-15,0-20 0,0 21 16,0 0-16,0 0 0,0-1 16,0 44-1,0-1 1,0 0-16,0 21 0,-21-21 0,21 1 15,-22 20-15,22-21 0,0 0 0,0 0 16,0 1-16,0-1 0,0 0 16,0 0-16,0-42 31,0 0-15,22 21-16,-1-21 0,0-1 0</inkml:trace>
  <inkml:trace contextRef="#ctx0" brushRef="#br0" timeOffset="93961.5">8678 8403 0,'0'0'0,"0"-21"0,-21 21 15,0 0 1,0 0 0,21 21-1,0 0 1,0 1-16,21-1 15,0-21-15,0 21 16,0 0-16</inkml:trace>
  <inkml:trace contextRef="#ctx0" brushRef="#br0" timeOffset="94763.75">8805 8721 0,'64'0'16,"-43"0"-16,0 0 0,0-21 16,0 21-16,1-22 0,20 22 15,-21-21-15,64-42 16,-64 42 0,-21-1-16,0 1 0,0 0 15,-21 21 1,0 0-16,21 21 15,-22-21-15,1 21 0,-21 22 16,42-22-16,0 0 0,-21 21 16,21 1-16,0-22 15,0 0-15,0 0 0,0 0 16,21 22 0,21-43-16,-21 0 15,1 0-15,-1 0 0,0 0 0,0 0 16,0 0-16,43-21 0,-43-1 15,0 1-15,64-21 16,-64-43 0,0 64-16,-21 0 0,0 0 15,0 0-15,0-1 0,0 1 0,0 0 16,0 42 15,0 0-31,0 1 16,-21-1-16,21 0 0,0 0 15,-21 0-15,21 0 0,0 1 16,0-1-16,0 0 0,0 0 0,0 0 16,-21 0-16,21 1 15,0-44 17,0 1-17,0 0-15,0 0 0,0 0 16,21-22-16,-21 1 15,21 21-15,0 0 0,0-22 0,0 22 16,1 0-16,41-21 16,-42 21-16,22 21 0,41 0 15,-41 0 1,-22 21-16,0 0 0,0 21 16,-21-21-16,0 22 0,0-22 15,0 0-15,0 21 0,-21-20 0,-43 62 16,64 1-1,-21-64 1,21-42 31,21 0-47,-21 0 0,22-1 0,-1 1 16</inkml:trace>
  <inkml:trace contextRef="#ctx0" brushRef="#br0" timeOffset="95076.57">10223 8128 0,'0'0'0,"-21"0"16,0 0-16,21 21 16,-21 0-16,21 1 0,0-1 15,0 21-15,-21 22 16,21-43-16,-21 85 15,21-85-15,-22 21 0,22-21 16,0 22-16,0-22 0,-21 0 0,21 64 16,0-22-1,0-42-15,0 0 16,0 1-16,0-1 16,21-21-1,1 0-15,-1 0 16,0-21-16,0 21 15,-21-22-15,0 1 0,42-21 16,-42 21-16</inkml:trace>
  <inkml:trace contextRef="#ctx0" brushRef="#br0" timeOffset="95368.72">9948 8446 0,'-21'0'0,"85"-22"31,-43 1-31,21 21 16,-21 0-16,22 0 0,-22-21 15,63 21-15,-62-21 0,20 21 16,-21 0-16,0-21 0,22 21 16,-22 0-16,-21-21 0,21 21 0,0 0 15,-42 0 48,0 21-63,0-21 15,-1 21-15,1 0 0</inkml:trace>
  <inkml:trace contextRef="#ctx0" brushRef="#br0" timeOffset="96655.99">9779 10732 0,'0'21'0,"21"-21"79,0 0-79,0 0 15,22 0-15,-22 0 0,21 0 0,1 0 16,41-43-16,43 22 15,-63 0-15,42 0 16,-64 0-16,21 0 0,1 21 16,-22-22-16,22 1 0,-1 0 0,1 0 15,63 0 1,-21-22-16,-43 22 0,-21 21 16,22-21-16,-1 0 0,-20 0 0,20 21 15,43-43-15,-42 43 16,-22-21-16,21 0 0,64 0 15,-63 21-15,-1-21 0,1 21 16,-1-21-16,128-22 16,-149 43-16,22-21 0,-1 0 0,-20 21 15,-1-21-15,0 21 0,1-21 16,20 21-16,-21-22 0,85-20 16,22 0-1,-86 42-15,-21-21 0,22-1 16,-22 22-16,22-21 0,-22 0 0,22 21 15,-22-21-15,0 21 0,1-21 0,20 0 16,1-1 0,-22 22-16,-21-21 0,64 0 15,-64 21-15,0 0 16,0-21-16,0 0 0,22 21 16,41-21-1,-41-1-15,-22 22 16,0 0-16,-21-21 0,21 21 15,-21-21 1,0 0 15,-21 21-15,0 0 0,-21-21-16,-1 21 15</inkml:trace>
  <inkml:trace contextRef="#ctx0" brushRef="#br0" timeOffset="100453.98">12890 9377 0,'-21'0'16,"0"0"125,0 0-79,0 0-46,0 0 62,-1 0-31,44 0 0,-1 0-32,0 0-15,0 0 16,0 0-16,0 0 0,1 0 16,-1 0-16,0 0 0,21 0 0,1 0 15,41 0 1,-63 0-16,22 21 0,-1-21 0,0 0 15,1 0-15,-1 0 0,0 21 16,1-21-16,-22 0 0,21 0 16,1 0-16,-22 0 0,21 21 0,0-21 15,1 0-15,-1 0 16,-21 0-16,22 22 0,-22-22 0,0 0 16,0 0-16,21 0 15,-20 0-15,-1 0 0,0 0 0,0 0 16,-42 0 62,21 21-78,0 0 16,-21-21-16,21 21 0,-43 0 15,43 0-15,-21 1 16,0-1-16,21 0 0,-21 0 0,0 0 15,-22 22-15,22-22 0,0 21 0,-21-21 16,-1 22-16,1-1 0,21-21 16,-106 85-16,42-43 15,43-20-15,0-22 0,20 0 16,-20 21-16,0-20 0,21-1 16,-22 0-16,22 0 0,-21-21 15,21 21-15,-1 0 0,1-21 0,0 22 16,0-22-16,21 21 15,-21 0-15,21-42 32,21 0-17,0 21-15,0-22 0,22-20 16,-1 21-16,-21 0 0,21 0 16,1-1-16,-1 1 0,0-21 0,43-22 15,-43 22-15,43-43 16,-43 43-16,1-21 0,-1 20 15,0 1-15,-20 0 0,20 20 16,-21-20-16,21 21 0,-20 0 0,-1-22 16,-21 22-16,21 21 15,-21-21-15,21 21 16,-42 0 93,0 0-93,0 0 0,-1 0-1,1 0-15,0-21 0,-21 21 16,21 0-16,-22 0 0,1-21 15,0 21-15,-22-21 0,-105 21 16,105-22-16,22 22 0,0 0 16,-22 0-16,43-21 0,-21 21 15,-1-21-15,22 21 0,-21 0 0,21 0 16,-1-21 0,44 21 15,-1 0-31,0 0 0,0 0 15,0 0-15,22 0 0,-1 0 0,-21 0 16,21 21-16,43 0 0,-21-21 16,-22 21-16,21-21 0,-20 22 15,20-22-15,-20 21 0,84 0 16,-43-21 0,-63 21-16,22-21 0,-22 0 0,0 0 15,0 21-15,-42-21 31,0 0-31,21 21 16,-21 1-16,0-22 0,-1 21 16,1 0-16,0 0 15,0 0-15,-21 22 0,20-22 0,1 0 16,-21 21-16,21-21 0,-22 22 16,22-22-16,-42 42 15,20-41-15,-41 62 0,63-63 16,-1 1-16,1-22 0,21 21 15,-42 21-15,42-21 16,0-42 15,0 0-15,21 0-16,0 0 16,-21-1-16,21-20 0,1 21 15,-1-21-15,0-1 0,0 1 0,43-85 16,-1 42-1,-42 43-15,0 21 0,22-43 16,-22 64-16,-21-21 0,21 0 16,-21 42 15,0 0-31,0 0 0,0 1 16,-21 20-16,0-21 15,0 21-15,-1-20 0,1 20 0,-21 0 16,21 1-16,-22-1 0,-20 21 15,-1 1-15,43-43 16,0 0-16,0 0 0,0 1 16,21-1-16,0 0 0,-21-21 0,21 21 15,21-42 17,0 0-32,0 0 15,21-1-15,-20 1 0,-1 0 16,21-21-16,0 21 0,-20-22 0,20 1 15,0 0-15,1-1 0,-1-20 16,-21 20-16,21 22 0,-20-21 16,-1 0-16,0 20 0,0 1 0,-21 0 15,0 42 1,0 0 0,-21 22-16,0-22 0,0 0 15,-1 21-15,1 1 0,0-22 16,-21 21-16,-43 85 15,22-42 1,41-64-16,-20 21 0,21-20 16,21-1-16,0-42 47,21-1-47,0 1 15,0 0-15,1 0 0,-1 0 0,21-22 16,-21 22-16,0-21 0,1 0 15,20 20-15,-21-20 0,0 0 0,43-22 16,-43 43-16,21-21 16,-42 21-16,21-1 15,-21 1-15,22 21 16,-44 0 31,1-21-32,0 21-15,0 0 0,-43 0 16,1-21-16,21 21 16,-1 0-16,-20 0 0,-43-21 15,42 21-15,1-21 0,-22 21 16,22-22-16,-1 22 0,1-21 0,-64 0 16,21 0-1,64 21-15,-1 0 0,1-21 16,21 21-16,0 0 0,-1 0 15,44 0 1,-1 0-16,21 0 16,0 0-16,1 0 0,-1 0 15,22 21-15,-22-21 0,21 0 16,22 21-16,-21-21 0,20 0 0,-20 21 16,20 0-16,43-21 15,-42 22-15,-21-22 0,41 21 16,-20-21-16,-43 0 0,-20 21 15,20-21-15,-21 0 0,0 0 16,0 0-16,-21 21 0,22-21 16,-1 0-1,-42 0 1,-1-21-16,1 21 16,0 0-16,0 0 15,-43-21-15,-20 21 16,41-21-16,-41-1 0,41 22 15,1-21-15,0 21 0,-1 0 16,1-21-16,0 21 0,-1 0 0,22 0 16,-42-21-16,42 21 15,42 0 32,0 0-47,0 0 16,21 0-16,-20 0 0,20 0 0,0 0 15,1 0-15,-1 0 0,0 0 16,1 21-16,62-21 0,-62 0 16,-1 21-16,0-21 0,85 21 15,-63 1 1,-22-22-16,-21 0 0,22 21 16,-22-21-16,0 0 93,-21 21-30,0 0-63,0 0 15,0 0-15,-21 1 16,0-1-16,0 0 0,-1 0 16,1 0-16,-42 43 15,-1-22-15,43 0 16,-21-20-16,-1-1 0,22 21 0,-21-21 16,0 0-16,20 1 0,-20-1 0,-43 21 15,43-21 1,21-21-16,21 21 15,-21-21-15,42 0 63,-21-21-47,21 21-16,0 0 0,0-21 15,22-21-15,-22 42 16,0-21-16,21-1 0,-20 1 15,-1 0-15,21 0 0,-21 0 0,0 0 16,22-1-16,-22 1 0,42-42 16,22 20-1,-64 22-15,0 21 0,-21-21 16,22 21-16,-22-21 16,-22 21 30,1 0-46,0 0 0,21 21 0,-21-21 16</inkml:trace>
  <inkml:trace contextRef="#ctx0" brushRef="#br0" timeOffset="130242.35">11070 10562 0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2:22:53.85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1080 0,'22'0'0,"-1"0"0,0 0 16,-21-22-16,21 22 16,0 0-16,-21-21 15,0 0-15,21 21 0,-21-21 16,0 0-1,-21 21 1,0-21-16,0 21 0,0 0 16,0 0-16,-1 0 0,-20 0 15,21 0-15,-43 0 16,43 0-16,-21 0 0,21 21 16,-22-21-16,22 21 0,0 0 15,0 0-15,0 0 0,0 1 0,-1 20 16,1-21-16,0 0 0,0 43 15,0-1 1,0-42-16,21 22 0,0-22 0,-22 0 16,22 21-16,0-20 0,0 20 0,0-21 15,0 21-15,0-20 0,22 62 16,-22-63 0,21 1-16,0-1 0,0 0 0,0-21 15,0 21-15,1-21 0,-1 0 16,21 0-16,-21 0 0,0 0 15,43 0 1,-22-21-16,22-21 0,-22 42 0,43-64 16,-64 43-16,21 0 15,1 0-15,-22-1 0,0 1 16,0 0-16,0 0 0,-21-21 16,0-1-1,0 22-15,-21 0 0,0 21 0,-21 0 16,20 0-16,-20-21 15,0 21-15,-1 0 0,-84 0 16,64 0 0,21 21-16,20-21 0,1 0 15,0 0-15,0 21 0,0-21 16,42 0 15,0 0-31,0 0 0,22 0 16,-22 0-16,21 0 0,-21 0 15,22 0-15,-1 0 0,-21-21 0,21 21 16,1 0-16,-22 0 0,0 0 16,64-21-1,-64 21-15,0 0 0,0 0 16,0 0 0,-21 21-16,0 0 0,0 0 15,0 0-15,0 1 16,0-1-16,0 0 0,-21 21 0,0 22 15,0-22 1,0 0-16,21 1 0,-21-1 0,-1 0 16,1 1-16,21-1 0,-21 0 0,0 1 15,0-22-15,0 21 0,21-21 0,0 22 16,-22-22-16,22 0 0,-21 0 16,21 0-16,0 1 15,0-44 32,0 1-31,21 0-16,1 0 0,-1 0 0,-21 0 15,21-22-15,0 22 0</inkml:trace>
  <inkml:trace contextRef="#ctx0" brushRef="#br0" timeOffset="495.71">1947 1101 0,'0'0'0,"0"-21"16,-21 21 31,21 21-47,0 0 0,-21 0 15,21 21-15,0-20 16,-21 62-16,0-41 16,-1-22-16,22 21 0,0-21 15,0 22-15,-21 20 0,21-42 16,0 22-16,0-22 0,0 21 15,0 22 1,21-43-16,1-21 0,-1 21 16,0-21-16,0 0 15,21 0-15,-20 0 0,-1 0 0,0 0 16,0-21-16,21 0 16,-20-1-16,-1 1 0,0 21 15,0-21-15,0 0 0,-21 0 16,21 0-16,1-1 15,-22 1-15,0 0 0,21 21 16,-21-21-16,0 0 16,0 0-16</inkml:trace>
  <inkml:trace contextRef="#ctx0" brushRef="#br0" timeOffset="770.55">1863 1397 0,'21'0'16,"0"0"-16,0 0 0,0 0 15,0 0-15,1 0 16,-1 0-16,0-21 0,0 21 0,0 0 15,0 0-15,-21-21 16,43 21-16,-22 0 16,-21-21-16,21 21 0,0-22 15,-21 1 1</inkml:trace>
  <inkml:trace contextRef="#ctx0" brushRef="#br0" timeOffset="1096.36">1968 1037 0,'0'0'0,"22"0"31,-1 0-15,0 0-16,0 0 0,0 0 15,0 0-15,1 0 0,-1 0 16,21 0-16,-21 0 16,0-21-16,1 21 0,-1 0 15,0 0 32,0 0-31</inkml:trace>
  <inkml:trace contextRef="#ctx0" brushRef="#br0" timeOffset="1437.17">2709 1101 0,'21'0'31,"1"0"-31,-1 0 0,0 0 15,0 0-15,0 0 0,0 0 16,1 0-16,-1 0 0,42 0 16,-42 0-16,22-21 15,-22 21-15,0 0 0,0 0 0,-42 0 63,0 0-63</inkml:trace>
  <inkml:trace contextRef="#ctx0" brushRef="#br0" timeOffset="1771.98">2921 1101 0,'-21'0'46,"21"21"-30,0 0-16,0 0 16,-21 0-16,21 43 15,0-43-15,0 0 0,0 43 16,0-22-16,0 0 0,0-20 16,-22 20-16,22-21 0,-21 21 15,0 43-15,21-43 16,0-20-1,0-1-15,0 0 16,0-42 31,0 0-47,21-1 16</inkml:trace>
  <inkml:trace contextRef="#ctx0" brushRef="#br0" timeOffset="2584.52">4297 1609 0,'0'0'0,"-21"0"16,-1 0-16,1 0 0,0 0 15,0 0 1,42 0 15,0 0-31,0 0 0,22 0 16,-22 0-16,21 0 0,1 0 15,20 0-15,-21 0 0,22 0 0,-1 0 16,1 0-16,-1 0 0,22 0 16,63 0-16,-21 0 15,-42 0-15,-22 0 0,1 0 16,21 0-16,-22 0 0,1 0 15,-22-21-15,21 21 0,1 0 0,-22 0 16,85 0 0,-63 0-16,-22-22 0,-21 22 15,0 0-15,1 0 0,-1 0 16,0 0 0,-42 0 30,0 0-46</inkml:trace>
  <inkml:trace contextRef="#ctx0" brushRef="#br0" timeOffset="3191.64">5673 1228 0,'0'0'0,"-22"0"16,22 21 15,22-21-31,-1 21 15,0 0-15,0-21 0,0 21 16,0 1-16,1-22 0,20 21 0,-21-21 16,21 21-16,1 0 15,-1-21-15,-21 0 0,43 21 16,-43-21-16,0 21 0,0-21 16,0 0-16,1 0 0,-1 0 0,21 0 15,-21 22 1,0-22-16,-21 21 78,-21 0-62,0-21-16,0 21 0,0-21 15,-22 42-15,1-20 16,21-1-16,-21 0 0,20 0 15,-20 0-15,0 0 0,21 1 0,-22-1 16,22 21-16,-64 43 16,43-43-1,42-21-15,-21 0 16,0 1-16,0-22 16,21 21-16,0 0 15,-22-21-15,1 0 16</inkml:trace>
  <inkml:trace contextRef="#ctx0" brushRef="#br0" timeOffset="4864.35">952 4212 0,'0'-21'62,"0"0"-31,0 0 32,0 0-32,-21 21-31,0-22 31,21 44 16,0-1-47,0 0 16,0 0-16,0 0 0,0 22 0,0-1 15,0-21-15,0 21 0,0 43 16,0-21-16,0-22 16,0 0-16,-21 1 0,21 20 0,-21-21 15,21 1-15,0-1 0,0 0 16,-21 1-16,-1 41 16,22-62-16,0 41 0,0-42 15,0 0-15,0 1 16,0-1-16,0-42 31,0-1-15,0 1-16,0 0 0,0-21 15</inkml:trace>
  <inkml:trace contextRef="#ctx0" brushRef="#br0" timeOffset="5220.12">804 4403 0,'0'0'0,"-21"-21"0,0-1 15,21-20 1,0 21-16,0 0 0,0 0 16,21-1-16,0 1 15,0 0-15,22 21 0,-22-21 16,21 0-16,1 21 0,62-21 15,-62 21-15,-1 0 16,0 0-16,22 0 0,-1 42 16,-41-21-16,-1 0 0,-21 0 15,0 22-15,0-22 0,0 21 0,-106 64 16,42-64 0,22 1-16,0-22 0,-1 0 15,22 0-15,-21 0 0,21 1 16,0-22-16,21 21 0,21-42 31,0 21-31</inkml:trace>
  <inkml:trace contextRef="#ctx0" brushRef="#br0" timeOffset="5764.48">1884 4149 0,'-21'-21'31,"-1"21"-31,1 21 16,0 0-16,21 0 0,-21 0 0,0 0 15,0 1-15,-1 20 16,1 0-16,0-21 0,0 22 0,0-1 15,-43 64 1,43-21-16,0-64 0,0 21 16,21 0-16,0-20 0,0-1 15,0 42-15,0-42 0,21 1 16,0-1-16,0-21 16,0 0-16,85 0 15,-63 0 1,-1-21-16,-21-1 0,43-20 0,-22 21 15,0 0-15,-21-22 0,22 22 16,-22-21-16,0 21 0,21-22 16,-20 1-16,-1 0 0,0-1 15,-21 1-15,0 21 0,0-21 0,0-1 16,0 1-16,0 21 0,0-22 16,-21 22-16,0 0 0,-1 21 0,-62-21 15,63 21-15,-1 0 16,1 0-16,-21 21 0,21-21 15,0 21-15,-1-21 0,22 21 0,-21 1 16,21-1-16,0 0 16,0 0-16,0 0 15,21-21-15,1 0 16,20 0-16</inkml:trace>
  <inkml:trace contextRef="#ctx0" brushRef="#br0" timeOffset="6296.9">2857 4170 0,'-63'-42'31,"42"42"-31,0 0 0,-22 0 16,22 0-16,0 0 0,-21 21 15,-1-21-15,22 21 0,-21 0 16,-1 0-16,22 0 0,-21 1 0,0-1 16,-22 42-1,43-20-15,21-22 0,0 0 16,0 0-16,21 0 16,0-21-16,0 0 0,1 21 15,20-21-15,-21 0 0,21 0 16,85 43-1,-84-43-15,-1 0 0,22 21 16,-22-21-16,-21 21 0,21-21 16,-20 0-16,-1 21 0,0 22 15,-21-22 1,0 0-16,-21-21 16,0 21-16,-1-21 0,1 21 0,-21-21 15,21 21-15,-22-21 0,-147 43 16,105-43-1,43 0-15,0 0 16,-1 0-16,22 0 0,0 0 0,0 0 16,0 0-16,-1 0 0,1 0 0,0 0 15,42-21 32,0 21-47,1-22 0,20 22 0</inkml:trace>
  <inkml:trace contextRef="#ctx0" brushRef="#br0" timeOffset="6620.5">3027 4233 0,'0'0'0,"21"0"15,0 0-15,0 0 16,0 0-16,22-21 0,-22 21 16,21 0-16,1 0 0,20 0 15,-21 0-15,-20 0 16,20 0-16,-21 0 0,21 0 0,-20 0 15,-1 0-15,-42 0 47,-1 0-47,1 0 0</inkml:trace>
  <inkml:trace contextRef="#ctx0" brushRef="#br0" timeOffset="6916.33">3281 4233 0,'0'0'0,"-21"0"16,21 22 15,0-1-31,0 0 16,-22 0-16,22 0 0,0 0 15,-21 43-15,21-43 16,0 0-16,0 43 15,0-22-15,-21-21 0,21 22 0,-21-22 16,21 21-16,0-21 0,0 0 16,0 22-16,0-22 0,0 0 0,0 21 15,0-20-15,0-1 16,21-21 0,0-21-1</inkml:trace>
  <inkml:trace contextRef="#ctx0" brushRef="#br0" timeOffset="7728.87">5165 4572 0,'-22'0'0,"44"0"0,-65 0 0,1 0 15,21 0-15,0 0 0,-1 0 16,44 0 31,-1 0-47,21 0 0,0 0 15,1 0-15,-1 0 0,22 0 16,41 0-16,-20 0 0,-21 0 16,-1 0-16,1 0 0,20 0 0,-20 0 15,-1 0-15,43 0 16,-21 0-16,-43 0 0,0 0 15,-20 0-15,41 0 16,-42 0-16,0 0 0,1 0 16,-1 0-1,-42 0 63,-1 0-62,1-21-16,0 21 0,0 0 16</inkml:trace>
  <inkml:trace contextRef="#ctx0" brushRef="#br0" timeOffset="8296.35">6181 4191 0,'0'0'0,"0"-21"16,0 42 31,0 0-32,21 0-15,-21 1 16,21-22-16,0 21 0,43 21 15,-43-21-15,0 0 16,42 1-16,-41-1 0,20-21 16,-21 21-16,21-21 0,-20 0 15,126 21 1,-85-21-16,-42 0 16,1 0-16,-1 0 0,0 0 0,0 0 15,0 0-15,-21-21 31,-21 21-15,0 0-16,0 0 16,0 0-16,-1 0 0,22 21 15,-42 0-15,-43 22 16,64-22-16,-21 0 0,21 0 16,-22 0-16,22 0 0,-21 1 15,21-1-15,-22 0 0,22 0 0,-85 85 16,64-85-1,42 0-15,0 0 16,-21 1-16,0-1 0,21 0 16,0-42 46</inkml:trace>
  <inkml:trace contextRef="#ctx0" brushRef="#br0" timeOffset="9712.32">1333 7535 0,'43'-42'31,"-43"21"-16,0 0-15,0 0 16,0-1-16,0 1 31,-21 21-15,-1 21 0,22 1-16,0-1 0,0 0 0,-21 21 15,21-21-15,0 22 0,-21-1 16,21 0-16,0 107 15,-21-65 1,0-20-16,21-22 0,0 43 16,0-43-16,-21 0 0,21-20 15,0-1-15,0 21 0,0-21 0,0 0 16,0 1-16,0-44 47,21 1-32,-21 0-15,0 0 0,0 0 16,0 0-16</inkml:trace>
  <inkml:trace contextRef="#ctx0" brushRef="#br0" timeOffset="10108.1">1164 7662 0,'0'0'15,"-21"0"-15,21-21 0,0 0 0,0 0 16,-21 21-16,21-21 0,0 0 0,0-1 16,0 1-16,0 0 0,0 0 15,0 0-15,0 0 0,21 21 16,0-22-16,0 1 0,0 0 0,64 0 16,-64 0-16,64 21 15,-43 0-15,43 0 16,-43 0-16,1 21 15,-22 21-15,0-21 0,0 1 0,0 20 16,-21 64-16,-21-43 16,0-42-16,0 1 15,-22 20-15,22-21 0,0 0 0,-21 0 16,21 1-16,-1-22 0,1 21 16,-21 0-16,21-21 0,21 21 15,-21-21 1,21-21 15,0 0-31,21 21 16,0-21-16,0 21 0</inkml:trace>
  <inkml:trace contextRef="#ctx0" brushRef="#br0" timeOffset="10623.8">2117 7430 0,'0'-22'31,"-22"44"-15,22-1-16,-21-21 15,21 42-15,-21 0 0,0-20 16,21 20-16,0-21 0,0 21 15,-21-20-15,21 20 0,0-21 16,-21 21-16,21 1 0,0-22 0,0 21 16,0-21-16,0 22 0,0 41 15,0-62-15,21-1 16,0 0-16,0 0 0,0 0 16,0-21-16,1 0 0,-1 0 15,0 0-15,21 0 0,-21 0 16,64-42-16,-21 0 15,-22 20-15,-21 1 0,21 0 16,-20-21-16,-1 21 0,0-22 16,0 1-16,0 0 0,0-1 0,-21 1 15,0 0-15,0-1 0,0 1 16,0 0-16,0 20 0,0-20 0,0 21 16,0 0-16,0 0 0,0-1 15,0 1-15,22 21 16,-1 21 15,-21 1-31,21-1 16,0-21-16,0 0 15,0 0-15</inkml:trace>
  <inkml:trace contextRef="#ctx0" brushRef="#br0" timeOffset="10920.42">3048 7345 0,'0'0'0,"-21"0"15,21 21-15,21-21 16,0 0-1,0 0-15,0 0 0,22 0 0,-22 0 0,21 0 16,1 0-16,-22 0 0,21 0 16,0 0-16,-20-21 0,20 21 15,-21 0-15,0 0 0,0 0 0,22 0 16,-64 0 15</inkml:trace>
  <inkml:trace contextRef="#ctx0" brushRef="#br0" timeOffset="11180.27">3260 7345 0,'0'21'0,"-43"106"31,43-85-31,-21-20 0,21 20 15,-21 0-15,21 43 16,0-43-16,-21 1 0,0-1 0,21-21 16,0 21-16,0 1 0,-22 63 15,22-64 1,0-21-16,0 0 0,0 0 16,0 1-16,0-44 31</inkml:trace>
  <inkml:trace contextRef="#ctx0" brushRef="#br0" timeOffset="11812.91">5016 7662 0,'0'0'0,"-21"0"16,42 0 15,1 0-31,20 0 16,-21 0-16,21 0 0,1 0 15,20 0-15,1 0 0,-1 0 0,1 0 16,20 0-16,-20 0 0,21 0 0,147 0 15,-83 0 1,-86 0-16,1 0 0,41 0 16,-41 0-16,-22 0 0,1 0 15,-1 0-15,-21 0 16,0 0-16,0 0 0,1 0 16,-22-21-16,-22 21 15,1-21 1,0 21-16,21-21 0,-21 21 0</inkml:trace>
  <inkml:trace contextRef="#ctx0" brushRef="#br0" timeOffset="12243.66">6286 7345 0,'0'21'0,"0"-42"0,-21 63 16,21-21-16,0 1 0,0-1 16,0 0-16,0 0 0,64 21 15,-43-42-15,21 22 16,22-22-16,-22 0 0,0 0 16,1 21-16,-1-21 0,0 0 15,1 0-15,63 0 16,-43-21-1,-42 21-15,-21-22 16,-21 22 0,0 0-16,0 0 0,0 0 0,-43 0 15,-42 22 1,64-1-16,0 0 0,-22 42 16,22-41-16,21 20 0,-22-21 15,22 21-15,0-20 0,-21 20 16,20 21-16,1-41 0,0 41 15,21-42 1,21-21 0,0 0-1</inkml:trace>
  <inkml:trace contextRef="#ctx0" brushRef="#br0" timeOffset="13104.13">1016 10647 0,'0'0'0,"0"-21"16,0 0-16,0-1 15,-21 22-15,0 0 31,21 22-31,0-1 0,-22 0 16,22 21-16,0 1 0,-21-22 16,21 42-16,0 22 15,-21 21-15,21-43 0,0-20 16,-21 62-16,21-41 0,-21-22 16,21 1-16,0-22 0,0 21 15,0-21-15,0 0 0,0 22 16,0-64 15,0-1-31,0 1 0,0-21 16</inkml:trace>
  <inkml:trace contextRef="#ctx0" brushRef="#br0" timeOffset="13453.94">804 10689 0,'0'21'0,"0"-42"0,0-21 0,0 21 15,0 0-15,0-1 0,0 1 0,0 0 16,0 0-16,21 0 16,1 21-16,20-21 15,21 21-15,-41 0 16,20-22-16,0 22 0,22 0 0,-22 0 16,0 22-16,85 20 15,-84 21-15,-22-20 16,-21-22-16,0 21 0,0-21 15,-21 22-15,-43-1 0,43 0 16,-21-20-16,-1-1 0,1 0 16,0 0-16,21 0 0,-22-21 15,22 21-15,0-21 0,0 0 0,0 0 16,-1 0-16,1 0 0,42 0 47,1 0-32,20-21-15,-21 21 0</inkml:trace>
  <inkml:trace contextRef="#ctx0" brushRef="#br0" timeOffset="13736.02">1905 10583 0,'-21'43'32,"0"-22"-32,-1 0 15,22 0-15,-21 22 0,0 20 16,0-42-16,0 22 0,-22 20 16,22-21-16,0 1 0,0-1 15,0-21-15,0 22 0,21-1 0,-43 21 16,43-41-16,-21 20 15,21-21-15,0 0 16,0-42 15</inkml:trace>
  <inkml:trace contextRef="#ctx0" brushRef="#br0" timeOffset="14064.83">1714 10753 0,'0'21'0,"0"-42"0,22 0 0,-1-1 0,0 1 16,-21 0-16,21 0 0,0 0 16,0 21-16,1-21 0,20 21 0,-21 0 15,0-22-15,22 22 0,-22 0 16,21 0-16,0 0 0,22 43 16,-43-22-16,64 64 15,-64-43-15,0 21 16,-21-20-16,0-1 0,0 0 15,0 22-15,-21-22 0,21-21 16,-42 43-16,-1 21 16,22-64-1,21 0-15,0-42 47,0 0-31,0-1-16,0 1 0,0 0 0</inkml:trace>
  <inkml:trace contextRef="#ctx0" brushRef="#br0" timeOffset="14312.69">1736 10964 0,'0'0'0,"21"0"31,0 0-31,0 0 16,21 0-16,22 0 16,-22-21-16,-21 21 0,22-21 15,-1 21-15,-21 0 0,22 0 16,-22-21-16,21 21 0,-21-21 16,0 21-16,64-21 15,-64-1-15,0 22 16,1-21-16,-1 21 0</inkml:trace>
  <inkml:trace contextRef="#ctx0" brushRef="#br0" timeOffset="14564.55">2582 10562 0,'21'0'31,"1"0"-31,-1-21 0,0 21 16,0 0-16,0 0 0,22 0 0,-22 0 16,0-21-16,64 21 15,-64 0-15,21 0 0,-21-21 16,0 21-16,1 0 0,-1 0 0,0 0 16,-42 0 15,0 0-31</inkml:trace>
  <inkml:trace contextRef="#ctx0" brushRef="#br0" timeOffset="14836.66">2815 10541 0,'0'0'0,"-21"0"0,21 21 15,0 0 1,0 1-16,-21-22 0,21 21 0,0 42 15,-21-42-15,21 1 0,0 20 16,0-21-16,0 21 0,0-20 16,0 20-16,-22-21 0,22 21 0,-21 1 15,21-22-15,0 0 16,0 0-16,0 22 16,0-22-16,21-21 31,1 0-16,-1-21-15,0-1 0,21 1 0</inkml:trace>
  <inkml:trace contextRef="#ctx0" brushRef="#br0" timeOffset="15181.17">3598 10668 0,'0'0'0,"0"-21"0,0 0 15,0 0-15,0-1 16,0 1-16,-21 21 16,0 0-16,0 0 0,0 0 0,-1 0 15,-20 0-15,0 0 0,21 0 16,-1 21-16,-20 1 0,21-1 16,-64 85-1,43-43-15,42-42 0,-21 22 16,21-22-16,0 21 15,0-21-15,0 22 0,0-22 0,0 0 0,0 0 16,0 0-16,63 22 16,-20-22-1,-22-21-15,0 0 0,42 0 16,-20 0-16,-22 0 0,42 0 16,-20-21-16,-22 21 0,21-22 15,1-20-15,-1 21 0</inkml:trace>
  <inkml:trace contextRef="#ctx0" brushRef="#br0" timeOffset="15460.01">4022 10562 0,'21'-21'0,"-42"42"0,42-63 0,-21 21 16,0 42 30,-21 0-46,21 0 0,0 0 16,0 1-16,-22 20 0,22 0 0,0-21 16,0 22-16,0-1 0,0-21 15,-21 22-15,21-22 0,-21 42 16,0-42-16,21 1 0,0 62 16,0-63-1,21-42 16,0 0-15</inkml:trace>
  <inkml:trace contextRef="#ctx0" brushRef="#br0" timeOffset="15744.28">4360 10414 0,'0'-21'0,"0"42"0,0-63 16,0 63 15,-21 21-15,21-21-16,0 22 0,0-1 0,0-21 15,-21 22-15,21-1 0,-21 0 16,21-21-16,-21 22 0,21-1 0,0-21 16,0 22-16,-22-22 0,22 0 0,0 0 15,-21 21-15,21 1 16,0-22-16,21-21 47,-21-21-32,0 0-15</inkml:trace>
  <inkml:trace contextRef="#ctx0" brushRef="#br0" timeOffset="16000.14">3916 10816 0,'21'0'31,"0"0"-31,0 0 0,0 0 0,64 0 16,-43-21-1,-20 21-15,-1 0 0,0 0 0,0 0 16,0 0-16,0 0 15,-21-21 1,22 21 15,-22-21-31</inkml:trace>
  <inkml:trace contextRef="#ctx0" brushRef="#br0" timeOffset="16619.78">5905 10732 0,'-21'0'16,"0"0"0,0 0-16,0 0 0,21-22 31,21 22-15,21 0-1,-21 0-15,22 0 0,-1 0 0,0 0 16,1 0-16,20 0 0,-20 0 15,20 0-15,64 0 0,21-21 16,-63 21-16,0 0 0,-1 0 16,1 0-16,0 0 0,-1 0 15,-20 0-15,-1 0 0,1 0 0,-22 0 16,85-21 0,-85 21-16,-20 0 0,-22-21 31,0 0 0,0 0-15,0-1-1</inkml:trace>
  <inkml:trace contextRef="#ctx0" brushRef="#br0" timeOffset="17164.47">7324 10287 0,'-43'0'32,"43"21"-17,0 0-15,21-21 16,1 22-16,-1-22 0,42 42 15,1-21 1,-43 0-16,42-21 16,-20 21-16,-1-21 0,-21 0 0,22 22 15,-1-22-15,0 0 0,1 0 16,-22 0-16,0 0 16,-42 0 30,0 0-46,-1 0 0,1 21 16,0-21-16,-21 42 16,-22 0-16,43-20 0,0-1 15,0 21-15,0-21 0,-1 0 16,1 1-16,0-1 0,0 0 0,0 0 16,-64 43-1,64-43-15,0-21 16,21 21-16,0 0 15,0-42 64,0 0-79,0 0 15</inkml:trace>
  <inkml:trace contextRef="#ctx0" brushRef="#br0" timeOffset="18139.91">847 14012 0,'0'-21'16,"-22"21"15,22 21-15,-21 1-16,21-1 0,0 0 16,-21 42-16,21-41 0,-21 20 15,21 0-15,-21 1 0,21-1 16,0-21-16,0 21 0,0 1 0,0-22 15,0 21-15,0 1 16,0 20 0,0-42-1,0-42 1,0 0-16</inkml:trace>
  <inkml:trace contextRef="#ctx0" brushRef="#br0" timeOffset="18530.68">635 14055 0,'0'0'0,"0"-21"0,0-1 0,0 1 15,0-42 1,21 42-16,0-1 0,0 1 16,43-21-16,-43 42 0,21-21 15,1 0-15,-1 21 0,22 0 16,-22 0-16,127 21 15,-63 21 1,-64-21-16,1 22 0,-1-22 16,-21 21-16,0 0 0,-21 22 0,0-22 15,-21 1-15,0-1 0,-64 21 16,-63 43 0,106-63-16,-64-1 15,64-21-15,-1 0 0,1-21 16,21 21-16,0-21 0,0 0 15,-22 0-15,22 0 16,21-21 15,0 0-31,21 21 16,43-42 0,-22 21-16</inkml:trace>
  <inkml:trace contextRef="#ctx0" brushRef="#br0" timeOffset="18872.21">1905 13864 0,'21'0'0,"-42"0"0,42-21 0,0 21 0,-21 21 47,0 0-47,-21 1 0,0-1 15,0 21-15,0-21 0,-1 22 0,1 41 16,0-63-16,0 22 16,0-1-16,0 0 0,21 1 15,0-22-15,0 21 0,0-21 0,0 1 16,21 41 0,0-63-16,21 21 15,-21-21-15,1 0 0,20 0 0,-21 0 16,21 0-16,22-21 0,-22 0 15,-21 0-15,85-22 16,-63 22 0,-22 0-16,0 0 0,-21 0 15,0 0-15,0-1 0</inkml:trace>
  <inkml:trace contextRef="#ctx0" brushRef="#br0" timeOffset="19080.09">1926 14139 0,'21'0'16,"0"0"-16,1 0 0,-1 0 15,0 0-15,21 0 16,22 0-16,-22-21 0,-21 21 16,22 0-16,-22-21 0,0 21 15,21-21-15,-21 21 0,1-21 0,-1 21 16,0-21-16,-21-1 15,0 1-15,0 0 16</inkml:trace>
  <inkml:trace contextRef="#ctx0" brushRef="#br0" timeOffset="19281.5">2095 13822 0,'43'0'31,"-22"0"-31,0-21 0,64 21 15,-22 0 1,-20 0-16,-1-21 16,21 21-16,-41 0 0,20 0 15,-21 0-15,0 0 0,0 0 16,1-22 0,-1 22-16,0 0 0</inkml:trace>
  <inkml:trace contextRef="#ctx0" brushRef="#br0" timeOffset="19635.81">3196 13780 0,'0'0'0,"-21"0"0,0 0 15,-22 21-15,22 0 16,0 0-16,21 0 0,-42 43 16,42-43-16,0 21 15,-21-21-15,-1 22 0,22-22 0,-21 0 16,21 21-16,0 1 16,0-1-16,0-21 0,0 0 15,21-21-15,-21 22 0,22-22 16,-1 0-16,0 0 0,0 0 15,0 0-15,0 0 0,22 0 16,-1 0 0,-21 0-16,0-22 0,1 1 15,-1 21-15,21-21 0,-21 0 0,22-21 16,-22 20-16</inkml:trace>
  <inkml:trace contextRef="#ctx0" brushRef="#br0" timeOffset="19951.63">3725 13737 0,'-21'21'15,"0"-21"-15,0 22 0,0-1 16,-22 42 0,1 22-16,42-43 15,0-21-15,-21 1 0,21 20 16,-21-21-16,21 0 0,0 0 0,0 1 15,0-1-15,0 0 0,0 0 16,21 21-16,0-42 16,0 0-16,21 22 15,-20-22-15,-1 0 0,0 0 0,0 0 16,0 0-16,0 0 0,43-43 16,-43 43-16,0-21 15,0 21-15,-21-21 0,22 0 16,-1 0-16,-21-1 0,0-20 15,0 21-15</inkml:trace>
  <inkml:trace contextRef="#ctx0" brushRef="#br0" timeOffset="20135.52">3683 14034 0,'0'21'0,"0"0"15,21-21 1,0 0-16,0 0 0,1 0 15,-1 0-15,0 0 0,21 0 16,-21 0-16,1 0 0,-1 0 16,0-21-16,21 21 0,-21-21 0,22 21 15,-22-22-15,0 1 0,0 21 16,0-21-16,-21 0 0</inkml:trace>
  <inkml:trace contextRef="#ctx0" brushRef="#br0" timeOffset="20336.91">3704 13801 0,'-42'0'0,"84"0"0,-105 0 0,41 0 16,44 0 15,-1 0-31,0 0 0,42 0 16,-41 0-16,41 0 0,-21-21 15,22 21-15,-43-22 16,21 22-16,-20 0 0,-1-21 0,0 21 15,0 0-15,0-21 0</inkml:trace>
  <inkml:trace contextRef="#ctx0" brushRef="#br0" timeOffset="20587.78">4127 13674 0,'0'0'0,"22"0"0,-1 0 16,0 0-16,0 0 16,0 0-16,0 0 0,1 0 15,-1 0-15,0 0 16,64-21-16,-43 21 0,-21 0 16,21 0-16,-20-22 0,-1 22 15,0 0-15,0 0 16,0 0-16,-42 0 31,0 0-31</inkml:trace>
  <inkml:trace contextRef="#ctx0" brushRef="#br0" timeOffset="20928.58">4403 13653 0,'0'21'0,"0"-42"0,0 63 15,0-21-15,0 0 0,-22 0 16,1 43-16,21-1 16,-21-41-16,21 20 0,0 0 15,0 1 1,-21-22-16,21 0 0,0 0 0,-21 0 16,21 0-16,0 22 15,0-22-15,0 0 16,0-42 78,0 0-94,0 0 15</inkml:trace>
  <inkml:trace contextRef="#ctx0" brushRef="#br0" timeOffset="21736.12">5038 13631 0,'-22'0'234,"1"0"-218,0 0-16,0 22 16,21-1-16,-42 21 15,20-21-15,1 43 0,0-22 16,-21 22-16,42-22 15,0-21-15,-21 21 0,21-20 0,0-1 16,0 0-16,0 0 0,21 21 16,21-20-1,-21-1-15,0-21 0,22 0 16,-22 0-16,0 0 0,0 0 16,0 0-16,1 0 0,41-21 15,1-22 1,-43 22-1,-21 0-15,21 21 0,-21-21 16,21 0-16,-21-1 0,0 1 16,0 0-1</inkml:trace>
  <inkml:trace contextRef="#ctx0" brushRef="#br0" timeOffset="21954.99">4932 13907 0,'0'0'15,"0"21"1,21-21 0,0 0-16,0 0 15,0 0-15,1 0 0,-1 0 0,21 0 16,0 0 0,-20 0-16,-22-21 0,42 21 15,-42-22-15,0 1 0,21 21 16,-21-21-16,21 0 15,-21 0-15</inkml:trace>
  <inkml:trace contextRef="#ctx0" brushRef="#br0" timeOffset="22164.88">4974 13610 0,'0'-21'0,"0"42"0,0-63 15,21 42 1,0 0-16,1 0 15,-1 0-15,0 0 0,21-21 16,1 21-16,-1 0 16,-21 0-16,0 0 0,0 0 15,1 0-15,-1 0 0,-21-21 47</inkml:trace>
  <inkml:trace contextRef="#ctx0" brushRef="#br0" timeOffset="22772.53">6752 13822 0,'0'0'0,"-21"0"0,0 0 16,0 0-16,-1-21 16,1 21-16,0 0 15,63 0 32,-20 0-31,41 0-16,1 0 0,-1 0 0,22 0 15,-1 0-15,22 0 0,-21 0 0,21 21 16,169-21 0,-190 0-16,-1 0 0,64 21 15,-84-21-15,-1 0 0,1 0 0,-22 0 16,1 0-16,-1 0 0,21 0 15,-41 0 1,-22-21 0,0 0-1,0 0-15,-22-1 16,1 22-16,21-21 16</inkml:trace>
  <inkml:trace contextRef="#ctx0" brushRef="#br0" timeOffset="23277.24">7895 13420 0,'0'0'0,"-21"0"31,21 21-15,21 0-1,0-21-15,0 21 0,-21 0 0,22 1 16,20-22-16,-21 21 0,0 0 16,0 0-16,43 0 0,42 22 15,-85-22-15,0-21 16,21 21-16,-20-21 16,-1 21-16,21-21 0,-21 21 0,0-21 15,43 21 1,-64 1-1,0-1 1,-21 0 0,0-21-16,-1 21 0,-62 21 15,20-20 1,22-1-16,0 0 0,-1 0 16,1 0-16,0 0 0,-1-21 0,1 22 15,21-1-15,-22 0 0,1 0 0,21-21 16,-21 21-16,20 0 0,1-21 0,0 22 15,0-22 1,0 0 0,21 21-16</inkml:trace>
  <inkml:trace contextRef="#ctx0" brushRef="#br1" timeOffset="46203.73">7493 1334 0,'0'-22'31,"0"1"-15,0 0 0,0 0-16,0 0 0,0 0 15,0-1 1,0 1-16,0 0 15,0 0-15,0 0 32,0 42-17,0 0 1,0 0-16,0 0 16,0 43-16,-21-22 0,21-21 15,0 22-15,0-1 0,-21 22 16,21-22-16,0-21 0,0 21 15,0 1-15,0-22 16,0 21-16,21 43 16,0-64-16,-21 0 0,21 0 15,0 1-15,0-22 0,1 21 16,-1-21-16,0 0 0,0 0 0,21 0 16,-20-21-16,-1 21 0,42-43 15,1-41 1,-43 62-16,0-20 0,0 21 15,0-21-15,1-1 0,-1 1 0,0 21 16,-21-22-16,0 1 0,42-43 16,-21 1-1,-21 63-15,22-1 16,-22 1-16,0 42 47,0 1-47,0-1 15,0 0-15,0 21 16,0-21-16,0 1 0,-22-1 0,22 21 16,-21-21-16,21 0 0,0 22 15,-21 20-15,0-42 0,21 22 16,0-22-16,0 0 16,0 0-16,0 0 0,42 64 15,-21-85 1,1 0-16,-1 0 0,0 0 15,0 0-15,0 0 0,0 0 0,1 0 16,-1-21-16,0 0 0,42-43 16,22-20-1,-64 62-15,0-20 16,1 21-16,-1-21 0,0 20 16,0 1-16,0 0 0,-21 0 0,0 0 15,0 0 1,0-1-16,-21 22 15,21 22 1,-21-1-16,0 0 16,21 21-16,0-21 15,-21 1-15,21 20 0,0-21 16,0 0-16,0 0 0,0 1 16,21-1-16,0 0 0,0 21 15,0 1 1,-21-22-16,0 0 15,0 0-15,0 0 16,-21-21 15,0 0-31,0 0 0,21-21 16,-21 21-16,-1-21 0,22 0 0,-21 21 16,21-21-16,-21-1 0,21 1 15,-21 21-15,21-21 0,-21 21 47,21 21-47,0 0 0,0 1 16,0-1-16,0 0 15,0 0-15,21-21 0,0 21 0,0 0 16,0-21-16,1 0 16,-1 0-16,0 0 15,21 0-15,-21 0 0,1 0 16,20 0-16,-21 0 0,21 0 0,-20-21 15,20 0-15,0 21 0,1-21 0,-22 0 16,21 0-16,-21-1 0,64-41 16,-64 21-16,0 20 15,-21 1-15,21 0 16,-21 0-16,0 0 0,-21 21 31,0 0-15,0 0-16,0 0 0,21 21 15,-21 0-15,-1 0 16,22 0-16,0 1 0,0-1 0,0 0 16,0 0-16,0 0 0,0 0 15,0 1-15,0-1 0,0 0 0,22 0 16,-1 0-16,0-21 16,0 21-16,0-21 15,0 0-15,1 0 0,-1 0 16,0 0-16,0 0 15,0 0-15,0-21 0,1 21 0</inkml:trace>
  <inkml:trace contextRef="#ctx0" brushRef="#br1" timeOffset="46940.14">9885 1439 0,'0'0'0,"-21"-21"0,-1 21 15,22-21-15,-21 21 0,0 0 0,0-21 16,0 21-16,0 0 0,-1 0 16,1 0-16,0 0 0,-21 0 15,-1 0 1,22 0-16,0 0 0,0 21 0,0-21 15,0 21-15,-1 0 0,1 1 0,0-1 16,0 0-16,21 21 0,-21 22 16,21-1-1,0-42-15,0 1 0,0-1 16,0 0-16,0 0 0,21 0 16,0-21-16,0 0 15,0 21-15,1-21 0,-1 0 0,21 0 16,-21 0-16,0-21 15,1 21-15,-1-21 0,0 0 0,0 21 16,21-42-16,-20 20 0,-1 1 16,21-85-1,-21 43 1,0 42-16,-21-22 0,22-41 16,-1 41-16,-21 1 0,0 0 0,21-1 15,-21 1-15,21 0 0,0-22 16,0 22-1,-21 0-15,22 42 0,-22-22 0,0 1 16,0 42 0,0 1-16,0-1 0,0 0 15,-22 21-15,1 22 16,0-22-16,21 0 0,-21 1 16,21-1-16,0 0 0,-21 1 15,0-22-15,21 21 0,0 1 0,-22-1 16,22 43-1,0-22-15,0-42 0,22 0 16,-1-21-16,0 22 0,-21-1 0,21-21 16,0 0-16,-21 21 0,21-21 15,1 0-15,41 0 16,1 0 0,-43-21-16,0 21 15,0-21-15,0-1 0,0 22 0,1-21 16,-1 0-16,0 0 15</inkml:trace>
  <inkml:trace contextRef="#ctx0" brushRef="#br1" timeOffset="47520.81">11663 1249 0,'0'0'0,"0"-21"0,0 0 0,0-1 0,0-20 15,0 21-15,0 0 0,0 0 16,0-1-1,0 1-15,0 42 16,0 1 0,0 20-16,0-21 15,0 21-15,0-20 0,0 62 16,-21 43-16,-1-106 16,22 22-16,-21-1 15,21 0-15,0 1 0,0-1 0,0-21 16,-21 22-16,21-22 0,0 0 15,0 0-15,0 0 0,0 0 16,0 1-16,0-44 31,0 1-15,21 0-16,0 0 0,-21 0 16</inkml:trace>
  <inkml:trace contextRef="#ctx0" brushRef="#br1" timeOffset="47956.56">12107 1376 0,'0'21'16,"-21"0"-1,0 0-15,0 22 16,0-1-16,-1-21 0,1 43 15,0-43-15,0 21 0,21-21 16,0 1-16,0-1 0,0 0 0,0 0 16,0 21-16,21-42 15,0 22-15,0-22 0,1 0 16,41 0-16,-21 0 16,-20-22-16,20 22 0,-21-21 0,21 0 15,22-42 1,-22-1-16,-42 43 0,21-21 15,-21-22-15,0 43 0,-21-21 16,0 20-16,0 1 0,0 0 16,0 0-16,-43 21 15,1 0 1,41 0-16,1 0 0,0 0 0,21 21 16,0 0-1,-21-21-15,21 21 16</inkml:trace>
  <inkml:trace contextRef="#ctx0" brushRef="#br1" timeOffset="48264.39">11515 1291 0,'-22'0'0,"22"21"16,22-21-1,-1 0-15,0 0 0,0 0 16,0 0-16,22 0 0,-22 0 16,21 0-16,0 0 0,1 0 0,-1 0 15,-21 0-15,22 0 0,-1 0 16,0 0-16,-21 0 0,1 0 15,-1 0-15,0 0 0,0 0 0,0 0 16</inkml:trace>
  <inkml:trace contextRef="#ctx0" brushRef="#br1" timeOffset="49099.82">13335 1376 0,'0'0'0,"-21"0"0,21-21 0,0 0 15,0-1-15,-21 22 16,21-21-16,0 0 16,0 0-16,21 21 15,-21-21-15,21 21 16,0 0-16,0 0 0,0 0 0,1 0 16,-1 0-16,0 0 0,0 0 15,21 21-15,-20-21 0,-1 21 16,0 0-16,0 0 0,0 22 0,0-22 15,1 21-15,-1-21 0,0 22 16,-21-1-16,0-21 0,0 22 0,0-1 16,0 0-16,0-21 0,0 43 15,-21-22-15,0-21 16,21 1-16,-22-22 0,22 21 16,-21-21-1,21-21-15,0-1 16,0 1-16,0-21 15,0 21-15,21-22 0,1 22 16,-22-21-16,21 0 0,0-1 0,21-20 16,22-43-1,-43 85-15,0 0 0,0-1 16,0 1-16,1 21 0,-22-21 16,21 21-16,0 0 15,-21 21 1,0 0-16,0 1 15,21-1 1,0 0-16</inkml:trace>
  <inkml:trace contextRef="#ctx0" brushRef="#br1" timeOffset="49519.58">14203 1566 0,'21'0'0,"0"0"15,0 0-15,0 0 16,1-21-16,-1 21 0,0-21 0,21 21 16,-21-21-16,1 0 0,-1 21 15,0-21-15,0-22 16,0 22-16,-21 0 0,0 0 0,0 0 15,0-1-15,-21 22 16,21-21-16,-21 21 16,0 0-16,0 0 0,-1 0 15,1 21-15,0 1 0,-21 20 16,-1 0 0,1 1-16,21-22 0,0 21 0,21-21 0,-21 22 15,21-22-15,-22 21 0,22-21 16,0 0-16,0 1 0,0-1 15,0 0-15,22 0 0,-1 0 0,0-21 16,0 0-16,0 21 0,22-21 0,-22 0 16,0 0-16,21 0 0,1 0 15,-22 0-15,21 0 0,0 0 0,22-21 16,-22 0-16,-21 0 16</inkml:trace>
  <inkml:trace contextRef="#ctx0" brushRef="#br1" timeOffset="50065.77">15028 1503 0,'21'-106'16,"-21"85"-1,-21 21-15,0 0 16,0 0-16,0 0 0,0 0 16,-1 0-16,1 0 0,0 0 15,0 21-15,0 0 0,-22 22 16,-20 41-1,42-63-15,21 1 0,-21 20 16,21-21-16,-22 21 0,1 1 16,21-22-16,0 0 0,0 0 15,0 0-15,0 1 16,21-22-16,1 0 0,-1 0 16,0 0-16,0 0 0,0 0 15,0-22-15,22 1 0,-22 0 16,21-21-16,-21 21 0,1-1 15,-1 1-15,-21-21 0,21 21 16,21-85 0,-21 85-16,-21 0 0,0-1 15,22 22 1,-22 22 0,0-1-1,0 0-15,0 0 0,0 0 16,0 22-16,0-22 0,0 0 15,0 0-15,0 0 0,0 0 0,0 1 16,0-1-16,0 0 0,21 0 16,0-21-16,-21 21 0,42-21 15,-21 0-15,1 0 0,41 0 16,-42 0-16,22 0 16,-1 0-16,0 0 0,1 0 0,-1-21 15,0 0-15,1 21 0,-1-21 0,0 0 16,1-1-16</inkml:trace>
  <inkml:trace contextRef="#ctx0" brushRef="#br1" timeOffset="50688.41">15917 1461 0,'0'0'0,"0"-22"0,0 1 16,0 0 0,0 0-16,-21 21 0,0-21 15,0 21-15,0 0 0,-1-21 16,1 21-16,0 0 0,0 0 15,-21 0-15,20 21 0,-20 0 16,21 0-16,-21 21 16,20-20-16,1-1 0,21 0 15,-21 21-15,0-21 16,21 1-16,0 20 0,0-21 0,0 0 16,0 43-16,21-43 15,0 0-15,0-21 16,22 0-16,-22 0 0,0 0 15,21 0-15,-20 0 16,-1 0-16,0-21 0,21 0 16,1-22-16,-22 1 0,0 21 15,0 0-15,-21-22 0,21 22 16,0-21-16,1 0 0,-22-1 0,21 22 16,0-21-16,0-85 15,0 42 1,-21 43-16,21-1 0,-21 1 15,0 21-15,22 0 0,-22 0 0,0-1 16,0 44 15,0-1-31,0 0 0,0 21 0,0 1 16,-22-1-16,1-21 0,21 43 16,-21-22-16,21 0 0,-21 1 0,0-1 15,0 21 1,21 22-16,0-43 0,0-20 15,0 20-15,0 0 0,0-21 16,0 1-16,0-1 0,21 0 16,0-21-16,64 21 15,-64-21-15,0 0 16,0 0-16,21 0 16,-20-21-16,20 21 0,-42-21 0,21 0 0,0 21 15,0-22-15,1 1 0,-22 0 16,21 0-16</inkml:trace>
  <inkml:trace contextRef="#ctx0" brushRef="#br1" timeOffset="51679.58">17907 1334 0,'0'-22'62,"21"22"-46,-21-21-16,21 21 15,0-21-15,-21 0 0,22 21 16,-1-21-16,0 0 0,0-1 16,0 1-16,-21 0 0,0 0 15,21-21-15,1 20 16,-22 1-16,0 0 0,0 0 0,0 0 15,0 0-15,0-1 16,0 44 15,0-1-31,-22-21 0,22 21 0,-21 21 16,21-21-16,-21 22 0,21-22 16,0 21-16,0-21 0,0 64 15,0-21 1,0-22-16,0-21 0,0 0 0,0 22 15,0-22-15,0 0 0,0 21 0,0-21 16,0 1-16,0-1 0,0 21 16,-21-21-1,0-21-15,0 21 0,-1-21 16,1 0-16,0 0 0,0-21 16,0 21-16,0-21 15,-43-21 1,22 21-16,21-1 0,21 1 15,-22 21-15,44 0 47,-1 0-31,0 21-16,0-21 16,0 0-16,0 0 15,1 0-15,-1 0 16,0 0-16</inkml:trace>
  <inkml:trace contextRef="#ctx0" brushRef="#br1" timeOffset="52224.27">18521 1312 0,'0'0'0,"0"22"47,0-1-47,0 0 16,0 0-16,-21 0 0,21 0 15,-22 1-15,22 20 0,-21-21 0,21 0 16,0 0-16,0 1 0,-21 20 16,21-21-16,-21 0 15,21 0-15,0 1 0,0-1 16,-21-21 15,21-21-15,0-1-16,0 1 0,0 0 15,0 0-15,0 0 0,0 0 16,21-22-16,-21 22 0,21 0 0,0-21 16,0 20-16,22 1 0,-22-21 15,85-22 1,-22 43-16,-41 0 15,63 21-15,-64 0 16,-21 21-16,21-21 0,-20 21 0,-1 1 16,0-1-16,-21 42 15,0 1-15,0-22 16,0-21-16,0 0 0,-21 1 16,21-1-16,-21 0 0,21 0 15,-22-21-15,22 21 0,0 0 31,0-42-15</inkml:trace>
  <inkml:trace contextRef="#ctx0" brushRef="#br1" timeOffset="53355.93">19071 1588 0,'21'0'16,"0"0"-16,1 0 16,-1 0-16,0 0 0,21-22 15,1 1 1,-1 21-16,-21-21 0,21 0 0,-20 21 16,20-21-16,-21 0 0,0-1 15,0 1-15,1 0 0,-1-21 16,0-1-16,-21 22 0,0-63 15,0 41 1,0 22-16,0 0 0,0 0 16,-21 0-16,0 21 0,21 21 15,-22 0-15,1 0 16,0 0-16,21 22 0,-42 20 16,42-21-16,-21 1 0,-22 41 15,43-41-15,-21-1 16,-21 43-16,42-43 0,-21 22 15,-1-22-15,22 0 0,-21 1 16,0 20-16,0-21 0,21 1 16,-21 20-16,-22 43 0,43-42 15,0-22-15,-21 21 0,21 1 16,-21-1-16,0 64 0,21-84 16,0 20-16,0-20 0,0 62 15,0-62 1,21-22-16,0-21 0,0 0 15,1 0-15,-1 0 0,42 0 16,-20-21-16,-22 0 0,21 21 16,22-64-16,63-21 15,-85 43-15,-21 21 16,21-21-16,-20-22 0,-1 22 16,0-1-16,0 1 0,-21 0 0,0-22 15,0 22-15,0-22 16,-42-84-16,21 106 0,-22 0 15,22-1-15,-21 1 0,21 21 0,-22 0 16,22-1-16,-21 1 0,21 21 16,-1 0-16,1-21 0,0 21 0,0 0 15,42 0 17,0-21-32,0 21 15,22 0-15,-22 0 0,21-21 16,-21 0-16,22 21 0,-1-22 0,0 1 15,-20 21-15,20-21 0,0 0 16,1 0-16,-22 0 0,21-1 0,-21 1 16,0-21-16,1 21 0,41-22 15,-63 22-15,0 0 16,0 0 0,0 42-1,0 0-15,-21 0 16,21 1-1,-21 20-15,0 0 0,21-21 0,0 1 16,0 20-16,-22-21 16,22 0-16,0 0 0,0 1 0,0-1 15,0 0-15,22 0 0,-1 0 16,0-21-16,0 0 0,0 0 16,22 0-1,-22 0-15,0-21 0,0 21 16,0-21-16,-21 0 0,21 0 0,-21-1 15,22 1-15,-22-21 0,0 21 0,0-43 16,0 43-16,0-42 16,-22 41-16,-20 1 15,42 0-15,-21 21 0,0 0 16,0 0-16,-1 0 0,1 0 16,0 0-16,0 0 0,0 0 15,21 21-15,0 0 16,0 1-16,0-1 15,0 0-15,21 0 16,0 0-16,0-21 0,22 0 16,-22 21-16,0-21 0</inkml:trace>
  <inkml:trace contextRef="#ctx0" brushRef="#br1" timeOffset="53803.67">20362 1588 0,'-21'-85'32,"21"64"-32,0 0 0,0-1 15,0 1-15,42 0 16,-20 21-16,-1 0 0,0 0 16,0 0-16,21 0 0,-20 0 15,-1 0-15,21 0 16,22 42-16,-43-20 0,-21-1 15,0 0-15,21 0 0,-21 21 16,0-20-16,0-1 0,0 0 0,0 21 16,-21-21-16,21 1 0,-21-1 15,-22 21-15,43-21 16,-21-21 0,0 0-16,0 0 31,21-21-31,0 0 0,0 0 15,0 0-15,0-1 16,0-20-16,0 21 0,0 0 0,0 0 16,21-1-16,-21 1 0,42-42 15,1 20 1,-22 43-16,0 0 16,0 0-16,0-21 15,0 21-15,1 0 0,-1 0 0,0 0 16</inkml:trace>
  <inkml:trace contextRef="#ctx0" brushRef="#br1" timeOffset="54617.2">21145 1418 0,'0'0'0,"-21"0"0,0 0 15,21 21-15,0 1 16,0-1-16,-21-21 0,21 21 0,-21 0 16,21 0-16,0 43 15,0-43-15,-21 0 0,21 0 16,0 0-16,0 1 0,-22-22 16,22 21-16,0 0 0,0 0 15,-21-21 16,0-21 1,21 0-32,0 0 0,0-1 15,0 1-15,0 0 0,21-21 16,0-1 0,1 22-16,-1-21 0,0 21 15,-21 0-15,21 21 0,43-64 16,-43 64-16,0 0 0,21 0 15,22 0 1,-43 0-16,0 21 0,0 0 16,-21 1-16,0-1 0,0 0 15,0 21-15,0-21 0,0 1 0,0 20 16,0 0 0,0-21-16,0 1 15,0-1-15,-21-21 0,0 0 16,21 21-1,-21-21-15,0 0 16,21-21 0,0 0-16,0-1 0,0 1 15,0 0-15,0 0 0,0 0 16,0 0-16,0-1 0,42-20 16,0-21-1,-21 41-15,1 1 0,-1 0 16,21 0-16,-21 21 0,22 0 0,-22-21 15,21 21-15,0 0 0,64 21 16,-42 0 0,-22 0-16,-21 0 0,0 1 15,1 20-15,-22-21 0,21 0 0,-21 0 16,0 1-16,0 20 0,-21-21 0,-43 43 16,22-43-1,21 0-15,-1-21 0,1 21 16,0 0-1,0-21-15,0 0 16,21-21 15</inkml:trace>
  <inkml:trace contextRef="#ctx0" brushRef="#br1" timeOffset="55241.85">22437 1503 0,'0'-21'0,"0"-22"15,0 22 1,0 0-16,0 0 15,0 0-15,0 0 0,0-1 16,0 1 0,-22 21-16,1 0 0,0 0 15,0 0-15,-21 0 0,20 21 16,-41 22-16,21-1 16,20-21-16,1 0 15,0 1-15,-21 20 0,42-21 0,-21 0 16,21 22-16,0-22 0,0 42 15,0-20 1,21-43-16,-21 21 0,21 0 16,0-21-16,0 0 0,0 0 0,1 0 15,-1 0-15,0 0 0,21 0 0,22-42 16,-22-1 0,-21 22-16,0 0 0,1 0 15,-1-22-15,0 22 0,0-42 16,-21 42-16,21-1 0,-21 1 15,0 0-15,0 0 16,0 42 15,0 0-31,0 0 16,0 1-16,0-1 0,0 21 0,-21-21 16,21 0-16,0 22 0,0-22 15,0 0-15,0 21 0,0-20 0,0-1 16,0 0-16,0 0 0,21 0 15,0-21-15,1 21 16,-1-21-16,0 0 0,0 0 16,0 0-16,0-21 0</inkml:trace>
  <inkml:trace contextRef="#ctx0" brushRef="#br1" timeOffset="56640.4">23050 1037 0,'0'0'0,"0"-21"16,0 0-16,0 0 0,0 0 15,-21 21-15,21 21 16,-21 21 0,21-21-16,-21 22 15,21-22-15,-21 63 16,0-41-16,-1-1 0,1 0 0,21 1 15,-21-1-15,0 0 0,0 85 16,21-42 0,0-43-16,0-20 15,0-1-15,0 0 0,0 0 0,0 0 16,21-21-16,-21 21 0,21-21 16,0 0-16,0 0 0,1 0 15,-1-21-15,0 0 16,0 0-16,0 21 0,0-21 15,-21 0-15,22-1 0,-1-20 16,0 21-16,21-43 16,1-20-16,-22 63 15,0-1-15,-21 1 0,0 0 0,21 21 16,-21 21 15,0 0-31,-21 1 16,21-1-16,-21 0 0,0 0 0,21 0 15,-22 22-15,22-22 0,0 0 16,-21 0-16,21 0 0,0 43 16,0-43-1,0 0-15,21-21 16,-21 21-16,22-21 0,-1 0 0,0 0 16,0 0-16,0 0 0,0 0 15,43-21 1,-43 0-16,0 0 0,0 0 0,1-1 15,20-41-15,-21 42 0,0 0 16,0-1-16,1 1 0,-22 0 0,0 0 16,21 0-1,0 21-15,-21 21 32,-21 0-32,21 0 0,-21 0 15,21 1-15,0-1 16,0 0-16,0 0 0,0 21 15,0-20-15,0-1 0,0 0 16,21 0-16,0-21 16,0 0-16,0 0 0,0 0 15,1 0-15,-22-21 32,0 0-32,0 0 0,0-1 15,0 1-15,0 0 0,0-21 16,-22-22-1,-20 43-15,42 0 16,-21 21-16,21-21 0,0 0 31,21-1-15,0 22-16,0 0 16,1 0-16,-1-21 0,0 21 15,0 0-15,21 0 0,-20 0 0,41 0 16,-42 0-1,0 0-15,1 0 0,-1 21 16,0 1-16,-21-1 16,0 0-16,0 0 0,0 0 0,0 43 15,0-43 1,0 0-16,0 0 0,0 0 16,0 1-16,0-1 0,-21 0 0,21 0 15,-21-21 1,21 21-16,0-42 62,0 0-62,0 0 0,0 0 16,0-1-16,0 1 0,21 0 16,0-21-16,0 21 0,-21-1 0,42-20 15,-20 21-15,83-64 16,-83 64-1,20 0-15,-21 21 0,43 0 16,-22 0-16,-21 0 0,43 0 16,-43 21-16,0-21 0,0 21 15,0 22-15,-21 41 16,0-41-16,0-22 16,-21 0-16,0 21 0,0-21 0,0 22 15,-1-22-15,1 0 0,21 0 16,-21 0-1,0 1-15,21-1 16,0-42 31,0-1-47</inkml:trace>
  <inkml:trace contextRef="#ctx0" brushRef="#br1" timeOffset="56872.27">23961 1058 0,'0'0'0,"-22"0"16,1 0-16,0-21 15,0 21 48,0 0-48,0 0-15</inkml:trace>
  <inkml:trace contextRef="#ctx0" brushRef="#br1" timeOffset="57130.12">22521 1185 0,'21'0'31,"1"0"-31,20 0 0,-21 0 0,21 0 0,1 0 16,41 0-1,43 0-15,-105 0 16,20 0-16,0 0 0,-21 0 0,1 0 16,-1 0-16,0 0 0,0 0 15,0 0 1</inkml:trace>
  <inkml:trace contextRef="#ctx0" brushRef="#br1" timeOffset="60423.24">25569 1503 0,'0'0'0,"21"0"16,-21-21-16,0 0 15,-21 21 32,0 21-31,0 0-16,0 0 0,0 21 15,-22 22-15,1 21 16,0-1 0,20-20-16,-20-22 0,21 0 0,0 1 15,0-22-15,-43 42 0,64-20 16,-21-22-16,0 0 0,21 0 15,0 0-15,0 1 0,0-1 32,0-42-1,0-1-15,21 1-16,0 21 0,0-21 15,0 0-15</inkml:trace>
  <inkml:trace contextRef="#ctx0" brushRef="#br1" timeOffset="61004.91">26141 1863 0,'0'0'0,"-21"-21"0,21-1 15,0 1-15,0 0 16,0 0-16,0 0 0,0 0 15,21 21-15,0-22 0,0 1 16,0 21-16,22-21 16,-1 21-16,-21 0 0,0 0 0,22 0 15,-22 0-15,21 21 0,-21-21 16,22 21-16,-22 1 0,0 20 0,0-21 16,21 64-16,-42-22 15,0-42-15,0 22 0,0-22 16,-21 21-16,0-21 0,0 1 15,0-1-15,0 0 0,-1-21 0,1 21 16,0-21-16,-21 0 16,21 0-16,21-21 15,0 0 1,0 0-16,0-1 0,21 1 16,0 0-16,0-21 0,21-1 15,1-41 1,-22 63-16,0-22 0,43 1 15,-43 21-15,0 0 0,0-1 0,0 1 16,0 0-16,1 21 0,-1 0 16,0 0-16,21 0 15,-21 0 1</inkml:trace>
  <inkml:trace contextRef="#ctx0" brushRef="#br1" timeOffset="63625.6">27030 1905 0,'0'0'0,"21"0"15,0 0-15,0 0 0,0 0 16,1 0-16,-1-21 0,0 0 16,0 21-16,21-43 15,-20 22-15,-1 0 0,-21-21 0,0 21 16,0-1-16,0 1 15,0 0-15,-21 21 16,-1 0-16,1 0 16,0 0-16,0 21 0,0 0 0,-22 1 15,22-1-15,0 0 16,0 21-16,0-21 0,0 22 0,-1-22 16,-20 85-16,42-85 15,0 0-15,0 0 0,0 0 16,0 1-16,0-1 0,21 0 0,0-21 15,1 21-15,20-21 0,-21 0 16,21 0-16,22 0 16,-22 0-16,43-21 0,-43 0 15,1 0-15,-1-1 0,0 1 16,1 0-16,-1 0 0,0-21 0,1 20 0,-22-20 16,63-64-1,-62 43 1,-22 42-16,-22 21 15,1 0-15,0 0 0,0 0 16,0 21-16,0 0 0,21 0 16,0 0-16,0 22 0,0-1 15,0 0-15,0-21 0,0 1 16,0-1-16,0 21 0,0-21 0,21 0 16,0 1-16,-21-1 0,0 0 15,-21-21 16,0 0-31,-1 0 0,1-21 16,0 21-16,0-21 16,0 21-16,0 0 15,42 21 32,0-21-47,0 0 0,21 21 16,1-21-16,20 0 0,-20 0 15,-1 0-15,0 0 0,1 0 16,20 0-16,-21 0 0,1 0 0,-1 0 16,0-21-16,-20 0 0,20-1 15,-21 1-15,0 0 0,0 0 0,22-43 16,-22 43-16,-21 0 16,21 0-16,-21-21 0,0 20 15,0 1-15,0 0 0,-21 42 31,0 0-31,0 1 16,21-1-16,-22 0 0,22 21 16,-21-21-16,21 1 0,0 20 0,0-21 15,0 0-15,0 22 16,0 20-16,0-42 16,21-21-16,1 21 0,-1-21 15,21 0-15,-21 0 0,0 0 0,22 0 16,-22 0-16,21 0 0,1 0 15,20-42 1,-42 21-16,0 0 0,1-22 16,-1 1-16,-21 21 0,0-21 0,0-1 15,0 22-15,0-21 0,0-1 16,0-20-16,-21 42 16,-1 0-16,1-1 0,0 22 0,0 0 15,0 0-15,0 0 0,-1 0 0,1 0 16,0 0-16,0 22 0,-43 105 15,64-106 1,0 21-16,0-21 0,0 22 16,0-22-16,0 21 0,0-21 15,0 0-15,0 1 0,22-1 16,-1 0-16,0-21 0,0 21 0,0-21 16,0 0-16,64 0 15,-43 0-15,-20 0 16,20 0-16,-21 0 0,0-21 15,0 0-15,1 0 0,20-1 0,-21 1 16,0 0-16,0-21 0,-21 21 16,22-1-16,-22 1 0,21-21 0,-21 21 15,0-22 1,-21 65 15,-1-1-31,22 0 0,-21 0 0,21 0 16,0 22-16,-21-22 0,21 42 15,0-42-15,0 1 16,0 20-16,0-21 16,21-21-16,0 0 0,1 21 15,-1-21-15,63 0 16,-62 0-16,-1 0 0,0 0 16,0-21-16,43 0 15,-43 0-15,0 0 0,-21-1 0,21 1 16,0-21-16,0 21 0,-21 0 0,22-22 15,-22 22-15,21-21 0,-21 21 16,21 21-16,-21-22 0,0 1 16,0 42-1,-21 1 1,0-22-16,21 21 0,-22 0 0,22 21 16,0-21-16,-21 1 0,21-1 15,-21 0-15,21 0 0,0 0 0,0 0 16,0 22-16,0-1 15,21-42-15,-21 21 16,21-21-16,1 0 0,-1 21 0,21-21 16,-21 0-16,0 0 0,1 0 15,-1 0-15,42-21 16,-63 0-16,21 0 0,-21 0 16,22 0-16,-1-22 0,-21 22 15,0 0-15,0 0 0,0 0 16,0-1-16,0 1 0,0 0 15,21 0 1,0 21 0,0 0-16,0 0 15,1 0 1,-1 0-16,0-21 0,0 21 16,0 0-16,-21 21 15,0 0 1,0 0-16,0 0 0,0 1 15,0-1-15,0 0 0,0 0 0,-21 0 16,21 0-16,0 1 0,0-1 16,0 0-16,0 0 15,0 0-15,21-21 16,0 0-16,1 21 16,-1-21-16,0 0 0,0 0 0,0 0 15,0 0-15,1 0 0,-1 0 0,0-21 16,0 0-16,0 21 0,0-21 15,1 0-15,-1 0 0,0-1 0,0 1 16,0-21-16,22 0 16,-43 20-16,21 1 0,0 0 0,-21 0 15,21 21-15,-21-21 16,21 21-16,-21 21 31,0 0-15,21-21-1,-21 21-15,22-21 32,-1 0-17,-21-21-15,0 0 16,0 0 0,0 0-1,0-1 1,-21 22-16,-1 0 15,1 0 1,0 22-16,0-22 0,0 42 16,21-21-16,-21-21 0,-1 21 15,22 0-15,0 1 0,0-1 16,0 0-16,-21 0 0,21 0 16,0 22-16,21-1 15,1-42-15,-1 21 16,0-21-16,0 0 0,0 21 15,43-21-15,-22 0 0,0 0 16,1 0-16,-22 0 16,85 0-16,-85-21 0,0 0 15,21 0-15,-20 0 0,-1-1 16,-21 1-16,21 0 0,0 0 0,-21-21 16,21 20-16,-21-20 15,0 0-15,0 21 16,-21 42 15,0-21-31,0 21 0,0 0 0,-1 21 16,-20 1-1,42-22-15,0 0 0,0 0 0,0 0 16,0 1-16,0-1 16,0 0-16,0 0 0,0 0 15,21-21-15,0 0 16,1 21-16,-1-21 0,0 0 15,0 0-15,0 0 0,0 0 16,1 0-16,-1-21 16,0 21-16,21-42 15,-21 21-15</inkml:trace>
  <inkml:trace contextRef="#ctx0" brushRef="#br1" timeOffset="63820.49">30861 2159 0,'0'0'15,"-21"0"-15</inkml:trace>
  <inkml:trace contextRef="#ctx0" brushRef="#br1" timeOffset="66396.03">13822 2879 0,'0'21'16,"21"-21"15,0 0-31,0 0 0,0 0 0,1-21 16,41 0-16,-42-1 0,22 1 15,-1 0-15,-21 0 16,64-43-16,-64 43 0,21 0 16,-21-21-16,1-1 0,-1 22 15,0-21-15,0-64 16,-21 85-16,0-43 0,0 43 16,0 0-16,0 0 15,-21 21 1,0 21-16,0 0 15,21 0-15,-22 1 16,1 20-16,0 0 0,0 1 0,0 41 16,0-20-16,-1-22 0,1 22 15,21-1-15,-21-21 0,0 128 16,0-107-16,0 43 16,21-42-16,0-22 15,0 21-15,0-20 0,0 20 0,-22-20 16,22-1-16,0 0 0,0 1 0,0-22 15,0 42-15,0-20 16,0-22-16,0 0 0,0 0 16,22-21-16,-22 21 0,21-21 15,0 0-15,0 0 0,0-21 16,0 0-16,1 0 0,-1 0 16,0-1-16,64-62 15,-22-43 1,-42 84-16,-21 1 0,0 0 15,0-1-15,0 1 0,-21-43 16,0 43-16,0 0 0,0 21 0,-1-1 16,1-20-16,-21 42 0,-22-42 15,1 42 1,42 0-16,0 0 16,42 0 15,0 0-31,0-21 0,0 21 15,43-22 1,-1 1-16,-20 21 0,-1-21 16,0 0-16,1 0 0,-1 21 0,0-21 15,-21-1-15,22 1 0,-22 0 16,0 0-16,21-43 16,-42 43-16,0 0 15,-21 21 1,0 0-16,21 21 15,0 0 1,0 1-16,0-1 0,0 0 16,0 0-16,0 0 15,0 0-15,21 1 0,0-1 16,-21 0-16,0 0 0,22 0 16,-22 0-16,21 1 15,-21-1-15,0 0 0,21 0 16,0-21-16,-21 21 15,21-21-15,0 0 0,1 0 16,-1 0-16,0 0 16,64-21-16,-64 0 0,0 0 15,21 21-15,-21-21 0,22-1 16,-22 1-16,0 0 0,21 0 0,-20 0 16,-1 0-16,21-64 15,-21 43 1,0 42-16,-21-22 0,0 44 31,0-1-31,0 0 0,-21-21 16,0 42-16,0 22 15,21-43-15,0 0 0,0 0 0,0 0 16,0 1-16,0-1 0,0 0 16,0 0-16,0 0 0,21-21 15,0 0-15,0 0 0,1 0 16,-1 0-16,0 0 0,21 0 15,-21 0 1,1-21-16,-1 21 0,0-21 0,0 0 16,0-22-1,-21-20-15,0 42 16,0 0-16,-21-1 0,0 1 16,0 21-16,21-21 0,-21 21 15,-1 0-15,1 0 0,0 0 16,21-21-1,21 21 1,0-21 0,22 21-16,-22 0 0,0-21 15,21 21-15,-20-22 0,41 22 16,-21 0-16,1 0 0,-22 0 16,21 0-16,-21 0 0,43 0 15,-43 22-15,0-22 0,0 21 16,1 21-16,-1 0 15,-21-20-15,0-1 16,0 21-16,0-21 0,0 0 16,-21 1-16,-1-1 15,1 0-15,21 0 16,-21-21-16,21-21 47,0 0-32,0 0-15,0-1 0,0 1 16,21 0-16,0-21 16,1-1-16,-1 22 0,-21 0 15,21 21-15,0-21 0,21-21 16,-20 42-16,-1 0 0,0 0 0,0 0 16,0 0-16,0 0 15,1 42-15,-1-21 0,0 21 16,0-20-1,-21 20-15,0-21 0,0 0 0,0 22 16,0-22-16,0 0 16,-21-21-16,21 21 15,-21-21-15,0 0 16,-1 0-16,22-21 31,0 0-15,0 0-16,22-1 0,-1 1 15,0-21-15,0 21 0,0 0 16,22-22-16,62-41 16,-62 62-16,20 1 0,22 0 15,-43 21-15,43 0 16,-64 21-16,21-21 0,-20 21 16,-1 1-16,-21 20 0,0-21 0,0 0 15,0 43-15,-21-22 16,21-21-16,-22 0 0,1 1 15,0-1-15,21 0 0,-21 0 0,0 0 16,0-21-16,21 21 16,-22-21-1,22-21 1</inkml:trace>
  <inkml:trace contextRef="#ctx0" brushRef="#br1" timeOffset="66892.75">18690 2434 0,'21'-42'16,"-42"84"-16,42-105 0,-21 42 0,21-1 16,-21 1-16,0 0 0,0 42 31,-21 0-31,21 1 16,-21 20-16,0 21 0,0-20 15,0-1-15,-1 22 0,22-22 0,-21 21 16,0-20-16,0-1 0,0 0 15,21 64-15,-21-42 16,21-43-16,0 0 16,-22-21 15,1 0-31,21-21 0</inkml:trace>
  <inkml:trace contextRef="#ctx0" brushRef="#br1" timeOffset="67538.39">17970 2773 0,'0'0'0,"43"0"31,-22 0-31,21 0 0,1 0 16,-1 0-16,0-21 0,22 21 0,-1-21 16,1 21-16,20-22 0,-20 1 15,21 21-15,-22-21 0,22 0 0,105-64 16,-84 43-1,-64 21-15,1-22 0,-1 1 16,-21 0-16,-21 21 16,0-1-16,0 1 0,0 0 15,0 0-15,-21 0 0,0 21 16,0 0 0,0 0-16,21 21 0,-22 0 0,22 0 15,0 0-15,-21 22 0,21-1 0,-21 0 16,0 1-16,21 20 0,0 22 15,-42 63 1,20-127-16,22 22 0,0-1 16,-21-21-16,21 0 0,-21 43 15,0-43-15,21 0 0,0 0 16,0-42 31,0 0-47,0 0 0,0 0 15,0-1-15,21 1 0,0 0 0,0 0 16,1 0-16,-1-22 0,0 22 16,64-21-16,-64 21 0,21 0 15,0-1-15,43 22 16,-21 0-16,-43 0 16,0 0-16,0 22 0,0-1 0,-21 0 0,21 0 15,-21 0-15,0 0 0,0 22 16,0-22-16,-21 0 0,0 0 15,21 0-15,-21 1 0,-21 20 16,20-21-16,1 0 16,0-21-16,42 0 47,0-21-47,-21 0 0,22 0 0,-1 0 15</inkml:trace>
  <inkml:trace contextRef="#ctx0" brushRef="#br1" timeOffset="67888.19">19727 2794 0,'0'0'0,"21"0"0,1 0 15,-1 0-15,0 0 0,0 0 0,0 0 16,0 0-16,43-42 15,-22 21 1,-21 21-16,1-22 0,-22 1 0,21 21 16,-21-21-16,0 0 0,0 0 15,-21 21-15,-22 0 0,1 0 16,-22 21 0,43 0-16,-21-21 0,21 21 15,0 22-15,-1-22 0,1 0 16,0 0-16,21 0 0,0 0 0,0 1 15,0 41-15,42-21 16,-20-42-16,-1 0 16,0 22-16,0-22 0,0 0 0,0 0 15,1 0-15,-1 0 0,0 0 0,0 0 16,21-22-16</inkml:trace>
  <inkml:trace contextRef="#ctx0" brushRef="#br1" timeOffset="68630.77">21696 2434 0,'0'0'0,"-21"0"16,-1 0-16,22-21 31,22 0-31,-1 0 0,0 21 15,0-21-15,0-1 0,0 22 16,22-21-16,20-42 16,-42 63-16,1-43 15,-22 22-15,0 0 16,0 0-16,-22 21 0,1 0 0,-42 0 16,42 0-16,-22 0 15,-41 0-15,41 0 0,-41 21 16,62 0-16,-20-21 0,21 21 15,0 1-15,21-1 16,0 0-16,0 0 0,0 0 0,0 0 16,0 1-16,0-1 0,21 21 15,0-21-15,0 22 0,22-22 0,-22 21 16,21-21-16,22 43 16,-1-1-16,-42-42 15,0 1-15,1 20 0,-22-21 0,0 0 16,0 0-16,0 1 0,-22-22 0,-20 21 15,0 0-15,-1-21 0,-62 21 16,41-21-16,-42 0 16,43 0-16,-1 0 0,22 0 15,0-21-15,-1 21 0,1-42 16,21 20-16,0 1 0,21 0 0,0-21 16,0 21-16,0-22 0,0 1 15,0 21-15,21-22 0,0 22 0,21-63 16,22 41-1,-43 43-15,0 0 16,43 0-16,-43 0 0,0 0 16,0 0-16,0 0 0,0 0 15,1 0-15,41 21 0</inkml:trace>
  <inkml:trace contextRef="#ctx0" brushRef="#br1" timeOffset="68977.57">22056 2688 0,'0'0'0,"21"0"0,0 0 0,21 0 15,1-21 1,-22 0-16,-21 0 0,0 0 16,21-1-16,-21 1 15,0 0-15,0 0 0,0 0 16,0 0-16,0-1 15,-21 22-15,0 0 16,-1 0-16,22 22 0,-21-1 16,0-21-16,21 42 0,-21-21 0,0 0 15,21 1-15,-21 41 16,21 1-16,0-43 0,0 0 16,0 0-16,0 0 0,0 0 0,0 1 15,21-22-15,0 0 16,0 0-16,43 0 15,20 0 1,-63 0-16,1 0 0,-1-22 16,21 1-16</inkml:trace>
  <inkml:trace contextRef="#ctx0" brushRef="#br1" timeOffset="69332.12">22479 2561 0,'0'0'15,"0"-21"-15,0 0 0,0 0 16,21 0-16,0 21 15,0 0-15,1 0 0,-1 0 16,0 0 0,0 0-16,21 0 0,-20 21 0,-1-21 15,0 21-15,0 0 0,0 21 16,0-20-16,22 41 16,-43 22-16,0-64 15,0 0-15,0 0 0,-21-21 16,-1 21-16,1 1 0,0-22 15,0 0 1,21-22 0,0 1-16,0 0 15,0 0-15,0 0 16,0 0-16,21-1 0,0 1 0,0 0 16,1-21-16,-1 21 0,-21-1 0,21 1 15,0 21-15,0-21 0,22 0 16,-22 21-16,0 0 0,0-21 15,0 21-15,0 0 16</inkml:trace>
  <inkml:trace contextRef="#ctx0" brushRef="#br1" timeOffset="69737.89">23220 2498 0,'0'21'31,"21"0"-15,-21 0-16,0 0 0,0 1 15,21-1-15,-21 0 0,0 42 16,0-41-16,0-1 0,0 0 0,0 0 16,0 0-16,0 0 0,0 1 15,0-1-15,21-21 47,0 0-47,-21-21 16,22-1-16,-1 22 0,-21-21 15,21 0-15,0 0 0,0-21 16,22-43-16,-22 64 16,0-43-16,0 43 15,-21 0-15,21 0 16,0 21-16,1 0 15,-22 21 17</inkml:trace>
  <inkml:trace contextRef="#ctx0" brushRef="#br1" timeOffset="70107.67">23728 2752 0,'21'0'0,"64"0"16,-64 0-1,0 0-15,0-21 0,0 21 0,0-22 16,43 1-16,-43 0 16,0 0-16,0 0 0,-21 0 0,0-1 15,0 1-15,0 0 16,-21 21-1,0 0-15,0 0 0,-43 21 16,43-21-16,-21 21 0,21 1 16,-22-1-16,22 21 0,0-21 0,21 0 15,0 1-15,0-1 0,0 0 0,0 21 16,0 1 0,21-22-16,0-21 0,1 21 15,-1-21-15,0 21 16,0-21-16,0 0 0,0 0 0,85 0 15,-63-21 1,-22 0 0,0 21-16,21-21 0</inkml:trace>
  <inkml:trace contextRef="#ctx0" brushRef="#br1" timeOffset="70496.46">24320 2625 0,'0'-21'0,"0"42"0,22-42 16,-22-1-16,21 22 15,0 0 1,0 0-16,0 0 0,0 0 16,1 0-16,-1 0 0,0 22 15,0-1-15,0 0 16,-21 0-16,0 0 0,21 0 16,1 43-16,-22-43 0,21 21 15,0-20-15,-21-1 0,0 0 16,0 0-16,0 0 15,0 0-15,-21-21 16,0 0-16,-1 0 16,1 0-16,21-21 31,0 0-31,0 0 16,0 0-16,21 0 15,1-1-15,-1-20 0,0 21 16,0 0-16,21-22 15,-20 22-15,-1 0 0,0 0 0,0 0 16,0 0-16,0 21 0,1-22 16,20 1-16,-21-21 15,0 42-15,-21-21 0</inkml:trace>
  <inkml:trace contextRef="#ctx0" brushRef="#br1" timeOffset="114177.1">7853 4339 0,'0'-21'0,"0"42"0,0-63 0,-21 21 15,21 0-15,-22-1 16,22 1-16,0 0 0,0 0 16,0 0-1,0 0-15,0 42 31,0 0-15,0 0-16,0 21 0,0-20 0,0 20 16,0 0-16,0-21 0,0 22 15,0 41-15,0-41 0,0 20 16,0-20-16,0-1 16,0-21-16,22 21 0,-22-20 0,21-1 15,-21 0-15,21 0 0,0 0 0,-21 0 16,64-21-1,-43 0-15,0 0 0,0-21 16,21 21-16,-20-21 0,-1 0 16,21-43-16,-21 43 0,0-21 15,1 21-15,20-106 16,-21 42 0,-21 43-16,0-1 0,21-41 15,-21 63-15,0-1 0,0 1 16,0 0-16,21 0 0,-21 42 31,0 0-31,0 0 16,0 22-16,-21-22 0,21 21 0,0 1 15,-21-22-15,21 21 0,0 0 16,0 1-16,0-22 0,0 21 0,0 85 31,0-106-31,0 1 0,0-1 16,0 0-16,42 0 0,-20-21 15,20 0-15,-21 0 0,21 0 16,-20 0-16,41-42 16,-21 21-16,22-22 15,-22 22-15,-21 0 0,22 0 0,-22-22 16,21 22-16,-21-21 0,1 21 16,-1-22-16,0 22 0,-21-21 0,21 0 15,-21-1 1,-21 64 15,21 1-31,-21-1 0,21 0 16,0 21-16,0-21 0,0 22 15,0-22-15,21 21 16,0-21-16,0 1 0,0-1 16,1 0-16,-22 0 0,21-21 0,0 21 15,0 0 1,0 1-16,-21-1 0,-21-21 31,0 0-15,0 0-16,0 0 0,-1 0 0,1 0 0,0 0 15,0-21-15,0 21 16,-22-22-16,22 22 16,0 0-16,0 0 15,21 22 1,0-1-16,0 0 15,0 0-15,21 0 16,0-21-16,0 21 0,1-21 16,-1 22-16,0-22 0,21 0 0,-21 0 15,1 0-15,20 0 0,-21 0 16,21 0-16,22-22 0,-1 1 16,-20 0-16,-22 0 15,21 0-15,-21 0 0,1-1 0,-1 1 16,0 0-16,0 0 0,0-21 15,-21 20-15,0 1 0,21 0 0,-21 0 16,22 0-16,-22 0 0,0-1 16,0 1-16,-22 21 31,22 21-31,-21 1 16,0-22-16,21 21 0,0 0 15,0 0-15,-21 0 0,21 0 16,0 1-16,0-1 0,0 0 0,0 42 15,0-20 1,21-22-16,-21 0 0,21 0 16,0 0-16,1-21 0,-1 22 15,0-22-15,0 0 16,0 0-16,0 0 0,1 0 16,41-22-1,-21 1-15,1 21 0,-22-21 16</inkml:trace>
  <inkml:trace contextRef="#ctx0" brushRef="#br1" timeOffset="114852.71">10329 4593 0,'-63'-169'78,"-297"508"-78,783-509 0,-507 1 0,41 169 0,-20 0 15,-22 42 1,43-21-16,21 1 0,-1-1 16,1 0-16,0 0 15,21 21-15,0-20 0,-21-1 16,21 21-16,0 0 15,0 1-15,0-22 0,0 0 16,21 0-16,0 0 0,0-21 16,1 22-16,-1-22 0,0 0 15,0 0-15,0 0 0,22 0 16,-22-22-16,21-20 16,-21 21-16,0 0 0,1 0 15,-1-1-15,0 1 0,21-42 16,-21 20-16,-21 22 0,22-21 0,-1-43 15,21-63 1,-42 106-16,21-1 0,-21 1 16,0 0-16,0-1 0,0 1 15,0 21-15,0 0 0,0 0 0,-21 21 32,21 21-32,-21 0 15,0 21-15,21-21 0,0 22 0,-21 20 16,-1-20-16,22-1 0,0 0 0,0 22 15,-21 20 1,21-41-16,0 20 0,0-20 0,0-1 16,0-21-16,0 0 0,0 22 15,21-22-15,1 0 0,-1-21 16,-21 21-16,42 0 0,22-21 16,-22 0-1,-21 0-15,21 0 0,-20 0 16,-1 0-16,0 0 0,-21-21 0,21 0 15,0 0-15,0 21 0,-21-43 16,22 22-16</inkml:trace>
  <inkml:trace contextRef="#ctx0" brushRef="#br1" timeOffset="116731.9">11938 4784 0,'0'21'0,"21"-42"78,-21 0-78,21 21 16,-21-22-16,0 1 0,21 0 15,-21 0-15,22 0 0,-22 0 16,42-64-16,-42 64 15,0-22-15,21 1 0,0 0 16,-21-1-16,21-84 16,1 22-16,-22 62 15,21 1-15,-21 21 0,0 0 16,0-1-16,0 1 0,0 42 47,-21-21-47,21 22 0,-22 20 0,22-21 15,-21 85 1,21-64-16,-21 1 0,0 41 16,0-41-16,21-1 0,0 0 15,0 1-15,0-22 0,-21 21 16,21 43-16,0-22 16,0-42-16,21 1 0,-21-1 15,21 0-15,0 0 0,0-21 16,0 21-16,1-21 0,-1 0 0,0 0 15,21 0 1,43-21-16,-64 21 0,21-21 16,1-21-16,-1 20 15,-21 1-15,0 0 0,1-21 16,-1 21-16,0-1 0,42-83 16,-41 41-1,-1 22-15,0 42 0,-21-21 16,0-1-16,0 1 15,0 42 17,0 1-32,0-1 0,0 0 15,0 0-15,-21 21 16,21-20-16,0-1 0,-21 0 0,21 21 16,0-21-16,0 1 0,0-1 15,0 0 1,0 0-16,21 0 0,0-21 0,-21 21 15,21-21-15,21 0 16,-20 0-16,-1 0 0,0 0 16,0 0-16,0 0 0,0 0 0,1 0 15,-1 0-15,0-21 0,21 21 0,-21-21 16,-21 0-16,43-21 16,-22 20-16,-21-20 15,0 21-15,0-21 0,0-1 16,0 1-16,0 21 0,0-22 15,0 22-15,0 0 0,-21 0 0,-22 0 16,-20 0 0,42 21-16,0 0 0,-43 0 15,43 21-15,0-21 0,-22 21 16,22 0-16,21 0 16,-21 0-16,0 1 15,21-1-15,0 0 16,0 0-1</inkml:trace>
  <inkml:trace contextRef="#ctx0" brushRef="#br1" timeOffset="117075.71">12023 4233 0,'0'22'0,"21"-22"47,0 0-47,85 0 15,21-22-15,-85 22 16,0 0-16,1 0 0,-1 0 16,0-21-16,1 21 0,-22 0 0,21 0 15,-21 0-15,43 0 16,-43 0-16</inkml:trace>
  <inkml:trace contextRef="#ctx0" brushRef="#br1" timeOffset="118644.18">14139 4657 0,'0'0'0,"0"21"16,0 0-16,0 0 16,0 0-1,21-21 16,-21-21 1,22 0-32,-22 0 0,0 0 15,0 0-15,21-22 0,0 22 16,-21 0-16,21-21 0,-21 20 16,21-20-16,0 21 0,1-21 0,-22-1 15,63-63 1,1 64-16,-43 21 0,0 0 15,0 21-15,0 0 0,0 0 0,1 0 16,-1 21-16,0-21 0,-21 21 16,21 43-1,-21-22-15,0-21 16,0 0-16,0 0 16,21-21-1,-21-21 16,0 0-15,0 0-16,0 0 0,0 0 16,0-1-16,0 1 15,0 0-15,0 0 0,-42 0 16,21 0-16,0 21 0,-1 0 16,1 0-1,0 21-15,0 0 16,21 0-16,-21 0 0,0 22 15,-1 41-15,22-63 16,-42 43-16,42-22 0,0 1 16,0-22-16,0 21 0,0-21 15,0 0-15,0 22 0,0-1 16,0-21-16,0 22 16,21-22-16,0 0 0,1 0 0,-1-21 15,0 21-15,0-21 0,43 0 16,-22 0-1,0 0-15,-21-21 0,1 0 16,20 21-16,-21-21 0,21 0 0,22-22 16,-43 22-16,21-21 0,43-43 15,-43 22 1,-20 41-16,-22 1 0,0 0 16,0 0-16,0 0 0,0 0 15,-22 21 1,1 0-1,21 21-15,0 0 16,0 0-16,21 0 16,1-21-16,-1 21 0,0 1 0,-21-1 15,21-21-15,0 21 0,-21 0 16,0 0-16,21 0 16,-21 1-16,22-1 0,-22 0 15,0 0-15,21 0 16,0-21-16,0 0 0,-21 21 15,21-21-15,0 0 0,1 0 0,-1 0 16,0 0-16,0 0 16,0 0-16,0 0 0,1-21 0,-1 21 15,21-42-15,22 0 16,-43 20-16,0 1 16,0 0-16,-21 0 0,0 0 0,21 0 15,-21-1-15,0-20 0,0 21 0,0 0 16,0 0-1,-21 21 1,0 0-16,0 0 0,0 0 16,-1 21-16,1 0 15,21 0-15,0 0 0,0 0 0,-21 1 16,21-1-16,0 0 0,0 21 16,0 1-1,0-22-15,0 0 0,0 0 0,21 0 16,-21 0-16,21-21 0,1 22 15,-1-22-15,0 0 0,42 21 16,22-21 0,-64 0-16,0 0 0,22-21 15,-22 21-15,0-22 0,21 1 16,-20 0-16,-1 21 0,21-21 16</inkml:trace>
  <inkml:trace contextRef="#ctx0" brushRef="#br1" timeOffset="119792.26">16468 4403 0,'0'-21'0,"0"42"0,0-64 0,0 22 15,0 0-15,-22 0 16,22 0-16,-21 21 0,-21-21 16,0 21-1,-1 0-15,1 0 16,21 0-16,0 0 0,-22 42 15,22-21-15,0 0 0,0 0 0,-22 43 16,1-1 0,21-41-16,0-1 0,21 21 15,0-21-15,0 0 0,0 1 0,0-1 0,0 0 16,0 0-16,0 0 0,0 0 16,21-21-16,-21 22 0,21-22 15,43 21-15,-22-21 16,0 0-16,-21 0 15,1-21-15,-1-1 0,0 22 0,0-21 16,0 0-16,0 0 0,1 0 16,-1 0-16,0-1 0,21-62 15,-21 20-15,-21 43 16,0-21-16,0 21 0,0-1 16,22 1-16,-22 42 31,-22 1-16,1-1-15,21 0 0,0 0 16,0 0-16,-21 0 0,21 22 0,-21-22 16,21 0-16,0 0 0,0 64 15,0-43 1,0-21-16,21-21 16,0 22-16,0-22 15,1 0-15,-1 0 0,0 0 0,0 0 16,21 0-16,-20-22 15,41-20-15,-42 21 0,0 0 16,22-22-16,-22 22 16,0-21-16,0 21 0,-21-22 0,21 1 15,1 0-15,-22-1 0,21-62 16,21-22 0,-42 84-16,0-20 15,0 42-15,0-1 0,0 1 16,0 0-16,0 42 31,0 0-31,-21 1 0,21-1 0,-21 21 16,21 0-16,0-20 0,-21 20 15,21 0-15,0 1 0,0-1 0,0 0 16,-22 1-16,22-22 0,0 21 0,0-21 16,0 22-16,0-22 15,0 0-15,0 42 16,0-20-16,22-43 0,-1 21 15,-21 0-15,21-21 0,0 0 16,0 0-16,0 0 0,1 0 0,-1 0 16,0 0-16,21 0 0,-21 0 15,1 0-15,83-42 16,-62-1 0,-22 22-16,0 0 0,0-21 15,0 21-15,1-1 0,-1-41 0,0 42 16,-21 0-16,0-1 0,0-20 15,0 21 1,-21 21-16,-22 0 16,22 0-16,21 21 0,-21 0 15,0 0-15,21 1 16,-21 62-16,21-41 16,0-22-16,0 0 0,0 0 15,0 0-15,0 0 0,0 1 16,21-1-16,0 0 0,0-21 15,22 0 1,-1 21-16,-21-21 16,0 0-16,22 0 0,-22 0 15,0-21-15,0 0 0,0 21 0,0-21 16,1 21-16,-1-64 16,0 1-1,-21 41-15,0 1 0</inkml:trace>
  <inkml:trace contextRef="#ctx0" brushRef="#br1" timeOffset="120076.1">16954 4233 0,'0'0'0,"-21"0"0,0 0 16,0 0-16,42-21 47,21 21-47,-20 0 0,-1 0 15,21 0-15,0 0 0,1-21 16,-1 21-16,0 0 0,1 0 0,-22 0 16,21 0-16,1 0 0,-1 0 15,-21 0-15,-21-21 31</inkml:trace>
  <inkml:trace contextRef="#ctx0" brushRef="#br1" timeOffset="123516.9">18923 4593 0,'0'43'15,"0"-22"1,0-42 31,21-1-47,-21 1 16,21 21-16,-21-21 0,43-21 15,-22-1 1,0 1-16,21 21 0,-21-21 0,1-1 15,-1 22-15,21-21 0,-21-1 16,0 22-16,22 0 0,-22 0 0,0 0 16,0 0-16,0 21 0,1 0 15,-1 0 1,0 21-16,-21 0 16,0 0-16,0 0 0,0 0 0,0 22 15,0-22-15,0 0 0,0 21 0,0-20 16,0 41-1,21 1-15,0-43 0,0 0 16,1 0-16,-1-21 16,0 21-16,0-21 15,21 0-15,-20 0 0,83 0 16,-20 0-16,-43-21 16,1 21-16,-22-21 15,21 21-15,-21-21 0,22 0 0,-22-1 16,0 1-16,0 0 0,0-21 0,1 21 15,-22-1-15,0 1 0,0 0 16,0 0-16,0 0 0,0-22 16,-22 43-1,1 0-15,0 0 16,0 0-16,0 43 16,0-22-16,-1 0 15,22 0-15,0 0 0,-21 1 0,21 20 0,0-21 16,-21 0-16,21 0 0,0 1 15,0-1-15,0 0 0,0 0 16,0 0-16,42 0 16,1 1-16,-22-22 15,0 0-15,21 0 0,-20 0 16,20 0-16,0 0 0,-21 0 0,22 0 16,-1-22-16,-21 1 0,64 0 15,-43-42 1,1 41-16,-22 1 0,0-21 0,0 21 15,-21 0-15,21-22 0,-21 22 0,21-21 16,-21 21-16,0-1 0,0 1 16,-42 21-1,21 0 1,0 21-16,0 1 0,-1 20 0,1-21 16,21 0-16,0 22 0,0-22 0,0 0 15,0 42 1,0 1-16,0-43 15,43 21-15,-22-42 0,-21 22 16,21-22 0,-42 0 15,0 0-15,21-22-16,-22 22 0,1 0 0,0-21 15,0 21-15,0 0 31,21 21-15,21 1 0,0-22-16,0 0 0,0 21 15,1-21-15,-1 0 0,21 0 0,-21 0 16,22 0-16,-1 0 0,0 0 0,22 0 16,-22 0-16,0 0 15,43-21 1,-21-22-16,-43 22 15,0 0-15,-21 0 0,21 0 16,-21-1-16,21 1 0,0-21 0,-21 21 16,0 0-16,0-1 15,0 1 1,0 42 0,0 1-16,-21-1 15,21 0-15,0 0 0,-21 21 16,21 22-1,0-43-15,0 0 16,0 0-16,0 1 16,0-1-16,21-21 0,0 21 15,1-21-15,-1 0 16,0 0-16,0 0 0,0 0 0,0 0 16,1 0-16,-1 0 0,0-21 0,21 21 15,-21-21-15,1-1 0,-1 1 16,0 0-16,21-21 15,-42-43-15,21 64 0,-21-21 16,0 20-16,0-20 0,0 21 16,-21-21-16,21 20 0,-21 1 15,0 0-15,0 0 0,-22 21 16,-20 0 0,42 0-16,0 0 0,-22 21 15,22 0-15,0 0 0,0 1 0,0-1 16,21 21-16,-22-21 0,22 106 15,0-84 1,0-22-16,0 0 0,22 0 16,-1 0-16,0-21 0,21 43 15,-21-43-15,1 0 0,20 0 0,-21 0 16,0 0-16,22 0 0,41 0 16,-63 0-16,43-22 15,-43 1-15,0 0 16,22 0-16,-22 0 0,0 0 15,0-1-15,0 1 0,0-21 0,-21 21 16,0-22-16,22 1 16,-1-21-16,-21 84 47,0 0-47,0 0 0,-21 0 0,21 22 15,-22-22-15,22 0 0,0 21 0,0-21 16,0 1-16,0 20 15,0-21-15,0 0 0,0 0 16,22 1-16,-1-22 0,0 21 0,21 0 16,1-21-1,-22 0-15,0 0 16,0 0-16,-21-21 0,21 21 16,0-21-16,-21-1 0,22 1 15,20-42 1,0-22-16,-21 64 0,-21-21 15,22 20-15,-22 1 16,0 0-16,0 0 0,21 21 16,-21 21 15,0 0-31,0 0 0,-21 22 16,21-22-16,0 0 0,0 0 15,0 0-15,0 1 0,0-1 0,0 21 16,0-21-16,0 22 15,0-22-15,0 0 16,0 0-16,21-21 16,0 0-16,0 0 0,0 0 0,0 0 15,1 0-15,41 0 16,-42-21-16,0 0 0,22-22 16,-22 22-16,0 0 15,0 0-15,0 0 0,1-22 16,20-20-16,-42 42 0,21 0 15,-21-22-15,0 1 16,0 21-16,-21 21 31,21 21-15,0 0-16,0 0 0,0 22 16,0-22-1,0 0-15,0 0 0,0 0 16,0 0-16,0 1 0,0-1 15,0 0-15,0 0 0,21-21 0,0 21 16,0 0 0,1 1-16,-1-22 0,21 21 15,-21-21-15,0 0 0,22 0 16,-22 0-16,21 0 0,64-21 16,-42-22-1,-43 22-15,0 0 16,-21 0-16,21 0 0,0-1 15,0-20-15,-21 21 0,0 0 0,22 0 16,-1-1-16,-21 1 16,21 0-16,-21 0 0,21 21 15,0 0-15,0 0 16,1 0 0,-44 0 155,1 0-155,0 0 0,0 0-16,0 0 15,0 21-15,-1 0 0,1-21 16,0 43-16,21-22 16,-21 0-16,21 21 15,0-21-15,0 1 0,0-1 16,0 0-16,0 0 0,21-21 15,-21 21 1,21-21-16,0 0 16,1 0-16,-1 0 15,0 0-15,0 0 0,0 0 32,0 0-32,1 0 15,-22-21-15,21 21 0,0 0 16,0-21-1,0 21-15,0 0 16,1-21-16,-1 21 16,0-21-16,0-1 15,0 1-15,0 21 0,1-42 16,41 0 0,-63 20-16,42-20 15,-42 21-15,0 0 0,0 0 16,0-1-16,-21 22 15,0 22 1,0-1-16,0 0 0,-22 21 16,22 1-16,0-22 0,0 0 15,0 0-15,21 0 0,-21 22 16,21-22-16,0 0 0,0 0 0,0 21 16,42-20-1,0-1-15,-21-21 0,22 0 16,-1 0-16,0 0 0,-20 0 15,20 0-15,-21 0 0,21 0 16,-20 0-16,41-21 16,-21-22-16,-42 22 15,22 0-15,-22 0 0,0 0 16,0-1-16,21 1 0</inkml:trace>
  <inkml:trace contextRef="#ctx0" brushRef="#br1" timeOffset="124416.38">8128 5800 0,'0'-21'31,"0"42"1,0 0-32,0 0 15,0 0-15,0 0 0,0 1 16,-21 62-1,21-63-15,0 1 0,0-1 16,0 0-16,0 0 0,0 0 16,0 0-1,0-42 17,0 0-17,21 0-15</inkml:trace>
  <inkml:trace contextRef="#ctx0" brushRef="#br1" timeOffset="124752.19">8170 5503 0,'-21'0'0,"42"0"62,0 0-46,-21 22 62,22-1-62,-1 0-1,0-21-15,-21 21 0,21-21 16</inkml:trace>
  <inkml:trace contextRef="#ctx0" brushRef="#br1" timeOffset="125340.85">8657 5652 0,'0'0'0,"0"-22"16,0 44 15,0-1-16,0 0-15,0 0 0,0 0 16,0 0-16,0 1 0,0-1 0,0 21 16,0-21-16,0 0 0,-21 1 15,21 41-15,0-42 0,-21-21 16,21 21-16,0 1 0,0-1 16,0-42 15,0-1-16,21 22-15,0-21 16,-21 0-16,21 0 0,0-21 16,-21 20-16,22 1 0,-1-21 0,0 0 15,21 20-15,-21-20 0,1 21 0,20-21 16,21-1-16,22 22 16,-43 21-16,-20 0 15,-1 0-15,0 0 0,0 21 0,0 0 16,-21 1-16,0 20 0,0-21 15,0 0-15,0 22 0,0-22 0,0 0 16,0 106 0,0-106-16,-21 0 15,21 0-15,-21 1 0,21-1 16,0 0-16,0 0 16,0-42 30,0 0-46,0 0 0,21-1 0,0 22 16</inkml:trace>
  <inkml:trace contextRef="#ctx0" brushRef="#br1" timeOffset="125823.58">9885 5673 0,'0'-21'0,"-64"21"16,43 0-16,-21 0 16,21 0-16,-1 0 0,-20 0 0,21 21 15,-21-21-15,-43 42 16,43 0-16,20-42 16,1 22-16,21-1 0,0 0 15,0 0 1,21-21-16,-21 21 15,22-21-15,20 0 0,-21 21 0,43 1 16,-22-1 0,0-21-16,-21 21 0,43 0 15,-43-21-15,0 21 0,0-21 16,-21 21-16,22 1 0,-22-1 16,0 0-1,-22-21-15,1 21 0,0-21 16,-42 21-16,20-21 0,1 21 15,21-21-15,-22 0 0,1 0 0,21 0 16,-43 0 0,22 0-16,-21 0 0,41 0 15,-20 0-15,21 0 16,21-21 15,21 21-15,0 0-16,0 0 0,1-21 0,-1 21 15,0-21-15</inkml:trace>
  <inkml:trace contextRef="#ctx0" brushRef="#br1" timeOffset="126124.41">10266 5842 0,'-21'0'16,"21"21"-16,0 0 15,0 1-15,0-1 0,0 0 16,0 0-16,0 0 0,0 0 16,0 22-1,0-22-15,0 0 0,0 0 16,-22-21 15,22-21 0,0 0-31,0 0 0</inkml:trace>
  <inkml:trace contextRef="#ctx0" brushRef="#br1" timeOffset="126321.3">10266 5609 0,'0'0'0,"0"-21"16,0 42 46,0 0-46,21-21-16,0 22 15</inkml:trace>
  <inkml:trace contextRef="#ctx0" brushRef="#br1" timeOffset="126924.95">11070 5842 0,'0'0'0,"0"-21"0,0 0 16,0 0-16,0-1 15,-21 1-15,0 21 0,0-21 16,-1 0-16,1 0 0,-21 21 16,-43-21-16,64 21 15,-21 0-15,21 21 16,-1 0-16,1 0 0,-21 0 0,21 22 15,0-22-15,-1 21 0,22 0 0,-21 22 16,0 21 0,21-64-16,0 0 0,21 21 15,0-42-15,1 21 0,-1-21 16,0 0-16,21 0 0,-21 0 16,64 0-16,0-21 15,-64 21-15,21-21 16,-21 0-16,1 0 0,20 0 15,-21-1-15,0-20 0,0 21 16,1-21-16,-1-85 16,21 42-16,-42 43 15,0-1-15,21-41 0,-21 41 16,0 22-16,0-21 0,0 21 0,21 21 16,-21-22-16,0 44 15,0-1 1,0 0-16,-21 0 0,0 64 15,0-43-15,21 0 0,0 1 16,0-1-16,-21 0 0,21 1 0,-21-1 16,21-21-16,0 22 0,0 20 15,0-42-15,0 0 0,0 1 16,0-1-16,42-21 16,-21 0-16,0 0 0,0 0 15,1 0-15,-1 0 0,21 0 0,-21-21 16</inkml:trace>
  <inkml:trace contextRef="#ctx0" brushRef="#br1" timeOffset="127350.71">11663 5884 0,'0'0'0,"21"0"0,0 0 0,0 0 16,0-21-16,1 0 0,-1 0 15,-21 0-15,21 0 16,-21-1-16,0 1 16,0 0-16,0 0 0,-21 21 15,0-21-15,-1 21 16,1 0-16,-21 0 15,21 0-15,-22 42 0,22-21 16,-21 22-16,21-22 0,21 0 16,0 21-16,-21-21 0,21 1 15,0-1-15,0 21 0,0-21 0,0 0 16,0 1-16,21-1 16,0-21-16,0 21 0,0-21 0,22 0 15,-1 0-15,-21 0 16,0 0-16,0 0 0,1 0 15,-1 0-15,0 0 0,-21-21 0,21 21 16,0-21-16,0 21 0,1-22 0,-22 1 16</inkml:trace>
  <inkml:trace contextRef="#ctx0" brushRef="#br1" timeOffset="127980.35">13568 5376 0,'0'0'0,"0"-21"0,0 42 47,0 1-47,-21-1 0,21 21 16,0-21-16,-22 22 0,22 62 15,-21-20 1,21-43-16,-21 1 16,21-22-16,0 0 15,0 0-15,0 0 0,0 1 0,0-1 31,0-42 1,0-1-32</inkml:trace>
  <inkml:trace contextRef="#ctx0" brushRef="#br1" timeOffset="128756.9">13208 5694 0,'85'0'31,"-64"0"-31,21 0 0,-21 0 16,22 0-16,-22 0 0,63-21 15,-41 21-15,20-21 0,22-1 16,-22 22-16,-20-21 15,105-42 1,-106 63-16,22-43 0,-43 22 0,-21 0 16,21-21-16,-21 21 15,0-1-15,0 1 0,0 0 16,0 0-16,0 0 0,-21 21 16,0 0-1,0 0 1,21 21-16,0 0 0,0 21 15,0 22 1,0-22-16,0-21 0,0 43 16,0-22-16,-22-21 0,22 43 15,-21-43-15,21 0 0,0 0 16,0 1-16,0-1 0,0 0 0,0 0 16,-21-21-16,21 21 0,0 0 0,-21-21 15,21-21 48,0 0-63,0 0 15,0 0-15,0 0 0,42-22 16,1 1 0,-22 21-16,21 0 0,22-43 0,-22 64 15,0-21-15,1 0 0,-1 21 16,-21 0-16,21-21 0,43 21 15,0 21 1,-85 0-16,21 21 16,-21-21-16,0 1 0,0 20 15,0 0-15,0-21 0,-64 64 16,64-64 0,-21-21-16,21 21 0,-21 1 15,0-1-15,0-21 31,21-21-15,0-1 0,21 1-16,0 0 0,-21 0 15,21 0-15,0 0 16</inkml:trace>
  <inkml:trace contextRef="#ctx0" brushRef="#br1" timeOffset="129139.68">14838 5736 0,'0'0'16,"21"0"-16,0 0 0,0 0 0,0 0 16,1-21-16,-1 21 0,0-21 15,0 0-15,0 21 0,0-21 16,1-1-16,-1 1 0,-21 0 15,0-42 1,0 41-16,-21 22 16,-1 0-16,1 0 0,0 0 15,0 0-15,0 22 0,-22-1 0,22 0 16,0 0-16,-42 85 16,63-85-1,0 0-15,-22 22 0,22-1 16,0-21-16,0 0 0,22 0 0,-1-21 15,0 22-15,0-22 0,0 0 0,22 21 16,20-21 0,-42 0-16,22 0 0,-22 0 0,21-21 15,0 21-15,-20-22 16,-1 22-16,0-21 0,0 0 0</inkml:trace>
  <inkml:trace contextRef="#ctx0" brushRef="#br1" timeOffset="132004.04">17103 5376 0,'21'0'32,"0"-21"-32,0 21 0,0-21 15,0 21-15,22-21 0,-22 21 16,21-21-16,-21 21 0,22-21 0,-22-1 16,21 22-16,-21-21 0,1 0 0,-22 0 15,0 0-15,0 0 16,0-1-16,-22 22 15,-20-21-15,-21 21 16,20 0-16,22 0 0,-64 0 16,43 0-16,0 21 0,-22 1 15,22-1-15,21-21 16,0 21-16,-1 0 0,1 0 0,-21 43 16,42-22-1,0-21 1,0 0-16,21 1 0,0-22 15,22 21-15,-22 0 0,0-21 16,21 21-16,-21 0 0,22-21 16,84 64-1,-85-22-15,-21-21 0,-21 0 16,0 1-16,0-1 16,0 0-16,-21 0 0,0 0 15,-21-21-15,20 21 0,-62 1 16,-22-1-1,64-21-15,20 0 0,-20 0 16,21 0-16,0-21 0,0 21 16,-1-22-16,22 1 0,0-21 15,0 21-15,0 0 0,0-1 0,0-20 16,0 0 0,0 21-16,0 42 46,0 0-46,0 0 16,22 0-16,-1 0 0,0 1 16,-21-1-16,21 0 0,0 0 15,0-21-15,22 42 0,-22-42 16,0 22-16,0-22 0,0 0 0,22 0 16,-22 0-16,106 21 15,-21-21 1,-64 0-16,0 0 0,43-43 15,-43 43-15,1-21 0,-1 0 16,-21 21-16,0-21 0,22 0 0,-1-64 16,-42 64-16,21-21 15,-21 20-15,0-41 16,0 42-16,0 0 16,0-1-16,-21 22 15,0 0 1,21 22-16,0-1 15,-21 0-15,21 0 0,-21 0 16,21 0-16,-22 1 0,22-1 0,0 21 16,0-21-16,-21 64 15,0-22 1,21-41-16,0-1 0,0 0 16,0 0-16,21-21 0,0 0 0,1 21 15,-1-21-15,0 0 0,21 0 16,43 0-1,-64-21-15,21 21 0,-20-21 0,20 0 16,-21 0-16,0-1 0,22 1 16,-22 0-16,0 0 0,0 0 0,0-64 15,0 22 1,-21 41-16,0 1 16,0 0-16,-21 21 15,0 0 1,0 0-16,21 21 15,-21 0-15,21 1 16,0-1-16,0 0 16,21 0-1,0-21-15,0 0 16,22 0-16,-22 0 16,0 0-16,21-21 15,-21 0-15,1 0 0,-1 21 0,0 0 16,-21-22-16,21 22 0,0-21 15,-21 42 32,0 1-47,0-1 16,-21 21-16,21-21 0,-21 0 16,21 1-16,0-1 0,0 0 15,0 21-15,-21-21 0,21 1 0,0-1 16,0 0-16,0 0 0,0 0 15,0 0-15,21-21 0,0 0 16,0 22-16,0-22 0,1 0 0,-1 0 16,0 0-16,0 0 0,0 0 0,0 0 15,1 0-15,20-22 16,0-20-16,-21 21 16,1 0-16,-1 0 0,0-1 15,0-20-15,0 21 0,0-21 0,1 20 16,-22-20-16,21 21 0,0-43 15,-21 43 1,21 21-16,-21 21 31,0 1-31,0 20 0,0-21 16,-21 0-16,21 0 0,-21 22 16,21-22-16,0 21 15,0-21-15,0 1 0,0-1 16,0 0-16,0 0 0,0 0 15,21-21 1,0 0-16,0 0 16,0 0-16,1 0 0,-1 0 0,0 0 15,0 0-15,0 0 0,22-21 0,-22 0 16,0 0-16,0 0 0,0-1 16,43-41-16,-43 21 15,0 20-15,0-41 16,0 42-16,1 0 0,-22-1 0,21 1 15,0 0-15,-21 42 47,0 0-47,-21 1 16,21-1-16,-21 42 0,21-20 16,-22-22-16,22 21 15,0-21-15,-21 0 0,21 1 0,0-1 16,0 0-16,0 0 0,0 0 15,21 0 1,64 1-16,-64-22 16,64 0-16,-43 0 0,1 0 15,-1 0-15,0 0 0,1-22 0,-1 22 16,85-84 0,-64-1-1,-63 64-15,0 0 0,22-22 16,-22 22-16,0-21 0,0 21 15,0 0-15,0-1 0,0 1 0,-43 0 16,1 0 0,21 21-16,0 0 15,21 21-15,-22 0 0,22 0 0,-21 1 16,0 20-16,21-21 0,0 64 16,-21-1-1,21-62-15,0-1 16,0 0-16,0 0 0,21 0 15,-21 0-15,21-21 0,0 22 0,1-22 16,-1 0-16,21 21 16,0-21-16,1 0 0,-22 0 15,0 0-15,0 0 0,22-21 0,-22-1 16,0 22-16,21-21 0,-21 0 16,1 0-16,-1 0 0,63-64 15,-20 22 1,-43 20-16,0 22 0,0 0 15,-21-21-15,22 20 0,-22 1 16,21 0-16,-21 0 0,-21 21 31,21 21-15,-22 0-16,1-21 0,21 21 0,0 1 16,0-1-16,0 0 15,0 0 1,21-21-16,1 0 15,-1 0-15,0 0 0,0 0 16,0 0-16,0-21 16,1 0-1,-1 21-15,-21-21 0,0-1 16,21 22-16,-21-21 16,0 42 15,0 1-16,0-1-15,-21 0 0,21 21 16,-21 1-16,-1-22 0,22 42 16,0-42-16,0 1 0,0-1 15,0 0-15,0 0 0,0 0 16,22 0-16,-1-21 16,0 0-1,0 0-15,0 0 0,0 0 16,22-21-16,-22 21 15,0-21-15,-21 0 0,21 0 16,-21 0 0,21-1 15</inkml:trace>
  <inkml:trace contextRef="#ctx0" brushRef="#br1" timeOffset="132243.91">21548 5863 0</inkml:trace>
  <inkml:trace contextRef="#ctx0" brushRef="#br1" timeOffset="160229.4">7789 7578 0,'0'0'0,"21"0"0,-21-21 16,22 21 0,-22-22-16,0 1 15,0 0 1,0 0-16,0 0 0,0 0 16,0-1-16,0 1 15,0 0-15,0 0 0,0 0 16,0 42 31,0 0-47,0 0 15,-22 0-15,22 22 0,-21-22 0,21 42 16,0 43 0,-21-85-16,21 22 0,0-22 15,0 0-15,0 0 0,0 22 16,0-22-16,0 0 0,0 0 15,21 0-15,0-21 16,1 0-16,-1 0 0,0 0 16,0 0-16,0 0 0,0 0 15,1 0-15,-1 0 0,0-21 16,64-21 0,-64-1-16,0 22 0,0-21 15,-21 21-15,0 0 16,21-22-16,-21 22 0,21-21 0,-21 21 0,0-22 15,0 22-15,22-64 16,-22 64 0,21 0-16,-21 42 31,0 0-15,0 1-16,0-1 0,0 0 0,0 42 15,0-41-15,0 20 0,0-21 16,0 0-16,0 22 0,0-22 15,0 0-15,0 0 0,0 0 0,0 43 16,0-43-16,0 0 16,21-21-16,0 0 15,0 0-15,0 0 0,1 0 16,-1 0-16,0 0 0,0-21 16,21 21-16,-20-21 0,20 0 15,-21-1-15,21 1 0,-20 0 0,20 0 16,-21-21-16,85-43 15,-85 43-15,0-1 0,0 22 16,1 0-16,-22-21 0,0 20 16,-22 44 15,1-1-15,0 0-16,21 0 0,-21 0 0,21 0 15,0 1-15,0-1 0,0 0 0,0 0 16,21 0-16,0 0 15,22 22-15,-22-22 16,0-21-16,0 21 0,0-21 16,0 21-16,1 0 0,-1-21 15,-21 22-15,0-1 32,-21-21-17,-1 0-15,1 0 0,0 0 16,0 0-1,0-21-15,21-1 0,-21 22 16,-1-21-16,1 21 0,21 21 63,0 1-48,0-1-15,21-21 0,1 0 16,-1 21-16,21-21 15,0 0-15,-20 0 0,-1 0 16,21 0-16,-21 0 0,22 0 0,-1 0 16,-21 0-16,21 0 0,1 0 15,105-42 1,-127 20-16,0 1 0,22 21 16,-22-21-16,0 0 0,0 0 0,-21 0 15,21-1-15,-21 1 0,21 0 0,-21 0 16,0 0-16,0-22 15,0 1-15,0 21 16,0 0-16,-21 21 31,0 0-15,21 21-16,-21 0 0,21 0 16,0 0-16,-21 1 0,21-1 15,0 0-15,0 0 0,0 0 16,0 22-16,0-1 15,0-21-15,0 0 0,21 0 16,0 1-16,0-22 0,-21 21 16,21 0-16,1-21 0,20 0 0,-21 21 15,64-21-15,-1 0 16,-41 0-16,-1 0 0,22 0 16,20 0-16,-20 0 0,-22 0 15,22-21-15,-22 21 0,0-21 16,1 0-16,84-22 15,-64 1-15,-42 21 16,0 0-16,1-1 0,-1 1 16,-21 0-16,0 0 0,0 0 15,0 0-15,0-1 0,0 1 0,0 0 16,-21 21-16,21-21 0,-43 0 16,22 21-16,0-21 0,0 21 15,0 0-15,-1 0 0,-20 0 0,21 0 16,0 0-16,0 0 0,-1 0 0,-20 21 15,-21 42 1,63-42-16,-22 1 0,22-1 16,0 0-16,0 0 0,0 0 0,0 0 15,0 1-15,0-1 16,0 0-16,43 21 16,-22 1-16,0-43 0,0 0 15,0 21-15,1-21 0,-1 0 0,0 0 16,0 0-16,0 0 15,0 0-15,1 0 0,20-21 16,-21-1-16,21-20 0,-20 21 16,-1 0-16,0 0 0,-21-22 15,21 1-15,0 21 0,0-22 0,1-20 16,-1 21-16,0-1 0,-21-20 16,21 20-16,0 1 0,-21 0 15,0-1-15,0 1 0,21 21 0,-21 0 16,0 0-16,0-1 0,0 1 0,0 0 15,-21 42 17,21 0-17,0 1-15,0-1 0,0 21 16,0-21-16,-21 43 16,0-22-16,21 22 0,0-22 15,0 0-15,-21 22 0,21-22 16,0-21-16,0 22 0,0-22 0,0 0 15,0 21-15,0 1 16,0-1-16,21-42 16,0 21-16,0 0 15,0-21-15,1 0 0,-1 0 0,0 0 16,0 0-16,0 0 0,0 0 0,43 0 16,-43-21-1,0 0-15,0 21 0,-21-21 0,43 0 16,-43-1-16,21 22 15,0 0-15,0-21 0,-21 0 16,0 0-16,21 0 16</inkml:trace>
  <inkml:trace contextRef="#ctx0" brushRef="#br1" timeOffset="161479.37">12255 7684 0,'0'0'0,"0"21"16,22-21-16,-1 0 15,0 0 17,0 0-32,0-21 15,-21-1-15,21 22 0,-21-21 16,22 0-16,-1 0 15,-21 0-15,21 0 0,-21-22 0,0 22 16,21-42-16,0-22 16,-21 43-16,0-1 15,21 1-15,-21 0 0,0-1 0,0 22 0,0-21 16,0 21-16,0-1 0,0 1 16,0 0-16,0-21 15,0 63 16,0 0-31,0 0 16,0 0-16,0 1 0,-21 105 16,21-43-1,0-41-15,-21-22 0,21 21 16,0 0-16,-21 1 0,21-22 0,0 21 16,0-21-16,0 1 0,0 20 0,0 0 15,0-21-15,0 1 16,0-1-16,21-21 0,0 21 15,0-21-15,1 0 16,-1 0-16,0 0 16,0 0-16,21 0 0,43-21 15,-64 0-15,22 21 16,-22-22-16,0 1 0,0 0 16,43-21-16,-64 21 0,21-1 15,0-20-15,0 21 0,0 0 0,-21-22 16,21 22-16,-21 0 0,0 0 15,0-21 1,22 20-16,-22 44 31,0-1-15,-22 0-16,22 0 0,0 0 0,-21 0 16,21 1-16,0-1 0,0 21 15,0-21-15,0 0 0,0 1 0,0 41 16,43-42-1,-22 0-15,0-21 0,21 22 16,-21-22-16,1 0 0,-1 0 16,0 0-16,21 0 0,-21 0 0,1 0 15,-1 0-15,0-22 16,85-20 0,-64-43-16,-21 64 15,-21-21-15,0 21 0,0-22 16,0 1-16,0 21 0,0-21 0,0-1 15,0 22-15,-42-42 16,0 63 0,20 0-16,1 0 0,0 0 15,0 21-15,21 0 0,-21-21 0,0 21 16,-1 0-16,1 0 0,-21 22 16,0-1-1,42-21-15,-22-21 0,1 0 16,21 21-16,-21-21 15,0 0 1,0-21-16,21 0 16</inkml:trace>
  <inkml:trace contextRef="#ctx0" brushRef="#br1" timeOffset="161864.15">12382 7091 0,'0'0'0,"-21"0"0,42 0 47,1 0-47,-1 0 16,0 0-16,0 0 0,21-21 15,-20 21-15,20 0 0,0-21 0,-21 21 16,22 0-16,-1 0 0,0 0 0,22-22 16,-22 22-1,22 0-15,-43 0 0,0 0 16,21 0-16,-20 0 16</inkml:trace>
  <inkml:trace contextRef="#ctx0" brushRef="#br1" timeOffset="163718.15">15388 6900 0,'21'-21'0,"-42"42"0,42-63 0,-21 21 16,0 0-16,0 0 15,0-1-15,0 1 16,0 0-16,0 0 0,-21 21 16,0 0-16,0 0 15,0 0-15,-1 0 16,1 0-16,0 0 0,0 21 0,-21 21 16,-22 22-1,43-43-15,0 21 0,0-20 16,-1 20-16,1 0 0,0 1 0,0-1 15,0 0-15,0 1 0,-22 147 16,43-126 0,0-22-16,0-21 0,0 0 15,21 22-15,1-22 0,-1 0 16,0-21-16,0 21 0,0-21 0,0 0 16,22 0-16,-22 0 0,21 0 0,1 0 15,20 0 1,85-42-16,-105 21 15,20-22-15,22 1 0,-64 21 16,21-22-16,-21 22 0,1-21 16,-1 21-16,0 0 0,0-64 15,-21 64-15,0 0 16,0-1-16,0 44 31,-21-1-15,21 0-16,-21 0 0,21 21 15,-21 1-15,-1-22 0,1 64 16,21-64-16,0 0 16,0 0-16,0 0 0,0 0 0,0 1 15,64-1-15,-1-21 16,-42 0 0,22 0-16,-22 0 0,21 0 0,1-21 15,-22 21-15,21-22 0,-21 1 0,22 0 16,-22 0-16,0 0 0,0 0 15,-21-1-15,0-41 0,21 21 16,-21 20-16,0-20 0,-21-64 16,21 85-1,-21 0-15,0 0 0,-22 0 16,22 21-16,0 0 0,0 0 0,0 0 16,0 0-16,-1 0 0,1 0 0,-21 42 15,42-21-15,-21 21 16,21-20-16,0-1 0,0 21 15,0 0-15,21-20 16,0-1-16,0 0 0,0-21 16,1 0-16,20 21 0,-21-21 0,21 0 15,-20 0-15,20 0 0,0 0 16,-21 0-16,22-21 0,-1 0 0,-21 0 16,85-43-1,-85 43-15,0 0 16,1 0-16,-22-1 0,21 22 15,-21-21-15,21 21 16,-21 21 0,0 1-1,0-1-15,0 0 0,0 21 16,0-21-16,0 43 16,-21-43-16,21 0 0,-21 43 15,21-43-15,0 0 0,0 0 16,0 0-16,0 1 15,0-44 17,0 1-17,0 0-15,0 0 0,0 0 16,0-22-16,0 22 0,0 0 16,0-21-16,21-1 0,0 22 15,0-21-15,-21 21 0,21 0 0,0-22 16,1 22-16,-1 21 0,0-21 15,0 21-15,21-21 0,-20 21 0,-1 0 16,0 0-16,21 42 16,-21-21-16,-21 0 15,0 22-15,22-22 0,-22 0 0,21 0 16,-21 22-16,0-22 0,0 0 0,0 0 16,0 21-16,0-20 15,0-1-15,0 0 0,0 0 16,0-42 15,0 0-15,-21 0-16,21-1 0,0 1 0,0 0 15,0 0-15,0 0 0,0-22 16,21 22-16,0-42 16,42-1-16,-41 43 15,20 21-15,-21-21 0,0 21 16,0 0-16,22 0 0,-22 0 0,0 0 15,0 0-15,0 21 0,1 21 16,-22 22 0,0-43-16,0 21 0,0 1 15,0-22-15,0 0 0,-22 21 16,22-20-16,0-1 0,-21 21 16,21-21-1,21-21 1,1 0-1,-1 0-15,0-21 0,0 21 0,0-21 16,22 0-16</inkml:trace>
  <inkml:trace contextRef="#ctx0" brushRef="#br1" timeOffset="164065.95">17568 7176 0,'0'0'0,"0"-22"0,0 1 0,0 0 16,-21 21 15,21 21-15,0 0-16,0 1 0,0-1 15,-21 21-15,21-21 0,-21 22 0,21-22 16,-21 21-16,21 0 0,-22 1 16,22-1-16,0 0 0,-21 1 0,0 105 15,0-42 1,21-64-16,-21 22 0,21-22 15,-21 21-15,21-20 0,-22-1 0,22 43 16,0-64-16,-21 21 0,0 22 16,0-43-1,21-42 17,21 0-32,0 21 0,0-43 15,1 22-15,41-42 16,-42 20-16,0 22 0,22-42 0</inkml:trace>
  <inkml:trace contextRef="#ctx0" brushRef="#br1" timeOffset="164387.66">17653 7345 0,'-21'-42'0,"42"84"0,-63-106 0,20 22 16,1 21-16,21 0 0,-42-22 15,42 22 1,0 0-16,21 21 0,0 0 15,0 0-15,1 0 0,-1 0 16,21 0-16,-21 0 0,22 0 0,41 0 31,-41 42-31,-22-20 0,-21-1 16,0 0-16,0 0 0,0 0 0,0 0 16,0 22-16,0-22 15,-21 0-15,-1 0 0,-41 22 16,-22-1-16,43-42 15,21 21-15,0-21 0,-1 0 16,22 21-16,22-21 31,-1 0-31,0 0 16,0-21-16,21 21 0</inkml:trace>
  <inkml:trace contextRef="#ctx0" brushRef="#br1" timeOffset="166537.41">17992 7472 0,'0'0'0,"21"0"31,0 0-31,0 0 16,0-21-16,0 21 16,22-43-16,-22 22 15,0 0-15,0 0 0,0 0 16,-21-22-16,22 22 0,-1-21 0,-21 0 15,0-1-15,21-63 16,-21 43 0,0 42-16,0 0 0,0-1 0,0 1 15,-21 21 1,21 21-16,0 1 16,-21 20-16,-1 21 15,22-41-15,0 20 0,0 0 16,0-21-16,0 22 0,0-1 0,0-21 15,0 22-15,0-22 0,0 21 0,43 0 16,-1 22 0,-21-43-16,0-21 0,22 0 15,-22 0-15,0 0 16,21 0-16,1 0 16,-22-21-16,0 21 0,21-42 15,22-22-15,-43 43 0,0-21 16,0 20-16,1-20 0,-1 21 15,0 0-15,-21 0 0,0-1 0,0 1 16,0 0-16,0 0 0,-21 21 31,21 21-31,-21-21 0,-1 21 16,22 0-16,0 1 0,-21 20 16,0 0-16,21-21 15,0 1-15,0 20 0,0-21 0,0 0 16,0 22-16,21 20 15,0-42-15,1-21 16,-1 21-16,0-21 0,0 0 0,21 22 16,-20-22-16,20 0 0,-21 0 15,43 0 1,-1-22-16,-21 1 0,1 0 0,-22 0 16,42-43-16,-20 43 15,-22-21-15,0 0 0,0-1 0,22 1 16,20-127-1,-42 105-15,-21 22 16,0 21-16,0-1 0,0 1 16,0 0-16,-21 21 15,0 0-15,21 21 16,-21 0-16,0 1 16,-1 20-16,1 0 15,21 1-15,0-22 0,-21 42 16,21-20-16,0-1 0,0-21 15,0 21-15,0-20 0,0 20 0,21 43 16,0-43 0,1-21-16,20-21 0,-21 21 15,21 0-15,-20-21 0,20 0 16,0 0-16,1 0 0,-1 0 0,0 0 16,1 0-16,20 0 15,43-42-15,-85 21 16,0-21-16,22-1 0,-22 1 15,0 21-15,-21-22 0,21 22 16,-21 0-16,0-64 16,-21 85-1,21 22 1,-21-1-16,0-21 0,21 21 16,0 0-16,0 21 0,-22-20 15,22 20-15,0 21 16,0-41-16,0-1 0,22 21 15,-1-42-15,0 21 16,0-21-16,0 0 0,0 0 0,22 0 16,-22 0-16,21 0 0,-21 0 0,22 0 15,-22 0-15,21 0 0,1-21 0,-1 21 16,0-21-16,1 0 0,-1 21 16,64-85-1,-64 64-15,-21-21 0,-21 20 16,0-20-16,0 21 0,0 0 15,0 0-15,-21 21 0,0-22 16,-21 22-16,20-21 0,-20 21 16,21 0-16,0 0 0,-22 0 0,22 21 15,0 1-15,0-1 0,-21 42 16,20 1 0,22-43-16,0 0 0,0 0 0,0 0 15,0 1-15,0-1 0,22 0 16,-1 0-16,0-21 0,0 0 15,0 21-15,0-21 0,1 0 0,20 0 16,-21 0-16,0 0 0,0 0 0,43-42 16,-43 21-16,21-22 15,-20 22-15,-1-21 16,21-43-16,-42 43 0,21 0 16,0-22-16,-21 22 0,0-1 15,22-20-15,-22 21 0,0-1 0,0 1 16,21 0-16,-21-1 0,0 22 0,0 0 15,0 0-15,0 0 0,-21 21 16,-1 0 0,1 21-16,21 0 0,-42 21 15,21 64 1,0-85-16,-1 64 16,22-43-16,0 1 0,0-1 15,0 0-15,0 1 0,0-1 0,0 64 16,22-85-16,20 42 15,-21-41-15,0-22 16,0 21-16,1-21 0,-1 0 0,21 0 16,-21 0-16,0 0 0,1 0 0,-1-21 15,21 21-15,-21-22 0,0 1 16,43-85 0,-22 1-16,-21 83 15,1 1-15,-22 0 0,0 0 0,0 42 47,0 0-47,0 0 0,0 22 16,0-22-16,0 0 0,0 0 0,0 22 15,42-1 1,-21-21-16,0 0 0,0-21 16,1 0-16,-1 0 0,0 0 15,0 0-15,0 0 0,22-21 16,-1-42-1,-21 41-15,0 1 0,0-21 0,-21 21 16,22-22-16,-1 1 0,0 21 16,0 0-16,-21 0 0,0-1 0,21 1 31,-21 42-31,-21-21 16,21 22-16,-21-1 0,0 0 15,21 0-15,-21 21 0,21-20 0,-22 20 16,1 0-16,0 22 15,0 63 1,21-85-16,0 0 0,0 43 0,21-43 16,0 1-16,0-1 0,1 0 0,-22 1 15,21-1-15,0 85 16,0-21 0,-21-64-16,0-21 0,0 22 15,0-22-15,0 0 0,-21 0 16,0-21-16,21 21 0,-21-21 0,-43 0 15,43 0-15,0 0 16,0 0-16,-22 0 16,22 0-1,0 0-15,21-21 0,-21 0 16,21 0-16,0 0 16,0 0-16,-21-1 0,21 1 0,-22 0 15</inkml:trace>
  <inkml:trace contextRef="#ctx0" brushRef="#br1" timeOffset="166847.97">19262 7070 0,'-22'-21'16,"44"42"-16,-22-42 16,21-1-16,0 22 15,0 0-15,21-21 0,1 21 16,-1 0-16,43 0 16,-22 0-16,22 0 0,-43 0 0,-21 0 15,22 0-15,-1 0 0,-21 0 16,0 0-16,1 0 0,-44 0 31,1 0-15</inkml:trace>
  <inkml:trace contextRef="#ctx0" brushRef="#br1" timeOffset="169244.71">8467 8700 0,'0'0'0,"0"-22"0,0 1 16,0 0-16,0 0 16,0 42 15,0 0-16,0 0-15,0 22 0,0-22 0,0 0 16,0 21-16,0-20 0,0 20 16,0 0-16,0-21 0,0 1 0,-22 20 15,22-21-15,0 0 0,0 0 16,0 1-16,0-1 0,-21-21 0,21 21 16,0-42 15,0 0-31,0-1 15,0 1-15,0 0 0,0 0 0,0-21 16,0-22-16,43-42 16,-22 64-16,-21 21 15,21-22-15,0 22 0,0 0 16,0 0-16,22 0 0,-22 21 0,0 0 16,43 0-16,-43 0 0,0 0 15,0 0-15,0 21 0,0 0 16,1 0-16,-1 64 15,-21-22-15,0-20 0,0-22 16,0 21-16,0-21 0,0 1 16,0-1-16,0 21 0,0-21 15,0 0 1,21-21 0,-21-21-16,21 21 0,0-21 15,-21 0-15,21 0 0,22-22 16,-43 1-16,21 21 0,0-21 15,0-1-15,22 22 0,41-85 16,-41 64 0,-22 42-16,0 0 0,0 0 15,0 0 1,0 0-16,-21 21 0,0 0 16,0 0-16,0 22 0,0-22 15,0 0-15,0 43 16,0-22-16,0 0 15,0-21-15,22 22 0,-22-22 0,21 0 16,-21 0-16,21-21 16,0 0-16,0 0 15,0 0-15,1 0 0,-1 0 0,0-21 16,0 0-16,21 21 0,-20-21 0,20 0 16,-21-1-16,21-20 0,-20 21 15,20 0-15,-21-22 0,0 22 0,0 0 16,1 0-16,-1-21 0,0 20 0,0 22 15,-21-21-15,21 21 0,-21 21 32,0 1-17,0-1-15,0 0 0,0 0 16,0 21-16,0-20 0,0-1 16,0 0-16,0 0 0,0 0 15,0 0-15,0 1 0,21-1 0,1 0 16,-1-21-16,42 21 15,1-21-15,-43 0 16,21 0-16,-21 0 0,1-21 0,-1 0 16,0 21-16,21-21 0,-42-1 15,21 1-15,-21-21 16,0 21-16,0 0 0,0-1 16,-21 1-16,0 0 0,0 0 0,0 0 15,0 0-15,-1-1 0,-20 1 0,21 0 16,0 21-16,0 0 0,21-21 15,42 21 17,-21 0-32,0 0 0,22 0 0,-1 0 15,0 0-15,1 0 0,-1 0 16,21 0-16,64 0 16,85 0-16,-148 0 0,-1 0 15,1 0-15,-22 0 0,21-21 16,-41 21-16,20 0 0,-21 0 0,-42 0 31,-21 0-15,20 0-16,1 0 0,-21 0 15,0 0-15,20 0 0,-20 21 0,0 0 16,21-21-16,-22 21 0,22 0 0,-64 64 16,64-43-1,0-20-15,21-1 0,0 21 16,0-21-16,0 0 0,0 1 15,21-1-15,0-21 0,1 0 0,-1 21 16,0-21-16,0 0 0,21 0 16,-20 0-16,20 0 0,-21 0 0,21-21 15,-20 0-15,20 21 0,-21-22 16,21 1-16,-20 0 0,-1 0 0,21 0 16,-21 0-16,0-22 0,1 22 15,-1-21-15,0 21 0,0-22 0,-21 1 16,21 21-16,-21-22 0,21 1 0,-21 21 15,22-21-15,-22 20 0,21 1 0,-21 0 16,0 0-16,0 0 16,0 42-1,0 0 1,0 0-16,0 0 16,0 22-16,-21-22 0,21 0 0,0 0 15,-22 22-15,22-22 0,0 21 16,-21-21-16,21 22 0,0-22 0,0 0 15,0 21-15,0-21 0,0 1 16,0-1-16,21 0 0,1 0 0,-1 0 16,0-21-16,0 21 0,0-21 0,0 0 15,1 0-15,-1 0 0,21 0 0,-21 0 16,0 0-16,1 0 0,-1-21 16,0 0-16,0 21 0,0-21 0,0 0 15,64-85 1,-85 64-16,0 20 15,21 1-15,-21 0 0,0 42 47,-21 0-47,21 1 0,0-1 0,-21 0 16,21 0-16,0 0 0,-21 0 16,21 1-16,0-1 0,0 0 0,0 0 15,0 0-15,0 0 0,21-21 16,0 0-16,0 0 15,0 0-15,1 0 0,-1 0 16,0-21-16,0 0 0,0 0 16,-21 0-16,21 0 0,-21-1 15,0 1-15</inkml:trace>
  <inkml:trace contextRef="#ctx0" brushRef="#br1" timeOffset="169443.92">11874 8446 0,'0'0'0,"-21"0"16,21 21 31,21-21-47,1 0 15,-1 0 16</inkml:trace>
  <inkml:trace contextRef="#ctx0" brushRef="#br1" timeOffset="170792.97">12171 8869 0,'-21'0'16,"42"0"-16,-64 0 0,43-21 31,22 0-16,-1-1-15,0 1 0,0 0 16,43 0-16,-1-43 16,-42 43-16,22 0 15,-22-21-15,21 21 0,-21-22 0,0 22 16,1-21-16,-22-1 0,21 22 0,-21-21 16,0 0-16,0-1 15,0 22-15,0 0 16,-21 21-16,-1 0 15,22 21-15,-21 0 0,0 0 16,21 1-16,-42 41 0,42-21 16,0-20-16,-43 83 0,43-62 15,-21-1-15,0 127 16,0-63 0,21-63-16,-21 20 0,21 1 0,0-22 15,0 0-15,0 1 0,0-1 0,0 43 16,0-43-16,0-21 0,0 43 15,0-43-15,21 21 16,21-42 0,-21 0-16,1 0 0,-1-21 15,0 0-15,0 21 0,0-21 0,0-22 16,22 1-16,20-22 16,-42 22-16,-21 0 0,22-1 15,-22-41-15,0 41 0,0 1 16,0 0-16,0-1 0,-22 1 0,22 21 15,-63-43 1,21 43-16,20 21 16,1 0-16,21-21 0,-21 21 0,42 0 47,0 0-47,1 0 0,-1-21 15,21 21-15,-21 0 0,22-21 16,41 0-16,1-22 15,-43 43-15,1-21 0,41 0 16,-41 0-16,-22 0 0,21 21 16,-21-22-16,0 22 0,1 0 0,-1-21 15,-42 42 32,-1-21-47,22 22 0,-21-1 0,21 0 16,0 0-16,0 0 0,0 0 0,0 1 15,0-1-15,0 0 0,0 0 16,43 0 0,-1 0-16,-21-21 0,0 0 0,0 0 15,1 0-15,41-21 0,-42 21 16,0-21-16,64-21 16,-43-22-1,-42 43-15,22 0 0,-22 0 16,0 0-16,0-1 0,0 1 0,21 21 15,-21-21-15,0 42 32,0 0-17,0 1-15,0-1 0,0 0 16,0 0-16,0 21 0,0 1 0,0-22 16,-21 21-16,21 64 15,0 21-15,-22-85 0,22 1 16,-21-1-16,21 22 15,-21-22-15,21 21 0,-21-20 16,21-1-16,-42 106 16,20-63-1,1-64-15,21 0 0,-21 0 16,21 1-16,-21-22 16,21-22-1,0 1-15,0 0 0,0-21 16,0-1-16,0 1 0,0 21 0,0-21 15,21-1-15,-21 1 0,21 0 16,0 20-16,-21-20 0,43-21 16,-43 20-16,21 22 0,0 0 0,21-43 15,22 1 1,-43 42 0,0 0-16,0-1 0,1 1 0,-1-21 15,0 21-15</inkml:trace>
  <inkml:trace contextRef="#ctx0" brushRef="#br1" timeOffset="171140.77">14372 8107 0,'21'0'15,"-42"0"-15,42-21 0,-21 42 32,0 0-32,-21 21 15,0-20-15,21 20 0,-21 0 0,0 1 16,-1 20-16,1-21 0,0 22 16,0-22-16,0 1 0,0 20 0,-1-21 15,-41 149 1,42-128-16,0-20 15,21-22-15,0 0 0,0 0 16,0 0-16,0 1 0,0-44 31,21 1-31,0 0 16,-21 0-16,21 0 0</inkml:trace>
  <inkml:trace contextRef="#ctx0" brushRef="#br1" timeOffset="172204.16">14859 8467 0,'0'-21'0,"0"42"0,21-42 0,-21-1 15,0 1-15,0 0 16,21 21-16,-21-21 16,-21 21 30,21 21-46,-21 0 0,21 0 0,0 1 0,0-1 16,-21 0-16,21 0 0,0 21 16,0-20-16,0-1 0,0 21 15,0-21-15,0 0 0,0 1 0,0 20 16,42-21 0,-21-21-16,22 0 0,-22 0 15,0 0-15,0 0 0,21 0 0,-20 0 16,20 0-16,-21-21 0,64-43 15,-22 22 1,-42 21-16,1 0 0,-1-22 16,21 1-16,-42 21 0,0-21 15,0 20-15,0 1 0,0 0 16,0 0-16,0 42 16,0 0-1,0 0-15,0 1 16,0-1-16,0 0 0,0 0 0,0 0 15,0 0-15,0 1 0,0 20 16,64 21-16,-43-63 16,0 22-16,0-1 15,21-21-15,-20 0 0,-1 0 0,21 0 0,-21 0 16,22 0-16,-22 0 0,63-21 16,-41-1-1,-1 1-15,-21 0 0,0 0 0,1 0 16,20-22-16,-42 1 0,21 0 15,-21 21-15,0-1 16,0 1-16,0 0 0,0 0 0,0 42 47,0 0-47,0 0 0,0 1 0,0 20 16,0-21-16,-21 21 0,21 1 0,-21-22 15,21 21-15,0 64 16,-21-21-16,21-22 15,0-20-15,-22 41 0,22-41 16,-21 20-16,21-42 0,-21 22 0,21-1 0,0-21 16,0 21-16,0 1 15,0-1 1,0-21-16,21-21 31,-21-21-31,21 0 0,-21 0 0,22-22 16,20 1-1,-42 0-15,21-1 0,0 1 0</inkml:trace>
  <inkml:trace contextRef="#ctx0" brushRef="#br1" timeOffset="172503.99">16129 8530 0,'0'-21'0,"0"42"0,0-63 0,0 21 0,0 0 15,0-1-15,21 1 0,0 0 16,0 0-16,1 21 15,-1 0-15,0 0 0,42-21 16,43 21-16,-63 0 16,-1 0-16,-21 21 15,0 0-15,0-21 0,-21 21 0,0 0 0,0 1 16,0-1-16,0 0 0,-21 0 16,0 0-16,0 0 0,-21-21 0,20 22 15,-20-1-15,0-21 0,-43 21 16,22 0-1,41-21-15,44 0 32,-1 0-17,0 0-15,0 0 0,21 0 0,1 0 16</inkml:trace>
  <inkml:trace contextRef="#ctx0" brushRef="#br1" timeOffset="174111.07">17272 8488 0,'0'0'0,"0"-21"15,0 0-15,0-1 0,-21 1 16,-43 0 0,43 0-16,0 21 0,0 0 15,0 0-15,-1 0 0,-20 0 16,0 21-16,21 0 0,-1 0 0,-20 22 15,0-1 1,21-21-16,21 0 0,0 1 0,-22 41 16,22-42-16,0 0 15,0 1-15,0-1 0,0 0 16,43 0 0,-1-21-16,-21 0 0,0 0 15,1 0-15,20 0 0,-21 0 0,0-21 16,22 0-16,-22 0 0,0-1 15,0 1-15,43-63 16,-1-22-16,-42 63 16,0 1-16,-21 0 0,0-1 15,22 1-15,-1-21 16,-21 20-16,0 22 0,0 0 0,0 0 16,0 42-1,-21-21 1,-1 21-16,22 0 0,-21 22 0,21-22 15,0 0-15,-21 21 0,21 1 16,-21 62-16,21-41 16,0-43-16,0 21 0,0-20 15,0-1-15,21 0 0,0 0 16,-21 0-16,21 0 0,1 1 0,-1-22 16,42 21-1,-42-21-15,43 0 0,-22 0 16,22-21-16,-43 21 0,21-22 15,22 1-15,-43 0 0,0 0 16,21 0-16,1-43 16,-43 43-1,21 21-15,-21-21 0,0-21 16,0 20-16,0 1 0,0 0 16,-21 21 171,0 0-140,-1 0-31,22 21-16,0 0 15,0 1 1,-21-1-16,21 0 15,0 0-15,-21 0 16,21 0-16,0 1 0,0-1 16,0 0-16,0 0 15,21-21-15,0 21 16,-21 0-16,22-21 0,-1 0 16,0 0-16,0 0 15,0 0-15,0 0 16,1 0-16,-1 0 0,0 0 15,21 0-15,-21-21 0,1 21 16,-1-21-16,0 21 0,0-21 16,0 21-16,0-21 0,22 0 15,20-64 1,-42 64-16,-21 0 0,22-43 16,-1 22-16,-21-1 0,21 1 15,-21 21-15,0-21 0,0-1 0,0 22 16,0-21-16,0 21 0,0-1 15,0 1-15,-21 42 32,21 1-32,0-1 15,-21 0-15,-1 21 0,1-21 16,21 22-16,-21-22 0,0 21 16,0-21-16,21 22 0,0-1 0,-21-21 15,-1 43-15,22-43 0,0 21 16,0-21-16,0 22 15,0-1-15,0-21 0,22 0 16,-1-21-16,0 0 16,0 0-16,21 0 15,-20 0-15,41 0 0,-42 0 16,22 0-16,-22-21 0,63-21 16,-20 21-1,-43 0-15,-21-1 0,21 1 16,-21 0-16,21 0 0,-21 0 15,0 0-15,-21 21 16,0 0-16,0 0 16,0 21-16,0 0 15,21 0-15,-22 0 0,22 22 16,0-22-16,0 0 16,0 0-16,0 0 15,22-21-15,-1 21 16,0-21-16,0 0 15,0 0-15,22 0 0,-22 0 16,42-21 0,-42 0-16,22 0 0</inkml:trace>
  <inkml:trace contextRef="#ctx0" brushRef="#br1" timeOffset="174377.92">18288 8297 0,'0'0'0,"-21"0"15,42 0 17,0 0-32,0 0 15,22 0-15,41 0 16,-41 0-16,-22 0 0,21 0 15,-21 0-15,43 0 16,-22 0-16,-21 0 0,0 0 0,1 0 0,-1-21 16,0 21-16,21 0 15,-42-21-15</inkml:trace>
  <inkml:trace contextRef="#ctx0" brushRef="#br1" timeOffset="174888.63">19981 8086 0,'0'-21'0,"0"42"0,0-64 15,0 22-15,0 0 0,0 0 0,0 0 16,0 42 0,-21 0-1,21 21-15,0-20 16,-42 62-16,42-41 0,-21-1 16,-1 0-16,22 1 0,-21-1 15,21-21-15,-21 21 0,21 1 0,-21-22 16,21 0-16,0 43 15,0-43-15,0 0 0,0 0 16,0-42 15,-21 21-31,21-21 16,-21 0-16</inkml:trace>
  <inkml:trace contextRef="#ctx0" brushRef="#br1" timeOffset="175764.13">19558 8382 0,'0'0'0,"0"-21"32,21 21-17,0 0-15,0 0 0,1 0 16,41 0-16,-21-21 0,-20 21 16,20-21-16,21 21 0,-20-22 15,41 1-15,-41 0 0,-1 21 16,0-21-16,1 0 0,-22 0 15,21-1-15,-21 1 0,22-42 16,-22-1-16,-21 43 16,0 0-16,0-21 0,0 20 15,0 44 17,0-1-32,0 0 0,0 21 15,-21-21-15,21 22 0,-21-1 16,21 0-16,-22 1 0,22-1 0,0 0 15,-21-20-15,0 20 0,21 0 0,-21-21 16,21 43-16,-21-43 16,0 0-16,21 0 0,0 22 15,-22-22-15,1-21 32,21-21-17,0 0-15,0-1 16,0 1-16,0-21 0,21 21 15,1 0-15,-1-22 0,0 22 16,21 0-16,-21-21 0,43-1 16,63 1-16,-85 42 15,1 0-15,-22 0 0,21 0 16,-21 0-16,0 21 0,1 0 16,-1 0-16,-21 1 0,0 83 15,0-62 1,-21-22-16,-1 0 0,1 21 15,21-20-15,0-1 16,0 0-16,0 0 0,0 0 31,21-21-31,1 0 0,-1 0 16,0 0-16,0 0 0,0 0 0,0 0 16,22 0-16,-22-21 0,0 21 15,64-42 1,-43 21-16,22-1 0,-43 1 15,0 0-15,42-21 0,-41 21 16,-22-22-16,21 22 16,-21 0-16,0 0 15,-21 21-15,-1 0 16,1 21-16,0-21 0,0 21 16,0 0-16,21 0 0,-21-21 0,21 22 15,-22-1-15,22 0 0,0 0 0,0 21 16,0-20-1,0-1-15,22-21 0,-1 21 16,0-21-16,0 0 0,0 0 16,0 0-16,1 0 0,-1 0 15,0 0-15,0-21 0,0 21 0,22-21 16,-22-1-16,0 22 0</inkml:trace>
  <inkml:trace contextRef="#ctx0" brushRef="#br1" timeOffset="178756.01">22034 8530 0,'-21'21'31,"42"-21"1,1 0-17,-1-21-15,0 21 0,0-21 16,-21 0-16,21 21 0,0-21 16,1 0-16,-1-1 0,-21 1 0,21 0 15,0-21-15,0-22 16,-21 1-16,21 42 0,-21-1 15,0-20-15,0 21 16,22 21 15,-22 21-15,21 0-16,-21 0 0,0 1 0,0-1 16,0 0-16,21 0 0,-21 21 15,0-20-15,0 20 16,0-21-16,21 43 15,-21-43-15,0 0 0,21 0 16,-21 0-16,0 0 0,21-21 16,1 0-16,-1 0 0,42 0 15,-42 0-15,1 0 16,-1 0-16,0 0 0,21 0 16,1-21-16,-1 0 0,-21 21 15,43-42-15,-22-1 0,-21 22 16,21 0-16,-20-21 0,-1-1 15,0 22-15,0-21 0,0 0 0,0 20 16,1-20-16,-22 0 16,0 21-16,-22 42 15,1-21 1,0 21-16,0 0 0,0 21 16,0-20-16,-1-1 0,1 21 15,0-21-15,0 0 0,21 43 16,-21-43-16,21 0 0,0 43 15,42-22 1,-21-21-16,0-21 0,22 0 16,-22 21-16,21-21 0,-21 0 15,22 0-15,-22 0 0,21 0 0,22 0 16,-22 0-16,-21-21 0,0 21 16,43-42-1,-1-43-15,-63 64 16,22-42-16,-22 41 0,0 1 0,0 0 15,0 0-15,0 0 0,0 0 16,-22 21 0,1 0-16,21 21 0,0 0 15,-21 0-15,21 0 0,-21 0 0,21 1 16,0-1-16,0 0 0,0 42 16,0-20-1,0-22-15,0 0 0,0 0 16,0-42 46,0 0-62,-21 21 16,0 0 0,21 21 15,0 0-16,21-21-15,0 0 16,0 0-16,0 0 0,0 21 16,1-21-16,-1 0 0,0 0 0,21 0 15,-21 0-15,22 0 0,-22 0 0,0-21 16,0 21-16,0-21 0,1 21 16,-1-21-16,0 0 0,0 0 15,0-1-15,0 1 0,1 0 0,-1-21 16,-21 21-16,21-1 0,0 1 15,-21 0-15,0 0 0,0 0 0,0 42 47,-21 0-47,0-21 0,0 21 0,-1 43 16,1-43-16,0 0 0,0 0 16,21 0-16,0 1 0,0 20 15,0-21-15,0 0 0,0 0 16,0 1-1,21-22-15,21 21 16,-20-21-16,20 0 0,0 0 16,-21 0-16,22 0 0,-22 0 0,0-21 15,0-1-15,22 22 0,-22-21 0,0 0 16,0 0-16,0 0 0,22-22 16,-22-62-1,-21 83-15,0-20 0,0 0 16,0 21-16,0-22 0,0 22 0,0 0 15,-21 0-15,-1 0 0,1 21 0,-21 0 16,-22 0 0,43 21-16,0 0 0,-21 21 15,21-21-15,-1 1 0,1 20 16,0-21-16,21 0 0,0 22 16,0 62-1,0-62-15,21-22 0,0 0 16,22 0-16,-22 0 15,0-21-15,0 0 0,0 0 0,22 0 16,-22 0-16,42 0 16,-20 0-16,-22-21 15,0 21-15,21-21 0,1-21 16,-22 21-16,-21-1 0,42-41 0,-21 42 16,1 0-16,-22-1 0,0 1 0,0 0 15,21 0-15,-21 0 16,-21 42 15,21 0-31,-22 0 16,22 0-16,-21 1 0,21-1 0,-21 0 15,21 64-15,0-64 16,0 0-16,0 0 0,0 0 16,0 0-16,0 1 15,21-22-15,0 0 0,1 21 16,-1-21-16,0 0 15,21 0-15,-21 0 0,1-21 16,-1 21-16,0 0 0,0-22 16,0 1-16,22 0 0,-22 0 15,0 0-15,0-43 16,0 22 0,0 21-16,-21 0 0,22 21 15,-22 21 16,0 0-31,0 0 16,0 0-16,0 0 16,0 1-16,-22-22 0,22 21 15,0 0-15,0 0 16,0 0 0,22-21-1,-1 0 1,0 0-16,0-21 15,0 21-15,-21-21 0,21 0 0,-21 0 16,22-1-16,-22 1 16,0 0-16,0 0 0,0 0 0,0 0 15,0-1-15,21 1 16,-21 0 0,-21 21 46,21 21-31,0 0-15,0 1 0,0-1 155,0 0-171,0 0 16,0 0 0,21-21 31,0 0-47,-21 21 62,0 1-31,-21-22 16,0 0-31,42 0 31,0 0-32,0 0-15,0 0 16,0 0-16,1 0 0,-1 0 16,0 0-16,0 0 15,0-43-15,0 22 16,-21 0-16,22 0 15,-22 0-15,21-1 0,-21 1 16,0 0-16,0 0 0,-21 21 31,-1 0-31,1 21 16,0 0-16,0 0 0,0 1 0,21-1 16,-21 21-16,21-21 0,-22 0 15,22 1-15,0-1 0,0 42 16,0-20-1,22-43-15,-1 0 0,0 0 16,0 0-16,0 0 0,0 0 16,1 0-16,-1 0 15,0-22-15,0 1 16,0 21-16</inkml:trace>
  <inkml:trace contextRef="#ctx0" brushRef="#br1" timeOffset="183282.42">26204 7874 0,'0'0'0,"0"-21"15,-21 0-15,0 21 0,0 0 16,0 0-16,-1 0 0,1 0 15,0 0 1,21 21 0,21-21-1,0 0-15,1 0 0,-1 0 0,0-21 16,0 21-16,0-21 16,-21-1-16,0 1 0,0 0 15,0 0-15,0 0 16,-21 21-16,0 0 0,0 0 15,0 0-15,-1 21 16,22 0-16,-21 0 16,21 0-16,0 1 0,0-1 0,0 0 15,0 0-15,0 0 0,0 22 0,0-22 16,0 0-16,21 0 0,1 0 16,-1 0-16</inkml:trace>
  <inkml:trace contextRef="#ctx0" brushRef="#br1" timeOffset="183677.2">26162 8192 0,'0'-22'0,"0"44"0,21-65 15,-21 22-15,21 21 16,-21-21-16,0 42 16,0 0-1,0 0-15,0 1 16,-21 41-16,21-42 0,-21 0 0,21 22 15,-21-22-15,21 0 0,0 0 16,0 0-16,-21 1 0,21-1 0,0 0 16,0 0-16,0 0 15,21-21 1,0 0 0,0 0-16,-21-21 0,42 0 15,-20-21 1,-1 20-16</inkml:trace>
  <inkml:trace contextRef="#ctx0" brushRef="#br1" timeOffset="185412.21">26543 8128 0,'0'42'31,"0"-20"-31,0-1 16,0 0-16,0 0 0,0 0 0,-21 0 15,21 1-15,0-1 0,0 0 0,0 0 16,0 0-16,0 0 16,0-42 31,0 0-32,0 0-15,0 0 0,0 0 0,0-1 16,21 1-16,-21 0 0,63-85 15,1 43 1,-43 42-16,21-1 0,-20 1 0,20 0 16,0 0-16,1 0 0,-22 21 15,21 0-15,0 0 0,-20 21 0,41 42 16,-63 1 0,0-43-16,0 21 0,0 22 15,-21-22-15,21-21 0,-21 1 16,0-1-16,21 0 0,0 0 15,0 0-15,0 0 16,21-21 0,0 0-16,0 0 15,21 0-15,-20 0 0,-1 0 0,21-21 16,-21 0-16,22 21 0,-1-21 0,21-21 16,-20-22-1,-22 43-15,0 0 0,-21 0 16,21-22-16,-21 22 0,0 0 0,0 0 15,-42 0 1,21 21-16,0 0 0,-1 0 0,22 21 16,-21 0-16,0 0 0,21 0 0,0 22 15,0 20 1,0-42-16,0 0 0,0 1 16,0-1-16,0 0 0,0 0 0,0 0 15,0 0-15,0 1 16,0-1-16,-21-21 31,0 0-31,0-21 16,-1 21-16,22-22 0,-21 22 15,0-21-15,42 21 47,0 0-47,1 0 0,-1 21 16,0-21-16,0 0 0,0 0 15,22 0-15,-22 0 0,0 0 0,0 0 16,21 0-16,-20 0 0,20-21 0,43 0 16,20-21-1,-83 21-15,-1-1 0,21-20 16,-21 21-16,-21 0 0,0 0 16,21-1-16,-21 1 0,0 0 15,0 0-15,-21 21 31,0 21-31,21 0 0,-21 22 0,0-22 16,0 0-16,21 21 0,0-21 16,0 1-16,0 20 0,0-21 15,0 0-15,0 0 0,21 22 16,21-22-16,0-21 16,1 21-16,-1-21 0,22 0 15,-22 0-15,21 0 0,-20 0 0,20 0 16,-20 0-16,-1-21 0,0 0 0,43 0 15,-64-1 1,21 1-16,-20 0 0,-1-21 0,21-22 16,-42 43-16,0-21 0,0-22 15,0 43-15,0 0 0,0 0 16,0-22-16,-85 43 16,64 0-16,-21 22 15,21-1-15,-22 0 0,1 21 16,-21 1-16,41-1 0,1-21 15,0 21-15,0 1 16,21 20-16,0-42 16,0 1-16,21-1 0,0 0 0,0-21 15,1 0-15,-1 21 0,0-21 0,0 0 16,43 0 0,-1-21-1,-42 0-15,0 0 0,1-1 0,-1 1 16,0 0-16,-21-21 0,21-1 15,0 1-15,0 0 0,1-1 0,20-105 16,-21 85 0,-21 20-16,0 1 0,21 0 0,0-22 15,-21 43-15,0 0 0,0 0 16,0 0-16,-21 21 16,0 0-16,0 21 15,21 0-15,-21 0 0,21 21 0,-21 1 16,21-1-16,0 0 15,-22 1-15,22-1 0,-21 0 0,21 22 16,0-22-16,0 43 16,0 21-16,0-85 15,0 0-15,21 21 0,1-20 16,-1-1-16,0-21 0,0 0 0,21 0 16,-20 0-16,20 0 0,21 0 15,43-21 1,-63-1-16,-22 1 0,0 0 15,21 0-15,-21 0 0,1-43 16,-22 43-16,21 0 0,-21-43 16,-21 64-1,-1 0-15,1 0 0,0 22 16,0-22-16,0 21 16,21 0-16,0 0 0,-21 0 15,21 43-15,0-1 16,0-42-1,21-21-15,0 22 16,0-22-16,0 0 0,0 0 0,1 0 16,-1 0-16,0 0 0,0 0 15,21-22-15,-20 22 0,-22-21 16,21 0-16,0-21 16,-21 21-16,0-1 0,0 1 15</inkml:trace>
  <inkml:trace contextRef="#ctx0" brushRef="#br1" timeOffset="185624.08">28046 7874 0,'-21'0'31,"42"0"1,0 0-17,0 0-15,0 0 0</inkml:trace>
  <inkml:trace contextRef="#ctx0" brushRef="#br1" timeOffset="185944.91">30184 7641 0,'-64'0'15,"43"21"1,0 22-16,0 63 15,21-64 1,0 0-16,0 1 0,0 20 0,-22-21 16,22 1-16,-21-1 0,21 22 0,0-43 15,-21 85 1,21-43-16,0-42 16,-21-21-1,0-21 1,0 0-1,-1 21-15</inkml:trace>
  <inkml:trace contextRef="#ctx0" brushRef="#br1" timeOffset="186532.56">29570 8086 0,'0'0'0,"0"-21"16,21 21 0,0 0-16,0 0 15,0 0-15,22 0 0,-1 0 16,22 0-16,-22 0 0,21 0 0,1 0 15,-1 0-15,1-22 16,126-20-16,-126 21 16,-22 0-16,1-22 0,-1 22 0,-21 0 15,0-21-15,0 21 0,-21-22 16,0 22-16,0 0 0,0-21 16,-21 42-1,0 0 1,21 21-16,-21 0 0,21 21 15,0-21-15,-21 22 0,21-22 0,0 106 16,-21-85 0,-1 1-16,22-1 0,-21 43 15,0-43-15,0-21 0,21 0 16,-21 22-16,21-22 0,0 0 16,-21 0-16,21-42 31,21 0-16,0 0-15,0-22 0,0 22 16,0 0-16,22-21 0,-22 20 16,0-20-16,21 21 0,-20 0 0,20 0 15,-21-1-15,0 1 0,0 21 16,1 0-16,41 64 16,-42-22-1,-21-21-15,0 0 0,0 1 16,0-1-16,0 21 0,0-21 0,0 0 15,0 1-15,-21-1 0,21 0 16,-21-21 0,21-21 15,21 21-15,0-21-16,-21-1 0,21 22 0</inkml:trace>
  <inkml:trace contextRef="#ctx0" brushRef="#br1" timeOffset="186804.41">30903 8170 0,'0'0'0,"21"-21"16,1 0 0,-1 0-16,0 21 0,0-21 15,0 0-15,0 21 0,22-22 16,-22 22-16,0-21 0,0 0 16,-21 0-1,-21 21-15,0 0 16,0 0-16,0 21 0,-22 0 15,22 0-15,-21 22 0,21-22 0,-22 21 16,22 1-16,0-22 16,21 0-16,-21 0 0,21 21 15,0-20-15,0-1 0,0 0 16,21-21 0,0 0-16,0 0 0,0 0 0,22 0 15,-22 0-15,0 0 0,21-21 0,-20 21 16,20-21-16</inkml:trace>
  <inkml:trace contextRef="#ctx0" brushRef="#br1" timeOffset="187200.18">31835 7705 0,'0'0'0,"0"-21"15,21-1-15,-21 1 0,-21 21 31,-1 0-31,-20 0 0,21 0 0,-21 0 16,-1 0-16,1 21 0,0 1 16,-1-22-16,22 21 0,0 0 0,0 0 15,0 0-15,21 0 0,0 1 16,0-1-16,0 0 0,21 0 0,0 0 16,0 0-16,0-21 0,0 22 15,22-1-15,-22 0 0,0 0 0,21 21 16,-42-20-16,0-1 15,22 21-15,-22-21 16,0 0-16,0 1 0,-22-1 16,1-21-16,-21 0 15,0 0-15,-1 0 0,22 0 16,-21 21-16,21-21 0,-1 0 16,1 0-16,0 0 0,0 0 0,42 0 31,0 0-16,0 0-15,1-21 0</inkml:trace>
  <inkml:trace contextRef="#ctx0" brushRef="#br1" timeOffset="187561.98">31919 8149 0,'0'0'0,"-21"-21"31,21 0-31,0 0 16,21 21-16,0-21 0,-21-1 16,22 22-16,-1-21 0,0 21 0,0-21 15,0 0-15,0 0 0,-21 0 16,22 21-16,-44 0 31,1 0-31,0 21 16,0 0-16,0 0 15,0 0-15,-1 0 0,1 22 0,0-22 16,21 21-16,0-21 16,0 1-16,0-1 0,0 0 0,0 0 15,0 0-15,21 0 0,0-21 16,1 0-16,-1 0 0,0 0 16,42 0-16,-41 0 15,-1 0-15,0-21 0,21 0 16,-21 21-16</inkml:trace>
  <inkml:trace contextRef="#ctx0" brushRef="#br1" timeOffset="187923.77">32194 7980 0,'0'0'0,"0"-21"16,22 21-16,-22-21 16,21 21-16,0 0 0,0 0 15,0 0-15,0 0 16,1 21-16,-1 0 0,-21 0 15,0 0-15,21 22 16,-21-22-16,0 0 0,0 0 0,0 21 16,0 1-1,0-22-15,0 0 16,0-42 31,0 0-47,0 0 0,21-1 15,-21 1-15,0 0 0,21 0 16,0 0-16,1 0 0,-22-22 0,21 22 16,0 0-16,-21 0 0,21 0 15,0 21-15,0 0 16,1 21 15</inkml:trace>
  <inkml:trace contextRef="#ctx0" brushRef="#br1" timeOffset="188324.54">32660 8001 0,'0'0'0,"0"-21"15,0 42 32,0 0-31,0 0-16,0 1 0,0-1 15,0 0-15,0 21 0,0-21 16,0 1-16,0-1 16,21 0-16,0-21 15,1 0 1,-1-21-1,-21 0-15,21-1 16,-21 1-16,21 0 0,0 0 0,-21 0 16,0 0-16,21-1 0,1-41 15,-22 42 1,0 42 15,0 0-15,0 0-1</inkml:trace>
  <inkml:trace contextRef="#ctx0" brushRef="#br1" timeOffset="188680.34">32872 8107 0,'0'0'0,"21"0"31,0 0-31,0 0 15,0 0-15,1-21 16,-1 0-16,0-1 16,-21 1-16,0 0 15,0 0-15,0 0 0,-21 21 32,0 0-17,21 21-15,-22 0 0,1-21 16,21 21-16,0 0 0,0 1 0,-21-1 15,21 0-15,0 0 0,0 0 16,0 0-16,0 1 16,0-1-16,0 0 15,21-21-15,0 0 16,1 0-16,-1 0 0,0 0 16,0 0-16,0 0 0,22-21 15,-22 0 1,0 21-16</inkml:trace>
  <inkml:trace contextRef="#ctx0" brushRef="#br1" timeOffset="189056.12">33168 8001 0,'0'-21'0,"0"42"0,0-63 0,0 21 16,21 21 0,0 0-16,1 0 0,-1 0 15,0 0-15,0 0 16,0 21-16,0 0 0,-21 0 15,0 0-15,0 0 0,0 1 16,0-1-16,0 0 16,0 21-16,0-21 0,0 1 15,-21-1-15,0 0 16,21 0-16,0-42 47,21 0-32,0 0-15,1 21 0,-22-22 16,21 1-16,0 0 0,0 0 16,0-21-16,0 20 15,-21 1-15,22 21 0,-1 0 16,-21 21 31,0 1-47</inkml:trace>
  <inkml:trace contextRef="#ctx0" brushRef="#br1" timeOffset="189245.02">33486 8276 0,'0'0'16,"0"-21"77,-22 21-93</inkml:trace>
  <inkml:trace contextRef="#ctx0" brushRef="#br1" timeOffset="209572.19">8699 10308 0,'0'-21'16,"0"42"-16,0-63 0,-21 21 0,21 0 16,-21 21-16,21-22 0,0 1 15,-21 42 16,21 1-15,0-1-16,0 42 0,-21 64 16,0-63-1,21-22-15,0 0 0,0 1 0,-22-1 16,1 22-16,21-22 0,0-21 16,0 21-16,0 1 15,0-22 1,21-21-16,1 0 0,-1 0 15,0 0-15,0 0 0,0 0 16,0 0-16,22 0 0,-22-21 0,42-22 16,-41 22-16,62-42 15,-41 42-15,-22-22 0,21 22 16,-21-21-16,22-43 16,-22 64-16,0-21 0,0-1 0,21-41 15,-42 41 1,0 22-16,0 42 47,0 0-47,0 22 0,0-22 15,0 21-15,0-21 0,0 22 0,0-1 16,0 0-16,0-20 0,0 20 0,0-21 16,0 21-16,0-20 0,0-1 15,0 0-15,0 21 16,0-21-16,22 1 0,-1-22 15,0 0-15,0 0 0,0 0 0,0 0 16,1 0-16,41 0 16,1-64-1,-22 64-15,-21-42 0,43-1 16,-43 22-16,42-63 16,-42 62-16,1-20 0,41-85 15,-42 85 1,-21 21-16,0-1 15,-21 22 1,0 0 0,21 22-16,0-1 15,-21 0-15,0 21 0,21-21 16,0 1-16,0 20 0,0-21 16,0 0-16,0 0 0,21 1 0,-21-1 15,0 0-15,21 0 0,0 0 0,0-21 16,-21 21-16,0 1 0,21-1 15,1 0-15,-22 0 16,0 0-16,0 0 16,-22-21-1,1 0-15,0 0 16,0 0-16,0-21 16,0 21-16,-1-21 0,1 0 15,0 0-15,0 0 0,0-1 16,21 44 15,0-1-15,0 0-16,0 0 15,21 0-15,0 0 16,0-21-16,0 22 0,1-22 16,20 21-16,-21-21 0,21 0 15,1 0-15,-22 0 0,21 0 16,1 0-16,20 0 0,-21 0 15,1-21-15,-1 21 0,0-22 0,-20 1 16,20 21-16,0-21 0,1-21 16,41-43-1,-63 64-15,1 0 0,-1-22 16,-21 22-16,0 0 0,21 0 0,-21 0 16,0 0-16,0-1 0,0 1 15,0 0-15,-21 21 31,0 21-31,-1-21 0,22 21 16,-21 1-16,0 20 0,0 0 16,21 1-16,0-22 15,0 0-15,-21 21 0,21-21 16,0 1-16,0-1 0,0 21 16,21 0-16,-21-20 15,21-1-15,21 0 0,-20-21 16,-1 0-16,21 21 0,0-21 15,1 0-15,-1 0 0,0 0 0,43 0 16,-21 0-16,41 0 16,-62-21-16,-1 0 0,22 21 15,-22-21-15,0-1 0,-21 1 0,22 0 16,-1 0-16,-21 0 0,0 0 0,43-64 16,-64 43-1,0 20-15,0 1 0,0-21 16,0 21-16,0 0 15,-21 21-15,0 0 16,-1 0-16,-20 0 16,0 0-16,-1 21 0,22-21 15,0 21-15,-21 0 0,21 0 0,-1 0 16,1 1-16,0-1 0,0 0 0,21 0 16,0 43-1,0-1 1,0-42-16,0 0 0,0 1 0,21-22 15,0 0-15,0 21 16,1-21-16,-1 0 0,0 0 0,21 0 16,1-21-1,-22-1-15,0 22 0,21-21 0,-21 0 16,1 0-16,-1 0 0,21-43 16,-21 22-16,0 21 0,-21-22 15,43-84-15,-22 43 16,0 41-16,-21 1 15,0 21-15,0-21 0,21-1 0,-21 22 16,21 0-16,-21-21 0,0 20 0,0 1 16,0 0-1,0 42 1,0 0 0,0 22-16,-21-22 0,21 21 15,-21-21-15,0 22 0,21 41 16,-21 65-1,21-107-15,0 0 0,0-21 16,0 22-16,0-1 0,0-21 0,0 0 16,0 22-16,0-22 0,42 21 15,0-42 1,-20 0-16,-1 0 0,0 0 16,0 0-16,0 0 0,0 0 15,1-21-15,-1 0 0,0 0 0,0 0 16,0-1-16,0 1 0,1 0 15,-1 0-15</inkml:trace>
  <inkml:trace contextRef="#ctx0" brushRef="#br1" timeOffset="210709.17">13314 10753 0,'21'0'31,"-21"-21"-16,0-1-15,21 22 16,-21-21-16,21 0 0,-21 0 0,0 0 16,21 0-16,1-1 0,-1-20 0,0-21 15,0 20-15,-21 1 16,21 0-16,0-1 0,-21 1 0,0 21 16,22-22-16,-22 1 0,21 0 15,-21-1-15,0 22 0,0-21 16,0 21-1,0 42 17,0 0-17,0 0-15,0 0 0,0 1 16,0 83-16,-21-62 16,21-22-16,-22 21 0,22 1 0,-21-1 15,21 0-15,0 1 0,0-22 16,0 21-16,0 0 0,0 22 15,0-22 1,0-21-16,0 1 0,21-22 0,1 21 16,-1-21-16,0 0 0,0 0 15,0 0-15,0 0 0,1 0 16,20-21-16,0-1 16,-21 1-16,1 0 0,41-21 15,-42 21-15,0-1 0,1-20 16,-22 21-16,21 0 0,0 0 0,-21-22 15,21 1-15,-21 21 16,0 0-16,-21 42 47,21 0-47,-21 0 16,21 0-16,0 0 0,0 22 15,0-22-15,0 0 0,0 0 0,0 0 16,0 22-16,0 20 15,0-20 1,0-22-16,21-21 16,0 21-16,0-21 0,0 0 15,1 0-15,20 0 0,-21 0 0,64-64 16,-43 43 0,0 0-16,-20-21 0,-22 21 0,21-1 15,0-20-15,-21 21 0,0-21 16,0 20-16,0-20 0,0 21 0,0-64 31,-21 85-31,0 0 0,-1 0 16,1 0-1,0 0-15,0 21 0,0-21 16,0 22-16,-1-1 16,1 0-16,0-21 15,0 0 1,0 0-1,0 0-15,-1 0 16</inkml:trace>
  <inkml:trace contextRef="#ctx0" brushRef="#br1" timeOffset="211001">13504 10287 0,'0'0'0,"-21"0"0,0 0 0,0 0 0,42 0 47,0 0-47,0 0 0,0 0 0,22 0 15,41 0-15,-41 0 0,-1-21 16,22 21-16,-22 0 0,21 0 16,-20-21-16,84 21 15,-21-21 1,-85 21-16,0 0 0,0 0 15</inkml:trace>
  <inkml:trace contextRef="#ctx0" brushRef="#br1" timeOffset="211576.67">15579 10245 0,'0'0'0,"21"-21"0,0-1 15,-21 1-15,0 0 0,21 0 16,0 0-1,-21 0-15,0 42 32,0 0-32,0 0 15,0 64-15,0-43 0,0-21 16,0 85-16,0-64 0,0 22 16,0-22-16,0 1 0,0 20 15,-21-21-15,-21 107 16,-1-1-1,43-85-15,-21-20 0,21 20 16,-21-21-16,0 1 0,21-1 16,0 0-16,-21 1 0,0-1 0,-1 64 15,22-85 1,0-42 0,0 0-1,0-22-15,0 22 0,0-21 16,0-43-16,43-21 15,-43 43-15</inkml:trace>
  <inkml:trace contextRef="#ctx0" brushRef="#br1" timeOffset="211940.46">15536 10478 0,'-21'-43'16,"42"86"-16,-42-107 0,0 22 0,0 21 0,0-1 15,21 1-15,-22-42 16,22 20-1,0 22-15,0 0 0,22-21 0,-1 21 16,0-1-16,21 22 0,1-21 16,-1 21-16,0 0 0,1 0 15,-1 0-15,21 0 0,-20 0 0,84 21 16,-85 1-16,-21 20 16,0-21-16,-21 0 0,0 43 15,0-22-15,-21-21 0,-21 43 16,21-43-16,-22 0 0,22 21 15,-21-20-15,21-1 0,0-21 16,-1 21-16,-20 0 0,21-21 0,0 21 16,0-21-16,-1 0 15,44 0 17,-1-21-17,0 0-15,0 21 0,0 0 16,0-21-16,1 21 0,-1 0 15</inkml:trace>
  <inkml:trace contextRef="#ctx0" brushRef="#br1" timeOffset="213228.43">16595 10308 0,'21'0'0,"-42"0"0,63-21 15,-21 0-15,0 21 0,-21-21 0,0 0 16,0-1-16,0 1 0,0 0 15,0 0-15,0 0 0,0 0 0,0-1 16,0-20 0,-21 42-1,0 0-15,0 0 0,0 0 16,-1 0-16,22 21 0,-21 0 0,0 1 16,0-1-16,-21 42 15,20-42-15,-20 22 16,42-1-16,0-21 0,-21 22 15,21-22-15,0 0 0,0 0 0,0 0 16,0 0-16,21-21 16,0 0-16,0 0 0,1 0 15,-1 0-15,21 0 0,0 0 16,-20-21-16,-1 0 16,-21 0-16,21 0 0,0 0 0,21-22 15,-42 1-15,22 21 0,-22 0 16,21-1-16,0-20 0,-21 21 15,0-21-15,0 63 47,0 0-47,0 0 0,0 0 16,0 22-16,0-1 16,0 0-1,0-21-15,0 1 0,0 20 0,0-21 16,0 0-16,42 22 15,-21-22 1,1-21-16,41 0 16,-21 0-16,-20-21 0,20-1 15,0 1-15,-21 0 0,64-42 16,-43-1 0,-20 43-16,-22 0 0,0 0 0,0-1 15,0 1-15,-22 21 47,22 21-47,0 1 16,-21-1-16,21 0 15,0 0-15,0 0 0,0 0 0,0 1 16,0-1-16,21 42 16,1-42-16,-22 1 15,21-22-15,0 21 0,0-21 16,0 0-16,22 0 0,-22 0 15,0 0-15,64 0 16,-22-21 0,-42-1-16,0 1 0,1 0 0,-1-21 15,0 21-15,0-1 0,-21-20 0,21 21 16,0-21-16,-21-1 0,22-63 16,-22 64-16,0-21 15,0 41-15,0 1 0,0 0 16,0 0-16,-22 42 31,22 0-31,0 0 16,-21 1-16,0 41 15,21 1-15,-21-43 0,21 21 16,0-21-16,-21 22 0,21-22 0,0 21 16,0-21-16,0 22 15,0-22-15,0 21 0,0-21 16,21 0-16,0 1 0,0-1 15,0-21-15,1 0 16,-1 0-16,21 0 16,-21-21-16,0-1 0,22 1 15,-22 0-15,0 0 0,0 0 16,22-22-16,-22 22 0,0 0 0,21-42 16,-21 20-1,-21 64 1,0 1-1,0-1-15,0 0 0,0 0 0,-21 0 16,0 43 0,21-22-16,0-21 0,0 0 15,0 1-15,21-22 16,0 21-16,1-21 0,-1 0 16,0 0-16,0 0 15,0 0-15,0 0 0,-21-21 16,22-1-16,-1 1 15,-21 0-15,21 0 0,0-21 16,0 20-16,-21 1 0,0 0 0,0 0 16</inkml:trace>
  <inkml:trace contextRef="#ctx0" brushRef="#br1" timeOffset="213428.32">18161 9970 0,'-21'0'0,"42"0"0,-63 0 0,42-22 15,-22 22-15,44 0 79</inkml:trace>
  <inkml:trace contextRef="#ctx0" brushRef="#br1" timeOffset="213641.43">17335 10118 0,'0'21'0,"0"-42"0,0 63 15,22-42 1,-1 0-16,0 0 15,21 0-15,-21 0 0,22 0 0,-22 0 16,64 0 0,-22-21-16,-42 21 0,0 0 15,1-21-15,20 21 0,-21-21 16,0 21-16,0 0 0,1 0 0</inkml:trace>
  <inkml:trace contextRef="#ctx0" brushRef="#br1" timeOffset="214546.02">18881 10266 0,'0'0'16,"42"-21"-16,-42 0 0,0-1 0,0 1 15,21-21-15,-21 0 16,0 20-16,0 1 16,-21 0-16,21 0 0,-21 0 15,0 0-15,-1 21 0,1-22 16,-21 22 0,21 0-16,0 22 15,-1-22-15,1 21 0,0 0 0,-21 0 16,21 21-16,-1-20 0,22-1 0,-21 0 15,0 21-15,0 43 16,21-22 0,0-41-16,0-1 0,0 0 15,21-21-15,21 0 16,-20 0-16,-1 0 0,0 0 0,0 0 16,0 0-16,0 0 0,1-21 0,20 0 15,0-43 1,-21 43-16,-21-21 15,22 20-15,-22 1 0,0 0 0,21 0 0,-21 0 16,0-22-16,21 43 0,-21-21 16,0 0-16,0 0 0,0 42 31,0 0-15,0 0-16,0 1 0,0 20 15,0 21-15,0-41 16,0 20-16,0 0 15,0-21-15,0 1 0,42 20 16,-21-21 0,1-21-16,-1 0 0,21 0 15,-21 0-15,0 0 0,1 0 16,20-21-16,-21 21 0,0-21 0,43-43 16,-43 43-16,21-42 15,-42 20-15,43-20 16,-22 20-16,-21 1 0,0-64 15,0 64-15,0 0 0,0-1 16,0-20 0,0-1-16,0 43 0,-21 42 15,-1 22 1,22-22-16,-21 0 16,21 21-16,-21 64 15,0-21-15,0-43 16,21 0-16,0 1 0,0-22 0,0 21 15,0-21-15,0 22 16,0-22-16,0 21 0,21-21 0,64 43 16,-43-64-1,0 0-15,-21 0 0,1 0 16,-1 0-16,0 0 0,0 0 0,21-21 16,-42 0-16,22-1 0,-1 1 0,21-21 15</inkml:trace>
  <inkml:trace contextRef="#ctx0" brushRef="#br1" timeOffset="-213400.69">20913 10118 0,'21'0'15,"0"0"1,0 0 0,-21-21-1,21 21-15,-21-22 110,0 1-95,0 0 1,0 0-1,0 0-15,0 0 16,0-1-16,0 1 0,0 0 16,0 0-16,0 0 0,0 0 15,21-1-15,-21 1 0,0 0 0,0 0 16,22-21 0,-22 63 15,0 0-31,0 0 15,0 21-15,0-20 0,-22 20 16,22 0-16,-21 1 0,0 20 16,21-21-16,0 1 0,-21-22 15,21 0-15,0 21 0,0-20 0,0 41 16,21-42 0,0-21-16,0 21 0,1-21 0,-1 0 15,21 0-15,-21 0 0,0 0 16,22-21-16,-1 0 0,-21 0 0,85-21 15,-42-22 1,-43 43-16,0 0 16,0-22-16,0 22 0,-21 0 15,0-42-15,0 41 0,21 1 16,-21 0-16,0 0 16,0 42-1,-21 0 1,21 0-16,0 1 0,0-1 0,0 0 15,0 0-15,0 0 0,0 43 16,0-43 0,0 0-16,21 0 0,22 0 15,-22-21-15,0 0 0,0 0 16,22 0-16,-22 0 0,21 0 0,64 0 16,-43-42-1,-41 42-15,-1-21 16,0 0-16,-21 0 0,21-1 0,-21 1 15,21 0-15,-21 0 0,0 0 0,21 0 16,-21-22 0,0-20-16,0 42 0,0 42 31,-21 0-31,21 0 16,-21 0-16,0 22 0,0 20 15,0 1-15,-1-22 16,22 0-16,0 1 0,-21-1 0,21 0 15,-21 1-15,21-1 0,-21 21 16,21-20-16,-21-1 0,21 85 16,0-85-16,0 43 15,0-64-15,-21 22 0,21-22 16,0 0-16,0 21 0,-22-21 16,22 1-16,0-1 0,0-42 31,22-1-16,-22-20-15,21 21 16,0 0-16,-21-22 0,0 1 0,21 0 16</inkml:trace>
  <inkml:trace contextRef="#ctx0" brushRef="#br1" timeOffset="-213071.49">21950 10075 0,'0'0'0,"21"-42"0,-21 21 0,21 0 16,-21 0-16,42-22 15,-20 22-15,-22 0 0,42-21 0,0 42 16,-21-22-16,22 22 0,-22 0 16,21 0-16,1 0 0,84 0 15,-64 22 1,-42-1-16,0 0 0,-21 21 16,0-21-16,0 1 0,-21-1 0,-21 42 15,0-42-15,20 1 0,-62-1 16,41 0-16,1-21 15,0 21-15,-1-21 0,22 0 0,-21 0 16,21 0-16,0 0 0,-1 21 0,44-21 47,-1 0-31,21 0-16,-21 0 0,0 0 15,1 0-15,20 0 0,0 0 16</inkml:trace>
  <inkml:trace contextRef="#ctx0" brushRef="#br1" timeOffset="-211492.43">23262 9970 0,'0'-22'15,"0"44"-15,0-65 0,0 22 0,0 0 0,0 0 16,-21 0-16,0 21 0,21-22 0,-43 1 15,22 21 1,-21 0-16,0 0 0,20 0 16,-41 0-16,42 21 0,-22-21 15,1 22-15,21 20 0,0-21 16,-22 0-16,1 64 16,21-22-16,21-41 0,0-1 15,0 21-15,21-21 16,-21 0-16,21 1 0,0-22 0,1 0 15,20 21-15,0-21 0,1 0 16,-1 0-16,43-21 16,-22-1-1,-21 1-15,-20 0 0,20-42 16,-21 41-16,0-20 0,22 0 16,-22-1-16,0 1 0,-21 0 0,63-149 15,-41 107 1,-22 62-16,21-20 15,-21 21-15,0 0 0,0 0 16,0 42 0,0 0-16,-21 21 15,-1 1-15,1 41 16,0 64-16,21-105 16,0-1-16,0 0 0,0 1 15,0-22-15,0 21 0,0-21 0,21 22 0,0-22 16,-21 0-16,85 21 15,-21-42 1,-43 0-16,21 0 0,0 0 16,43 0-16,-43 0 0,1 0 15,20-21-15,-20 0 0,-1 21 0,0-21 0,1 0 16,-1 0-16,21-43 16,-20 43-16,-22 0 0,0 0 0,-21-22 15,0 22-15,0-21 0,0 21 0,0-1 16,0 1-16,0 0 0,-85 0 31,22 21-31,42 0 0,-22 21 16,22-21-16,-21 21 0,21 0 15,0 1-15,-22-1 0,22 21 0,21-21 16,-21 0-16,0 64 16,21-64-16,0 0 0,0 1 15,42-1-15,-21-21 16,0 21-16,1-21 0,-1 0 0,0 0 15,0 0-15,0 0 0,0 0 16,64-21 0,-64 0-16,0-1 0,1-20 15,-22 0-15,21 21 0,0-1 16,-21-20-16,0 21 0,21-64 16,0 64-1,-21 42 16,0 0-31,0 1 0,0 20 0,0-21 16,0 0-16,-21 22 16,21 20-16,0-42 0,0 0 15,21 22-15,0-22 0,1 0 16,-1-21-16,21 21 0,-21-21 0,22 0 16,62 0-1,-41 0-15,-43 0 16,0 0-16,43-42 0,-43 21 15,0 0-15,21-1 0,-20 1 16,-1-21-16,0 0 0,21-43 16,-21 43-16,1-1 0,-1 1 0,0-22 15,0 22-15,0 0 0,-21-1 16,0 22-16,21-21 0,1 0 16,-22 20-16,-22 22 31,1 22-31,21-1 0,-21 21 15,0-21-15,21 22 0,-21-22 0,0 21 16,21 0-16,-22 1 16,-20 105-1,42-42-15,0-85 16,0 0-16,0 0 0,0 0 16,0 1-16,0-1 0,0 0 0,21-21 15,0 21-15,64-21 16,0 0-1,-64 0-15,21 0 0,1 0 0,-22 0 16,21 0-16,64-63 16,-64 41-1,-21 1-15,1 0 0,-1 0 0,0 0 16,0-22-16,-21 22 0,0 0 0,0 0 16,0 0-16,0 0 0,0-1 0,-21 22 15,0 0 1,0 0-16,-1 22 0,1 20 15,0-21-15,0 0 16,21 0-16,-21 1 0,21 20 0,0-21 16,0 21-16,0-20 0,0-1 15,0 0-15,0 0 0,21 0 16,0-21-16,0 21 16,0-21-16,1 0 15,-1 0-15,0 0 0,0 0 16,0 0-16,0 0 0,1-21 15,-1 21-15,0-21 0,0 21 0,0-21 16,0 0-16,1 21 0,-1-21 0,-21-1 16,21 22-16,0-21 0,0-21 15,-21 21-15</inkml:trace>
  <inkml:trace contextRef="#ctx0" brushRef="#br1" timeOffset="-211076.16">24384 9631 0,'0'0'0,"21"0"31,0-21-31,0 21 0,1 0 16,20 0-16,0-21 0,1 21 16,-1 0-16,0 0 0,106-22 15,-84 22-15,-22 0 0,1 0 16,-1 0-16,-21 0 0,21 0 15,-20 0-15,-1 0 0,0 0 0,0 0 16,0 0 0,-42 0 46,0 0-62,0 0 0,21 22 0</inkml:trace>
  <inkml:trace contextRef="#ctx0" brushRef="#br1" timeOffset="-205225.4">9165 13335 0,'0'0'15,"21"0"-15,-21-21 0,0 0 0,21 21 16,-21-21-16,22-1 0,-22 1 16,0 0-16,0 0 0,0 0 0,0 0 15,0-1 1,-22 22-1,22 22 1,-21-1-16,21 0 16,0 0-16,0 21 0,-21-20 0,21-1 15,0 21-15,-21 0 0,21 1 0,0-1 16,0 0-16,0 22 16,0-22-16,0 1 0,0-1 0,0 21 15,21-41-15,0-1 16,-21 0-16,21 0 0,1-21 0,-1 21 15,21-21-15,-21 0 0,43 0 16,-43-21-16,0 0 16,0 21-16,0-21 0,22 0 0,-22-22 15,0 22-15,0 0 0,0 0 0,1-22 16,-1 1-16,-21 21 0,21-21 16,-21-1-16,21 22 0,-21-21 15,0-1-15,21 1 0,-21 21 0,21-21 16,-21 20-16,0 1 0,0-21 15,22 21-15,-22 42 32,0 0-32,0 0 15,0 0-15,0 1 0,0 20 0,0-21 16,0 21-16,0-20 0,0 20 0,-22 0 16,22-21-16,0 22 0,0-1 15,0-21-15,0 0 0,0 1 0,22-1 16,-1 0-16,0 0 0,21-21 15,-21 0-15,64 0 16,-43-21-16,1 0 16,-22 0-16,21-1 0,1 1 0,-1 0 15,-21-21-15,21 21 0,1-22 16,-22 22-16,0-21 0,21 21 0,-20-22 16,-1 1-16,0 21 0,-21 0 0,0-1 15,0 1-15,0-21 16,-21 42-1,0 21-15,-1 0 16,22 0-16,-21 1 16,21 20-16,0-21 0,0 21 15,0-20-15,21 41 16,1-42-16,-1 0 0,-21 1 16,21-1-16,0 0 0,0 0 0,-21 0 15,0 0-15,21 1 0,1-1 16,-22 0-16,-22-21 31,1 0-31,0 0 0,0-21 16,0 21-16,0-21 0,-1-1 0,1 1 15,0 21-15,21-21 0,-21 0 16,0 21-16,0-21 16,-1 21-16,22 21 31,0 0-31,22 0 0,-1 0 15,0 1-15,0-1 0,0-21 16,22 21-16,-1-21 16,-21 0-16,43 21 15,-43-21-15,21 0 0,-21 0 0,22 0 16,-1-21-16,0 0 0,149-43 16,-107 22-1,-62 21-15,-1 0 0,21-1 16,-21-20-16,-21 21 0,0 0 0,21 0 15,-21-1-15,0 1 0,0 0 0,0-42 16,-42 63 0,42-22-16,-21 22 15,0 0-15,0 0 0,-1 22 16,22-1-16,-21-21 0,21 21 0,0 0 16,0 21-16,0 1 15,0 63-15,0-85 16,21 0-16,22 42 0,-22-41 15,0-1-15,0-21 0,22 21 16,-1-21-16,148 0 16,-20 0-1,-128 0-15,22-21 0,-22 0 16,21-1-16,-20 1 0,-1 0 16,0 0-16,1 0 0,-22 0 0,64-64 15,-85 21 1,0 43-16,0 0 0,0-21 15,-22 21-15,1-1 0,-21 22 16,0-21-16,20 21 0,-41 0 16,21 0-16,20 21 15,-20-21-15,21 22 0,0-1 0,0 0 16,-1 0-16,1 43 16,21-22-16,0-21 15,0 0-15,0 43 0,21-43 16,1 0-16,-1-21 15,0 21-15,21-21 0,1 0 16,20 0-16,-42-21 16,22 21-16,-22-21 0,42-21 15,-42 20-15,1 1 0,-1 0 16,0-21-16,-21 21 0,21-22 0,21-63 16,-20 1-1,-22 62-15,21 1 0,-21 0 0,0-1 16,0 1-16,0-22 0,0-41 15,0 62 1,0 22-16,0 42 31,0 0-31,0 1 0,0 20 16,0 0-16,0 1 0,0-1 0,0 0 16,0 22-16,0-22 0,0 0 15,0 1-15,0-1 0,0 0 0,0 1 16,0-1-16,0 43 15,42-43 1,-21-21-16,-21 0 0,43 1 16,-22-22-16,0 0 0,21 0 0,1 0 15,-22 0-15,0 0 0,21-22 16,-21-20 0</inkml:trace>
  <inkml:trace contextRef="#ctx0" brushRef="#br1" timeOffset="-204268.95">13547 13377 0,'-22'0'31,"22"-21"-31,0 0 16,0 0-16,0 0 0,0 0 16,0-22-16,0-41 15,0 41-15,0 1 16,0 0-16,22-1 0,-22 1 16,21-43-16,-21 43 0,0 0 15,0 20-15,21-41 16,-21-1-16,0 43 15,0 42 1,0 1-16,0-1 16,0 21-16,0 0 15,0 1-15,0 20 0,0 85 16,0-84-16,0-22 16,-21 1-16,21-1 0,0 0 0,0-21 15,0 22-15,0-22 0,0 0 0,21 64 16,0-85-1,0 0-15,0 0 0,1 0 16,-1 0-16,21 0 0,0-21 16,-20-1-16,-1 22 0,21-21 15,-21 0-15,0 0 0,22 0 16,20-64 0,-20 43-16,-1-1 0,-42 1 15,21 21-15,0 0 16,-21 0-16,0 42 15,0 0-15,0 0 16,-21 0-16,0 43 16,21-43-16,0 0 0,-21 21 0,21-20 15,0-1-15,0 0 0,0 21 16,0-21-16,42 22 16,22-22-1,-43-21-15,0 0 0,0 0 0,0 0 16,0 0-16,22 0 0,-22-21 15,0 0-15,0-1 16,22-41-16,-43-22 16,0 64-1,-22 0-15,-20 0 0,21 0 0,0-1 16,0 1-16,-22 21 0,22 0 0,0 0 16,0 0-16,-43 0 15,22 0-15,21 0 16,-22 0-16,43 21 15,-21-21-15,0 0 16</inkml:trace>
  <inkml:trace contextRef="#ctx0" brushRef="#br1" timeOffset="-203956.12">13102 13018 0,'106'0'16,"-64"0"0,1-22-16,20 1 0,-21 21 0,22-21 15,105 0 1,-105 0-16,-1 21 0,1-21 15,-22 21-15,22-22 0,-22 22 16,21 0-16,-20 0 0,-1 0 0,-21-21 0,22 21 16,-22 0-16,0 0 0,21 0 15,-21 0 1,1 0 0,-1 0-1</inkml:trace>
  <inkml:trace contextRef="#ctx0" brushRef="#br1" timeOffset="-201810.35">16595 13314 0,'42'-21'16,"-42"0"0,21 21-16,0-22 0,0 1 15,-21 0-15,0 0 0,0 0 16,22 0-16,-22-1 15,0-20-15,0 0 0,0 21 16,0-1-16,-22 1 0,1-21 16,0 21-16,0 0 0,0-1 0,-43 22 15,-20-21 1,41 21-16,1 21 0,-43 22 16,43-22-16,21 0 0,-22 21 15,1-20-15,21 20 0,-43 85 16,43-64-1,21-41-15,0-1 0,21 0 16,1 0-16,20 0 0,-21-21 16,0 0-16,22 0 0,-1 0 15,-21 0-15,64 0 16,21-42-16,-64 21 0,0 21 16,1-21-16,-1-22 0,0 22 0,-21 0 15,22-21-15,-22 20 0,21-20 16,-21 0-16,22-85 15,-22 21-15,0 64 16,-21-1-16,21-41 16,-21 62-16,0 1 0,0 0 0,0 0 15,0 0-15,-21 21 32,21 21-32,-21 21 0,0-21 0,21 64 15,0-43-15,-21 22 16,21-22-16,0 1 0,0 20 0,0-21 15,0 85-15,0-63 16,0-22-16,0-21 16,21 1-16,0-1 0,0 0 0,0-21 15,0 21-15,1-21 0,-1 0 0,21 0 16,-21 0-16,22 0 0,-22 0 16,21 0-16,0-21 0,1 21 15,-22-21-15,21 0 0,1 21 0,-22-22 16,0 1-16,21-21 0,-21 0 15,1-22-15,-1 43 16,-21 0-16,0 0 0,0-22 16,0 22-16,0 0 0,-21 21 15,-1 0-15,1 0 16,0 21-16,0 0 0,0 22 16,21-1-1,-21-21-15,21 0 0,0 22 0,0-22 16,0 0-16,0 0 0,21-21 0,0 21 15,0 0-15,-21 1 16,85-1-16,-22-21 16,-42 0-16,22 0 0,-1 0 15,-21 0-15,22 0 0,-1 0 16,-21-21-16,21-1 0,1 22 0,-22-21 16,0 0-16,64-64 15,-43 22-15,-21 21 16,0 20-16,22-83 0,-22 62 15,0 1-15,21-43 16,-42 43-16,0 21 0,22-22 0,-22 22 16,0 0-16,21 0 0,-21-21 15,0 63 17,-21 0-32,-1-21 0,22 42 0,-21-21 15,21 1-15,0 20 0,0 0 0,-21 1 16,21-1-16,-21 64 15,21-64-15,0 0 0,0 22 16,0-43-16,0 0 0,0 0 16,0 1-16,21-1 0,0 0 15,43 21 1,20-42-16,-62 0 0,20 0 16,-21 0-16,21 0 0,-20 0 15,20-21-15,-21 21 0,21-21 16,-20 0-16,20 0 0,0-22 15,-21-41 1,1 62-16,-22 1 0,0-21 16,0 21-16,0 0 0,0-1 15,-22 22 1,1 0 0,0 22-16,21-1 0,-21 0 15,21 0-15,-21 0 0,21 22 0,0-22 16,0 0-16,0 0 0,0 0 0,21 43 15,21-22 1,-21-42-16,1 21 16,20-21-16,-21 0 0,0 0 15,43 0-15,-43 0 0,21 0 16,-21 0-16,22 0 0,-1 0 16,85-84-1,-85 20-15,-20 43 0,-1-21 16,21-43-16,-21 43 15,0-1-15,1 1 0,-22 0 0,21-1 16,-21 1-16,0 0 0,0-1 16,21 22-16,-21 0 0,21-43 15,-21 86 17,0-1-32,-21 0 0,0 0 0,21 21 15,-21 1-15,21-1 0,0 0 0,-43 85 16,22-21-1,21-63-15,0-1 0,-21-21 16,21 21-16,0-20 0,0 20 0,0-21 16,21 0-16,0 0 0,0 1 15,1-1-15,-1-21 0,21 21 0,0-21 16,43 0 0,-43 0-16,22 0 15,-43 0-15,43-42 0,-22 20 16,-21 1-16,21-21 0,-20 21 15,-1-22-15,0 22 0,0-21 16,-21 21-16,21-22 0,-21 1 0,0 21 16,0-21-16,0 20 0,0 1 15,-21 21 1,0 0-16,0 0 0,0 43 16,-1-22-16,1 21 0,21 22 15,0-43-15,0 21 0,0-21 16,0 0-16,0 1 0,0-1 0,0 0 15,0 0-15,21 0 0,1 0 0,-1-21 16,42 22 0,-42-22-16,1 0 15,-1 0-15,0 0 0,0 0 0,21 0 16,-20-22-16,-1 1 0,0 0 16,0 21-16,0-63 15,0-1-15,-21 43 16,0 0-16,0 0 0</inkml:trace>
  <inkml:trace contextRef="#ctx0" brushRef="#br1" timeOffset="-201559.49">19177 12764 0,'0'0'0,"-21"0"0,0 0 0,-1 0 16,44 0-1,-1 0 1,0 0-16,0 0 0,21 0 0,1 0 16,-1 0-16,0 0 0,1 0 0,-1 0 15,0 0-15,1 0 0,-1 0 16,0 0-16,-20 0 0,20 0 16,-21 0-16,0-22 15,0 22-15,1 0 16,-22-21-16</inkml:trace>
  <inkml:trace contextRef="#ctx0" brushRef="#br1" timeOffset="-197675.71">21548 13060 0,'0'-21'156,"0"0"407,21 21-548,0 0-15,-21-22 0,21 22 16,0-21-16,0 21 0,-21-21 0,22 21 16,-1-21-16,0 0 0,0 21 0,-21-21 15,21-1-15,0 1 0,1 0 16,-1 0-16,-21 0 0,21 0 0,0-22 15,0 22-15,-21-21 16,21-22 0,-21 43-16,0 0 0,0 0 15,-21 0-15,0 21 16,0 0-16,0 0 16,-43 21-16,22 21 15,21-21-15,0 0 0,-1 22 16,22-22-16,0 21 0,0 1 0,0-22 15,0 21-15,0 0 0,0 1 0,43 41 16,20-41 0,-42-22-16,1-21 0,20 21 15,-21-21-15,0 0 0,22 0 0,-22 0 16,0 0-16,0 0 0,0 0 16,43-21-1,-22-43-15,-21 43 16,0-21-16,1 21 0,-22 0 15,42-22-15,0-20 0,-21 42 16,1-22-16,20 22 0,21-21 16,22 42-1,-43 0-15,-20 0 0,20 0 16,-21 0-16,0 21 0,0 0 0,-21 0 16,0 0-16,0 22 0,0-22 15,0 0-15,0 21 0,-21-20 0,0 20 0,-21 0 16,-1 1-1,22-22-15,0-21 0,0 21 16,0 0-16,42-42 47,0 0-47,0 21 0,0-21 16,1-1-16,41-41 15,-21-1-15,1 22 0,-22 21 16,0-21-16,0 20 0,0-20 15,1 21-15,-22 0 0,0 0 0,21-1 16,-42 22 15,-1 0-31,1 22 0,0-1 16,0 21-16,0-21 0,0 0 0,21 22 16,-22-1-16,22-21 0,0 22 0,0-22 15,0 0-15,0 21 0,0-21 16,22 22-16,41-1 15,-42-42-15,22 0 0,-22 0 16,21 0-16,0 0 0,-20 0 16,20 0-16,-21 0 0,21 0 0,1-21 15,-22 21-15,0-21 0,0 0 16,0-1-16,1-20 0,-1 21 0,0 0 16,0-85-1,0 64-15,-21 20 16,0 1-16,0 0 0,0 42 31,0 0-31,0 1 16,-21-1-16,21 21 0,-21-21 0,21 43 15,0-1 1,0-42-16,0 1 0,0-1 0,0 0 16,0 0-16,0 0 0,21-21 0,0 0 15,0 21-15,1-21 0,83 0 16,-41 0-1,-22 0-15,1-21 0,-1 0 16,0 0-16,-21 0 0,22 0 0,-1-1 16,0 1-16,-20-21 0,20 0 15,-21 20-15,21-20 0,-20 21 0,-1-21 16,21-22 0,-42 22-16,-21 42 15,0 0-15,21 21 16,-21 0-16,-1 0 0,22 0 15,-21 1-15,21 20 0,0 0 16,0 1-16,0-1 16,0-21-16,0 21 0,0-20 15,0-1-15,0 0 0,0 0 16,0 0-16,-21-42 47,0 21-47,21-21 0,-21 0 0,0 21 15,21-21-15,-22 21 16,22-22-16,-21 22 0,0 0 16,21 22-1,0-1 1,21 0-16,0-21 0,1 21 16,-1-21-16,21 21 15,0-21-15,-20 0 16,-1 0-16,0 0 0,21 0 0,-21 0 15,22 0-15,-1 0 0,0 0 16,-20 0-16,20 0 0,-21-21 0,21 0 16,-20 0-16,-1 0 0,42-85 15,-20 42 1,-22 22-16,0-22 0,0 22 16,0 0-16,-21-1 0,0 22 0,21-63 15,-21 62-15,22-20 0,-22 0 16,0 21-1,0 42 1,0 0-16,-22 0 16,22 0-16,-21 22 0,21-22 0,0 0 15,-21 21-15,0 22 16,0 20-16,21-41 0,-21-22 16,21 42-16,0-20 0,0-22 15,0 21-15,0-21 0,0 1 16,21-22-1,0 0 1,0 0-16,0 0 0,0 0 16,1 0-16,-1-22 0,0 1 0,0 0 15,0 0-15,0 0 0,43-43 16,-43 22 0,0 21-16,-21 0 0,0-1 0,21 1 15,-21 42 1,0 1-1,0-1-15,-21 21 0,0 0 16,21-20-16,0 20 0,0-21 16,0 0-16,0 0 0,21 1 15,0-1-15,1 0 0,20-21 16,43 0 0,-22 0-16,-21 0 0,-20 0 15,20-21-15,-21 0 16,-21-1-16,21 1 0,0 0 0,1 0 15,-22-21-15,0 20 0,0-20 16,21 21-16,-21-21 0,0 20 16,0 1-16,0 42 15,0 1-15,-21-1 16,21 0-16,-22 0 0,22 21 0,-21-20 16,0-1-16,0 21 15,21-21-15,-21 0 0,21 22 16,0-22-16,-21-21 0,21 21 15,0-42 17,0 0-17,21 0-15,0-1 16,0 1-16,21-42 16,-20 20-16,-1 22 0,0 0 15,21-21-15,1-1 0,-22 22 16,0 21-16,-21 21 15,0 1 1,0-1-16,0 0 0,0 64 16,-21-64-1,21 0-15,-21 21 0,21 1 16,0-22-16,0 0 0,0 0 16,21 0-16,0 0 0,85 1 15,0-22 1,-64 0-16,0 0 0,-21 0 15,22 0-15,-22 0 0,42-22 16,-41 1-16,-1 0 0,63-127 16,-84 106-1,0 20-15,0-20 0,0-64 16,-21 85 0,0 0-16,0 21 0,0 0 15,-22 0-15,-20 42 16,21-21-16,-1 22 0,1-22 15,21 0-15,21 0 0,0 0 16,-21 22-16,21-22 0,0 0 16,0 0-16,21-21 0,-21 21 15,21-21-15,0 0 0,43 0 16,-1 0 0,-42 0-16,0 0 0,1 0 15,-1 0 1,-21 22-1,0-1 1,0 0-16,0 0 0,-21 0 0,-22 64 16,22-43-16,0 1 15,0-22-15,0 21 0,-1 0 16,-41 64 0,42-63-16,-22 84 0,22-106 15,21 21-15,-21 0 0,0-20 16,21 20-16,-21 0 0,21-21 0,-21 1 15,-1-1-15,-41 42 16,42-42-16,0-21 16,-1 0-16,-20 22 0,0-22 15,21 0-15,-1 0 0,-20 0 16,42-22-16,-21 22 0,21-21 0,0 0 16,0-21-1,0 21-15,0-1 0,0 1 0,21-21 16,0 21-16,-21-22 0,21 1 0,1 21 15</inkml:trace>
  <inkml:trace contextRef="#ctx0" brushRef="#br1" timeOffset="-197442.85">25252 12594 0,'-21'-21'0,"42"42"0,-64-63 0,22 21 15,0 21-15,21-21 16,-21-1 0,21 44 31,-21-22-32,0 0-15,-1 0 0,1 0 0,-21 21 16</inkml:trace>
  <inkml:trace contextRef="#ctx0" brushRef="#br1" timeOffset="-197244.96">24384 12573 0,'0'0'16,"21"0"15,0 0-31,22 0 16,-22 0-16,0 0 0,42 0 15,-20 0-15,-22 0 0,21 0 16,-21 0-16,22-21 0,-43 0 16,0 0-1,-21-1-15,-22 22 16</inkml:trace>
  <inkml:trace contextRef="#ctx0" brushRef="#br1" timeOffset="-197075.53">23580 12319 0,'-22'0'0,"44"0"0,-65 0 16,22 0-16,0 0 47,0 0-47,0 0 0,-1 0 15,1 0-15,-21 0 0</inkml:trace>
  <inkml:trace contextRef="#ctx0" brushRef="#br1" timeOffset="-196207.68">9080 14753 0,'0'0'0,"0"-21"0,-21 0 0,21 0 16,0 0-16,-21-1 16,21 1-16,0 0 0,0 0 0,0 0 15,21-22 1,0 22-16,1 0 0,-1 0 0,21 21 16,0 0-16,-20 0 0,-1 0 15,21 0-15,-21 21 0,64 85 16,-64-43-1,-21-41-15,0 20 0,0-21 16,0 0-16,0 0 0,0 1 0,-21-1 16,0 0-16,21 0 0,-21-21 15,-1 0-15,1 0 16,21-21 0,0 0-16,0 0 0,0-1 15,0 1-15,0 0 0,0-21 16,0 21-16,0-22 0,21 22 0,-21-21 15,0 21-15,22-22 0,-1 1 0,-21 21 16,21 0-16,0-22 0,0 22 16,0 0-16,1 21 0,-1 0 15,0 0 1,0 0-16,0 21 0,0 0 0,1-21 16,-1 21-16,-21 1 0,21-1 0,-21 0 15,0 0-15</inkml:trace>
  <inkml:trace contextRef="#ctx0" brushRef="#br1" timeOffset="-193711.11">9737 14859 0,'0'21'0,"63"-21"16,-42 0-16,-21-21 15,21 21-15,1-21 0,-1 0 16,0 0-16,64-64 15,-64 64-15,0 0 16,-21-1-16,0-20 0,0 21 16,0 0-16,-21 21 15,0 0 1,21 21-16,-22 0 0,-20 21 16,21-20-16,0-1 0,21 0 15,-21 0-15,21 0 0,-22 22 0,22-22 16,-21 0-16,21 0 0,0 0 0,21 22 15,43-22 1,-43 0 0,21-21-16,-20 0 0,20 0 0,0 0 15,-21 0-15,22-21 0,-1 0 0,0-1 16,43-20-16,-43 21 16,1 0-16,63-64 15,-64 22-15,-21 20 0,-21 22 16,0 0-16,0 0 0,0 0 15,0-1-15,-21 22 0,0 0 16,0 0-16,-1 0 0,1 43 16,21-1-1,-21-21-15,21 0 0,0 1 0,0 20 16,0-21-16,0 0 0,21 22 16,-21-1-16,0-21 0,43 21 15,-22 1 1,-21-22-16,-21-42 47,-1 21-47,22-21 0,-21 21 15,0-22-15,0 22 0,0 0 16,21-21-16,-21 21 16,21 21-1,21-21 1,0 0-16,-21 22 15,21-22-15,0 0 0,0 0 0,22 0 16,-22 0-16,64 0 16,42 0-1,-106 0-15,106-43 16,-85 22-16,-21 21 0,22-21 16,-22 0-16,0 0 0,21-43 15,-21-21 1,-21 64-16,0 0 0,0 0 15,-21 21 1,0 0-16,21 21 16,-21 0-16,0 22 0,0-22 15,-1 21-15,22-21 0,-21 0 16,21 22-16,0-1 0,0-21 16,0 0-16,21-21 0,1 22 0,-1-1 15,63 0 1,-41-21-16,-1 0 0,-21 0 15,85 0-15,-85 0 16,22-21-16,-22 21 0,0-21 16,0-1-16,0 1 0,0 0 15,-21 0-15,0 0 0,22 0 0,-22-43 16,0 1 0,0 41-16,0-20 0,-22-21 15,1 41-15,0 1 0,0 0 0,0 21 16,-22 0-16,22-21 0,0 21 15,-21 0-15,21 0 0,-1 21 0,-20 0 16,21-21-16,0 21 0,0 22 0,-1-22 16,1 0-16,21 21 0,0-20 15,0 62-15,0-20 16,0-43-16,21 0 16,1 0-16,-1-21 0,0 21 0,0 1 15,0-22-15,22 0 0,-22 0 16,0 0-16,106 0 15,-85 0-15,-21-22 16,1 1-16,41 0 0,-42 0 16,0 0-16,1 0 0,-1-22 0,0 22 15,0 0-15,0-64 16,0 64 0,1 0-16,-22 0 0,0 42 15,0 0 1,0 0-16,0 0 0,0 1 15,-22 41-15,22-21 16,0-20-16,0-1 0,0 0 16,22 0-16,-22 0 15,21 0-15,0-21 0,0 0 0,0 22 16,64-22 0,0 0-16,-64 0 15,42-22-15,-42 1 0,1 0 16,-1 21-16,0-21 0,-21 0 15,0 0-15,21-43 16,0 1-16,-21 41 16,0 1-16,0 42 31,0 1-31,0-1 16,0 0-16,0 21 15,0-21-15,0 1 0,0-1 16,0 0-16,0 0 0,0 0 15,21 0-15,-21 1 0,22-22 16,-1 0-16,21 21 16,-21-21-16,22 0 0,-22 0 15,42 0-15,-42-21 0,22-1 16,-22 22-16,0-21 0,0 0 16,0 0-16,-21-21 15,22-22-15,-22 43 16,0 0-16,0 0 0,0-1 15,0 1-15,0 0 0,0 42 32,0 0-17,0 1-15,0-1 0,0 0 16,0 0-16,0 0 0,0 0 16,0 1-16,0 20 15,0-21-15,21 0 0,-21 0 16,0 1-16,21-22 15,-21 21-15,21-21 16,0 0-16,0 0 0,43 0 16,-43 0-16,21 0 15,22 0-15,-22 0 0,-21 0 16,1-21-16,20 21 0,-21-22 16,0 22-16,-21-21 0,21 0 0,-21 0 15,22-64 1,-22 64-16,0 0 0,0 0 15,21-22-15,0 43 16,0 0 0,-21 22-1,0-1-15,0 0 0,0 0 16,0 0-16,0 0 0,0 1 16,21-1-16,-21 0 15,0 0-15,0 0 16,0 0-1,-21-21 17,0 0-32,0 0 15,21-21-15,-21 21 16,-1 0-16,22 21 47,22-21-32,-1 0-15,0 22 0,0-22 16,0 0-16,0 0 0,1 0 0,-1 0 16,0 0-16,21 0 0,-21 0 15,22 0-15,-22 0 0,85-22 16,-64 22-16,0-21 16,1 0-16,-22 0 15,0 0-15,0 0 0,0-1 0,1 1 16,-1 0-16,-21 0 0,21 0 0,0-64 15,-21 0 1,0 64 0,-21 21-16,0 0 0,0 0 15,-1 21-15,1 1 16,0 20-16,21-21 0,0 21 16,0-20-16,-21 41 0,21-21 0,0-20 15,0 41-15,0-42 16,0 0-16,21 1 0,-21-1 0,21-21 15,-21 21-15,64-21 16,-22 0-16,-21 0 16,0 0-1,1-21-15,-22 0 16,0-1-16,21 22 0,-21-21 0,21-42 16,-21 42-1</inkml:trace>
  <inkml:trace contextRef="#ctx0" brushRef="#br1" timeOffset="-191336.47">15198 14732 0,'0'21'47,"21"-21"47,0 0-94,-21 21 16,21-21-1,0 0-15,0 0 63,1 0-48,-22-21 1,21 21-16,0-21 16,-21 0-16,0 0 15,0 0-15,0-1 16,0 1-16,0 0 16,0 0-16,0 0 0,0 0 0,0-1 15,0 1-15,0 0 0,-21 21 0,0-21 16,-1 0-16,1 21 0,-21 0 15,0 0-15,20 0 0,-41 0 16,42 0-16,-22 21 16,22 0-16,0 21 0,0-20 0,-21 20 15,-1 43 1,22-43-16,21 0 0,0-21 0,-21 64 16,21-64-16,0 0 15,42 1-15,-21-1 0,1-21 16,-1 0-16,21 0 15,43-21 1,-43-1-16,-21 22 0,22-21 0,-22 0 16,0 0-16,21 0 0,-21 0 0,1-1 15,-1 1-15,0-21 0,-21-22 16,21 43-16,-21-42 16,21 20-16,-21 22 0,0 0 15,0 0-15,0 42 31,0 0-31,0 0 0,0 1 16,0-1-16,0 21 0,0-21 0,0 0 16,0 22-16,0-22 0,21 0 15,-21 0-15,0 0 0,22 1 0,-1-22 16,0 21-16,0 0 0,0-21 0,0 0 16,22 0-1,20 0-15,-42 0 16,22 0-16,-1-42 0,-21 20 15,0 22-15,-21-21 0,22 0 16,-1-21-16,0 21 0,0-64 16,-21 21-1,21 43-15,-21 0 0,0 0 16,0 42 0,0 0-16,0 0 0,0 1 15,0 83 1,0-83-16,0-1 0,21 63 15,1-62-15,-1-1 0,-21 0 16,21 0-16,0-21 0,43 21 16,20-21-1,-63 0-15,43 0 16,-43 0-16,21-21 16,1 0-16,-22 0 0,0 0 15,0-85 1,-21 63-16,0 22 15,0 0-15,0-42 0,0 41 0,0 1 16,0 0-16,21 21 31,1 0-31,-1 0 0,0 0 16,21 0-16,-21 0 0,22 0 0,-1 0 16,0 0-16,-20 0 0,20 0 15,0 0-15,-21 0 0,22 0 0,41-42 16,-41 42-1,-22 0-15,-21-21 16,-21 21 0,0 0-16,-1 21 15,1 0-15,-42 21 0,-1 1 16,43-22-16,-21 0 16,-1 42-16,1-41 15,42-1-15,-21 21 0,21-21 0,0 0 16,0 1-16,0 20 15,21-21 1,0-21-16,0 0 0,22 0 0,-22 0 16,0 0-16,21 0 0,-20 0 15,20-21-15,-21 21 0,21-21 0,22 0 16,-1-64 0,-63 64-16,43-64 15,-43 43-15,0 21 0,0-1 16,0-20-16,0 21 0,0 0 15,-21 21 1,21 21-16,-22 0 16,22 0-16,0 0 0,-21 1 0,21-1 15,-21 0-15,21 21 0,0-21 0,0 1 16,0-1-16,0 0 0,0 0 16,0 0-16,0 0 0,0 1 0,21-1 15,43 21 1,-22-42-16,-21 0 0,0 0 15,22 0-15,-22 0 0,21 0 16,1 0-16,-22 0 0,42-21 0,-42 0 16,22 0-16,-22-1 0,0 1 15,0 0-15,64-127 16,-64 0 0,0 84-16,-21 22 15,21 0-15,-21-1 0,0 22 0,0 0 16,0 0-16,0 0 0,0-1 0,0 44 31,0-1-31,-21 21 0,0-21 16,0 22-16,21-22 0,0 21 0,-21 0 15,21 1-15,-21-1 0,21 0 16,0 64-16,0-63 16,0-1-16,21-21 15,0 0-15,0 0 16,0 1-16,0-22 0,1 0 0,-1 0 15,0 0-15,85-22 16,-43-20 0,-42 42-16,1-42 0,-22 21 15,21-1-15,0 1 0,0-21 0,-21 21 16,0 42 0,-21 0-1,21 0-15,-21 0 0,21 1 16,0-1-16,-21 0 15,21 0-15,0 0 0,0 0 16,0 1-16,21-22 16,0 0-16,0 0 15,0 0-15,0 0 0,1 0 16,-1-22-16,-21 1 16,0 0-16</inkml:trace>
  <inkml:trace contextRef="#ctx0" brushRef="#br1" timeOffset="-191160.62">18097 14330 0,'0'0'16,"-21"0"-16,0 0 15,0 0 1,21 21 15,21-21 16,0 0-47</inkml:trace>
  <inkml:trace contextRef="#ctx0" brushRef="#br1" timeOffset="-188553.7">18775 14753 0,'0'-84'31,"0"62"-31,21 1 16,0-21-16,-21 21 0,0 0 0,21-22 15,-21 22-15,21-21 0,-21 21 0,0-22 16,0 22-16,0-21 0,0 21 16,-84-22-1,20 43-15,43 0 0,-21 21 16,-1 1-16,22-1 0,-21 21 15,21-21-15,-22 22 0,22-1 16,0 0-16,0-21 0,21 22 0,0-1 16,0-21-16,0 64 15,21-43 1,0-42-16,0 0 0,1 21 16,20-21-16,-21 0 0,21 0 0,-20 0 15,20 0-15,-21-21 0,21 21 0,-20-21 16,-1 0-16,21 0 0,-21 0 15,0-1-15,-21 1 0,22-21 0,-1 21 16,-21-22-16,21 22 0,-21 0 0,0-21 16,0 21-16,0 42 31,0 0-31,0 0 16,0 21-16,0-20 0,0-1 0,0 0 15,0 21-15,0 1 16,0-1-16,0-21 15,0 0-15,21-21 0,0 0 16,22 21-16,-22-21 16,0 0-16,0 0 0,43-21 15,-22 0 1,-21 0-16,0 21 0,0-42 16,1 20-16,-1 1 0,-21-21 15,21 21-15,-21 0 0,0-1 0,0-41 16,0 84 15,0 0-31,0 0 16,0 1-16,0-1 0,0 0 0,0 21 15,0 1 1,0-22-16,0 0 0,0 0 0,21-21 16,21 21-16,-20-21 0,-1 0 15,0 0-15,21 0 0,-21 0 16,1 0-16,83-21 15,-62 0-15,-22 0 0,0 0 16,0-1-16,-21 1 0,0 0 16,0 0-16,0-21 0,0 20 15,0 1-15,0-21 0,0 0 16,0 20-16,0 1 16,21 21-16,1 0 15,-1 0-15,0 0 0,0 0 16,0 0-16,22 0 0,-22 0 0,0 0 15,21 0-15,-21 0 0,1 0 0,20 0 16,-21 21-16,0-21 0,43 0 16,-43 0-16,0 0 15,-42 0 17,0 0-32,0 0 0,-1 0 0,1 0 15,-21 22-15,21-22 0,0 21 16,-1 0-16,-20 21 0,21-21 15,0 1-15,0-1 0,-22 42 16,43-42-16,0 22 16,0-22-16,0 0 15,21-21-15,-21 21 0,22-21 0,-1 0 16,0 0-16,0 0 0,0 0 16,0 0-16,1 0 0,20-21 0,0 0 15,1-43 1,-22 43-16,0 0 0,-21-21 15,0 21-15,0-1 0,21 1 0,-21 0 16,0 0-16,0 0 0,0 42 31,-21 0-15,21 0-16,0 0 0,0 1 0,0-1 16,-21 0-16,21 0 0,0 0 15,0 0-15,0 1 0,0-1 0,21 0 16,-21 0-16,21-21 0,0 21 15,0-21-15,1 0 0,-1 0 0,21 0 16,-21 0-16,64 0 16,-22 0-1,-41-21-15,-1 0 0,21-21 16,-21-1-16,0 22 0,1-64 16,-1 43-16,0 0 0,0-1 15,0 1-15,-21 0 0,21 21 0,22-64 16,-43 64-1,0 42 1,-21 0-16,-1 0 16,1 22-16,0-22 0,0 0 0,21 21 15,-21 1-15,21-22 0,-21 0 16,21 21-16,0-21 0,0 1 0,0 41 16,0-42-16,21 0 15,21 1 1,22-22-16,-43 0 15,0 0-15,0 0 16,0 0-16,0 0 0,1-22 0,-1 1 16,0 0-16,0 0 0,21-43 15,-42 1 1,22 63-16,-22-21 0,21 0 16,-21 42-1,0 0-15,0 0 16,-21 0-16,21 0 0,-22 43 15,22-43-15,0 0 16,0 0-16,0 1 0,0-1 16,22-21-16,-1 0 0,0 21 15,42-21 1,1 0-16,-43 0 0,0-21 16,22 0-16,-22-1 0,-21 1 15,21-21-15,0 21 0,-21-22 16,42-147-1,-20 105-15,-22 43 0,21 0 16,0 20-16,-21-20 0,0 21 16,21 21-16,-21-21 0,0 42 15,0 21 1,-21-21-16,21 1 16,-21 20-16,0-21 0,-22 64 15,22-43-15,0 0 0,21-20 0,-21 20 16,21-21-16,-21 0 0,21 64 15,0-64 1,0-42 15,0 0-31,21 21 16,-21-21-16,21-1 0,0 1 16,0 0-16,0 0 0,1 21 15,-1-21-15,0 0 0,0 21 0,0 0 16,64 0-1,-43 0-15,1 21 0,-22 0 16,21 21-16,-42-21 16,0 1-16,0-1 15,-21 0-15,0-21 0,-22 21 16,-20-21 0,42 21-16,0-21 0,-22 0 15,22 0-15,0 0 0,0 0 0,-22 0 16,22 0-16,21 21 0,0 1 31,21-22-31,1 21 16,-1-21-16,0 21 0,0-21 15,0 0-15,0 0 0,1 21 16,-1-21-16,21 0 16,0 0-16,1 0 0,-1 0 15,-21 0-15,0 0 0,22 0 0,-22-21 16,42 0-16,-41 0 0,-1-1 15,0 1-15,0 0 0,0 0 16,0 0-16,-21-22 0,22 1 16,-1-43-16,-21 64 15,0 0-15,0 0 16,-21 21-16,-1 0 16,1 0-16,0 21 0,21 0 15,-42 43-15,21 42 16,21-85-16,0 21 0,0-21 15,0 0-15,0 22 0,0-22 16,0 0-16,21 0 0,0-21 16,0 0-16,0 21 0,0-21 0,85 0 15,0 0 1,-85 0-16,0-21 16,22 0-16,-43 0 15,21 0-15,-21 0 16,0-1-16,0-20 0,-21 0 15</inkml:trace>
  <inkml:trace contextRef="#ctx0" brushRef="#br1" timeOffset="-188328.31">20849 14097 0,'-21'0'0,"42"0"0,-63 0 16,21 0-16,-1 0 0,22-21 47,22 21-31,-1-21-16,0 21 0,0-21 15,0 21-15</inkml:trace>
  <inkml:trace contextRef="#ctx0" brushRef="#br1" timeOffset="-187000.66">23262 14139 0,'21'-21'0,"-42"42"0,63-63 16,-20 21-16,-22 0 16,21 0-16,-42 42 31,21 0-31,-22 0 16,1 0-16,21 43 15,-21-43-15,21 21 0,-21-21 16,21 22-16,0-22 0,0 21 0,0 1 15,0-22-15,21 0 0,0 0 16,0 0-16,1 0 0,83-21 16,-62 0-16,-1 0 15,0 0-15,1 0 0,-1 0 16,43-21-16,-43 0 0,0 0 16,43-43-1,-43 1-15,-20 42 0,-1-22 16,-21-41-16,0 63 15,0-22-15,-21 43 32,-1 0-32,22 21 0,-63 43 15,42-43 1,0 0-16,-1 0 0,22 1 0,-21 20 16,0-21-16,0 0 0,21 0 15,0 1-15,-21-1 0,42-21 47,-21-21-31,21-1-16,0 1 0,0 0 0,1 0 15,20-21-15,0-22 16,1 43-16,-22 0 0,21 0 16,-21-1-16,22 1 15,-1 21-15,-21 0 16,0 0-16,0 21 15,-21 1-15,0 20 0,0-21 16,0 0-16,-21 0 0,0 1 16,21 20-16,-21 0 0,21-21 15,0 1-15,0-1 0,0 0 0,21-21 16,0 21-16,0-21 0,1 21 16,20-21-16,0 0 15,-21 0-15,22 0 16,-22-21-16,0 21 0,21-21 15,-20 0-15,-1 0 0,0-1 0,42-83 16,-63 83 0,22 1-16,-22 0 0,0 0 15,0 0-15,0 0 0,-22 21 16,1 0 0,21 21-16,-21 0 0,0 0 15,21 0-15,-21 0 0,21 1 0,0-1 16,0 0-16,0 0 0,0 0 0,0 0 15,0 1-15,0-1 0,0 0 16,0 0-16,0 0 16,0-42 15,0 0-15,-21 0-1,21 0 1,-22 21-16,22-22 0,-21 22 78,0 0 16,0 0-79,0 0-15</inkml:trace>
  <inkml:trace contextRef="#ctx0" brushRef="#br1" timeOffset="-186037.21">18119 14626 0,'0'0'0,"21"21"0,0-21 16,21 0-16,-21 0 0,22 0 16,20 0-16,1 0 0,-1-21 0,1 0 15,-1 21-15,1-21 0,-1 21 16,1 0-16,-22-21 0,22 21 16,-43 0-16,21 0 0,-21 0 0,0 0 15,-42 0 1,0 0-16,-21 21 15,21 0-15,-22-21 0,-20 21 16,42 0-16,-1-21 0,-20 22 16,42-1-16,21-21 15,22 0-15,-22 0 16,63 0-16,-20 0 0,63 0 16,-64-21-1,128-1-15,-106 22 0,-1-21 16,22 0-16,-21 0 0,21 0 0,-22 0 15,1-1-15,84-41 16</inkml:trace>
  <inkml:trace contextRef="#ctx0" brushRef="#br1" timeOffset="-185132.72">24955 14266 0,'0'-21'0,"0"0"16,22 0-16,-22 0 15,0 0-15,0-1 16,0 44 31,0-1-47,0 0 0,0 0 0,0 0 16,-22 22-16,22-22 0,-21 0 15,21 0-15,-21 0 0,21 22 16,0-22-16,-21 0 0,21 0 15,21-21 17,0 0-32,22 0 0,-22 0 15</inkml:trace>
  <inkml:trace contextRef="#ctx0" brushRef="#br1" timeOffset="-184391.15">25717 14288 0,'0'-22'0,"0"44"0,0-65 16,0 22-16,0-21 0,0 21 15,-21-1-15,21 1 0,-21 21 16,0-21-16,0 21 0,0 0 16,-1 0-16,1 0 0,-42 0 15,-1 64 1,43-43-16,0 21 0,-21 22 15,20-43-15,1 21 0,21-21 16,-21 0-16,21 22 0,0-22 16,21 42-16,22-41 15,-22-22-15,0 0 16,21 0-16,-21 0 0,22 0 16,20-22-16,-42 1 0,1 21 15,41-42-15,-42 0 16,64-85-1,-64 42-15,-21 43 0,21-1 16,-21 1-16,0 0 16,0-1-16,0 1 0,21 0 0,-21-1 0,0 1 15,22 21-15,-22-43 16,0 107 0,0-22-1,-22 21-15,1 0 0,0 1 16,0 20-16,0-20 0,0-1 0,21 106 15,0-42 1,0-64-16,0-21 0,42 43 16,-21-43-16,0 21 0,43-20 15,-43-1-15,21-21 0,1 0 16,-1 0-16,-21 0 0,21 0 16,64-43-16,-42 22 15,-22 0-15,-21 0 16,0 0-16,1 0 0,-1-22 15,-21 22-15,0 0 0,0 0 0,0 0 16,0-1-16,-21 22 16,-1 0-1,1 22-15,21-1 0,0 0 16,0 0-16,0 0 0,0 0 16,0 1-16,0-1 0,0 0 0,0 0 0,0 0 15,21-21 1,1 0-16,-1 0 15,0 0-15,0 0 0,0-21 16,-21 0-16,0 0 16,0 0-16</inkml:trace>
  <inkml:trace contextRef="#ctx0" brushRef="#br1" timeOffset="-184158.2">25463 13907 0,'0'0'15,"-21"0"-15,0 0 32,0 0-1,0 0-31,0-22 15,-1 22-15,1-21 0,-21 21 0,21 0 16</inkml:trace>
  <inkml:trace contextRef="#ctx0" brushRef="#br1" timeOffset="-183977.31">23558 13758 0,'0'0'0,"-21"0"0,21-21 15,21 21 17,-21 21-17,0 1-15,0-1 16,-21-21-16,0 21 0</inkml:trace>
  <inkml:trace contextRef="#ctx0" brushRef="#br1" timeOffset="-183516.57">18859 15621 0,'0'0'0,"0"-21"0,0-21 15,0 20-15,0-20 0,0 21 0,0 0 16,0 0-16,0-1 0,0 44 31,0-1-31,0 0 16,0 0-16,0 21 0,0-20 0,0 20 16,0 0-16,0 1 0,0-22 15,0 106 1,0-64-16,0-20 15,0-22-15,0 21 0,0-21 0,0 0 16,0 22-16,-21-43 16</inkml:trace>
  <inkml:trace contextRef="#ctx0" brushRef="#br1" timeOffset="-182754.98">18436 15875 0,'0'0'0,"0"-21"15,21 21-15,0 0 0,1-21 16,20 21-16,-21 0 0,21-21 0,22 21 16,21-22-16,20 1 15,-41 0-15,-1 21 0,22-21 16,-21 0-16,-1 21 0,1-21 0,-1-1 16,-21 22-16,1-21 0,-1 0 15,64-21 1,-64-22-16,-42 43 15,21 21-15,-21-21 0,0 42 32,0 0-32,-21 0 15,21 22-15,-42 41 16,21-41-16,0-1 0,21-21 0,-22 22 16,1-1-16,21-21 0,0 0 15,-21 22-15,21-22 0,0 0 0,-21 21 16,42-63 15,0 0-15,0 0-16,1 0 15,-1-1-15,0 1 0,0 0 0,21-21 16,-20 21-16,-1-1 0,21 1 16,-21 21-1,0 0-15,1 0 0,-1 0 16,-21 21-16,0 1 15,0-1-15,21 21 0,-21-21 16,0 0-16,21 43 16,-21-43-16,0 0 0,21 0 0,0 1 15,1-22-15,-1 0 16,-21 21-16,42-21 0,-21 0 0,43 0 16,-1-21-1,-20-1-15,-1 1 0,-21 0 16,21 0-16,-20 0 0,-1 0 0,0-1 15,0 1-15,0 0 0,-21 0 0,0 0 16,0 0-16,0-1 0,0-20 16,-21 42-16,0 0 15,0 0-15,0 0 16,-1 21-16,22 0 0,-21 1 0,21-1 16,-21 0-16,21 42 15,0-20-15,0-22 0,0 0 16,0 21-16,0-20 0,21-1 15,0-21-15,1 0 16,-1 0-16,0 0 0,0 0 16,0 0-16,64 0 15</inkml:trace>
  <inkml:trace contextRef="#ctx0" brushRef="#br1" timeOffset="-181159.7">21653 15685 0,'0'0'0,"64"-22"16,-43 22-16,21-21 0,-20 0 0,-1 21 16,0-21-16,-21 0 0,0 0 15,0-1-15,0 1 16,0 0-16,0 0 0,-21 21 16,0 0-16,-1 0 0,1 0 0,0 0 15,-21 0-15,21 0 16,-22 21-16,-63 43 15,1 20-15,83-41 16,1-22-16,0 0 0,21 21 16,0-21-16,0 22 0,0-22 15,0 0-15,42 21 16,-20 1 0,-1-22-16,0-21 0,0 21 0,0 0 15,-21 0-15,0 1 16,-21-22-1,0 0-15,-21 0 16,20 0-16,1 0 0,-21 0 16,21 0-16,-22-22 0,22 1 0,-21 21 15,21-21-15,0 0 0,-1 0 0,-20 21 16,21-43-16,-21 22 16,42 0-16,0 42 31,0 0-31,0 1 0,0-1 15,0 0-15,42 42 16,0-20-16,-21-22 16,1-21-16,20 42 0,0-42 15,1 0-15,-22 0 16,21 0-16,0 0 0,22 0 0,21 0 16,-43-21-16,43 0 15,-43 0-15,-21 21 0,43-43 16,-22 22-16,-21-21 0,0 21 0,0 0 15,-21-22-15,0 22 0,22 0 16,-22-43-16,0 22 16,-22 42 15,22 21-31,-21 0 0,0-21 0,21 22 16,-21 41-16,0 1 15,21-43 1,0 0-16,0 0 0,0 0 0,21 0 15,0-21-15,0 22 16,22-22-16,-22 0 0,42 0 16,1-22-16,-43 1 15,0 0-15,0 0 0,0 21 16,-21-21-16,0 0 0,22-1 16,-22-20-16,21 21 0,-21 0 0,0-22 15,0 22 1,0 42 15,0 1-31,0-1 0,0 0 16,0 42-16,21-20 15,0-22-15,0 0 16,-21 0-16,21 0 0,1 1 0,-1-1 16,0-21-16,21 0 0,-21 21 0,1-21 15,20 0-15,-21 0 0,0 0 16,64-21-1,-64 0-15,21-22 0,-20 22 16,-22 0-16,0 0 16,21-22-16,0 22 0,0 0 0,-21 0 15,21 0-15,0 0 0,1-1 0,-22 1 16,0 42 15,0 1-31,0-1 0,0 0 16,0 0-16,0 0 0,0 0 15,0 1-15,0-1 0,0 0 0,0 0 16,0 0-16,21-21 16,0 21-16,0-21 0,0 0 15,0 0-15,1 0 0,-1 0 16,0 0-16,0-21 0,0 21 0,43-42 31,-22 0-31,-21 20 0,-21-20 16,21 0-16,-21 21 0,22-1 15,-22 1-15,0 0 0,0 0 16,0 42 0,-22-21-1,1 21-15,21 0 0,-21 1 16,21-1-16,-21 0 0,21 0 0,0 0 16,0 0-16,0 1 0,0-1 15,0 0-15,0 0 16,0 0-16,21-21 0,0 0 0,0 21 15,1-21-15,-1 0 0,0 0 0,0 0 16,0 0-16,0 0 0,64-21 16,-43-21-1,-20 21-15,-1 0 0,0-1 16,-21 1-16,21 0 0,0 0 16,0 0-16,1-22 0,-1 22 15,0 0 1,-21 42-16,0 0 15,0 1-15,0-1 0,21 0 16,-21 0-16,0 0 0,0 0 0,21 1 16,-21-1-1,21-21-15,1 0 0,-22 21 0,42-21 16,-21 0 0,0 0-16,0 0 0,22-21 15,-22 0-15,-21-1 16,0 1-16,0 0 0,0 0 15</inkml:trace>
  <inkml:trace contextRef="#ctx0" brushRef="#br1" timeOffset="-180984.8">23982 16023 0,'0'0'0,"21"0"15,0 0-15,-21 21 0,21-21 16,-21-21 15,-21 0-15,0 21-16,0-21 0</inkml:trace>
  <inkml:trace contextRef="#ctx0" brushRef="#br1" timeOffset="-150082.87">6921 16277 0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17A9-33A4-4A81-8E3A-8D32D47C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8437-BAD2-4ECA-A85A-8919432D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AB28-709B-479B-A4B6-D04A616B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32CD-CCDE-4A6F-B3C6-3152AE3B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51B3-38CC-4E88-A52D-00BC3EC7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F9E1-C017-46DC-B42E-0ADEAA2C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496E6-815B-4541-83E8-4F6425DC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0246-A38A-400B-815C-DE47557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057E-216D-4D1D-8720-F5B9D4C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53AF-E931-4655-B5E5-88A18971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789F1-CE32-4034-A642-9F299EC3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78985-6B87-4DC0-A451-0862F989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3FE8-CB86-4FC8-8BBE-B7E931A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CD0F-DD63-49F7-B5A5-CA89A945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2A03-A9E3-400A-A227-9743F909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3F96-2F63-4A1C-BCDB-3869F73D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FC4F-7599-43D2-AE53-F8D85A49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F67-ADA4-45B2-A25A-C26FF5F1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48ED-DDAC-4C7E-BFE0-F49A5FA3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3E8A-B858-4CD9-910C-0063C0D4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0CBF-7EAC-44AA-A01C-B0BC680A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6FC9-BE2A-4996-85D0-EAA5EE9B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83DE-3B04-4BD6-9716-1B87FCB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6EE-936B-42E3-913B-CC28E6C2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49F-3E68-4062-A84B-D25E9D27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F9B2-BCF7-4181-B746-4120A169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6B6B-BD3C-4415-9B4B-BD7D0A5C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FC35-05F4-4225-B0D6-B2D4F1288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C8E4-78F3-4632-B11E-42CF2A01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47A81-F5E8-471F-83E8-DD0EAC8C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7007C-915D-498A-8E6C-FCC068DD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ABD-8703-4056-8A9F-F5F86CC8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F8B6-6863-454C-9A77-28AA4E56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F884-7DF2-41AE-8206-B388CF25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60232-5106-46F7-8F68-0000C1D7D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4A30B-D602-4515-BB05-3898B873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11A40-6A1E-456D-917A-8CA964BB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CB6F2-95BC-44BA-BE19-05E63FC9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E1BED-5243-4C37-8FC6-53E521D8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0FC-CC0B-4AEF-AFC0-D276E89F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E8EA5-274D-4444-8C1A-21E71929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B1F26-1CCA-480B-9B9A-B35BC073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6F8DA-8163-4A0F-A266-68C94E7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053EA-12C8-428D-8577-E9CA0FBC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77546-9CB9-4993-A936-4A4FA0B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A406-0AA1-4B45-A0B4-C12CC143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849B-95E8-4532-B287-9298102B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7E3A-D460-4FE9-80FA-20362BAE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4EF12-E01F-4B12-9ACA-0266F9B5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8BA4-CE72-47BC-BF00-6281A09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021E-3F83-42AC-A855-42DEEC2B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7F32-8C21-4144-8B5D-5BE49F3B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C4B4-E468-4A30-A7AB-83BB64E3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37D65-B667-4187-8F66-668C6CE9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408DB-B3A3-476A-B451-B07D6299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2C33-351A-4A9A-86F1-2485AB66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6E65-F9A2-4A07-B367-964CC3F6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7B83-2216-40C2-947A-4BB64C4A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B3AB0-4368-43E7-A875-F065A68B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4642-2207-494E-A0CD-68C96469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12A0-713F-4D39-8C4E-7030B72C8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DB29-334C-4668-9C34-86A14F846385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1002-9EC5-4DC9-B019-5A1BB21DD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0D5D-A3B3-43F2-9081-5D8B7FD1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6875-41F0-4587-B1B5-6F3764973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6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A6856-6C30-4357-90F6-9C386FC449F1}"/>
                  </a:ext>
                </a:extLst>
              </p14:cNvPr>
              <p14:cNvContentPartPr/>
              <p14:nvPr/>
            </p14:nvContentPartPr>
            <p14:xfrm>
              <a:off x="929520" y="350640"/>
              <a:ext cx="1085904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A6856-6C30-4357-90F6-9C386FC44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341280"/>
                <a:ext cx="1087776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74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44E0D9-433A-4009-B09B-3735CC07CE0A}"/>
                  </a:ext>
                </a:extLst>
              </p14:cNvPr>
              <p14:cNvContentPartPr/>
              <p14:nvPr/>
            </p14:nvContentPartPr>
            <p14:xfrm>
              <a:off x="647640" y="175320"/>
              <a:ext cx="10386360" cy="32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44E0D9-433A-4009-B09B-3735CC07C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65960"/>
                <a:ext cx="1040508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8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A80227-3C36-41F0-A26A-C36878ED3A7F}"/>
                  </a:ext>
                </a:extLst>
              </p14:cNvPr>
              <p14:cNvContentPartPr/>
              <p14:nvPr/>
            </p14:nvContentPartPr>
            <p14:xfrm>
              <a:off x="662760" y="91440"/>
              <a:ext cx="637848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A80227-3C36-41F0-A26A-C36878ED3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82080"/>
                <a:ext cx="639720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F43F73-366C-41A4-9EE8-B15E8911F1F5}"/>
                  </a:ext>
                </a:extLst>
              </p14:cNvPr>
              <p14:cNvContentPartPr/>
              <p14:nvPr/>
            </p14:nvContentPartPr>
            <p14:xfrm>
              <a:off x="304920" y="396360"/>
              <a:ext cx="1029492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F43F73-366C-41A4-9EE8-B15E8911F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87000"/>
                <a:ext cx="1031364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82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25B62-B55E-456D-B354-2110B52BD5E7}"/>
                  </a:ext>
                </a:extLst>
              </p14:cNvPr>
              <p14:cNvContentPartPr/>
              <p14:nvPr/>
            </p14:nvContentPartPr>
            <p14:xfrm>
              <a:off x="1531440" y="518040"/>
              <a:ext cx="7170840" cy="471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25B62-B55E-456D-B354-2110B52BD5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508680"/>
                <a:ext cx="7189560" cy="47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49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E0BC0D-D23E-4D64-8748-07DCC439B31B}"/>
                  </a:ext>
                </a:extLst>
              </p14:cNvPr>
              <p14:cNvContentPartPr/>
              <p14:nvPr/>
            </p14:nvContentPartPr>
            <p14:xfrm>
              <a:off x="662760" y="274320"/>
              <a:ext cx="1117152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E0BC0D-D23E-4D64-8748-07DCC439B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64960"/>
                <a:ext cx="1119024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7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D3D56-C7C8-49FD-BCAD-4D62D170DD4C}"/>
                  </a:ext>
                </a:extLst>
              </p14:cNvPr>
              <p14:cNvContentPartPr/>
              <p14:nvPr/>
            </p14:nvContentPartPr>
            <p14:xfrm>
              <a:off x="106560" y="190440"/>
              <a:ext cx="1090476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D3D56-C7C8-49FD-BCAD-4D62D170D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81080"/>
                <a:ext cx="1092348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6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C9C27B-CC5D-4BEF-ADDA-D6F68D5819ED}"/>
                  </a:ext>
                </a:extLst>
              </p14:cNvPr>
              <p14:cNvContentPartPr/>
              <p14:nvPr/>
            </p14:nvContentPartPr>
            <p14:xfrm>
              <a:off x="190440" y="0"/>
              <a:ext cx="928908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C9C27B-CC5D-4BEF-ADDA-D6F68D581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930780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1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1FEF7-5C52-4EF2-BDC7-3EAB2D79BCD8}"/>
                  </a:ext>
                </a:extLst>
              </p14:cNvPr>
              <p14:cNvContentPartPr/>
              <p14:nvPr/>
            </p14:nvContentPartPr>
            <p14:xfrm>
              <a:off x="1706760" y="129600"/>
              <a:ext cx="183240" cy="33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1FEF7-5C52-4EF2-BDC7-3EAB2D79BC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120240"/>
                <a:ext cx="2019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6E3B6B-D21B-4D4D-8C24-02BB2B54D9D5}"/>
                  </a:ext>
                </a:extLst>
              </p14:cNvPr>
              <p14:cNvContentPartPr/>
              <p14:nvPr/>
            </p14:nvContentPartPr>
            <p14:xfrm>
              <a:off x="0" y="106560"/>
              <a:ext cx="10889280" cy="633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6E3B6B-D21B-4D4D-8C24-02BB2B54D9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7200"/>
                <a:ext cx="10908000" cy="63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17053-D3FC-4889-BB2A-745EFCA336EF}"/>
                  </a:ext>
                </a:extLst>
              </p14:cNvPr>
              <p14:cNvContentPartPr/>
              <p14:nvPr/>
            </p14:nvContentPartPr>
            <p14:xfrm>
              <a:off x="3878640" y="998280"/>
              <a:ext cx="7170840" cy="233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17053-D3FC-4889-BB2A-745EFCA336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9280" y="988920"/>
                <a:ext cx="7189560" cy="23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A0B12A-62EA-49E6-9C48-C6F0E278D625}"/>
                  </a:ext>
                </a:extLst>
              </p14:cNvPr>
              <p14:cNvContentPartPr/>
              <p14:nvPr/>
            </p14:nvContentPartPr>
            <p14:xfrm>
              <a:off x="7878960" y="1089720"/>
              <a:ext cx="762480" cy="207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A0B12A-62EA-49E6-9C48-C6F0E278D6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9600" y="1080360"/>
                <a:ext cx="781200" cy="20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8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F22648-56BF-4729-B15F-A1C6841C727C}"/>
                  </a:ext>
                </a:extLst>
              </p14:cNvPr>
              <p14:cNvContentPartPr/>
              <p14:nvPr/>
            </p14:nvContentPartPr>
            <p14:xfrm>
              <a:off x="0" y="152280"/>
              <a:ext cx="1092744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F22648-56BF-4729-B15F-A1C6841C7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0946160" cy="48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BEE86C-025A-4959-A7DD-BDE0016AA3E0}"/>
                  </a:ext>
                </a:extLst>
              </p14:cNvPr>
              <p14:cNvContentPartPr/>
              <p14:nvPr/>
            </p14:nvContentPartPr>
            <p14:xfrm>
              <a:off x="266760" y="442080"/>
              <a:ext cx="8984160" cy="438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BEE86C-025A-4959-A7DD-BDE0016AA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432720"/>
                <a:ext cx="900288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9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7A5BC-E2E8-4564-AE65-D26FC88069C3}"/>
                  </a:ext>
                </a:extLst>
              </p14:cNvPr>
              <p14:cNvContentPartPr/>
              <p14:nvPr/>
            </p14:nvContentPartPr>
            <p14:xfrm>
              <a:off x="228600" y="327600"/>
              <a:ext cx="1183428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7A5BC-E2E8-4564-AE65-D26FC8806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18240"/>
                <a:ext cx="1185300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4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212F41-4815-4887-BBC7-A9E897F9B8F6}"/>
                  </a:ext>
                </a:extLst>
              </p14:cNvPr>
              <p14:cNvContentPartPr/>
              <p14:nvPr/>
            </p14:nvContentPartPr>
            <p14:xfrm>
              <a:off x="365760" y="1013400"/>
              <a:ext cx="888516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212F41-4815-4887-BBC7-A9E897F9B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004040"/>
                <a:ext cx="890388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8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95B10-B1EA-46F3-8790-16DC78F4C702}"/>
                  </a:ext>
                </a:extLst>
              </p14:cNvPr>
              <p14:cNvContentPartPr/>
              <p14:nvPr/>
            </p14:nvContentPartPr>
            <p14:xfrm>
              <a:off x="99000" y="343080"/>
              <a:ext cx="12039840" cy="33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95B10-B1EA-46F3-8790-16DC78F4C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33720"/>
                <a:ext cx="1205856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75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262C3-19CC-4241-8048-74576750C605}"/>
                  </a:ext>
                </a:extLst>
              </p14:cNvPr>
              <p14:cNvContentPartPr/>
              <p14:nvPr/>
            </p14:nvContentPartPr>
            <p14:xfrm>
              <a:off x="190440" y="167760"/>
              <a:ext cx="884736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262C3-19CC-4241-8048-74576750C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886608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B2D-7610-4730-ABB1-32F5EA40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0D16-FEE2-43AC-97B8-6688A5CF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A8D962-473D-4988-9AB4-C163F8607AF7}"/>
                  </a:ext>
                </a:extLst>
              </p14:cNvPr>
              <p14:cNvContentPartPr/>
              <p14:nvPr/>
            </p14:nvContentPartPr>
            <p14:xfrm>
              <a:off x="442080" y="266760"/>
              <a:ext cx="8778600" cy="175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A8D962-473D-4988-9AB4-C163F8607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57400"/>
                <a:ext cx="879732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1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2021-07-01T02:14:10Z</dcterms:created>
  <dcterms:modified xsi:type="dcterms:W3CDTF">2021-07-01T02:58:07Z</dcterms:modified>
</cp:coreProperties>
</file>