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0:49:35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1947 0,'0'0'0,"22"-21"0,-1 0 0,0 0 16,-21-21-16,0-1 0,0-41 15,0 20-15,0 1 0</inkml:trace>
  <inkml:trace contextRef="#ctx0" brushRef="#br0" timeOffset="775.61">2201 572 0,'-21'0'16,"21"-22"-16</inkml:trace>
  <inkml:trace contextRef="#ctx0" brushRef="#br0" timeOffset="819.58">2053 550 0,'-21'-21'32</inkml:trace>
  <inkml:trace contextRef="#ctx0" brushRef="#br0" timeOffset="886.55">2201 423 0,'0'0'0,"21"22"0,1-22 15,-22 63-15,148-63 0,0 21 0,-63-21 16</inkml:trace>
  <inkml:trace contextRef="#ctx0" brushRef="#br0" timeOffset="970.5">3408 466 0,'-43'0'0,"22"0"0</inkml:trace>
  <inkml:trace contextRef="#ctx0" brushRef="#br0" timeOffset="1046.45">3281 487 0,'-21'0'32,"-1"0"-17</inkml:trace>
  <inkml:trace contextRef="#ctx0" brushRef="#br0" timeOffset="2502.48">2540 656 0,'0'0'0,"0"-21"0,-21 21 0,0 0 0,-1 0 15,1 0-15,0 0 16,0 0-16,0 0 0,0 0 0,-1 0 16,1 0-16,0 0 0,0 0 15,-21 0-15,20 0 0,1 0 0,0 0 16,-21 0-16,21 0 0,-1 0 16,1 0-1,42 0 16,1-21-31,-1 21 16,21 0-16,-21 0 0,22 0 16,-22 0-16,21-21 0,22 21 0,-22 0 15,21 0-15,1-21 0,-1 21 16,22 0-16,-21-22 0,-1 22 16,22 0-16,-22-21 0,22 21 0,-22 0 15,1 0-15,-1-21 0,-20 21 16,20 0-16,-20 0 0,-1 0 0,0 0 15,-21 0-15,1 0 0,-1 0 16,-42 0 47,-1 0-63,1 0 15,0 0-15,0 21 0,0-21 16,0 0-16,-1 21 0,1-21 0,-21 0 15,21 22-15,-22-22 0</inkml:trace>
  <inkml:trace contextRef="#ctx0" brushRef="#br0" timeOffset="2966.23">2667 699 0,'0'0'0,"0"-22"16,0 1-1,-21 21 1,0 21 31,21 1-47,0-1 0,0 0 15,0 0-15,0 0 0,0 22 0,0-1 16,0 0-16,0 1 0,-22-1 16,22 0-16,-21 22 0,21-22 0,0 0 15,0 22-15,-21-22 0,21 1 16,-21-1-16,21 0 0,-21 1 0,21-1 16,0 0-16,0 1 0,0-22 15,0 21-15,0 0 0,0-20 0,0-1 16,0 0-16,0 0 0,0 0 15,0 0-15,0 1 16,0-44 31,0 1-47,0 0 16,0 0-16,0 0 0,21 0 15,-21-1-15</inkml:trace>
  <inkml:trace contextRef="#ctx0" brushRef="#br0" timeOffset="5316.91">2984 1312 0,'22'0'15,"-22"-21"-15,21 21 16,-21-21 0,21 21-16,-21-21 0,0 0 15,21 21 1,-21-21-16,0 42 47,0 0-32,0 0-15,0 0 0,-21 0 0,21 1 16,0-1-16,-21 0 0,21 21 16,-21-21-16,-1 1 0,22-1 0,0 21 15,0-21-15,0 0 0,-21 22 16,21-22-16,0 0 0,0 0 0,0 0 16,21 1-16,1-22 15,-1 0-15,0 0 0,0 0 16,0 0-16,22 0 0,-22-22 15,0 1-15,21 21 0,-21-21 0,22 0 16,-22 0-16,0 0 0,0-1 16,22 1-16,-43 0 0,21 0 15,0 0-15,0 0 0,-21-1 16,21 1-16,-21 0 0,0 0 0,21 21 16,-21-21-16,0 0 0,0-1 15,0 44 48,0-1-63,0 0 0,0 0 0,0 0 15,0 0-15,0 22 0,0-22 16,0 21-16,0 1 0,0-1 0,0 0 16,0 1-16,0 20 15,0-21-15,0 22 0,0-22 0,0 22 16,0-22-16,0 22 0,0-22 0,0 0 15,0 1-15,0 20 0,-21-21 16,21 1-16,-21-1 0,21 0 0,0-20 16,-21 20-16,0-21 0,0 21 15,21-20-15,-22-1 0,1 0 16,-21-21-16,21 21 0,-22 0 0,22-21 16,-21 0-16,0 0 0,-1 0 0,1 0 15,0 0-15,-1 0 0,1 0 16,0-21-16,20 0 0,-20 21 15,21-21-15,0 21 0,21-21 0,0-1 16,0 1 0,0 0-16,21 0 0,0 0 15,0 0-15,0-1 0,22 1 16,-22 0-16,21 0 0,-21 0 0</inkml:trace>
  <inkml:trace contextRef="#ctx0" brushRef="#br0" timeOffset="5714.68">4085 1312 0,'0'-84'16,"-21"84"-1,0 0 1,21 21 0,-21 0-16,21 21 0,0-20 0,-22 20 15,22 0-15,0 1 0,0-1 16,-21 21-16,21 1 0,-21 21 16,21-22-16,-21 1 0,21 20 0,-21-20 15,0-1-15,21 1 0,-22-1 16,1 1-16,21-1 0,-21-20 0,21 20 15,0-21-15,-21 1 0,21-1 16,-21 0-16,21-20 0,0-1 0,0 0 16,0 0-16,0 0 0,0-42 31,21 0-15,-21-21-16,0 20 0,21-20 15,-21 0-15</inkml:trace>
  <inkml:trace contextRef="#ctx0" brushRef="#br0" timeOffset="6094.7">3831 1461 0,'0'0'16,"0"-22"-16,-21 1 0,21 0 0,-21 0 0,21 0 15,0 0-15,0-1 0,21 1 16,0 0-16,0 0 0,0 0 0,22 0 15,-22-1-15,21 1 0,1 21 16,-1-21-16,0 21 0,22 0 16,-22 0-16,0 0 0,22 0 15,-22 21-15,1 0 0,-1-21 0,-21 22 16,21 20-16,-20-21 0,-1 0 16,-21 0-16,0 22 0,0-22 0,0 21 15,-43-21-15,22 1 0,-21 20 16,0-21-16,-1 21 0,1-20 0,0-1 15,-1 0-15,1 0 0,0 0 16,-1 0-16,1-21 0,0 22 0,20-22 16,1 0-16,0 0 0,0 0 15,21 21-15,-21-21 0,42 0 32,0-21-32,0 21 15,0-22-15,1 22 0,-1-21 0</inkml:trace>
  <inkml:trace contextRef="#ctx0" brushRef="#br0" timeOffset="6502.47">4784 1503 0,'21'0'0,"0"0"31,0 0-31,0-21 16,0 21-16,1 0 0,-1-21 0,0-1 16,0 22-16,0-21 0,0 0 15,1 0-15,-1 21 0,0-21 0,-21 0 16,0-1-16,21 1 0,-21 0 16,0 0-16,0 0 0,-21 21 15,0 0 1,0 0-16,-1 0 0,1 0 0,-21 21 15,21 0-15,0 0 0,-22-21 16,22 43-16,0-22 0,0 0 16,0 0-16,-1 0 0,1 22 0,21-22 15,0 0-15,-21 0 0,21 0 16,0 0-16,0 1 0,0-1 0,0 0 16,21 0-16,0-21 15,1 0-15,-1 0 0,0 0 16,0 0-16,0 0 0,22 0 15,-22-21-15,0 0 0,0 21 0</inkml:trace>
  <inkml:trace contextRef="#ctx0" brushRef="#br0" timeOffset="6934.23">5609 1207 0,'0'0'0,"-42"-22"31,21 22-31,-1 0 0,1 0 16,0 0-16,0 22 0,0-22 16,0 21-16,-1 0 0,1 0 0,0 0 15,0 0-15,0 1 0,0-22 16,-1 21-16,22 0 0,-21 0 0,21 0 16,0 0-16,0 1 15,21-1 1,1-21-16,-1 0 0,0 0 0,21 0 15,-21 0-15,1 21 0,20-21 16,-21 0-16,21 0 0,-20 21 0,-1-21 16,0 0-16,0 21 0,0-21 15,-21 21-15,0 1 0,0-1 16,-21 0 0,0 0-16,0-21 0,-22 21 0,1-21 15,0 21-15,21-21 0,-22 0 16,1 22-16,0-22 0,20 21 0,-20-21 15,21 0-15,0 0 0,0 0 16,-1 0 0,22-21-1,0-1 1</inkml:trace>
  <inkml:trace contextRef="#ctx0" brushRef="#br0" timeOffset="7746.76">8149 1143 0,'0'0'0,"21"-106"31,-21 85-31,0 0 0,0 0 16,0 0-16,0-1 0,-21 22 15,0 0-15,0 0 16,0 0-16,-1 0 0,1 22 16,0-1-16,0 0 0,0 21 0,0-21 15,-1 22-15,-20-1 0,21 0 16,0 1-16,0-1 0,-1 0 0,22 1 16,-21-1-16,21-21 0,-21 22 15,21-1-15,0-21 0,0 0 0,0 0 16,0 1-16,21-1 0,0 0 15,1-21-15,20 0 0,-21 0 0,21 0 16,-20 0-16,20 0 0,0 0 16,1-21-16,-22 0 0,21 21 0,0-22 15,1 1-15,-1 0 0,0-21 0,1 21 16,-22-1-16,0 1 0,21-21 16,-20 21-16,-22-22 0,0 1 15,0 21-15,0-21 0,0-1 16,-22 22-16,1-21 0,0 21 0,-21-22 15,21 22-15,-22 21 0,1-21 16,21 21-16,-22 0 0,1 0 0,21 0 16,-21 0-16,-1 0 0,22 21 15,0-21-15,0 21 0,0-21 0,-1 21 16,22 1-16,0-1 16,0 0-16,22 0 0,-1-21 15,0 0-15,21 0 0,-21 0 16,22 0-16,-1 0 0,0 0 15,22 0-15,-1-21 0</inkml:trace>
  <inkml:trace contextRef="#ctx0" brushRef="#br0" timeOffset="8202.5">9356 614 0,'0'-21'0,"0"42"0,0-63 0,-22 20 0,1 22 16,0-21-16,0 0 0,0 21 15,-22 0-15,22 0 0,0 0 16,-21 0-16,21 0 0,-1 21 16,-20 0-16,21 22 0,0-22 0,0 21 15,-1 22-15,1-22 0,21 22 16,-21-1-16,0 1 0,0-1 0,21 1 16,0-1-16,-21 22 0,-1-22 15,1 1-15,21-1 0,0 22 0,-21-22 16,0 22-16,0-21 0,21 20 0,-21 1 15,-1-22-15,22 22 0,-21-21 16,0-1-16,0 22 0,21-22 0,-21 1 16,0-1-16,21 22 0,0-22 0,0-20 15,-22 20-15,22-20 16,0-1-16,0 0 0,-21-21 0,21 22 16,0-22-16,0 0 0,-21-21 0,0 21 15,0-21-15,0 0 16,-1 0-16,1 0 0,0 0 0,0 0 15,0-21-15,-22 0 0,22 21 0,-21-21 16,21 21-16,-22-21 0,22-1 16,-21 22-16,21-21 0,0 21 0,-22-21 15,22 21-15,21-21 16,-21 0-16,21 0 0,0-1 16,-21 22-16</inkml:trace>
  <inkml:trace contextRef="#ctx0" brushRef="#br0" timeOffset="8260.45">8678 2053 0,'106'-63'16</inkml:trace>
  <inkml:trace contextRef="#ctx0" brushRef="#br0" timeOffset="10478.76">11536 1101 0,'0'0'0,"21"0"16,0-21 15,0 21-15,0-22-16,-21 1 0,22 21 0,-1-21 15,0 21-15,0-21 0,0 21 16,0-21-16,1 0 0,-1-1 0,0 1 16,21 0-16,-21 0 15,1 21-15,-1-21 0,-21 0 0,0-1 16,0 1-16,0 0 0,-21 21 15,-22 0-15,22 0 16,-21 0-16,-1 0 0,1 0 0,0 0 16,-1 21-16,1 0 0,-21 1 15,20-1-15,1 0 0,0 21 0,-1-21 16,1 22-16,0-22 0,20 21 16,-20-21-16,21 22 0,21-22 15,0 0-15,0 21 0,0-20 0,0-1 16,0 0-16,21 0 0,0 0 0,0 0 15,1 1-15,-1-1 0,21 0 16,-21 0-16,0 0 0,22 0 16,-22 1-16,21-1 0,-21 0 0,1 0 15,-1 0-15,0 0 0,0 1 16,-21-1-16,0 0 0,0 0 0,0 0 16,0 0-16,-21 1 0,-21-1 0,-1 0 15,1-21-15,0 21 0,-22-21 16,22 0-16,-1 0 0,-20 0 0,21 0 15,-1 0-15,1 0 0,0-21 16,-1 21-16,22-21 0,0 0 0,-21-1 16,42 1-16,-22 0 0,22 0 15,-21 0-15,21 0 0,0-1 16,0 1-16,21 0 16,1 21-16,-1 0 0,0 0 15,21 0-15,-21 0 0,22 0 0,-22 0 16,21 0-16</inkml:trace>
  <inkml:trace contextRef="#ctx0" brushRef="#br0" timeOffset="10956.49">12213 1334 0,'0'0'0,"-63"-43"31,41 43-31,1 0 0,0 0 0,0 0 16,0 0-16,0 21 0,-1 1 15,1-1-15,0 0 0,0 0 0,0 0 16,21 22-16,-21-22 0,-1 21 0,22-21 16,0 22-16,0-1 0,0-21 15,0 21-15,0-20 0,0 20 16,0-21-16,22 0 0,-1 0 15,0 1-15,0-1 0,21-21 0,-20 0 16,20 0-16,0 0 0,-21 0 0,22 0 16,-1-21-16,-21 21 0,22-22 15,-22 1-15,21 0 0,-21-21 0,0 21 16,1-22-16,20 22 0,-21-21 16,-21-1-16,0 1 0,0 21 0,0-21 15,0-1-15,0 1 0,-21 21 0,0-22 16,0 22-16,-22-21 0,22 21 15,-21 21-15,-1-21 0,22 21 0,-21 0 16,0 0-16,20 0 16,-20 21-16,21-21 0,0 21 0,0 0 15,21 0-15,0 0 0,0 1 0,0-1 16,21-21-16,0 21 0,0 0 16,0-21-16,22 0 0,-1 21 0</inkml:trace>
  <inkml:trace contextRef="#ctx0" brushRef="#br0" timeOffset="11542.34">13208 1037 0,'0'-84'16,"0"168"-16,-21-190 0,0 85 0,21 0 15,-22 21-15,1 0 0,0 0 16,0 0-16,-21 0 0,20 21 0,1 0 15,0 22-15,0-1 0,0 0 16,0 1-16,21 20 0,-22-20 0,1 20 16,0 1-16,0-1 0,0 1 0,0 20 15,-1-20-15,1 20 0,0 1 16,0-21-16,0 20 0,0 1 0,-1-22 16,1 22-16,0 0 0,0-1 0,0 1 15,-22 0-15,22-1 16,0 1-16,0 0 0,0-1 0,0 1 15,-1-21-15,1 20 0,21-20 0,-21-1 16,21 1-16,0-22 0,0 0 16,0 1-16,0-22 0,0 0 0,0 0 15,21 0-15,0-21 0,1 0 0,20 0 16,-21-21-16,21 0 0,1-21 16,-1 21-16,22-1 0,-22-20 0,21 0 15,-20-1-15,20 1 0,-20 0 0,20-1 16,-21 1-16,-20-21 0,20 20 0,-21-20 15,-21 20-15,0-20 0,0-1 16,-21 22-16,0-21 0,-22-1 16,1 1-16,0 20 0,-22-20 0,22 20 15,-22 1-15,1 0 0,21 21 16,-22-22-16,22 22 0,-1 0 0,1 0 16,21 0-16,0-1 0,0 22 15,21-21-15,21 0 16,0 21-16,0 0 0,0 0 15,22 0-15,-22-21 0,21 21 16,0-21-16,1 21 0,-1-21 0,0-1 16,1 1-16,20 0 0,-20 0 0,20 0 15</inkml:trace>
  <inkml:trace contextRef="#ctx0" brushRef="#br0" timeOffset="11847.17">13695 974 0,'0'0'0,"-21"-43"31,-1 43-31,1 0 0,21 22 0,0-1 16,-21 0-16,21 0 0,-21 0 16,21 22-16,-21-1 0,21 0 0,-21 1 15,-1-1-15,22 0 0,-21 1 16,0-1-16,0 21 0,0-20 15,21-1-15,-21 0 0,-1 1 0,22-1 16,0 0-16,0-20 0,-21 20 16,21-21-16,0 0 0,0 0 0,0 1 15,21-22 1,1-22 0,-1 1-16,0 0 0,0 0 15,-21 0-15,21 0 0,0-1 0</inkml:trace>
  <inkml:trace contextRef="#ctx0" brushRef="#br0" timeOffset="12027.06">13187 1482 0,'0'0'16,"21"0"-1,0 0 1,21-21-16,-20 21 0,-1 0 15,21 0-15,0 0 0,-20 0 16,20-22-16,0 22 0,1 0 0,-1 0 16,0-21-16</inkml:trace>
  <inkml:trace contextRef="#ctx0" brushRef="#br0" timeOffset="12611">14203 1312 0,'-21'0'0,"-1"0"0,1 0 16,0 22-16,0-22 0,0 21 0,0 0 16,-1 0-16,1 0 0,0 0 0,0 1 15,21-1-15,0 0 0,-21 21 16,21-21-16,-21 1 0,21 20 0,0-21 16,0 0-16,0 0 0,0 1 15,0-1-15,0 0 0,21-21 16,0 0-1,0 0-15,0 0 16,0-21-16,1 0 0,-1-1 0,0 1 16,21 0-16,-21 0 0,1 0 15,-1 0-15,0-1 0,0 1 0,0 0 16,0 21-16,1 0 31,-22 21-31,0 0 0,0 1 16,0-1-16,0 0 15,0 0-15,0 0 0,0 0 0,0 1 16,21-1-16,0-21 0,0 21 0,0-21 16,0 0-16,1 0 15,-1 0-15,0 0 0,21 0 0,-21 0 16,22 0-16,-22-21 0,21 0 0,1 21 16,-1-22-16,-21 1 0,21-21 15,-20 21-15,-1 0 0,0-22 0,0 22 16,-21-21-16,0-1 0,0 22 15,0-21-15,0 21 0,0 0 0,-21-1 16,21 1-16,-21 0 0,0 21 16,-1 0-16,1 0 0,0 0 0,-21 0 15,21 0-15,-1 21 16,1 0-16,21 1 0,0-1 0,0 0 16,0 0-16,0 0 15,0 0-15,0 1 0,21-1 16,1-21-16,-1 0 0</inkml:trace>
  <inkml:trace contextRef="#ctx0" brushRef="#br0" timeOffset="13092.72">15409 1291 0,'0'0'0,"0"-21"0,0 0 0,0 0 15,-21 21 1,0 0-16,-21 0 0,20 0 0,-20 0 15,21 21-15,-21 0 0,-1 0 16,22 0-16,-21 1 0,-1-1 16,1 0-16,21 21 0,-21-21 0,20 22 15,1-1-15,0-21 0,0 22 16,21-22-16,0 21 0,0-21 0,0 0 16,0 22-16,0-22 0,0 0 15,21-21-15,0 21 0,0-21 0,1 0 16,20 0-16,-21 0 0,21 0 0,1-21 15,-1 0-15,-21 0 0,22 0 16,-1-1-16,0 1 0,1-21 16,-22 0-16,0 20 0,21-20 0,-21 0 15,-21-1-15,0 1 0,22 21 16,-22-21-16,0 20 0,0 1 0,0 0 16,-22 21-1,22 21 1,-21 0-16,21 1 0,0-1 15,0 0-15,0 21 0,0-21 0,0 22 16,0-22-16,0 0 0,0 21 0,0-20 16,21-1-16,1 0 0,-1 0 15,0 0-15,0 0 0,0-21 16,0 0-16,1 22 0,20-22 0,-21 0 16,0 0-16,0 0 0,1 0 15,-1-22-15,0 22 0</inkml:trace>
  <inkml:trace contextRef="#ctx0" brushRef="#br0" timeOffset="13503.49">15790 1418 0,'0'0'0,"0"-63"32,0 42-32,21 21 0,1 0 0,-1-22 15,0 22-15,0 0 0,0 0 16,0 0-16,1 0 0,20 0 15,-21 0-15,0 0 0,0 22 0,1-22 16,-1 21-16,0 0 0,0 0 16,0 21-16,-21-20 0,0-1 0,0 21 15,0-21-15,0 0 0,0 22 0,0-22 16,0 0-16,0 0 0,-21 0 16,0 1-16,0-1 0,0-21 15,-1 0-15,22-21 31,0-1-31,0 1 0,0 0 0,0 0 16,0-21-16,0 20 16,22-20-16,-1 21 0,0-21 0,-21-1 15,21 22-15,0-21 0,0 21 16,1-1-16,-1 1 0,0 0 0,-21 0 16,21 21-16,0 0 0,0-21 0,1 21 15,-1 0-15,0 0 16,0 0-16,0 0 15,-21 21-15,21-21 0</inkml:trace>
  <inkml:trace contextRef="#ctx0" brushRef="#br0" timeOffset="13902.26">16531 1397 0,'0'0'16,"21"0"-16,0 0 15,1 0-15,-1 0 16,0 0-16,0 0 0,0 0 0,22 0 16,-22-21-16,0 21 0,0-21 15,0 21-15,0-21 0,-21-1 0,22 1 16,-22 0-16,0 0 16,0 0-16,0 0 0,0-1 15,-22 22-15,1 0 16,0 0-16,0 0 15,0 0-15,0 22 0,-1-1 0,1 0 16,0 0-16,0 0 0,0 0 16,0 1-16,-1 20 0,22-21 0,0 0 15,0 22-15,0-22 0,0 0 16,0 0-16,0 0 0,0 0 0,0 1 16,0-1-16,0 0 0,22-21 0,-1 21 15,0-21-15,0 0 0,0 0 16,22 0-16,-22 0 0,21 0 0,-21 0 15,22-21-15,-1 21 0,0-21 16,1 0-16,-1-1 0,0 1 16,1 0-16,20 0 0</inkml:trace>
  <inkml:trace contextRef="#ctx0" brushRef="#br0" timeOffset="14234.07">17378 1334 0,'0'0'0,"21"-43"0,21 22 0,-21-21 0,1 21 16,-22-1-16,0 1 0,0 0 15,0 0-15,0 0 0,-22 21 16,1 0-16,0 0 0,0 0 15,0 0-15,0 21 0,-22 0 0,22 0 16,0 0-16,-21 1 0,20-1 16,1 0-16,0 0 0,21 0 15,0 0-15,0 1 0,0-1 0,0 0 0,0 0 16,0 0-16,21 0 16,22 1-16,-22-22 0,21 21 15,-21-21-15,22 0 0,-1 0 16,0 21-16,-21-21 0,1 0 0,20 0 15,-21 0-15,-21 21 0,-21-21 32,0 0-32,0 21 0,-1-21 15,-20 0-15,21 0 0,-21 0 16,-1 0-16,1 0 0,21 21 0,-22-21 16,22 0-16,-21 0 0,21 0 15,0 0-15,-1 0 0,1 0 0,0 0 16,0 0-16</inkml:trace>
  <inkml:trace contextRef="#ctx0" brushRef="#br0" timeOffset="15096.52">9165 529 0,'0'-21'16,"-21"21"0,0 0-16,0 0 0,-22 0 15,1 21-15,0-21 0,-1 21 16,1 1-16,0-1 0,20 0 0,-20 0 15,0 21-15,21-20 0,-1 20 16,-20 21-16,21-20 0,0 20 0,0-20 16,-1 20-16,1 1 0,21-22 0,0 0 15,0 1-15,0-1 16,0 0-16,21-21 0,1 1 0,-1-1 16,0 0-16,0 0 0,21-21 15,-20 0-15,-1 0 0,21 0 0</inkml:trace>
  <inkml:trace contextRef="#ctx0" brushRef="#br0" timeOffset="15972.02">2434 2582 0,'0'0'16,"-42"0"-16,-1 0 0,1 0 16,0 22-16,-1-22 0,1 0 0,21 0 15,0 0-15,0 0 0,-1 21 0,44-21 31,41 0-15,-21 21-16,43-21 0,0 0 16,-1 0-16,22 0 0,21 0 0,0 0 15,21 0-15,1 0 0,20 0 16,0-21-16,1 21 0,-1 0 0,21-21 16,22 21-16,-21-22 0,-1 22 0,22 0 15,-22 0-15,-20 0 0,20 0 16,-21-21-16,1 21 0,-22 0 0,0 0 15,0 0-15,-21 0 0,21 0 16,-21 0-16,-21-21 0,0 21 0,-21 0 16,-1 0-16,-20 0 0,-22 0 15,1 0-15,-22 0 0,0 0 16</inkml:trace>
  <inkml:trace contextRef="#ctx0" brushRef="#br0" timeOffset="16570.13">7747 2201 0,'-42'0'0,"84"0"0,-148 0 0,64 22 15,-1-22-15,-20 0 0,21 0 0,-1 21 16,22-21-16,-21 0 0,21 0 15,-1 0-15,44 0 16,-1 0-16,21 0 16,0 0-16,22 0 0,21 0 15,-22 0-15,43 0 0,-21 0 0,20 0 16,1 0-16,0-21 0,0 21 16,0 0-16,0 0 0,21 0 0,-22-22 15,22 22-15,-21 0 0,-21 0 0,0 0 16,-22 0-16,1 0 0,-1 0 15,-21 0-15,-20 0 0,-1 0 0,0 0 16,-42 0 0,0 0-1,-1 0-15</inkml:trace>
  <inkml:trace contextRef="#ctx0" brushRef="#br0" timeOffset="17382.16">11811 2328 0,'0'0'15,"-42"0"-15,-1 0 0,22 0 0,-21 22 16,21-22-16,-1 0 0,-20 0 0,21 0 15,0 21-15,0-21 0,-1 0 16,1 0-16,21 21 47,21-21-47,22 0 0,-1 0 16,0 0-16,1 0 0,20 0 15,22 0-15,0 0 0,-1 0 16,22 0-16,0 0 0,0 0 0,21 0 15,0 0-15,21 0 0,21 0 16,1 0-16,20 0 0,1 0 0,-1 0 16,43 0-16,-21 0 0,-1 0 15,22 0-15,21 0 0,-21 0 0,21 0 16,-21 0-16,21 0 0,0 0 16,-21 0-16,-1 21 0,22-21 15,-21 21-15,21-21 0,-21 0 0,0 21 0,0-21 16,-22 22-16,1-22 0,0 21 15,-22-21-15,-20 21 0,-1-21 16,0 21-16,-21-21 0,-21 0 16,-21 21-16,0-21 0,-21 0 0,-22 0 15,1 0-15,-22 0 0,-21 0 16,0 0-16,1 0 0,-22-21 16,0 0-1,-22 21-15,1-21 0,0 21 16,0-21-16,0 21 0,0 0 0,-22-22 15,22 22-15,-21 0 0,21 0 16</inkml:trace>
  <inkml:trace contextRef="#ctx0" brushRef="#br0" timeOffset="26720.05">18690 1058 0,'0'0'0,"21"-21"0,0 0 0,1 0 15,-1 0-15,-21 0 0,0-1 0,21 22 16,-21-21-16,0 0 0,21 0 15,-21 0-15,0 0 0,0-1 0,0 1 16,-21 0 0,0 21-1,0 0-15,21 21 16,-22 0-16,1 1 0,0 20 16,0 0-16,0 1 0,0-1 0,-1 21 15,1 1-15,-21-1 0,21 1 16,-22-1-16,22 1 0,-21 21 0,0-22 15,-1 1-15,22-1 0,-21 1 16,-1-1-16,22 1 0,-21-22 0,21 0 16,0 1-16,-1-22 0,1 0 15,0 21-15,21-21 0,-21-21 16,42-21 0,0 0-1,0 0-15,1 0 0</inkml:trace>
  <inkml:trace contextRef="#ctx0" brushRef="#br0" timeOffset="27014.39">19135 1122 0,'0'0'0,"0"21"16,0 0-16,-22 0 0,22 1 0,0-1 16,-21 21-16,21 0 0,-21-20 15,0 20-15,21 0 0,-21 1 0,0-1 16,21 0-16,-22 1 0,1-22 16,0 21-16,21 0 0,-21-20 0,21 20 15,-21-21-15,21 0 0,0 0 16,0 1-16,-21-22 0</inkml:trace>
  <inkml:trace contextRef="#ctx0" brushRef="#br0" timeOffset="27319.27">19113 1122 0,'22'0'0,"-44"0"0,65-21 16,-22 21 0,0 0-16,0 21 15,-21 0-15,21 0 0,1 0 0,-22 22 16,21-1-16,0 0 0,-21-20 16,0 20-16,0 0 0,0 1 0,0-1 15,0 0-15,0 1 0,0-1 16,0 0-16,0-21 0,0 22 15,0-22-15,0 0 0,0 0 0,0 0 16,-21 1-16,21-1 16,-21-21-16,-1-21 31,1-1-31,0 1 16</inkml:trace>
  <inkml:trace contextRef="#ctx0" brushRef="#br0" timeOffset="27519.15">18902 1609 0,'21'0'15,"0"0"1,21 0-16,-20 0 0,20 0 0,-21-21 16,21 21-16,1 0 0,-1 0 15,0-22-15,1 22 0,20 0 0,-20-21 16,20 21-16,-21-21 0,1 0 15,-1 21-15,0-21 0,1 0 0,-22 21 16,21-22-16,-21 1 0</inkml:trace>
  <inkml:trace contextRef="#ctx0" brushRef="#br0" timeOffset="27791">19770 1312 0,'-22'-21'31,"1"21"-31,0 0 16,21 21-16,-21 1 0,0 20 15,21-21-15,0 0 0,0 22 16,-21-1-16,21 0 0,-22 1 0,22-1 16,-21 21-16,21-20 0,0 20 0,-21-20 15,21 20-15,-21-21 0,0 22 16,21-22-16,0 1 0,-21 20 0,-1-21 16,22 1-16,-21-1 0,21 22 15,-21-22-15,0 0 0,21-21 0,-21 22 16,21-22-16,0 21 0,0-21 15,0 1-15,0-44 32,0 1-32,0-21 0,0 21 0,21-22 15</inkml:trace>
  <inkml:trace contextRef="#ctx0" brushRef="#br0" timeOffset="28102.82">19516 1588 0,'0'0'0,"0"-43"0,0 1 0,0 21 16,0 0-16,21-1 16,-21 1-16,21 0 0,0 0 0,0 0 15,0 21-15,22-21 0,-22 21 16,21 0-16,1 0 0,-1 0 0,0 0 16,1 0-16,-22 21 0,21 0 15,-21-21-15,0 21 0,1 0 0,-22 22 16,0-22-16,0 0 0,0 0 0,-22 0 15,1 22-15,-21-22 0,21 0 16,-22 0-16,1 0 0,0 0 0,-1-21 16,22 22-16,-21-22 0,21 0 15,0 0-15,-1 21 0,22-42 32,22 21-17,-1-22-15,0 1 0,0 21 0,0-21 16</inkml:trace>
  <inkml:trace contextRef="#ctx0" brushRef="#br0" timeOffset="28399.65">20193 1355 0,'0'0'0,"-21"0"31,21 21-15,0 0-16,0 0 0,-21 0 0,21 1 15,0 20-15,-22 0 16,22 1-16,0-1 0,-21 21 0,21-20 16,0 20-16,0-20 0,-21 20 0,0 1 15,21-22-15,-21 21 0,21-20 16,-21-1-16,-1 22 0,22-22 0,-21 0 16,21 22-16,-21-22 0,21-21 15,-21 22-15,21-22 0,0 0 0,0 0 16,0 0-16,0-42 31,0 0-31,0 0 0,21-64 16</inkml:trace>
  <inkml:trace contextRef="#ctx0" brushRef="#br0" timeOffset="28722.47">20108 1482 0,'0'-21'0,"0"42"0,0-64 0,0 22 0,0 0 16,0 0-16,21 0 16,1 21-16,-1-21 0,21 21 15,-21 0-15,22 0 16,-1 0-16,0 0 0,1 0 0,-1 0 16,0 0-16,1 21 0,-22 0 15,0 0-15,0 0 0,0 0 0,-21 1 16,0 20-16,0-21 0,-21 21 15,0-20-15,-21-1 0,-1 0 0,1 0 16,0 0-16,-1 0 0,1 1 0,0-1 16,-1 0-16,22-21 0,-21 0 15,21 0-15,21-21 32,0 0-32,21 21 15,21-22-15,-21 1 16</inkml:trace>
  <inkml:trace contextRef="#ctx0" brushRef="#br0" timeOffset="29230.18">20955 910 0,'0'21'15,"0"1"1,-21-1-16,21 0 0,0 21 16,0 1-16,-21-22 0,-1 21 0,22 22 15,-21-22-15,21 0 0,-21 1 16,0-1-16,21 0 0,-21 1 0,21-1 16,0 0-16,0 1 0,0-22 15,0 0-15,0 21 0,0-21 0,0 1 16,21-22-16,-21 21 0,21-21 15,0 0-15,0 0 0,22 0 0,-22 0 16,0-21-16,21 21 0,-20-22 16,-1 1-16,21 0 0,-21 0 0,0-21 15,1 20-15,-1 1 0,-21-21 16,21 21-16,-21 0 0,21-1 16,-21 1-16,0 0 0,0 42 31,0 0-16,0 1-15,0-1 0,0 0 16,-21 0-16,21 21 0,0-20 0,-21-1 16,21 0-16,0 0 0,0 0 15,0 0-15,0 1 16,21-22 0,-21-22-1,21 22-15,-21-21 0,0 0 0,21 0 16</inkml:trace>
  <inkml:trace contextRef="#ctx0" brushRef="#br0" timeOffset="29395.79">21378 1164 0,'0'0'0,"-42"0"31,42 21 0,0 1-15,21-22-16,0 0 0</inkml:trace>
  <inkml:trace contextRef="#ctx0" brushRef="#br0" timeOffset="29710.61">21886 1270 0,'0'0'0,"0"-42"31,-21 42-31,0 0 16,0 0-16,0 0 0,-1 0 0,1 0 16,0 21-16,0 0 0,0 0 0,-22 0 15,22 1-15,0-1 0,0 21 16,0-21-16,0 22 0,-1-1 0,1-21 15,21 21-15,0-20 0,0 20 16,0-21-16,0 0 0,0 0 0,0 1 16,21-1-16,1 0 0,20 0 15,-21-21-15,21 0 0,-20 0 0,20 0 16,0 0-16,1 0 0,-1 0 16,0-21-16,1 21 0,-1-21 0,0 0 15</inkml:trace>
  <inkml:trace contextRef="#ctx0" brushRef="#br0" timeOffset="30170.35">22288 1355 0,'0'0'0,"0"-21"31,0-1-31,-21 22 0,0 0 0,0 0 0,0 0 16,0 22-16,-1-22 15,1 21-15,0 0 0,0 0 0,0 0 16,0 22-16,-1-22 0,1 0 0,0 21 15,21-21-15,0 1 0,0 20 16,0-21-16,0 0 0,0 0 16,0 1-16,0-1 0,0 0 15,21-21-15,0 0 0,1 0 16,-1 0-16,0 0 0,0 0 16,0-21-16,0 0 0,1-1 0,-1 1 15,0 0-15,0-21 0,0 21 0,0-22 16,-21 22-16,0-21 0,22 21 15,-22-22-15,21 22 0,-21 0 0,0 0 16,0 0-16,0 42 31,0 0-31,0 0 16,0 0-16,0 0 0,0 1 16,0 20-16,-21-21 0,21 0 15,0 22-15,0-22 0,0 0 0,0 0 16,0 0-16,0 0 0,0 1 15,21-22-15,0 0 0,0 0 16,0 0-16,0 0 0,1 0 16,-1-22-16,0 1 0,0 0 15,0 0-15</inkml:trace>
  <inkml:trace contextRef="#ctx0" brushRef="#br0" timeOffset="30470.15">22839 677 0,'0'0'0,"-21"0"0,-1 22 15,1-22-15,21 21 16,-21 21-16,0-21 0,21 22 0,-21-1 16,0 0-16,21 22 0,-22-22 15,22 0-15,0 22 0,-21-22 0,21 22 16,-21-22-16,21 0 0,0 1 15,0-1-15,0 0 0,0 1 0,0-22 16,0 21-16,0-21 0,0 1 16,0-1-16,0 0 0,0 0 15,21-21-15,0 21 16,1-21-16,-1 0 0,0 0 16,0-21-16,0 21 0,0-21 0,1 0 15,-1 0-15,21-1 0</inkml:trace>
  <inkml:trace contextRef="#ctx0" brushRef="#br0" timeOffset="30703.02">23050 1270 0,'0'0'0,"0"21"31,0 0-31,-21 1 16,21-1-16,-21 0 15,21 0-15,-21 21 0,21-20 0,0-1 16,-21 0-16,21 0 0,0 0 15,0 0-15,0 1 0,0-1 0,0 0 16,0 0-16,21-21 16,0 0-16,0 0 15,0 0-15,1 0 0,-1 0 16,0-21-16,0 0 0,0 0 0,0-1 16,1 1-16,-1 0 0</inkml:trace>
  <inkml:trace contextRef="#ctx0" brushRef="#br0" timeOffset="31462.98">23283 1355 0,'0'0'0,"0"-21"0,0 42 32,0 0-17,-21-21-15,0 21 0,21 0 0,-21 0 16,21 1-16,0-1 0,0 0 0,0 0 16,0 0-16,0 0 15,0 1-15,0-1 0,21-21 16,0 0-1,0 0-15,0 0 0,1 0 16,-1-21-16,0 21 16,0-22-16,0 1 0,-21 0 15,0 0-15,0 0 0,0 0 16,0-1-16,0 1 0,0 0 0,0 0 16,-21 21-16,0-21 0,0 21 15,21-21 1,21 21 15,0 0-31,0 0 0,0 0 0,22 0 16,-22 0-16,21-22 0,-21 22 15,1 0-15,20 0 0,-21 0 16,0 0-16,0 0 0,1 0 0,-1 0 16,-21 22-1,0-1-15,0 0 0,0 0 16,0 0-16,0 0 0,-21 1 15,21-1-15,-22 0 0,22 0 0,0 0 16,0 0-16,0 1 0,0-1 16,-21 0-16,21 0 0,0 0 15,0-42 32,0 0-47,0 0 0,0 0 16,0-1-16,0 1 15,0 0-15,0 0 0,21 0 16,1 0-16,-22-1 0,21 1 0,0 0 16,0 0-16,0 0 0,0 21 15,22-21-15,-22 21 0,0 0 0,0 0 16,0 0-16,1 0 0,-1 0 0,0 0 16,0 0-16,-21 21 0,0 0 15,21 0-15,-21 0 0,0 0 0,0 1 16,0-1-16,0 0 0,0 0 15,0 21-15,0-20 0,0-1 0,0 0 16,-21-21-16,21 21 0,-21 0 16,21 0-1,0-42 17,21 0-17</inkml:trace>
  <inkml:trace contextRef="#ctx0" brushRef="#br0" timeOffset="31922.74">24469 1418 0,'0'0'0,"0"-21"16,-22 21-1,1 0-15,0 0 16,0 21-16,0-21 0,0 21 16,21 1-16,-22-22 0,1 21 0,21 0 15,0 0-15,0 0 0,0 0 16,0 1 0,21-22-16,1 0 15,-1 0-15,-21 21 0,21-21 16,0 0-16,0 0 0,0 0 0,1 0 15,-1 21-15,0-21 0,0 0 16,0 0-16,-21 21 0,21 0 16,-21 0-16,0 1 15,0-1 1,0 0-16,-21-21 0,21 21 16,-21-21-16,0 0 0,-21 21 15,20-21-15,1 0 0,-21 0 0,21 0 16,0 21-16,-22-21 0,22 0 0,0 0 15,0 0-15,0 0 0,-1 0 16,1 0-16,0 0 16,21-21-1,0 0-15</inkml:trace>
  <inkml:trace contextRef="#ctx0" brushRef="#br0" timeOffset="32198.58">23707 762 0,'0'0'0,"0"-21"0,-22 21 15,22-21 1,-21 21 15,0 0-31,21 21 16,-21-21 0,21 21-16</inkml:trace>
  <inkml:trace contextRef="#ctx0" brushRef="#br0" timeOffset="32514.1">22204 1143 0,'42'0'15,"-21"0"1,0 0-16,1 0 0,20 0 16,0-21-16,-21 21 0,22 0 15,-1 0-15,0 0 0,-20 0 16,20-21-16,-21 21 0,21 0 0,-20 0 16,-1 0-16,21 0 0,-21 0 15,0 0-15,1 0 0,-1-21 16,0 21-16,0 0 15,0 0-15,0-22 0,1 22 16,-1 0-16</inkml:trace>
  <inkml:trace contextRef="#ctx0" brushRef="#br0" timeOffset="48662.33">804 3768 0,'0'0'0,"-21"0"32,21-21-32</inkml:trace>
  <inkml:trace contextRef="#ctx0" brushRef="#br0" timeOffset="49092.08">889 3662 0,'0'0'15,"0"-64"1,0 43-1,-21 21 1,21 21 15,-21 1-31,21-1 0,0 0 0,0 21 16,0-21-16,0 22 0,0-1 16,0 0-16,0 22 0,0-22 15,-22 22-15,22-22 0,-21 22 0,21-22 16,-21 21-16,21-20 0,-21-1 15,0 0-15,21 1 0,-21-1 16,-1-21-16,22 22 0,0-22 0,0 0 16,-21-21-16,21 21 0,0-42 31,0 0-15,0 0-16,0-22 0,21 22 15,-21-21-15,0 21 0</inkml:trace>
  <inkml:trace contextRef="#ctx0" brushRef="#br0" timeOffset="49735.12">614 3768 0,'0'0'16,"-21"-21"-16,-1-1 0,1 1 15,21 0-15,-21 0 0,21 0 16,0 0-16,0-1 15,0 1-15,42 0 16,-20 21-16,-1 0 0,21-21 16,-21 21-16,22-21 0,-1 21 15,0 0-15,1 0 0,-1 0 0,0 0 16,1 0-16,-1 0 0,0 21 16,-21 0-16,22 0 0,-22 0 0,0 1 15,-21 20-15,0-21 0,0 21 16,0 1-16,-21-22 0,0 21 15,-22 1-15,1-22 0,0 21 0,21-21 16,-22 0-16,1 1 0,21-1 16,-22 0-16,22-21 0,0 0 15,21-21 1,21 0 0,0-1-16,1 22 15,-1-21-15,0 0 0,21 21 16,-21-21-16,22 21 0,-1 0 0,-21 0 15,22 0-15,-1 0 0,21 0 16,-20 0-16,-1 0 0,0 0 0,-20 21 16,20 21-16,0-20 0,-21 20 15,1-21-15,-1 21 0,-21 1 0,0-1 16,0 0-16,0 1 16,-21-1-16,-22 0 0,1 1 0,0-1 15,-1-21-15,-20 22 0,-1-1 16,1-21-16,-1 0 0,1 0 0,20-21 15,-20 0-15,21 0 0,-1 0 16,1 0-16,0 0 0,-1-21 16,22 0-16,0 0 0,0 0 0,0-22 15,-1 22-15,1 0 0,21-21 16,0 21-16,0-1 0,0-20 16,0 21-16,21 0 0,1 21 0,-1-21 15,0-1-15,21 1 0,-21 21 0,22-21 16,-22 21-16</inkml:trace>
  <inkml:trace contextRef="#ctx0" brushRef="#br0" timeOffset="51098.48">2011 4276 0,'0'0'0,"0"-21"16,0-1-1,0 1-15,0 0 0,0 0 0,0 0 16,0 0-16,0-1 0,0 1 15,0-21-15,0 21 0,0 0 0,0-1 16,0-20-16,0 21 0,-21 21 16,21-21-16,-22 0 0,1 21 15,0 0-15,0 0 0,0 0 16,-22 0-16,22 0 0,0 21 0,-21 0 16,21 0-16,-1 21 15,-20-20-15,21 20 0,0 0 0,0 1 16,-1-1-16,1 21 0,21-20 15,0-1-15,-21 0 0,21-20 0,0 20 16,0-21-16,0 21 0,0-20 16,21-1-16,0-21 0,1 21 0,-1-21 15,0 0-15,0 0 0,0 0 16,0 0-16,22 0 0,-22-21 16,0 21-16,0-21 0,0-1 0,22-20 15,-22 21-15,0 0 0,0-22 16,0 1-16,1 0 0,-1-1 15,-21 1-15,21 0 0,-21-1 0,21 22 16,-21-21-16,0 21 0,0 0 16,0-1-16,0 1 0,0 42 31,0 1-31,0-1 16,0 0-16,0 21 0,0-21 15,0 22-15,0-22 0,0 21 16,0-21-16,0 22 0,0-22 0,0 0 15,0 21-15,0-20 0,0-1 16,0 0-16,0 0 0,21-21 16,0 0-16,1 0 0,-1 0 15,0 0-15,21 0 0,-21 0 16,22-21-16,-22 21 0,21-21 0,-21 0 16,22-22-16,-22 22 0,21 0 15,-21-21-15,22-1 0,-22 22 0,0-21 16,0-1-16,0 22 0,1-21 15,-22 21-15,0 0 0,0-1 16,-22 22 0,1 0-16,0 0 0,21 22 15,-21-1-15,0 0 0,21 0 16,-21 0-16,21 0 0,0 1 0,0-1 16,0 0-16,21 0 15,0 0-15,0 0 0,-21 1 0,21-1 16,0 0-16,1 0 0,-1-21 15,0 21-15,-21 0 0,21 1 16,-21-1-16,0 0 16,-21-21-16,0 0 15,0 0-15,-1 0 0,1 0 0,0 0 16,0 0-16,0 0 0,0-21 16,-1 0-16,1 21 0,0-22 0,0 22 15,0 0-15,0-21 16,21 42 15,0 1-31,0-1 0,0 0 16,21-21-16,0 21 0,0 0 15,0 0-15,0-21 0,1 0 16,-1 22-16,21-22 0,-21 0 16,0 0-16,22 0 0,-22 0 0,21 0 15,1-22-15,-1 22 0,-21-21 0,21 0 16,1 0-16,-22 0 0,21 0 15,-21-22-15,1 22 0,-1 0 16,0-21-16,-21 20 0,0-20 16,21 0-16,-21 21 0,0-22 0,0 22 15,0 0-15,0 0 0,0 0 16,0 42 0,-21-21-1,21 21-15,0 21 0,0-21 0,-21 22 16,21-1-16,0-21 0,0 22 15,0-1-15,0-21 0,0 21 0,0-20 16,0-1-16,0 0 0,0 0 0,0 0 16,0 0-16,21-21 0,0 0 15,0 0-15,0 0 16,1 0-16,-1 0 16,0-21-16,0 0 0,0 0 0,-21 0 15,21-22-15,-21 22 0,22-21 0,-22 0 16</inkml:trace>
  <inkml:trace contextRef="#ctx0" brushRef="#br0" timeOffset="51290.37">3133 3747 0,'-43'0'16,"22"0"-16,0 0 15,21 21 16,0 0-15,21 0-16,0-21 16,0 21-16,1 0 0,-1-21 15</inkml:trace>
  <inkml:trace contextRef="#ctx0" brushRef="#br0" timeOffset="51631.51">3768 4106 0,'0'-21'16,"0"0"-16,0 0 0,0 0 16,-22 0-16,1 21 0,0 0 15,21-22-15,-21 22 0,0 0 16,0 0-16,-1 0 0,1 22 0,0-22 15,0 21-15,0 0 0,0 21 16,-1-21-16,22 22 0,-21-22 0,21 21 16,-21-21-16,21 22 0,0-1 0,0-21 15,0 22-15,0-22 0,0 0 16,0 0-16,0 0 0,21 0 16,0 1-16,1-22 0,-1 0 15,0 21-15,21-21 0,1 0 0,-22 0 16,21 0-16,0 0 0,1-21 0,-1-1 15,-21 1-15,22 0 0,-1 0 16</inkml:trace>
  <inkml:trace contextRef="#ctx0" brushRef="#br0" timeOffset="53295.96">4254 4128 0,'0'0'0,"0"-43"0,22 22 0,-22 0 16,0 0-16,0 0 0,0-1 0,0 1 15,-22 21-15,1 0 16,0 0-16,0 0 15,0 0-15,0 21 0,-1 1 16,1-1-16,0 0 0,21 21 16,-21-21-16,0 22 0,0-1 0,-1-21 15,1 22-15,21-1 0,-21-21 0,21 21 16,0-20-16,-21-1 0,21 0 16,0 0-16,0 0 0,0 0 0,21-21 15,0 0-15,0 0 0,1 0 0,-1 0 16,0 0-16,0 0 0,0 0 15,22 0-15,-22-21 0,0 0 0,0 0 16,0 0-16,0 0 16,1-22-16,-1 22 0,-21-21 0,0 21 15,0-22-15,0 22 0,21 0 0,-21-21 16,0 20-16,0 1 0,0 0 16,0 0-16,-21 21 15,21 21 1,-21 0-16,21 0 0,-22 1 15,22-1-15,0 0 0,0 21 16,0-21-16,0 1 0,0 20 0,0-21 16,0 0-16,0 0 0,0 1 15,22-1-15,-22 0 0,21 0 16,0 0-16,0-21 0,0 0 0,0 21 16,22-21-16,-22 0 0,0 0 15,21 0-15,-20 0 0,20-21 0,-21 0 16,21 21-16,-20-21 0,20 0 0,-21-22 15,0 22-15,22-21 0,-22 21 16,0-22-16,0 1 0,0-21 0,-21 20 16,21-41-16,1 41 15,-22 1-15,0 21 0,0 0 0,0-1 16,0 1-16,0 0 0,-22 42 31,22 0-31,-21 1 16,21-1-16,-21 21 0,21-21 15,0 22-15,0-1 0,0 0 16,0 1-16,0-1 0,0-21 0,0 21 16,0 1-16,0-22 0,0 21 15,0-21-15,0 1 0,21-1 0,0 0 16,1 0-16,-1 0 0,0-21 0,0 0 16,0 0-16,0 0 0,1 0 15,-1 0-15,21 0 0,-21 0 0,0-21 16,1 21-16,-1-21 0,21 0 0,-42-22 15,42 22-15,-42-21 0,22 21 16,-1-22-16,0 1 0,0 0 16,-21-22-16,0 22 0,0 0 0,21-1 15,-21 1-15,0 21 0,21-22 16,-21 22-16,0 0 0,0 0 0,0 0 16,-21 42 15,21 0-31,-21 0 0,21 0 0,0 1 15,0 20-15,0 0 0,0 1 16,-21-1-16,21 0 0,0 1 16,-21-22-16,21 21 0,0 0 0,0 1 15,0-22-15,0 0 0,0 21 16,0-20-16,21-1 0,0 0 16,0-21-16,0 0 0,1 0 0,-1 0 15,0 0-15,21 0 0,-21 0 16,1 0-16,-1-21 0,21 21 0,-21-21 15,0-1-15,1 1 0,-1 0 16,0 0-16,-21 0 0,21 0 0,0-1 16,-21 1-1,0 42 17,0 1-32,0-1 15,0 0-15,0 0 0,0 0 16,0 0-16,0 1 0,0-1 0,0 0 15,21 0 1,1-21-16,-1 0 0,0 21 0,0-21 16,21 0-16,-20 0 0,-1 0 0,21 0 15,-21 0-15,0 0 0,22-21 16,-22 0-16,0 0 0,0 0 0,0-1 16,1 1-16,-1 0 0,-21 0 15,0 0-15,21 0 0,-21-1 0,21 1 16,-21 0-16,0 0 0,0 0 15,21 21 32,-21 21-47,0 0 16,0 0-16,0 0 0,0 1 0,0-1 16,0 0-16,0 0 0,0 21 0,0-20 15,0 20-15,0-21 0,0 21 16,0 1-16,0-1 0,0 0 0,0 1 15,0 20-15,0-20 0,0 20 16,0-21-16,0 22 0,0-1 0,0-20 16,0 20-16,0 1 0,0-1 0,0-20 15,0 20-15,0 1 0,0-22 0,0 21 16,0 1-16,21-22 0,-21 22 16,0-22-16,0 0 0,0 1 15,0-1-15,0 0 0,0-20 0,0-1 16,0 0-16,0 0 0,0 0 0,-21-21 15,0 0-15,0 0 16,0 0-16,0 0 0,-1-21 0,1 0 16,-21 0-16,21 0 0,-22-22 0,22 1 15,0 0-15,0-1 0,0 1 0,0 0 16,21-1-16,-22-20 0,22 20 16,0-41-16,0 41 15,0 1-15,0 0 0,0-1 0,0 1 16,22 21-16,-1-21 0,0-1 15,0 22-15,0-21 0,0 21 0,1-22 16,20 22-16,-21-21 0,0-1 0,0 22 16,1-21-16,-1 21 0,0-22 15,0 22-15,0 0 0</inkml:trace>
  <inkml:trace contextRef="#ctx0" brushRef="#br0" timeOffset="53794.68">8001 3768 0,'0'0'0,"21"-21"0,0-1 16,0 22-16,22-63 15,-22 63-15,-21-21 0,0 0 16,0 42 15,0 0-31,0 0 0,-21 0 0,21 0 16,-21 22-16,-1-22 0,22 21 0,-21 1 16,21-1-16,-21 0 0,0 1 15,0-1-15,21-21 0,-21 21 0,-1 1 16,22-22-16,-21 21 0,21-21 0,0 1 15,0-1 1,0 0-16,0-42 16,0 0-1</inkml:trace>
  <inkml:trace contextRef="#ctx0" brushRef="#br0" timeOffset="54442.93">7387 4001 0,'0'0'16,"21"0"0,0 0-16,22 0 15,-22 0-15,21 0 0,22 0 16,-1 0-16,1-22 0,-1 22 0,1-21 16,20 0-16,1 21 0,-21-21 15,20 0-15,-20 0 0,20-1 0,-20 1 16,-1 0-16,-20 0 0,-1 0 0,0 0 15,-20-1-15,-1 1 0,-21 0 16,0-21-16,0 21 0,0-1 0,-21 1 16,-1 0-16,1 21 0,-21-21 15,21 21-15,0 0 0,-1 0 0,1 0 16,0 0-16,0 0 0,0 21 16,21 0-16,0 0 0,-21 22 15,21-22-15,0 21 0,0 1 0,0-22 16,-22 21-16,22 0 0,0 1 15,0-1-15,0 0 0,0 1 0,0 20 16,0-20-16,0-22 0,0 21 0,-21 0 16,21-20-16,0-1 0,-21 21 15,21-21-15,0 0 0,0-42 47,0 0-47,0 0 16,0-21-16,0 20 0,0 1 15,21-21-15,0 21 0,1-22 16,-1 22-16,0-21 0,0 21 0,0 0 16,0-1-16,1 1 0,20 0 15,-21 21-15,0 0 0,22 0 0,-22 0 16,0 0-16,0 0 0,0 21 16,0 0-16,-21 22 0,0-22 0,0 0 15,0 21-15,0-20 0,0-1 0,0 21 16,0-21-16,0 0 0,0 1 0,0-1 15,-21 0-15,0 0 0,21 0 16,0-42 31,21 0-47,0 0 0,-21 0 16</inkml:trace>
  <inkml:trace contextRef="#ctx0" brushRef="#br0" timeOffset="55539.68">8932 4128 0,'21'0'0,"1"0"15,-1 0 1,0 0-16,0 0 16,0 0-16,0-22 15,1 1-15,20 21 0,-21-21 0,0 0 16,0 21-16,1-21 0,-1 0 0,-21-1 15,0 1-15,0 0 16,0 0-16,-21 21 16,-1 0-16,1 0 15,0 0-15,0 0 0,0 0 0,0 21 16,-1 0-16,1 0 0,0 1 0,0-1 16,0 0-16,0 21 15,-1-21-15,22 1 0,0 20 0,0-21 16,0 0-16,0 0 0,0 1 0,0-1 0,0 0 15,22 0-15,-1-21 16,0 0-16,0 21 0,0-21 0,0 0 16,1 0-16,-1 0 0,21 0 0,-21 0 15,0-21-15,22 21 0,-22-21 16,21 0-16,-21 0 0,1-1 0,20 1 16,-21 0-16,0 0 0,0 0 0,1-22 15,-1 22-15,0-21 0,0 21 16,0 0-16,-21-1 0,0 1 0,0 0 15,0 0-15,0 42 32,0 0-17,0 0-15,-21 1 0,21-1 0,-21 0 16,21 0-16,-21 21 0,21-20 16,-21-1-16,21 0 0,0 0 0,0 0 15,0 0-15,0 1 0,0-1 0,0 0 16,0 0-16,21-21 15,0 21-15,0-21 0,0 0 16,0 0-16,1 0 0,-1 0 16,0 0-16,0-21 0,0 21 0,0-21 15,1 0-15,20 21 0,-21-21 16,0-1-16,0 1 0,1 0 0,-1-21 16,-21 21-16,21-1 0,-21 1 15,21 0-15,-21 0 0,0 0 16,0 0-16,0-1 15,0 1 1,0 0 47,21 21-48,0 0-15,-21-21 16,-21 21 31,0 0-47,0 21 0,21 0 15,0 0 1,0 1-16,0-1 16,0 0-16,0 0 15,0 0-15,21-21 16,-21 21-16,21-21 0,-21 22 0,0-1 15,0 0-15,0 0 16,0 0-16,0 0 16,0 1-16,0-1 0,0 0 15,21-21 1,-21 21-16,22 0 16,-1-21-16,0 0 0,0 0 15,0 0-15,0 0 0,1 0 16,-1-21-16,0 0 15,0 0-15,0 0 16,-21-1-16,0 1 0,21 0 16,-21 0-16,0 0 0,0 0 0,0-1 15</inkml:trace>
  <inkml:trace contextRef="#ctx0" brushRef="#br0" timeOffset="55739.06">9504 3704 0,'0'0'0,"-21"0"15,-1 0 1,22 21 15</inkml:trace>
  <inkml:trace contextRef="#ctx0" brushRef="#br0" timeOffset="56763.08">11028 4233 0,'0'0'0,"21"-21"32,0 0-32,-21 0 0,0 0 15,21 0-15,0-1 16,-21 1-16,22-21 0,-1 21 0,0 0 15,0-22-15,0 22 0,22-21 16,-22 21-16,21-1 0,-21-20 0,22 21 16,-1 21-16,0-21 0,-21 0 0,22 21 15,-22 0-15,0 0 0,0 0 16,0 0-16,1 21 0,-1 0 0,-21 0 16,21 0-16,-21 0 0,0 1 0,0-1 15,0 0-15,0 0 0,0 0 16,0 0-16,0 1 0,0-1 15,0 0-15,0 0 0,0-42 47,0 0-31,0 0-16,0-1 16,0 1-16,0 0 0,0 0 15,-21 0-15,21 0 0,-21 21 16,-1-22-16,1 1 0,21 0 0,-21 21 15,0 0-15,0 0 0,0-21 0,-1 21 16,1 0-16,0 0 16,0 21-16,0 0 0,0 0 15,-1 1-15,22-1 0,-21 21 0,0-21 16,0 22-16,21-22 0,-21 21 16,0 0-16,21 1 0,-22-22 0,22 21 15,0-21-15,0 1 0,0-1 0,0 0 16,0 0-16,22 0 0,-1-21 15,0 0-15,0 21 0,21-21 0,-20 0 16,-1 0-16,0 0 0,0 0 0,21-21 16,-20 0-16,-1 21 0,21-21 15,-21 0-15,0-22 0,1 22 0,-1 0 16,0 0-16,0-21 0,-21 20 16,21-20-16,-21 21 0,21-21 15,-21 20-15,0 1 0,0 0 16,0 42 15,0 0-31,0 1 0,0-1 0,0 0 16,0 0-16,0 0 0,0 0 15,0 22-15,-21-22 0,21 0 0,0 0 16,0 0-16,0 1 0,0-1 16,21-21-16,-21 21 15,22-21-15,-1 0 0,0 0 16,0 0-16,0 0 0,0 0 15,1 0-15,-1-21 0,0 0 16,0-1-16,0 1 0</inkml:trace>
  <inkml:trace contextRef="#ctx0" brushRef="#br0" timeOffset="57183.07">12107 3979 0,'0'-42'31,"0"21"-31,0 0 0,21 21 0,1 0 16,-1-21-16,0 21 0,0 0 0,0 0 16,0 0-16,22 0 15,-22 0-15,0 0 0,0 21 0,0-21 16,1 21-16,-1 0 0,0 0 0,0 0 16,0 22-16,-21-22 0,0 0 15,0 21-15,0-20 0,0-1 0,0 0 16,0 0-16,0 21 0,-21-42 0,21 22 15,-21-1-15,21 0 0,-21-21 16,0 0-16,21 21 0,0-42 31,0 0-31,0 0 16,0-1-16,0 1 0,21-21 16,-21 21-16,0 0 0,21-22 0,0 22 15,-21-21-15,21 21 0,0-1 16,-21 1-16,22 0 0,-22 0 0,21 0 15,0 21-15,0 0 0,0 0 16,0 0-16,1 0 16,-1 0-16,-21 21 15,0 0 1,21-21-16</inkml:trace>
  <inkml:trace contextRef="#ctx0" brushRef="#br0" timeOffset="57540.01">12721 4170 0,'0'21'16,"21"-21"0,0 0-1,1 0-15,-1 0 0,-21-21 16,21 21-16,0-21 0,0 0 0,22-1 16,-22 1-16,0 21 15,0-21-15,-21 0 0,21 0 0,-21 0 16,21-1-16,-21 1 0,0 0 0,0 0 15,0 0-15,-21 0 16,0 21-16,0 0 0,-21 0 16,20 0-16,1 21 0,0 0 15,-21 0-15,21 21 0,-1-20 16,1 20-16,0-21 0,0 21 0,21 1 16,-21-22-16,21 21 0,0-21 15,0 1-15,0-1 0,0 0 0,21 0 16,0 0-16,0-21 0,0 0 0,22 0 15,-22 0-15,21 0 0,1 0 16,-1 0-16,0 0 0,1 0 0,-1-21 16,0 0-16,1 0 0,-22 0 15,21-22-15</inkml:trace>
  <inkml:trace contextRef="#ctx0" brushRef="#br0" timeOffset="59138.63">14690 3598 0,'0'0'0,"0"-21"0,21 0 0,-21 0 16,0 0-16,21 0 0,-21-1 15,0-20-15,0 21 0,0 0 0,0 0 16,0-1-16,0 1 16,0 42 15,0 1-31,0 20 16,0 0-16,-21-21 0,21 22 0,-21 20 15,21-20-15,-22-1 0,22 0 0,-21 1 16,0 20-16,21-21 0,-21 1 15,0-1-15,21 0 0,-21 1 0,21-1 16,0 0-16,0-20 0,0 20 16,0-21-16,0 0 0,0 0 0,21 1 15,0-22-15,0 0 16,0 0-16,0 0 0,1 0 0,-1-22 16,0 1-16,0 21 0,0-21 15,0-21-15,1 21 0,-1-1 0,0-20 16,0 21-16,0-21 0,-21 20 0,21-20 15,1 21-15,-22 0 0,0 0 16,21-1-16,-21 1 0,21 21 16,-21 21 15,-21-21-31,21 22 0,-21-1 0,21 0 16,0 0-16,0 0 0,-22 22 15,22-22-15,0 0 0,0 0 16,0 0-16,0 0 0,0 1 0,0-1 15,0 0-15,22 0 16,-1-21-16,0 0 0,0 0 16,0 0-16,0 0 0,1 0 0,-1 0 15,0 0-15,0-21 0,0 0 16,0 0-16,1-1 0,-22 1 0,21 0 16,0 0-16,0-21 0,-21 20 15,0 1-15,21-21 0,-21 21 0,21 0 16,-21-1-16,0 1 0,0 0 15,0 0-15,0 42 32,-21 0-32,0 0 15,21 1-15,0-1 0,0 0 0,-21 0 16,21 0-16,0 0 0,0 1 16,0-1-16,0 0 0,0 0 0,0 0 15,0 0-15,21-21 0,-21 22 0,21-22 16,0 0-16,1 0 0,-1 0 15,0 0-15,0 0 0,0 0 0,0 0 16,22-22-16,-22 22 0,0-21 0,0 0 16,0 0-16,1 0 0,-1-22 15,0 22-15,0 0 0,-21 0 16,21 0-16,0-22 0,-21 22 0,0 0 16,0 0-16,0 0 15,0 0-15,0 42 31,0 0-31,0 0 16,0 0-16,-21 0 0,21 22 0,-21-22 16,21 0-16,0 0 0,0 22 0,0-22 15,0 0-15,0 0 0,0 0 16,0 0-16,21 1 0,0-22 16,-21 21-16,22-21 0,-1 0 15,0 0-15,0 0 0,0 0 16,0-21-16,22-1 0,-22 22 0,0-21 15,0 0-15,0 0 0,1 0 16,-1 0-16,0-1 0,0 1 0,0-21 16,0 21-16,1 0 0,-1-1 0,-21 1 15,0 0-15,21 0 0,-21 0 16,0 0-16,0 42 31,0 0-31,-21 0 0,0 0 16,21 0-16,0 1 0,-22 20 0,22-21 15,-21 21-15,21-20 0,0-1 0,0 0 16,0 21-16,0-21 16,0 1-16,21-1 0,1 0 15,-1-21-15,0 0 0,0 0 0,0 0 16,0 0-16,1 0 0,-1 0 16,0 0-16,0-21 0,0 0 0,0-1 15,1 1-15,-1 0 0,0 0 0,0-21 16,0 20-16,0-20 0,-21 21 15,0-21-15,0 20 0,0-20 0,0 21 16,0 0-16,0-22 0,-21 43 0,0-21 16,0 0-16,0 21 0,0 0 15,-1 0-15,1 0 0,-21 0 16,21 21-16,0 0 0,-1-21 0,1 22 16,0-1-16,0-21 0,0 21 15,0-21-15,-1 21 0,22 0 16,-21 0-16,0-21 31</inkml:trace>
  <inkml:trace contextRef="#ctx0" brushRef="#br0" timeOffset="59395.48">14817 3535 0,'0'0'0,"-43"0"0,22 0 0,21 21 16,-21-21-16,42 0 31,0 0-31,0 0 0,22 0 0,-22 0 16,21 0-16,1 0 0,-1 0 15,0 0-15,1-21 0,-1 21 0,0 0 16,1 0-16,-1 0 0,-21 0 15,0 0-15,0 0 0,1 0 0,-22-21 16,21 21 0</inkml:trace>
  <inkml:trace contextRef="#ctx0" brushRef="#br0" timeOffset="60602.3">17801 3302 0,'21'-21'0,"-42"42"0,42-84 0,-21 41 16,0 1-16,0 0 0,0 0 0,0 0 16,0 0-16,0-1 0,-21 44 46,0 20-46,21-21 0,-21 21 16,21 1-16,0 20 0,-21-20 0,-1-1 16,22 21-16,-21-20 15,0 20-15,21-20 0,0-1 0,-21 0 16,21 1-16,-21-1 0,21 0 16,0 1-16,0-22 0,0 0 0,21 21 15,0-21-15,-21 1 0,21-22 0,0 21 16,22-21-16,-22 0 0,0 0 15,0 0-15,22 0 0,-22 0 0,0-21 16,0 21-16,21-22 0,-20 1 16,-1 0-16,0 0 0,0 21 0,0-21 15,0 0-15,1-1 0,-1-20 16,-21 21-16,0 0 0,21 0 16,-21-1-16,0 1 0,0 0 15,0 42 16,0 0-31,0 1 0,-21-22 16,21 21-16,0 0 0,0 0 16,0 0-16,0 0 0,0 1 0,0-1 15,0 0-15,0 0 0,0 0 16,21-21-16,0 21 16,0-21-16,0 0 0,1 0 0,-1 0 15,0 0-15,0 0 0,21-21 16,-20 21-16,-1-21 0,0 21 15,21-21-15,-21 0 0,1 0 0,-1 21 16,-21-22-16,21 1 0,-21 0 16,21 0-16,-21 0 0,0 0 0,0-1 15,0 1-15,-21 21 47,21 21-47,-21-21 0,21 22 16,0-1-16,0 0 0,0 0 0,0 21 15,-21-20-15,21-1 0,-22 42 16,22-20-16,0-22 0,0 21 16,0 0-16,0 1 0,0-1 15,0-21-15,0 22 0,0-1 0,0 0 16,-21 1-16,21-1 0,0-21 16,0 21-16,-21-20 0,21 20 0,0-21 15,-21 0-15,21 22 0,0-22 0,-21 0 16,0 0-16,-1-21 15,1 0-15,0 0 16,0 0-16,0 0 0,0 0 0,-1 0 16,1 0-16,0 0 0,0-21 15,0 0-15,0 21 0,-1-21 0,22-1 16,-21 22-16,21-21 16,0 0-16,0 0 15,0 0-15,21 21 0,-21-21 16,22-1-16</inkml:trace>
  <inkml:trace contextRef="#ctx0" brushRef="#br0" timeOffset="60947.11">18944 3725 0,'0'0'0,"0"-21"16,0 0-16,-21 0 15,0 21 1,0 21 0,21 0-16,0 0 0,0 1 0,-22 20 15,22-21-15,0 21 0,-21 1 16,21 20-16,0-20 0,-21 20 16,21-21-16,0 22 0,0-1 0,-21-20 15,0-1-15,21 22 0,0-22 0,-21 0 16,-1 1-16,22-22 0,-21 21 0,21-21 15,0 22-15,0-22 0,0 0 16,0 0-16,0-42 47,0 0-47,21 21 0,-21-43 16,22 22-16</inkml:trace>
  <inkml:trace contextRef="#ctx0" brushRef="#br0" timeOffset="61274.92">18817 3895 0,'0'0'0,"0"-21"0,0-1 0,0 1 15,0 0-15,0 0 0,0 0 0,0 0 16,21 21-16,0-22 0,-21 1 16,22 21-16,-1-21 0,21 21 15,-21 0-15,0 0 0,22 0 0,-1 0 16,0 0-16,-20 0 0,20 0 15,-21 21-15,21 0 0,-20-21 0,-22 22 16,0-1-16,0 0 0,0 0 16,0 0-16,-22 0 0,1 1 0,0 20 15,0-21-15,0 0 0,-22 0 0,22 1 16,-21-1-16,21-21 0,-22 21 16,22 0-16,0-21 0,0 0 0,0 21 15,0-21-15,42-21 47,0 21-47,0-21 0,0 21 16,0-21-16</inkml:trace>
  <inkml:trace contextRef="#ctx0" brushRef="#br0" timeOffset="61643.71">19452 3895 0,'0'0'0,"21"0"0,-21-21 16,21 21 0,1-22-16,-1 22 15,0-21-15,-21 0 0,21 21 16,0-21-16,0 0 0,1 0 16,-1 21-16,-21-22 15,-21 22 16,-1 22-31,1-1 16,0-21-16,0 21 0,21 0 0,-21 0 16,0 0-16,21 1 0,0-1 15,-22 0-15,1 0 0,21 0 16,0 0-16,-21 1 0,21-1 0,0 0 16,0 0-1,21-21 1,0 0-16,1 0 0,-1 0 15,0 0-15,0-21 0,0 21 0,22-21 16,-22 0-16,21-1 0,0 1 0</inkml:trace>
  <inkml:trace contextRef="#ctx0" brushRef="#br0" timeOffset="61994.47">20235 3704 0,'0'0'0,"0"-21"0,0 0 15,-21 21 16,0 0-31,0 0 0,0 0 16,-1 0-16,1 21 0,-21-21 16,21 21-16,0 0 0,-1 1 15,1-1-15,21 0 0,-21-21 16,21 21-16,0 0 0,0 0 16,0 1-16,0-1 0,21-21 15,0 21-15,1-21 0,-1 21 16,0 0-16,0-21 0,0 21 15,-21 1-15,0-1 16,21-21-16,-21 21 16,0 0-16,0 0 15,-21-21-15,0 0 0,0 0 16,0 0-16,0 0 0,-1 0 0,1 0 16,0 0-16,0 0 0,0 0 15,0 0-15,21-21 16,-22 21-16,22-21 0,0 0 0,0 0 15</inkml:trace>
  <inkml:trace contextRef="#ctx0" brushRef="#br0" timeOffset="62290.44">17843 3493 0,'0'0'0,"-21"0"0,0 0 0,21-22 31,21 22-31,0 0 0,22 0 16,-22-21-16,21 21 0,1 0 15,-1 0-15,21 0 0,1-21 16,-22 21-16,22 0 0,-1-21 0,1 21 15,-22 0-15,22 0 0,-22 0 16,0 0-16,-21 0 0,22 0 0,-22 0 16</inkml:trace>
  <inkml:trace contextRef="#ctx0" brushRef="#br0" timeOffset="63442.68">21315 4001 0,'0'0'0,"-21"0"0,-1 0 16,22-22-16,0 1 15,0 0-15,22 0 16,-1 0-16,0 21 0,0-21 15,0-1-15,0 1 0,22 0 16,-22-21-16,0 21 0,0-22 0,0 22 16,22-21-16,-22-1 0,-21 1 0,21 0 15,0-1-15,-21 1 0,21 0 16,-21-1-16,0 22 0,0-21 0,0 21 16,0-22-16,0 22 15,0 0-15,-21 21 0,0 0 16,21 21-1,-21 0-15,21 1 0,0-1 0,0 21 16,0 0-16,0-20 0,0 20 0,0 0 16,0-21-16,0 22 0,0-1 15,0 0-15,0-20 0,0 20 0,0-21 16,0 0-16,0 0 0,0 1 16,0-1-16,21 0 0,0 0 0,0-21 15,1 0-15,-1 0 0,0 0 16,0 0-16,0 0 0,0 0 0,1 0 15,-1 0-15,0-21 0,0 21 0,21-21 16,-20 0-16,-22-1 0,21 1 16,0 0-16,-21-21 0,0 21 15,0-22-15,0 22 0,0-21 16,0-1-16,-21 1 0,0 21 0,-1-21 16,1-1-16,0 22 0,0 0 15,-21 0-15,20 0 0,1-1 0,0 22 16,42 0 15,22 0-31,-22 22 0,21-22 0,0 0 16,1 0-16,-1 0 15,0 0-15,1 0 0,-1 0 0,22 0 0,-22 0 16,21 0-16,1 0 0,-22 0 16,22-22-16,-22 1 0,0 21 15,1-21-15,-1 0 0,-21 0 16,0 21-16,1-21 0,-22-1 0,0 1 15,0 0-15,0 0 0,0 0 16,-22 0 0,1 21-16,0 0 0,0 0 15,0 21-15,0 0 0,-1 0 16,1 0-16,0 22 0,0-1 0,21 0 16,-21 22-16,0-22 0,-1 22 15,1-1-15,0 1 0,0-22 0,0 21 16,0 1-16,-1-22 0,1 22 15,21-1-15,-21 1 0,0-1 16,21 1-16,-21-1 0,21 1 0,0-1 16,0 1-16,0-22 0,0 22 15,0-22-15,0 0 0,0 1 0,0-1 16,0 0-16,0-21 0,0 22 0,0-22 16,0 0-16,0 0 0,0 0 15,-21-42 32,21 0-31,-22 21-16,22-21 15,-21 0 1,0 21-16,0 0 16</inkml:trace>
  <inkml:trace contextRef="#ctx0" brushRef="#br0" timeOffset="64766.92">7429 5821 0,'0'-21'47,"0"0"-47,0-1 15,0 1-15,0 0 0,0 0 16,0 0-16,0 0 0,0-1 15,0 1-15,-21 0 0,0 0 0,0 0 16,0-22-16,0 22 0,-1 0 16,1 0-16,-21 0 0,21 21 15,-22-21-15,22 21 0,-21 0 0,21 0 16,-22 0-16,22 0 0,-21 0 16,0 21-16,20 0 0,-20 21 0,21-21 15,0 22-15,-43 63 0,43-64 16,0 0-16,0 22 0,21-22 15,0 0-15,0 1 0,0-22 0,0 21 16,0-21-16,0 1 0,21-1 16,0 0-16,0 0 0,22-21 15,-22 0-15,21 0 0,-21 0 0,22 0 0,-1 0 16,-21-21-16,21 0 0,1 0 16,-1-1-16,-21 1 0,22 0 15,-22 0-15,21-21 0,-21 20 0,22-20 16,-22 0-16,0-1 0,0 22 15,0-21-15,-21 0 0,0 20 0,0-20 16,0 21-16,0 0 0,-21 21 31,0 0-31,0 21 0,21 0 16,-21 21-16,21-20 0,0 20 16,0-21-16,0 21 0,0-20 0,0 20 15,0-21-15,0 0 0,0 22 16,0-22-16,21 0 0,-21 0 0,21 0 15,0-21-15,21 0 0,-20 21 16,-1-21-16,0 0 0,21 0 0</inkml:trace>
  <inkml:trace contextRef="#ctx0" brushRef="#br0" timeOffset="65090.79">8086 5503 0,'0'0'0,"0"-21"0,0 0 15,-22 0-15,1 0 0,-42 21 16,42 0-16,-1 0 0,1 0 16,0 21-16,0 21 0,21-21 15,0 22-15,0-22 0,-21 42 16,21-20-16,-21-1 0,21 22 16,0-22-16,0 21 0,-22-20 0,22 20 15,-21 1-15,21-22 0,-21 22 0,21-1 16,-21 1-16,0-1 0,21 1 15,0-22-15,-21 21 0,-1-20 0,22 20 16,0-20-16,0-22 0,0 0 16,0 21-16,0-21 0,22-42 31,-22 0-31,21 0 0,0 0 0,-21 0 16,0-22-16,0 22 0,0-21 15,21-22-15</inkml:trace>
  <inkml:trace contextRef="#ctx0" brushRef="#br0" timeOffset="65390.61">7832 5736 0,'0'-63'0,"0"126"0,0-169 0,0 64 15,0 0-15,0-1 0,0 22 16,0 0-16,0 0 0,21 0 0,0 21 16,0-21-16,0 21 0,0 0 15,1 0-15,20 0 0,-21 0 0,0 0 16,22 21-16,-22-21 0,21 42 0,-21-21 15,0 0-15,1 22 0,-1-22 16,-21 21-16,0-21 0,0 22 16,0-22-16,-21 21 0,-22-21 0,22 1 15,-21 20-15,21-21 0,-22 0 0,1 0 16,0-21-16,-1 22 0,22-1 16,0-21-16,-21 0 0,20 0 15,44 0 1,-1-21-1,0-1-15,0 1 0,0 0 16,22 0-16,-1 0 0,-21 0 0</inkml:trace>
  <inkml:trace contextRef="#ctx0" brushRef="#br0" timeOffset="65714.27">8594 5419 0,'0'0'0,"0"-21"15,-22 21 1,1 0-16,21 21 0,0 0 16,-21 0-16,21 21 0,-21-20 0,21 20 15,0 21-15,0-20 0,0 20 16,-21 1-16,21-22 0,0 22 16,-21-1-16,21 1 0,-22-1 0,22 1 15,0-1-15,-21 1 0,21-1 16,-21 1-16,0-1 0,21 1 0,0-22 15,-21 0-15,0 22 0,21-22 0,0-21 16,0 22-16,0-22 0,0 0 0,0 0 16,0-42 15,21-21-31,0 20 0,-21 1 16,0-21-16,21 0 0,-21-1 0,21-20 15</inkml:trace>
  <inkml:trace contextRef="#ctx0" brushRef="#br0" timeOffset="66030.09">8509 5757 0,'0'-42'0,"0"84"0,0-126 0,-21 41 15,21 1-15,0 21 0,0 0 0,0 0 16,0-1-16,0 1 0,0 0 16,21 0-16,0 21 0,0-21 0,0 0 15,22 21-15,-1 0 0,0 0 0,1 0 16,20 0-16,-20 0 0,-1 0 15,0 21-15,1 0 0,-22 21 0,0-21 16,0 22-16,-21-22 0,0 21 0,0 1 16,-21-1-16,0-21 15,-22 21-15,22-20 0,-21 20 0,0-21 16,-22 0-16,22 0 0,-1-21 0,1 22 16,0-1-16,21-21 0,-22 0 15,22 0-15,0 0 0,0 0 0,42-21 47,0-1-47,0 22 0,22-21 0,-22 0 16,0 0-16,21 0 0</inkml:trace>
  <inkml:trace contextRef="#ctx0" brushRef="#br0" timeOffset="66499.83">9398 5165 0,'0'0'0,"0"-43"0,0 22 0,0 0 16,0 0-16,0 0 0,0 0 0,0-1 16,0 44-1,-21-1-15,21 0 16,-21 21-16,-1-21 0,22 22 0,0-1 16,-21 0-16,21 1 0,-21 20 15,0-20-15,21-1 0,0 0 0,0 1 16,0-1-16,0 0 0,0 1 15,0-1-15,0-21 0,0 0 16,0 22-16,0-22 0,21-21 0,0 21 16,-21 0-16,21-21 0,1 0 0,-1 0 15,0 0-15,0 0 0,0 0 16,0-21-16,-21 0 0,22 0 0,-1-1 16,0 1-16,0 0 0,-21-21 15,21 21-15,-21-22 0,0 22 0,0 0 16,0 0-16,0 0 0,0 42 31,0 0-15,0 0-16,0 0 0,0 0 0,0 1 15,-21-1-15,21 0 0,0 0 16,0 0-16,0 0 0,-21 1 0,21-1 16,0 0-16,21-21 31,0 0-31,-21-21 15,21 0-15,-21-1 0</inkml:trace>
  <inkml:trace contextRef="#ctx0" brushRef="#br0" timeOffset="66683.72">9631 5355 0,'0'0'0,"0"-21"0,0 0 15,-21 21-15,-1 0 16,22 21 31,22-21-32,-1 0-15,0 21 0,0-21 16,0 0-16</inkml:trace>
  <inkml:trace contextRef="#ctx0" brushRef="#br0" timeOffset="67009.36">10160 5376 0,'0'-21'15,"0"42"-15,0-63 0,0 21 16,0 0 0,-21 21-1,0 0-15,-1 0 16,1 0-16,0 21 15,0 0-15,-21 0 0,20 22 0,1-22 16,0 21-16,0 0 0,0 1 16,0-1-16,21 0 0,0 1 15,0-22-15,0 21 0,0-21 0,0 22 16,0-22-16,42 21 0,0-21 16,-21-21-16,22 22 0,-1-22 15,0 0-15,1 0 0,-1 0 0,22 0 16,-22 0-16,21 0 0,-20-22 0,-1 22 15,22-21-15,-22 0 0,0 0 16</inkml:trace>
  <inkml:trace contextRef="#ctx0" brushRef="#br0" timeOffset="68698.42">10922 5440 0,'0'-42'16,"0"20"-16,0 86 0,0-149 0,0 64 0,0 0 15,0 0-15,-21 0 0,-22 21 16,22 0-16,0 0 0,0 0 15,0 21-15,0 0 0,-22 0 16,22 0-16,0 22 0,0-22 0,-43 85 16,43-64-16,0-21 15,21 21-15,0-20 0,0 20 16,0-21-16,0 0 0,0 0 0,0 1 16,0-1-16,0 0 0,21-21 0,0 0 15,0 0-15,1 0 0,-1 0 16,0 0-16,21 0 15,-21 0-15,1-21 0,-1 0 0,0-1 16,0 1-16,0-21 0,0 21 16,1-22-16,-22 22 0,21-21 0,-21 0 15,21 20-15,-21-20 0,0 21 0,0 0 16,0 0-16,0-1 0,0 1 16,0 42-1,-21 1 1,21-1-16,-21 21 0,21-21 15,-22 22-15,22-22 0,0 21 0,0-21 16,0 22-16,0-22 0,0 21 0,0-21 16,0 0-16,0 1 15,22-1-15,-1-21 0,0 21 0,0-21 16,0 0-16,0 0 0,1 0 0,-1 0 16,21 0-16,-21 0 0,0-21 15,1 21-15,20-21 0,-21-22 0,0 22 16,22 0-16,-22-21 0,0-1 0,0 1 15,-21 0-15,21-1 0,0-20 16,1 20-16,-1-20 0,0 21 0,-21-1 16,0-20-16,21-22 15,0 43-15,-21 21 0,0-1 0,0 1 16,0 0-16,-21 21 16,0 21-1,21 0-15,0 22 0,-21-22 0,0 21 16,21 1-16,-22 20 0,22-21 0,0 1 15,0-1-15,0 0 0,0 22 16,0-22-16,0 1 0,0-1 0,0 0 16,0 1-16,0-22 0,0 21 0,22-21 15,-1 0-15,-21 1 0,21-22 16,0 21-16,0-21 0,0 0 16,1 0-16,-1 0 0,0 0 0,0-21 15,0-1-15,0 1 0,1 0 16,-1 0-16,0 0 0,0 0 0,0-22 15,0 22-15,1-21 0,-1 21 16,-21-1-16,0 1 0,21 0 16,-21 0-16,21 0 0,-21 42 31,0 0-31,0 0 0,0 0 16,-21 1-16,21-1 0,-21 0 0,21 21 15,0-21-15,0 1 0,0-1 16,0 0-16,0 0 0,0 0 0,0 0 15,0 1-15,21-1 16,0-21-16,0 0 0,0 0 16,1 0-16,-1 0 0,0 0 15,21 0-15,-21-21 0,1 21 0,-1-22 16,0 1-16,0 0 0,0-21 0,0 21 16,-21-1-16,0-20 0,22 21 15,-22 0-15,21-22 0,-21 22 0,0 0 16,0 42 15,0 0-31,-21-21 0,21 22 0,-22 20 16,22-21-16,-21 0 0,21 0 15,0 1-15,0-1 0,0 0 16,0 0-16,0 0 0,21-21 31,1 0-31,-1 0 0,0 0 16,0-21-16,-21 0 15,21 0-15,-21 0 0,0-1 16,0 1-16,0 0 0,0 0 0,0 0 16,0-22-16,0 22 0,0 0 0,-21 0 15,0 21-15,0-21 0,0 0 16,-1 21-16,1 0 16,21 21-1,0 0 1,21-21-1,1 0-15,-1 0 0,0 0 16,0 0-16,21 0 0,-20 0 16,20 0-16,0 0 0,-21 0 0,22-21 15,-22 21-15,0 0 0,0 0 0,0-21 16,1 21 0,-1 0-16,-21 21 15,0 0-15,0 0 0,0 0 16,0 0-16,0 1 0,0-1 15,0 0-15,0 0 0,0 0 16,0 0-16,0 1 0,0-1 16,0 0-16,-21-21 31,-1 0-15,22-21-1,0 0-15,0-1 0,0 1 16,0-21-16,22 21 0,-1 0 0,0-22 15,-21 1-15,21 21 0,21-22 16,-20 22-16,-1-21 0,0 21 0,0 0 16,21-1-16,-20 1 0,-1 21 15,0 0-15,0 0 0,0 21 16,-21 1-16,0-1 16,0 21-16,0-21 0,0 22 0,0-22 15,0 21-15,0 0 0,0-20 16,0 20-16,0-21 0,0 21 0,-21-20 15,21-1-15,0 0 0,0 0 0,0 0 16,-21-21 0,0 0-1,21-21 1,0 0-16,-21 0 0,-1 0 16,22-1-16</inkml:trace>
  <inkml:trace contextRef="#ctx0" brushRef="#br0" timeOffset="68926.89">12404 4932 0,'-22'21'16,"44"-42"-16,-65 63 0,22-42 15,21 21-15,-21 1 16,0-1-16,21 0 47</inkml:trace>
  <inkml:trace contextRef="#ctx0" brushRef="#br0" timeOffset="69186.75">11345 5249 0,'-21'0'16,"42"0"-16,-42 22 0,42-22 16,0 0-1,1 0-15,-1 0 0,21 0 0,-21-22 16,0 22-16,22 0 0,-22 0 0,21-21 15,-21 21-15,1 0 0,20 0 16,-21 0-16,0 0 0,0-21 0,1 21 16,-1 0-16,0 0 0</inkml:trace>
  <inkml:trace contextRef="#ctx0" brushRef="#br0" timeOffset="70346.35">1778 7430 0,'0'-22'16,"0"44"-16,0-65 0,21 22 16,-21 0-16,21 21 0,-21-21 15,0 0-15,0-1 0,0 1 16,0 0-16,21 0 0,-21 0 15,0 42 17,0 0-32,0 0 15,-21 22-15,21-22 0,-21 21 0,21 22 16,0-22-16,0 21 0,0-20 16,0 20-16,-21-20 0,21 20 0,-21-21 15,21 22-15,-21-1 16,-1-20-16,22-1 0,0 0 0,-21 1 15,21-1-15,-21-21 0,21 0 16,0 1-16,-21-1 0,21 0 0,0-42 47,0 0-31,21-1-16,0 1 0,-21 0 0,0 0 15,21 0-15,1-22 0</inkml:trace>
  <inkml:trace contextRef="#ctx0" brushRef="#br0" timeOffset="70664.17">1990 7811 0,'0'0'0,"21"21"0,-21 0 0,21 0 16,-21 0-16,21-21 15,-21 21-15,0 1 0,21-22 0,0 0 16,1 21-16,-1-21 15,0 0-15,0 0 0,0 0 0,0 0 16,1 0-16,-22-21 0,21 21 16,-21-22-16,0 1 15,0 0-15,-21 21 16,21-21-16,-22 21 16,1 0-16,0 0 0,0 0 15,0 0-15,0 0 16,21 21-16,0 0 15,0 0 1,21-21 15</inkml:trace>
  <inkml:trace contextRef="#ctx0" brushRef="#br0" timeOffset="71483.71">3514 7684 0,'0'0'0,"0"-22"16,0 1-16,21 0 15,0 0-15,-21 0 0,21 0 16,0-1-16,0 1 0,1 0 16,20 0-16,-21 0 0,21-22 0,-20 22 15,-1 0-15,21 0 0,-21-21 0,0 20 16,1 1-16,-22 0 0,0-21 15,0 21-15,0-1 0,-22 1 16,1 21-16,0 0 0,-21 0 16,-1 0-16,1 0 0,-21 0 0,20 0 15,-20 21-15,20 1 0,-20-1 16,21 21-16,-1-21 0,22 0 0,-21 22 16,21-22-16,21 21 0,0-21 0,0 22 15,0-22-15,21 0 16,0 21-16,21-20 0,-21-1 0,22 21 15,-1-21-15,-21 0 0,22 1 16,-1 20-16,0-21 0,-21 0 0,1 0 16,20 22-16,-21-22 0,0 0 0,-21 21 15,0-20-15,0-1 0,0 21 16,0-21-16,-21 0 0,0 1 0,0-1 16,-22 0-16,22 0 0,-21-21 0,0 21 15,-1-21-15,1 0 0,0 0 16,20 0-16,-20 0 0,21-21 0,0 21 15,-22-21-15,43 0 0,-21 0 16,21-1-16,-21 1 0,21 0 0,-21 0 16,21 0-16,0 0 0,0-22 15,0 22-15,0 0 16,0 0-16,0 0 0,0-1 16,21 22-16,0 0 0,0-21 15,1 21-15,-1-21 0,0 21 0,21-21 16,-21 21-16,22-21 0</inkml:trace>
  <inkml:trace contextRef="#ctx0" brushRef="#br0" timeOffset="71790.53">4254 7324 0,'0'0'0,"0"-21"0,0-1 0,0 1 16,0 0-16,0 0 15,-21 21 1,0 21-16,0 0 0,21 22 16,0-22-16,0 21 0,-21 0 15,0 1-15,21-1 0,-22 0 0,1 1 16,21 20-16,-21-20 0,0-1 16,0 0-16,21 1 0,0-1 0,0-21 15,0 21-15,0-20 0,0 20 16,0-21-16,0 0 0,0 0 15,21-21-15,0 0 0,0 0 16,0 0-16,1-21 0,-1 0 0,21 21 16,-21-21-16,0 0 0,-21 0 15,22-1-15</inkml:trace>
  <inkml:trace contextRef="#ctx0" brushRef="#br0" timeOffset="71970.42">3937 7684 0,'0'0'0,"-21"0"0,0 0 16,42 0 15,0 0-31,0 0 16,0 0-16,22 0 0,-22-22 16,21 22-16,0 0 0,1-21 0,-22 21 15,21-21-15,1 21 0,-22-21 0</inkml:trace>
  <inkml:trace contextRef="#ctx0" brushRef="#br0" timeOffset="73178.78">4932 7895 0,'21'0'0,"0"0"15,0-21-15,0 0 16,-21 0-16,22 21 16,-22-21-16,21 21 0,-21-22 15,0 1-15,0 0 0,0 0 0,0 0 16,0 0-16,0-22 0,-21 22 16,21 0-16,-22 0 0,-20 0 15,21-1-15,0 1 0,-22 0 0,1 21 16,0 0-16,-1-21 0,22 21 0,-21 0 15,0 0-15,-1 21 0,1 0 16,0 0-16,-1 1 0,22 20 16,-21-21-16,21 21 0,-1 1 0,22-1 15,0-21-15,-21 22 0,21-1 16,0 43-16,0-64 0,21 21 16,1-21-16,-1 0 0,21 1 15,-21-1-15,22-21 0,-1 0 0,0 0 16,1 0-16,-1 0 0,0 0 0,1-21 15,-1-1-15,0 1 0,1 0 16,-22 0-16,21 0 0,-21-22 0,22 22 16,-22 0-16,0-21 0,0 21 0,-21-22 15,0 22-15,0-21 16,0 21-16,0-1 0,0-20 0,0 21 16,0 0-16,0 42 31,0 0-31,-21 0 0,21 0 15,0 1-15,-21 20 0,21-21 0,0 21 16,0-20-16,0-1 0,0 21 16,0-21-16,0 0 0,0 1 0,0 20 15,21-42-15,0 21 0,0 0 0,0-21 16,1 0-16,-1 0 16,0 0-16,21 0 0,-21 0 0,1-21 15,20 0-15,-21 0 0,0 0 0,0-1 16,1 1-16,-1 0 15,0 0-15,0 0 0,0 0 0,-21-22 16,21 22-16,-21 0 0,0 0 0,0 0 16,0-1-16,0 1 0,0 0 15,0 42 17,0 0-32,0 1 0,0-1 15,-21 0-15,21 0 0,0 0 0,-21 22 16,21-22-16,-21 0 0,21 0 0,0 0 15,0 0-15,-21 22 16,21-22-16,0 0 0,-21-21 0,21 21 16,0-42 15,-22 0-31,22 0 16,0 0-16,0-1 0,0 1 15,0 0-15,0 0 0,22 0 16,-1-22-16,0 22 0,0 0 0,0-21 15,0 21-15,22-1 0,-1 1 0,0 0 16,1 21-16,-1 0 0,22 0 16,-22 0-16,0 0 0,1 0 0,-1 0 15,0 21-15,-21 0 0,22 1 16,-22-1-16,0 21 0,0-21 16,-21 0-16,0 22 0,0-22 0,0 0 15,0 0-15,0 22 0,-21-22 0,0 0 16,0-21-16,0 21 0,21 0 15,-22-21-15,22 21 0,-21-21 16,21-21 0,0 0-1,21 0-15,1 0 0</inkml:trace>
  <inkml:trace contextRef="#ctx0" brushRef="#br0" timeOffset="73742.36">6794 7789 0,'22'0'0,"-44"0"0,65 0 0,-1-21 15,-21 0-15,0 21 0,-21-21 0,0 0 16,0 0-16,0-1 0,0 1 16,-21 0-16,0 0 15,0 0-15,0 21 0,0 0 0,-22-21 16,22 21-16,-21 0 0,21 0 0,-22 0 15,1 21-15,21 0 0,-22 0 16,1 0-16,0 0 0,21 1 16,-1 20-16,-20-21 0,21 21 0,0-20 15,21 20-15,0-21 0,0 0 0,0 22 16,0-22-16,0 0 0,0 0 16,0 0-16,21-21 0,0 21 0,0-21 15,0 0-15,1 0 0,20 0 0,0 0 16,-21 0-16,22 0 0,-1-21 15,-21 0-15,22 0 0,-1 0 0,-21 0 16,21-1-16,-20 1 0,-1-21 0,0 21 16,0-22-16,0 1 0,-21 0 15,0-1-15,21 1 0,-21 0 0,0-1 16,0 1-16,0 0 0,0-1 16,0 1-16,0 0 0,0 21 15,0-1-15,0 1 0,0 0 0,0 42 16,0 22-1,-21-22-15,21 21 16,0-21-16,0 22 0,0-1 0,-21 21 16,21-20-16,0-1 0,0 0 0,-21-20 15,21 20-15,0 0 0,0-21 16,0 1-16,0 20 0,0-21 0,0 0 16,0 0-16,21-21 0,0 22 0,0-22 15,1 0-15,-1 0 16,0 0-16,21 0 0,-21 0 0,22 0 15,-22-22-15</inkml:trace>
  <inkml:trace contextRef="#ctx0" brushRef="#br0" timeOffset="74247.08">7705 7641 0,'0'-21'0,"0"42"0,0-63 0,0 21 15,0 0-15,0-1 0,-43-20 16,43 21-16,-21 0 0,0 21 0,0 0 15,0 0-15,-22 0 0,22 0 16,0 21-16,-21 0 0,20 0 16,-20 22-16,21-22 0,0 0 0,-22 21 15,22 1-15,0-22 0,21 21 16,-21-21-16,21 22 0,0-22 0,0 21 16,0-21-16,0 0 0,0 1 0,21-1 15,0 0-15,0-21 0,1 0 16,-1 21-16,21-21 0,-21 0 0,0 0 15,22 0-15,-22-21 0,0 0 0,21 21 16,-20-21-16,-1-1 0,21 1 0,-21 0 16,0 0-16,1 0 0,-1-22 15,0 22-15,-21-21 0,0 21 0,0-22 16,21-20 0,-21 21-16,0 20 0,0 1 0,0 0 15,0 0-15,-21 21 16,0 0-16,21 21 15,0 0-15,-21 0 0,-1 22 0,22-22 16,-21 0-16,21 21 0,0-20 0,0 20 16,0-21-16,0 21 0,0-20 15,0-1-15,0 0 0,0 0 0,0 0 16,21 0-16,1-21 0,-1 22 16,0-22-16,0 0 0,0 0 15,22 0-15,-22 0 0,0-22 0,21 22 16,-21-21-16,22 0 0,-22 0 15,21 0-15,-21 0 0</inkml:trace>
  <inkml:trace contextRef="#ctx0" brushRef="#br0" timeOffset="74534.92">8403 7091 0,'0'0'15,"0"-21"-15,-21 21 0,0 0 0,0 0 16,-1 0-1,22 21-15,-21 0 16,21 0-16,-21 0 0,21 22 0,0-1 0,0 0 16,-21 1-16,21-1 0,0 22 15,0-22-15,0 0 0,0 1 16,0-1-16,0 0 0,0 1 0,0-22 16,0 21-16,0-21 0,0 22 0,0-22 15,-21 0-15,21 0 0,0 0 16,0 0-16,0 1 0,21-22 15,0 0-15,0 0 16,0-22-16,1 1 16,-1 21-16,21-21 0,-21 0 0</inkml:trace>
  <inkml:trace contextRef="#ctx0" brushRef="#br0" timeOffset="75254.89">8699 7557 0,'0'0'0,"0"-22"0,0 1 16,0 0-16,0 0 0,-21 21 31,0 0-31,0 21 0,21 0 0,-21 0 16,0 1-16,-1-1 0,22 0 15,0 0-15,-21 21 0,21-20 0,0-1 16,0 0-16,0 0 0,0 0 0,0 0 16,0 1-16,0-1 0,21-21 0,1 21 15,-1-21-15,0 0 16,0 0-16,0 0 0,0 0 15,1 0-15,-1 0 16,-21-21-16,0 0 16,0-1-16,0 1 0,0 0 15,0 0-15,0 0 0,0 0 0,0-22 16,0 22-16,0 0 0,0 0 16,0 0-16,0-1 0,0 1 0,21 21 15,0-21-15,0 0 0,0 21 0,1-21 16,-1 21-16,21 0 0,-21 0 15,22 0-15,-1 0 0,-21 0 16,0 0-16,22 0 0,-22 21 0,0-21 0,-21 21 16,21 0-16,-21 22 0,21-22 15,-21 0-15,0 0 0,0 43 16,0-43-16,0 0 0,0 0 16,0 0-16,0 0 0,-21 1 0,0-1 15,21 0-15,0 0 16,-21-21-1,0-21 17,21 0-32,0 0 0,0-1 15,0 1-15,0 0 0,21-21 0,0 21 16,0-1-16,0-20 0,0 21 16,1-21-16,20 20 0,-21 1 15,0 0-15,22-21 0,-22 42 0,21-21 16,-21-1-16,0 22 0,1 0 0,-1 22 15,-21-1-15,21 0 16,0 0-16,-21 0 0,0 0 0,0 22 16,0-22-16,0 21 0,0-21 0,0 1 15,0 20-15,0-21 0,0 0 16,0 0-16,0 1 0,-21-1 16,21 0-16,0-42 46,21 0-46,0 21 0,0-22 16</inkml:trace>
  <inkml:trace contextRef="#ctx0" brushRef="#br0" timeOffset="75635.34">9800 7662 0,'21'0'31,"0"0"-16,1 0-15,-1 0 0,0 0 16,0 0-16,0 0 0,22 0 16,-22 0-16,0 0 0,0 0 15,0-21-15,22 21 0,-22-21 0,0 21 16,-21-21-16,21 21 0,0-21 0,-21 0 16,0-1-16,0 1 0,0 0 0,0 0 15,0 0-15,-21 0 16,0 21-16,0 0 0,0 0 0,-22 0 15,22 0-15,-21 0 0,21 21 0,-22 0 16,22 0-16,0 21 0,0-20 16,0-1-16,-1 0 0,22 21 0,-21-21 15,21 1-15,0-1 0,0 0 16,0 0-16,0 0 0,0 0 16,21-21-16,1 22 0,-1-22 0,0 0 15,0 0-15,21 0 0,-20 0 0,-1 0 16,21 0-16,-21 0 0,0 0 0,22-22 15,-22 1-15,0 0 0,0 21 16,0-21-16</inkml:trace>
  <inkml:trace contextRef="#ctx0" brushRef="#br0" timeOffset="76511.14">11769 7514 0,'0'0'0,"21"-42"31,-21 21-31,0 0 16,21-1-16,-21 1 0,0 0 15,0 0-15,0 0 0,0 0 0,0-1 16,-21 1-16,0 0 0,21-21 0,-22 21 15,1-1-15,0 1 0,0 21 16,0 0-16,-22-21 0,22 21 0,-21 0 16,21 0-16,-22 21 0,1 0 0,0 1 15,-1-1-15,1 21 0,0 0 16,-1 1-16,1-1 0,21 0 0,-21 1 16,20-1-16,1 0 0,0 1 0,0-1 15,21-21-15,0 22 0,0-22 16,0 0-16,0 21 0,21-42 15,0 21-15,0 1 0,1-22 0,-1 0 16,21 0-16,22 0 0,-43 0 16,21 0-16,0 0 0,-20 0 15,20-22-15,21-20 0,-41 21 16,20 0-16,-21 0 0,0-1 0,22 1 16,-22 0-16,0-21 0,-21 21 15,21-22-15,-21 22 0,21-21 0,-21 21 16,0-22-16,21 22 0,-21 0 15,0 0-15,0 0 0,0 42 16,0 0 0,0 0-16,-21 0 0,21 22 15,0-22-15,-21 21 0,21-21 0,0 0 16,0 22-16,0-22 0,0 0 16,0 0-16,0 0 0,0 1 0,21-1 15,0-21-15,1 21 0,-1-21 0,0 0 16,21 0-16,-21 0 0,22 0 15,-22 0-15,42 0 0,-20-21 16,-22 21-16</inkml:trace>
  <inkml:trace contextRef="#ctx0" brushRef="#br0" timeOffset="76819.22">12361 7324 0,'0'0'0,"0"-21"0,0-1 15,0 1-15,0 0 0,-21 42 31,0 0-31,0 1 0,21 20 0,-21-21 16,-1 21-16,22 1 0,-21-1 16,0 0-16,21 1 0,-21-1 0,21 22 15,-21-22-15,0 0 0,21 1 0,0 20 16,-22-21-16,1 22 0,0-22 0,21 1 16,-21 20-16,0-21 0,21 1 15,-21-1-15,-1 0 0,22-20 0,-21 20 16,21-21-16,-21 0 0,21 0 15,0 1-15,0-1 0,0-42 47,21 21-47,0-22 0,1-20 0,-22 21 16,21 0-16,0-22 0,-21 1 0,0 0 16</inkml:trace>
  <inkml:trace contextRef="#ctx0" brushRef="#br0" timeOffset="77123.05">12150 7578 0,'0'0'0,"21"-170"32,0 128-32,0 21 0,-21 0 0,21 0 15,0-1-15,1 1 0,-1 0 16,0 0-16,21 21 0,-21 0 0,1 0 16,-1 0-16,21 0 0,-21 0 0,0 0 15,1 21-15,-1-21 0,0 21 16,-21 22-16,0-22 0,0 21 0,0-21 15,0 22-15,0-1 0,-21-21 0,-22 21 16,22-20-16,0 20 0,-21-21 0,-1 0 16,1 0-16,21 1 0,-21-22 15,-1 21-15,22 0 0,-21-21 16,21 0-16,-1 0 0,22 21 0,0-42 31,22 0-15,-1 21-16,0-21 0,0-1 15,21 1-15,-20 21 0</inkml:trace>
  <inkml:trace contextRef="#ctx0" brushRef="#br0" timeOffset="77462.86">12996 7154 0,'0'0'0,"0"-21"16,0 0-16,-21 21 15,0 0-15,0 0 16,21 21-16,-21 22 0,21-22 16,-22 0-16,1 21 0,21 1 0,-21 20 15,21-21-15,0 1 0,-21 20 0,21-20 16,-21 20-16,21 1 0,0-22 16,0 21-16,-21 1 0,21-1 0,-22 1 15,1-1-15,21-20 0,-21 20 0,0 1 16,0-22-16,21 22 0,-21-22 15,-1 0-15,22 22 0,0-22 0,0-21 16,-21 22-16,21-22 0,0 0 16,0 0-16,0 0 0,21-21 31,-21-21-31,0 0 16,22 0-16,-1-22 0,-21 22 0,21-21 15,0 0-15</inkml:trace>
  <inkml:trace contextRef="#ctx0" brushRef="#br0" timeOffset="77774.35">12933 7535 0,'0'-42'15,"0"84"-15,0-126 0,0 41 0,0 22 0,0 0 16,0-21-16,21 21 0,-21-1 16,21 1-16,0 0 0,0 0 0,1 0 15,20 21-15,-21 0 0,21 0 16,-20 0-16,20 0 0,0 21 0,-21 0 15,1 0-15,20 0 0,-21 1 0,0 20 16,-21 0-16,0 1 0,0-22 16,0 21-16,0 0 0,0-20 0,-21 20 15,0-21-15,0 0 0,-22 0 0,22 1 16,-21-22-16,0 21 0,-1-21 16,1 0-16,0 21 0,-1-21 15,1 0-15,21 0 0,0 0 16,-1 0-16,22-21 31,22 21-31,-1-21 0,0-1 0,0 22 16,21-21-16</inkml:trace>
  <inkml:trace contextRef="#ctx0" brushRef="#br0" timeOffset="78283.06">13864 6731 0,'0'0'0,"0"-21"0,0-21 16,0 20-16,-21 1 15,0 21 1,0 21-16,21 1 0,-22-1 0,22 0 16,0 21-16,-21 1 0,21-1 15,-21 0-15,0 1 0,21-1 0,0 21 16,-21 1-16,21-22 0,-21 22 0,21-1 15,-22 1-15,22-1 0,0-20 16,0-1-16,0 0 0,0 1 0,0-1 16,0-21-16,0 0 0,22 22 15,-1-43-15,0 21 0,0-21 16,0 0-16,0 0 0,1 0 16,-1 0-16,0 0 0,0-21 0,0 21 15,-21-22-15,21 1 0,1-21 16,-1 21-16,0-22 0,-21 22 0,0-21 15,21 0-15,0-1 0,-21 22 0,0-21 16,0 21-16,0-1 0,0 44 31,0-1-31,-21 21 16,21-21-16,0 0 0,0 22 16,-21-22-16,21 0 0,0 0 0,-21 0 15,21 1-15,0-1 0,0 0 0,0 0 16,21-21 15,0 0-31,-21-21 0,0 0 16,21 0-16,-21-1 0</inkml:trace>
  <inkml:trace contextRef="#ctx0" brushRef="#br0" timeOffset="78454.96">14097 7112 0,'0'0'16,"-21"0"-1,0 0 1</inkml:trace>
  <inkml:trace contextRef="#ctx0" brushRef="#br0" timeOffset="79068.71">14647 7303 0,'0'0'0,"21"-22"0,1-20 31,-1 21-31,-21 0 0,21 0 0,-21-1 16,0 1-16,0 0 0,0 0 15,0 0-15,-21 21 16,0-21-16,-22 21 16,22 0-16,-21 0 0,21 21 15,-22 0-15,1 0 0,0 0 0,20 0 16,-20 1-16,0 20 0,21 0 16,-1-21-16,1 22 0,0-1 0,0-21 15,21 22-15,-21-22 0,21 21 16,0-21-16,0 0 0,0 1 0,21-1 15,0 0-15,0-21 0,22 21 0,-22-21 16,21 0-16,-21 0 0,22 0 0,-1 0 16,-21 0-16,21 0 0,1 0 15,-1 0-15,0 0 0,-20-21 0,20 0 16,0 21-16,1-21 0,-1-1 16</inkml:trace>
  <inkml:trace contextRef="#ctx0" brushRef="#br0" timeOffset="80873.1">15198 7303 0,'0'0'0,"21"-43"0,0 22 15,0 0-15,-21-21 0,0 20 16,0 1-16,0 0 0,0 0 0,-21 0 16,0 21-16,0 0 0,-1 0 15,1 0-15,0 0 0,-21 0 16,21 0-16,-22 21 0,22 0 0,-21 0 16,21 0-16,-22 22 0,22-22 0,-21 21 15,21 1-15,-1-1 16,1-21-16,0 21 0,21-20 0,0 20 15,0-21-15,0 0 0,0 0 0,0 1 16,0-1-16,21 0 16,0-21-16,1 0 0,-1 0 0,0 0 15,0 0-15,21 0 0,-20 0 0,20-21 16,-21 21-16,0-21 0,22-1 16,-22 1-16,0 0 0,21 0 0,-21-21 15,1 20-15,-1-20 0,0 0 16,-21 21-16,21-22 0,0 1 0,-21 21 15,0-22-15,0 22 0,0 0 0,0 0 16,0 0 0,0 42-1,-21-21-15,21 21 0,-21 21 16,21-20-16,0-1 0,-21 21 0,21 0 16,0-20-16,0 20 0,0-21 15,0 21-15,0-20 0,0-1 0,0 21 16,21 0-16,0-42 0,0 22 15,0-22-15,1 0 0,-1 21 16,0-21-16,0 0 0,0 0 0,22 0 16,-22 0-16,21-21 0,-21 21 0,22-22 15,-22 1-15,21 0 0,-21 0 16,0-21-16,1-1 0,20 22 16,-21-42-16,0 20 0,0 1 0,1 0 15,-1-22-15,-21 22 16,21-1-16,0-20 0,-21 21 0,21-22 0,-21 22 15,0-1-15,0-20 0,0 21 0,0-1 16,0 22-16,0-21 0,0 21 16,0 42-1,0 21-15,0-21 16,0 22-16,0-1 0,-21 21 0,21-20 16,-21-1-16,21 0 0,0 1 0,0-1 15,0 22-15,0-22 16,0 0-16,0 1 0,0-1 0,0 0 15,0 1-15,0-1 0,0-21 0,0 21 16,0-20-16,21-1 0,-21 0 16,21 0-16,-21 0 0,21-21 0,1 0 15,-1 0-15,0 0 0,0 0 0,0 0 16,0 0-16,1 0 0,20 0 16,-21-21-16,21 0 0,-20 21 0,-1-21 15,21 0-15,-21-22 0,0 22 0,1 0 16,-1 0-16,0-22 0,0 22 15,0-21-15,0 21 0,-21 0 0,0-1 16,0 1-16,22 21 16,-22-21-16,0 42 31,0 0-31,-22 1 0,22-1 0,0 21 16,0-21-16,-21 0 0,21 22 15,-21-22-15,21 0 0,-21 21 0,21-20 16,0-1-16,0 0 0,0 0 0,0 0 15,0 0-15,0 1 16,21-22-16,0 0 0,0 0 0,1 0 16,-1 0-16,0 0 0,0 0 15,21 0-15,-20 0 0,-1-22 0,21 1 16,-21 21-16,0-21 0,22 0 16,-22 0-16,0-22 0,21 22 0,-20 0 15,-1-21-15,-21 21 0,21-1 16,-21 1-16,21 0 0,-21 0 0,0 0 15,0 42 1,-21 0 0,0 0-16,21 0 0,-21 1 0,21-1 15,0 0-15,0 0 0,0 0 0,0 0 16,0 1-16,0-1 0,0 0 16,0 0-16,0 0 0,21-21 46,0 0-46,0 0 0,0-21 16,0 21-16,-21-21 0,0 0 0,0 0 16,22-1-16,-22 1 0,0 0 15,0 0-15,0 0 0,0-22 0,0 22 16,0 0-16,0 0 0,0 0 0,-22 0 16,1 21-16,21-22 0,-21 22 15,21-21-15,-21 21 0,42 0 47,0 0-47,0 0 0,1 0 16,-1-21-16,0 21 0,0 0 0,21 0 15,-20-21-15,20 21 0,-21 0 16,0 0-16,22 0 0,-22 0 0,0 0 16,0 0-16,0 0 0,0 0 0,-21 21 15,22 0-15,-22 0 0,0 1 16,0-1-16,0 0 0,0 21 0,0-21 15,0 1-15,0 20 0,0-21 0,0 0 16,0 0-16,0 22 0,0-22 16,0 0-16,0 0 0,0 0 15,-22-21-15,22 22 0,-21-22 16,0 0 0,21-22 15,0 1-31,0 0 0,0-21 15,0 21-15,0-1 0,21 1 16,0-21-16,1 0 0,-1 20 0,0-20 16,0 0-16,0 21 0,22-22 15,-22 22-15,21 0 0,-21 0 0,22 0 16,-1-1-16,-21 22 0,21 0 16,-20 0-16,-1 0 0,0 0 0,0 0 15,0 22-15,0-1 0,-21 0 0,0 21 16,0-21-16,0 22 0,0-1 15,0 0-15,0-20 0,0 20 16,0 0-16,0-21 0,0 1 0,0 20 16,-21-21-16,21 0 0,-21 0 0,21 1 15,-21-22 1,21 21-16,-21-21 16,0-21-1,21-1-15,0 1 16,-22 0-16,22 0 0,-21 0 0,0-22 15,21 22-15</inkml:trace>
  <inkml:trace contextRef="#ctx0" brushRef="#br0" timeOffset="81086.97">17505 6689 0,'0'0'0,"-21"0"16,21-21-16,-22 21 0,1 0 15,0 0-15,0-22 16,0 22-16,0 0 63,-1 0-48</inkml:trace>
  <inkml:trace contextRef="#ctx0" brushRef="#br0" timeOffset="81321.14">15960 6879 0,'0'0'0,"0"21"0,21-21 16,0 0-1,0 0-15,0 0 0,0 0 16,1 0-16,20 0 0,-21 0 0,21 0 16,1 0-16,-22 0 0,21 0 0,1 0 15,-22 0-15,0 0 0,0 0 16,0 0-16,-21-21 0</inkml:trace>
  <inkml:trace contextRef="#ctx0" brushRef="#br0" timeOffset="82606.74">1460 9589 0,'0'-22'0,"0"1"16,0 0-1,0 0 1,0 0-16,0 0 15,0-1-15,0 1 16,0 0-16,0 0 16,22 21-16,-1-21 0,-21 0 0,21 21 15,0-22-15,0 22 0,0 0 16,1-21-16,-1 21 0,0 0 0,0 0 16,21 0-16,-20 0 0,-1 0 15,0 21-15,0 1 0,0-1 0,-21 0 16,21 21-16,-21-21 15,0 22-15,0-1 0,0-21 0,0 22 16,0-1-16,-21 0 0,0 1 16,-21-1-16,21 0 0,-22-21 0,1 22 15,0-1-15,-22-21 0,22 0 16,-22 1-16,1 20 0,-1-21 0,22-21 16,-22 21-16,1 0 0,21-21 15,-1 0-15,-20 0 0,42 0 0,-22 0 16,22 0-16,0 0 0,0-21 15,0 0-15,21-21 0,0 21 16,0-1-16,0-20 0,21 21 16,0-21-16,-21 20 0,21 1 15,21-21-15,-20 21 0,-1 0 0,0-1 16,21 22-16,-21-21 0,22 21 16,-22 0-16,0 0 0,0 0 15,22 21-15,-22 1 0,-21-1 0,21 0 16,0 0-16,0 0 0,0 22 15,-21-22-15,22 21 0,-1-21 0,0 0 16,-21 22-16,21-22 0,0 0 0,0 0 16,1 0-16,-22 1 0,21-22 15,0 21-15,0-21 16,0 0 0,0 0-16,-21-21 31,0-1-31,22 1 0</inkml:trace>
  <inkml:trace contextRef="#ctx0" brushRef="#br0" timeOffset="82806.63">1841 9821 0,'0'0'0,"22"0"0,-1 0 62,0 0-46,0 0 15</inkml:trace>
  <inkml:trace contextRef="#ctx0" brushRef="#br0" timeOffset="85050.78">3196 10075 0,'-21'0'0,"21"22"0,0-44 62,0 1-46,0 0-16,0 0 0,21 0 15,0 0-15,0-22 0,-21 22 16,22-21-16,-1 21 0,0-22 0,0 1 16,0 0-16,22-1 0,-22 1 15,0 0-15,0-1 0,21 22 0,-20-21 16,-1 21-16,21 21 0,-21-22 15,0 22-15,1 0 0,-1 0 0,0 0 16,-21 22-16,21-1 16,-21 0-16,0 0 0,0 0 0,0 0 15,0 1-15,0-1 16,0 0-16,0 0 16,21-21-16,0 0 15,-21-21 1,0 0-16,0 0 0,0-1 15,0 1-15,0 0 16,0 0-16,0 0 0,-21 21 0,21-21 16,-21-1-16,0 1 0,0 0 15,0 21-15,-1-21 0,1 21 16,0 0-16,0 0 0,0 0 0,0 0 16,-1 0-16,1 21 0,0 0 0,0 0 15,0 1-15,0 20 0,-1-21 16,22 21-16,0 1 0,0 20 0,0-20 15,0-1-15,0 0 0,0 22 16,0-22-16,0-21 0,22 22 0,-1-1 16,0-21-16,0 0 0,0 22 15,22-43-15,-1 21 0,-21 0 0,21-21 16,1 0-16,-1 0 0,0 0 16,1 0-16,-1-21 0,0 0 0,1-1 15,-1 1-15,0 0 0,-20 0 16,20-21-16,0 20 0,-21-20 0,22 0 15,-22-22-15,0 22 0,0 0 0,0-22 16,1 22-16,-1-22 0,0 22 16,-21 0-16,21-22 0,-21 22 0,21 21 15,-21-22-15,0 22 0,0-21 0,0 21 16,0 42 15,0 0-31,0 21 0,0-21 16,0 22-16,0-22 0,0 21 0,0 1 15,-21-1-15,21 0 0,-21 1 16,21 20-16,0-21 0,-21 1 16,21-1-16,0 0 0,0 1 0,0-22 15,0 21-15,0-21 0,0 22 16,0-22-16,0 0 0,21 0 16,0-21-16,0 0 0,0 0 0,1 0 15,20 0-15,-21 0 0,21 0 0,-20-21 16,20 21-16,-21-21 0,21 0 15,1 0-15,-22-1 0,21 1 0,-21 0 16,22-21-16,-22 21 0,0-1 16,21-41-16,-20 42 15,-22-22-15,0 22 0,0 0 0,21 0 16,-21 0-16,-21 21 31,-1 0-31,1 21 16,0 0-16,21 0 0,-21 0 0,0 22 15,21-22-15,0 21 0,0-21 16,-21 22-16,21-22 0,0 0 0,0 21 16,0-20-16,0-1 0,0 0 15,21 0-15,0 0 0,0-21 16,0 0-16,22 21 0,-22-21 16,21 0-16,-21 0 0,22 0 0,-1 0 15,0-21-15,1 21 0,-1-21 16,0 0-16,1 0 0,-1 21 0,0-21 15,-21-22-15,22 22 0,-1 0 0,-21 0 16,0-22-16,1 22 0,-1-21 16,-21 21-16,21-22 0,-21 22 0,0-21 15,0 21-15,0 0 0,0-1 0,-21 22 16,0 0-16,-1 0 16,1 0-16,0 22 0,0-22 0,0 21 15,21 21-15,-21-21 0,21 0 0,-22 22 16,22-22-16,0 21 15,0-21-15,0 22 0,0-22 0,0 0 16,0 0-16,43 22 0,-22-43 16,0 21-16,0-21 0,22 0 15,-22 0-15,21 0 0,-21 0 0,22 0 16,-1 0-16,0-21 0,-21 21 0,22-22 16,-1 1-16,-21 0 0,22 0 15,-22 0-15,21 0 0,-21-1 0,0-20 16,-21 21-16,22-21 0,-22 20 15,0 1-15,0 0 0,0 0 0,0 0 16,0 0-16,-22 21 16,1 21-1,0-21-15,0 21 0,21 0 0,0 21 16,-21-20-16,0-1 0,21 21 16,-22-21-16,22 0 0,0 22 0,-21-22 15,0 0-15,21 0 0,-21 0 0,21 1 16,0-1-16,0 0 0,0-42 47,21 21-47,0-21 15,0-1-15,-21 1 0,22 0 0,-1-21 16,0 21-16,0-22 0,0 22 16,0-21-16,22-1 0,-22 22 15,0-21-15,0 21 0,22 0 0,-22-1 16,-21 1-16,21 21 0,0 0 15,-21 21 1,0 1-16,0-1 0,0 0 0,0 21 16,0-21-16,0 22 0,0-22 0,0 0 15,0 21-15,21-20 0,-21-1 16,0 0-16,21 0 0,1 0 0,-22 0 16,21-21-16,0 22 0,0-22 15,21 0-15,-20 0 0,-1 0 0,0 0 16,21 0-16,-21 0 15,1-22-15,-1 1 0,21 0 0,-21 0 16,0 0-16,1 0 0,-1-1 0,0-20 16,-21 21-16,21-21 0,0-1 15,0 1-15,-21-22 0,22 22 0,-22 0 16,21-1-16,-21 1 0,21 0 16,-21-1-16,0 1 0,0 21 0,0-21 15,0 20-15,0 1 0,-21 21 31,0 21-31,21 1 16,0-1-16,-22 21 0,1-21 0,0 64 16,21-43-16,-21 1 0,21-1 15,0 21-15,0-20 0,0-1 16,0 0-16,0 1 0,0-1 0,0-21 16,0 22-16,0-22 0,21 0 0,0 0 15,0 0-15,1-21 0,-1 21 0,0-21 16,0 0-16,0 0 0,0 0 15,1 0-15,-1 0 0,0 0 0,0-21 16,0 0-16,0 0 0,22 21 0,-22-21 16,0-22-16,-21 22 0,21 0 15,-21 0-15,0-21 0,0 20 0</inkml:trace>
  <inkml:trace contextRef="#ctx0" brushRef="#br0" timeOffset="85282.66">6731 9377 0,'-21'0'16,"42"-21"-1,0 21-15,0 0 0,0 0 16,1-21-16,-1 21 0,21 0 0,-21 0 16,22-22-16,-22 1 0,21 21 0,-21 0 15,22-21-15,-22 21 16,0 0-16,0 0 0,0-21 0,-21 0 31,-21 21-31,0 0 16,-21-21-16,-1 21 0,1 0 0</inkml:trace>
  <inkml:trace contextRef="#ctx0" brushRef="#br0" timeOffset="85478.96">5482 9271 0,'-21'0'0,"42"0"0,-63 0 0,21 0 16,-1 0-16,1 0 0</inkml:trace>
  <inkml:trace contextRef="#ctx0" brushRef="#br0" timeOffset="86274.5">8509 9271 0,'63'0'16,"-41"0"-16,-1 0 15,0-21-15,21 21 0,-21-21 0,1 0 0,20 21 16,-21-22-16,0 1 0,22 0 15,-22 0-15,0 0 0,0 0 16,0-22-16,-21 22 0,0 0 0,0-21 0,0 20 16,0 1-16,-42 0 0,21 0 15,-22 0-15,22 21 0,-42 0 16,20 0-16,1 0 0,0 0 0,-22 0 16,-20 42-16,20 0 15,22-20-15,21 20 0,-22 0 0,22-21 16,-21 22-16,42-1 0,0 0 0,0 1 15,0-22-15,0 21 0,0-21 16,0 1-16,21 20 0,0-21 0,0 0 16,0 0-16,1 1 0,20 20 0,-21-21 15,21 0-15,-20 0 16,20 1-16,0-1 0,-21 0 0,22 0 16,-22 0-16,0 0 0,0 22 15,-21-22-15,0 0 0,0 0 0,0 0 16,-21-21-16,-21 22 0,-1-1 15,22-21-15,-21 0 0,0 0 0,-1 0 16,1 0-16,0 0 0,-1 0 0,1 0 16,0 0-16,-1-21 0,22-1 15,-21 22-15,21-21 0,-1 0 0,1 0 16,0 0-16,0 0 0,21-1 0,0 1 16,0 0-16,0 0 0,0 0 15,0 0-15,21 21 16,0-22-16,0 22 15,1 0-15,-1 0 0,0 0 16,21 0-16,-21-21 0,1 21 0,-1 0 16,21-21-16</inkml:trace>
  <inkml:trace contextRef="#ctx0" brushRef="#br0" timeOffset="86643.29">9250 9335 0,'0'-22'0,"-21"22"16,-1 0-1,1 0-15,0 0 0,0 0 16,0 0-16,0 22 0,-1-1 0,1 0 16,0 0-16,0 0 0,0 22 0,0-22 15,-1 21-15,22 0 0,0-20 16,0 20-16,0-21 0,0 21 16,0-20-16,0-1 0,0 0 0,22 0 15,-1-21-15,0 21 0,0-21 0,0 0 16,22 0-16,-22 0 0,21 0 15,-21 0-15,22 0 0,-1 0 0,-21 0 16,21 0-16,-20-21 0,20 0 0</inkml:trace>
  <inkml:trace contextRef="#ctx0" brushRef="#br0" timeOffset="87050.68">9546 9504 0,'0'0'15,"0"-21"-15,0 0 0,0-1 16,0 1-16,0 0 15,0 0-15,21 0 16,0 21-16,1 0 16,-1 0-16,0 0 0,0 0 0,0 0 15,0 0-15,1 0 0,-1 0 0,0 21 16,0 0-16,-21 0 0,21 0 0,0 1 16,1 20-16,-22-21 0,0 0 15,0 0-15,0 22 0,0-22 0,0 0 16,0 0-16,0 0 0,0 1 0,0-1 15,0 0-15,-22 0 0,1-21 16,0 21-16,21-42 47,0 0-47,0 0 0,0 0 16,0-1-16,0 1 0,0-21 0,0 21 15,0 0-15,21-1 0,0-20 0,-21 21 16,22 0-16,-22 0 0,21-1 15,0 1-15,0 0 0,0 21 16,0 0-16,1-21 0,-1 21 0,0 0 16,0 0-16,0 0 0,0 0 15,1 0-15,-1 0 16</inkml:trace>
  <inkml:trace contextRef="#ctx0" brushRef="#br0" timeOffset="87533.41">10350 9440 0,'0'0'0,"0"-21"16,0 0-16,0 0 16,0 0 15,22 42-16,-22 0 1,0 0-16,21 0 0,-21 1 0,0-1 16,0 0-16,0 21 0,0-21 0,0 22 15,0-22-15,0 21 0,0-21 16,0 1-16,21-1 0,-21 0 0,0 0 16,0 0-16,0 0 0,0 1 15,21-22 16,-21-22-31,21 22 0,-21-21 0,0 0 16,0 0-16,21 0 0,-21 0 16,22-1-16,-22-20 0,0 21 15,21-21-15,-21 20 0,21-20 0,0 21 16,-21-21-16,21 20 0,0 1 0,-21 0 16,0 0-16,22 21 0,-22-21 15,21 21-15,-21-21 0,21 21 16,0 0-1,0 0 1,-21 21-16,0 0 16,0 0-16</inkml:trace>
  <inkml:trace contextRef="#ctx0" brushRef="#br0" timeOffset="87895.2">10816 9567 0,'0'0'0,"21"0"15,0 0-15,1 0 16,-1 0-16,0 0 0,0-21 16,21 21-16,-20-21 0,-1 21 15,0-21-15,0 21 0,0-21 0,0 0 16,1 21-16,-22-22 0,0 1 0,0 0 16,0 0-16,-22 21 15,1-21-15,0 21 0,0 0 16,0 0-16,-22 0 0,22 0 15,0 0-15,-21 0 0,21 21 0,-1 0 16,1 0-16,0 0 0,21 1 16,0-1-16,0 0 0,0 21 0,0-21 15,0 1-15,0 20 0,0-21 16,0 0-16,21 0 0,-21 1 0,21-1 16,1 0-16,-1 0 0,0-21 0,21 21 15,-21-21-15,1 0 0,20 0 0,0 0 16,-21 0-16,22 0 0,-1 0 15,-21 0-15,22 0 0,-22-21 16,21 0-16,-21 0 0,0 0 16</inkml:trace>
  <inkml:trace contextRef="#ctx0" brushRef="#br0" timeOffset="88286.98">11345 9419 0,'0'-21'0,"0"0"15,0 63-15,0-105 0,0 42 0,0-1 16,0 1-16,0 0 0,21 0 15,1 21-15,-1 0 0,0 0 16,0 0-16,0 0 0,0 0 0,1 0 16,-1 0-16,0 21 15,0 0-15,-21 0 0,21 1 16,-21-1-16,21 0 0,-21 0 0,22 21 16,-22-20-16,0-1 0,0 21 15,0-21-15,0 0 0,0 22 16,0-22-16,0 0 0,0 21 15,-22-42-15,22 22 16,-21-22-16,0 0 16,21-22-16,0 1 0,0 0 15,0 0-15,0 0 0,0 0 16,0-1-16,0 1 0,0-21 16,21 21-16,-21 0 0,21-22 0,1 22 15,-22-21-15,21 21 0,0-1 0,0 1 16,0-21-16,0 21 15,1 0-15,-1 21 0,-42 0 32,-1 0-17</inkml:trace>
  <inkml:trace contextRef="#ctx0" brushRef="#br0" timeOffset="88852.01">9398 9356 0,'-21'0'46,"0"0"-46,-1 21 16,1-21-16,0 21 0,21 0 0,-42-21 16,21 21-16,-1-21 0,1 22 0,0-22 15,0 21-15,0-21 0,0 0 16,-1 21-16,1-21 16</inkml:trace>
  <inkml:trace contextRef="#ctx0" brushRef="#br0" timeOffset="89799.58">14033 9398 0,'0'0'0,"-21"-21"15,21 0 1,0 0-16,0-1 15,0 1 1,0 0-16,0 0 0,0 0 0,-21 0 16,0-1-16,0 1 0,21 0 15,-21 0-15,-1 0 16,1 0-16,0 21 0,0-22 0,-21 1 16,20 21-16,-20 0 0,0 0 0,21 0 15,-22 0-15,1 21 0,0 1 16,-1-1-16,1 0 0,0 21 0,-1-21 15,1 22-15,0-1 0,20-21 0,1 22 16,-21-22-16,42 21 0,-21 0 16,21-20-16,0 20 0,0-21 0,0 0 15,0 0-15,0 1 0,21-22 16,-21 21-16,42-21 0,-21 0 16,1 0-16,20 0 0,-21 0 0,21 0 15,1-21-15,-1 21 0,0-22 0,-20 1 16,20 0-16,0 0 0,1 0 15,-22 0-15,0-1 0,21 1 0,-21 0 16,1 0-16,-22 0 0,21 0 0,-21-1 16,21-20-16,-21 21 0,0 0 15,0 0-15,0-1 0,0 44 32,0-1-17,0 0-15,0 0 0,0 0 16,0 22-16,0-22 0,0 0 0,0 0 15,0 0-15,0 0 0,21 1 0,-21-1 16,21-21-16,22 21 0,-22-21 16,0 0-16,21 0 0,-21 0 0,22 0 15,-22 0-15,21 0 0,1-21 0</inkml:trace>
  <inkml:trace contextRef="#ctx0" brushRef="#br0" timeOffset="90116.4">14457 9186 0,'0'-21'0,"0"42"0,0-63 0,0 21 0,0 0 16,0 0-16,0-1 0,-21 22 16,-1 0-1,22 22-15,0-1 16,-21 0-16,21 21 0,-21-21 0,21 22 16,0-1-16,0 0 0,-21 1 15,21-1-15,-21 22 0,0-22 0,21 0 16,0 22-16,-22-22 0,22 22 0,-21-22 15,0 21-15,21-20 0,0 20 0,-21-20 16,0-1-16,21 0 0,-21 1 16,21-1-16,0 0 0,0-21 0,0 22 15,0-22-15,0 0 0,0 0 0,0 0 16,21-42 15,0 0-31,-21 0 0,21 0 0,0 0 16,0-22-16,-21 22 0,22-21 0,-22-1 15</inkml:trace>
  <inkml:trace contextRef="#ctx0" brushRef="#br0" timeOffset="90422.23">14499 9335 0,'0'0'16,"21"-22"-16,-21 1 0,0 0 0,0 0 0,21 0 15,1 0-15,-1-1 16,0 1-16,0 21 0,0 0 15,0-21-15,1 21 0,-1 0 0,21 0 16,-21 0-16,22 0 0,-22 21 0,21 0 16,-21 1-16,22-1 0,-43 0 15,0 0-15,0 21 0,0-20 0,0-1 16,0 0-16,-22 0 0,1 0 0,-21 0 16,0-21-16,-22 43 0,22-43 15,-1 21-15,22-21 0,-21 0 16,21 0-16,-22 0 0,22 21 0,0-21 15,21-21 17,21 21-17,0-21-15,1 21 0,-1-21 0</inkml:trace>
  <inkml:trace contextRef="#ctx0" brushRef="#br0" timeOffset="90738.05">15176 9165 0,'0'0'0,"0"-21"0,-21 21 47,21 21-47,-21 0 0,0 22 16,21-22-16,0 21 0,0-21 0,-21 22 15,21-1-15,-21 22 0,21-22 16,-22 0-16,22 22 0,0-22 0,-21 22 15,0-22-15,0 21 0,21-20 0,0 20 16,-21-20-16,21-1 0,-21 0 0,21 1 16,-22-1-16,22-21 0,0 21 15,0-20-15,0 20 0,0-21 0,0 0 16,0-42 15,0 0-31,22 0 16,-22 0-16,21-1 0,-21 1 15</inkml:trace>
  <inkml:trace contextRef="#ctx0" brushRef="#br0" timeOffset="91054.87">15071 9483 0,'0'0'0,"0"-43"0,0 1 0,0 0 0,21-1 16,-21 1-16,21 0 0,0 21 15,-21-1-15,21 1 0,0 0 0,1 0 16,-1 0-16,0 0 0,0 21 0,0 0 15,22-22-15,-22 22 0,21 0 16,0 0-16,1 0 0,-1 22 0,-21-1 16,0 0-16,1 0 0,-1 0 15,-21 22-15,0-22 0,0 0 16,0 21-16,0-21 0,0 1 0,-43-1 16,22 0-16,0 0 0,-21 0 0,-1 0 15,1-21-15,21 22 0,-21-1 16,-1-21-16,1 0 0,21 21 0,-22-21 15,22 0-15,0 0 0,0 0 0,42 0 47,0-21-47,22 0 0,-22 21 16</inkml:trace>
  <inkml:trace contextRef="#ctx0" brushRef="#br0" timeOffset="91523.02">16065 8657 0,'0'0'0,"-21"-21"0,0 21 16,0 0-16,0 0 0,21 21 16,-21 0-16,-1 1 0,22-1 15,0 21-15,-21 0 0,0 1 0,0-1 16,21 0-16,0 1 0,0-1 15,-21 0-15,21 1 0,-21-1 16,21 0-16,0 1 0,0-22 0,0 21 16,0-21-16,0 1 0,0-1 0,0 0 15,21-21-15,0 21 0,0-21 16,0 0-16,0 0 0,1 0 16,20 0-16,-21 0 0,0-21 0,0 0 15,1 21-15,-1-21 0,0-1 0,0 1 16,0 0-16,-21 0 0,21-21 15,-21 20-15,22 1 0,-22 0 16,0 0-16,-22 42 31,1 0-31,21 0 16,0 1-16,-21-1 0,21 0 0,-21 0 16,21 0-16,0 0 0,-21-21 15,21 22-15,0-1 0,0 0 16,21-21-1,0 0 1,0 0-16,-21-21 0,0 0 0,21 21 16</inkml:trace>
  <inkml:trace contextRef="#ctx0" brushRef="#br0" timeOffset="91680.93">16277 9017 0,'0'0'0,"0"-21"0,0 0 0,0 0 16,0-1-16,-21 22 31,21 22-31,0-1 16,0 0-1,21 0-15,0-21 16</inkml:trace>
  <inkml:trace contextRef="#ctx0" brushRef="#br0" timeOffset="93739.19">16700 9081 0,'0'0'0,"22"0"0,20-43 32,-42 22-32,21 21 0,-21-21 0,0 0 15,0 0-15,0-1 16,-21 22-16,0 0 0,0 0 16,-1 0-16,1 22 15,0-1-15,0 0 0,0 0 0,-22 21 16,22-20-16,0 20 0,0 0 15,0-21-15,0 22 0,21-1 0,0-21 16,0 22-16,0-22 0,0 0 16,0 0-16,0 0 0,0 0 0,21 1 15,0-22-15,21 21 0,-21-21 16,22 0-16,-1 0 0,-21 0 0,43 0 16,20 0-16,-41 0 0,-1 0 15,0-21-15,22 21 0,-22-22 16,1 1-16,-1 0 0,-21 0 0,21 0 15,-20 0-15,20-22 0,-21 22 0,0-21 16,-21 21-16,0-22 0,0 1 16,0 21-16,0-22 0,0 22 0,0-21 15,0 21-15,-21 0 0,0-1 0,0 22 16,0 0 0,-1 0-16,1 0 0,0 0 0,0 22 15,0-1-15,-22 0 0,22 21 0,0-21 16,0 22-16,0-22 0,0 21 15,21-21-15,0 22 0,-22-22 0,22 0 16,0 21-16,0-20 0,0-1 16,0 0-16,22 0 0,-1-21 15,0 0-15,0 0 0,0 0 16,0 0-16,1 0 0,-1 0 0,0 0 16,0-21-16,0 21 0,0-21 0,1 0 15,-1 21-15,0-22 0,0-20 16,-21 21-16,21 0 0,0-22 15,-21 22-15,22-21 0,-22 21 0,0-22 16,0 22-16,0 0 0,0 0 16,0 42-1,0 0-15,0 0 16,0 1-16,0-1 0,0 0 16,-22 21-16,22-21 0,0 1 0,0 20 15,0-21-15,0 0 0,0 0 0,0 1 16,22-1-16,-1-21 0,0 21 15,-21 0-15,42-21 0,-21 0 16,1 0-16,-1 0 0,0 0 0,21 0 0,-21 0 16,1 0-16,20 0 15,-21-21-15,0 0 0,22 0 0,-22-1 16,0 1-16,-21 0 0,21-21 0,0-1 16,0 1-16,-21 0 0,0-1 15,22-20-15,-1-1 0,-21 22 0,0-21 16,0 20-16,21-20 0,-21 20 0,0 1 15,21 0-15,-21 21 0,0-22 16,0 22-16,0 0 0,0 42 31,0 0-31,0 0 16,0 1-16,0 20 0,0 0 0,0 1 16,-21-1-16,21 0 15,0 1-15,0 20 0,-21-21 0,21 1 16,0-1-16,0 0 0,0 1 15,0-1-15,0-21 0,0 22 0,0-22 16,0 0-16,0 0 0,0 0 0,0 0 16,21-21-16,0 22 0,0-22 15,0 0-15,1 0 0,-1 0 16,0 0-16,0 0 0,0-22 0,0 22 16,1-21-16,-1 0 0,0 0 0,0 21 15,0-42-15,0 20 0,1 1 0,-1 0 16,0-21-16,0 21 15,-21-1-15,0 1 0,0 0 0,0 0 16,-21 42 15,21 0-31,-21 0 0,21 1 0,-21 20 16,21-21-16,-22 21 0,22-20 0,0-1 16,0 21-16,0-21 0,0 0 15,0 1-15,0-1 0,22 0 16,-1 0-16,0-21 0,0 0 15,0 0-15,0 0 0,1 0 16,-1 0-16,0 0 0,21 0 16,-21 0-16,1-21 0,-1 0 0,21 0 15,-21-1-15,0 1 0,22 0 16,-22-21-16,0 21 0,0-22 0,0 22 16,1 0-16,-1 0 0,-21 0 0,21-1 15,-21 1-15,0 42 31,-21 1-31,0-1 0,21 0 0,-22 0 16,22 0-16,0 0 0,-21 22 16,21-22-16,-21 0 0,21 0 0,-21 0 15,21 1-15,0-1 0,0 0 16,0 0-16,21-21 16,0 0-1,0 0-15,1 0 0,-1 0 16,0 0-16,0-21 0,0 0 15,-21 0-15,21-1 16,-21 1-16,22 0 0,-22 0 0,0-21 16,0 20-16,0 1 0,0 0 15,0 0-15,0 0 0,0 0 0,-22-22 16,1 43-16,0-21 16,42 21 30,0-21-46,1 21 0,-1-21 16,0 21-16,0 0 0,0-21 0,22 21 16,-22 0-16,0-22 0,21 22 0,-21 0 15,1 0-15,-1 0 0,21 0 16,-21 0-16,0 22 0,1-1 16,-22 0-16,21 0 0,0 0 15,-21 0-15,0 1 0,0 20 16,0-21-16,0 0 0,0 0 0,0 1 15,0-1-15,0 0 0,0 0 0,0 0 16,0 0 0,0 1-16,0-1 15,0-42 32,0-1-47,0 1 0,0 0 16,0 0-16,0 0 0,0 0 0,21-1 15,0 1-15,-21 0 0,21-21 16,1 21-16,-1-1 0,0-20 0,21 21 16,-21-21-16,22 20 0,-22 1 0,21 0 15,-21 0-15,22 0 16,-22 21-16,21 0 0,-21 0 0,1 0 16,20 0-16,-21 21 0,0 0 15,-21 0-15,0 0 0,0 22 0,0-22 16,0 21-16,0-21 0,0 43 15,0-22-15,-21-21 0,21 22 16,-21-22-16,0 0 0,21 0 0,-21 0 16,-1 1-16,22-1 0,-21-21 15,21 21-15,-21-21 16,21-21 15,0 0-31,0-1 16,0 1-16,0 0 15</inkml:trace>
  <inkml:trace contextRef="#ctx0" brushRef="#br0" timeOffset="93979.05">19113 8594 0,'0'0'0,"-21"0"0,0 0 0,0 0 15,0-21-15,0 21 16,42 0 47,-42 0-32</inkml:trace>
  <inkml:trace contextRef="#ctx0" brushRef="#br0" timeOffset="94226.71">17738 9017 0,'0'0'0,"-43"0"0,22 0 0,0 0 0,42 0 31,0 0-31,0 0 16,22-21-16,-1 21 0,0-21 16,1 21-16,-1 0 0,0-21 0,1 21 15,-1 0-15,0 0 0,1-22 0,-1 22 16,0-21-16,1 21 0,-22 0 16,21 0-16,-21 0 0,1 0 0,-1 0 15,0-21-15,0 21 0,21 0 0,-20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1:14:36.9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10350 2604 0,'0'-22'0,"0"1"15,0 0 1,0 0-16,0 0 16,0 0-1,0-1 1,0 1-16,0 42 62,0 1-62,0-1 0,0 0 16,0 0-16,0 0 0,0 22 0,0-1 16,0 0-16,0-21 0,0 22 15,0 20-15,0-20 0,0-1 0,0 0 16,0 1-16,0 20 0,0-21 15,0 1-15,0 20 0,0-20 0,0-1 16,22 0-16,-22 1 0,0-1 0,0 0 16,0-21-16,0 22 0,0-22 15,0 21-15,0-21 0,0 1 0,0-1 16,0 0-16,0 0 16,21-21-16,-21-21 31,21 0-31,-21 0 15,0-1-15,0 1 0,0 0 16,21 0-16,-21-21 0,21 20 16</inkml:trace>
  <inkml:trace contextRef="#ctx0" brushRef="#br0" timeOffset="839.51">10393 2434 0,'0'0'0,"0"-42"16,21 21 15,0 21-31,0 0 0,22 0 16,-1 0-16,0-21 0,22 21 15,-1 0-15,1 0 0,-1-22 0,22 22 16,0 0-16,-1 0 0,-20-21 0,20 21 16,1 0-16,-21 0 0,20 0 15,-20-21-15,-1 21 0,22 0 16,-22 0-16,-20 0 0,20 0 0,1 0 16,-22 0-16,0 0 0,1 0 0,-1 0 15,0 0-15,1 0 0,-22 0 16,0 0-16,0 0 0,0 0 15,1 0-15,-1 21 0,0-21 0,0 0 16,-21 21-16,21 1 0,-21-1 16,21-21-16,-21 21 0,0 21 15,0-21-15,0 1 0,0 20 0,0-21 16,0 21-16,0-20 0,0 20 0,0 0 16,0 1-16,0-22 0,0 21 15,0 0-15,0 1 0,0-22 0,0 21 16,0 1-16,-21-1 0,21 0 15,0 1-15,-21-1 0,21 0 0,0 1 16,0-1-16,-21-21 0,21 21 16,0 1-16,-21-22 0,21 0 15,-21 21-15,21-20 0,0-1 0,0 0 16,0 0-16,-22 0 0,22 0 0,-21 1 16,21-1-1,-21-21 1,21 21-16,-21-21 0,0 0 15,0 0-15,-1 0 16,1 0-16,0 21 0,0-21 0,-21 0 16,20 0-16,-20 0 0,0 0 15,-22 0-15,22 21 0,-22-21 0,1 0 16,-1 0-16,1 0 0,-1 0 16,1 0-16,-1 0 0,1 0 0,-1 0 15,1 0-15,21 0 0,-22 21 0,1-21 16,20 0-16,1 0 0,0 0 15,-1 0-15,1 0 0,0 0 0,-1 0 16,1 0-16,21 0 0,0 0 0,-1 0 16,-20 0-16,21 0 15,0 0-15,0 0 0,42-21 47,0 0-47,0 21 16,0-21-16,22 0 0,-1 0 0</inkml:trace>
  <inkml:trace contextRef="#ctx0" brushRef="#br0" timeOffset="1415.19">13441 2625 0,'0'0'0,"0"-21"0,0-1 16,0 1-16,0 0 0,0 0 0,0 0 16,0 42 15,0 0-16,0 21-15,0-20 0,0 20 16,0 0-16,0 1 0,0 20 0,-21-21 16,21 1-16,0 20 0,0-20 0,0 20 15,-22-21-15,22 22 0,-21-22 16,21 22-16,-21-22 0,21 0 16,0 22-16,0-22 0,-21-21 0,21 22 15,0-22-15,0 21 0,0-21 16,0 1-16,0-1 0,0 0 15,0 0 1,21-21 0,-21-21-16,21 0 15,0 0-15,-21-22 0,22 22 16,-22 0-16,21-21 0</inkml:trace>
  <inkml:trace contextRef="#ctx0" brushRef="#br0" timeOffset="2234.71">13483 2540 0,'0'0'0,"0"-21"16,0 0-1,0 0-15,21 21 16,0-22-16,1 22 15,20 0-15,-21 0 0,21 0 0,22-21 16,-22 21-16,22 0 0,20 0 16,-20-21-16,21 21 0,20 0 15,-20 0-15,0-21 0,-1 21 0,22 0 16,-21 0-16,0 0 0,-22-21 16,22 21-16,-22 0 0,1 0 0,-1 0 15,-20 0-15,20 0 0,-21 0 16,1 0-16,-1 0 0,-21 0 0,22 0 15,-22 0-15,21 0 0,-21 0 0,0 0 16,1 0-16,-1 0 0,0 0 16,-21 21-16,21 0 15,-21 0-15,0 0 0,0 1 16,0-1-16,0 0 0,0 21 0,0-21 16,0 22-16,0-1 0,0 0 15,0 1-15,0-22 0,0 21 16,0 1-16,0-1 0,0 0 0,0 1 15,0-22-15,0 21 0,0 0 0,0 1 16,0-1-16,0-21 0,0 22 16,0-1-16,0-21 0,0 21 0,0-20 15,0 20-15,0-21 0,0 0 0,0 0 16,0 1-16,0-1 0,-21 0 16,21 0-16,-21-21 0,21 21 15,0 0-15,-21 1 0,-1-22 16,1 21-16,0-21 15,0 0-15,0 21 0,0-21 16,-1 0-16,1 0 0,0 21 0,0-21 16,-21 0-16,20 0 0,-20 21 15,0-21-15,21 0 0,-22 0 0,-20 0 16,20 0-16,-20 21 0,21-21 0,-22 0 16,-21 0-16,22 0 0,-22 0 15,1 0-15,-22 0 0,0 0 0,0 0 16,21 0-16,-20 0 0,20 0 0,0 0 15,1 0-15,20 0 0,1 0 16,-1 0-16,1 0 0,20 0 0,1 0 16,0 0-16,-1 0 0,22 0 0,-21 0 15,21 0-15,-1 0 16,1 0-16,0 0 0</inkml:trace>
  <inkml:trace contextRef="#ctx0" brushRef="#br0" timeOffset="2963.3">10393 4572 0,'-43'0'16,"43"21"-1,-21-21-15,21 21 0,-21-21 0,21 22 16,-21-1-16,21 0 15,21-21 1,0 0 0,0 0-16,1 0 0,-1 0 15,0 0 1,-21-21-16,21 21 0,-21-21 16,0-1-1,-21 22-15,0-21 0,0 21 16,-1 0-16,1 0 15,0 0-15,0 0 0,0 0 16,0 21 0,21 1-16,0-1 15,0 0 1,21-21 0,0 0-16,0 0 0,0 0 15,0 0-15,1 0 0,-1-21 16,0 21-16</inkml:trace>
  <inkml:trace contextRef="#ctx0" brushRef="#br0" timeOffset="3495">10668 4318 0,'0'0'0,"21"0"16,-21 21-1,0 0-15,0 1 0,0-1 16,0 0-16,0 0 0,0 0 16,0 0-16,0 1 0,0-1 15,0 0-15,0 0 0,0 21 0,0-20 16,0-1-16,0 0 0,0 0 16,0 0-16,0 0 0,0 1 0,0-1 15,0 0-15,-21-21 16,21-21 31,0 0-47,0-1 0,0 1 15,0 0-15,0 0 0,0 0 0,0 0 16,0-1-16,0 1 0,21 0 16,0 21-16,0-21 0,1 0 15,-22 0-15,21 21 0,0 0 0,0-22 16,0 22-16,0 0 0,1 0 15,-1 0-15,0 22 0,-21-1 16,0 0-16,21 0 0,-21 0 16,0 0-16,0 1 0,0-1 15,0 21-15,0-21 0,0 0 0,0 1 16,0-1-16,0 0 0,-21 0 16,21 0-1,0-42 16,0 0-31,0 0 16,21 0-16,0-1 0,-21 1 0</inkml:trace>
  <inkml:trace contextRef="#ctx0" brushRef="#br0" timeOffset="3779.83">11218 4276 0,'0'0'0,"0"42"16,0-21-16,0 0 16,0 1-16,0 20 0,0-21 15,0 0-15,0 0 0,-21 1 16,21-1-16,-21 21 0,21-21 0,0 0 16,0 1-16,-21-1 0,21 0 0,0 0 15,0 0-15,0 0 0,0 1 16,0-1-16,21-21 31,0 0-31,0 0 16,-21-21-16,21-1 0,-21 1 15,22 0-15,-22 0 0</inkml:trace>
  <inkml:trace contextRef="#ctx0" brushRef="#br0" timeOffset="3963.73">11091 4551 0,'21'0'31,"1"0"-31,-1 0 0,0 0 16,0 0-16,0 0 0,0 0 0,1 0 16,-1-21-16,0 21 0,21 0 0,-21 0 15,1-21-15,-1 21 0,0-22 16,0 22-16</inkml:trace>
  <inkml:trace contextRef="#ctx0" brushRef="#br0" timeOffset="4624.35">11515 4466 0,'0'21'16,"0"1"-16,0-1 16,0 0-16,0 0 15,0 0-15,0 0 0,0 1 16,-22-1-16,22 0 15,0 0-15,-21 0 0,21 0 16,0 1-16,0-44 63,0 1-48,0 0-15,0 0 16,0 0-16,0 0 0,0-1 0,0 1 15,0 0-15,0 0 16,0 0-16,21 0 0,1 21 16,-1 0-16,0 0 31,-21 21-31,21-21 0,-21 21 0,21 0 16,-21 0-16,0 0 15,0 1-15,0-1 0,21 0 16,-21 0-16,0 0 15,0 0-15,0-42 63,0 0-63,0 0 0,0 0 16,0 0-16,0-1 15,0 1-15,22 0 0,-22 0 0,21 21 16,0-21-16,0 0 0,0 21 15,0-22-15,1 22 0,-1 0 16,0 0 0,-21 22-16,0-1 0,0 0 15,0 0-15,0 0 0,0 0 16,0 1-16,0-1 0,0 0 16,0 0-16,0 0 0,0 0 15,0 1 1</inkml:trace>
  <inkml:trace contextRef="#ctx0" brushRef="#br0" timeOffset="5012.13">11874 4763 0,'22'0'0,"41"0"32,-42-22-32,0 1 15,1 0-15,-1 0 16,0 0-16,-21 0 0,21-1 16,0 1-16,0 0 0,1-21 0,-22 21 15,0-22-15,21 22 0,-21-21 16,0 21-16,0-1 0,0-20 0,0 21 15,0 0-15,-21 21 16,-1 0-16,1 0 16,0 21-16,21 0 0,0 21 15,-21-20-15,21-1 0,-21 21 16,21 0-16,0-20 0,-21 20 0,21-21 16,0 21-16,0-20 0,0-1 0,0 21 15,0-21-15,21 0 0,0 1 16,0-22-16,-21 21 0,21 0 15,0-21-15,22 0 0,-22 21 0,0-21 16,0 0-16,0 0 0,22 0 0,-22 0 16,0-21-16,21 21 0</inkml:trace>
  <inkml:trace contextRef="#ctx0" brushRef="#br0" timeOffset="5479.88">13335 4614 0,'0'0'15,"-21"0"-15,0 0 16,21 22 15,21-22 1,0 0-32,0 0 15,0 0 1,0-22-16,-21 1 15,0 0-15,0 0 16,-21 0 0,0 21-16,0 0 15,0 0 1,0 21-16,-1 0 16,22 0-16,0 0 15,0 1 1,22-22-16,-1 0 15,0 0-15,0 0 0</inkml:trace>
  <inkml:trace contextRef="#ctx0" brushRef="#br0" timeOffset="6015.46">13843 4233 0,'0'0'0,"-21"0"0,0-21 0,-1 21 32,22 21-32,0 1 15,-21-22-15,21 21 0,0 21 0,0-21 16,0 0-16,0 22 0,0-22 0,0 21 16,-21-21-16,21 1 0,0 20 15,0-21-15,-21 0 0,21 22 0,0-22 16,0 0-16,0 0 0,0 0 0,0 0 15,0 1-15,-21-22 47,21-22-47,0 1 16,0 0-16,0 0 16,0 0-16,21-22 0,0 22 15,-21 0-15,21 0 0,0 0 16,1 0-16,-1-22 0,0 22 0,21 21 15,-21-21-15,1 0 0,-1 21 0,0 0 16,0 0-16,0 0 0,0 21 16,-21 0-16,22 0 15,-22 0-15,0 1 0,0 20 0,0-21 16,0 0-16,0 0 0,0 22 16,-22-22-16,1 0 0,21 0 0,-21 0 15,21 1-15,0-1 0,0 0 16,21-42 31,0 21-47,1-21 15</inkml:trace>
  <inkml:trace contextRef="#ctx0" brushRef="#br0" timeOffset="6287.31">14330 4276 0,'0'0'0,"0"21"16,0 0-16,0 0 15,0 22-15,-21-22 0,21 0 0,-22 21 0,22-21 16,0 22-16,0-22 16,-21 0-16,21 21 0,-21-20 0,21-1 15,0 0-15,0 0 0,0 0 0,0 0 16,0 1-16,0-1 0,0 0 15,0 0-15,21-21 32,0 0-32,-21-21 0,22 0 15,-1 21-15,-21-21 0,0-1 0,0 1 16,21 0-16</inkml:trace>
  <inkml:trace contextRef="#ctx0" brushRef="#br0" timeOffset="6476.2">14160 4551 0,'22'0'31,"-1"0"-15,0 0-16,0 0 0,0 0 16,0 0-16,22 0 0,-22 0 0,21 0 15,-21-21-15,22 21 0,-1 0 0,0 0 16,-20-21-16,-1 21 0,21-22 15,-21 22-15</inkml:trace>
  <inkml:trace contextRef="#ctx0" brushRef="#br0" timeOffset="7127.35">14690 4466 0,'-22'0'31,"22"21"-31,0 1 0,-21-22 16,21 21-16,-21-21 0,21 21 0,-21 0 15,21 0-15,0 0 16,0 1-16,0-1 0,0 0 15,0 0-15,0 0 16,-21-21-16,21 21 16,0-42 31,0 0-32,0 0-15,0 0 0,0 0 16,0-1-16,0 1 15,21 0-15,-21 0 0,21 0 0,0 0 16,0-1-16,1 22 16,-22-21-16,21 21 0,0 0 15,0 0 1,-21 21-16,0 1 0,0-1 16,0 0-16,0 0 15,0 0-15,0 0 0,0 1 16,0-1-16,0 0 0,0 0 15,-21-21 32,21-21-47,0 0 16,0 0-16,0-1 16,21 1-16,0 0 0,0 0 0,-21 0 15,22 0-15,20-1 0,-21 1 0,0 0 16,0 0-16,1 21 0,20-21 15,-21 21-15,0 0 16,0 0-16,-21 21 0,0 0 16,0 0-16,0 0 15,0 1-15,0-1 0,0 0 0,0 0 16,-21 0-16,21 0 0,0 1 0,-21-1 16,21 0-16,-21-21 0,21 21 15,0 0-15,0 0 16,21-21 15,0 0-31,-21-21 0,21 21 0,1-21 16</inkml:trace>
  <inkml:trace contextRef="#ctx0" brushRef="#br0" timeOffset="7531.12">15198 4636 0,'21'-22'31,"0"22"-31,-21-21 16,0 0-16,21 21 0,0-21 0,0 0 16,1 0-16,-1-1 15,-21 1-15,21 0 0,0-21 16,0 21-16,-21-22 0,21 22 0,1-21 16,-22 21-16,21-22 0,-21 22 15,0-21-15,0 21 0,0-1 16,-21 22-1,-1 22-15,1-1 0,0 0 16,0 0-16,0 21 0,0 1 0,-1-22 16,1 21-16,0 1 0,0-1 0,0 0 15,21 1-15,0-22 0,-21 21 16,21-21-16,0 0 0,0 22 0,0-22 16,0 0-16,21 0 0,0 0 15,0-21-15,0 22 16,0-22-16,1 0 0,20 0 15,-21 0-15,0 0 0,0 0 0,1 0 16,-1 0-16,0-22 0,0 22 16,0-21-16,0 21 0,-21-21 0,22 0 15,-22 0-15,21 21 0</inkml:trace>
  <inkml:trace contextRef="#ctx0" brushRef="#br0" timeOffset="7667.04">15579 4678 0,'0'21'31</inkml:trace>
  <inkml:trace contextRef="#ctx0" brushRef="#br0" timeOffset="7752.99">15430 4678 0</inkml:trace>
  <inkml:trace contextRef="#ctx0" brushRef="#br0" timeOffset="32483.32">9525 8678 0,'0'0'0,"21"0"0,-21-21 15,0 0 1,21 21-16,-21-21 15,0 0 17,-21 21-1,0 0-31,0 0 16,21 21-1,-21-21 1,21 21-16,-22-21 15,22 21-15,0 0 16,0 1-16,0-1 16,0 0-16,-21 0 0,21 0 0,0 0 15,0 1-15,-21 20 0,21-21 0,0 0 16,0 0-16,0 1 0,0 20 16,0-21-16,0 0 0,0 0 0,0 1 15,0-1-15,0 0 0,0 0 16,0 0-16,0 22 0,0-22 0,0 0 15,0 0-15,0 0 0,0 0 0,0 1 16,0 20-16,0-21 0,0 0 16,0 22-16,0-22 0,0 21 0,0 0 15,0 1-15,0-22 0,0 21 16,0 1-16,0-1 0,0 0 16,0 1-16,0-22 0,0 21 0,0 0 15,0 1-15,0-1 0,0-21 0,0 22 16,0-1-16,0 0 0,0 1 15,0-1-15,0 0 0,0 1 0,0-1 16,0 0-16,0 22 0,0-22 0,0 0 16,0 22-16,0-22 0,0 1 15,0-1-15,0 21 0,0-20 0,0-1 16,0 0-16,0 22 0,0-22 0,0 22 16,0-22-16,0 22 0,0-22 15,0 21-15,0-20 0,0 20 16,0-20-16,0 20 0,0-21 0,0 1 15,0 20-15,0-20 0,0-1 16,0 21-16,0-20 0,0 20 0,0 1 16,0-22-16,0 22 0,0-22 0,0 21 15,0 1-15,0-22 0,0 1 16,0 20-16,0-21 0,0 1 0,0 20 16,0-20-16,0 20 0,0-21 15,0 1-15,0 20 0,0-20 0,0 20 16,0-21-16,0 1 0,0 20 0,0-20 15,0-1-15,0 0 0,0 1 16,0-1-16,0 0 0,0 1 16,0-1-16,0 21 0,0-20 0,0-1 15,0 0-15,0 22 0,0-22 16,0 1-16,0-1 0,0 0 0,0 22 16,0-22-16,0 0 0,0-20 0,0 20 15,0 0-15,0 1 0,0-1 16,0 0-16,0 1 0,0-1 0,0 21 15,0-20-15,0-1 0,0 0 16,0 1-16,0 20 0,0-20 16,0-1-16,0 0 0,0 1 0,0-1 15,0 0-15,0 1 0,0-1 16,0 0-16,0 1 0,0 20 0,0-21 16,0 1-16,0-1 0,0 22 0,0-22 15,0 0-15,0 22 0,0-22 16,0 0-16,0 1 0,0-1 0,0 22 15,0-22-15,0 0 0,0 1 0,0-1 16,0 21-16,0-20 0,0-1 16,0 22-16,0-22 0,0 21 0,0-20 15,0-1-15,0 0 0,0 22 16,0-22-16,0 1 0,0-1 16,0 0-16,0 1 0,0-1 0,0 21 0,0-20 15,0-1-15,0 22 16,0-22-16,0 0 0,0 1 0,0 20 15,0-21-15,0 1 0,0-1 16,0-21-16,0 22 0,0-1 0,21 0 16,-21-21-16,0 22 0,0-22 15,21 0-15,-21 21 0,0-20 0,0-1 16,0 0-16,0 0 0,0 0 16,22-21-16,-1-21 15,-21-21 1,21 21-16,0-22 15,-21 1-15,21 0 0,0-1 0,1-20 16</inkml:trace>
  <inkml:trace contextRef="#ctx0" brushRef="#br0" timeOffset="35995.48">9652 8615 0,'-21'0'15,"0"0"-15,-1 0 0,22 21 16,-21-21 0,0 0-1,42 0 63,0 0-78,1 0 16,20 0-16,-21 0 0,0 0 0,0 0 16,22 0-16,-22 0 0,21 0 15,-21 0-15,22 0 0,-1 0 0,0 0 16,1 0-16,-1 0 0,0-21 15,1 21-15,-1 0 0,0 0 16,1 0-16,-1 0 0,0 0 0,22 0 16,-22 0-16,22-21 0,-22 21 0,22 0 15,-1 0-15,1 0 0,-1 0 16,1 0-16,20 0 0,-20 0 0,-1 0 16,22 0-16,-22 0 0,1 0 0,-1 0 15,22-21-15,-21 21 0,-1 0 16,1 0-16,-1 0 0,1 0 0,20 0 15,-20 0-15,-1 0 0,22 0 0,-22 0 16,1 0-16,-1 0 16,1 0-16,-1 0 0,1 0 0,-1 0 0,1-22 15,-1 22-15,1 0 0,-1 0 16,22 0-16,-21 0 0,-1 0 16,1 0-16,-1 0 0,1-21 0,-1 21 15,1 0-15,-1 0 0,1 0 0,-1 0 16,-21 0-16,22 0 0,-1-21 15,1 21-15,-22 0 0,22 0 0,-1 0 16,1 0-16,20 0 0,-20 0 0,-1 0 16,1 0-16,-1-21 0,1 21 15,-1 0-15,1 0 0,-1 0 0,-20 0 16,-1 0-16,22 0 0,-22 0 0,0 0 16,22 0-16,-22 0 15,22 0-15,-22 0 0,21 0 0,1 0 16,-1 0-16,-20 0 0,20 0 0,-20 0 15,20 0-15,-21 0 0,22 0 16,-22 0-16,1 0 0,-1 0 0,0 0 16,1 0-16,-1 0 0,0 0 0,-21 0 15,22 0-15,-1 0 0,-21 0 16,22 0-16,-22 0 0,0 0 0,21 0 16,-21 0-16,1 0 0,20 0 0,-21 0 15,21 0-15,-20 0 0,20 0 16,-21 0-16,0 0 0,22 0 0,-22 0 15,0 0-15,0 0 0,0 0 0,0 0 16,1 0-16,-1 0 16,0 0-16,0 0 15,0 0-15,0 0 16,1 0-16,-1 0 0,0 21 31,-21 0-15,0 0-16,0 1 15,0-1 1,0 0-16,0 0 0,0 0 16,0 0-16,0 1 0,0-1 0,0 0 15,0 0-15,21 21 16,-21-20-16,0-1 0,0 21 0,0-21 16,21 22-16,-21-1 0,21-21 0,-21 21 15,0 1-15,0-22 0,0 21 16,22 1-16,-22-1 0,0-21 0,21 21 15,-21 1-15,0-1 0,0 0 0,21 1 16,-21 20-16,0-20 0,21-1 16,-21 21-16,0-20 0,0 20 0,21-20 15,-21-1-15,21 21 0,-21-20 0,0-1 16,0 0-16,22 22 0,-22-22 16,0 1-16,21 20 0,-21-21 0,0 22 15,0-22-15,0 22 0,0-22 16,0 22-16,0-22 0,0 21 0,0-20 15,0-1-15,0 22 0,0-22 16,0 0-16,0 22 0,0-22 0,0 22 16,0-1-16,0-21 0,0 22 0,0-1 15,0 1-15,0-22 0,0 22 16,0-1-16,0-20 0,0 20 0,0-21 16,0 22-16,0-1 0,0 1 0,0-1 15,0 1-15,0-1 0,0 1 16,0-22-16,0 22 0,-21-1 0,21 1 15,0-1-15,0-20 0,-22 20 0,22 1 16,0-1-16,0 1 16,0-1-16,0 1 0,0-22 0,0 21 15,0 1-15,0-1 0,0-20 0,0 20 16,0 1-16,-21-22 0,21 22 16,0-1-16,0-21 0,-21 22 0,21-1 15,0 1-15,0-22 0,0 22 0,0-1 16,0-20-16,-21 20 0,21-21 15,0 22-15,-21-22 0,21 22 0,0-1 16,0-20-16,0 20 0,0 1 0,0-1 16,-21 1-16,21-22 15,0 21-15,-22 1 0,22-22 0,0 22 16,0-1-16,0-20 0,0 20 0,-21 1 16,21-22-16,0 21 0,0 1 15,-21-1-15,21 1 0,0-22 0,0 22 16,0-1-16,0-20 0,0 20 0,0-21 15,0 22-15,0-22 0,0 22 16,0-22-16,0 22 0,0-22 0,0 21 16,0-20-16,0 20 0,0-20 15,0-1-15,0 21 0,0-20 0,0-1 16,0 0-16,0 1 0,0-1 0,0-21 16,0 22-16,0-1 15,0 0-15,0-21 0,0 22 0,0-1 16,0-21-16,0 22 0,0-22 0,0 21 15,0-21-15,0 0 0,0 1 16,0-1-16,0 0 0,0 0 0,0 0 16,0 0-16,0 1 0,0-1 15,0 0-15,0 0 16,0 0 0,0 0-16,-21-21 62,21 22-46,-21-22-16,0 0 15,-1 0 1,22 21-16,-21-21 16,0 0-16,0 0 0,0 0 15,21 21 1,-21-21-16,-1 0 0,1 0 15,0 0-15,0 0 16,0 0-16,0 0 0,-22 0 16,22 0-16,0 0 0,-21 0 15,-1 0-15,1 0 0,0 0 16,-1 0-16,1 0 0,0 0 0,-1 0 16,22 0-16,-21 0 0,-1 0 0,1 0 15,0 0-15,-1 0 0,1 0 16,21 0-16,-21 0 0,-1 0 0,1 0 15,0 0-15,-1 0 0,1 0 16,0 0-16,-1 0 0,1 0 0,0 0 16,-1 21-16,1-21 0,0 0 0,-1 0 15,1 0-15,-22 0 0,22 0 16,0 0-16,-1 0 0,1 0 0,0 0 16,-1 0-16,1 0 15,-21 0-15,20 0 0,1 0 0,0 0 16,-1 0-16,1 0 0,0 0 0,-1 0 15,1 0-15,-22 0 0,22 0 16,0 0-16,-1 0 0,-20 0 0,21 0 16,-1 0-16,1 0 0,-22 0 15,22 0-15,0 0 0,-22 0 0,22 0 16,-22 0-16,22 0 0,-21 0 16,-1 0-16,22 0 0,-22 0 0,1 0 15,20 0-15,-20 0 0,-1 0 0,22 0 16,-21 0-16,-1 0 0,22 0 15,-1 0-15,-20 0 0,21 0 16,-22 0-16,22 0 0,-1 0 16,-20 0-16,21 0 0,-22 21 0,22-21 15,-22 0-15,22 0 0,-22 0 0,22 0 16,-21 0-16,20 0 0,1 0 16,-22 0-16,22 0 0,0 0 0,-1 0 15,1 0-15,0 0 0,-1 21 16,1-21-16,0 0 0,-1 0 0,1 0 15,0 0-15,-1 0 0,1 0 16,0 0-16,-1 0 0,1 0 0,0 0 16,-1 0-16,22 0 0,-21 0 0,21 0 15,-22 0-15,22 0 16,-21 0-16,0 0 0,20 0 0,-20 0 16,0 0-16,-1 0 0,22 0 15,-21 0-15,0 0 0,20 0 0,-20 0 16,21 0-16,-21 0 0,20 0 15,1 0-15,-21 0 0,21 0 0,0 0 16,-22 0-16,22 0 0,-21 0 16,21 0-16,-22 0 0,22 0 0,-21 0 15,21 0-15,-22 0 0,1 0 0,21 0 16,-22 0-16,22 0 0,-21 0 16,0 0-16,20 0 0,1 0 0,-21 0 15,21 0-15,0 0 16,-1 0-16,1 0 0,0 0 0,0 22 15,0-22-15,0 0 16,-1 0-16,1 0 16,0 0-1,0 0 1,0 0 0,0 0-1,-1 0 1,1 0-16,0 0 15,0 0-15,21-22 16,0 1-16,0 0 0</inkml:trace>
  <inkml:trace contextRef="#ctx0" brushRef="#br0" timeOffset="37363.04">10837 7747 0,'0'-21'15,"0"0"1,0 0 0,0-1-16,0 1 15,0 0 1,-21 21-16,0 0 16,0 0-16,0 0 15,-1 21-15,22 0 0,-21-21 16,0 22-16,0-1 15,21 21-15,-21-21 0,0 0 0,21 22 16,-22-22-16,1 21 0,21-21 0,0 22 16,-21-1-16,0-21 0,0 22 15,21-1-15,-21-21 0,-1 21 0,22-20 16,-21-1-16,21 0 0,0 0 0,-21 0 16,21 0-16,0 1 15,0-44 1,0 1-1,21 0-15,-21 0 0,0 0 16,21-22-16,1 22 0,-1-21 0,0 0 16,0-1-16,0 1 0,0 0 15,1-1-15,-1 1 0,0 0 16,0 20-16,0-20 0,0 0 0,1 21 16,-1-1-16,0 1 0,0 21 15,0 0 1,-21 21-16,21 1 0,-21-1 15,0 0-15,0 21 0,0-21 0,0 22 16,0-1-16,0 0 0,0 1 16,0-1-16,0 0 0,0-20 0,0 20 15,0 0-15,0 1 0,0-22 0,0 0 16,0 0-16,0 0 0,0 0 16,0 1-16,0-1 15,22-21-15,-22-21 31,0-1-31,-22 1 16,1 0-16</inkml:trace>
  <inkml:trace contextRef="#ctx0" brushRef="#br0" timeOffset="37538.94">10583 8128 0,'21'0'31,"1"0"-16,-1-21-15,0 21 0,21-21 16,-21 21-16,22-21 0,-22 21 0,21-22 16,1 22-16,-1-21 0,0 0 15,1 0-15,-1 21 0,0-21 0,1 0 16,-22-1-16,21 1 0</inkml:trace>
  <inkml:trace contextRef="#ctx0" brushRef="#br0" timeOffset="37692.94">11324 7811 0,'0'21'47,"0"0"-47,0 0 0,0 0 15,-21 0-15,21 22 16,0-22-16,0 21 0,-21 1 0,21-22 16,0 21-16,0 0 0,0 1 0,-43-22 15</inkml:trace>
  <inkml:trace contextRef="#ctx0" brushRef="#br0" timeOffset="37806.87">11176 8509 0,'0'21'31,"0"0"-31,21-21 16,-21-21-1,0 0-15,21 21 16,-21-21-16,0 0 0,0 0 16,21-22-16,-21 22 0</inkml:trace>
  <inkml:trace contextRef="#ctx0" brushRef="#br0" timeOffset="38123.69">11239 7916 0,'0'0'16,"0"-42"-1,22 42-15,-1 0 0,0-21 16,0 0-16,0 21 0,0 0 16,1 0-16,-1 0 0,0 0 0,0 0 15,0 0-15,0 0 0,1 21 16,-1 0-16,-21 0 0,21 0 0,-21 1 15,0-1-15,0 0 0,0 0 16,-21 0-16,0 0 0,-1 1 0,-20 20 16,21-21-16,-21 0 0,-1 0 15,22 1-15,-21-1 0,21-21 0,-1 21 16,1-21-16,0 0 0,21 21 0,-21-21 16,42 0 15,0 0-31,-21-21 0,21 21 15,1-21-15,-1 21 0,-21-21 16,21 21-16,0-22 0,0 22 16</inkml:trace>
  <inkml:trace contextRef="#ctx0" brushRef="#br0" timeOffset="38503.43">11303 7916 0,'0'0'16,"-21"0"-16,21-21 0,0 0 16,0 42 15,0 0-31,0 1 15,0-1-15,0 0 0,0 0 0,0 21 16,0-20-16,0 20 0,0 0 0,0-21 16,0 22-16,0-1 0,-21-21 0,21 22 15,-22-22-15,22 21 0,-21-21 16,21 0-16,0 1 0,0-1 0,0 0 16,-21-21-16,21 21 0,21-21 46,-21-21-46,21 0 16,1 21-16,-1-21 0,-21-1 0,21 1 16</inkml:trace>
  <inkml:trace contextRef="#ctx0" brushRef="#br0" timeOffset="38834.99">11726 7874 0,'0'0'0,"0"-21"16,0 42 15,0 0-31,0 0 0,0 1 16,-21-1-16,21 21 0,0-21 0,-21 22 15,21-1-15,-21-21 0,21 21 16,0 1-16,0-1 0,-21-21 0,21 22 15,-22-22-15,22 0 0,0 0 0,0 0 16,0 0-16,0 1 0,0-1 16,0 0-16,0-42 47,0 0-32,0-1-15,0 1 0,0 0 0,0 0 16,0 0-16,22-22 0</inkml:trace>
  <inkml:trace contextRef="#ctx0" brushRef="#br0" timeOffset="39138.87">11663 7916 0,'0'-21'0,"0"42"0,0-63 16,0 21 0,0 0-1,21 21-15,0 0 0,0 0 0,0-21 16,1 21-16,-1 0 0,0 0 15,0 0-15,0 0 0,0 0 16,1 0-16,-1 21 0,0 0 0,0-21 16,0 21-16,-21 0 0,0 0 15,0 1-15,0-1 0,-63 63 16,42-62-16,-1-1 16,-20 0-16,21 0 0,0-21 0,0 21 15,-1 0-15,1-21 0,0 22 16,0-22-16,0 0 0,42-22 47,0 1-47,0 0 0,0 21 0</inkml:trace>
  <inkml:trace contextRef="#ctx0" brushRef="#br0" timeOffset="39268.8">12234 7535 0,'0'-21'15</inkml:trace>
  <inkml:trace contextRef="#ctx0" brushRef="#br0" timeOffset="39655.57">12192 7578 0,'0'21'0,"0"0"16,0 0-16,0 0 0,-21 1 0,21-1 15,-21 21-15,21-21 16,0 22-16,-22-22 0,22 21 0,0 0 15,0-20-15,-21 20 0,21-21 0,-21 21 16,21-20-16,0 20 0,0-21 0,0 0 16,0 0-16,0 1 0,21-22 15,0 21-15,1-21 0,-1 0 16,0 0-16,0 0 0,0 0 0,0-21 16,1 21-16,-1-22 0,0 1 15,0 0-15,0 0 0,-21 0 0,21 0 16,1-1-16,-1-20 0,-21 21 0,0 0 15,0 0-15,21-1 0,-21 1 16,0 0 0,0 42-1,0 0-15,0 1 16,0-1-16,-21 21 0,21-21 16,0 0-16,0 1 0,0-1 0,-21 0 15,21 0-15,0 0 0,0 0 16,0 1-1,0-44 17,21 22-32,-21-21 0,21 0 15,-21 0-15,0 0 0,0 0 16</inkml:trace>
  <inkml:trace contextRef="#ctx0" brushRef="#br0" timeOffset="39767.42">12531 7768 0,'-22'0'16</inkml:trace>
  <inkml:trace contextRef="#ctx0" brushRef="#br0" timeOffset="40165.15">12996 7768 0,'-42'0'32,"21"0"-32,0 0 0,-1 0 15,22 21-15,-21 1 0,0-22 0,0 21 16,0 0-16,0 0 0,21 0 16,-22 0-16,22 1 0,-21 20 15,21-21-15,-21 21 0,21 1 0,0-22 16,0 21-16,0-21 0,0 1 15,21-1-15,0 0 0,1-21 16,20 21-16,-21-21 0,0 0 16,0 0-16,22 0 0,-22 0 15,21 0-15,1-21 0,-22 21 16,21-21-16,0 0 0</inkml:trace>
  <inkml:trace contextRef="#ctx0" brushRef="#br0" timeOffset="40952.69">13525 7853 0,'-63'-21'31,"42"21"-31,0 0 16,-1 0-16,1 0 15,0 0-15,0 0 16,0 0-16,21 21 0,0 0 16,-21-21-16,-1 21 0,1 0 0,0-21 15,21 22-15,-21-1 0,0 21 0,21-21 16,-21 0-16,21 22 0,0-22 16,0 0-16,0 0 0,0 22 0,0-22 15,0 0-15,0 0 0,0 0 16,21-21-16,0 0 0,0 21 15,0-21-15,0 0 0,1 0 16,-1 0-16,21 0 0,-21-21 0,0 21 16,1-21-16,20 0 0,-21 21 0,0-21 15,0 0-15,1-1 0,-1 1 16,0 0-16,-21-21 0,0 21 0,0-1 16,21-20-16,-21 21 0,0 0 15,0 0-15,0-1 0,0 1 0,0 0 16,-21 21-1,21 21 1,-21 0-16,21 1 16,0 20-16,0-21 0,0 0 15,-21 0-15,21 22 0,0-22 0,0 0 16,0 0-16,0 0 0,0 1 16,0-1-16,0 0 0,0 0 15,0 0-15,21-21 0,0 0 16,0 0-16,0 0 0,0 0 0,1 0 15,-1 0-15,0-21 0,0 0 16,0 21-16,0-21 0,1 0 0,-1-1 16,0 1-16,0 0 0,0 0 0,0-21 15,-21 20-15,22-20 0,-1 0 16,0 21-16,-21-22 0,21 1 0,-21 0 16,21-1-16,-21 22 0,0-21 0,0-1 15,0 22-15,0 0 16,0 0-16,0 0 0,-21 21 15,0 0 1,21 21 0,-21 0-16,21 0 0,0 0 0,0 22 15,-21-22-15,21 21 0,0-21 0,0 22 16,0-22-16,0 21 0,0 1 16,0-1-16,0-21 0,0 21 0,0-20 15,-43 20-15</inkml:trace>
  <inkml:trace contextRef="#ctx0" brushRef="#br0" timeOffset="41967.19">13970 8297 0,'63'0'31,"-41"0"-31,-1-21 16,0 21-16,21-21 0,-21 21 0,1-21 15,-1 0-15,0 21 0,0-21 0,0-1 16,0-20-16,1 21 0,-1 0 16,0-22-16,0 22 0,-21 0 0,21 0 15,-21 0-15,21 0 0,-21-1 0,0 1 16,0 42 15,0 1-15,0-1-16,0 0 0,-21 0 15,21 0-15,0 0 0,-21 1 0,21-1 16,0 0-16,0 0 0,0 0 16,0 0-16,0 1 15,21-22-15,0 0 16,1 0-16,-1 0 0,0 0 15,0 0-15,0-22 0,0 22 0,1-21 16,-22 0-16,21 21 0,0-21 16,0 0-16,0 0 0,-21-1 0,0 1 15,21-21-15,1 21 0,-22 0 0,21-1 16,-21 1-16,0 0 0,0 0 16,0 42 15,0 0-31,0 0 15,0 1-15,0-1 0,-21 0 16,21 21-16,0-21 0,-22 1 0,22-1 16,0 0-16,0 0 0,0 0 15,0 0 1,22-21-16,-1 0 0,0 0 16,0 0-16,-21-21 15,21 21-15,0-21 0,-21 0 16,22 21-16,-22-21 15,0 0-15,0-1 0,0 1 0,0 0 16,0 0-16,0 0 0,0 0 0,0-1 16,-22 1-16,1 21 0,21-21 15,-21 0-15,21 0 16,0 0 0,21-1-1,0 22 1,1 0-16,-1 0 0,21 0 0,-21 0 15,0 0-15,1 0 0,-1 0 0,21 0 16,-21 0-16,0 0 0,-21 22 16,22-22-16,-1 21 0,-21 0 15,21 0-15,-21 0 0,0 0 0,0 1 16,0-1-16,0 0 0,0 0 16,0 0-16,0 0 0,0 1 0,0-1 15,0 0-15,0 0 0,0 0 16,0 0-16,-21-21 0,21 22 0,-21-22 15,-1 0 17,22-22-17,0 1 1,0 0-16,0 0 0,0 0 16,0-22-16,0 22 0,22 0 0,-22-21 15,21 21-15,0-22 0,0 22 0,0-21 16,0 21-16,22-1 0,-22 1 15,0 0-15,0 0 0,0 21 0,22 0 16,-22 0-16,0 0 0,21 0 0,-20 0 16,-1 21-16,0 0 0,-21 0 15,0 1-15,21-1 0,-21 0 0,0 21 16,0-21-16,0 1 0,0 20 0,0-21 16,0 0-16,0 0 0,0 1 15,-21-1-15,0 0 0</inkml:trace>
  <inkml:trace contextRef="#ctx0" brushRef="#br0" timeOffset="42048.14">15409 8170 0,'0'0'0,"0"-21"16,0 0-1,0 0-15,0 0 16,0 0-16,0-1 0,0 1 0,-21 0 16</inkml:trace>
  <inkml:trace contextRef="#ctx0" brushRef="#br0" timeOffset="42271.01">14774 7557 0,'0'0'16,"-42"0"-16,21 0 0,0 0 94,-1 0-79,1 0-15</inkml:trace>
  <inkml:trace contextRef="#ctx0" brushRef="#br0" timeOffset="42486.89">13949 7726 0,'0'21'15,"0"-42"-15,21 42 32,0-21-32,0 0 0,0 0 15,1 0-15,-1 0 16,0 0-16,0 0 0,0 0 15,0-21-15,1 21 16,-1 0-16</inkml:trace>
  <inkml:trace contextRef="#ctx0" brushRef="#br0" timeOffset="43227.04">15875 7641 0,'0'0'0,"21"0"15,0 0 1,0 0 0,1 0-16,-1-21 15,0 0-15,0 0 16,0 0-16,0-1 15,-21 1-15,22 0 0,-22 0 16,0 0-16,0 0 16,-22 21-1,1 0-15,0 0 0,0 0 0,0 21 16,0-21-16,-22 21 0,22 0 16,0 0-16,0 0 0,0 1 0,-1-1 15,22 0-15,0 0 0,0 0 0,0 0 16,0 1-16,0-1 15,0 0-15,0 0 0,22 0 16,-1 0-16,0-21 0,0 22 16,0-1-16,0-21 0,1 21 15,-1-21-15,-21 21 0,21 0 0,0-21 16,-21 21-16,21 1 0,-21-1 16,0 0-16,0 0 15,0 0-15,-21 0 0,0-21 16,0 0-16,0 22 0,-1-22 0,1 0 15,-21 0-15,21 21 0,0-21 16,-1 0-16,1 0 0,0 0 0,0 0 16,0 0-16,0 0 0,-1 0 15,22-21 32,22 21-47,-1-22 16,0 22-16,0-21 15,0 21-15,0 0 0</inkml:trace>
  <inkml:trace contextRef="#ctx0" brushRef="#br0" timeOffset="43563.8">16150 7938 0,'0'0'0,"21"0"15,-21-43 1,21 43-16,22-21 0,-22 21 15,0 0-15,0-21 0,0 0 16,1 0-16,-22-1 16,0 1-1,-22 21 1,1 0-16,0 0 0,0 0 16,0 21-16,0-21 15,21 22-15,0-1 0,-22 0 0,1 0 16,21 0-16,-21 22 0,21-22 0,0 0 15,0 0-15,0 0 16,0 0-16,0 1 0,0-1 16,21 0-16,0-21 0,1 0 15,-1 0-15,0 0 16,21 0-16,-21 0 0,1 0 0,-1 0 16,0-21-16,0 21 0,0-21 0,0-1 15</inkml:trace>
  <inkml:trace contextRef="#ctx0" brushRef="#br0" timeOffset="43967.61">16552 7832 0,'0'0'0,"-21"-21"0,21-1 15,-21 22-15,21-21 16,21 21 15,0 0-15,-21 21-16,21 1 15,-21-1-15,22-21 0,-22 21 16,0 0-16,0 0 0,0 0 0,0 1 16,0-1-16,0 0 0,0 0 0,0 0 15,0 0-15,0 1 16,0-1-16,-22-21 0,22-21 47,0-1-32,0 1-15,0 0 0,0 0 16,22 0-16,-22 0 0,21-1 0,-21 1 16,0 0-16,21 0 0,0 0 15,-21 0-15,21 21 16,0 0 0,1 0 15,-1 0-31</inkml:trace>
  <inkml:trace contextRef="#ctx0" brushRef="#br0" timeOffset="44375.38">16849 7811 0,'0'-22'16,"21"1"-1,-21 42 32,0 1-47,0-1 0,21 0 16,-21 0-16,0 0 15,0 0-15,0 1 0,0-1 16,0 0-16,0 0 0,0 0 0,0 0 16,0 1-16,0-1 0,0 0 15,0-42 32,21 0-47,0-1 16,-21 1-16,21 0 0,-21 0 0,0 0 15,22 0-15,-1-1 0,-21 1 0,21 0 16,-21 0-16,0 0 16,21 21-16,-21-21 15,21 21-15,0 0 47,1 0-31</inkml:trace>
  <inkml:trace contextRef="#ctx0" brushRef="#br0" timeOffset="44472.33">17166 7874 0,'-21'0'0</inkml:trace>
  <inkml:trace contextRef="#ctx0" brushRef="#br0" timeOffset="44739.17">17378 7768 0,'-43'0'31,"22"0"-31,0 0 0,0 21 0,0-21 15,0 22-15,21-1 0,-22-21 16,1 21-16,21 0 0,-21 0 0,21 0 16,0 1-16,0-1 0,0 0 15,0 0-15,0 0 0,0 0 0,0 1 16,0-1 0,21-21-16,0 0 0,1 0 15,-1 0-15,0 0 0,0 0 16,0-21-16,0-1 15,1 1-15,-1 21 0,-21-21 16,21 0-16</inkml:trace>
  <inkml:trace contextRef="#ctx0" brushRef="#br0" timeOffset="45179.92">17568 7789 0,'0'-21'31,"0"42"-31,0 297 110,-21-318-79,21-21-15,0 0-1,0-1-15,0 1 16,0 0-16,21 0 0,0 0 0,-21 0 16,22-1-16,-1 1 0,0-21 15,-21 21-15,21 0 0,0 21 0,0-22 16,-21 1-16,22 21 0,-22-21 15,21 21-15,0 0 32,-42 0 15</inkml:trace>
  <inkml:trace contextRef="#ctx0" brushRef="#br0" timeOffset="48747.96">10689 9504 0,'21'-21'0,"0"21"16,1 0-16,-22-21 15,21 21 1,0 0-16,-21-22 62,-21 22-46,0 0-16,-1 0 16,1 0-16,0 0 0,0 0 15,0 0-15,0 0 0,-1 0 16,-20 0-16,21 0 0,0 0 0,-22 0 15,22 0-15,0 0 0,-21 22 0,21-22 16,-1 0-16,1 0 0,0 21 0,0-21 16,0 21-16,0-21 0,-1 0 15,22 21-15,-21-21 0,0 21 0,21 0 16,-21-21-16,21 22 0,-21-1 16,21 0-16,-21 0 0,-1 0 15,22 0-15,0 1 0,0-1 16,0 0-16,0 0 15,-21 0-15,21 0 0,0 1 0,-21-1 16,21 21-16,0-21 0,0 0 0,0 22 16,0-22-16,-21 21 0,21-21 15,0 22-15,-21-1 0,21 0 0,0 1 16,0-22-16,0 21 0,0 22 0,0-22 16,0 0-16,0 1 0,0-1 15,0 22-15,0-22 0,0 0 0,0 1 16,-21 20-16,21-21 0,0 1 0,0-1 15,0 0-15,0 22 0,0-22 0,0 1 16,0 20-16,0-21 0,0 1 16,0 20-16,0-20 0,0-1 15,0 21-15,0-20 0,0-1 0,0-21 16,0 22-16,0-1 0,0-21 16,0 0-16,0 0 0,0 1 0,21-22 15,0 0-15,0 0 16,0 0-16,0 0 0,1-22 15,-1 1-15,0 0 0,0-21 16,-21 21-16,21-22 0,0 22 0</inkml:trace>
  <inkml:trace contextRef="#ctx0" brushRef="#br0" timeOffset="49987.37">10414 9546 0,'0'0'0,"-21"0"31,42 0 16,0 0-47,0 0 0,0 0 16,1 0-16,-1 0 0,0-21 15,21 21-15,1 0 0,-1 0 0,21-21 16,1 21-16,-1 0 0,22 0 0,-21-21 16,-1 21-16,22-21 0,-22 21 15,1 0-15,-1 0 0,1 0 0,-1-22 16,1 22-16,-22 0 0,22 0 0,-1 0 16,1 0-16,-22 0 15,21 0-15,1 0 0,-22 0 0,1 0 0,-1 0 16,0 0-16,1 0 0,-22 0 15,0 0-15,21 0 0,-21 0 16,1 0-16,-1 0 16,-21 22-16,0-1 15,0 0 1,0 0-16,0 21 0,0-20 16,21-1-16,-21 0 0,0 21 0,0-21 15,0 22-15,0-22 0,0 21 16,0 1-16,0-22 0,0 21 15,0 0-15,0 1 0,0-1 0,0 0 16,0-20-16,0 20 0,0 0 16,0 1-16,0-1 0,0 0 0,0 1 15,0-1-15,0 21 0,0-20 0,0-1 16,0 0-16,0 1 0,0-22 16,0 21-16,0 1 0,0-1 0,0-21 15,0 21-15,0 1 0,0-1 0,0-21 16,0 22-16,0-22 0,0 21 0,0 0 15,0-20-15,-21 20 0,21-21 16,0 21-16,0-20 0,0 20 0,0-21 16,0 0-16,0 0 0,-21 1 15,21-1-15,0 0 0,0 0 16,0 0-16,-22 0 0,22 1 16,0-1-16,-21-21 0,0 21 0,0 0 15,0 0-15,0-21 0,-1 0 16,1 21-16,0-21 0,0 0 15,0 22-15,0-22 0,-22 0 0,1 0 16,21 21-16,-22-21 0,1 0 0,0 0 16,-22 0-16,22 21 0,-22-21 0,22 0 15,-21 0-15,20 0 0,-20 0 16,-1 0-16,1 0 0,-1 0 0,1 0 16,-1 0-16,1 0 0,-1 21 15,1-21-15,-1 0 0,1 0 0,-1 0 16,1 0-16,20 0 0,-20 0 15,-1 0-15,22 0 0,-21 0 0,20 0 16,1 0-16,0 0 0,-1 0 0,1 0 16,0 0-16,20 0 0,1 0 15,-21 0-15,21 0 0,0 0 0,-1 0 16,44 0 31,-1 0-32,0 0 1,0 0-16</inkml:trace>
  <inkml:trace contextRef="#ctx0" brushRef="#br0" timeOffset="50604.02">10223 12171 0,'-21'0'16,"0"0"-16,21 21 15,0 0-15,0 0 16,0 1-16,0-1 0,0 0 16,0 0-16,21-21 31,0 0-31,1 0 0,-1 0 16,0-21-1,-21 0-15,0 0 16,0-1-16,-21 22 15,0 0 1,21-21-16,-22 21 0,1 0 16,0 0-16,21 21 0,0 1 15,-21-22-15,21 21 16,0 0-16,0 0 16,21 0-1,0-21-15,0 0 16,1 0-16,-1 0 15,0 0-15,0-21 0</inkml:trace>
  <inkml:trace contextRef="#ctx0" brushRef="#br0" timeOffset="50891.62">10562 12065 0,'0'0'0,"0"-21"0,-21 21 15,42 0 17,0 0-32,22 0 0,-22 0 15,21 0-15,0 0 0,-20 0 0,20 0 16,0 0-16,1 0 0,-1 0 16,0 0-16,1-21 0,-1 21 15,0 0-15,-21 0 0,1 0 0,-1 0 16,0 0-16,-42 0 31,0 0-31,-1 0 0,1 0 0,0 0 16,0 0-16,0 0 15</inkml:trace>
  <inkml:trace contextRef="#ctx0" brushRef="#br0" timeOffset="51247.42">10964 12023 0,'-21'0'31,"21"21"-15,-21-21-16,21 21 15,0 0-15,0 0 16,0 1-16,0-1 0,0 0 16,0 0-16,0 0 0,0 0 0,0 1 15,0-1-15,0 0 0,0 21 16,0-21-16,0 1 0,0-1 0,0 0 16,0 0-16,0 0 0,0 0 0,0 1 15,0-1-15,0 0 0,0 0 16,0 0-16,0 0 0,-21-21 15,0 22-15,-1-22 0,1 0 0,0 21 16,0-21-16,0 0 0,-22 0 16,22 0-16,0 0 0,-21 0 15,21 0-15,-1 0 0,-20 0 0,21 0 0,0 0 16,0-21-16,-1-1 16,22 1-1,0 0 1,22 21-16,-1 0 0,0 0 15,0 0-15,0 0 0,22 0 16,-22-21-16,0 21 0,21 0 0</inkml:trace>
  <inkml:trace contextRef="#ctx0" brushRef="#br0" timeOffset="51739.14">11345 12383 0,'0'0'0,"0"-22"15,0 1 1,0 0-16,0 0 16,-21 21-16,0 0 15,0 0-15,0 0 16,21 21-16,-22-21 0,22 21 0,-21 0 16,21 1-16,-21-1 0,21 0 0,0 0 15,0 0-15,-21 0 0,21 1 16,0-1-16,0 0 0,-21-21 15,21 21-15,0 0 0,0 0 0,0 1 16,21-22 0,0 0-16,0 0 15,0 0-15,1-22 0,-1 1 16,0 0-16,0 21 0,-21-21 0,0 0 16,21 0-16,0-1 15,-21 1-15,0 0 0,0 0 0,0 0 16,0 0-16,0-1 15,0 44 17,0-1-32,0 0 15,0 0-15,22 0 0,-22 0 16,21 1-16,-21-1 0,0 0 16,0 0-16,0 0 0,21-21 15,-21 21-15,21-21 0,0 0 16,0 0-1,1 0-15</inkml:trace>
  <inkml:trace contextRef="#ctx0" brushRef="#br0" timeOffset="51987.99">11599 12319 0,'0'0'0,"0"-21"0,0 42 47,0 0-47,0 0 0,0 1 16,0-1-16,0 0 0,0 0 15,0 0-15,0 0 0,0 1 0,0-1 16,0 0-16,0 0 0,0 0 16,21-21 30,-21-21-46,22 0 0</inkml:trace>
  <inkml:trace contextRef="#ctx0" brushRef="#br0" timeOffset="52211.72">11853 12298 0,'0'0'0,"21"-21"0,-42 21 31,21 21-31,-21 0 15,0-21-15,0 21 0,0 0 16,21 1-16,-22-1 0,1 0 0,21 0 16,-21-21-16,21 21 0,0 0 0,-21 1 15,21-1-15,-21 0 16,21 0-16,0 0 0,21-21 31,0-21-15</inkml:trace>
  <inkml:trace contextRef="#ctx0" brushRef="#br0" timeOffset="52708.11">12213 12361 0,'21'0'0,"-42"0"0,42-21 0,0 21 15,-21-21-15,22 21 16,-22-21-16,0 0 15,-22 21 1,1 0-16,0 0 0,0 0 16,0 0-16,0 21 15,21 0-15,-22 0 0,1 0 0,0-21 16,0 22-16,21-1 0,-21 0 0,0 0 16,21 0-16,0 0 0,0 1 15,0-1-15,0 0 0,0 0 16,21-21 15,0 0-31,0 0 0,-21-21 16,21 0-16,0 21 0,1-21 0,-1-1 15,0 22-15,0-21 0,-21 0 0,21 0 16,0 0-16,1 0 0,-22-1 16,21-20-16,-21 21 0,21 21 0,-21-21 15,21 0-15,-21 42 31,0 0-31,0 0 0,0 0 16,0 0-16,0 1 0,0-1 16,0 0-16,0 0 0,0 0 15,0 0-15,21 1 0,0-22 16,1 21-16,-1-21 0,0 0 16,0 0-16,0 0 0,0 0 0,1-21 15,-1-1-15,0 22 0,0-21 0,0 0 16,0 0-16</inkml:trace>
  <inkml:trace contextRef="#ctx0" brushRef="#br0" timeOffset="53390.92">13843 9229 0,'0'0'16,"-21"0"-16,0 0 15,-1 0 1,22 21-16,0 21 16,0-21-16,0 22 0,0-22 0,0 42 15,0-20-15,0-1 0,0 22 0,0-1 16,0 1-16,0-1 0,0 1 15,0 20-15,0-20 0,0 20 0,0-20 16,0 21-16,0-22 0,0 22 0,0-1 16,-21-20-16,0 21 0,0-22 15,21 1-15,-21-1 0,21 1 0,0-22 16,-21 21-16,21-20 0,-22-1 0,22 0 16,-21-20-16,21 20 0,0-21 15,0 0-15,0 0 0,0-42 31,0 0-31,0 0 16,0 0-16,0 0 0,0-22 0,0 22 16,21-21-16,-21-1 0,22 1 15</inkml:trace>
  <inkml:trace contextRef="#ctx0" brushRef="#br0" timeOffset="54195.35">13758 9440 0,'-21'-21'0,"42"42"0,-63-42 0,42 0 16,21 21 0,0 0-16,22 0 15,-1 0-15,0 0 0,1 0 0,20 0 16,1 0-16,-1 0 0,22 0 0,-22-21 15,22 21-15,0 0 0,-1-21 16,1 21-16,0-21 0,20 21 16,1-22-16,0 22 0,0 0 0,0-21 15,0 21-15,-1 0 0,-20-21 16,0 0-16,-1 21 0,-20 0 0,-1 0 16,22 0-16,-43 0 0,22-21 0,-22 21 15,1 0-15,-1 0 0,-21 0 16,0 0-16,0 0 0,1 0 0,-1 0 15,0 21-15,-21 0 0,21-21 16,0 21-16,-21 0 0,21 1 16,1-1-16,-22 0 0,0 21 0,21-21 15,-21 22-15,21-1 0,-21 0 16,0 1-16,0 20 0,0-20 16,0 20-16,0-21 0,0 22 0,0-22 0,0 22 15,0-22-15,-21 22 16,21-1-16,-21-21 0,21 22 0,-22-1 15,1 1-15,0-22 0,21 22 0,-21-1 16,0 1-16,0-1 0,-1 1 16,22-22-16,-21 22 0,0-1 0,0-21 15,0 22-15,0-22 0,-22 64 16,22-64-16,0 1 0,21-1 16,-21 0-16,21 1 0,-21-22 0,-1 42 15,22-41-15,-21-1 16,0 0-16,0 0 0,21 0 0,-21-21 0,0 21 15,-22-21-15,22 22 0,-21-22 16,-1 0-16,1 0 0,0 0 16,-22 0-16,-20 0 0,20 0 0,-21 0 15,-20 0-15,-1 0 0,0 0 16,0 0-16,0-22 0,-21 22 0,0 0 16,21 0-16,1 0 0,-1 0 0,21 0 15,0-21-15,22 21 0,-1 0 16,22 0-16,0 0 0,-1 0 0,1 0 15,21 0-15,0 0 0,0 0 16,-1 0-16,1 0 0,42 0 78</inkml:trace>
  <inkml:trace contextRef="#ctx0" brushRef="#br0" timeOffset="54720.06">14076 12171 0,'0'0'0,"-43"42"16,43-21-16,-21 1 16,21-1-16,0 0 15,0 0-15,21-21 32,1 0-32,-22-21 15,0 0 1,0 0-1,0-1 1,-22 22-16,1 0 16,0 0-16,0 0 15,0 0-15,21 22 32,21-22-17,0 0-15,0 0 16,22 0-16,-22 0 0,0 0 15</inkml:trace>
  <inkml:trace contextRef="#ctx0" brushRef="#br0" timeOffset="54990.91">14478 11917 0,'0'0'0,"-21"0"0,21-21 31,0 0-31,21 21 16,0 0-16,21 0 0,-20-22 15,-1 22-15,21 0 0,-21 0 16,0 0-16,22 0 0,-22 0 0,0 0 16,21 0-16,-20 0 0,-1 0 0,0 0 15,0 0-15,0 0 0</inkml:trace>
  <inkml:trace contextRef="#ctx0" brushRef="#br0" timeOffset="55363.68">14795 11853 0,'0'0'0,"-21"0"0,0 0 15,21 22 1,-21-22-16,21 21 0,-21 0 15,21 0-15,0 0 16,0 0-16,0 1 0,0-1 0,0 0 0,0 21 16,0-21-16,0 1 0,0-1 15,0 21-15,0-21 0,0 0 16,0 1-16,0-1 0,21 0 0,-21 0 16,0 0-16,21 0 0,-21 1 15,0-1-15,0 0 0,0 0 16,-21-21-1,0 0-15,-22 0 16,22 0-16,0 0 0,0 0 0,0 0 16,0 0-16,-1 0 0,1 0 0,0 0 15,0 0-15,0 0 0,0 0 16,21-21 0,21 21 15,0 0-16,0 0-15,0 0 0,0 0 16,1 0-16</inkml:trace>
  <inkml:trace contextRef="#ctx0" brushRef="#br0" timeOffset="55859.61">15282 12150 0,'0'-21'0,"0"42"16,-21-64-16,0 43 16,0 0-16,0 0 0,-1 0 15,1 0-15,0 0 0,0 22 16,0-22-16,0 21 0,-1 0 0,1 0 16,0 0-16,0 0 0,21 1 15,0-1-15,-21 0 0,21 21 0,0-21 16,0 1-16,0-1 0,0 0 0,0 0 15,0 0-15,21-21 16,0 21 0,0-21-16,0 0 0,1 0 0,-1-21 15,0 21-15,0-21 0,0 21 16,0-21-16,1 0 0,-22 0 16,21 21-16,-21-22 0,21 1 0,-21 0 15,0 0-15,0 0 0,0 0 0,0-1 16,0 1-16,0 0 15,0 0-15,-21 42 32,21 0-32,0 0 0,0 1 15,0-1-15,0 0 0,0 0 0,0 0 16,0 0-16,0 1 0,0-1 16,0 0-16,0 0 0,21 0 15,-21 0 1,21-21-16,0 0 0,0 0 15,1-21 1</inkml:trace>
  <inkml:trace contextRef="#ctx0" brushRef="#br0" timeOffset="56119.5">15409 12192 0,'0'0'15,"0"21"16,0 0-15,0 1-16,0-1 16,21 0-16,1 0 0,-22 0 15,21 0-15,-21 1 0,0-1 0,21 0 16,-21 0-16,21 0 0,-21 0 16,0-42 30,21 21-30,-21-21-16,21 0 0</inkml:trace>
  <inkml:trace contextRef="#ctx0" brushRef="#br0" timeOffset="56323.03">15663 12192 0,'0'0'0,"-21"21"31,0 0-31,0 1 16,21-1-16,-21 0 0,-1-21 0,22 21 16,-21 0-16,21 0 0,-21 1 15,21-1-15,0 0 0,0 0 16,0 0-16,0 0 16,21-21-1,0 0-15</inkml:trace>
  <inkml:trace contextRef="#ctx0" brushRef="#br0" timeOffset="56763.78">15981 12277 0,'0'-21'16,"0"-1"-16,-21 1 15,-1 21-15,1 0 0,0 0 16,0 0-16,0 21 15,0 1-15,21-1 16,-22 0-16,1 0 0,21 0 0,-21 0 16,21 1-16,0-1 0,0 0 15,0 0-15,0 0 16,21-21 0,0 0-16,1 0 15,-1 0-15,0-21 16,0 0-16,0 0 15,-21 0-15,21-1 0,-21 1 16,22 21-16,-22-21 0,21 0 16,-21 0-16,0 42 31,0 0-15,0 0-16,0 0 0,0 1 0,0-1 15,0 0-15,0 0 0,0 0 0,0 0 16,0 1-16,21-1 15,0-21-15,0 21 0,0-21 0,1 0 16,-1 0-16,0 0 0,0 0 0,0 0 16,0 0-16,1 0 0,-1 0 0</inkml:trace>
  <inkml:trace contextRef="#ctx0" brushRef="#br0" timeOffset="57583.31">10647 14161 0,'0'0'0,"0"-22"0,21 22 0,-21-21 0,0 0 16,0 0-16,-21 21 15,0 0 1,-1 21 0,1 0-16,21 22 0,0-22 0,-21 42 15,21-20-15,-21 20 0,21 1 16,-21 20-16,21-20 0,0 20 0,0 1 16,0 0-16,0-22 0,0 22 0,0 0 15,-21-1-15,21 1 0,0 0 16,0-22-16,0 1 0,0-1 15,0 1-15,0-1 0,0-21 0,0 1 16,0-22-16,0 21 0,0-21 16,0 1-16,0-1 0,21-21 0,0 0 31,0-21-31,-21-1 16,0 1-16,0-21 0,21 21 0,-21-22 15,21 1-15,-21 0 0,0-1 16,22 1-16</inkml:trace>
  <inkml:trace contextRef="#ctx0" brushRef="#br0" timeOffset="58267.75">10626 14372 0,'0'0'0,"-22"-42"0,22 21 0,0-22 0,-21 1 15,21 21-15,0 0 16,0 0-16,0-1 0,0 1 0,21 21 15,22-21-15,-22 0 0,42 21 0,-20-21 16,20 0-16,1 21 0,20-22 16,1 22-16,0-21 0,-22 0 0,22 21 15,0-21-15,-1 21 0,1-21 16,21 21-16,-22-21 0,1-1 16,21 22-16,-21 0 0,-1-21 0,1 21 0,0 0 15,-22 0-15,1 0 16,-1 0-16,-21 0 0,1 0 0,-22 0 15,0 0-15,0 0 0,0 0 16,-21 21-16,0 1 0,22-1 0,-22 0 16,0 0-16,0 0 0,0 22 0,0-22 15,0 21-15,0 0 0,0 1 16,0-1-16,0 22 0,0-1 0,0-21 16,0 22-16,0-1 0,0 1 15,0-1-15,0-20 0,0 20 0,0 1 16,0-1-16,0 1 0,0-1 0,0 1 15,21-1-15,-21-20 16,0 20-16,21 1 0,-21-1 0,0 1 16,0-22-16,0 21 0,21-20 0,-21-1 15,0 0-15,0 1 0,0-22 16,0 21-16,0 1 0,0-22 0,0 21 16,-21-21-16,0 0 0,0 22 0,-22-22 15,22 0-15,-21 0 0,-1 0 16,-62 1-16,41-1 0,1-21 15,-1 0-15,-21 21 0,1-21 16,-1 0-16,-21 0 0,22 0 16,-22 0-16,0 0 0,0 0 0,-21 0 0,21 0 15,0 0-15,1-21 16,20 21-16,21 0 0,-20 0 0,20 0 16,22-21-16,-22 21 0,22 0 0,0 0 15,21-22-15,-1 22 0,1 0 16,0 0-16,0 0 0,42 0 31,0 0-31,0 0 16,1 0-16,-1 0 0,21 0 0,-21 0 15</inkml:trace>
  <inkml:trace contextRef="#ctx0" brushRef="#br0" timeOffset="58747.99">10668 16531 0,'0'0'0,"-64"64"15,43-43 1,0-21-16,21 21 0,21-21 31,0 0-15,1-21-16,-1 21 15,-21-21-15,0 0 0,0-1 16,0 1-16,0 0 16,-21 21-1,-1 0 1,1 0-16,0 0 16,21 21 15,0 0-16,21-21-15,0 0 16,1 0-16,-1 22 0,0-22 0</inkml:trace>
  <inkml:trace contextRef="#ctx0" brushRef="#br0" timeOffset="59313.74">11049 16531 0,'0'-21'16,"0"0"0,21 21-1,0 0-15,0 0 0,1-21 0,-1 21 16,21-21-16,-21 21 0,0 0 16,22 0-16,-22-22 0,0 22 0,0 0 15,0 0-15,1 0 0,-1 0 16,-42 0 46,-1 0-46,1 22 0,0-1-16,21 0 0,0 0 15,0 0-15,-21-21 0,21 21 16,0 1-16,0-1 0,0 0 15,0 0-15,0 21 0,0-20 16,21-1-16,-21 0 0,0 0 0,0 0 16,21 22-16,-21-22 0,0 0 15,0 0-15,0 0 0,0 0 16,-21-21 0,21 22-16,-21-22 0,0 0 15,0 0-15,-22 0 0,22 0 16,0 0-16,-21 0 0,20 0 0,-20 0 15,21 0-15,0-22 0,-22 22 16,22 0-16,21-21 16,21 21-1,1 0-15,-1 0 16,0 0-16,0 0 0,21 0 16,-20 0-16,-1-21 0,21 21 0</inkml:trace>
  <inkml:trace contextRef="#ctx0" brushRef="#br0" timeOffset="60204.52">11663 16743 0,'42'-21'0,"-84"42"0,105-63 16,-42 42-16,-21-22 0,0 1 15,0 0-15,0 0 0,0 0 16,-21 21-16,0-21 0,0 21 16,0 0-16,0 0 0,-1 0 15,1 0-15,0 0 0,0 0 16,21 21-16,-21 0 0,21 0 15,0 0-15,-21 0 0,21 1 0,-22 20 16,22-21-16,0 0 0,0 0 16,0 1-16,0-1 0,0 0 15,0 0-15,0 0 0,22-21 16,-1 0 0,0 0-16,0-21 0,0 0 15,-21 0-15,21 0 0,1-1 0,-22 1 16,21 0-16,-21 0 0,21 0 15,-21 0-15,0-1 0,0 1 16,0 0-16,21 0 0,-21 0 0,0 0 16,0 42 15,0 0-31,21-21 0,-21 21 16,0 0-16,0 0 0,0 1 0,0-1 15,0 0-15,21 0 0,1 0 16,-22 0-16,21-21 0,-21 22 15,21-22-15,0 0 0,0 21 0,0-21 16,1 0-16,-1 0 16,0 0-16,0 0 0,-21-21 15,0-1-15,21 22 0,-21-21 16,21 0-16,1 0 0,-22 0 16,0 0-16,0-1 0,0 1 0,0 0 15,0 0-15,0 0 0,0 0 16,0-1-16,0 1 15,0 42 17,0 1-32,0-1 0,0 0 0,0 0 15,0 0-15,0 0 0,21 22 16,-21-22-16,0 0 0,0 0 0,21 0 16,-21 1-16,21-1 0,-21 0 0,21-21 15,-21 21-15,21-21 16,1 0-1,-22-21 1,21 0-16,0 0 0,0-1 16,-21 1-16,0 0 0,21 0 15,-21 0-15,21 0 0,-21-1 16,0 1-16,0-21 0,0 21 16,0 0-16,0-1 0,0 1 0,0 0 15,-21 42 16,21 0-31,-21 1 0,0-1 16,21 0-16,-21 21 16,0-21-16,21 1 0,-22-1 0,22 0 15,0 0-15,0 0 16,-21 0-16,21 1 0,0-1 16,0 0-16,21-21 15,1 0 1</inkml:trace>
  <inkml:trace contextRef="#ctx0" brushRef="#br0" timeOffset="60635.75">12615 16595 0,'0'0'0,"21"-21"0,-21-1 16,0 1-16,22 0 0,-22 0 15,-22 21 1,1 0-16,0 0 15,21 21-15,-21-21 0,0 21 0,21 0 16,0 1-16,-21-1 0,21 0 16,-22 0-16,22 0 0,0 0 0,0 1 15,0-1-15,0 0 0,0 0 0,0 0 16,22-21 0,-1 0-16,0 0 15,0-21-15,-21 0 0,21 21 16,-21-21-16,0 0 0,21-1 0,1 1 15,-22 0-15,21 0 0,-21 0 16,21 0-16,-21-1 16,21 22-16,-21-21 0,21 42 31,-21 1-31,0-1 16,0 0-16,0 0 0,0 0 15,21 0-15,-21 1 0,0-1 0,22 0 16,-1-21-16,0 0 15,0 0-15,0 0 0,0 0 16,1 0-16,20 0 0,-21-21 16,21 0-16,-20-1 0</inkml:trace>
  <inkml:trace contextRef="#ctx0" brushRef="#br0" timeOffset="61239.04">14287 14034 0,'-21'-22'16,"42"44"-16,-63-44 0,21 22 0,21-21 0,-21 21 15,0 0-15,-1 21 16,22 1-16,0-1 0,-21 21 16,21 0-16,-21 22 0,21-1 15,0 1-15,0 21 0,0-22 0,0 22 16,0-1-16,0 1 0,0-21 0,0 20 15,0 1-15,0 0 0,0-1 16,0 1-16,0 0 0,0-22 0,0 22 16,0-22-16,-21 1 0,21 20 15,0-20-15,0-22 0,0 22 16,0-22-16,0 22 0,0-43 0,0 21 16,0-21-16,0 0 0,0 1 0,21-22 15,0 0-15,-21-22 16,21 1-16,-21 0 0,22 0 15,-22-21-15,0-1 0,0 1 16,21 0-16</inkml:trace>
  <inkml:trace contextRef="#ctx0" brushRef="#br0" timeOffset="61953.63">14245 14288 0,'0'0'0,"-106"-170"32,85 149-32,0 21 0,21-21 15,21 21 1,0 0-16,0 0 0,22-21 0,-1 21 16,22 0-16,-1-21 15,1 21-15,-1-22 0,22 22 0,-1-21 0,1 21 16,21-21-16,-21 0 0,42 21 15,-22-21-15,1 21 0,0-21 16,0 21-16,0 0 0,0-22 0,-22 22 16,22 0-16,-21 0 0,-1 0 15,-20 0-15,-1 0 0,1 0 0,-22 0 16,-21 0-16,1 0 0,-1 22 16,-21-1-16,0 0 0,0 0 0,0 0 15,0 0-15,0 22 0,0-22 0,0 21 16,0 1-16,0-22 0,0 21 15,0 22-15,0-22 0,0 0 16,0 1-16,0 20 0,0-21 0,0 1 16,0 20-16,0-20 0,0 20 0,0-21 15,0 22-15,0-22 0,0 22 16,0-1-16,0 1 0,0-1 16,-21 1-16,-1-1 0,1 1 0,0-1 15,0 1-15,0-1 0,0-20 0,-22 20 16,22-21-16,0 1 0,0 20 15,0-20-15,-1-22 0,1 21 0,0 0 16,0 1-16,0-22 0,0 0 0,-1 0 16,1 0-16,0 1 15,0-1-15,0 0 0,-22 0 0,22-21 0,-21 21 16,0-21-16,-22 0 0,1 0 16,-1 21-16,-21-21 0,1 0 0,-1 0 15,0 0-15,-20 0 0,20 0 16,0 0-16,1 0 0,-1 0 15,21 0-15,1 0 0,-1 0 0,1 0 16,21 0-16,-1 0 0,22 0 0,-21 0 16,21 0-16,-22 0 0,22 0 15,0 22-15,0-22 0,0 0 16,-1 0-16,22 21 16,-21-21-16</inkml:trace>
  <inkml:trace contextRef="#ctx0" brushRef="#br0" timeOffset="62426.99">14393 16574 0,'-21'0'0,"42"0"0,-63 0 0,21 0 15,0 0-15,-1 0 16,22 21-16,0 0 15,0 0 1,22-21 0,-1 0-16,0 0 15,0 0-15,0 0 0,0-21 16,1 0-16,-22 0 16,0-1-1,-22 22 1,1 0-16,0 0 15,0 0 1,21 22 0,0-1-1,21-21-15,0 0 16,0 0-16,1 0 16,-1 0-16</inkml:trace>
  <inkml:trace contextRef="#ctx0" brushRef="#br0" timeOffset="62999.35">14668 16510 0,'0'0'0,"0"-21"31,22 21-31,-1 0 16,-21-21-16,21 21 0,0 0 15,0 0-15,0-21 0,1 21 0,-1 0 16,21 0-16,-21 0 0,0 0 15,22 0-15,-22 0 0,0 0 0,0 0 16,0 0-16,1 0 16,-44 0 15,1 0-31,0 0 16,0 0-16,0 0 15,0 0 1,-1 0-16,1 0 15,0 0-15,0 21 16,0-21-16,21 21 16,0 0-16,0 0 15,0 0-15,0 1 0,0-1 16,0 0-16,0 0 16,0 0-16,0 0 0,0 1 15,0-1-15,0 0 0,0 0 16,0 0-16,0 0 0,0 1 0,0-1 15,0 0-15,0 0 0,0 0 16,-21 0-16,-1-21 0,22 22 16,-21-22-16,0 0 0,0 0 15,0 21-15,0-21 0,-1 0 16,1 0-16,0 0 16,0 0-16,21-21 15,-21 21-15,21-22 0,0 1 16,0 0-1,21 21 1,0 0-16,0-21 0,0 21 0,1 0 16</inkml:trace>
  <inkml:trace contextRef="#ctx0" brushRef="#br0" timeOffset="63478.92">15261 16616 0,'0'0'16,"0"-21"-16,-21 21 0,0 0 16,0 0-16,-1 0 0,1 0 15,0 0-15,0 21 16,0 0-16,0 0 0,21 0 16,-22 1-16,22 20 0,0-21 15,0 0-15,-21 0 0,21 1 16,0-1-16,0 0 0,0 0 15,21 0 1,1-21-16,-1 0 0,0 0 16,0 0-16,-21-21 0,21 21 15,0-21-15,-21 0 0,22 21 16,-22-21-16,0-1 0,21 1 0,-21 0 16,0 0-16,0 0 15,0 0-15,0-1 16,0 44 15,0-1-31,0 0 16,0 0-16,0 0 15,21 0-15,0 1 0,-21-1 16,0 0-16,21-21 0,0 0 16,1 0-1,-1 0-15,0 0 16,-21-21-1,21 0-15</inkml:trace>
  <inkml:trace contextRef="#ctx0" brushRef="#br0" timeOffset="63751.77">15494 16595 0,'0'0'0,"0"-21"15,0 42 1,0 0-1,0 0 1,0 0-16,0 0 0,0 1 16,0-1-16,0 0 0,0 0 15,0 0-15,0 0 0,0 1 16,0-1-16,21 0 31,0-21 0,-21-21-31,21 0 16,-21-1-16,22 22 0,-22-21 0,21 0 16</inkml:trace>
  <inkml:trace contextRef="#ctx0" brushRef="#br0" timeOffset="63967.64">15642 16658 0,'0'-21'0,"0"42"0,21-63 0,-21 21 16,-21 42 30,0 0-30,21 0-16,0 0 0,-21 1 0,0-1 16,-1 0-16,22 0 0,0 0 15,-21-21-15,21 21 0,-21 1 0,21-1 16,-21-21-16,21 21 16,21-21-1,0 0-15,0 0 16,1-21-16</inkml:trace>
  <inkml:trace contextRef="#ctx0" brushRef="#br0" timeOffset="64446.87">15811 16722 0,'0'0'0,"22"0"0,20-64 32,-21 64-32,-21-21 0,21 21 0,-21-21 15,0 0-15,-21 21 31,0 0-31,0 0 16,21 21-16,-21 0 16,-1-21-16,22 21 0,-21 0 15,21 1-15,0-1 0,0 0 0,0 0 16,-21 0-16,21 0 0,0 1 16,0-1-16,0 0 0,0 0 15,21-21 1,0 0-1,-21-21-15,22 21 16,-1-21-16,-21 0 0,21-1 16,0 1-16,-21 0 0,21 21 0,0-21 15,-21 0-15,22 0 0,-22-1 16,0 1-16,21 21 0,-21-21 16,0 42-1,0 0 1,0 1-16,0-1 0,0 0 15,0 0-15,0 0 0,0 0 0,0 1 16,0-1-16,0 0 16,0 0-16,21-21 15,0 0-15,0 0 0,0 0 16,1 0 0,-22-21-16,0 0 0,21 0 15,0 21-15,0-22 0</inkml:trace>
  <inkml:trace contextRef="#ctx0" brushRef="#br0" timeOffset="79016.46">9080 445 0,'0'0'0,"43"0"15,-22-22 1,0 22-16,-21-21 63,-21 21-17,0 0-46,0 0 16,-1 0-16,1 0 0,0 0 16,-21 0-16,21 0 0,-1 0 0,-20 0 15,21 21-15,-21-21 0,20 0 16,1 0-16,0 22 0,0-22 0,0 0 16,0 0-16,-1 21 0,1-21 15,0 21-15,0-21 16,21 21-16,-21-21 15,21 21-15,-21 0 16,21 1-16,0-1 16,-22 0-16,22 0 15,0 0-15,0 0 0,0 1 16,0-1-16,0 0 16,0 0-16,0 0 0,0 0 0,0 1 15,0-1-15,0 21 0,0-21 16,22 0-16,-22 1 0,0-1 15,0 21-15,0-21 0,0 0 0,0 22 16,0-22-16,0 0 0,0 21 16,0-20-16,21-1 0,-21 21 0,0-21 15,0 0-15,0 22 0,0-22 16,0 0-16,0 21 0,0-20 0,0-1 16,0 21-16,0-21 0,21 0 0,-21 22 15,0-22-15,21 21 0,-21-21 16,0 1-16,0 20 0,0-21 0,0 0 15,21 22-15,-21-22 0,0 0 16,21 0-16,-21 21 0,0-20 0,0-1 16,0 0-16,0 0 0,0 0 15,22 0-15,-22 1 0,0-1 16,0 0-16,0 0 0,0 0 0,0 0 16,0 1-16,0-1 0,0 0 0,0 0 15,0 0-15,0 0 16,0 1-16,0-1 0,0 0 0,0 0 15,0 0-15,0 0 0,-22 1 16,22-1-16,0 0 0,0 0 0,0 0 16,0 0-16,0 22 0,0-22 0,0 0 15,0 0-15,0 0 0,-21 22 16,21-22-16,0 0 0,0 0 16,0 0-16,0 1 0,0-1 0,0 21 15,0-21-15,-21 0 0,21 1 16,0-1-16,-21 0 0,21 0 0,0 0 15,-21 0-15,21 1 0,0-1 0,0 0 16,-21 21-16,21-21 0,-22 1 16,22-1-16,0 0 0,0 21 0,-21-21 15,21 1-15,-21-1 0,21 21 16,0-21-16,0 0 0,-21 1 0,21-1 16,0 21-16,-21-21 0,21 0 0,0 1 15,0-1-15,0 0 0,0 0 16,0 0-16,-21 0 0,21 1 15,0-1-15,-22 21 0,22-21 0,0 0 16,0 1-16,-21-1 0,21 0 16,0 0-16,0 0 0,0 22 0,-21-22 15,21 0-15,0 0 0,0 21 0,-21-20 16,21-1-16,0 0 0,0 21 16,0-21-16,0 1 0,0-1 0,-21 21 15,21-21-15,0 0 0,0 1 16,0-1-16,-21 0 0,21 21 0,0-21 15,0 1-15,0-1 0,0 0 0,0 0 16,0 0-16,0 0 0,0 22 16,-22-22-16,22 0 0,0 0 15,0 0-15,-21 22 0,21-22 0,0 0 16,0 21-16,0-20 0,0-1 16,0 21-16,0-21 0,-21 22 0,21-22 15,0 21-15,-21-21 0,21 22 0,0-22 16,0 21-16,0-21 0,0 0 15,0 22-15,0-22 0,-21 21 0,21-21 16,0 22-16,-21-22 0,21 21 0,0-21 16,0 22-16,0-1 0,0-21 15,-22 22-15,22-1 0,0 0 0,-21-21 16,21 22-16,0-1 0,-21 0 0,21-20 16,0 20-16,0 0 15,0-21-15,0 22 0,-21-1 0,21-21 16,0 22-16,0-22 0,-21 21 0,21-21 15,0 22-15,0-1 0,0-21 16,0 21-16,0 1 0,0-1 0,-21 0 16,21-20-16,0 20 0,-22 0 0,22 1 15,0-22-15,0 21 0,0 0 16,0-20-16,0 20 0,-21-21 0,21 21 16,0 1-16,0-22 0,0 21 0,-21-21 15,21 22-15,0-22 0,0 21 16,0-21-16,0 22 0,0-1 15,0-21-15,0 22 0,-21-1 0,21-21 16,0 21-16,0 1 0,0-22 16,-21 21-16,21 1 0,0-22 0,0 21 15,0-21-15,0 22 0,0-22 0,0 21 16,0-21-16,0 22 0,-21-22 0,21 21 16,0 0-16,0-20 0,0 20 15,0 0-15,-22 1 0,22-1 16,0-21-16,0 21 0,0 1 0,0-1 0,0 0 15,0-20-15,0 20 0,0 0 16,0 1-16,-21-22 0,21 21 0,0 0 16,0-20-16,0 20 0,0 0 0,0-21 15,0 22-15,0-1 16,0 0-16,0 1 0,-21-1 0,21 0 16,0-20-16,0 20 0,0 0 0,0 1 15,0-1-15,0 0 0,0-21 16,0 22-16,0-1 0,0 0 0,0-20 15,0 20-15,0 0 0,0 1 0,0-1 16,0 0-16,0 1 0,0-1 16,0 0-16,0 1 0,-21-1 0,21 0 15,0 1-15,0-1 0,0 0 0,0 1 16,0-1-16,0 0 0,0 1 16,0-1-16,0 0 0,0 1 0,0-1 15,0 0-15,0 1 0,0-1 16,0 21-16,0-20 0,0-1 0,0 0 15,0 1-15,0 20 0,0-20 16,0-1-16,0 0 0,0 1 0,0-1 16,0 0-16,0 1 0,0-1 0,0 0 15,0 1-15,0-1 0,0 0 16,0 22-16,0-22 0,0 0 16,0 1-16,0-1 0,0 0 0,0 22 0,0-22 15,0 1-15,0-1 0,0 0 16,0 1-16,0-22 0,0 21 0,0 0 15,0 1-15,0-1 0,0 0 16,0 1-16,0-1 0,0 0 16,0 1-16,0-1 0,0 0 0,0 1 15,0-22-15,21 21 0,-21 1 0,0-22 16,0 21-16,0 0 0,0-20 16,0 20-16,0 0 0,0-21 0,0 22 15,0-1-15,0 0 0,0-20 0,0 20 16,0 0-16,0 1 0,0-22 15,0 21-15,0 0 0,0 1 0,0-22 16,21 21-16,-21 1 0,0-22 16,0 21-16,0-21 0,0 22 0,0-22 15,21 21-15,-21-21 0,0 22 16,0-1-16,0-21 0,0 21 16,0 1-16,0-22 0,0 21 0,0 1 15,0-22-15,0 21 0,0 0 0,0 1 16,22-22-16,-22 21 0,0-21 15,0 22-15,0-1 0,0-21 0,21 22 16,-21-22-16,0 21 0,0-21 0,0 22 16,0-22-16,0 21 0,0-21 15,0 22-15,0-22 0,0 21 0,21 0 16,-21-20-16,0 20 0,0 0 0,0 1 16,0-22-16,0 21 0,0 0 15,0-20-15,0 20 0,0-21 16,0 21-16,21 1 0,-21-22 0,0 21 15,0-21-15,0 22 0,0-22 16,21 21-16,-21-21 0,0 22 16,0-1-16,0-21 0,0 22 0,0-1 15,0-21-15,0 21 0,0 1 0,0-1 16,21-21-16,-21 22 0,0-22 0,0 21 16,22-21-16,-22 22 0,0-22 15,0 21-15,0-21 0,0 0 16,0 22-16,21-22 0,-21 0 0,0 0 0,0 22 15,21-22-15,-21 0 0,0 21 16,0-21-16,0 1 0,0 20 16,0-21-16,0 21 0,0-20 0,0-1 15,0 21-15,0-21 0,0 0 16,0 1-16,0 20 0,0-21 0,21 0 16,-21 0-16,0 1 0,0-1 15,0 0-15,0 0 0,0 0 0,0 0 16,0 1-16,0-1 0,21 0 0,-21 0 15,0 0-15,0 0 0,21 1 16,-21-1-16,0 0 0,0 0 16,0 0-16,0 0 15,22 1-15,-22-1 0,0 0 0,21-21 16,-21 21-16,0 0 0,0 0 16,21 1-16,-21-1 15,21 0-15,-21 0 16,21 0-16,0-21 15,-21 21-15,0 1 16,22-22-16,-22 21 0,21-21 16,-21 21-1,0 0-15,0 0 32,21-21-32,0 0 46,-21 21-14,21-21-32,-21 22 0,21-22 15,1 21-15,-1-21 0,-21 21 16,21-21-16,0 21 0,0-21 16,0 21-16,1 0 0,-1 1 15,0-22-15,21 21 0,-21 0 16,1-21-16,-1 21 0,0-21 0,0 21 15,0 0-15,0-21 0,1 22 16,-1-22-16,0 21 0,0-21 0,0 21 16,0 0-16,1-21 0,-1 21 15,0-21-15,0 21 0,0-21 16,-21 22-16,21-22 0,1 21 0,-1-21 16,-21 21-16,21-21 0,0 0 0,-21 21 15,21 0-15,0-21 0,-21 21 16,22-21-16,-1 0 0,-21 22 15,21-22-15,0 0 16,-21 21-16,21-21 16,0 0-16,-21 21 15,22-21-15,-1 0 16,0 21-16,0-21 16,0 0-16,0 0 15,-21 21-15,22-21 0,-1 0 0,0 0 16,0 0-16,0 0 15,0 0-15,1 0 0,-1 0 16,0 0-16,0 0 16,0 0-16,0 0 0,1 0 15,-1 0-15,0 0 16,0 0-16,0 0 16,0 0-16,1 0 0,-22-21 15,21 21-15,0 0 0,0 0 16,0 0-16,0 0 0,1 0 0,-1 0 15,0 0-15,0-21 0,0 21 0,0 0 16,22 0-16,-22 0 0,21 0 16,-21 0-16,22 0 0,-22 0 0,21 0 15,1 0-15,-1 0 0,-21 0 16,21 0-16,1 0 0,-1 0 16,0 0-16,1 0 0,-1 0 0,22 0 15,-22 0-15,0 0 0,1 0 0,20 0 16,-21 0-16,22 0 0,-22 0 15,1 0-15,20 0 0,-21 0 16,1 0-16,-1 0 0,22 0 0,-22 0 16,0 0-16,1 0 0,20 0 15,-21 0-15,1 0 0,20 0 0,-20 21 16,20-21-16,-21 0 0,1 0 16,20 0-16,-20 0 0,20 0 0,-21 0 15,64 21-15,-42-21 0,-22 0 16,0 0-16,22 0 0,-22 0 15,22 0-15,-22 0 0,0 0 0,22 0 16,-1 0-16,-20 21 16,20-21-16,1 0 0,-22 0 0,22 0 0,-1 22 15,1-22-15,-1 0 0,1 0 16,-22 21-16,21-21 0,1 0 16,-1 0-16,1 0 0,-22 0 0,22 21 15,-1-21-15,1 0 0,-1 0 16,1 0-16,-1 0 0,1 0 0,20 0 15,-20 21-15,-1-21 0,1 0 16,-1 0-16,1 0 0,-1 0 0,-20 21 16,20-21-16,1 0 0,-22 0 15,22 0-15,-1 0 0,1 0 0,-1 0 16,1 0-16,-1 0 0,1 0 0,-1 0 16,1 0-16,-1 21 15,-21-21-15,22 0 0,-1 0 0,1 0 16,-22 0-16,22 0 0,-1 0 15,-20 22-15,20-22 0,1 0 0,-22 0 16,21 0-16,1 0 0,-22 0 0,22 21 16,-22-21-16,22 0 0,-22 0 15,0 0-15,22 0 0,-22 21 0,0-21 16,-20 0-16,20 0 0,0 0 16,-21 21-16,22-21 0,-22 0 15,21 0-15,-21 0 0,1 0 16,20 0-16,-21 21 0,21-21 0,-20 0 0,20 0 15,-21 0-15,21 0 16,-20 0-16,20 0 0,-21 0 0,21 0 16,1 0-16,-22 0 0,21 0 0,1 0 15,-22 0-15,21 0 0,-21 0 16,22 0-16,-22 0 0,0 0 0,0 0 16,0-21-16,0 21 15,-21-21 1,22 21-16,-22-21 15,21 0 1,-21-1-16,0 1 16,0 0-1,0 0-15,21 0 16,-21 0-16,21-1 16,-21 1-16,0 0 15,0 0-15,0 0 0,21 0 0,-21-1 16,0 1-16,0 0 15,0 0-15,0 0 0,0 0 0,0-1 16,0 1-16,0 0 16,0 0-16,0 0 0,0 0 0,0-1 15,0 1-15,0 0 0,0 0 16,0 0-16,0 0 0,0-1 0,0-20 16,0 21-16,0 0 0,0-22 0,0 22 15,0 0-15,0-21 0,0 21 16,21-22-16,-21 1 0,0 21 15,0-22-15,0 1 0,0 21 0,0-21 16,0 20-16,0-20 0,0 21 0,22-21 16,-22 20-16,0-20 0,0 0 15,0 21-15,0-22 0,0 22 0,0-21 16,0-1-16,21 22 0,-21-21 0,0 0 16,0-1-16,0 22 0,0-21 15,0-1-15,0 1 0,0 0 0,0-1 16,0 1-16,0 21 0,0-21 15,0-1-15,0 1 0,0 21 0,21-22 16,-21 1-16,0 21 0,0-21 16,0-1-16,0 1 0,0 0 0,0-1 15,0 22-15,0-21 0,0-1 0,0 1 16,0 0-16,0-1 0,0 1 16,0 0-16,0-1 0,0 22 0,0-21 15,0 0-15,0-1 0,0 22 0,0-21 16,0-1-16,0 1 0,0 0 15,21-22-15,-21 22 0,0 0 16,0-1-16,0 1 0,0 0 16,0-1-16,0 1 0,0 0 15,0 20-15,0-20 0,0 0 0,0-1 0,21 22 16,-21-21-16,0 0 0,0 20 16,21-20-16,-21 0 0,0-1 0,0 1 15,0 21-15,0-21 0,0-1 16,22 1-16,-22 0 0,0-1 0,21 1 15,-21 0-15,0 20 0,0-20 0,0 0 16,0-1-16,0 22 0,0-21 16,21 0-16,-21-1 0,0 22 0,21-21 15,-21-1-15,0 1 0,0 0 16,0-1-16,0 1 0,0 0 0,21-1 16,-21 1-16,0 0 0,21-1 0,-21 1 15,0 0-15,0-1 0,22 1 16,-22 0-16,21-1 0,-21 1 0,0 0 15,21-43-15,0 22 16,-21 20-16,21 1 0,-21 0 0,0-22 16,0 22-16,21-1 0,-21 1 15,22 0-15,-22-1 0,21 1 0,-21 0 16,0-1-16,0 1 0,21 0 16,-21-1-16,0 1 0,21 0 0,-21-22 0,0 22 15,0 0-15,0-1 0,0 1 16,21-22-16,-21 22 0,0 0 15,0-1-15,21 1 0,-21 0 0,0 21 16,0-22-16,0 1 0,0 0 0,0-1 16,0 22-16,0-21 0,0-1 15,0 1-15,0 0 0,0 21 0,22-22 16,-22 1-16,0 0 0,0 20 0,0-20 16,0 0-16,0-1 0,0 22 0,0-21 15,0 21-15,0-22 0,0 22 16,0-21-16,0 21 0,0-22 15,0 22-15,0-21 0,0 21 0,21-22 0,-21 1 16,0 21-16,0-21 0,21-1 0,-21 22 16,0-21-16,0-1 15,0 1-15,21 21 0,-21-21 0,21-1 16,-21 1-16,0 21 0,0-22 0,0 1 16,21 21-16,-21-21 0,0-1 15,22 22-15,-22-21 0,0-1 0,0 1 16,0 0-16,21-1 0,-21 1 0,21 0 15,-21-1-15,0 1 0,0 0 0,0-22 16,0 22-16,21 21 0,-21-22 16,0 1-16,21 0 0,-21-1 0,0 1 15,0 0-15,0-1 0,0 1 0,0 0 16,0-22-16,0 22 0,21 0 16,-21-1-16,0-20 0,0 20 15,0 1-15,0 0 0,0-22 0,22 22 16,-22 0-16,0-1 0,0 1 0,0-22 15,0 22-15,0 0 0,0-22 16,0 22-16,0-22 0,0 22 0,0-21 16,0 20-16,0-20 0,0 20 0,0 1 15,0-21-15,0 20 0,0 1 16,0-22-16,0 22 0,0-21 0,0 20 16,0-20-16,0 20 0,0-20 0,0 21 15,-22-22-15,22 22 0,0-22 16,0 22-16,0 0 0,0-22 15,0 22-15,0-1 0,0 1 0,0 0 16,0-22-16,0 22 0,0 0 16,0-1-16,0-20 0,0 20 0,0-20 15,0 21-15,0-1 0,0 1 0,-21-22 16,21 22-16,0 0 0,0-1 16,0-20-16,0 21 0,0-1 0,0-20 15,0 20-15,0-20 0,0 21 0,0-22 16,0 22-16,0-22 0,0 22 15,0 0-15,0-22 0,0 22 0,0-1 16,0 1-16,0 0 0,0-22 0,0 22 16,0 0-16,0-1 0,0-20 15,0 20-15,0-20 0,0 21 16,0-1-16,0 1 0,0-22 0,0 22 16,-21 0-16,21-1 0,0 22 15,0-21-15,0 0 0,0-1 0,0 1 16,0 0-16,0-1 0,0 1 15,0 0-15,0-1 0,0 1 0,0-43 16,0 43-16,0 21 0,0-22 16,-21 1-16,21 0 0,0-1 15,0 1-15,0 21 0,0-21 0,0-1 16,0 1-16,0 0 0,0-1 16,0 22-16,0-21 0,0-1 0,0 1 15,0 0-15,0 21 0,0-22 16,0 1-16,-21 0 0,21 20 15,0-20-15,0 21 0,0-21 0,0 20 16,0 1-16,0 0 0,-21 0 16,21-21-16,0 20 0,0 1 0,0 0 15,0 0-15,0 0 0,0 0 16,0-1-16,0 1 0,0 0 16,0 0-16,0 0 0,-22 0 15,22-1-15,0 1 0,0 0 16,0 0-16,0 0 15,0 0-15,0-1 0,0 1 0,0 0 16,-21 21-16,21-21 16,0 0-16,0 0 15,0-1-15,0 1 0,-21 0 16,21 0-16,0 0 16,-21 0-16,21-1 0,0 1 15,0 0 1,0 0-16,0 0 0,-21 0 15,21-1-15,0 1 16,-21 21-16,21-21 0,0 0 16,0 0-16,0 0 15,0-1-15,-22 22 0,22-21 16,0 0-16,0 0 0,-21 0 0,21 0 16,0-1-16,0 1 0,-21 0 15,0 0-15,21 0 16,0 0-16,0-1 0,-21 22 15,21-21-15,-21 0 0,21 0 16,0 0-16,-22 0 0,1 21 16,21-22-16,-21 1 0,0 21 15,21-21-15,0 0 0,-21 0 0,0 21 16,21-21-16,0-1 0,-22 1 16,1 0-16,0 21 15,21-21-15,-21 21 0,0-21 16,0 21-16,-1 0 15,1 0-15,0 0 16,0 0-16,0 0 0,0 0 16,-1 0-16,1 0 0,0 0 15,0 0-15,0 0 0,0 0 16,-1 0-16,1 0 0,0 0 0,0 21 16,0-21-16,0 0 0,-1 0 15,1 0-15,0 21 0,0-21 16,0 0-16,0 0 0,-1 21 15,1-21-15,0 0 0,0 0 16,0 21-16,-22-21 0,22 0 0,0 0 16,0 0-16,0 0 0,-22 22 15,22-22-15,0 0 0,0 0 0,0 0 16,-22 0-16,22 0 0,0 0 16,0 0-16,0 0 0,0 0 0,-1 0 15,1 21-15,-21-21 0,21 0 16,0 0-16,-1 0 0,-20 0 0,21 0 15,-21 0-15,-1 0 0,22 0 16,-21 0-16,-1 0 0,1 0 0,21 0 16,-21 0-16,-1 21 15,1-21-15,0 0 0,-1 0 0,1 0 16,0 0-16,-1 0 0,1 0 0,0 0 16,-1 21-16,-20-21 0,20 0 15,1 0-15,0 0 0,-1 0 0,1 0 16,-21 0-16,20 0 0,1 0 15,-22 0-15,22 0 0,0 0 0,-22 0 16,22 0-16,0 0 0,-64 0 16,63 0-16,1 0 15,0 0-15,-1 0 0,1 0 0,21 0 16,-21 0-16,-1 0 0,22 0 0,-21 0 16,-1 0-16,22 0 0,-21 0 15,21 0-15,-22 0 0,22 0 16,-21 0-16,21 0 0,-22 0 0,22 0 15,-21 0-15,21 0 0,0 0 16,-22 0-16,22 0 0,0 0 0,-21 0 16,20 0-16,1 0 0,0 0 15,0 0-15,0 0 0,0 0 0,-1 0 16,1 0-16,0 0 0,0 0 16,0 0-16,0 0 0,-1 0 15,1 0-15,0 0 0,0 0 0,0 0 16,0 0-16,-1 0 0,1 0 15,0 0-15,0 0 0,0 0 16,0 0-16,-1 0 16,1 0-16,0 0 0,0 0 15,0 0-15,0 0 0,-1 0 16,1 0-16,-21 0 0,21 0 0,0 0 16,-22 0-16,22 0 0,-21 0 15,21 0-15,-22 0 0,1 0 0,21 0 16,-22 0-16,1 0 0,0 0 0,-1 0 15,22 0-15,-21 0 0,0 0 16,-1 0-16,22 0 0,-21-21 0,21 21 16,-22 0-16,22 0 15,0 0-15,-21 0 0,20 0 0,-20-21 16,21 21-16,0 0 0,-22 0 16,22 0-16,0-21 0,-21 21 0,21-22 15,-22 22-15,1 0 0,0 0 16,20-21-16,-20 21 0,0 0 0,-1 0 15,1 0-15,0 0 0,21 0 16,-22 0-16,22-21 0,-21 21 0,21 0 16,-1 0-16,1 0 0,0 0 0,0 0 15,0 0-15,0 0 16,-1 0-16,1 0 0,0 0 16,0 0-16,0 0 0,0 0 15,-1 0-15,1 0 16,0-21-16,0 21 15,0 0 1,0 0-16,21-21 0,-22 21 0,1 0 16,0 0-16,0 0 15,0-21-15,0 21 0,-1 0 16,1 0-16,-21 0 0,21 0 16,0 0-16,-22 0 0,1 0 0,21 0 15,-22 0-15,1 0 0,0 0 16,21-22-16,-22 22 0,1 0 0,0 0 15,20-21-15,-20 21 0,0 0 16,21 0-16,-22-21 0,22 21 16,0 0-16,-21 0 0,20 0 0,1 0 15,0 0-15,0-21 0,0 21 16,0 0-16,-1 0 0,1 0 16,0 0-16,0 0 0,0 0 15,0 0-15,-1 0 0,-20-21 16,21 21-16,0 0 0,0 0 15,-1 0-15,1 0 0,-21 0 0,21 0 16,0 0-16,-22 0 0,22 0 16,0 0-16,-21 0 0,20 0 0,-20 0 15,0 0-15,21 0 0,-22 0 16,22 0-16,-21 0 0,-1 0 16,22 0-16,-21 0 0,21 0 0,0-21 15,-22 21-15,22 0 0,0 0 16,0 0-16,0 0 0,-1 0 0,1 0 15,0 0-15,0 0 16,0 0-16,0 0 16,-1 0-16,1 0 15,0 0 1,0 0 0,0 0-16,0 0 31,-1 0-16,1 0 1,0 0 0,21-22-16,-21 22 15,0 0-15,21-21 16,-21 21 0,-1 0-16,1 0 31,0 0-31,0 0 15,21-21 1,21 21 15</inkml:trace>
  <inkml:trace contextRef="#ctx0" brushRef="#br1" timeOffset="109479.56">17208 3725 0,'0'0'0,"-21"0"0,0 0 0,21-21 15,-21 21-15,0-21 16,0 0-16,-1 21 16,1 0-1,21 21 1,0 0-16,0 0 16,0 1-16,0-1 0,-21 0 15,21 0-15,0 0 0,0 22 16,0-22-16,0 21 0,0 0 0,-21 1 15,21-1-15,-21 0 0,21 1 16,0-1-16,0 0 0,0 1 0,0-1 16,0 0-16,0-20 0,0-1 0,0 21 15,0-21-15,0 0 0,0 1 16,0-44 31,0 1-47,0 0 15,0 0-15,0 0 0</inkml:trace>
  <inkml:trace contextRef="#ctx0" brushRef="#br1" timeOffset="109867.33">16997 3683 0,'0'0'0,"0"-21"0,0 0 15,21 0-15,0-1 0,-21 1 0,21 21 0,0-21 16,1 0-16,-1 21 16,21 0-16,-21-21 0,22 21 0,-22 0 15,21 0-15,-21 0 0,0 21 16,22 0-16,-22 0 0,0 22 0,-21-22 15,0 0-15,0 21 0,0-21 0,0 22 16,0-22-16,0 21 0,-21-21 16,0 22-16,0-22 0,-22 21 0,22-21 15,0 1-15,-21 20 0,20-21 16,1 0-16,0 0 0,0 1 16,21-1-16,-21-21 15,42-21 32</inkml:trace>
  <inkml:trace contextRef="#ctx0" brushRef="#br1" timeOffset="113743.21">17378 4318 0,'21'0'31,"0"-21"-31,0 0 16,0 0-16,1-1 0,-1 1 15,0-21-15,0 21 0,0-22 0,0 22 16,1-21-16,-1 21 0,0-22 0,-21 22 15,0 0-15,21 0 0,-21 0 16,0 0-16,-21 21 31,0 0-31,0 0 0,-1 0 0,1 21 16,-21 0-16,21-21 0,21 21 0,-21 0 16,21 0-16,0 1 0,0-1 15,0 0-15,0 0 0,0 0 16,21 0-16,0 1 15,0-1-15,0-21 0,-21 21 16,21 0-16,1-21 16,-22 21-16,0 0 0,0 1 15,21-1-15,-21 0 16,0 0-16,0 0 16,21-21-16,-21 21 15,42 1 1,-21-22-16,1 0 15,-1 0-15,0-22 16,-21 1-16,21 21 0,0-21 0,0 0 16,1 0-16,-22 0 0,21-1 15,0 1-15,0-21 0,-21 21 0,21-22 16,-21 22-16,21-21 0,-21 21 0,22-22 16,-22 22-16,0 0 0,0 0 15,0 0-15,0 0 0,0-1 16,0 44 31,0-1-47,0 0 0,-22 0 15,22 21-15,-21-20 0,21-1 16,0 0-16,0 0 0,0 0 16,-21 0-16,21 1 0,0-1 0,0 0 15,0 0-15,0 0 0,0 0 16,21 1-1,0-22-15,1 0 0,-1 0 16,0 0-16,21 0 16,-21-22-16,1 1 0,-1 21 0,0-21 15,0 0-15,21 0 16,-20 0-16,-1-1 0,0 1 0,21-21 16,-21 21-16,-21 0 0,22-1 0,-22 1 15,21 0-15,-21 0 16,-21 21 15,-1 0-31,22 21 16,0 0-16,0 0 0,0 1 15,0-1-15,0 0 0,0 0 16,0 0-16,0 0 0,0 1 0,0-1 16,22-21-16,-22 21 0,0 0 15,0 0-15,21-21 16,-21 21-16,-21-21 31,-1 0-15,1 0-16,0 0 15,0-21-15,0 21 0,21-21 0,-21 0 16,-1 21-16,22-21 16,-21 21-16,0 0 15,0 0 1,21 21-16,0 0 0,0 0 15,0 0-15,0 1 0,0-1 16,21 0 0,0 0-16,0-21 0,1 21 15,-1-21-15,0 0 0,0 0 16,0 0-16,0 0 0,22 0 0,-22 0 16,0 0-16,21 0 0,-20-21 0,-1 0 15,21 0-15,-21 21 0,0-21 16,1-1-16,-1 1 0,0 0 0,0 0 15,0 0-15,0-22 0,1 22 16,-22 0-16,0-21 0,0 21 0,0-1 16,21 1-16,-21 0 0,0 0 15,-21 21 17,-1 0-32,22 21 0,-21 0 15,0-21-15,21 21 0,0 1 0,-21 20 16,21-21-16,-21 0 0,21 0 0,0 1 15,0 20-15,0-21 0,0 0 16,0 0-16,0 1 0,21-1 16,0-21-16,0 21 0,0-21 15,1 0-15,-1 0 0,0 0 0,0 0 16,0 0-16,0 0 0,22 0 16,-22 0-16,0-21 0,0 21 15,0-21-15,1-1 0,20 1 0,-42 0 16,21 0-16,0 0 0,-21 0 15,21-1-15,-21 1 0,0-21 0,0 21 16,0 0-16,0-1 16,0 44 15,-21-1-31,21 0 16,-21 21-16,21-21 0,0 1 15,0-1-15,0 0 0,-21 0 0,21 0 16,0 0-16,-21 1 0,21-1 15,0 0-15,0-42 47,0 0-31,0-1-16,0 1 0,0 0 0,21 0 16,-21 0-16,21 0 0,-21-1 15,0 1-15,21 0 0,-21 0 0,21 0 16,-21 0-16,22 21 15,-1 21 1,-21 0 0,0 0-16,0 0 0,0 0 15,0 1-15,0-1 0,0 0 16,0 0-16,0 0 0,21 0 16,-21 1-16,21-1 15,0-21-15,0 0 0,1 0 16,-1 0-16,0 0 0,0 0 15,0 0-15,22-21 0,-22-1 16,0 22-16,0-21 0,0-21 0,0 21 16,1 0-16,20-22 0,-21 1 15,-21 21-15,21-22 0,0 1 16,1 0-16,-22 21 0,0-22 0,21 22 0,-21-21 16,0 21-16,0-1 0,0 1 15,0 0-15,0 0 0,0 0 16,-21 42 15,21 0-31,-22 0 0,1 0 0,21 1 16,-21-1-16,21 21 0,0-21 15,0 0-15,-21 22 0,21-22 0,0 21 16,-21 1-16,21-22 0,0 21 16,0-21-16,0 0 0,0 22 0,0-22 15,0 0-15,21-21 0,0 21 16,0 0-16,0-21 0,1 0 0,-1 0 15,0 0-15,0 0 0,21 0 0,-20 0 16,-1 0-16,0 0 0,21-21 16,-21 0-16,1 21 0,-1-21 15,0 0-15,0 0 0,0-1 0,-21 1 16,0-21-16,21 21 0,-21 0 16,0-1-16,0 1 0,0 0 0,0 0 15,0 0 1,-21 21-1,0 0-15,0 21 0,0 0 16,0 0-16,21 0 16,0 22-16,-22-22 0,22 0 0,-21 0 15,21 0-15,0 1 0,0-1 16,0 0-16,0 0 0,0 0 16,0 0-16,21-21 15,1 0 1,-1 0-16,0 0 0,-21-21 0,21 0 15,0 0-15,-21 0 0,21 0 16,-21-1-16,0 1 0,0 0 16,22 0-16,-22-21 0,21 20 0,-21 1 15,0 0-15,0 0 16,0 42 31,0 0-47,0 0 0,0 22 0,0-22 15,0 0-15,0 0 0,0 0 16,0 1-16,0-1 0,0 0 0,0 0 16,0 0-1,21-21-15,0 0 0,0 0 16,0 0-16,1 0 0,-1 0 16,-21-21-16,21 0 0,0 0 15,0 0-15,-21-1 0,21 1 0,1-21 16,-1 21-16,-21-22 0,21 1 15,0 21-15,0-21 0,-21-1 16,21 1-16,-21 21 0,22-22 0,-22 1 16,0 21-16,0-21 0,0 20 15,0 1-15,0 0 0,0 0 0,0 42 32,-22 0-17,22 0-15,-21 1 0,21-1 0,-21 21 16,21-21-16,0 22 0,0-22 15,-21 21-15,21 0 0,-21 1 0,21-1 16,-21-21-16,21 22 0,0-1 16,0 0-16,0-21 0,0 22 15,0-22-15,0 0 0,0 0 0,21 0 16,0-21-16,0 22 0,0-22 16,0 0-16,1 0 0,-1 0 0,0 0 15,0 0-15,21 0 0,-20-22 16,-1 1-16,21 0 0,-21 0 0,0 0 15,1 0-15,-1-1 0,0-20 0,0 21 16,0 0-16,0 0 0,-21-1 16,22 1-16,-22 0 0,0 0 15,0 42 17,0 0-17,-22 0-15,22 22 0,-21-22 16,21 0-16,0 0 0,0 0 0,0 1 15,0-1-15,0 0 0,0 0 16,0 0-16,0 0 16,21-21-16,1 0 0,-1 0 15,0 0-15,0 0 0,-21-21 16,21 0-16,0 0 0,1 21 0,-1-21 16,-21 0-16,21-22 0,0 22 15,0 0-15,-21 0 0,0 0 16,21-1-16,-21 1 0,22 0 0,-22 0 15,0 42 17,0 0-32,0 0 15,0 1-15,-22-1 0,22 21 0,-21-21 16,21 0-16,0 1 0,0-1 0,0 21 16,0-21-16,0 0 15,0 1-15,21-1 16,1-21-16,-1 0 15,0 0-15,0-21 16,-21-1-16,21 22 0,0-21 0,-21 0 16,0 0-16,0 0 15,0 0-15,0-1 0,0 1 0,0 0 16,0 0-16,0 0 0,0 0 16,0-1-16,-21 1 0,0 21 15,21-21-15,-21 21 0,0 0 16,42 0 31,0 0-47,0 0 15,0-21-15,1 21 0,-1 0 0,0 0 16,0 0-16,0 0 0,0 0 16,1 0-16,-1 0 0,0 0 15,0 0 1,0 21-16,-21 0 0,0 0 15,0 1-15,0-1 0,0 0 16,0 0-16,0 0 0,0 0 16,0 1-16,0-1 0,0 0 15,0 0-15,-21-21 0,21 21 16,0 0-16,0-42 47,0 0-32,0 0-15,0 0 0,0 0 16,0-1-16,21 1 0,-21-21 16,21 21-16,1-22 0,-1 22 0,-21 0 15,21-21-15,85-22 16,-85 43-16,0 21 16,0 0-16,0 0 0,1 0 15,-1 21-15,-21 0 16,0 1-16,0-1 0,0 21 15,0-21-15,0 0 0,0 1 16,0 20-16,0-21 0,0 0 0,0 0 16,0 1-16,0-1 0,0 0 0,0 0 15,0 0-15,0 0 16,-21-21 0,-1 0-1,22-21 1,0 0-1,0 0-15,0 0 0,0 0 16,0-1-16,0-20 0</inkml:trace>
  <inkml:trace contextRef="#ctx0" brushRef="#br1" timeOffset="113959.04">21463 3620 0,'0'0'0,"-42"0"31,20 0 0,1 0-15,0 0 0,0 0-16,0 0 15,0 0-15,-1 0 0,1 0 16</inkml:trace>
  <inkml:trace contextRef="#ctx0" brushRef="#br1" timeOffset="114195.9">20574 3747 0,'0'0'0,"21"0"31,0 0-31,0 0 16,1 0-16,20 0 0,-21 0 16,0 0-16,0 0 0,22 0 0,-22 0 15,0 0-15,0 0 0,0-22 16,1 22-16,-1 0 0,0-21 16,-21 0-1</inkml:trace>
  <inkml:trace contextRef="#ctx0" brushRef="#br1" timeOffset="114559.96">19770 3789 0,'0'0'0,"-22"0"0,22 21 15,22-21 1,-1 0-1,0 0-15,0 0 0,0 0 16,0 0-16,1 0 0,-1 0 16,0 0-16,0 0 0,0 0 0,22 0 15,-22 0-15,0 0 0,0 0 0,0-21 16</inkml:trace>
  <inkml:trace contextRef="#ctx0" brushRef="#br1" timeOffset="115395.42">18182 4805 0,'0'0'16,"0"-21"-16,0 0 0,0-1 15,0 1-15,0 0 0,0 42 47,-21 22-31,21-22-16,-21 21 0,0 0 0,21 1 15,0-1-15,-22 0 0,1 1 0,0-1 16,21 0-16,-21 1 0,0-22 16,0 21-16,-1 1 0,1-22 0,21 21 15,-21-21-15,0 0 0,0 1 16,0-1-16,-1 0 0,1-21 0,21 21 15,-21-21-15,0 0 0,0 0 0,0 0 16,-1 0-16,22-21 16,-21 21-16,21-21 0,0 0 15,-21-1-15,21 1 0,0-21 16,0 21-16,0-22 0,0 22 16,0-21-16,0 21 0,0-22 0,0 22 15,0 0-15,0 0 0,0 0 0,0 0 16,0-1-1,21 22 1,-21 22-16,21-1 0,-21 0 16,0 0-16,0 0 0,22 22 0,-1-22 15,-21 0-15,0 21 0,21-21 0,-21 1 16,21-1-16,0 0 16,-21 0-16,0 0 0,21-21 0,1 21 15,-22 1-15,21-22 0,0 0 0,0 21 16,0-21-16,0 0 0,1 0 15,-1 0-15,0 0 0,0 0 0,0 0 16,22 0-16,-22 0 0,21 0 16,-21-21-16,0-1 0,22 22 0,-22-21 15,0 0-15</inkml:trace>
  <inkml:trace contextRef="#ctx0" brushRef="#br1" timeOffset="116502.95">18563 5038 0,'0'0'0,"-21"-21"16,0 21 0,0 0-16,-1 0 0,1 21 15,0 0-15,0 0 0,0 0 16,0 0-16,21 1 16,0-1-16,-22 21 0,22-21 0,-21 0 15,21 1-15,0-1 0,0 0 16,0 0-16,0 0 15,0 0-15,21-21 16,1 0-16,-1 0 16,0 0-16,0 0 0,0 0 15,0-21-15,1 0 0,-1 0 0,0 21 16,0-21-16,0 0 0,0-1 16,1 1-16,-1 0 0,-21-21 0,21 21 15,-21-1-15,21 1 0,-21 0 0,0 0 16,0 0-16,21 0 15,-21 42 17,0 0-32,0 0 0,0 0 15,0 0-15,0 1 0,0-1 16,0 0-16,0 0 0,0 0 0,0 0 16,0 1-16,0-1 0,0 0 15,0 0-15,0 0 0,21 0 16,1-21-1,-1 0-15,0 0 0,0 0 16,0 0-16,0-21 0,1 21 0,-1-21 16,0 0-16,0 21 0,-21-21 15,21 0-15,0-1 0,1 1 0,-1 0 16,-21 0-16,0 0 0,21 0 16,0-1-16,-21 1 0,21 0 0,-21 0 15,0 0-15,0 42 47,0 0-47,0 0 0,0 0 16,0 1-16,0-1 0,0 0 15,0 0-15,0 0 0,0 0 0,0 1 16,21-22 0,-21 21-16,22-21 0,-1 0 0,0 0 15,0 0-15,0 0 0,0 0 16,1 0-16,-1-21 0,0 21 15,0-22-15,0 1 0,0 21 0,1-21 16,-1 0-16,0 0 0,-21 0 0,0-1 16,21 1-16,0 0 15,-21 0-15,0 0 0,0 0 16,0-1 0,0 44-1,0-1 1,-21 0-16,21 0 15,-21 0-15,21 0 0,-21 1 0,21-1 16,-21 21-16,21-21 0,0 0 0,0 22 16,-22-22-16,22 0 0,-21 21 15,21-20-15,0-1 0,0 21 0,0-21 16,0 22-16,-21-22 0,21 21 0,-21 0 16,21-20-16,0-1 15,0 21-15,0-21 0,0 22 0,0-22 16,-21 0-16,21 0 0,0 0 0,-21 0 15,21 1 1,-22-22-16,1 0 0,0 0 0,0 0 16,0 0-16,0 0 0,-1-22 15,1 1-15,0 21 0,0-21 16,-21 21-16,42-21 0,-22 21 0,1 0 16,0 0-16,21-21 0,-21 21 15,21-21-15,0-1 16,0 1-1,21 0-15,0 0 16,0 0-16,1 0 16,-1 21-16</inkml:trace>
  <inkml:trace contextRef="#ctx0" brushRef="#br1" timeOffset="116935.22">19664 5228 0,'21'-21'0,"0"21"16,0-21 0,0 21-16,1-21 15,-1 0-15,0-1 0,0 22 16,0-21-16,-21 0 0,21 0 15,-21 0-15,0 0 16,-21 21 0,0 0-1,0 0-15,0 21 0,0 0 16,-1 0-16,1 0 0,0 0 16,21 1-16,0-1 0,-21 21 0,21-21 15,-21 106 16,21-106-31,0 1 0,21-22 16,0 0-16,0 0 16,0 0-16,1 0 15,-1 0-15,0 0 0,0 0 16,0-22-16,0 1 0,1 21 16,-22-21-16,21 0 0</inkml:trace>
  <inkml:trace contextRef="#ctx0" brushRef="#br1" timeOffset="117471.44">20108 5080 0,'0'-21'0,"0"0"31,0 0-31,0-1 32,21 22-17,1 0-15,-1 22 0,0-1 16,0 0-16,-21 0 0,21 0 15,-21 0-15,0 1 0,0-1 16,0 0-16,0 0 0,0 0 16,0 0-16,0 1 0,0-1 0,0 0 15,-21 0-15,0-21 16,21 21-16,-21-21 0,21 21 16,0-42 15,0 0-31,0 0 15,0 0-15,0 0 0,21-1 16,0 1-16,0 0 0,-21 0 0,21 0 16,1-22-16,-22 22 0,21 0 0,0 0 15,-21 0-15,21 0 0,0-1 16,-21 1-16,21 21 16,1 0-16,-22 21 31,0 1-16</inkml:trace>
  <inkml:trace contextRef="#ctx0" brushRef="#br1" timeOffset="137999.29">17568 10753 0,'0'-21'15,"-21"21"-15,21-22 0,0 1 16,0 0-16,-21 0 16,21 0-1,0 42 16,0 0-31,0 0 0,0 22 16,0-1-16,0-21 0,0 21 0,0 1 16,0-1-16,-21 0 0,21 22 15,0-22-15,0 1 0,-21-1 0,21 0 16,-22-21-16,22 22 0,0-22 0,0 0 16,0 0-16,0 0 15,0-42 16,22 0-31,-1 0 16,-21-21-16,0 20 0,0 1 16</inkml:trace>
  <inkml:trace contextRef="#ctx0" brushRef="#br1" timeOffset="141543.73">17399 10753 0,'0'0'15,"-21"-43"1,21 22-16,0 0 0,0 0 16,0 0-16,21 21 15,0-21-15,0 21 0,0-22 0,1 22 16,20-21-16,-21 21 0,21 0 16,-20 0-16,20 0 0,-21 0 0,21 21 15,-20 1-15,-1-1 0,0 0 0,0 0 16,0 21-16,-21-20 0,0-1 15,0 21-15,0-21 0,0 0 0,-21 1 16,0-1-16,0 0 0,0 0 0,-1 0 16,1 0-16,-21-21 0,21 22 15,0-22-15,-1 0 16,22-22 15,22 1-31,-1 0 16,0 21-16,0 0 0,0-21 0,0 21 15,1 0-15,-1 0 0,0 0 16,0 0-16,0 0 0,0 0 0,1 0 16,-1 21-16,0 0 0,0-21 0,0 21 15,0 1-15,-21-1 0,0 0 16,0 0-16,0 0 0,0 0 0,0 1 16,0 20-16,-21-21 0,0 0 15,0 0-15,0 1 0,0-1 0,-1 0 16,-20-21-16,21 21 0,0-21 0,-22 0 15,22 21-15,0-21 16,-21 0-16,21 0 0,-1 0 0,1 0 16,0-21-16,0 21 0,0-21 0,0 0 15,-1 0-15,22-1 16,-21 1-16,0 0 0,21 0 0,0 0 16,0 42 15,0 0-31,21 0 15,-21 0-15,21 1 16,1-22-16,-1 21 0,0 0 0,0-21 16,0 0-16,0 21 0,1-21 0,20 0 15,-21 0-15,0 0 0,22 0 16,-22 0-16,0 0 0,21-21 16,-21 0-16,1 0 0,-1 21 0,0-22 15,0 1-15,0 0 0,-21 0 16,21 0-16,1 0 0,-22-1 0,0 1 15,0 0-15,21 0 0,-21-21 0,0 20 16,0 1-16,0 0 0,0 0 16,0 0-16,0 42 47,0 0-47,0 0 0,0 0 0,0 1 15,0-1-15,0 0 0,0 0 16,0 21-16,0-20 0,0-1 15,0 0-15,0 0 0,21 0 0,-21 0 16,21-21-16,-21 22 0,21-1 0,0-21 16,1 0-16,-1 0 0,0 0 15,0 0-15,0 0 0,0-21 16,1-1-16,-1 1 0,0 21 0,0-21 16,0 0-16,0 0 0,-21-22 15,0 22-15,22 0 0,-22 0 16,0 0-16,21 0 0,-21-1 0,0 1 15,0 0-15,0 0 0,0 0 16,0 0-16,0 42 31,-21 0-15,21 0-16,0 0 0,-22 0 16,22 1-16,0-1 0,0 0 15,0 0-15,0 0 0,0 0 0,0 1 16,0-1-16,22 0 0,-1 0 15,0-21-15,0 0 16,0 0-16,0 0 0,1 0 0,-1 0 16,0 0-16,0 0 0,0 0 0,0-21 15,1 0-15,-1 0 16,21-1-16,-21 22 0,0-21 0,1 0 16,-1-21-16,0 21 0,0-1 0,-21 1 15,0 0-15,21 0 0,-21 0 16,0 0-16,0-1 0,-21 22 15,0 0 1,0 0-16,21 22 16,0-1-16,0 0 0,0 0 15,0 0-15,0 0 0,0 1 0,0-1 16,0 0-16,0 0 16,0 0-16,21-21 0,-21 21 15,21 1-15,-21-1 0,21-21 16,-21 21-1,-21-21 1,0 0 0,0 0-16,0 0 15,-1 0-15,1 0 0,0-21 16,0 21-16,21-21 16,0 42 15,0 0-31,0 0 15,21-21 1,0 0-16,0 0 16,1 0-16,-1 0 0,0 0 15,0 0-15,0 0 0,0 0 16,1-21-16,20 0 0,-21 21 0,0-21 16,22-1-16,-22 1 0,21 0 0,-21 21 15,0-21-15,1 0 0,-1 0 16,0-1-16,-21 1 0,21 0 0,-21 0 15,0 0-15,0 0 0,-21 21 16,0 0 0,0 0-16,-1 0 0,22 21 15,-21 0-15,21 0 16,0 0-16,0 0 16,0 1-16,0-1 0,0 0 0,0 0 15,21 0-15,-21 0 0,22 1 16,-22-1-16,21-21 0,-21 21 15,21-21-15,-21 21 0,-21-21 47,0 0-47,-1 0 16,1 0-16,0 0 16,0-21-16,0 21 15,21-21-15,-21 21 0,21 21 31,0 0-31,0 0 16,0 0-16,21-21 16,0 0-16,0 0 15,0 0-15,0 0 0,1 0 0,-1 0 16,21 0-16,-21-21 0,0 21 16,1-21-16,-1 21 0,21-21 15,-21 0-15,0 0 0,1 21 0,20-22 16,-21 1-16,0 0 0,0 0 15,-21 0-15,22 0 0,-22-1 16,21 1-16,-21 0 0,0 0 0,0 0 16,0 0-16,-21 21 31,-1 21-31,22 0 0,-21 0 16,0 0-16,21 0 0,0 1 15,0-1-15,0 0 0,0 0 16,0 0-16,0 0 0,0 1 0,0-1 15,21-21-15,-21 21 0,21-21 16,1 0-16,-1 0 16,0 0-16,0 0 0,21 0 0,-20 0 15,-1 0-15,0 0 0,0 0 0,21-21 16,-20 0-16,-1 21 0,0-22 16,-21 1-16,21 0 0,0 21 0,-21-21 15,21 0-15,-21 0 0,0-1 0,0 1 16,0 0-16,0 0 0,0 0 15,0 0-15,0 42 32,0 0-32,0 0 15,0 0-15,-21 0 0,21 1 16,0-1-16,-21-21 0,21 21 16,0 0-16,0 0 0,0 0 0,0 1 15,0-1 1,0-42 31,0-1-47,0 1 0,0 0 15,0 0-15,0 0 16,21 0-16,0-1 0,-21 1 0,0 0 16,22 0-16,-1 0 0,0 21 0,-21-21 15,21-1-15,0 22 16,0 0-1,1 0-15,-22 22 0,21-22 16,-21 21-16,0 0 0,0 0 0,0 0 16,0 0-16,0 1 0,0-1 15,0 0-15,0 0 0,21 0 16,-21 0-16,0 1 0,21-22 16,0 0-16,0 0 0,1 0 15,-1 0-15,0 0 0,0 0 16,0 0-16,0-22 0,1 22 0,20-21 15,-21 0-15,0 21 0,0-21 16,-21 0-16,22 0 0,-1-1 16,0 1-16,-21 0 0,0 0 0,0 0 15,21 0-15,-21-1 0,0 1 16,0 0-16,-21 21 16,0 21-1,0 0 1,21 1-16,0-1 0,-22 0 0,22 0 15,-21 0-15,21 0 0,0 1 0,-21-1 16,21 0-16,0 0 16,0 0-16,0 0 15,21-21-15,0 0 0,1 0 16,-1 0-16,0 0 0,0 0 16,0 0-16,0-21 0,22 21 15,-22-21-15,0 21 0,0-21 0,22 0 16,-22 0-16,0 21 0,0-22 15,0 1-15,0 0 0,1-21 0,-1 21 16,-21-1-16,0 1 0,0 0 16,0 0-16,0 42 31,0 0-15,0 0-16,0 1 15,0-1-15,0 0 0,0 0 16,0 0-16,0 0 0,0 1 15,0-1 1,0 0 15,-21-21 1,-1-21-32,1 21 15,21-21-15,0-1 16,-21 22-1,0 0 1,21 22-16,0-1 16,0 0-1,0 0 1,21-21-16,0 0 0,0 0 16,1 0-16,-1 0 15,0 0-15,0 0 0,0 0 16,0 0-16,22 0 0,-22-21 0,0 21 15,0-21-15,0 0 0,22 21 16,-22-22-16,0 1 0,0 0 0,0 0 16,1 0-16,-22 0 0,21-1 0,-21 1 15,21 0-15,-21 0 16,0 0-16,0 0 0,-21 21 31,0 0-31,-1 0 0,1 21 0,21 0 16,0 0-16,-21-21 0,21 21 15,-21 0-15,21 1 0,0-1 0,0 0 16,0 0-16,0 0 0,0 0 16,0 1-1,0-1-15,21-21 0,-21 21 16,0 0 0,0 0-1,-21-21-15,0 21 16,0-21-16,-1 0 0,1 22 15,0-22 1,0 0-16,0 0 16,21-22-1,0 1 1,0 0-16,0 0 0</inkml:trace>
  <inkml:trace contextRef="#ctx0" brushRef="#br1" timeOffset="141795.57">20024 10562 0,'0'0'0,"-22"-21"0,1 21 15,0 0 1,0 0-1,21 21 48,0 0-63</inkml:trace>
  <inkml:trace contextRef="#ctx0" brushRef="#br1" timeOffset="145062.98">18627 11684 0,'0'0'15,"0"-21"-15,0 0 0,-22 0 0,22-1 16,-21 22-16,0 0 0,0 0 15,0 22 1,21-1-16,-21 0 16,21 21-16,0-21 0,-22 22 0,1-1 15,21 22-15,-21-22 0,21 0 0,-21 22 16,0-22-16,0 0 16,21 1-16,-22-1 0,1-21 0,0 22 0,0-22 15,21 0-15,0 0 0,-21-21 16,21 21-16,-21-21 0,21-21 31,-22 0-15,22 0-16,0-22 0,0 22 15,0 0-15,0-21 0,0-1 0,0 22 16,0-21-16,0 0 0,0 20 16,0-20-16,0 21 0,22 0 0,-22 0 15,0 42 1,0 0-1,21 0-15,-21 21 0,0-20 16,21-1-16,-21 21 0,21-21 16,-21 22-16,0-22 0,21 0 0,0 0 15,-21 0-15,22 0 0,-1 1 0,-21-1 16,21-21-16,0 0 0,0 21 16,0-21-16,1 0 0,-1 0 0,0 0 15,21 0-15,-21-21 0,1 0 16,-1 21-16,21-22 0,-21 1 0,0 0 15,1 0-15,-1 0 0,0 0 0,0-22 16,-21 22-16,0 0 0,21-21 16,-21 20-16,0 1 0,21 0 0,-21 0 15,0 0 1,0 42 0,0 0-16,0 0 0,0 0 15,0 1-15,0-1 0,0 0 0,0 21 16,0-21-16,0 1 0,0-1 15,0 0-15,0 0 0,0 0 0,0 0 16,0 1-16,22-22 16,-1 0-16,0 0 15,0 0-15,0 0 16,0 0-16,-21-22 16,22 22-16,-1-21 0,-21 0 15,0 0-15,0 0 16,0 0-16,0-1 15,0 1-15,0 0 0,0 0 32,0 0-17,0 0 1,0-1 0,0 1-1,0 0-15,-21 0 16,-1 0-16,22 0 15,-21 21-15,0 0 16,0 0-16,0 0 16,0 0-1,-1 0-15,44 0 391,-1 0-219,0 0-157,0 0-15,21 0 16,-20 0-16,20 0 16,-21 0-16,0 0 0,0 0 15,1 0-15,20 0 0,-21 0 16,0 0-16,22 0 0,-22 0 0,0-22 16,21 22-16,-21 0 0,1 0 15,-1 0-15,0 0 0,0 0 0,0 0 16,-21-21 15,-21 21-15,0 0-16,0 0 15,0 0-15,-1 0 16,1 0-16,0 0 0,0 0 0,0 0 16,0 21-16,-1 1 0,1-1 0,0-21 15,0 42-15,21-21 0,-21 0 16,21 1-16,-21-1 0,21 0 0,0 21 15,0-21-15,0 1 0,0-1 16,0 0-16,0 0 0,21 0 16,0-21-16,0 21 0,0-21 15,0 0-15,1 0 0,20 0 16,-21 0-16,0 0 0,0 0 0,1-21 16,-1 0-16,0 21 0,0-21 0,0 0 15,0 21-15,1-21 0,-1-1 16,-21 1-16,0 0 0,0 0 0,0 0 15,0 0-15,0-1 0,0 1 16,0 0-16,0 0 16,0 0-16,0 0 15,0 42 1,0 0 0,0 0-16,0 0 0,0 0 15,0 22-15,0-22 0,0 0 16,0 21-16,0-20 0,0 20 0,0 0 15,0 1-15,0-22 0,0 21 16,0 0-16,21 1 0,-21-1 0,21-21 16,0 22-16,-21-1 0,21 0 0,-21 1 15,0-1-15,22 0 0,-1 1 16,-21-1-16,21-21 0,-21 21 16,0 1-16,0-22 0,0 21 0,0-21 15,0 1-15,0 20 0,0-21 16,0 0-16,-21-21 0,0 21 0,-1 1 15,1-1-15,0-21 0,0 0 0,0 0 16,0 0-16,-1 0 0,1 0 16,0 0-16,0 0 0,0 0 0,0-21 15,21-1-15,0 1 0,0 0 0,0-21 16,0 21-16,0-22 0,0 1 16,0 0-16,0-1 0,21 1 15,0-22-15,0 22 0,0 0 0,0-22 16,22 22-16,-1-22 0,-21 22 15,22-21-15,-22-1 0,21 22 0,0-1 16,-20-20-16,-1 21 0,21-1 0,-21-20 16,0 20-16,1 22 0,-22-21 15,21 0-15,-21 20 0,0 1 0,21 0 16,-21 0-16,-21 21 31,0 21-31,21 0 16,0 0-16,-22 1 0,22-1 15,-21 0-15,21 0 0,0 0 16,0 0-16,0 1 0,0-1 0,0 0 16,0 0-16,0 0 0,0 0 15,21-21-15,1 22 0,-1-22 16,0 0-16,0 0 0,0 0 16,0 0-16,1 0 0,-1-22 15,0 22-15,0-21 0,0 0 0,-21 0 16,21 0-16,1-22 0,-1 22 0,0 0 15,0 0-15,0-21 16,0 20-16,1 1 0,-1 0 0,0 0 16,0 21-16,0 0 0,-21-21 15,21 21-15,1 0 16,-22 21 31,21-21-47,0 0 31,-21-21 16,0 0-31,-21 21-16,0 0 15,-1 0 1,1 0-16,0 0 15,0 21 1,0 0-16,21 0 0,-21 0 16,21 0-16,0 1 0,-22-1 0,22 0 15,-21 0-15,21 21 0,0-20 16,0-1-16,0 0 0,0 0 0,0 0 16,0 0-16,21 1 0,1-22 15,-1 0-15,0 0 16,0 0-16,0 0 0,0 0 15,1 0-15,-1-22 0,0 22 16,0-21-16,0 0 0,22 0 16,-22 21-16,0-21 0,-21 0 0,21-1 15,0 1-15,0 0 0,-21 0 16,22 0-16,-22 0 0,0-1 16,0 1-16,0 0 0</inkml:trace>
  <inkml:trace contextRef="#ctx0" brushRef="#br1" timeOffset="145359.81">19833 11599 0,'-21'0'0,"0"0"31,0 0 47,-1 0-78,1 0 16</inkml:trace>
  <inkml:trace contextRef="#ctx0" brushRef="#br0" timeOffset="163395.35">1651 10478 0,'0'0'0,"0"-22"0,21 22 0,-21-21 15,21 21-15,0-21 16,-21 0 0,0 0-16,0 0 31,-21 21-31,0 0 0,0 0 16,-21 0-16,20 0 0,-20 0 15,0 21-15,-1-21 0,1 21 0,21-21 16,-21 21-16,-1-21 0,1 21 15,21-21-15,0 21 0,-22-21 16,22 22-16,0-22 0,0 21 0,0-21 16,-1 21-16,1-21 0,0 21 15,0-21-15,0 21 0,0 0 16,21 1-16,-22-1 16,1-21-16,21 21 0,-21 0 0,21 0 15,0 0-15,0 1 0,-21-1 16,21 0-16,0 0 0,0 0 15,0 0-15,-21 1 0,21-1 16,0 0-16,0 0 0,0 0 0,0 0 16,0 22-16,0-22 0,0 0 15,0 21-15,-21-20 0,21 20 0,0 0 16,0 1-16,-22-1 0,22-21 16,0 43-16,0-22 0,0 0 15,0 1-15,0-1 0,0 0 16,0 1-16,0-1 0,0 0 0,0 1 15,0-1-15,0 0 0,0 1 16,0-1-16,0 21 0,0-20 16,0-1-16,0 0 0,0 1 0,0-1 15,0 0-15,0 1 0,-21-1 16,21 0-16,-21 1 0,21-1 0,0 0 16,0 1-16,-21-1 0,21 0 15,-21 1-15,21-1 0,0 0 0,0 1 16,0 20-16,-21-20 0,21-1 15,-22 0-15,22 22 0,0-22 16,0 0-16,-21 1 0,21 20 16,-21-20-16,21-1 0,-21 21 15,21-20-15,0 20 0,-21-20 0,0 20 16,-1-21-16,22 22 0,0-1 16,-21-20-16,0 20 0,21 1 0,-21-22 15,21 22-15,0-22 0,-21 21 16,0-20-16,21 20 0,-22-20 15,22 20-15,0 1 0,0-22 0,-21 21 16,21-20-16,-21 20 16,21-20-16,-21 20 0,21-21 0,0 22 15,0-22-15,0 1 0,-21 20 16,21-21-16,0 1 0,0 20 0,0-20 16,0-1-16,0 21 0,0-20 15,0-1-15,0 22 0,0-22 16,0 0-16,0 1 0,0-1 0,0 0 15,0-21-15,21 22 0,-21-1 16,21 0-16,0-20 0,-21 20 0,21 0 16,1-21-16,-1 22 0,0-22 15,0 21-15,0-21 0,22 22 16,-22-22-16,21 21 0,-21-21 0,22 1 16,-22-1-16,21 21 15,0-21-15,1 0 0,-1 1 0,0-22 16,1 21-16,-1 0 0,22 0 15,-22-21-15,21 0 0,-20 0 0,20 0 16,-20 0-16,-1 0 0,21 0 16,-20 0-16,-1-21 0,22 0 0,-22 0 15,0-22-15</inkml:trace>
  <inkml:trace contextRef="#ctx0" brushRef="#br0" timeOffset="167652.76">1101 10414 0,'0'21'15,"-22"-21"-15,1 0 16,21 21 31,21-21 0,1 0-47,-1 0 0,0 0 15,21 0-15,-21 0 0,22 0 16,-22 0-16,21 0 0,1 0 0,-1 0 16,0 0-16,22-21 0,-22 21 15,0 0-15,1-21 0,20 21 0,-20 0 16,-1 0-16,0-21 0,22 21 16,-22 0-16,0 0 0,1 0 15,-1-21-15,22 21 0,-1 0 16,-21 0-16,22 0 0,-1 0 0,1-21 15,-1 21-15,-20 0 0,20 0 16,1 0-16,-22 0 0,22 0 0,-22 0 16,0 0-16,1 0 0,-1 0 15,0 0-15,1 0 0,-22-22 0,21 22 16,0 0-16,1 0 0,-1 0 16,0 0-16,1 0 0,-1 0 0,0 0 15,1 0-15,-1 0 0,0 0 16,1 0-16,-1 0 0,0 0 0,1-21 15,-1 21-15,0 0 0,1 0 16,-22 0-16,21 0 0,-21 0 16,22 0-16,-22 0 0,21 0 0,-21 0 15,1 0-15,20 0 0,-21 0 0,0 0 16,0 0-16,22-21 0,-22 21 16,21 0-16,-21 0 0,1 0 0,20 0 15,-21 0-15,21 0 0,-20-21 16,20 21-16,-21 0 0,21 0 0,-20 0 15,20 0-15,-21 0 0,21 0 0,1 0 16,-22-21-16,21 21 0,1 0 16,-1 0-16,-21 0 0,21 0 0,-20 0 15,20 0-15,-21 0 0,0 0 16,22 0-16,-22-21 0,0 21 16,0 0-16,0 0 0,0 0 0,22 0 15,-22 0-15,0 0 0,0 0 16,0 0-16,22 0 0,-22 0 0,0 0 15,21 0-15,-20 0 0,-1 0 0,21 0 16,-21 0-16,0 0 0,1 0 16,20 0-16,-21 0 0,0 0 0,0 0 15,1 0-15,-1 0 0,0 21 0,0-21 16,0 0-16,22 0 0,-22 21 16,0-21-16,0 0 0,0 0 15,0 21-15,22-21 0,-22 0 0,0 0 16,0 21-16,0-21 0,1 21 15,-1-21-15,0 22 0,0-22 16,0 21-16,-21 0 16,21 0-16,1-21 0,-22 21 15,0 0-15,21 1 0,-21-1 16,21-21-16,-21 21 0,0 0 16,0 0-16,0 0 0,21 1 0,-21-1 15,0 0-15,0 0 0,0 0 16,0 0-16,0 1 0,0-1 15,0 0-15,0 0 0,0 0 0,0 0 16,0 1-16,0-1 0,0 0 16,0 0-16,0 0 0,0 0 15,0 1-15,0-1 0,0 21 0,0-21 16,0 22-16,0-22 0,0 21 0,0-21 16,0 22-16,0-1 0,0 0 15,0-21-15,0 22 0,0-1 0,0 0 16,0 1-16,0-1 0,0 0 15,0 1-15,0-1 0,-21 0 0,21-20 16,0 20-16,0 21 0,0-20 16,-21-1-16,21 0 0,0 1 15,0 20-15,-21-20 0,21-1 0,0 0 16,0 1-16,0 20 0,0-21 0,0 1 16,0-1-16,0 0 0,0 1 15,0-1-15,0 0 0,0 1 0,0-1 16,0 22-16,0-22 0,0 0 0,0 1 15,0 20-15,0-21 0,0 1 16,0-1-16,0 0 0,0 1 0,0-1 16,0 0-16,0 1 0,0-22 0,0 21 15,0 1-15,0-1 0,0-21 16,0 21-16,0 1 0,0-1 16,0-21-16,0 22 0,0-1 0,0-21 15,0 21-15,0 1 0,0-22 16,0 21-16,0 1 0,0-22 0,0 21 15,0-21-15,0 22 0,0-22 16,0 21-16,0-21 0,0 0 0,0 22 16,0-22-16,0 21 0,0 1 0,0-22 15,0 21-15,0-21 0,0 22 16,0-22-16,0 21 0,0 0 0,0-20 16,0 20-16,0-21 0,-22 21 0,22-20 15,0-1-15,0 21 0,0-21 16,-21 0-16,21 22 0,0-22 15,0 0-15,0 0 0,0 0 0,0 1 16,0-1-16,0 0 0,0 0 16,-21 0-16,21 0 0,0 1 0,0-1 15,0 0-15,-21 0 0,21 0 0,0 0 16,0 1-16,0-1 0,0 0 16,0 0-16,0 0 15,0 0-15,-21 1 0,21-1 0,0 0 16,0 0-16,-21-21 0,21 21 15,0 0-15,0 1 0,0-1 16,0 0-16,-22-21 0,22 21 0,-21-21 16,21 21-16,0 0 15,-21 1-15,0-1 16,0-21-16,21 21 0,0 0 16,-21-21-16,-1 21 15,1-21-15,0 21 16,0-21-16,0 22 15,0-22-15,-1 0 16,1 21-16,0-21 0,0 0 0,0 0 16,0 21-16,-1-21 0,1 0 0,0 21 15,0-21-15,0 21 0,0-21 16,-1 0-16,1 21 0,0-21 0,0 0 16,0 22-16,0-22 15,-1 21-15,1-21 0,0 0 16,0 21-16,0-21 0,0 0 0,-1 21 15,1-21-15,0 0 0,0 21 16,0-21-16,0 21 0,-1-21 16,1 22-16,0-22 0,0 0 0,21 21 15,-21-21-15,0 0 0,-1 21 16,1-21-16,0 0 0,0 21 0,0-21 16,0 0-16,-1 21 0,1-21 0,0 0 15,0 21-15,-21-21 0,20 0 16,1 0-16,0 22 0,0-22 0,0 0 15,0 0-15,-1 21 0,1-21 16,0 0-16,0 0 0,0 0 16,0 21-16,-1-21 0,1 0 0,0 0 15,0 0-15,0 21 0,0-21 16,-1 0-16,1 0 0,0 0 0,0 21 16,0-21-16,0 0 0,-1 0 0,1 21 15,0-21-15,0 0 0,0 0 16,-22 0-16,22 0 0,0 0 0,0 0 15,0 22-15,0-22 0,-1 0 16,1 0-16,0 0 0,0 0 0,0 0 16,0 0-16,-1 0 0,1 0 0,0 0 15,0 0-15,0 21 16,0-21-16,-1 0 0,1 0 0,0 0 16,0 0-16,-21 0 0,20 0 15,1 0-15,0 0 0,-21 21 0,21-21 16,-1 0-16,-20 0 0,21 0 0,0 0 15,-22 0-15,22 0 0,0 0 16,0 0-16,-21 0 0,20 0 0,1 0 16,0 0-16,0 0 0,0 0 15,-22 0-15,22 0 0,0 0 0,0 0 16,0 0-16,0 0 0,-1 0 16,1 0-16,0 21 0,-21-21 0,21 0 15,-1 0-15,1 0 0,0 0 16,0 0-16,0 0 0,0 0 15,-1 0-15,1 0 0,0 21 0,0-21 16,0 0-16,0 0 16,-1 0-16,1 0 0,0 21 15,0-21-15,0 0 16,0 0-16,-1 22 0,1-22 16,0 0-16,0 0 0,21 21 15,-21-21-15,0 0 0,-1 0 0,1 0 16,0 21-16,0-21 15,0 0-15,0 0 16,-1 21-16,1-21 0,0 0 16,0 0-1,0 0-15,0 21 16,-1-21-16,1 0 0,0 0 16,0 0-1,0 0-15,0 0 16,21 21-16,-22-21 0,1 0 15,0 0 1,0 0-16,0 0 16,0 0-1,-1 0 1,1 0-16,0 0 16,0 0-16,0 0 15,0 0-15,-1 0 16,1 0-16,0 0 15,0 0-15,0 0 0,0 0 16,-1 0-16,1 0 16,0 0-16,0 0 15,0 0 1,0 0-16,-1 0 16,1 0-1,0 0-15,0 0 16,0 0-1,0 0-15,-1 0 16,1 0 0,0 0-16,0 0 31,0 0-31,0 0 16,-1 0-1,1 0-15,0 0 16,0 0 15,0 0-31,0 0 16,21-21 15,-22 21-31,22-21 250,0 0-109,22 21-141,-22-21 109,21 21-78</inkml:trace>
  <inkml:trace contextRef="#ctx0" brushRef="#br1" timeOffset="176784.3">1291 11070 0,'21'0'0,"0"0"16,1 0-16,-22-21 0,0 0 15,21 21-15,-21-21 16,21 21-16,-21-21 0,0-1 15,0 1-15,0 0 16,0 0-16,-21 21 16,0-21-16,-1 21 0,1 0 0,0-21 15,0 21-15,0 0 0,0 0 16,-1 0-16,1 0 0,0 0 0,0 0 16,0 21-16,0 0 0,-1 0 15,22 0-15,-21 0 0,0 1 0,0 20 16,21-21-16,0 21 0,-21 1 15,21-22-15,0 21 0,0-21 16,0 22-16,0-22 0,0 21 16,0-21-16,0 1 0,0-1 0,21 0 15,0-21-15,0 21 16,0-21-16,1 0 0,-1 0 16,0 0-16,0-21 0,21 0 0,-20 0 15,-1-1-15,21 1 0,-21 0 16,0-21-16,1 21 0,-1-22 0,0 22 15,0-21-15,0 21 0,-21-22 16,0 22-16,0 0 0,0 0 16,0 0-16,0-1 0,0 1 15,0 42 17,0 1-32,-21-22 0,21 21 0,0 21 15,0-21-15,0 0 0,0 1 16,0 20-16,0-21 0,0 0 0,0 0 15,0 1-15,0-1 0,0 0 16,0 0-16,21 0 0,0-21 16,1 0-16,-1 0 15,0 0-15,0-21 0</inkml:trace>
  <inkml:trace contextRef="#ctx0" brushRef="#br1" timeOffset="177484.9">1736 10964 0,'0'22'31,"0"-1"-31,0 0 0,0 0 16,-22 0-16,22 0 0,0 1 15,0-1-15,0 0 0,0 21 0,0-21 16,0 1-16,0-1 0,0 0 15,0 0-15,0 0 16,0 0-16,0 1 16,-21-22-1,21-22 1,0 1-16,0 0 16,-21 0-16,21 0 0,0 0 15,0-1-15,0 1 0,0-21 0,0 21 16,0 0-16,0-1 0,21-20 0,0 21 15,-21 0-15,22 21 0,-1-21 16,0-1-16,0 22 0,0 0 0,0 0 16,1 0-16,-1 0 15,0 0-15,0 0 0,-21 22 16,21-1-16,-21 0 0,21 0 16,-21 0-16,0 0 0,0 1 0,0-1 15,22 0-15,-22 0 0,0 21 16,0-20-16,0-1 0,0 0 15,0 0-15,-22-21 16,22-21 15,0 0-31,0 0 16,0-1-16,0 1 0,0-21 0,0 21 16,0 0-16,0-1 15,22 1-15,-1 0 0,0 0 0,-21 0 16,21 0-16,0-1 0,0 22 15,1 0-15,-1 0 0,0 0 16,0 22 0,-21-1-16,21 0 0,-21 0 0,0 0 15,0 0-15,0 1 0,0-1 0,0 21 16,0-21-16,0 0 0,0 1 16,0-1-16,0 0 0,0 0 15,0 0 1</inkml:trace>
  <inkml:trace contextRef="#ctx0" brushRef="#br1" timeOffset="177994.98">2625 10986 0,'0'0'0,"0"-22"16,0 1-16,-22 21 0,1-21 16,0 21-16,0 0 0,0 0 15,0 0 1,-1 0-16,1 21 0,21 0 0,-21 1 16,0-1-16,21 0 0,-21 0 0,21 21 15,-21-20-15,-1-1 0,22 21 16,0-21-16,0 0 0,0 1 0,0-1 15,0 0-15,0 0 0,0 0 16,22-21-16,-1 0 16,0 0-16,0 0 15,0-21-15,0 21 0,-21-21 16,22 0-16,-1 0 0,-21-1 0,0 1 16,21 0-16,-21 0 15,0 0-15,21 0 0,-21-1 0,0 1 16,0 0-16,0 0 0,0 0 15,0 0-15,0 42 32,0 0-32,0 0 15,0 0-15,0 0 0,0 1 0,0 20 16,0-21-16,0 0 0,0 0 16,0 1-16,0-1 0,0 0 0,21 0 31,0-21-31,1 0 0,-1 0 15,0 0-15,0 0 0,0-21 16,0 21-16</inkml:trace>
  <inkml:trace contextRef="#ctx0" brushRef="#br1" timeOffset="178579.08">2879 10943 0,'-22'21'15,"22"1"1,0-1 0,22-21-1,-1 0-15,0 0 16,0 0-16,0 0 16,0 0-16,1 0 0,-1 0 0,0 0 15,0 0-15,0-21 0,0 21 16,-21-22-16,-21 22 47,0 22-47,0-1 15,0 0-15,0 0 0,-1 0 16,1 0-16,0 1 16,0-1-16,0 0 0,0 0 0,-1 0 15,1 0-15,0 1 0,21-1 16,-21 0-16,21 0 0,-21-21 0,21 21 15,0-42 32,0 0-31,21 0-16,0 21 16,0-21-16,0 21 15,1 21 16,-1 0-31,-21 0 16,21-21 0,-21 21-16,21-21 0,0 21 15,0-21 1,1 0-16,-1 0 16,0-21-1,0 21-15,-21-21 16</inkml:trace>
  <inkml:trace contextRef="#ctx0" brushRef="#br1" timeOffset="179372.51">3387 10964 0,'-43'0'16,"22"22"-16,0-1 15,0 0-15,21 0 0,-21 0 16,-1 0-16,22 1 0,-21-1 16,21 0-16,0 0 0,0 0 0,0 0 15,0 1-15,0-1 0,0 0 16,0 0 0,21-21-16,1 0 0,-1 0 15,0 0 1,0 0-16,-21-21 15,0 0-15,0 0 16,0-1-16,0 1 16,0 0-16,0 0 0,0 0 15,0 0-15,0-1 0,0 1 0,0 0 16,0 0-16,0 0 16,21 0-16,0 21 0,1 0 15,-22-22-15,21 22 0,0-21 16,0 21-16,0 0 0,0 0 0,1 0 15,-1 0-15,0 0 0,0 21 16,0 1-16,-21-1 16,21-21-16,-21 21 0,22 0 0,-22 0 15,0 0-15,0 1 0,0-1 0,0 0 16,0 0-16,0 0 16,0 0-16,0 1 0,-22-22 15,22 21-15,-21-21 16,0 0-1,21-21 1,0-1 0,0 1-16,0 0 0,0 0 0,0 0 15,0 0-15,21-1 0,0 1 16,-21 0-16,22 0 0,-1 0 16,0 0-16,0-1 0,0 22 0,0-21 15,1 0-15,-1 21 0,0 0 0,21 0 16,-21 0-16,1 0 0,-1 0 15,0 0-15,-21 21 0,21 0 16,-21 1-16,0-1 0,0 0 0,0 0 16,0 0-16,0 0 0,0 22 15,0-22-15,-21 0 0,21 0 0,-21 0 16,0 1-16,-1-1 0,22 0 16,-21 0-16,21-42 62,0 0-62</inkml:trace>
  <inkml:trace contextRef="#ctx0" brushRef="#br1" timeOffset="179586.85">4106 11070 0,'0'-21'31,"0"0"0,0 0 32</inkml:trace>
  <inkml:trace contextRef="#ctx0" brushRef="#br1" timeOffset="179947.66">4551 10880 0,'0'0'0,"0"-21"0,0-1 16,0 1-1,0 0-15,-21 21 16,-1 0-16,1 21 16,0 0-16,0-21 0,0 22 15,0-1-15,-1 0 0,22 0 16,-21 21-16,0-20 0,0-1 0,21 21 15,0-21-15,-21 22 0,21-22 16,-21 0-16,21 0 0,0 0 0,0 0 16,0 1-16,0-1 0,0 0 0,21-21 15,0 0-15,0 0 16,0 0-16,0 0 0,22 0 16,-22 0-16,0 0 0,0-21 0,0 0 15,1 21-15</inkml:trace>
  <inkml:trace contextRef="#ctx0" brushRef="#br1" timeOffset="180876.85">4932 10943 0,'0'0'0,"0"-21"32,-21 21-17,-1 0-15,1 0 0,21 21 0,-21 0 16,0-21-16,21 22 0,-21-1 15,21 0-15,-21 0 0,21 0 0,0 0 16,-22 1-16,22-1 0,0 0 16,0 0-16,0 0 15,0 0-15,22-21 16,-1 0 0,0 0-16,0 0 0,0-21 15,-21 0-15,21 21 16,-21-21-16,0 0 0,0 0 0,0-1 15,0 1-15,0 0 16,0 0-16,0 0 0,0 0 16,0-1-16,0 1 0,22 21 15,-1-21-15,0 21 16,0 0-16,0 0 0,0 0 16,1 0-16,-1 0 0,0 0 0,-21 21 15,21 0 1,-21 1-16,21-22 0,-21 21 0,0 0 15,0 0-15,0 0 0,0 0 16,0 1-16,0-1 0,0 0 16,0 0-16,-21-21 15,21 21-15,-21-21 0,21-21 47,0 0-47,0 0 0,0 0 16,0-1-16,0 1 15,21 0-15,-21 0 0,21 0 16,0 0-16,1-1 0,-1 1 0,0 0 16,0 0-16,0 21 0,0 0 0,1-21 15,-1 21-15,0 0 0,-21 21 16,21 0-16,-21 0 16,0 0-16,0 1 0,0-1 0,0 0 15,0 0-15,0 0 0,0 0 16,0 1-16,0-1 0,0 0 15,0-42 32,0 0-31,0-1-16,0 1 16,0 0-16,0 0 0,0 0 0,21 0 15,0-1-15,1 1 0,-1 0 0,-21 0 16,21 0-16,0 0 0,0-1 0,0 22 15,1 0-15,-1 0 0,0 0 16,0 0-16,0 22 0,0-1 16,-21 0-16,0 0 0,0 0 15,0 22-15,0-22 0,0 0 16,0 0-16,0 0 0,0 0 0,0 1 16,-21-22-16,21 21 0,-21 0 15,21 0-15,-21-21 16,0 0 15,21-21-31</inkml:trace>
  <inkml:trace contextRef="#ctx0" brushRef="#br1" timeOffset="183682.94">2794 9864 0,'0'0'0,"-21"0"0,0 21 15,-1-21-15,1 0 16,21 21-16,-21-21 0,0 0 15,0 21-15,0-21 0,-1 0 16,1 0-16,21 21 0,-21-21 16,0 0-16,21 22 0,-21-22 15,0 0 1,42 0 31,-21-22-32,21 22-15,-21-21 0,21 21 16,0-21-16,-21 0 0,21 21 0,1-21 16,-1 0-16,0-1 15,0 1-15,0 0 0,22 0 0,-22 0 16,0 0-16,0-1 0,21 1 16,-20 0-16,20-21 0,-21 21 0,21-1 15,-20 1-15,20 0 0,-21-21 0,21 21 16,1-1-16,-1 1 0,-21 0 15,22-21-15,-1 21 0,0-1 16,1 1-16,-1-21 0,-21 21 16,21-22-16,1 22 0,-22 0 0,21-21 15,1-1-15,-22 22 0,21-21 16,0 21-16,1-22 0,-22 1 0,21 21 16,1-21-16,-1-1 0,0 22 0,-21-21 15,22 21-15,-1-22 0,0 22 16,1 0-16,-1-21 0,0 20 0,1-20 15,-1 21-15,0-21 0,1 20 16,20-20-16,-20 21 0,-1-21 16,0 20-16,1-20 0,-1 0 15,21 21-15,-20-22 0,-1 1 0,0 21 16,-20-22-16,20 1 0,0 21 0,1-21 16,-22 20-16,21-20 0,0 21 15,-20 0-15,20-22 0,0 22 0,1 0 16,-1 0-16,0-21 0,1 20 15,-1 1-15,0 0 0,1-21 0,20 21 16,-42-1-16,22 1 0,-1 0 0,0 0 16,1 0-16,-22-22 0,21 22 15,0 0-15,-20 0 0,20 0 16,0 0-16,-21-22 0,22 22 16,-22 0-16,21-21 0,1 20 0,-22 1 15,21 0-15,-21 0 0,22 0 0,-1 0 16,-21-1-16,21 1 0,1 0 15,-1 21-15,-21-21 0,22 0 0,-1 0 16,-21-1-16,0 1 0,22 21 16,-22-21-16,0 0 0,21 0 0,-21 0 15,1 21-15,-1-22 0,0 1 16,0 0-16,0 21 0,22-21 0,-22 0 16,0 21-16,0-21 0,0-1 15,0 22-15,-21-21 0,22 0 0,-1 21 16,0-21-16,0 0 15,0 0-15,0-1 16,1 1-16,-1 21 0,-21-21 16,21 21-16,0 0 15,-21-21-15,21 21 0,-21-21 0,21 21 16,-21-21-16,22 21 16,-1-22-16,0 22 0,0-21 15,0 0-15,0 21 16,1-21-16,-1 21 0,0 0 0,0-21 15,0 0-15,0 21 0,1 0 0,-1-22 16,0 22-16,0-21 16,0 21-16,-21-21 15,21 21-15,1 0 0,-22-21 16,21 0-16,0 21 0,0-21 16,-21-1-1,21 22-15,0-21 16,-21 0 31,-21 21 15,0 0-62,0 0 0,0 0 16,-22 0-16,22 0 0,0 0 15,-21 0-15,-1 0 0,22 0 0,-21 0 16,21 0-16,-22 0 0,22 0 16,0 0-16,-21 0 0,21 0 0,-1 0 15,1 0-15,0 0 0,0 0 16,0 0-16,0 0 0,-1 0 16,1 0-1,0 0-15,0 0 47,42 0 47,0 0-79,0 0-15,1 0 0,-1 0 0,0 0 16,0 0-16,0 0 0,0 0 16,1 0-16,-1 0 0,21 0 0,-21 0 15,22 0-15,-1 0 16,0 0-16,1 0 0,-1 0 0,0 0 16,-21 0-16,22 0 0,-22 0 15,21 0-15,-21 0 0,22 0 0,-22 0 16,0 0-16,0 0 0,0 0 0,1 0 15,-1 0 1,-42 0 47,-1 0-63,1 0 15,0 0-15,0 21 16,0-21-16,21 21 0,-21 1 15,-1-22-15,1 21 0,0-21 0,0 21 16,0 0-16,0 0 0,-1 0 16,-20 1-16,21-1 0,0 0 0,21 0 15,-21 21-15,-1-20 0,1-1 16,21 0-16,-21 21 0,21-21 0,0 1 16,-21-1-16,21 0 0,-21 0 15,21 0-15,0 0 0,0 1 0,0-1 16,-21-21-16,21 21 15,0 0 17,0-42 108,0 0-124,-22 21-16,22-21 16,0-1-16,-21 22 0</inkml:trace>
  <inkml:trace contextRef="#ctx0" brushRef="#br1" timeOffset="185647.49">6816 423 0,'21'0'47,"0"0"-47,0 0 0,0-21 15,0 21-15,1-21 0,-1 0 0,0 0 16,0 21-16,0-21 0,0-1 16,22 1-16,-22 0 0,-21 0 0,21 0 15,0 0-15,-21-1 16,0 1-16,-21 21 16,0-21-16,0 21 0,-22 0 15,22 0-15,-21 0 0,0 0 16,-1 0-16,22 0 0,-21 21 15,-1 0-15,1 1 0,21-1 0,-21 0 16,20 0-16,1 0 0,0 0 16,21 1-16,0-1 0,0 0 0,0 0 15,0 0-15,21 0 0,0 1 16,1-1-16,-1 0 0,21 0 0,-21 0 16,22 0-16,-22 1 0,21-22 15,-21 21-15,22 0 0,-22 0 16,0 0-16,-21 0 0,0 1 15,0-1-15,0 0 0,0 0 0,-21-21 16,-22 21-16,1 0 0,0 1 16,-1-1-16,1-21 0,0 21 15,-22-21-15,22 0 0,0 0 0,-22 0 16,22 0-16,21 0 0,-22 0 16,22 0-16,-21-21 0,21 0 0,-1-1 15,22 1 1,-21 0-16,21 0 0,0 0 0,0 0 15,0-1-15,0 1 16,21 0-16,1 21 16,-1-21-16,0 21 15,0 0-15,0-21 0</inkml:trace>
  <inkml:trace contextRef="#ctx0" brushRef="#br1" timeOffset="186019.71">7112 656 0,'0'0'0,"85"-42"32,-64 21-32,-21 0 15,21-1-15,0 22 16,-21-21-16,0 0 0,0 0 15,-21 21 1,0 0 0,21 21-16,-21-21 0,-1 21 15,1 0-15,0 1 0,0-1 0,0 0 16,0 21-16,-1-21 0,22 1 16,0 20-16,-21-21 0,21 0 0,0 0 15,0 1-15,0-1 0,0 0 16,0 0-16,0 0 0,21-21 15,1 0 1,-1 0-16,0 0 0,0 0 0,0 0 16,0 0-16,1-21 0,-1 0 15,0 21-15</inkml:trace>
  <inkml:trace contextRef="#ctx0" brushRef="#br1" timeOffset="186404.81">7451 593 0,'0'0'16,"0"-21"-16,0-1 16,21 22 15,0 0-31,0 0 0,0 22 16,0-1-16,1-21 15,-1 21-15,-21 0 0,0 0 0,21 0 16,-21 1-16,0-1 0,0 0 15,0 0-15,0 0 0,0 0 0,-21 1 16,21-1-16,-21 0 0,-1 0 16,22 0-16,-21-21 0,21 21 15,0-42 17,0 0-32,0 0 0,0 0 15,0 0-15,0-1 0,21 1 0,1 0 16,-22 0-16,0 0 0,21 0 0,0-1 15,0 1-15,0 0 16,0 0-16,-21 0 0,22 21 0,-1-21 16,0 21-16</inkml:trace>
  <inkml:trace contextRef="#ctx0" brushRef="#br1" timeOffset="186784.63">7895 529 0,'0'21'31,"0"1"-15,0-1-16,0 0 15,0 0-15,0 0 0,0 0 16,0 1-16,21-1 0,-21 0 15,0 0-15,0 0 0,0 0 0,21 1 16,-21-1-16,0 0 0,0 0 16,0 0-16,0 0 15,22-21-15,-1 0 16,-21-21 0,21 0-16,0 0 15,-21 0-15,0 0 0,0-1 0,21 1 16,-21 0-16,0 0 0,0 0 0,21 0 15,-21-1-15,22 1 0,-22 0 16,0 0-16,21 0 0,0 21 16,-21-21-16</inkml:trace>
  <inkml:trace contextRef="#ctx0" brushRef="#br1" timeOffset="187187">8191 677 0,'0'22'0,"22"-22"16,-1 0 0,0-22-16,0 1 15,0 21-15,-21-21 16,21 21-16,1-21 0,-22 0 15,21 21-15,-21-21 16,0-1 0,-21 22 15,-1 0-31,1 22 0,21-1 16,-21-21-16,21 21 0,0 0 15,-21 0-15,0 0 0,21 1 0,-21-1 16,21 0-16,0 0 0,0 0 15,0 0-15,0 1 0,0-1 0,0 0 16,0 0 0,21-21-1,0 0-15,0 0 16,0 0-16,0 0 0,1-21 16,-22 0-16,21 0 0,0 21 0,0-22 15</inkml:trace>
  <inkml:trace contextRef="#ctx0" brushRef="#br1" timeOffset="187603.76">8594 487 0,'0'0'0,"21"-21"16,-21 0 0,21 21-16,0-22 15,0 22 1,0 0-16,1 22 0,-1-1 15,0-21-15,0 21 16,-21 0-16,21 0 0,0 0 0,-21 1 16,22-1-16,-22 0 0,0 0 15,0 0-15,0 0 0,0 1 16,0-1-16,0 0 0,0 0 16,0 0-16,-22-21 31,22-21-16,0 0 1,0 0-16,0 0 16,22-1-16,-22 1 0,21-63 15,0 62 1,-21 1-16,21 0 0,0 0 16,-21 0-16,21 21 0,1 0 0,-1 0 15,0 0 1,-21 21-1</inkml:trace>
  <inkml:trace contextRef="#ctx0" brushRef="#br1" timeOffset="188104.16">6964 1270 0,'-43'0'0,"86"0"0,-107 21 0,43-21 0,-21 0 16,21 0-16,-1 0 0,1 0 15,0 0-15,42 0 32,22 0-17,-22 0-15,21 0 0,22 0 0,-1 0 16,1 0-16,-1 0 0,1 0 16,20 0-16,1-21 0,21 21 0,-22 0 15,22-21-15,0 21 16,0 0-16,0-21 0,0 21 0,-22 0 0,1 0 15,21-21-15,-22 21 0,1-22 16,-21 22-16,20 0 0,-20 0 16,-1 0-16,-20 0 0,-1 0 0,0 0 15,-21 0-15,1 0 0,-44 0 32,1 0-17,0 0-15,0 0 0,0 0 0,-22 0 16,1 0-16,0 0 0,-1 0 0,-20 0 15,21 0-15</inkml:trace>
  <inkml:trace contextRef="#ctx0" brushRef="#br1" timeOffset="188490.94">6794 1376 0,'0'0'0,"-63"21"0,-1-21 0,22 0 0,0 0 15,-1 0-15,22 0 0,-21 0 0,21 21 16,42-21 0,21 0-16,1 0 15,20 0-15,1 0 0,-1 0 16,22 0-16,-1-21 0,1 21 0,21 0 16,0 0-16,0-21 15,-1 21-15,1 0 0,0-21 0,0 21 16,0 0-16,-22-21 0,22 21 0,-21-22 15,-22 22-15,22 0 0,-21 0 16,-1 0-16,-21 0 0,22 0 0,-22 0 16,1 0-16,-22 0 0,21 0 15,-21-21-15,0 21 0,1 0 0,-1 0 16,-21 21 31,-21-21-32,-1 0-15,1 0 16,21 22-16,-21-22 0</inkml:trace>
  <inkml:trace contextRef="#ctx0" brushRef="#br1" timeOffset="190955.51">1143 11748 0,'-21'0'0,"0"0"0,-1 0 16,1 0 0,0 0-16,0 0 31,0 0-31,0 0 16,42 0 62,0 0-78,0 0 0,0 0 15,0 0-15,1 0 0,-1 0 16,0 0-16,21 0 0,-21 0 16,22 0-16,-22 0 0,21 0 15,1 0-15,-1-22 0,0 22 0,1 0 16,-1 0-16,21 0 0,-20 0 15,-1 0-15,0-21 0,22 21 0,-22 0 16,1 0-16,-1 0 0,21 0 16,-20-21-16,-1 21 0,22 0 0,-1 0 15,-21 0-15,22 0 0,21-21 16,-22 21-16,1 0 0,-1 0 0,1 0 16,-1 0-16,1-21 0,-1 21 15,1 0-15,-1 0 0,1 0 0,-1 0 16,1 0-16,-1 0 0,1-21 15,-1 21-15,1 0 0,-1 0 16,1 0-16,20 0 0,-20 0 0,-1-22 16,22 22-16,-22 0 0,1 0 15,21-21-15,-22 21 0,22 0 0,-22 0 16,22-21-16,0 21 0,-1 0 0,1 0 16,0 0-16,-1-21 0,-20 21 15,-1 0-15,22 0 0,-43 0 0,22 0 16,-1-21-16,-20 21 0,-1 0 15,0 0-15,1 0 0,-1 0 0,0 0 16,1 0-16,-22-21 0,21 21 16,-21 0-16,22 0 0,-22 0 15,0 0-15,21 0 0,-21 0 0,1 0 16,-1 0-16,0 0 0,0 0 16,0 0-16,0 0 0,1-22 15,-1 22-15,0 0 0,0 0 16,0 0-16,0 0 15,1 0 1,-1 0-16,-21-21 16,21 21-16,0 0 31,0 0-31,0 0 16,1 0 15,-1 0-31,-42 0 94,-1-21-79,1 21-15,0 0 16</inkml:trace>
  <inkml:trace contextRef="#ctx0" brushRef="#br1" timeOffset="196497.88">2476 9991 0,'0'21'16,"0"0"0,-21 0-1,0-21 1,0 21-16,0 1 0,0-22 15,-22 21-15,22-21 0,0 21 16,0 0-16,-22-21 0,22 21 0,0-21 16,0 0-16,0 21 0,0-21 15,42 0 17,0 0-17,0 0-15,0-21 0,22 0 16,-1 21-16,-21-21 0,21 0 0,22 0 15,-22-1-15,22 1 0,-1 0 16,1-21-16,-1-1 0</inkml:trace>
  <inkml:trace contextRef="#ctx0" brushRef="#br1" timeOffset="211055.16">1376 12086 0,'21'0'15,"-21"-21"-15,21 0 0,-21 0 16,0 0 0,0-1-16,0 1 0,0 0 15,0 0 1,0 42 0,0 0-16,0 0 15,0 1-15,0-1 0,0 21 16,-21 0-16,0 1 0,0-1 0,-1 0 15,1 1-15,0-1 0,0 0 16,0 1-16,0-22 0,-1 21 0,1-21 16,21 1-16,-21 20 0,0-21 15,21 0-15,-21-21 32,21-21-17,-21 0-15,21 0 16,0 0-16,0-1 0,0 1 15,0 0-15,0 0 0,0 0 16,-22-22-16,22 22 0,0 0 0,0 0 16,0 0-16,0 42 31,22 0-31,-1 0 16,-21 0-16,21 1 0,0-1 15,0 0-15,-21 0 0,21 0 0,1 0 16,-1 1-1,0-1-15,0-21 0,0 21 0,0-21 16,1 0-16,-1 0 16,0 0-16,0 0 0,0 0 0,0 0 15,1 0-15,-1-21 0,0 21 16,0-21-16,-21-1 0,21 1 0,0 0 16,-21 0-16</inkml:trace>
  <inkml:trace contextRef="#ctx0" brushRef="#br1" timeOffset="211474.92">1736 12192 0,'0'21'15,"0"0"1,0 1-16,0-1 0,0 0 16,0 0-16,-22 0 0,22 0 15,0 1-15,0-1 0,-21 0 0,21 0 16,0 0-16,0 0 0,0 1 15,21-22-15,-21 21 16,22-21-16,-1 0 16,0 0-16,0 0 0,0 0 15,0-21-15,1-1 16,-1 1-16,0 0 0,-21 0 16,0 0-1,0 0-15,0-1 0,0 1 0,0 0 16,0 0-16,0 0 0,-21 0 15,0 21 1,-1 0-16,1 0 0,0 0 16,0 0-16,21 21 15,-21 0-15,0 0 16,21 0-16,0 0 0,0 1 16,0-1-16,0 0 15,21-21 1,0 0-16,0 0 15,0 0-15</inkml:trace>
  <inkml:trace contextRef="#ctx0" brushRef="#br1" timeOffset="212215.5">2244 12213 0,'0'0'16,"0"-21"-1,-22 21 1,1 0-16,21 21 16,-21-21-16,0 21 0,0 1 15,21-1-15,0 0 16,-21 0-16,21 0 0,-22 0 16,22 1-16,0-1 0,0 0 15,0 0-15,0 0 16,0 0-16,22-21 15,-1 0 1,0 0-16,0 0 0,-21-21 16,21 0-16,0 21 0,1-21 15,-22 0-15,21 0 0,0-1 16,-21 1-16,0 0 16,0 0-16,0 0 15,21 21-15,-21-21 16,0 42 62,0 0-62,0 0-16,0 0 15,0 0-15,0 1 0,0-1 0,0 0 16,0 21-16,0-21 15,0 1-15,0-1 0,0 21 16,0-21-16,0 22 0,0-1 16,0-21-16,0 21 0,0 1 0,0-1 15,0-21-15,0 22 0,0-1 16,0-21-16,0 21 0,0-20 0,0-1 16,0 0-16,-21 0 0,21 0 15,-21 0-15,21 1 0,-21-22 0,-1 21 16,1-21-16,0 0 0,0 21 15,0-21-15,0 0 0,-22 0 0,22 0 16,-21 0-16,21 0 0,-22 0 16,22-21-16,0 21 0,-21-21 0,20-1 15,1 1-15,0 0 16,0 21-16,21-21 0,0 0 0,0 0 16,0-1-16,0 1 0,0 0 15,0 0-15,0 0 0,21 0 0,0-1 16,-21 1-16,21 0 0,1 0 0</inkml:trace>
  <inkml:trace contextRef="#ctx0" brushRef="#br1" timeOffset="212519.35">2519 12256 0,'0'0'0,"0"21"32,-21-21-32,21 21 15,0 0-15,0 0 0,0 0 0,-22 1 16,22-1-16,0 0 16,0 0-16,-21-21 0,21 21 0,0 0 15,0 1 1,0-44 31,0 1-47,0 0 15</inkml:trace>
  <inkml:trace contextRef="#ctx0" brushRef="#br1" timeOffset="212723.24">2413 12086 0,'-21'0'0,"21"-21"16,-21 21-1,21 21 32,21-21-31,0 21-16,0-21 0,-21 22 15,21-22-15</inkml:trace>
  <inkml:trace contextRef="#ctx0" brushRef="#br1" timeOffset="213218.95">2709 12277 0,'0'0'0,"0"21"0,21-21 16,-21 21-16,0 0 0,0 0 16,0 1-16,0-1 15,0 0-15,0 0 16,0 0-16,0 0 16,0 1 15,-21-22-16,21-22 1,0 1-16,0 0 16,0 0-16,0 0 15,0 0-15,0-1 0,0 1 0,0 0 16,0 0-16,0 0 0,21 0 16,1-1-16,-1 1 0,0 0 0,0 21 15,0 0-15,0-21 0,1 21 16,-1 0-16,0 0 0,0 0 0,0 21 15,0 0-15,-21 0 0,22 1 0,-22-1 16,21 0-16,-21 0 0,0 0 16,0 0-16,0 1 0,0-1 15,0 0-15,0 0 16,-21 0-16,21 0 0,-22-21 0,22 22 16,0-44 30</inkml:trace>
  <inkml:trace contextRef="#ctx0" brushRef="#br1" timeOffset="213683.69">3429 12044 0,'0'0'0,"-21"0"16,21-21-16,-21 21 0,-1 0 16,1 0-16,21 21 15,0 0-15,0 0 0,0 0 16,0 1-16,0-1 0,0 0 15,0 21-15,0 1 0,0-1 16,0-21-16,0 21 0,0 1 0,0-1 16,0 0-16,0 1 0,0 20 15,0-20-15,0-1 0,0 21 0,0-20 16,0-1-16,0 22 0,0-22 16,0 0-16,0 1 0,0-1 0,0 0 15,0 1-15,0-22 0,0 21 16,0-21-16,0 0 0,-21 1 0,21-1 15,0 0-15,0 0 0,21-21 47,-21-21-47,0 0 16,21 0-16,-21-1 0,22 1 0,-22 0 16,0 0-16,0-21 0,21-1 0</inkml:trace>
  <inkml:trace contextRef="#ctx0" brushRef="#br1" timeOffset="214667.64">3281 12044 0,'21'0'47,"0"0"-47,0 0 15,22 0-15,-22 0 0,21-21 0,0 21 16,1 0-16,-1-21 0,0 21 16,22 0-16,-1 0 0,1-22 0,-22 22 15,22-21-15,-1 21 16,1-21-16,-1 21 0,1-21 0,20 21 0,-20 0 15,-1-21-15,1 0 0,21 21 16,-22 0-16,-21 0 0,22-22 16,-1 22-16,-20 0 0,-1 0 0,0-21 15,1 21-15,-1 0 0,-21 0 16,22 0-16,-22 0 0,0 0 0,0 0 16,0 0-16,0 0 0,1 0 15,-22 21 16,0 1-31,0-1 16,0 0-16,0 0 0,0 0 16,0 0-16,0 1 0,0-1 0,0 0 15,0 21-15,0-21 16,0 1-16,0 20 0,0-21 0,0 21 16,21-20-16,-21 20 0,21-21 0,-21 0 15,21 22-15,-21-22 0,0 21 16,21-21-16,-21 22 0,21-22 0,-21 21 15,0-21-15,0 22 0,22-22 0,-22 21 16,0-21-16,21 22 0,-21-22 16,0 0-16,0 21 0,0-21 0,0 1 15,0 20-15,0-21 0,0 0 16,0 0-16,0 1 0,21-1 0,-21 0 16,0 0-16,0 0 0,0 0 15,0 1-15,0-1 16,-21 0-16,0 0 15,-1-21-15,1 21 16,0-21-16,0 21 16,0-21-16,0 0 0,-1 22 15,1-22-15,0 0 0,0 0 16,0 0-16,0 21 0,-22-21 16,22 0-16,-21 0 0,-1 0 0,1 0 15,-21 21-15,20-21 0,-20 0 16,-22 0-16,22 0 0,-1 0 0,-21 21 15,22-21-15,-1 0 0,1 0 16,-1 0-16,1 21 0,-1-21 16,1 0-16,-22 0 0,22 0 0,-1 21 15,22-21-15,-22 0 0,22 0 0,-21 0 16,41 0-16,-20 22 0,21-22 16,-21 0-16,20 0 0,1 0 0,0 0 15,0 0 16,21 21-15</inkml:trace>
  <inkml:trace contextRef="#ctx0" brushRef="#br1" timeOffset="-199747.07">3916 12277 0,'-21'0'16,"-1"0"0,1 0-16,0 0 15,0 0 1,0 0 15,42 0 47,0 0-78,0 0 0,0 0 0,1 0 16,-1 0-16,0 0 0,0 0 0,21 0 16,-20 0-16,-1 0 0,21 0 15,-21 0-15,0 0 0,22 0 0,-22 0 16,21 0-16,1 0 0,-22 0 15,21 0-15,-21 0 0,22 0 16,-1 0-16,0 0 0,-21 0 0,22 0 16,-1-21-16,-21 21 0,22 0 15,-1 0-15,0 0 0,-21 0 0,22-22 16,-1 22-16,-21 0 0,22 0 0,-22 0 16,0-21-16,21 21 0,-21 0 15,1 0-15,-1 0 0,0 0 0,0 0 16,0 0-16,0 0 0,-21-21 15,22 21-15,-1 0 32,-42 0 77,21-21-109,-22 21 0</inkml:trace>
  <inkml:trace contextRef="#ctx0" brushRef="#br1" timeOffset="-198215.96">4064 12594 0,'-21'0'0,"0"0"31,-1 0-16,1 0 1,21 21-16,-21-21 16,0 0-16,0 0 15,0 0-15,-1 0 16,1 0 0,0 0-16,0 0 15,0 0 1,0 0-1,-1 0 1,44 0 172,-1 0-188,0 0 15,0 0 1,0 0-16,0 0 15,1 0-15,-1 0 16,0 0 0,0 0-16,0 0 15,0 0-15,1 0 16,-1 0-16,0 0 0,0 0 16,0 0-16,0 0 0,1 0 0,-1 0 15,0 0-15,0 0 0,0 0 16,0-21-16,1 21 0,-1 0 0,0 0 15,0 0-15,0 0 0,0 0 16,1 0-16,-1-21 0,0 21 16,0 0-16,21 0 0,-20 0 0,-1 0 15,21-21-15,-21 21 0,22 0 0,-22 0 16,0 0-16,21 0 0,-21 0 16,22-21-16,-22 21 0,21 0 0,-21 0 15,1 0-15,20 0 0,-21 0 0,0 0 16,0-21-16,1 21 15,-1 0-15,0 0 16,0 0-16,0 0 16,-21-22-1</inkml:trace>
  <inkml:trace contextRef="#ctx0" brushRef="#br1" timeOffset="-196293.4">3958 13018 0,'0'21'31,"-21"-21"-16,0 0 1,21 21 0,-21-21-1,-1 0 1,22 21 15,0 0 63,0 0 47,22-21-63,-22 22 62,21-22-124,0 0 0,0 0-1,0 0 1,0 0-16,1 0 0,-1 0 15,0 0-15,21 0 0,-21 0 0,22 0 16,20 0-16,-20-22 0,-1 22 16,21-21-16,1 21 0,-22 0 0,22 0 15,-1-21-15,-20 21 0,20 0 0,-21 0 16,22-21-16,-22 21 0,1 0 16,-22 0-16,21 0 0,-21-21 0,22 21 15,-22 0-15,0 0 0,0 0 0,0 0 16,-21-21-1,-21 21 64,0 21-64,21 0 32,-21-21 125,0 0 47,21-21-172,-22 21-47,22-21 0,-21-1 15</inkml:trace>
  <inkml:trace contextRef="#ctx0" brushRef="#br1" timeOffset="-192725.97">3048 9991 0,'-21'0'0,"0"0"16,-1 0 0,1 0-16,21 21 15,-21-21-15,0 0 16,21 21-16,-21-21 31,21 21-31,21-21 109,0-21-93,0 21-16,0-21 16,1 0-16,-1 0 15,0 21-15,0-22 0,0 22 0,0-21 16,1 21-16,-1-21 0,0 21 16,0-21-16,0 0 0,0 21 15,1-21-15,-1-1 0,0 22 0,21-21 16,-21 0-16,1 21 0,-1-21 15,21 0-15,-21 0 0,0-1 0,1 22 16,20-21-16,-21 0 0,0 0 16,22 0-16,-22 0 0,21-1 0,-21 1 15,22 0-15,-22 21 0,21-21 0,-21 0 16,22 0-16,-22-1 0,21 1 16,-21 0-16,0 0 0,22 0 0,-22 21 15,21-21-15,-21-1 0,1 1 0,-1 0 16,21 0-16,-21 0 15,22 0-15,-22 21 0,0-22 0,21 1 16,-21 0-16,22 0 0,-22 0 0,0 21 16,21-21-16,-20-1 0,20 1 15,0 0-15,-21 0 0,22 0 0,-22 0 16,21-1-16,-21 1 0,22 0 0,-22 0 16,0 21-16,21-21 0,-20 0 15,-1-1-15,21 1 0,-21 0 0,0 21 16,22-21-16,-22 0 0,0 0 0,0-1 15,22 22-15,-22-21 0,0 0 16,0 0-16,0 21 0,22-21 0,-22 0 16,0-1-16,21 1 0,-21 0 15,22 0-15,-1 0 0,-21 0 16,22-22-16,-1 22 0,-21 0 0,21 0 16,1 0-16,-1-22 0,-21 22 0,22 0 15,-1 0-15,0-22 0,1 22 16,-1 0-16,-21 0 0,21 0 0,1-22 15,-22 22-15,21 0 0,-21 0 0,22 0 16,-22 0-16,0-1 0,21 1 16,-20 0-16,20 0 0,-21 0 0,21 0 15,-20-1-15,20 1 0,-21 0 0,21 0 16,-20 0-16,-1 0 0,0 21 16,21-22-16,-21 1 0,1 0 15,-1 0-15,0 0 0,0 21 16,0-21-16,0-1 0,1 1 15,-1 21-15,0-21 0,0 21 16,0-21-16,0 21 0,1-21 0,-1 21 16,0-21-16,0-1 15,0 22-15,0-21 0,1 0 16,-1 21-16,0-21 0,0 21 16,0-21-16,0 0 0,1 21 15,-22-22-15,21 22 0,-21-21 16,21 21-16,0-21 0,-21 0 0,21 0 15,0 21-15,-21-21 16,22-1-16,-1 22 0,0-21 16,-21 0-16,21 21 15,-21-21-15,21 21 0,0 0 16,-21-21-16,22 21 0,-1 0 16,0-21-16,0-1 15,0 22-15,0 0 0,-21-21 16,22 21-16,-1 0 0,-21-21 15,21 21-15,0 0 0,-21-21 0,21 21 16,0 0-16,-21-21 0,22 21 0,-1-21 16,0 21-1,-21-22-15,21 22 0,0 0 16,-21-21-16,21 21 16,1-21-1,-22 0 32,-22 21-16,1 0-15,0 0-16,0 0 0,0 0 16,0 0-16,-1 0 15,1 21-15,0-21 0,0 0 16,0 0-16,0 0 0,-1 0 15,1 0-15,0 21 0,0-21 0,0 0 16,0 0-16,-1 0 0,1 21 16,0-21-16,0 0 0,0 0 15,0 22-15,-1-22 0,1 0 0,0 0 16,0 21-16,0-21 0,0 0 16,-1 0-16,1 0 15,21 21-15,-21-21 16,0 0-16,42 0 62,0 0-46,0 0-16,1 0 0,-1 0 16,0 0-16,21 0 0,-21 0 15,1 0-15,-1 0 0,21 0 0,-21 0 16,22-21-16,-22 21 0,0 0 15,21 0-15,-21 0 0,1 0 0,-1-21 16,0 21-16,0 0 0,0 0 0,0 0 16,1-22-16,-1 22 0,0 0 15,0-21-15,0 21 16,0 0-16,1 0 16,-22-21-1,-22 21 32,1 0-31,0 21-16,0 0 15,0-21 1,21 22-16,-21-22 0,21 21 16,0 0-1,-22 0-15,22 0 0,-21-21 16,21 21-16,0 1 0,-21-1 15,21 0-15,-21 0 0,21 0 16,-21 0-16,21 1 0,0-1 0,-21 0 16,21 0-16,-22 0 0,22 0 15,0 1-15,0-1 0,0 0 0,0 0 16,-21 0-16,21 0 0,0 1 16,-21-1-16,21 0 15,0 0 1,0-42 281,0 0-282</inkml:trace>
  <inkml:trace contextRef="#ctx0" brushRef="#br1" timeOffset="-181089.17">13293 6773 0,'0'0'0,"0"-21"16,0 0-16,21 21 31,-21-21-15,21 21 46</inkml:trace>
  <inkml:trace contextRef="#ctx0" brushRef="#br1" timeOffset="-179781.11">13314 6985 0,'0'-21'0,"0"-21"31,0 20-31,0 1 16,0 0 0,21 21-1,-21-21-15,0 0 0,0 0 31,0 42 63,-21-21-94,21 21 16,0 0-16,0 0 15,0 0-15,0 1 16,-21-1-16,21 0 0,0 0 16,-22 0-16,22 0 0,0 1 15,0-1-15,0 0 0,0 0 0,0 0 16,-21 0-16,21 1 0,0 20 0,0-21 16,0 0-16,0 0 0,-21 1 15,21 20-15,0-21 0,0 0 0,0 0 16,0 1-16,0-1 0,0 21 15,0-21-15,0 0 0,0 1 0,0-1 16,0 0-16,0 0 0,0 0 0,0 0 16,0 1-16,0-1 0,0 0 15,0 0-15,0 0 16,0 0-16,0 1 0,0-1 16,0 0-16,0 0 0,0 0 15,-21 0-15,21 1 0,0-1 16,0 0-16,0 0 0,0 0 15,0 0-15,0 1 16,0-1-16,0 0 0,-21-21 0,21 21 16,0 0-16,0 0 0,0 1 15,0-1-15,0 0 16,0 0-16,0 0 16,0 0-16,0 1 0,0-1 15,0 0 1,0 0-1,0 0 1,0 0 15,0 1-15,0-1-16,0 0 16,0 0-1,0 0 1,0 0 15,0 1-15,0-1 15,0 0-15,0 0 15,0-42 47,0 0-62,0 0-1,-21 21 1,21-22-16,-22 1 0</inkml:trace>
  <inkml:trace contextRef="#ctx0" brushRef="#br1" timeOffset="-179183.22">12700 8319 0,'-21'0'0,"42"0"0,-63-22 0,20 22 15,22-21 1,-21 21 0,42 0 30,1 0-46,-1 21 0,0 1 16,0-22-16,0 21 0,0-21 16,1 21-16,-1-21 0,0 21 15,0-21-15,0 21 0,0 0 0,1-21 16,-1 22-16,0-1 0,0-21 0,0 21 16,0 0-16,1 0 15,-22 0-15,21-21 0,-21 22 0,0-1 16,21-21-16,-21 21 0,21 0 0,-21 0 15,0 0 1,21 1 0,-21-1-16,21 0 15,-21 0 1,22 0 15,-22-42 47,0 0-62,0 0 0,0 0-16,21-1 0</inkml:trace>
  <inkml:trace contextRef="#ctx0" brushRef="#br1" timeOffset="-177100.92">13652 8234 0,'0'0'0,"22"0"0,-22-21 16,0 0 15,0 42 16,-22-21-47,22 21 0,-21 0 15,0 0-15,0-21 0,21 21 16,-21 1-16,0-1 0,-1 0 0,1 0 16,0 0-16,21 0 0,-21-21 15,0 22-15,0-1 0,-1 0 16,1 0-16,0 0 0,0 0 0,0 1 16,0-1-16,-1 0 0,1-21 0,21 21 15,-21 0-15,0 0 0,0 1 16,21-1-16,-21 0 0,-1-21 15,22 21-15,-21 0 0,21 0 16,-21-21-16,21 22 0,-21-1 0,21 0 31,-21-21-31,21 21 47,-21-21 125,21-21 781,21 21-859,-21-21-78,21 21-1,-21-21 16,0-1 251,0 1-267</inkml:trace>
  <inkml:trace contextRef="#ctx0" brushRef="#br1" timeOffset="-170496.8">19029 8403 0,'0'0'0,"-21"0"16,-1 0-16,1 0 0,0 0 15,0 0-15,0 0 16,0 0-16,-1 0 16,44 0 46,-1 0-62,-21 21 0,21-21 0,0 0 16,0 0-16,0 0 0,1 0 15,-1 0-15,0 0 0,21 0 0,1 0 16,-1 22-16,0-22 0,1 0 0,20 0 16,1 0-16,-1 0 0,1 0 15,20 0-15,-20 21 0,-1-21 16,22 0-16,-22 0 0,22 0 0,-21 0 16,20 0-16,1 21 0,0-21 15,-1 0-15,22 0 0,-21 0 0,-1 0 16,1 21-16,0-21 0,-22 0 0,22 0 15,0 0-15,-1 0 0,22 0 16,-21 0-16,21 21 0,-1-21 0,1 0 16,0 0-16,-21 0 0,21 0 0,-22 0 15,1 0-15,0 0 0,-1 0 16,1 0-16,0 0 0,-1 0 16,-20 0-16,20 0 0,-20 0 0,-1 0 0,1 0 15,-22 0-15,22 0 16,-22 0-16,0 0 0,1 0 0,-1 0 15,-21 0-15,22 0 0,-22 0 0,21 0 16,-21 0-16,0 0 0,1 0 16,-1 0-16,0 0 0,0 0 15,-21-21 63,-21 0-62,0 21-16,0-21 0,-1 21 0,1-21 16</inkml:trace>
  <inkml:trace contextRef="#ctx0" brushRef="#br1" timeOffset="-169829.26">22839 8086 0,'-21'0'0,"-1"0"16,1 0 0,0 21-16,21 0 15,0 0 1,0 0-16,0 1 15,0-1-15,0 0 16,21-21-16,0 21 0,-21 0 0,43-21 16,-22 21-16,0 1 0,21-1 0,-20-21 15,20 21-15,0-21 0,-21 21 16,22-21-16,-1 21 0,-21-21 16,22 0-16,-1 21 0,0 1 0,-21-22 0,22 0 15,-22 0-15,21 21 16,-21-21-16,1 0 0,20 0 0,-21 0 15,0 0-15,0 21 0,1-21 0,-1 0 16,0 0 0,-42 0 31,0 0-47,-1 0 15,1 0-15,21 21 0,-21-21 0,0 0 16,0 21-16,0-21 0,-22 21 15,22-21-15,0 22 0,-21-22 16,20 21-16,-20 0 0,0 0 0,-1 0 16,1 0-16,0 1 0,-1-1 0,1 21 15,0-21-15,-1 0 0,1 22 16,0-22-16,-1 0 0,1 0 0,21 0 16,0 1-16,-22-1 0,22 0 0,21 0 15,-21 0-15,0 0 16,0-21-16,21 22 15,0-44 48,21 1-63</inkml:trace>
  <inkml:trace contextRef="#ctx0" brushRef="#br1" timeOffset="-166505.02">24807 7959 0,'-21'0'0,"0"0"16,0 0-1,0 0 1,21-21 0,0-1-1,0 1 1,0 0-16,0 0 0,0 0 15,0 0-15,21-1 16,0 1-16,-21 0 0,21 0 0,0 0 16,-21 0-16,21-22 0,1 22 0,-1-21 15,0 21-15,0-22 0,0 22 16,0-21-16,1-1 0,20 1 16,-21 0-16,0-1 0,22 1 0,-22 0 15,21-1-15,-21 1 0,0 21 16,22-21-16,-22 20 0,21-20 0,-21 21 15,22-21-15,-22 20 0,21-20 16,1 21-16,-1-21 0,0 20 0,22-20 16,-22 0-16,22 21 0,-22-22 0,21 1 15,1 0-15,-1-1 0,1 1 16,-1 0-16,1-1 0,-1 22 0,-20-21 16,20-1-16,1 22 0,-1-21 15,1 0-15,-1 20 0,22-20 0,-22 21 16,22-21-16,-21 20 0,20 1 15,-20-21-15,20 21 0,1 0 0,-21-1 16,20 1-16,-20 0 0,20 0 16,22 0-16,-21 0 0,21-1 15,-22 1-15,22 0 0,-21 0 0,21 21 16,-22-21-16,1 21 0,0 0 16,-1-21-16,-20 21 0,21 0 0,-1 0 15,-20 0-15,20 0 0,1 0 16,0 0-16,-1 21 0,1 0 0,-21-21 15,20 21-15,1 0 0,0 0 16,-1 1-16,1-1 0,0 21 0,-1-21 16,1 0-16,0 1 0,-1-1 15,-20 21-15,20-21 0,-20 0 16,-22 1-16,22-1 0,-22 0 0,0 21 16,1-21-16,-1 1 0,0-1 15,1 0-15,-22 0 0,21 21 0,1-20 16,-22-1-16,21 21 0,-21-21 15,22 22-15,-22-22 0,0 21 16,21-21-16,-21 22 0,1-22 0,-1 21 16,0-21-16,0 22 0,-21-22 0,21 21 15,0-21-15,1 0 16,-1 22-16,-21-22 0,0 0 0,21 21 16,-21-20-16,21-1 0,-21 21 0,0-21 15,0 0-15,0 22 0,0-22 16,0 21-16,0-21 0,0 22 15,-21-22-15,0 21 0,0 1 0,21-22 16,-22 21-16,1 0 0,0-20 16,0-1-16,0 21 0,0-21 0,-22 0 15,22 1-15,-21 20 0,21-21 0,-22 0 16,22 0-16,-21 1 0,-1-1 16,22-21-16,-21 21 0,0 0 15,-1 0-15,-20 0 0,20 1 0,1-22 16,-21 21-16,-1 0 0,22 0 0,-22-21 15,1 21-15,-1 0 0,22 1 0,-22-22 16,1 21-16,-1 0 16,1 0-16,-1-21 0,1 21 0,21 0 15,-22-21-15,1 22 0,-22-1 0,21-21 16,1 21-16,-1-21 0,1 21 16,-1-21-16,1 21 0,-1-21 0,1 21 15,-1-21-15,1 0 0,-1 22 16,1-22-16,-1 0 0,1 0 0,-1 21 15,1-21-15,-1 0 0,-20 0 0,20 0 16,-20 0-16,-1 0 0,21 0 16,-20 0-16,20 0 0,-20 0 15,20 0-15,1 0 0,-1 0 0,1 0 0,-1 0 16,1 0-16,-1 0 16,1 0-16,-1 0 0,1 0 0,-1 0 15,-21 0-15,22-21 0,-1 21 0,1 0 16,-1 0-16,-20-22 0,20 22 15,-20 0-15,20-21 0,-21 21 0,22 0 16,-1-21-16,-20 21 0,20 0 0,1 0 16,-1-21-16,1 21 0,20-21 15,-20 21-15,21 0 0,-1 0 16,1-21-16,0 21 0,-1 0 0,1 0 16,0-22-16,-1 22 0,22 0 15,-21 0-15,-1-21 0,22 21 0,-21 0 16,21 0-16,-22-21 0,22 21 0,0 0 15,-21 0-15,21-21 0,-1 21 16,1 0-16,0 0 0,0 0 0,0 0 16,0-21-16,-1 21 0,1 0 15,0 0-15,0 0 0,0 0 16,0 0-16,-1 0 0,1 0 16,0 0-16,0 0 15,0 0-15,0 0 0,-1 0 16,1 0-16,0 0 15,0 0 1,21 21-16,-21-21 0,21 21 0,0 0 16,0 0-16,-21 1 15,21-1-15,0 0 0,-22 0 0,22 0 16,0 0-16,0 1 0,0-1 0,0 21 16,0-21-16,-21 0 0,21 22 15,0-22-15,-21 0 0,21 21 0,-21-20 16,21 20-16,0 0 0,0-21 0,0 22 15,0-1-15,-21 0 0,21 1 16,0 20-16,-21-20 0,21-1 0,0 21 16,0-20-16,0 20 0,0-20 15,-22-1-15,22 21 0,-21-20 0,0-1 16,21 22-16,-21-22 0,21 21 16,-21-20-16,21 20 0,-21 1 0,21-22 15,-22 22-15,1-1 0,0-21 0,21 22 16,0-22-16,-21 22 0,0-22 15,21 22-15,-21-22 0,21 21 0,0-20 16,-22 20-16,1 1 0,21-1 0,-21-20 16,21 20-16,0 1 0,0-22 15,-21 21-15,21-20 0,0-1 0,-21 22 16,21-22-16,0 0 0,0 22 0,0-22 16,0 0-16,0 1 0,-21-1 15,21 22-15,0-22 0,0 0 16,0 1-16,0-22 0,0 21 0,-22 0 15,22-20-15,0 20 0,0-21 0,0 21 16,0-20-16,0-1 0,0 21 16,0-21-16,0 0 0,0 1 0,0-1 15,0 0-15,0 0 0,0 0 16,22-21-16,-22 21 16,21-21-16,0 0 15,0 0-15,0 0 16,0 0-16,1 0 0,-1 0 0,0 0 15,0 0-15,0 0 0,0 0 16,22 0-16,-22 0 0,21 0 16,1 0-16,-1 0 0,0 0 0,22-21 15,-22 21-15,22 0 0,-1 0 0,1 0 16,-1 0-16,22 0 0,-1 0 16,-20 0-16,21 0 0,-22 0 0,22 0 15,-1 0-15,22 0 0,-21 0 0,0 0 16,-1 0-16,22 0 0,-21 0 0,-1 21 15,1-21-15,21 0 0,-21 0 16,-1 22-16,22-22 0,-21 0 0,21 21 16,-1-21-16,1 21 0,0-21 0,-21 21 15,21-21-15,-1 21 16,1-21-16,0 21 0,0-21 0,-21 22 16,20-22-16,1 21 0,0-21 0,-21 21 15,-1-21-15,22 21 0,-21 0 16,0-21-16,-1 21 0,1-21 0,0 0 15,-1 22-15,1-22 0,0 21 16,-1-21-16,-20 21 0,20-21 0,1 0 16,-21 21-16,-1-21 0,1 0 0,-1 21 15,1-21-15,-1 0 0,-21 0 16,1 0-16,-1 0 0,0 0 0,1 0 16,-22 0-16,21 0 0,-21 0 0,1 0 15,20 0-15,-21 0 0,0-21 16,0 21-16,-21-21 0,22 21 15,-1-21-15,0 21 0,-21-21 0,21 21 16,-21-22-16,21 1 0,-21 0 0,21 0 16,-21 0-16,22 0 15,-22-1-15,21 1 0,-21 0 0,0-21 16,0 21-16,0-1 0,0 1 16,0 0-16,21-21 0,-21 21 0,0-1 15,0-20-15,0 21 0,0 0 16,0-22-16,0 22 0,0-21 0,0 0 15,0-1-15,0 1 0,21 0 0,0-1 16,-21 1-16,43-64 16,-22 64-16,0-1 0,-21 1 15,21-21-15,0 20 0,0 1 0,1 0 16,-22-1-16,21-20 0,0 20 0,-21-20 16,21 21-16,-21-1 0,0-20 15,0-1-15,0 22 0,0-22 0,0 22 16,0 0-16,0-22 0,0 22 15,0-22-15,0 1 0,0 21 0,0-22 16,0 1-16,21 20 0,-21-20 16,0-1-16,21 1 0,-21-1 0,0 22 15,0-22-15,22 1 0,-22 21 16,21-22-16,-21 22 0,0-22 16,0 1-16,0-1 0,0 1 0,0-1 15,21 1-15,-21-1 0,0 1 0,0 20 16,0-20-16,0-1 0,0 22 15,0-21-15,21 20 0,-21-20 16,0 20-16,0 1 0,0-21 0,0 20 16,0 1-16,0 0 0,0-1 0,0 1 15,0 21-15,0-22 0,0 22 16,0-21-16,0 21 0,-21 0 0,21-1 16,0 1-16,0 0 0,0 0 15,0 0-15,0 0 0,0-1 16,0 1-16,0 0 0,0 0 15,0 0 1,0 0-16,0-1 16,0 1-1,0 0-15,-21 21 32,0 0-32,-1 0 15,1 21 1,0 0-16,21 1 15,-21-1-15,0 0 0,0 0 16,-1 0-16,-20 22 0</inkml:trace>
  <inkml:trace contextRef="#ctx0" brushRef="#br1" timeOffset="-165707.46">26395 8911 0,'0'-21'0,"0"42"0,0-63 0,0 21 15,0 0-15,0-1 0,0 1 0,0 0 16,0 0-16,0 0 15,0 0-15,0-1 0,-21 1 0,-1 0 16,22 42 15,0 0-31,0 1 0,0 20 0,0 0 16,-21 1-16,21 20 0,-21-21 16,21 22-16,-21-1 0,21 1 0,0-1 15,-21 1-15,0-1 0,-1 1 0,22-1 16,-21 1-16,0-1 0,0 1 15,0-1-15,0 1 0,-1-1 0,22 1 16,-21-22-16,0 22 0,0-22 16,0 0-16,21 1 0,0-22 15,-21 21-15,21 1 0,-22-22 0,22 0 16,0 0-16,0 0 0,0 0 0,0 1 16,22-22 15,-22-22-16,0 1-15,21 0 0,-21 0 16,21 0-16,-21 0 0,0-1 16,0 1-16,21 0 0,-21 0 0,21-21 15,-21 20-15,21 1 0,-21-21 0,22 0 16,-1-1-16</inkml:trace>
  <inkml:trace contextRef="#ctx0" brushRef="#br1" timeOffset="-164806.46">26352 8932 0,'0'0'0,"0"-21"0,0 0 0,0 0 16,0 0-16,0 0 15,0-1 1,22 22-1,-1 0-15,0-21 0,21 21 0,1 0 16,-1 0-16,0 0 0,43 0 0,-22 0 16,22 0-16,0 0 0,-1 0 15,22 0-15,0 0 0,-21 0 0,21 0 16,21 0-16,-22 0 0,22 21 16,-21-21-16,0 0 0,0 0 0,0 0 15,0 0-15,-22 22 0,1-22 0,0 0 16,-22 0-16,1 0 0,20 0 15,-20 0-15,-22 0 0,22 0 0,-1 0 16,-21 0-16,1 0 0,-1 0 16,0 0-16,1 0 0,-22 0 15,0 0-15,0 0 0,0 0 0,1 0 16,-1 21 0,-21 0-16,0 0 15,0 0-15,0 0 16,0 1-16,21 20 0,-21-21 0,0 0 15,0 22-15,0-22 0,0 21 0,0 0 16,0-20-16,0 20 0,0 0 16,0 1-16,0-1 0,0 0 0,0 1 15,0-1-15,0 0 0,0 1 16,0 20-16,0-21 0,0 1 16,0 20-16,0-20 0,0-1 0,0 0 0,0 1 15,0-1-15,0-21 16,0 21-16,0 1 0,0-22 0,0 21 15,0 1-15,0-22 0,-21 0 0,21 21 16,-21-21-16,21 1 0,-22-1 16,1 0-16,0 0 0,21 0 0,-21 0 15,0 1-15,0-22 0,-1 21 16,1-21-16,0 21 0,-21-21 0,21 0 16,-1 21-16,-20-21 0,0 0 0,-1 21 15,1-21-15,0 0 0,-1 0 16,-20 0-16,21 0 0,-22 0 15,1 0-15,-1 0 0,-21 0 0,1 0 16,-22 0-16,0 0 0,0 0 0,0 0 16,1 0-16,-22-21 0,21 21 15,-21 0-15,21 0 0,0 0 0,0 0 16,0 0-16,22 0 0,-1 0 0,0 0 16,1 0-16,20 0 0,1-21 15,-22 21-15,22 0 0,-1 0 0,1 0 16,20 0-16,-20 0 0,-1 0 0,1-21 15,20 21-15,1 0 0,0 0 16,-1 0-16,22 0 0,0-21 0,0 21 16,21-22-16,0 1 15,0 0 1,0 0-16,21 0 0,0 0 16,0-1-16,1 1 0,-1 0 0,0 0 15</inkml:trace>
  <inkml:trace contextRef="#ctx0" brushRef="#br1" timeOffset="-164377.7">26776 9017 0,'-21'21'31,"21"0"-31,-22 1 0,1-1 16,21 21-16,-21-21 0,0 22 0,21-1 15,-21 0-15,0 1 0,-1 20 16,22-21-16,-21 22 0,0-1 15,0-20-15,0 20 0,0 22 0,-1-22 16,1 1-16,21-22 0,-21 22 16,0-1-16,0-20 0,21 20 0,-21-21 15,21 1-15,-22-1 0,22-21 0,0 22 16,0-22-16,0 21 0,0-21 16,0 0-16,0 1 0,22-22 31,-1-22-31,0 1 15,-21 0-15,21 0 0,0-21 0,22 20 16,-22-20-16,0 0 0</inkml:trace>
  <inkml:trace contextRef="#ctx0" brushRef="#br1" timeOffset="-164043.89">27347 8996 0,'0'0'0,"0"-21"0,0 0 16,0-1-16,0 1 16,0 42-16,0 1 15,0-1-15,0 21 0,-21-21 16,21 22-16,0 20 0,-21-21 0,0 22 16,21-22-16,-21 22 0,-1 20 15,1-20-15,0-1 0,0 22 16,0-21-16,21-1 0,-21 1 0,-1-1 15,1 1-15,0-22 0,0 0 0,21 1 16,0-1-16,-21 0 0,21-21 16,0 22-16,0-22 0,0 0 0,0 0 15,0 0-15,0 1 0,21-44 32,-21 1-32,21 0 15,-21 0-15,21 0 0,0 0 16</inkml:trace>
  <inkml:trace contextRef="#ctx0" brushRef="#br1" timeOffset="-163701.09">27919 9017 0,'0'-42'15,"0"84"-15,21-105 0,-21 41 0,0 1 16,0 42-1,0 1-15,0 20 0,-21-21 16,21 21-16,-21 22 0,-1-22 16,1 22-16,0-22 0,0 22 0,0 20 15,0-20-15,-1-1 0,1 22 16,0-22-16,-21 1 0,21-1 0,-1 1 16,1-22-16,0 1 0,21-1 15,-21 0-15,21 1 0,-21-1 0,21-21 16,0 0-16,0 0 0,0 1 0,0-1 15,0 0-15,0 0 16,21-21 0,-21-21-16,21 0 15,0 21-15,0-43 0,1 22 16,-1 0-16,0-21 0,21-1 16</inkml:trace>
  <inkml:trace contextRef="#ctx0" brushRef="#br1" timeOffset="-163385.27">28427 9017 0,'0'0'0,"0"-21"15,0 42 1,0 0-16,0 22 16,0-1-16,0-21 0,0 21 15,0 22-15,-21-22 0,-1 22 0,22-22 16,-21 43-16,0-22 0,21 1 0,-21-1 15,0 1-15,0-1 0,-1 1 16,1-1-16,0-20 0,21 20 16,-42-21-16,42 1 0,-21-22 0,-1 21 15,1-21-15,21 1 0,-21 20 16,21-21-16,0 0 0,0 0 16,-21-42 15,21 0-16,-21 0-15,0-21 0,21 20 0,-22 1 16</inkml:trace>
  <inkml:trace contextRef="#ctx0" brushRef="#br1" timeOffset="-162983.49">26479 9419 0,'0'0'0,"-42"-21"0,-170 21 32,191 0-32,0 0 15,21-21-15,21 21 16,0 0 0,1 0-16,20 0 0,-21-21 0,21 21 15,22 0-15,-1 0 0,1 0 16,21 0-16,-1 0 0,22 0 0,0 0 15,0 0-15,21 0 0,0 0 0,0 0 16,0 0-16,0 0 0,0 0 16,0 0-16,0 0 0,-21 21 0,-22-21 15,22 0-15,-42 0 0,20 21 16,-20-21-16,-22 0 0,22 0 0,-22 0 16,-21 0-16,0 0 0,0 0 0,1 0 15,-44 0 16,1 0-31,-21 0 0,21 0 16,-22 0-16,22 0 0,-21 0 0,0 0 16,-1 0-16,-20 0 0</inkml:trace>
  <inkml:trace contextRef="#ctx0" brushRef="#br1" timeOffset="-162600.72">26268 9716 0,'0'0'0,"-21"0"0,-1 0 0,44 0 32,-1 0-32,21 0 15,-21 0-15,22 0 0,20 21 0,1-21 16,-1 0-16,1 0 0,20 0 15,1 21-15,21-21 0,-22 0 0,22 0 16,0 21-16,21-21 0,-21 0 0,0 21 16,21 0-16,-21-21 0,21 0 0,-22 22 15,1-22-15,-21 0 0,0 21 16,-1-21-16,-20 0 0,-1 0 0,1 21 16,-1-21-16,-20 0 0,-1 0 15,-21 0-15,0 0 0,22 0 16,-22 0-16,0 0 15,-42 0 1,0 0 0,-22 0-16,22 0 0,-21 0 0,-1 0 15,1 0-15</inkml:trace>
  <inkml:trace contextRef="#ctx0" brushRef="#br1" timeOffset="-162276.9">26310 10266 0,'0'0'15,"-42"21"-15,-1 0 0,22-21 0,0 0 16,42 0 0,0 0-16,1 0 0,20 0 0,0 0 15,1 0-15,20 0 0,22 0 0,-22 0 16,43 0-16,-21 0 0,21 0 15,-1 0-15,22 0 0,-21 0 0,0 0 16,0 0-16,0 0 0,0 0 0,-1 0 16,-20 0-16,0 0 0,-1 0 15,1 0-15,-21 0 0,-1 0 16,1 0-16,-22 0 0,0 0 0,1 0 16,-22 0-16,21 0 0,-21 0 15,0 0-15,-21-21 0,22 21 16,-22-21-16,21 21 0,-21-21 0,0 0 15</inkml:trace>
  <inkml:trace contextRef="#ctx0" brushRef="#br1" timeOffset="-161133.56">26733 6752 0,'0'0'0,"-21"0"16,0 0-16,0 0 16,21 21-16,-21 1 15,21-1-15,-21 21 0,-1-21 0,1 22 16,21-22-16,-21 21 0,0 0 16,0-20-16,0 20 0,-1 0 15,1-21-15,-21 22 0,21-1 0,0-21 16,-1 0-16,1 1 0,0-1 0,0 0 15,0 0-15,0-21 16,-1 0-16,1 0 0,0-21 16,21 0-1,0 0-15,0-1 0,0 1 16,0-21-16,0 21 0,0-22 0,0 22 16,21 0-16,-21-21 0,0 21 15,21-22-15,1 22 0,-1 0 0,-21 0 16,21 21-1,-21 21 1,0 0-16,0 0 16,0 22-16,21-22 0,-21 21 0,0-21 15,0 22-15,21-1 0,-21-21 16,0 21-16,0-20 0,21-1 0,1 0 16,-22 0-16,21 0 0,0-21 0,0 0 15,0 21-15,22-21 0,-22 0 16,21 0-16,0 0 0,1-21 0,-1 0 15,0 21-15,22-21 0,-22 0 16,1-22-16,20 22 0,-21-21 0,1 21 16,-1-22-16,-21 1 0,22 0 15,-22-1-15,-21 1 0,0 0 16,21-1-16,-21 1 0,0-21 0,0 20 16,0 1-16,-21 0 0,0-1 0,-1 1 15,1 0-15,-21 20 0,21 1 16,-22 0-16,22 21 0,-21 0 0,0 0 15,-1 21-15,22 0 0,-21 1 16,-1 20-16,22-21 0,-21 21 0,21 1 16,0-1-16,-1 0 0,1-20 15,21 20-15,0 0 0,0-21 0,0 22 16,0-22-16,0 21 0,0-21 16,43 1-16,-22-1 0,0 21 0,0-21 15,0-21-15,22 21 0,-1 1 16,-21-22-16,21 0 0,1 0 0,-1 0 15,-21 0-15,22 0 0,-1-22 16,0 22-16</inkml:trace>
  <inkml:trace contextRef="#ctx0" brushRef="#br1" timeOffset="-159900.27">27644 6816 0,'0'0'16,"0"-21"-16,0-1 15,-22 22 1,1 0-16,0 0 16,0 0-16,0 0 0,21 22 0,-21-1 15,-1-21-15,1 21 0,0 0 0,21 0 16,0 0-16,-21 1 0,0 20 16,21-21-16,-21 0 0,21 0 0,0 1 15,0-1-15,0 0 0,0 0 0,0 0 16,0 0-16,21-21 15,0 0 1,0 0-16,0 0 16,0 0-16,1-21 0,-1 21 15,0-21-15,-21 0 0,21 0 0,0 0 16,0-1-16,-21 1 0,0-21 16,22 21-16,-22 0 0,21-1 0,-21-20 15,0 21-15,0 0 0,0 0 0,0 42 31,0 0-15,0 0-16,0 0 0,-21 0 0,21 1 16,-22 20-16,22-21 0,0 21 15,0-20-15,0-1 0,0 0 0,0 21 16,0-21-16,0 1 0,0-1 16,22 0-16,-1 0 15,0-21-15,0 0 0,0 0 0,0 0 16,22 0-16,-22 0 0,0-21 15,21 0-15,-20 21 0,20-21 0,-21-1 16,21-20-16,-20 21 0,-1 0 0,21 0 16,-21-22-16,0 1 0,1 21 15,-1-22-15,-21 1 0,21-21 0,0 20 16,0 1-16,0 0 0,-21-1 16,0 1-16,22 0 0,-22 20 0,0 1 15,21 0-15,-21 0 0,-21 42 16,-1 0-1,22 0-15,-21 22 0,0-1 16,0-21-16,0 22 0,0-1 16,-1 0-16,22-21 0,-21 22 0,21-1 15,-21-21-15,21 22 0,0-1 0,0-21 16,0 21-16,0-20 0,0 20 16,0-21-16,0 0 0,0 0 0,21 1 15,0-1-15,1 0 0,-1 0 0,0 0 16,0-21-16,21 0 0,-20 0 15,20 0-15,-21 0 0,21 0 0,1 0 16,-22 0-16,21 0 0,1-21 16,-22 0-16,21 0 0,-21 0 0,0-1 15,1 1-15,-1 0 0,0-21 16,-21 21-16,0-22 0,21 22 16,-21-21-16,0 21 0,0-22 0,0 22 15,0 0-15,0 0 0,-21 21 16,0 0-16,0 0 0,-22 0 15,22 0-15,0 21 0,0 0 16,0 0-16,-1 0 0,22 22 16,-21-22-16,0 0 0,0 0 0,21 0 15,-21 1-15,21-1 0,0 0 0,0 0 16,0 0-16,0 0 0,0 1 16,21-22-16,0 0 15,0 0-15,0 0 16,1 0-16,-1 0 0,0-22 15,0 1-15,0 21 0,0-21 0,1 0 16,-1 0-16,0 0 0,-21-1 16,21 1-16,0-21 0,0 21 0,-21 0 15,0-1-15,22 1 0,-1 0 16,-21 42 0,-21 0-1,-1 1-15,22-1 0,0 0 0,-21 0 16,21 21-16,-21-20 0,21-1 15,0 0-15,0 0 0,0 0 16,0 0-16,0 1 0,0-1 16,21-21-16,0 21 15,1-21-15,-1 0 0,0 0 16,21 0-16,-21 0 0,1-21 16,-1 0-16,21 21 0,-21-22 0,0 1 15,1 0-15,-1 21 0,-21-21 0,21 0 16,-21 0-16,21-1 0,-21 1 15</inkml:trace>
  <inkml:trace contextRef="#ctx0" brushRef="#br1" timeOffset="-159641.41">27813 6710 0,'0'0'0,"-21"0"0,42 0 31,0-21-15,21 21-16,1-21 0,-1 21 16,0-22-16,1 22 0,-1 0 0,22-21 15,-22 21-15,0 0 0,22 0 16,-22 0-16,0-21 0,1 21 0,-1 0 15,0 0-15,1 0 0,-1 0 0</inkml:trace>
  <inkml:trace contextRef="#ctx0" brushRef="#br1" timeOffset="-159305.6">29485 6329 0,'-42'21'31,"21"21"-31,21-20 16,-22 20-16,22-21 0,0 21 0,0 1 15,-21-1-15,21 0 0,-21-20 16,21 20-16,0 0 0,0 1 0,-21-22 15,21 21-15,-21-21 0,21 22 0,-21-22 16,21 0-16,0 0 0,0 0 16,0 0-16,0 1 15,0-44 17,0 1-32,21 0 15</inkml:trace>
  <inkml:trace contextRef="#ctx0" brushRef="#br1" timeOffset="-158676.96">29358 6350 0,'0'0'16,"0"-63"-1,21 63-15,0 0 0,1 0 16,-1-22-16,21 22 0,-21 0 15,22 0-15,-22 0 0,21 0 0,-21 0 16,22 0-16,-22 0 0,21 0 16,-21 0-16,0 22 0,1-1 0,-22 0 15,0 0-15,0 0 0,0 22 16,-22-22-16,1 0 0,-21 0 0,0 21 16,20-20-16,-41-1 0,21 0 0,-1 0 15,1 0-15,0 0 0,-1-21 16,1 22-16,21-22 0,-22 21 15,22-21-15,42 0 32,1 0-32,-1 0 0,0 0 15,0-21-15,21 21 0,1 0 16,-22 0-16,21 0 0,-21 0 0,22 0 16,-22 0-16,0 0 0,21 0 15,-20 0-15,-1 21 0,0 0 0,0-21 16,0 21-16,0 0 0,-21 0 15,22 1-15,-22-1 0,0 21 0,0-21 16,0 0-16,0 1 0,0-1 0,-22 0 16,1 0-16,0-21 0,0 21 15,0 0-15,0-21 0,-22 22 16,22-22-16,-21 0 0,-1 21 0,22-21 16,-21 21-16,0-21 0,20 0 15,-20 0-15,21 0 0,0 0 0,-22 0 16,22 0-16,0 0 0,0 0 15,0-21-15,0 0 0,-1 21 0,1-22 16,0 22-16,21-21 16,21 21 15,0 0-15,22-21-16,-22 21 0,21 0 15,-21 0-15</inkml:trace>
  <inkml:trace contextRef="#ctx0" brushRef="#br1" timeOffset="-158125.28">30268 6689 0,'0'0'0,"0"-21"0,-21-22 15,0 22-15,0 21 0,0 0 16,-1 0-16,1 0 0,0 0 0,0 0 16,-21 0-16,20 0 0,1 21 15,-21 0-15,21 1 0,-22-1 0,22 0 16,0 0-16,0 21 0,0-20 16,0-1-16,-1 0 0,22 21 0,0-21 15,-21 1-15,21-1 0,0 0 0,0 0 16,0 0-16,21 0 15,1-21-15,-1 0 0,0 0 16,0 0-16,0 0 0,0 0 16,1 0-16,-1 0 0,21 0 0,-21 0 15,0 0-15,1-21 0,-1 0 0,21 21 16,-21-21-16,0 0 16,1 0-16,-1-1 0,-21 1 0,21 0 15,0-21-15,0 21 0,0-1 16,-21 1-16,0 0 0,22 0 0,-22 0 15,0 42 1,0 0 0,-22 0-16,22 0 0,0 1 15,-21-1-15,0 0 0,21 0 16,-21 0-16,21 0 0,0 1 0,0-1 16,0 0-1,0 0-15,21-21 16,0 0-1,0 0-15,1 0 16,-1 0-16,0 0 0</inkml:trace>
  <inkml:trace contextRef="#ctx0" brushRef="#br1" timeOffset="-157657.55">30776 6689 0,'0'-21'16,"-21"21"-16,0 0 0,0 0 0,0 0 15,-1 21-15,1-21 16,0 21-16,0-21 0,0 21 0,0 0 16,21 0-16,0 1 15,-22-22-15,22 21 0,0 0 0,0 0 16,0 0-1,22-21-15,-1 0 0,0 21 16,0-21-16,0 0 16,0 22-16,1-22 0,-1 0 15,0 0-15,0 21 0,0-21 16,-21 21-16,0 0 16,0 0-1,-21-21-15,0 0 0,0 21 16,0-21-16,-22 0 0,22 0 15,0 0-15,-21 22 0,20-22 0,1 0 16,0 0-16,0 0 0,0 0 16,0 0-16,-1 0 15,44 0 32,-1 0-47,0 0 16,0-22-16,0 1 0,0 21 0</inkml:trace>
  <inkml:trace contextRef="#ctx0" brushRef="#br1" timeOffset="-157131.84">31030 6922 0,'-21'0'16,"42"0"0,0 0-1,1 0-15,-1 0 16,0 0-16,0 0 0,0 0 0,0 0 16,1-22-16,-1 22 0,0 0 15,0-21-15,0 21 0,0-21 0,1 0 16,-22 0-16,21 0 15,-21-1-15,0 1 0,0 0 16,-21 21 0,-1 0-16,1 0 15,0 0-15,0 0 0,0 0 16,0 0-16,-1 21 0,22 0 16,-21-21-16,0 22 0,0-1 0,0 0 15,21 0-15,-21 0 16,21 0-16,-22 1 0,22-1 0,0 0 15,0 0-15,0 0 16,0 0-16,22-21 16,-22 22-16,21-22 0,0 0 15,0 0-15,0 0 0,0 0 0,1 0 16,-1 0-16,0 0 0,0 0 0,0 0 16,0 0-16,1 0 15,-1 0-15,-21-22 0,21 22 0,0 0 16,0 0-16,-21-21 0,21 21 15,1 0-15,-22-21 16</inkml:trace>
  <inkml:trace contextRef="#ctx0" brushRef="#br1" timeOffset="-117965.27">23876 9927 0,'0'21'15,"21"-21"16,0 0 32,0 0-32,-21-21-15,-21 21 31,0 0-47,0-21 15,0 21-15,0 0 0,-1 0 0,1 0 16,0 0-16,0 0 0,0 0 16,0 0-16,-1 0 0,1-21 15,0 21-15,0 0 0,0 0 16,0 0-16,-1 0 0,1 0 15,0 0-15,0 0 0,21-21 0,-21 21 16,0 0-16,-1 0 0,1 0 16,0 0-16,0 0 0,-21 0 0,20 0 15,1 0-15,-21 0 0,21 0 0,-22 0 16,22 0-16,-21 0 0,0 0 16,20 0-16,-20 0 0,0 0 0,21 0 15,-22 0-15,22 0 0,-21 0 0,21 0 16,-22 0-16,22 0 0,-21 0 0,-1 0 15,22 0-15,-21 0 16,0 0-16,-1 0 0,1 0 0,0 0 16,-1 0-16,1 0 0,-22 0 0,22 0 15,-21-21-15,20 21 0,-20-22 0,20 22 16,-20 0-16,21 0 0,-22-21 16,22 21-16,-1 0 0,1 0 0,0 0 15,-1-21-15,1 21 0,0 0 0,21 0 16,-22 0-16,1 0 0,0 0 0,20 0 15,-20-21-15,0 21 0,-1 0 16,1 0-16,0 0 0,-1 0 0,1 0 16,0 0-16,-1 0 0,1 0 0,0 0 15,-1 0-15,1 0 0,21 0 16,-21 0-16,-1 0 0,1 0 16,21 0-16,-22 0 0,1 0 0,21 0 15,-21 0-15,-1 0 0,1 0 0,0 0 16,20 0-16,-20 0 0,0 0 0,-1 0 15,1 0-15,0 0 0,-1 0 16,1 0-16,0 0 0,21 0 0,-22 0 16,1 0-16,0 0 0,-1 0 0,1 0 15,-22 0-15,22 0 0,0 0 16,-1 0-16,22 0 0,-21 0 0,0 0 16,-1 0-16,22 0 0,0 0 0,-21 0 15,20 0-15,1 0 0,0 0 16,0 0-16,0 0 15,0 0-15,-1 0 16,1 0-16,0 0 0,0 0 16,0 0-16,0 0 0,-1 0 15,1 0-15,0 0 16,0 0-16,0 0 0,0 0 16,-1 0-1,44 0 110,-1 0-109,-42 21 46,-1-21-46,1 0-16,0 0 16,0 0-1,0 0-15,0 0 16,-1 0-16,1 0 15,0 0-15,0 0 16,0 0-16,0 0 16,-1 0-16,1 0 0,0 0 0,0 21 15,0-21-15,0 0 16,-1 0-16,1 0 31,21-21 204,21 21-220,1-21-15,-1 21 0,0-21 16,0 21-16,0-21 0,0-1 15,1 22-15,-1-21 0,0 0 0,0 0 16,21 21-16,-20-21 0,-1 0 0,0-1 16,0 1-16,0 21 0,0-21 15,1 0-15,-1 21 0,0 0 0,0-21 16,0 21 0,-21-21-1,0 42 48,-21-21-48,21 21-15,0 0 0,-21-21 16,0 0-16,0 21 16,-1 0-16,1 1 15,0-22-15,0 21 0,0-21 0,0 21 16,-1-21-16,1 21 0,0-21 15,0 21-15,0-21 0,0 21 16,-1-21-16,1 22 0,0-22 16,0 21-16,0 0 15,0 0-15,-1-21 16,22 21-16,0 0 31,22-21 16,-1 0-31,-21 22-1,0-1 1,21-21-16,-21 21 0,21-21 16,-21 21-16,21-21 15,0 0-15,1 21 0,-1-21 16,-21 21-16,21-21 15,0 0-15,-21 22 0,21-22 0,0 0 16,1 21-16,-1-21 0,0 21 16,0-21-16,0 21 0,0-21 15,1 0-15,-1 21 0,0-21 16,0 0-16,0 0 0,0 21 0,1-21 16,-1 0-16,-21 22 0,21-22 15,-21 21 1,21-21-16,0 0 15,-21 21 17,21-21-32,-42 0 265,0 0-249</inkml:trace>
  <inkml:trace contextRef="#ctx0" brushRef="#br1" timeOffset="-113533.62">11197 6943 0,'0'-21'32,"0"-1"-1,-21 22 0,21-21-31,0 0 16,0 0-1,0 0-15,0 0 16,0-1 15,-21 22 63,21 22-63,-21-22-15,21 21-1,-22-21-15,22 21 0,0 0 16,0 0 0,0 0-16,0 1 15,-21-1-15,21 0 16,0 0-16,0 0 0,-21 0 16,21 1-16,0-1 15,0 0-15,0 0 16,0 0-16,-21-21 0,21 21 0,0 1 15,0-1-15,-21 0 0,21 0 16,0 0-16,0 0 0,0 1 16,0-1-16,0 0 0,0 0 0,0 0 15,-21 0-15,21 1 0,0-1 0,0 0 16,0 0 0,0 0-16,0 0 0,0 1 15,-22-22-15,22 21 0,0 0 0,0 0 16,0 0-16,0 0 15,0 1-15,0-1 16,-21 0-16,21 0 0,0 0 16,0 0-16,-21-21 0,21 22 15,0-1-15,0 0 0,0 0 16,0 0 0,0 0-16,0 1 0,0-1 15,0 0-15,0 0 16,0 0-16,0 0 15,-21 1-15,21-1 0,0 0 16,-21 0-16,21 0 16,0 0-16,0 1 0,0-1 15,0 0-15,0 0 16,0 0-16,0 0 16,0 1-16,0-1 15,0 0-15,0 0 16,0 0-16,0 0 15,0 1-15,0-1 16,0 0-16,-21-21 16,21 21-16,0 0 0,0 0 15,0 1-15,0-1 16,0 0 0,0 0-1,0-42 220,21 21-235,-21-21 15</inkml:trace>
  <inkml:trace contextRef="#ctx0" brushRef="#br1" timeOffset="-110792.16">11176 6795 0,'0'0'0,"0"-22"16,0 1-1,-21 21 32,0 21-31,-1-21-16,1 22 15,0-1-15,0 0 0,0 0 16,0-21-16,-1 21 0,1 0 16,-21 1-16,21-1 0,0-21 0,-1 21 15,-20 0-15,21 0 0,0 0 0,-22 1 16,22-1-16,0 0 0,-21 0 16,21 0-16,-1 0 0,1 1 0,21-1 15,-21 0-15,21 0 0,-21-21 0,21 21 16,-21-21-16,21 21 15,21-21 64,0-21-79,0 0 0,0 0 15,1 0-15,-1 0 16,-21-1-16,21 22 0,0-21 0,-21 0 15,21 0-15,0 21 0,-21-21 0,22-22 16,-1 43-16,-21-21 16,21 21-16,-21-21 0,21 21 15,0-21-15,0 0 0,1 21 16,-22-21-16,21 21 0,0-22 16,0 22-16,-21-21 0,21 21 15,-21-21-15,21 21 0,1-21 16,-1 21-16,-21-21 15,21 21-15,0 0 16,0 0 31,0 0-31,1 21-16,-22 0 15,21-21-15,0 21 0,-21 0 0,21 1 16,0-1-16,0 0 0,1 0 0,-1 0 15,0 0-15,0 1 0,0-1 16,0 21-16,1-21 0,-1 0 16,0 1-16,0-1 0,-21 0 0,21 0 15,0 0-15,-21 0 0,22 1 16,-1-1-16,-21 0 16,21-21-16,-21 21 15,21-21-15,-42-21 125,0 21-125,21-21 0,-21 21 16</inkml:trace>
  <inkml:trace contextRef="#ctx0" brushRef="#br1" timeOffset="-107309.7">1249 14351 0,'0'0'0,"0"-21"0,0-21 16,0 20 0,0 1-16,-21 0 15,21 0-15,0 0 0,-22 21 0,22-21 16,0-1 0,-21 22-16,0 0 15,21 22 1,0-1-16,0 0 0,0 0 0,0 21 15,0 1-15,0-1 0,0 0 16,0 1-16,0-1 0,-21 0 16,21 1-16,0-1 0,0 0 0,-21 1 15,21-22-15,0 0 0,0 21 16,0-20-16,0-1 0,0-42 47,0-1-47,0 1 0,0 0 15,0 0-15,0 0 0,21-22 16,-21 22-16,21-21 0,-21 21 0,21-22 16,-21 1-16,21 21 0,1 0 15,-22-22-15,21 43 0,0-21 0,0 21 16,0 0-16,-21 21 16,21 1-16,-21-1 15,22 0-15,-22 21 0,0-21 0,0 22 16,0-22-16,0 21 0,0-21 15,0 1-15,0 20 0,0-21 16,0 0-16,0 0 0,0 1 16,21-22-1,0 0 1,0 0-16,0-22 16,0 1-16,-21 0 0,22 0 15</inkml:trace>
  <inkml:trace contextRef="#ctx0" brushRef="#br1" timeOffset="-106403.22">1693 14415 0,'0'0'16,"0"-22"-16,0 44 31,0-1-31,0 0 0,0 0 0,0 0 16,-21 0-16,21 1 15,-21-1-15,21 21 0,0-21 0,0 0 16,0 1-16,0-1 0,0 0 15,0 0-15,0 0 0,21-21 16,0 0-16,0 0 16,1 0-16,-1 0 0,0 0 15,-21-21-15,0 0 16,0 0-16,0 0 0,0-1 16,0 1-16,0 0 15,0 0-15,-21 0 0,0 0 16,21-1-16,-22 1 0,22 0 15,0 0-15,0 0 16,0 0-16,22 21 16,-1 0-16,0 0 15,0 0-15,0 0 0,0 0 0,1 0 16,-1 21-16,0 0 0,0 0 16,-21 0-16,21 0 0,-21 1 0,21-1 15,-21 0-15,0 0 0,0 0 16,0 0-16,0 1 0,0-1 0,0 0 15,0 0-15,0 0 16,-21-21 0,0 0-1,21-21 1,0 0-16,0 0 0,0 0 16,0-1-16,0 1 0,0 0 15,0-21-15,0 21 0,21-1 0,0 1 16,-21 0-16,22 0 0,-1 21 15,0-21-15,0 21 16,0 21-16,-21 0 16,21-21-16,-21 21 0,0 0 0,0 1 15,0-1-15,0 21 0,0-21 16,0 0-16,0 1 0,0-1 0,0 0 16,0 0-16,0 0 15,0 0 1,0-42 15,0 0-31,0 0 16,0 0-16,0 0 0,0-1 0,22-20 15,-1 21-15,-21-21 0,21 20 16,0-20-16,0 21 0,0 0 0,1 0 16,-1-1-16,0 1 0,0 21 15,0 0-15,0 0 0,-21 21 0,22 1 16,-22-1-16,21 0 0,-21 0 15,0 0-15,0 22 0,0-22 0,0 0 16,0 21-16,0-21 16,-21 1-16,21-1 0,-22 0 0,22 0 15,0 0-15,0 0 16,22-42 15,-1 0-31,-21 0 16,21 0-16,0 0 0,-21-1 0</inkml:trace>
  <inkml:trace contextRef="#ctx0" brushRef="#br1" timeOffset="-106025.31">2498 14584 0,'0'0'0,"0"42"31,21-42-31,0 0 16,0 0-16,0 0 0,0 0 15,1 0-15,20 0 0,-21 0 0,0-21 16,22 21-16,-22-21 0,0 0 16,0 0-16,21-1 0,-20 1 0,-22 0 15,21 0-15,0 0 16,-21 0-16,0-1 0,0 1 0,-21 0 16,0 21-1,-1 0-15,1 0 16,-21 21-16,21 0 0,0 1 0,-1-1 15,1 0-15,0 0 0,0 21 16,0-20-16,0-1 0,21 21 0,0-21 16,0 0-16,0 1 0,0-1 15,0 0-15,0 0 0,0 0 0,21-21 16,0 21-16,0-21 0,0 0 16,0 0-16,1 0 0,-1 0 0,21 0 15,-21 0-15,0 0 0,22 0 16,-22-21-16,0 0 0,21 0 15,-20 21-15</inkml:trace>
  <inkml:trace contextRef="#ctx0" brushRef="#br1" timeOffset="-105629.54">3323 14372 0,'-21'0'31,"21"21"-31,0 1 16,0-1-16,0 0 0,0 0 15,0 21-15,0-20 0,0 20 16,0 0-16,0 1 0,0-1 0,0 0 16,0 1-16,0-1 0,0 21 15,0-20-15,-21 20 0,21 1 0,0-1 16,-21 1-16,21-1 0,0 1 0,0-1 15,-22 1-15,22-1 0,-21-20 16,21 20-16,0-21 0,0 1 16,0-22-16,0 21 0,0 1 0,0-22 15,0 0-15,0 0 0,0 0 0,0 0 16,0-42 15,0 0-15,0 0-16,21-21 0,1 20 15,-22-20-15,21 21 0,0-43 0,-21 22 16,21 0-16,0-22 0</inkml:trace>
  <inkml:trace contextRef="#ctx0" brushRef="#br1" timeOffset="-104789.02">3408 14478 0,'0'0'0,"-21"0"15,21-21-15,0 0 0,0 0 16,0-1 15,21 22-31,0 0 0,0 0 16,21-21-16,1 21 0,-1-21 0,0 21 16,22-21-16,-1 21 0,1-21 15,-1 21-15,1-21 0,-1-1 0,22 22 16,-21-21-16,20 21 0,1-21 15,0 21-15,-1 0 0,1-21 0,0 21 16,-1 0-16,-20 0 0,20-21 16,-20 21-16,-1 0 0,1 0 15,-1 0-15,-20 0 0,-1 0 0,0 0 16,1 0-16,-22 0 0,21 0 16,-21 0-16,1 0 0,-1 0 0,0 0 15,-21 21-15,21-21 16,-21 21-16,0 0 15,0 0-15,0 1 0,0 20 0,0-21 16,0 0-16,0 22 0,0-1 0,0 0 16,0 1-16,0-1 0,0 0 15,0 1-15,0-1 0,0 0 0,0 22 16,0-22-16,0 22 0,0-22 0,0 21 16,0-20-16,0 20 15,0 1-15,0-1 0,0 1 0,21-22 16,-21 22-16,0-22 0,0 21 0,0-20 15,0-1-15,21 0 0,-21 1 16,0-1-16,0 0 0,0-20 0,0 20 16,0-21-16,0 21 0,0 1 0,0-22 15,0 0-15,-21 0 0,21 0 16,-21 1-16,0-1 0,0 0 0,0 0 16,-1-21-16,1 21 0,0-21 15,-21 0-15,21 0 0,-22 0 0,22 0 16,-21 0-16,-1 0 0,1 0 0,-21 0 15,-1 0-15,1 0 16,-22 0-16,0 0 0,-21-21 0,22 21 16,-22-21-16,-21 21 0,21 0 0,-21 0 15,21-21-15,0 21 0,-21 0 16,43 0-16,-22 0 0,21 0 0,1 0 16,-1 0-16,0 0 0,22 0 15,-1 0-15,1 0 0,20 0 0,1 0 16,0 0-16,-1 0 0,22 0 15,-21 0-15,21 0 0,0 0 16,21-21 0,21 21-1,0 0-15,0-22 16,0 22-16,0 0 0,1-21 16,20 0-16,-21 21 0,0-21 0,22 0 15,-22 0-15,21-1 0,-21 1 0,22 0 16</inkml:trace>
  <inkml:trace contextRef="#ctx0" brushRef="#br1" timeOffset="-104329.29">3746 14774 0,'0'0'0,"-21"0"0,0 0 0,0 0 15,0 0-15,0 0 16,42 0-1,0-21 1,21 21-16,1 0 0,20-21 0,1 21 16,-1 0-16,1-21 0,20 21 15,-20 0-15,20-21 0,1 21 0,-21 0 16,20 0-16,1-21 0,-22 21 16,1-22-16,-1 22 0,-20 0 0,20 0 15,-20 0-15,-22 0 0,21 0 16,-21 0-16,0 0 0,1 0 15,-44 0 17,1 0-32,0 0 0,-21 0 0,21 0 0,-22 0 15,1 22-15,0-22 16,-1 0-16,-20 21 0,20-21 0</inkml:trace>
  <inkml:trace contextRef="#ctx0" brushRef="#br1" timeOffset="-103997.48">3789 15177 0,'0'0'16,"0"21"-16,21-21 16,0 0-16,0 0 0,0 0 15,22 0-15,-22 0 0,21-21 16,1 21-16,-1-22 0,0 22 0,1-21 15,20 21-15,1 0 0,-22-21 0,21 21 16,1 0-16,-1-21 0,1 21 16,-22 0-16,22 0 0,-22 0 0,0-21 15,1 21-15,-22 0 0,0 0 16,0 0-16,0 0 0,-42 21 47,-21-21-47,21 0 15,0 21-15,-22-21 0,1 21 16,0-21-16,-1 21 0,1 1 0,-22-22 16</inkml:trace>
  <inkml:trace contextRef="#ctx0" brushRef="#br1" timeOffset="-103736.62">3746 15621 0,'-21'21'0,"42"-42"0,-42 63 0,21-20 15,21-22 1,1 0-16,-1 0 0,21 0 0,0 0 16,1 0-16,-1 0 0,22 0 15,-22 0-15,21-22 0,-20 22 16,20 0-16,1-21 0,-1 21 0,1 0 16,-1-21-16,1 21 0,-1 0 0,-20 0 15,-1-21-15,0 21 0,1 0 16,-1 0-16,-21 0 0,21 0 0,-20 0 15,-1 0-15,0-21 0,0 21 16,0 0-16,0-21 16,1-1-16</inkml:trace>
  <inkml:trace contextRef="#ctx0" brushRef="#br1" timeOffset="-99815.06">2857 16552 0,'0'0'0,"0"-21"0,0 0 15,0 0-15,0 0 0,0 0 16,-21 42 15,0 0-31,0 0 16,21 0-16,-21 22 0,0-22 0,-1 21 15,1 0-15,0 22 0,0-22 16,0 1-16,0-1 0,-1 0 0,1 1 16,0-1-16,0 0 15,0-21-15,0 22 0,-1-22 0,22 0 16,0 0-16,-21-21 0,21-21 47,0 0-47,0 0 0,21 0 15,1-1-15,-1-20 0,0 21 0,21 0 16,-21 0-16,22 21 0,-1-22 16,0 22-16,1 0 0,-1 0 15,0 0-15,1 0 0,-1 0 0,0 0 16,1 22-16,-22-1 0,21 0 0,-21 0 15,22 0-15,-22 0 0,0 1 16,0-22-16,0 21 0,-21 0 16,22-21-16,-1 21 0,-21-42 31,0 0-31,0 0 16,0-1-16,-21 1 0,-1 0 15,1-21-15,0 21 0,0-22 0,0 1 16,0 21-16,-1-22 0,-20 1 15,21 21-15,0-21 0,0 20 0,-1-20 16,1 21-16,0 21 16,21-21-16,-21 0 0,21-1 15,-21 1 1,21 0-16,-21 0 16,21 0-16</inkml:trace>
  <inkml:trace contextRef="#ctx0" brushRef="#br1" timeOffset="-98613.75">1482 7557 0,'0'-22'0,"0"44"0,21-86 15,-21 43-15,21 0 0,-21-22 0,0 22 16,0 0-16,0 0 0,0 0 16,0 42-1,0 0-15,0 0 16,0 22-16,0-22 0,-21 42 16,21-20-16,0-1 0,-21 0 0,-1 22 15,22-22-15,0 0 0,-21 1 0,0 20 16,0-20-16,21-1 15,-21-21-15,21 21 0,0-20 0,0-1 16,0 0-16,0-42 31,0 0-31,0-1 0,21 1 16,0-21-16,0 21 0,0-22 0,1 1 16,-1 21-16,0-21 0,0-1 15,0 1-15,22 0 0,-22 20 0,0 1 16,-21 0-16,21 0 0,0 21 15,0 0-15,-21 21 0,22 0 16,-22 0-16,21 1 0,-21-1 16,0 21-16,21-21 0,-21 22 15,21-22-15,-21 0 0,0 21 0,21-21 16,0 1-16,-21-1 0,22 0 16,-1-21-16,0 0 0,0 0 15,0 0-15,0 0 16,1-21-16,-22 0 0,21-1 0,21-41 15,-42 21-15,21 20 16,-21-20-16,21 0 0,-21-1 0,0 1 16,0 0-16,0-22 0,0 22 15,0 0-15,0-1 0,0 1 0,0 0 16,-21-1-16,21 22 0,-21 0 16,21 0-16,-21 0 0,21 42 31,0 0-31,0 21 15,0-21-15,0 1 0,0-1 16,21 0-16,0 0 0,-21 21 16,21-20-16,1-1 0</inkml:trace>
  <inkml:trace contextRef="#ctx0" brushRef="#br1" timeOffset="-98276.95">2349 7641 0,'22'0'0,"-44"0"0,65 0 0,-22 0 16,0-21 0,0 21-16,-21-21 0,21 21 15,1-21-15,-22 0 0,21 21 16,-21-22-16,21 22 0,-21-21 0,0 0 16,0 0-16,-21 21 15,0 0 1,-1 21-16,1 0 0,0-21 0,0 21 15,0 22-15,0-22 0,21 0 16,-22 0-16,22 22 0,-21-22 0,21 0 16,0 0-16,0 0 0,0 0 15,0 1-15,0-1 0,21-21 16,1 21-16,-1-21 0,0 0 16,0 0-16,21 0 0,-20-21 15,20 0-15,-21-1 0,21 1 0,-20 0 16,20 0-16,-21 0 0,21-22 15</inkml:trace>
  <inkml:trace contextRef="#ctx0" brushRef="#br1" timeOffset="-97847.2">2942 7049 0,'0'0'0,"0"-43"0,0 22 31,0 42-31,-21 0 16,21 1-16,0 20 0,0-21 15,0 21-15,0 22 0,0-22 0,0 1 16,0-1-16,0 0 0,0 22 0,0-22 16,0-21-16,-21 22 0,21-1 15,0-21-15,0 0 0,-21 0 0,21 1 16,0-1-16,0 0 16,0-42-1,0 0 1,0-1-1,0 1-15,0 0 0,0 0 0,0-21 0,0 20 16,21 1-16,0 0 0,0 0 16,0 0-16,0 0 0,1-1 15,-1 22-15,0 0 0,0 0 0,0 0 16,22 0-16,-22 22 0,0-1 16,0 0-16,21 21 0,-42-21 15,0 1-15,0-1 0,0 0 0,0 0 16,-21 0-16,0 0 0,0 1 15,0-1-15,0 0 0,-1 0 0,-20 0 16,21-21-16,0 21 0,0 1 16,-1-22-16,1 0 0,0 21 15,0-21-15,-21 21 0</inkml:trace>
  <inkml:trace contextRef="#ctx0" brushRef="#br1" timeOffset="-97140.59">1333 8594 0,'0'0'0,"-21"-21"0,0-1 15,0 1-15,21 0 0,-21 21 16,21 21-1,0 0-15,0 1 16,0 20-16,0 0 0,21 1 16,-21-1-16,0 21 0,0-20 0,0 20 15,0-20-15,0-1 0,0 0 16,0 1-16,0-1 0,0-21 0,0 21 16,0-20-16,0-1 0,0 0 15,0 0-15,0-42 31,0 0-31,0 0 16,21-1-16,-21 1 0,0 0 16,21 0-16,-21-21 0,21 20 15,1-20-15,-1 0 0,0 21 16,0-22-16,0 22 0,22 0 0,-22 0 16,21 0-16,-21 21 0,22 0 15,-1 0-15,-21 0 0,0 21 0,0 0 16,1 0-16,-1 0 0,-21 0 15,0 1-15,0 20 0,0-21 0,0 0 16,0 22-16,-21-22 0,-22 0 16,22 0-16,0 21 0,0-42 0,-22 22 15,22-1-15,0 0 0,0-21 16,0 0-16,21 21 0,-21-21 16,21-21-1,0 0 1,21 0-16,0-1 15,-21 1-15,21 21 0,0-21 0</inkml:trace>
  <inkml:trace contextRef="#ctx0" brushRef="#br1" timeOffset="-96764.81">1863 8869 0,'21'-42'31,"0"42"-31,-21-22 0,0 1 15,21 21-15,0 0 0,0 0 16,1 0-16,-1 0 16,0 21-16,0-21 0,0 22 0,0-1 15,1 0-15,-1 0 0,0 0 16,-21 0-16,0 22 0,0-22 0,0 0 16,0 0-16,0 0 0,0 1 15,0-1-15,0 0 0,-21-21 16,0 0-16,-1 0 31,22-21-31,0 0 16,0-1-16,0 1 0,0-21 15,0 21-15,0 0 0,0-1 16,0-20-16,0 21 0,0 0 16,0 0-16,0-1 0,22 1 0,-22 0 15,21 0-15,42 0 16,-42 21-1,1 0-15</inkml:trace>
  <inkml:trace contextRef="#ctx0" brushRef="#br1" timeOffset="-96333.05">2540 8615 0,'0'21'31,"0"0"-31,0 0 16,0 1-16,0 20 0,0-21 15,0 21-15,0-20 0,0 20 0,0 0 16,0-21-16,0 22 0,0-22 0,0 21 16,0-21-16,0 1 0,21-1 15,0 0-15,0-21 16,1 21-16,-1-21 0,0 0 15,0 0-15,0-21 0,0 0 16,1 21-16,-1-21 0,0-1 0,0 1 16,0-21-16,-21 21 0,0 0 15,21-22-15,-21 22 0,0-21 0,0 21 16,0-22-16,0 22 0,-21 0 16,21-21-16,-21 20 0,0 1 0,0 0 15,0 21-15,-1 0 0,1-21 0,0 21 16,0 0-16,0 0 0,0 0 15,-1 21-15,1 0 0,0 0 0,21 1 16,0-1-16,0 0 16,0 0-16,0 0 0,0 0 15,0 1-15,0-1 0,21-21 0,0 0 16,-21 21-16</inkml:trace>
  <inkml:trace contextRef="#ctx0" brushRef="#br1" timeOffset="-95765.39">3027 8551 0,'0'22'16,"0"-1"-16,0 0 16,0 0-16,0 0 0,0 0 0,0 1 15,0 20-15,0-21 0,0 0 16,0 22-16,0-22 0,0 0 0,0 0 15,0 0-15,0 0 16,21-21 0,0 0-1,0 0-15,-21-21 0,0 0 0,0 0 16,21 0-16,-21 0 0,22-1 0,-22 1 16,0 0-16,0 0 0,0-21 15,0 20-15,21 1 0,-21 0 16,0 0-16,21 42 31,-21 0-31,0 0 0,0 1 16,0 20-16,0-21 15,0 0-15,21-21 0,-21 21 0,21 1 16,-21-1-16,0 0 0,21-21 16,1 0-16,-1 0 0,0 0 15,0 0-15,0 0 0,0-21 16,-21 0-16,22 21 0,-1-22 15,-21 1-15,21 0 0,-21 0 0,21 0 16,-21 0-16,0-22 0,0 22 16,0 0-16,0 0 0,0 0 15,0-1-15,0 1 0,0 0 0,-21 21 16,0 0 0,21 21-1,0 0 1,21 1-1</inkml:trace>
  <inkml:trace contextRef="#ctx0" brushRef="#br1" timeOffset="-95365.61">3873 8382 0,'0'0'0,"0"-21"15,-21 21 1,0 0-16,0 21 16,21 0-16,-21 0 0,0 1 0,-1-22 15,1 21-15,21 0 0,0 0 16,-21 0-16,21 0 0,0 1 0,0-1 16,0 0-16,21-21 0,-21 21 15,21-21-15,1 0 0,-1 0 16,0 0-16,0 21 0,0-21 15,0 0-15,1 0 0,-1 0 0,0 0 16,-21 21-16,21-21 16,-21 22-16,0-1 15,0 0 1,-21-21-16,0 21 0,0-21 16,-1 21-16,1-21 0,0 21 0,0-21 15,0 0-15,0 0 0,-1 0 0,1 22 16,21-44 15,21 1-15</inkml:trace>
  <inkml:trace contextRef="#ctx0" brushRef="#br1" timeOffset="-94976.83">4191 8530 0,'21'-21'16,"0"0"-1,-21 0-15,21 21 0,-21-21 16,22 21-16,-1-22 0,0 1 16,0 0-16,-21 0 15,0 0-15,21 0 0,-21-1 16,0 1-16,-21 21 31,21 21-31,-21 1 0,0-1 16,0 21-16,21-21 0,0 0 15,-22 1-15,22-1 0,0 0 16,0 0-16,0 0 0,0 0 0,0 1 16,0-1-16,0 0 0,0 0 15,22-21 1,-1 0-16,0 0 15,0 0-15,0 0 16,0 0-16,1-21 0,-1 21 16,-21-21-16,21 0 0,0 21 0,-21-22 15,21 22-15</inkml:trace>
  <inkml:trace contextRef="#ctx0" brushRef="#br1" timeOffset="-94577.02">4572 8319 0,'-21'-43'15,"21"22"1,0 0-16,0 0 16,21 21-1,0 0 1,0 0-16,0 0 0,1 0 16,-1 0-16,0 21 0,0 0 0,0 0 15,0 0-15,1 1 0,-1-1 16,0 0-16,-21 0 0,0 0 0,0 0 15,0 1-15,21-1 0,-21 0 0,0 0 16,0 0-16,0 0 0,0 1 16,-21-22-16,21 21 15,-21-21 1,0 0-16,21-21 16,0-1-1,0 1-15,0 0 0,0 0 16,0 0-16,0-22 0,21 22 0,0-21 15,-21 0-15,0 20 0,21-20 16,0 0-16,0 21 0,-21-1 0,22 1 16,-22 0-16,21 0 0,-21 0 0,0 0 15,21 21-15,-21-22 0,0 1 16,21 21-16</inkml:trace>
  <inkml:trace contextRef="#ctx0" brushRef="#br1" timeOffset="57648.01">8445 2561 0,'0'0'0,"-21"0"16,0 0-16,21 21 62,21 1-15,0-22-47,1 0 16,-1 0-16,0 0 0,0 21 0,21-21 15</inkml:trace>
  <inkml:trace contextRef="#ctx0" brushRef="#br1" timeOffset="61831.88">2371 1058 0,'42'-21'0,"-84"42"0,105-42 0,-21 0 0,-20 0 16,20 21-16,-21-21 0,21 21 16,-20 0-16,-1-21 0,0 21 0,0-22 15,0 22-15,0 0 16,-21-21-1,-21 21 1,0 0-16,-21 0 0,-1 0 0,1 21 16,0 1-16,-22-1 15,1-21-15,20 21 0,-20 0 0,-1 0 16,22 0-16,0-21 0,-22 22 16,22-1-16,0 0 0,-1 21 15,1-21-15,0 1 0,20-1 0,-20 0 16,0 0-16,21 0 0,-1 0 15,-20 22-15,21-22 0,0 0 0,0 21 16,-1-20-16,22 20 0,-21 0 16,0-21-16,0 22 0,21 20 15,0-20-15,-21-1 0,0 0 0,21 1 16,-22-1-16,22 21 0,0-20 16,0-1-16,-21 0 0,21 1 15,-21-1-15,21 0 0,-21 1 16,21-1-16,0 0 0,-21 1 15,0 20-15,-1-20 0,22-1 0,0 21 16,-21-20-16,0 20 0,0-20 16,21-1-16,-21 21 0,0-20 15,21-1-15,0 0 0,-22 1 0,1-1 16,21 0-16,-21 1 0,21-1 16,0 22-16,0-22 0,-21 0 0,21 1 15,-21-1-15,21 0 0,0 1 16,0-1-16,0 0 0,0-21 15,0 22-15,0-1 0,-21 0 16,21 1-16,0-22 0,0 21 16,0 1-16,-22-1 0,22-21 15,0 21-15,-21 22 0,21-22 0,0 1 16,-21-1-16,21 0 0,0 1 16,-21-1-16,0 0 0,21 1 0,-21-1 15,-1 0-15,22 1 0,0-1 16,-21 0-16,0 1 0,21 20 15,-21-21-15,0 1 0,21 20 0,-21-20 16,-1 20-16,22 1 0,-21-22 16,21 21-16,-21-20 0,21 20 0,-21 1 15,0-22-15,21 22 16,0-22-16,0 21 0,-21-20 0,-1 20 16,22-20-16,-21 20 0,21 1 15,0-22-15,-21 21 0,0-20 16,0 20-16,21-20 0,0 20 0,-21-21 15,-1 1-15,22 20 0,-21-20 16,21 20-16,0-21 0,-21 22 0,21-22 16,-21 22-16,21-1 0,0-20 15,0 20-15,-21 1 0,21-22 16,0 21-16,-21-20 0,21 20 0,0-20 16,-22 20-16,22 1 0,0-1 15,0 1-15,0-1 0,0-21 16,0 22-16,0-1 0,-21 1 15,21-22-15,0 22 0,0-1 0,-21-20 16,21 20-16,0 1 0,0-1 16,0-21-16,0 22 0,0-1 0,-21 1 15,21-1-15,0-20 0,-21 20 16,21-20-16,0 20 0,0-21 16,0 22-16,0-22 0,-21 22 0,21-22 15,0 0-15,-22 22 16,22-22-16,0 22 0,0-22 0,0 22 0,0-22 15,0 0-15,0 1 16,0 20-16,0-21 0,0 1 0,0-1 16,0 0-16,0 22 0,0-22 15,0 1-15,0-1 0,0 0 0,0 22 16,0-22-16,0 0 0,0 22 16,0-22-16,0 1 0,0-1 0,0 21 15,0-20-15,0-1 0,0 22 16,0-22-16,0 21 0,0 1 15,0-22-15,0 22 0,0-1 0,0 1 16,0-22-16,0 22 0,0-1 16,0-21-16,0 22 0,0-1 15,0-20-15,0 20 0,0 1 16,-21-22-16,21 22 0,0-1 0,-21 1 16,21-1-16,0-21 0,-21 22 15,21-1-15,0-20 0,0-1 0,-21 22 16,21-22-16,-21 21 0,21-20 15,0-1-15,0 22 0,-22-22 0,22 0 16,-21 22-16,21-22 0,0 0 16,0 22-16,0-22 0,-21 1 15,21 20-15,0-21 0,-21 1 0,21 20 16,0-20-16,0-1 16,0 21-16,0-20 0,0 20 0,0-20 15,0 20-15,0-21 0,0 22 16,0-22-16,0 22 0,0-22 0,0 0 15,0 1-15,0 20 0,0-20 16,0-1-16,0 21 0,0-20 16,0-1-16,0 22 0,21-22 0,-21 21 15,0-20-15,21-1 0,-21 22 16,0-22-16,0 0 0,0 22 16,0-22-16,0 0 0,0 1 0,0 20 15,0-20-15,0-1 0,0 0 16,21 22-16,-21-22 0,0 0 15,0 22-15,0-22 0,0 1 16,0-1-16,22 0 0,-22 22 0,0-22 16,21 0-16,-21 1 0,0-1 15,0 0-15,21 1 0,-21 20 16,21-20-16,-21-1 0,0 0 0,0 1 16,21 20-16,0-21 0,-21 1 15,22-1-15,-22 0 0,21 1 0,0-1 16,-21 0-16,21 1 0,0-1 15,-21 0-15,21 1 0,1-1 16,-22 0-16,21 1 0,0-22 16,0 21-16,0 1 0,-21-1 15,21 0-15,1 1 0,-1-1 0,0 0 16,0 1-16,0-1 0,0-21 16,1 21-16,-1 1 0,0-22 0,0 21 15,21-21-15,-20 22 0,-1-22 16,0 21-16,42 1 0,-41-22 15,20 21-15,-21-21 0,21 0 16,1 1-16,-1-1 0,-21 0 16,22 21-16,-1-21 0,0 1 0,1-1 15,-1 0-15,0 0 0,1 0 16,-1 0-16,0 1 0,1-22 0,-1 21 16,0 0-16,-21 0 15,22 0-15,-1 0 0,22 1 16,-22-1-16,-21 0 0,21 0 15,-20 0-15,-1-21 0,21 21 0,-21 1 16,22-1-16,-22 0 0,21-21 16,-21 21-16,22 0 0,-22 0 15,21-21-15,0 22 0,-20-1 0,20 0 16,-21 0-16,21-21 0,-20 21 16,20 0-16,-21 1 0,21-22 15,-20 21-15,-1 0 0,21 0 0,-21-21 16,0 21-16,22 0 0,-22 1 15,0-1-15,21-21 0,-20 21 16,-1 0-16,21 0 0,-21-21 0,0 21 16,22 1-16,-22-1 0,21 0 15,43 0-15,-43 0 0,1-21 16,-1 21-16,21 1 0,-20-22 16,20 21-16,1 0 0,-22-21 0,22 21 15,-1-21-15,1 21 0,-1-21 16,1 21-16,-1-21 0,1 22 0,-1-22 15,1 0-15,20 21 0,-20-21 16,20 21-16,1-21 0,0 0 16,-1 0-16,1 21 0,0-21 15,-1 0-15,1 0 0,0 0 16,21 21-16,-22-21 0,22 0 0,0 0 16,0 0-16,0 0 0,-1 0 15,1 0-15,0 0 0,85 0 16,-86 0-16,1 0 0,0 0 15,0 0-15,0 21 0,0-21 0,-22 0 16,22 0-16,0 0 0,-21 0 16,20 0-16,1 0 0,21 0 0,-21 0 15,0 0-15,0 0 0,21-21 16,-21 21-16,-1 0 0,-20 0 0,21 0 16,0-21-16,0 21 15,-1 0-15,1 0 0,0 0 0,0-21 16,-21 21-16,-1 0 0,22 0 15,-21 0-15,-1-21 0,22 21 0,-21-21 16,21 21-16,0 0 0,-22 0 16,1-22-16,21 22 0,-22 0 0,1-21 15,21 21-15,-21-21 0,20 21 16,1-21-16,-21 21 0,21-21 16,0 21-16,-1-21 0,-20 21 0,0-22 15,21 22-15,-22-21 0,22 21 16,0-21-16,-21 21 0,20-21 0,1 21 15,0-21-15,-21 21 0,21-21 16,-22 21-16,22 0 0,-21-22 0,21 1 16,-1 21-16,1-21 0,0 21 15,0-21-15,0 21 0,-22 0 0,22-21 16,-21 21-16,21 0 0,0-21 16,-22 21-16,22 0 0,0 0 0,-21 0 15,20-22-15,1 22 0,-21 0 16,0 0-16,20 0 0,-20 0 15,0 0-15,21 0 0,-22 0 16,22 0-16,-21 0 0,21 0 0,-1 0 0,-20 0 16,21 0-16,-21 0 0,20-21 15,-20 21-15,21 0 0,0 0 16,0 0-16,-1 0 0,1-21 0,0 21 16,0 0-16,0 0 0,0-21 15,-1 21-15,22-21 0,-21 0 0,21 21 16,0-22-16,0 22 0,0-21 15,0 0-15,0 21 0,-21-21 0,21 0 16,0 0-16,0 21 0,0-22 16,-21 1-16,0 21 0,0-21 0,126 0 15,-126 0-15,-21 21 16,21 0-16,-22-21 0,-20 21 0,-1-22 16,1 1-16,-22 21 0,-21-21 15,1 0-15,-1 0 0,-21 0 0,0-22 16</inkml:trace>
  <inkml:trace contextRef="#ctx0" brushRef="#br1" timeOffset="63555.07">18330 572 0,'0'21'16,"-21"-21"0,21 21-16,-21-21 15,21 21 1,-21 0-1,21 0 17,21-21-17,0 0-15,0 0 16,0 0-16,1 0 16,-1 0-16,21 0 0,-21 0 0,22 0 15,-22 0-15,21 0 0,0 0 0,1 0 16,-1 0-16,0 0 0,1 0 15,-1 0-15,22 0 0,-22 0 0,21 0 16,1 0-16,-1 0 0,1 0 16,-1 0-16,22 0 0,-21 0 0,20 0 15,-20 0-15,20 0 0,-20 0 0,21 0 16,-1 0-16,-20 0 16,20 0-16,1 0 0,0-21 0,-1 21 0,22 0 15,-21 0-15,0 0 16,20 0-16,-20-21 0,0 21 0,21 0 15,-22 0-15,22-21 0,-21 21 0,21-21 16,21 21-16,-22 0 0,1 0 16,-21-21-16,21 21 0,0 0 0,-22 0 15,22 0-15,-21 0 0,21 0 16,-22-22-16,22 22 0,-21 0 0,-1 0 16,1 0-16,0 0 0,-1 0 15,1 0-15,0 0 0,-22 0 16,22 0-16,0 0 0,-1 0 0,-20 0 0,20 0 15,-20-21-15,-1 21 16,1 0-16,-1 0 0,-20 0 0,-1 0 16,0 0-16,-20-21 0,-1 21 15,-21-21-15,0 0 16,-21 0-16,21-1 16</inkml:trace>
  <inkml:trace contextRef="#ctx0" brushRef="#br1" timeOffset="68048.03">23347 593 0,'0'-21'79,"21"21"-79,0 0 15,0 0-15,0 0 16,1 0-16,-1 0 15,0 0-15,0 0 0,0 0 16,0 0-16,1 0 0,-1 0 16,0 0-16,0 0 0,0 0 0,0 0 15,1 0-15,-1 0 0,0 0 16,0 0-16,-21 21 0,21-21 16,-21 21-16,0 0 0,0 0 0,0 0 15,0 1-15,0-1 0,0 21 16,0 0-16,0-20 0,0 20 15,0 21-15,-21-20 0,0-1 16,21 0-16,-21 22 0,0-22 0,-1 1 16,22-1-16,0 0 0,0 1 15,-21-1-15,21 0 0,0 1 0,0-1 16,0 0-16,0 1 0,0-1 0,0 0 16,0 1-16,0-1 0,0-21 15,0 21-15,21 1 0,-21-1 0,0-21 16,0 22-16,22-22 0,-1 0 15,-21 21-15,21-21 0,-21 1 0,0-1 16,21 0-16,-21 0 0,21-21 16,0 0 31,1 0-32,-22-21 1,21 21-16,0 0 0,0 0 15,0 0 1,0 21 0,1-21-16,-22 21 0,21 0 0,0 1 15,0-1-15,0 0 0,0 0 16,106 64 0,64-22-1,-106-63 1,-1 21-16,1 1 0,0-22 15,20 21-15,1-21 0,0 21 0,0-21 16,0 21-16,21-21 0,0 21 16,0 0-16,0-21 0,0 22 0,0-22 15,21 21-15,-21 0 0,0-21 0,21 21 16,-21 0-16,21-21 0,-21 21 16,21 1-16,-21-22 0,22 21 0,-22 0 15,21-21-15,-21 21 0,21 0 16,-21-21-16,-21 21 0,21 1 15,-21-22-15,21 21 0,-22-21 0,1 21 16,0-21-16,0 0 0,0 21 16,0-21-16,-22 0 0,1 21 0,0-21 15,-1 0-15,1 21 0,0-21 16,-22 22-16,1-22 0,-1 0 0,1 0 16,-22 21-16,0-21 0,1 0 15,-22 0-15,21 0 0,-21 0 16,0 21-16,1-21 0,-1 0 15,0 0 1,0 21-16,0-21 16,0 0-1,1 21-15,-1-21 0,0 21 16,0-21-16,-21 22 0,21-22 0,0 21 16,1-21-16,-1 21 0,-21 0 15,21 0-15,0 0 0,0 1 0,0-1 16,1 21-16,-1-21 0,21 22 15,-21-22-15,0 21 0,22 0 0,-1 1 16,-21-1-16,22 0 0,-1 1 16,21-1-16,-20 0 0,-1 1 0,0-1 15,1 0-15,-1 22 0,0-22 16,1 22-16,-1-22 0,-21 22 0,22-22 16,-1 21-16,-21 1 15,21-22-15,-20 22 0,-1-1 0,21 1 16,-21-1-16,0 1 0,1-1 0,20 1 15,-21 20-15,0-20 0,0 21 16,1-22-16,-1 1 0,0 20 0,0-20 16,0 20-16,0-20 0,1 21 15,-1-1-15,-21 22 0,21-21 0,0-1 16,-21 1-16,0 0 0,0 21 16,0-22-16,0 22 0,0 0 0,0-21 15,0 20-15,0-20 0,0 21 16,-21 0-16,0-22 0,21 22 0,-21 0 15,-1 21-15,1-42 16,0 42-16,21-21 0,-21-1 0,0 1 16,0 21-16,-1-21 0,-20 0 0,21 0 15,0 21-15,0-21 0,-22 21 16,22-22-16,0 22 0,-21-21 0,20 21 16,-20 0-16,21-21 0,-21 21 15,20 0-15,-20 0 0,21-21 0,0 21 16,-22 0-16,22-21 0,-21 21 0,0 0 15,20-21-15,-20 21 0,21-22 16,-21 22-16,20-21 0,1 21 0,-21 0 16,21-21-16,-22 0 0,22 21 15,0-21-15,0 21 0,0-21 16,0 21-16,-1-22 0,1 1 0,0 0 16,0 0-16,0 21 0,0-21 15,21 0-15,-22-22 0,22 22 0,-21 0 16,21 0-16,0-22 0,-21 22 15,21 0-15,-21-21 0,21 21 0,0-22 16,0 22-16,0-21 0,0-1 0,0 1 16,0 0-16,-21-1 0,21 1 15,0 0-15,0-1 0,0 1 0,0-21 16,0 20-16,0-20 0,0 20 0,0-20 16,0-1-16,0 22 15,0-21-15,0-1 0,0 1 0,0-22 16,0 21-16,0 1 0,0-22 15,0 1-15,0 20 0,0-21 0,0 1 16,0-1-16,0 22 0,0-22 0,-21 0 16,21 1-16,-22-1 0,22 0 15,0-21-15,-21 22 0,0-1 16,0 0-16,21-20 0,-21 20 0,0-21 16,-1 21-16,1-20 0,0 20 0,0-21 15,0 0-15,0 22 0,-1-22 16,1 0-16,0 0 0,0 21 15,0-20-15,-22-1 0,22 0 0,-42 42 16,42-41-16,-22-1 16,22 0-16,-21 0 0,21 0 0,-22 0 15,22 1-15,-21-1 0,-1 0 16,22 0-16,-21-21 0,0 21 0,-1-21 16,1 21-16,0 1 0,-1-22 0,1 0 15,0 21-15,-1-21 0,1 0 16,-22 21-16,22-21 0,-21 0 0,-1 0 15,1 21-15,-22-21 0,21 0 16,1 0-16,-1 21 0,-20-21 16,-1 0-16,0 0 0,1 21 0,-1-21 15,0 0-15,-20 0 0,-1 22 16,0-22-16,0 0 0,0 0 0,-21 21 16,21-21-16,-21 0 0,0 0 15,0 0-15,0 21 0,0-21 0,22 0 16,-22 0-16,0 0 0,0 0 0,0 0 15,-22 0-15,22 0 0,0 0 16,0 21-16,0-21 0,0 0 0,0 0 16,0 0-16,0 0 0,0 0 15,0 0-15,0 0 0,0 0 0,0 0 16,-21 0-16,21 0 0,0 0 0,0 0 16,-21 0-16,21 0 15,0 0-15,0 0 0,0 0 0,-21 0 16,21 0-16,0 0 0,0 0 15,0 0-15,0 0 0,0 0 0,0 0 16,0 0-16,0 0 0,0 0 0,0 0 16,21 0-16,-21-21 0,0 21 15,0 0-15,21 0 0,-21 0 0,0 0 16,0 0-16,21 0 0,-21 0 0,22 0 16,-22 0-16,21 0 0,-21 0 15,21 0-15,-21 0 0,21 0 0,-21 0 16,21 0-16,-21 0 0,21 0 15,1 21-15,-22-21 0,21 0 16,-21 0-16,0 0 0,0 21 0,0-21 16,0 0-16,0 0 0,0 0 15,21 0-15,-21-21 0,21 0 0,0 0 16,0 0-16,22-22 0,-1 1 0</inkml:trace>
  <inkml:trace contextRef="#ctx0" brushRef="#br1" timeOffset="69542.84">2032 2180 0,'0'0'0,"0"-21"0,0-64 15,-21 64-15,21-21 16,0 21-16,0 0 0,0 42 31,0 0-31,0 0 0,21 21 0,-21 1 16,21-22-16,-21 42 0,21-20 16,-21-1-16,21 22 0,-21-22 0,22 21 15,-22-20-15,21 20 0,-21-20 16,0 20-16,21-21 0,-21 1 15,21-22-15,0 21 0,-21-21 0,21 1 16,1-1-16,-1-21 16,0 0-16,0-21 0,0-1 15,0-20-15,1 21 16,-1-21-16,0-1 0,-21-20 16,21 20-16,0-20 0,0 21 0,-21-22 15,0 1-15,22-1 0,-22 22 16,0-22-16,0 22 0,0 0 0,0-1 15,0 1-15,0 21 0,0 0 16,0-1-16,21 44 16,-21-1-16,0 21 0,21-21 15,0 22-15,0-1 0,0 0 0,-21 1 16,22-1-16,-1 0 0,0 1 16,0-22-16,0 21 0,0 0 0,1-20 15,-1 20-15,0-21 16,0 0-16,0-21 0,0 0 0,1 0 15,-1 0-15,0 0 0,0-21 16,0 0-16,0-21 0,-21-1 16,22 1-16,-22 0 0,21-1 0,-21-20 15,0-1-15,0-20 0,0 20 16,0-21-16,0 22 0,0-22 0,-21 22 16,-1-22-16,1 43 0,0-22 15,0 22-15,0 21 0,0-22 16,21 22-16,-22 21 15,1 0-15,21 21 16,0 1-16,0-1 0,0 0 16,0 21-16,0-21 0,0 22 0,21-22 15,1 21-15,-1-21 0,0 22 16,0-22-16,0 21 0</inkml:trace>
  <inkml:trace contextRef="#ctx0" brushRef="#br1" timeOffset="69870.65">3429 2011 0,'63'-106'31,"-63"85"-31,0 0 0,0-22 16,0 22-16,0-21 0,0 21 0,0-22 15,0 22-15,-21-21 0,0 21 16,0 0-16,0 21 0,0 0 15,-1 0-15,1 21 0,0 0 16,21 21-16,-21 1 0,21-1 0,-21 21 16,21-20-16,0 20 0,0-20 15,0 20-15,0-21 0,0 1 0,0-1 16,21-21-16,0 22 0,0-22 16,0 0-16,1 0 0,-1-21 15,0 0-15,0 0 0,21 0 0,1 0 16,-22 0-16,21 0 0,1-21 15,-22 0-15,21-22 0,0 22 0,-20-21 16,20 0-16,-21-1 0</inkml:trace>
  <inkml:trace contextRef="#ctx0" brushRef="#br1" timeOffset="70121.51">3958 995 0,'-21'-85'15,"42"170"-15,-63-233 0,-1 84 0,22 22 16,0 0-16,21 20 0,-21-20 15,0 42-15,21 21 16,0 0-16,0 22 16,0-1-16,21 22 0,0-1 15,0 1-15,0-1 0,1 1 0,-1-1 16,0 22-16,0-22 0,-21 22 16,21-22-16,-21 22 0,21-21 0,-21-1 15,0 1-15,0-1 0,0 1 0,0-1 16,0-21-16,0 1 0,0-22 15,0 21-15,0-21 0,0 1 0</inkml:trace>
  <inkml:trace contextRef="#ctx0" brushRef="#br1" timeOffset="70335.38">3979 2011 0,'0'0'0,"0"-212"16,0 170 0,21-22-16,1 1 0,-1 21 0,0-1 15,21 1-15,-21 0 0,22 20 16,-22 1-16,21 21 0,1 0 0,20 0 15,-21 0-15,1 21 0,-1 1 0,-21-1 16,22 0-16,-22 21 0,0-21 16,-21 22-16,0-1 0,0 0 0,0 1 15,-21-1-15,0 0 0,-22 1 16,1-22-16,0 21 0,-22 1 0,22-1 16,-1-21-16,1 21 15,-21-20-15,20 20 0,1-21 0,0 0 16,-22 0-16</inkml:trace>
  <inkml:trace contextRef="#ctx0" brushRef="#br1" timeOffset="70986.93">2836 4297 0,'0'0'15,"0"-42"-15,-21-1 0,0 1 0,0 0 0,21-1 16,-43 1-16,22 0 0,0 20 16,-21-20-16,-1 21 0,1-21 0,0 20 15,-1 1-15,1 21 16,-21 0-16,20 0 0,-20 0 0,20 21 16,1 1-16,0 20 0,21 0 15,-1 1-15,1 20 0,0-21 0,21 22 16,0-1-16,0-20 0,0 20 15,0-20-15,0-1 0,21-21 0,-21 21 16,21-20-16,1-22 0,20 21 16,-21-21-16,0 0 0,22 0 0,-1-21 15,-21-1-15,21 1 0,1 0 16,-22-21-16,21-1 0,-21 1 0,22-21 16,-22 20-16,0-20 0,0 20 15,0-20-15,-21 21 0,0-1 16,0 1-16,0 0 0,0-1 15,-21 22-15,0 0 0,21 0 0,-21 21 16,21 21-16,0 0 16,0 0-16,0 0 0,0 22 0,0-1 15,21 0-15,0 1 0,0 20 16,1-20-16,-1-1 0,0 0 0,0 1 16,0-1-16,22-21 0,-22 0 15,0 0-15,21 1 0,-21-22 16,1 0-16,20 0 0,-21 0 0,0 0 15,22-22-15,-22 1 0,0 0 0</inkml:trace>
  <inkml:trace contextRef="#ctx0" brushRef="#br1" timeOffset="71226.79">3133 3725 0,'0'0'16,"0"-42"-16,0 21 0,0-21 0,-22 42 31,22 21-31,0 21 0,22 0 0,-22 1 15,21-1-15,0 0 0,0 22 16,0-1-16,0 1 0,-21-1 16,22 1-16,-1-1 0,0 1 0,-21-1 15,0 1-15,21-22 0,-21 1 0,21-1 16,-21 0-16,0 1 0,0-22 16,21 0-16,1 0 0,-1-21 15,-21-21 1,0 0-16,0 0 15</inkml:trace>
  <inkml:trace contextRef="#ctx0" brushRef="#br1" timeOffset="71482.64">3154 4022 0,'-64'-127'16,"276"592"-16,-445-994 0,318 720 0,-191-445 0,85 190 0,-22-20 16,43 62-16,0-20 15,0 21-15,0 0 0,22 21 0,-1 0 16,21 0-16,-21 0 0,43 0 15,-22 21-15,0 0 0,22 0 0,-22 0 16,1 1-16,-1 20 0,-21-21 16,0 21-16,-21-20 0,0 20 0,0 0 15,0-21-15,-21 22 0,0-22 16,-21 21-16,-1-21 0,1 22 16,0-22-16,20 0 0,-20 0 0,21 0 15,0-21-15,0 0 0,21-21 16,0 0-1,0-21-15,21 21 0</inkml:trace>
  <inkml:trace contextRef="#ctx0" brushRef="#br1" timeOffset="71723.51">3471 3429 0,'0'0'0,"0"64"15,0-43-15,21 21 16,-21 0-16,0 1 0,22 20 15,-1-20-15,0 20 0,0 1 0,0 20 16,0-20-16,1 20 0,-1-20 16,0 21-16,0-22 0,-21 1 15,21-1-15,0 1 0,1-1 0,-1-21 16,-21 1-16,21-1 0,0 0 16,0-20-16,-21-1 0,21 0 0,-21 0 15,22-21-15,-22-21 16,0 0-16,0 0 15</inkml:trace>
  <inkml:trace contextRef="#ctx0" brushRef="#br1" timeOffset="71996.35">3535 3768 0,'0'0'16,"-21"-43"-16,-43-147 15,64 148-15,0 20 16,0 1-16,21 0 0,0 0 15,1 21-15,20 0 0,0 0 0,1 0 16,-1 21-16,0-21 0,1 21 0,-1 22 16,0-22-16,-21 21 0,22-21 15,-43 22-15,0-22 0,0 21 0,0-21 16,0 22-16,0-22 0,-43 21 16,22-21-16,0 0 0,-21 1 0,-1-1 15,22 0-15,0 0 0,0 0 0,0-21 16,0 0-16,21-21 15,0 0 1,0 0-16,21-22 0</inkml:trace>
  <inkml:trace contextRef="#ctx0" brushRef="#br1" timeOffset="72415.11">3895 2921 0,'0'0'0,"0"-42"16,0 21-16,0-1 0,0 1 15,0 42-15,0 1 0,0-1 16,0 21-16,0-21 0,21 43 16,0-22-16,-21 22 0,21-22 15,0 21-15,-21 1 0,21-1 0,1-20 16,-22 20-16,21-20 0,0-1 0,0 0 16,-21 1-16,21-22 0,0 21 15,1-21-15,-1-21 0,-21 21 0,21-21 16,0 0-16,0 0 0,0 0 15,1 0-15,-1-21 0,0 0 0,0 0 16,-21-21-16,0 20 0,21-20 16,-21 0-16,0-1 0,0-20 0,0 21 15,0-1-15,0 1 0,0 21 16,0 0-16,0-1 0,0 44 16,0-1-1,0 0-15,0 21 0,0-21 16,0 22-16,21-22 0,-21 21 0,0-21 15,22 22-15,-22-22 0,21 0 0,-21 0 16,0 0-16,21 1 16,0-22-16,-21-22 15,0 1 1,0 0-16</inkml:trace>
  <inkml:trace contextRef="#ctx0" brushRef="#br1" timeOffset="72575.02">4276 3090 0,'0'0'0,"-22"-42"0,1 42 0,0-21 16,0 21 0,21 21-16,0 0 15,0 0-15,0 1 16,21-1-16,0 0 0,0 0 16,1-21-16,-1 0 0,0 0 15,21 0-15</inkml:trace>
  <inkml:trace contextRef="#ctx0" brushRef="#br1" timeOffset="72820.88">4805 2900 0,'0'0'0,"-21"0"0,-1 0 16,1 0-16,0 0 0,0 0 0,0 0 15,0 0-15,-1 21 0,1 0 0,0 0 16,21 1-16,0 20 0,0 0 15,0-21-15,0 22 0,0-1 0,0 0 16,0 1-16,21-1 0,0 0 16,1-20-16,20 20 0,-21-21 15,0 0-15,0 0 0,22 1 0,-22-22 0,21 0 16,-21 0-16,22 0 16,-1 0-16,-21 0 0,22 0 0,-1-22 0,0 1 15</inkml:trace>
  <inkml:trace contextRef="#ctx0" brushRef="#br1" timeOffset="73239.64">5292 2879 0,'-22'-21'15,"44"42"-15,-65-42 0,22 21 0,0 0 16,0 0-16,0 21 0,-1 0 16,1 0-16,0 0 0,0 22 15,21-1-15,0 0 0,-21 1 16,21-1-16,0 0 0,0 1 0,0-1 0,0 0 15,0 1-15,0-22 0,21 0 16,0 0-16,-21 0 0,21 0 16,0-21-16,1 0 0,-1 0 0,0 0 15,0 0-15,0-21 0,0 0 16,1 0-16,-22-21 0,21 20 16,-21-20-16,0 0 0,0-1 0,0 1 15,0 0-15,0-1 0,0 1 16,-21 0-16,21-1 0,0 22 0,0-21 15,-22 21-15,22 42 32,0 0-32,0 0 0,0 0 0,0 22 15,0-22-15,22 21 0,-22-21 16,21 1-16,0 20 0,-21-21 0,21 0 16,0 0-16,0 1 0,1-22 15,-22 21-15,21-21 0,0 0 0,0 0 16,0 0-16,0 0 0,1-21 15,-22-1-15,21 1 0,-21 0 16</inkml:trace>
  <inkml:trace contextRef="#ctx0" brushRef="#br1" timeOffset="73354.57">5355 2307 0,'0'0'0,"-21"-63"0,0 20 0,0-20 0,-1 42 16,1-22-16,21 22 0,-21 0 0</inkml:trace>
  <inkml:trace contextRef="#ctx0" brushRef="#br1" timeOffset="74582.39">5270 2307 0,'0'21'16,"85"212"-1,-170-487-15,191 572 0,-85-255 16,1 1-16,-1-22 16,0 22-16,0-22 0,21 0 0,-20 1 0,-1-1 15,0 0-15,0-21 0,-21 1 0,21-1 16,0 0-16,1 0 15,-1-21-15,0 0 16,-21-21-16,21 0 16,-21 0-16,0-22 0,0 22 15,0-21-15,0 21 0,0-22 0,0 1 16,0 0-16,0-1 0,0 1 16,0 21-16,0-22 0,0 22 0,0 0 15,21 42 1,-21 0-1,0 1-15,0 20 0,0-21 0,21 0 16,-21 22-16,22-22 0,-1 0 16,-21 21-16,21-21 0,0 1 15,0-1-15,0 0 0,1-21 16,-1 0-16,0 0 16,0 0-16,0 0 0,0 0 0,1-21 15,-1 0-15,-21-1 16,0 1-16,0 0 0,21 0 0,-21 0 15,0-22-15,0 22 0,0-21 0,0 21 16,0-22-16,0 22 16,0 0-16,0 42 15,0 0 1,0 1-16,0-1 0,0 0 0,0 0 16,0 0-16,0 0 0,21 1 15,-21-1-15,0 0 0,0 0 16,21 0-16,0 0 0,-21 1 15,22-22-15,-1 0 16,0 0-16,-21-22 16,0 1-16,0 0 15,0 0-15,0 0 16,0 0-16,0-1 0,-21 1 0,0 0 16,-1 0-16,1 0 0,21 0 15,-21-1-15,0 1 0,21 0 0,-21 21 16,21-21-16,0 0 0,0 0 15,0-1 1,21 1-16,0 21 0,0-21 16,0 21-16,1 0 0,-1 0 15,0 0-15,0 0 16,0 0-16,0 21 0,-21 0 16,0 1-16,22-1 0,-22 0 15,21 0-15,0 0 0,-21 0 0,0 1 16,21-1-16,-21 0 0,21 0 15,-21 0-15,0 0 0,0 1 16,0-1-16,0-42 47,0-1-47,0 1 16,0 0-16,0 0 0,0-21 0,0 20 15,0-20-15,0 0 0,0-1 0,0 1 16,0 21-16,0-21 0,0 20 15,0 1-15,21 21 16,1 0-16,-1 0 16,-21 21-16,0 22 0,0-22 0,21 0 15,-21 0-15,21 22 0,-21-22 16,0 21-16,0-21 0,21 0 16,0 1-16,-21-1 0,0 0 0,22 0 15,-1-21-15,0 21 0,0-21 16,0 0-16,0 0 0,1 0 15,-1-21-15,0 21 0,0-21 16,0 0-16,0 0 0,1-1 16,-22 1-16,0 0 0,0-21 0,0-1 15,0 22-15,0-21 0,0 0 16,0 20-16,-22-20 0,1 21 0,0 0 16,21 0-16,-21-1 0,0 22 15,21 22 1,0-1-16,0 0 15,0 0-15,0 21 0,0-20 16,0-1-16,21 21 0,-21-21 0,0 0 16,0 22-16,0-22 0,0 0 0,0 0 15,0 0-15,0 1 16,0-1-16,-21-21 31,0-21-31,-1-1 0,1 1 16</inkml:trace>
  <inkml:trace contextRef="#ctx0" brushRef="#br1" timeOffset="74771.28">6011 2159 0,'-21'0'16,"42"0"-16,-63 0 0,21 0 15,21 21 32,-21-21-31,-1 21-16,1-21 0,0 0 15</inkml:trace>
  <inkml:trace contextRef="#ctx0" brushRef="#br1" timeOffset="75023.08">5186 2625 0,'-21'0'16,"-1"0"0,22-21-16,0-1 15,0 1-15,22 0 0,20 0 0,-21 0 16,43 0-16,-22-1 0,0 22 0,1-21 16,-1 0-16,0 0 0,1 21 15,-22-21-15,21 21 0,-21 0 0,0 0 16,1 0-16,-22 21 31,0 0-31,-22 0 16,1 22-16,-21-22 0,21 21 15,-22 0-15</inkml:trace>
  <inkml:trace contextRef="#ctx0" brushRef="#br1" timeOffset="75447.15">2455 4784 0,'0'0'0,"-84"42"0,20 0 0,1 1 16,-1-22-16,22 21 0,21-42 0,-1 0 15,44 0 1,20-42-16,21 21 0,1-22 0,42 1 16,21-21-16,0 20 0,21-20 15,21-1-15,1 1 0,-1-1 0,21-20 16,22-1-16,-21 0 0,41 1 0,-20-1 16,21 0-16,-21 22 0,-1-22 15,22 22-15,-21-1 0,-22 1 16,22 20-16,-22-20 0,-20 20 15,-1 1-15,0 0 0,-20 21 0,-22-22 16,0 22-16,-22 0 0,-20 0 0,-21 21 16,-22 0-16,-21-21 0,0 21 15,-42 0-15,-21 21 16,-1-21-16,-20 21 0,-1 0 16,-20 0-16,-22 22 0,0-22 0,-21 21 15,0-21-15</inkml:trace>
  <inkml:trace contextRef="#ctx0" brushRef="#br1" timeOffset="75803.95">2857 4678 0,'0'0'16,"-169"63"-16,-21 1 0,41-1 0,1 1 0,0-1 16,21-20-16,0 41 0,42-41 15,22-22-15,21-21 0,20 0 0,44 0 16,20-21-16,21-22 15,22 22-15,0-21 0,63-22 0,0 1 16,21-1-16,43 1 0,0-22 16,42 22-16,21-43 0,-42 21 0,21 1 15,0 20-15,0 1 0,0-1 16,21-21-16,-42 43 0,21-21 0,-21-1 16,-22 22-16,-20-1 0,-1 1 15,-20 0-15,-1-1 0,-42 22 0,0-21 16,-21 21-16,-22 0 0,-20-1 0,-22 1 15,1 0-15,-22 0 0,-21 0 16,-21 21 0,-1 0-16,1 0 0,0 0 15,-21 0-15,21 0 0,-1 0 16,1-21-16,21-1 0,0 1 0,43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1:12:00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6540 1545 0,'0'-21'15,"0"42"-15,22-42 0,20 21 0,-21 0 16,-21-21-16,21 21 0,0 0 15,1 0-15,-1-21 0,0 21 16,-21-21 0,-21 21-1,0 0-15,-1 0 16,1 0-16,0 0 0,-21 0 16,21 0-16,-22 0 0,1 0 15,0 0-15,-1 0 0,22 21 0,-21-21 16,-1 0-16,1 0 0,21 21 15,-21-21-15,20 0 0,-20 21 0,21 0 16,-21-21-16,20 21 0,-20 1 16,21-22-16,-21 21 0,20 0 15,1 0-15,-21 0 0,21 0 0,0 1 16,-22-1-16,22 0 0,0 0 16,0 0-16,0 0 0,-1 22 15,1-22-15,21 0 0,-21 0 16,0 22-16,0-22 0,21 21 0,-21-21 15,-1 22-15,22-22 0,-21 0 16,21 21-16,0 1 0,-21-22 0,0 21 16,0 0-16,0 1 0,21 20 15,-22-20-15,1 20 0,0-21 0,21 1 16,-21 20-16,0-20 16,21 20-16,0-21 0,-21 22 0,-1-1 15,1-20-15,21 20 0,0 22 0,-21-22 16,0 22-16,21-21 0,-21 20 15,21-20-15,0-1 0,0 22 16,-21-22-16,21 1 0,-22 21 0,22-1 16,-21 1-16,21 0 0,0-22 15,0 22-15,0-1 0,0-20 0,0 21 16,0-1-16,0 1 0,0 0 16,0-1-16,0-20 0,0 20 0,0 1 15,21 0-15,1-22 0,-22 1 16,21 20-16,0-20 0,0-1 15,0 22-15,0-21 0,1-1 0,-1 1 16,21-1-16,-21 1 0,22-1 16,-1 1-16,-21-22 0,64 64 15,-22-64-15,-20 0 0,-1 1 16,21-1-16,1 0 0,-1-20 0,64 20 16,-63-42-16,-1 0 15,1 0-15,-1-21 0,22-22 0,-21 22 16,-1-21-16,22 0 0,-22-1 0,1-20 15</inkml:trace>
  <inkml:trace contextRef="#ctx0" brushRef="#br0" timeOffset="1626.98">6202 1524 0,'21'0'16,"0"0"-16,0 0 16,22 0-16,-22 0 15,21 0-15,0 0 0,1 0 16,20 0-16,1 0 0,-1 0 16,22-21-16,0 21 0,-1 0 0,1 0 15,0-21-15,-1 21 0,1 0 16,21 0-16,0-21 0,-1 21 0,1 0 15,21 0-15,-21-22 0,21 22 16,-21 0-16,0 0 0,21 0 0,-21 0 16,21 0-16,0 0 0,-22 0 15,22 0-15,-21 0 0,0 0 16,-21 0-16,21 0 0,-1 0 0,-20 0 16,21 0-16,-21 0 0,20 0 0,-20 0 15,0 0-15,-1 22 16,1-22-16,-21 0 0,-1 0 0,-21 0 15,1 0-15,-1 21 0,0-21 16,-20 0-16,20 0 0,-21 0 0,0 21 16,0-21-16,1 0 0,-1 21 15,-21 0-15,21-21 0,-21 21 16,0 1-16,21-1 16,-21 0-16,21 0 0,-21 0 15,21 22-15,-21-22 0,0 21 16,0-21-16,22 22 0,-22-1 0,0-21 15,0 21-15,0 1 0,0-1 16,21 0-16,-21 1 0,0 20 0,21-20 16,-21-1-16,21 21 0,-21 1 15,0-1-15,21 1 0,-21-1 0,21 1 16,1 21-16,-22-22 0,0 1 16,0-1-16,21 1 0,-21-1 0,0 1 15,21 20-15,-21-20 0,0 20 16,0-20-16,0 21 0,0-22 0,0 1 15,0-1-15,0 22 0,0-22 16,0 1-16,0 20 0,-21-20 0,21 21 16,0-22-16,-21 1 0,21-1 15,0 1-15,0-1 0,0 1 0,-22-22 16,22 21-16,-21 1 0,21-1 16,0 1-16,0-22 0,-21 22 15,21-1-15,-21-20 0,21 20 0,0-21 16,0 1-16,0-1 0,-21-21 15,21 22-15,-21-22 0,21 21 0,0-21 16,0 0-16,-22 1 0,1-1 0,0 0 16,0-21-16,21 21 15,-21-21-15,0 0 0,-1 21 0,22 0 16,-21-21-16,0 22 0,0-22 16,0 21-16,0-21 0,-1 21 15,1-21-15,0 21 0,0-21 0,0 21 16,0 0-16,-1-21 0,-20 22 15,21-22-15,0 21 0,0 0 0,-43 0 16,43 0-16,-21 0 16,-1 1-16,1-22 0,0 21 0,-1 0 15,22 0-15,-21-21 0,-1 21 0,1 0 16,21-21-16,-21 22 0,-1-22 16,1 21-16,21 0 0,-22-21 0,1 21 15,0-21-15,-1 0 0,1 21 0,0-21 16,-1 0-16,1 21 15,0-21-15,-1 22 0,-20-22 0,21 21 0,-22-21 16,22 0-16,-1 21 0,-20-21 16,21 0-16,-22 0 0,22 21 15,-22-21-15,1 0 0,-1 0 0,1 0 16,-1 0-16,1 0 0,-22 0 16,0 0-16,1 0 0,-22 0 0,0 0 15,0 0-15,0 0 0,1 0 0,-1 0 16,0 0-16,0 0 0,0 0 15,0 0-15,22 0 0,-1 0 0,22 0 16,-22 0-16,21 0 0,1 0 16,-1 0-16,22 0 0,0 0 15,-22 0-15,22 21 0,0-21 0,20 0 16,-20 0-16,21 0 0,0 0 16,0 0-16,21 21 0,-22-21 15,44 0 16,-1 0-31</inkml:trace>
  <inkml:trace contextRef="#ctx0" brushRef="#br0" timeOffset="2316.34">7387 6350 0,'0'0'0,"0"21"15,0 0-15,0 1 16,0-1-16,-21 0 16,0 0-16,0 0 0,-1 0 0,1 22 15,0-22-15,-21 0 0,21 21 16,-22-20-16,1 20 0,-22 0 15,22-21-15,0 22 0,-22-1 0,22-21 16,-22 22-16,22-22 0,0 0 16,-1 0-16,1 21 0,0-20 0,21-1 15,-22-21-15,22 21 0,0 0 0,0 0 16,0-21-16,-1 0 0,22 21 16,0-42 15,0 0-31,22 0 15,-22 0-15,21 21 0,0-21 0,0 21 16,0-22-16,0 22 0,22 0 0,-22-21 16,21 21-16,1-21 0,-1 21 15,0 0-15,1 0 0,-1 0 16,0 0-16,22 0 0,-22 0 0,0 0 16,22 0-16,-22 0 0,1 21 0,-1-21 15,0 21-15,1-21 0,-22 22 16,21-22-16,0 21 0,-20 0 0,20-21 15,-21 21-15,0-21 0,43 21 16,-43-21-16,0 0 0,0 0 16,0 0-16,1 0 15,-22-21-15,0 0 16,0 0-16,0 0 0,-22 21 16,1-22-16,0 1 0,0-21 0,21 21 15,-21 0-15,0-1 0,-1-20 16,1 21-16,0 0 0,0 0 15,21-1-15,-21 22 0,21-21 0,0 0 16,0 0-16,-21 0 0,21 0 16,0-1-16,0 1 15,0 0-15,0 0 0,0 0 0,0 0 16,21-22-16,-21 22 0</inkml:trace>
  <inkml:trace contextRef="#ctx0" brushRef="#br0" timeOffset="3859.46">1058 5694 0,'-21'21'0,"-85"21"31,85-20-15,0-22-16,0 0 15,21-22 1,0 1-1,21 0-15,0-21 0,21 21 16,1-22-16,-1 1 0,22-22 0,-1 1 16,22-1-16,21-20 0,-1-1 15,22-21-15,0 0 0,22 1 16,-1-1-16,21 0 0,22 0 16,-1 0-16,1 0 0,-1 22 0,1-1 15,-1 22-15,-21-22 0,1 43 16,-1-22-16,-21 43 0,-21-21 0,0-1 15,0 22-15,-21 0 0,-21 21 16,-1-21-16,-20 21 0,-1 0 0,-20 0 16,-1-21-16,-21 21 0,0 0 0,1 0 15,-1 0-15,-42 0 32,-1 0-17,-20 0-15,0 21 0,-1-21 0,-20 21 16,-22 0-16</inkml:trace>
  <inkml:trace contextRef="#ctx0" brushRef="#br0" timeOffset="4374.93">1101 6244 0,'84'-84'32,"-41"41"-32,-1 1 15,0 0-15,22-22 0,20 1 0,-20-1 16,21-21-16,20-20 16,1 20-16,21-21 0,0-21 0,21 21 15,22-21-15,-1 21 0,0-21 16,1 22-16,20-1 0,1 0 0,-1 21 15,-20 1-15,20-1 0,-21 0 16,-20 22-16,20 20 0,-42 1 0,0 0 16,-21 21-16,0-22 0,-43 43 15,1-21-15,-1 21 0,-42-21 0,22 21 16,-22 0-16,-42 0 16,-1 0-1,1 21-15,-21 0 0,0-21 0,-1 21 16,1-21-16,-22 22 15,1-1-15,-1 21 0</inkml:trace>
  <inkml:trace contextRef="#ctx0" brushRef="#br0" timeOffset="4872.64">1651 6414 0,'0'0'0,"21"-43"0,43 1 0,-22-22 0,21 22 15,1-43-15,21 1 16,20-1-16,1-21 0,21 0 0,21 1 16,1-22-16,20 0 0,0 0 15,22 0-15,-1 0 0,1 0 0,20 21 16,-20 0-16,-1 21 0,1 1 15,-22 20-15,1 1 0,-22 20 0,-21 1 16,0 0-16,-43 20 0,1 1 16,0 21-16,-43 0 0,0 0 0,1 0 15,-22 0-15,0 0 0,-21 21 32,-21-21-32,0 22 15,0-22-15,21 21 0,-22-21 16,1 0-16,-21 21 0,21 0 0,-22-21 15</inkml:trace>
  <inkml:trace contextRef="#ctx0" brushRef="#br0" timeOffset="5347.29">1799 6943 0,'64'-64'0,"-128"128"0,212-212 16,-63 63-16,0-21 0,20 21 0,22-42 0,0 22 16,0-22-16,22 0 15,-22 0-15,21 0 0,0 21 0,21-21 16,-21 21-16,-21 0 0,22 0 15,-22 22-15,0-1 0,-22 21 0,22 1 16,-42 21-16,21-1 0,-21 1 0,-22 21 16,1 0-16,-22-1 0,0 1 15,-21 21-15,22 0 0,-43-21 0,21 21 16,-42 0 15</inkml:trace>
  <inkml:trace contextRef="#ctx0" brushRef="#br0" timeOffset="5751.06">4170 5059 0,'0'0'0,"42"0"0,0 0 0,1 0 0,20-21 16,-20 0-16,-1 21 0,-21-22 15,21 1-15,-20 21 0,-1 0 0,-42 0 32,-1 0-32,-20 0 0,21 21 15,-21 1-15,-1-1 0,1 0 16,0 21-16,-1-21 0,1 1 16,0 20-16,-1-21 0,1 21 0,21-20 0,-22-1 15,22 0-15,-21 21 16,21-42-16,21 21 0,0 1 0,-21-22 15</inkml:trace>
  <inkml:trace contextRef="#ctx0" brushRef="#br0" timeOffset="6186.81">4699 4424 0,'0'0'16,"42"0"-16,1 0 0,-22 0 0,21 0 0,0-21 16,1 0-16,-22 21 15,21-22-15,-21 1 0,1 21 0,-22-21 16,0 0-16,0 0 0,0 0 16,0-1-16,-22 22 15,1 0-15,0 0 0,0 0 16,0 0-16,0 22 15,-1-1-15,1 0 0,21 0 0,-21 0 16,0 0-16,21 1 0,-21 20 16,0-21-16,21 0 0,-22 0 0,1-21 15,21 22-15,-21-22 0,21 21 0</inkml:trace>
  <inkml:trace contextRef="#ctx0" brushRef="#br0" timeOffset="6586.58">4974 3831 0,'0'0'15,"21"0"-15,0 0 0,1-21 0,-44 21 31,1 0-31,0 0 0,-21 21 16,21-21-16,-22 21 0,22 1 0,-21-1 16,21 0-16,-22 21 0,22-21 15,-21 1-15,21 20 0,-1-21 16,1 0-16,0 0 0,21 1 16,-21-22-16</inkml:trace>
  <inkml:trace contextRef="#ctx0" brushRef="#br0" timeOffset="25558.48">12404 2731 0,'21'-22'16,"-42"44"-16,84-65 0,-42 1 0,22 21 0,-22 0 15,0-1-15,0-20 16,0 21-16,-21 0 0,0-22 0,21 22 0,-21 0 16,0 0-16,0 0 0,0 0 15,-21 21-15,0 0 16,0 0-16,-21 0 0,20 0 0,-20 0 15,0 21-15,-22 0 0,22 0 16,-22 0-16,1 22 0,21-22 0,-22 21 16,1 0-16,20 1 0,1-1 15,0-21-15,20 22 0,1-22 0,21 21 16,0-21-16,0 0 0,0 1 0,21-1 16,1 0-16,-1 0 0,21 0 15,0 0-15,1 1 0,-1-22 0,22 21 16,-22 0-16,0 0 0,1-21 15,-1 21-15,0 0 0,-21-21 16,1 22-16,-1-22 0,0 21 0,-21 0 16,0 0-16,-21 0 15,0-21-15,-22 21 0,-20 1 0,20-22 16,-41 21-16,20 0 0,-20-21 16,-1 21-16,21-21 0,1 0 0,-1 0 15,1 0-15,21 0 0,-43 0 16,64 0-16,0 0 0,-1 0 15,22-21-15,0 0 16,0 0-16,22-1 16,-1 22-16,21-21 0,-21 21 0,22-21 15,-22 21-15,21-21 0,0 0 16,1 21-16</inkml:trace>
  <inkml:trace contextRef="#ctx0" brushRef="#br0" timeOffset="25944.26">12594 3048 0,'0'0'0,"21"0"0,0-21 0,1 21 16,-1-21-16,0 21 0,0-21 15,0 21-15,0-22 0,1 1 0,-1 0 16,-21 0-16,21 21 15,-21-21-15,0 0 0,-21-1 16,0 22-16,-1 0 0,1 0 16,0 0-16,-21 0 0,21 22 15,-1-1-15,-20 0 0,21 0 0,0 0 16,0 0-16,-1 22 0,1-22 16,21 0-16,0 21 0,0-20 0,0-1 15,0 21-15,0-21 0,0 0 16,0 1-16,0-1 0,21-21 15,1 21-15,-1-21 0,0 0 0,0 0 16,0 0-16,0 0 16,22 0-16,-22 0 0,21 0 0,1-21 15,-22 21-15,21-21 0,-21-1 0,0 22 16,22-21-16,-22 0 0</inkml:trace>
  <inkml:trace contextRef="#ctx0" brushRef="#br0" timeOffset="26363.02">13060 2963 0,'0'-21'0,"0"0"31,21 21-15,0-21-16,0 21 16,0 0-16,1 0 0,-1 0 15,0 0-15,0 0 0,0 21 0,0-21 16,1 21-16,-22 0 0,0 1 15,21-22-15,-21 21 0,0 0 0,0 0 16,0 0-16,0 0 0,0 1 16,0-1-16,0 0 0,-21 0 0,-1 0 15,1 0-15,0-21 16,21 22-16,-21-22 31,21-22-31,0 1 16,0 0-16,0 0 0,21 21 15,-21-21-15,0 0 0,21-1 0,0 1 16,-21 0-16,22 0 0,-22 0 16,0 0-16,21 21 0,0-22 0,-21 1 15,21 21-15,0-21 16,0 21-16,1 0 16,-1 0-1,0 0 1</inkml:trace>
  <inkml:trace contextRef="#ctx0" brushRef="#br0" timeOffset="26806.77">13525 2858 0,'0'0'0,"22"0"31,-22 21-15,21-21-16,-21 21 0,0 0 15,0 0-15,21 0 0,-21 1 16,21-1-16,-21 0 0,0 0 16,0 0-16,0 0 0,0 1 15,0-1-15,0 0 0,0 0 16,0 0-16,0 0 0,21-21 16,-21 22-16,0-1 0,21-21 46,-21-21-46,0-1 16,0 1-16,0 0 0,0 0 16,0 0-16,0-22 0,22 22 0,-22 0 15,0-21-15,0 21 0,21-1 16,0 1-16,-21 0 0,21 0 0,-21 0 16,21 0-16,0-1 0,1 1 15,-1 21-15,0 0 16,0-21-1,0 21 1,-21 21 15</inkml:trace>
  <inkml:trace contextRef="#ctx0" brushRef="#br0" timeOffset="27183.55">14012 3090 0,'0'0'0,"21"0"0,1 0 0,-1 0 15,0 0-15,0 0 16,0-21-16,0 0 0,1 21 16,-1-21-16,0 21 0,21-21 0,-21 0 15,1 21-15,-22-22 0,21 1 16,0 0-16,-21 0 0,0 0 15,-21 21 17,0 0-32,-1 0 0,1 21 0,0 0 15,0-21-15,0 21 0,0 0 16,-1 1-16,1-1 0,21 0 16,0 0-16,0 0 0,0 0 15,0 1-15,0-1 16,0 0-16,21-21 15,1 0-15,-22 21 0,42-21 0,-21 0 16,0 0-16,0 0 0,22 0 16,-22 0-16,21 0 0,-21-21 0,22 21 15,-22-21-15,21 21 0,-21-21 16</inkml:trace>
  <inkml:trace contextRef="#ctx0" brushRef="#br0" timeOffset="28267.51">14668 2836 0,'0'0'0,"0"-21"0,0 0 16,0 0-1,22 21-15,-1 0 16,0 0-16,0 0 16,0 0-16,0 0 0,1 21 0,-1 0 15,0-21-15,-21 21 0,21 1 16,0-1-16,-21 0 0,0 0 0,0 0 15,0 0-15,0 1 0,0-1 0,0 0 16,0 0-16,0 0 16,0 0-16,-21-21 0,0 22 0,21-1 15,-21 0-15,0-21 0,21 21 16,-22-21-16,1 0 16,21-21 15,0 0-31,0 0 0,0-1 15,0 1-15,21 0 0,1 0 16,-1 0-16,-21 0 0,21-22 0,0 22 16,0 0-16,0-21 0,1 20 0,-1 1 15,0 0-15,0 0 0,0 21 16,-21-21-16,21 21 0,1-21 16,-1 21-1,-21 21 32,0 0-31,21-21-1,-42 0 485,0 0-422,-1 0-78,1 0 16,0 0-16,-21 0 0</inkml:trace>
  <inkml:trace contextRef="#ctx0" brushRef="#br0" timeOffset="53563.38">12763 4826 0,'0'0'0,"0"-21"0,0 0 0,0 0 0,22-1 16,-22 1-16,0 0 0,21 0 16,0 0-16,-21-22 0,0 22 0,21 0 15,0 0-15,0 0 0,-21 0 0,22-1 16,-22 1-16,0 0 0,21 21 16,-21-21-16,0 42 15,0 0 1,-21 0-16,-1 22 0,22-1 15,-21 0-15,0 22 0,0-22 16,21 22-16,-21-1 0,0 1 0,21 20 16,-22-41-16,1 20 0,21 1 15,0-22-15,0 0 0,0 1 0,0-1 16,0 0-16,0-20 0,0-1 16,0 0-16,0 0 0,21-21 15,1 21-15,-1-21 0,21 0 0,-21 0 16,0 0-16,1-21 0,20 0 15,-21 21-15,0-21 0,0 0 0,22-1 16,-22 1-16,-21 0 0,21 0 16,0 0-16,-21 0 0,0-22 0,0 22 15,0 0-15,-21 0 0,0 0 16,-21 21-16,20-22 0</inkml:trace>
  <inkml:trace contextRef="#ctx0" brushRef="#br0" timeOffset="56328.87">12658 5059 0,'-22'0'0,"44"0"0,-86 0 0,43 0 0,0 0 15,0 0-15,42 0 32,0-21-32,0 21 15,0 0-15,0-21 0,1-1 16,20 22-16,0-21 0,-21 21 0,22-21 16,-1 0-16,22 21 0,-22-21 15,0 0-15,1-1 0,-1 22 16,0-21-16,1 21 0,-22 0 0,0-21 15,0 21-15,0 0 0,0 0 16,-21 21 0,0 0-16,0 22 0,0-22 0,-21 21 15,0-21-15,21 22 0,-21-22 16,21 21-16,0 1 0,0-22 0,0 0 16,0 21-16,0-21 0,0 1 15,0-1-15,21 0 0,0-21 16,0 0-16,1 0 0,20 0 0,-21 0 15,0 0-15,22 0 0,-22 0 16,21-21-16,-21 0 0,0 21 16,22-22-16,-22 1 0,0-21 0,-21 21 15,0 0-15,21-22 0,-21 22 16,0-21-16,0-1 0,0 1 0,-21 21 16,0-21-16,-21 20 0,20-20 15,-20 21-15,21 0 0,-21 21 0,-1 0 16,22 0-16,-21 0 0,-1 21 0,22 0 15,-21 0-15,21 0 0,0 22 16,-22-1-16,43 0 0,-21-20 0,21 20 16,0 0-16,0 1 0,0-22 15,0 21-15,0-21 0,0 0 16,21 1-16,0-1 0,1-21 0,20 21 16,-21-21-16,21 0 0,1 0 0,-1 0 15,-21 0-15,22 0 0,-1-21 16,0 21-16,1-21 0,-1-1 0,-21 1 15,21 0-15,1-21 0,-22 21 16,21-1-16,-21-20 0,1 21 0,-1-21 16,0 20-16,-21 1 0,0 0 15,0 0-15,0 0 0,0 42 16,0 0 0,0 0-16,0 0 0,0 22 15,0-22-15,0 21 0,0-21 16,0 22-16,-21-22 0,21 21 0,0-21 15,0 1-15,0-1 0,0 0 0,0 0 16,0 0-16,0 0 16,21-21-16,0 0 15,0-21-15,-21 0 16,21 21-16,1-21 0,-22 0 16,0 0-16,21-1 0,0-20 0,-21 21 15,21-21-15,-21 20 0,21-20 16,-21 21-16,0 0 0,0-22 0,21 43 15,-21-21-15,0 42 32,0 1-32,0-1 0,0 0 0,0 0 15,22 0-15,-22 0 0,0 1 0,0 20 16,0-21-16,21 0 0,-21 0 16,0 1-16,21-1 15,0-21-15,0 0 0,0 0 16,1 0-16,-1 0 0,0 0 15,0 0-15,21-21 0,-20-1 0,-1 22 16,0-21-16,0 0 0,0 0 0,0 0 16,1 0-16,-22-1 15,21-20-15,0 21 0,-21 0 0,21 0 16,-21-1-16,0 1 0,21 0 0,-21 42 31,0 0-15,0 1-16,0-1 0,0 0 15,0 21-15,0-21 0,0 1 0,0-1 16,0 0-16,0 0 0,0 0 0,21 0 16,1 1-16,-1-1 15,0-21-15,0 0 0,0 0 0,0 0 16,1 0-16,-1 0 0,21 0 0,-21 0 16,0-21-16,22 21 0,-22-22 15,0 1-15,0 0 0,0 0 16,1 0-16,-1 0 0,0-1 0,-21 1 15,0 0-15,21 0 0,-21 0 16,0 0-16,0-1 0,0 1 0,0 0 16,0 0-16,-21 21 31,21 21 0,0 0-15,0-42 265,0 0-265,0 0-1,0 0-15,21-1 0,-21 1 16,0 0-16,21 0 16,0 0-16,-21 0 0,22-1 0,-1 22 15,0-21-15,0 0 0,0 21 16,0 0-16,1-21 0,-1 21 15,0 0-15,0 0 0,0 0 0,0 21 16,-21 0 0,0 0-16,0 1 0,0-1 15,0 0-15,0 0 16,0-42 31,0 0-47,0 0 15,0-1-15,0 1 0,-21 21 16,21-21-16,0 0 16,-21 21-16,0 0 0,21-21 15,-21 21-15,0 0 16,-1 0-16,1 0 0,0 21 16,0-21-16,0 21 0,21 21 0,-21-20 15,-1 20-15,22-21 0,-21 21 16,21 1-16,-21-22 0,21 21 0,0-21 15,0 22-15,0-22 0,0 21 0,0-21 16,0 1-16,21-1 0,0 0 16,1 0-16,-1-21 0,21 21 0,-21-21 15,22 0-15,-1 21 0,0-21 0,1 0 16,-1 0-16,0 0 16,1 0-16,-1 0 0,0 0 0,1 0 15,-1-21-15,0 21 0,1-21 16,-1 0-16,-21 0 0,21 0 0,-20-1 15,-1 1-15,21 0 0,-21-21 0,0 21 16,1-1-16,-1-20 0,0 21 16,-21 0-16,0 0 0,0-1 0,0 1 15,0 0-15,-21 21 16,0 0-16,-1 0 16,1 21-16,0 0 0,0 1 0,0-1 15,0 0-15,-1 0 0,1 21 0,21-20 16,-21-1-16,21 0 0,-21 0 15,21 0-15,-21 0 0,21 1 0,0-1 16,21-21 0,0 0-1,0 0-15,0 0 16,1 0-16,-1-21 0,-21-1 16,21 1-16,0 0 0,0 0 0,-21 0 15,21 0-15,1-22 0,-22 22 16,0 0-16,21-21 0,-21 20 15,21 1-15,-21 0 0,0 0 0,0 42 32,0 0-32,0 0 15,0 1-15,0-1 0,0 0 16,0 21-16,0-21 0,0 1 0,0-1 16,0 0-16,0 0 0,0 0 0,0 0 15,0 1-15,21-1 0,0-21 16,0 0-16,1 21 0,-1-21 15,0 0-15,21 0 0,-21 0 0,1 0 16,-1 0-16,0-21 0,0 0 16,0 21-16,22-22 0,-22 1 15,0 0-15,0-21 0,21-1 0,-20 22 16,-1-42-16,0 20 0,0 1 16,0 0-16,0-1 0,1-20 0,-22 21 15,21-1-15,-21 1 0,21 0 16,-21-1-16,0 22 0,0-21 0,0 21 15,0-1-15,0 44 16,0-1-16,-21 0 16,0 0-16,-1 21 0,1 1 0,0-1 15,0 0-15,0 1 16,0-1-16,21 0 0,0 22 0,0-22 0,0 1 16,0-1-16,-22-21 15,22 21-15,0-20 0,0-1 0,0 0 16,0 0-16,0 0 0,0 0 0,22-21 15,-22 22-15,21-22 16,0 0-16,0 0 0,0 0 16,0 0-16,1 0 0,-1-22 0,0 1 15,0 0-15,0-21 16,0 21-16,-21-1 0,0 1 0,0-21 16,0 21-16</inkml:trace>
  <inkml:trace contextRef="#ctx0" brushRef="#br0" timeOffset="56546.75">16171 4593 0,'0'0'0,"-21"-21"0,0 21 16,42 0-1,0 0-15,0 0 0,22 0 16,-1 0-16,0 0 0,1 0 0,-1 0 16,0 0-16,22 0 0,-22 0 15,1 0-15,-1 0 0,21 0 0,-20 0 16,-1 0-16,-21 0 0,22 0 15,-22 0-15,0 0 0,0 0 0,0 0 16,-42 0 0,-21 21-16,21-21 15,-22 21-15</inkml:trace>
  <inkml:trace contextRef="#ctx0" brushRef="#br0" timeOffset="57344.45">13420 5906 0,'0'0'0,"0"-22"15,0 1-15,-22-21 0,1 21 16,0 0-16,0 21 0,-21-22 0,20 22 16,-20 0-16,0 0 0,21 0 15,-22 22-15,1-1 0,0 21 0,-1-21 16,22 22-16,-21-1 0,21 21 0,-1-20 16,1 20-16,0-20 0,0 20 15,21 1-15,0-22 0,0 21 0,0-20 16,0 20-16,0-20 0,0-22 0,42 21 15,-21-21-15,22 0 0,-1 1 16,0-1-16,1-21 0,20 0 0,-20 0 16,20 0-16,-21 0 0,22-21 15,-22-1-15,1 1 0,-1 0 16,0 0-16,-21 0 0,1 0 0,-1-22 16,-21 22-16,0-21 0,0-1 15,0 22-15,-21-21 0,-22 21 0,22-22 16,-42 1-16,41 21 0,-20 0 15,21 21-15,0 0 0,-22 0 16,22 0-16,21 21 16,0 0-16,0 0 0,0 22 0,0-1 15,0 0-15,0 1 0,0-1 16,0 21-16,21-20 0,1 20 0,-22 1 16,21-22-16,-21 22 0,21-1 15,-21-21-15,0 22 0,0-22 16,0 22-16,0-22 0,0 0 15,0 1-15,0-1 0,0 0 0,0-20 0,0 20 16,0-21-16,0 0 16,21-42 15,0 0-31,0 0 0,-21-22 16,22 1-16,-1 0 0,0-1 0,0 1 15,0-21-15</inkml:trace>
  <inkml:trace contextRef="#ctx0" brushRef="#br0" timeOffset="58611.74">13864 6138 0,'0'0'0,"21"-63"0,0-1 0,-21 22 15,22 0-15,-22-1 0,21 22 0,-21 0 16,0 42 0,-21 0-16,-1 22 15,22-1-15,-21 0 0,21 1 0,0-1 16,-21 0-16,21 1 0,-21 20 0,21 1 15,0-22-15,0 22 0,0-22 16,0 0-16,0 1 0,0-1 0,0 0 16,21-21-16,0 1 0,-21-1 15,21-21-15,1 0 0,20 0 16,-21 0-16,0 0 0,22 0 0,-1 0 16,-21-21-16,21-1 0,-20 1 15,20 0-15,0 0 0,-21-21 0,1-1 16,-1 1-16,0 0 0,0-1 0,0 1 15,-21 21-15,0-22 0,0 1 16,0 21-16,0 0 0,0 0 0,0-1 16,-21 22-16,0 0 0,0 0 0,0 0 15,-1 0-15,1 22 0,0-1 16,0 0-16,0 21 0,0-21 0,-1 22 16,1-1-16,0 0 0,0 1 15,0-22-15,21 21 0,-21 1 16,21-22-16,0 21 0,0-21 0,0 0 15,0 1-15,0-1 0,21-21 16,0 0-16,0 0 16,0 0-16,0 0 0,1-21 0,-1-1 15,0 1-15,21 0 0,-21 0 16,1-21-16,-1 20 0,0-20 0,0 0 16,-21-1-16,21 1 0,-21 21 0,21-21 15,-21 20-15,0 1 0,0 0 16,0 42-1,0 0 1,0 1-16,0-1 0,0 0 16,0 21-16,0-21 0,0 22 0,0-1 15,0-21-15,0 22 0,0-22 0,0 0 16,0 0-16,0 0 0,22-21 16,-1 21-16,-21 1 0,21-22 0,0 0 15,0 0-15,0 0 0,1 0 16,-1 0-16,0-22 0,0 1 15,0 0-15,0 0 0,22 0 0,-22 0 16,0-22-16,0 22 0,0-21 16,1-1-16,-1 22 0,0-42 15,-21 20-15,21 22 0,-21 0 16,0 42 15,-21 0-31,21 1 16,0-1-16,0 0 0,0 21 15,0-21-15,0 1 0,0 20 0,0-21 16,0 0-16,21 0 0,-21 1 0,21-1 16,-21 0-16,21 0 15,-21 0-15,22-21 0,-22 21 16,0-42 15,0 0-15,-22 21-16,22-21 0,-21 0 0,21 0 15,-21-1-15,21 1 16,-21 21-16,0 0 16,21 21-1,0 1-15,0-1 16,0 0-16,0 0 16,21-21-16,-21 21 0,21-21 15,0 0-15,0 0 0,1 0 0,20 0 16,-21 0-16,0 0 0,22 0 0,-1 0 15,-21-21-15,21 21 16,-20-21-16,20 0 0,0 21 0,-21-21 16,22-1-16,-22 1 0,21-21 0,-21 21 15,1 0-15,-1-1 0,0 1 16,0 0-16,-21 0 0,0 0 0,0 0 16,-21 42 15,0 0-31,0 0 15,-1 0-15,22 0 0,-21 1 16,21-1-16,-21 0 0,21 0 0,0 0 16,0 0-16,-21 1 15,21-1-15,0 0 16,-21-21-16,21 21 16,21-21 15,0-21-31</inkml:trace>
  <inkml:trace contextRef="#ctx0" brushRef="#br0" timeOffset="59478">15917 6477 0,'-21'0'0,"42"0"0,-21 0 31,21 0-31,1 0 16,-1 0-16,0-21 0,21 0 0,-21 21 15,1-21-15,20-1 0,-21 1 0,21 21 16,-20-21-16,20 0 0,-21-21 16,0 20-16,0 1 0,1 0 0,-1-21 15,0 21-15,-21-22 0,21 22 16,-21-21-16,0 21 0,0-1 0,0 1 15,0 0-15,0 0 0,0 0 16,0 42 0,-21 0-16,0 0 15,21 0-15,-21 1 0,-1 20 16,22 0-16,-21 1 0,0-1 0,0 21 16,0-20-16,21 20 0,-21 1 0,-1-1 15,1 1-15,0-1 0,0 1 16,0-22-16,21 22 0,-21-1 15,-1-21-15,1 1 0,0 20 0,0-20 16,21-1-16,0 0 0,-21 1 0,21-1 16,0 0-16,0-21 0,0 22 0,0-22 15,0 0-15,0 0 0,0 0 16,21-21-16,0 22 0,0-22 16,0 0-16,1 0 0,20-22 15,-21 1-15,0 0 0,0 0 16,1 0-16,-1 0 0,0-1 0,0-20 15,0 21-15,0-21 0,1-1 0,-1 1 16,-21 0-16,0-1 0,0 1 16,0-22-16,0 22 0,0 0 0,-21-1 15,-1 1-15,1 21 0,21 0 0,-21 0 16,0-1-16,0 22 0,0 0 16,42-21 15,0 21-31,0 0 15,0-21-15,0 0 0,1 0 0,20 21 16,-21-21-16,0-1 0,22 1 0,-22 0 16,21 0-16,-21-21 0,0 20 15,1 1-15,-1 0 0,0-21 0,0 42 16,0-21-16,0-1 0,-21 44 31,0-1-31,0 0 16,0 0-16,0 21 15,-21-20-15,21-1 0,0 21 0,-21-21 16,21 22-16,-21-22 0,21 0 0,0 0 16,0 0-16,0 0 15,21-21 1,0 0-16,-21-21 16,21 0-16,-21 0 0,0 0 15,22 0-15,-1-1 0,-21-20 0</inkml:trace>
  <inkml:trace contextRef="#ctx0" brushRef="#br0" timeOffset="59646.91">16806 6160 0,'-21'0'15,"0"0"1,0 0-16,21 21 16,0 0-16,0 0 15,0 0 1,21-21-1,0 0-15,0 0 0,0 0 16,1 0-16,-1 0 0,0 0 0</inkml:trace>
  <inkml:trace contextRef="#ctx0" brushRef="#br0" timeOffset="59979.44">17187 6244 0,'0'0'0,"21"0"0,1 0 0,-44 0 31,1 0-16,0 0-15,0 0 0,0 0 0,0 0 16,-22 21-16,22 1 0,0-22 16,21 21-16,-21 0 0,21 0 0,0 0 15,0 0-15,0 1 16,0-1-16,21 0 0,0-21 0,0 21 16,-21 0-16,43-21 0,-22 21 0,0-21 15,0 22-15,0-22 0,-21 21 16,21 0-16,1 0 0,-22 0 15,0 0 1,-22-21 0,1 0-16,0 0 0,0 22 0,0-22 15,0 0-15,-1 0 0,1 0 0,0 0 16,0 0-16,0-22 16,21 1-16,0 0 15,0 0-15,0 0 0,0 0 0,21-1 16</inkml:trace>
  <inkml:trace contextRef="#ctx0" brushRef="#br0" timeOffset="60435.18">17632 5884 0,'0'0'0,"21"-42"0,-21 21 0,0 0 0,0 0 16,0 42-1,0 0 1,0 0-16,0 0 0,0 0 0,0 22 15,0-22-15,0 21 0,0 1 16,0-1-16,-21 0 0,21 1 0,-21-1 16,21 0-16,0 1 0,-22-22 0,22 21 15,-21 0-15,21 1 0,-21-22 16,21 42-16,0-41 16,-21-1-16,21 0 0,0-42 31,0 0-16,0-1-15,0 1 0,21 0 16,-21-21-16,21-1 0,22 22 0,-22-21 16,21 0-16,-21-1 0,22 1 0,-1 21 15,21-22-15,-20 22 0,-1 0 16,0 0-16,-20 21 0,20 0 0,0 0 16,-21 0-16,1 21 0,-1 0 15,0 0-15,0 22 0,-21-22 0,0 0 16,0 21-16,0-20 0,0 20 15,0-21-15,-21 21 0,-21-20 16,42 20-16,-43-21 0,22 0 0,0 0 16,0 22-16,0-22 0,-1 0 0,1 0 15,0-21-15,0 21 0,-21 1 16,20-1-16</inkml:trace>
  <inkml:trace contextRef="#ctx0" brushRef="#br0" timeOffset="61979.54">13864 7705 0,'0'0'0,"0"-21"0,-21-22 15,21 22-15,-21-21 0,21 21 0,0-22 16,-21 22-16,21-21 0,-22 21 15,1-1-15,21 1 0,0 42 16,0 1 0,-21-1-16,21 21 0,0 0 0,0 1 15,0-1-15,0 22 0,0-22 0,0 0 16,0 22-16,0-22 0,0 22 16,0-22-16,0 0 0,0 1 0,0 20 15,0-42-15,0 0 0,0 1 16,21-22 15,-21-22-31,21 22 0,1-21 0,-1 0 16,-21-21-16,21 21 0,0-22 15,0 22-15,0-21 0,1 21 0,-1-22 16,0 1-16,-21 21 0,21-22 0,0 22 16,0 0-16,-21 0 0,22 21 15,-1 0-15,-21 21 16,0 0-16,0 0 0,0 22 15,0-22-15,0 21 0,0 1 0,0-1 16,0-21-16,21 21 0,-21 1 0,0-22 16,0 0-16,21 21 0,0-20 15,0-1-15,1 0 16,-1-21-16,0 21 0,21-21 0,-21 0 16,1 0-16,-1 0 0,21-21 15,-21 0-15,0 0 0,22-1 0,-22 1 16,0-21-16,0 21 0,0-22 0,1 22 15,-1-21-15,-21 0 0,0-1 16,0 1-16,0 0 0,21-1 0,-21 1 16,0 0-16,0-1 0,0 22 15,0 0-15,0 0 0,0 42 16,0 0 0,0 0-16,0 22 0,0-22 15,0 21-15,0 0 0,0 1 16,0-1-16,0 0 0,0 1 0,0-1 15,0 0-15,0 1 0,0-1 0,0-21 16,0 22-16,0-22 0,21 0 16,0 0-16,0-21 0,1 21 0,-1-21 15,0 0-15,0 0 0,0 0 16,0 0-16,1 0 0,20-21 0,-21 0 16,0 0-16,0 0 0,1-1 0,-1 1 15,0 0-15,0-21 0,0 21 16,0-22-16,-21 1 0,0 0 0,0 20 15,0-20-15,0 21 0,0-21 0,0 20 16,0 1-16,-21 21 16,0 0-16,0 0 0,0 21 15,21 1-15,-21-1 0,21 0 0,-22 21 16,1-21-16,21 22 0,0-1 16,0-21-16,0 22 0,0-1 0,0-21 15,0 0-15,0 0 0,21 1 0,1-1 16,-1 0-16,0-21 0,0 0 15,0 0-15,0 0 0,22 0 0,-22 0 16,21 0-16,-21 0 0,22 0 0,-22-21 16,21 0-16,-21-1 0,22 1 15,-22 0-15,21-21 0,-21 21 16,1-22-16,-1 1 0,-21 0 0,21-1 16,-21 1-16,21 0 0,-21-22 15,0 22-15,0-1 0,0 1 0,0 21 16,0 0-16,0 0 0,0-1 0,0 44 31,0-1-31,0 0 0,0 0 0,0 0 16,0 22-16,0-1 0,0-21 0,-21 21 15,21 1-15,-21-1 0,21 0 16,0-20-16,0 20 0,-21 0 0,21-21 16,-22 1-16,22-1 0,0 0 15,0 0-15,0 0 16,0-42 15,0 0-31,0 0 16,0 0-16,22-22 0,-1 22 0,0 0 15,0-21-15,0 20 0,0 1 16,22 0-16,-22 0 0,0 0 0,21 0 16,-20-1-16,20 22 0,-21 0 0,0 0 15,22 0-15,-22 0 0,0 22 16,0-1-16,-21 0 0,0 0 0,0 0 15,0 0-15,0 22 0,0-22 16,-21 0-16,0 0 0,-22 0 16,22 1-16,0-1 0,-21 0 0,21 0 15,-1-21-15,1 21 0,0-21 0,0 21 16,0-21-16,21-21 31,0 0-31,21 21 0,0-21 0,0 0 16</inkml:trace>
  <inkml:trace contextRef="#ctx0" brushRef="#br0" timeOffset="63974.95">16044 8086 0,'0'0'15,"21"0"-15,1 0 16,-1-21-16,-21-1 0,21 22 15,-21-21-15,21 0 0,0 0 0,0 0 16,1-22-16,-1 22 0,0 0 16,0-21-16,0-1 0,0 22 0,1-21 15,-1 0-15,0-1 0,0 1 0,-21 0 16,21-1-16,-21 22 16,21 0-16,-21 0 0,0 0 0,-21 42 31,0 0-31,21 21 0,-21-21 15,0 22-15,0-1 0,21-21 0,0 22 16,-22-1-16,22 0 0,-21 1 16,21-1-16,0-21 0,0 21 0,0 1 15,0-22-15,0 0 0,0 0 0,0 0 16,21 1-16,1-22 0,20 21 16,-21-21-16,0 0 0,0 0 15,1 0-15,-1 0 0,21-21 16,-21-1-16,0 22 0,1-21 0,-1 0 15,21 0-15,-21 0 0,0-22 0,-21 22 16,22 0-16,-1 0 0,0-21 16,-21 20-16,0 1 0,21 0 15,-21 0-15,21 21 0,-21 21 32,0 0-32,0 0 0,-21 1 15,21-1-15,-21 0 0,0 21 0,21-21 16,0 1-16,0-1 0,0 21 15,0-21-15,0 0 0,0 1 0,0-1 16,0 0-16,21-21 16,0 0-16,0 0 15,0 0-15,1 0 16,-1 0-16,0-21 0,-21 0 16,21-1-16,-21 1 0,21 0 15,-21 0-15,0 0 0,0 0 0,0-1 16,0-20-16,0 21 0,0-21 0,-21 20 15,0 1-15,21 0 0,-21 0 16,21 0-16,-21 21 0,42 0 47,0 0-47,21 0 0,-21 0 0,22 0 16,-1 0-16,0 0 0,1 0 15,-1 0-15,22 0 0,-22 0 16,21 0-16,1 0 0,-22 0 0,1 0 15,20 0-15,-42 0 0,22 0 16,-22-21-16,21 21 0,-21-22 16,-21 1-1,-21 21 1,0 0-16,0 0 0,-22 0 0,22 0 16,-21 21-16,21 1 0,-22-22 15,22 21-15,-21 0 0,21 0 0,0 0 16,-22 0-16,43 1 0,-21-1 15,21 0-15,-21 0 0,21 0 16,0 0-16,0 1 0,0-1 16,21-21-16,0 21 0,0-21 0,1 0 15,-1 0-15,21 0 0,-21 0 16,0 0-16,22 0 0,-22 0 0,0-21 16,0 21-16,0-21 0,1-1 15,-1 1-15,0 0 0,0 0 16,-21 0-16,0 0 0,21-1 0,-21 1 15,21 0-15,-21 0 0,0 0 0,0 0 16,0-1-16,0 44 31,0-1-15,-21 0-16,21 0 0,-21 0 16,21 0-16,0 1 0,0-1 15,0 0-15,-21 0 0,21 0 16,0 22-16,0-22 0,0 0 0,0 21 15,0-21-15,0 22 0,0-22 16,0 21-16,0 1 0,0-22 0,0 21 16,0 43-16,0-43 0,21 0 15,-21 1-15,21-1 0,-21 0 16,21 1-16,-21-1 0,0 0 0,0 1 16,0-22-16,0 21 0,0-21 15,-21 22-15,0-22 0,0 0 0,0 0 16,0 0-16,-22 1 0,22-22 15,0 0-15,-21 0 0,20 0 0,1 0 16,-21-22-16,21 1 0,0 0 0,-1 0 16,1 0-16,21-22 0,0 1 15,0 21-15,0-21 0,0-1 16,0 1-16,0 0 0,21-22 0,1 22 0,20-22 16,-21 1-16,21-1 0,43-63 15,-43 43-15,1 20 16,20-21-16,-20 22 0,20-22 0,-21 22 0,1-1 15,-1 1-15,0 20 16,1 1-16,-22 0 0,0 21 0,0-1 16,-21 1-16,0 42 15,-21 1 1,21 20-16,-21-21 0,21 21 16,0-20-16,-21 20 0,21-21 15,0 21-15,0-20 0,0 20 0,0-21 16,0 0-16,21 0 0,-21 1 0,21-1 15,0 0-15,0 0 0,1-21 16,-1 0-16,0 0 0,0 0 0,21 0 16,-20 0-16,-1 0 0,0 0 0,21-21 15,-21 0-15,1 0 16,-1-1-16,21 1 0,-21-21 0,0 0 16,1 20-16,-1-20 0,21 0 15,-21 21-15,0-22 0,-21 22 0,22 0 16,-1 0-16,0 21 0,0 0 0,0 0 15,0 0 1,1 0-16,-22 21 16,21 0-1,-21-42 63,-21 21-78,-1-21 16,1 21-16,0 0 0,0 0 16,0 0-16,0 0 15,21 21-15,-22 0 0,1-21 0,21 42 16,0-20-16,-21-1 0,0 0 16,21 21-16,-21-21 0,21 1 0,0-1 15,0 21-15,0-21 0,0 0 0,0 1 16,0-1-16,21-21 15,0 21-15,0 0 0,0-21 0,1 0 16,-1 21-16,21-21 0,-21 0 0,0 0 16,1 0-16,-1 0 0,21 0 15,-21-21-15,22 0 0,-22 0 16,0 0-16,0 21 0,0-22 16,0 1-16,-21 0 0,22 0 0,-22 0 15,21 0-15,-21-22 0,0 22 0</inkml:trace>
  <inkml:trace contextRef="#ctx0" brushRef="#br0" timeOffset="64171.84">18394 7197 0,'0'0'16</inkml:trace>
  <inkml:trace contextRef="#ctx0" brushRef="#br0" timeOffset="78437.46">19389 4255 0,'0'-22'31,"0"1"-15,0 0-16,0 0 16,0 0-16,0 0 0,0-1 15,0 1-15,0 0 16,0 0-16,0 0 0,0 0 0,0-1 15,21 1-15,0 0 0,21 0 16,-21 0-16,22 0 0,-1-1 16,0 22-16,1-21 0,-1 0 15,0 21-15,1 0 0,20-21 0,-20 21 16,-1 0-16,0 0 0,1 0 16,-1 0-16,0 0 0,22 0 0,-22 0 15,0 0-15,-20 21 0,20 0 16,0 0-16,-21 1 0,1-1 0,-1 0 15,0 21-15,-21-21 0,0 22 16,0-1-16,0 0 0,0 1 0,-21-1 16,-22 0-16,22 1 0,-21 20 0,21-20 15,-22-1-15,1 0 0,0 1 16,-1-1-16,1-21 0,0 43 16,-1-22-16,22 0 0,-21 22 15,0-22-15,-1 22 0,22-22 0,-21 21 16,21-20-16,-22-1 0,22 22 15,0-22-15,0 0 0,21 1 0,0-1 16,0 0-16,0-21 0,0 22 0,0-1 16,0-21-16,0 22 0,0-22 15,0 21-15,21-21 0,0 0 0,21 1 16,-20-1-16,-1 0 0,21 0 16,-21 0-16,22 0 0,-1-21 0,0 22 15,1-22-15,-1 0 0,0 0 0,1 0 16,-1 0-16,21 0 0,-20 0 15,-1 0-15,0 0 0,1 0 16,-1 0-16,-21-22 0,22 1 0,-22 21 16,0-21-16,0 21 0,0-21 15,0 0-15,-21 0 0,0-1 32,-21 22-17,0 0-15,0 22 0,0-22 16,0 21-16,-1 0 0,1-21 15,-21 21-15,21 0 0,0 0 16,-1 1-16,-20 20 0,21-21 0,0 0 16,-22 22-16,22-22 0,0 21 0,0-21 15,0 22-15,0-22 0,-1 21 16,1-21-16,21 22 0,-21-1 16,21 0-16,0 1 0,-21-1 0,21 0 15,-21 22-15,21-22 0,0 0 0,0 22 16,0-22-16,0 22 0,0-1 15,0-20-15,0 20 0,0 1 0,0-22 16,0 21-16,0 1 0,0-1 16,0 1-16,0-1 0,21 1 0,-21-1 15,0 1-15,21-1 0,-21-20 0,0 20 16,0-20-16,21 20 0,0-21 16,-21 22-16,22-22 0,-22 1 0,0 20 15,0-21-15,0 1 0,0-1 16,0 0-16,0 1 0,0-1 0,0-21 15,-22 22-15,1-22 0,0 0 16,0 0-16,0 0 0,0 0 0,-1 1 16,-20-1-16,21-21 0,0 21 0,0-21 15,-1 0-15,1 0 0,0 0 16,0 21-16,0-21 0,0 0 16,21-21 77</inkml:trace>
  <inkml:trace contextRef="#ctx0" brushRef="#br0" timeOffset="89647.42">7239 9271 0,'0'0'0,"0"-21"0,21 21 0,0-21 15,0 0-15,1-1 0,-1 22 16,0-21-16,0 0 0,21 0 0,-20-21 16,-1 20-16,0 1 0,0 0 15,0 0-15,-21 0 0,0 0 0,0-1 16,0 1-16,0 0 0,0 0 0,0 0 15,0 0-15,-21-1 0,0 1 16,0 0-16,21 0 16,-21 21-16,-1 0 15,22 21 1,0 0-16,-21 0 0,21 22 16,0-1-16,0 0 0,-21 22 15,21-1-15,0 1 0,0-1 0,0 1 16,0 21-16,0-22 0,-21 22 0,21-1 15,-21 1-15,0-21 0,21 20 16,-22-20-16,22 20 0,0-20 0,0-22 16,-21 22-16,21-1 0,-21-20 0,21 20 15,0-21-15,0 1 16,0-22-16,0 21 0,0-21 0,0 1 16,-21-1-16,0-42 31,21-1-31,0 1 15,0 0-15,0-21 0,0-1 0,0 22 16,0-21-16,0 0 0</inkml:trace>
  <inkml:trace contextRef="#ctx0" brushRef="#br0" timeOffset="89999.22">7239 9398 0,'0'0'16,"-21"-42"-16,21-1 0,-21 22 0,21-21 0,0 21 15,0-22-15,0 1 0,0 21 16,0-21-16,21-1 0,0 22 0,0-21 16,21-1-16,-20 1 0,20 21 0,21-21 15,-20 20-15,20 1 0,1 0 16,20 0-16,-20 21 0,-1 0 0,1 0 16,-1 21-16,-20 0 0,-1 22 15,0-1-15,-20 0 0,-22 1 16,0-1-16,0 21 0,-22-20 0,1-1 15,-21 0-15,0 1 0,-1-1 0,1 0 16,0 1-16,-22-1 0,22-21 16,-1 0-16,1 22 0,0-22 15,21 0-15,-22 0 0,22-21 0,0 21 16,21 1-16,21-22 31,0 0-31,0 0 0,1-22 16,-1 1-16,0 21 0,0 0 15,0 0-15</inkml:trace>
  <inkml:trace contextRef="#ctx0" brushRef="#br0" timeOffset="93775.06">7980 9716 0,'0'0'0,"21"0"15,0 0-15,0 0 16,0 0-16,1 0 0,-1-22 15,0 22-15,0-21 0,0 0 0,22 0 16,-22-21-16,0 20 0,21-20 16,-21 21-16,22-21 0,-22-1 0,0 22 15,0-21-15,0-1 0,1 22 16,-22-42-16,0 20 16,0 22-16,0 0 0,-22 21 0,1-21 15,0 21-15,0 0 0,0 0 16,-22 0-16,22 0 0,0 21 0,21 0 15,-21-21-15,21 21 0,0 1 0,0-1 16,0 0-16,0 0 0,21 0 16,0 0-16,0 1 0,-21-1 15,22 0-15,-1 0 0,0 0 16,-21 22-16,0-22 0,21 0 0,0 0 16,-21 21-16,0-20 0,0-1 0,21 0 15,-21 0-15,0 0 0,22 0 16,-22 1-16,21-22 0,-21 21 15,21-21-15,0 0 0,0 0 16,0 0-16,22 0 0,-22-21 16,0-1-16,21 1 0,-20 0 0,20 0 15,-21 0-15,21 0 0,1-22 16,-1 22-16,-21-21 0,22 21 0,-1-22 16,-21 22-16,0-21 0,0 21 15,1-1-15,-22-20 0,0 21 0,0 0 16,0 0-16,0-1 0,0 1 15,-22 21-15,1 0 0,0 0 16,0 0-16,0 21 0,0 1 16,-1-1-16,1 0 0,0 0 15,21 0-15,-21 22 0,0-22 0,21 0 16,-21 21-16,21-21 0,0 22 16,0-22-16,0 21 0,0-21 0,0 1 15,0 20-15,0-21 0,21 0 16,0 0-16,21-21 0,-21 22 0,1-22 15,20 0-15,-21 0 0,21 0 0,1 0 16,-1 0-16,0-22 0,1 1 16,-1 21-16,0-42 0,1 21 0,-1 0 15,-21-1-15,22-20 0,-1 21 16,-21-21-16,0 20 0,0-20 0,1 0 16,-1 21-16,-21-1 15,0 1-15,0 0 0,-21 21 16,-1 0-16,1 0 15,0 0-15,0 0 0,21 21 16,-21 0-16,21 1 0,0-1 16,0 0-16,0 0 0,0 0 15,0 0-15,0 1 0,0-1 0,21 21 16,-21-21-16,21 0 0,0 1 16,-21-1-16,0 21 0,21-21 0,1 0 15,-22 1-15,0-1 0,0 0 16,-22-21 15,1 0-31,0 0 0,0-21 16,21 0-16,-21 21 0,21-22 15,-21 22-15,-1-21 0,1 21 16,0 0 0,0 0-16,21 21 15,0 1-15,0-1 16,0 0-16,21 0 15,0-21-15,0 0 0,1 0 16,-1 0-16,21 0 0,-21 0 0,22 0 16,-22 0-16,21 0 0,0 0 15,1-21-15,-1 21 0,0-21 16,1 0-16,-1-1 0,0 1 0,1 0 16,-1 0-16,-21 0 0,0-22 0,1 22 15,-1-21-15,0 21 0,-21 0 16,21-22-16,-21 22 0,0 0 0,0 0 15,0 0-15,-21 21 16,0 0-16,0 0 16,-1 0-16,1 0 0,0 21 15,0 0-15,0 0 0,0 0 0,-1 0 16,22 1-16,0 20 0,-21-21 16,21 0-16,0 22 0,0-22 15,0 0-15,0 21 0,0-21 0,21 1 16,1-22-16,-1 21 0,0 0 15,0-21-15,21 0 0,-20 0 0,20 0 16,-21 0-16,21 0 0,-20 0 0,20 0 16,-21-21-16,21 0 0,-20-1 15,-1 1-15,0 0 0,21 0 0,-21-21 16,1 20-16,-1-20 0,-21 21 16,21 0-16,0-22 0,-21 22 15,0 0-15,0 0 0,0 0 0,-21 42 47,0 0-47,21 0 0,-21 0 0,21 1 16,0 20-16,0-21 0,-22 0 15,22 22-15,0-22 0,0 0 0,-21 0 16,21 0-16,0 0 0,0 1 0,0-1 16,21-21 15,1-21-31,-22-1 15,21 1-15,0 0 0,0 0 16,-21-21-16,21 20 0,0 1 0,-21 0 16,22 0-16,-22 0 0,21 0 15,0-1-15,0 22 16,0 22 0,-21-1-1,0 0-15,0 0 16,0 0-16,0 0 0,0 1 0,0-1 15,21 0-15,-21 0 0,22-21 16,-22 21-16,21 0 0,0-21 0,0 22 16,0-22-16,0 0 0,1 0 15,-1 0-15,0 0 0,21 0 16,-21-22-16,1 1 0,20 0 0,-21 0 16,21 0-16,-20 0 0,-1-1 15,21-20-15,-21 21 0,0-21 16,1-1-16,-1 22 0,0-21 0,-21-1 15,21 1-15,0 0 0,-21-22 0,0 22 16,0 0-16,0-1 0,0 22 16,0-21-16,0 21 0,0-1 15,0 1-15,-21 21 16,0 21 0,21 1-16,0 20 0,-21-21 0,21 21 15,-21-20-15,21 20 0,-22 0 0,22 1 16,0-1-16,0-21 0,0 21 15,-21 1-15,21-1 0,0-21 16,0 22-16,0-22 0,0 21 0,21-21 16,-21 22-16,22-22 0,-1 0 15,0 0-15,0 0 0,0 0 0,0 1 16,1-22-16,20 0 0,-21 0 0,0 0 16,22 0-16,-22 0 0,0 0 15,21-22-15,-21 22 0,1-21 0,-1 0 16,0 0-16,21-21 0,-21-1 15,1 22-15,-1-21 0,-21 21 16,0-1-16,0-20 0,0 21 0,0 0 16,0 0-16,0-1 0,0 1 15,-21 21 1,-1 0-16,1 0 16,0 21-16,21 1 0,-21-1 0,0 0 15,21 0-15,-21 0 0,21 0 0,-22 1 16,22 20-16,-21-21 0,21 0 15,0 22-15,0-22 0,0 0 0,0 0 16,0 0-16,0 0 0,0 1 16,21-22-1,1 0-15,-1 0 0,0-22 16,0 1-16,-21 0 0,21 21 0,0-21 16,-21-21-16,22 20 15,-1 1-15,-21-21 0,0 21 0,21 0 16,-21-22-16,21 22 0,-21 0 0,0 0 15,0 0-15,0-1 0,0 44 32,0-1-17,0 0-15,0 0 0,-21 0 0,21 0 16,0 1-16,0-1 0,0 0 16,0 21-16,0-21 0,0 1 15,0-1-15,0 0 0,21-21 0,0 0 16,0 0-16,1 0 15,-1 0-15,0 0 0,0 0 16,0-21-16,0 21 0,-21-21 16,22-1-16,-22 1 0,21 0 15,0-21-15,-21 21 0,0-1 0,21-20 16,-21 0-16,21-1 0,0 1 0,-21 0 16,0-1-16,22 1 0,-22 0 15,21 21-15,-21-22 0,0 22 0,0 0 16,0 0-16,0 0 0,-21 21 15,-1 21 1,1 0-16,21 0 0,-21 21 0,0-20 16,21-1-16,-21 21 0,21 0 15,0-20-15,0 20 0,0 0 16,0 1-16,0-22 0,0 21 0,0-21 16,0 22-16,0-22 0,0 0 0,0 0 15,21 21-15,0-20 0,-21-1 16,21-21-16,0 21 0,1 0 0,-1-21 15,0 0-15,0 0 0,0 0 16,0 0-16,1 0 16,-1-21-16,0 0 0,0 21 0,0-21 15,0-22-15,1 22 0,-1 0 0,-21-21 16,21 20-16,0 1 0,0-21 16,0 21-16,-21 0 0,22-1 15,-22 1-15,21 0 0,-21 0 16,0 42-1,0 0-15,0 0 16,0 1-16,0-1 0,0 0 0,0 0 16,0 0-16,0 22 0,0-22 15,0 0-15,0 0 0,0 0 0,0 0 16,21-21-16,0 22 0,0-1 16,0-21-16,1 0 0,-1 0 15,0 0-15,0 0 0,0 0 0,0-21 16,1 21-16,-1-22 0,0 1 0,0 0 15,0 21-15,0-21 16,1 0-16,-1 0 0,0-1 0,0-20 16,0 21-16,0 0 0,-21 0 0,22 21 15,-22-22-15,21 22 16,-42 22 0,-1-1-16,1 0 15,21 0-15,-21 0 0,21 0 16,-21 22-16,21-22 0,0 0 0,0 0 15,0 0-15,0 1 0,0-1 0,0 0 16,0 0-16,21 0 16,0-21-16,0 0 0,1 0 15,-1 0-15,0 0 0,0 0 16,0 0-16,0-21 0,1 21 16,-1-21-16,0 0 0,-21 0 15,0-1-15,0 1 0,0 0 0,0 0 16,0 0-16,0-22 0,0 22 0,0 0 15,0-21-15,0 21 0,-21-1 16,0 1-16,-1 21 0,1-21 0,0 21 16,-21 0-16,21 0 0,-1 0 0,1 0 15,0 0-15,21 21 32,21-21-32,22 0 15,-22 0 1,0 0-16,21 0 0,1 0 0,-22 0 15,21 0-15,0 0 0,-20 0 0,20-21 16,-21 21-16,21 0 0,-20 0 16,20 0-16,-21 0 0,0 0 0,0 0 15,1 0-15,-1 21 16,-21 0-16,21-21 0,-21 22 16,0-1-16,0 0 0,0 0 15,0 0-15,0 0 0,0 1 0,0-1 16,0 0-16,0 0 0,0 0 15,0 0-15,-21 1 0,0-1 16,21 0-16,0 0 0,0 0 16,0-42 31,0 0-32,21 0-15,-21 0 0,21-1 0,0 1 16,0 0-16,0-42 0,1 20 15,20 22-15,-21-21 0,0 21 0,0-22 16,22 22-16,-22 0 16,21-21-16,-21 42 0,22-22 0,-22 1 15,21 21-15,-21 0 0,1 0 0,-22 21 16,21 1-16,-21-1 16,0 0-16,0 0 0,0 21 0,0-20 15,0 20-15,-21-21 0,21 21 0,0-20 16,-22-1-16,22 21 0,-21-21 15,21 0-15,0 1 0,0-1 0,0 0 16,0 0-16,0 0 0,21-21 16,1 0-16,-1 0 15,0 0-15,0 0 0,0 0 0,22 0 16,-22-21-16,0 21 16,0-21-16,0 0 0,-21 0 15,21-1-15,1 1 0,-1 0 0,-21 0 16,0 0-16,0 0 0,21-1 0,-21 1 15,0 0-15,0 0 0,0 0 16,0-22-16,0 22 0,-21 0 0,21 0 16</inkml:trace>
  <inkml:trace contextRef="#ctx0" brushRef="#br0" timeOffset="94118.86">13377 8721 0,'0'-21'15,"-21"21"-15,21-22 0,-21 22 16,21-21-16,21 21 63,-21 21-32,-21-21-31,0 0 15</inkml:trace>
  <inkml:trace contextRef="#ctx0" brushRef="#br0" timeOffset="94447.19">11896 8975 0,'21'0'31,"0"0"-31,0 0 0,0 0 16,22 0-16,-22 0 0,21-21 0,-21 21 15,22 0-15,-22 0 0,21 0 0,-21-22 16,0 22-16,22 0 15,-22 0-15,0 0 0,0 0 0,0 0 16,-21-21 15,-42 21-15,21 0 0</inkml:trace>
  <inkml:trace contextRef="#ctx0" brushRef="#br0" timeOffset="94755.01">10668 9208 0,'42'0'15,"-21"0"1,22 0-16,-22 0 0,21-22 15,1 22-15,-22 0 0,21-21 0,0 21 16,1-21-16,-1 21 0,0 0 0,1-21 16,-1 21-16,-21 0 0,0 0 15,22-21-15,-22 21 0,0 0 0,0 0 16,0 0 0,1 0 15,-1 0-16,0 0-15</inkml:trace>
  <inkml:trace contextRef="#ctx0" brushRef="#br0" timeOffset="96876.81">15621 9144 0,'21'-21'0,"-42"42"0,42-63 0,0 42 0,-21-21 16,0-1-16,0 1 0,0-21 16,0 21-16,21 0 0,-21-1 0,0-20 15,0 21-15,0 0 0,0 0 16,0 42 0,0 0-16,0 0 15,0 21-15,0 1 0,-21-1 16,0 22-16,21-22 0,-21 0 0,0 22 15,0-22-15,-1 22 0,-20-22 16,21 21-16,0 1 0,0-22 16,-1 1-16,1 20 0,0-21 0,-21 22 15,42-22-15,-21-21 16,-1 1-16,1-1 0,0 0 0,0-21 16,0 0-16,0 0 15,21-21 1,-22 0-16,22-1 0,0 1 0,-21 0 15,21-21-15,0-1 0,0 1 0,0 0 16,0-1-16,0 1 0,0 0 16,0-1-16,21 22 0,-21-21 15,0 21-15,0 0 0,0-1 16,0 1-16,22 21 0,-1 0 16,-21 21-16,21-21 15,-21 22-15,0 20 0,21-21 16,0 0-16,-21 22 0,21-22 0,1 21 15,-1-21-15,0 22 0,0-22 0,0 21 16,0-21-16,1 0 0,-1 22 16,21-22-16,-21-21 0,22 21 0,-1 0 15,0-21-15,1 0 0,-1 0 16,0 0-16,22 0 0,-22 0 0,0 0 16,22-21-16,-22 21 0,22-21 0,-22 0 15,0 0-15,22-1 16,-22-20-16,-21 21 0,22-21 0,-1-1 15,-21 1-15,0 21 0,1-22 0,-1 1 16,-21 0-16,0 21 0,0-22 16,0 22-16,0 0 0,-21 0 0,-1 0 15,1 21-15,0 0 0,-21 0 16,21 0-16,-22 0 0,1 21 0,0 0 16,20 0-16,-20 0 0,21 22 0,-21-22 15,20 21-15,-20-21 0,21 22 16,0-1-16,0 0 0,21-21 15,0 22-15,0-1 0,0-21 0,0 0 0,0 1 16,0-1-16,21 0 16,0 0-16,0-21 0,0 0 0,0 0 15,22 0-15,-22 0 0,0 0 0,21 0 16,-20 0-16,-1-21 0,21 0 16,-21 0-16,0-1 0,1 1 0,-22-21 15,21 21-15,0-22 0,-21 22 16,21-21-16,-21 21 0,0-22 0,0 22 15,0 0-15,0 0 0,21 0 0,-21 42 47,0 0-47,-21 0 0,21 22 16,-21-22-16,21 21 0,0-21 16,0 22-16,0-22 0,0 21 0,0-21 15,0 0-15,0 22 0,0-22 0,0 0 16,21-21-16,0 21 0,0 0 15,1-21-15,-1 0 0,0 0 0,21 0 16,-21 0-16,22 0 0,-22 0 0,0-21 16,21 0-16,-20 0 0,-1 0 15,21-22-15,-21 22 0,0-21 0,1 21 16,-1-22-16,-21 22 0,21-21 16,0 21-16,0-22 0,-21 22 0,0 0 15,0 0-15,0 42 47,0 0-47,0 0 0,-21 1 0,21-1 16,-21 0-16,21 21 0,0-21 15,0 1-15,0-1 0,0 0 0,0 0 16,0 0-16,0 0 0,21 1 0,0-22 16,0 21-16,1-21 15,-1 0-15,21 0 0,-21 0 0,0 0 16,1 0-16,-1-21 0,0 21 15,0-22-15,0 1 0,0 0 16,1 0-16,-1 0 0,0 0 0,-21-22 16,21 22-16,-21 0 0,21 0 0,0 0 15,-21-1-15,0 1 0,0 0 16,22 0-16,-1 0 0,-21 42 47,0 0-47,0 0 15,0 0-15,0 22 0,0-22 16,-21 21-16,21 1 0,0-1 0,-22 21 16,22-20-16,0-1 0,0 22 15,0-22-15,-21 21 0,21-20 16,-21-1-16,21 22 0,0-22 0,0 21 16,0-20-16,0 20 0,0-20 0,-21 20 15,21 1-15,0-22 0,0 21 16,0-20-16,0 20 0,0-20 0,0-1 15,0 0-15,0 1 0,0-1 0,0 0 16,0-21-16,0 22 0,0-22 0,0 0 16,0 0-16,0 0 15,-21-21-15,0 0 0,-1 0 16,1 0-16,0 0 0,-21-21 0,21 0 16,-1 0-16,1 0 15,0 0-15,-21-1 0,21-20 0,21 0 16,-22 21-16,22-22 0,-21-20 0,21 20 15,0 1-15,0-21 0,0 20 16,0-20-16,0 20 0,0 1 0,21 0 16,1-1-16,-22 1 0,21 0 15,0-1-15,0 1 0,0 21 0,0-21 16,1 20-16,-1-20 0,0 0 0,0 21 16,21-22-16,-20 22 0,-1-21 15,0 21-15,0-1 0,21-20 0,-20 21 16,-1 0-16,0 0 0,0-1 15,0 1-15</inkml:trace>
  <inkml:trace contextRef="#ctx0" brushRef="#br0" timeOffset="97291.56">17568 9652 0,'21'0'0,"-21"-21"16,22 0-1,-1 21-15,0-21 16,0 21-16,0-22 0,0 22 0,1-21 16,-1 0-16,0 21 0,0-21 15,0 0-15,0 21 0,1-21 16,-1-1-16,-21 1 0,0 0 16,0 0-16,-21 0 15,-1 21 1,1 0-16,0 0 0,0 0 15,0 0-15,0 21 0,-22-21 0,22 21 16,0 0-16,0 0 0,0 1 0,-1-1 16,1 0-16,21 21 0,0-21 15,0 1-15,0 20 0,0-21 0,0 0 16,0 0-16,0 1 0,21-1 0,1 0 16,-1 0-16,0 0 0,0-21 15,0 21-15,0-21 0,1 0 16,20 0-16,-21 0 0,0 0 15,0 0-15,22 0 0,-22 0 16,0 0-16,0-21 0,0 21 0,22-21 16,-22 0-16,0 0 0,0 0 15</inkml:trace>
  <inkml:trace contextRef="#ctx0" brushRef="#br0" timeOffset="97739.3">18161 9377 0,'0'0'0,"0"-21"16,0-22 0,0 22-16,21 21 15,0-21-15,0 21 0,1-21 16,-1 21-16,21 0 0,-21 0 0,22 0 16,-22 0-16,0 0 0,0 0 15,21 21-15,-20 0 0,-22 0 16,21 1-16,0-1 0,-21 21 15,0-21-15,0 0 0,0 1 0,0-1 16,0 0-16,0 21 0,0-21 0,0 1 16,0-1-16,0 0 0,0 0 15,-21 0-15,0 0 0,21 1 16,-22-1-16,1-21 16,0 0-1,21-21 1,0-1-16,0 1 0,0 0 15,0 0-15,0 0 0,21 0 16,0-22-16,1 22 0,-1-21 0,0 21 16,0-1-16,0 1 0,0-21 15,1 21-15,-1 21 0,0-21 0,0-1 16,0 22-16,-21-21 0,21 21 16,1 0 15,-22-21-31,21 21 0</inkml:trace>
  <inkml:trace contextRef="#ctx0" brushRef="#br0" timeOffset="100130.94">19727 8932 0,'0'-21'15,"-21"0"1,0 21 0,0 0-1,0 0-15,-1 0 0,1 0 0,0 0 16,0 0-16,0 0 0,0 0 0,-22 0 15,22 0-15,-21 0 0,21 0 16,-22 0-16,22 0 0,0 0 0,-21 0 16,20 0-16,-20 0 0,21 0 15,0 0-15,-22 0 0,22 0 16,-21 0-16,0-21 0,-1 21 0,1-21 16,-22 21-16,22-21 0,-43 21 15,22 0-15,-1-22 0,1 22 0,-22-21 16,22 0-16,-1 21 0,-20-21 15,20 21-15,1-21 0,-86 0 16,86 21-16,-1 0 0,-20 0 0,20 0 16,-20 0-16,20 0 0,-21 0 15,22 0-15,-22 0 0,1 0 0,-1 0 16,0 0-16,1 0 16,-22 0-16,0 21 0,0-21 0,-21 0 15,0 0-15,21 0 0,-21 0 0,21 0 16,-21 0-16,22 0 0,-22-21 15,21 21-15,0-22 0,0 22 0,0-21 16,22 21-16,-22-21 0,21 0 0,0 21 16,1-21-16,-1 21 0,0-21 15,1-1-15,-1 22 0,0-21 0,-20 21 16,20-21-16,-21 0 0,21 21 0,-20-21 16,20 21-16,0-21 0,-21 21 15,22-22-15,-22 22 0,21 0 0,-21-21 16,22 0-16,-22 21 0,21 0 15,1 0-15,-1-21 0,0 21 16,1 0-16,-1 0 0,-21 0 0,21 0 16,1 0-16,-22 0 0,21 0 15,1 0-15,-1 0 0,0-21 0,-21 21 16,22 0-16,-1 0 0,-21 0 0,0 0 16,22-21-16,-1 21 0,-21 0 15,22 0-15,-1-22 0,21 22 0,-20 0 16,20 0-16,-20-21 0,20 21 0,1 0 15,-22 0-15,21-21 0,-20 21 16,20 0-16,-20 0 0,-1-21 0,0 21 16,1 0-16,20 0 0,-21-21 15,22 21-15,-22-21 0,22 21 16,-22 0-16,22 0 0,-22-22 0,21 22 16,1 0-16,-22 0 0,22 0 0,-1-21 15,1 21-15,-22 0 0,22 0 16,-1 0-16,1 0 0,-1 0 0,1 0 15,-1 0-15,1 0 0,-1 0 16,1 0-16,-1 0 0,1 0 0,-1 0 16,1 0-16,-1 0 0,22 0 0,-22 0 15,1 0-15,20 0 0,1 0 16,-21 0-16,20 0 0,1 0 0,0 0 16,-1 0-16,1 0 0,0 0 15,-1 21-15,1-21 0,0 22 16,-22-22-16,22 0 0,-1 21 0,1-21 15,-21 21-15,20-21 0,1 21 0,21 0 16,-22-21-16,1 21 0,21-21 16,-21 22-16,20-1 0,1-21 15,-21 21-15,21 0 0,0 0 0,-1 0 0,-20 1 16,21-1-16,0 0 0,0 0 16,-22 0-16,22 22 0,0-22 15,0 21-15,0 0 0,-1 1 0,1-1 16,0 0-16,21 1 0,-21 20 0,21-20 15,-21 20-15,21-21 0,0 22 16,0-22-16,0 1 0,0 20 0,0-21 16,0 1-16,0 20 0,0-20 15,0 20-15,0-21 0,21 1 0,0 20 16,0-20-16,-21-1 0,21 21 0,1-20 16,-1-1-16,0 0 0,0 1 15,0-1-15,22-21 0,-22 22 0,21-1 16,-21 0-16,22-21 0,-1 22 0,0-1 15,1-21-15,-1 22 0,21-22 16,-20 21-16,20 0 0,1-20 0,-1-1 16,-20 21-16,20-21 0,1 0 15,-1 22-15,1-22 0,20 0 0,-20 0 16,20 0-16,65 22 16,-65-22-16,1-21 0,21 21 0,-22 0 15,1-21-15,0 21 0,21 1 0,-22-22 16,22 0-16,0 21 0,0-21 0,0 0 15,-1 0-15,1 21 0,0-21 16,0 0-16,0 0 0,0 0 0,21 21 16,-22-21-16,1 0 0,21 0 0,-21 0 15,0 0-15,0 0 0,21 0 0,-21 0 16,21 0-16,-22 0 0,22 0 16,0 0-16,0 0 0,0 0 0,0 0 15,-21 0-15,21 0 0,21 0 16,-21 0-16,127 0 0,-127 0 15,0 0-15,-21 0 0,21 0 16,0 0-16,0 0 0,0 0 0,0 0 16,0 0-16,-21 0 0,21 0 0,-21 0 15,0 0-15,21 0 0,-21 0 0,21 0 16,-22 0-16,22 0 0,0 0 16,-21 0-16,21 0 0,-21-21 0,21 21 15,0 0-15,0 0 0,0-21 16,-21 21-16,21 0 0,-21 0 0,21-21 15,-21 21-15,-1-22 0,22 22 16,-21 0-16,21 0 0,0-21 0,-21 21 16,0 0-16,21 0 0,-21-21 0,0 21 15,-1 0-15,22-21 0,-21 21 16,0-21-16,0 21 0,-21 0 0,20-21 16,-20 21-16,21 0 0,-21-22 0,-1 22 15,22 0-15,-21-21 0,-1 0 16,1 21-16,0 0 0,-1-21 0,1 21 15,0-21-15,-22 21 0,22-21 0,-22 21 16,22-22-16,-21 22 0,20-21 16,-20 0-16,20 21 0,1-21 15,-21 21-15,20-21 0,1 0 0,-22-1 16,22 22-16,-21-21 0,-1 0 0,1 0 16,-22 0-16,85 0 15,-85-1-15,22 1 0,-22 0 0,0 0 16,1 21-16,20-21 0,-42 0 0,22-1 15,-1 1-15,0 21 0,-20-21 16,20 0-16,-21 0 0,21 0 0,-20 21 16,-1-22-16,21 1 0,-42 0 0,21 0 15,0 0-15,1 0 0,-22-1 16,21-20-16,-21 21 0,0 0 16,0 0-16,0-22 0,0 22 0,0-21 0,0 21 15,0-22-15,0 22 0,0-21 16,0 21-16,0-1 0,0-20 15,0 21-15,-21 0 0,21 0 0,-22-1 16,1 1-16,0 0 16,0 0-16,0 0 0,0 0 15,-1-1-15,1 1 16,0 21-16,0-21 0,0 0 0,0 0 16,-1 21-16,1-21 0,0-1 15,0 1-15,0 21 0,0-21 16,-1 0-16,1 21 0,21-21 0,-21 0 15,0-1-15,0 22 0,0-21 0,-22 0 16,22 21-16,0-21 0,-21 0 16,-1 0-16,1 21 0,0-22 0,-1 1 15,1 21-15,-22-21 0,22 21 16,-21 0-16,20-21 0,-20 21 0,20 0 16,-20 0-16,21 0 0,-1 0 0,-20 0 15,20 0-15,1 0 0,21 0 16,-21 0-16,-1 0 0,1 0 0,0 0 15,20 0-15,-20 0 0,21 0 16,0 0-16,-22 0 0,22 0 0,0 0 16,0 0-16,0 0 0,0 0 15,-1 0-15,1 0 16,0 0-16,21-21 0,-21 21 16,21-21-16,-21 21 0,0 0 15,-1 0-15,1 21 16,0 0-16,0 0 0,21 0 15,-21 0-15,0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1:14:20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9377 12107 0,'0'22'15,"0"-1"-15,0 0 0,0 0 0,0 0 16,0 0 0,0 1-16,0-1 0,21-21 15,0 0-15,0 0 0,0 0 16,1 0-16,-1 0 0,0 0 15,0-21-15,0-1 0,0 1 16,1 0-16,-22 0 0,0 0 16,0 0-16,0-1 15,0 1-15,-22 0 0,1 21 0,0-21 16,0 21-16,0 0 16,0 0-16,-1 0 0,1 0 15,0 0-15,21 21 16,0 0-16,-21 0 0,21 1 15,-21-1-15,21 0 0,0 0 16,0 0-16,0 0 0,0 1 16,21-22-16,0 0 15,0 0-15,0 0 0,22 0 16,-22 0-16</inkml:trace>
  <inkml:trace contextRef="#ctx0" brushRef="#br0" timeOffset="1376.21">10075 11811 0,'0'0'0,"0"-21"0,0-64 15,0 64-15,0 0 16,0 0-16,0 42 31,0 0-31,0 0 0,0 0 16,0 1-16,0-1 0,0 21 0,0 0 15,0-20-15,0 20 0,0 0 16,0 22-16,-21-22 0,21 0 0,0 1 16,0-1-16,-21-21 0,21 22 15,0-22-15,0 21 0,0-21 16,0 0-16,0 1 0,0-1 16,0 0-16,0-42 31,0 0-31,0-1 15,0 1-15,0-21 0,0 21 16,0 0-16,21-22 0,0 1 16,-21 21-16,21-22 0,1 1 0,-1 0 15,-21 21-15,21-22 0,0 22 0,0 0 16,-21 0-16,21 0 0,1 21 16,-1 0-16,0 0 15,0 21-15,-21 0 0,0 21 16,0-21-16,0 22 0,0-1 15,0 0-15,0-20 0,0 20 0,0 0 16,0 1-16,0-22 0,0 21 0,0-21 16,0 0-16,0 1 0,21-1 15,0-21-15,1 0 16,-1 0-16,0 0 0,0 0 0,0 0 16,0 0-16,1-21 0,-1 21 15,21-22-15,-21 1 0,0 0 0,1-21 16,20 21-16,-21-22 0,0 1 0,0 0 15,1-1-15,-22 1 0,21 0 16,0-1-16,0 1 0,-21 0 16,0-1-16,0 1 0,21 0 0,-21 20 15,0 1-15,0 0 0,0 0 0,0 0 16,0 42 0,-21 0-1,21 0-15,0 22 0,0-22 0,-21 21 16,21 0-16,0 1 0,0-1 15,-21 0-15,21 1 0,0-1 0,0 0 16,0 1-16,0-22 0,0 21 0,0-21 16,0 1-16,21-1 0,0 0 15,-21 0-15,21-21 0,0 0 16,1 21-16,-1-21 0,0 0 16,21 0-16,-21-21 0,1 21 15,-1-21-15,0 0 0,0 0 0,0-1 16,0 1-16,1 0 0,-1-21 0,0 21 15,0-22-15,0 22 0,-21-21 16,0 21-16,21-1 0,-21-20 0,0 21 16,0 0-16,-21 42 31,0 0-31,21 0 16,-21 22-16,0-22 0,21 0 0,-21 21 15,21-21-15,-22 1 0,22 20 16,0-21-16,-21 0 0,21 0 15,-21 1-15,21-1 0,0 0 0,-21 0 16,21 0-16,0-42 47,0 0-47,0 0 0,0 0 0,0-1 16,0 1-16,0 0 0,21-21 15,0 21-15,0-22 0,1 1 0,-22 21 16,21-22-16,0 22 0,0 0 0,0 0 15,0 0-15,1 0 0,-1 21 16,0 0-16,0 0 16,0 0-16,-21 21 0,0 0 0,21 0 15,-21 0-15,22 22 0,-22-22 16,0 0-16,0 21 0,0-21 0,0 1 16,0 20-16,0-21 0,0 0 0,0 0 15,21 1-15,-21-1 0,0 0 16,21-21-1,-21-21 1,21 0-16,0-1 16,0 1-16,-21 0 0,22-21 15,-1 21-15,-21-22 0,21 1 0,0 21 16,0-22-16,22 22 0,-22-21 16,0 21-16,0 0 0,-21-1 15,21 22-15,0 0 0,1 0 0,-22 22 16,0-1-1,0 0-15,0 21 0,0-21 16,0 22-16,0-22 0,0 0 0,0 21 16,0-20-16,0 20 0,0-21 0,0 0 15,0 0-15,0 1 0,21-1 0,0-21 16</inkml:trace>
  <inkml:trace contextRef="#ctx0" brushRef="#br0" timeOffset="1523.13">12001 12340 0,'64'-21'31,"-43"21"-31,0-21 0,22 0 0,-22 0 15,0-1-15,0 1 0,0 0 0,22-21 16,-22-1-16,0 1 0,0 0 16,0-1-16,0 1 0,1-21 0,-22 20 15,21 1-15,-21 21 0,0-22 0,0 22 16,0-21-16,0 21 0,0 0 16,0-1-16</inkml:trace>
  <inkml:trace contextRef="#ctx0" brushRef="#br0" timeOffset="1750.99">12425 11642 0,'0'0'16,"0"21"-16,0 0 0,0 0 15,0 0-15,-21 1 0,21-1 0,-22 21 16,22 0-16,-21-20 0,21 20 0,0 0 16,-21 1-16,21-1 0,0-21 15,0 21-15,0 1 0,0-22 0,0 0 16,0 0-16,0 0 0,21 1 0,-21-1 16,21-21-16,1 21 0,-1-21 15,0 0-15,21 0 0,-21 0 0,1 0 16,20 0-16,-21 0 0,0-21 0,22 21 15,-22-21-15,0-1 0,0 1 16,0 0-16,0 21 0,1-21 0,-1 0 16,0 0-16,0-1 0,-21 1 15,0 0-15,0 0 0,0 0 0,0-22 16</inkml:trace>
  <inkml:trace contextRef="#ctx0" brushRef="#br0" timeOffset="2136">10710 11811 0,'-42'0'0,"84"0"0,-126 0 0,62 0 0,1 0 16,0 0-16,42 0 31,0-21-31,1 21 16,20 0-16,-21 0 0,21 0 0,1-21 16,-1 21-16,-21 0 0,22 0 15,-1-21-15,0 21 0,1 0 0,-22 0 16,21 0-16,-21-22 0,0 22 15,1 0-15,-1 0 0,0 0 16,0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1:20:18.56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3958 4106 0,'0'-21'0,"21"0"0,0 21 15,1 0-15,-22-21 0,21 21 16,0-21-16,0 0 0,0-1 15,0 22-15,-21-21 16,22 21-16,-22-21 0,-22 21 31,1 0-31,0 0 0,-21 0 16,-1 0-16,1 0 0,0 0 16,-22 0-16,1 0 0,-1 21 15,-20-21-15,20 21 0,-21 1 0,22-22 16,-22 21-16,22 0 0,-1-21 15,1 21-15,-1 0 0,22 0 0,21 1 16,-22-1-16,1 0 0,21 21 16,0-21-16,0 1 0,-1 20 0,1 0 15,0-21-15,0 22 0,0-1 16,0 0-16,21 1 0,-22 20 0,1 1 16,0-22-16,21 43 0,0-22 15,-21 1-15,21 20 0,0-20 0,-21 21 16,21-1-16,0-20 0,0 20 15,0 1-15,-21 21 0,21-21 16,0-1-16,0 22 0,-22-21 0,1-1 16,0 22-16,21-21 0,0 21 15,-21 0-15,21-22 0,-21 22 0,21-21 16,0-1-16,0 22 0,0-21 16,0 0-16,0-1 0,0-20 0,0 20 15,21-20-15,0-1 0,0 1 0,-21-22 16,21 1-16,1-1 0,-1-21 15,0 0-15,0 0 0,0-21 0,0 0 16,1 0-16,-1-21 0,0-21 16,21 21-16,-21-43 0,1 22 15,20-22-15</inkml:trace>
  <inkml:trace contextRef="#ctx0" brushRef="#br0" timeOffset="927.31">3196 4170 0,'21'0'0,"0"0"15,22 0-15,-22 0 0,21-21 0,22 21 16,-1-21-16,22-1 0,0 22 16,-1-21-16,1 0 0,21 21 0,-22-21 15,22 0-15,0 21 0,0 0 16,0-21-16,0 21 0,-1 0 0,1 0 16,-21 0-16,0 0 0,-1 0 15,-20 0-15,-1 0 0,-20 0 0,-1 0 16,0 0-16,1 0 0,-22 21 15,21-21-15,-21 21 0,0-21 0,1 21 16,-1 0-16,0-21 0,0 21 16,0 1-16,0-1 0,1 21 15,-1-21-15,0 22 0,-21-22 0,0 21 16,0 0-16,0 22 0,0-22 16,0 22-16,0-1 0,0 1 0,-21 20 15,21-20-15,-21 21 0,-1-1 16,22 1-16,-21 0 0,21-22 0,0 22 15,-21-1-15,21-20 0,0 21 0,-21-1 16,21 1-16,0-22 0,0 22 16,0-21-16,0 20 0,0-20 0,0-1 15,0 1-15,0 20 0,0-20 16,21-1-16,-21 1 0,21-1 0,-21 1 16,0-1-16,0 1 0,0-22 15,0 22-15,0-22 0,0 0 0,0 1 16,0-1-16,0 0 0,0 1 15,0-22-15,0 21 0,-21 1 0,0-22 16,0 0-16,0 21 0,-1-21 0,-20 1 16,0-1-16,21 0 0,-22 0 15,1 0-15,-22 0 0,1 1 0,-1-1 16,-20 0-16,-22 0 0,0 0 0,0 0 16,-21 22-16,-21-22 0,0 0 15,0 0-15,0 22 0,-1-22 0,1 0 16,21-21-16,0 21 0,21 0 15,1-21-15,20 0 0,21 0 0,-20 0 16,20 0-16,22 0 0,-22 0 16,22 0-16,0-21 0,21 21 0,-22 0 15,22 0-15,0-21 0,21 0 16,0 0 0,21-1-16,21 1 15,-20 21-15,-1-21 0</inkml:trace>
  <inkml:trace contextRef="#ctx0" brushRef="#br0" timeOffset="1879.14">3895 5228 0,'0'0'0,"21"-42"0,-21 21 0,0-22 16,0 22-16,0-21 16,0 21-16,0 0 0,-21-1 0,-1 1 0,1 0 15,-21 21-15,21 0 16,-22 0-16,1 21 0,0 0 0,-22 22 16,22-1-16,0 22 0,-22-22 15,22 21-15,-1 1 0,1 21 0,21-22 16,0 22-16,0-22 0,21 1 15,0-1-15,0 1 0,0-22 0,0 0 16,42 1-16,-21-1 0,21-21 16,1 0-16,20 1 0,1-1 0,-1-21 15,1 0-15,-1 0 0,22 0 16,-22 0-16,1-21 0,-1-1 16,1 1-16,-1-21 0,22 21 0,-21-22 15,-1 1-15,1 0 0,-1-1 16,1-20-16,-22 21 0,0-22 0,-21 1 15,1-1-15,-22 1 0,0-1 0,0-21 16,-43 22-16,22-1 0,-21 1 16,-1-1-16,-20 22 0,-1 0 0,1-1 15,-1 22-15,1 0 0,-1 21 16,-20 0-16,20 0 0,1 21 0,-22 0 16,22 22-16,-1-22 15,1 21-15,-1 22 0,22-22 0,-1 0 0,22 1 16,0 20-16,0-20 15,21-1-15,0 0 0,0 1 0,0-1 16,0 0-16,0-21 0,21 22 16,0-22-16,0 0 0,1 0 0,-1 0 15,0-21-15,21 0 0</inkml:trace>
  <inkml:trace contextRef="#ctx0" brushRef="#br0" timeOffset="2214.94">3916 5355 0,'-43'21'32,"22"1"-32,21-1 15,0 0-15,-21 0 0,21 0 16,0 0-16,0 1 16,0-1-16,21-21 15,0 0-15,1 0 16,-1 0-16,0 0 0,-21-21 0,21 21 15,0-22-15,-21 1 0,0 0 16,0 0-16,0 0 16,0 0-16,-21 21 15,0 0-15,0 0 0,0 0 16,-1 0-16,22 21 16,-21-21-16,21 21 15,0 0-15,0 0 0,21-21 16,1 0-1,-1 0-15,0 0 0,0 0 0,0 0 16</inkml:trace>
  <inkml:trace contextRef="#ctx0" brushRef="#br0" timeOffset="2470.8">4170 5398 0,'21'0'46,"0"0"-30,0 0-16,-21-22 16,21 22-16,-21-21 0,0 0 15,-21 21 1,0 0-16,0 0 16,21 21 15,0 0-31,0 1 15,0-1 1</inkml:trace>
  <inkml:trace contextRef="#ctx0" brushRef="#br0" timeOffset="2679.81">4000 5673 0,'0'21'31,"22"-21"-15,-1 0-16,0 0 15,0 0-15,0 0 16,0 0-16,1 0 0,-1 0 0,0 0 16,-21-21-1,21 21-15</inkml:trace>
  <inkml:trace contextRef="#ctx0" brushRef="#br0" timeOffset="3003.43">4127 5948 0,'0'0'0,"0"63"15,0-20-15,0-22 0,0 0 16,0 21-16,0 1 0,0-1 0,0 0 16,0 1-16,0 20 0,0-20 15,0 20-15,0 1 0,0-1 0,-21-21 16,21 22-16,-21-22 0,21 1 16,0 41-16,0-63 0,0 1 15,0-1-15,0 0 0,0 0 0,0-42 31,0 0-31,21 0 16,-21-1-16,21 1 0,-21 0 0,0-21 16,0-1-16,0 1 0,0 0 15,0-1-15</inkml:trace>
  <inkml:trace contextRef="#ctx0" brushRef="#br0" timeOffset="3351.23">4127 6392 0,'0'0'0,"-21"0"0,0 0 16,21 22-16,-21-22 0,0 21 15,0 0-15,-1 0 0,1 0 0,0 0 16,0 22-16,0-22 0,0 0 0,-1 0 16,22 0-16,0 1 0,-21-1 15,21 0-15,-21-21 0,21 21 16,21-42 0,0 0-1,1 0-15,-1-22 0,21 22 16,-21 0-16,0-21 0,1 20 15,-1-20-15,21 0 0,-21 21 0,0-22 16,1 22-16,-1 0 0,0 21 0,0-21 16,0 21-16,0 0 0,1 0 15,-1 21-15,-21 0 0,0 0 0,21 0 16,-21 1-16,21 20 0,-21-21 16,0 21-16,0 1 0,0-22 0,0 21 15,0-21-15,0 1 0,0-1 16,0 0-16,21 0 0,0 0 15,1-21-15,-1 0 0,0 0 0,0 0 16,21 0-16,-20-21 0,20 0 0</inkml:trace>
  <inkml:trace contextRef="#ctx0" brushRef="#br0" timeOffset="3971.88">5694 5884 0,'0'0'0,"21"0"31,0 0-31,21 0 0,22 0 0,-1 0 0,64 0 15,-42 0-15,0-21 0,-1 21 16,22 0-16,0-21 0,0 21 16,0 0-16,0 0 0,-22 0 0,22-21 15,-21 21-15,-1 0 0,1 0 16,-21-21-16,-1 21 0,-21 0 16,22 0-16,-43 0 0,21 0 0,-20-21 15,-1 21-15,-42-22 16,-1 22-1,1 0-15,0 0 0,-21-21 0,21 0 16,-22 21-16,1 0 0,21-21 16,-22 21-16,1 0 0,0-21 0,-1 21 15,22 0-15,-21 0 0,0-21 0,20 21 16,1 0-16,0 0 0,42 0 31,0 0-15,1 0-16,-1 0 0,0 0 15,21 0-15,-21 0 0,22 0 0,-22 0 16,0 0-16,0 0 0,22 21 16,-22 0-16,-21 0 0,21 0 0,-21 0 15,0 1-15,0-1 0,0 0 0,0 21 16,0-21-16,0 1 0,-21 20 16,0-21-16,-1 0 0,1 0 0,0 22 15,-21-22-15,21 0 0,-1 0 0,1 0 16,0 1-16,0-22 15</inkml:trace>
  <inkml:trace contextRef="#ctx0" brushRef="#br0" timeOffset="4895.74">9102 4763 0,'0'0'0,"42"0"0,0-22 0,128-20 31,-149 21-31,0 21 0,0 0 16,0-21-16,-21 0 15,0-1 1,-21 22-16,0 0 15,-21 0-15,20 0 0,-20 0 0,21-21 16,-21 21-16,-1 0 0,-20 0 16,20 0-16,-20 0 0,21 0 0,-22 0 15,22 0-15,-22 21 0,22-21 16,0 22-16,-1-22 0,1 21 0,0 0 16,20 21-16,1-21 0,0 22 15,0 20-15,21-20 0,-21 20 16,21-21-16,0 22 0,0-22 0,0 22 15,0-1-15,0-20 0,0 20 16,0 1-16,0-1 0,0 1 0,0-1 16,0 22-16,0-22 0,0 1 0,0 20 15,0-20-15,0-1 0,-21 22 16,-1-21-16,22 20 0,-21 1 0,21-22 16,-21 22-16,0 0 0,21-22 0,-21 22 15,21-22-15,-21 1 0,-1-1 16,22 1-16,0-22 0,0 1 15,0 20-15,0-21 0,0-20 0,0 20 16,0-21-16,0 0 0,0 0 0,0 1 16,22-22-1,-22-22-15,21 1 0,0 0 0,-21 0 16,21-21-16,0-1 0</inkml:trace>
  <inkml:trace contextRef="#ctx0" brushRef="#br0" timeOffset="5710.9">8848 4826 0,'0'0'0,"0"-21"0,0 0 15,0 0-15,0-1 0,21 1 16,0 0-16,0 21 0,21-21 16,1 21-16,20-21 0,1 21 0,-1-21 15,22-1-15,0 22 0,20-21 16,22 21-16,0 0 0,22-21 0,-1 21 16,0-21-16,0 21 0,0-21 15,0 21-15,1 0 0,-1 0 16,0-21-16,-21 21 0,-21 0 0,21 0 15,-21 0-15,-22 0 0,22 0 16,-21 0-16,-22 0 0,22 0 0,-22 0 16,-20 0-16,20 0 0,-20 0 15,-1 21-15,-21-21 0,21 0 0,-20 21 16,-1-21-16,42 21 16,-42-21-16,1 21 0,-1 0 0,-21 22 15,21-22-15,-21 0 0,0 21 16,0 1-16,0-1 15,0 0-15,0 1 0,0-1 0,0 22 16,0-22-16,0 21 0,0 1 0,-21-1 16,21 1-16,0-1 0,0 1 15,0 21-15,0-22 0,0 22 0,0-22 16,0 22-16,0-22 0,0 22 0,0-21 16,0-1-16,-21 22 0,21-22 15,0 22-15,0-22 0,-22 1 0,22-1 16,-21 1-16,21-1 0,0 1 0,0-1 15,-21-20-15,0-1 0,21 0 16,-21 1-16,0-22 0,21 21 16,-22 1-16,1-22 0,0 0 0,0 0 15,-21 0-15,20 0 0,-20 1 0,0-1 16,-1-21-16,1 21 0,0-21 16,-22 0-16,22 21 0,0-21 0,-22 0 15,1 0-15,-1 0 0,-21 0 0,1 0 16,-1 0-16,-21 0 0,0 0 15,1 0-15,-22 0 0,-22 0 0,22 0 16,-42 0-16,21 0 0,-21 0 0,20 0 16,1 0-16,0 0 0,21 0 0,0 0 15,21 0-15,0 0 0,22 21 16,20-21-16,1 0 0,-1 0 0,22 0 16,21 0-16,-22 0 0,22 0 15,-21-21-15,42 0 0,0 0 16,0 0-16,0-1 0,0 1 15,0-21-15,21 21 0,21-22 0</inkml:trace>
  <inkml:trace contextRef="#ctx0" brushRef="#br0" timeOffset="6291.57">9356 5567 0,'0'-42'31,"0"20"-31,0 1 0,21 21 16,0-21-16,0 21 0,-21-21 15,21 21-15,0-21 0,1 0 0,-1 21 16,0-22-16,-21 1 0,21 21 15,-21-21 1,-21 21-16,0 0 0,0 0 0,-22 0 16,22 0-16,-21 0 0,-1 21 0,1-21 15,21 21-15,-21-21 16,20 22-16,1-1 0,0-21 0,0 21 16,21 0-16,0 0 0,0 0 15,0 1-15,21-1 16,0 0-16,0 0 0,1 0 0,-1 0 15,0 1-15,21 20 0,-21-21 16,1 0-16,-1 22 0,0-22 0,0 21 16,-21-21-16,0 0 0,0 1 0,0-1 15,0 21-15,0-21 0,-21 0 16,0 1-16,-22-22 0,1 21 0,0 0 16,-22-21-16,22 0 0,-22 0 15,22 0-15,0 0 0,-1 0 16,1 0-16,0-21 0,21 21 0,-1-21 15,1-1-15,0 1 0,0 0 0,21 0 16,0 0-16,0 0 16,0-1-16,0 1 0,0 0 0,21 0 15,0 0-15,22 21 0,-22-21 16,0 21-16,21-22 0,1 1 16,-1 21-16,-21 0 0,21-21 0</inkml:trace>
  <inkml:trace contextRef="#ctx0" brushRef="#br0" timeOffset="6623.38">9652 5757 0,'21'0'16,"0"0"-16,0-21 0,1 0 15,-1 0-15,0 21 16,-21-21-16,21 0 0,0-1 0,0 22 15,1-21-15,-22 0 0,0 0 16,0 0-16,-22 21 16,1 0-16,0 0 0,-21 21 15,21 0-15,-1 0 16,-20 0-16,21 22 0,0-22 0,0 21 16,-1-21-16,22 22 0,0-22 0,0 0 15,0 21-15,0-20 0,0-1 16,0 0-16,22 0 0,-1-21 15,0 0-15,0 0 0,21 0 0,1 0 16,-22 0-16,21 0 0,1-21 16,-1 0-16,-21 0 0,21 21 0,1-22 15</inkml:trace>
  <inkml:trace contextRef="#ctx0" brushRef="#br0" timeOffset="6982.94">10160 5588 0,'0'0'0,"0"-85"15,0 64 1,21 21 0,0 0-16,0 0 0,1 21 15,-1 1-15,0-22 0,0 42 0,-21-21 16,21 0-16,0 0 0,-21 22 16,22-22-16,-22 0 0,0 21 0,0-20 15,0-1-15,0 0 0,0 0 16,0 0-16,0 0 15,0-42 17,0 0-32,0 0 15,0 0-15,0 0 0,0-22 16,0 22-16,0 0 0,0 0 0,0 0 16,21-22-16,-21 22 0,0 0 15,21 0-15,0 0 0,0 21 0,-21-22 16,21 22-16,1 0 0,-1 0 15,0 0 1,0 0-16,0 0 0</inkml:trace>
  <inkml:trace contextRef="#ctx0" brushRef="#br0" timeOffset="7375.71">10689 5503 0,'0'-21'16,"21"21"0,-21 21-16,21 1 0,-21-1 15,0 0-15,0 0 0,0 0 0,22 0 16,-22 1-16,0-1 0,0 0 16,0 21-16,0-21 0,21 1 15,-21-1-15,0 0 0,0 0 0,0 0 16,0 0-16,0 1 15,21-22 1,0-22 0,0 22-16,-21-21 0,21 0 15,-21 0-15,22 0 0,-1 0 0,-21-1 16,21-20-16,0 21 0,0-21 0,-21 20 16,21-20-16,1 21 0,-1 0 15,-21-22-15,21 22 16,-21 0-16,21 21 0,-21 21 31,0 0-15,0 1-1</inkml:trace>
  <inkml:trace contextRef="#ctx0" brushRef="#br0" timeOffset="7735.58">11176 5652 0,'21'0'16,"0"0"-16,0 0 15,1 0-15,-1-22 16,0 22-16,0-21 0,0 21 16,-21-21-16,21 21 0,-21-21 0,22 21 15,-22-21-15,0 0 0,0-1 16,-22 22-1,1 0 1,0 0-16,0 0 0,0 22 16,0-1-16,21 0 0,-22 0 0,1 0 15,21 22-15,-21-22 0,21 0 0,0 0 16,0 0-16,0 22 0,0-22 16,0 0-16,0 0 0,0 0 15,21-21 1,0 0-16,1 0 0,-1 0 15,0 0-15,0 0 0,0 0 0,0-21 16,1 21-16,20-21 0,-21 0 0,0 21 16</inkml:trace>
  <inkml:trace contextRef="#ctx0" brushRef="#br0" timeOffset="8127.25">11599 5461 0,'0'0'0,"21"0"15,1 21 1,-1-21 0,-21 21-16,21-21 0,-21 22 0,21-1 15,-21 0-15,21 0 0,-21 0 16,0 0-16,21 1 0,1-1 0,-22 0 16,21 0-16,-21 0 0,0 0 0,0 1 15,0-1-15,0 0 16,0 0-16,-21 0 15,-1-21 1,1 0-16,0 0 16,21-21-16,0 0 15,0 0-15,0 0 0,0-1 16,0 1-16,0-21 0,21 21 16,0-22-16,1 22 0,-1-21 0,21 21 15,-21-22-15,0 22 0,1 0 16,20 0-16,-21 0 0,0 0 0,0 21 15,1 0-15,-1 0 0,0 0 0,0 0 16,-21 21 15</inkml:trace>
  <inkml:trace contextRef="#ctx0" brushRef="#br0" timeOffset="9515.1">9377 3598 0,'0'0'0,"21"0"16,0-21-1,0 0-15,0 0 16,-21 0-16,0 0 15,0-1 1,-21 22-16,0 0 16,0 0-16,-21 0 0,20 0 0,1 22 15,-21-1-15,21 0 0,-22 21 16,22 1-16,0-1 0,0-21 0,-21 21 16,20 22-16,1-22 0,21 1 15,0-1-15,0 0 0,0 1 0,0-1 16,0-21-16,0 21 0,21-20 15,1-1-15,20 0 0,0-21 0,-21 21 16,22-21-16,-1 0 0,0 0 0,1 0 16,20-21-16,-20 21 0,-1-21 15,21 0-15,-20-1 0,-1-20 16,0 21-16</inkml:trace>
  <inkml:trace contextRef="#ctx0" brushRef="#br0" timeOffset="11187.5">9991 3747 0,'0'-22'0,"0"44"0,0-65 15,0 22 1,-22 21-16,1 0 0,0 0 0,0 21 16,0 0-16,0-21 0,-1 43 0,1-22 15,0 0-15,0 0 0,0 22 16,21-22-16,0 21 0,0-21 16,0 0-16,0 22 0,0-22 0,0 0 15,0 0-15,21 0 16,0-21-16,0 22 0,0-22 0,22 0 15,-22 0-15,21 0 0,1-22 16,-22 1-16,21 21 0,-21-21 0,22 0 16,-22 0-16,21 0 0,-21-1 0,-21 1 15,21 0-15,-21 0 0,0-21 16,0 20-16,0 1 0,0-21 0,-21 21 16,0 0-16,0-1 0,-21-20 15,20 42-15,1-21 0,-21 0 0,21 21 16,0 0-16,-1 0 0,1 0 15,0 0-15,21 21 16,21-21-16,22 21 16,-22-21-16,21 0 0,0 0 0,1 0 15,-1 0-15,22 0 0,-1 0 16,-21 0-16,22-21 0,-1 21 0,1-21 16,-1 0-16,22-1 0,-21 1 15,-22-21-15,21 21 0,-20 0 0,-22-1 16,0-20-16,0 21 0,-21 0 0,0 0 15,0-22-15,0 22 0,-21 0 16,-21 0-16,21 21 0,-1 0 0,-20 0 16,21 0-16,-21 0 15,-1 21-15,22 0 0,0 21 0,-21 1 16,20-1-16,1 0 0,0 1 0,0 20 16,21-20-16,-21 20 0,0-21 15,-1 22-15,22-1 0,0 1 0,-21-22 16,21 22-16,-21-1 0,21-20 15,0 20-15,0-21 0,0 1 0,0-22 16,0 21-16,0-21 0,0 1 0,0-1 16,21 0-16,0 0 0,1-21 15,-1 0 1,-21-21-16,0 0 16,0 0-1,-21-1-15,-1 1 0,1-21 0,0 21 16,0 0-16,0-22 0,0 1 0,-1 21 15,-20-22-15,42 1 0,-21 21 16,21-21-16,0 20 0,0-20 0,0 21 16,0 0-16,21 0 0,0-1 0,22 1 15,-1 0-15,0 0 16,22 0-16,-1 0 0,64-22 0,-42 22 16,0 0-16,-1-21 0,1 20 15,0-20-15,-1 0 0,43-22 16,-63 22-16,-22 0 0,0 20 0,-20-20 15,-1 21-15,-21-21 16,0 20-16,0 1 0,0 0 0,-21 0 16,-1 0-16,1 21 0,-21 0 0,21 0 15,-22 0-15,22 0 0,0 0 16,-21 21-16,21 0 0,-1 21 0,1 1 16,0-1-16,0 22 0,0-22 15,21 21-15,0 1 0,0-1 16,0 1-16,0-1 0,0 1 0,0-1 0,0 1 15,-21-22-15,21 22 0,-22-1 16,22 1-16,-21-22 0,21 22 16,0-22-16,0 0 0,0 1 0,0-22 15,0 21-15,0-21 0,0 0 16,0 1-16,0-1 0,21-21 0,1 0 16,-1 0-16,0 0 0,0 0 15,0 0-15,0-21 16,1 21-16,-22-22 0,21 1 0,-21 0 15,21-21-15,-21 21 0,21-1 16,-21-20-16,0 0 0,0-1 0,0 1 16,0 0-16,-42-1 0,21 1 0,-1 0 15,1-1-15,0 22 0,-21-21 16,21 21-16,-1 0 0,1-1 16,0 1-16,0 21 0,21-21 15,21 21 1,0 0-16,0 0 0,1 0 15,20 0-15,0 0 0,1 0 0,-22-21 16,21 21-16,0 0 0,1-21 16,-1 0-16,0 21 0,22-22 0,-22 1 15,1 0-15,-1 21 0,0-21 16,-21 0-16,22 0 0,-22-22 16,-21 22-16,0 0 0,0 0 15,0 0 1,-21 21-16,0 0 0,-1 0 0,1 0 15,0 21-15,0 0 0,0 0 16,0 0-16,-1 0 0,1 1 16,0-1-16,0 21 0,21-21 0,0 43 15,0-43-15,0 0 0,0 0 16,0 0-16,0 1 0,0-1 16,0 0-16,21-21 0,0 0 15,22 0-15,-22 0 0,0 0 16,21 0-16,1 0 0,-22 0 0,21 0 15,0-21-15,1 0 0,-22 21 0,21-22 16,1 1-16,-1 0 0,0 0 16,1 0-16,-22 0 0,0-1 15,21 1-15,-21 0 0,1-42 16,-1 20-16,-21 1 0,0 21 16,0 0-16,0-1 0,0 1 0,0 0 15,-21 21-15,-1 0 0,1 0 16,0 21-16,0 0 0,0 1 0,0-1 15,-1 0-15,1 21 0,0-21 0,0 1 16,21 20-16,-21-21 0,21 0 16,0 0-16,0 1 0,0-1 0,0 0 15,21 0-15,0-21 0,0 0 16,0 0-16,1 0 16,20 0-16,-21 0 0,0 0 0,0-21 15,-21 0-15,22 21 0,-1-21 16</inkml:trace>
  <inkml:trace contextRef="#ctx0" brushRef="#br0" timeOffset="11348.31">12425 3683 0,'0'21'32,"-21"-21"14</inkml:trace>
  <inkml:trace contextRef="#ctx0" brushRef="#br0" timeOffset="12571.88">12552 5673 0,'0'21'31,"21"-21"-31,0 0 16,0 0-16,0 0 15,1 0-15,-1 0 16,0 0-16,0 0 0,21 0 15,1 0-15,-1 0 0,0 0 16,22 0-16,21 0 0,-1 0 0,1 0 16,0 0-16,20 0 0,1 0 15,0-21-15,21 21 0,0 0 0,21 0 16,-21 0-16,21 0 0,1 0 0,-1 0 16,21 0-16,-21 0 0,0 0 15,1 0-15,-22 0 0,0 0 0,0 0 16,-22-21-16,1 21 0,0 0 15,-21-22-15,-1 22 0,-20 0 0,-1 0 16,1-21-16,-22 21 0,1 0 0,-1 0 16,0 0-16,-21-21 15,1 21-15,-1 0 16,-21-21 0,0 0-16,-21 21 15,-1-21-15,1 21 16,0-22-16</inkml:trace>
  <inkml:trace contextRef="#ctx0" brushRef="#br0" timeOffset="13028.77">16002 5249 0,'0'0'0,"-42"0"31,20 0-31,22 22 16,0-1-1,0 0-15,22-21 16,-1 21-16,0-21 0,0 21 0,21-21 16,1 21-16,-22-21 0,42 0 15,-20 0-15,-1 22 0,22-22 0,-22 0 16,21 0-16,-20 0 0,-1 0 0,0 0 15,1 21-15,-1-21 16,-21 0-16,0 0 0,1 0 0,-1 0 16,-42 0 15,-1 0-31,-20 21 0,21 0 0,0-21 16,-22 21-16,22 0 0,-21 1 0,0 20 15,-1-21-15,1 21 0,0-20 16,-1 20-16,1-21 0,-22 21 0,22 1 15,0-22-15,-1 0 0,22 0 0,-21 0 16,21 1-16,0-1 0,-1 0 16,1 0-16,0-21 0,0 21 15</inkml:trace>
  <inkml:trace contextRef="#ctx0" brushRef="#br0" timeOffset="13895.9">18415 4170 0,'0'0'0,"0"-21"16,21 21-16,-21-21 15,-21-1 1,-21 22-16,20 0 0,1 0 16,0 0-16,-21 0 0,21 0 15,-22 0-15,1 0 0,21 0 0,-22 0 16,22 0-16,-21 0 0,21 0 15,0 0-15,-22 0 0,22 22 0,-21-22 16,21 21-16,-22 0 0,22 0 16,-21 0-16,21 0 0,-1 1 0,-20-1 15,21 21-15,0 0 0,-22-20 16,22 20-16,0 0 0,0 1 16,0-1-16,0 21 0,21-20 0,0 20 15,-22 1-15,22-1 0,0 22 16,0-22-16,0 1 0,0-1 0,0 22 15,0-21-15,0-1 0,0 22 16,0-22-16,0 1 0,0 20 0,0-20 16,0-1-16,0 22 0,0-21 0,22-1 15,-22 1-15,0-1 0,0 1 16,0-1-16,0 22 0,0-22 0,0 22 16,0-22-16,0 22 0,0-21 0,0 20 15,0-20-15,0-1 0,0-20 16,0 20-16,0-21 0,0 1 15,0-1-15,0-21 0,0 0 0,21 1 16,0-22-16,0 0 0,0 0 16,0 0-16,-21-22 0,43 1 15,-22 0-15,0 0 0,0-21 0,0 20 16,1-20-16,-1 0 0</inkml:trace>
  <inkml:trace contextRef="#ctx0" brushRef="#br0" timeOffset="14818.68">17886 4128 0,'0'0'0,"21"0"16,0 0-16,21 0 16,1 0-16,-1 0 15,22 0-15,20 0 0,1 0 0,21 0 16,0 0-16,-1 0 0,22 0 15,-21 0-15,42 0 0,-21 0 0,22 0 16,20 0-16,-21 0 0,0 0 16,0 0-16,1 0 0,-1 0 15,0 21-15,0-21 0,0 0 0,-42 0 16,21 0-16,-21 0 0,-21 0 0,-1 0 16,1 0-16,-22 0 0,1 0 15,-1 0-15,1-21 0,-22 21 0,1 0 16,-1 0-16,-21 0 0,21 0 15,-20 21-15,-22 0 0,0 0 16,21 0-16,-21 0 0,0 22 0,21-22 16,-21 21-16,0 1 0,0-1 15,0 21-15,0-20 0,0-1 0,0 22 16,0-1-16,0 1 0,0-1 16,0 1-16,-21 20 0,0-20 0,-1-1 15,1 1-15,21 20 0,-21-20 0,0-1 16,0 22-16,21-21 0,0 20 15,-21 1-15,-1-22 0,22 1 0,0 21 16,0-22-16,0 1 0,0-1 16,-21 1-16,21-1 0,0-21 15,0 22-15,0-1 0,0 1 0,0-22 16,0 22-16,0-22 0,0 0 0,0 1 16,0-1-16,0 0 0,0-20 15,0 20-15,0-21 0,0 0 0,0 0 16,0 1-16,0-1 0,-21-21 0,21 21 15,-21-21-15,0 21 0,0-21 16,-1 0-16,1 21 0,0-21 0,-21 0 16,21 21-16,-22-21 0,1 0 0,-22 22 15,22-1-15,-21-21 0,-1 21 16,1-21-16,-22 21 0,0-21 0,1 21 16,-1-21-16,0 21 0,-21-21 15,1 22-15,-1-22 0,-21 21 0,21-21 16,-42 0-16,21 0 0,-21 21 15,-1-21-15,1 0 0,0 0 0,-21 0 16,21 0-16,-1 0 0,1 0 0,21 0 16,0 0-16,21 0 0,1 0 15,20 0-15,21 0 0,1 0 0,-1-21 16,22 21-16,21 0 0,0 0 0,0-21 16,-1 21-16,22-22 0,0 1 15,0 0-15,0 0 0,22 0 16,-1-22-16,0 22 0</inkml:trace>
  <inkml:trace contextRef="#ctx0" brushRef="#br0" timeOffset="15366.99">18775 3112 0,'0'0'0,"0"-22"0,0-20 16,0 21-16,0 0 0,0 0 0,0-1 15,0 1-15,0 42 16,0 1-16,-21-1 0,21 21 16,0 0-16,0 22 0,-22-1 15,22 1-15,-21-1 0,0 1 16,21-1-16,0 1 0,-21-22 0,0 22 16,0-22-16,21 0 0,-22 1 0,22-22 15,-21 0-15,0 0 0,21 0 0,0 1 16,21-22 31,0-22-47,-21 1 0,22 0 0</inkml:trace>
  <inkml:trace contextRef="#ctx0" brushRef="#br0" timeOffset="15903.69">19029 3260 0,'0'0'16,"42"-21"-16,-21-1 0,-21 1 0,21 21 0,-21 21 31,-21 1-31,0 20 0,-21-21 0,21 21 16,-22-20-16,-20 20 0,20-21 15,1 0-15,-21 22 0,20-22 16,1 0-16,0 0 0,20-21 0,-20 21 16,21 0-16,21 1 31,21-1-16,0-21-15,0 21 16,1-21-16,-1 21 0,0-21 0,0 21 16,0-21-16,-21 21 0,21-21 15,1 22-15,-1-22 0,0 0 0,0 0 16,0 21-16,0-21 0,1 0 16,-1 0-16,0 0 0,0 0 15,21 0-15,-20 0 0,20 0 0,-21 0 16,0-21-16,22 21 0,-22-22 15,21 1-15,-21 21 0,0-21 0,1 0 16,-1 0-16,0 0 0,0-1 16,-21 1-16,0 0 0,0 42 31,0 0-15,0 1-16,0-1 0,0 0 0,0 0 15,0 0-15,0 0 0,-21 1 16,21-1-16,0 0 0,0 0 15,0 0 1,21-21 0,-21-21-1,21 21-15,-21-21 16,21 0-16,1 0 0,-22-1 16</inkml:trace>
  <inkml:trace contextRef="#ctx0" brushRef="#br0" timeOffset="16051.64">19431 3429 0,'0'0'0,"0"-21"0,0 0 0,0 0 16,21 21 47,0 21-63,0-21 0,1 0 15,-1 0-15,21-21 0</inkml:trace>
  <inkml:trace contextRef="#ctx0" brushRef="#br0" timeOffset="16303.86">19918 3069 0,'0'0'15,"0"-21"-15,0 0 0,-21 63 47,-1-21-47,1 22 0,0-1 0,21 0 16,-21 22-16,0-22 0,0 22 0,-1-22 15,1 0-15,0 1 0,0-1 16,21 0-16,-21 1 0,21-22 0,0 21 16,0-21-16,0 1 0,0-1 15,21 0-15,0-21 0,0 0 16,0 0-16,1 0 0,-1 0 0,0 0 16,0 0-16,-21-21 15,0 0-15</inkml:trace>
  <inkml:trace contextRef="#ctx0" brushRef="#br0" timeOffset="16467">19473 3535 0,'0'0'16,"0"21"0,21-21-1,22 0-15,-22 0 0,21 0 0,1 0 16,-1 0-16,0 0 0,22 0 15,-22-21-15,22 21 0,-22-21 0,21 0 16</inkml:trace>
  <inkml:trace contextRef="#ctx0" brushRef="#br0" timeOffset="16699.9">20278 3387 0,'-22'0'0,"1"21"15,0-21-15,0 21 0,-21 0 0,20 0 16,1 1-16,0-1 15,0 0-15,0 0 0,0 0 0,-1 0 0,22 22 16,0-22-16,0 0 0,0 0 16,0 0-16,0 1 0,0-1 15,22 0-15,-1-21 0,0 0 0,0 21 16,0-21-16,22 0 0,-22 0 16,21 0-16,0 0 0,1 0 15,-1-21-15,0 21 0,-20-21 0,20 0 16,0-1-16,-21 1 0,1 0 15</inkml:trace>
  <inkml:trace contextRef="#ctx0" brushRef="#br0" timeOffset="17155.77">20659 3133 0,'0'0'0,"0"-43"0,0 1 16,0 21-16,0 0 0,-22 21 0,1 0 16,0 0-16,0 21 15,21 21-15,-21-21 0,21 22 16,-21-1-16,-1 0 0,22 22 15,-21-22-15,0 1 0,21 20 16,0-21-16,-21 1 0,0-1 0,21 0 16,-21-20-16,21 20 0,0-21 15,0 0-15,0 0 0,-22 1 0,22-1 16,0 0-16,0-42 31,22 21-31,-22-21 16,21-1-16,0 1 0,0 0 15,0 0-15,22-21 0,-22 20 0,0-20 16,0 21-16,21 0 0,-20-22 16,20 22-16,-21 0 0,21 0 15,-20 21-15,-1 0 0,21 0 0,-21 21 16,0 0-16,-21 0 16,0 1-16,0-1 0,0 21 0,0-21 15,0 0-15,-21 22 0,21-22 16,-21 0-16,0 0 0,0 0 0,21 1 15,0-1-15,-21-21 0,21 21 0,-22 0 16,44-21 31,-1-21-47,-21 0 0,21 0 16</inkml:trace>
  <inkml:trace contextRef="#ctx0" brushRef="#br0" timeOffset="17511.7">20976 3577 0,'64'0'16,"-43"0"-16,0 0 15,0 0-15,0 0 0,22 0 0,-22 0 16,0-21-16,0 0 0,0 21 0,0-21 15,1 0-15,-22-1 16,0 1-16,0 0 0,0 0 16,0 0-16,-22 21 0,1 0 15,0 0-15,0 0 0,0 21 16,0 0-16,21 0 0,-22 0 16,22 1-16,-21-1 0,21 21 0,-21-21 15,21 0-15,0 1 0,0-1 16,0 0-16,0 0 0,0 0 0,0 0 15,21 1-15,0-22 16,1 0-16,-1 0 0,0 0 16,21 0-16,-21 0 0,1 0 0,-1 0 15,21-22-15,-21 22 16</inkml:trace>
  <inkml:trace contextRef="#ctx0" brushRef="#br0" timeOffset="17955">21632 3344 0,'0'22'16,"0"-1"-16,-21 0 0,21 0 15,0 0-15,-21 22 0,21-22 16,-21 0-16,21 0 0,-21 0 0,21 0 16,0 1-16,0-1 0,0 0 15,-22-21-15,22 21 0,0 0 16,-21 0-16,0-21 31,0 0-15,21-21-16,0 0 15,0 0-15,0 0 16,0 0-16,0-1 0,21 1 0,0 0 16,0-21-16,22 21 0,-1-22 15,0 1-15,1 21 0,-1 0 0,0-1 16,1 1-16,-1 21 0,0 0 15,1 0-15,-1 0 0,-21 0 16,0 43-16,-21-22 0,0 0 0,0 21 16,0 1-16,0-22 0,0 21 15,0 0-15,0 1 0,-21-22 0,0 21 16,0-21-16,0 22 0,0-22 16,-22 0-16,22 0 0,0 0 0,0 1 15,-22-1-15,22 0 0,0-21 0,0 21 16,-21-21-16,20 0 0,-20 0 15,0 0-15</inkml:trace>
  <inkml:trace contextRef="#ctx0" brushRef="#br0" timeOffset="18582.87">19452 4699 0,'0'-21'31,"-21"21"-16</inkml:trace>
  <inkml:trace contextRef="#ctx0" brushRef="#br0" timeOffset="19823.23">18754 5144 0,'0'0'15,"-22"0"1,44 21-1,-1-21-15,0 0 0,21 0 16,-21 21-16,22-21 0,-1 21 16,0-21-16,1 0 0,20 0 0,1 0 15,-1 0-15,1 0 0,-1 0 16,22 0-16,-22 0 0,22 0 16,-21 0-16,-1 0 0,1-21 0,-1 21 15,1-21-15,-22 21 0,0-21 0,1 21 16,-22-22-16,0 1 0,0 0 15,0 0-15,-21 0 0,21 0 0,-21-1 16,0 1-16,0 0 0,0 0 16,-21 0-16,0 0 0,-21-1 0,21 1 15,-22 21-15,1-21 0,-22 21 0,22 0 16,-21 0-16,-1 0 0,1 0 16,-22 0-16,21 0 0,-20 0 0,20 0 15,1 0-15,-22 21 16,22 0-16,-1-21 0,1 22 0,20-22 15,-20 21-15,20 0 0,-20 0 0,42-21 16,-22 21-16,1 0 0,21-21 16,0 22-16,21-1 0,-21 0 15,21 0 1,0 0 0,0 0-16,0 1 15,-22-1-15,22 0 16,0 0-16,0 0 0,0 0 0,-21 1 15,21-1-15,-21 21 0,0-21 16,21 0-16,-21 22 0,21-22 16,0 21-16,-21-21 0,-1 22 0,22-22 15,-21 21-15,21 1 0,-21-22 16,21 21-16,-21-21 0,21 22 0,0-22 16,0 21-16,0-21 0,0 0 0,0 1 15,0-1-15,0 0 0,0 0 16,0 0-16,0 0 15,21-21 1,0 0 0,0 0-16,1 0 15,-1 0-15,0 0 16,0 0-16,0 0 0,22 0 16,-22 0-16,21 0 0,22 0 0,-22 0 15,21 0-15,1 0 0,-1 0 0,1 0 16,21 0-16,-1 0 0,1 0 15,0 0-15,-1 0 0,1 0 0,0 0 16,-1 0-16,-20 0 0,-1 0 0,1 0 16,-22 0-16,0 0 0,1 0 15,-1-21-15,-21 21 0,0-21 0,1 21 16,-22-21-16,0 0 0,0 0 16,0-1-1,0 1-15,0 0 0,-22 0 0,1-21 16,0 20-16,0-20 0,21 21 0,-21-21 15,-22-1-15,22 1 0,0 0 16,0-1-16,-21 1 0,20 0 0,-20-1 16,21 1-16,0 21 0,21-22 15,0 22-15,-21 0 0,21-21 0,0 21 16,0-1-16,21 22 16,0 0-1,0 22-15,0-1 0,0 0 16,1 0-16,-22 0 15</inkml:trace>
  <inkml:trace contextRef="#ctx0" brushRef="#br0" timeOffset="20227.27">19960 5461 0,'21'0'31,"0"-21"-31,1 21 0,-22-21 0,21 21 16,0 0-16,0-21 0,0-1 15,0 1-15,1 21 0,-1-21 16,0 21-16,0 0 0,-21-21 0,21 21 15,0 0-15,1 0 0,-1 0 16,0 21-16,-21 0 16,0 0-16,0 1 0,0-1 0,0 0 15,0 0-15,0 0 0,0 22 16,0-22-16,0 0 0,-21 21 0,0-21 16,21 1-16,-22-1 0,1 0 0,0 0 15,0 0-15,0 0 16,0-21-16,-22 22 0,22-1 0,-21-21 15,21 0-15,-1 0 0,-20 0 0,-43 0 16,43 0-16</inkml:trace>
  <inkml:trace contextRef="#ctx0" brushRef="#br0" timeOffset="23166.93">17759 7176 0,'0'0'0,"21"0"0,-42 0 47,0 0-47,-1 0 16,1 0-16,-21 0 0,21 0 15,-22 0-15,1 0 0,0 0 16,-1 0-16,1 0 0,-21 0 0,20 0 16,-20 0-16,-1 0 0,1-22 15,-22 22-15,22 0 0,-22 0 0,-21-21 16,21 21-16,-20 0 0,-22 0 0,21-21 16,0 21-16,-21 0 0,21 0 0,-21-21 15,0 21-15,21 0 0,-21 0 16,0-21-16,0 21 0,0-21 0,0 21 15,0 0-15,0 0 0,-21-22 0,0 22 16,0 0-16,0 0 0,21 0 16,0 0-16,0-21 0,0 21 15,21 0-15,0 0 0,21 0 0,22-21 16,-22 21-16,43 0 0,-22 0 16,43 0-16,-21 0 0,21 0 0,-1-21 15,1 21-15,0 0 16,21-21 78</inkml:trace>
  <inkml:trace contextRef="#ctx0" brushRef="#br0" timeOffset="23775.59">13589 6646 0,'0'0'0,"21"0"0,0 0 31,-21 22-15,0-1-1,-21 0-15,0 0 16,0 0-16,0-21 0,-1 21 0,-20 1 16,21-1-16,-21 0 0,-1-21 0,1 21 15,0 0-15,-1 0 0,1 1 16,0-22-16,-1 21 0,22 0 0,-21-21 15,-1 0-15,22 21 0,-21-21 0,21 0 16,0 0-16,-1 0 0,1 0 16,0 0-16,21-21 15,-21 21-15,42 21 47,0-21-47,0 21 0,1 0 16,-1 1-16,0-1 0,0 0 15,0 0-15,0 0 0,1 0 0,20 22 16,-21-22-16,21 0 0,-20 0 0,20 22 16,-21-22-16,21 0 0,-20 0 15,20-21-15,-21 21 0,0 0 0,0-21 16,1 22-16,-1-22 0,0 0 0,0 0 16,-21 21-16,21-21 15,0 0-15,-21 21 16,-21-21 46,0-21-62,0 21 0,-21 0 16,20-21-16,1 21 0</inkml:trace>
  <inkml:trace contextRef="#ctx0" brushRef="#br0" timeOffset="24056.43">7705 6646 0,'0'-21'15,"21"21"-15</inkml:trace>
  <inkml:trace contextRef="#ctx0" brushRef="#br0" timeOffset="24702.97">8530 6879 0,'0'0'0,"-21"0"47,0 21-31,0-21-16,-22 0 0,22 0 16,-21 22-16,-1-22 0,1 0 0,0 0 15,-22 21-15,1-21 0,-1 0 0,-20 0 16,-1 21-16,0-21 0,-21 0 15,22 0-15,-22 21 0,21-21 0,-21 0 16,1 0-16,-1 0 0,0 0 16,0 21-16,0-21 0,22 0 15,-1 0-15,0 0 0,22 0 0,-22 0 16,22 0-16,20 0 0,-20 0 0,20 0 16,1 0-16,-21 0 0,20 0 15,1 0-15,0 0 0,-1 0 0,1 0 16,21 0-16,-22 0 0,22 0 0,0 0 15,0 0-15,0 0 16,42 0 78,0-21-79</inkml:trace>
  <inkml:trace contextRef="#ctx0" brushRef="#br0" timeOffset="25151.72">6117 6795 0,'0'0'0,"21"0"16,-42 21 15,0 0-31,0-21 16,0 21-16,-1 0 0,1-21 15,-21 21-15,21 1 0,-22-22 0,22 21 16,-21 0-16,21-21 0,0 21 0,-22 0 16,22-21-16,-21 21 0,21-21 15,-1 22-15,-20-22 0,21 0 0,0 0 16,0 21-16,-1-21 15,1 0 1,42 21 15,1-21-15,-1 21-16,-21 0 0,21 0 0,0 1 16,0-1-16,0 21 0,1-21 0,20 22 15,-42-22-15,42 21 0,-42 0 16,21-20-16,1-1 0,-1 21 0,0-21 15,0 0-15,0 1 0,-21-1 0,21 0 16,1-21-16,-22 21 16,21-21-1,-21-21 1,0 0 0</inkml:trace>
  <inkml:trace contextRef="#ctx0" brushRef="#br0" timeOffset="27655.19">4953 10964 0,'0'-21'0,"0"0"32,-21 21-32,0 0 15,-1 0-15,1 0 0,-21 0 16,21 0-16,-22 0 0,1 0 0,-21 0 15,20 0-15,-20 0 0,-1 0 0,1 0 16,-1-21-16,22 21 16,-22 0-16,1 0 0,21 0 0,-22 0 15,1 0-15,-1 0 0,22 0 0,-43 0 16,22 0-16,-1 0 0,1 0 16,-1 21-16,1 0 0,-1-21 0,22 21 15,-22 1-15,22-1 0,0 0 16,-1 0-16,22 21 0,-21 1 0,21-1 15,-1 0-15,1 1 0,0-1 0,0 22 16,21-1-16,0-21 16,-21 22-16,21 21 0,-21-22 0,21 22 15,-22-1-15,22 1 0,0 0 0,0-1 16,-21 1-16,21 0 0,-21-1 16,21 1-16,-21 0 0,21 21 15,0-22-15,-21 1 0,21 21 0,-21-22 16,21 1-16,0 0 0,0-22 0,0 22 15,0 0-15,0-22 0,0 22 16,0-22-16,0-20 0,0-1 0,21 0 16,-21 1-16,0-22 0,0 0 15,21-21-15,0 0 0,-21-21 16,0 0 0,21-22-16</inkml:trace>
  <inkml:trace contextRef="#ctx0" brushRef="#br0" timeOffset="28403.91">3768 10901 0,'0'0'0,"42"0"0,0-21 0,22 21 0,63-43 16,-64 43-16,22-21 15,0 0-15,20 21 0,1-21 0,21 0 16,-21 0-16,21 21 0,-21-22 0,21 22 15,-21 0-15,21 0 0,0 0 16,-21 0-16,-1 22 0,-20-1 0,21 0 16,-43 0-16,22 0 0,-21 0 15,-22 22-15,0-22 0,1 21 16,-1-21-16,-21 22 0,0-1 0,0 0 16,1 1-16,-22-1 0,0 0 15,0 1-15,0 20 0,0-20 0,21 20 16,-21-21-16,21 22 0,-21-22 0,0 22 15,0-1-15,21 1 0,0-22 16,-21 22-16,21-1 0,-21 1 0,0-1 16,0 1-16,22-1 0,-22 1 0,0-1 15,21-21-15,-21 22 0,0-1 16,0 1-16,0-1 0,21 1 0,-21-1 16,21 1-16,-21-1 0,0 1 15,0-1-15,0 1 0,0-22 16,21 22-16,-21-22 0,0 22 0,0-22 15,0 0-15,0 1 0,-21-1 0,21-21 16,-21 21-16,0-20 0,0-1 16,-1 0-16,-20 0 0,21 0 0,-21 0 15,-1-21-15,-20 22 0,20-22 0,-41 21 16,-1 0-16,0-21 0,-42 21 16,22-21-16,-44 21 0,22 0 0,-21 1 15,-21-1-15,21 0 0,-22 0 0,1 0 16,0 0-16,-1 1 15,22-22-15,0 21 0,21-21 0,0 21 16,42-21-16,1 0 0,-1 0 0,22 0 16,20-21-16,-20 0 0,42 21 15,-22-22-15,22 1 0,0-21 0,21 0 16,0-1-16,0 1 0,0-22 16</inkml:trace>
  <inkml:trace contextRef="#ctx0" brushRef="#br0" timeOffset="29228.11">3006 9906 0,'0'-21'15,"0"42"-15,0-63 0,0 21 16,-22 21-16,1 0 16,0 21-16,0-21 0,21 42 0,-21-21 15,0 22-15,-1-22 0,1 21 16,0 22-16,21-22 0,-21 0 15,0 22-15,0-1 0,21-20 0,0-1 16,-22 0-16,22 1 0,-21-1 16,21-21-16,0 0 0,0 0 0,21-42 31,1 0-31,-1 0 16,-21 0-16,21-22 0,0 22 15,0-21-15,-21 0 0,21 20 0,1-20 16,-22 0-16,21 21 0,0-22 0,-21 22 15,0 0-15,21 21 0,0 0 16,0 0-16,1 21 16,-1 21-16,0-20 15,-21-1-15,0 21 0,21 0 0,0 1 16,-21-22-16,21 21 0,1-21 16,-22 1-16,21-1 0,0 0 15,0 0-15,0-21 0,22 0 0,-22 0 16,0 0-16,0 0 0,21-21 15,-20 0-15,-1 0 0,0-1 0,21 1 16,-21-21-16,1 21 0,-1-22 16,0 1-16,-21 21 0,0-21 0,0-1 15,0 1-15,0 21 0,0-22 0,-21 1 16,0 0-16,-1 21 0,1-1 16,0 1-16,0 0 0,0 0 15,0 21-15,-1 0 16,22 21-16,0 0 15,0 0-15,0 1 0,0-1 16,22 0-16,-22 0 0</inkml:trace>
  <inkml:trace contextRef="#ctx0" brushRef="#br0" timeOffset="29543.08">3768 10224 0,'0'0'0,"63"-22"15,-42 1 1,0 21-16,-21-21 0,22 0 16,-22 0-1,0 0-15,0-1 16,-22 22-16,1 0 0,0 0 16,0 0-16,0 0 0,0 22 15,-1-1-15,1 0 0,0 0 0,21 0 16,0 0-16,0 1 0,0-1 0,0 0 15,0 0-15,0 21 0,0-20 16,0-1-16,0 0 0,21 0 16,0-21-16,1 0 15,-1 0-15,0 0 0,0 0 0,0 0 16,0-21-16,1 21 0,-1-21 0,0 0 16,0-1-16,0 1 0,0 0 15</inkml:trace>
  <inkml:trace contextRef="#ctx0" brushRef="#br0" timeOffset="30023.9">4106 9631 0,'0'0'0,"0"21"0,0 21 0,0-20 15,0 20-15,0 0 0,0 1 0,0-1 16,0 0-16,0 1 0,0-1 0,0 0 15,0-21-15,0 22 0,0-1 16,-21-21-16,21 22 0,-21-22 0,21 0 16,0 21-16,0-21 0,0 1 15,0-1-15,-21-21 16,21-21 0,0-1-16,0 1 0,0 0 15,0 0-15,0 0 0,0 0 16,0-1-16,21 1 0,0 0 15,0 0-15,0 0 0,1 0 0,-1-1 16,0 22-16,0 0 0,0 0 16,22 0-16,-22 0 0,0 0 0,0 0 15,0 22-15,0-1 0,1 0 16,-1-21-16,-21 21 0,0 0 0,0 0 16,0 1-16,0-1 0,-21 0 0,-1 0 15,-20 0-15,21 0 0,0 1 16,-22-1-16,22 0 0,-21-21 0,21 21 15,0 0-15,-1-21 0,1 0 0,0 0 16,0 0-16,21-21 16,0 0-1,0 0-15,0 0 0,21-1 16,0 1-16,0-21 0</inkml:trace>
  <inkml:trace contextRef="#ctx0" brushRef="#br0" timeOffset="30539.88">4784 9546 0,'-22'21'16,"1"1"-16,21-1 15,-21 42-15,0-20 0,21-1 16,0 0-16,0 1 0,-21-1 15,21 0-15,-21 1 0,21-22 0,0 21 16,0 0-16,-22 1 0,22-22 0,0 21 16,0-21-16,0 1 0,0 20 15,0-21-15,0 0 0,0 0 16,0-42 15,0 0-31,-21 21 16,21-21-16,0 0 0,0 0 15,0-1-15,0 1 0,0 0 16,0 0-16,0 0 0,21 0 0,-21-1 16,22 22-16,20-21 0,-21 21 15,0 0-15,22 0 0,-22 0 0,21 0 16,-21 0-16,0 0 0,1 0 0,-1 21 16,0 1-16,0-1 0,0 0 15,-21 0-15,0 0 0,0 0 0,0 1 16,0-1-16,0 0 0,-21 0 0,0 0 15,0 22-15,-22-43 0,22 21 16,0 0-16,0 0 0,0-21 0,0 0 16,-1 0-16,1 0 15,21-21 1,0 0-16,21 0 16,1-1-16,-22 1 0</inkml:trace>
  <inkml:trace contextRef="#ctx0" brushRef="#br0" timeOffset="30931.01">5059 10012 0,'21'-42'31,"0"42"-15,0 0-16,0 21 0,-21 0 15,22 0-15,-1 0 0,-21 0 16,0 1-16,21-1 0,-21 0 0,21 0 16,-21 0-16,0 0 0,0 1 0,0-1 15,0 0-15,0 21 0,0-21 16,0 1-16,0-1 0,-21 0 16,0-21-1,21-21 1,0 0-16,0-1 15,0 1-15,0 0 0,0 0 0,0 0 16,0 0-16,0-1 0,0-20 16,0 21-16,21 0 0,-21 0 0,0-1 15,21 1-15,0 0 0,-21 0 16,21 21-16,1 0 0,-1 0 16,0 0-16,0 0 0,0 0 15,0 0-15</inkml:trace>
  <inkml:trace contextRef="#ctx0" brushRef="#br0" timeOffset="31338.77">5651 9927 0,'0'0'0,"-21"0"16,0 0-16,0 21 0,21 1 0,-21-1 15,0 0-15,-1 0 0,22 0 0,-21 0 16,0 1-16,0 20 0,21-21 16,0 0-16,-21 22 0,21-22 0,-21 0 15,21 0-15,0 21 0,0-20 0,0-1 16,21 0-16,0-21 16,0 0-16,21 0 15,-20 0-15,-1 0 0,0 0 0,21-21 16,-21 0-16,1 21 0,20-22 15,-21 1-15,0 0 0,0 0 0,1-21 16,-1 20-16,-21 1 0,0 0 0,0 0 16,0-21-16,0 20 0,0 1 15,-21 0-15,-1 0 0,1 0 0,0 21 16,0 0-16,0 0 0,0 0 0,-1 0 16,1 0-16,0 0 0,0 21 15,21 0-15,-21 0 0,21 0 16,0 1-16,0-1 15</inkml:trace>
  <inkml:trace contextRef="#ctx0" brushRef="#br0" timeOffset="31855.47">6075 9991 0,'0'21'31,"-21"0"-31,21 0 0,0 0 0,-22 1 16,1-1-16,21 0 0,-21 0 15,21 0-15,0 0 0,-21 1 16,21-1-16,-21 0 0,21 0 16,21-42 15,0 0-31,0 21 15,-21-21-15,21-1 0,1 1 0,-1 0 16,-21 0-16,21 0 16,-21 0-16,21 21 0,-21 21 31,0 0-15,0 0-16,0 0 0,0 0 15,0 1-15,0-1 0,21 0 16,-21 0-16,21-21 0,-21 21 15,22-21-15,-1 0 0,0 0 16,0 0-16,0 0 0,0 0 16,1-21-16,-22 0 0,21 21 15,0-21-15,0 0 0,0-1 0,-21 1 16,0 0-16,21 0 0,-21 0 0,0 0 16,0-1-16,0 1 0,0 0 15,0 0-15,0 0 0,0 0 16,-21 21-16,21 21 47</inkml:trace>
  <inkml:trace contextRef="#ctx0" brushRef="#br0" timeOffset="32219.27">6900 9970 0,'0'0'0,"-21"0"32,0 0-32,-21 0 0,20 0 0,1 0 15,-21 0-15,21 0 0,0 21 16,-1 0-16,1-21 0,21 21 16,-21 0-16,21 0 0,0 1 15,21-1-15,0-21 0,1 21 16,-1 0-16,0 0 15,0-21-15,0 21 0,-21 1 16,0-1 0,-21-21-16,21 21 15,-42-21-15,21 0 0,-1 0 0,-20 0 16,21 0-16,0 0 0,-22 0 0,22 0 16,0 0-16,0 0 15,0 0-15,42-21 31,0 21-31,0 0 16,0-21-16</inkml:trace>
  <inkml:trace contextRef="#ctx0" brushRef="#br0" timeOffset="32543.08">7070 10139 0,'0'-21'0,"0"42"0,21-42 15,0 21 1,-21-21-16,21 21 0,0-22 0,-21 1 16,21 21-16,1-21 0,-1 0 15,-21 0-15,0 0 32,-21 21-32,-1 0 15,1 0-15,0 21 0,21 0 0,-21-21 16,0 21-16,21 0 0,-21 0 15,21 1-15,0-1 0,0 0 0,0 0 16,0 0-16,0 0 0,0 1 16,0-1-16,21-21 15,0 21-15,0-21 0,0 0 16,0 0-16,1 0 0,-1 0 0,0 0 16,0-21-16,0 0 0,22 21 15</inkml:trace>
  <inkml:trace contextRef="#ctx0" brushRef="#br0" timeOffset="32874.89">7493 9927 0,'0'0'0,"0"-21"0,0 0 15,21 21 17,0 0-32,-21 21 15,21-21-15,-21 21 0,0 0 0,0 1 16,0-1-16,0 0 0,0 0 0,0 0 15,0 0-15,0 22 0,0-22 16,0 0-16,0 0 0,-21 0 16,21 1-16,0-1 15,-21-21-15,0 0 16,21-21 0,0-1-16,0 1 0,0 0 15,0 0-15,0 0 16,0 0-16,0-1 0,21 1 15,0 0-15,-21 0 0,21 0 0,1 0 16,-22-1-16,21 1 0,0 21 0,0-21 16,0 21-16,0 0 15</inkml:trace>
  <inkml:trace contextRef="#ctx0" brushRef="#br0" timeOffset="33599.05">6858 11536 0,'0'0'0,"-64"-42"32,43 42-32,0 0 15,0 0-15,0 0 0,0 0 16,42 0 31,0 0-47,21 21 0,1-21 0,-1 0 15,21 21-15,22-21 0,-21 0 16,20 0-16,22 0 0,21 21 0,0-21 16,0 0-16,21 0 0,0 0 0,22 0 15,-22 0-15,21 0 0,-21 0 16,22 0-16,-22 0 0,0 0 0,0 0 15,0 0-15,1-21 0,-1 21 0,0 0 16,0 0-16,0-21 0,-21 21 16,0 0-16,-21 0 0,21-21 15,-42 21-15,-1-22 0,1 22 0,-21 0 16,-22 0-16,0-21 0,1 21 16,-22 0-16,-21-21 0,0 0 15,-21 21-15,-1-21 16,1 21-16,0-21 0,0 21 15,0-22-15,-22 22 0,22-21 0,0 0 16,0 21-16,0-21 0</inkml:trace>
  <inkml:trace contextRef="#ctx0" brushRef="#br0" timeOffset="33958.85">10414 11113 0,'0'0'0,"0"21"15,0 0 1,0 0 0,21 0-16,0 0 0,22-21 15,-22 22-15,0-22 0,21 0 0,1 21 16,-1-21-16,0 0 0,1 0 16,-1 0-16,0 0 0,1 0 0,-1 0 15,-21 0-15,21 0 0,-20 0 16,20 0-16,-21 0 0,-42 0 31,0 0-31,0 0 0,-22 0 16,22 21-16,-21-21 0,-1 21 0,1 21 15,21-20-15,-21-1 0,-1 21 16,1 0-16,0 1 0,-1-1 0,22 0 16,-21-20-16,-1 20 0,1 0 0,21-21 15,0 22-15,0-22 0,-1 0 16,1 0-16,21 0 0,0 1 15</inkml:trace>
  <inkml:trace contextRef="#ctx0" brushRef="#br0" timeOffset="34640.12">12277 10435 0,'0'0'0,"21"-21"0,-21 0 0,0 0 15,0 0-15,0-1 0,0 1 16,-21 0-1,-1 0-15,1 21 0,0 0 0,-21-21 0,21 21 16,-22 0-16,22 0 0,-21 0 16,21 0-16,-22 21 0,22-21 15,0 21-15,-21 21 0,20-20 0,1 20 16,-21 21-16,21-20 0,0 20 16,-1 1-16,-20-1 0,21 1 0,0 20 15,0-20-15,21 21 0,-22-22 0,22 22 16,-21-1-16,21 1 0,0 0 15,0-1-15,0 1 0,0 0 0,0 21 16,0-22-16,0 22 0,0-21 16,0 21-16,0-22 0,-21 22 0,21-21 15,0-1-15,0 22 0,-21-21 16,0 21-16,21-22 0,-21 1 0,-1 0 16,22-22-16,-21 1 0,21-1 0,-21 1 15,0-22-15,21 0 0,0 1 16,0-1-16,0-21 0,0 0 15,0-42 1,0-21-16,0 21 16,21 0-16,0-22 0,0-20 0,-21 20 15,22-20-15,-1-1 0,21-20 0,-21 20 16</inkml:trace>
  <inkml:trace contextRef="#ctx0" brushRef="#br0" timeOffset="35547.01">12001 10520 0,'0'0'0,"-21"-42"0,-42-128 31,63 149-31,0 0 0,21 21 0,0-21 0,0 0 16,22 21-16,-1 0 0,0-22 15,22 22-15,20 0 0,-20-21 16,42 21-16,-22 0 0,43 0 0,22-21 16,-1 21-16,0 0 0,21 0 15,22 0-15,-1 0 0,1 0 0,-1-21 16,1 21-16,-1 0 0,1 0 0,-1 0 16,1 0-16,-22 0 0,0 0 15,1 0-15,-43 0 0,21 0 0,-21 0 16,0 0-16,-21-21 0,0 21 15,-1 0-15,-20 0 0,-21 0 0,20 0 16,-41 0-16,20 0 0,-21 0 16,1 0-16,-22 0 0,21 0 15,-21 0-15,-21 21 0,22 0 16,-22 0-16,0 0 0,0 22 0,0-22 16,0 42-16,0-20 0,0 20 15,-22 1-15,22-1 0,-21 1 0,0-1 16,0 1-16,21-1 0,-21 1 15,0 20-15,-1-20 0,22 21 0,-21-1 16,0-20-16,21 20 0,-21 1 0,21 0 16,-21-22-16,0 22 0,21 0 15,-22-1-15,22 1 0,0-22 0,-21 22 16,0 0-16,21-22 0,0 22 16,-21-22-16,21 1 0,-21-1 0,0 1 15,21-1-15,0 1 0,0-1 16,-22 1-16,22-22 0,-21 22 0,21-22 15,-21 0-15,21 1 0,-21-1 16,0-21-16,21 22 0,-21-22 0,-1 21 16,1-21-16,0 0 0,0 1 0,0-1 15,0-21-15,-1 21 0,1 0 0,0-21 16,0 21-16,0-21 0,0 21 16,-1 1-16,-20-22 0,21 0 0,-21 0 15,20 21-15,-20 0 0,21-21 16,-21 0-16,-1 21 0,1-21 15,0 0-15,-1 21 0,-20-21 0,20 0 16,-20 0-16,-1 21 0,1-21 0,-22 0 16,22 0-16,-22 0 0,0 0 0,1 0 15,-22 0-15,21 0 0,-42 0 16,21 0-16,-21 0 0,0 0 0,-21 0 16,0 0-16,0 0 0,-21 0 0,20-21 15,-20 21-15,0 0 0,-1 0 16,1 0-16,0 0 0,21 0 0,-1 0 15,22 0-15,22 0 0,-1 0 0,21 0 16,0 0-16,22 21 0,21-21 16,-22 0-16,43 0 0,-21 0 15,20 0-15,1 0 0,0 0 0,21-21 16,0 0-16,0 0 16,21 0-16,0 0 0,1-1 15,20-20-15</inkml:trace>
  <inkml:trace contextRef="#ctx0" brushRef="#br0" timeOffset="36872.08">12827 10668 0,'0'21'0,"21"-21"0,-21 21 16,21 1-1,0-22-15,1 0 16,-1 0-16,0 0 0,0 0 16,0-22-16,0 22 0,1-21 0,-1 21 15,0-21-15,0 0 0,-21 0 16,0 0-16,0-1 16,0 1-16,-21 0 0,0 21 15,0-21-15,-22 0 0,1 21 16,21 0-16,-22 0 0,1 0 0,0 0 15,21 0-15,-22 21 0,22 0 0,-21-21 16,21 21-16,-1 22 0,22-22 16,0 0-16,0 0 0,0 0 0,0 0 15,0 1-15,0-1 0,0 0 0,43 0 16,-22 0-16,0 0 16,21 1-16,-20-1 0,20 21 0,0-21 15,-21 0-15,22 1 0,-22-1 0,21 0 16,-21 0-16,1 0 0,-22 0 15,0 22-15,0-22 0,0 0 0,-22 0 16,-20 0-16,21-21 0,-21 22 0,-1-1 16,1-21-16,0 0 0,-1 0 0,1 0 15,0 0-15,20 0 0,-20 0 16,0 0-16,21-21 0,-1-1 0,-20 1 16,21 0-16,21 0 0,-21 0 15,21 0-15,0-1 0,-21 1 0,21 0 16,0 0-16,0 0 0,0 0 15,21 21-15,0-22 0,0 22 0,0 0 16,0-21-16,1 21 0,-1-21 0,0 21 16,21 0-16,-21 0 0,1 0 15</inkml:trace>
  <inkml:trace contextRef="#ctx0" brushRef="#br0" timeOffset="37224.87">13335 10986 0,'0'0'16,"21"0"-16,0 0 0,0 0 0,-21-22 16,22 22-16,-1-21 0,0 0 15,0 0 1,-21 0-16,21 0 0,0-1 16,-21 1-16,0 0 0,0 0 15,-21 21-15,0 0 16,-21 0-16,21 0 0,-1 0 0,-20 0 15,21 21-15,0 0 0,-22 0 0,22 1 16,0-1-16,0 21 0,0-21 16,0 0-16,21 22 0,0-22 0,0 0 15,0 21-15,0-20 0,0-1 0,0 0 16,21 0-16,0 0 0,0 0 0,0-21 16,22 0-16,-22 0 15,21 0-15,-21 0 0,22 0 0,-1 0 16,-21 0-16,21 0 0,1-21 0,-22 0 15,0 21-15,21-21 0,-20 0 16,-1 0-16,-21-1 0</inkml:trace>
  <inkml:trace contextRef="#ctx0" brushRef="#br0" timeOffset="37589.67">13695 10837 0,'0'0'0,"0"-21"0,0-21 31,21 42-31,0 0 0,0 0 15,0 0-15,1 0 16,-1 0-16,0 0 0,21 21 0,-21 0 16,1 0-16,-1 1 0,0-22 0,0 21 15,0 0-15,-21 0 0,0 21 16,21-20-16,-21-1 0,0 0 0,0 0 16,0 0-16,-21 0 0,0 1 0,0-22 15,21 21-15,-21 0 0,0-21 0,-1 21 16,1-21-16,0 0 15,21-21 1,0 0-16,0 0 0,0-1 16,0 1-16,0 0 0,0 0 15,21 0-15,-21 0 0,0-1 16,21 1-16,1-21 0,-1 21 0,-21 0 16,21-1-16,0 1 0,0 0 0,0 0 15,1 21-15,-1-21 0,0 0 16,0 21-16,0 0 0,0 0 0,1 0 15,-1 0-15,0 0 0</inkml:trace>
  <inkml:trace contextRef="#ctx0" brushRef="#br0" timeOffset="37875.5">14414 10689 0,'0'0'0,"0"-21"15,22 42 1,-22 0 0,21 1-16,-21-1 0,0 0 0,0 0 15,0 0-15,21 0 0,-21 1 0,0-1 16,21 21-16,-21-21 0,0 0 0,0 1 16,0-1-16,0 0 0,0 0 15,0 0-15,0 0 16,21-21-16,-21 22 0,0-44 47,0 1-47,21 21 0,-21-21 15,22 0-15</inkml:trace>
  <inkml:trace contextRef="#ctx0" brushRef="#br0" timeOffset="38119.74">14795 10626 0,'0'0'15,"-21"0"17,0 21-32,21 0 0,-21 0 15,0 22-15,0-22 0,-1 0 16,1 21-16,0-21 0,0 1 0,0 20 16,21-21-16,-21 0 0,-1 0 15,22 1-15,-21-1 0,21 0 0,0 0 16,0 0-16,21-21 31,1 0-15,-1-21-16,0 21 0,0-21 0</inkml:trace>
  <inkml:trace contextRef="#ctx0" brushRef="#br0" timeOffset="38511.51">14795 10901 0,'22'0'16,"-1"0"-1,0 0-15,0 0 0,0 0 0,0 0 16,1 0-16,-1-21 0,21 21 16,-21-21-16,0 21 0,1-22 0,20 1 15,-21 21-15,-21-21 0,21 0 0,-21 0 16,0 0-1,0-1-15,-21 22 16,0 0-16,0 0 0,0 0 0,-1 0 16,1 0-16,-21 0 0,21 0 15,0 22-15,-1-1 0,1 0 0,0 0 16,21 0-16,0 22 0,-21-22 0,21 0 16,0 0-16,0 0 0,0 0 15,0 1-15,0-1 0,21 0 16,0 0-16,0 0 0,1-21 15,-1 0-15,0 0 0,0 0 0,0 0 16,22 0-16,-22 0 0,0 0 16,0 0-16,0 0 0,22 0 0,-43-21 15,21 21-15,0-21 0,0 0 16</inkml:trace>
  <inkml:trace contextRef="#ctx0" brushRef="#br0" timeOffset="39200.66">15282 10710 0,'0'0'0,"0"-21"16,21 21-16,1-21 0,-1 21 16,0 0-16,0 0 0,0 0 0,0 0 15,1 0-15,-1 0 16,0 0-16,0 21 0,0 0 0,0-21 0,-21 22 16,22-1-16,-22 0 0,21 21 0,-21-21 15,0 1-15,0-1 16,0 0-16,0 0 0,0 0 0,0 0 15,0 1-15,0-1 0,0 0 0,-21 0 16,-1 0-16,1-21 16,21-21 15,0 0-31,0 0 16,21 0-16,-21-1 15,22-20-15,-1 21 0,0 0 16,0 0-16,-21-22 0,21 22 0,0-21 0,1 21 15,-1-1-15,-21 1 16,0 0-16,21 21 0,0-21 16,0 21-1,-21 21 1,0 0 0,0 0-16,0 1 15,21-22-15,-21-22 266</inkml:trace>
  <inkml:trace contextRef="#ctx0" brushRef="#br0" timeOffset="40014.83">16722 11049 0,'-43'0'32,"22"0"-32,0 0 0,42 0 78,21 0-78,-20 0 15,20 0-15,21 0 0,-20 0 0,41 0 16,1 0-16,0 0 0,21 0 16,-1 0-16,1 0 0,0 0 0,21-21 15,-21 21-15,21-21 0,0 21 0,-21 0 16,21 0-16,-21-21 0,-1 21 0,-20 0 16,0 0-16,-22-22 0,1 22 15,-22 0-15,0 0 0,1 0 0,-22-21 16,0 21-16,-21-21 31,-21 21-15,0 0-16,0-21 0,21 0 15,-22 21-15,1 0 16,0-21-16</inkml:trace>
  <inkml:trace contextRef="#ctx0" brushRef="#br0" timeOffset="40379.65">18627 10710 0,'0'0'16,"-64"0"-1,43 0-15,42 0 32,0 22-17,22-22-15,-22 0 0,21 21 0,0-21 16,1 0-16,-1 0 0,0 21 15,1-21-15,-1 0 0,-21 0 0,22 0 16,-1 0-16,0 0 0,-21 0 0,1 0 16,-1 0-16,0 0 0,-21 21 15,-21-21-15,0 21 16,-1 0-16,1-21 0,-21 22 0,0-1 16,-1 21-16,1-21 0,-22 22 15,22-22-15,-21 21 0,20 0 0,1 1 16,-22-1-16,22 0 0,0 1 15,21-22-15,-22 21 0,22-21 16,0 1-16,21-1 0,0 0 0,0 0 16,21-21-1,0 0-15</inkml:trace>
  <inkml:trace contextRef="#ctx0" brushRef="#br0" timeOffset="41015.74">20532 10393 0,'42'-21'0,"-84"42"0,105-63 15,-21-1-15,1 22 0,-22 0 0,21 0 16,-21 0-16,22-1 0,-22 1 0,0 0 16,0 0-16,0 0 15,-21 0-15,0-1 0,0 1 16,0 0-16,-21 21 15,0 0-15,0 0 0,-21 0 16,20 0-16,-20 0 0,21 21 0,-21 0 16,-1 1-16,1-1 0,0 0 15,20 21-15,-20 1 0,0-1 0,-1 21 16,1 1-16,21-1 0,-21 1 0,-1-1 16,22 1-16,0 21 0,0-22 15,0 1-15,-1 20 0,1-20 0,0 20 16,0 1-16,0-21 0,21 20 0,0 1 15,-21 0-15,21-1 0,-22 1 16,22 0-16,0-1 0,0 22 16,0-21-16,0-1 0,0 1 0,-21 21 15,21-21-15,-21-1 0,21 1 0,-21 0 16,21-1-16,0 1 0,0 0 16,0-1-16,-21-20 0,21-1 0,0 1 15,0-22-15,0 22 0,0-43 0,0 21 16,0-21-16,0 0 0,0 1 15,21-22-15,0 0 16,0 0-16,0-22 0,1 1 0,-1 0 16,0-21-16,0-1 0,0 1 0,22 0 15,-22-1-15,0-20 16,0-1-16</inkml:trace>
  <inkml:trace contextRef="#ctx0" brushRef="#br0" timeOffset="41844.08">20447 10520 0,'0'0'0,"0"-21"0,63-127 31,-41 148-31,-1-22 16,21 22-16,0-21 0,1 21 0,20 0 15,1-21-15,-1 0 0,1 21 0,-1-21 16,22 21-16,0 0 0,20-21 16,1 21-16,0-22 0,0 1 0,21 21 15,0-21-15,0 21 0,0 0 16,21-21-16,0 21 0,0 0 0,1-21 16,-22 21-16,21 0 0,-21 0 0,0 0 15,0 0-15,-21 0 0,21 0 16,-22 0-16,-20-21 0,21 21 0,-21 0 15,-22 0-15,22 0 0,-43 0 16,22 0-16,-22 0 0,0 0 16,1 0-16,-1 0 0,-21 0 0,0 21 15,0 0-15,1-21 0,-22 21 0,0 0 16,21 22-16,-21-1 0,21 0 16,-21 1-16,0 20 0,0 1 0,0-22 15,0 21-15,0 1 0,0-1 16,0 1-16,0-1 0,0 22 0,0-21 15,0-1-15,0 22 0,0-1 0,0-20 16,0 21-16,0-22 0,0 22 16,0-22-16,0 22 0,0-22 15,0 22-15,0 0 0,0-22 0,0 22 0,0-22 16,0 1-16,0 21 0,0-43 16,0 21-16,0 1 0,0-22 15,0 22-15,0-22 0,0 0 0,0 1 16,0 20-16,0-20 0,0-1 0,-21 0 15,21 1-15,-21-1 0,21 0 16,-22 1-16,22-22 0,-21 21 0,0-21 16,0 22-16,21-22 0,-21 0 0,0 21 15,-1-21-15,1 1 0,0-1 16,-21 0-16,21 0 0,-22 0 16,1-21-16,0 21 0,-1 1 0,-20-22 15,20 21-15,-41-21 0,20 21 16,-20-21-16,20 0 0,-21 21 0,-20-21 15,-1 21-15,0-21 0,0 0 0,-21 21 16,21-21-16,-21 22 0,0-22 16,21 21-16,-21-21 0,22 21 0,-1 0 15,-21-21-15,0 21 0,21 0 0,-21-21 16,0 22-16,21-22 0,-21 21 0,21-21 16,0 0-16,1 21 0,-1-21 15,21 0-15,0 0 0,1 0 0,20 0 16,1 0-16,-1 0 0,22-21 15,0 0-15,-1-1 0,1 1 0,0-21 16,-1 21-16</inkml:trace>
  <inkml:trace contextRef="#ctx0" brushRef="#br0" timeOffset="42895.28">13906 9694 0,'0'0'0,"22"-21"0,-1-85 31,-42 128-15,21-1-16,-22 21 15,1-21-15,21 22 0,-21-22 0,0 21 16,21 0-16,-21-20 0,0 20 16,-1-21-16,22 21 0,0-20 0,-21-1 15,21 0-15,-21 0 0,21 0 16,0 0-16,0-42 31,21 0-31,0 21 16,-21-21-16,22 0 0,-1 0 0,0-1 15,0 1-15,0 0 0,-21-21 16,21 21-16,1-1 0,-1 22 16,0-21-16,0 21 0,0 0 15,-21 21-15,0 1 16,0-1-16,0 0 0,0 0 0,0 0 0,21 0 16,-21 1-16,22-1 0,-22 0 0,21 0 15,0-21 1,0 0-16,0 0 0,0 0 15,1 0-15,-1 0 0,21 0 0,-21 0 16,0-21-16,22 0 0,-22 21 16,0-21-16,0-1 0,0-20 0,-21 21 15,0 0-15,0-22 0,0 22 16,0-21-16,0 0 0,0-1 0,-21 1 16,21 21-16,-21-22 0,0 22 0,0 0 15,21 0-15,-21 21 16,21 21-1,0 0-15,0 0 0,0 1 0,0 20 16,0-21-16,0 0 0,21 22 16,0-22-16,-21 0 0,21 0 15,0 0-15,-21 0 0,21-21 0,1 22 16,-1-22-16</inkml:trace>
  <inkml:trace contextRef="#ctx0" brushRef="#br0" timeOffset="43191.11">14605 9885 0,'0'0'0,"21"0"0,0 0 15,0 0-15,1-21 16,-1 0-16,0-1 16,0 1-16,-21 0 0,21 0 15,-21 0-15,21 0 0,-21-1 16,0 1-16,0 0 0,0 0 0,0 0 16,0 0-16,0-1 0,-21 22 15,0 22 1,0-1-16,0 0 0,21 0 0,-21 21 15,-1 1-15,1-22 0,21 21 16,-21 1-16,21-1 0,0-21 0,0 21 16,0-20-16,0-1 0,0 0 0,0 0 15,0 0-15,21 0 0,0-21 16,1 0-16,-1 0 0,0 0 16,21 0-16,-21 0 0,22 0 0,-1-21 15,0 0-15,-20 0 0,20 0 0,0 0 16,1-1-16</inkml:trace>
  <inkml:trace contextRef="#ctx0" brushRef="#br0" timeOffset="43610.88">15303 9398 0,'0'21'0,"0"-42"0,0 0 0,0 0 16,0 42 0,0 0-1,0 0-15,0 0 0,0 22 0,0-1 16,0 0-16,-21 1 0,21-1 15,-21 0-15,21 1 0,-21-22 16,21 21-16,0 1 0,-21-22 0,21 0 16,-21 0-16,21 0 0,0 0 15,0 1-15,0-1 0,-22-21 16,1 0 0,21-21-1,0-1-15,0 1 0,0 0 0,0 0 16,0-21-16,21 20 0,22-20 0,-22 21 15,0-21-15,21 20 0,1 1 16,-1 0-16,0 0 0,1 21 0,-1 0 16,0 0-16,1 0 0,-22 21 15,21-21-15,-21 21 0,1 0 16,-1 1-16,-21 20 0,0-21 0,0 0 16,0 0-16,0 22 0,-21-22 0,-1 0 15,1 0-15,0 0 0,0 1 16,-21-1-16,20 0 0,-20 0 0,21-21 15,-21 21-15,20-21 0,-20 0 0,21 0 16,0 0-16,0 0 0,-1 0 16</inkml:trace>
  <inkml:trace contextRef="#ctx0" brushRef="#br0" timeOffset="44195.54">21315 9440 0,'0'0'0,"0"-21"31,-21 42-31,21 1 0,-22-1 16,1 0-16,21 21 0,-21 22 15,0-22-15,0 0 0,0 22 0,21-22 16,-22 1-16,1-1 0,0 0 0,21 1 16,-21-1-16,21-21 0,-21 21 15,21-20-15,0-1 0,-21 0 0,21 0 16,0-42 15,0 0-31,0-22 16,0 22-16,0 0 0</inkml:trace>
  <inkml:trace contextRef="#ctx0" brushRef="#br0" timeOffset="44412.63">21209 9419 0,'0'0'0,"21"-21"0,0 21 0,0 0 16,1 21-16,-22 0 0,0 22 15,21-1-15,0 0 0,-21 1 16,21-1-16,-21 0 0,0 1 15,0-1-15,0 0 0,0 1 0,0-1 16,0 0-16,0-20 0,0 20 16,0-21-16,0 0 0,0 0 0,0 1 15,-21-22-15,0 0 16,0 0-16,-1 0 16,1 0-16,0 0 0</inkml:trace>
  <inkml:trace contextRef="#ctx0" brushRef="#br0" timeOffset="44767.44">20997 9843 0,'0'0'0,"0"-22"16,21 22-1,1 0-15,-1 0 16,0 0-16,21 0 0,-21 0 0,22 0 16,-1 0-16,22-21 0,-22 21 15,21-21-15,1 21 0,-1-21 0,1 0 16,-1 21-16,1-21 0,-22-1 0,1 1 15,-1 0-15,0 0 0,-21 0 16,1 0-16,-1-1 0,-21 1 16,-21 42-1,-1 1-15,22-1 16,-21 0-16,0 21 0,21 1 0,-21-1 16,21 0-16,0 1 0,0-1 0,-21 0 0,21 1 15,-21-1-15,21 0 16,0 1-16,-22-22 0,22 0 0,0 21 15,0-21-15,0 1 0,0-1 0,0 0 16,0 0-16,0-42 31,0 0-15,0 0-16</inkml:trace>
  <inkml:trace contextRef="#ctx0" brushRef="#br0" timeOffset="45011.95">21844 9779 0,'21'-42'0,"-42"84"0,63-105 16,-21 41-16,1 1 0,-1 0 0,0 0 16,0 21-16,0 0 0,0 0 15,22 0-15,-22 0 0,0 0 0,-21 21 16,21 0-16,-21 0 0,21 1 0,-21 20 16,0-21-16,0 0 0,0 0 15,-21 1-15,0 20 0,-21-21 0,21-21 16,-1 21-16,-20 0 0,0 1 0,21-22 15,-1 0-15,1 21 0,0-21 16,42 0 0,0-21-1,1-1-15,-1 22 0,0-21 16</inkml:trace>
  <inkml:trace contextRef="#ctx0" brushRef="#br0" timeOffset="45230.82">22288 9610 0,'0'21'15,"-21"0"1,21 21-16,0-20 16,0 20-16,-21-21 0,21 21 0,0 1 15,-21-1-15,21-21 0,0 22 0,0-1 16,0 0-16,0-21 0,-21 1 16,21 20-16,0-21 0,0 0 15,0 0-15,0 1 0,0-1 0,0 0 16,0-42 15,21 0-31,-21-1 16</inkml:trace>
  <inkml:trace contextRef="#ctx0" brushRef="#br0" timeOffset="45479.68">22288 9716 0,'0'0'0,"22"-43"0,20-20 16,-21 42-16,0-1 15,0 22-15,1 0 0,-1 0 16,0 0-16,0 0 0,0 22 0,0-1 16,-21 0-16,0 0 0,0 0 0,0 22 15,0-22-15,0 0 0,0 0 16,-21 0-16,21 0 0,-21 1 0,0-1 16,-21 0-16,20 0 0,1-21 0,0 21 15,0-21-15,0 0 0,0 0 16,-1 0-16,1 0 0,0 0 15,21-21-15,21 0 16,0 0 0</inkml:trace>
  <inkml:trace contextRef="#ctx0" brushRef="#br0" timeOffset="45885.07">22818 9313 0,'0'0'16,"0"22"-1,0-1-15,0 0 0,-22 0 16,1 0-16,21 22 0,-21-1 0,0 0 16,21-21-16,-21 22 0,21-1 0,0 0 15,0-20-15,0 20 0,0-21 16,0 0-16,0 0 0,0 1 16,0-1-16,0 0 0,21-21 0,0 0 15,0 0-15,0 0 0,1 0 16,-1 0-16,21 0 0,-21 0 0,0 0 15,22-21-15,-22 21 0,0-21 0,0-1 16,0 1-16,1 0 0,-1 0 16,0-21-16,0 20 0,-21 1 0,0 0 15,0 42 1,-21-21-16,21 21 16,-21 22-16,21-22 0,-21 0 0,21 0 15,0 22-15,-22-22 0,22 0 16,0 0-16,0 0 0,0 0 15,0 1-15,22-22 32,-1 0-32,0 0 0,-21-22 15,21 1-15,0 0 0</inkml:trace>
  <inkml:trace contextRef="#ctx0" brushRef="#br0" timeOffset="46057.97">23262 9462 0,'0'-22'0,"0"44"0,0-65 0,-21 43 16,0 0 15,21 21-15,0 1-16,-21-22 0,21 21 16,0 0-16,0 0 0,0 0 0,0 0 15,-22 1-15,1-1 0,21 21 0</inkml:trace>
  <inkml:trace contextRef="#ctx0" brushRef="#br0" timeOffset="46570.52">21463 10837 0,'0'0'0,"-21"0"0,0-63 31,42 42-31,0 0 0,0-1 16,-21 1-16,21 21 0,-21-21 16,21 0-16,-63 42 31,21 0-31,0 0 0,0 1 15,-22-1-15,22 0 0,-21 0 16,21 21-16,-22-20 0,22-1 0,0 0 16,21 0-16,0 0 0,0 0 15,0 1-15,21-1 0,21 0 16,-20 0-16,-1-21 0,21 21 16,-21-21-16,22 21 0,-22-21 15,0 22-15,21-22 0,-21 21 16,-21 0-16,-21-21 15,0 0-15,-21 0 16,21 0-16,-22 0 0,1 0 0,21 0 16,-22 0-16,1 0 0,21 0 0,0 0 15,0 0-15,-1 0 16,22-21-16,22 0 16,-1 21-1,0 0-15,0 0 0,0-22 0,0 22 16,22 0-16</inkml:trace>
  <inkml:trace contextRef="#ctx0" brushRef="#br0" timeOffset="46819.38">21653 10986 0,'43'-22'0,"-86"44"0,107-44 15,-22 1-15,-21 21 0,1-21 16,-1 0-16,0 21 0,0-21 0,0 0 0,-42 21 47,0 0-47,0 0 0,0 21 0,-1-21 15,1 21-15,0 0 0,0 0 16,0 0-16,21 1 0,0-1 0,0 0 16,0 0-16,0 0 0,0 0 0,0 1 15,0-1-15,21-21 16,0 0-16,0 0 0,0 0 0,22 0 16,-22 0-16,0 0 0,21 0 0,-20 0 15,-1-21-15,21 21 0,-21-22 16,0 1-16,1 21 0</inkml:trace>
  <inkml:trace contextRef="#ctx0" brushRef="#br0" timeOffset="47123.21">22204 10880 0,'0'0'0,"0"21"47,0 0-32,21 0-15,-21 0 0,0 1 16,21-1-16,-21 0 0,0 0 0,0 0 15,0 0-15,0 1 0,0-1 16,0 0-16,0 0 16,0-42 15,0 0-31,0 0 0,0-1 16,0 1-16,0 0 0,0 0 15,0 0-15,0 0 0,0-1 0,0 1 16,21 0-16,0 0 0,-21 0 15,22 21-15,-1 0 0,0-21 0,0 21 16,0 0-16,0 0 16,1 0-1</inkml:trace>
  <inkml:trace contextRef="#ctx0" brushRef="#br0" timeOffset="47452.02">22564 10859 0,'0'0'0,"0"-22"31,0 44 1,21-1-32,-21 0 15,0 0-15,21 0 0,-21 0 16,21 1-16,-21-1 0,0 0 16,0 0-16,0 0 0,0 0 15,0 1-15,0-44 47,0 1-47,21 0 16,-21 0-16,21 0 0,-21 0 15,0-1-15,22 22 0,-1-21 16,-21 0-16,21 0 0,-21 0 0,21 0 16,0 21-16,0-22 15,1 22 1,-1 0-16</inkml:trace>
  <inkml:trace contextRef="#ctx0" brushRef="#br0" timeOffset="47767.84">22881 10986 0,'0'0'0,"21"0"15,0 0 1,1 0-16,-22-22 0,21 22 15,0-21-15,0 0 0,0 21 16,-21-21-16,21 0 16,-42 21 15,0 0-31,0 21 0,0-21 16,0 21-16,21 0 0,-22-21 15,1 21-15,21 1 0,0-1 0,0 0 16,0 0-16,0 0 15,0 0-15,21 1 0,1-22 16,-1 0-16,0 0 0,0 0 16,0 0-16,0 0 0,1 0 15,-1 0-15,0 0 0,0-22 0,0 1 16,0 21-16</inkml:trace>
  <inkml:trace contextRef="#ctx0" brushRef="#br0" timeOffset="48087.66">23241 10986 0,'-42'42'0,"84"-84"0,-42 20 0,0 1 0,0 0 0,21 0 16,-21 0-16,21 0 15,-21-1-15,21 22 0,1 0 16,-1 0 0,0 22-16,-21-1 0,0 0 15,0 0-15,0 0 0,0 0 16,0 1-16,0-1 0,0 0 0,0 0 16,0 0-16,0 0 0,0 1 15,0-1-15,-21-21 31,21-21-31,0-1 16,0 1-16,0 0 0,0 0 16,0 0-16,21 0 0,-21-1 0,21 1 15,0 0-15,-21 0 16,21 0-16,1 0 0,-1-1 0,0 1 16,0 0-16,0 0 0,0 0 0,1 21 15,-1 0-15,0 0 16,-21 21-1,0 0-15,0 0 0</inkml:trace>
  <inkml:trace contextRef="#ctx0" brushRef="#br0" timeOffset="49547.95">22352 11811 0,'0'0'0,"0"-21"16,42-43 0,-42 43-16,21 0 0,-21 0 15,0 0-15,0 0 0,0-1 16,0 1-16,0 0 0,-21 0 16,0 21-16,0-21 0,0 21 0,0 0 15,-1 0-15,1 0 0,-21 0 16,0 0-16,20 0 0,-20 0 0,0 21 15,-1 0-15,-20 0 0,21 0 0,-22 1 16,22 20-16,-22-21 0,1 21 16,20 1-16,-20-1 0,-1 0 0,22 1 15,-21 20-15,20-20 0,1 20 16,0 1-16,-1-22 0,1 21 0,0 1 16,20-1-16,-20-20 0,21 20 15,0 1-15,21-22 0,0 22 16,0-22-16,0 21 0,0-20 0,21 20 0,0-20 15,21-1-15,1 21 0,20-20 16,1-1-16,-1 0 0,1 1 0,20-22 16,1 21-16,0-21 0,84 22 15,-84-43-15,-22 0 0,22 0 16,0 0-16,-22 0 0,22-21 16,-22 21-16,22-22 0,-22-20 0,22 21 15,0-21-15,-22 20 0,1-20 0,-1-21 16,1 20-16,-22 1 0,0-22 15,1 22-15,-1-21 0,-21-1 0,22 1 16,-43-1-16,21 1 0,-21-1 0,0 1 16,21-22-16,-21 21 0,0-20 15,0 20-15,0-20 0,0 20 0,-21 1 16,0-1-16,-1 1 0,1 20 0,-21 1 16,0 0-16,-1-1 0,1 22 15,-22 0-15,1 0 0,-22 0 0,22 21 16,-22 0-16,-84 0 15,84 21-15,0 0 0,1 0 0,-1 21 16,0-20-16,1 20 0,-1 0 16,22 22-16,-22-22 0,21 22 0,1-1 15,-1 22-15,22-22 0,-43 64 16,43-63-16,21-1 0,0 1 16,0-1-16,21 1 0,0-22 0,0 22 15,0-22-15,21 0 0,0 1 0,0-1 16,21 0-16,-20-21 0,41 1 15,-21-1-15,22 0 0,-1 0 0,22-21 16,-21 0-16,-1 0 0,22 0 0,-22-21 16,22 0-16,-22 0 0,-20-1 0,20-20 15,-20 21-15,20-21 16,-21-1-16,-20 22 0,20-21 0,-21-1 16,21 1-16,-20 0 0,-22-22 0,21 22 15,-21-22-15,0 22 0,0-21 16,0-1-16,0 1 0,-21 20 0,-1-20 15,1 20-15,0 1 0,-21 0 0,-1 21 16,1-22-16,0 22 0,-1 0 16,1 21-16,0 0 0,-22 0 0,22 0 15,-22 0-15,22 0 0,-21 21 16,20 0-16,-20 22 0,20-1 0,-20 0 16,21 1-16,-1-1 0,1 21 15,0 1-15,20-1 0,-20-20 0,21 20 16,0 1-16,0-1 0,21-20 15,0 62-15,0-62 0,0-1 16,42 0-16,-21-20 0,21 20 0,-20-21 16,41 0-16,-21 0 0,1-21 0,20 0 15,-20 0-15,20 0 0,1-21 16,-22 0-16,21 0 0,1 0 16,-22-22-16,1 22 0,20-21 0,-21 0 15,-20-1-15,20 1 0,-21 0 0,-21-22 16,0 22-16,0-1 0,0-20 15,0 21-15,-21-1 0,0 1 0,0 0 16,-22 20-16,22 1 0,-21 0 0,-1 21 16,-20 0-16,21 0 0,-22 0 15,1 0-15,20 21 0,-20 0 0,20 22 16,22-22-16,-21 21 0,21-21 0,0 22 16,-1-1-16,22-21 0,0 22 15,0-22-15,0 21 0,0-21 0,43 0 16,-22 1-16,0-1 0,21-21 0,-20 21 15,20-21-15,0 0 0,-21 0 16,22 0-16,-22 0 0,0 0 0,0 0 16,0-21-16,-21 0 0,0-1 15,0 1-15,0 0 0,-21 0 16,0 0-16,21 0 16,-21 21-16,0-22 0,21 1 0,-21 21 15</inkml:trace>
  <inkml:trace contextRef="#ctx0" brushRef="#br0" timeOffset="54711.82">20489 12721 0,'21'0'31,"1"0"-15,-1 0 0,0 0-1,-42 0 1,0 0-1,-1 0-15,1 0 0,-21 0 0,21 0 16,-22 0-16,1 0 0,-21-21 0,20 21 16,-20 0-16,-22 0 15,22 0-15,-43 0 0,21-21 0,-42 21 16,21 0-16,-21 0 0,0-21 0,0 0 16,-21 21-16,0 0 0,0 0 0,-22-22 15,22 22-15,-21 0 0,21 0 16,-22 0-16,1-21 0,0 21 0,21 0 15,-22 0-15,22 0 0,21 0 0,0 0 16,0 0-16,21 0 0,22 0 16,20 0-16,1-21 0,20 21 0,22 0 15,0 0-15,21-21 16,21 21 0,0 0-1,0 0 1,1 0-16,-22-21 15,21 21-15,0 0 0</inkml:trace>
  <inkml:trace contextRef="#ctx0" brushRef="#br0" timeOffset="55174.95">17399 12129 0,'0'0'15,"21"0"-15,0 0 0,-21-22 0,-21 44 47,0-22-47,-21 21 16,20 0-16,-20-21 0,0 21 15,-1 0-15,1 0 0,-21 1 0,20-22 16,1 21-16,0 0 0,-1 0 0,-20 0 16,20-21-16,1 21 0,21 1 15,-21-22-15,20 0 0,1 21 16,0-21-16,0 0 0,21 21 31,0 0-31,21 0 0,0 0 16,0 1-16,22-1 0,-1 0 15,0 0-15,1 21 0,-1-20 0,0 20 0,1 0 16,-1-21-16,0 22 0,-20-1 16,20-21-16,-21 22 0,21-22 0,-20 0 15,-1 21-15,-21-21 0,21 1 0,0-1 16,0-21 0,-21-21-1</inkml:trace>
  <inkml:trace contextRef="#ctx0" brushRef="#br0" timeOffset="57764.4">11896 12700 0,'0'21'47,"-22"-21"-16,1 0-31,0 0 16,0 0-16,-21 0 0,20 0 0,-20 0 15,21 0-15,-43 0 0,22 0 16,-21 21-16,-1-21 0,-21 22 15,-20-22-15,20 0 0,-42 21 0,21-21 16,-21 0-16,-21 21 0,21-21 0,-21 21 16,-22-21-16,22 0 0,0 21 15,-21-21-15,21 0 0,-1 0 0,-20 0 16,21 0-16,0 0 0,21 0 0,-21 0 16,21 0-16,21 0 0,-21 0 15,21-21-15,21 21 0,1 0 0,-1-21 16,21 21-16,1 0 0,21-21 0,20 21 15,1-21-15,0 21 0,0 0 16,21-22 0,-21 22 202</inkml:trace>
  <inkml:trace contextRef="#ctx0" brushRef="#br0" timeOffset="58149.18">8170 12467 0,'0'0'0,"21"0"0,85-63 16,-106 42-1,-21 21 1,0 21-16,0-21 0,-22 21 16,1 0-16,0-21 0,-22 21 15,1 0-15,-1 1 0,1-1 0,-1-21 16,22 21-16,-22 0 0,1 0 0,-1-21 15,22 21-15,0-21 0,-1 22 16,22-22-16,-21 0 0,21 0 16,0 0-16,-1 0 0,44 0 47,-1 21-32,0 0-15,21 0 0,-21 0 16,22 0-16,-1 22 0,-21-22 0,22 21 15,-22-21-15,21 1 0,-21 20 16,0-21-16,1 0 0,20 0 0,-21 1 16,0-1-16,0 0 0,22 0 15,-22-21-15,0 0 0</inkml:trace>
  <inkml:trace contextRef="#ctx0" brushRef="#br0" timeOffset="59407.29">4339 11832 0,'0'-21'0,"0"0"16,-21 21-16,0-21 0,21 0 15,-21 21-15,-1 0 0,1 0 16,0 0-16,0 0 15,0 0-15,0 21 16,21 0-16,-22 0 0,22 0 16,-21 22-16,21-1 0,0 0 0,0 1 15,-21-1-15,21 21 0,0-20 16,0-1-16,0-21 0,0 22 0,0-22 16,0 21-16,0-21 0,0 0 0,0 1 15,21-22 16,-21-22 1,0 1-32,0 0 15,0 0-15,-21 0 16,0 21 0</inkml:trace>
  <inkml:trace contextRef="#ctx0" brushRef="#br0" timeOffset="60007.47">4170 11811 0,'0'0'0,"0"-21"16,-21 21 0,-1 0-16,22 21 15,0 0-15,0 0 0,-21 22 16,21-22-16,-21 21 0,21 22 16,0-22-16,0 0 0,0 1 0,0-1 15,0 0-15,0 1 0,0-1 16,0-21-16,0 22 0,0-22 0,21 0 15,0 0-15,1-21 0,-22 21 0,21-21 16,0 0-16,0 0 0,0 0 16,0 0-16,1 0 0,-1 0 0,0-21 15,0 21-15,0-21 16,-21 0-16,21 0 0,1-1 16,-22 1-16,0-21 0,21 21 15,-21 0-15,21-1 0,-21-20 16,21 0-16,-21 21 0,0-22 15,0 1-15,21 0 0,-21-1 0,21 1 16,-21 21-16,0-22 0,22 22 16,-22 0-16,21 0 0,-21 42 31,0 0-31,0 22 0,0-22 16,0 21-16,0-21 0,0 22 0,0-22 15,0 21-15,0-21 0,0 22 0,0-22 16,0 0-16,0 21 0,0-21 15,0 1-15,-21-1 0,21 0 0,0 0 16,0 0-16,0 0 0,0 1 16,0-1-1,21-21-15,0 0 0</inkml:trace>
  <inkml:trace contextRef="#ctx0" brushRef="#br0" timeOffset="60387.81">5059 12150 0,'0'0'0,"21"-21"0,-21-64 31,0 64-31,-21 21 0,0 0 16,-1 0-16,-20 0 0,21 0 0,0 21 0,0 0 16,-1 0-16,1 0 0,0 1 0,0-1 15,21 0-15,0 0 16,0 0-16,0 0 0,0 1 0,0-1 15,21 0-15,-21 0 0,21-21 0,0 21 16,22-21-16,-22 0 0,0 21 16,0-21-16,0 0 0,1 0 0,-1 22 15,0-22-15,-21 21 0,21-21 0,-21 21 16,0 0 0,-21-21-16,0 21 0,0-21 0,-22 0 15,22 21-15,-21-21 0,-1 22 16,1-22-16,0 0 0,-1 0 0,22 21 15,-21-21-15,21 0 0,0 0 16,-1 0-16,22-21 16,0-1-16,22 1 0,-1 21 15,0-21-15,0 21 0,21-21 16</inkml:trace>
  <inkml:trace contextRef="#ctx0" brushRef="#br0" timeOffset="61023.59">5207 12319 0,'0'0'16,"21"0"-16,0 0 0,0-21 0,1 21 16,-1-21-16,0 21 15,-21-21-15,21 21 0,-21-22 16,0 1 0,0 0-16,-21 21 15,21-21-15,-21 21 0,0 0 16,-1 0-1,22 21 1,-21 0-16,21 0 0,0 1 16,0-1-16,0 0 0,0 0 15,0 0-15,0 0 0,0 1 0,0-1 16,0 0-16,21 0 0,1 0 16,-1-21-1,0 0-15,0 0 0,0 0 16,0 0-16,1 0 0,-1 0 15,0-21-15,0 21 0,-21-21 0,21 21 16,0-21-16,-21 0 0,22-1 16,-1 1-16,-21 0 0,0 0 15,21 0-15,0 0 0,-21-1 0,21 1 16,-21 0-16,21 21 16,1 0-16,-1 0 0,0 21 15,0 0-15,0 1 16,-21-1-16,0 0 0,21 0 15,-21 0-15,0 0 0,22 22 16,-22-22-16,0 0 0,0 0 0,0 0 16,0 1-16,0-1 0,-22-21 15,22-21 17,0-1-17,0 1-15,0 0 16,0 0-16,0-21 0,0 20 0,0 1 15,0 0-15,0-21 0,22 21 0,-22-1 16,0 1-16,21 0 0,-21 0 16,21 21-16,0-21 0,0 21 31,0 0-31,1 0 0</inkml:trace>
  <inkml:trace contextRef="#ctx0" brushRef="#br0" timeOffset="99251.03">20426 14605 0,'21'0'0,"0"0"16,0-21-16,0 21 16,-21-21-16,0 0 0,22 21 0,-22-22 15,21 1-15,-21 0 0,0 0 16,0 0-16,0 0 0,0-1 16,0 1-16,0 0 0,-21 0 15,-1 0-15,1 0 0,-21 21 16,21-22-16,0 1 0,-22 21 0,22 0 15,-21 0-15,-1 0 0,22 0 16,-21 0-16,0 0 0,20 21 0,-20 1 16,0-1-16,21 0 0,-22 0 0,22 21 15,-21 1-15,21-22 0,-1 21 16,1 1-16,0-1 0,0 0 0,21 1 16,0-22-16,0 21 0,0 0 0,0-20 15,0-1-15,21 0 0,0 0 16,22 0-16,-22 0 0,0-21 0,21 0 15,-21 0-15,22 0 0,-1 0 0,0 0 16,1 0-16,-1-21 16,0 0-16,22 0 0,-22 0 0,1 0 15,-1-1-15,0-20 0,1 0 0,-1-1 16,-21 1-16,0 0 0,0-22 16,1 22-16,-1 0 0,-21-22 0,21 22 15,-21-1-15,0 1 0,0 0 16,0-1-16,0 22 0,0-21 0,0 21 15,0 0-15,0-1 0,-21 22 16,0 22 0,21-1-16,0 0 0,0 21 15,-22-21-15,22 43 0,-21-22 0,21 1 16,-21 20-16,21 1 16,0-22-16,0 21 0,0-20 0,-21 20 15,21-20-15,0-1 0,0-21 0,0 21 16,0-20-16,21-1 0,0 0 15,-21 0-15,21 0 0,1-21 0,-1 0 16,0 0-16,0 0 0,0 0 0,0 0 16,1-21-16,-1 21 0,0-21 15,0 0-15</inkml:trace>
  <inkml:trace contextRef="#ctx0" brushRef="#br0" timeOffset="99967.61">20976 14605 0,'0'21'0,"-21"-21"16,21 21-16,0 1 16,21-22-1,0 0-15,0 0 16,1 0-16,-1 0 0,0 0 0,0-22 16,0 22-16,0-21 0,1 0 0,-1 21 15,0-21-15,0 0 0,-21 0 16,0-1-16,0 1 0,0 0 0,0 0 15,0 0-15,-21 21 0,0 0 16,0 0-16,-1 0 16,-20 0-16,21 0 0,-21 21 0,20 0 15,-20 0-15,21 0 0,-21 22 0,20-22 16,1 21-16,21-21 0,0 22 16,0-22-16,0 0 0,0 21 0,0-20 15,0-1-15,21 0 0,1 0 0,-1-21 16,0 21-16,0-21 0,21 0 15,-20 0-15,20 0 0,-21 0 0,21 0 16,1 0-16,-22-21 0,0 21 0,21-21 16,-20 0-16,-1 0 0,0-1 15,-21-20-15,21 21 0,-21 0 16,21 0-16,-21-1 0,0-20 16,0 21-16,0-21 0,0 20 0,0 1 15,21 0-15,-21 0 0,22 0 16,-22 0-16,21 21 15,0 0-15,-21 21 16,21-21-16,-21 21 0,21 0 0,0 0 16,-21 22-16,0-22 0,0 0 0,0 0 15,22 21-15,-22-20 0,0-1 16,0 0-16,0 0 0,0 0 0,0 0 16,0 1-16,21-1 0,-21 0 15,21-21-15,0-21 31,0 0-31,-21-1 16,0 1-16,0 0 0,21 0 16,1 0-16,-22-22 0,21 22 0,0-21 15,-21 21-15,21-22 0,0 22 0,-21 0 16,0 0-16,21 0 16,1 21-1,-22 21 1,0 0-16,0 0 15,0 0 1,0 1-16</inkml:trace>
  <inkml:trace contextRef="#ctx0" brushRef="#br0" timeOffset="100303.41">21907 14669 0,'0'0'0,"22"0"0,-1 0 15,0 0 1,0-43-16,0 43 0,-21-21 15,21 0-15,1 21 0,-22-21 16,0 0-16,0-1 0,21 22 0,-21-21 16,0 0-16,0 0 15,-21 21 1,-1 0-16,1 0 0,0 21 0,0 0 16,0 0-16,0 1 15,-1 20-15,22-21 0,0 0 16,-21 22-16,21-22 0,0 0 0,0 21 15,0-21-15,0 1 0,0-1 16,0 0-16,21 0 0,1-21 16,-1 0-16,0 0 0,0 0 0,0 0 15,22 0-15,-22 0 0,0 0 16,21-21-16,-21 0 0,22 0 0,-1-1 16,-21 1-16,0 0 0,22-21 0,-22-1 15,0 22-15,0-21 0</inkml:trace>
  <inkml:trace contextRef="#ctx0" brushRef="#br0" timeOffset="100872.09">22458 14393 0,'21'-127'0,"-63"360"0,63-339 0,0-63 16,0 127-16,-21 21 0,0-1 16,0-20-16,0 21 0,0 42 31,-21 0-31,0 0 16,0 22-16,21-1 0,-22 22 15,1-1-15,21-21 0,-21 1 0,21-1 16,0 0-16,-21 1 0,21-22 15,-21 21-15,21-21 0,0 1 0,0 20 16,0-21-16,0 0 16,21-21-16,0 0 15,0 0-15,0 0 0,1 0 16,-1 0-16,0 0 0,0-21 0,0 0 16,22 0-16,-22 0 0,0-1 15,0-20-15,0 21 0,0 0 0,1 0 16,-1-22-16,0 22 0,-21 0 0,0 0 15,0 42 17,-21-21-32,21 21 0,-21 0 0,-1 0 15,22 22-15,-21-22 0,21 0 16,0 0-16,-21 22 0,21-22 16,0 0-16,0 0 0,0 0 0,0 0 15,21 1-15,0-22 16,1 0-16,-1 0 0,0 0 0,0 0 15,0 0-15,22 0 0,-22 0 0,0 0 16,0-22-16,21 22 0,-20-21 16,-1 0-16,-21 0 0,21-21 0,-21 20 15,0 1-15,0 0 0,0-21 0,0 21 16,0-22-16,-21 22 0,21 0 16,-21 0-16,-1 0 0,1 21 0,-21 0 15,21 0-15,0 0 0,-1 0 16,1 0-16,0 21 0,21 0 15,-21 0-15,0 0 0,21 0 0,-21 1 16,21-1-16,0 0 16,21-21-16,0 0 0,0 0 15</inkml:trace>
  <inkml:trace contextRef="#ctx0" brushRef="#br0" timeOffset="101257.87">23199 14372 0,'0'0'15,"0"-21"-15,0 0 0,0 0 0,0 0 16,0-1-16,0 44 47,0-1-47,0 0 0,0 0 0,0 0 16,-22 0-16,22 22 0,-21-22 0,21 21 15,-21 1-15,21-1 0,0 0 16,0 1-16,-21-1 0,21 21 0,0-20 15,-21 20-15,21-20 0,0 20 0,0 1 16,0-1-16,0 1 0,0-1 16,0-21-16,-21 22 0,21-1 0,0-20 15,0 20-15,0-20 0,0-1 0,-22 0 16,22 1-16,0-22 0,0 0 16,0 0-16,-21 0 0,21 0 15,-21 1-15,0-22 0,21-22 47,0 1-47,0 0 0,0 0 0,21-21 16,0 20-16,-21-20 0,21-21 0,1 20 15,20-20-15,-21-1 0</inkml:trace>
  <inkml:trace contextRef="#ctx0" brushRef="#br0" timeOffset="101555.82">23262 14584 0,'0'-42'0,"0"84"0,0-106 0,0 22 16,0 21-16,0 0 0,0-22 0,0 22 16,21 0-16,0 0 0,1 21 15,-1-21-15,-21 0 0,21 21 0,0 0 16,0 0-16,0 0 0,1 0 0,-1 21 16,-21 0-16,21 0 15,-21 0-15,0 0 0,0 1 0,0-1 16,-21 0-16,21 0 15,-21-21-15,-1 21 0,1-21 0,0 0 16,0 21-16,0-21 0,0 22 16,-1-22-16,22 21 15,-21-21-15,21 21 16,0 0 0,21-21-1</inkml:trace>
  <inkml:trace contextRef="#ctx0" brushRef="#br0" timeOffset="101887.57">23728 14457 0,'0'0'0,"21"-21"16,0-22-16,-21 22 0,21 0 16,0 0-16,-21 0 15,0 0-15,-21 21 31,0 0-31,0 0 0,0 0 16,0 21-16,21 0 0,-22 0 0,22 0 16,-21 0-16,21 1 0,0-1 15,0 0-15,0 0 0,0 0 0,0 0 16,0 1-16,21-1 16,1-21-16,-1 0 0,-21 21 0,21-21 15,0 0-15,0 0 0,0 0 0,1 0 16,-1 0-16,0 0 15,0 0-15,0-21 0,0 0 16,1 21-16,-1-22 0,-21 1 16,21 0-16,0 0 0,-21 0 15,21 0-15,0 21 0,-21-22 0,0 1 16</inkml:trace>
  <inkml:trace contextRef="#ctx0" brushRef="#br0" timeOffset="102251.36">24088 14330 0,'0'-21'16,"0"0"-1,0 63-15,0-106 0,0 43 16,21 21-16,0 0 15,0 0 1,0 0-16,0 0 0,1 0 16,-1 0-16,0 21 0,-21 1 15,0-1-15,0 0 0,21 0 16,-21 0-16,0 0 0,0 1 0,0-1 16,0 0-16,0 0 0,0 0 0,0 0 15,-21 1-15,21-1 0,-21 0 16,0-21-16,-1 21 0,1-21 15,0 0 1,21-21 0,0 0-16,0 0 15,0-1-15,0 1 16,0-21-16,21 21 0,0 0 0,1-22 0,-22 22 16,21-21-16,0 21 0,-21-1 15,21 1-15,0 0 0,0 0 16,-21 0-16,22 21 15,-1 0-15,-21 21 32,0 0-32,21-21 15,-21 21-15</inkml:trace>
  <inkml:trace contextRef="#ctx0" brushRef="#br0" timeOffset="102667.12">24807 14330 0,'0'0'0,"21"-42"16,-21 20-1,0 1 1,-21 21-16,0 0 0,0 0 0,0 0 16,0 0-16,-1 0 0,1 0 0,0 0 15,-21 21-15,21-21 0,-1 22 16,1-22-16,21 21 0,0 0 0,-21-21 15,21 21-15,0 0 0,0 0 16,21 1 0,0-22-16,1 21 0,-1-21 0,0 21 15,0-21-15,0 21 0,0-21 0,1 21 16,-1-21-16,0 21 0,-21 1 16,21-22-16,-21 21 0,21 0 0,-21 0 15,0 0-15,0 0 16,-21-21-16,0 22 0,0-22 15,0 21-15,-1-21 0,-20 0 0,21 0 16,0 0-16,0 0 0,-22 0 0,22 0 16,0 0-16,0 0 0,0 0 15,-1 0-15,1 0 0,0 0 0,21-21 16,-21 21 0,21-22-16,0 1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0:51:36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1037 0,'0'21'16,"21"-21"-1,0 0 1,0 0 0,0 0-1,0 0-15,1-21 16,-1 21-16,0-21 0,0 0 15,0 21-15,-21-21 0,21 0 16,1 21-16,-22-22 0,0 1 0,0 0 16,0 0-16,0 0 15,0 0-15,-22-1 0,1 22 16,0 0-16,0 0 0,-21 0 16,20 0-16,-20 0 0,0 22 15,21-1-15,-22 0 0,1 0 0,0 0 16,20 0-16,-20 1 0,21 20 15,0-21-15,0 21 0,21-20 0,0-1 16,-22 0-16,22 0 0,0 21 16,0-20-16,0-1 0,22 0 15,-22 0-15,21 0 16,0 0-16,0 1 0,0-1 0,0-21 16,22 21-16,-22 0 0,0 0 15,0-21-15,22 21 0,-22 1 16,0-22-16,21 21 0,-21 0 0,1 0 15,20-21-15,-21 21 0,0 0 16,0 1-16,1-1 0,-1 0 0,-21 0 16,0 0-16,0 0 0,0 1 15,0-1-15,0 21 0,-21-21 16,-1 0-16,1 1 0,0-1 0,-21 0 16,-1 0-16,1-21 0,0 21 15,-1-21-15,1 0 0,0 0 16,-1 0-16,-20 0 0,21 0 0,-1-21 15,1 21-15,0-21 0,20 0 16,-20 0-16,21-1 0,0 1 0,0-21 16,-1 21-16,1 0 0,21-1 15,0 1-15,0 0 0,0 0 16,0 0-16,21 0 0,1 21 0,-1-22 16,0 22-16,0-21 0,21 21 15,-20-21-15,20 21 0,0-21 16</inkml:trace>
  <inkml:trace contextRef="#ctx0" brushRef="#br0" timeOffset="395.77">2709 804 0,'0'0'0,"0"-21"15,0 42 1,0 1-16,-21 20 16,21-21-16,0 21 0,0 1 15,-21-1-15,21 0 0,-21 1 0,0 20 16,21-20-16,-22-1 0,1 0 15,21 22-15,-21-22 0,21 0 0,-21 1 16,0-1-16,21 0 0,0 1 16,0-1-16,0-21 0,-21 22 15,21-22-15,0 0 0,0 0 0,0 0 16,21-21 0,0 0-1,0 0-15,0-21 0,0 0 16,-21 0-16,0 0 0,22-1 15,-1 1-15</inkml:trace>
  <inkml:trace contextRef="#ctx0" brushRef="#br0" timeOffset="639.63">2371 1397 0,'0'0'0,"-22"0"0,1 0 16,42 0-1,1 0 1,-1 0-16,0-21 0,21 21 16,-21 0-16,1 0 0,20-21 15,-21 21-15,0-21 0,22 21 0,-22 0 16,0 0-16,0 0 0,0-22 16,0 22-16,1 0 0,-1 0 15</inkml:trace>
  <inkml:trace contextRef="#ctx0" brushRef="#br0" timeOffset="1356.68">3387 1545 0,'42'-42'31,"-42"21"-31,0 0 16,0-1-16,0 1 0,0 0 15,0 0-15,0 0 16,-21 0-16,0-1 0,-1 1 0,1 0 16,0 0-16,0 0 0,0 0 15,0 21-15,-1 0 0,1 0 0,0 0 16,-21 0-16,21 0 0,-1 21 16,1-21-16,-21 21 0,21 21 15,0-21-15,-1 1 0,22-1 0,-21 21 16,0-21-16,21 22 0,-21-22 15,21 21-15,0-21 0,0 22 16,0-22-16,0 21 0,0-21 0,0 0 16,0 1-16,0-1 0,21 0 15,0 0-15,0-21 0,1 0 16,-1 0-16,21 0 0,-21 0 16,0 0-16,1-21 0,20 21 0,-21-21 15,0 0-15,22-1 0,-22-20 16,0 21-16,21 0 0,-21 0 15,1-22-15,-1 22 0,0 0 16,0-21-16,-21 20 0,0 1 0,0 0 0,0 0 16,0 0-16,0 0 15,0-1-15,0 44 32,0-1-32,0 0 0,0 21 15,-21-21-15,21 1 0,-21-1 16,21 21-16,0-21 0,0 22 0,0-22 15,0 0-15,0 0 0,0 0 16,0 0-16,0 1 0,0-1 0,21-21 16,0 0-16,0 0 15,0 0-15,22 0 16,-22-21-16,0-1 0,0 1 0,0 0 0,22 0 16,-22 0-16</inkml:trace>
  <inkml:trace contextRef="#ctx0" brushRef="#br0" timeOffset="1851.4">3873 1270 0,'0'21'31,"0"0"-31,-21 1 0,21-1 16,0 0-16,0 0 0,0 0 15,-21 0-15,21 1 0,0-1 16,0 0-16,0 21 0,0-21 0,0 1 15,0-1-15,0 0 0,0 0 16,0 0-16,0 0 0,-21-21 16,21 22-16,-21-22 31,21-22-31,0 1 16,-21 0-16,21 0 0,0 0 15,0-22-15,0 22 0,0 0 16,0 0-16,0 0 0,0-22 0,21 22 15,0 0-15,0 0 0,0-21 16,22 20-16,-22 1 0,21 0 16,-21 0-16,22 21 0,-1 0 0,-21 0 15,21 0-15,-20 0 0,20 0 16,-21 0-16,21 21 0,-20 0 0,-1 0 16,21 1-16,-21-1 0,-21 21 15,0-21-15,0 0 0,0 1 0,0 20 16,0-21-16,0 0 0,0 0 15,-21 1-15,0-1 0,0 0 0,0 0 16,21 0-16,-22-21 16,22 21-16,0-42 31,22 21-31,-22-21 0,21 0 16,0 0-16,0 0 0</inkml:trace>
  <inkml:trace contextRef="#ctx0" brushRef="#br0" timeOffset="2452.07">5080 1397 0,'21'0'0,"-42"0"0,42-21 15,-21 0-15,0 0 16,0-1-16,-21 22 0,21-21 15,-21 21-15,0 0 0,-1-21 16,1 21-16,0 0 0,0 0 0,0 0 16,0 0-16,-1 0 0,-20 21 15,21-21-15,-21 21 0,20 1 0,1-1 16,-21 21-16,21-21 0,0 0 0,21 22 16,-22-22-16,22 0 0,0 21 15,0-20-15,0-1 0,0 0 0,0 0 16,0 0-16,22 0 0,-1-21 15,0 0-15,21 0 0,-21 0 16,1 0-16,20 0 16,-21 0-16,0-21 0,22 0 0,-22 0 15,21 0-15,-21 0 0,22-1 0,-22 1 16,0-21-16,21 21 0,-21-22 16,1 22-16,-1-21 0,0 0 0,0-1 15,-21 1-15,0 0 0,21-1 16,-21 1-16,0 0 0,0-1 0,0 1 15,0 0-15,0-1 0,0 22 16,0-21-16,0 21 0,-21 42 31,21 0-31,0 0 0,0 21 16,-21 1-16,21-1 0,0 0 16,0 22-16,0-22 0,0 22 0,0-22 15,0 0-15,0 1 0,0-1 16,0-21-16,0 22 0,0-22 0,0 0 15,0 21-15,42-21 0,-42 1 16,21-22-16,1 0 0,-1 0 16,0 0-16,0 0 0,0 0 0,0 0 15,1 0-15,20 0 0</inkml:trace>
  <inkml:trace contextRef="#ctx0" brushRef="#br0" timeOffset="2947.78">5927 1270 0,'0'0'0,"0"-21"0,0 0 16,0 0-16,-22 21 15,1-22-15,0 22 0,0 0 16,0 0-16,0 0 0,-1 0 0,1 0 16,0 0-16,0 22 0,0-1 15,-22 0-15,22 0 0,0 0 0,-21 22 16,21-1-16,-1-21 0,1 21 15,0-20-15,0 20 0,21-21 0,0 21 16,0-20-16,0-1 0,0 0 16,0 0-16,21 0 0,0-21 15,0 0-15,1 0 0,41 0 16,-42 0-16,0 0 0,22 0 16,-22-21-16,0 21 0,21-21 0,-20 0 15,-1 0-15,0-1 0,0 1 16,0-21-16,0 21 0,1 0 0,-1-1 15,0-20-15,-21 21 0,0-21 0,21 20 16,-21 1-16,0 0 0,0 0 16,0 42-1,0 0 1,-21 0-16,21 1 0,0-1 0,0 0 16,0 21-16,-21-21 15,21 1-15,0 20 0,0-21 0,0 0 16,0 0-16,0 1 0,0-1 0,21 0 15,0-21-15,-21 21 16,21-21-16,0 0 0,1 0 0,-1 0 16,0-21-16,0 0 0,0 21 15,0-21-15,1-1 0</inkml:trace>
  <inkml:trace contextRef="#ctx0" brushRef="#br0" timeOffset="3235.62">6583 593 0,'0'0'0,"-21"-21"0,-1 21 15,1 0-15,0 0 0,0 21 16,21 0-16,-21 0 0,21 0 16,-21 22-16,21-1 0,-22 21 15,22-20-15,0 20 0,0 1 0,0-22 16,-21 22-16,21-1 0,-21-21 15,21 22-15,0-22 0,0 1 0,-21-1 16,21-21-16,-21 21 16,21-20-16,0 20 0,-21-21 0,21 0 0,0 0 15,0 1 1,21-22-16,0 0 16,0-22-16,0 1 0,0 21 15</inkml:trace>
  <inkml:trace contextRef="#ctx0" brushRef="#br0" timeOffset="4027.51">6794 1207 0,'0'0'0,"0"21"16,-21-21-16,0 21 16,0 0-16,21 0 0,-21 0 0,0-21 15,-1 43-15,22-22 0,-21 0 16,0 0-16,21 0 0,-21 1 0,21-1 15,0 0-15,0 0 0,0 0 16,0 0-16,0 1 0,21-1 16,0-21-16,0 0 0,1 0 0,-1 0 15,0 0-15,0 0 0,0 0 16,0 0-16,1-21 0,20 21 16,-42-22-16,21 1 0,0 0 0,-21 0 15,0 0-15,0 0 16,0-1-16,0 1 0,0 0 0,-21 0 15,0 0-15,0 0 0,0 21 16,21-22-16,-22 1 0,1 21 0,21-21 16,0 0-1,21 0 1,1 21-16,-1 0 0,21-21 16,-21 21-16,22 0 0,-22-22 0,21 22 15,-21 0-15,22 0 0,-22 0 0,0 0 16,0 22-16,0-1 0,0-21 15,1 21-15,-22 0 0,0 0 0,0 0 16,0 22-16,0-22 16,0 0-16,0 0 0,0 0 0,0 1 15,0-1-15,0 0 0,0 0 0,-22 0 16,22 0-16,-21 1 0,21-1 16,0 0-16,0 0 0,-21-21 15,0 0 1,21-21 15,0 0-31,0 0 0,0-22 16,0 22-16,0 0 0,0 0 0,21 0 15,-21-22-15,21 22 0,0-21 16,1 21-16,-1-1 0,0 1 16,21-21-16,-21 21 0,1 0 15,20 21-15,-21-22 0,0 22 0,0 0 16,1 0-16,-1 0 0,0 22 0,0-1 15,0-21-15,-21 42 0,0-21 16,21 0-16,-21 1 0,0 20 0,0-21 16,0 0-16,0 22 0,0-22 15,0 0-15,0 0 0,-21 0 0,0 0 16,21 1-16,-21-22 16,21 21-16,0-42 31,21-1-16,-21 1-15,21 21 0</inkml:trace>
  <inkml:trace contextRef="#ctx0" brushRef="#br0" timeOffset="4384.31">7810 1461 0,'0'0'0,"22"0"31,-1 0-31,0 0 0,0 0 16,0 0-16,0-22 0,22 22 0,-22-21 15,0 21-15,0-21 0,0 0 16,1 21-16,-1-21 0,0 0 0,-21-1 16,0 1-16,0 0 0,0 0 0,0 0 15,0 0-15,-21 21 16,0 0-16,-22 0 0,22 0 0,0 21 15,-21 0-15,20 0 0,-20 0 16,21 0-16,0 1 0,0 20 0,-1-21 16,1 0-16,21 0 0,0 22 15,0-22-15,0 0 0,0 0 0,0 0 16,21-21-16,1 22 0,-1-1 16,0-21-16,0 0 0,21 0 15,-20 0-15,-1 0 0,21 0 0,-21-21 16,22-1-16,-22 22 0</inkml:trace>
  <inkml:trace contextRef="#ctx0" brushRef="#br0" timeOffset="5247.81">9567 1355 0,'-63'-64'16,"42"43"0,-1 0-16,1 21 0,0-21 0,0 21 15,0 0-15,-22 0 0,22 0 16,0 0-16,-21 21 0,21 0 0,-22 0 15,1 0-15,21 22 0,0-22 16,-22 21-16,22 1 0,0-1 0,0 0 16,21 1-16,-21 20 0,21-21 15,-22-20-15,22 20 0,0-21 0,0 21 16,0-20-16,0-1 0,22-21 0,-1 21 16,21-21-16,-21 0 0,0 0 15,22 0-15,-22 0 0,21-21 16,1 21-16,-22-21 0,21-1 15,0 1-15,-20 0 0,20 0 0,-21 0 16,0-22-16,0 22 0,22 0 0,-43-21 16,21 21-16,0-22 0,-21 22 15,0 0-15,0 0 0,0 0 0,0-1 16,0 1-16,-21 21 31,0 0-31,21 21 16,0 1-16,0-1 0,-21 0 0,21 0 15,0 21-15,0-20 0,0-1 0,0 21 16,0-21-16,0 0 0,0 1 16,0-1-16,21 0 0,0 0 15,0-21-15,21 0 0,-20 0 16,-1 0-16,21 0 0,0 0 16,-20 0-16,20-21 0,0 0 0,1 0 15,-1-1-15,0 1 0</inkml:trace>
  <inkml:trace contextRef="#ctx0" brushRef="#br0" timeOffset="5555.66">10202 1270 0,'0'0'0,"0"-21"0,-21 21 32,21 21-32,-21 0 15,21 0-15,-21 22 0,21-22 16,-21 21-16,21-21 0,0 22 0,-22 20 15,1-20-15,21-1 0,-21 21 16,0 1-16,21-22 0,0 22 0,0-1 16,-21 1-16,21-1 0,-21 1 0,21-22 15,0 22-15,0-1 0,-22 1 16,22-22-16,-21 21 0,21 1 0,-21-22 16,0 1-16,21-1 0,0 0 0,0-21 15,-21 22-15,21-22 16,0-42-1,0 0 1,0-22-16,0 22 0,0-21 16,0-1-16,0-20 0</inkml:trace>
  <inkml:trace contextRef="#ctx0" brushRef="#br0" timeOffset="5860.48">10054 1566 0,'0'0'15,"0"-21"-15,21 0 0,-21 0 16,0 0-16,21 0 0,1-1 0,-1 1 16,21 0-16,-21 0 0,22 0 0,-22 21 15,21 0-15,0-21 0,-20 21 16,20 0-16,-21 0 0,21 21 0,-20 0 16,-1 0-16,0 0 0,-21 0 15,0 1-15,0-1 0,0 0 0,0 0 16,-21 21-16,0-20 0,-1-1 0,-20 0 15,0 21-15,-1-21 0,1 1 16,0-22-16,-1 21 0,22 0 0,-21-21 16,21 0-16,0 21 0,-1-21 15,22-21 1,22 21 0,-1-21-16,0 0 0,0 21 15</inkml:trace>
  <inkml:trace contextRef="#ctx0" brushRef="#br0" timeOffset="6200.12">10837 1312 0,'0'-21'31,"-21"21"-31,0 21 16,0 1-16,21-1 0,0 21 15,0-21-15,0 22 0,-21-1 16,21 21-16,0-20 0,-22 20 0,22 1 16,0-1-16,0 1 0,0-1 0,0 1 15,-21-1-15,21 1 0,0-22 16,-21 22-16,21-1 0,0-21 0,-21 22 16,21-1-16,0-20 0,0-1 0,0 0 15,0 1-15,-21-22 0,21 0 16,0 0-16,0 0 0,0 1 0,0-44 31,0 1-31,0 0 16,0 0-16,0-21 0,0-1 15,0 22-15,21-42 0,-21 20 0</inkml:trace>
  <inkml:trace contextRef="#ctx0" brushRef="#br0" timeOffset="6511.73">10858 1397 0,'0'0'0,"0"-42"0,22 21 0,-22-1 0,42-20 16,-21 21-16,0 21 0,0-21 15,1 21-15,20 0 0,0 0 16,1 0-16,-22 0 0,21 0 16,0 21-16,1 0 0,-22 0 15,0 0-15,0 1 0,0 20 0,-21-21 16,0 0-16,0 22 0,0-22 0,-21 21 15,0 0-15,0-20 0,-21-1 16,-1 21-16,1-21 0,0 0 0,-1 1 16,1-1-16,0-21 0,20 21 15,-20-21-15,21 0 0,-21 21 0,20-21 16,22 21-16,-21-21 0,42 0 31,1-21-31,-1 0 16,21 0-16,-21 0 0</inkml:trace>
  <inkml:trace contextRef="#ctx0" brushRef="#br0" timeOffset="6995.45">11663 826 0,'-21'63'16,"-1"-21"0,22 1-16,-21-1 0,0 0 0,21 1 15,0-1-15,-21 22 0,0-1 16,21-21-16,-21 22 0,21-22 0,0 1 16,0 20-16,0-21 0,0 1 0,0-1 15,0-21-15,0 22 0,0-22 16,0 0-16,21 0 0,0 0 15,0-21-15,0 0 0,0 0 16,1 0-16,-1 0 0,0-21 0,0 21 16,21-21-16,-20 0 0,-1 0 0,0-1 15,0-20-15,0 21 16,0-21-16,-21 20 0,22 1 0,-22-21 16,21 21-16,-21 0 0,0 42 31,-21 0-16,-1 0-15,1 0 0,21 0 16,0 1-16,0-1 0,-21 0 0,21 0 16,0 0-16,0 0 0,0 1 15,21-22 1,0 0 0,1-22-16,-22 1 15,21 0-15,0 0 0</inkml:trace>
  <inkml:trace contextRef="#ctx0" brushRef="#br0" timeOffset="7175.35">12044 1228 0,'0'0'0,"-21"0"16,-1 0-16,1 0 16,0 0-16,21 21 15,0 0 1,21-21-1,0 21-15,1-21 16,-1 0-16,0 0 16,0 0-16</inkml:trace>
  <inkml:trace contextRef="#ctx0" brushRef="#br0" timeOffset="7947.92">12509 1270 0,'0'0'0,"0"-21"16,-21 21 0,0 0-1,0 0-15,0 0 0,0 21 16,-1-21-16,1 21 0,0 0 16,0 1-16,0-1 0,0 21 15,21-21-15,-22 0 0,22 22 0,-21-22 16,21 21-16,0-21 0,0 22 0,0-22 15,0 0-15,0 0 0,21 0 16,1 1-16,-1-1 0,0 0 0,0 0 16,0-21-16,22 0 0,-22 21 15,21-21-15,-21 0 0,22 0 0,-22 0 16,21 0-16,0-21 0,1 0 0,-1 21 16,-21-21-16,22 0 0,-1-1 15,-21-20-15,21 21 0,-20 0 0,20-22 16,-21 22-16,0-21 0,0 21 15,1-22-15,-22 22 0,0 0 16,21 0-16,-21 0 0,0 0 0,0-1 16,-21 22-1,-1 0-15,1 0 16,0 0-16,0 0 0,0 0 0,0 22 16,-1-22-16,1 21 0,0 0 15,0 0-15,0 0 0,0 0 0,-1 1 16,1-1-16,21 0 0,0 0 0,-21 0 15,21 0-15,0 1 0,0-1 16,0 0-16,0 0 0,0 0 16,0 0-16,21-21 15,0 0-15,1 0 0,-1 0 16,0 0-16,0 0 0,0 0 16,0-21-16,1 0 0,-1 21 15,0-21-15,0 0 0,0 0 0,0-1 16,1-20-16,-1 21 0,-21 0 0,0 0 15,21-22-15,-21 22 0,21 0 16,-21 0-16,0 0 0,-21 21 31,21 21-31,-21 0 16,21 0-16,0 0 0,-21 0 0,21 1 16,0-1-16,0 0 15,0 0-15,0 0 0,0 0 0,0 1 16,0-1-16,0 0 15,0 0-15,21-21 0,0 21 16,0-21-16,0 0 0,0 0 16,1 0-16,-1 0 0,0-21 15,0 0-15,0 0 0</inkml:trace>
  <inkml:trace contextRef="#ctx0" brushRef="#br0" timeOffset="8263.74">13568 783 0,'0'-21'0,"0"42"0,0-63 15,0 21-15,-21 21 16,-1 0-16,1 0 16,21 21-16,0 0 0,-21 0 15,0 22-15,21-1 0,-21 0 16,21 1-16,-21-1 0,21 0 0,0 22 15,-22-22-15,22 0 0,-21 22 16,21-22-16,0 1 0,0-1 0,0 0 16,0-21-16,0 22 0,0-1 15,0-21-15,0 0 0,0 1 16,0-1-16,0 0 0,21 0 0,1-21 16,-1 0-16,0 0 15,0 0-15,0-21 16,0 21-16,1-21 0,-1 0 0</inkml:trace>
  <inkml:trace contextRef="#ctx0" brushRef="#br0" timeOffset="8520.98">13801 1228 0,'0'0'0,"-22"0"31,1 21-31,21 0 0,-21 0 0,21 0 15,0 1-15,-21-1 0,21 0 16,-21 21-16,21-21 0,0 1 0,0-1 16,0 0-16,0 0 0,0 0 15,0 0-15,0 1 0,0-1 0,0 0 16,0 0-16,21-21 0,0 0 16,0 0-16,22 0 0,-22 0 0,0 0 15,21 0-15,-21 0 0,22-21 16,-22 21-16,21-21 0,-21 0 15,22-1-15</inkml:trace>
  <inkml:trace contextRef="#ctx0" brushRef="#br0" timeOffset="9295.68">14309 1312 0,'0'-21'16,"0"42"-16,-22-42 31,1 42-31,0 1 0,0-1 16,21 0-16,-21 0 0,0 0 0,21 0 15,-22 1-15,22-1 0,-21 0 16,21 0-16,0 0 0,0 0 16,0 1-16,0-1 0,0 0 0,0 0 15,21-21 1,1 0-16,-1 0 0,0 0 16,0 0-16,0 0 0,-21-21 0,21 21 15,1-21-15,-1 0 0,-21-1 16,0 1-16,0 0 0,0 0 0,0 0 15,0 0-15,0-1 0,0 1 16,0 0-16,-21 0 0,21 0 0,0 0 16,-22 21-16,22-22 0,-21 22 15,21-21 1,21 21-16,1-21 16,-1 21-16,21 0 0,-21 0 15,0-21-15,1 21 0,-1-21 16,21 21-16,-21 0 0,0 0 0,1 0 15,-1 0-15,0 0 0,0 0 16,0 21-16,-21 0 0,0 0 0,21-21 16,-21 21-16,22 1 0,-22 20 0,0-21 15,0 0-15,0 0 0,0 1 16,0-1-16,0 21 0,0-21 0,0 0 16,0 1-16,0-1 0,0 0 15,-22 0-15,1-21 16,21 21-16,-21-21 15,0 0 1,21-21 0,0 0-16,0 0 0,0 0 15,0-1-15,0 1 0,0 0 16,0-21-16,21 21 0,0-1 0,0-20 16,1 0-16,-1 21 0,21-22 15,-21 22-15,22 0 0,-1 0 0,-21 0 16,21-1-16,1 1 0,-22 21 0,0 0 15,0 0-15,0 0 16,1 21-16,-1 1 0,-21-1 0,0 21 16,0-21-16,0 0 0,0 22 0,0-22 15,0 21-15,0-21 0,0 22 16,-21-22-16,-1 21 0,1-21 0,21 1 16,-21-1-16,0 0 0,21 0 15,-21 0-15,21 0 0,0-42 47,0 0-47,0 0 0,0 0 0</inkml:trace>
  <inkml:trace contextRef="#ctx0" brushRef="#br0" timeOffset="9531.67">14287 974 0,'0'0'0,"-127"0"31,106-21-31,0 21 0,0 0 0,21-22 16,0 1-1,0 0 1,21 21-16,-21-21 15</inkml:trace>
  <inkml:trace contextRef="#ctx0" brushRef="#br0" timeOffset="9759.54">13229 974 0,'0'0'0,"0"21"0,0 0 16,21-21 0,0 0-16,1 0 15,-1 0-15,0 0 0,21 0 16,-21 0-16,22 0 0,-22 0 0,21-21 16,-21 21-16,1 0 0,20-21 0,-21 21 15,0 0-15,0 0 0,-21-21 16,0-1-16</inkml:trace>
  <inkml:trace contextRef="#ctx0" brushRef="#br0" timeOffset="10792.83">2053 2286 0,'0'0'0,"-21"0"0,21 21 16,21-21 15,0 0-31,0 0 16,1 0-16,20 0 15,0 0-15,22 0 0,-22-21 0,22 21 16,20 0-16,1 0 0,0-21 16,-1 21-16,1 0 0,21 0 0,0-21 15,-1 21-15,22 0 0,0 0 16,0 0-16,0 0 0,22 0 0,-22 0 16,0 0-16,21 0 0,0 0 0,0 0 15,0 0-15,0 0 0,-21 0 16,22 0-16,-22 0 0,21 0 0,-21 0 15,21 0-15,-21 0 0,0 0 16,0 0-16,0 0 0,0 0 0,0 0 16,-21 0-16,0 0 0,-1 0 15,1 0-15,-21 0 0,0 0 16,-1 0-16,-20 0 0,-1-21 0,-20 21 16,-22 0-16,21 0 0,-21 0 0,0-22 15,-21 1 1,0 0-1,0 0 1</inkml:trace>
  <inkml:trace contextRef="#ctx0" brushRef="#br0" timeOffset="11700">8784 2244 0,'-21'0'0,"-85"0"32,85 0-17,0 0-15,42 0 47,21 0-47,-21 0 16,22 0-16,-1 0 0,22 0 15,-22 0-15,21 0 0,1-21 0,21 21 16,-1 0-16,1 0 0,0 0 0,-1 0 16,22 0-16,0 0 0,21 0 15,0 0-15,0 0 0,-21 0 0,42-22 16,-21 22-16,21 0 0,-21 0 16,21 0-16,22-21 0,-22 21 0,0 0 15,21 0-15,1-21 0,-22 21 0,21-21 16,0 21-16,-20 0 15,-1 0-15,0 0 0,0 0 0,0 0 16,-21 0-16,21 0 0,-42 0 0,21 0 16,-42 0-16,21 0 0,-22 0 15,1 0-15,-21 0 0,-1 0 0,-21 0 16,1 0-16,-1 0 0,-21 0 0,22 0 16,-22 0-16,0 0 15,-21-21 16,0 0-15,-21 21 0,0-22-1,-1 1-15</inkml:trace>
  <inkml:trace contextRef="#ctx0" brushRef="#br0" timeOffset="11839.92">14097 2074 0,'0'0'0,"0"22"32,-21-22-1,0 0-31</inkml:trace>
  <inkml:trace contextRef="#ctx0" brushRef="#br0" timeOffset="49144.04">1968 3217 0,'0'0'0,"0"22"16,22-22-16,-22 21 0,0-42 62,0-1-62,0 1 16,0 0-16,0 0 15,0 0 1,0 0-16,0-1 0,-22 1 16,1 21-16,0-21 0,0 21 15,0 0-15,0-21 0,-1 21 0,-20 0 16,21 0-16,-21 0 0,20 0 15,-20 21-15,0-21 0,-1 21 16,1 0-16,21 22 0,-21-22 0,-1 21 16,22 1-16,-21-1 0,21 0 15,-1 1-15,1-1 0,0 0 16,21 1-16,-21-22 0,21 21 16,0-21-16,0 0 0,0 22 15,0-22-15,21-21 0,0 21 0,22 0 16,-22-21-16,0 0 0,21 0 15,1 0-15,-1 0 0,0-21 0,1 0 16,-1 0-16,0 0 0,1-1 16,-1 1-16,0-21 0,-21 0 15,22 20-15,-22-20 0,0 0 0,0 21 16,-21-22-16,0 1 0,0 21 16,0-22-16,0 22 0,0 0 0,0 0 15,0 42 16,0 0-31,0 0 0,0 22 16,0-22-16,0 21 0,0 1 0,0-22 16,0 21-16,0 0 0,0-20 15,0 20-15,0-21 0,0 0 0,21 0 16,1 1-16,-1-1 0,0-21 16,0 0-16,0 0 0,22 0 0,-22 0 15,21 0-15,0 0 0,1 0 16,-1-21-16,-21-1 0,22 22 15,-1-21-15</inkml:trace>
  <inkml:trace contextRef="#ctx0" brushRef="#br0" timeOffset="49455.88">2667 3154 0,'0'-42'16,"-21"42"15,0 21-31,21 0 15,0 21-15,0-21 16,0 22-16,-22-1 0,22 0 0,0 22 16,0-22-16,-21 22 0,21-1 15,21 22-15,-21-43 0,-21 43 16,-42-22-16,-1 22 0,64-21 0,0-22 16,0-21-16,0 21 0,-63 339 62,63-402-46,0 0-16,0 0 0,0 0 15,0-22-15,21 1 0,-21 0 0,0-1 16</inkml:trace>
  <inkml:trace contextRef="#ctx0" brushRef="#br0" timeOffset="49796.19">2603 3323 0,'0'0'0,"22"-21"0,-22 0 16,21 0-16,-21 0 0,21-1 15,0 1-15,-21 0 0,21 21 0,0-21 16,1 21-16,20 0 0,-21 0 16,0 0-16,0 0 0,22 0 0,-22 0 15,0 0-15,0 21 0,0 0 16,1 22-16,-22-22 0,0 21 0,0 0 15,0-20-15,0 20 0,0 0 16,-22 1-16,1-22 0,-21 21 0,21-21 16,-22 0-16,22 1 15,-21-1-15,21 0 0,0 0 0,-1 0 16,1-21-16,0 0 0,0 0 16,21-21 15,21 0-31,0 21 0,0-21 15,1 0-15,-1 21 0,0-22 16,0 1-16,0 0 0,22 0 16</inkml:trace>
  <inkml:trace contextRef="#ctx0" brushRef="#br0" timeOffset="50159.57">3492 3154 0,'0'-21'16,"0"42"-16,0-63 0,-21 63 47,21 0-47,0 0 0,-21 21 0,21-20 16,0 20-16,-21 0 0,21 1 15,0-1-15,0 0 0,-21 1 0,0-1 16,21 0-16,0 1 0,-22 20 15,1-21-15,0 1 0,21-1 16,-21 0-16,21-20 0,-21 20 0,0 0 16,21-21-16,0 22 0,0-22 15,0 21-15,0-21 0,0 1 16,0-1-16,0-42 31,0-1-15,21-20-16,-21 21 0,21 0 15,0-22-15,-21 1 0,0 21 16</inkml:trace>
  <inkml:trace contextRef="#ctx0" brushRef="#br0" timeOffset="51064.08">3471 3217 0,'0'0'16,"0"-21"-16,21 0 15,1 21-15,-22-21 16,21 21-16,0-21 0,0 21 0,0 0 16,22 0-16,-22 0 15,0 0-15,0 0 0,0 21 16,0-21-16,22 21 0,-22 0 0,-21 22 16,21-22-16,-21 0 0,21 0 15,-21 21-15,0-20 0,0-1 0,-21 21 16,0-21-16,0 0 0,0 1 15,-22-1-15,22 0 0,-21 0 0,-1-21 16,22 21-16,-21-21 0,21 0 16,0 21-16,-1-21 0,1 0 0,0 0 15,0 0-15,21 22 47,21-22-31,0 21-16,0-21 0,1 0 0,-1 0 15,0 0-15,0 0 0,21 0 16,-20 0-16,-1 0 0,21 0 0,0 0 16,-20 0-16,20 0 0,0-21 15,1 21-15,-1-22 0,0 1 0,1 0 16,-22 0-16,21 0 0,0 0 16,-20-1-16,-1-20 0,21 0 0,-21-1 15,0 1-15,1 0 0,-1 21 0,0-22 16,-21 1-16,0 0 0,0 20 15,0-20-15,0 21 0,0 0 0,0 0 16,0-1 0,-21 22-1,0 0-15,-1 0 16,22 22-16,0-1 0,0 0 0,-21 0 16,21 0-16,0 22 0,0-22 0,0 21 15,0 0-15,0-20 0,0 20 16,0 0-16,0 1 0,0-22 0,0 21 15,0-21-15,0 22 0,0-22 16,0 0-16,0 0 0,0 0 0,21-21 16,-21 21-16,22-21 0,-1 0 15,0 0-15,0 0 0,21 0 16,-20 0-16,-1 0 0,0-21 16,0 0-16,21 0 0,-20 0 15,-1 0-15,0-1 0,0-20 0,0 21 16,-21 0-16,0 0 0,21-22 15,-21 22-15,22 0 0,-44 42 32,22 0-17,-21 0-15,21 1 0,0-1 0,0 0 16,0 0-16,0 0 16,0 0-16,0 1 0,0-1 15,0 0-15,21 0 16,1-21-16,-1 0 15,0 0-15,0 0 0,0 0 16,0-21-16,1 0 16,-22 0-16,0-1 0,21 1 0,0 0 15</inkml:trace>
  <inkml:trace contextRef="#ctx0" brushRef="#br0" timeOffset="51251.97">4868 3048 0,'0'0'0,"-21"0"0,0 0 16,21 21 47,21-21-63,0 0 15,0 0-15,1 0 0,-1 0 16</inkml:trace>
  <inkml:trace contextRef="#ctx0" brushRef="#br0" timeOffset="51604.06">5397 3112 0,'0'-43'16,"0"22"-16,-21 21 16,0 0-16,0 0 15,0 0-15,0 0 16,-1 0-16,1 0 0,0 21 0,0 0 16,21 1-16,-21-1 0,0 0 0,-1 21 15,22-21-15,-21 22 0,21-22 16,0 21-16,0-21 0,0 22 15,0-22-15,0 0 0,0 21 16,0-20-16,0-1 0,21 0 0,-21 0 16,22-21-16,-1 21 0,0-21 0,21 0 15,-21 0-15,22 0 0,-22 0 16,21 0-16,1 0 0,-1 0 0,0-21 16,1 21-16,-1-21 0</inkml:trace>
  <inkml:trace contextRef="#ctx0" brushRef="#br0" timeOffset="53380.04">6032 3048 0,'0'0'0,"0"-21"0,-21 21 16,21-21-16,-21 21 0,0 0 16,0 0-16,0 0 0,-1 0 0,1 21 15,0 0-15,0 0 16,0 0-16,0 1 0,-1 20 0,1-21 15,21 21-15,-21 1 0,21-22 16,-21 21-16,21-21 0,-21 22 0,21-22 16,0 0-16,0 21 0,0-20 15,0-1-15,21 0 0,0-21 16,0 0-16,0 0 0,22 0 0,-22 0 16,0 0-16,0 0 15,0-21-15,22 0 0,-22-1 0,0 1 16,0-21-16,0 21 0,1-22 0,-1 22 15,-21-21-15,0 0 0,21-1 16,-21 22-16,0 0 0,0-21 0,0 20 16,0 1-16,0 0 15,0 42 1,0 0-16,0 1 16,0-1-16,0 0 0,0 21 15,0-21-15,0 1 0,0 20 16,0-21-16,0 21 0,0-20 0,0-1 15,0 0-15,0 0 0,0 0 16,21 0-16,0 1 0,-21-1 0,21-21 16,1 0-16,-1 21 0,0-21 15,0 0-15,0 0 0,0 0 0,1 0 16,-1-21-16,21 0 0,-21-1 16,0 1-16,1 0 0,-1 0 0,0-21 15,0-1-15,0 1 0,0 0 0,1-1 16,-1 1-16,-21 0 0,0 20 15,21-20-15,-21 0 0,0-1 16,21 22-16,-21 0 0,0-21 0,0 21 16,0-1-16,0 1 15,0 42 1,0 1-16,0-1 16,0 0-16,0 0 0,0 21 15,0 1-15,0-22 0,0 21 0,0 1 16,0-1-16,0 0 0,0 1 0,0-1 15,0 0-15,0-21 0,0 22 0,0-22 16,0 0-16,21 0 0,0 0 16,-21 1-16,22-1 0,-1-21 15,0 0-15,0 0 0,0 0 16,0 0-16,1 0 0,-1 0 16,0-21-16,0-1 0,0 22 0,-21-42 15,21 21-15,1 0 0,-1 0 16,-21-22-16,21 22 0,-21-21 0,21 21 15,0-1-15,-21 1 0,0 0 0,0 0 16,0 0-16,21 21 0,-21 21 47,0 0-47,0 0 0,0 22 0,0-22 16,0 0-16,0 0 0,0 21 0,0-20 15,0-1-15,0 0 16,0 0-16,0 0 0,0 0 15,0 1-15,22-22 0,-1 0 16,0 0-16,0 0 16,0 0-16,0 0 0,-21-22 0,22 22 15,-1-21-15,0 0 0,-21 0 16,21 0-16,0-22 0,0 22 0,-21-21 16,0 21-16,22 0 0,-1-22 0,-21 22 15,0 0-15,0 0 16,0 42 15,0 0-31,0 0 16,0 22-16,0-22 0,0 0 0,-21 0 15,21 21-15,0-20 0,0-1 16,0 0-16,0 0 0,0 0 0,0 0 16,0 1-16,0-1 0,21-21 15,0 0-15,0 0 16,0 0-16,0 0 0,1 0 15,-1 0-15,0-21 0,-21-1 0,21 1 16,-21 0-16,21 0 0,-21 0 16,0 0-16,0-1 0,0-20 0,0 21 15,0 0-15,0 0 0,-21-22 16,0 43-16,0-21 0,21 0 16,-21 0-16,-1 21 0,1 0 0,21-21 31,21 21-16,-21-22 1,43 22-16,-22 0 0,0 0 16,0-21-16,22 21 0,-22 0 0,21 0 15,-21 0-15,22 0 0,-22 0 0,0 0 16,0 0-16,0 0 0,0 0 16,1 21-16,-22 1 0,0-1 0,21 0 15,-21 21-15,0-21 16,0 1-16,0-1 0,0 0 15,0 0-15,0 21 0,0-20 0,0-1 16,0 0-16,0 0 0,0 0 16,0 0-16,0 1 0,0-1 0,0 0 15,0 0-15,0-42 32,0 0-17,0 0-15,0-1 16,0 1-16,0 0 0,21-21 0,-21 21 15,21-22-15,-21 22 0,21-21 16,22-43-16,-22 64 16,0-21-16,0 20 0,21 1 0,-20-21 15,20 21-15,-21 0 0,21-1 0,-20 22 16,-1 0-16,21 0 0,-21 0 16,0 0-16,1 22 0,-1-1 0,0 0 15,-21 0-15,0 0 0,21 22 0,-21-1 16,0-21-16,0 21 0,0 1 15,0-22-15,0 21 0,0 1 0,0-22 16,0 0-16,0 0 0,0 0 16,-21 0-16,21 1 0,0-1 0,0 0 15,-21-21 17,21-21-32,-21 0 15,-1-1-15,22 1 0,-21 0 16,0-21-16</inkml:trace>
  <inkml:trace contextRef="#ctx0" brushRef="#br0" timeOffset="53607.7">7768 2582 0,'0'0'0,"-21"0"0,0 0 15,0 0 64,-1 0-79,1 0 0</inkml:trace>
  <inkml:trace contextRef="#ctx0" brushRef="#br0" timeOffset="53852.56">6413 2985 0,'0'0'0,"0"21"0,22-21 16,-1 0-1,21 0-15,0 0 0,1-21 16,-1 21-16,0 0 0,1 0 0,-1-22 16,22 22-16,-22 0 0,-21 0 15,21-21-15,-20 21 0,20 0 16,-42-21 0</inkml:trace>
  <inkml:trace contextRef="#ctx0" brushRef="#br0" timeOffset="55691.15">9715 3112 0,'0'-22'16,"0"44"-16,22-44 0,-22 1 15,0 42 63,-22 1-62,22 20-16,-21-21 0,0 21 16,0 1-16,21-22 0,-21 21 0,0 1 15,-1-1-15,1-21 0,0 21 16,21 1-16,-21-22 0,21 0 0,-21 0 16,21 0-16,-21 1 0,21-1 15,0 0-15,21-21 31,0-21-31,0 21 16,0-21-16,0-1 0,1 1 0,-1 0 16,0 0-16,0 0 0,43-43 15,-43 22-15,0 21 0,0-22 16,0 22-16,0-21 0,1 21 0,-1 0 16,-21-1-16,21 22 0,0 0 15,-21 22 1,0-1-16,0 0 15,0 21-15,0-21 0,0 1 16,0 20-16,0-21 0,0 0 0,0 22 16,0-22-16,0 0 0,0 0 15,0 0-15,0 0 0,21-21 16,0 22-16,1-1 0,-1-21 16,0 0-16,0 0 0,21 0 15,-20 0-15,-1 0 0,21-21 0,-21-1 16,22 1-16,-22 0 0,21 0 0,-21 0 15,22 0-15,-22-22 0,21 22 16,-21-21-16,0-1 0,-21 1 0,22 0 16,-22 21-16,21-22 0,-21 22 0,21-21 15,-21 21-15,0-1 0,0 1 16,0 42 15,0 1-31,-21-1 0,21 0 0,-21 0 16,21 21-16,-22 1 0,22-22 0,0 21 15,0 1-15,0-1 0,0-21 16,0 43-16,0-43 0,0 0 16,0 0-16,0 0 0,0 0 0,22-21 15,-1 22-15,21-22 0,-21 0 16,0 0-16,1 0 0,20 0 0,-21 0 16,21-22-16,1 22 0,-1-21 15,-21 0-15,22 0 0,-1-21 16,0 20-16,1-20 0,-1 0 0,0-1 15,-21 1-15,1 0 0,20-1 16,-21 1-16,0 0 0,-21-1 0,0 1 16,0 0-16,0 21 0,0-22 0,0 22 15,0 0-15,-21 21 16,21 21 0,-21 0-16,21 0 15,-21 1-15,21 20 0,0 0 0,-21-21 16,21 22-16,-22 20 0,22-20 0,-21-1 15,21 0-15,0 1 0,0-22 16,-21 21-16,21-21 0,0 22 16,-21-22-16,21 0 0,0 0 0,0 0 15,0 0 1,0-42 0,0 0-16,0 0 15,21 0-15,0 0 16,-21-22-16,21 22 0,1-21 0,-1 21 15,0-22-15,0 22 16,0 0-16,0-21 0,1 20 0,-1 1 16,21 21-16,-21 0 0,0 0 0,1 0 15,-1 0-15,0 21 0,-21 1 16,21-1-16,-21 0 0,0 0 16,0 0-16,0 22 0,21-22 0,-21 21 15,0 0-15,0-20 16,21-1-16,-21 0 0,0 0 0,22 0 15,-1-21-15,0 21 16,0-21-16,0 0 0,0 0 16,1 0-16,-1 0 0,21 0 0,-21 0 15,0-21-15,22 0 0,-22 21 0,21-21 16,-21 0-16,1-22 0,-1 22 16,0 0-16,0-21 0,0 21 0,0-1 15,-21-20-15,22 21 0,-22 0 16,0 0-16,0-1 0,0 1 15,-22 42 17,22 1-32,-21-1 0,21 0 0,-21 0 15,21 0-15,0 0 0,0 1 0,0-1 16,0 0-16,0 0 0,0 0 16,0 0-16,0 1 0,0-1 15,0 0-15,0 0 16,21-21-1,0 0-15,1 0 16,-1-21-16,0 0 16,-21 0-16,0-1 15,0 1-15</inkml:trace>
  <inkml:trace contextRef="#ctx0" brushRef="#br0" timeOffset="55888.04">12044 2985 0,'0'0'16,"-21"0"0,-1 0-1,22 21 17,0 0-32,22-21 15,-22 21-15,21-21 16,0 0-16</inkml:trace>
  <inkml:trace contextRef="#ctx0" brushRef="#br0" timeOffset="56683.98">12531 3112 0,'21'-43'31,"-21"22"-31,-21 21 16,-1 0-16,1 0 0,0 0 16,0 21-16,21 0 15,-21 1-15,21-1 0,-21 0 16,21 0-16,-22 21 0,22-20 16,0-1-16,0 21 0,0-21 0,0 0 15,0 22-15,0-22 0,22 0 0,-1 0 16,0-21-16,0 21 0,0 1 15,0-22-15,1 0 0,-1 0 0,0 0 16,21 0-16,-21 0 0,1 0 0,-1-22 16,21 1-16,-21 0 15,22 0-15,-22 0 0,0 0 0,0-22 16,21 1-16,-20 0 0,-1-1 0,-21 1 16,21 0-16,-21-1 0,21 1 15,-21 21-15,0-22 0,0 22 0,0 0 16,0 0-16,0 0 0,0 42 31,0 0-15,-21 0-16,21 0 0,-21 1 15,21-1-15,0 21 0,-21-21 0,21 22 16,-22-22-16,22 21 0,-21-21 16,21 22-16,0-22 0,-21 21 15,21-21-15,-21 0 0,21 1 0,0-1 16,0 0-16,0 0 15,0 0-15,0-42 32,0 0-17,0 0-15,0 0 0,0-1 16,21 1-16,0 0 0,0-21 0,1 21 16,-1-22-16,21 22 15,-21 0-15,0-21 0,22 20 0,-22 22 16,21-21-16,-21 0 0,1 21 0,-1 0 0,0 0 15,0 0-15,-21 21 16,0 0-16,21 1 0,-21-1 0,0 0 16,0 21-16,0-21 0,0 22 15,0-22-15,0 0 0,0 21 0,-21-20 16,21-1-16,-21 21 0,21-21 0,0 0 16,0 1-16,0-1 15,0-42 32,0-1-47,-21 22 16,21-21-16</inkml:trace>
  <inkml:trace contextRef="#ctx0" brushRef="#br0" timeOffset="58300.87">14690 3366 0,'0'0'0,"42"0"31,-21 0-31,0 0 16,0-22-16,1 1 15,-22 0-15,0 0 0,21 0 16,0 0-16,-21-1 0,0 1 0,0 0 16,0 0-16,0 0 0,0-22 15,0 22-15,0-21 0,0 21 0,-21 0 16,0-22-16,-1 22 0,1 0 15,0 0-15,0 0 0,0 21 16,0 0-16,-1 0 0,1 0 0,0 21 16,0-21-16,0 21 0,-22 21 15,22-21-15,0 1 0,0 20 0,0-21 16,0 21-16,-1 1 0,22-1 16,0 0-16,-21 1 0,21-22 0,0 21 15,0-21-15,0 22 0,0-22 16,21 0-16,-21 0 0,22-21 15,-1 21-15,0 1 0,0-22 0,0 0 16,0 0-16,1 0 0,-1 0 0,0-22 16,0 1-16,0 21 0,0-21 15,22 0-15,-22 0 0,0-22 0,0 22 16,0-21-16,1 21 0,-1-22 16,0 22-16,0-21 0,0 0 0,-21 20 15,21 1-15,-21 0 0,22 0 0,-22 0 16,0 42 15,0 0-31,0 0 0,0 0 16,0 1-16,-22-1 15,22 21-15,-21-21 0,21 22 0,0-22 16,0 0-16,0 21 0,0-21 0,0 1 16,0-1-16,0 0 0,0 0 15,21 0-15,1-21 0,-1 0 0,0 21 16,0-21-16,0 0 0,22 0 15,-22 0-15,21-21 0,-21 21 0,0-21 16,22 0-16,-22 0 0,21 0 0,-21-1 16,22-20-16,-22 21 0,0-21 15,0 20-15,-21-20 0,0 21 0,21 0 16,-21 0-16,0-1 0,0 1 16,0 0-16,0 0 15,-21 21-15,21 21 31,0 0-15,21-21-16,-21 21 0,22 1 0,-22-1 16,21 0-16,-21 0 15,21 0-15,-21 0 0,0 1 0,0-1 16,0 0-16,0 0 0,0 0 0,0 0 16,21-21-16,-21 22 0,0-1 15,0 0-15,21-21 0,0 21 0,1-21 16,-1 0-16,0 0 15,0 0-15,0 0 16,0 0-16,1 0 0,-1 0 0,0-21 16,21 0-16,-21 21 0,22-21 15,-22-1-15,21 1 0,-21 0 0,22 0 16,-22 0-16,21-22 0,-21 22 0,1-21 16,-1 21-16,0 0 0,-21-22 15,21 22-15,-21 0 0,0 0 0,0 0 16,-21 21-1,0 0-15,0 0 0,-1 0 0,1 21 16,-21 0-16,21 0 0,0 0 0,-1 22 16,1-22-16,21 21 15,0-21-15,0 22 0,0-1 0,0-21 16,0 21-16,0-20 0,0-1 16,21 0-16,1 0 0,-1 0 0,0 0 15,21 1-15,1-22 0,-22 0 0,21 0 16,0 0-16,1 0 0,-1 0 15,0 0-15,-20-22 0,20 1 0,-21 21 16,21-42-16,-20 21 0,20-22 16</inkml:trace>
  <inkml:trace contextRef="#ctx0" brushRef="#br0" timeOffset="58863.57">17335 3069 0,'22'-21'0,"20"-64"16,-42 64-1,0 0-15,0 42 32,0 0-32,0 1 15,0-1-15,0 0 0,0 21 16,0-21-16,0 1 0,0 20 0,-21-21 15,21 0-15,-21 0 0,21 1 0,0-1 16,0 0-16,0 0 0,0 0 16,0 0-16,0-42 47,0 0-47,0 0 0,0 0 15,0 0-15</inkml:trace>
  <inkml:trace contextRef="#ctx0" brushRef="#br0" timeOffset="59221.69">17526 2667 0,'0'-21'0,"0"42"0,0-63 0,-21 42 16,0 0 0,-1 0-16,22 21 0,0 0 31,22-21-16,-1 0-15,0 0 16,0 0-16,0 0 0,0 0 16,1 0-16,-22-21 0,21 0 15,-21 0-15,0-1 16,0 1-16,-21 0 16,-1 21-16,1-21 15,0 21-15,0 0 0,0 0 16,0 0-16,-1 0 15,22 21-15,-21 0 16,21 0-16,-21 1 0,21-1 0,0 0 0,0 0 16,0 0-16,0 0 15,0 1-15,0-1 0,21 0 16,0 0-16,-21 0 0,22 0 16</inkml:trace>
  <inkml:trace contextRef="#ctx0" brushRef="#br0" timeOffset="60415.6">17822 2879 0,'0'21'31,"0"0"-31,0 0 16,-21-21-16,21 21 15,-21 1-15,21-1 0,0 0 0,0 0 16,0 0-16,-21 0 0,21 1 15,0-1-15,-21 0 0,21 21 0,0-21 16,0 1-16,0-1 0,0 0 16,0 0-16,0 0 15,0-42 17,0 0-17,0 0-15,0 0 0,0-1 16,21-20-16,-21 21 0,21-21 15,0 20-15,-21-20 0,21 21 16,0-21-16,1 20 0,-1 1 0,0 0 16,0 0-16,0 0 0,0 0 0,1 21 15,-1 0-15,0 0 0,0 0 0,0 0 16,-21 21-16,0 0 0,0 0 16,0 0-16,0 0 0,0 22 0,0-22 15,0 21-15,0-21 0,0 22 16,0-22-16,0 0 0,0 21 0,0-20 15,0-1-15,0 0 0,21 0 16,1-21-16,-1 0 16,0 0-16,0 0 0,0 0 0,0 0 15,22 0-15,-22 0 0,21 0 16,-21-21-16,22 0 0,-1 21 0,-21-21 16,22-1-16,-1-20 0,0 21 0,-21 0 15,22-22-15,-22 22 0,0-21 16,0 21-16,0-22 0,-21 22 0,0 0 15,0-21-15,0 21 16,0-1-16,-21 22 0,0 0 16,0 0-16,0 22 0,21-1 15,-21 0-15,21 0 0,-22-21 16,22 21-16,0 0 0,0 22 0,0-22 16,0 0-16,0 21 0,0-20 15,22-1-15,-22 0 0,0 0 0,0 0 16,21 0-16,-21 1 0,21-1 15,-21 0 1,-21-21 0,0 0-1,-1-21-15,1 0 0,0 21 16,0-22-16,21 1 0,-21 21 16,0-21-16,21 0 0,-22 21 15,1 0-15,21 21 31,0 0-31,0 0 16,0 1-16,21-1 16,1-21-16,-22 21 0,21-21 0,0 21 15,0-21-15,0 21 0,0-21 0,1 0 16,-1 0-16,0 0 0,0 0 16,0 0-16,0 0 0,22 0 0,-22 0 15,0 0-15,0-21 0,0 0 16,22 0-16,-22 0 0,0-22 0,21 22 15,-20 0-15,20-21 0,0-1 0,-21 22 16,22-21-16,-22-22 0,21 22 16,-21 0-16,22-1 0,-22 1 0,0 0 15,0-1-15,-21 1 16,0 0-16,0 20 0,0 1 0,0 0 16,0 0-16,-21 21 15,0 0-15,0 0 16,0 21-16,21 21 0,-22-20 15,22 20-15,-21 0 0,21 1 16,-21-1-16,21 0 0,0 1 0,0-1 0,0 0 16,0 1-16,-21-1 0,21 0 15,0 1-15,0-1 0,0-21 16,0 0-16,0 22 0,0-22 16,0 0-16,21 0 0,0 0 15,0-21-15,1 0 0,-1 0 16,0 0-16,0 0 0,0 0 15,-21-21-15,21 0 0,1 0 0,-1 0 16,0-1-16,-21-20 0</inkml:trace>
  <inkml:trace contextRef="#ctx0" brushRef="#br0" timeOffset="60623.48">19113 2836 0,'0'0'0,"0"22"15,22-22 17,-1 0-32,0 0 0,0 0 15,0 0-15,0 0 0,1 0 0,-1 0 16,0 0-16,0 0 0,0 0 16,0 0-16,1 0 0,-1-22 0,-21 1 15,21 21-15,0 0 0</inkml:trace>
  <inkml:trace contextRef="#ctx0" brushRef="#br0" timeOffset="62523.77">20002 3154 0,'0'0'0,"22"0"0,-1 0 0,0 0 16,0 0-16,-21-21 15,21 21-15,0-21 0,-21-1 16,0 1-16,22 0 16,-22 0-16,0 0 0,0 0 0,0-22 15,0 22-15,0 0 0,0-21 16,0 20-16,-22 1 0,1 0 0,0 0 15,0 21-15,0 0 0,0-21 16,-1 21-16,-20 21 0,21-21 0,0 21 16,-22 0-16,22 22 0,-21-22 0,21 21 15,-22-21-15,22 22 0,0-1 16,0-21-16,0 21 0,21-20 0,0 20 16,0-21-16,0 0 0,0 0 15,0 1-15,0-1 0,0 0 16,21-21-16,0 0 0,0 21 0,0-21 15,1 0-15,20 0 0,-21 0 16,0 0-16,22-21 0,-22 0 0,0 0 16,21-1-16,-21 1 0,1 0 15,-1 0-15,0-21 0,0 20 0,0-20 16,0 21-16,-21-21 0,22-1 0,-22 22 16,0 0-16,0-21 0,0 20 15,0 1-15,-22 42 31,22 1-31,-21-1 0,21 21 0,-21-21 16,21 22-16,0-22 0,0 21 16,0-21-16,0 22 0,0-1 15,0-21-15,0 0 0,0 22 0,0-22 16,0 0-16,21 0 0,0-21 16,1 21-16,-1-21 0,0 0 0,0 0 15,0 0-15,0 0 0,1 0 0,20 0 16,-21-21-16,0 0 0,22 0 15,-22 0-15,21-1 0,-21 1 0,0-21 16,22 0-16,-22-1 0,0 1 16,0 0-16,22-1 0,-22-20 0,0 20 15,0 1-15,-21 0 0,0-1 16,21 1-16,-21 21 0,0 0 16,0 0-16,-21 21 15,0 21 1,21 21-16,0-21 0,-21 22 0,0-1 15,21 0-15,-22 1 0,22-1 16,0 0-16,0 1 0,0-1 0,0-21 16,0 21-16,0 1 0,0-22 0,0 21 15,22-21-15,-22 1 0,21-1 16,0 0-16,0 0 0,0-21 0,0 0 16,1 0-16,-1 0 0,0 0 15,0 0-15,0 0 0,0-21 16,22 21-16,-1-21 0,-21-22 15,0 1-15,1 0 0,20-1 16,-21 1-16,0 0 0,0-22 0,1 1 16,-1 20-16,-21-20 0,0 21 0,0-1 15,0 1-15,0 0 0,0-1 16,0 22-16,0 0 0,0 0 0,0 42 31,0 0-31,0 21 0,-21-20 16,21 20-16,-22 0 0,22 1 15,-21-1-15,21 0 0,0 1 0,0-1 16,0 0-16,-21 1 0,21-1 16,0 0-16,0-21 0,0 22 15,0-22-15,0 0 0,0 0 0,21 22 16,0-43-16,1 21 0,-1 0 16,0-21-16,0 0 0,21 0 0,-20 0 15,20 0-15,-21 0 0,0 0 0,22-21 16,-1 21-16,0-21 0,-21-1 15,1 1-15,-1-21 0,0 21 0,0-22 16,0 22-16,0-21 0,-21 21 0,22 0 16,-22-22-16,0 22 15,0 0-15,0 0 0,-22 21 32,1 0-32,21 21 0,-21 0 0,0-21 15,0 21-15,21 0 0,0 1 0,-21-1 16,21 0-16,-22 21 0,22-21 15,0 1-15,0-1 0,0 0 0,0 0 16,0 0-16,22 0 0,-1 1 0,0-1 16,0-21-16,21 21 0,-20 0 15,20-21-15,-21 0 0,21 0 0,1 0 16,-1 0-16,0 0 0,1 0 16,-1 0-16,0-21 0,1 21 0,-1-21 15,0 0-15,1-1 0,-22 1 0,21-21 16,-21 21-16,22 0 15,-22-1-15,-21-20 0,21 21 0,-21 0 16,21 0-16,-21-1 0,0 1 0,0 0 16,-21 21-1,0 0-15,0 0 0,0 0 16,-1 0-16,1 0 0,-21 0 16,21 21-16,0 0 0,-1-21 0,1 22 15,0-1-15,0 0 0,0 0 16,0 0-16,21 0 0,0 1 0,-22-1 15,22 0-15,0 21 0,0-21 16,0 1-16,0-1 0,0 0 16,22 0-1,-1-21-15,0 0 0,0 0 16,0 0-16,0-21 0,1 0 16,-1 21-16,0-21 0,-21-22 0,21 22 15,0 0-15,22 0 0,-22-22 0,0 22 16,21-21-16,-21 0 0,1-1 15,20-20-15,-21 20 0,0-20 0,0 21 16,1-22-16,-22 22 0,0-1 16,0 1-16,0 21 0,0-21 15,0 20-15,0 1 0,-22 42 32,1 1-32,0-1 0,0 0 15,21 0-15,-21 21 0,0 1 16,-1-1-16,1 0 0,21 22 0,0-22 15,0 1-15,0-1 0,0 0 16,0 1-16,0-1 0,0 0 0,21 1 16,1-22-16,-1 21 0,21-21 0,0 0 15,1 22-15,-22-22 0,42-21 16,-41 21-16,-1 0 0,21-21 0,0 0 16,22 0-16,-22-21 0,-21 21 15,64-21-15,-43 0 0,-20 0 0,-1-1 16,0 1-16,0 0 0,0 0 15,-21 0-15</inkml:trace>
  <inkml:trace contextRef="#ctx0" brushRef="#br0" timeOffset="62555.75">23326 2985 0</inkml:trace>
  <inkml:trace contextRef="#ctx0" brushRef="#br0" timeOffset="65460.05">1545 5059 0,'0'0'0,"0"-21"16,21 0-16,-21-1 0,0 1 15,0 0-15,0 0 0,0 0 16,0 0-16,0-1 0,0 1 15,0 42 1,0 1 0,0-1-16,0 0 0,0 0 15,0 21-15,0-20 0,0 20 0,0 0 16,0 1-16,0-22 16,-21 21-16,0 0 0,21-20 0,-21 20 15,21-21-15,0 0 0,-21 0 16,21 1-16,0-1 0,-22-21 0,22 21 15,0-42 17,0 0-17,0-1-15,0 1 0,0 0 0,22-21 16</inkml:trace>
  <inkml:trace contextRef="#ctx0" brushRef="#br0" timeOffset="65831.83">1630 4636 0,'-64'0'31,"43"21"-31,21 0 16,-21-21-16,21 21 0,0 0 15,21-21 1,0 0-16,0 0 0,1 0 15,-1 0-15,0 0 0,0-21 16,0 21-16,0-21 0,1 21 0,-1-21 16,-21 0-16,0-1 0,0 1 15,0 0-15,0 0 16,-21 21-16,-1 0 0,1 0 16,0 0-16,0 0 0,0 0 15,0 0-15,-1 0 0,1 0 0,0 21 16,0 0-16,21 0 15,0 1-15,0-1 0,0 0 16,0 0-16,0 0 0,21 0 16,0 1-16,0-22 0,1 21 15,20 0-15,-21-21 0,0 0 0,22 21 16</inkml:trace>
  <inkml:trace contextRef="#ctx0" brushRef="#br0" timeOffset="67697">2117 4805 0,'0'21'31,"0"0"-15,0 0-16,-22 1 0,22-1 16,0 0-16,0 21 0,0-21 0,0 1 15,0 20-15,0-21 16,0 21-16,0-20 0,-21-1 0,21 21 15,0-21-15,0 0 0,0 1 16,0-1-16,0-42 47,0-1-47,0 1 16,0 0-16,0 0 0,0 0 15,0 0-15,21-22 0,-21 22 0,22-21 16,-1-1-16,0 22 0,0-21 15,0 21-15,0-22 0,22 22 0,-22 0 16,21 0-16,-21 21 16,1-21-16,20 21 0,-21 0 0,0 0 15,0 21-15,1-21 0,-1 21 16,0 21-16,-21-20 0,0-1 0,21 21 16,-21 0-16,0-20 0,0 20 15,0-21-15,21 21 0,-21-20 0,0 20 16,0-21-16,0 0 0,0 0 0,21 1 15,1-22-15,-1 21 0,0-21 16,0 0-16,0 0 0,0 0 16,22 0-16,-22 0 0,21-21 15,-21 21-15,22-22 0,-22 1 0,21 0 16,-21 0-16,22 0 0,-22-22 16,0 22-16,21-21 0,-20 21 15,-1-22-15,0 1 0,0 21 0,-21-21 16,0 20-16,0 1 0,0 0 15,-21 21 1,0 0-16,21 21 16,-21 0-16,21 1 0,0 20 0,0-21 15,0 0-15,0 0 0,0 22 0,0-22 16,0 0-16,0 21 0,0-20 16,0-1-16,0 0 0,21-21 0,-21 21 15,21 0-15,-21 0 16,-21-21 31,0-21-47,-1 0 15,1 21-15,0-21 16,0 21 0,21 21-1,0 0-15,0 0 16,0 1-16,0-1 0,21 0 15,0-21 1,0 0-16,1 0 0,-1 0 0,21 0 16,-21 0-16,22 0 0,-1 0 15,-21 0-15,21 0 0,1-21 16,-1 0-16,0-1 0,-20 1 0,20 21 16,0-42-16,-21 21 0,22 0 15,-22-1-15,21-20 0,-21 21 0,1-21 16,-22 20-16,21-20 0,-21 21 0,0 0 15,21 0-15,-21-1 16,0 44 0,-21-1-1,0 0-15,21 0 0,0 0 16,-22 22-16,22-1 0,-21-21 0,21 21 16,0-20-16,0 20 0,0-21 15,0 0-15,0 0 0,0 1 0,21-1 16,1 0-16,-1 0 0,0-21 0,21 21 15,-21-21-15,22 0 0,-1 0 16,-21 0-16,22 0 0,-1 0 0,0 0 16,1 0-16,-1 0 0,0-21 0,1 21 15,-1-21-15,0 0 0,1 0 16,-22-1-16,0 1 0,0 0 0,0 0 16,0-21-16,-21-1 0,0 22 15,0 0-15,0 0 16,0 0-16,-21-1 0,0 22 0,0 0 15,0-21-15,-22 21 0,22 0 0,0 0 16,-21 21-16,21-21 0,-1 22 16,1-1-16,0 0 0,0 21 0,0-21 15,0 1-15,-1 20 0,22-21 16,0 0-16,0 22 0,0-22 0,0 0 16,0 0-16,0 0 0,0 0 0,0 1 15,22-22 1,-1 0-16,0 0 0,0 0 0,0 0 15,0 0-15,1 0 0,20-22 0,-21 22 16,0-21-16,0 0 16,22 0-16,-22-21 0,0 20 0,0 1 15,0-21-15,1 0 0,20-1 0,-21-20 16,0 20-16,-21-20 0,21 21 16,1-22-16,-22 22 0,21-1 0,-21 1 15,0 0-15,0 21 0,0-22 16,0 22-16,0 0 0,0 0 15,-21 21 1,-1 0-16,22 21 16,-21 21-16,21-21 0,0 22 15,0-1-15,0 0 0,0 1 0,0-1 0,0 0 16,0 1-16,0-1 16,0 0-16,0 1 0,0-1 0,0 0 15,21-20-15,-21 20 0,22-21 0,-1 0 16,0 0-16,0 1 0,0-1 15,0 0-15,22-21 0,-22 0 0,0 0 16,21 0-16,1 0 0,-22 0 0,21 0 16,1-21-16,-22 21 0,21-21 15,0-1-15,-20 1 0,20 0 0,-21-21 16,0 21-16,0-22 0,1 22 16,-1-21-16,-21 21 0,0-22 15,0 22-15,0 0 0,0 0 0,-21 21 31,-1 0-31,1 0 0,21 21 0,-21 0 16,21 0-16,-21 0 0,21 22 0,0-22 16,-21 0-16,21 21 0,0-20 15,0-1-15,0 21 0,0-21 0,0 0 16,21 1-16,0-22 0,0 21 0,0 0 16,22-21-16,-22 0 0,21 0 15,1 0-15,-22 0 0,21 0 0,0 0 16,1-21-16,-1 21 0,0-21 0,1-1 15,-1 1-15,-21 21 0,22-21 16,-22 0-16,0 0 0,-21 0 0,0-1 16,0 1-16,0-21 0,0 21 15,0 0-15,-21-1 0</inkml:trace>
  <inkml:trace contextRef="#ctx0" brushRef="#br0" timeOffset="67927.36">4127 4551 0,'0'0'0,"-42"21"0,21-21 0,21-21 94</inkml:trace>
  <inkml:trace contextRef="#ctx0" brushRef="#br0" timeOffset="68468.05">6350 4466 0,'0'0'15,"21"-21"-15,-21 0 0,-21 42 47,21 0-47,0 22 16,0-22-16,0 21 0,0-21 16,0 22-16,0-1 0,0 0 0,0 22 15,-21-22-15,21 0 0,0 1 0,-21-1 16,21 0-16,0 1 0,0-22 15,0 0-15,0 21 0,0-20 0,0-1 16,0 0-16,0-42 31,0 0-15,-22-1-16,1 1 0</inkml:trace>
  <inkml:trace contextRef="#ctx0" brushRef="#br0" timeOffset="68546.14">5990 4868 0,'0'0'16,"-42"-21"-16</inkml:trace>
  <inkml:trace contextRef="#ctx0" brushRef="#br0" timeOffset="69095.61">6075 4847 0,'0'0'15,"21"0"-15,0 0 0,0 0 16,22 0-16,-22-21 0,21 21 16,22-21-16,-22 21 0,21-21 0,-20 0 0,20-1 15,1 22-15,-22-21 0,22 0 16,-22 0-16,0 0 0,1 0 0,-1-1 15,-21 1-15,0 0 0,-21 0 0,0-21 16,0 20-16,0 1 0,0 0 16,0 0-16,-21 21 0,0-21 15,0 21-15,0 0 0,-1 0 0,1 0 16,0 0-16,0 21 16,21 0-16,-21 0 15,21 0-15,-21 22 0,21-22 0,0 21 16,0 1-16,0-1 0,0-21 15,0 21-15,-22 22 0,22-22 0,-21 1 16,21-1-16,-21-21 0,21 21 0,0 1 16,0-22-16,-21 21 0,21-21 15,0 1-15,0-1 0,0 0 0,0 0 16,0-42 15,0 0-15,0 0-16,0-1 0,0 1 15,21 0-15,-21-21 0,21 21 16,-21-1-16,21-20 0,1 21 0,-1-21 16,0 20-16,21 1 0,-21 0 0,1 0 15,-1 21-15,0 0 0,21 0 16,-21 0-16,1 0 0,-22 21 0,21 0 16,0 0-16,-21 1 0,0-1 0,0 21 15,0-21-15,0 22 0,0-22 16,0 0-16,0 21 0,0-21 15,0 1-15,0-1 0,0 0 0,0 0 16,-21-21-16,21 21 0,0-42 47,0 0-47,21 0 0</inkml:trace>
  <inkml:trace contextRef="#ctx0" brushRef="#br0" timeOffset="69471.39">7218 4974 0,'106'21'15,"-85"-21"1,0 0-16,21-21 0,-21 21 15,22-21-15,-22 0 0,0 0 0,0 21 16,0-21-16,1-1 0,-1 1 16,-21 0-16,21 21 0,-21-21 15,0 0-15,0 0 0,-21 21 16,0-22-16,-1 22 0,1 0 0,0 0 16,0 0-16,0 22 0,-22-1 15,22 0-15,0 0 0,0 0 0,0 22 16,21-22-16,0 21 0,-21-21 0,21 0 15,0 22-15,0-22 0,0 0 16,0 21-16,0-20 0,21-1 16,0 0-16,0-21 0,0 0 0,0 0 15,1 0-15,-1 0 0,21 0 16,-21 0-16,22 0 0,-22-21 0,0 21 16</inkml:trace>
  <inkml:trace contextRef="#ctx0" brushRef="#br0" timeOffset="70607.45">8953 4445 0,'0'0'0,"22"-21"0,-1 0 16,-21 0-16,0-1 0,21 1 16,-21 0-16,0 0 0,0 0 0,0 0 15,0 42 17,-21 0-32,21 0 0,0 21 15,-21 1-15,21-1 0,-22 0 0,22 1 16,-21-1-16,0 22 0,21-22 15,-21 21-15,0 1 0,0-22 0,-1 22 16,1-22-16,0 0 0,0 1 0,0-1 16,0-21-16,-1 22 0,1-22 15,0 0-15,0 0 0,0-21 0,0 0 16,-1 0 0,22-21-1,0 0-15,0 0 0,0-1 16,0-20-16,0 21 0,0-21 0,0 20 15,0-20-15,0 0 0,0-1 16,0 1-16,0 21 0,22-21 0,-22 20 16,0-20-16,0 21 0,21 21 0,-21-21 15,21 21-15,0 0 16,-21 21-16,21 0 0,-21 0 16,21 22-16,-21-22 0,0 21 0,22 0 15,-22 1-15,21-1 0,-21-21 16,0 22-16,0-1 0,21-21 0,0 0 15,0 0-15,-21 1 0,21-1 0,1 0 16,-1-21-16,21 0 0,-21 0 16,0 0-16,22 0 0,-1 0 15,-21-21-15,22 21 0,-1-21 0,-21-1 16,21 1-16,1 0 0,-22 0 0,21-21 16,-21 20-16,1-20 0,-1 21 15,0-21-15,0 20 0,0-20 0,-21 21 16,21-21-16,-21 20 0,0 1 0,0 0 15,0 0-15,0 42 32,-21 0-32,0 0 0,21 1 15,-21 20-15,21-21 16,0 21-16,-21-20 0,0 41 16,21-21-16,0-20 0,-22 20 0,22-21 15,0 0-15,0 0 0,0 1 16,22-1-16,-1-21 0,0 0 15,0 0-15,0 0 0,0 0 0,1 0 16,-1 0-16,21-21 0,-21-1 16,0 1-16,22 0 0,-22 0 0,0 0 15,0 0-15,0-1 0,1-20 0,-22 21 16,0-21-16,0 20 0,0-20 0,0 21 16,0 0-16,0-22 0,0 22 15,-22 21-15,1-21 0,0 0 16,-21 21-16,21 0 0,-1 0 0,1 0 15,0 0-15,0 0 0,0 0 16,0 21-16,-1-21 0,1 21 0,0 0 16,21 1-16,0-1 0,0 0 0,0 0 15,0 0-15,0 0 16,0 1-16,21-22 0,0 21 0,1-21 16,-1 0-16,0 0 0,21 0 0</inkml:trace>
  <inkml:trace contextRef="#ctx0" brushRef="#br0" timeOffset="70896.28">10393 4657 0,'0'0'0,"0"-21"0,0-1 16,-21 22-1,-1 0-15,1 0 0,0 0 16,0 22-16,0-22 0,-22 21 15,22 0-15,0 0 0,0 21 0,0-20 16,0-1-16,-1 21 0,22-21 16,-21 22-16,21-22 0,0 21 0,0-21 15,0 0-15,0 22 0,21-1 16,1-21-16,-1 0 16,0-21-16,0 22 0,21-22 0,1 0 15,-22 0-15,21 0 0,1 0 0,-1 0 16,0 0-16,1 0 0,20 0 0,-21-22 15</inkml:trace>
  <inkml:trace contextRef="#ctx0" brushRef="#br0" timeOffset="71679.84">11112 4741 0,'0'0'0,"0"-21"16,0 0-16,0 0 0,0 0 0,-127-22 31,106 43-31,-21 0 0,21 0 15,-22 22-15,22-22 0,-21 21 0,0 0 16,20 0-16,-20 21 0,0-20 16,21 20-16,-1 0 0,1-21 0,0 22 15,21-1-15,0-21 0,0 22 16,0-22-16,0 0 0,0 21 0,0-21 16,21-21-16,0 22 0,22-22 15,-22 0-15,0 0 0,21 0 0,-20 0 0,-1 0 16,21 0-16,-21 0 0,22-22 0,-22 1 15,21 21-15,-21-21 0,0 0 16,1-21-16,-1 20 0,0 1 0,0 0 16,-21-21-16,0-1 0,21 22 15,-21-21-15,0 21 0,0 0 16,0-1-16,0 1 0,0 0 0,-21 21 31,0 21-15,21 0-16,0 1 0,0-1 15,-21 21-15,21-21 0,0 22 16,0-22-16,-21 0 0,21 21 0,0-21 0,0 1 16,0-1-16,0 0 0,0 0 15,21 0-15,0-21 0,0 21 0,0-21 16,0 22-16,1-22 0,-1 0 16,0 0-16,21 0 0,-21 0 15,22-22-15,-22 1 0,21 21 0,-21-21 16,22 0-16,-22 0 0,21-22 0,-21 22 15,22 0-15,-22-21 0,42-43 16,-41 43-16,-1-1 0,0 1 16,-21 0-16,0-1 0,21 1 0,-21 0 15,0 21-15,21-22 0,-21 22 16,0-21-16,0 21 0,0-1 0,0 1 16,-21 21-16,0 0 15,0 21-15,21 1 16,0-1-16,-21 21 0,-1-21 15,22 22-15,-21-22 0,21 21 0,0 0 16,0 1-16,-21-1 0,21 0 0,-21 1 16,21-1-16,0-21 0,0 22 15,0-1-15,0 0 0,0-21 0,0 1 16,0-1-16,21 0 0,-21 0 0,21 0 16,0 0-16,1-21 0,-1 0 15,0 0-15,21 0 0,-21 0 0,1 0 16,20 0-16,-21 0 0,21-21 0,-20 21 15,-1-21-15,0 0 0,0 0 16,0 0-16,0-1 0,1 1 0,-1 0 16</inkml:trace>
  <inkml:trace contextRef="#ctx0" brushRef="#br0" timeOffset="73120.23">12848 5101 0,'0'0'0,"21"0"31,0-21-15,1 21-16,-1-21 0,0 0 16,21 0-16,1-22 0,-1 22 15,21-21-15,-20-1 0,20 1 0,-20 0 16,20-1-16,-21 1 0,22 0 0,-22 21 16,-21-22-16,22 1 0,-22 21 15,0-22-15,-21 22 0,0 0 0,0 0 16,-21 21-1,0 0-15,0 0 0,-1 21 0,1 0 16,0-21-16,-21 21 0,21 1 0,-1 20 16,22-21-16,0 0 0,0 0 15,0 22-15,0-22 0,0 21 0,0 1 16,0-22-16,0 21 0,22-21 16,-1 22-16,-21-22 0,21 0 0,0 0 15,0 21-15,-21-20 0,21-22 16,-21 21-16,22 0 0,-22-42 47,-22 0-47,1 21 15,21-22-15,-21 1 0,21 0 0,-21 21 16,0-21-16,0 21 31,21 21-15,0 0-1,0 0-15,0 1 0,21-1 16,0-21-16,0 21 16,0-21-16,0 0 0,1 0 0,20 0 15,-21 0-15,0 0 0,0 0 16,22 0-16,-1 0 0,-21 0 0,22-21 16,-22 0-16,21 21 0,-21-22 15,0 1-15,1 0 0,-1 0 0,0 0 16,0-22-16,0 22 0,0 0 0,-21-21 15,22 21-15,-22-1 0,21 1 0,-21 0 16,0 0-16,0 42 47,0 0-47,0 0 16,-21 1-16,21-1 0,-22 0 0,22 21 15,0-21-15,0 1 0,0 20 0,0-21 16,0 0-16,0 0 0,0 1 15,0-1-15,22 0 0,-1 0 0,0-21 16,0 0-16,0 21 0,22-21 0,-22 0 16,21 0-16,0 0 0,-20 0 15,20-21-15,-21 21 0,0-21 0,22 0 16,-22 0-16,0-1 0,0 1 0,0 0 16,0 0-16,1-21 0,-1 20 15,-21 1-15,0-21 0,0 21 16,0 0-16,0-1 0,0 1 0,0 0 15,0 0-15,0 0 16,0 42 0,0 0-16,0 0 15,-21 0-15,21 1 0,-22-1 0,22 21 16,0 0-16,-21-20 0,21 20 16,0 0-16,0 1 0,0 20 0,0-21 15,0 1-15,0 20 0,0-20 16,0-1-16,0 21 0,0 1 0,0-22 15,0 22-15,0-22 0,21 22 16,-21-1-16,22 1 0,-22-22 0,0 21 16,0-20-16,0-1 0,0 0 0,0 1 15,0-1-15,-22 0 0,-20 1 16,21-22-16,0-21 16,0 0-16,-1 0 0,1 0 0,0 0 15,21-21-15,-21 0 0</inkml:trace>
  <inkml:trace contextRef="#ctx0" brushRef="#br0" timeOffset="74808.14">14393 5694 0,'21'-21'0,"43"-85"16,-22 42-1,1 22-15,-1-21 0,0-1 0,22 1 16,-22-1-16,22 1 0,-22-1 0,21 22 16,-20-22-16,-1 22 0,0 0 15,1-1-15,-22 22 0,-21 0 0,0 0 16,0 0-16,-42 21 15,20 0-15,1 0 16,0 0-16,0 21 0,-21 0 0,20 0 16,1-21-16,21 21 0,0 0 0,0 1 15,0 20-15,0-21 0,0 0 16,0 0-16,0 22 0,21-22 16,-21 0-16,22 0 0,-1 0 0,0 1 15,0-1-15,-21 0 0,21-21 16,0 21-16,1 0 0,-44-42 47,22 0-47,-21 21 0,0-21 15,0 21-15,21-21 0,-21-1 0,0 22 16,-1 0-16,22 22 47,0-1-47,22 0 15,-1-21-15,0 21 0,0-21 16,0 0-16,0 21 0,22-21 0,-22 0 16,21 0-16,-21 0 0,22 0 0,-1 0 15,0 0-15,1 0 0,-1-21 16,0 21-16,1-21 0,20-21 16,-20 20-16,-22-20 0,21 21 0,-21-21 15,0-1-15,1 1 0,41-64 16,-42 64-16,0-22 0,-21 22 15,22 0-15,-1-22 0,-21 22 16,0-1-16,0 22 0,0-21 0,0 21 16,0 0-16,0-1 0,0 1 15,0 0-15,-21 21 16,-1 21-16,22 0 0,0 1 16,-21-1-16,0 0 0,21 21 0,-21-21 15,21 22-15,0-1 0,-21 0 16,0 1-16,21-1 0,-22 0 0,22 1 15,0 20-15,0-20 0,0-1 0,0 0 16,0 1-16,0-22 0,0 21 16,0-21-16,0 0 0,22 1 15,-22-1-15,21 0 0,0 0 0,0-21 0,21 0 16,-20 0-16,-1 0 0,21 0 16,-21 0-16,22 0 0,-22-21 15,21 21-15,0-21 0,-20 0 0,20-1 16,-21-20-16,21 21 0,-20 0 15,-1-22-15,0 22 0,0-21 0,-21 21 16,21-22-16,-21 22 0,0 0 0,0 0 16,0 0-16,0 0 0,-21 21 15,0 0-15,0 0 16,0 0-16,-1 0 0,22 21 0,0 0 16,0 0-16,-21 0 0,21 22 15,0-22-15,0 0 0,0 21 0,0-21 16,0 1-16,0 20 0,0-21 15,0 0-15,0 0 0,21 1 16,1-1-16,-1-21 0,0 0 16,21 0-16,-21 21 0,22-21 0,-22 0 15,21 0-15,1 0 0,-22-21 16,21 0-16,0-1 0,-20 22 16,20-42-16,-21 21 0,0 0 0,0-22 0,1 22 15,-1-21-15,0 21 0,-21-22 16,21 22-16,-21-21 0,0 21 0,0-22 15,-21 43 17,0 22-32,21-1 0,-21 0 15,21 0-15,0 21 0,0-20 16,-22 20-16,22-21 0,-21 0 16,21 22-16,-21-22 0,21 0 0,0 21 15,0-21-15,0 1 0,0-1 16,0 0-16,0-42 47,0 0-47,0-1 0,0 1 0,0-21 15,0 21-15,21 0 16,0-22-16,-21 1 0,22 21 0,-1-22 16,-21 22-16,21-21 0,0 21 0,-21 0 15,0-1-15,21 1 0,0 21 16,1 0-16,-22 21 31,21 1-31,-21-1 0,0 0 0,0 0 16,0 21-16,21-20 0,-21-1 0,0 0 15,0 21-15,0-21 0,21 1 16,-21-1-16,0 0 0,21 0 0,-21 0 16,21-21 15,-21-21-16,22 0-15,-22 0 16,21-22-16,0 22 0,0 0 0,-21-21 16,21 21-16,0-22 0,1 22 15,-22-21-15,21-1 0,0 22 16,0 0-16,0 0 0,-21 0 0,0 0 0,21 21 16,1 0-1,-22 21-15,0 0 0,0 0 16,0 0-16,0 0 0,0 22 15,0-22-15,0 21 0,-22-21 0,22 22 16,0-22-16,0 0 0,0 21 16,0-20-16,0-1 0,22 0 0,-22 0 15,21-21-15,0 21 0,0-21 16,0 0-16,0 0 0,1 0 16,-1 0-16,0 0 0,0 0 0,0-21 15,0 21-15,1-21 16,-22 0-16,0 0 0,0-1 0,21 1 15,-21 0-15,0 0 0,0 0 0,0-22 16,0 22-16,0 0 16,0-21-16,-21 21 0,-1-1 0</inkml:trace>
  <inkml:trace contextRef="#ctx0" brushRef="#br0" timeOffset="75072">15727 4509 0,'0'0'15,"42"0"1,-21-22-16,22 22 0,-1-21 0,0 21 16,1 0-16,20-21 0,1 21 0,-22 0 15,21 0-15,1-21 0,-1 21 16,-20 0-16,20 0 0,-20 0 15,-22 0-15,21 0 0,-21 0 0,0 0 16,-21 21 0,-42-21-16,21 21 0,-21-21 15,-1 21-15,1 1 0</inkml:trace>
  <inkml:trace contextRef="#ctx0" brushRef="#br0" timeOffset="75792.14">14478 5673 0,'0'-21'15,"-21"42"17,0-21-32,21 21 15,-22 0-15,1 0 0,0 0 0,21 1 16,0-1-16,-21 0 0,0 0 0,21 0 16,0 0-16,0 1 0,0 20 0,0-21 15,0 0-15,0 0 16,0 1-16,21-22 0,0 21 15,0-21-15,0 0 0,1 0 0,20 0 16,-42-21-16</inkml:trace>
  <inkml:trace contextRef="#ctx0" brushRef="#br0" timeOffset="76471.78">18902 4255 0,'0'-22'0,"0"44"0,0-65 0,0 22 0,0 0 15,0 0-15,-21 0 0,21-1 16,0 1-16,0 0 16,0 42-1,21 22-15,-21-22 16,21 21-16,-21 0 0,21 1 16,-21-1-16,21 22 0,-21-22 15,21 0-15,-21 1 0,0-1 0,0 0 16,0 1-16,0-1 0,0-21 0,0 21 15,0-20-15,0 20 0,0-21 16,0 0-16,0 0 0,-21-21 16,21-21 15,0 0-31,21 0 0,1 0 16</inkml:trace>
  <inkml:trace contextRef="#ctx0" brushRef="#br0" timeOffset="76732.16">19473 4128 0,'0'0'0,"0"-22"0,0-20 0,0 21 0,-21 42 31,0 0-31,0 0 16,0 22-16,-1-1 0,1 0 0,-21 1 15,21 20-15,0-20 0,-22-1 16,22 21-16,-21-20 0,21-1 0,-1 0 15,-20 1-15,21-22 0,0 21 0,0-21 16,-1 43-16,22-43 16,-21-21-16,21 21 0,0 0 15,21-21 1,1 0-16,-1 0 16,0-21-16,0 0 0,0 0 0</inkml:trace>
  <inkml:trace contextRef="#ctx0" brushRef="#br0" timeOffset="76955.03">19537 4551 0,'0'0'0,"0"42"31,-21-21-31,-1-21 0,22 22 16,0-1-16,-21 0 0,0 0 0,0 0 15,21 0-15,0 1 0,0-1 0,-21-21 16,21 21-16,-21 0 0,21 0 15,21-42 32,-21 0-47,21 0 0,-21 0 16</inkml:trace>
  <inkml:trace contextRef="#ctx0" brushRef="#br0" timeOffset="77131.92">19579 4339 0,'0'-21'32,"0"42"-1,0 0-15,0 1-16,21-22 0,0 21 15,1 0-15,-1-21 0,0 21 16</inkml:trace>
  <inkml:trace contextRef="#ctx0" brushRef="#br0" timeOffset="77695.66">20320 4657 0,'0'0'16,"0"-21"-16,0-1 0,0-20 16,0 21-16,0 0 0,0 0 0,0-1 15,0 1-15,-21 0 0,21-21 0,0 21 16,-21 21-16,-1-22 0,1 1 0,0 21 16,0 0-16,0 0 15,0 21-15,-1 1 0,1-1 16,0 21-16,0-21 0,0 22 0,0-22 15,-1 21-15,1 0 0,0-20 0,21 20 16,0 0-16,-21-21 0,21 22 16,0-22-16,0 21 0,0-21 0,0 1 15,0-1-15,21-21 0,0 0 16,0 0-16,1 0 0,20 0 0,-21 0 16,21 0-16,-20-21 0,20-1 15,-21 1-15,21 0 0,1 0 0,-22 0 16,21 0-16,1-1 0,-22-20 0,21 21 15,-21-21-15,0 20 0,1-20 16,-1 21-16,0-21 0,-21 20 0,0 1 16,0 0-16,-21 21 31,0 21-31,-1 0 0,1 1 16,21-1-16,-21 21 0,21-21 15,-21 0-15,21 1 0,-21 20 0,21-21 16,0 0-16,0 0 0,0 1 0,0-1 15,0 0-15,0 0 16,0 0-16,21-21 0,0 21 0,0-21 0,22 0 16,-22 0-16,0 0 15,0 0-15,21 0 0</inkml:trace>
  <inkml:trace contextRef="#ctx0" brushRef="#br0" timeOffset="78043.75">21780 4593 0,'22'0'62,"-1"0"-46,0-21-16,0 21 16,-21-21-16,-21 21 47,0 0-47,0 0 0,-1 0 31,22 21-31</inkml:trace>
  <inkml:trace contextRef="#ctx0" brushRef="#br0" timeOffset="78476.1">22352 4445 0,'21'0'31,"0"0"-15,0 0-16,1 0 0,-1 0 15,0 0-15,0 0 0,0 0 0,0-21 16,1 21-16,20-21 0,-21 0 0,0 21 15,0-22-15,1 1 0,-1 0 16,0 0-16,-21 0 0,0 0 0,0-1 16,0 1-16,-21 21 15,-22 0-15,22 0 0,-21 0 16,21 0-16,-22 21 0,1 22 16,0-22-16,21 0 0,-22 21 0,22-20 15,0 20-15,0-21 0,0 21 16,-1-20-16,22 20 0,-21-21 0,21 0 15,0 0-15,0 1 0,0-1 0,0 0 16,0 0-16,21 0 0,1-21 16,-1 21-16,0-21 0,21 0 0,-21 22 15,22-22-15,-1 0 0,0 0 0,1 0 16,-1 0-16,0 0 0,1-22 16,20 1-16</inkml:trace>
  <inkml:trace contextRef="#ctx0" brushRef="#br0" timeOffset="78764.02">23283 4276 0,'0'0'0,"21"21"31,1 0-15,-1 0-16,0 0 0,0 1 0,0-1 15,22 21-15,-22-21 0,0 0 16,0 1-16,0 20 0,0-21 0,1 0 16,-22 0-16,0 1 0,0-1 15,0 0-15,21-21 0,-21 21 16,0-42 15,0 0-15,0 0-16</inkml:trace>
  <inkml:trace contextRef="#ctx0" brushRef="#br0" timeOffset="79007.88">23728 4276 0,'0'0'0,"-43"0"16,1 0-1,21 0-15,0 21 0,0 0 16,-22 0-16,22 0 0,0 22 0,-21-22 15,20 21-15,1-21 0,0 22 0,-21-22 16,21 0-16,-1 0 0,1 22 16,0-22-16,0 0 0,0 0 15,21 0-15,-21 0 0,21 1 16,21-22 0,0 0-1,0-22-15,0 1 0,0 21 16</inkml:trace>
  <inkml:trace contextRef="#ctx0" brushRef="#br0" timeOffset="79428.35">23855 4466 0,'21'0'31,"0"0"-31,0 0 0,0 0 0,1 0 16,-1 0-16,21 0 16,-21 0-16,0 0 0,1-21 15,-1 21-15,21-21 0,-21 0 0,0 21 16,1-21-16,-1-1 0,-21 1 0,21 0 16,-21 0-16,0 0 15,0 0-15,-21 21 16,0 0-16,-1 0 0,-20 0 15,21 21-15,-21 0 0,-1 0 0,1 0 16,0 22-16,20-22 0,-20 21 0,0-21 16,21 22-16,-1-22 0,1 21 15,21-21-15,0 0 0,0 22 16,0-22-16,0 0 0,0 0 0,21-21 16,22 21-16,-22 1 0,0-22 15,21 0-15,1 0 0,-1 0 0,0 0 16,1 0-16,-1 0 0,0 0 0,1 0 15,-1-22-15,-21 22 0,22-21 16,-22 0-16,0 0 0,0 21 0,0-21 16,0 21-16</inkml:trace>
  <inkml:trace contextRef="#ctx0" brushRef="#br0" timeOffset="86032.15">2244 6519 0,'0'22'0,"-22"-1"16,22 0-1,0 0-15,0 0 0,0 0 16,0 1 0,22-22-16,-1 21 15,0-21-15,0 0 16,0 0-16,22 0 0,-22 0 0,21 0 16,0-21-16,1-1 0,-22 1 0,21 0 15,1 0-15,-1 0 0,0 0 16,1-1-16,-1 1 0,-21 0 0,0-21 15,0 21-15,1-1 0,-1 1 16,0-21-16,-21 21 0,0 0 16,0-1-16,0 1 0,0 0 0,0-21 15,0 21-15,0-1 0,0 1 16,0 0-16,-21 21 31,21 21-31,-21 0 0,-1 1 16,22 20-16,-21-21 0,0 43 15,0-22-15,0 21 0,21 22 0,-21-21 16,-1-1-16,1 22 0,0-22 0,0 1 16,0 20-16,0-20 0,-1-1 15,22 22-15,-21-21 0,21-1 16,-21 22-16,21-22 0,0 1 0,0-1 16,0 1-16,0-22 0,0 22 15,0-22-15,0 21 0,0-20 0,0-1 16,0-21-16,0 22 0,0-22 15,21 0-15,0 0 0,1-21 0,-1 0 16,0 0-16,0 0 0,0-21 16,0 0-16,1 0 0,-1-1 15,0 1-15,21-21 0,-21 21 0,1-22 16,-1 22-16,-21-21 0,21 0 0,0-1 16,-21 1-16,0-22 0,0 22 15,0 0-15,0-22 0,0 22 16,0-22-16,-21 22 0,0-21 0,0 20 15,-1 1-15,-20 0 0,21-1 16,-21 22-16,-1-21 0,1 21 0,21-1 16,-22 22-16,1-21 0,21 21 15,0 0-15,0 0 0,-1 0 0,1 0 16,42 0 0,1 0-1,-1 0-15,0 0 0,0-21 0,0 21 16,22-21-16,-1 0 0,-21 21 15,21-21-15,1 21 0,-1-22 0,-21 1 16,22 0-16,-1 0 0,-21 0 16,21 0-16,-20-1 0,-1 1 0,21 0 15,-21 0-15,-21 0 0,21 0 16,-21-1-16,22 1 0,-22 0 16,0 0-16,0 42 46,-22 0-46,22 0 0,-21 1 0,21-1 16,0 0-16,0 21 0,0-21 16,0 22-16,0-22 0,0 0 15,0 21-15,0-20 0,0-1 0,0 0 16,21 0-16,-21 0 0,22 0 16,-1-21-16,-21 22 0,21-22 0,0 0 15,0 0-15,0 0 0,1 0 16,-1 0-16,0 0 0,0 0 15,-21-22-15,21 1 0,0 21 0,1-21 16,-1 0-16,-21 0 0,21 0 16,0-22-16,-21 22 0,21-21 0,0 21 15,-21-22-15,22 1 0,-22 0 0,0-1 16,21 1-16,0 0 0,-21-1 16,21 22-16,-21-21 0,0-1 0,0 22 15,0-21-15,0 21 0,0 0 16,0-1-16,0 1 0,0 0 15,0 42 17,0 0-32,0 1 0,0-1 0,0 0 15,-21 21-15,21-21 0,0 22 0,0-1 16,-21 0-16,21 1 0,0-1 16,-21 22-16,21-22 0,0-21 0,0 21 15,0 1-15,0-22 0,0 21 0,0-21 16,0 1-16,0-1 0,21 0 15,-21 0-15,21 0 0,0-21 0,0 0 16,0 21-16,1-21 0,-1 0 16,0 0-16,0 0 0,0 0 15,0 0-15,1 0 0,20 0 0,-21 0 16,0 0-16,0-21 0,22 0 16,-22 21-16,0-21 0,0 0 0,0 21 15,1-21-15,-1-1 0,0 22 0,-21-21 16,21 0-16,-21 0 0,21 0 15,-21 0-15,0-1 0,0 1 0,0 0 16,0 0-16,0 0 0,0 0 0,0-1 16,0 1-16,0 0 15,-21 42 1,21 0 0,-21 1-16,21-1 0,-21 0 15,21 0-15,0 0 0,0 22 0,0-22 16,0 21-16,0-21 0,0 0 0,0 1 15,0-1-15,0 0 0,0 0 16,0 0-16,21-21 0,0 0 16,0 0-16,0 0 0,1 0 15,-1 0-15,0 0 0,0 0 16,0-21-16,22 21 0,-22-21 0,0 0 16,21 0-16,-21-1 0,22 1 15,-22 0-15,0 0 0,0 0 0,-21 0 16,0-1-16,0 1 0,0 0 15,0 0-15,0 0 0,0 0 0,-21-1 16</inkml:trace>
  <inkml:trace contextRef="#ctx0" brushRef="#br0" timeOffset="86346.97">3281 6265 0,'0'0'0,"-21"0"0,-1 0 0,22-21 16,-21 21 15,21 21 0,0 1-15,0-1-16</inkml:trace>
  <inkml:trace contextRef="#ctx0" brushRef="#br0" timeOffset="93127.74">6773 6625 0,'-21'0'0,"21"-21"47,0 0-47,21 0 15,-21 0-15,0-1 0,0 1 0,0 0 16,0 0-16,0 0 0,0 0 0,0-1 16,0 1-16,-21 0 0,21 0 15,-21 0-15,0 0 0,0-1 16,-1 1-16,-20 21 0,21 0 0,-21-21 16,20 21-16,-20 0 0,21 0 15,-21 21-15,-1 0 0,22 1 0,-21-1 16,-1 21-16,22 0 0,0 1 0,-21-1 15,21 22-15,-1-22 0,1 21 16,0-20-16,0 20 0,21-20 0,0-1 16,0 0-16,0 1 0,0-1 0,21-21 15,0 0-15,0 0 0,1 1 16,20-1-16,-21 0 0,21-21 0,1 0 16,-1 0-16,0 0 0,1 0 0,20-21 15,-20 0-15,-1-1 16,21 1-16,-20 0 0,-1 0 0,0-21 15,1 20-15,-1-20 0,-21 21 0,0-21 16,1-1-16,-1 22 0,-21-21 16,0-1-16,0 22 0,0-21 0,0 21 15,0 0-15,-21-1 0,21 1 0,-22 21 16,1 0-16,0 0 16,21 21-16,-21 1 0,21-1 15,-21 21-15,21 0 0,0-20 0,0 20 16,0 0-16,0 1 0,0-22 15,0 21-15,0-21 0,0 0 0,21 22 16,0-22-16,0-21 0,22 21 16,-22 0-16,0-21 0,21 0 0,-21 0 15,22 0-15,-22 0 0,21 0 16,22-42-16,-22 21 0,-21 0 16,22-1-16,-22 1 0,21 0 0,-21 0 15,0-21-15,1 20 0,-22-20 16,0-21-16,21 41 0,-21 1 15,0-21-15,0 21 0,0 0 16,0-1-16,-21 22 16,21 22-16,0-1 15,0 21-15,0-21 16,-22 22-16,22-22 0,-21 21 0,21-21 16,0 22-16,0-22 0,0 21 0,0-21 15,-21 0-15,21 1 0,0-1 16,0 0-16,0 0 0,0-42 47,21 0-47,0 0 0,1-22 15,-1 22-15,-21 0 0,21 0 0,0-22 16,-21 22-16,21 0 0,0-21 16,-21 21-16,22-1 0,-22 1 0,21 21 15,0 0-15,-21 21 16,0 1-1,21-1-15,-21 0 0,0 0 0,0 21 16,21-20-16,-21-1 0,21 21 0,-21-21 16,22 0-16,-22 22 0,21-22 15,0 0-15,0 0 0,0 0 0,22-21 16,-22 22-16,21-22 0,0 0 0,-20 0 16,20 0-16,0 0 0,1 0 0,-1 0 15,0 0-15,1-22 0,-1 1 16,-21 21-16,21-21 0,1 0 15,-22 0-15,0 0 0,0-22 0,0 22 16,1 0-16,-22-21 0,21 20 0,-21-20 16,0 21-16,0-21 0,0-22 15,0 43-15,-21 0 0,-1-22 16,1 22-16,0 21 0,0-21 16,0 21-16,0 0 0,-1 0 0,-20 0 15,21 21-15,0-21 0,-22 21 0,22 22 16,-21-22-16,21 21 0,0-21 15,-1 22-15,1-1 0,0 0 0,21-20 16,0 20-16,0-21 0,0 21 0,0-20 16,0-1-16,0 0 0,21 0 15,0 0-15,1-21 0,-1 21 16,0-21-16,21 0 0,-21 0 16,1 0-16,-1 0 0,42-42 15,-42 42-15,1-21 0,-1 0 16,0 0-16,0-22 0,0 22 0,22-42 15,-22 20-15,-21 1 0,21 21 16,-21-43-16,0 22 0,0 0 16,21-1-16,-21 1 0,0 0 0,0-1 15,21 1-15,-21 21 0,0-22 0,0 22 16,0 0-16,0 0 0,-21 21 16,0 21-1,21 21-15,0 1 0,-21-1 16,21 0-16,0 22 15,0-22-15,0 22 0,0-1 0,0-20 16,0 20-16,0-21 0,0 1 0,0-1 16,0 0-16,0 1 0,21-22 15,0 0-15,0 0 0,0 0 0,1 1 16,-1-22-16,0 0 0,0 0 0,0 0 16,22 0-16,-22 0 0,0 0 15,0 0-15,21-22 0,-20 1 0,-1 0 16</inkml:trace>
  <inkml:trace contextRef="#ctx0" brushRef="#br0" timeOffset="95196.02">10202 6138 0,'0'0'0,"21"-21"0,-21 0 16,22 0-16,-22 0 0,0 0 16,0-1-16,0 1 0,0 0 15,-22 21 1,1 21-1,0 0-15,-21 1 0,21-1 16,-1 0-16,1 0 0,-21 21 0,21 1 16,0-1-16,-1 0 0,1 1 15,21 20-15,0-20 0,-21 20 0,21-21 16,-21 22-16,21-22 0,0 1 0,0-1 16,0 0-16,0 1 0,21-1 15,0-21-15,0 0 0,1 22 0,-1-43 16,0 21-16,21 0 0,-21-21 0,22 0 15,-1 0-15,0 0 0,-20 0 0,20 0 16,0-21-16,1 0 0,-1-1 16,0 1-16,1 0 0,-1 0 15,0 0-15,-21-22 0,22 1 0,-22 21 16,0-21-16,0-1 0,0-20 16,1 20-16,-22 1 0,0 0 0,0-22 15,0 22-15,0 0 0,0-1 0,0 1 16,0 0-16,0-1 0,-22 22 0,1-21 15,0 21-15,0-22 0,-21 22 16,20 0-16,1 21 0,-21 0 0,21 0 16,-22 0-16,22 0 0,-21 0 15,0 21-15,20 0 0,-20 22 16,0-22-16,21 21 0,-22 0 0,22 22 16,0-22-16,-21 22 0,42-1 0,-22-20 15,22 20-15,0 1 0,0-22 16,0 21-16,0-20 0,22-1 0,-22 0 15,42-20-15,-21-1 0,0 21 0,22-21 16,-1-21-16,0 21 0,1-21 16,-1 0-16,0 0 0,1 0 0,20 0 15,-21-21-15,22 21 0,-22-21 0,22 0 16,-1 0-16,-20 0 0,-1-1 0,0-20 16,1 21-16,-1 0 0,-21-22 15,0 22-15,0-21 0,1 21 16,-22-43-16,0 43 0,0 0 15,0 0-15,0 0 0,-22 21 32,1 0-32,21 21 0,-21 0 0,21 0 15,0 0-15,-21 22 0,21-22 16,-21 0-16,21 21 0,-21-21 0,21 22 16,0-22-16,0 0 0,0 0 0,-22 0 15,22 1-15,0-1 0,0 0 16,0 0-16,22-42 47,-1 0-47,-21 0 15,21-1-15,0 1 0,-21-21 0,21 21 16,0-22-16,1 1 0,-22 21 0,21-21 16,0-1-16,0 22 0,-21-21 15,21 21-15,0-1 0,-21 1 0,22 21 16,-1 0-1,-21 21-15,0 1 0,0-1 16,0 21-16,0-21 0,0 0 16,0 22-16,21-22 0,-21 21 0,0-21 15,21 1-15,-21 20 0,21-21 16,0 0-16,1 0 0,-1-21 16,0 22-16,0-22 0,21 0 15,1 0-15,-22 0 0,0 0 0,21 0 16,-20-22-16,-1 1 0,21 21 15,-21-21-15,0-21 0,22 21 0,-22-1 16,0-20-16,0 0 0,22-1 0,-22 1 16,0 0-16,-21-1 0,21-20 0,-21 21 15,21-1-15,-21 1 0,0 0 16,0-1-16,0 1 0,0 0 0,0-1 16,0 22-16,0 0 0,0 0 0,-21 21 31,0 0-31,0 21 0,21 0 15,0 0-15,-21 22 0,21-1 0,-22 0 16,22 1-16,0-1 0,0 0 16,0 1-16,0 20 0,0-21 0,0 22 15,0-22-15,0 1 0,0-1 0,22 0 16,-1-21-16,0 22 0,0-22 16,0 0-16,0 0 0,1-21 0,20 0 15,-21 0-15,0 0 0,22 0 0,-22 0 16,0 0-16,21-21 0,-21 0 15,1 0-15,-1 0 0,0-1 0,0 1 16,0 0-16,0-21 0,1 21 16,-22-22-16,0 22 0,21-21 0,-21 21 15,0-1-15,21 1 0,-21 0 16,0 42 0,-21 0-1,21 1-15,0-1 0,0 0 16,0 21-16,0-21 0,0 1 0,0-1 15,0 21-15,0-21 0,0 0 0,0 1 16,0-1-16,0 0 0,21-21 16,0 21-16,0 0 0,0-21 0,1 0 15,-1 0-15,0 0 0,21 0 16,-21 0-16,1-21 0,20 0 0,-21 21 16,0-21-16,0 0 0,1-1 15,-1 1-15,0 0 0,-21-21 0,21 21 16,-21-1-16,21 1 0,-21 0 0,0 0 15,0 0-15,21 21 16,-21-21-16,0 42 16,0 0-1,0 0-15,0 0 0,-21 0 0,21 22 16,0-1-16,0-21 0,-21 22 16,0-1-16,0 0 0,21 22 0,0-22 15,0 0-15,-21 22 0,21-1 0,0 1 16,0-1-16,0 1 15,0-1-15,0 22 0,0-21 0,0-1 16,0 1-16,0 20 0,0-20 0,0-1 16,0 22-16,0-22 0,0 1 0,0-1 15,0 1-15,0-1 0,0-20 0,0 20 16,0-20-16,0-22 0,0 21 16,-22-21-16,1 0 0,0-21 0,0 0 15,0 0-15,-22 0 0,22 0 16,0-21-16,0 21 0,0-21 0,0 0 15,-22 0-15,22 21 0,0-21 16,0-1-16,0 1 0,-1 0 16,22 0-16,0 0 0,0-22 0,0 22 15,0 0-15,0-21 0</inkml:trace>
  <inkml:trace contextRef="#ctx0" brushRef="#br0" timeOffset="96635.62">14160 6011 0,'0'0'0,"0"-21"0,0 0 0,0 0 16,-21 21-16,0 0 16,0 0-16,0 0 0,0 0 15,-1 0-15,-20 0 0,21 0 0,0 0 16,-22 21-16,1 0 0,21 22 16,-21-22-16,20 21 0,-20 0 0,21 1 15,-21-1-15,20 22 0,1-22 0,0 21 16,0 1-16,21-1 0,0-20 0,-21 20 15,21-20-15,0 20 0,0-21 16,0-20-16,0 20 0,0-21 16,21 21-16,0-20 0,0-22 0,22 21 15,-22-21-15,21 0 0,0 0 16,1 0-16,-1 0 0,0-21 0,22-1 16,-22 1-16,22 0 0,-22 0 0,22 0 15,-22-22-15,0 1 0,1 0 16,-1-1-16,-21 1 0,21 0 0,-20-22 15,-1 22-15,-21-64 0,0 64 16,0-1-16,0 1 0,0-43 16,-21 43-16,-1 0 0,-20 21 15,21-22-15,-21 22 0,20 0 16,-20 0-16,0 0 0,21 21 0,-22 0 16,1 0-16,0 0 0,20 21 15,-20 0-15,0 0 0,21 21 0,-22 1 16,22-1-16,0 0 0,0 1 15,21 20-15,0-20 0,-21 20 0,21 1 16,0-22-16,0 21 0,0-20 0,0-1 16,21 0-16,0 1 0,0-22 0,21 0 15,-20 0-15,20 0 0,0-21 16,1 0-16,20 0 0,-21 0 0,22 0 16,-22 0-16,22-21 0,-22 0 0,0 0 15,22 0-15,-22 0 0,1-1 16,-22-20-16,21 21 0,-21-21 15,0 20-15,1-20 0,-1 21 0,-21 0 16,0 0-16,0-1 0,0 1 16,0 42-1,-21 1 1,21-1-16,-22 0 0,22 0 16,-21 21-16,21-20 0,0-1 0,0 21 15,0-21-15,-21 0 0,21 22 16,0-22-16,0 0 0,0 0 0,-21-21 15,21 21-15,0 1 0,0-1 16,0-42 15,0-1-31,0 1 16,0 0-16,0 0 0,0-21 0,21 20 16,0-20-16,0 21 0,1-21 0,-1-1 15,0 22-15,0-21 0,0 21 16,22-1-16,-22 1 0,0 0 0,0 0 15,0 21-15,0 0 0,1 0 16,-1 21 0,-21 0-16,0 0 0,0 22 0,0-22 15,0 0-15,0 21 0,0-20 0,0 20 16,0-21-16,0 0 0,0 22 16,0-22-16,0 0 0,0 0 15,21 0-15,-21 0 0,21 1 0,0-22 16,0 21-16,1-21 0,-1 0 0,42 0 15,-42 0-15,22 0 16,-1 0-16,-21-21 0,22 21 0,-1-22 16,0 1-16,-21 0 0,22 0 0,-1 0 15,-21 0-15,0-22 0,1 22 0,-1-21 16,0 21-16,-21-22 0,0 22 16,0-21-16,0 21 0,0-1 15,0 1-15,0 0 0,-21 21 16,0 0-16,-1 0 15,1 0-15,0 0 0,21 21 0,-21 22 16,21-22-16,-21 0 0,21 21 0,0-21 16,0 22-16,0-22 0,0 21 15,0-21-15,0 1 0,0-1 0,21 0 16,0 0-16,0 0 0,0-21 0,1 0 16,-1 21-16,21-21 0,-21 0 0,0 0 15,22 0-15,-22 0 0,0-21 16,0 0-16,0 0 0</inkml:trace>
  <inkml:trace contextRef="#ctx0" brushRef="#br0" timeOffset="97127.62">17060 6308 0,'0'0'0,"0"-21"0,-21 21 0,21-22 15,0 1-15,0 0 0,0 0 16,0 0-16,0 0 15,0 42 17,0 0-32,0 0 0,0 0 15,0 22-15,0 20 0,0-21 0,0 22 16,0-1-16,0 1 0,0-1 16,0 1-16,-21-1 0,0 1 15,0-1-15,21 1 0,-22-1 0,1 22 0,0-21 16,0-1-16,0 22 15,-22-22-15,22 1 0,0-22 0,21 22 16,-21-22-16,0 0 0,21 1 0,-21-1 16,21-21-16,0 0 0,0 0 0,0-42 47,0 0-47,21 0 0,-21-21 0,0 20 15,0-20-15,21 0 0,-21-1 0,0-20 16</inkml:trace>
  <inkml:trace contextRef="#ctx0" brushRef="#br0" timeOffset="97444.44">16827 6689 0,'0'0'0,"0"-43"0,0 1 0,0 0 16,0-43-16,0 43 0,22-1 16,-1 22-16,-21-21 0,21 21 0,0 0 15,0 21-15,0-22 0,22 1 16,-22 21-16,21 0 0,1 0 0,-1 0 15,0 0-15,1 0 0,-1 21 0,0 1 16,-21 20-16,1-21 0,-1 21 16,0-20-16,-21 20 0,0 0 0,0-21 15,0 22-15,-21-22 0,-22 0 16,22 0-16,-21 0 0,21 1 16,-22-1-16,1 0 0,21 0 0,-21-21 15,20 0-15,1 21 0,-21-21 0,21 0 16,42 0 15,-21-21-31,21 21 16,0-21-16,0 0 0,1 21 0,20-21 15</inkml:trace>
  <inkml:trace contextRef="#ctx0" brushRef="#br0" timeOffset="97783.67">17526 6414 0,'0'0'16,"21"-22"-16,-21 1 16,0 0-16,0 0 15,21 21-15,0-21 0,-21 0 0,22-1 16,-1 22-16,-21-21 0,21 0 0,0 21 16,-21-21-16,0 0 0,21 21 15,-42 0 1,21 21-16,-21-21 15,0 21-15,0 0 0,-22 0 16,22 22-16,0-1 0,0-21 0,0 22 16,-1-1-16,22 0 0,0-21 15,-21 22-15,21-22 0,0 21 0,0-21 16,0 1-16,0-1 0,21-21 16,1 21-16,-1-21 0,0 21 0,0-21 15,0 0-15,22 0 0,-22 0 0,0 0 16,21-21-16,-21 0 0,1 21 15,-1-21-15,21-1 0,-21 1 0,0 0 16</inkml:trace>
  <inkml:trace contextRef="#ctx0" brushRef="#br0" timeOffset="98176.44">17949 6308 0,'0'0'0,"0"-21"0,0-1 0,-21 1 15,21 0 1,0 0-1,21 21-15,0 0 0,1 0 16,-1 0-16,0 0 0,0 0 16,0 0-16,0 0 0,1 21 15,-1 0-15,-21 0 0,21 1 0,-21-1 16,0 0-16,0 0 0,0 21 16,0-20-16,0-1 0,0 21 0,0-21 15,0 0-15,-21 1 0,0-1 16,21 0-16,-22 0 0,1-21 15,0 21-15,0-21 16,21-21 0,0 0-16,0 0 15,0 0-15,0-1 0,21-20 16,-21 21-16,0 0 0,21-22 0,0 22 16,1 0-16,-22-21 0,21 21 15,0-1-15,0 1 0,0 0 16,0 21-16,1 0 0,-1 0 0,0-21 15,0 21-15,0 0 0,0 0 16,1 0-16,-1 0 16,0 0-16</inkml:trace>
  <inkml:trace contextRef="#ctx0" brushRef="#br0" timeOffset="98635.18">18859 6244 0,'0'0'0,"22"0"0,-1-21 15,0 21-15,-21-21 16,21 0-16,-21 0 0,21 21 16,-21-22-16,-21 22 15,0 0 1,0 0-16,0 0 0,-1 0 16,1 0-16,-21 22 0,21-22 0,0 21 15,-22 0-15,22 0 0,0-21 0,0 21 16,0 0-16,-1 1 0,22-1 15,0 0-15,0 0 0,0 0 16,0 0-16,22-21 0,-1 22 16,0-22-16,21 0 0,-21 21 15,1 0-15,-1-21 0,21 21 0,-21-21 16,0 21-16,1 0 0,-1-21 0,0 22 16,0-1-16,0-21 0,-21 21 15,0 0-15,0 0 0,-21-21 16,0 21-16,0-21 15,0 0-15,-22 0 0,22 0 16,-21 0-16,21 0 0,-22 0 0,1 0 16,21 0-16,-22 0 0,22 0 0,0 0 15,0 0-15,0 0 0,0 0 16,21-21-16,-22 21 0,22-21 16,22 0-1,-1 0-15,0 21 0,0-21 16,0 21-16,0-22 0</inkml:trace>
  <inkml:trace contextRef="#ctx0" brushRef="#br0" timeOffset="99351.54">19389 6202 0,'0'0'0,"-22"0"31,1 0-31,0 0 0,0 0 15,0 21-15,0-21 0,-1 21 0,-20 0 16,21 1-16,0-1 0,0 21 0,-1-21 16,1 0-16,21 22 0,0-22 15,0 0-15,0 0 0,0 0 0,0 1 16,0-1-16,21 0 0,1 0 16,-1-21-16,0 0 0,0 0 15,0 21-15,0-21 0,1 0 0,-1 0 16,0 0-16,0-21 0,0 0 0,0 21 15,-21-21-15,0 0 0,22-1 0,-22 1 16,0 0-16,0 0 0,0 0 16,0-22-16,0 22 0,0 0 0,0-21 15,0 21-15,0-1 0,0 1 0,0 0 16,0 0-16,21 0 0,0 21 16,0-21-16,0-1 0,0 22 0,1 0 15,20 0-15,-21 0 0,0 0 16,0 0-16,1 22 0,-1-22 15,-21 21-15,0 0 0,21 0 0,-21 0 16,21 0-16,-21 1 0,0 20 0,0-21 16,0 0-16,0 22 0,0-22 15,0 0-15,0 21 0,0-21 0,0 1 16,0-1-16,0 0 0,0 0 16,-21-21-1,21-21 1,-21 21-16,21-21 0,0 0 15,0-1-15,0 1 0,0 0 16,0 0-16,0-21 0,0 20 16,21-20-16,0 21 0,0-21 0,0 20 15,1 1-15,-1-21 0,21 21 0,-21 0 16,0-1-16,22 22 0,-22 0 16,21 0-16,-21 0 0,1 0 0,20 0 15,-21 22-15,0-22 0,0 21 0,1 0 16,-1 21-16,0-21 0,-21 1 15,21 20-15,-21-21 0,0 21 0,0-20 16,0-1-16,0 0 0,0 0 0,0 0 16,0 0-16,-21 1 0,21-1 15,-21-21-15,0 0 0,21 21 16,-22-21-16,1 0 16,0-21-16</inkml:trace>
  <inkml:trace contextRef="#ctx0" brushRef="#br0" timeOffset="101250.09">21548 6541 0,'-43'21'31,"22"-21"-15,0 0 0,21-21-16,0-1 0,0 1 15,0 0-15,0 0 0,0-21 0,0 20 16,0-20-16,0 21 0,21-21 15,0-1-15,0 22 0,1-21 0,-1-1 16,0 1-16,21 0 0,-21 21 0,1-22 16,20 22-16,-21 0 0,0 21 15,22 0-15,-22 0 0,0 0 16,0 0-16,-21 21 16,0 0-16,0 0 0,0 1 15,21-1-15,-21 0 0,0 0 0,0 0 16,0 0-16,21-21 15,-21 22-15,22-22 16,-1 0 0,0-22-16,-21 1 0,0 0 15,0 0-15,0 0 16,0 0-16,0-1 0,0 1 0,0 0 16,-21 0-16,21-21 0,-21 20 0,-1 1 15,1 0-15,0 21 0,0 0 16,0 0-16,0 0 0,-1 0 15,1 0-15,0 21 0,0 0 0,0 1 16,0 20-16,-1 0 0,1 1 16,0-22-16,0 21 0,0 0 0,21 1 15,0-1-15,0 0 0,0-20 0,0 20 16,0-21-16,21 21 0,0-20 16,21-1-16,-20 0 0,-1 0 0,0 0 15,21-21-15,-21 0 0,1 0 0,-1 0 16,21 0-16,-21 0 15,0 0-15,1-21 0,-1 21 0,0-21 16,0-21-16,0 20 0,0 1 0,1-21 0,20 21 16,-21-22-16,0 22 15,22-21-15,-1 0 0,-21 20 0,21-20 16,1 21-16,-1 0 0,22 0 0,-22-1 16,-21 1-16,21 21 0,1 0 15,-22 0-15,0 0 0,0 0 0,0 0 16,-21 21-16,0 1 0,0-1 0,0 0 15,0 0-15,0 0 0,0 0 16,0 1-16,0-1 0,0 0 0,0 0 16,0 0-16,0 0 0,0 1 15,22-44 32,-22 1-47,21 21 0,-21-21 16,0 0-16,0 0 0,0 0 15,0-1-15,0 1 0,0 0 0,0 0 16,-21 0-16,-1 0 0,1-1 16,0 1-16,0 0 0,0 21 0,0 0 15,-1 0-15,-20 0 0,21 0 0,-21 21 16,20 0-16,1 1 0,-21-1 16,21 0-16,-22 21 0,22-21 15,0 22-15,0-22 0,0 21 0,0 1 0,-1-22 16,22 21-16,0-21 0,0 22 15,0-22-15,0 0 0,0 0 16,22 0-16,-22 0 0,21 1 0,21-22 16,-21 0-16,0 0 0,22 0 0,-22 0 15,21 0-15,1 0 0,-22-22 16,21 22-16,0-21 0,-20 0 0,20-21 16,-21 21-16,0-1 0,0-20 0,22 21 15,-22-21-15,0 20 0,0-20 16,-21 0-16,21 21 0,1-43 15,-22 43-15,0 0 0,-22 42 32,22 0-17,-21 0-15,0 0 0,21 1 0,0-1 16,0 21-16,-21-21 0,21 22 16,0-22-16,0 21 0,0-21 0,0 0 15,0 1-15,21-1 0,-21 0 0,21 0 16,0 0-16,1-21 0,-1 0 15,0 0-15,21 0 0,-21 0 0,1 0 16,20 0-16,-21 0 0,21-21 0,-20 21 16,-1-21-16,21 0 0,-21-22 15,0 22-15,1 0 0,-22 0 0,21-21 16,0 20-16,-21-20 0,21 21 16,-21 0-16,0 0 0,0-1 15,0 1-15,0 0 0,0 0 0,0 42 31,0 0-31,0 0 16,0 1-16,0-1 0,-21 0 0,21 0 16,0 0-16,0 0 0,-21 1 0,21 20 15,-21-21-15,21 0 16,0 0-16,0 1 0,0-1 16,-22-21 15,22-21-31,0-1 0,0 1 15,0 0-15,0 0 0,0 0 16,0 0-16,0-22 0,0 22 16,0 0-16,22-21 0,-22 20 0,21-20 15,0 21-15,0 0 0,0-22 0,0 22 16,1 0-16,20 0 0,-21 21 16,21 0-16,-20 0 0,-1 0 0,21 0 15,-21 21-15,0 0 0,1 22 0,-1-22 16,0 21-16,-21-21 0,0 22 15,0-22-15,0 21 0,0-21 16,0 0-16,0 22 0,0-22 0,0 0 0,0 0 16,0 0-1,-21-21-15,0 22 0,-1-22 16,1 0 0,0 0-1,0 0-15</inkml:trace>
  <inkml:trace contextRef="#ctx0" brushRef="#br0" timeOffset="104247.98">2561 8424 0,'0'-21'47,"21"0"-47,0 0 16,1 21-16,-22-21 16,0 0-16,0-1 0,0 1 15,0 0-15,0 0 0,0 0 0,-22 0 16,1-1-16,0-20 0,0 21 15,0 0-15,-22 0 0,22-1 0,-21 1 16,21 0-16,-22 0 16,1 21-16,21 0 0,-21 0 0,-1 0 15,22 21-15,-21 0 0,21 0 16,-22 1-16,22 20 0,0-21 0,0 21 16,0 22-16,-1-22 0,22 1 0,0-1 15,0 21-15,0-41 0,0 20 16,0 0-16,0 1 0,0-22 0,22 0 15,-1 0-15,0 0 0,0 0 16,21-21-16,-20 0 0,-1 0 0,21 0 16,-21 0-16,22 0 0,-1-21 15,-21 21-15,21-21 0,-20 0 0,20 0 16,0 0-16,-21-1 0,1 1 16,-1-21-16,0 21 0,0 0 15,0-22-15,-21 22 0,0 0 0,0-21 16,0 20-16,0 1 0,0 0 0,0 0 15,0 0-15,0 42 32,0 0-32,0 0 0,0 22 15,0-22-15,0 0 0,21 21 0,-21-21 16,0 1-16,0 20 0,22-21 0,-1 0 16,0 0-16,-21 1 0,21-1 15,0-21-15,0 21 0,1-21 0,-1 0 16,0 0-16,0 0 0,0 0 15,22 0-15,-22 0 0,0-21 16,0 0-16,0 21 0,0-22 0,1 1 16,-1 0-16,0 0 0,0 0 15,0-22-15,-21 22 0,21 0 0,1-21 16,-22 21-16,21-22 0,-21 22 16,21 21-16,-21-21 0,21 21 15,-21-21-15,21 21 16,-21 21-1,21-21-15,-21 21 32,22-21-17,-22-21 1,0 0 0,0 0-1,-22-1-15,1 22 16,0-21-16,0 21 0,0 0 15,0 0-15,-1 0 0,1 0 16,0 21-16,0 1 16,21-1-16,0 21 0,0-21 0,0 0 15,0 22-15,0-22 0,0 21 16,0-21-16,0 22 0,0-22 0,0 0 16,0 0-16,21 0 0,0 1 15,0-1-15,1-21 0,-1 21 16,0-21-16,21 0 0,-21 0 0,22 0 15,-1 0-15,0 0 0,-20 0 16,20-21-16,0 21 0,-21-21 0,22-1 16,-22 1-16,21 0 0,-21 0 0,1 0 15,-1 0-15,0-22 0,0 22 16,0 0-16,-21-21 0,21 20 0,1-20 16,-22 21-16,21 0 0,0 0 0,-21-1 15,21 1-15,0 21 16,0 0-1,-21 21 1,0 1-16,22-22 16,-22 21-16,0 0 15,0-42 32,0 0-47,0-1 0,0 1 16,0 0-1,0 0-15,-22 21 0,1 0 16,0 0-16,0 0 16,0 0-16,0 0 15,21 21-15,-22-21 0,22 21 16,-21 22-16,0-22 0,21 0 0,0 21 16,0-21-16,0 1 0,-21 20 15,21-21-15,0 21 0,0-20 0,0-1 16,0 0-16,0 0 0,21 0 0,-21 0 15,21 1-15,0-22 0,1 21 16,-1-21-16,0 0 0,21 0 0,-21 0 16,22 0-16,-22 0 0,0 0 0,21 0 15,-20-21-15,20-1 0,-21 22 16,21-21-16,-20 0 0,-1 0 16,21 0-16,-21 0 0,0-1 0,1 1 15,-22 0-15,0 0 0,21 0 0,-21-22 16,0 22-16,0 0 0,0 0 15,0 0-15,0 0 0,0-1 16,-21 1-16,-1 21 16,1 0-16,0 0 15,21 21-15,0 1 0,-21-1 16,21 0-16,-21 0 0,21 21 0,0-20 16,-21-1-16,21 0 0,0 0 15,0 0-15,0 0 0,0 1 16,0-1-16,0 0 0,0 0 0,0 0 15,21-21-15,0 0 16,0 21-16,0-21 0,0 0 16,1 0-16,-1 0 0,0 0 0,0 0 15,0-21-15,0 21 0,1-21 16,20 0-16,-21 21 0,0-21 0,0 0 16,22-1-16,-22 1 0,0-21 0,0 21 15,-21 0-15,21-1 0,-21 1 16,0-21-16,22 21 0,-22 0 15,0-1-15,-22 44 32,22-1-32,0 0 15,0 0-15,0 0 0,0 22 0,0-22 16,0 0-16,22 0 0,-22 0 0,0 0 16,21 1-16,0-1 0,-21 0 15,21 0-15,0 0 16,-21 0-16,-21-21 31,0 0-15,0 0-16,0-21 0,-1 0 0,1 0 15,0 21-15,0-21 16,0 21-16,0 0 16,-1 0-16,1 0 15,21 21 1,0 0-16,0 0 15,0 0-15,21 1 16,1-22-16,-1 0 0,0 21 0,0-21 16,21 0-16,-20 0 15,-1 0-15,0 0 0,21 0 0,-21 0 16,22 0-16,-22 0 0,21-21 0,-21 21 16,22-22-16,-22 1 15,21 21-15,-21-21 0,22 0 0,-22 0 0,21 0 16,-21-22-16,1 22 0,20 0 15,-21-21-15,0 20 0,0 1 16,1-21-16,-22 21 0,0 0 0,0-1 16,0 1-16,0 0 0,-22 21 31,1 0-31,21 21 0,0 0 16,-21 22-16,21-22 0,-21 0 0,21 21 15,0 1-15,0-22 0,0 21 0,0-21 16,0 1-16,21 20 0,0-21 15,0 0-15,-21 0 0,22 1 16,-1-1-16,0 0 0,-21 0 0,21 0 16,-42-21 15,0 0-15,0 0-16,-1 0 0,1-21 15,0 21-15,0-21 0</inkml:trace>
  <inkml:trace contextRef="#ctx0" brushRef="#br0" timeOffset="105463.87">7027 8700 0,'-42'0'16,"42"-22"0,21 1-1,0 21-15,0-21 16,1 0-16,-1 0 0,0 21 0,0-21 16,0-1-16,22-20 0,-22 21 0,21 0 15,-21-22-15,22 1 0,-22 21 16,21-21-16,-21-1 0,0 1 0,1 0 15,-1-1-15,-21 1 0,21 21 0,-21-22 16,0 22-16,0 0 16,-21 0-16,0 21 0,-22 0 0,22 0 15,0 0-15,0 0 0,0 21 0,-1 0 16,1 0-16,0 1 0,21 20 16,0-21-16,0 21 0,0 1 0,0-1 15,0-21-15,0 22 0,21-1 0,0 0 16,-21-21-16,22 22 0,-1-22 0,-21 21 15,21-21-15,0 1 0,-21-1 16,0 0-16,0 0 0,0 0 0,0 0 16,0 1-16,-21-22 31,0 0-31,0 0 0,-1 0 16,1 0-16,0 0 0,0-22 0,0 22 15,0-21-15,-1 0 0,1 21 16,0 0-1,21 21 17,0 0-32,21-21 0,0 22 15,-21-1-15,22-21 0,-1 21 0,0-21 16,0 0-16,21 21 0,-20-21 0,20 0 16,-21 0-16,21 0 0,1 0 15,-1 0-15,0 0 0,1-21 0,-1 21 16,0-21-16,1 0 0,-1 21 15,0-22-15,1 1 0,-1 0 0,-21 0 16,0 0-16,1-22 0,-1 22 16,0 0-16,0 0 0,-21-21 0,21 20 15,-21 1-15,0 0 0,0 0 0,0 0 16,0 0 0,0 42-1,0 0-15,0 0 0,-21 0 16,21 0-16,-21 1 0,21 20 0,0-21 15,-21 0-15,21 0 0,0 22 16,0-22-16,0 0 0,0 0 0,0 0 16,0 1-16,21-1 0,0-21 15,0 21-15,0-21 0,1 0 16,-1 0-16,0 0 0,0 0 0,21 0 16,-20 0-16,-1 0 0,0-21 0,21 0 15,-21-1-15,1 22 0,-1-21 0,0 0 16,0-21-16,21 21 0,-42-1 15,22 1-15,-1-21 0,-21 21 0,21-22 16,-21 22-16,0 0 0,0-21 0,0 21 16,0-1-16,0 1 15,-21 42 1,21 1-16,-21-1 0,21 0 16,0 21-16,0-21 15,0 1-15,0 20 0,-22-21 0,22 0 16,0 0-16,0 22 0,0-22 0,0 0 15,0 0-15,0 0 0,22 1 16,-1-22-16,0 0 0,0 0 16,0 0-16,0 0 0,1 0 15,20 0-15,-21 0 0,21-22 16,-20 1-16,-1 21 0</inkml:trace>
  <inkml:trace contextRef="#ctx0" brushRef="#br0" timeOffset="106190.08">9102 8255 0,'0'0'0,"0"-85"31,-22 85-31,1 0 16,0 22-16,0-1 0,21 0 16,-21 0-16,0 0 0,-1 0 15,1 1-15,21 20 0,-21-21 0,21 21 16,-21-20-16,21-1 0,0 21 0,0-21 15,0 0-15,0 1 16,0-1-16,0 0 0,0 0 0,21-21 0,0 21 16,0-21-16,1 0 0,-1 0 15,0 0-15,0 0 0,21 0 0,-20 0 16,20 0-16,-21 0 0,21 0 16,-20-21-16,-1 0 0,21 21 0,-21-21 15,0 0-15,1-22 0,-1 22 0,0 0 16,0-21-16,0-1 0,-21 1 0,0 0 15,21-1-15,-21 1 0,0 0 16,0-1-16,0 1 0,22 21 0,-22-22 16,0 22-16,0-21 0,0 21 0,0 42 47,0 0-47,-22 21 0,22 1 0,0-1 15,-21 0-15,21 1 0,0-1 16,0 0-16,0 1 0,0-22 0,0 21 15,0 1-15,0-22 0,0 21 0,0-21 16,0 0-16,0 1 0,0-1 0,0 0 16,0 0-16,0-42 47,0 0-47,0 0 15,0-1-15,0 1 0,0 0 16,21-21-16,-21 21 0,22-1 15,-1-20-15,0 21 0,21-21 0,-21 20 16,22 1-16,-22 0 0,21 0 16,-21 0-16,22 21 0,-22 0 0,21 0 15,-21 0-15,1 21 0,20 0 0,-21 0 16,0 0-16,-21 22 0,21-22 0,-21 0 16,0 21-16,0-20 0,0-1 15,0 21-15,0-21 0,0 0 0,0 1 16,-21-1-16,21 0 0,0 0 15,-21-21-15,0 21 0,0-21 32</inkml:trace>
  <inkml:trace contextRef="#ctx0" brushRef="#br0" timeOffset="107340.16">11239 8509 0,'0'0'0,"22"0"0,-1 0 15,0 0-15,0 0 16,0-21 0,-21 0-16,21 21 0,1-21 15,-1-1-15,-21 1 0,0 0 16,21 0-16,0 0 0,-21-22 0,21 22 16,0-21-16,1 0 0,-22-1 0,21 1 15,0 0-15,0-1 0,-21 1 16,21 0-16,-21 20 0,21-20 0,-21 0 15,0 21-15,0-1 0,0 1 16,0 0-16,0 0 0,0 42 31,0 0-31,0 22 0,0-22 0,0 21 16,0 0-16,0 1 0,0-1 0,-21 22 16,21-22-16,0 21 0,0-20 15,0-1-15,-21 22 0,21-22 0,-21-21 16,21 21-16,0 1 0,0-22 0,-21 0 15,21 0-15,-21 0 0,21 1 0,0-44 47,0 1-31,0 0-16,0 0 0,21 0 0,0 0 16,0-22-16,-21 22 0,21-21 15,22-1-15,-22 22 0,0-21 0,0 0 16,21 20-16,-20 1 0,20 0 0,-21 0 15,0 0-15,0 21 0,1 0 16,-1 0-16,0 0 0,-21 21 16,0 0-1,0 0-15,-21-21 0,0 21 16,-1-21-16,1 22 0,0-22 0,0 21 16,0-21-16,0 21 0,-1-21 0,1 21 15,0 0-15,21 0 16,0 1-16,0-1 0,0 0 15,0 0-15,0 0 0,0 0 16,0 1-16,0-1 0,0 0 0,21 0 16,0 0-16,1 0 0,-1-21 15,0 0-15,21 22 0,-21-22 16,1 0-16,20 0 0,0 0 16,-21 0-16,22 0 0,-1 0 0,0 0 0,1 0 15,-22 0-15,21-22 0,1 1 16,-22 21-16,0-21 0,21 0 0,-21 0 15,1 0-15,-1-1 0,-21 1 0,0 0 16,21 0-16,-21 0 0,21 0 16,-21-1-16,0 1 0,0 0 15,-21 42 1,21 0 0,-21 1-16,21-1 15,-21 0-15,21 0 0,-22 0 0,22 0 16,0 1-16,-21-1 0,21 0 0,0 0 15,0 0 1,21-21 15,1-21-31,-22 0 16,0 0-16</inkml:trace>
  <inkml:trace contextRef="#ctx0" brushRef="#br0" timeOffset="107524.06">12509 8022 0,'0'0'0,"0"-21"31,0 42 1,0 0-17,0 1-15,22-22 0,-1 21 16,-21 0-16,21-21 15,-21 21-15</inkml:trace>
  <inkml:trace contextRef="#ctx0" brushRef="#br0" timeOffset="108043.58">12975 8170 0,'-21'22'31,"0"-1"-31,21 0 16,0 0-16,-21 0 15,21 0-15,0 1 0,0-1 0,0 0 16,0 0-16,0 0 0,0 0 0,-22 1 16,22-1-16,0 0 0,-21 0 15,21 0-15,0 0 16,0-42 31,0 0-47,0 0 0,0 0 15,0 0-15,0-1 0,21-20 0,1 21 16,-1 0-16,0-22 0,0 1 16,0 21-16,22-21 0,-1 20 15,-21 1-15,21 0 0,1 0 0,-1 0 16,0 21-16,1 0 0,-1 0 0,-21 0 15,22 0-15,-22 21 0,0 0 16,0 0-16,-21 22 0,0-22 0,0 21 16,0-21-16,0 22 0,0-22 0,0 0 15,0 21-15,0-21 0,-21 1 16,21-1-16,-21 0 0,21 0 0,-21-21 16,21 21-16,-22-21 0,22 21 15,22-21 16,-1 0-31,0-21 16,0 21-16,0-21 0,0 0 0</inkml:trace>
  <inkml:trace contextRef="#ctx0" brushRef="#br0" timeOffset="108609.27">14076 8255 0,'0'0'0,"0"-21"0,0-43 31,0 43-31,-21 0 0,-1 21 0,22-21 16,-21 21-16,0 0 0,0 0 0,0 0 15,0 0-15,-1 21 16,1-21-16,0 21 0,0 0 0,0 1 16,0 20-16,-1-21 0,1 0 0,21 22 15,-21-22-15,0 21 0,21-21 16,-21 0-16,21 1 0,0-1 0,0 0 15,0 0-15,0 0 0,0 0 0,21 1 16,0-22-16,0 0 0,0 0 16,1 0-16,-1 0 0,21 0 15,-21 0-15,0 0 0,1 0 16,-1 0-16,42-43 0,-42 22 16,1 0-16,-1 0 0,0 0 0,0-22 15,0 22-15,0-21 0,1-1 16,-1 1-16,0 0 0,-21-22 0,21 22 15,0 0-15,-21-22 0,21 22 0,-21-1 16,0 1-16,0 0 0,0 21 16,0-1-16,0 1 0,0 0 0,-21 42 31,0 0-31,21 1 16,-21 20-16,21 0 0,0 1 0,0 20 15,0-21-15,-21 1 0,21 20 16,0-20-16,0-1 0,0 0 0,0 1 15,0-1-15,0-21 0,0 0 16,21 22-16,-21-22 0,21 0 0,0-21 16,0 21-16,-21 0 0,22-21 0,-1 0 15,0 0-15,0 0 0,0 0 0,0 0 16,1 0-16,-1-21 0,0 21 16,0-21-16,-21 0 0,21 0 0</inkml:trace>
  <inkml:trace contextRef="#ctx0" brushRef="#br0" timeOffset="109760.17">15557 8488 0,'0'-21'16,"0"0"0,22-1-16,-22 1 0,21 0 15,-21 0-15,0 0 16,21-22-16,0 22 0,0-21 0,-21 21 15,21-22-15,1 1 0,-1 0 0,-21-1 16,21 1-16,-21 21 0,21-21 0,-21 20 16,0-20-16,21 21 0,-21 0 15,0 0-15,21 21 0,-21 21 32,0 0-32,0 0 0,0 21 15,-21-20-15,21 20 0,-21-21 0,21 21 16,-21 1-16,21-1 0,0 0 0,0 1 15,0-22-15,0 21 16,0-21-16,0 22 0,0-22 0,0 0 16,21 0-16,-21 0 0,21-21 0,0 22 15,1-22-15,-1 0 0,21 0 16,-21 0-16,0 0 0,22 0 0,-22 0 16,0-22-16,21 1 0,-20 0 0,-1 21 15,21-21-15,-21 0 0,0-22 0,1 22 16,-22 0-16,0-21 0,0 21 15,0-22-15,0 1 0,0 21 0,-22-22 16,1 22-16,0-21 0,0 21 0,-21 0 16,20-1-16,1 1 0,-21 21 15,21 0-15,0 0 0,-1 0 16,1 0-16,0 0 0,21 21 16,0 1-16,0-1 15,21 0-15,0-21 0,1 0 16,20 0-16,0 21 0,1-21 0,-1 0 15,0 0-15,1 0 0,-1 0 16,0 0-16,22-21 0,-22 0 0,0 0 16,1 21-16,-1-22 0,0 1 0,1 0 15,-22 0-15,0 0 0,0 21 16,0-21-16,-21-1 0,0 1 0,0 0 16,0 0-1,-21 21-15,0 0 16,0 0-16,0 21 15,0 0-15,21 0 0,-22 1 0,1 20 16,0 0-16,21 1 0,0-1 0,0 0 16,-21 1-16,21 20 0,0-21 15,0 22-15,-21-22 0,21 22 0,0-22 16,0 22-16,0-1 0,0-21 0,0 22 16,0-1-16,21 1 0,-21-22 0,0 22 15,0-1-15,0-20 0,0 20 16,0-21-16,0 22 0,-21-22 0,0 1 15,-1-1-15,1-21 0,0 21 16,0-20-16,0-1 0,0 0 0,-1-21 16,-20 0-16,21 0 0,0 0 15,0 0-15,-1 0 0,1 0 0,0-21 16,0 0-16,0-1 0,0 1 0,-22-21 16,22 21-16,21-22 0,-21 1 0,21 21 15,0-21-15,0-1 0,0 1 16,0 0-16,0-22 0</inkml:trace>
  <inkml:trace contextRef="#ctx0" brushRef="#br0" timeOffset="110447.45">18330 8043 0,'0'0'0,"21"-84"15,-21 63 1,22-1-16,-22 1 0,0 0 16,21 0-16,-21 0 0,0 0 0,0-1 15,0 1-15,0 0 0,0 0 0,-21 21 16,-1-21-16,1 21 0,-21 0 16,21 0-16,-22 0 0,1 0 0,0 0 15,-1 0-15,-20 21 0,21 0 0,20 21 16,-20-20-16,0 20 0,-1 0 15,22 1-15,0-1 0,0 0 16,0 1-16,21-1 0,0 0 0,0-21 16,0 22-16,0-22 0,0 21 15,0-21-15,21 1 0,0-22 0,0 21 16,0-21-16,22 0 0,-22 0 0,0 0 16,21 0-16,1 0 0,-1-21 15,-21 21-15,22-22 0,-1 1 0,0-21 16,1 21-16,-1 0 0,-21-22 0,21 22 15,-20-21-15,-1-1 0,0 1 16,0 21-16,-21-21 0,0-1 0,0 22 16,0 0-16,0 0 0,0 42 31,0 0-15,0 21-16,0-20 0,0-1 0,0 21 15,0-21-15,0 43 0,0-43 16,21 0-16,0 0 0,1 0 15,-1 1-15,0-22 0,0 21 0,0-21 16,22 0-16,-22 0 0,21 0 0,-21 0 16,22 0-16,-1 0 0,-21 0 15,21-21-15,-20-1 0</inkml:trace>
  <inkml:trace contextRef="#ctx0" brushRef="#br0" timeOffset="110711.83">19071 7853 0,'0'0'0,"0"-42"16,0 20-16,0 1 0,0 0 0,0 0 15,-21 42 1,21 21 0,0-20-16,0 20 0,-21 0 0,21 1 15,-21-1-15,21 0 0,-22 22 0,22-22 16,0 22-16,-21-22 0,21 21 16,-21-20-16,21 20 0,0-20 15,-21 20-15,0-21 0,0 64 16,21-63-16,0-1 0,0 0 0,0-21 0,0 22 15,0-22-15,0 0 0,0 0 16,21-21 0,0 0-16,-21-21 0,0 0 15,21 0-15,0 0 0,-21-1 16,21-20-16,-21 0 0</inkml:trace>
  <inkml:trace contextRef="#ctx0" brushRef="#br0" timeOffset="111003.66">19029 8065 0,'0'-64'0,"0"128"0,0-170 0,21 63 16,-21 22-16,21-21 0,-21 21 0,21 0 16,-21-1-16,21 1 15,1 0-15,20 21 0,-21 0 0,21-21 0,-20 21 16,20 0-16,-21 0 0,21 0 0,-20 21 16,20 0-16,-21-21 0,0 21 15,0 1-15,-21 20 0,0-21 16,0 0-16,0 22 0,-21-22 0,0 21 15,0-21-15,-21 0 0,-1 1 0,1-1 16,0 0-16,-1 0 0,1 0 16,0 0-16,20-21 0,1 22 0,-21-22 15,21 21-15,42-21 32,0 0-17,21-21-15,-20-1 0,-1 22 16,21-21-16</inkml:trace>
  <inkml:trace contextRef="#ctx0" brushRef="#br0" timeOffset="111308.18">19918 7811 0,'0'0'16,"-21"21"-1,-1 0 1,22 0-16,-21 21 0,21-20 15,0 20-15,0 0 0,-21 22 16,21-22-16,-21 0 0,21 1 0,-21 20 16,21-20-16,0-1 0,0 0 0,-21 22 15,21-22-15,-22 0 0,22 1 16,-21-1-16,21 0 0,0-20 0,-21 20 16,21-21-16,-21 21 0,21-20 0,0-1 15,0 0-15,21-42 31,-21 0-31,0-1 16,21 1-16,-21 0 0,21-21 0,1 21 16,-22-22-16,0 1 0</inkml:trace>
  <inkml:trace contextRef="#ctx0" brushRef="#br0" timeOffset="111951.83">19854 8022 0,'0'-42'0,"0"84"0,0-126 0,0 41 16,0 1-16,0 21 0,21 0 0,-21-1 15,22 1-15,-1 0 0,0 0 16,0 21-16,0 0 0,0 0 16,1 0-16,-1 0 0,0 0 0,0 21 15,0 0-15,0 0 0,1 1 0,-1-1 16,-21 21-16,0-21 0,0 0 16,0 22-16,0-22 0,0 0 0,0 0 15,-21 0-15,-1 1 0,1-1 0,0 0 16,0-21-16,-21 0 0,20 21 15,1-21-15,-21 0 0,21 0 16,0 0-16,-1 0 0,1 0 0,0 0 16,0 0-16,0 0 0,42 21 47,0-21-47,0 0 15,0 0-15,1 21 0,-1-21 16,0 0-16,21 0 0,-21 0 0,1 0 15,20 0-15,0 0 0,1 0 0,-1-21 16,0 0-16,1 21 0,-1-21 0,21 0 16,-20 0-16,-1-1 15,-21 1-15,22 0 0,-1-21 0,-21 21 16,0-1-16,22-20 0,-22 0 0,0 21 16,0-22-16,-21 1 0,0 0 15,21 20-15,-21-20 0,0 21 0,0 0 16,0 0-16,0-1 0,-21 22 31,0 0-31,21 22 0,-21-1 0,0 21 16,-1-21-16,22 0 0,0 22 0,-21-1 15,21-21-15,-21 22 0,21-1 16,0-21-16,0 21 0,0-20 0,0 20 16,0-21-16,0 0 0,21 0 15,0 1-15,1-22 0,-22 21 16,21-21-16,0 0 0,21 0 0,-21 0 15,1 0-15,20 0 0,-21 0 0,0-21 16,22-1-16,-22 22 0,21-21 16,-21 0-16,0 0 0,1 0 0,-1-22 15,21 22-15,-21 0 0,0-21 0</inkml:trace>
  <inkml:trace contextRef="#ctx0" brushRef="#br0" timeOffset="112424.07">21378 7387 0,'0'21'16,"0"1"-1,0-1-15,0 0 16,0 0-16,0 0 0,0 0 16,0 1-16,0-1 0,0 0 15,0 0-15,0 0 16,-21 0-1,0-21 1,0 0-16,0 0 31,21-21-31,0 0 16,0 0-16,0 0 0,0 0 0,0-1 16,0 1-16,21 0 0,-21 0 15,21 0-15,0-22 0,0 22 0,22 0 16,-22 0-16,0 0 0,21 0 0,-21-1 15,22 22-15,-22 0 0,0 0 16,21 0-16,-20 22 0,-22-1 0,21 0 16,-21 0-16,0 0 0,0 22 15,0-22-15,0 21 0,0-21 0,0 22 16,0-22-16,0 0 0,-21 0 16,21 0-16,-22 0 0,22 1 0,-21-1 15,0 0-15,0-21 16,21 21-16,-21-21 15,0 0-15,-1 0 16,1 0-16,0 0 16</inkml:trace>
  <inkml:trace contextRef="#ctx0" brushRef="#br0" timeOffset="136177.19">1609 9991 0,'0'0'0,"0"21"16,-22-21-16,22 21 15,0 0-15,0 0 16,0 1-16,0-1 15,22-21 1,-1 0-16,0 0 16,0 0-16,0 0 0,0 0 15,1 0-15,-1 0 16,0 0-16,0 0 0,0-21 0,0-1 16,1 22-16,-22-21 0,21 21 15,-21-21-15,21 0 0,-21 0 0,0 0 16,0-1-16,0 1 0,0 0 15,0 0-15,0 0 0,0 0 16,-21-1-16,0 1 0,-1 21 16,1 0-16,0 0 15,0 0-15,0 21 0,0 1 0,-22-1 16,22 0-16,-21 21 16,21-21-16,-22 22 0,22-22 0,0 21 15,0-21-15,0 22 0,-1-22 16,1 21-16,21-21 0,0 22 0,0-22 15,0 0-15,0 21 0,0-20 16,0-1-16,21 0 0,1 0 0,20-21 16,-21 21-16,21-21 0,-20 0 15,20 0-15,0 0 0,-21 0 0,22 0 16,-22 0-16,21 0 0,-21 0 16,1 0-16,-1 0 0,-21-21 15,0 0-15,0 0 16,-21 21-1,-22 0-15,22 0 0,-21 0 16,21 0-16,-22 21 0,1 0 16,0 0-16,-1 0 0,22-21 0,-21 22 15,21-1-15,-1 21 0,1-21 16,0 0-16,21 1 0,-21-1 0,21 0 16,0 21-16,0-21 0,0 1 15,0-1-15,21-21 0,0 21 0,0 0 16,1 0-16,-1-21 0,0 0 0,21 21 15,-21-21-15,22 0 0,-1 0 16,-21 0-16,22 0 0,-1-21 16,0 0-16</inkml:trace>
  <inkml:trace contextRef="#ctx0" brushRef="#br0" timeOffset="136905.29">2582 10329 0,'0'0'0,"21"-21"0,-42-21 31,0 42-31,0 0 0,0 0 16,-22 0-16,22 0 0,0 0 16,0 21-16,0 0 0,-22 0 15,22 1-15,0-1 0,0 21 0,0-21 16,21 22-16,-21-22 0,21 0 0,-22 21 15,22-21-15,0 1 0,0-1 16,0 0-16,0 0 0,22-21 0,-1 21 16,0-21-16,0 21 0,0-21 15,0 0-15,22 0 0,20 0 16,-42-21-16,22 0 0,-1 0 16,-21 21-16,22-21 0,-22 0 0,0-1 15,0-20-15,0 21 0,-21 0 16,0 0-16,0-1 0,21 1 15,-21 0-15,0 0 0,0 0 16,0 0-16,0 42 31,0 0-31,0 0 16,0 0-16,0 0 0,0 1 16,0 20-16,0 0 0,0-21 0,0 22 15,0-1-15,0 0 0,0 1 0,0 20 16,0-20-16,0-1 0,0 21 15,0-20-15,0 20 0,0 1 0,0-1 16,0 1-16,22-1 0,-22-20 16,0 20-16,21 1 0,-21-22 15,0 21-15,0-20 0,0 20 0,0-20 16,0-1-16,0 0 0,0 1 0,-21-1 16,-1-21-16,22 21 0,-21 1 15,0-22-15,0 0 0,0 0 0,0 0 16,-1 1-16,-20-1 0,21-21 15,0 0-15,-22 0 0,22 0 0,-21 0 16,21 0-16,-22-21 0,22-1 0,-21 1 16,0-21-16,20 21 0,-20-22 15,21 22-15,-21-21 0,20 0 0,1-1 16,0 1-16,0 0 0,21 20 16,0-20-16,0 0 0,0 21 15,0-22-15,0 22 0,0-21 0,21 21 16,0-22-16,0 1 0,1 21 15,-1-22-15,0 1 0,21 0 0</inkml:trace>
  <inkml:trace contextRef="#ctx0" brushRef="#br0" timeOffset="137323.29">3238 10372 0,'-21'0'16,"0"0"0,42 0 46,-21-21-62,21 21 0,-21-22 16,0 1-1,-21 21 32,21 21-16,0 1-15,0-1-16,0 0 16,21 0-1</inkml:trace>
  <inkml:trace contextRef="#ctx0" brushRef="#br0" timeOffset="137660.1">3175 10774 0,'0'0'0,"0"21"0,0 0 16,0 0-16,21-21 31,0 0-15,0 0-16,-21-21 15,22 0-15,-22 0 16,0 0 0,-22 21-1,1 0 1,0 0 0,21 21-1,21-21 32</inkml:trace>
  <inkml:trace contextRef="#ctx0" brushRef="#br0" timeOffset="139888.17">5207 10118 0,'0'0'0,"0"-21"16,21-1-16,-21 1 15,21 21 1,-21-21 0,0 42 31,0 0-47,0 1 0,0-1 15,0 21-15,0 0 0,0 1 16,0-1-16,0 0 0,0 1 0,-21 20 15,21-20-15,-21-1 0,0 21 0,21-20 16,0-1-16,0 0 0,-21-20 16,21 20-16,0-21 0,-22 0 0,22 22 15,0-22-15,0 0 16,0-42 15,0 0-31,22 21 0,-22-22 16,0-20-16,0 21 0,21 0 0</inkml:trace>
  <inkml:trace contextRef="#ctx0" brushRef="#br0" timeOffset="140311.93">5165 10181 0,'0'0'0,"0"-21"0,0 0 0,0 0 16,0 0-16,21 21 15,0 0-15,0 0 0,21 0 16,-20 21-16,41 0 0,-21 0 15,1 0-15,20 0 0,-20 22 0,20-22 16,-21 21-16,1 1 0,-1-1 16,0 0-16,-20 1 0,20-1 0,-21 0 15,0 1-15,-21-1 0,0-21 0,0 21 16,0-20-16,0-1 0,0 21 0,0-21 16,0 0-16,0-42 31,0 0-16,0-21-15,21 21 16,-21-22-16,0 1 0,0 0 0,0-1 16,22-20-16,-22 20 0,21-20 15,-21 21-15,21-22 0,-21 22 0,0-1 16,21 1-16,0 0 0,-21 21 16,0-22-16,21 22 0,1 0 15,-1 21 1,-21 21-1,21-21-15,-21 21 0,0 0 16,21 1-16,0-1 0,0 0 16,-21 0-16</inkml:trace>
  <inkml:trace contextRef="#ctx0" brushRef="#br0" timeOffset="140727.69">6477 10329 0,'-21'-21'32,"0"21"-32,-1 0 15,1 21-15,0-21 0,21 22 0,-21 20 16,0-21-16,21 0 0,-21 22 0,21-22 16,-22 21-16,22-21 0,0 22 15,0-22-15,0 21 0,0-21 0,0 0 16,0 1-16,0-1 0,0 0 0,22 0 15,-1-21-15,0 0 0,21 21 16,-21-21-16,1 0 0,20 0 16,-21 0-16,21 0 0,-20-21 0,-1 0 15,0 0-15,21 0 0,-21-1 0,1 1 16,-1-21-16,-21 21 0,0-22 0,0 22 16,0-21-16,0 0 0,0-1 15,-21 1-15,-1 0 0,1 20 0,0-20 16,-21 21-16,21 0 0,-22 0 0,22-1 15,-21 22-15,21 0 0,-1 0 16,1 0-16,0 0 0,0 0 16,21 22-16,0-1 0,0 0 15,21 0 1,0-21-16,0 0 0,1 0 16,20 0-16,-21 0 0</inkml:trace>
  <inkml:trace contextRef="#ctx0" brushRef="#br0" timeOffset="141011.53">7218 9864 0,'0'0'0,"0"-21"0,-21-1 32,21 44-32,0-1 15,-22 0-15,22 0 0,0 21 0,-21 1 16,21-1-16,0 0 0,-21 22 0,21-22 15,0 22-15,0-22 0,0 22 16,-21-22-16,0 21 0,21-20 0,-21-1 16,21 0-16,0 1 0,0-22 0,0 21 15,0-21-15,0 1 0,0-1 16,21-21-16,0 0 0,0 0 16,0 0-16,0-21 0,1 21 0,-1-22 15,0 1-15,0 0 0,0-21 16,-21 21-16,21-22 0</inkml:trace>
  <inkml:trace contextRef="#ctx0" brushRef="#br0" timeOffset="141184.43">6985 10308 0,'0'0'0,"-21"21"31,21 1-15,21-22-16,0 0 15,0 0-15,22 0 0,-22 0 0,21 0 16,-21 0-16,22 0 0,-1-22 16,-21 22-16,21-21 0,1 21 0</inkml:trace>
  <inkml:trace contextRef="#ctx0" brushRef="#br0" timeOffset="141540.23">7472 10393 0,'0'0'0,"0"21"0,-21-21 0,21 21 0,0 0 16,21-21 0,0 0-1,0 0-15,0 0 0,0-21 16,1 21-16,-1-21 0,0 0 16,0 21-16,0-21 0,22 0 0,-22-1 15,-21 1-15,21 21 0,-21-21 16,0 0-16,0 0 0,0 0 15,-21 21-15,0 0 16,-22 0-16,22 0 0,0 0 16,-21 21-16,20 0 0,1 0 15,-21 0-15,21 22 0,0-22 0,21 21 16,-22 0-16,22-20 0,0 20 16,0-21-16,0 0 0,0 22 0,22-22 15,-22 0-15,21 0 0,21-21 0,-21 21 16,22-21-16,-22 0 0,21 0 15,0 0-15,1 0 0,-1 0 0,22-21 16,-22 21-16</inkml:trace>
  <inkml:trace contextRef="#ctx0" brushRef="#br0" timeOffset="141815.07">8297 10202 0,'0'0'0,"0"-21"16,-21 21-1,21 21-15,0 1 16,-21-1-16,21 21 0,0-21 16,0 22-16,0-1 0,-21 0 0,21 1 15,-21 20-15,21-21 0,0 22 0,0-22 16,0 22-16,0-1 0,0 1 16,0-22-16,0 22 0,0-1 0,0 1 15,0-1-15,0 1 0,0-1 0,0-21 16,-22 22-16,22-22 0,0 1 0,-21-22 15,21 21-15,0-21 0,0 0 16,-21-21 0,21-21-16,0 0 15</inkml:trace>
  <inkml:trace contextRef="#ctx0" brushRef="#br0" timeOffset="142115.9">8170 10308 0,'0'0'16,"0"-21"-16,0 0 0,0 0 0,0 0 0,21 21 15,1-22-15,-1 22 0,0-21 16,0 21-16,21 0 0,-20 0 0,-1 0 16,21 0-16,-21 0 0,0 21 0,22 1 15,-22-1-15,-21 0 0,0 0 16,0 0-16,0 0 0,0 1 15,0 20-15,0-21 0,-21 0 0,-22-21 16,22 21-16,0 1 0,-21-1 0,21-21 16,-1 21-16,-20-21 0,21 0 15,0 0-15,21 21 16,21-21 0,0 0-16,0 0 0,0 0 15,1-21-15</inkml:trace>
  <inkml:trace contextRef="#ctx0" brushRef="#br0" timeOffset="142552.65">9102 10308 0,'0'0'0,"21"0"0,-21-21 0,0-21 16,0 21-16,-21-1 0,-1 22 16,1-21-16,0 21 0,0 0 0,-21 0 15,20 0-15,1 0 0,0 0 16,0 0-16,-21 21 0,42 1 0,-22-1 15,1 0-15,0 0 0,0 0 0,21 22 16,0-22-16,0 0 0,0 0 16,0 21-16,0-20 0,0-1 0,0 0 15,0 0-15,21-21 16,0 0-16,0 0 0,1 0 0,-1 0 16,0 0-16,0 0 15,0 0-15,22-21 0,-22 0 0,0 0 16,0-1-16,0 1 0,0 0 0,1-21 15,-1 21-15,0-1 0,0-20 16,-21 21-16,0 0 0,0 0 16,0 42-1,0 0-15,0 0 16,0 0-16,0 22 0,0-22 16,0 0-16,0 21 0,0-21 15,0 1-15,0-1 0,0 21 0,21-21 0,-21 0 16,21-21-16,1 22 15,-1-1-15,21-21 0,-21 0 0,22 0 16,-22 0-16,21 0 0,0 0 0,1-21 16,-1 21-16</inkml:trace>
  <inkml:trace contextRef="#ctx0" brushRef="#br0" timeOffset="143008.39">9948 10287 0,'0'0'15,"0"-42"-15,0 21 0,0-1 0,0 1 0,0 0 16,-21 0-16,0 21 15,0 0-15,0 0 0,-1 0 16,1 0-16,-21 0 0,21 0 0,0 0 16,-1 21-16,-20 0 0,21 0 15,0 1-15,0-1 0,-1 0 0,1 0 16,21 21-16,-21-20 0,21 20 0,-21-21 16,21 0-16,0 22 0,0-22 0,0 0 15,0 0-15,21 0 0,0-21 16,22 21-16,-22-21 0,21 0 0,0 0 15,1 0-15,-1 0 0,0-21 0,22 21 16,-22-21-16,1 0 0,-1 0 16,0-22-16,1 1 0,-1 21 0,-21-21 15,0-1-15,0 1 0,1 0 16,-22-1-16,0 1 0,21 0 0,-21-1 16,0-20-16,0 20 0,0 1 15,0 21-15,0-21 0,-21 20 0,21 1 16,-22 21-16,1 0 0,0 0 15,21 21-15,0 1 0,-21 20 16,0-21-16,21 43 0,0-22 0,0 0 16,0 1-16,0 20 0,0-21 0,0 22 15,21-22-15,0 1 0,0-1 0,0 0 16,1 1-16,20-22 0,-21 0 16,21 0-16,-20 0 0,20-21 0,-21 0 15,21 0-15,1 0 0,20 0 16,-20 0-16,-1 0 0</inkml:trace>
  <inkml:trace contextRef="#ctx0" brushRef="#br0" timeOffset="143799.95">6011 12002 0,'0'0'0,"-21"-22"0,21 44 16,0-1-1,0 21-15,0-21 0,0 22 0,0-1 16,-21 0-16,21 1 0,0-1 15,-21-21-15,21 21 0,0 1 0,0-22 16,0 0-16,0 0 0,0 0 0,0 1 16,0-1-16,21-42 31,-21-1-31,21 1 0,0 0 16,-21 0-16,21 0 15,1-22-15,-1 22 0,0-21 0,-21 21 0,21 0 16,0-22-16,0 22 0,1 21 15,-1 0-15,-21 21 16,21 0-16,-21 1 16,21-1-16,-21 0 0,0 21 0,0-21 15,21 22-15,-21-22 0,21 0 16,1 0-16,-22 22 0,21-22 0,0-21 16,0 21-16,0 0 0,0-21 0,22 0 15,-22 0-15,21 0 0,1 0 0,-1-21 16,21 0-16,-20 0 0,20-1 15,-20 1-15,-1-21 0,0 0 16,1-1-16,-1 1 0,-21-22 0,0 22 0,0-21 16,-21-1-1,0 22-15,0-22 0,0 22 0,-21-22 16,0 43-16,21 0 0,-21 0 0,0 21 16,0 0-16,-1 0 0,1 0 15,21 21-15,-21 0 0,21 0 16,0 1-16,0-1 0,0 21 0,0-21 15,0 22-15,21-22 0,0 0 16,1 21-16,-1-21 0,0 1 0,21-1 16</inkml:trace>
  <inkml:trace contextRef="#ctx0" brushRef="#br0" timeOffset="144211.4">7747 11980 0,'0'0'0,"-21"0"0,0 0 16,-22 0-16,22 0 0,-21 0 16,21 0-16,-1 22 0,-20-1 0,21 0 15,0 0-15,0 21 0,-1 1 0,1-22 16,0 21-16,0 1 0,21-1 16,0-21-16,0 21 0,0-20 0,0 20 15,0-21-15,21 0 0,0 0 16,0 1-16,1-22 0,20 0 15,-21 0-15,21 0 0,1 0 0,-22 0 16,21 0-16,1 0 0,-1-22 0,0 1 16,-21 0-16,22 0 0,-1-21 0,-21 20 15,0-20-15,1 0 0,-22 21 16,0-22-16,0 1 0,0 0 0,0-1 16,-22 1-16,1 0 0,-21 20 0,21-20 15,-22 21-15,22 21 0,-21 0 16,0 0-16,20 0 0,-20 0 0,0 21 15,21 0-15,-1 0 0,1 1 0,21-1 16,0 21-16,0-21 16,0 22-16,0-1 0,0-21 0,21 21 15,1-20-15,-1-1 0,0 0 0,21 0 16,-21 0-16,22-21 0</inkml:trace>
  <inkml:trace contextRef="#ctx0" brushRef="#br0" timeOffset="144583.19">8234 12150 0,'0'0'0,"0"-21"0,0-1 0,21 1 15,-21 0-15,0 0 0,21 0 16,0 21-16,0 0 16,1 21-16,-1 0 15,0 0-15,-21 0 0,21 1 0,0-1 16,0 0-16,1 21 0,-1-21 0,0 1 15,0 20-15,0-21 0,-21 0 16,0 0-16,0 1 0,0-1 0,0 0 16,0 0-16,-21-21 31,21-21-15,0 0-16,0 0 0,0-1 15,0 1-15,0 0 0,0-21 0,0 21 16,0-22-16,0 22 15,21-21-15,-21 21 0,21-22 0,1 22 16,-1 0-16,0 0 0,0 0 0,0-1 16,0 22-16,1 0 0,-1 0 15,0 0-15,21 0 0,-21 0 0,1 22 16,-1-22-16</inkml:trace>
  <inkml:trace contextRef="#ctx0" brushRef="#br0" timeOffset="145155.85">9567 12256 0,'0'0'0,"21"-22"0,-21 1 0,0 0 0,0 0 16,0 0-16,0 0 0,0-1 16,0 1-16,0 0 0,0-21 0,-21 21 15,0-1-15,21 1 0,-21 21 0,0 0 16,0 0-16,-1 0 0,-20 0 15,21 0-15,-21 21 0,-1 1 0,22-1 16,-21 21-16,-1-21 0,22 22 0,-21-1 16,21-21-16,0 21 0,-1 1 15,1-1-15,21-21 0,0 22 0,0-22 16,0 0-16,0 0 0,21 0 16,1 0-16,-1-21 0,21 22 15,-21-22-15,0 0 0,1 0 16,-1 0-16,21-22 0,-21 1 0,0 21 15,22-21-15,-22 0 0,0-21 0,21 20 16,-20-20-16,20 0 0,-21-1 16,21-20-16,-20 21 0,20-22 0,-21 1 15,21-1-15,-20 1 0,20-1 0,-21 1 16,0-1-16,0 22 0,-21-22 0,22 22 16,-22 21-16,0 0 15,0-1-15,-22 1 0,1 21 0,0 0 16,0 21-16,0 1 0,0-1 0,-22 21 15,22 0-15,0 1 0,0 20 16,21 1-16,0-1 0,0 1 0,0-1 16,0 1-16,0-22 0,21 22 0,0-22 15,0 21-15,22-20 0,-22-22 16,0 21-16,21-21 0,-21 1 0,1-1 16,20-21-16,-21 0 0,21 0 0,-20 0 15,20 0-15,-21 0 0,21 0 0,-20 0 16,-1-21-16,21-1 0,-21 1 15,22 0-15,-22 0 0</inkml:trace>
  <inkml:trace contextRef="#ctx0" brushRef="#br0" timeOffset="145691.56">6583 14161 0,'0'0'0,"0"-22"15,0 1-15,21-21 0,-21 21 0,21 0 16,-21-1-16,21 1 0,-21 0 15,0 42 1,0 0-16,0 22 0,0-22 16,0 21-16,0 1 0,0-1 15,0 21-15,0-20 0,0 20 0,0 1 16,0-1-16,21 1 0,-21-22 0,0 22 16,0-1-16,0-21 0,0 1 15,0-1-15,0 0 0,0 1 0,0-1 16,0-21-16,0 0 0,0 1 0,22-22 15,-22 21-15,21-21 16,-21-21 0,0-1-16,0 1 0,0 0 0,0 0 15,0 0-15</inkml:trace>
  <inkml:trace contextRef="#ctx0" brushRef="#br0" timeOffset="146024.37">6625 14309 0,'-21'-64'16,"42"128"-16,-63-170 0,42 85 0,-21-22 15,21 1-15,0 21 0,0 0 0,0-22 16,0 22-16,0 0 0,0 0 0,42 0 16,-21 0-16,21-1 0,1 22 15,-1-21-15,22 0 0,-22 21 16,21 0-16,-20 0 0,20 0 0,-20 0 16,-1 0-16,-21 21 0,21 0 15,-20 1-15,-22-1 0,0 0 0,0 0 16,0 21-16,-22-20 0,1-1 0,-21 0 15,0 0-15,-1 0 0,1 0 0,-22 1 16,22-1-16,0 0 0,-22 0 16,22 0-16,21-21 0,-22 21 0,22 1 15,0-22-15,0 0 0,0 0 0,21 21 16,21-21 0,0 0-1,21 0-15,-20 0 0,20 0 16,0 0-16,1-21 0,-1-1 15,21 22-15,-20 0 0</inkml:trace>
  <inkml:trace contextRef="#ctx0" brushRef="#br0" timeOffset="146703.98">8043 14012 0,'0'0'0,"-63"-105"31,42 105-31,-1-22 16,1 22-16,0 0 0,0 0 0,0 22 15,0-1-15,-1-21 0,1 42 0,0-21 16,0 0-16,0 22 0,0-22 0,-1 21 16,22 1-16,-21-22 0,21 21 15,-21-21-15,21 22 0,0-22 0,0 42 16,0-42-16,0 1 0,21-1 15,0-21-15,1 0 16,-1 0-16,0 0 0,21 0 0,-21 0 16,1 0-16,-1-21 0,21-1 0,-21 1 15,0 0-15,1 0 0,-1 0 16,0 0-16,0-22 0,0 22 16,0-21-16,1 21 0,-22-1 0,0-20 15,21 21-15,-21 0 0,0 0 16,21-1-16,-21 1 0,0 42 31,0 1-31,0-1 16,0 0-16,0 0 0,0 21 0,0-20 15,0-1-15,0 0 0,0 21 0,0-21 16,21 1-16,0-1 16,0 0-16,1 0 0,-22 0 0,21 0 15,0-21-15,0 0 0,0 0 0,0 0 16,1 0-16,-1 0 0,21 0 15,-21 0-15,0-21 0,1 0 0,-1 21 16,0-21-16,0 0 0,0 0 0,0-1 16,-21-20-16,22 21 0,-22 0 15,21 0-15,-21-22 0,0 22 0,0 0 16,0 0-16,0 0 0,0 42 31,0 0-31,-21-21 0,21 21 16,0 0-16,0 0 0,-22 1 0,22-1 15,0 0-15,-21 0 0,21 0 16,0 0-16,0 1 16,21-22-1,1 0-15,-1 0 0</inkml:trace>
  <inkml:trace contextRef="#ctx0" brushRef="#br0" timeOffset="147043.79">8678 13737 0,'0'0'16,"-21"-21"-16,0 21 0,0 0 15,0 0-15,-1 0 16,22 21-16,0 0 31,22-21-31,-1 0 0,0 0 16,0 0-16,0 0 15,0 0-15,1 0 0,-1 0 0,-21-21 16,0 0 0,-21 0-1,-1 21-15,1 0 0,0 0 16,0 0-16,0 0 0,0 0 16,-1 0-16,1 21 0,21 0 15,-21 0-15,21 1 0,0-1 0,0 0 16,0 0-16,0 0 0,21 0 0,0 1 15,1-1-15,-1 0 0,0 0 16,21-21-16,-21 21 0,22-21 0</inkml:trace>
  <inkml:trace contextRef="#ctx0" brushRef="#br0" timeOffset="147548.5">9292 13907 0,'-63'21'32,"41"0"-32,22 0 0,-21 0 15,21 0-15,0 1 0,-21-1 16,21 0-16,0 0 0,-21 0 0,21 0 16,0 1-16,0-1 0,0 0 15,0 0-15,0 0 0,0-42 63,0 0-63,0 0 0,0 0 0,0-1 15,21 1-15,-21 0 0,21-21 16,0 21-16,1-22 0,-1 1 16,21 21-16,-21-22 0,0 22 0,22-21 15,-22 21-15,21 21 0,-21-21 0,22 21 16,-22 0-16,0 0 0,0 21 15,0 0-15,-21 0 0,0 0 0,22 22 16,-22-1-16,0-21 0,0 21 0,0 1 16,0-1-16,0-21 0,0 22 15,-22-22-15,22 21 0,-21-21 0,0 0 16,21 22-16,-21-22 0,21 0 16,-21 0-16,21 0 0,-21-21 15,21-21 16,21 0-15,0 0-16,0-21 0,0 20 0,0 1 16</inkml:trace>
  <inkml:trace contextRef="#ctx0" brushRef="#br0" timeOffset="147827.34">10139 13547 0,'0'0'0,"0"-21"0,0-1 0,0 44 31,-21 20-31,-1-21 16,1 21-16,21-20 0,-21 20 15,0 0-15,0 22 0,0-22 0,21 0 16,-22 1-16,1 20 0,21-20 0,0-1 16,0 0-16,0-21 0,0 22 15,0-22-15,0 21 0,0-21 0,0 1 16,0-1-16,0 0 0,0 0 0,0 0 15,21-21 1,1 0-16,-1 0 0,0-21 16,0 21-16,0-21 0,-21 0 0,21 0 15,1-1-15,-1 1 0,0 0 0</inkml:trace>
  <inkml:trace contextRef="#ctx0" brushRef="#br0" timeOffset="148088.19">9906 13928 0,'0'0'0,"-21"-21"16,42 21-1,0 0-15,0 0 0,0-22 0,1 22 16,20 0-16,-21-21 0,21 21 16,-20-21-16,20 21 0,-21 0 0,0 0 15,22 0-15,-22 0 0,0 0 16,0 0-16,0 0 0,0 0 15,1 0-15,-1 0 0,0 0 0,0 0 16,-42 0 31,0 0-47</inkml:trace>
  <inkml:trace contextRef="#ctx0" brushRef="#br0" timeOffset="160523.32">20383 9017 0,'0'0'0,"-84"0"0,41 0 16,22 0-16,-21 0 0,21 0 0,0 0 15,-1 0-15,1 0 16,0 0-16,0 0 15,0 0-15,0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0:54:21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 1418 0,'0'-21'0,"0"0"16,0 0-16,0 0 15,0-1 1,0 44 46,0-1-62,0 0 0,0 0 16,0 0-16,0 0 0,0 1 0,0-1 16,0 0-16,0 0 15,0 0-15,0 0 0,21 1 0,0-1 16,1 0-16,-22 0 0,21-21 15,0 21-15,0-21 0,0 0 16,0 0-16,1 0 0,-1 0 16,0 0-16,0-21 0,0 0 15,0 0-15,1 0 0,-1 21 16,-21-22-16,21-20 0,0 21 0,0 0 16,0-22-16,1 22 0,-22-21 15,21 0-15,0-1 0,0 22 16,0-21-16,0-1 0,1 1 15,-1 0-15,0 21 0,0-22 0,-21 22 16,21 0-16,0 21 0,1-21 16,-1 21-16,0 0 15,-21 21-15,0 0 16,0 0-16,0 0 0,21-21 0,-21 22 16,0-1-16,0 0 0,0 0 15,0 0-15,21-21 47,-21-21-31,0 0-16,0 0 15,0 0-15,0-1 16,0 1-16,0 0 0,0 0 0,-21 0 16,0 0-16,21-1 15,-21 22-15,21-21 0,-21 21 16,-1 0-16,1 0 15,0 21-15,0 1 0,21-1 16,-21 0-16,0 0 0,-1 21 16,22-20-16,-21 20 0,0 0 0,0 1 15,0-1-15,21 0 0,-21 1 16,-1-1-16,1-21 0,21 21 16,0 1-16,0-1 0,0 0 15,0-20-15,0 20 0,0-21 0,0 21 16,21-20-16,1-1 0,-1 0 15,21 0-15,-21-21 0,22 0 0,-22 0 16,21 0-16,0 0 0,1 0 16,-1 0-16,0-21 0,1 0 15,-1 0-15,0-1 0,1-20 0,-1 21 16,0-21-16,1-1 0,-22 1 0,21 0 16,1-1-16,-22-20 0,21 20 0,-21-20 15,0 21-15,1-22 16,-1 1-16,0-1 0,0 22 0,-21-22 15,0 22-15,0 0 0,0-1 16,0 1-16,0 0 0,0 20 0,0 1 16,0 0-16,-21 21 15,0 0-15,0 0 16,21 21-16,-22 0 0,1 1 16,21-1-16,0 21 0,0 0 0,-21 1 15,21 20-15,-21-20 0,21-1 16,0 21-16,-21-20 0,21 20 0,0-20 15,0-1-15,0 0 0,0 1 16,0-22-16,0 21 0,0-21 16,0 0-16,21 1 0,0-1 15,0 0-15,0 0 0,1 0 0,-1-21 16,21 0-16,-21 0 0,0 0 0,22 0 16,-22 0-16,0-21 0,21 21 15,-20-21-15,-1 0 0,0 0 0,0 21 16,0-43-16,0 22 0,1 0 15,-1 0-15,-21 0 0,0-22 0,21 22 16,-21 0-16,21 21 0,-21-21 16,0 0-16,0 42 31,0 0-31,0 21 0,0-21 16,0 1-16,-21-1 0,21 63 31,0-62-31,0-1 0,0 0 0,0 0 15,0 0-15,21-21 32,0-21-17,-21 0-15,0 0 0,0 0 16,21-1-16,1 1 0</inkml:trace>
  <inkml:trace contextRef="#ctx0" brushRef="#br0" timeOffset="187.24">4212 953 0,'-42'0'31,"42"21"16,0 0-32</inkml:trace>
  <inkml:trace contextRef="#ctx0" brushRef="#br0" timeOffset="595.78">4424 1397 0,'0'0'0,"0"21"32,21-21-32,0 0 15,0-21-15,0 21 0,1-21 0,-1 0 16,0 21-16,0-21 16,0-1-16,0 22 0,1-21 0,-1 0 15,0 0-15,-21 0 0,0 0 16,0-1-16,0 1 0,-21 21 15,0-21-15,-1 21 16,1 0-16,-21 0 0,21 0 0,0 21 16,-22 0-16,22 1 0,0-1 0,-21 0 15,20 0-15,1 0 0,0 22 16,21-22-16,0 21 0,-21-21 0,21 0 16,0 1-16,0 20 0,0-21 15,21 0-15,0 0 16,22 1-16,-22-22 0,21 0 15,-21 0-15,22 0 0,-1 0 0,0 0 16,1 0-16,-1-22 0,0 1 0,1 0 16,-1 0-16,0 0 0</inkml:trace>
  <inkml:trace contextRef="#ctx0" brushRef="#br0" timeOffset="1084.5">5143 1101 0,'0'0'0,"-21"0"15,0 21 1,0 0 0,21 0-16,0 0 0,0 1 15,0-1-15,-21 21 0,21-21 0,0 0 16,-21 22-16,21-22 0,0 0 16,0 0-16,0 0 0,0 1 0,-22-1 15,22 0-15,0 0 0,0 0 16,0 0-16,0-42 47,0 0-47,0 0 15,0 0-15,0 0 16,0-1-16,22-20 0,-22 21 0,21 0 16,0-22-16,-21 22 0,21-21 0,0 21 15,0 0-15,1-22 0,-1 22 16,0 0-16,0 21 0,0-21 0,0 21 15,1 0-15,-1 0 0,0 0 16,0 21-16,0 0 0,0 0 0,1 0 16,-22 1-16,0-1 0,0 21 15,0-21-15,0 0 0,0 22 0,0-22 16,0 0-16,0 0 0,0 0 0,0 1 16,0-1-16,0 0 15,0 0-15,-22-21 16,22-21 15,0 0-31,22 21 16</inkml:trace>
  <inkml:trace contextRef="#ctx0" brushRef="#br0" timeOffset="1405.32">5948 635 0,'-21'42'31,"21"1"-31,-22-22 0,22 21 16,-21 1-16,21 20 0,-21-21 15,0 1-15,0 20 0,21-20 0,-21 20 16,-1-21-16,1 1 0,0-1 15,21-21-15,0 22 0,0-22 16,0 21-16,0-21 0,0 0 0,0 1 16,0-1-16,21-21 15,0 0-15,1 0 0,-1 0 16,0 0-16,0-21 16,0-1-16,0 1 15,-21 0-15,22 0 0</inkml:trace>
  <inkml:trace contextRef="#ctx0" brushRef="#br0" timeOffset="1592.21">5694 1143 0,'21'0'15,"0"0"-15,0 0 16,0 0-16,1-21 0,-1 21 15,0 0-15,0 0 0,0 0 0,0-21 16,1 21-16,-1-21 0,0-1 16,0 22-16</inkml:trace>
  <inkml:trace contextRef="#ctx0" brushRef="#br0" timeOffset="3731.48">7408 995 0,'64'-21'31,"-64"0"-31,42-1 0,-21 1 16,0 0-16,1 21 16,-1-21-16,0 0 0,0 0 0,0-1 15,0 1-15,1 0 0,-1 0 16,-21 0-16,0 0 0,0-1 15,0 1-15,0 0 0,0 0 16,-21 0-16,-1 0 0,-20-1 16,21 22-16,-21 0 0,-1-21 0,1 21 15,0 0-15,20 0 0,-20 0 0,0 21 16,21 1-16,-22-1 0,22 0 16,0 0-16,0 0 0,21 0 0,0 22 15,0-22-15,0 21 0,0 1 16,0-22-16,0 21 0,0 0 0,0-20 15,0 20-15,21-21 0,0 21 16,0-20-16,-21 20 0,21-21 16,1 0-16,-1 22 0,0-22 0,0 0 15,0 0-15,0 21 0,-21-20 16,0-1-16,0 0 0,0 0 0,0 0 16,0 0-16,0 1 0,-21-1 15,0-21-15,0 21 0,-21 0 0,20-21 16,-20 0-16,21 21 0,-21-21 0,-1 0 15,22 0-15,-21 0 0,21 0 16,-1-21-16,-20 0 0,21 21 0,21-21 16,-21 0-16,0-1 0,21-20 15,-22 21-15,22 0 0,0-22 0,0 22 16,0-21-16,0 21 0,0-22 16,0 22-16,0 0 0,0 0 15,0 0-15,0 0 0,0-1 0,22 22 31,-22 22-31,21-1 0,0 0 16,-21 21-16,0-21 0,0 1 16,21-1-16,-21 21 0,21-21 0,-21 0 15,0 1-15,0 20 0,21-21 16,-21 0-16,22 0 0,-22 1 16,21-1-16,0 0 0,-21 0 0,21-21 15,0 21-15,0-21 0,1 0 0,-1 0 16,21 0-16,-21 0 0,22 0 15,-22 0-15,21 0 0,0 0 0,1-21 16,-22 21-16,21-21 0,1 0 16,-1 0-16,0-1 0,1 1 0,-22 0 15,21 0-15,-21-21 0,0 20 0,1 1 16,-1-21-16,0 21 0,-21 0 16,0-1-16,0 1 0,0 0 0,0 0 15,0 0-15,-21 21 16,0 0-1,-1 0-15,1 21 16,0-21-16,21 21 0,-21 21 0,0-20 16,21-1-16,0 0 0,0 21 15,-21-21-15,21 1 0,0-1 16,-22 21-16,22-21 0,0 0 0,0 1 16,0-1-16,0 0 0,22 0 15,-1-21-15,0 0 0,0 21 16,0-21-16,22 0 0,-22 0 15,0 0-15,21-21 0,1 21 16,-22-21-16,21 0 0,-21 0 0,22 21 16,-22-22-16,0-20 0,21 21 15,-21 0-15,1 0 0,-1-22 0,-21 22 16,0 0-16,21 0 0,-21 0 0,0-1 16,0 1-16,0 0 15,-21 21 1,0 0-16,-1 0 31,22 21-31,0 0 16,22-21-1,-1 0 1,0 0-16,0 0 16,0 0-16,0 0 15,1-21-15,-1 21 16,-21-21-16,21 21 15,-21-21-15,21 21 0,-21 21 47,0 0-47,0 0 0,0 1 16,0-1-16,0 0 0,0 0 16,0 0-16,0 0 0,0 1 0,0-1 15,0 0-15,0 0 0,0 0 0,21 0 16,-21 1-16,21-1 0,-21 0 15,22 0-15,-1-21 0,0 0 16,0 21-16,21-21 16,-20 0-16,-1 0 0,0 0 0,0 0 15,0 0-15,22 0 0,-22-21 0,0 0 16,0 0-16,0 21 0,0-21 16,1-1-16,-1 1 0,0-21 0,-21 21 15,21 0-15,0-1 0,-21-20 0,0 21 16,21 0-16,-21 0 0,22-1 15,-22 1-15,0 0 0,0 42 47,0 0-47,0 1 0,0-1 16,-22 0-16,22 0 0,0 0 16,-21 0-16,21 1 0,0-1 0,0 0 15,0 0-15,0 0 0,0 0 0,0 1 16,0-1-1,21-21-15,1 0 0,-1 0 16,0 0-16,0 0 16,0 0-16,0-21 0,1 21 15,-1-22-15,0 1 0,-21 0 16,21 0-16,0 21 0,0-21 0,-21-22 16,22 22-16,-22 0 0,21 0 0,-21 0 15,0 0-15,21-1 0,-21 1 16,0 0-16,0 0 15,0 42 17,0 0-32,-21 0 0,21 1 15,0-1-15,0 0 0,0 0 0,0 0 16,-21 0-16,21 1 0,0-1 16,0 0-16,0 0 0,0 0 0,0 0 15,0 1-15,0-1 0,21-21 16,0 0-16,0 0 15,0 0-15,0 0 0,1 0 16,-1 0-16,0-21 16,0-1-16,0 1 15,-21 0-15</inkml:trace>
  <inkml:trace contextRef="#ctx0" brushRef="#br0" timeOffset="4180.02">9567 1228 0,'0'21'15,"21"-21"17,1 0-17,-1 0-15,0 0 0,0 0 0,0 0 16,0-21-16,22 21 0,-22-21 15,0 21-15,0-22 0,0 22 0,1-21 16,-22 0-16,0 0 0,0 0 16,0 0-16,0-1 15,0 1-15,-22 21 16,1 0-16,0 0 0,0 0 16,0 0-16,0 21 0,-1 1 15,1-1-15,21 0 0,-21 0 16,21 0-16,-21 0 0,21 1 0,-21-1 15,21 21-15,0-21 0,0 0 16,0 1-16,0-1 0,0 0 0,0 0 16,0 0-16,0 0 15,21-21-15,0 22 0,0-22 16,0 0-16,1 0 0,-1 0 16,0 0-16,0 0 0,0 0 0,0 0 15,22 0-15,-22-22 0,0 22 0,21-21 16,-20 0-16,-1 21 0,21-21 15</inkml:trace>
  <inkml:trace contextRef="#ctx0" brushRef="#br0" timeOffset="4637.06">10266 1101 0,'0'-43'0,"0"22"31,21 21-16,0 0 1,0 0-16,0 0 0,22 0 0,-22 21 16,0 1-16,0-1 0,0 0 0,1 0 15,-22 0-15,21 0 0,-21 1 16,21-1-16,-21 0 0,0 0 16,0 21-16,0-20 0,0-1 0,0 0 15,0 0-15,-21 0 0,21 0 16,-21-21-16,-1 22 0,1-1 0,21 0 15,-21-21-15,0 0 16,21-21 15,0 0-31,0-1 16,21 1-16,0 0 0,-21-21 16,21 21-16,1-1 0,-1-20 15,0 21-15,0-21 0,0 20 16,0-20-16,1 21 0,-1-21 0,0 20 15,0 1-15,-21 0 0,21 21 0,0-21 16,-21 42 15,0 0-15,0 0 0,-21-21-16</inkml:trace>
  <inkml:trace contextRef="#ctx0" brushRef="#br0" timeOffset="5313.07">2222 2307 0,'0'0'15,"-21"0"-15</inkml:trace>
  <inkml:trace contextRef="#ctx0" brushRef="#br0" timeOffset="5440">2117 2286 0,'63'0'16,"-42"0"-16,0 0 15,1 0-15,-1 0 0,21 0 0,0 0 16,1 0-16,20 0 0,-20 0 0,-1 0 15,21 0-15</inkml:trace>
  <inkml:trace contextRef="#ctx0" brushRef="#br0" timeOffset="5932.7">3260 2265 0,'0'0'0,"169"0"15,-84 0-15,-22 0 0,22 0 16,-1 0-16,1 0 0,21 0 16,-21 0-16,20 0 0,1-21 15,0 21-15,21 0 0,0 0 0,0 0 16,0-21-16,0 21 0,0 0 15,0 0-15,21 0 0,-21 0 0,21-22 16,-21 22-16,0 0 0,0 0 0,22 0 16,-22 0-16,0 0 0,21 0 15,-21 0-15,0 0 0,0 0 0,127 0 16,-106 0-16,-21 0 0,0 0 16,0 0-16,0 0 0,0 0 15,0 0-15,0 0 0,-21 0 0,21 0 16,0 0-16,0 0 0,0 0 0,-21 0 15,21 0-15,-22 0 16,1 0-16,0 0 0,21 0 0,-21 0 16,0 0-16,0 0 0,-1 0 0,-20 0 0,21-21 15,-21 21-15,-1 0 16,1 0-16,-22 0 0,22 0 0,-21 0 16,-1 0-16,-21 0 0,22-21 0,-22 21 15,1 0-15,-22 0 0,21 0 16,-21 0-16,0 0 0,1 0 0,-1-21 15,0 21-15,0-21 32,0 21 30,-21-21-46</inkml:trace>
  <inkml:trace contextRef="#ctx0" brushRef="#br0" timeOffset="7532.58">2984 2328 0,'-21'0'0,"0"0"16,0 0-16,0 0 0,0 0 15,-1 0-15,1 0 0,0 0 16,0 0-16,0 0 0,0 0 0,-1 0 16,1 0-16,0 0 0,0 0 0,-21 0 15,20 0-15,-20 0 0,0 0 16,21 22-16,-22-22 0,22 0 0,0 0 15,0 0-15,0 0 16,-1 0-16,1 0 0,0 0 0,0 0 16,0 0-1,0 0 1,42 0 31,0 0-47,0 0 15,0 0-15,22 0 0,-22-22 16,0 22-16,21 0 0,1 0 0,-1 0 16,0 0-16,1 0 0,20-21 15,-21 21-15,22 0 0,-1 0 16,-20-21-16,20 21 0,1 0 16,-1 0-16,1 0 0,-1 0 0,1-21 15,-1 21-15,1 0 0,-1 0 16,-20 0-16,20 0 0,-21 0 0,1 0 15,-1 0-15,-21 0 0,22 0 0,-22 0 16,0 0-16,0 0 0,0 0 16,-42 0 31</inkml:trace>
  <inkml:trace contextRef="#ctx0" brushRef="#br0" timeOffset="10779.73">2963 3344 0,'0'0'0,"0"-21"31,21 21-31,-21-21 0,0 0 16,22 0-16,-22 0 16,0-1-16,0 1 15,0 0-15,0 0 16,0 0-16,0 0 0,0-1 16,21 1-16,-21 0 15,0 0-15,0 0 16,0 42 31,0 0-47,0 0 15,0 0-15,0 1 0,0 20 0,0 0 16,0 1-16,0-1 0,0 0 16,0 22-16,0-22 0,0 0 0,0 1 15,0-1-15,-21 0 0,-1 1 16,22-22-16,0 21 0,0-21 0,-21 1 15,21-1-15,0 0 0,-21-21 16,21 21-16,0 0 0,0 0 31,0-42 1,0 0-17</inkml:trace>
  <inkml:trace contextRef="#ctx0" brushRef="#br0" timeOffset="11167.51">3365 3598 0,'0'22'0,"0"-1"15,0 0 1,22-21-16,-1 0 16,0 0-1,0 0-15,0 0 16,0-21-16,-21 0 16,22 21-16,-1-22 0,-21 1 15,0 0 1,0 0-1,-21 21 1,-1 0 0,1 0-16,0 21 15,0-21-15,21 21 16,-21-21-16,21 21 16</inkml:trace>
  <inkml:trace contextRef="#ctx0" brushRef="#br0" timeOffset="12503.88">4127 3598 0,'0'22'0,"0"-1"16,-21-21-16,21 21 15,0 0-15,0 0 16,0 0-16,0 1 15,21-22 1,1 0 0,-1 0-1,-21-22 1,21 1-16,-21 0 0,21 21 16,-21-21-16,0-21 0,0 20 15,21 1-15,-21-21 0,21 21 0,-21-22 16,22 1-16,-1 0 0,-21-1 15,21 1-15,-21 21 0,21-21 16,0 20-16,-21 1 0,21 0 0,-21 0 16,22 21-16,-1 0 15,0 0-15,0 21 16,-21 0 0,21 0-16,-21 1 15,0-44 32,0 1-31,0 0-16,0 0 15,0 0-15,0 0 16,0-1-16,0 1 16,-21 21-16,0-21 0,0 21 15,0 0 1,-1 0-16,1 0 0,21 21 15,0 0-15,-21 1 0,21-1 16,-21 0-16,21 21 0,0 1 0,0-22 16,0 21-16,0 0 0,0 1 0,0-1 15,0 0-15,0-20 0,0 20 16,0-21-16,0 0 0,0 22 0,21-22 16,0 0-16,0 0 15,1-21-15,-1 21 0,0 0 0,0-21 16,0 0-16,0 22 0,22-22 0,-22 0 15,0 0-15,21 0 0,-20 0 16,20 0-16,-21 0 0,0-22 0,22 22 16,-22-21-16,0 0 0,21 0 15,-21 0-15,1 0 0,-1-22 16,0 22-16,0-21 0,-21-1 0,21 1 0,0 0 16,-21-1-16,22-20 0,-22 21 15,0-1-15,0 1 0,0 0 16,21 20-16,-21-20 0,0 21 15,0 0-15,0 0 0,0-1 0,0 1 16,0 0-16,0 42 31,0 0-31,0 1 16,0-1-16,0 0 0,0 21 16,0 1-16,0-1 0,-21 0 0,21 22 15,0-22-15,0 0 0,0 1 0,0-1 16,0 0-16,0 1 0,0-1 15,0-21-15,0 0 0,0 1 0,0-1 16,21 0-16,0 0 0,0-21 16,0 21-16,0-21 0,22 0 15,-22 0-15,0 0 0,0 0 16,0 0-16,1-21 0,-1 21 16,0-21-16,0 0 0,-21 0 0,21-1 15,0 1-15,1-21 0,-22 21 0,21-22 16,-21 1-16,21 21 0,-21-21 15,0 20-15,0 1 0,0 0 0,0 0 16,0 0-16,0 42 31,0 0-31,0 0 0,0 0 16,0 22-16,0-22 0,0 21 16,0-21-16,0 1 0,0 20 0,0-21 15,0 0-15,0 0 0,0 1 0,0-1 16,0 0-16,0 0 15,21-21 1,0 0-16,0 0 16,1 0-16,-1-21 0,0 0 15,-21 0-15,0-1 0,21 1 0,0-21 16,-21 21-16,21-22 0</inkml:trace>
  <inkml:trace contextRef="#ctx0" brushRef="#br0" timeOffset="12703.76">5630 3027 0,'0'0'15,"-21"0"-15,0 0 0,0 0 16,21 21 15,0 0-15,21-21-1,0 21 1</inkml:trace>
  <inkml:trace contextRef="#ctx0" brushRef="#br0" timeOffset="13656.3">5821 3514 0,'0'0'16,"21"0"-16,0 0 0,0 0 16,0 0-16,1 0 15,-1-21-15,0 21 0,-21-22 16,21 1-16,0 0 0,0 21 16,-21-21-16,22 0 0,-1 0 15,-21-1-15,21 1 0,-21 0 0,0 0 16,0-21-16,0 20 0,0 1 15,0 0-15,0 0 0,-21 21 16,0 0-16,-1 0 16,1 0-16,0 0 15,0 21-15,0 0 0,0 0 0,21 22 16,-22-22-16,22 21 0,-21-21 16,21 22-16,0-22 0,0 0 0,0 21 15,0-20-15,0-1 0,0 0 16,0 0-16,0 0 0,21 0 15,1-21-15,-1 0 0,0 22 0,0-22 16,0 0-16,0 0 0,1 0 16,-1 0-16,0 0 0,0-22 0,0 1 15,22 21-15,-22-21 0,0 0 0,0 21 16,0-21-16,0 0 0,22-1 16,-22 1-16,-21-21 0,21 21 0,0 0 15,-21-22-15,21 22 0,-21 0 16,0-21-16,0 20 0,0 1 0,0 0 15,0 0-15,-21 21 47,21 21-47,-21 0 0,21 22 16,0-22-16,0 0 0,0 0 16,-21 21-16,21-20 0,0 20 0,-21-21 15,21 0-15,0 0 0,0 22 16,0-22-16,0 0 0,0 0 15,0 0-15,0 1 0,0-1 16,0-42 31,0-1-47,0 1 16,0 0-16,0 0 0,0-21 15,21 20-15,0 1 0,-21-21 16,21 21-16,0-22 0,1 22 0,-1-21 15,0 0-15,21 20 0,-21-20 16,22 21-16,-1 0 0,-21 0 0,22-1 16,-22 22-16,21 0 0,-21 0 0,0 0 15,1 0-15,-1 0 0,0 0 16,0 22-16,-21-1 0,0 0 0,0 21 16,0-21-16,0 22 0,0-22 15,0 21-15,0-21 0,0 22 0,0-22 16,0 21-16,-21-21 0,21 1 15,-21-1-15,21 0 0,0 0 16,0 0-16,0 0 0,0 1 16,21-22-1,0 0 1,0 0-16,0-22 0,1 1 16,-1 0-16,0 0 0,0 0 15,0 0-15</inkml:trace>
  <inkml:trace contextRef="#ctx0" brushRef="#br0" timeOffset="13983.8">7387 2688 0,'0'0'0,"0"-21"0,0 0 16,0 0-16,0 0 0,0 42 31,0 0-31,-21 0 0,21 0 15,-21 0-15,21 22 0,0-1 0,0 0 16,-21 1-16,21-1 0,-22 0 16,22 1-16,-21 20 0,21-20 0,0 20 15,-21 1-15,21-22 0,-21 0 16,21 22-16,0-22 0,0-21 16,0 22-16,0-1 0,0-21 0,0 0 15,0 0-15,0 1 0,0-1 0,21 0 16,0-21-1,0 0-15,1 0 0,-1-21 16,0 21-16,0-21 0,0-1 16,0 1-16,1 0 0,-22 0 15,21-21-15,0 20 0</inkml:trace>
  <inkml:trace contextRef="#ctx0" brushRef="#br0" timeOffset="14069.75">7239 3133 0,'0'0'0,"-42"0"0</inkml:trace>
  <inkml:trace contextRef="#ctx0" brushRef="#br0" timeOffset="14234.66">7683 3027 0,'0'-21'15</inkml:trace>
  <inkml:trace contextRef="#ctx0" brushRef="#br0" timeOffset="16048.06">7048 3112 0,'0'21'0,"-21"-21"16,0 21 0,0-21-16,0 0 0,0 0 15,-1 0-15,22 21 0,-21-21 16,0 0-16,42 0 47,0 0-47,1-21 0,-1 0 0,21 21 15,0-21-15,1 21 0,-1-22 16,0 22-16,1-21 0,-1 0 0,0 21 16,22-21-16,-22 21 0,1-21 15,-1 21-15,0-21 0,1 21 16,-1-22-16,0 22 0,-21 0 0,1 0 15,-1-21-15,0 21 110</inkml:trace>
  <inkml:trace contextRef="#ctx0" brushRef="#br0" timeOffset="18716.37">9313 2985 0,'0'0'0,"21"0"32,1 0-32,-1 0 15,0 0-15,0 0 0,0-22 0,0 1 16,1 21-16,20-21 0,-21 21 15,21-21-15,-20 21 0,20-21 16,-21 0-16,0 21 0,22-22 0,-22 1 16,0 0-16,-21 0 0,0 0 15,0 0-15,0-1 16,-21 22-16,-22 0 0,22-21 16,-21 21-16,0 0 0,-1 0 0,1 0 15,-22 0-15,22 0 0,0 0 0,-1 21 16,-20-21-16,21 22 0,-1-1 15,22 0-15,-21 0 0,21 0 0,-1 0 16,1 1-16,21-1 0,0 0 0,0 0 16,0 0-16,0 0 0,21 1 15,1-1-15,-1 0 0,0 0 0,0 21 16,21-20-16,-20-1 0,-1 0 0,21 21 16,-21-21-16,0 1 0,22-1 15,-22 21-15,0-21 0,0 0 16,0 1-16,1 20 0,-1-21 0,-21 0 15,0 0-15,0 1 0,0-1 16,0 0-16,0 0 0,-21 0 0,-1 0 16,1-21-16,0 22 0,-21-1 0,21-21 15,-1 0-15,1 0 0,-21 0 16,21 0-16,0 0 0,-1 0 0,1 0 16,0-21-16,0-1 0,0 1 15,21 0-15,-21 0 0,21 0 16,-22 0-16,22-1 0,0 1 0,0-21 15,0 21-15,0 0 0,0-1 0,0 1 16,0 0-16,0 0 16,0 0-16,0 0 15,0 42 1,0 0 0,0 0-16,0 0 0,0 0 0,0 22 15,0-22-15,22 0 0,-1 21 0,-21-20 16,21-1-16,0 0 0,-21 0 15,21 0-15,0 0 0,1 1 0,-1-1 16,21-21-16,-21 0 0,0 21 0,1-21 16,20 0-16,-21 0 0,21 0 15,1 0-15,-1 0 0,0-21 0,1 0 16,-1-1-16,0 22 16,1-21-16,-1 0 0,-21 0 0,22 0 15,-1-22-15,-21 22 0,0 0 0,22-21 16,-43-1-16,21 22 0,-21-21 15,21 21-15,-21-22 0,0 22 0,0 0 16,0 0-16,0 0 0,0 0 0,0-1 16,-21 22-16,0 0 15,-1 0-15,1 0 0,0 22 16,21-1-16,-21 0 0,0 0 0,0 21 16,21-20-16,-22-1 0,1 21 15,0 0-15,21-20 0,0 20 16,0-21-16,-21 0 0,21 22 0,0-22 15,0 0-15,0 0 0,0 0 16,0 0-16,21-21 0,0 22 0,0-22 16,1 0-16,20 0 0,-21 0 15,0 0-15,22 0 0,-22 0 0,0-22 16,21 1-16,-21 21 0,22-21 16,-22 0-16,21 0 0,-21 0 0,1-1 15,-1-20-15,0 21 0,-21 0 0,0-22 16,21 22-16,-21 0 0,0 0 15,0-21-15,0 20 0,0 1 16,0 0-16,-21 21 16,0 0-1,21 21-15,0 0 16,0 1-16,0-1 16,0 0-16,21-21 15,0 0 1,0 0-16,0 0 0,1 0 15,-1 0-15,0 0 16,0-21-16,0 0 0,0 21 0,1-22 16,-1 1-16,0 21 0,0-21 0,0 21 15,-21-21-15,0 0 0,21 21 16,-21 21 15,0 0-15,-21 0-16,21 22 0,0-22 15,0 0-15,-21 21 0,21-21 0,0 22 16,0-22-16,0 21 0,0-21 16,0 1-16,0 20 0,0-21 0,21 0 15,0 0-15,1 1 0,-1-22 16,0 0-16,0 0 0,0 0 16,0 0-16,1 0 0,-1 0 15,21 0-15,-21-22 0,22 22 0,-22-21 16,0 0-16,21 0 0,-21 0 15,22 0-15,-22-22 0,0 22 0,0 0 16,0-21-16,1 20 0,-1-41 16,0 42-16,-21 0 0,0-1 15,0 1-15,0 0 0,-21 21 32,0 21-17,21 0-15,-22 1 0,22-1 0,0 0 16,0 21-16,0-21 0,0 1 0,0-1 15,0 21-15,0-21 0,0 0 16,0 1-16,0-1 0,0 0 16,0 0-16,22-21 15,-1 0-15,0 0 0,0 0 16,0 0-16,0 0 0,1 0 16,-1-21-16,0 21 0,0-21 15,0 0-15,0-1 0,1 1 0,-1-21 16,0 21-16,0 0 0,-21-1 15,21-20-15,0 21 0,-21 0 0,0-22 16,22 22-16,-22 0 0,21 21 0,-21-21 16,0 0-16,0 0 15,0 42 17,0 0-32,0 0 0,0 0 15,0 0-15,0 1 0,0 20 0,-21-21 16,21 0-16,0 22 0,0-22 0,0 0 15,0 0-15,0 21 0,0-20 16,0-1-16,0 0 0,21 0 16,0-21-16,0 0 0,0 0 15,0 0-15,22 0 0,-22 0 16,0 0-16,0 0 0,22-21 16,-22 0-16,21 21 0,-21-21 0,22-1 15,-22 1-15,0 0 0,0 0 16,0-21-16,0 20 0,1 1 15,-1 0-15,-21-21 0,0 21 0,0-1 16,0 1-16,0 0 0,0 0 16,-21 21-1,-1 0-15,1 0 16,21 21-16,-21 0 0,0 0 16,21 1-16,-21-1 0,21 0 15,0 21-15,0-21 0,0 1 0,0-1 16,0 0-16,0 0 0,0 0 0,0 0 15,0 1-15,0-1 0,0 0 16,21-21-16,-21 21 0,21-21 16,0 0-16,0 0 0,1 0 15,-1 0-15,0 0 0,0 0 0,21 0 16,-20-21-16,20 21 0,-21-21 16,0 0-16,22-1 0,-22 1 0,0 0 15,0 0-15,0 0 0,0 0 0,1-22 16,-1 22-16,0-21 0,-21 21 15,0-22-15,0 22 0,0-21 16,0 21-16,0-1 0,0 1 16,-21 21-1,0 0-15,-1 0 16,22 21-16,0 1 31,22-22-15,-1 0-16,0 0 15,0 0-15,0 0 0,0 0 16,-21-22-16,22 22 0,-1 0 0,0-21 16,0 21-16,-21-21 0,21 21 15,-21-21-15,0 42 32,0 0-17,-21 0-15,21 1 0,0 20 16,-21-21-16,0 21 0,21-20 15,-21 20-15,21-21 0,0 21 0,0-20 16,0 20-16,0-21 0,0 0 16,0 0-16,0 1 0,0-1 0,21 0 15,0-21-15,0 0 0,0 0 0,0 0 16,1 0-16,20 0 0,0 0 16,1 0-16,-22-21 0,21 21 0,0-21 15,1-1-15,-22 1 0,21 21 0,1-21 16,-22 0-16,0 21 0,0-21 0,0 21 15,-42 0 17,-21 0-32</inkml:trace>
  <inkml:trace contextRef="#ctx0" brushRef="#br0" timeOffset="20003.39">3154 4826 0,'-21'0'31,"-1"-21"0,22 0-15,-21 21-16,21-21 0,0-1 16,0 1-1,0 0-15,0 0 16,21 0-1,1 21-15,-1-21 0,0 21 16,0 0-16,0-22 0,0 22 16,1 0-16,-1 0 0,0 0 15,0 0-15,0 22 0,0-1 16,-21 0-16,22 0 0,-22 21 0,21-20 16,-21 20-16,0 0 0,0 22 0,0-22 15,-21 0-15,-1 1 0,-20-1 16,21 22-16,-21-22 0,20-21 0,-20 21 15,0 1-15,-1-22 0,1 21 16,21-21-16,-21 1 0,-1-1 16,1 0-16,21-21 0,-22 21 0,1-21 15,21 0-15,-21 0 0,20 0 16,1 0-16,0 0 0,0-21 0,0 21 16,21-21-16,-21 0 0,21-1 15,0 1-15,0 0 0,0 0 0,0-21 16,0 20-16,21 1 0,0-21 15,0 21-15,0-22 0,0 22 0,1 0 16,-1 0-16,0 0 0,0 21 16,21 0-16,-20 0 0,-1 0 0,0 0 15,0 21-15,0 0 0,0 0 16,1 0-16,-1 1 0,0 20 16,0-21-16,-21 21 0,21-20 0,-21-1 15,0 21-15,21-21 0,-21 0 16,22 1-16,-22-1 0,0 0 0,21 0 15,-21 0-15,21-21 16,0 0 0,0 0-16,0 0 15,1 0-15,-1-21 16,0 0-16,0 0 0,0 0 0</inkml:trace>
  <inkml:trace contextRef="#ctx0" brushRef="#br0" timeOffset="20207.47">3768 5165 0,'42'0'16,"-21"0"0,0 0-1,0 0 16,1-21-31,-22-1 16</inkml:trace>
  <inkml:trace contextRef="#ctx0" brushRef="#br0" timeOffset="21143.55">5228 4699 0,'0'0'0,"0"-21"0,21 0 0,-21 0 15,0-1-15,0 1 16,0 0-16,0 0 15,0 0-15,-21 42 32,0 0-32,21 0 0,-21 0 15,21 22-15,0-1 0,0 0 0,-21 1 16,21-1-16,-22 22 0,22-22 0,0 21 16,0-20-16,-21 20 0,21-20 15,-21-1-15,21 0 0,-21 1 0,21-1 16,0-21-16,0 0 0,0 22 0,0-22 15,0 0-15,21-21 16,0 0 0,0 0-16,-21-21 0,22 0 15,-1-1-15,0 1 0,-21 0 16,21-21-16,0 21 0,0-22 0,1 22 16,-1-21-16,0-1 0,0 1 15,-21 21-15,21-21 0,0-1 0,1 22 16,-22-21-16,21 21 0,-21-1 15,21 22-15,-21 22 16,0-1 0,0 21-16,0-21 0,0 22 15,0-1-15,0-21 0,0 21 0,0 1 16,0-22-16,0 21 0,0 1 16,21-22-16,-21 21 0,21-21 15,-21 0-15,21 1 0,1-1 0,-22 0 16,21-21-16,0 0 0,0 0 0,0 0 15,0 0-15,22 0 0,-22 0 16,0 0-16,21-21 0,-20 0 0,20-1 16,-21-20-16,0 21 0,22-21 0,-22-1 15,0 1-15,0 0 0,0-1 16,0-20-16,-21-1 0,0 22 0,22-22 16,-22 22-16,0 0 0,0-1 0,0 1 15,0 0-15,0 21 16,0-1-16,0 1 0,0 0 0,-22 21 15,22 21 17,0 0-32,0 1 0,0-1 15,0 0-15,0 0 0,0 0 16,22 0-16,-1 1 0,-21-1 16,21 0-16,0-21 0,-21 21 0</inkml:trace>
  <inkml:trace contextRef="#ctx0" brushRef="#br0" timeOffset="21527.33">6286 5228 0,'0'0'0,"43"21"32,-22-21-32,0-21 15,0 21-15,-21-21 0,21 0 16,1 21-16,-1-21 0,0 0 0,0-1 15,0 1-15,0 0 0,1 0 0,-22 0 16,0 0-16,0-1 0,0 1 16,0 0-16,0 0 0,0 0 0,0 0 15,0-1-15,-22 22 0,1 0 0,0 0 16,0 0-16,0 0 16,0 22-16,-1-1 0,-20 0 0,21 21 15,0-21-15,0 1 0,-1 20 0,22 0 16,0-21-16,-21 22 0,21-1 15,0-21-15,0 0 0,0 22 0,0-22 16,0 0-16,21 0 0,1 0 0,-1 1 16,0-22-16,0 21 0,21-21 15,-20 0-15,20 0 0,0 0 0,1 0 16,-1 0-16,0 0 0,1-21 0,-1-1 16,0 1-16,1 0 0,-1 0 15,-21 0-15</inkml:trace>
  <inkml:trace contextRef="#ctx0" brushRef="#br0" timeOffset="22032.05">7175 4636 0,'0'0'0,"0"-43"0,0 22 15,0-21-15,0 21 0,0-1 16,0 1-16,0 0 0,-21 21 16,0 0-16,21 21 15,0 0-15,-21 1 0,21 20 16,-21-21-16,21 21 0,0 1 0,-21-1 15,21 0-15,0 22 0,0-22 0,0 1 16,0 20-16,0-21 0,-22 1 16,22-1-16,0 0 0,0 1 15,0-1-15,0-21 0,0 22 0,0-22 16,0 0-16,0 0 16,0-42 15,0 0-16,0 0-15,0-1 0,0 1 0,0-21 16,0 21-16,0 0 0,22-22 0,-1 1 16,0 21-16,0-22 0,0 22 15,0-21-15,1 21 0,20 0 0,-21-1 16,0 22-16,22 0 0,-22 0 16,0 0-16,0 0 0,21 22 15,-20-1-15,-1 0 0,0 0 0,0 21 16,0-20-16,-21-1 0,0 21 0,0-21 15,0 0-15,0 1 0,-21-1 16,21 21-16,-21-21 0,0 0 0,-22-21 16,22 22-16,0-1 0,-21-21 0,21 21 15,-1-21-15,1 0 0,0 21 0,0-21 16,0 0-16,0 0 0,-1 0 16,1 0-1,21-21-15,0 0 0</inkml:trace>
  <inkml:trace contextRef="#ctx0" brushRef="#br0" timeOffset="22803.6">8953 5080 0,'0'0'0,"22"-21"0,-1 21 16,0-21-16,0 21 0,-21-21 0,21 21 15,0-22-15,-21 1 16,22 0-16,-1 21 0,-21-21 0,0 0 16,0 0-16,0-22 0,0 22 0,0 0 15,0 0-15,0 0 0,0-22 16,0 22-16,-21 0 0,-1-21 0,1 20 15,0 1-15,21 0 0,-21 21 0,0 0 16,0 0-16,-1 0 0,1 0 16,-21 0-16,21 21 0,0 0 0,-1 1 15,1 20-15,-21 0 0,21 1 0,0 20 16,-1-21-16,-20 1 0,21 20 16,0-20-16,21-1 0,0 0 0,-21 1 15,21-22-15,0 21 0,0-21 16,0 0-16,21 1 0,0-1 15,0-21-15,0 0 0,0 0 0,22 0 16,-22 0-16,21 0 0,-21-21 0,22-1 16,-1 22-16,0-21 0,1-21 15,-22 21-15,21 0 0,1-22 0,-22 22 16,0-21-16,21 21 0,-21-22 0,-21 1 16,22 21-16,-22-22 0,0 1 15,21 21-15,-21 0 0,0 0 0,-21 21 31,-1 21-31,22 0 16,-21 0-16,21 0 0,0 0 16,0 22-16,0-22 0,0 0 0,0 21 15,0-20-15,0-1 0,0 0 16,0 0-16,0 0 0,21 0 0,1 1 16,-1-1-16,0-21 0,0 0 0,-21 21 15,42-21-15,-20 0 0,-1 0 16,0 0-16,0 0 0,0-21 0,0 21 15</inkml:trace>
  <inkml:trace contextRef="#ctx0" brushRef="#br0" timeOffset="23132.42">9694 4847 0,'0'0'0,"0"-42"0,0 21 0,0-22 16,0 22-16,0 0 0,0 0 16,0 0-16,0 0 15,0 42 1,0 0-16,-21 0 0,21 21 15,0-20-15,-21 20 0,21 0 16,0 22-16,-21-22 0,21 0 0,0 22 16,0-22-16,-21 22 0,-1-22 0,22 0 15,-21 22-15,21-22 0,0 22 16,-21-22-16,21 22 0,-21-22 0,21 21 16,0-20-16,0-1 0,0 0 0,-21 1 15,21-22-15,0 0 0,0 0 16,0 0-16,0 1 0,0-44 31,0 1-15,0 0-16,0 0 0,0-21 15,0 20-15,21-20 0,-21 0 0,0-1 16,0 1-16,21-21 0,0 20 0,-21-20 16</inkml:trace>
  <inkml:trace contextRef="#ctx0" brushRef="#br0" timeOffset="23408.26">9631 4953 0,'0'0'0,"0"-42"0,42-128 31,-42 128-31,21 21 0,0 21 16,1-21-16,-1 21 0,0 0 0,21-21 15,-21 21-15,22 0 0,-1 0 0,0 0 16,-20 21-16,20-21 0,0 21 16,-21 0-16,22 21 0,-22-20 0,-21 20 15,0 0-15,0-21 0,0 22 0,0-1 16,-21-21-16,0 0 0,-22 22 15,22-22-15,-21 0 0,-1 0 0,22 0 16,-21-21-16,0 22 0,20-22 0,-20 0 16,21 0-16,0 0 0,0 0 15,42 0 17,0 0-32,0-22 0,0 22 15,22-21-15,-22 0 0,0 0 0</inkml:trace>
  <inkml:trace contextRef="#ctx0" brushRef="#br0" timeOffset="23691.92">10456 4678 0,'0'0'16,"0"-21"-16,0 42 16,-21 0-1,21 21-15,0-20 0,-21 20 16,21 0-16,-21 1 0,21-1 15,0 21-15,0-20 0,-21 20 16,-1 1-16,22-22 0,-21 22 0,0-22 16,21 21-16,-21-20 0,21 20 0,-21-20 15,0-1-15,21 21 0,0-20 16,-22-22-16,22 21 0,-21-21 0,21 22 16,0-22-16,0 0 0,0 0 15,0-42 1,21 21-1,1-21-15,-22 0 0,0 0 16</inkml:trace>
  <inkml:trace contextRef="#ctx0" brushRef="#br0" timeOffset="24003.74">10414 4932 0,'0'0'15,"0"-42"-15,0-1 0,0 1 0,0 21 0,21-22 16,-21 22-16,21 0 0,-21 0 15,21 21-15,1-21 0,-1 0 0,0 21 16,0 0-16,0 0 0,0 0 0,22 0 16,-22 0-16,21 0 0,-21 21 15,22 0-15,-22 0 0,0 0 16,0 22-16,-21-22 0,0 0 0,0 21 16,0-21-16,0 22 0,-21-22 15,0 21-15,0-21 0,-22 1 0,22-1 16,-21 0-16,21 0 0,-22-21 0,22 21 15,-21-21-15,21 0 0,0 21 16,-1-21-16,1 0 0,0 0 0,0 0 16,21-21 15,21 21-31,0-21 0,0 21 0</inkml:trace>
  <inkml:trace contextRef="#ctx0" brushRef="#br0" timeOffset="24480.47">11176 4424 0,'0'0'0,"0"-21"0,0 0 16,0-1-16,0 1 16,-21 42-1,0 1-15,21-1 0,-22 0 16,22 21-16,0-21 0,-21 22 15,0-1-15,21-21 0,-21 22 0,21-1 16,0 21-16,-21-20 0,0-1 16,21 0-16,0 1 0,-22-22 15,22 21-15,0-21 0,0 22 0,0-22 16,0 0-16,22-21 0,-1 21 0,0-21 16,0 0-16,0 0 0,0 0 15,1 0-15,-1 0 0,0 0 0,0-21 16,0 0-16,0 0 0,1 0 15,-1-1-15,0 1 0,0 0 0,-21-21 16,21 21-16,-21-1 0,21 1 0,-21 0 16,0 0-16,0 0 0,0 42 31,0 0-31,0 0 16,0 0-16,0 1 0,-21-1 0,21 0 15,0 0-15,0 0 0,0 0 0,0 1 16,0-1-16,0 0 15,21-21 17,-21-21-32,22 0 15,-22-1-15</inkml:trace>
  <inkml:trace contextRef="#ctx0" brushRef="#br0" timeOffset="24659.36">11472 4593 0,'0'-21'0,"0"42"0,0-63 15,0 63 17,-21-21-32,21 21 15,0 0-15,0 1 16,0-1-16,21-21 16,-21 21-16,21-21 0,1 0 0,-1 0 15,0 21-15,0-21 0,21 0 0</inkml:trace>
  <inkml:trace contextRef="#ctx0" brushRef="#br0" timeOffset="26752.44">11980 4657 0,'0'0'0,"0"-21"16,0-1-16,0 1 0,0 0 16,-21 21-1,0 0 1,0 0-16,0 0 0,-1 0 0,1 21 15,0 0-15,0 1 0,0-1 0,0 0 16,-1 21-16,1-21 0,21 22 16,-21-22-16,21 21 0,-21-21 0,21 22 15,0-22-15,0 21 0,0-21 0,0 1 16,0-1-16,21 0 16,0 0-16,0 0 0,1-21 0,-1 21 15,21-21-15,0 0 0,1 0 0,-1 0 16,0 0-16,1 0 0,-1 0 15,0-21-15,22 21 0,-22-21 0,1 0 16,-22 0-16,21 0 0,-21-1 0,22 1 16,-22-21-16,0 21 0,0-22 15,-21 1-15,0 21 0,21-21 0,-21 20 16,0-20-16,0 21 0,0 0 0,0 0 16,0-1-16,0 1 15,-21 21-15,21-21 0,-21 21 0,0 0 16,0 0-16,-1 0 0,22 21 15,-21 0-15,0 1 0,0-1 0,0 0 16,0 0-16,-1 0 0,1 22 16,0-22-16,0 21 0,0 0 0,0-20 15,21 20-15,-22-21 0,22 0 0,0 22 16,0-22-16,0 0 0,0 0 16,22-21-16,-1 0 0,0 0 15,0 0-15,0 0 0,0 0 0,1 0 16,-1 0-16,0-21 15,0 21-15,0-21 0,0 0 0,1-1 0,-22 1 16,21-21-16,0 21 0,-21-22 0,0 22 16,21 0-16,-21-21 15,21 21-15,-21-1 0,0 1 0,0 0 16,0 42 15,-21 0-31,21 1 0,0-1 0,0 0 16,0 0-16,0 0 0,0 22 0,0-22 15,0 0-15,0 0 0,0 0 16,0 0-16,0 1 0,0-1 0,21-21 16,0 21-16,1-21 0,-1 21 15,0-21-15,0 0 0,0 0 0,0 0 16,1 0-16,-1 0 0,0-21 16,42 0-16,-41 0 0,-1-1 15,21-20-15,-21 21 0,-21-21 0,21 20 16,1-20-16,-1 0 0,0-22 15,0 22-15,-21 0 0,21-1 0,0-20 16,1 20-16,-22 1 0,0 0 0,21-1 16,-21 1-16,0 21 15,0-21-15,0 20 0,0 1 0,-21 42 16,-1 1 0,1-1-16,21 0 15,-21 21-15,0-21 0,21 22 0,-21-1 16,21 0-16,0 1 0,-21 20 0,21-20 15,-22-1-15,22 0 0,0 1 16,0-1-16,0 0 0,0-21 0,0 22 16,22-22-16,-1 0 0,0 0 0,0-21 15,0 21-15,0-21 0,22 0 16,-1 0-16,-21 0 0,22-21 16,-22 21-16,21-21 0,-21 0 15,22 0-15,-22 0 0,0-22 0,0 22 16,21 0-16,-42-21 0,22 20 0,-1-20 15,-21 21-15,21 0 0,-21 0 16,0-1-16,0 1 16,0 42-1,-21-21-15,21 22 16,0-1-16,-21 0 0,-1 0 0,22 21 16,-21-20-16,21-1 0,0 0 15,0 21-15,0-21 0,0 1 0,0-1 16,0 0-16,21 0 0,1-21 15,-1 0-15,0 0 0,0 0 16,0 0-16,0 0 0,1 0 16,-1 0-16,21 0 0,-21-21 0,0 0 0,22 21 15,-22-21-15,0-1 16,0-20-16,0 21 0,1 0 0,-1 0 16,0-1-16,0 1 0,-21 0 0,0 0 15,0 0-15,21 0 0,-21-1 16,0 1-16,0 42 31,-21-21-31,21 22 16,0-1-16,0 0 0,-21 21 0,21-21 15,0 1-15,0-1 0,0 0 0,0 21 16,0-21-16,0 1 0,0-1 16,21 0-16,0-21 15,0 21-15,1-21 0,-1 0 16,0 0-16,0 0 0,0 0 0,22-21 15,-22 0-15,0 21 0,-21-21 16,21-1-16,0 1 0,-21 0 0,0 0 16,0 0-16,0 0 0,0-1 0,0 1 15,0 0-15,0 0 0,-21 0 16,0 0-16,21-1 0,-21 22 0,0 0 16,-1-21-16,1 21 0,0 0 0,0 0 15,42 0 32,0 0-47,0 0 0,1-21 16,20 21-16,-21 0 0,21 0 0,-20 0 15,20 0-15,-21 0 0,21 0 0,-20 0 16,20 0-16,-21 0 0,0 0 16,0 0-16,1 0 0,-1 0 0,-21 21 15,0 0-15,21 1 16,-21-1-16,0 0 15,0 0-15,0 0 0,0 22 0,0-22 16,0 0-16,0 0 0,0 0 0,0 0 16,0 1-16,0-1 0,0 0 15,0 0-15,0 0 16,-21-42 31,21 0-47,0 0 15,0 0-15,0-1 0,0 1 0,0 0 16,21 0-16,0 0 0,0 0 16,0-22-16,1 22 0,-1 0 0,0-21 15,21 20-15,-21 1 0,22 0 0,-22 0 16,21 0-16,-21 0 0,22-1 16,-22 22-16,21 0 0,-21 0 0,1 0 15,-22 22-15,0-1 16,0 0-16,0 21 0,0-21 15,0 1-15,0 20 0,0-21 0,0 21 16,0-20-16,0-1 0,0 21 0,0-21 16,0 0-16,0 1 0,0-1 15,0 0-15,21 0 0,0-21 0,0 0 16,0 21-16,0-21 0,1 0 0,20 0 16,0 0-16,-21 0 0,64-21 15,-64 0-15,22 21 0,-22-21 16,0 0-16,21-1 0,-21 1 0,1 0 15,-1 0-15,-21 0 0,42-22 16,-42 22-16,0 0 16,0 0-16,0 0 0,0 0 15,0-1-15,0 1 0,-21 0 16,0 0-16,0 0 0</inkml:trace>
  <inkml:trace contextRef="#ctx0" brushRef="#br0" timeOffset="27047.79">14457 4022 0,'0'0'0,"-21"0"0,-1 0 16,1 21 109,0-21-125,0 0 0</inkml:trace>
  <inkml:trace contextRef="#ctx0" brushRef="#br0" timeOffset="27297.42">12912 4233 0,'-43'0'0,"86"0"0,-107 0 0,64 22 0,0-1 16,21-21-1,0 0-15,1 0 16,-1 0-16,21 0 0,-21 0 16,22 0-16,-22 0 0,21 0 0,-21 0 15,22 0-15,-22 0 0,0 0 16,0 0-16,0 0 0,0 0 0,-21-21 31,0-1-15,-21 22-16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0:54:57.5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2392 1080 0,'21'0'16,"-21"-22"-16,21 22 0,-21-21 15,21 0 1,-21 0-16,0 0 0,0 0 15,0-1-15,0 1 16,-21 21-16,0-21 0,0 0 0,0 0 16,-1 21-16,1 0 15,-21 0-15,21 0 0,0 0 16,-22 0-16,22 0 0,-21 21 0,-1 0 16,22 0-16,-21 22 0,0-22 15,20 21-15,-20 0 0,21 1 0,-21-1 16,-1 0-16,22 1 0,-21-1 15,21 0-15,-1 1 0,1 20 0,0-20 16,21-1-16,0 21 16,0-20-16,0 20 0,0-20 0,0-1 15,0 0-15,21-21 0,0 22 16,22-22-16,-22 0 0,21 0 0,1-21 16,-22 0-16,21 0 0,22 0 15,-22 0-15,0 0 0,1-21 0,20 0 16,-21 0-16,22 0 0,-22-22 15,22 22-15,-22-21 0,0-1 0,1 1 16,-22 21-16,21-21 0,-21-1 16,22-20-16,-22 20 0,0 1 0,0 0 15,0-22-15,1 22 16,-1 0-16,0-22 0,0 22 0,0-1 16,-21 1-16,21 0 0,-21-1 15,22 1-15,-22 21 0,0 0 0,0 0 16,0-1-16,0 1 0,-22 21 31,1 21-31,0 1 16,21 20-16,-21 0 0,0 1 15,0-1-15,-1 0 0,1 1 0,21 20 16,-21-21-16,0 22 0,0-22 16,0 1-16,21 20 0,0-21 0,-22 1 15,22-1-15,0 0 16,0-20-16,0 20 0,0-21 0,0 21 15,0-20-15,0-1 0,0 0 16,22 0-16,-22 0 0,21-21 0,0 0 16,0 0-16,21 0 0,-20 0 0,20 0 15,-21-21-15,21 0 0,-20 0 16,20 0-16,-21-1 0,21-20 0,-20 21 16,-1 0-16,0-22 0,0 22 15,0-21-15,0 21 0,-21 0 0,22-1 16,-22-20-16,0 21 15,0 0-15,0 42 32,0 0-32,0 0 15,0 0-15,0 1 0,-22-1 16,22 21-16,0-21 0,0 0 0,0 1 16,0-1-16,0 0 0,0 0 15,0 0-15,0 0 0,0 1 16,0-44 15,22 1-31,-22 0 0,21 0 16</inkml:trace>
  <inkml:trace contextRef="#ctx0" brushRef="#br0" timeOffset="172.09">3260 1101 0,'0'0'0,"-22"0"15,1 0-15,21 21 16,0 0 0,0 0-1,0 0 1,21-21-16,-21 22 0,22-22 16</inkml:trace>
  <inkml:trace contextRef="#ctx0" brushRef="#br0" timeOffset="552.49">3492 1566 0,'43'0'31,"-22"0"-31,0-21 16,0 21-16,0-21 0,1 0 0,-1 0 15,0 21-15,0-21 0,0-1 16,-21 1-16,0-21 0,21 21 16,-21 0-16,0-1 0,0 1 15,0 0-15,-21 21 0,0 0 16,0 0-16,0 0 0,0 21 16,-22 0-16,22 1 0,0-1 15,0 21-15,0-21 0,-1 0 0,22 22 16,0-22-16,0 21 0,0-21 15,0 22-15,0-22 0,0 0 0,0 0 16,22 0-16,-1 1 0,21-1 16,-21-21-16,22 0 0,-22 0 15,21 0-15,0 0 0,1 0 0,-1 0 16,0-21-16,1-1 0,-1-20 0,0 21 16,1 0-16</inkml:trace>
  <inkml:trace contextRef="#ctx0" brushRef="#br0" timeOffset="1017.24">4276 1185 0,'0'0'0,"-22"22"31,22-1-31,-21 0 0,21 0 16,-21 0-16,21 0 0,-21 1 0,21 20 16,0-21-16,0 21 15,-21-20-15,21-1 0,-21 21 0,21-21 16,0 22-16,0-22 0,-22 21 15,22-21-15,0 0 0,-21 1 0,21-1 16,0 0 0,0-42-1,0 0-15,0-1 0,0 1 16,0-21-16,0 21 0,0-22 16,0 22-16,0-21 0,21 0 0,1 20 15,-1-20-15,21 0 0,-21 21 16,22-22-16,-22 22 0,21 0 0,0 0 15,1 0-15,-1 21 16,0 0-16,1 0 0,-22 0 0,21 21 16,1-21-16,-22 42 0,0-21 15,0 0-15,-21 22 0,0-22 0,0 21 16,0-21-16,0 22 0,0-1 0,0-21 16,-21 22-16,0-22 0,0 21 15,21-21-15,-22 0 0,22 1 0,-21-1 16,21 0-16,21-21 31,1-21-31,-1 0 0,0-1 16,0 1-16,0 0 0,22-21 0,-22-1 15</inkml:trace>
  <inkml:trace contextRef="#ctx0" brushRef="#br0" timeOffset="1280.53">5207 889 0,'0'0'0,"0"21"32,0 0-32,-21 1 0,21-1 0,0 21 15,0 0-15,0 1 0,-21-1 0,21 0 16,0 1-16,-22-1 0,22 0 16,0 1-16,0-1 0,0 0 15,0 1-15,0-1 0,0-21 16,0 22-16,0-22 0,0 0 0,0 0 15,0 0-15,0 0 0,0 1 0,22-22 16,-1 0 0,0-22-16,0 1 0,0 0 15,-21 0-15,0 0 0,21-22 16</inkml:trace>
  <inkml:trace contextRef="#ctx0" brushRef="#br0" timeOffset="1452.66">5038 1291 0,'0'0'0,"-22"0"0,44 0 47,-1 0-31,0 0-16,21 0 0,-21 0 16,22 0-16,-22 0 0,21-21 0,-21 21 15,22-21-15,-22 0 0,0 21 16</inkml:trace>
  <inkml:trace contextRef="#ctx0" brushRef="#br0" timeOffset="2236.59">7048 1270 0,'0'0'15,"22"0"-15,-1 0 0,0-21 16,0 0-16,0 21 0,0-21 0,1-1 16,-1 22-16,21-21 0,-21 0 15,22-21-15,-22 21 0,21-1 0,-21 1 16,22-21-16,-22 21 0,-21-22 15,0 22-15,0-21 0,0 21 0,0 0 16,0-1-16,-43-20 0,22 42 16,-21-21-16,0 0 0,-1 21 15,1 0-15,0 0 0,-22 0 0,22 0 16,-22 21-16,22 0 0,0 0 16,-1 0-16,1 22 0,0-22 0,20 21 15,1 1-15,0-1 0,21 0 16,0-21-16,0 22 0,0-1 0,21 0 15,0 1-15,1-22 0,20 21 16,-21-21-16,21 22 0,1-1 0,-22-21 16,21 22-16,1-22 0,-22 21 15,21 0-15,-21 1 0,0-22 16,1 21-16,-1 1 0,-21-22 0,0 21 0,0-21 16,0 22-16,-21-22 15,-22 0-15,1 0 0,0 0 0,-1-21 16,1 0-16,0 0 0,-22 0 0,22 0 15,-22 0-15,22-21 0,-43 0 16,43-21-16,0 20 0,-1 1 16,22-21-16,0 0 0,0-1 15,0 22-15,-1-21 0,22-1 0,-21 22 16,21 0-16,0 0 0,0 0 16,0 0-16,0-1 0,21 22 15,1 0-15,-1 0 0,0 0 0,21 0 0,-21 0 16,1 0-16,-1 0 15,21 0-15,-21 0 0,0 0 0,22 0 16,-22 22-16</inkml:trace>
  <inkml:trace contextRef="#ctx0" brushRef="#br0" timeOffset="2604.46">7281 1693 0,'0'0'0,"21"0"0,1 0 16,-1 0-16,-21-21 0,42 0 0,-21 21 16,0-21-16,22 0 0,-1 0 15,-21-1-15,22 1 0,-1 0 16,-21 0-16,0 0 0,0 0 0,1-1 16,-22 1-16,0 0 0,0 0 15,-22 0-15,1 21 0,0 0 16,0 0-16,0 0 0,0 0 0,-1 21 15,1 0-15,0 0 0,0 0 16,0 1-16,0-1 0,-1 21 16,1 0-16,21-20 0,0 20 0,0-21 15,0 21-15,0-20 0,0-1 0,0 0 16,0 0-16,0 0 0,21 0 16,22-21-16,-22 0 0,0 0 15,21 0-15,1 0 0,-1 0 0,0 0 16,22 0-16,-22-21 0,1 0 15,-1 0-15,0 0 0,1 0 0</inkml:trace>
  <inkml:trace contextRef="#ctx0" brushRef="#br0" timeOffset="2956.32">8086 1397 0,'0'0'0,"0"-21"0,0 0 31,0 0-31,21 21 16,0 21-1,0 0-15,0-21 16,-21 21-16,21 0 0,1 0 0,-1 1 16,-21-1-16,21 21 0,0-21 15,-21 0-15,0 22 0,0-22 0,21 21 16,-21-21-16,0 1 0,0-1 16,0 0-16,0 0 0,0 0 15,0 0-15,-21-21 0,21 22 0,-21-22 16,21-22-1,0 1 1,0 0-16,0 0 0,0 0 0,0-22 16,0 22-16,0-21 0,21 21 15,-21-22-15,21 22 0,-21-21 0,21 21 16,1 0-16,-22-1 0,21 1 0,0 0 16,-21 0-16,21 21 0,0-21 15,0 21-15,1 0 0,-1 0 16,0-21-16</inkml:trace>
  <inkml:trace contextRef="#ctx0" brushRef="#br0" timeOffset="3364.09">8742 1334 0,'-21'-22'15,"42"44"32,-21-1-47,21 0 16,-21 21-16,0-21 0,0 1 15,0-1-15,0 21 0,21 0 0,-21-20 16,0 20-16,0-21 0,0 0 16,0 22-16,0-22 0,0 0 0,0 0 15,21-21 1,0 0-1,-21-21-15,0 0 16,22 0-16,-1-1 0,0 1 0,0-21 16,0 21-16,-21-22 0,21 22 15,1-21-15,-1 0 0,0 20 0,-21-20 16,21 21-16,0 0 0,-21 0 0,0-1 16,21 1-16,1 21 0,-1-21 15,0 21 16,-21 21-31,0 0 16</inkml:trace>
  <inkml:trace contextRef="#ctx0" brushRef="#br0" timeOffset="3724.24">9334 1566 0,'0'0'0,"22"0"0,-1 0 16,0-21-16,0 21 0,-21-21 16,42 0-16,-20 21 0,-1-21 0,0 0 15,-21-1-15,21 1 0,0 21 16,-21-21-16,0 0 0,0 0 16,0 0-16,0-1 15,-21 22 1,0 0-16,0 0 0,21 22 15,-21-1-15,-1 0 0,1 0 0,0 0 16,0 0-16,21 22 0,-21-22 16,21 21-16,-21 1 0,21-22 0,0 21 15,0-21-15,0 0 0,0 1 0,0-1 16,0 0-16,21 0 0,0 0 16,0-21-16,0 0 0,0 0 15,22 0-15,-22 0 0,21 0 16,-21 0-16,22 0 0,-1-21 15,-21 0-15,22 0 0</inkml:trace>
  <inkml:trace contextRef="#ctx0" brushRef="#br0" timeOffset="4143.93">9927 1355 0,'0'-43'15,"21"43"-15,-21-21 16,21 21-16,-21-21 0,22 21 0,-1 0 15,0 0-15,0 0 0,0 0 16,0 0-16,1 21 16,-1-21-16,-21 21 0,21 1 0,0-1 15,-21 21-15,21-21 0,-21 0 16,0 22-16,0-22 0,0 21 0,0-21 16,0 22-16,0-22 0,0 21 0,0-21 15,-21 1-15,0-1 0,0 0 16,21 0-16,0 0 0,-21-21 0,-1 0 15,22 21-15,0-42 32,0 0-32,0 0 0,0 0 15,0 0-15,22-1 0,-1-20 0,0 21 16,0-21-16,0-1 0,0 22 16,1-21-16,-1-1 0,0 22 0,0 0 15,0-21-15,0 21 0,1-1 16,-1 1-16,0 0 0,0 21 15,-21 21 17,-21-21-17,0 21-15</inkml:trace>
  <inkml:trace contextRef="#ctx0" brushRef="#br0" timeOffset="5324.98">2159 2286 0,'-21'0'0,"42"0"0,-63 21 0,20-21 16,1 0-16,0 0 16,42 0 15,22 0-16,-22 0-15,0 0 0,21 0 16,1 0-16,-1 0 0,21 0 0,-20 0 16,20 0-16,22 0 0,-22 0 15,22 0-15,-21 0 0,20 0 0,1 0 16,0 0-16,-1 0 0,1 0 16,21 0-16,0-21 0,21 21 0,0 0 15,0 0-15,0 0 0,21 0 16,0 0-16,21-21 0,1 21 0,-43 0 15,42 0-15,21 0 0,1 0 16,-22 0-16,22 0 0,-1 0 16,-20 0-16,20 0 0,-21 0 0,22 0 15,-22 0-15,22 0 0,-22 0 0,0 0 16,1 0-16,-1 0 0,0 0 16,1 0-16,-22 0 0,0 0 0,0 21 15,0-21-15,-21 0 0,22 0 0,-22 0 16,-22 0-16,22 0 0,-21 0 15,-21 0-15,21 0 0,-43 0 0,22 0 16,-22 0-16,1 0 0,-22 0 0,1 0 16,-22 0-16,0 0 0,0 0 15,0 0-15,-42 0 94,0 0-78,0 0 171,0 0-187,21 21 0</inkml:trace>
  <inkml:trace contextRef="#ctx0" brushRef="#br0" timeOffset="6493.13">1778 3069 0,'0'0'0,"-21"0"0,0 0 32,-1 0-17,22 21-15,0 1 16,0-1-1,22-21-15,-1 0 16,0 0-16,0 0 0,0 0 16,0 0-16,1 0 0,-1 0 0,21 0 15,-21 0-15,0-21 16,1 21-16,-1-22 0,0 22 0,0-21 0,0 0 16,-21 0-1,21 0-15,-21 0 0,0-1 16,0 1-16,-21 0 15,0 21-15,0 0 0,0 0 16,0 0-16,-22 0 0,22 0 16,0 0-16,-21 0 0,20 0 0,-20 0 15,21 21-15,-21 0 0,-1 1 16,22-1-16,-21 0 0,21 0 0,-1 21 16,1-20-16,0 20 0,21 0 15,0-21-15,0 22 0,0-22 16,0 21-16,0-21 0,21 1 15,0-1-15,1 0 0,-1 0 0,0 0 16,21 0-16,-21-21 0,22 0 16,-22 22-16,0-22 0,21 0 0,-20 0 15,-1 0-15,0 0 0,0 0 16,0 0-16,0-22 0,-21 1 16,0 0-1,-21 21-15,0 0 0,-21 0 16,21 0-16,-1 0 0,-20 0 15,21 0-15,-21 0 0,20 0 16,-20 0-16,21 0 0,0 21 16,0 0-16,-1 1 0,1-1 0,21 0 15,-21 0-15,21 0 16,0 0-16,0 1 0,0-1 0,0 0 16,0 0-16,0 0 0,21 0 15,0-21-15,-21 22 0,22-22 0,-1 0 16,0 21-16,0-21 0,21 0 15,-20 0-15,-1 0 0,21 0 0,-21 0 16,0 0-16,22 0 0</inkml:trace>
  <inkml:trace contextRef="#ctx0" brushRef="#br0" timeOffset="7232.94">2752 3302 0,'0'0'16,"0"-21"-16,0-43 16,-22 64-16,22-21 0,-21 21 0,0 0 15,0 0-15,0 0 0,0 0 0,-1 0 16,1 0-16,0 0 0,0 0 16,0 21-16,0 1 0,21-1 15,-22 21-15,1-21 0,0 0 16,0 22-16,21-22 0,-21 42 15,21-41-15,0 20 0,0-21 16,0 0-16,0 0 0,0 1 0,21-1 16,0-21-1,21 0-15,-20 0 0,-1 0 0,21 0 16,-21 0-16,22-21 0,-22-1 0,21 1 16,-21 21-16,22-21 0,-22 0 15,0 0-15,0-22 0,0 22 0,0 0 16,-21 0-16,22 0 0,-22 0 15,0-1-15,0 1 0,0 0 0,0 0 16,0 0-16,0 0 16,-22 21-1,22 21 1,-21 0-16,21 21 16,0-21-16,0 1 0,0 20 0,-21-21 15,21 21-15,0 1 0,0-1 16,-21 0-16,21 1 0,0-1 0,0 22 15,0-22-15,0 0 0,0 1 16,0 20-16,0-21 0,0 1 0,0 20 16,0-20-16,0-1 0,0 0 0,0 1 15,0-1-15,0 0 16,0 1-16,0-1 0,0-21 0,0 21 16,0-20-16,0-1 0,0 0 0,-21 0 15,0 0-15,-1 0 0,1-21 16,0 22-16,-21-22 0,-1 0 0,22 0 15,-21 0-15,-22 0 0,1 0 16,21 0-16,-22 0 0,1-22 0,-1 1 16,1 0-16,-1 21 0,22-21 15,-22 0-15,22 0 0,0-1 0,20 1 16,-20 21-16,21-21 0,0 0 0,21 0 16,0 0-16,0-1 15,0 1-15,0 0 0,21 0 16,21 0-16,-21 0 0,22-22 15,-1 22-15,-21-21 0,22-1 0,-1 22 16</inkml:trace>
  <inkml:trace contextRef="#ctx0" brushRef="#br0" timeOffset="7630.71">3260 3175 0,'0'0'0,"-22"0"47,22 21-16,0-42 16,-21 21-32,21 21 48,0 0-48,0 1-15,0-1 16,0 0 0</inkml:trace>
  <inkml:trace contextRef="#ctx0" brushRef="#br0" timeOffset="7936.43">3260 3556 0,'0'0'0,"0"21"16,-22 0-16,22 1 0,0-1 16,-21 0-16,42-21 31,1 0-15,-22-21-16,21 21 15,-21-21-15,21 21 0,-21-22 0,0 1 16,-21 21 31,21 21-16,21-21-15,0 0-1</inkml:trace>
  <inkml:trace contextRef="#ctx0" brushRef="#br0" timeOffset="21420.45">4741 3154 0,'21'0'31,"-21"-21"-31,0 0 15,22-1-15,-22 1 16,21 21-16,-21-21 0,0 0 16,21 0-16,-21 0 15,0 42 32,0 21-31,0-21-16,0 0 0,0 22 0,0-1 15,-21 0-15,21 1 0,-21 20 16,21-20-16,0-1 0,-22 0 16,1 1-16,21-1 0,-21-21 0,21 21 15,0-20-15,0-1 0,0 0 16,0 0-16,0 0 0,21-21 31,0 0-31,1-21 16,-1 0-16,0 0 0,0 0 0,-21-1 15,21 1-15,0 0 0,1 0 16,-1-21-16,0 20 0,-21-20 16,21 21-16,0-21 0,0 20 0,-21 1 15,0-21-15,22 21 0,-22 0 0,21 21 16,-21-22-16,0 1 0,21 21 31,-21 21-31,0 1 0,0-1 16,21 0-16,-21 21 0,0-21 0,0 1 15,0 20-15,0-21 0,21 0 16,-21 0-16,21 22 0,-21-22 0,0 0 16,22-21-16,-1 21 0,-21 0 15,21 1-15,0-22 0,0 0 16,0 0-16,1 0 16,-1 0-16,0 0 0,0-22 15,21 22-15,-20-21 0,-1 0 16,0 0-16,0 0 0,0 0 0,0-22 15,-21 22-15,22-21 0,-1 21 16,0-22-16,-21 1 0,0 0 0,21 20 16,0-20-16,-21 0 0,0 21 0,0-1 15,21 1-15,-21 0 0,0 0 16,0 0-16,0 42 31,0 0-31,0 0 0,0 0 16,-21 1-16,21 20 0,-21-21 15,21 21-15,0 1 0,-21-22 0,21 21 16,-21 1-16,21-22 0,0 0 0,0 0 16,0 43-16,0-43 0,0 0 15,21 0-15,0-21 16,0 21-16,0-21 0,1 0 16,20 0-16,-21 0 0,0 0 15,22 0-15,-22-21 0,0 0 0,21 0 16,-21 21-16,1-21 0,20-1 0,-21-20 15,0 21-15,0 0 0,1-22 16,-1 1-16,0 21 0,0-21 16,-21-1-16,0 22 0,21-21 0,-21 21 0,21-22 15,-21 1-15,0 21 16,0 0-16,0-1 0,0-20 0,0 21 16,0 0-16,0 42 31,0 0-16,0 0-15,0 22 0,0-22 16,0 21-16,0-21 0,0 22 0,0-22 16,0 21-16,0 0 0,0 1 15,0-22-15,-21 21 0,21-21 0,0 1 16,0 20-16,0-21 0,-21 0 0,21 0 16,0 1-1,0-1-15,0-42 47,0-1-47,0 1 0,0 0 16,0 0-16,0-21 0,0 20 0,21 1 15,0-21-15,1 21 0,-22 0 16,21-22-16,0 22 0,0 21 0,0-21 16,0 0-16,1 21 0,-1 0 15,0 0-15,0 0 0,0 0 0,0 0 16,1 0-16,-1 0 0,0 21 0,0 0 15,0 0-15,-21 22 0,21-22 16,-21 0-16,0 0 0,0 0 0,0 22 16,0-22-16,0 0 0,0 0 15,0 0-15,0 0 0,-63-21 16,63 22-16</inkml:trace>
  <inkml:trace contextRef="#ctx0" brushRef="#br0" timeOffset="21476.42">6456 3556 0,'0'0'0,"42"-42"16,-21 42-16,0-21 15,1-1-15</inkml:trace>
  <inkml:trace contextRef="#ctx0" brushRef="#br0" timeOffset="22056.3">7197 3154 0,'0'0'0,"21"0"0,-21-21 16,0 0-16,0-1 0,0 1 16,0 0-16,0 0 15,0 0-15,0 0 0,-21 21 16,-1 0-16,1 0 0,0 0 16,0 0-16,0 0 0,0 0 0,-1 0 15,1 21-15,-21 0 0,21 0 16,0 0-16,-1 22 0,-20-22 15,21 21-15,0 0 0,0 1 0,-1-22 16,1 21-16,21 1 0,0-1 0,-21-21 16,21 21-16,0-20 0,0-1 15,0 0-15,0 0 16,21 0-16,0-21 0,1 0 0,-1 0 0,0 0 16,0 0-16,0 0 0,0-21 15,1 21-15,20-21 0,-21 0 16,0 0-16,0-1 0,1 1 0,-1 0 15,0-21-15,0 21 0,0-22 16,-21 22-16,0-21 0,21 21 0,-21-22 16,0 22-16,22 0 0,-22 0 0,0 0 15,0-1-15,-22 22 32,22 22-32,-21-1 15,21 0-15,0 21 0,0-21 0,0 22 16,0-1-16,0-21 0,0 22 0,0-22 15,0 21-15,0-21 0,0 0 16,0 1-16,0-1 0,0 0 0,21-21 16,-21 21-16,22-21 0,-1 0 15,21 0-15,-21 0 16,0 0-16,1-21 0,-1 0 0,21 0 16,-21-1-16,22 1 0,-22 0 0</inkml:trace>
  <inkml:trace contextRef="#ctx0" brushRef="#br0" timeOffset="22329.63">7768 2794 0,'0'0'0,"-42"-21"31,21 42-31,21 0 16,-22 22-16,22-22 15,-21 21-15,21-21 0,-21 22 0,21-1 16,0 0-16,0-21 0,0 22 15,-21-1-15,21 0 0,0 1 0,-21-22 16,21 21-16,0-21 0,0 22 16,0-22-16,0 0 0,0 0 0,0 0 15,0 1-15,21-22 16,0 0-16,0 0 16,0 0-16,1 0 15,-1 0-15,0-22 0,21-20 16</inkml:trace>
  <inkml:trace contextRef="#ctx0" brushRef="#br0" timeOffset="22664.94">8213 3006 0,'-22'0'16,"1"0"-1,0 0-15,0 21 0,0 0 16,0 0-16,-1 0 0,1 1 0,0-1 15,0 0-15,21 0 0,0 0 0,0 0 16,0 1-16,0-1 16,0 0-16,21 0 0,0-21 15,0 21-15,1-21 0,-1 0 16,0 0-16,-21 21 16,21-21-16,0 22 0,0-22 15,-21 21-15,0 0 16,0 0-1,-21-21-15,0 21 16,0-21-16,0 21 0,0-21 16,-22 0-16,22 0 0,0 0 15,0 0-15,0 22 0,-1-22 0,22 21 16,0-42-16</inkml:trace>
  <inkml:trace contextRef="#ctx0" brushRef="#br0" timeOffset="22708.91">7937 3387 0,'0'0'0,"0"-21"16</inkml:trace>
  <inkml:trace contextRef="#ctx0" brushRef="#br0" timeOffset="22971.76">7705 2921 0,'127'-21'31,"-106"21"-31,21 0 0,-21 0 16,22-21-16,-1 21 0,-21 0 15,0-21-15,22 21 0,-22 0 16,0 0-16,0 0 0,0 0 0,0 0 16,-21-22 15,-21 22-16</inkml:trace>
  <inkml:trace contextRef="#ctx0" brushRef="#br0" timeOffset="23516.61">8636 3006 0,'0'21'46,"0"0"-30,-21 0-16,21 0 0,-21 1 0,21-1 16,-22 0-16,22 21 0,0-21 0,-21 22 15,21-22-15,-21 21 0,21-21 16,-21 22-16,21-22 0,0 0 0,0 0 16,0 0-16,0 1 0,21-22 0,0 21 15,0-21-15,22 0 16,-22 0-16,0 0 0,0 0 0,22-21 15,-1 21-15,-21-22 0,21 1 16,-20 0-16,20 0 0,-21 0 0,0 0 16,22-22-16,-22 22 0,-21 0 15,21-21-15,-21 20 0,21-20 0,-21 21 16,0 0-16,0 0 0,0-1 16,0 1-16,0 0 15,0 42 32,0 0-47,0 1 31</inkml:trace>
  <inkml:trace contextRef="#ctx0" brushRef="#br0" timeOffset="23763.47">9419 3006 0,'0'0'0,"-21"0"31,21 21-15,-21 0-16,21 0 0,0 0 15,0 1-15,0 20 16,0-21-16,0 21 0,0 1 0,0-1 15,-21 0-15,21 1 0,-22-1 0,22 0 16,-21 1-16,21-1 0,-21 0 16,0 1-16,0 20 0</inkml:trace>
  <inkml:trace contextRef="#ctx0" brushRef="#br0" timeOffset="23832.43">9102 4128 0,'0'0'0,"0"84"31,-22-84-15</inkml:trace>
  <inkml:trace contextRef="#ctx0" brushRef="#br0" timeOffset="23896.39">9144 4001 0,'0'-43'15</inkml:trace>
  <inkml:trace contextRef="#ctx0" brushRef="#br0" timeOffset="24217.19">9271 3048 0,'0'0'0,"0"-21"15,21 21 1,0-21-16,0 21 0,1 0 16,-1 0-16,0 0 0,0 0 15,0 0-15,0 0 0,1 0 16,-1 21-16,0-21 0,0 21 0,-21 0 15,21-21-15,-21 21 0,21 1 16,-21-1-16,0 0 0,22 0 0,-22 0 16,0 22-16,0-22 0,0 0 0,0 0 15,0 0-15,0 0 0,-22 1 16,1-1-16,0 0 0,0-21 0,0 21 16,0 0-16,-1-21 0,1 21 0,0-21 15,0 22-15,0-22 16,0 0-16,-1 0 0,1 0 0</inkml:trace>
  <inkml:trace contextRef="#ctx0" brushRef="#br0" timeOffset="25536.49">9398 3493 0,'0'0'0,"0"-22"16,-21 22 15,0 0-31,-1 0 15,1 22 1,21-1-16,-21 0 16,21 0-16,0 0 0,0 0 0,-21 22 15,21-22-15,-21 21 0,21-21 16,-21 22-16,21-1 0,-22 0 0,1-20 16,0 20-16,21 0 0,-21 1 0,0-22 15,0 21-15,21-21 0,0 0 16,-22 1-16,22-1 0,0 0 0,0 0 15,0 0-15,22-21 32,-1 0-32,0-21 15,0 0-15,0 0 0,-21 0 0,21 21 16,1-22-16</inkml:trace>
  <inkml:trace contextRef="#ctx0" brushRef="#br0" timeOffset="26164.35">11028 3260 0,'0'42'15,"-21"-21"1,-1-21-16,22 21 16,-21-21-16,0 22 0,0-22 15,0 0-15,0 0 31,21-22-15,0 1 0,0 0-16,0 0 15,21 0-15,-21 0 16,21 21-16,0-22 0,0 22 16,-21-21-16,21 21 0,1 0 0,-1 0 15,0 21-15,0 1 0,0-22 0,0 42 16,1-21-16,-22 0 0,0 0 15,0 22-15,0-22 0,0 21 0,-22-21 16,1 1-16,0-1 0,-21 21 0,-1-21 16,22 0-16,-21 1 0,0-22 15,-1 21-15,22 0 0,0-21 0,0 0 16,0 0-16,-1 0 0</inkml:trace>
  <inkml:trace contextRef="#ctx0" brushRef="#br0" timeOffset="27140.34">11557 2963 0,'0'-21'16,"0"0"0,0 0-16,21 0 0,-21 0 15,21-1 1,0 1-16,1 21 0,-1 0 16,-21-21-16,21 21 0,0 0 0,0 0 15,0 0-15,1 0 0,-1 0 16,0 21-16,0 0 0,0 1 0,0 20 15,1-21-15,-22 0 0,0 22 0,0-1 16,0-21-16,0 21 0,0-20 16,0 20-16,0-21 0,0 21 0,0-20 15,-22-1-15,22 0 0,-21 0 0,21 0 16,-21 0-16,21-42 31,0 0-15,0 0-16,0 0 0,0 0 15,0-1-15,0-20 0,21 21 0,-21 0 16,21-22-16,1 22 0,-1-21 0,0 21 16,0-22-16,0 22 0,0 0 15,1 0-15,-1 0 0,0 0 0,21-1 16,-21 22-16,1 0 0,-1 0 16,0 22-16,0-1 0,0 0 0,0 0 15,-21 0-15,0 22 0,22-22 0,-22 21 16,0 0-16,0-20 0,0 20 15,0 0-15,0-21 0,0 22 0,0-22 16,0 0-16,0 0 0,0 0 16,0 1-16,-22-1 0,1-21 31,21-21-31,0-1 16,0 1-16,0 0 0,0 0 15,0 0-15,0-22 0,0 22 0,21-21 16,22-22-16,-43 22 0,21 21 15,21-21-15,-21-1 0,1 22 16,20 0-16,-21 0 0,21 0 0,1 21 16,-22 0-16,21 0 0,-21 0 0,22 21 15,-22 0-15,0 0 0,0 0 16,0 22-16,1-22 0,-22 21 16,0 0-16,0-20 0,0 20 0,0 0 15,0-21-15,0 22 0,-22-22 16,1 0-16,0 0 0,21 0 0,0 1 15,0-1-15,-21-21 0,42-21 32,0 21-17</inkml:trace>
  <inkml:trace contextRef="#ctx0" brushRef="#br0" timeOffset="27520.66">13187 3069 0,'63'21'32,"-42"-21"-32,1 0 0,-1-21 0,0 21 15,0-21-15,21 0 0,-20 21 0,-1-21 16,21 21-16,-21-21 0,0-1 0,1 22 15,-22-21-15,0 0 0,0 0 16,0 0-16,-22 21 16,1 0-16,0 0 0,0 0 15,0 0-15,-22 0 0,22 0 16,-21 21-16,21 0 0,-22 21 0,22-20 16,0 20-16,0-21 0,0 21 0,0-20 15,-1 20-15,22-21 0,0 21 16,0-20-16,0-1 0,0 0 0,0 0 15,0 0-15,22 0 0,-1 1 16,21-22-16,-21 0 0,22 0 0,-22 0 16,21 0-16,0 0 0,22 0 15,-22-22-15,1 22 0</inkml:trace>
  <inkml:trace contextRef="#ctx0" brushRef="#br0" timeOffset="27928.43">14309 2900 0,'0'0'0,"0"-21"0,-22 21 16,1 0-16,0 0 0,0 0 0,-21 0 15,20 0-15,-20 0 0,0 0 16,21 21-16,-22 0 0,22-21 0,0 21 16,-21 0-16,42 1 0,-22-1 0,1 0 15,21 0-15,0 0 16,0 0-16,21 1 15,1-22-15,-1 21 0,0-21 16,0 0-16,0 21 0,22-21 16,-22 21-16,0-21 0,21 21 0,-21-21 15,1 21-15,-1-21 0,0 22 0,0-22 16,0 21-16,-21 0 16,0 0-16,-21 0 15,0-21-15,-21 0 0,20 21 0,-20-21 16,21 0-16,-21 0 0,-1 0 15,1 0-15,21 0 0,-22 0 0,22 0 16,-21 0-16,21 0 0,0 0 16,21-21-16,-22 21 0,22-21 15,0 0-15,0 0 16,22 21-16,-1-21 0,0-1 16,0 22-16,21-21 0</inkml:trace>
  <inkml:trace contextRef="#ctx0" brushRef="#br0" timeOffset="28360.5">14817 2921 0,'0'0'0,"21"-21"0,-21 0 16,0 0-16,0-1 0,0 1 15,-21 21 1,-1 0-16,1 0 0,0 0 15,0 0-15,0 21 0,0-21 0,-22 22 16,22-1-16,0 0 0,0 0 16,0 0-16,-1 0 0,1 1 0,21-1 15,0 0-15,0 0 0,0 0 16,0 0-16,21 1 0,22-1 16,-22 0-16,0-21 0,0 21 15,0-21-15,22 21 0,-22-21 16,0 0-16,21 21 0,-20-21 15,-1 22-15,21-22 0,-42 21 0,21-21 16,-21 21-16,-21 0 16,-21-21-1,21 0-15,-1 0 0,-20 0 0,0 0 16,21 0-16,-22 0 0,1 0 0,21 0 16,-22 0-16,22 0 0,0 0 15,0 0-15,0 0 0,21-21 16,21 0-1,0 21-15,0 0 16</inkml:trace>
  <inkml:trace contextRef="#ctx0" brushRef="#br0" timeOffset="29477.03">15621 2921 0,'0'0'16,"0"-21"-16,0 0 0,-21 21 16,0 0-16,-1 0 15,1 0-15,0 0 0,-21 0 16,21 0-16,-1 21 0,1 0 16,-21-21-16,21 21 0,-22 0 0,22 1 15,0 20-15,0-21 0,-21 0 0,20 0 16,1 1-16,21-1 0,0 0 15,0 0-15,0 0 0,0 0 0,0 1 16,21-1-16,1-21 0,-1 0 16,0 0-16,0 0 0,0 0 15,22 0-15,-22 0 0,21 0 0,-21-21 16,0-1-16,22 1 0,-22 0 16,21 21-16,-21-21 0,1 0 0,-1 0 15,0-1-15,0-20 0,0 21 16,-21 0-16,0 0 0,0-1 0,0 1 15,21 0-15,-21 0 16,-21 42 0,21 0-1,-21 0-15,21 1 0,0-1 16,0 0-16,0 0 0,-21 0 0,21 0 16,0 22-16,0-22 0,0 0 0,21 0 15,-21 0-15,21-21 16,0 22-16,22-22 0,-22 0 0,0 0 15,21 0-15,-20 0 0,20 0 16,0 0-16,1-22 0,-1 22 16,0-21-16,-21 0 0,22 21 0,-1-21 15,-21 0-15,22 0 0,-22-1 0,0-20 16,0 21-16,-21 0 0,0-22 16,0 22-16,0 0 0,0-21 0,0 21 15,0-1-15,-21 1 0,0 21 0,0 0 16,-1 0-16,1 0 0,-21 0 15,21 0-15,0 0 0,-1 21 0,1 1 16,0-1-16,-21 0 0,21 0 0,-1 0 16,1 0-16,0 1 0,0-1 15,21 0-15,0 0 0,0 0 16,0 0-16,0 1 0,21-22 16,0 0-16,0 0 15,1 0-15,-1 0 0,0 0 0,21 0 16,-21 0-16,1 0 0,-1-22 0,0 22 15,0-21-15,0 0 0,0 21 16,1-21-16,-1 21 0,-21-21 0,21 0 16,-21-1-16,21 22 15,-21 22 17,-21-1-32,0 0 15,21 0-15,0 21 16,0-20-16,0 20 0,0 0 0,0 1 15,0-1-15,0 0 0,0 22 0,0-22 16,0 0-16,0 22 0,0-22 16,0 22-16,0-22 0,21 22 0,-21-22 15,21 21-15,-21-20 0,21 20 0,-21-20 16,0-1-16,0 21 0,0-20 16,0-1-16,0 0 0,-21-20 0,0-1 15,0 21-15,0-21 0,-1-21 0,1 21 16,0-21-16,-21 0 0,21 0 15,-1 0-15,1-21 0,0 0 0,0 0 16,0-21-16,0 20 0,21-20 16,0 21-16,0-21 0,0-1 0,0 1 15,0-22-15,0 22 0,21 0 16,0-22-16,0 22 0,0 0 0,0-22 16,22 1-16,-22 20 0,21-20 0,1 20 15,-22-20-15,21 21 0,0-22 16,1 22-16,-1-1 0,-21 1 15,22 0-15,-22 21 0</inkml:trace>
  <inkml:trace contextRef="#ctx0" brushRef="#br0" timeOffset="29856.81">16637 2942 0,'0'0'0,"0"21"0,-21-21 15,42 0 17,0 0-17,0-21-15,0 21 0,1-21 16,-1 0-16,-21 0 16,0 0-1,-21 21 1,-1 0-1,1 0-15,0 21 0,21 0 0,-21 0 16,0-21-16,21 21 0,-21 0 16,21 1-16,0-1 0,0 0 15,0 0-15,0 0 0,0 0 0,0 1 0,0-1 16,0 0-16,21 0 16,0-21-1,0 0-15,0 0 0,0 0 0,1 0 16,-1 0-16,0-21 0,0 0 15,21 21-15,-20-21 0,-1 21 16</inkml:trace>
  <inkml:trace contextRef="#ctx0" brushRef="#br0" timeOffset="30217.73">16954 2942 0,'0'-21'16,"0"42"-16,0-63 0,0 21 0,0 0 16,0-1-1,22 22-15,-1 0 0,0-21 16,0 21-16,0 0 15,0 0-15,1 0 0,-22 21 16,21 1-16,-21-1 0,0 0 16,21 0-16,-21 0 0,0 0 15,0 22-15,0-22 0,0 0 0,0 0 16,0 0-16,-21 1 16,21-1-16,-21-21 0,21 21 15,0-42 1,0 0-1,0-1-15,0 1 16,0 0-16,21 0 0,0 0 16,-21 0-16,21-1 0,-21 1 0,21 0 15,0 0-15,1 0 0,-22 0 16,21-1-16,0 22 0,-21-21 0,21 21 16,0 0-16,0 0 15,1 0-15,-1 0 16,0 0-1</inkml:trace>
  <inkml:trace contextRef="#ctx0" brushRef="#br0" timeOffset="30601.51">17568 2836 0,'0'0'0,"21"0"0,1 0 16,-1 0-16,0-21 15,0 21-15,-21-21 16,-21 21 15,0 0-31,0 0 0,-1 0 16,1 0-16,0 21 0,0 0 15,21 1-15,-21-22 0,21 21 16,-21 0-16,21 0 0,0 0 0,0 0 16,0 1-16,0-1 0,21 0 15,0-21-15,0 21 16,0-21-16,22 0 0,-22 21 0,21-21 15,-21 0-15,0 0 0,1 21 0,-1-21 16,0 0-16,-42 0 31,0 0-15,-1 0-16,1 0 0,0 0 0,-21 22 16,21-22-16,-1 0 0,1 0 15,0 0-15,0 0 0,0 21 16</inkml:trace>
  <inkml:trace contextRef="#ctx0" brushRef="#br0" timeOffset="30757.42">17589 3217 0,'-21'0'63,"-21"0"-63,21 0 0</inkml:trace>
  <inkml:trace contextRef="#ctx0" brushRef="#br0" timeOffset="45804.95">14118 6371 0,'0'-21'16,"-21"0"15,0 21-16,21-21 1,-21 21 0,-1 0-1,1 0 1,0 0 0,21 21-16,0 0 0,-21-21 15,21 21-15,0 0 0,0 1 0,-21-1 16,21 21-1,-21-21-15,21 0 0,0 1 0,-22-1 0,22 21 16,0-21-16,0 0 16,-21 22-16,21-22 0,-21 21 0,21-21 15,0 22-15,0-22 0,0 21 0,-21-21 16,21 22-16,-21-22 0,21 21 16,0-21-16,-21 22 0,21-22 0,0 21 15,0 1-15,0-22 0,0 21 0,0 0 16,0-20-16,0 20 0,0 0 15,0 1-15,-22-1 0,22-21 0,0 21 16,0 1-16,-21-1 0,0 0 16,21 1-16,-21-1 0,0 22 0,21-22 15,0 0-15,-21 1 0,-1 20 0,22-21 16,0 22-16,-21-1 16,0-20-16,0 20 0,21-20 0,0 20 15,-21 1-15,0-22 0,21 21 0,-22-20 16,22 20-16,0 1 0,-21-1 0,21 1 15,-21-1-15,21 1 0,-21-1 16,21 1-16,-21-1 0,21 1 0,0-22 16,0 22-16,-21-1 0,21 1 0,0-1 15,-22 1-15,22-1 0,0 1 16,0-1-16,0 1 0,0-1 0,0 1 16,0-22-16,-21 21 0,21 1 0,0-22 15,0 22-15,0-22 0,0 22 16,-21-22-16,21 21 0,0-20 0,0-1 15,0 0-15,0 1 0,0-1 16,0 0-16,0-20 0,0-1 0,0 0 16,0 0-16,0-42 31,0 0-31,0-22 0,0 22 16,0-21-16,21-22 0,0 22 0</inkml:trace>
  <inkml:trace contextRef="#ctx0" brushRef="#br0" timeOffset="47968.81">13928 6329 0,'0'0'0,"-22"0"0,1 0 31,21-21-31,0 0 32,0-1-1,21 22-31,1 0 16,-1 0-16,0 0 0,0 0 0,0-21 15,22 21-15,-22 0 0,0 0 16,21 0-16,1-21 0,-1 21 0,0 0 15,1 0-15,20-21 0,-21 21 0,1 0 16,20 0-16,-20 0 0,20 0 16,1-21-16,-1 21 0,1 0 15,20-21-15,-20 21 0,20 0 0,-20 0 16,21 0-16,-1 0 0,-20 0 16,20-22-16,-20 22 0,21 0 0,-22 0 15,1 0-15,20 0 0,-20 0 16,20 0-16,1 0 0,0 0 0,-1 0 15,1 0-15,0 0 0,-1 0 16,1 0-16,-21 0 0,20 0 0,1 0 16,0 0-16,-1 0 0,1 0 0,21 0 15,-22 0-15,1 0 0,-21 0 16,20 0-16,1 22 0,-22-22 0,22 21 16,-21-21-16,-1 0 0,22 21 15,-22-21-15,22 0 0,-22 0 16,22 0-16,0 21 0,-1-21 0,1 21 0,0-21 15,-1 0-15,1 21 16,-21-21-16,20 0 0,-20 0 0,20 22 16,-20-22-16,-1 0 0,1 0 0,21 21 15,-43-21-15,21 0 0,1 0 16,-1 0-16,-20 21 0,20-21 0,-20 0 16,20 0-16,-21 0 0,1 21 15,-1-21-15,0 0 0,1 0 16,-1 0-16,-21 21 0,22-21 0,-22 0 0,0 0 15,0 21-15,0-21 16,-21 22-16,21-1 0,1 0 16,-22 0-16,0 0 15,0 0-15,0 1 16,0-1-16,0 0 0,0 0 0,0 21 16,0-20-16,0-1 0,0 0 15,0 21-15,0-21 0,0 22 0,0-22 16,0 21-16,0 1 0,0-22 0,0 21 15,0 0-15,0 1 0,0-1 16,0 22-16,0-22 0,0 0 0,0 22 16,0-22-16,0 22 0,0-22 0,0 21 15,0-20-15,0 20 16,0-20-16,0 20 0,0-21 0,0 22 16,0-1-16,0 1 0,0-1 0,0-20 15,0 20-15,0 1 0,21-1 16,-21 1-16,21-22 0,-21 22 0,0-1 15,0-21-15,0 22 0,0-22 0,0 22 16,0-1-16,0 1 0,0-22 16,0 22-16,0-1 0,0-21 0,-21 22 15,21-22-15,-21 22 0,21-22 0,-22 0 16,22 22-16,0-22 0,-21 1 16,21 20-16,-21-21 0,0 22 0,21-22 15,0 1-15,-21-1 0,0 21 16,21-20-16,-22-1 0,22 0 15,-21 1-15,0-1 0,0-21 0,21 22 16,-21-1-16,0-21 0,-1 21 0,1 1 16,0-1-16,21-21 0,-21 22 0,0-22 15,0 21-15,-1 0 0,1-20 16,0-1-16,-21 21 0,21-21 16,-1 0-16,-20 1 0,21-1 0,-21 0 0,-1 0 15,1-21-15,0 21 0,-1-21 16,1 21-16,21-21 0,-22 0 15,1 22-15,0-22 0,-43 0 0,43 21 16,-1-21-16,1 0 16,0 0-16,-22 0 0,22 0 0,-22 0 15,22 0-15,-21 0 0,-1 0 0,1 0 16,-1 0-16,-21 0 0,22 0 0,-1 0 16,1 0-16,-1 0 0,1 0 15,-1 0-15,22 0 0,-21 0 0,-1 0 16,-63-21-16,64 21 0,-1 0 15,1 0-15,-1 0 0,1 0 16,-22-22-16,21 22 0,1 0 0,-1 0 16,1 0-16,-1 0 0,1 0 15,-1 0-15,1 0 0,-1 0 0,1 0 16,-1 0-16,-20 0 0,20 0 16,1 0-16,-1 0 0,1 0 0,-1 0 15,1 0-15,-1 0 0,1 0 16,-1 0-16,22 0 0,-22 0 0,1 0 15,-1 0-15,22 0 0,-21 0 0,20 0 16,-20 0-16,20 0 0,-20 0 16,21 0-16,-22 0 0,22 0 0,-1 0 15,-20 0-15,21 0 0,-1 0 0,1 0 16,0 0-16,-1 0 0,22 0 16,-21 0-16,-1 0 0,22 0 0,0 0 15,-21 0-15,21 0 0,-22 0 0,22 0 16,-21 0-16,21 0 0,-22 0 15,1 0-15,0 0 0,20 0 16,-20 0-16,0 0 0,21 0 0,-22 0 16,22 0-16,-21 0 0,21 0 0,-22 0 15,22 0-15,0 0 0,0 0 16,0 0-16,-1 0 0,1 0 0,-21 0 16,21 0-16,0 0 0,-1 0 0,1 0 15,0 0-15,0 0 0,0 0 16,0 0-16,-1 0 0,1 0 0,0 0 15,0 0-15,0 0 0,0 0 16,-1 0-16,22-21 0,-21 21 16,0 0-16,0 0 15,0 0-15,0 0 16,21-21 0,21 21-16,0 0 15,0 0-15,0 0 0,22 0 0,-1-21 16,0 21-16,1 0 0,-1 0 0,0 0 15</inkml:trace>
  <inkml:trace contextRef="#ctx0" brushRef="#br0" timeOffset="48884.15">16743 10710 0,'0'0'0,"-21"0"16,21 22-16,-22-22 0,1 21 0,0 0 15,0 0-15,0-21 0,21 21 0,-21 0 16,-1 1-16,-20-1 0,21 0 16,0 0-16,0 0 0,-1 22 0,-20-22 15,21 0-15,-21 0 0,-1 21 16,22-20-16,-21 20 0,-1-21 0,22 21 0,-21-20 15,21-1-15,-22 21 16,22-21-16,-21 0 0,21 22 0,0-22 16,-1 0-16,1 0 0,0 0 0,21 1 15,-21-22-15,21 21 0,-21 0 16,21 0-16,0-42 62,0 0-62,21 21 0,0-21 0,0-1 16,0 22-16,1-21 0,-1 21 16,0-21-16,21 21 0,-21 0 15,22-21-15,-22 21 0,21 0 16,1 0-16,-1 0 0,0 0 0,1 0 16,-1 0-16,0 0 0,1 0 15,-1 0-15,0 0 0,1 0 0,-1 0 16,-21 21-16,21-21 0,-20 0 0,20 21 15,-21-21-15,0 0 0,0 21 16,22-21-16,-22 0 0,0 0 0,0 22 16,0-22-16,1 0 0,-1 0 0,0 0 15,0 0-15,0 0 0,0 0 16,1 0 0,-22-22-1,0 1 1,-22 0-16,1 21 0,0-21 0,0 0 15,0-22-15,0 22 0,-1 0 16,-20-21-16,21 21 0,0-22 0,0 1 16,-1 21-16,22-22 0,-21 22 0,21 0 15,-21 0-15,21 0 0,-21 0 16,21-1-16,0 1 0,-21 21 16,21-21-16,0 0 15,-21 21-15,-1 0 47,1 0-47,0 0 16,0 21-16,0-21 0</inkml:trace>
  <inkml:trace contextRef="#ctx0" brushRef="#br1" timeOffset="54900.57">14774 6900 0,'-21'22'0,"21"-1"47,42-21-15,-20 0-32,20 0 0,21 0 0,1 0 15,21 0-15,-1 0 0,22 0 16,21 0-16,0 0 0,0 0 15,21 0-15,22 0 0,-1 0 0,0 0 16,1 0-16,-1 21 0,0-21 16,149 21-16,-149-21 0,-21 0 15,0 21-15,-21-21 0,0 0 0,0 0 16,-21 0-16,0 0 0,-21 21 16,-1-21-16,1 0 0,-21 0 15,-22 0-15,0 0 0,-21 0 0,22 0 0,-22 0 16,-42 0 15,0-21-31,-1 21 0,-20 0 0,0 0 16,-1 0-16,1 0 0,0 0 15,-22 0-15,22 0 0,-22 0 0</inkml:trace>
  <inkml:trace contextRef="#ctx0" brushRef="#br1" timeOffset="55364.42">14647 7408 0,'0'0'0,"-21"0"15,0 0 1,42 0 0,0 0-16,0 0 15,22 0-15,-1 0 0,0 0 0,22 0 16,21 0-16,-1 0 0,22 0 0,0 0 16,21 0-16,0-21 0,21 21 15,0 0-15,22 0 0,-1 0 0,-21 0 16,21 0-16,1 0 0,-22 0 15,21 0-15,1 0 0,-22 0 16,21 0-16,-42 0 0,21 0 0,-21 21 16,0-21-16,0 0 0,-21 0 15,0 22-15,0-22 0,-22 0 0,1 0 16,-21 0-16,-22 21 0,21-21 0,-41 0 16,20 0-16,-21 0 0,0 0 15,-42 0 16,0 0-31,0 0 0,0 0 16,-1 0-16,-20 0 0</inkml:trace>
  <inkml:trace contextRef="#ctx0" brushRef="#br1" timeOffset="56169.19">14626 7959 0,'0'0'0,"0"-21"0,-21 21 15,0-64 1,0 43-1,-1 21-15,22 21 32,-21 0-32,21 0 0,-21 1 0,21-1 15,0 21-15,0 0 0,0 1 16,-21-1-16,21 22 0,-21-22 16,0 0-16,21 1 0,-22 41 15,1-41-15,0-22 0,21 21 16,0-21-16,0 0 0,0 1 15,0-1-15,0-42 32,0-1-17,21 1-15,-21 0 0,21 0 0,-21 0 16,0 0-16,0-1 0</inkml:trace>
  <inkml:trace contextRef="#ctx0" brushRef="#br1" timeOffset="59709.19">14372 7895 0,'0'0'0,"21"-63"31,0 42-31,1 21 0,-1 0 16,0-22-16,21 22 0,-21 0 0,1 0 15,20 0-15,0 0 0,-21 0 0,22 0 16,-22 0-16,21 22 0,-21-1 15,22-21-15,-22 21 0,0 0 0,-21 21 16,0-20-16,0-1 0,0 21 16,-21-21-16,0 0 0,-22 22 15,22-22-15,-21 0 0,0 0 0,20 0 16,-20 1-16,21-1 0,-21-21 0,20 0 16,1 21-16,0-21 0,0 0 15,21-21 1,0 0-16,21-1 15,0 22-15,0-21 0,1 0 0,-1 21 16,0-21-16,21 21 0,-21 0 0,22 0 16,-1 0-16,-21 0 0,22 0 15,-1 0-15,0 0 0,1 0 0,-1 21 16,0 0-16,-21 0 0,1 1 0,-1 20 16,-21-21-16,0 0 15,0 22-15,-21-22 0,-1 21 0,-20-21 16,0 22-16,-1-22 0,1 0 15,0 21-15,-1-21 0,1-21 0,0 22 16,-1-1-16,1-21 0,21 0 0,-21 0 16,20 0-16,1 0 0,0 0 0,0 0 15,0-21-15,21-1 0,-21 22 16,21-21-16,-22 0 0,1 0 0,21 0 16,0 0-16,0-1 0,0 1 15,0 0-15,-21 21 0,21-21 0,0 0 16,0 42 15,0 0-31,21 0 16,0 0-16,-21 1 0,22-1 0,-22 0 15,21-21-15,0 21 0,-21 0 16,21 0-16,0 1 0,0-22 0,1 21 16,-1-21-16,0 0 0,0 0 15,21 21-15,-20-21 0,-1 0 0,21 0 16,-21 0-16,22 0 0,-1-21 0,-21 0 15,21-1-15,1 22 0,-22-21 16,21 0-16,-21 0 0,1 0 0,-1 0 16,0-1-16,0 1 0,0-21 15,0 21-15,-21 0 0,0-1 0,22 1 16,-22 0-16,21 0 0,-21 0 16,0 42 15,0 0-16,0 0-15,0 0 0,0 1 0,-21-1 16,21 0-16,0 0 0,0 0 0,0 0 16,0 1-16,0-1 0,0 0 15,0 0-15,0 0 16,0 0-16,21 1 16,0-22-16,0 0 15,0 0-15,0 0 0,1 0 0,-1-22 16,0 1-16,0 21 0,0-21 0,0 0 15,1 0-15,-1 0 0,-21-22 16,21 22-16,0 0 0,-21 0 0,0-22 16,0 22-16,21 0 0,-21 0 0,0 0 15,0 0-15,21 21 0,-21-22 16,0 44 0,0-1-1,0 0-15,0 0 16,-21 21-16,21-20 0,-21-1 0,21 0 15,0 0-15,0 0 0,0 0 16,0 1-16,0-1 0,0 0 0,0 0 16,0 0-16,21-21 0,0 0 15,1 0-15,-1 0 16,0 0-16,0 0 0,0 0 0,0 0 16,22 0-16,-22-21 0,0 0 15,0 21-15,0-21 0,1 0 0,-1-1 16,0 1-16,0-21 0,0 21 0,0 0 15,1-22-15,-22 22 0,0 0 16,0 0-16,0 0 0,0-1 16,-22 22-1,1 0-15,0 0 0,21 22 16,0-1-16,0 0 16,0 0-16,0 0 0,0 0 15,0 1-15,21-1 0,0 0 16,-21 0-16,0 0 0,22 0 0,-1-21 15,-21 22-15,0-1 0,21 0 16,-21 0 0,0 0-16,-21-21 15,0 0 1,-1 0-16,1 0 16,0-21-16,0 21 0,21-21 15,-21 0-15,0 21 31,21 21 1,21 0-17,0-21-15,0 0 0,0 0 16,0 0-16,1 0 0,-1 0 16,21 0-16,-21 0 15,0 0-15,22 0 0,-1-21 0,-21 21 16,22-21-16,-1 21 0,0-21 0,-21-1 15,22 1-15,-1 0 0,-21 0 16,22 0-16,-22-22 0,21 22 0,-21 0 16,0-21-16,-21 21 0,0-1 15,0 1-15,0 0 0,-21 21 16,0 0 0,0 0-16,21 21 0,0 0 15,-21 1-15,21-1 0,0 0 0,0 0 16,0 0-16,0 0 0,0 1 15,0-1-15,0 0 0,0 0 16,0 0-16,0 0 0,21 1 0,0-1 16,0 0-16,-21 0 15,-21-21 17,0 0-32,0 0 15,0-21-15,-1 21 0,1-21 16,0 21-16,0 0 0,0 0 31,21 21-15,21-21-1,0 21-15,0-21 16,0 21-16,1-21 16,-1 0-16,21 0 0,-21 0 0,0 0 15,1 0-15,20 0 0,-21 0 0,0 0 16,22 0-16,-22-21 0,0 21 15,0-21-15,21 0 0,-20 0 0,-1-1 16,-21 1-16,21 0 0,0 0 16,-21 0-16,0 0 0,21-1 0,-21 1 15,21-21-15,-21 21 0,0 0 16,-21 21 15,21 21-31,-21-21 0,21 21 16,0 0-16,0 0 0,-21 22 15,21-22-15,0 0 0,0 0 0,0 0 16,0 0-16,0 1 0,0-1 0,0 0 16,21 0-16,0-21 15,0 0-15,-21 21 0,22-21 0,20 0 16,-21 0-16,0 0 0,22 0 0,-22 0 16,21-21-16,-21 21 0,22-21 15,-22 0-15,21 0 0,-21 21 16,0-22-16,22-20 0,-22 21 0,0 0 15,0 0-15,0-22 0,-21 22 0,0 0 16,22 0-16,-22 0 0,0-1 16,0 1-16,-22 42 31,22 1-31,0-1 0,-21 0 16,21 0-16,-21 0 0,0 0 15,21 1-15,-21-1 0,21 21 0,0-21 16,0 0-16,-21-21 0,21 22 0,0-1 15,0 0-15,-22-21 16,22-21 15,0 0-15,22 21-16,-1-22 0,0 1 16,-21 0-16,21 0 0,0 0 0,0 0 15,-21-22-15,22 22 0,-1 0 16,0 21-16,0-21 0,-21 0 0,21 21 15,0 0-15,1 0 16,-1 0-16,-21 21 16,0 0-16,0 0 0,0 0 15,0 0-15,0 1 0,21-1 16,-21 0-16,21 0 0,-21 0 16,0 0-16,21 1 0,0-22 0,-21 21 0,22-21 15,-1 0-15,-21 21 0,21-21 16,0 0-16,0 0 0,0 0 15,1 0-15,-1 0 0,21 0 0,-21-21 16,0 21-16,1-21 0,-1-1 16,0 22-16,0-21 0,21-21 15,-20 21-15,-1-22 0,-21 22 0,21 0 16,-21 0-16,0-21 0,0 20 16,0 1-16,0 0 0,-21 21 15,0 0 1,-1 0-16,1 21 15,21 0-15,-21 1 0,21-1 0,-21 21 16,21-21-16,0 0 0,0 1 16,0 20-16,0-21 0,0 0 15,0 0-15,0 1 0,0-1 0,0 0 16,21-21-16,0 0 0,0 21 16,1-21-16,20 0 15,-21 0-15,0 0 0,0 0 0,1 0 16,20 0-16,-21-21 0,21 21 0,-20-21 15,20 21-15,0-21 0,-21-1 16,22 1-16,-22 0 0,21 0 0,-21 0 16,1 0-16,-1-1 0,0 1 0,-21-21 15,21 21-15,-21 0 0,0-1 16,-21 22 0,0 0-16,0 0 0,-1 0 15,1 0-15,0 22 16,0-1-16,21 0 0,0 0 0,0 0 15,0 0-15,0 1 0,0-1 16,0 0-16,0 0 0,0 0 16,21-21-16,0 21 0,-21 1 15,21-1-15,1-21 0,-22 21 16,0-42 31,0 0-32,-22-1-15,1 22 16,21-21-16,-21 21 16,0 0-1,0 0-15,21 21 16,0 1-16,0-1 16,0 0-16,21 0 15,0-21-15,0 0 16,0 0-16,1 21 15,-1-21-15,0 0 0,0 0 16,0 0-16,0 0 0,22 0 0,-22 0 16,0-21-16,21 21 0,-20-21 15,20 0-15,0 21 0,-21-21 0,22-1 16,-1-20-16,-21 21 0,22 0 0,-1-22 16,-21 22-16,0-21 0,0 21 15,1-22-15,-22 1 0,0 21 0,0-21 16,0 20-16,0 1 0,0 0 15,-22 21-15,1 0 0,0 0 16,0 0-16,0 0 0,0 21 16,21 0-16,0 1 0,0-1 15,0 21-15,0-21 0,0 0 16,0 22-16,0-22 0,0 0 0,0 0 16,0 0-16,0 1 0,0-1 0,0 0 15,0 0-15,21 0 0,-21 0 16,21 1-16,-21-1 0,21-21 0,0 21 15,-21 0-15,21-21 16,-21 21-16,-21-21 31,0 0-31,0 0 16,0 0-16,0 0 16,-1 0-16,1-21 15,0 21-15,0 0 0,21-21 16,-21 21-16,0-21 0</inkml:trace>
  <inkml:trace contextRef="#ctx0" brushRef="#br1" timeOffset="60274.86">17399 7768 0,'0'0'0,"0"21"31,-21-21-31,21 22 0,-21-22 0,21 21 16,-22 0-16,22 0 15,0 0-15,0 0 0,0 1 16,22-22 0,-1 0-16,0 0 0,0 0 15,0 0-15,0 0 0,1 0 16,-22-22-16,21 22 16,-21-21-16,0 0 0,0 0 15,0 0-15,-21 21 31,21-21-31,-22 21 0,22 21 32,-21 0-17,0 0-15</inkml:trace>
  <inkml:trace contextRef="#ctx0" brushRef="#br1" timeOffset="62648.21">15706 9038 0,'0'0'0,"0"-21"0,21-85 31,0 106-31,-21-21 0,0 0 16,0 0-16,0 42 31,0 0-31,0 0 0,0 0 0,0 22 16,-21-1-16,21-21 0,-21 22 15,-1-1-15,1 0 0,21 1 0,-21-1 16,0-21-16,0 21 0,0 1 15,-1-22-15,1 0 0,0 21 16,-21-20-16,21-1 0,-1 0 0,1-21 16,21 21-16,-21-21 0,0 0 0,0-21 31,21 0-31,-21 0 0,21-1 16,0 1-16,0 0 0,0 0 0,0-21 15,0 20-15,0 1 0,0-21 16,0 21-16,0 0 0,0-1 15,0 1-15,0 0 0,0 0 0,0 42 32,0 0-32,0 0 15,21 1-15,-21 20 0,21-21 16,-21 0-16,21 0 0,-21 1 0,21-1 16,0 0-16,-21 0 0,22 0 0,-1 0 15,0-21-15,0 0 0,21 22 16,-20-22-16,-1 0 0,0 0 0,21 0 15,-21 0-15,22 0 0,-22-22 0,21 1 16,-21 21-16,22-21 0,-22 0 16,21 0-16,-21 0 0,1-1 0,-1 1 15,0 0-15,-21 0 0,0 0 0,0 0 16,21-1-16,-21 1 16,0 0-16,0 42 31,-21 0-31,21 1 15,0-1-15,-21 0 0,21 0 16,-21 21-16,21-20 0,0-1 0,0 0 16,0 0-16,0 0 15,0 0-15,0 1 0,21-22 16,0 0-16,0 0 0,0 0 16,0 0-16,1 0 0,-1 0 15,0 0-15,21-22 0,-21 22 0,1-21 16,-1 0-16,0 0 0,0 21 0,-21-21 15,21 0-15,-21-22 16,0 22-16,0 0 0,0 0 0,0 0 16,-21-1-16,0 1 0,0 0 0,0 0 15,-22 21-15,22 0 0,0-21 16,-21 21-16,20 0 0,1 0 0,21 21 31,21-21-15,1 0-16,-1 21 0,21-21 0,-21 0 15,43 0-15,-22 0 0,0 0 16,22 0-16,-22 0 0,22 0 16,-1 0-16,1 0 0,-22 0 0,22-21 15,-22 21-15,21 0 0,-20-21 0,-1 21 16,-21 0-16,22 0 0,-22-21 16,-42 21 15,-1 0-31,1 0 0,0 0 15,-21 0-15,21 21 0,-1 0 0,-20 0 16,21 0-16,0 0 0,-22 1 16,22-1-16,0 0 0,0 0 0,21 0 15,0 0-15,0 1 16,0-1-16,0 0 16,21-21-16,0 0 15,0 0-15,1 0 0,-1 0 0,0 0 16,0 0-16,0 0 0,0-21 15,1 21-15,-1-21 0,0 21 0,0-22 16,-21 1-16,21 21 0,0-21 0,-21 0 16,0 0-16,22 0 0,-22-1 15,21 22-15,-21-21 0,0 0 0,0 0 16,0 42 31,0 0-47,0 0 0,-21 1 15,21-1-15,0 0 0,0 0 16,0 0-16,-22 0 0,22 22 0,-21-22 16,21 0-16,0 21 0,0 1 0,0-1 15,0 0-15,0 1 0,0-1 16,0 0-16,0 1 0,0 20 0,0-20 16,0-1-16,21 43 15,1-43-15,-22-21 0,0 21 16,0-20-16,0-1 0,0 21 0,0-21 0,0 0 15,-43 1 1,22-22-16,0 0 0,-21 0 0,20 0 16,1 0-16,-21 0 0,21 0 15,0-22-15,-22 1 0,22 0 0,0 0 16,0 0-16,0 0 0,21-22 0,0 22 16,0-21-16,0 21 0,0-22 15,0 22-15,0-21 0,21-1 0,0 1 16,0 0-16,21-22 0,-20 22 0,20 0 15,0-1-15,1 1 0,-1 0 16,0-1-16,1 1 0,-1 21 0,0-22 16,1 1-16,-22 21 0,21-21 0,-21 20 15,0 1-15,1 0 16,-1 0-16,-21 42 31,0 0-31,-21 0 16,21 1-16,-22-1 0,22 0 0,0 0 15,0 0-15,0 0 0,0 1 0,0-1 16,0 0-16,0 0 0,22-21 16,-1 21-16,0 0 0,0-21 0,0 0 15,0 0-15,1 0 0,20 0 16,-21 0-16,0 0 0,0 0 16,22 0-16,-22-21 0,21 21 0,-21-21 15,22 0-15,-22 0 0,0 0 0,21-1 16,-20 1-16,-1 0 15,0 0-15,0-21 0,0 20 0,0 1 16,22-21-16,-22 21 0,-21 0 16,21 21-16,0 0 15,-21 21 32,21-21-16,-21-21 1,0-1-17,0 1-15,0 0 16,-21 21 0,0 0-16,0 0 15,0 0 1,0 21-16,21 0 0,-22 1 15,22-1-15,-21 21 0,21-21 16,0 0-16,0 1 0,0-1 0,0 21 16,0-21-16,0 0 0,0 1 0,0-1 15,0 0 1,21-21-16,1 0 0,-1 21 0,0-21 16,0 0-16,0 0 0,0 0 15,1 0-15,-22-21 0,21 21 16,0-21-16,21 0 0,-21 21 0,1-22 15,-1 1-15,0 0 0,-21 0 0,21 0 16,-21 0-16,21-1 0,-21 1 16,0 0-16,0 0 0,0 0 15,0 0-15,0-1 0</inkml:trace>
  <inkml:trace contextRef="#ctx0" brushRef="#br1" timeOffset="62884.08">17547 8763 0,'0'0'0,"-21"-21"0,-43 0 32,43 0-32,0 21 0,0 0 15,21 21 16,0 0-15,0 0-16,0 0 16,0 0-16,0 1 0</inkml:trace>
  <inkml:trace contextRef="#ctx0" brushRef="#br1" timeOffset="63396.42">15028 9779 0,'-21'0'0,"42"0"0,-63 21 16,21-21-16,0 0 0,-1 0 0,22 21 15,22-21 1,-1 0-16,0 0 16,21 0-16,1 0 0,-1 0 0,43 0 15,-22 0-15,22 0 0,-1 0 16,1-21-16,21 21 0,0 0 0,21-21 15,-21 21-15,42-21 0,-21 21 16,0 0-16,0-21 0,0 21 16,0 0-16,21 0 0,-21 0 0,21 0 15,-21 0-15,0 0 0,0 0 0,-21 0 16,0 0-16,-22 0 0,1 0 16,-21 0-16,20 0 0,-41 0 0,-1 0 15,0 0-15,-21 0 0,1 0 0,-22-21 47,-22 21-47,1 0 0,-21 0 0,21 0 0,0 0 16,-22 0-16,1 0 15,0 0-15,-1 0 0</inkml:trace>
  <inkml:trace contextRef="#ctx0" brushRef="#br1" timeOffset="63832.81">15028 10139 0,'0'0'0,"-21"0"0,0 0 15,42 0 1,0 0-16,22 0 16,-1 0-16,21 0 0,1 0 0,21 0 15,-1-21-15,22 21 0,0 0 16,0 0-16,21 0 0,0 0 16,0 0-16,21 0 0,-21 0 0,21 0 0,-21 0 15,0 0-15,-21 0 0,21 0 16,0 0-16,-21 0 0,0 0 15,-22 0-15,22 0 0,-42 0 0,20 0 16,-20 0-16,-22 0 0,22 0 16,-43 0-16,21 0 0,-21 0 0,0 0 15,1 0-15,-44 0 32,-20 0-32,21 0 0,-21 0 15,-64-21-15,63 21 0,-41 0 16,20 0-16</inkml:trace>
  <inkml:trace contextRef="#ctx0" brushRef="#br1" timeOffset="64228.98">15303 10414 0,'-21'0'0,"42"0"0,-84 21 15,42-21-15,0 0 0,63 0 32,-21 0-32,21 0 0,1 0 0,20 0 15,1 0-15,-1 0 16,22 0-16,0 0 0,20 0 0,1 0 0,21 0 16,0 0-16,0 0 0,0 0 15,0 0-15,0 0 0,-21 0 16,21 0-16,-21 0 0,0 0 0,0 0 15,-1 0-15,1 0 0,-21 0 0,-22 0 16,1 0-16,-1 0 0,-20 0 16,-1 0-16,-21 0 0,0 0 15,1 0-15,-1 0 0,0 0 0,0 0 16,-42-21 46,0 21-62,0 0 0</inkml:trace>
  <inkml:trace contextRef="#ctx0" brushRef="#br1" timeOffset="85316.69">14922 5080 0,'0'0'0,"-21"0"16,21-21 15,0 0-31,21 0 16,1 21-16,-1-22 0,0 22 15,0-21-15,21 0 0,-20 0 0,-1 21 16,0-21-16,21 0 0,-21-1 0,1 1 15,-1 0-15,0 0 0,0 0 16,-21-22-16,0 22 16,0 0-16,0 0 0,-21 0 15,0 0-15,0-1 0,-1 1 16,1 21-16,-21 0 0,0-21 0,20 21 16,-20 0-16,21 0 0,-21 0 15,20 0-15,-20 0 0,21 21 0,-21 0 16,20 1-16,1-22 0,0 21 0,0 0 15,0 0-15,0 0 0,-1 0 16,22 1-16,0-1 0,-21 21 0,21 0 16,0-20-16,0-1 15,0 0-15,0 0 0,0 21 0,21-20 16,1-1-16,-1 0 0,0 0 16,0 0-16,0 22 0,0-22 15,1 0-15,20 0 0,-21 0 0,0 0 16,0 22-16,1-22 0,-1 0 0,0 0 15,0 0-15,-21 1 0,0-1 16,0 0-16,0 21 0,0-21 16,-21 1-16,0-22 0,0 21 0,-22 0 0,1 0 15,21 0-15,-22-21 0,1 0 16,0 21-16,-1-21 0,1 0 0,0 0 16,21 0-16,-22 0 0,22-21 0,-21 0 15,21 0-15,-1 0 0,22 0 16,0-1-16,-21 1 0,21 0 15,0 0-15,0-21 0,0 20 0,0 1 16,0 0-16,0 0 0,0 0 16,21 0-16,1-1 0,-1 1 15,0 21-15,0 0 0,0 0 16,0 0-16,1 0 0,-1 0 0,0 0 16,0 0-16,0 0 0,0 0 0,1 0 15,-1 0-15</inkml:trace>
  <inkml:trace contextRef="#ctx0" brushRef="#br1" timeOffset="85712.46">15240 5376 0,'63'0'15,"-126"0"-15,148 0 0,-64 0 16,0 0-16,0-21 0,0 21 15,0-21-15,1 0 0,-1 21 0,0-21 16,0 0-16,0 21 0,-21-22 0,0 1 16,0 0-1,0 0-15,0 0 0,-21 21 16,0 0-16,0 0 0,0 0 16,-22 0-16,22 21 0,0 0 15,0-21-15,0 21 0,-1 0 0,1 1 16,0-1-16,0 21 0,0-21 15,21 22-15,0-22 0,0 0 16,0 0-16,0 0 0,0 0 16,21-21-16,-21 22 0,21-22 15,0 0-15,0 0 0,1 0 0,20 0 16,-21 0-16,0 0 0,0 0 0,22 0 16,-22 0-16,0 0 0,21 0 15,-20 0-15,-1-22 0,0 22 0,0-21 16,21 0-16,-20 21 0</inkml:trace>
  <inkml:trace contextRef="#ctx0" brushRef="#br1" timeOffset="86100.24">15811 5207 0,'0'-21'16,"0"42"-16,0-63 0,22 21 31,-1 21-31,0 0 16,0 0-16,-21 21 0,21-21 15,0 21-15,1 0 16,-22 0-16,21 0 0,0 1 0,-21-1 16,0 0-16,0 0 0,21 0 0,-21 0 15,21-21-15,-21 22 0,0-1 16,0 0-16,0 0 0,0 0 16,-21-21 15,21-21-31,0 0 15,0 0-15,0 0 16,0-1-16,0 1 0,0-21 16,0 21-16,0 0 0,21-1 0,0 1 15,-21 0-15,22 0 0,-1 0 16,0 21-16,-21-21 0,21 21 16,0 0-16,0 0 0,1 0 15,-1 0-15,0 0 0,0 0 0,0 0 16,0 0-1,-21 21-15</inkml:trace>
  <inkml:trace contextRef="#ctx0" brushRef="#br1" timeOffset="86556.98">16510 5101 0,'0'-21'0,"0"42"0,0-63 15,0 21 1,0 42 15,21 0-31,-21 0 0,0 0 16,0 1-16,21-1 0,-21 0 16,0 0-16,21 0 0,-21 22 0,0-22 15,0 0-15,0 0 0,0 0 16,0 0-16,0 1 0,0-1 15,0 0-15,22-21 0,-22 21 16,21-21 15,0-21-31,-21 0 16,21 0-16,-21-1 0,21-20 16,0 21-16,1 0 0,-22 0 15,21-22-15,0 22 0,-21-21 0,21 21 16,0-22-16,0 22 0,-21 0 15,22 0-15,-1 0 0,-21-1 0,21 22 16,0 0 0,-21 22-1,0-1-15,0 0 16,0 0-16,0 0 16,0 0-16,0 1 0</inkml:trace>
  <inkml:trace contextRef="#ctx0" brushRef="#br1" timeOffset="86920.77">17103 5292 0,'0'0'0,"63"-43"16,-42 43-16,0-21 16,1 21-16,-22-21 0,21 21 15,0-21-15,-21 0 0,21 0 16,0-1-16,-21 1 0,0 0 15,0 0 1,-21 21 0,0 0-16,0 21 15,0-21-15,21 21 0,-22 0 16,1 1-16,0-1 0,21 0 0,0 0 16,-21 0-16,21 0 0,-21 1 0,21-1 15,0 0-15,0 0 0,0 0 16,0 0-16,0 1 15,21-22-15,0 0 0,0 0 0,0 0 16,1 0-16,-1 0 0,0 0 16,21 0-16,-21 0 0,1 0 15,-1 0-15,21 0 0,-21 0 0,0 0 16,1-22-16,-1 22 0,-21-21 16</inkml:trace>
  <inkml:trace contextRef="#ctx0" brushRef="#br1" timeOffset="87357.52">17653 5080 0,'0'0'0,"0"-21"16,0 0-16,0 0 15,21 21-15,-21-22 0,21 22 0,0 0 16,1-21-16,-1 21 16,0-21-16,0 21 15,0 0-15,0 0 0,1 21 16,-1 0-16,-21 1 0,21-1 15,-21 0-15,21 0 0,-21 0 0,0 0 16,0 1-16,0-1 0,0 0 0,0 21 16,0-21-16,0 1 0,0-1 15,0 0-15,0 0 0,0 0 16,-21-21-16,21 21 0,-21-21 0,21-21 62,0 0-62,0 0 0,0 0 16,21 0-16,0-22 0,-21 22 0,21-21 16,0 21-16,1-22 0,-1 1 0,0 21 15,-21-22-15,21 22 0,0 0 16,0 0-16,1 0 0,-1 0 0,0 21 16,0-22-16,0 22 0,0 0 15,1 0-15,-1 0 0,0 0 16,0 0-1,-21 22 1</inkml:trace>
  <inkml:trace contextRef="#ctx0" brushRef="#br0" timeOffset="109752.66">4826 8932 0,'0'0'0,"21"0"15,0 0-15,-42 0 63,0 0-48,0 0-15,0 0 0,-1 0 0,1 0 16,-21 0-16,21 0 0,-22 0 16,22 0-16,-21 0 0,0 0 0,20 0 15,-20 0-15,0 0 0,21 0 16,-22 0-16,22 0 0,0 0 16,-21 0-16,20 0 0,1 0 0,0 0 0,0 0 15,0 0-15,0 0 16,-1 0-16,1 22 0,0-22 0,0 0 15,0 21-15,0 0 16,-1-21-16,1 21 0,0-21 0,0 21 16,0 0-16,0 1 15,21-1-15,-22 0 16,1 0-16,0 0 0,0 0 16,21 1-16,0-1 0,-21 0 15,21 0-15,-21 0 0,21 0 0,-22 1 16,22-1-16,0 0 0,0 0 15,-21 0-15,21 22 0,-21-22 0,21 21 16,0-21-16,0 22 0,0-22 16,-21 21-16,21 0 0,0-20 15,0 20-15,0 0 0,0 1 0,-21-1 16,21-21-16,0 21 0,0 1 16,0-1-16,0-21 0,0 22 0,0-1 15,0-21-15,0 21 0,0 1 0,0-1 16,-21 0-16,21 1 0,0 20 15,-22-20-15,22-1 0,-21 0 16,21 22-16,0-22 0,0 0 0,-21 22 16,21-22-16,-21 1 0,21 20 0,0-21 15,0 22-15,0-22 0,0 22 0,0-22 16,-21 22-16,21-1 16,0-21-16,0 22 0,0-1 0,0-20 15,0 20-15,0-20 0,0 20 0,-21 1 16,21-22-16,0 21 0,-22-20 15,22 20-15,0 1 0,0-22 0,-21 22 16,21-1-16,-21-21 0,21 1 16,0 20-16,0-20 0,0-1 0,0 0 15,-21 1-15,21-22 0,0 21 0,-21 0 16,21-20-16,0 20 0,0-21 16,0 0-16,0 0 0,0 1 15,0-1-15,0 0 0,0 0 0,0-42 31,0 0-31,0 0 16,21-22-16,0 22 0,0-21 0,0-1 16</inkml:trace>
  <inkml:trace contextRef="#ctx0" brushRef="#br0" timeOffset="111964.31">3937 9081 0,'21'0'15,"0"0"-15,0 0 16,22-22 0,-22 22-16,0 0 0,0 0 15,0 0-15,22-21 0,-22 21 16,0 0-16,21 0 0,-20 0 0,20 0 16,-21 0-16,21 0 0,1 0 15,-1 0-15,-21 0 0,22-21 16,20 21-16,-21 0 0,1 0 0,-1 0 15,0 0-15,1 0 0,-1 0 16,22 0-16,-22 0 0,0 0 0,1 0 16,-22 0-16,21 0 0,0 0 0,1 0 15,-1 0-15,22 0 0,-22 0 16,0 0-16,22 0 0,-22 0 0,22 0 16,-22 0-16,21 0 0,1 0 15,-22 0-15,22 0 0,-22 0 16,22 0-16,-1 0 0,-21 0 0,1 0 15,20 0-15,-20 21 0,-1-21 16,0 0-16,1 0 0,-1 0 0,0 0 16,1 0-16,-1 0 0,0 0 0,1 0 15,-1 0-15,0 0 0,1 0 16,-1 0-16,0 0 0,1 0 0,-1 0 16,0 0-16,1 0 0,-1 0 15,-21 0-15,21 0 0,-20 0 0,-1 0 16,21 0-16,-21 0 0,0 0 0,1 0 15,-1 0-15,0 0 0,0 0 16,0 0-16,0 0 0,1 0 16,-1 0-16,0 0 0,0 0 15,0 0-15,0 0 0,1 0 16,-1 0-16,0 0 0,0 0 16,-21 21-1,0 1 1,0-1-1,0 0-15,0 0 16,0 0-16,0 0 16,0 1-16,0-1 0,0 0 15,0 0-15,0 0 16,0 0-16,0 1 0,0-1 0,0 0 16,0 21-16,0-21 0,0 1 0,0 20 15,0 0-15,0-21 0,0 22 16,0-1-16,0 0 0,0 1 0,0-1 15,0 0-15,0 1 0,0-1 16,0 0-16,0 1 0,0-1 0,0 0 16,0 1-16,0-1 0,0 0 0,0 1 15,0-1-15,0 22 0,0-22 16,0 21-16,0 1 0,0-22 16,0 22-16,0-22 0,0 22 0,0-22 0,0 21 15,0-20-15,0 20 0,0-20 16,-21 20-16,21 1 0,-21-22 15,21 21-15,0-20 0,0 20 0,-21 1 16,21-22-16,-22 22 0,22-22 0,-21 0 16,21 1-16,0 20 0,0-21 15,-21 1-15,21-1 0,-21 0 0,21 1 16,-21-1-16,21 0 0,0 1 0,0-1 16,-21 0-16,21 1 0,-22-1 15,22 0-15,-21-20 0,21 20 0,0-21 16,0 21-16,-21-20 0,21 20 0,-21-21 15,21 0-15,0 0 0,0 22 16,0-22-16,0 0 0,-21 0 16,21 0-16,0 1 0,0-1 0,-21 0 15,21 0-15,0 0 0,0 0 16,0 1-16,-22-22 0,22 21 16,-21-21-16,0 0 0,0 21 15,21 0-15,-21-21 16,0 0-16,-1 0 0,1 0 15,0 0-15,0 0 0,0 0 0,0 0 16,-1 0-16,1 0 0,0 0 16,-21 0-16,21 0 0,-22 0 0,22 0 15,-21 0-15,-1 0 0,22 0 16,-21 0-16,0 0 0,20 0 0,-20 0 16,0 0-16,21 0 0,-22 0 15,1 0-15,0 21 0,20-21 0,-20 0 16,0 0-16,-1 0 0,1 0 0,21 0 15,-21 0-15,-1 0 0,1 0 16,0 0-16,-1 0 0,1 0 0,0 0 16,-1 0-16,-41 0 0,41 0 15,-20 0-15,20 0 0,1 0 16,0 0-16,-1 0 0,1 0 0,0 0 16,-1 0-16,1 0 0,0-21 0,-1 21 15,1 0-15,0 0 16,21 0-16,-22 0 0,1-21 0,0 21 15,-1 0-15,1 0 0,0 0 0,-1 0 16,1-21-16,0 21 0,20 0 16,-20 0-16,0 0 0,-22 0 0,22 0 15,0 0-15,-1-21 0,1 21 16,0 0-16,-1 0 0,22 0 0,-21 0 16,21 0-16,-1 0 0,-20 0 0,21 0 15,0 0-15,0 0 0,-1 0 16,1 0-16,-21 0 0,21 0 0,0 0 15,-1 0-15,-20 0 0,21 0 16,-21 0-16,20 0 0,1 0 16,-21 0-16,21 0 0,0 0 0,-1 0 15,1 0-15,0 0 0,0 0 16,0 0-16,0 0 0,-1 0 16,1 0-16,0 0 0,0 0 15,0 0-15,0 0 16,-1 0-16,22-22 0</inkml:trace>
  <inkml:trace contextRef="#ctx0" brushRef="#br0" timeOffset="113465.48">4085 7239 0,'0'0'0,"0"21"0,-21 0 16,21 1-16,-21-1 0,21 0 16,0 21-16,0-21 0,0 22 0,-21-1 15,21 0-15,0 22 0,0-22 0,0 22 16,0-22-16,0 22 0,-22-1 16,22 22-16,-21-22 0,21 1 0,-21-1 15,21 1-15,0-1 0,0-20 16,0 20-16,0-21 0,0 1 0,0-1 15,0 0-15,0-20 0,0 20 16,-21-21-16,21 0 0,0 0 0,0 1 16,0-1-16,0 0 0,-21-21 15,21 21-15,-21-21 32,21-21-32,0 0 0,-22 21 15,22-21-15,0-1 0,0 1 16,0-21-16,0 21 0,0-22 0</inkml:trace>
  <inkml:trace contextRef="#ctx0" brushRef="#br0" timeOffset="114333.02">4085 7303 0,'21'-22'16,"64"1"0,-64 21-16,21 0 0,-20-21 15,20 21-15,-21 0 0,0 0 0,22-21 16,-22 21-16,0 0 16,0 0-16,-21 21 31,0 0-31,0 0 0,0 1 15,0-1-15,0 0 0,0 0 16,0 0-16,0 22 0,0-22 16,0 0-16,0 21 0,0-21 0,0 22 15,0-1-15,0-21 0,0 22 16,0-22-16,0 21 0,0 0 0,0 1 16,0-1-16,0 0 0,0 22 0,0-22 15,0 1-15,0-1 0,0 0 16,0 22-16,0-22 0,0-21 0,0 22 15,0-1-15,0-21 0,-21 21 16,21-20-16,0-1 0,0 0 0,0 0 16,-21 0-16,21 0 0,0 1 0,0-1 15,0 0 1,-21 0-16,21 0 0,0 0 16,0 1-1,0-1 32,-22-21-31,1 21-1,0-21-15,0 0 16,0 21-16,0-21 0,-1 0 0,1 21 16,0-21-16,-21 21 0,21 1 15,-1-22-15,-20 21 0,21-21 16,0 0-16,0 21 0,-1-21 0,1 0 15,0 0-15,0 0 16,21 21-16,0-42 63,0 0-63,0 0 15,0-1-15,0 1 0,0 0 16,21 0-16</inkml:trace>
  <inkml:trace contextRef="#ctx0" brushRef="#br0" timeOffset="124044.69">4064 7451 0,'-21'0'0,"21"21"31,-21-21-15,42 0 46,0 0-62,0 0 0,-21-21 0,21 0 16,0 21-16,1-22 0,-1 22 16,0-21-16,0 21 0,0 0 15,0-21-15,1 21 0,-1 0 0,0 0 16,-42 0 15,0 21-31,-22 0 0,22 1 16,-21-1-16,21 0 0,-22 0 0,22 0 15,-21 0-15,21 1 0,-22-22 16,22 21-16,0 0 0,0-21 0,21 21 16,-21-21-16,42 0 31,0 0-31,0-21 16,0 21-16,22-21 0,-22 21 15,21-21-15,-21 21 0,22-22 0,-22 22 16,21 0-16,-21-21 0,0 21 0,1 0 15,-1 0-15,0 0 16,-42 0 0,0 21-16,-1 1 0,1-22 15,-21 21-15,21 0 0,0 0 0,-22-21 16,22 21-16,0 0 0,0-21 16,0 22-16,21-1 0,-22-21 15,22 21-15,22-21 31,-1 0-15,0 0-16,0 0 0,0-21 16,0 21-16,1-21 0,-1 21 0,21 0 15,-21 0-15,0 0 0,1 0 16,-44 21 0,1-21-1,0 21-15,-21 0 0,21 0 16,-1-21-16,-20 21 0,21 1 0,0-22 15,0 21-15,-1 0 0,1-21 16,21 21-16,21-21 31,1 0-15,20 0-16,-21 0 0,0-21 0,0 21 16,22 0-16,-1-21 0,0 21 0,-20 0 15,20 0-15,0 0 0,-21 0 16,1 0-16,-44 21 31,1-21-31,-21 21 0,21 0 0,-22 0 16,22-21-16,-21 22 0,21-1 15,-22 0-15,22 0 0,0-21 16,0 21-16,0 0 0,21 1 16,21-22 15,0 0-31,0 0 0,0 0 15,1 0-15,-1-22 0,0 1 0,21 21 16,-21-21-16,22 21 0,-1-21 0,-21 21 16,22 0-16,-22 0 0,0-21 15,0 21-15,-42 21 32,0 0-32,-22-21 0,22 21 0,-21 0 15,0 1-15,-1-1 0,1 0 16,0 0-16,20 0 0,-20 0 15,21 1-15,0-1 0,0 0 0,-1-21 16,22 21-16,-21-21 0,21 21 16,21-21-1,1 0-15,-1 0 0,0 0 0,0-21 16,21 21-16,-20-21 0,20 21 16,0-21-16,1 21 0,-22-21 0,21 21 15,0-22-15,1 22 0,-22 0 16,0 0-16,0 0 0,-42 0 15,-21 0 1,21 22-16,-22-1 0,22-21 16,-21 21-16,-1 0 0,22 0 15,-21 0-15,0 1 0,20-1 16,1-21-16,0 21 0,0 0 0,0-21 16,21 21-16,-21-21 0,42 0 31,0 0-31,0 0 0,0 0 0,0 0 15,1 0-15,-1-21 0,21 21 16,0-21-16,-20 21 0,20-21 0,0 21 16,1 0-16,-22-21 0,0 21 0,0 0 15,0 0-15,-42 0 32,-21 21-32,21-21 0,-22 21 0,1 0 15,21-21-15,-22 21 0,22 0 16,-21 1-16,21-1 0,-22-21 0,22 21 15,0 0-15,0-21 0,21 21 16,-21-21-16,21 21 0,21-21 31,0 0-31,0 0 0,0 0 16,1 0-16,-1 0 0,0-21 0,21 21 16,-21-21-16,22 21 0,-22-21 15,21 21-15,1-21 0,-22 21 16,0 0-16,0 0 0,0 0 0,-21-21 15,-21 21 1,0 21-16,0 0 16,0-21-16,-1 21 0,-20 0 0,21-21 15,0 21-15,0 1 0,-22-22 16,22 21-16,21 0 0,-21-21 0,0 21 16,0-21-16,21 21 15,21-21 16,0 0-31,0 0 16,0 0-16,0-21 0,1 21 0,-1-21 16,0 21-16,0-21 0,21 21 0,-20 0 15,-1-21-15,0 21 0,0 0 16,-21 21 15,-21 0-31,0 0 0,0-21 16,-1 21-16,-20 0 0,21 1 0,0-1 15,0 0-15,-1-21 0,1 21 16,0 0-16,0 0 0,21 1 16,-21-1-16,21 0 0,-21-21 15,21 21-15,-22-21 0,22 21 16,0 0 0,0-42 15,0 0-16,0 0-15,0 0 16,0 0-16,0-1 0,0-20 0,22 21 16,-22-21-16,21-1 0,-21 22 15,0-21-15,0-22 0,0 22 0,21 0 16,-21-22-16,21 1 0,-21 20 0,21-20 16,-21-1-16,21 1 0,-21 20 15,22-20-15,-1 21 0,-21-1 16,0 1-16,0 0 0,21-1 15,-21 22-15,0-21 0,0 21 0,0-1 16,0-20-16,0 21 0,0 0 16,0 0-16,0-1 0,0 1 0,0 0 15,0 0-15,0 0 0,0 0 0,0-1 16,0 1-16,-21 0 16,21 0 77,-21 21-77,-1 0 0,1 21-1,21 0-15,-21-21 0,0 21 0,21 1 16,0-1-16,-21 21 0,21-21 15,-21 22-15,21-1 0,-22 0 0,22 1 16,0 20-16,0 1 0,0-1 16,0 1-16,0-1 0,0 1 0,0 20 15,0-20-15,0-1 0,0-20 16,0 20-16,0-21 0,0 22 16,0-22-16,0 1 0,0-22 0,0 21 15,0-21-15,0 22 0,0-22 16,0 0-16,0 0 0,0 0 0,0 0 15,0 1-15,0-1 0,0-42 47,0-1-47,0 1 16,0 0-16,0 0 0,0-21 0,0 20 16,0-20-16,0 21 0,0-21 15,0-22-15,0 22 0,0-22 16,0 1-16,0-1 0,0 1 0,0-22 15,0 22-15,0-1 0,0 1 16,0-1-16,0 22 0,0-22 0,0 22 16,0 0-16,0 20 0,0-20 0,-21 21 15,21 0-15,0 0 16,0-1-16,-21 22 16,21 22-1,0-1-15,0 0 16,0 0-16,0 21 0,0-20 15,0 20-15,0 0 0,0 1 0,0 20 16,0 1-16,0-1 0,0 1 0,0-1 16,0 1-16,0-1 15,0 1-15,0-1 0,0-21 0,0 22 16,0-22-16,0 1 0,0-1 0,0 0 16,0 1-16,0-22 0,0 21 15,0-21-15,0 0 0,0 1 0,0-1 16,0 0-16,0 0 15,-21-21 1,21-21 0,0 0-16,0 0 0,-21-1 15,21 1-15,0 0 0,0-21 0,0 21 16,0-22-16,0 1 0,0 0 16,0-1-16,0-20 0,0-1 15,0 1-15,0-1 0,0-20 0,0 20 16,0 1-16,0-22 0,0 21 15,0 1-15,21-1 0,-21 22 0,0 0 16,0-1-16,21 1 0,-21 0 16,0 21-16,0-1 0,0 1 15,0 42 1,0 22 0,0-22-16,0 0 15,0 21-15,0 1 0,0-1 0,0 22 16,0-22-16,0 21 0,0 22 15,0-21-15,0-1 0,0 22 0,0-22 16,0 1-16,0 20 0,-21-20 16,21-22-16,0 22 0,0-22 0,0 22 15,0-22-15,0 0 0,0-21 16,0 22-16,0-22 0,0 0 0,0 0 16,0 0-16,0 1 0,21-44 31,-21 1-16,0 0-15,0 0 0,0-21 16,0 20-16,0-20 0,0 0 0,0-1 16,0 1-16,0 0 0,0-22 15,0 22-15,0-43 0,0 22 16,0-1-16,21-20 0,0 20 0,-21-21 16,22 22-16,-1-1 0,-21 1 15,21-1-15,0 1 0,-21-1 0,21 22 16,0-21-16,-21 20 0,22 1 0,-22 21 15,0 0-15,0-22 0,21 43 16,-21-21-16,0 0 0,0 42 31,0 0-15,0 0-16,0 22 0,0-1 16,0 0-16,0 22 0,0-22 0,0 22 15,0-1-15,0 22 0,0-22 0,0 22 16,0 0-16,0-22 0,0 22 15,0-22-15,0 22 0,0-21 0,0-1 16,0-21-16,0 22 0,0-22 16,0 22-16,0-22 0,0 0 0,0 1 15,-21-1-15,21-21 0,0 22 16,0-22-16,0 0 0,0 0 0,0 0 16,0 0-16,0-42 31,0 0-31,21 0 15,-21-21-15,21 20 0,-21-20 0,0 0 16,0-1-16,21-20 0,0 21 16,-21-22-16,21 1 0,-21-1 0,0-21 15,22 1-15,-1-1 0,-21 0 16,21 1-16,-21-1 0,21 0 0,0 22 16,-21-1-16,0 1 0,0-1 0,0 1 15,0 21-15,0-1 0,0-20 16,0 42-16,0-22 0,0 22 0,0 0 15,21 0-15,-21 0 0,0 42 32,0 21-17,0-21-15,0 22 0,22-1 0,-22 21 16,21-20-16,-21 20 0,21 1 0,-21-1 16,0 1-16,21 20 0,-21-20 15,21 21-15,-21-22 0,0 1 0,0-1 16,0 1-16,0-1 0,0 1 15,0-22-15,0 0 0,0 22 0,0-22 16,0 0-16,0 1 0,0-22 0,0 21 16,-21-21-16,21 22 15,0-22-15,0 0 0,0 0 0,-21-21 16,21 21-16,0 1 0,0-44 47,0 1-32,0 0-15,0 0 0,0-21 0,0 20 16,0-20-16,0 21 0,0-21 0,0-1 16,0-20-16,0 20 0,0-20 15,0-1-15,0 1 0,0-22 16,0 22-16,0-22 0,-21 22 0,21-1 0,-21 1 16,21 20-16,0 1 0,0 0 15,-22-1-15,22 1 0,-21 0 0,21 20 16,-21-20-16,21 21 15,0-21-15,0 20 0,0 1 0,0 0 16,0 0-16,0 0 0,0 0 16,0-1-1,0 1 1,-21 21 109,0 0-109,0 0-1,-1 0-15,1 0 0,0 0 16,0 0-16,0 0 0,0 0 15,-1 0-15,1 21 0,0-21 0,0 0 16,0 0-16,0 0 16,-1 0-16,44 0 47,-1-21-32,0 21-15,0 0 16,0-21-16,0 21 0,1 0 15,20-21-15,-21 21 0,0 0 16,0-21-16,1 21 0,-1 0 16,-42 0 15,-1 0-31,1 0 16,0 0-1,0 0-15,21-21 47,21 21-31,-21-22-16,21 22 0,-21-21 15,21 21-15,1 0 16,-1 0-16,0 21 16,-21 1-16,0-1 0,21 21 15,-21-21-15,0 22 0,0-1 0,0 0 16,0 1-16,0-1 0,0 21 0,0-20 15,0 20-15,-21 1 16,21-1-16,-21 1 0,21-1 0,0 1 16,0 42-16,0-64 15,0 21-15,0-20 0,0-1 0,0-21 16,0 22-16,0-22 0,0 0 0,0 0 16,0 0-16,0 0 15,0-42 1,0 0-16,21 0 15,-21 0-15,21 0 0,-21-22 16,21 1-16,-21 0 0,0-1 16,0-20-16,0-1 0,0 1 0,0-1 15,0 1-15,0-1 0,0 1 16,0-1-16,-21 1 0,0-1 0,21 22 16,-21-22-16,21 22 0,0 21 15,0-21-15,0 20 0,-21 1 0,21 42 31,0 1-31,0 20 16,0 0-16,0 1 0,21 20 16,-21 1-16,0-1 0,0 1 0,0 20 15,21-20-15,-21 20 0,0-20 0,0-1 16,0 1-16,0-1 0,0 1 16,0-22-16,0 1 0,0-1 0,0-21 15,0 0-15,0 0 16,0 1-16,0-1 0,0-42 31,0-1-31,0 1 16,21-21-16,-21 21 0,0-43 0,0 22 15,0-22-15,0 1 0,0-22 0,0 22 16,0-22-16,0 22 0,0-22 16,0 21-16,0 1 0,0-1 0,0 1 15,0 21-15,0-22 0,0 43 16,0-21-16,0 20 0,0 65 31,0-22-15,0 21-16,0 1 0,0 20 0,-21-21 15,21 22-15,0-1 0,0 22 16,-21-21-16,21 20 0,0 1 0,0-22 16,0 1-16,-21-1 0,21 1 15,-22-22-15,22 1 0,0-1 0,0 0 16,0-21-16,0 1 0,0-1 0,0 0 15,0-42 17,0 0-32,0-1 0,22-20 15,-22 21-15,0-21 0,0 20 16,0-20-16,0 0 0,21-22 16,-21 22-16,21 21 0,-21-22 15,0 1-15,21 21 0,-21 0 0,0 0 16,0 42-1,21 0 1,-21 21-16,0-21 0,0 22 0,0-1 16,0 0-16,21 1 0,-21-1 15,0 0-15,0 1 0,0-1 0,0-21 16,0 22-16,0-1 0,0-21 0,0 0 16,0 22-16,0-22 15,0 0-15,0 0 0,0-42 47,0 0-47,0 0 16,0-1-1,-21 22 1,21-21-16,0 42 47,0 1-47,-21-1 0,21 0 15,0 0 1,-21 0-16,21 0 0,-21-21 16,21 22-16,0-44 47,0 1-47,0 0 15,21 0-15,-21 0 0,0 0 16,0-1-16,0 1 0,0 0 15,-21 0 1,0 21-16,-1 0 0,1 0 16,0 0-16,0 21 0,21 0 15,-21-21-15,21 21 16,-21 1-16,21-1 0,0 0 16,0 0-16,0 0 15,0 0-15,0 1 0,21-22 16,0 21-16,0-21 15,0 0-15,0 0 16,1 0-16,-1 0 0,0 0 16,0 0-16,0 0 15,-21-21-15,-21 21 16,0 0 0,0 0-16,-22 0 0,1 0 15,21 0-15,-21 0 0,20 0 16,-20 0-16,21 0 0,0 0 0,0 0 15,-1 21-15,22 0 16,0 0 0,22-21-1,-1 0-15,0 0 0,0 0 0,21 21 16,-20-21-16,20 0 0,-21 0 0,21 0 16,-20 0-16,20 0 0,-21 0 15,0 0-15,0 0 0,-42 0 31,0 0-15,0 0-16,0 0 0,0 0 16,-22 0-16,22 0 0,0 0 15,-21 0-15,20 21 0,1-21 0,0 0 16,0 0-16,21 22 31,21-22-31,0 0 0,0 0 16,22 0-16,-22 0 0,21 0 0,-21 0 15,22 0-15,-22 0 0,21 0 16,-21 0-16,1 0 0,-1 0 0,0 0 16,-21-22-16,-21 22 31,0 0-31,-22 0 0,22 0 16,-21 0-16,21 0 0,-22 0 15,1 0-15,21 0 0,0 0 0,-22 0 16,22 0-16,0 0 0,0 0 15,0 0-15,21-21 16,0 0 78,0 0-94,0 0 15,0 0-15,0-1 16,0 1-16,0 0 0,0 0 0,0-21 16,0 20-16,0 1 0,0-21 15,0 0-15,0-1 0,0 1 0,0-22 16,0 22-16,21-21 0,0-1 0,-21 22 16,0-22-16,21 1 0,0 20 15,-21 1-15,0 0 0,0-1 0,0 1 16,0 21-16,0 0 0,0-22 15,0 22-15,0 0 0,0 0 0,0 0 16,-21 21 0,0 21-1,0 0-15,21 0 0,-21 22 0,21-1 16,-22 0-16,22 22 0,0-1 16,-21 1-16,21 20 0,-21-20 0,21-1 15,0 22-15,-21-21 0,21-1 16,0 1-16,0-1 0,0-21 0,0 22 15,0-22-15,0 1 0,0-22 0,0 21 16,0-21-16,0 0 0,0 1 16,21-22-16,0 0 15,-21-22-15,21 22 16,-21-21-16,22 0 0,-1 0 0,-21-21 16,0 20-16,0-20 0,21 0 15,-21-1-15,0 1 0,0 0 16,0-22-16,0 22 0,0-22 0,0 1 15,0-22-15,0 22 0,0-1 0,0 1 16,0-1-16,0 22 0,-21-22 16,21 22-16,0 0 0,0-1 0,0 22 15,0-21-15,0 21 0,0 0 16,0-1-16,0 1 0,0 0 0,0 42 31,0 0-31,0 22 16,0-1-16,0 22 0,0-1 15,0 22-15,0-1 0,0-20 16,0 21-16,0-1 0,0-20 0,0 20 16,0-20-16,0-1 0,0-20 0,0 20 15,0-20-15,0-1 0,0-21 16,0 21-16,0-20 0,0-1 0,21-21 16,0 0-1,0-21-15,0-1 16,-21 1-16,22 0 0,-22-21 15,21-1-15,0 22 0,-21-42 0,21 20 16,0-20-16,-21-1 0,21 1 16,1-22-16,-1 22 0,-21-22 15,0 22-15,21-1 0,-21 1 0,0-1 16,0 22-16,0-1 0,0 1 0,0 21 16,0 0-16,0 0 0,0-1 15,-21 22-15,0 0 16,21 22-16,0-1 0,0 21 15,0 0-15,-22 1 0,22 20 0,0 1 16,0-1-16,0 22 0,0 0 16,-21-22-16,21 1 0,-21 84 15,21-106-15,0 22 0,0-22 16,-21 0-16,21 1 0,0-1 16,0-21-16,-21 0 0,21 0 0,0 1 15,0-44 16,0 1-31,0 0 0,0 0 0,0-21 16,0 20-16,0-20 0,0 0 16,0-22-16,0 22 0,0-22 0,-21-20 15,21 20-15,0 1 0,-22-22 0,22 22 16,0-22-16,0 21 16,0 22-16,0-21 0,0 20 0,0 1 15,0 21-15,0-22 0,0 22 0,0 0 16,0 42 15,0 22-31,22-22 0,-22 21 0,21 0 16,-21 22-16,0-1 0,21 1 15,-21 21-15,0-22 0,0 1 0,0 20 16,0-20-16,0-1 0,0-20 0,0-1 16,0 0-16,0 1 0,0-22 15,0 21-15,0-21 0,0-42 31,0 0-31,21 0 16,-21 0-16,0-1 0,0-20 0,0 0 16,21-1-16,-21 1 15,0-21-15,21-1 0,-21 1 0,0-1 16,0 1-16,0-1 0,0 1 0,0 20 16,0 1-16,0 0 0,0-1 15,0 22-15,0-21 0,0 21 0,0-1 16,0 1-16,0 0 31,0 0 63,0 0-79,0 0-15,0-1 16,0 1-16,0 0 0,0 0 16,0 0-16,0 0 0,-21 21 15,0-22-15,0 22 16,0 0-16,0 0 16,-1 0-16,1 0 15,0 0-15,0-21 16,0 21 15,0 0-15,21-21 46,21 21-46,0 0-16,0 0 31,-21-21-31,21 21 0,-42-21 63,0 21-48,21-21 1,-21 21-16,21-22 31,21 22 0,0 0-31,0 0 0,0 0 16,1 0-16,-1 0 0,0 0 16,0 0-16,0 0 0,-21 22 31,-21-22-16,0 0 1,0 0-16,0 0 16,-1 0-16,1 0 15,0-22 1,21 1 15,21 21 16,0 0-31,-42 0 15,0 0-15,0 0-16,0 21 15,0-21-15,-1 0 16,1 0-1,21 22 48,0-1-63,0 0 16,0 0-16,0 0 0,0 0 0,0 1 15,0-1-15,0 21 0,0-21 16,0 22-16,0-22 0,0 21 0,0 0 15,0 1-15,0-1 0,0 0 16,0 1-16,0-1 0,0 22 16,0-22-16,0 0 0,0 22 0,0-22 15,0 22-15,-21-22 0,21 0 0,0 1 16,-21 20-16,21-21 0,0-20 16,0 20-16,0 0 0,0-21 15,0 22-15,0-22 0,0 0 0,0 21 16,0-20-16,0-1 0,0 0 0,0 0 15,0 0-15,0 0 16,0 1-16,0-1 0,0 0 0,0 0 16,0 0-16,0 0 15,0 1-15,0-1 0,0 0 16,0 0-16,0 0 47,0 0-32,0 1 1,0-1-16,0 0 16,0 0-16,0 0 15,0 0 1,21-21 0,-21-21-1,0 0 1,0 0-16,0 0 15,0 0-15,21-1 0,-21 1 16,0 0-16,21 0 16,1 0-16,-1 0 15,0-1-15,0 22 16,0 0-16,0 0 0,1 0 0,-1 0 16,0 0-16,0 0 15,-21 22 1,21-1-16,-21 0 15,0 0 1,-21-21-16,21 21 16,-21-21-16,0 0 15,0 0-15,-1 0 16,1 0-16,0 0 0,0 0 0</inkml:trace>
  <inkml:trace contextRef="#ctx0" brushRef="#br1" timeOffset="133627.26">4530 9525 0,'21'0'0,"0"0"16,-21-21-16,0 0 15,21 21-15,-21-21 0,21 21 16,-21-22-16,0 1 16,0 0-16,-21 21 15,0-21-15,0 21 0,0 0 0,-1 0 16,1 0-16,0 0 0,0 0 16,0 0-16,-22 21 0,22-21 0,0 21 15,0 0-15,0 1 0,0-1 16,-1 0-16,1 21 0,21-21 0,-21 1 15,21 20-15,0-21 16,0 21-16,0-20 0,0-1 0,0 0 16,0 0-16,0 0 0,21-21 15,0 0-15,1 0 16,-1 0-16,0 0 0,0 0 16,0-21-16,0 0 0,1 21 15,-1-21-15,0 0 0,-21-1 0,21 1 16,0-21-16,0 21 0,1 0 15,-1-1-15,-21 1 0,0 0 0,21 0 16,-21 0-16,0 0 0,21-1 0,-21 44 47,0-1-47,0 0 16,0 0-16,0 0 0,0 0 15,0 1-15,0-1 0,0 0 16,0 0-16,0 0 15,21-21 1,0 0-16,1 0 16</inkml:trace>
  <inkml:trace contextRef="#ctx0" brushRef="#br1" timeOffset="133892.42">4889 9398 0,'0'21'32,"-21"0"-32,21 1 0,0-1 15,-21 21-15,21-21 0,0 22 0,0-22 16,-21 21-16,0 0 0,21-20 16,-21 20-16,21 0 0,0 1 0,-22-22 15,22 21-15,-21-21 0,21 0 16,0 22-16,0-22 0,0 0 15,21-21 17,-21-21-32,22 0 15,-22 0-15</inkml:trace>
  <inkml:trace contextRef="#ctx0" brushRef="#br1" timeOffset="134188.25">4868 9462 0,'0'0'0,"21"0"0,1 0 15,-1 0-15,0 0 0,0 0 16,0 0-16,-21 21 16,0 0-16,21-21 0,-21 21 0,0 0 15,0 0-15,0 1 0,0-1 16,0 0-16,-21 0 0,0 0 15,0 0-15,0 1 0,0-1 0,-22-21 16,22 21-16,0 0 0,0-21 16,0 0-16,-1 0 0,1 0 15,42-21 17,1 0-32,-1 21 0,0-21 0,0-1 15</inkml:trace>
  <inkml:trace contextRef="#ctx0" brushRef="#br1" timeOffset="134456.09">5186 9419 0,'0'85'16,"-21"-64"-1,-1 0-15,22 22 0,0-22 16,0 21-16,-21-21 0,21 22 0,-21-1 15,0-21-15,21 21 0,-21-20 0,21 20 16,0-21-16,-21 0 16,21 22-16,-22-22 0,22 0 0,0 0 15,0 0-15,0-42 47,0 0-47,0 0 0,0 0 16</inkml:trace>
  <inkml:trace contextRef="#ctx0" brushRef="#br1" timeOffset="134728.54">5059 9483 0,'63'-21'15,"-42"21"-15,1-22 16,-1 22-16,0 0 15,0 0-15,0 0 0,0 0 0,1 22 16,-22-1 0,0 0-16,0 0 0,-22 0 15,1 0-15,0 1 0,0-1 16,0 0-16,0 0 0,-1-21 16,22 21-16,-21-21 0,0 21 15</inkml:trace>
  <inkml:trace contextRef="#ctx0" brushRef="#br1" timeOffset="135140.31">5651 9398 0,'0'0'0,"-21"0"16,0 0-16,0 0 16,0 0-16,-22 0 0,22 21 15,0-21-15,0 21 0,-21 1 0,20-1 16,1-21-16,21 21 0,-21 0 16,21 0-16,0 0 0,0 1 15,21-22 1,0 0-16,1 0 0,-1 21 0,21-21 15,-21 0-15,0 0 0,1 21 0,-1-21 16,0 0-16,0 21 0,0 0 16,-21 0-16,0 1 15,0-1-15,-21-21 16,21 21-16,-42-21 0,21 21 16,-1-21-16,1 0 0,-21 0 0,21 0 15,0 21-15,-1-21 0,1 0 0,0 0 16,0 0-16,21-21 15,0 0 1,0 0 0,0 0-16,21 21 0,0-22 0,0 1 15</inkml:trace>
  <inkml:trace contextRef="#ctx0" brushRef="#br1" timeOffset="135424.15">5905 9229 0,'0'21'16,"0"21"-16,0-21 16,0 1-16,0-1 0,-21 21 0,21-21 15,-21 0-15,21 22 0,-21-1 16,21-21-16,0 22 0,-21-22 0,21 0 15,-21 21-15,-1-21 0,22 1 0,0-1 16,0 0 0,-21 0-16,42-42 31,1 0-15</inkml:trace>
  <inkml:trace contextRef="#ctx0" brushRef="#br1" timeOffset="135779.94">6011 9525 0,'0'21'0,"-21"0"0,21 1 0,0-1 16,-21-21-16,21 21 0,-21 0 15,21 0-15,-21 0 0,21 1 0,0-1 16,0 0-16,0 0 15,21-21 1,0 0-16,0 0 16,0-21-16,0 21 0,-21-21 15,22 0-15,-1 21 0,0-22 0,-21 1 16,0 0-16,0 0 0,21 0 0,-21 0 16,0-1-16,0 1 0,0 0 15,0 0-15,-21 0 16,0 21-16,0-21 0,-1 21 15,1 0-15,0 0 16,0 0-16,0 21 16,21 0-1</inkml:trace>
  <inkml:trace contextRef="#ctx0" brushRef="#br1" timeOffset="135972.82">5609 9483 0,'0'0'0,"0"-21"16,21 21-16,0 0 16,1 0-16,-1-22 0,0 22 0,0 0 15,21 0-15,-20 0 0,20 0 16,-21 0-16,21-21 0,-20 21 0,-1 0 15,0 0-15</inkml:trace>
  <inkml:trace contextRef="#ctx0" brushRef="#br1" timeOffset="136372.6">6117 9440 0,'21'0'16,"0"0"-16,1 0 31,-1 0-31,-21 22 0,0-1 16,21-21-16,0 21 0,-21 0 15,21 0-15,-21 0 0,0 1 0,0-1 16,0 0-16,0 0 0,0 0 15,0 0-15,0 1 16,0-44 31,0 1-47,0 0 0,0 0 16,0 0-16,0 0 0,0-1 15,0 1-15,0 0 0,0 0 16,0 0-16,21 21 0,1-21 15,-1-1-15,0 22 16,0-21-16,0 21 0</inkml:trace>
  <inkml:trace contextRef="#ctx0" brushRef="#br1" timeOffset="136744.35">6413 9652 0,'0'0'0,"22"0"0,-1 0 16,0 0-16,0 0 15,0-21-15,0 21 0,1-21 0,-1 21 16,0-21-16,21-1 0,-21 22 0,1-21 16,-1 0-16,-21 0 15,21 0-15,-21 0 0,0-1 16,-21 22-16,0-21 0,-1 21 15,1 0-15,0 0 16,0 0-16,0 21 0,0-21 0,-1 22 16,1-1-16,0 0 0,0 0 0,21 0 15,-21 22-15,21-22 0,0 0 16,0 21-16,0-21 0,0 1 16,21-22-16,0 0 15,0 21-15,0-21 0,1 0 16,-1 0-16,0 0 0,0 0 0,0 0 15,22 0-15,-22 0 0,0 0 16,0-21-16</inkml:trace>
  <inkml:trace contextRef="#ctx0" brushRef="#br1" timeOffset="137144.14">5186 9927 0,'0'0'0,"0"21"31,0 1-31,0-1 0,0 0 16,0 0-16,0 0 0,0 0 0,0 22 16,0-22-16,0 0 0,0 21 0,0-20 15,0 20-15,0-21 0,0 0 16,0 0-16,0 1 0,0 20 0,0-21 15,-21 0-15,-1 0 16,1-21 0,0 0-16,0 0 15</inkml:trace>
  <inkml:trace contextRef="#ctx0" brushRef="#br1" timeOffset="137372.01">4911 10287 0,'0'42'32,"21"-20"-32,0-1 0,-21 0 0,21-21 15,0 21-15,-21 0 0,21 0 0,-21 1 16,22-1-16,-1-21 16,0 0-16,-21 21 0,21-21 0,0 0 15,0 0-15,1 0 0,-1 0 16,-21-21-16,21 0 0,0 21 15,0-22-15,0 1 0,1 0 0,20 0 16,-21 0-16,0 0 0,0-1 16</inkml:trace>
  <inkml:trace contextRef="#ctx0" brushRef="#br1" timeOffset="137492.94">5440 10245 0,'-43'0'16,"43"21"-1,-21 0-15,0-21 0,21 21 0,-21 0 16,0 1-16,21-1 0,-21 0 0,21 0 15,-22 0-15,1 0 0,0 1 16,0-1-16</inkml:trace>
  <inkml:trace contextRef="#ctx0" brushRef="#br1" timeOffset="138304.85">4212 11070 0,'0'21'0,"0"22"0,0-22 16,0 0-16,0 21 0,0 1 16,0-22-16,0 21 0,-21 1 15,21-22-15,-21 21 0,21-21 16,-21 0-16,21 1 0,0 20 0,0-21 16,-22 0-16,22-42 46,22 0-46,-22 0 0,21 0 16,0-1-16,-21 1 0,0 0 16,21 0-16,0 0 0,-21 0 15,0-1-15,21 22 0,1 0 32,-22 22-32,0-1 0,0 0 15,0 0-15,0 0 0,0 0 16,0 1-16,0-1 0,21 0 0,-21 0 15,21 0-15,0 0 0,0-21 16,0 0-16,1 0 16,-1 0-16,0 0 0,0 0 0,0 0 15,0-21-15,22 0 0,-22 21 16,0-21-16,-21 0 0,21 0 0,-21-22 16,21 22-16,-21 0 0,0-21 15,0 20-15,0 1 0,-21-21 0,0 21 16,0-22-16,0 22 0,0 0 15,-1 0-15,1 0 0,0 21 0,0 0 16,0 0 0,21 21-16,0 0 0,0 0 15,0 0-15,0 1 16,21-1-16,0 0 0,0-21 16,0 0-16,22 0 0</inkml:trace>
  <inkml:trace contextRef="#ctx0" brushRef="#br1" timeOffset="138768.6">4974 10880 0,'0'0'0,"0"21"15,0 0-15,-21 0 16,21 0-16,0 1 0,0-1 0,0 21 15,-21-21-15,21 22 0,0-1 16,0 0-16,0 1 0,-21-22 0,21 21 16,-22 0-16,22-20 0,0 20 0,0-21 15,0 0-15,0 0 16,0 1-16,-21-22 0,21 21 16,0-42-1,0-1 1,0 1-16,0 0 0,0 0 15,0-21-15,21 20 0,-21 1 0,0 0 16,22 0-16,-22 0 0,21 0 16,0-1-16,-21 1 0,21 21 0,0 0 15,0 0 1,1 0-16,-1 21 0,-21 1 16,0-1-16,0 0 0,0 0 0,21 0 15,-21 0-15,0 1 0,0-1 16,0 0-16,0 0 0,0 0 15,0 0-15,0 1 0,0-1 0,21-21 32,0 0-17,0-21-15</inkml:trace>
  <inkml:trace contextRef="#ctx0" brushRef="#br1" timeOffset="139232.32">5461 11091 0,'0'0'0,"-21"0"0,0 0 16,-1 0-16,1 0 15,0 22-15,0-1 0,0 0 0,0 0 16,-1 21-16,1-20 0,0-1 0,21 0 16,0 21-16,-21-21 0,0 1 15,21 20-15,0-21 0,0 0 16,0 0-16,0 1 0,21-22 31,0 0-31,0 0 0,0-22 16,1 1-16,-1 0 15,0 0-15,0 0 0,-21-22 16,0 22-16,21 0 0,0 0 0,-21-21 16,0 20-16,0 1 0,0-21 15,0 21-15,0 0 0,0-1 16,0 44-1,0-1-15,0 0 16,0 0-16,0 0 0,-21 0 0,21 22 16,0-22-16,0 0 0,-21 21 0,21-20 15,0-1-15,0 0 0,0 0 16,0 0-16,0 0 0,0 1 0,0-1 16,21-21-1,0 0-15,1 0 16,-1 0-16,0-21 0,0 21 15,-21-22-15,21 1 0,0-21 0,1 21 16</inkml:trace>
  <inkml:trace contextRef="#ctx0" brushRef="#br1" timeOffset="139504.57">5757 10837 0,'0'0'0,"-21"0"16,0 22-16,21-1 0,-42 21 15,42-21-15,-22 22 16,22-1-16,0-21 0,-21 21 0,21 1 16,-21-1-16,21-21 0,0 22 15,0-1-15,0-21 0,0 0 0,0 0 16,0 1-16,0-1 0,0 0 16,0 0-16,0 0 0,21-21 15,0 0 1,1 0-16,-1 0 15,0 0-15,0-21 0,0 21 16,0-21-16,1 0 0,-22 0 0,21-1 16,0 1-16</inkml:trace>
  <inkml:trace contextRef="#ctx0" brushRef="#br1" timeOffset="139796.42">5905 11155 0,'0'-21'16,"0"42"-16,0-63 15,-21 42 1,0 0-16,21 21 0,-21-21 15,21 21-15,-21 0 0,0 0 16,21 0-16,0 1 0,0-1 16,0 0-16,0 0 0,0 0 15,21 0-15,0-21 0,-21 22 16,21-22-16,0 0 0,-21 21 0,21-21 16,1 21-16,-1-21 15,-21 21-15,0 0 0,0 0 31,-21-21-31,-1 0 0,1 0 16,0 0-16,0 0 16,0 0-16,0-21 15,21 0-15,-22 21 0,22-21 16,0 0-16,0 0 0,0-22 16</inkml:trace>
  <inkml:trace contextRef="#ctx0" brushRef="#br1" timeOffset="140004.31">5588 11028 0,'0'0'16,"-21"0"-16,42 0 31,0 0-31,0 0 0,0 0 0,1 0 16,-1 0-16,0 0 0,21 0 0,-21 0 15,22-21-15,-22 21 0,21 0 16,-21 0-16,1 0 0,20 0 0,-21 0 15,0-21-15,0 21 0,1 0 0,-1 0 16,0 0-16</inkml:trace>
  <inkml:trace contextRef="#ctx0" brushRef="#br1" timeOffset="140556.18">6392 11282 0,'0'0'0,"21"0"0,-21-42 31,0 20-31,0 1 0,-21 0 16,0 0-16,0 21 0,0 0 15,0-21-15,-1 21 16,1 0-16,0 0 0,0 21 0,0 0 16,0 0-16,-1-21 0,22 21 15,-21 22-15,0-22 0,0 0 0,21 0 16,0 0-16,0 22 0,-21-1 16,21-21-16,0 0 15,21 1-15,0-22 16,0 0-16,0 0 0,1 0 15,-1-22-15,0 1 16,0 21-16,-21-21 0,21 0 16,0 0-16,-21 0 0,0-1 0,22 1 15,-22 0-15,0 0 0,21 0 16,-21 0-16,0-1 0,0 1 16,0 42-1,0 1 1,0-1-16,0 0 0,0 0 0,0 0 15,0 0-15,0 1 0,0-1 16,0 0-16,0 0 0,0 0 16,21 0-16,0-21 15,0 0-15,0 0 16,1 0-16,-1 0 0,0-21 16,0 21-16,21-21 0,-20 0 0</inkml:trace>
  <inkml:trace contextRef="#ctx0" brushRef="#br1" timeOffset="140845">6689 11155 0,'0'-42'16,"-22"42"-1,1 21 1,0 0-16,21 21 0,-21-21 16,21 1-16,0 20 0,0-21 15,-21 21-15,21 1 0,-21-22 16,21 21-16,0 1 0,0-22 0,-22 21 15,22 0-15,-21-20 0,21 20 16,0 0-16,-21-21 0,21 22 0,0-22 16,0 21-16,0-21 0,0 1 0,0-1 15,0 0-15,0 0 0,0 0 16,0-42 0,0 0-1,0 0-15,21 0 0,0-22 16,-21 22-16,22 0 0,-22-21 15</inkml:trace>
  <inkml:trace contextRef="#ctx0" brushRef="#br1" timeOffset="141120.28">6583 11240 0,'0'0'0,"0"-22"0,0-41 16,0 42-16,21 21 15,0-21-15,0 21 0,0 0 16,1 0-16,20 0 0,-21 0 15,0 0-15,22 0 0,-22 21 16,0-21-16,21 21 0,-21 0 0,-21 0 16,0 0-16,0 1 0,0-1 0,0 0 15,0 21-15,-21-21 16,0 1-16,-21-1 0,21-21 0,-22 21 16,22 0-16,-21 0 0,21-21 0,-1 21 15,1-21-15,0 0 0,42 0 47,0 0-47,1-21 0</inkml:trace>
  <inkml:trace contextRef="#ctx0" brushRef="#br1" timeOffset="141456.54">7175 11091 0,'0'-21'16,"0"42"0,-21 1-1,21-1-15,-21 21 0,21-21 16,0 0-16,0 22 0,0-1 16,0 0-16,-21-20 0,21 20 0,-21 0 15,21 1-15,-21-1 0,21 0 0,-22-21 16,22 22-16,-21-1 0,21 0 15,0-20-15,0 20 0,0-21 0,-21 21 16,21-20-16,0-1 0,-21 21 0,21-21 16,-21 0-16,21 1 15,0-1 1,0-42 0,0-1-16,0 1 15,0 0-15,0 0 0,0 0 16,0-22-16</inkml:trace>
  <inkml:trace contextRef="#ctx0" brushRef="#br1" timeOffset="141696.38">7133 11155 0,'0'-21'0,"0"42"0,21-63 0,0 20 16,-21 1-16,22 21 0,-1 0 0,-21-21 15,21 21-15,0 0 0,0 0 0,0 0 16,1 0-16,-1 21 15,0 0-15,0 1 0,-21-1 0,0 0 16,0 0-16,21 21 0,-21-20 0,0-1 16,0 0-16,0 0 0,-21 0 15,0 0-15,0-21 0,0 22 0,-1-1 16,1-21-16,0 0 0,0 0 0,0 0 16,0 0-16,-1 0 15,1 0-15,0 0 0</inkml:trace>
  <inkml:trace contextRef="#ctx0" brushRef="#br1" timeOffset="157268.63">5165 6858 0,'0'0'0,"21"0"0,0 0 16,-21-21-16,21 21 0,-21-21 15,21 0-15,-21-1 16,0 1-16,0 0 16,0 0-16,0 0 15,0 0-15,0-1 16,0 1-16,-21 21 16,0-21-16,0 21 15,0-21-15,-1 21 0,1 0 16,0 0-16,0 21 0,0-21 15,0 21-15,-1 0 0,1 22 0,0-22 16,0 21-16,0-21 0,0 22 16,-1-1-16,1 0 0,21 1 0,0-1 15,0 0-15,0 22 0,0-22 16,0 1-16,21-1 0,1-21 0,-1 21 16,0-20-16,0 20 0,0-21 0,22 0 15,-22 0-15,0 1 16,21-22-16,-21 0 0,22 0 0,-22 0 15,21 0-15,-21 0 0,22-22 0,-1 1 16,-21 0-16,22 0 0,-22 0 16,21-22-16,-21 22 0,22-21 0,-22 0 15,0-1-15,0 1 0,0 0 16,0-1-16,1 1 0,-1-22 0,0 22 16,0 0-16,-21-22 0,21 22 0,0-22 15,-21 22-15,22-21 0,-22 20 16,0 1-16,0 0 0,21 20 0,-21 1 15,0 0-15,0 0 16,0 42 0,-21 21-16,21-20 0,-22 20 15,22 0-15,0 1 0,-21-1 16,0 0-16,0 22 0,21-22 0,-21 0 16,0 22-16,-1-22 0,22 1 15,-21-1-15,21 21 0,-21-20 0,21-1 16,0 0-16,0-20 0,0 20 0,0-21 15,0 21-15,0-20 0,21-1 16,0 0-16,1-21 0,-1 0 16,0 0-16,0 0 0,0 0 15,22-21-15,-22 21 0,0-21 16,0-1-16,0 1 0,0 0 0,1-21 16,-1 21-16,0-1 0,0-20 0,0 21 15,-21 0-15,0 0 0,21-1 16,-21 1-16,22 0 0,-22 0 0,0 0 15,0 0 1,0 42 0,0 0-16,-22 0 15,22 0-15,0 0 16,-21 1-16,21-1 0,0 21 0,0-21 16,0 0-16,0 22 0,0-22 0,0 0 15,0 0-15,0 0 16,21 1-16,1-1 0,-1 0 0,0 0 15,0-21-15,0 0 0,0 21 0,1-21 16,-1 0-16,0 0 0,21 0 16,-21 0-16,1-21 0,20 0 0,-21 0 15,0 21-15,22-21 0,-22-1 0,0-20 16,21 21-16,-21 0 0,1 0 16,-22-1-16,21-20 0,-21 21 0,21 0 15,-21 0-15,0-1 0,0 1 16,0 0-1,-21 21-15,0 0 0,-1 0 0,1 0 16,0 0-16,0 0 16,0 21-16,0 0 15,21 1-15,-22-1 0,22 0 0,0 0 16,0 0-16,0 0 0,0 22 16,0-22-16,0 0 0,0 0 0,0 0 15,22 1-15,-1-1 0,0-21 0,0 21 16,0-21-16,0 0 0,22 0 15,-22 0-15,21 0 0,-21 0 0,22 0 16,-1 0-16,-21 0 0,22-21 0,-1 0 16,-21 21-16,0-22 0,22 1 15,-22 0-15,0-21 0,0 21 0,-21-1 16,21 1-16,-21-21 0,21 21 16,-21 0-16,22-1 0,-22 1 15,0 0-15,-22 21 31,22 21-15,-21-21-16,21 21 0,-21 1 0,21-1 16,-21 0-16,21 0 0,0 21 0,0-20 15,0-1-15,-21 0 0,21 0 16,0 0-16,0 0 0,0 1 0,0-1 16,0 0-16,0 0 15,0-42 16,0 0-15,0 0-16,21-1 0,0 1 0,-21 0 16,21 0-16,0-21 0,-21 20 0,22 1 15,-1 0-15,0 0 0,-21 0 16,21 0-16,0-1 0,0 22 0,1 0 16,-1 0-16,-21 22 31,21-22-31,-21 21 0,0 0 15,0 0-15,0 0 0,21 0 0,-21 1 0,0-1 16,0 0-16,0 0 0,0 0 16,0 0-16,21 1 0,0-1 15,1-21-15,-22 21 16,21-21-16,0 0 0,0 0 16,0 0-16,0 0 0,1-21 15,-1 0-15,0-1 0,0 22 0,0-42 16,0 21-16,-21 0 0,22-22 15,-1 22-15,0-21 0,0 21 0,-21-22 16,0 1-16,21 0 0,-21-1 16,21 1-16,-21 0 0,0-1 15,0 1-15,0 21 0,0-21 0,0 20 0,0 1 16,0 0-16,0 0 0,0 0 16,0 42-1,-21 0-15,21 0 0,-21 0 16,21 1-16,0 20 0,0 0 15,0-21-15,-21 22 0,21-1 0,0 0 16,-21 1-16,21-1 0,0 0 16,0 1-16,0-22 0,0 21 0,0 1 15,0-22-15,0 0 0,0 0 0,0 0 16,0 0-16,21 1 0,0-1 16,0-21-16,0 0 0,1 0 15,-1 0-15,0 0 0,0 0 0,0 0 16,0-21-16,22 21 0,-22-22 15,0 1-15,0 0 0,0 0 0,1 0 16,-1 0-16,0-1 0,0 1 0,-21 0 16,21 0-16,-21-21 0,0 20 15,0 1-15</inkml:trace>
  <inkml:trace contextRef="#ctx0" brushRef="#br1" timeOffset="157486.01">7726 6858 0,'21'0'15,"0"0"-15,0 0 16,0 0-16,22 0 0,-22 0 16,0-21-16,0 21 0,22 0 0,-1-21 15,-21 21-15,21-21 0,-20 21 0,-1 0 16,0-22-16,0 22 0,0 0 15,-21-21-15</inkml:trace>
  <inkml:trace contextRef="#ctx0" brushRef="#br1" timeOffset="157748.38">6900 6604 0,'0'0'0,"-21"0"31</inkml:trace>
  <inkml:trace contextRef="#ctx0" brushRef="#br1" timeOffset="158568.57">5651 8107 0,'0'0'0,"22"-21"0,-1 21 16,21-21-16,-21 21 0,0-22 0,1 1 16,20 21-16,-21-21 0,0 0 0,0 21 15,1-21-15,-22 0 16,0-1-16,-22 1 15,-20 21-15,21 0 16,-21 0-16,-1 0 0,1 0 16,-22 0-16,22 0 0,0 21 0,-1-21 15,22 22-15,-21-1 0,21-21 16,0 21-16,-22 0 0,22-21 0,21 21 16,0 0-16,-21 1 0,21-1 15,0 0-15,0 0 0,0 0 16,21-21-16,-21 21 0,21 1 0,0-1 15,22 0-15,-22 0 0,0 0 0,0 0 16,22 1-16,-22-22 16,0 21-16,21 0 0,-21 0 0,1-21 15,-22 21-15,0 0 0,0 1 16,0-1-16,-22 0 16,1-21-16,-21 21 0,21-21 0,-22 0 15,1 0-15,0 21 0,-1-21 0,1 0 16,0 0-16,21 0 0,-22 0 15,22 0-15,0 0 0,0 0 0,0-21 16,-1 21-16,22-21 0,0 0 16,0 0-16,0-1 15,0 1-15,0 0 0,22 21 16,-1-21-16,0 21 0,0 0 16,21-21-16,-20 21 0,-1-21 15,21-1-15,0 22 0</inkml:trace>
  <inkml:trace contextRef="#ctx0" brushRef="#br1" timeOffset="159028.31">6181 8043 0,'-22'0'0,"44"0"0,-65 0 15,22 0-15,21 22 16,-21-1-16,0 0 0,21 0 16,-21 0-16,-1 0 0,22 22 0,0-22 15,-21 0-15,0 21 0,0-20 16,21 20-16,0-21 0,0 0 0,0 0 16,0 1-16,0-1 0,0 0 0,0 0 15,21-21 1,0 0-16,0 0 0,1 0 0,-1 0 15,0 0-15,0 0 0,0 0 16,0-21-16,1 21 0,-1-21 16,0 0-16,0-1 0,-21 1 0,21 0 15,-21-21-15,0 21 0,0-1 16,0 1-16,0-21 0,0 21 16,0 0-16,-21-22 0,0 22 0,0 0 15,0 21-15,-1-21 0,1 0 16,0 21-16,0 0 0,0 0 15,21 21 1,0 0-16,0 0 16,21-21-1,0 0-15,0 0 16</inkml:trace>
  <inkml:trace contextRef="#ctx0" brushRef="#br1" timeOffset="159804.87">6794 7789 0,'0'0'15,"-21"0"1,0 0-16,0 0 0,0 0 0,21 22 16,-21-1-16,21 0 0,-22 21 15,1-21-15,21 22 0,-21 20 16,0-20-16,21-1 0,-21 21 0,0-20 15,21 20-15,-22-20 0,1 20 16,21-21-16,-21 1 0,0-1 0,0 0 16,21 1-16,0-1 0,0-21 0,-21 22 15,21-22-15,0 0 0,0 21 16,0-21-16,0 1 0,0-1 16,21-21-1,0 0-15,0 0 16,0-21-16,0-1 0,1 22 0,-1-21 15,-21 0-15,21 0 0,0 0 0,0-22 16,-21 22-16,0 0 16,0 0-16,0 0 0,0-22 0,0 22 15,0 0-15,0 0 0,0 0 0,-21 0 16,-21-1-16,21 1 0,-1 21 16,1-21-16,0 21 0,0 0 0,0 0 15,0 0-15,-1 0 0,1 0 16,42 0-1,1 0 1,-1-21-16,0 21 0,0 0 0,0 0 16,22 0-16,-22-21 0,21 21 15,-21-21-15,22 21 0,-22-22 0,21 1 16,-21 21-16,22-21 0,-1 0 16,-21 0-16,21 0 0,-20-1 15,20-20-15,-21 21 0,21-21 0,-20 20 16,-1-20-16,0 21 0,0-21 0,-21 20 15,0 1-15,0-21 0,0 21 16,0 0-16,-21 21 31,21 21-31,-21 0 16,21 0-16,-21 0 0,21 22 0,0-22 16,0 21-16,-22 0 0,22-20 15,-21 20-15,21 0 0,-21-21 0,21 22 16,0-22-16,0 0 0,0 0 15,0 0-15,0 1 0,0-1 16,0 0-16,0 0 0,0-42 47,21 0-31,-21 0-16</inkml:trace>
  <inkml:trace contextRef="#ctx0" brushRef="#br1" timeOffset="160000.26">6879 8170 0,'21'-21'32,"0"21"-32,1-21 15,-1 21-15,0 0 16,0 0-16,0 0 0,0-21 0,1 21 15,-1 0-15,0 0 0,0-21 16,0 21-16,0 0 0,1-21 0</inkml:trace>
  <inkml:trace contextRef="#ctx0" brushRef="#br1" timeOffset="160608.67">7366 8043 0,'-21'0'16,"21"22"0,-21-1-1,21 0-15,0 0 0,-22 0 0,22 0 16,0 1-16,0-1 0,0 0 0,-21 0 16,21 0-16,0 0 0,-21 1 15,21-1-15,0 0 0,0 0 16,21-42 31,-21 0-47,21 0 0,1 21 15,-22-22-15,21 1 0,-21 0 16,21 0-16,0 0 0,0 0 16,0-1-16,-21 1 15,22 21-15,-22 21 31,0 1-31,0-1 16,0 0-16,0 0 0,0 0 0,0 0 16,0 1-16,0-1 0,21 0 15,-21 0 1,21-21-16,0 0 0,0 0 16,0 0-16,1 0 0,-1 0 15,0 0-15,0-21 16,0 0-16,0 21 0,1-21 0,-1-1 15,0 1-15,-21 0 0,21 0 0,-21 0 16,21-22-16,-21 22 0,0 0 16,0 0-16,0-21 0,0 20 0,0 1 15,0 0-15,-21 21 0,0 0 16,0 0 0,0 0-1,21 21-15,-22-21 0,22 21 0,0 1 16,0-1-16,0 0 15,0 0-15,0 0 16</inkml:trace>
  <inkml:trace contextRef="#ctx0" brushRef="#br1" timeOffset="161113.89">8107 8001 0,'-21'0'0,"-22"0"31,22 21-31,0 0 0,0-21 16,21 22-16,-21 20 0,-1-21 0,22 0 16,-21 0-16,0 1 0,21 20 15,-21-21-15,21 0 0,0 0 0,0 1 16,0-1-16,0 0 0,0 0 15,21-21 1,0 0 0,0 0-16,1 0 0,-1 0 15,-21-21-15,21 21 0,0-21 16,0 0-16,0-1 0,-21 1 16,22 0-16,-22 0 0,0 0 0,21 0 15,-21-1-15,0 1 0,21 0 16,-21 0-16,0 0 0,0 42 31,0 0-15,0 0-16,0 0 0,0 1 15,0-1-15,0 0 0,0 0 0,0 0 16,0 0-16,0 1 16,0-1-16,0 0 15,21-21 1,0 0-1,0 0-15,-21-21 0,22 21 16,-1 0-16</inkml:trace>
  <inkml:trace contextRef="#ctx0" brushRef="#br1" timeOffset="161528.65">8255 8043 0,'0'0'0,"0"-21"16,0 0-1,21 21 1,0 0-16,0 0 16,1 0-16,-1 0 0,0 0 15,-21 21-15,21-21 16,-21 21-16,0 1 0,21-1 0,-21 0 16,0 0-16,0 21 0,0-20 0,0-1 15,0 0-15,0 0 0,0 0 16,0 0-16,0 1 15,0-1-15,0-42 47,0-1-31,0 1-16,0 0 16,0 0-16,21 0 0,-21 0 0,22-1 15,-22 1-15,0 0 0,0 0 16,21 0-16,0 0 0,-21-1 0,21 1 15,0 0-15,0 21 0,-21-21 16,22 21-16,-1 0 16,0 0-16,0 21 15</inkml:trace>
  <inkml:trace contextRef="#ctx0" brushRef="#br1" timeOffset="161940.6">8699 8192 0,'22'0'15,"-1"0"-15,0 0 16,0 0-16,0 0 0,0 0 16,-21-22-16,22 22 0,-1-21 15,0 21-15,-21-21 0,21 0 16,0 0-16,-21 0 15,0-1-15,21 1 0,-21 0 16,0 0-16,0 0 16,-21 21-16,21-21 0,-21 21 15,0 0-15,0 0 0,0 0 16,-1 21-16,1 0 0,21 0 16,-21 0-16,21 0 0,-21 1 15,21 20-15,0-21 0,0 0 16,0 0-16,0 1 0,0-1 15,0 0-15,0 0 0,0 0 16,21-21-16,0 21 0,0-21 16,1 0-16,-1 0 0,0 0 15,0 0-15,0 0 0,0 0 0,1 0 16,-1-21-16,0 0 0,0 21 16,0-21-16,0 0 0,1 0 0,-1-1 15,0 1-15</inkml:trace>
  <inkml:trace contextRef="#ctx0" brushRef="#br1" timeOffset="184604.68">7472 9567 0,'0'22'0,"0"-1"15,-21-21 1,-1 0-16,22 21 0,-21-21 16,0 0-16,0 21 15,0-21-15,0 0 16,-1 0-16,22 21 31,22-21 32,-1 0-63,0 0 15,0-21-15,0 0 0,0 21 16,22 0-16,-22-21 0,21 21 16,-21-21-16,22 21 0,-1-22 0,0 22 15,1-21-15,-1 21 0,0-21 16,22 0-16,-22 21 0,22-21 15,-22 21-15,0-21 0,22-1 0,-22 22 16,22-21-16,-22 0 0,0 21 16,22-21-16,-22 0 0,22 21 0,-1-21 15,-20-1-15,20 22 0,-21-21 16,22 21-16,-1-21 0,-20 0 0,20 21 16,-20-21-16,20 0 0,-21 21 0,1-22 15,20 1-15,-20 0 0,-1 21 16,0-21-16,22 0 0,-22 0 0,0-1 15,1 1-15,20 21 0,-20-21 16,20 0-16,-21 0 0,22 0 0,-22-1 16,64 1-16,-64 0 15,1 0-15,-1 0 0,0 21 16,22-21-16,-22-1 0,-21 1 0,22 21 0,-1-21 16,0 0-16,1 0 15,-1 0-15,0 21 0,1-22 0,-1 1 16,22 21-16,-22-21 0,21 21 0,-20-21 15,-1 21-15,22-21 0,-22 21 16,21-21-16,1 21 0,-22-22 0,22 22 16,-22 0-16,22-21 0,-22 21 15,0-21-15,22 21 0,-22-21 0,0 21 16,1-21-16,20 21 0,-20-21 0,-1 21 16,0-22-16,1 22 15,-1-21-15,0 21 0,1-21 0,-1 21 16,-21-21-16,21 21 0,1-21 0,-1 21 15,0-21-15,1-1 0,-22 22 16,21-21-16,1 21 0,-1-21 0,-21 0 16,21 21-16,1-21 0,-22 21 15,21-21-15,1-1 0,-22 22 0,21-21 16,-21 21-16,22-21 0,-22 21 16,21-21-16,-21 21 0,22-21 0,-1 21 15,-21-21-15,21 21 0,-20 0 0,20-22 16,0 22-16,-21 0 0,22-21 15,-1 21-15,-21 0 0,22 0 0,-22-21 16,21 21-16,-21-21 0,0 21 16,22 0-16,-22 0 0,0-21 15,0 21-15,0 0 0,22-21 16,-22 21-16,0 0 0,0-22 16,0 22-16,1-21 0,-1 21 15,0 0-15,0-21 16,0 21-16,0 0 15,1 0-15,-1-21 16,0 21-16,0 0 0,0 0 16,0 0-1,1 0-15,-22-21 0,0 0 63,-22 21-48,1 0 1,21-22-16,-21 22 16,0 0-16,0 0 15,0-21-15,-1 21 0,1 0 0,0 0 16,0 0-16,-21-21 0,20 21 16,-20 0-16,21 0 0,-21 0 0,20 0 15,-20-21-15,21 21 0,-21 0 16,20 0-16,-20 0 0,21 0 15,-21-21-15,20 21 0,-20 0 0,21 0 16,-21 0-16,20 0 0,-20-21 16,21 21-16,-21 0 0,20 0 0,1 0 15,0 0-15,-21 0 0,21 0 0,-1 0 16,1 0 0,42 0 30,1 0-46,-1 0 16,0 0-16,0 0 16,0 0-16,0 0 0,1 0 15,-1 0-15,0 0 0,21 21 16,-21-21-16,1 0 0,20 0 0,-21 21 16,21-21-16,-20 0 0,20 0 15,0 21-15,1-21 0,-22 0 0,21 0 16,0 21-16,-20-21 0,20 0 0,-21 0 15,21 21-15,1-21 0,-22 0 16,21 0-16,-21 0 0,22 22 0,-22-22 16,0 0-16,0 0 0,0 0 15,1 0-15,-1 0 0,0 0 0,0 0 16,0 0 0,-42 0 30,0 0-46,21 21 16,-21-21-16,0 0 0,21 21 16,-22-21-16,1 0 15,0 21-15,0 0 0,0-21 16,21 21-16,-21 1 0,-1-22 16,1 21-16,0 0 0,0 0 0,0 0 15,0 0-15,-1 22 0,-20-22 0,21 0 16,0 0-16,-22 22 15,22-22-15,-21 21 0,21-21 0,-22 0 16,22 1-16,-21 20 0,21-21 16,0 0-16,-22 0 0,22 1 0,0-1 15,-21 0-15,20 0 0,1 0 0,21 0 16,-21 1-16,0-22 0,0 21 16,21 0-16,-21-21 15,42 0 32,0-21-47,0 21 0,0-21 0,0 21 16,22-22-16,-22 1 0,21 0 15,-21 0-15,22 0 0,-1-22 0,0 22 16,1 0-16,-1-21 0,-21 21 16,22-22-16,-1 22 0,-21-21 0,21 21 15,-20-1-15,-1 1 0,0 0 16,0 0-16,0 0 0,0 0 0,-21-1 15,0 1-15,22 21 0,-22-21 16,21 21-16,-21-21 0,0 0 16,0 0 62,-21 21-63,-1 0-15</inkml:trace>
  <inkml:trace contextRef="#ctx0" brushRef="#br1" timeOffset="208056.88">13610 8170 0,'0'-21'32,"-21"21"61,0 0-77,0 0-16,-1 21 16,1 1-16,0-22 0,0 21 15,0 0-15,0-21 16,-1 21-16,1-21 0,0 21 0,0-21 16,0 21-16,0-21 0,-1 22 0,1-22 15,0 21-15,0-21 16,0 21-16,0-21 0,-1 21 15,22 0 1,-21-21-16,0 0 0,0 21 16,21 1-1,-21-22-15,42 0 78,0 0-78,-21-22 16,21 1-16,0 21 0,1-21 0,-1 21 16,0-21-16,0 0 0,0 21 15,0-21-15,1-1 0,20 1 16,-21 0-16,0 0 0,0 0 0,1 0 16,-1-1-16,0 22 0,0-21 15,-21 0-15,21 0 0,0 0 16,-21 0-16,22-1 15,-1 22-15,-21-21 0,0 0 16,21 21 0,-21-21-16,0 0 15,21 21-15,-21-21 16,0-1 46,0 1-15,-21 21 31,21 21-78,-21 1 16,0-22-16,21 21 0,-22 0 16,1 0-16,0-21 0,0 21 15,21 0-15,-21 1 0,0-1 16,-1-21-16,1 21 0,0 0 0,0 21 16,0-20-16,0-1 15,-1 0-15,22 0 0,-21 0 0,0-21 16,21 21-16,-21 1 0,0-1 15,0 0-15,21 0 16,-22-21-16,1 21 0,0 0 31,0-21-31,0 22 16,0-1-16,-1 0 31,1-21-31,21 21 110,21-21-32,-21-21-78,22 21 0,-1 0 15,0-21-15,0 0 0,0-1 16,22 22-16,-22-21 0,0 0 16,0 0-16,21-21 0,-20 42 15,-1-22-15,0 1 0,0 0 0,0 0 16,0 0-16,1 0 15,-1-1-15,-21 1 0,21 21 0,0-21 16,-21 0-16,21 0 0,0 21 16,-21-21-16,0-1 0,22 22 0,-1-21 15,-21 0-15,0 0 16,21 0-16,0 0 0,0 21 16,-21-22-16,21 22 0,-21-21 15,22 21 1,-22-21 15,0 0 47,-22 0-31,1 21-47,0 0 16,0 0-16,0 0 15,0 0-15,-1-21 16,1 21-16,0 0 16,0 0-16,21-22 0,-21 22 15,0-21-15,-1 21 0,1 0 16,0 0-16,0-21 15,0 21-15,0 0 0,-1 0 0,1-21 16,-21 21-16,21 0 0,0 0 0,-1-21 16,-20 21-16,21 0 0,0 0 15,0-21-15,-1 21 0,1 0 0,0 0 16,0 0-16,0-22 0,0 22 16,-1 0-16,1 0 15,21-21-15,-21 21 16,0 0-16,21 21 219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0:59:59.4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2180 931 0,'0'0'0,"0"-21"15,0 0-15,0 0 16,0 0-16,0 0 15,0-1-15,0 1 16,0 0-16,0 0 16,-21 0-1,21 42 17,0 0-32,0 0 15,0 0-15,0 22 0,0-1 16,0 0-16,0 1 0,0-1 15,0 22-15,0-22 0,-21 21 16,21-20-16,0-1 0,0 22 0,-21-22 16,21 0-16,0 1 0,0 20 15,0-21-15,0 1 0,0-1 0,0-21 16,0 22-16,0-22 0,0 21 16,0-21-16,0 0 0,0 1 15,0-1-15,21-21 0,0 0 16,-21-21 15,21-1-31,-21 1 16,0 0-16,0 0 15,21 0-15,-21 0 0,21-1 16,-21 1-16,0 0 0,22 0 16,-1 0-16,0 0 0,0-1 15</inkml:trace>
  <inkml:trace contextRef="#ctx0" brushRef="#br0" timeOffset="350.79">2625 1312 0,'0'0'15,"-22"0"16,1 0-31,21 22 0,-21-1 16,0 0-16,0 0 0,21 0 16,-21 22-16,-1-22 0,1 0 0,0 21 15,0-21-15,0 1 0,0 20 16,-1-21-16,1 21 0,0-20 0,0-1 16,0 0-16,0 0 0,21 0 15,-22-21-15,22 21 0,0-42 63,22 0-63,-22 0 0,21 0 15,0 0-15,0-1 0,0 1 16,0 0-16</inkml:trace>
  <inkml:trace contextRef="#ctx0" brushRef="#br0" timeOffset="636.63">2582 1334 0,'0'0'0,"21"0"0,-21-22 16,0 1-16,22 21 0,-22-21 0,21 42 47,-21 0-47,0 1 16,0-1-16,0 0 0,0 0 0,0 0 15,21 0-15,-21 22 0,21-22 16,-21 0-16,0 21 0,0-20 0,21-1 15,-21 0-15,21 0 0,-21 0 16,0 0-16,0 1 0,22-1 0,-22 0 16,21-21-16,-21 21 15,21-21-15,0 0 16,-21-21 0,21 0-16,-21 0 15,21-22-15,-21 22 0,0 0 0</inkml:trace>
  <inkml:trace contextRef="#ctx0" brushRef="#br0" timeOffset="968.44">3006 783 0,'0'0'0,"0"-21"15,0 0 1,-22 21-16,22 21 15,-21 0-15,21 0 0,0 1 16,0 20-16,-21-21 0,21 21 0,-21 22 16,21-22-16,-21 1 0,21-1 15,0 21-15,0-20 0,-21-1 0,-1 0 16,22 22-16,-21-43 0,21 21 16,0 1-16,0-1 0,-21 0 0,21-20 15,0 20-15,0-21 0,0 0 16,0 0-16,0 1 0,0-1 15,21-21 17,-21-21-17,0-1-15,0 1 0,21 0 0,1 0 16</inkml:trace>
  <inkml:trace contextRef="#ctx0" brushRef="#br0" timeOffset="1415.7">3090 1461 0,'0'21'16,"0"0"0,21-21 15,1 0-31,-1 0 0,0-21 0,0 0 15,0 21-15,0-22 16,1 22-16,-1-21 0,0 0 0,-21 0 16,21 21-16,-21-21 0,0 0 15,21-1-15,-21 1 0,0 0 16,-21 0 0,0 21-16,0 0 0,0 0 15,-1 21-15,1-21 16,0 21-16,0 0 0,0 1 0,0-1 15,-1 0-15,1 21 0,0-21 16,21 1-16,0 20 0,-21-21 0,21 21 16,0-20-16,0-1 0,0 0 15,0 0-15,0 0 0,0 0 0,21-21 16,-21 22-16,21-22 0,0 0 16,1 0-16,-1 0 0,0 0 15,21 0-15,-21 0 0,1-22 16,-1 1-16,21 0 0,-21 0 0,0 0 15,1 0-15,20-1 0</inkml:trace>
  <inkml:trace contextRef="#ctx0" brushRef="#br0" timeOffset="2044.34">3768 677 0,'0'43'32,"-22"-22"-32,22 0 0,0 0 15,0 22-15,0-1 0,-21 0 16,21 1-16,-21-1 0,21 0 16,0 22-16,0-22 0,-21 0 0,21 22 15,-21-22-15,21 1 0,-21-1 16,21 0-16,0 1 0,0-1 0,0 0 15,0-21-15,0 22 0,0-1 16,0-21-16,0 0 0,0 1 16,0-1-16,-22-21 31,1-21-15,21-1-16,0 1 0,0 0 15,0 0-15,0 0 16,0 0-16,0-1 0,0 1 15,0 0-15,0 0 0,21 21 0,1-21 16,-1 0-16,0 21 0,0-22 16,0 1-16,0 21 0,1-21 0,20 21 15,-21 0-15,21 0 0,-20 0 16,-1 0-16,21 0 0,-21 0 0,0 0 16,22 0-16,-22 0 0,0 21 15,0 0-15,-21 1 0,0-1 0,0 0 16,0 0-16,0 0 0,0 22 0,0-22 15,-21 0-15,-21 21 16,21-21-16,-1 1 0,-20-1 0,21 0 16,-21 0-16,20 0 0,-20 0 15,21-21-15,0 0 0,0 22 0,-1-22 16,1 0-16,0 0 0,0 0 16,0 0-16,0 0 15,21-22 16,0 1-31</inkml:trace>
  <inkml:trace contextRef="#ctx0" brushRef="#br0" timeOffset="2871.83">5567 1588 0,'0'0'0,"0"-22"0,21 22 16,0-21-16,-21 0 0,0 0 15,21 0-15,-21 0 16,0-1-16,0-20 15,0 21-15,0 0 0,0 0 0,0-1 0,0-20 16,0 21-16,-21-21 16,0 20-16,0-20 0,0 21 0,-1 0 15,-20 0-15,21-1 0,-21 22 16,20 0-16,-20 0 0,21 0 0,-21 0 16,20 22-16,-20-1 0,21 0 15,-21 21-15,20 1 0,1-22 0,0 21 16,-21 22-16,21-22 0,-1 0 15,22 1-15,0-1 0,-21 21 0,21-20 16,0-1-16,0 0 0,0-20 0,0 20 16,21-21-16,1 0 0,-1 0 15,0 1-15,0-22 0,21 0 16,-20 0-16,20 0 0,0 0 16,-21 0-16,22 0 0,-1-22 0,0 1 15,1 0-15,-1-21 0,0 21 0,-20-22 16,20 22-16,-21-21 0,0-1 15,0 22-15,1-21 0,-22 0 0,0 20 16,0-20-16,0 21 0,0 0 16,0 0-16,0-1 0,0 1 0,-22 21 31,1 0-31,21 21 0,-21 1 16,21-1-16,-21 0 0,21 21 15,0-21-15,0 22 0,-21-22 0,21 21 16,0-21-16,0 22 0,0-22 15,0 0-15,21 21 0,0-20 16,-21-1-16,21 0 0,0-21 0,1 21 16,-1-21-16,0 0 0,0 0 15,21 0-15,-20 0 0,-1 0 0,21 0 16,-21-21-16,0 0 0,22 0 0,-22-1 16,0 1-16,0-21 0</inkml:trace>
  <inkml:trace contextRef="#ctx0" brushRef="#br0" timeOffset="3171.65">6117 1291 0,'0'0'0,"0"-21"0,0 0 0,0 0 0,0 42 31,0 0-15,0 0-16,-21 22 16,21-22-16,0 0 0,-21 21 0,21 1 15,0-1-15,0 0 0,0 22 0,0-22 16,-21 22-16,21-1 0,-22-21 15,22 22-15,-21-1 0,21 1 0,0-22 16,0 22-16,-21-22 0,21 0 16,0 1-16,0-1 0,0 0 15,0-20-15,0 20 0,0-21 0,0 0 16,0 0-16,0 1 0,21-44 31,0 1-15,-21 0-16,0-21 15,0 21-15,0-22 0,0 1 0,22 0 16</inkml:trace>
  <inkml:trace contextRef="#ctx0" brushRef="#br0" timeOffset="3504.46">6032 1524 0,'0'0'0,"-42"-148"31,42 127-31,0 0 0,0-1 0,0 1 16,0 0-16,0 0 0,21 21 15,0-21-15,1 21 0,-1 0 0,0-21 16,21 21-16,1 0 0,-22 0 16,21 0-16,0 21 0,1-21 0,-1 21 15,-21 0-15,22 0 0,-22 22 16,-21-22-16,0 0 0,0 21 0,0-21 16,-21 1-16,-1-1 0,1 21 0,0-21 15,-21 0-15,-1 1 16,22-1-16,-21 0 0,0 0 0,20-21 0,-20 21 15,21-21-15,0 0 16,0 21-16,42-21 31,0 0-15,0-21-16,0 21 0,0-21 16,1 21-16,20-21 0,-21 0 15,0 21-15</inkml:trace>
  <inkml:trace contextRef="#ctx0" brushRef="#br0" timeOffset="3840.3">6837 1207 0,'-64'0'16,"43"21"-1,0-21-15,21 42 0,0-21 16,-21 0-16,21 1 0,-21 20 0,21 0 15,-22 1-15,22-1 0,0 0 16,0 1-16,0 20 0,0-21 0,-21 22 16,21-22-16,0 22 0,0-22 0,0 22 15,0-22-15,0 0 0,0 1 16,0-22-16,0 21 0,0-21 0,0 22 16,0-22-16,0 0 0,0 0 0,0 0 15,0 0-15,0 1 16,-21-22-1,21-22 17,0 1-32,0-21 0,0 21 15,0 0-15,0-22 0,0 22 0</inkml:trace>
  <inkml:trace contextRef="#ctx0" brushRef="#br0" timeOffset="4175.84">6646 1397 0,'0'0'0,"0"-21"0,0 0 16,-21-64 0,21 64-16,0 0 0,0 0 15,21-1-15,0 1 0,1 21 16,20 0-16,-21 0 0,0 0 16,22 0-16,-1 0 0,0 0 0,1 0 15,-22 21-15,21 1 0,0-1 16,-20 0-16,-1 0 0,0 0 0,-21 22 15,0-22-15,0 0 0,-21 21 16,0-21-16,-1 1 0,-20-1 0,0 21 16,-1-21-16,1 0 0,0 1 0,-1-22 15,1 21-15,21 0 0,-21-21 16,20 21-16,1-21 0,0 0 16,0 0-16,21 21 0,21-21 31,0 0-31,0-21 15,1 21-15,20-21 0,-21 0 16,0 0-16</inkml:trace>
  <inkml:trace contextRef="#ctx0" brushRef="#br0" timeOffset="4699.54">7451 614 0,'0'-21'0,"0"42"0,0-63 16,0 20-16,-22 22 0,1 0 16,0 0-16,0 22 15,21-1-15,-21 0 0,21 0 16,0 0-16,0 22 0,-21-1 16,21 21-16,-22-20 0,22 20 0,0-20 15,0 20-15,-21 1 0,21-1 16,-21-21-16,21 22 0,0-22 0,0 1 15,0-1-15,0 0 16,0 1-16,0-22 0,0 21 0,0-21 16,0 0-16,21-21 0,0 22 0,1-22 15,-1 0-15,0 0 16,0 0-16,0-22 0,0 22 0,22-21 16,-22 0-16,0 0 0,-21 0 15,21-22-15,0 22 0,1 0 0,-22-21 16,21 21-16,-21-1 0,0-20 15,0 21-15,0 0 0,0 42 32,0 0-32,0 0 15,-21 0-15,21 1 0,0-1 16,0 0-16,-22 0 0,22 0 0,0 0 16,-21 1-16,21-1 15,0 0-15,21-21 31,1 0-31,-22-21 16,21 0-16,-21-1 0,21 1 16,0 0-16,-21 0 0</inkml:trace>
  <inkml:trace contextRef="#ctx0" brushRef="#br0" timeOffset="4863.45">7683 1016 0,'0'0'0,"-63"-21"31,42 21-15,0 0-16,21 21 16,0 0-1,0 0-15,0 1 0,21-22 16,0 0-16,-21 21 0,21-21 16,0 21-16</inkml:trace>
  <inkml:trace contextRef="#ctx0" brushRef="#br0" timeOffset="5184.26">8128 1164 0,'0'0'16,"0"-21"-16,0 0 16,0 0-1,-21 21 1,0 0-16,-1 0 15,1 0-15,0 21 0,0 0 16,0 0-16,0 0 0,-1 22 16,1-22-16,0 21 0,0-21 0,0 22 15,0-22-15,21 21 0,0-21 16,0 1-16,0 20 0,0-21 16,0 0-16,21 0 0,0 1 0,0-1 15,21 0-15,-20-21 0,20 0 16,0 0-16,-21 0 0,22 0 0,-1 0 15,0 0-15,1-21 0,-1 21 0,0-21 16,1-1-16,20 1 0</inkml:trace>
  <inkml:trace contextRef="#ctx0" brushRef="#br0" timeOffset="5675.98">8699 1207 0,'0'0'0,"0"-22"15,0 1-15,-127-21 31,106 42-31,0 0 0,0 0 16,0 0-16,0 21 0,-1 0 0,1 0 16,0 1-16,0-1 0,0 21 0,21-21 15,-21 0-15,21 22 0,-22-22 16,22 0-16,0 0 0,0 0 0,0 1 16,0-1-16,0 0 0,0 0 15,22 0-15,-1-21 0,0 0 16,0 0-16,0 0 0,0 0 0,1 0 15,-1 0-15,0 0 16,0 0-16,0-21 0,0 0 0,22-21 16,-22 20-16,0 1 0,-21 0 15,21-21-15,0 21 0,1-22 16,-22 22-16,0-21 0,0 21 0,0-22 16,0 22-16,21 0 0,-21 0 15,0 42 1,-21 0-16,21 0 15,-22 0-15,22 1 0,0 20 16,0-21-16,-21 21 0,21-20 0,0-1 16,-21 21-16,21-21 0,0 0 15,0 1-15,0-1 0,0 0 0,0 0 16,21 0-16,0-21 0,1 21 16,-1-21-16,0 0 0,0 0 15,0 0-15,0 0 0,1 0 0,20 0 16,-21-21-16,0 0 0,0 21 0,22-21 15,-22 0-15,0 0 0,0-1 16,0-20-16</inkml:trace>
  <inkml:trace contextRef="#ctx0" brushRef="#br0" timeOffset="6004.79">9292 423 0,'0'0'0,"0"-21"15,-21 21-15,0 0 16,21 21-16,0 1 16,-21-1-16,21 21 0,-22-21 15,22 22-15,0-1 0,0 0 0,-21 1 16,21 20-16,-21 1 0,21-1 16,-21 1-16,21-22 0,0 21 0,-21 1 15,21-22-15,-21 22 0,21-22 16,-22 0-16,22-20 0,0 20 15,0 0-15,0-21 0,0 1 0,0-1 0,0 0 16,0 0-16,0 0 0,22 0 16,-1-21-16,0 0 15,0 0-15,0 0 0,0 0 0,1-21 16,-1 21-16,0-21 0,0 0 16,0 0-16,0 0 0,1-22 0,20 22 15,-21-21-15</inkml:trace>
  <inkml:trace contextRef="#ctx0" brushRef="#br0" timeOffset="7073.03">9694 1037 0,'0'0'0,"-21"21"31,21 1-31,-21-1 0,21 0 0,-21 0 16,0 0-16,21 0 0,0 22 15,-22-22-15,1 21 0,21-21 16,-21 22-16,21-22 0,0 0 0,0 21 15,0-20-15,0-1 0,0 0 16,0 0-16,0 0 0,0 0 0,0 1 16,0-1-16,21-21 0,0 0 15,1 0-15,-1 0 16,21 0-16,-21 0 0,0-21 0,1-1 16,-1 22-16,0-21 0,21 0 15,-21 0-15,1-21 0,-1 20 16,0-20-16,0 21 0,-21-21 0,21 20 15,-21 1-15,21 0 0,-21 0 16,22 0-16,-22 0 0,0-1 0,-22 44 31,22-1-15,-21 0-16,0 0 0,21 0 0,-21 0 16,21 1-16,0-1 0,0 21 0,-21-42 15,21 21-15,0 0 0,0 1 16,0-1-16,0 0 0,21 0 15,0-21 1,0 0-16,0 0 16,1 0-16,-1-21 0,0 21 15,-21-21-15,0 0 0,21 21 16,-21-22-16,0 1 0,0 0 0,0 0 16,0 0-16,0-22 0,0 22 0,-21 0 15,0 0-15,21 0 16,-21 0-16,21-1 31,21 22-15,0-21-16,0 21 0,21 0 15,-20 0-15,-1-21 16,0 21-16,21 0 0,-21 0 0,1 0 16,-1 0-16,0 0 0,0 0 0,0 0 15,0 0-15,-21 21 16,22 0-16,-22 1 0,0-1 0,21-21 15,-21 21-15,0 21 0,0-21 16,0 1-16,0-1 0,0 0 0,0 0 16,0 0-16,0 0 0,0 1 15,0-1-15,0 0 0,0 0 16,-21-21 0,-1 0-1,22-21 1,0 0-16,0 0 15,0-1-15,0-20 16,0 21-16,0 0 0,0-22 0,0 22 16,22-21-16,-1 21 0,0-22 0,-21 1 15,21 21-15,0 0 0,0-22 16,22 22-16,-22 0 0,0 21 0,0-21 16,22 21-16,-22 0 0,21 0 15,-21 0-15,0 21 0,1-21 0,-1 21 16,0 0-16,0 22 0,0-22 15,-21 0-15,21 21 0,-21 1 0,0-22 16,0 0-16,0 21 0,0-20 16,0-1-16,0 0 0,0 21 0,-21-21 15,0 1-15,21-1 16,0 0-16,0 0 0,0 0 16,-21-21-1,21 21-15,0-42 31,-21 0-15,21 0-16,0 0 16,0 0-16,-21-1 0</inkml:trace>
  <inkml:trace contextRef="#ctx0" brushRef="#br0" timeOffset="7324.46">10118 635 0,'0'0'0,"-43"-21"15,22 21 63,0 0-62,0 0 0,0 0-16,-1 0 0</inkml:trace>
  <inkml:trace contextRef="#ctx0" brushRef="#br0" timeOffset="7584.31">9123 804 0,'-43'0'0,"86"0"0,-1 0 0,-21 0 0,-21 22 15,21-22 1,1 0 0,20 0-16,-21 0 0,21 0 0,-20 0 15,20 0-15,-21 0 0,21 0 16,-20 0-16,-1 0 0,21 0 0,-21 0 15,0 0 1,-42 0 0,0 0-16,0 0 0,-21 21 15</inkml:trace>
  <inkml:trace contextRef="#ctx0" brushRef="#br0" timeOffset="8713.04">2730 2371 0,'0'0'0,"-42"0"16,-106 0-1,106 0-15,20 0 0,-20 0 16,21 0-16,0 0 0,0 0 16,-1 0-16,1 0 0,0 0 15,0 0-15,42 0 47,0 0-47,0 0 0,1 0 16,20 0-16,-21 0 0,21 0 0,1 0 15,-22 0-15,21 0 0,1 0 16,20 0-16,-21-21 0,1 21 0,20 0 16,-20 0-16,20 0 0,-21-22 15,22 22-15,-1 0 0,22 0 0,-21-21 16,20 21-16,1-21 0,21 21 15,-22 0-15,22 0 0,-21-21 16,21 21-16,0 0 0,-22 0 0,43-21 16,-21 21-16,21 0 0,0 0 15,0-21-15,0 21 0,21 0 0,-21 0 16,0-22-16,21 22 0,-21 0 0,22 0 16,-1 0-16,-21 0 0,21 0 15,-21 0-15,21 0 0,0 0 16,0 0-16,1 0 0,-22 0 0,21 0 15,-21 0-15,21 0 0,0 0 0,-21 0 16,21 0-16,0 0 0,-21 0 16,0 0-16,0 0 0,22 0 15,-22-21-15,0 21 0,0 0 0,-22 0 16,22 0-16,-21 0 0,21 0 0,-21 0 16,0 0-16,0 0 0,0 0 15,-1 0-15,1 0 0,0 0 0,-21 0 16,-1 0-16,1-21 0,0 21 0,-22 0 15,1 0-15,-1 0 0,-20 0 16,-1 0-16,0-21 0,1 21 0,-22 0 16,0 0-16,0 0 15,-21-21 1,-21 21 78,21-21-79,-21 21-15</inkml:trace>
  <inkml:trace contextRef="#ctx0" brushRef="#br0" timeOffset="12628.07">2286 3239 0,'0'21'0,"0"0"31,21-21-31,0 0 31,-21-21-15,21 0 0,1-1-16,-1 1 0,-21 0 15,0 0-15,21 21 16,-21-21-16,0 0 0,0-1 0,0 1 16,0 0-16,0 0 15,-21 0-15,0 0 0,-1-1 0,1 1 16,0 0-16,-21 21 0,21-21 15,-1 21-15,-20 0 0,21-21 16,-21 21-16,20 0 0,-20 0 0,21 0 16,-21 21-16,20-21 0,1 21 15,0 0-15,-21 0 0,21 1 0,-1 20 16,1 0-16,0-21 16,21 22-16,-21 20 0,0-20 0,0-1 15</inkml:trace>
  <inkml:trace contextRef="#ctx0" brushRef="#br0" timeOffset="12944.89">1820 3620 0,'21'0'16,"1"0"-16,-1 0 0,0 0 16,0 0-16,21-22 0,-20 22 0,20-21 15,0 0-15,1 0 0,-1 0 16,0 0-16,1-1 0,-1-20 0,0 21 16,-21-21-16,22 20 0,-1-20 15,-21 0-15,0 21 0,1-22 16,-1-20-16,-21 42 15,0-22-15,0 22 0,0 0 0,0 0 16,0 42 0,0 0-1,0 0-15,0 0 16,0 22-16,0-22 0,0 21 0,0 1 16,0-22-16,0 21 0,0-21 15,0 22-15,0-22 0,0 0 0,0 21 16,0-21-16,0 1 15,0-1-15,21-21 0,0 0 16,0 0-16,22 0 0,-22 0 0,0 0 0,0 0 16</inkml:trace>
  <inkml:trace contextRef="#ctx0" brushRef="#br0" timeOffset="12977.87">2942 3344 0,'21'-21'16,"-21"0"-16</inkml:trace>
  <inkml:trace contextRef="#ctx0" brushRef="#br0" timeOffset="13471.79">3069 3069 0,'-42'0'32,"21"0"-32,21 21 15,0 1-15,-22-22 16,22 42-16,0-21 16,0 0-16,0 0 0,0 22 0,-21-22 15,21 0-15,0 21 0,0-20 16,-21-1-16,21 0 0,0 21 0,0-21 15,0 1-15,0-1 0,-21 0 16,21 0 0,0-42 15,0 0-31,0-22 16,0 22-16,0 0 15,0 0-15,0-21 0,0 20 0,21-20 16,0 21-16,0-21 15,1-1-15,-1 22 0,0 0 0,0-21 16,0 20-16,0 1 0,22 21 16,-22-21-16,0 21 0,21 0 0,-20 0 15,-1 0-15,0 0 0,21 21 0,-21 0 16,1 1-16,-1-1 0,-21 0 16,21 21-16,-21-21 0,0 22 0,0-22 15,0 21-15,0-21 0,0 22 16,0-22-16,0 0 0,0 21 15,0-20-15,-21-1 16,21-42 15,0-1-15</inkml:trace>
  <inkml:trace contextRef="#ctx0" brushRef="#br0" timeOffset="14456.48">1990 3090 0,'0'-21'0,"-22"21"16,1 0-16,0 0 16,0 0-1,0 0-15,0 0 16,21 21-16,-22 1 0,1-1 16,21 21-16,-21-21 0,21 22 0,-21-22 15,0 21-15,21 0 0,0-20 16,0 20-16,0-21 0,0 21 0,0-20 15,0-1-15,0 0 16,21 0-16,0-21 0,0 0 0,22 0 16,-22 0-16,0 0 0,21 0 0,1-21 15</inkml:trace>
  <inkml:trace contextRef="#ctx0" brushRef="#br0" timeOffset="15264.02">3725 3154 0,'0'0'15,"21"0"-15,-21 21 47,0 0-31,0 0-16,0 1 0,-21-1 0,21 0 15,0 0-15,0 0 0,-21 0 16,21 22-16,-21-22 0,21 0 0,0 0 16,0 0-16,0 1 15,21-22-15,0 0 16,0 0-16,1 0 0,-1 0 16,0 0-16,0-22 0,21 22 0,-20-21 15,-1 0-15,0 0 0,0 0 0,0 0 16,0-1-16,1 1 0,-1 0 15,0-21-15,-21 21 0,21-1 0,-21 1 16,0 0-16,0 0 0,0 0 16,21 21-16,-21-21 15,0 42 17,0 0-32,0 0 0,0 0 15,0 22-15,0-22 0,0 21 0,0 0 16,0 1-16,0-1 0,0 0 15,-21 1-15,21-1 0,0 22 0,0-22 16,0 21-16,0-20 0,0-1 16,0 22-16,0-1 0,0-21 0,0 22 15,0-22-15,0 22 0,0-22 0,0 22 16,0-22-16,0 0 16,-21 1-16,21-1 0,-21-21 0,0 0 15,-1 0-15,1 1 0,0-1 0,-21-21 16,21 0-16,-22 0 0,1 0 15,21 0-15,-22 0 0,1-21 16,0-1-16,-1 1 0,1 0 0,0 0 0,-1 21 16,22-21-16,0 0 0,0-22 15,0 43-15,0-21 0,21 0 0,0 0 16,0 0-16,0-1 0,0 1 16,0 0-16,21 0 0,0 0 0,-21 0 15,42-22-15,-21 22 0,1-21 0</inkml:trace>
  <inkml:trace contextRef="#ctx0" brushRef="#br0" timeOffset="16035.58">5546 3366 0,'21'0'16,"-42"0"-16,63 0 0,-42-22 0,21 1 0,0 21 15,0-21-15,1 0 16,-1 0-16,0 0 0,-21-1 16,21 1-16,-21 0 0,0 0 15,0 0-15,0 0 0,0-1 16,0 1-16,0 0 0,0 0 0,-21 0 15,0 0-15,0-1 0,-1 22 0,-20-21 16,21 21-16,-21 0 0,20 0 16,-20 0-16,0 0 0,-1 21 0,1-21 15,0 22-15,-1 20 0,22-21 16,-21 21-16,21-20 0,-22 20 0,22 0 16,21 1-16,0-1 0,-21 0 15,21 1-15,0-1 0,0-21 16,0 21-16,21-20 0,0-1 0,1 0 15,20-21-15,-21 0 16,0 0-16,22 0 0,-22 0 0,21 0 16,0-21-16,1 21 0,-1-21 15,-21-1-15,22 1 0,-1-21 0,-21 21 16,21 0-16,-20-22 0,-1 22 16,0-21-16,0-1 0,0 22 0,-21-21 15,0 21-15,0 0 0,0-1 0,0 1 16,0 0-16,0 42 31,0 0-31,0 1 0,-21 20 16,21-21-16,0 21 0,0-20 15,0 20-15,0-21 0,0 21 0,0-20 16,0-1-16,0 0 0,0 0 0,21 0 16,0 0-16,1-21 0,-1 0 15,0 0-15,0 0 0,21 0 0,-20 0 16,20 0-16,-21 0 0,21-21 15,-20 0-15</inkml:trace>
  <inkml:trace contextRef="#ctx0" brushRef="#br0" timeOffset="16347.4">6308 3006 0,'0'-21'0,"0"42"0,-22-42 15,1 21-15,0 0 0,0 0 16,0 21-16,21 0 15,-21 0-15,21 21 0,-22-20 0,22 20 16,-21 0-16,21 1 0,0-1 0,0 21 16,-21-20-16,21-1 0,-21 22 15,21-1-15,0-21 0,0 22 0,-21-1 16,21 1-16,-21-1 0,-1 1 16,22-1-16,-21 1 0,0-22 0,21 22 15,-21-1-15,21-20 0,-21-1 16,21 0-16,0-21 0,0 22 15,0-22-15,0-42 32,0 0-32,21-1 0,-21 1 15,21-21-15,-21 0 0,0-1 0,21 1 16,0-22-16</inkml:trace>
  <inkml:trace contextRef="#ctx0" brushRef="#br0" timeOffset="16659.22">6075 3366 0,'0'-64'0,"0"128"0,0-170 0,0 63 0,0 1 16,0 0-16,0 21 0,0-22 16,21 22-16,0 0 0,-21 0 0,21 0 15,0-1-15,1 1 0,-1 21 16,21 0-16,-21 0 0,22 0 0,-22 21 16,21 1-16,-21-1 0,22 0 15,-22 0-15,21 21 0,-21-20 0,0-1 16,-21 21-16,0-21 0,0 22 0,0-22 15,0 21-15,-42-21 0,21 0 16,0 22-16,-22-22 0,22 0 0,-21 0 16,21-21-16,-22 21 0,22-21 15,-21 0-15,21 22 0,0-22 0,-1 0 16,22-22 15,22 1-31,-1 21 16,0-21-16,0 21 0,21-21 0,-20 0 15</inkml:trace>
  <inkml:trace contextRef="#ctx0" brushRef="#br0" timeOffset="16996.04">7006 2985 0,'0'0'0,"-42"0"31,21 0-31,-1 21 16,1 0-16,21 0 0,0 0 0,0 22 16,-21-1-16,21 0 0,0 1 0,-21-1 15,21 21-15,0-20 0,0 20 16,0 1-16,0-22 0,0 22 0,0-22 16,0 21-16,0 1 0,0-22 0,-21 22 15,0-22-15,-1 22 0,1-1 16,0-21-16,0 1 0,0 20 0,0-20 15,-1-22-15,1 21 0,21-21 0,0 0 16,0 1-16,-21-1 16,42-42-1,0-1-15,-21 1 16,22 0-16,-1 0 0,-21-21 16,21-1-16,0 1 0,-21 0 0</inkml:trace>
  <inkml:trace contextRef="#ctx0" brushRef="#br0" timeOffset="17320.2">6921 3323 0,'0'0'16,"22"-42"-16,-22 0 0,0-1 0,0 22 15,0 0-15,0 0 0,0 0 0,0-1 16,21 22-16,0-21 0,0 0 16,21 21-16,-20-21 15,-1 21-15,21 0 0,-21 0 0,22 0 16,-22 0-16,21 21 0,-21 0 0,22 0 15,-22 1-15,0-1 0,-21 21 16,0-21-16,0 0 0,0 22 0,0-22 16,0 21-16,-21-21 0,0 1 15,-1 20-15,-20-21 0,21 0 0,-21 0 16,-1 1-16,1-1 0,21-21 0,-43 21 16,22-21-16,21 21 15,0-21-15,42 0 31,0-21-15,0 21-16,0-21 0,22 21 0,-22-21 16,0-1-16,21 1 0</inkml:trace>
  <inkml:trace contextRef="#ctx0" brushRef="#br0" timeOffset="17792.32">7853 2688 0,'0'0'0,"0"-21"16,0 0-16,0 0 0,-21 21 16,-1 0-16,1 21 15,0 0-15,21 21 0,-21-20 16,0 20-16,0 0 0,-1 1 0,22-1 16,-21 0-16,0 1 0,21 20 0,-21-21 15,21 1-15,0-1 0,0 0 16,0 1-16,0-1 0,0 0 0,0-20 15,0-1-15,0 0 0,21 0 0,0 0 16,0-21-16,22 0 0,-22 0 16,0 0-16,21 0 0,-20 0 0,20 0 15,-21-21-15,21 0 0,1 0 16,-22 0-16,21-1 0,-21 1 16,1-21-16,-1 21 0,0-22 0,0 22 15,-21-21-15,0 21 0,21 0 16,-21-1-16,0 1 0,-21 42 31,21 1-31,-21-1 0,21 0 16,-21 0-16,0 0 0,21 0 0,0 22 15,0-22-15,0 0 0,0 0 0,0 0 16,0 1-16,0-1 16,21-21-1,-21-21 1,21 21-16,0-22 15,-21 1-15,0 0 0,21 0 0</inkml:trace>
  <inkml:trace contextRef="#ctx0" brushRef="#br0" timeOffset="17963.22">8213 2921 0,'0'-21'0,"0"42"0,-22-42 31,1 21-31,21 21 0,-21-21 16,21 21-16,0 0 0,0 1 15,0-1 1,21-21 0,0 0-16,-21 21 0,22-21 0,-1 0 15,0 0-15,0 0 0</inkml:trace>
  <inkml:trace contextRef="#ctx0" brushRef="#br0" timeOffset="18252.05">8848 2985 0,'0'0'0,"42"-43"32,-63 43-17,0 0-15,-1 0 16,1 0-16,0 0 0,-21 21 16,21-21-16,-1 22 0,1-1 0,0 0 15,-21 0-15,21 0 0,-1 22 16,1-22-16,21 21 0,-21-21 0,21 22 15,-21-22-15,21 21 0,0-21 16,0 22-16,0-22 0,0 0 0,21 0 16,0 0-16,0 0 0,22 1 0,-1-22 15,0 0-15,1 21 0,-1-21 0,0 0 16,22 0-16,-22 0 0,1 0 16,20-21-16,-21-1 0,1 1 0,-1 21 15</inkml:trace>
  <inkml:trace contextRef="#ctx0" brushRef="#br0" timeOffset="19955.95">9356 3027 0,'0'0'15,"0"-21"-15,-22 21 0,-20 0 0,21 0 16,0 0-16,0 0 0,-1 0 16,-20 21-16,21 0 0,0 0 15,0 0-15,-1 22 0,1-22 16,0 21-16,0-21 0,0 22 0,0-22 15,21 21-15,0-21 0,0 22 16,0-22-16,0 0 0,0 0 0,0 0 16,0 1-16,21-22 0,0 21 15,0-21-15,0 0 0,0 0 16,1 0-16,-1 0 0,0-21 0,21-1 16,-21 22-16,1-21 0,-1 0 0,0 0 15,0 0-15,-21-22 0,21 22 16,0-21-16,-21 21 0,22-22 0,-1 1 15,-21 21-15,0-21 0,21 20 0,-21-20 16,21 21-16,-21 0 0,0 0 16,-21 42 15,21 0-31,-21 0 16,21 21-16,0-20 0,0-1 0,0 21 15,0-21-15,0 22 0,0-22 0,0 21 16,0-21-16,0 0 0,21 1 15,-21-1-15,21 0 0,0 0 0,0-21 16,1 0-16,-1 0 0,0 0 16,0 0-16,0 0 0,22 0 15,-22 0-15,0-21 0,21 0 0,-21 0 16,1-1-16,-1-20 0,21 21 0,-21-21 16,0-1-16,1 1 15,-1 0-15,0-1 0,0-20 0,-21 20 16,21-20-16,-21-1 0,21 22 0,-21-21 15,0 20-15,0 1 0,0 0 16,0-1-16,0 22 0,0 0 0,-21 42 31,0 0-31,21 22 0,-21-22 16,21 21-16,-21 22 0,21-22 0,-21 0 16,21 1-16,0 20 0,0-21 15,0 1-15,0-1 0,0 0 0,0 1 16,0-1-16,0 0 0,0-20 0,0 20 15,21-21-15,0 0 16,-21 0-16,21 1 0,0-22 0,0 0 16,1 21-16,-1-21 0,0 0 0,0 0 15,21 0-15,-20 0 0,-1-21 16,21 21-16,-21-22 0,0 1 0,22 0 16,-22 0-16,0 0 0,0-22 0,0 22 15,1-21-15,-22 0 16,21 20-16,-21 1 0,0 0 15,0 42 1,0 0 0,-21 1-16,21-1 0,0 0 15,0 0-15,0 0 0,0 0 16,0 1-16,0-1 0,0 0 0,0 0 16,0 0-16,21-21 15,0 21-15,0-21 0,0 0 16,0 0-16,1 0 0,-1 0 0,0 0 15,0-21-15,0 0 0,22 0 16,-22 0-16,0 0 0,0-1 0,21 1 16,-20 0-16,-1 0 0,0 0 0,0-22 15,-21 22-15,0 0 0,21 0 16,-21 0-16,0 0 0,-21 21 31,0 21-15,0 0-16,21 0 0,0 0 0,-21 0 15,-1 1-15,22 20 0,-21-21 0,21 0 16,0 0-16,0 1 0,0-1 16,0 0-16,0 0 0,0 0 15,21-21-15,1 0 0,-1 21 0,21-21 16,-21 0-16,0 0 0,1 0 16,20 0-16,-21-21 0,0 21 15,0-21-15,1 0 0,-22 0 0,0 0 16,0-1-16,0 1 0,0 0 15,0 0-15,0 0 0,0 0 0,0-22 16,-22 22-16,1 21 0,0-21 16,0 0-16,0 21 0,0 0 15,-1-21-15,1 21 0,0 0 16,42 0 15,0-22-31,22 22 0,-22 0 16,21-21-16,1 21 0,-22-21 0,21 21 15,0 0-15,1 0 0,-22 0 0,21 0 16,-21 0-16,1 0 0,-1 0 16,0 0-16,0 0 0,0 21 0,-21 0 15,21 1-15,-21-1 0,0 0 0,0 0 16,0 0-16,0 0 0,0 1 16,0-1-16,0 0 0,0 0 15,0 0-15,0 0 0,0 1 0,0-1 16,0 0-16,-21-21 0,0 0 31,21-21 0,0 0-31,0-1 0,0 1 16,0 0-16,0 0 0,0 0 0,21-22 16,0 22-16,1-21 0,-1 21 0,21-22 15,-21 22-15,22-21 0,-22 0 16,21 20-16,0 1 0,-20 0 15,20 21-15,-21 0 0,0 0 0,0 0 16,1 0-16,-1 21 0,0 0 16,-21 1-16,0-1 0,21 21 0,-21-21 15,0 22-15,0-22 0,0 21 0,0-21 16,0 22-16,0-22 0,0 0 16,0 21-16,-21-21 0,21 1 0,0-1 15,0 0-15,-21-21 0,21 21 0,-21-21 16,21-21 15,-22 21-15,22-21-16,-21 0 0,21-1 0,-21 1 15,21 0-15</inkml:trace>
  <inkml:trace contextRef="#ctx0" brushRef="#br0" timeOffset="20151.63">11345 2582 0,'-21'0'16,"0"0"0,0 22-16,21-1 0,-21-21 15,21 21-15,-22-21 16,22 21-16,0 0 16,-21-21-16,21 21 15,-21-21-15,0 0 0,0 0 16,0 0-16,-1 0 0</inkml:trace>
  <inkml:trace contextRef="#ctx0" brushRef="#br0" timeOffset="20351.52">10012 2794 0,'0'0'0,"-21"21"0,-1-21 16,22 21-16,22-21 15,-1 0-15,21 0 16,-21 0-16,0 0 0,22 0 16,-1 0-16,0 0 0,1-21 0,-1 21 15,0 0-15,1-21 0,-22 0 16,21 21-16,-21-21 0</inkml:trace>
  <inkml:trace contextRef="#ctx0" brushRef="#br0" timeOffset="20916.66">12848 2434 0,'0'-21'0,"0"42"0,0-63 0,0 21 16,0 0-16,0 42 31,0 21-31,-21-21 0,0 22 0,0-1 15,21 0-15,-22 22 0,22-1 16,-21-20-16,0 20 0,0-21 16,21 22-16,-21-22 0,0 1 0,21-1 15,-22 0-15,22 1 0,0-1 0,0-21 16,0 21-16,0-20 0,0-1 16,0 0-16,0 0 0,0-42 46,0 0-46</inkml:trace>
  <inkml:trace contextRef="#ctx0" brushRef="#br0" timeOffset="21563.29">12298 2942 0,'-21'0'16,"42"0"-16,-42-21 0,42 21 31,21 0-31,-21 0 15,22 0-15,-22-21 0,21 0 16,22 21-16,-22 0 0,21-21 0,1-1 16,21 22-16,-22-21 0,22 0 0,-1 0 15,-20 0-15,-1 0 16,1-1-16,-1-20 0,-20 21 0,-1 0 16,-21-22-16,22 1 0,-43 21 0,0-21 15,0 20-15,0-20 0,0 21 16,0 0-16,0 0 0,-22 21 15,1 0-15,0 0 0,0 0 0,0 0 16,0 42-16,-22-21 0,22 21 16,0 1-16,0-1 0,-22 64 15,22-43-15,0-20 0,21 20 16,-21-20-16,0-1 0,21 21 0,-21-20 16,21-1-16,0-21 0,0 22 0,0-1 15,-22-21-15,22 0 0,0 22 16,0-22-16,0 0 15,-21-21 17,21-21-32,0 0 0,0-1 15,0 1-15,0 0 0,0 0 0,0 0 16,21-22-16,1 22 0,-1-21 16,0 21-16,0-22 0,0 22 0,22-21 15,-22 21-15,21-22 0,0 22 0,1 21 16,-22-21-16,21 21 0,1 0 15,-22 0-15,0 21 0,0 0 0,0 1 16,0-1-16,1 21 0,-22-21 16,21 22-16,-21-22 0,0 21 15,0-21-15,0 22 0,0-22 0,-21 0 16,-1 0-16,22 0 0,-21 0 0,0 1 16,0-1-16,21 0 0,-21-21 15,21 21-15,21-42 31,0 0-15,0 0-16,0-1 0,22 1 16</inkml:trace>
  <inkml:trace contextRef="#ctx0" brushRef="#br0" timeOffset="22076.01">14245 2963 0,'0'-21'0,"0"42"0,0-63 16,0 21-16,0 0 0,0 0 0,0-1 16,0 1-16,-21 0 0,0 0 15,0 21-15,-1 0 0,1 0 16,0 0-16,0 0 0,-21 21 0,20-21 16,1 42-16,-21-20 0,21-1 15,-22 21-15,22-21 0,-21 22 16,21-1-16,0 0 0,-1-21 0,22 22 15,0-1-15,-21 0 16,21 1-16,0-22 0,0 0 0,0 0 16,21-21-16,1 21 0,-1-21 0,0 0 15,0 0-15,0 0 0,22 0 16,-22 0-16,0 0 0,21-21 0,-21 0 16,1 21-16,-1-21 0,21 0 0,-21 0 15,0-22-15,1 22 0,-1 0 16,-21-21-16,21 20 0,0-20 15,0 21-15,-21-21 0,0-1 0,21 22 16,-21 0-16,22 0 0,-22 0 16,0 42-1,0 0-15,0 0 16,-22 0-16,22 22 0,-21-22 16,21 21-16,0-21 0,0 0 0,0 22 15,0-22-15,0 0 0,0 0 0,0 0 16,0 1-16,21-1 0,1 0 15,-1-21-15,0 0 0,0 0 16,21 0-16,-20 0 0,-1 0 0,21-21 16,-21 0-16,22-1 0</inkml:trace>
  <inkml:trace contextRef="#ctx0" brushRef="#br0" timeOffset="22371.48">14944 2434 0,'0'0'0,"0"-42"0,0 21 0,0-22 16,0 22-16,0 0 0,-22 21 0,1 0 16,0 21-16,0 0 0,0 1 15,0 20-15,-1 0 0,22 22 16,0-22-16,-21 22 0,21-22 16,-21 21-16,21-20 0,0 20 0,0-20 0,0-1 15,0 0-15,0 1 16,0-1-16,0 0 0,0 1 0,0-1 15,0-21-15,0 0 0,0 0 0,0 1 16,0-1-16,0 0 0,21-21 16,0 0-16,1 0 15,-1 0-15,0 0 0,0 0 0,0-21 16,0 0-16,1-1 0,-1 1 16,0 0-16,0 0 0,0 0 0</inkml:trace>
  <inkml:trace contextRef="#ctx0" brushRef="#br0" timeOffset="22559.37">14605 2815 0,'0'0'0,"-21"0"0,0 0 0,-1 21 0,44-21 47,-1 0-47,0 0 0,21 0 0,-21 0 16,22 0-16,-22 0 0,21 0 15,1 0-15,-22 0 0,21 0 0,-21 0 16,22-21-16,-22 0 0,0 21 0</inkml:trace>
  <inkml:trace contextRef="#ctx0" brushRef="#br0" timeOffset="23556.33">15960 2921 0,'0'-21'0,"-22"21"16,22-21-16,-21 0 0,21-1 16,0 1-16,0 0 0,0 0 15,0 0-15,0 0 0,0-1 0,21 1 16,1-21-16,-1 21 0,0 21 16,0-21-16,0 21 0,0-22 0,1 22 15,-1 0-15,21 0 0,-21 22 0,0-1 16,1 0-16,-1 0 0,-21 0 15,0 22-15,0-22 0,0 0 0,0 21 16,0-21-16,0 22 0,0-22 0,0 0 16,0 0-16,0 22 0,-21-22 15,21 0-15,0 0 16,0 0-16,0 0 0,21-21 16,0 0-1,21 0-15,-21 0 0,1 0 0,20 0 16,-21 0-16,21-21 0,-20 21 0,20-21 15,0 0-15,-21 0 0,22 0 16,-1-1-16,-21 1 0,22-21 0,-22 21 16,0 0-16,0-22 0,0 22 15,0-21-15,-21 21 0,0-22 0,0 22 16,0 0-16,0 0 0,-21 21 31,0 21-31,0 0 0,21 0 16,-21 0-16,21 22 0,0-1 0,-21-21 15,21 22-15,-22-1 0,22 21 16,0-20-16,0-1 0,0 0 0,-21 1 16,21 20-16,0-20 0,0-1 0,0 21 15,0-20-15,0-1 0,0 22 16,0-22-16,0 0 0,0 1 0,0-1 16,0 0-16,0 1 0,0-1 0,0-21 15,0 21-15,0-20 0,-21 20 16,21-21-16,-21 0 0,0 0 0,0 1 15,-1-22-15,1 21 0,0-21 16,-21 0-16,21 0 0,-22 0 16,1 0-16,0-21 0,-1 21 0,1-22 15,0 1-15,-1 0 0,1 0 0,0 21 16,-1-21-16,1 0 0,21-1 16,0 1-16,-1 0 0,1 0 0,21 0 15,0 0-15,0-1 0,0 1 0,21 0 16,1-21-16,-1 21 0,21-1 15,0 1-15,1-21 0,-1 21 0,22-22 16,-22 1-16,21 21 0</inkml:trace>
  <inkml:trace contextRef="#ctx0" brushRef="#br0" timeOffset="24487.11">17208 2540 0,'0'0'0,"0"-21"0,0 0 0,-21 21 0,0 0 16,0 0-16,0 0 0,0 0 16,-1 21-16,1 0 0,0 0 0,0 22 15,21-22-15,-21 21 0,-22 22 16,43-22-16,0 0 0,-21 1 16,21-22-16,-21 21 0,21 0 0,0-20 15,0 20-15,0-21 0,0 0 16,21 0-16,0 1 0,1-1 15,-1-21-15,0 21 0,21-21 0,-21 0 16,22 0-16,-22 0 0,21 0 0,1 0 16,-22 0-16,21-21 0,0 21 15,-20-21-15,20-1 0,-21 1 0,21 0 16,-20 0-16,-1 0 0,-21-22 16,0 22-16,21-21 0,-21 0 0,0-1 15,0 1-15,0 21 0,-21-22 0,0 1 16,-1 0-16,1 21 15,0-1-15,0 1 0,0 0 0,-22 21 0,22 0 16,-21 0-16,21 0 0,-22 21 16,22 0-16,0 1 0,-21-1 15,21 21-15,-1 0 0,1 1 0,21-1 16,0 0-16,-21-20 0,21 20 16,0 0-16,0-21 0,0 22 0,0-22 15,21 21-15,-21-21 0,43 1 0,-22-1 16,0 0-16,21-21 0,-21 21 15,22-21-15,-1 0 0,-21 0 0,22 0 16,-1 0-16,0 0 0,1-21 16,-1 21-16,0-21 0,1 0 0,-1-1 15,0 1-15,1 0 0,-1 0 0,-21 0 16,21-22-16,-20 22 16,-1-21-16,0 0 0,0-1 0,-21 22 15,0-21-15,0 21 0,0-1 0,0 1 16,0 0-16,0 0 0,0 42 15,0 0 1,-21 0-16,0 1 0,21 20 16,0-21-16,0 21 0,0-20 0,0 20 15,0-21-15,0 0 0,0 22 0,0-22 16,0 0-16,21 0 0,0-21 16,0 21-16,-21 0 0,21-21 0,1 0 15,-1 0-15,0 0 0,0 0 16,21 0-16,-20 0 0,-1 0 15,0-21-15,21 0 0,-21 21 0,1-21 16,-1 0-16,0 0 0,0-1 16,0 1-16,0-21 0,1 21 0,-22-22 15,21 1-15,0 21 0,-21-21 0,0 20 16,0 1-16,0 0 0,0 0 16,0 42-1,-21 0-15,0 0 16,21 1-16,-22 20 0,22-21 15,-21 21-15,21 1 0,0-22 0,0 21 0,0-21 16,0 1-16,0 20 0,0-21 16,0 0-16,0 0 0,21 1 15,1-22-15,20 21 0,-21-21 0,21 0 16,-20 0-16,20 0 0,0 0 16,1 0-16</inkml:trace>
  <inkml:trace contextRef="#ctx0" brushRef="#br0" timeOffset="24831.18">19812 2371 0,'0'0'0,"0"-21"0,0-1 0,0 1 15,0 0-15,-21 21 0,21-21 16,-21 21-16,-1 0 0,1 0 0,0 0 15,0 0-15,0 21 0,-22 0 0,22 0 16,-21 22-16,0-1 0,-1 0 16,22 22-16,-21-22 0,-1 22 0,22-22 15,0 0-15,0 1 0,0-1 16,21 0-16,0 1 0,0-1 0,0-21 16,0 0-16,21 22 0,0-22 0,0 0 15,22 0-15,-22-21 16,21 21-16,22 1 0,-22-22 0,0 0 15,22 0-15,-22 0 0,22 0 0,-22 0 16,0 0-16,22 0 0,-22 0 16,0 0-16,1-22 0,20 22 0,-42-21 15,22 0-15</inkml:trace>
  <inkml:trace contextRef="#ctx0" brushRef="#br0" timeOffset="25716.48">20362 2752 0,'0'0'0,"0"-43"0,0 1 0,0 21 16,0-21-16,0 20 0,0 1 0,0 0 15,-21 21-15,0 0 16,0 0-16,0 0 0,-1 21 16,1-21-16,0 43 0,0-22 0,-21 0 15,20 21-15,1-21 0,0 22 16,0-1-16,0 0 0,0-20 0,-1 20 16,22-21-16,0 21 0,0-20 0,0-1 15,0 21-15,0-21 16,0 0-16,22 1 0,-1-22 0,21 0 15,-21 0-15,0 0 0,1 0 16,-1 0-16,0 0 0,21 0 16,-21-22-16,1 1 0,20 21 0,-21-21 15,0 0-15,0 0 0,-21-22 16,22 22-16,-1 0 0,-21-21 16,21 21-16,-21-22 0,0 22 0,0 0 15,0 0-15,0 0 0,0-1 16,0 44-1,0-1-15,-21 0 0,0 0 16,21 0-16,0 22 0,0-22 16,0 0-16,0 0 0,0 0 0,0 22 15,0-22-15,0 0 0,0 0 16,42 0-16,-21-21 0,0 0 16,0 21-16,1-21 0,20 0 0,-21 0 15,0 0-15,22 0 0,-22 0 16,0-21-16,21 21 0,-21-21 15,1 0-15,-1 21 0,0-42 0,0 20 16,-21 1-16,21 0 0,-21-21 16,21 21-16,-21-1 0,22-20 0,-22 21 15,0 0-15,0 0 0,0 42 32,0 0-32,-22 0 15,22 0-15,-21 22 0,21-22 0,-21 0 16,21 0-16,-21 0 0,21 22 15,0-22-15,0 0 16,-21 0-16,21 0 0,-21-21 31,21-21 1,0 0-17,0 0-15,0 0 0,0-1 0,0 1 16,21 0-16,0 0 0,0-21 15,0 20-15,22-20 0,-22 0 0,0 21 16,21-22-16,1 1 0,-1 21 16,-21 0-16,21-1 0,1 1 0,-1 0 15,22 21-15,-43 21 16,21 0-16,-21 1 0,-21 20 16,21 0-16,-21-21 0,0 22 0,0-1 15,0 0-15,0-20 0,0 20 0,0-21 16,0 21-16,0-20 0,-21-1 15,21 0-15,-21 0 0,21 0 16,0 0-16,-21-21 16,0 0-1</inkml:trace>
  <inkml:trace contextRef="#ctx0" brushRef="#br0" timeOffset="28326.31">1841 4657 0,'0'-21'0,"0"-1"31,0 1-15,0 0-16,22 21 15,-1-21-15,0 0 0,-21 0 16,21-1-16,0-20 0,0 21 0,-21 0 15,0-22-15,0 22 0,0-21 16,0 21-16,0-22 0,0 22 0,0 0 16,0-21-16,0 21 0,0-1 15,-21 22-15,0 0 16,0 0-16,0 0 0,0 22 16,-1-1-16,-20 63 0,21-41 15,0 20-15,0 1 0,-1-1 16,1 1-16,0-1 0,-21 22 15,21-22-15,-1 22 0,-20-21 16,21 20-16,-21-20 0,-1-1 0,1-20 16,21 20-16,-22-21 0,1 1 15,0-22-15,21 21 0,-1-21 0,1-21 16,0 22-16,0-22 0,0 0 0,0 0 16,-1-22-16,22 1 15,0 0-15,-21 0 0,21 0 0,-21-22 16,21 1-16,0 0 0,0-1 15,0-20-15,0-1 0,0 22 0,0-21 16,0 20-16,0 1 0,0 0 16,0-1-16,0 22 0,0 0 15,0 0-15,0 42 16,21 21 0,-21-21-16,21 22 0,1-1 0,-1 0 15,0 1-15,-21 20 0,21-20 16,0-1-16,0 0 0,1 1 0,-1-22 15,0 21-15,21-21 16,-21 0-16,22 1 0,-22-1 0,21-21 16,1 0-16,-1 0 0,0 0 15,1 0-15,20 0 0,-21 0 0,1-21 16,20-1-16,-20 1 0,-1 0 16,0 0-16,1-21 0,-1 20 0,-21-20 15,21 0-15,1-1 0,-22 1 16,0 0-16,-21 21 0,0-22 0,0 1 15,0 0-15,0-1 0,0 22 16,0 0-16,-21 0 0,0 0 0,0-1 16,-1 22-16,1 0 15,0 0-15,0 22 0,0-1 0,0 0 16,21 21-16,-22 1 0,22-1 0,-21 21 16,0-20-16,21-1 0,0 22 15,0-22-15,0 0 0,0 1 16,0-22-16,0 21 0,0-21 0,0 0 15,0 1-15,21-22 16,0 0-16,1 0 0,-1 0 16,0 0-16,0-22 0,0 22 15,0-21-15,1 0 0,-1-21 0,0 21 16,0-1-16,0-20 0,0 21 16,-21-21-16,0-1 0,0 22 0,22-21 15,-22-1-15,0 22 16,0 0-16,0-21 0,0 21 0,-22 21 31,1 0-31,21 21 0,0 0 16,0 21-16,0 1 0,0-22 15,0 21-15,0 0 0,0-20 0,0 20 16,0-21-16,0 21 0,0-20 16,21-1-16,-21 0 0,22 0 0,-1-21 15,0 21-15,0-21 0,0 0 16,22 0-16,-22 0 0,0 0 15,21 0-15,-21-21 0,1 21 0,20-21 0,-21 0 16,0 0-16,22-1 0,-22 1 16,0-21-16,0 21 0,-21-22 15,21 22-15,0-21 0,-21 21 16,0 0-16,0-22 0,0 22 0,22 0 16,-22 0-16,0 0 15,0 42 1,0 0-16,0 0 15,0 0-15,0 0 0,0 1 0,0 20 16,0-21-16,0 0 0,0 22 0,0-22 16,0 0-16,21 0 0,-21 21 15,21-20-15,0-1 0,0 0 16,0-21-16,1 0 16,-1 0-16,0 0 0,0 0 15,0 0-15,0 0 0,1-21 16,20 0-16,-21 21 0,0-22 0,0 1 15,1 0-15,-1 0 0,0 0 0,0-22 16,-21 22-16,0 0 0,21-21 16,-21 21-16,0-1 0,0 1 0,0 0 15,0 0-15,0 0 0,0 42 32,0 0-17,-21 0-15,21 0 0,0 22 16,0-22-16,0 21 0,0-21 0,0 22 15,0-22-15,0 0 0,0 0 16,0 0-16,0 1 0,0-1 0,21 0 16,0-21-16,1 0 15,-1 0-15,0 0 0,0 0 0,21 0 16,-20 0-16,20-21 0,-21 21 16,21-21-16,-20-1 0,20 1 0,-21 0 15,21 0-15,-20 0 0,20 0 0,-21-22 16,0 22-16,0 0 0,-21-21 15,0 20-15,22 1 0,-22 0 16,0 0-16,0 0 0,0 42 31,0 0-31,-22 0 0,22 0 16,0 1-16,-21 20 0,21-21 16,-21 0-16,21 22 0,0-22 0,0 0 15,0 21-15,0-21 0,-21 1 16,21-1-16,0 0 0,0 0 0,0 0 15,0-42 17,0 0-17,0 0-15,0 0 16,0-1-16,0 1 0,21-21 16,0 21-16,0-22 0,1 22 0,-1-21 15,0 21-15,0-22 0,0 22 16,0-21-16,1 21 0,-1 21 0,21-21 15,-21 21-15,0 0 0,22 0 0,-22 0 16,0 21-16,0 0 0,0 0 16,1 0-16,-1 22 0,0-22 0,-21 21 15,0-21-15,0 22 0,0-22 16,0 21-16,0-21 0,0 0 0,0 22 16,0-22-16,0 0 0,-21 0 15,21 0-15,-21-21 16,21 22-16,0-44 31,0 1-31,0 0 16,21 0-16,0 0 0,0 0 0</inkml:trace>
  <inkml:trace contextRef="#ctx0" brushRef="#br0" timeOffset="29063.8">4932 4741 0,'0'0'0,"-21"-21"16,-1 21-16,-20 0 15,21 0-15,0 0 0,0 21 16,-22 1-16,22-1 0,0 21 16,-21-21-16,20 22 0,22-1 0,-21 0 15,0-21-15,21 22 0,-21-1 0,21-21 16,0 22-16,0-22 0,0 0 15,0 0-15,0 0 0,21 0 0,0-21 16,0 0-16,1 22 0,20-22 0,0 0 16,1 0-16,-1 0 15,0 0-15,1-22 0,-1 1 0,0 21 0,22-21 16,-22 0-16,0-21 0,1 20 16,-22 1-16,21-21 0,-21 0 15,22-1-15,-22 1 0,0 0 0,0-1 16,-21-20-16,0 20 0,0 1 15,0 0-15,0-1 0,0 1 0,0 0 16,0 21-16,0-1 0,0 1 0,0 0 16,-21 21-16,0 0 0,21 21 15,0 0-15,-21 1 0,21-1 16,0 21-16,0-21 0,0 22 16,0-1-16,0 0 0,0 1 15,0-1-15,0 21 0,-21-20 0,21-1 16,0-21-16,0 22 0,0-22 15,0 21-15,-22-21 0,22 0 0,0 1 16,0-1-16,0 0 16,0-42 15,0 0-31,0-1 16,0-20-16,0 21 0,0 0 0,22-22 15,-1 22-15,0-21 0,0 0 0,0 20 16,22-20-16,-22 21 15,21 0-15,-21 0 0,22-1 0,-1 22 0,-21 0 16,21 0-16,-20 0 0,20 22 16,-21-1-16,0 21 0,0-21 15,-21 0-15,0 22 0,22-22 0,-22 21 16,0-21-16,0 22 0,0-22 0,0 0 16,0 0-16,-22 0 0,1 1 15,21-1-15,-21 0 0,0 0 16,21-42 15,0 0-31,0 0 16</inkml:trace>
  <inkml:trace contextRef="#ctx0" brushRef="#br0" timeOffset="31984.3">6646 5038 0,'0'0'0,"0"21"0,21-21 16,1 0-1,-1 0-15,0 0 16,0 0-16,0 0 16,-21-21-16,0 0 0,21-1 15,1 1-15,-22 0 0,21 0 16,-21 0-16,0 0 0,21-22 0,0 22 15,-21-21-15,0 21 0,21-22 0,-21 1 16,21 21-16,-21-22 16,0 1-16,0 0 0,0 21 15,0-22-15,0 22 0,0 0 0,0 0 0,0 0 16,-21 42 0,0 21-1,21-21-15,-21 0 0,21 22 16,0-1-16,0 0 0,-21 1 0,21-1 15,0 0-15,-21 22 0,21-22 0,0 1 16,0 20-16,0-21 0,0-20 16,0 20-16,0 0 0,0-21 0,21 1 15,21-1-15,-21 0 0,0 0 0,1-21 16,20 0-16,-21 0 16,21 0-16,-20 0 0,20 0 0,0-21 15,-21 0-15,22 0 0,-1-1 0,-21 1 16,22-21-16,-22 21 0,21-22 15,-21 1-15,0 0 0,1-1 0,20-20 16,-21 21-16,-21-1 0,21 1 16,0 0-16,1-22 0,-22 22 0,0-1 15,0 22-15,0-21 0,21 21 0,-21 0 16,0-1-16,0 1 0,0 42 31,-21 1-31,21 20 0,0-21 16,-22 0-16,22 22 0,-21-1 15,21-21-15,-21 21 0,21 1 16,0-1-16,-21 0 0,21 1 0,0-1 16,0 0-16,0 1 0,0-1 0,0-21 15,0 22-15,0-22 0,0 0 16,21 0-16,-21 0 0,21 0 0,0-21 16,22 0-16,-22 0 0,0 0 0,21 0 15,-20 0-15,20 0 0,0-21 16,1 0-16,-1 21 0,0-21 0,1 0 15,-1-22-15,0 22 0,1-21 0,-1 21 16,0-22-16,-21 1 16,1 21-16,-1-21 0,0-1 0,0 22 15,-21-21-15,0 21 0,0-1 0,0 1 16,0 0-16,0 0 0,-21 21 16,0 0-16,0 0 0,-1 0 15,1 21-15,21 0 0,-21 0 16,21 22-16,0-22 0,0 0 15,0 21-15,0 1 0,0-22 0,0 21 16,21-21-16,-21 22 0,21-22 0,1 0 16,-22 0-16,0 0 0,0 1 15,21-1-15,-21 0 0,0 0 16,-21-21 31,-1-21-47,22 0 0,-21 21 0,0-21 15,0-1-15,21 1 0,-21 21 16,0-21-16,-1 21 0,22-21 16,-21 21-16,21 21 15,0 0 1,0 0-16,0 1 16,0-1-16,21 0 15,1 0-15,-1-21 0,0 0 0,0 21 16,0-21-16,0 0 0,22 0 15,-22 0-15,0 0 0,21 0 0,1 0 16,-1 0-16,-21-21 0,22 0 16,-1 21-16,0-21 0,1 0 0,-1-1 15,0 1-15,1 0 0,-1 0 0,-21-21 16,0 20-16,0 1 0,1-21 16,-22 21-16,0 0 0,0-22 0,0 22 15,0 0-15,0 0 0,0 0 16,-22 21-1,1 21-15,21 0 16,0 0-16,-21 21 0,21-20 16,-21-1-16,21 21 0,0-21 15,0 22-15,0-22 0,0 21 0,0-21 16,0 0-16,0 1 0,21-1 0,0 0 16,0 0-16,1-21 0,-1 0 15,0 21-15,0-21 0,0 0 0,22 0 16,-22 0-16,21 0 0,-21 0 0,22-21 15,-22 0-15,21 21 0,-21-21 0,22 0 16,-22-1-16,0-20 0,0 21 16,0 0-16,0-22 0,-21 22 0,22-21 15,-22 21-15,21-22 0,-21 22 16,0 0-16,0 0 0,0 0 16,0 42 15,0 0-31,-21 0 0,21 0 15,-22 22-15,22-22 0,-21 0 0,21 21 16,0-20-16,0-1 0,-21 21 16,21-21-16,0 0 0,-21 1 0,21-1 15,0 0-15,0 0 0,-21-21 16,21-21 15,0 0-15,0 0-16,21-1 0,0 1 0,0 0 15,-21 0-15,21-21 0,1 20 16,-1 1-16,0-21 0,0 21 0,0-22 16,0 22-16,1 0 0,-22 0 0,21 21 15,0 0-15,0 0 0,0 21 16,-21 0 0,0 22-16,21-22 0,-21 0 15,0 0-15,0 21 0,0-20 0,22-1 16,-22 0-16,21 0 0,-21 0 15,21 0-15,0 1 0,0-1 16,0-21-16,1 21 0,-1-21 0,0 0 16,21 0-16,-21 0 0,22 0 15,-22 0-15,21 0 0,1-21 0,-22 0 16,21 21-16,0-22 0,-20 1 0,20 0 16,-21 0-16,0 0 0,22 0 15,-22-22-15,0 22 0,0-21 0,43-1 16,-43 1-16,0 21 0,21 0 15,-21-22-15,1 22 0,-1 21 16,0-21-16,0 21 0,0 0 0,0 0 16,1 0-16,-1 0 0,-21 21 15,21 0-15,0 1 16,-21-1-16,0 0 0,0 0 0,21 0 16,-21 0-16,21 1 0,1-1 15,-22 0-15,0 0 0,0 0 0,21-21 16,-21 21-16,21-21 15,-21-21 17,0 0-17,0 0-15,0 0 0,0 0 0,0-1 16,0 1-16,0 0 0,0 0 0,0 0 16,0 0-16,0-1 0,0 1 15,-21 0-15,0 21 0,-1 0 0,1 0 16,0 0-16,0 0 15,0 0-15,0 0 0,-1 21 0,-20 0 16,21 1-16,0-1 0,-22 0 16,22 0-16,0 21 0,0-20 15,0 20-15,0-21 0,-1 21 0,1 1 16,0-22-16,21 21 0,0-21 0,0 1 16,0-1-16,0 0 0,0 0 0,0 0 15,21-21-15,22 21 16,-22-21-16,0 0 0,21 0 0,-21 0 15,1 0-15,-1-21 0,21 21 16,-21-21-16,0 0 0,1 21 0,-1-21 16,0 0-16,0-1 0,0-20 15,0 21-15,1 0 0,-22 0 0,0-22 16,21 22-16,-21 0 0,21 0 0,-21 0 16,0-1-16,0 1 0,0 0 15,0 42 16,0 0-31,0 1 0,0-1 16,-21 0-16,21 0 0,-21 21 16,21-20-16,-22 20 0,22 0 0,0 1 15,0-1-15,0 0 0,0 1 16,0-1-16,0 0 0,0 22 16,0-22-16,0 0 0,0 22 0,0-22 15,0 22-15,0-22 0,0 22 0,0-1 16,0-21-16,0 22 0,0-1 0,0-20 15,0 20-15,0 1 0,0-22 16,0 22-16,0-1 0,0-21 0,0 22 16,-21-1-16,0-20 0,21 20 0,-21-20 15,21-1-15,-21 0 0,21 1 16,-21-1-16,21-21 0,0 21 0,-22-20 16,22-1-16,-21 0 0,0-21 0,0 0 15,0 0 1,0 0-16,-1 0 0,22-21 0,-21 21 15,0-21-15,0-22 0,0 22 16,0 0-16,-1-21 0,1-1 0,21 1 16,0-22-16,0 22 0,0-21 0,0-1 15,0 1-15,0-1 0,0 1 0,0-1 16,0 1-16,21-1 0,1-21 16,-1 22-16,21-1 0,-21 1 0,0-1 15,1 22-15,-1-21 0,0 20 0,0 1 16,21 0-16,-20-1 15,-1 22-15,0-21 0,0-1 0,0 22 16,0 0-16,1-21 0,-1 21 0,-21-1 16,21 1-16,-21 0 0,21 0 15,-21 0-15,0 0 0,0-1 0,0 1 16,0 0-16,-21 0 0,0 0 0,-22 0 16</inkml:trace>
  <inkml:trace contextRef="#ctx0" brushRef="#br0" timeOffset="32300.55">8911 4339 0,'0'0'16,"21"-21"-1,0 21 32,1 0-31,-1 0-1,-21 21 1</inkml:trace>
  <inkml:trace contextRef="#ctx0" brushRef="#br0" timeOffset="35467.48">12361 4551 0,'21'0'0</inkml:trace>
  <inkml:trace contextRef="#ctx0" brushRef="#br0" timeOffset="36312">12425 4530 0,'0'-21'15,"0"-1"16,0 1-31,21 21 0,0-21 16,-21 0 0,21 0-16,-21 0 0,21 21 15,-21-22-15,22 1 0,-22-21 16,0 21-16,0 0 0,21-22 0,-21 22 16,21-21-16,-21-1 0,0 22 0,0-21 15,0 21-15,0-22 16,0 22-16,0 0 0,0 0 0,0 0 15,0 42 17,0 0-32,0 0 15,0 22-15,0-1 0,0 0 0,-21 1 16,21-1-16,-21 21 0,21-20 16,-22-1-16,22 0 0,0 22 0,0-22 15,-21 1-15,21-1 0,-21-21 16,21 21-16,-21 1 0,21-22 0,0 0 15,0 21-15,0-20 0,0-1 16,0 0-16,-21-21 0,21 21 0,0-42 47,0 0-31,0 0-16,0-1 0,0 1 15,0 0-15,0 0 0,21 0 0,0-22 16,-21 22-16,21 0 0,0 0 15,-21 0-15,22 0 0,-1-1 0,0 22 16,0-21-16,0 0 0,0 21 16,1 0-16,20 0 0,-21 0 0,0 0 15,0 0-15,1 0 0,-1 21 0,0 0 16,0 1-16,0-1 0,0 0 16,1 0-16,-22 0 0,0 0 15,0 22-15,0-22 0,0 0 0,0 0 16,-22 22-16,1-22 0,0 0 0,-21 0 15,21 0-15,-22 0 0,22 1 16,-21-22-16,-1 21 0,22-21 0,-21 0 16,21 0-16,0 0 0,-1 0 15,1 0-15,0 0 0,0 0 0,0 0 16,0 0-16,21-21 0,0-1 16,21 1 15,0 0-31,0 21 15,21 0-15,-20-21 0,-1 21 0,0-21 16,0 21-16,21-21 0,-20 21 16</inkml:trace>
  <inkml:trace contextRef="#ctx0" brushRef="#br0" timeOffset="36764.12">13166 4530 0,'0'-21'0,"21"-43"32,0 64-32,0-21 15,0 21-15,0 0 0,1 0 0,-1-21 16,0 21-16,0 0 0,0 0 16,0 0-16,1 0 0,-1 21 0,0 0 15,-21 0-15,21 0 0,0 1 0,0-1 16,-21 0-16,22 0 0,-22 21 15,0-20-15,0-1 0,0 21 0,0-21 16,0 0-16,-22 1 0,1 20 0,0-21 16,0-21-16,21 21 15,-21 0-15,0-21 0,21-21 32,0 0-17,0 0-15,0 0 0,0 0 16,0-1-16,21 1 0,-21 0 0,21 0 15,0 0-15,-21-22 0,21 22 16,0 0-16,-21 0 0,22 0 0,-1 0 16,0-1-16,0 1 0,0 21 15,0 0-15,-21-21 0,22 21 16,-1 0-16,0 0 0,0 0 16,0 0-16,0 0 0,1 0 15</inkml:trace>
  <inkml:trace contextRef="#ctx0" brushRef="#br0" timeOffset="37227.85">14139 4403 0,'21'0'0,"-42"0"0,42-21 16,1 21-16,-22-22 15,-22 22 16,1 22-31,0-1 0,21 0 16,-21 0-16,0 0 0,0 0 0,-1 22 16,22-22-16,-21 21 0,0-21 15,0 22-15,21-22 0,0 21 16,0-21-16,0 22 0,0-22 0,0 0 16,0 0-16,0 0 0,0 1 0,21-1 15,0-21-15,0 0 0,1 0 16,20 0-16,-21 0 0,21 0 0,-20 0 15,20 0-15,-21-21 0,21-1 0,-20 1 16,-1 0-16,21 0 0,-21 0 16,22-43-16,-43 43 15,0-21-15,21 21 0,-21-22 0,0 22 16,0-21-16,0-1 0,0 22 16,0-21-16,-21 21 0,-1 0 0,1-1 15,0 1-15,0 21 0,0 0 0,-22 0 16,22 0-16,0 0 0,0 0 15,-21 0-15,20 21 0,1 1 0,21-1 16,-21 0-16,21 0 0,-21 0 0,21 22 16,0-22-16,0 0 0,0 0 15,0 0-15,21 0 0,0 1 0,0-22 16,1 21-16,-1-21 0</inkml:trace>
  <inkml:trace contextRef="#ctx0" brushRef="#br0" timeOffset="37859.9">14922 4445 0,'0'-21'0,"0"42"0,0-63 16,-21 42 0,21 21-16,-21 0 15,21 0-15,-21 22 0,21-22 16,0 0-16,-21 21 0,21-21 0,0 1 15,0 20-15,0-21 0,0 21 16,-21-20-16,21-1 0,0 0 16,0 0-16,0 0 0,0 0 0,21-21 15,0 0 1,0 0-16,0 0 0,0-21 16,1 21-16,-1-21 0,0 0 15,0 0-15,0 0 0,0-1 16,1 1-16,-1 0 0,0 0 0,21-21 15,-21 20-15,-21 1 16,22 0-16,-22 42 31,0 0-31,0 1 16,-22-1-16,22 0 16,-21 0-16,21 0 0,0 0 0,0 1 15,0-1-15,0 0 0,0 0 0,0 0 16,0 0-16,21 1 0,1-1 15,-1-21-15,21 0 0,-21 21 0,0-21 16,1 0-16,20 0 0,-21 0 0,0-21 16,22 21-16,-22-21 0,0-1 15,21 1-15,-21 0 0,1 0 0,-1-21 16,0 20-16,0-20 0,-21 21 16,0-21-16,21-1 0,-21 22 0,21-21 15,-21-1-15,0 22 0,0-21 0,0 21 16,0 0-16,0-1 15,-21 22-15,0 0 16,21 22 0,-21-22-16,21 21 0,0 0 15,21 0 1,0-21-16</inkml:trace>
  <inkml:trace contextRef="#ctx0" brushRef="#br0" timeOffset="38327.98">16468 4360 0,'0'0'0,"0"-21"16,-22 21 0,1 0-16,-21 0 15,0 0-15,-1 0 0,22 21 16,-21 1-16,-1-22 0,1 21 15,0 0-15,21 0 0,-22 0 0,1 0 16,21 1-16,0 20 0,-1-42 0,1 21 16,21 0-16,0 0 0,0 1 15,0-1-15,21 0 16,1-21-16,-1 0 0,0 21 0,21-21 0,-21 0 16,22 0-16,-22 0 15,21 0-15,1 0 0,-22 21 0,21-21 16,-21 0-16,22 0 0,-22 0 0,-21 21 15,21-21-15,-21 22 16,0-1-16,0 0 0,-21 0 16,0-21-16,-1 21 0,-20-21 15,21 0-15,-21 21 0,20-21 16,-20 0-16,0 22 0,21-22 0,-22 0 16,22 0-16,0 0 0,0 0 15,0 0-15,-1 0 0,1 0 31,21-22-15,21 1 0,1 0-16,-1 21 0,0-21 0,0 0 15</inkml:trace>
  <inkml:trace contextRef="#ctx0" brushRef="#br0" timeOffset="38699.75">16743 4614 0,'0'0'0,"21"0"15,0-21-15,0 21 0,0-21 16,1 21-16,-1-21 16,21 0-16,-21 21 0,0-21 0,1-1 15,-1 1-15,0 0 0,0 21 0,0-21 16,-21 0-16,21 0 0,-21-1 15,-21 22 1,0 0-16,0 0 0,0 0 0,0 22 16,-1-1-16,1 0 0,0 0 15,0 0-15,0 0 0,0 1 16,-1-1-16,1 21 0,21-21 0,0 0 16,0 1-16,0-1 15,0 0-15,0 0 0,21-21 16,1 21-16,-1-21 0,0 0 15,0 0-15,0 0 0,0 0 16,1 0-16,20 0 0,-21 0 0,21-21 16,-20 0-16,20 21 0,-21-21 0</inkml:trace>
  <inkml:trace contextRef="#ctx0" brushRef="#br0" timeOffset="39065.54">17335 4382 0,'0'0'0,"0"-22"0,22-20 31,-1 42-31,0-21 0,0 21 16,0 0-16,0 0 0,1 0 15,-1 0-15,21 0 0,-42 21 0,21 0 16,0 0-16,-21 1 0,22-1 16,-22 0-16,0 21 0,0-21 0,0 1 15,0 20-15,0-21 0,0 0 0,-22 0 16,1 1-16,0-1 0,21 0 15,-21 0-15,0-21 0,21 21 16,-21-21-16,-1 0 31,22-21-31,0 0 0,0 0 16,0 0-16,22-1 0,-1 1 16,-21-21-16,21 21 0,0 0 15,-21-1-15,21 1 0,0 0 0,1 0 16,-1 0-16,0 0 0,-21-1 15,21 22-15,-21-21 0,21 0 16,-21 0-16</inkml:trace>
  <inkml:trace contextRef="#ctx0" brushRef="#br0" timeOffset="39835.96">18754 3895 0,'0'0'0,"21"-21"0,-21-1 0,0 1 0,0 0 15,21 0-15,-21 0 0,0 0 16,0 42-1,0 21 1,0-21 0,-21 0-16,21 22 0,0 20 0,0-20 15,0-1-15,-21 21 0,21 1 0,-22-22 16,22 1-16,-21 20 0,0-21 16,21 1-16,0-22 0,-21 21 0,0-21 15,21 1-15,-21-1 0,21 0 16,0 0-16,-22-21 15,22-21 1,0 0 0,0 0-16,0-1 0,0 1 0,0 0 15,22 0-15,-1 0 0,0-22 0,0 22 16,0 0-16,0-21 16,1 21-16,-1-1 0,0 1 0,0 0 15,21 21-15,-20 0 0,-1 0 0,0 0 16,21 0-16,-21 0 0,1 21 15,-1 0-15,21 1 0,-21-1 0,0 0 16,1 21-16,-1-21 0,0 1 16,-21 20-16,0-21 0,0 0 0,0 0 15,0 1-15,0-1 0,-21 0 0,0 0 16,-1-21-16,-20 21 0,21-21 16,-21 0-16,-1 21 0,22-21 0,-21 0 15,21 0-15,-22 0 0,22 0 0,0 0 16,0 0-16,21-21 31,21 0-15,0 21-16,0 0 15,0-21-15,22 21 0</inkml:trace>
  <inkml:trace contextRef="#ctx0" brushRef="#br0" timeOffset="40440.51">19431 4297 0,'0'0'0,"21"-21"0,0 0 0,-21-1 16,21 22-16,-21 22 31,0-1-31,-21 0 16,21 0-16,-21 0 0,21 0 0,0 22 16,0-22-16,0 0 0,0 21 0,0-20 15,0-1-15,0 0 0,0 0 16,21 0-16,22 0 0,-22-21 15,0 0-15,21 0 0,1 0 16,-1 0-16,-21 0 0,21 0 0,1 0 16,-1 0-16,0 0 0,-20-21 15,20 0-15,-21 0 0,0 21 0,0-21 16,1 0-16,-1-22 0,-21 22 16,21 0-16,-21 0 0,0 0 0,0-22 15,0 22-15,0 0 0,0 0 16,-21 21-1,21 21-15,-21 0 16,-1 0-16,22 22 0,0-22 16,0 21-16,-21 0 0,21-20 0,-21 20 15,21 0-15,0 1 0,0-1 0,0 21 16,0-20-16,0 20 0,0 1 16,0-22-16,0 22 0,21-1 15,-21 1-15,0-22 0,0 21 0,0-20 16,0 20-16,0-20 0,-21-1 0,0 0 15,0 1-15,0-1 0,-1 0 16,1-21-16,0 1 0,0-1 0,0 0 16,0-21-16,-1 0 0,-20 0 0,21 0 15,0 0-15,0 0 0,-1-21 16,1 0-16,0-1 0,0 1 0,0 0 16,0-21-16,21 21 0,0-22 0,0 22 15,-22 0-15,22-21 0,0 20 16,0 1-16,0 0 0,22 0 0,-22-21 15,21 20-15,0 1 0,0 0 16,0 0-16,0 0 0,1-22 0,-1 22 16,0 0-16</inkml:trace>
  <inkml:trace contextRef="#ctx0" brushRef="#br0" timeOffset="43127.53">21040 4487 0,'0'0'0,"0"-21"31,0 0-15,21 21-16,0-21 0,0 0 16,-21 0-16,21-1 0,0 1 0,1 0 15,-1-21-15,0 21 0,-21-22 16,21 22-16,-21-21 0,21-1 15,-21 22-15,0-21 0,0 21 0,0 0 16,0-1-16,-21 22 16,0 0-16,0 0 0,0 0 0,-1 22 15,1-1-15,0 0 0,0 21 0,0-21 16,0 22-16,-1-1 0,1 0 16,21 1-16,0-1 0,0-21 0,0 22 15,0-22-15,0 21 0,0-21 0,21 0 16,1 1-16,-1-1 0,0-21 15,0 21-15,21-21 0,-20 0 0,20 0 16,0 0-16,1 0 0,-22 0 16,21 0-16,22 0 0,-22-21 15,0 0-15,1-1 0,-1 1 0,0 0 16,-21-21-16,22 21 0,-22-22 0,21 1 16,-21 0-16,1-1 0,-22 1 15,0 0-15,21 20 0,-21-20 0,0 21 16,0 0-16,-21 21 15,21 21 1,-22 21-16,22-21 0,-21 22 0,0-22 16,21 21-16,0 1 0,-21-22 15,0 21-15,21-21 0,0 22 0,0-22 16,-21 0-16,21 0 0,-22 0 16,22 0-16,0-42 46,0 0-46,0 0 16,0 0-16,0 0 0,22-1 0,-1-20 16,0 21-16,-21-21 0,21-1 15,0 1-15,0 21 0,1-22 0,-1 22 16,0-21-16,0 21 0,0 21 0,0 0 16,1 0-16,-1 0 0,0 0 15,0 0-15,-21 21 0,0 0 0,21 0 16,-21 22-16,0-22 0,21 21 15,-21 0-15,0-20 0,0 20 16,0-21-16,0 0 0,0 22 0,0-22 16,0 0-16,0 0 0,0 0 0,22 0 15,-1-21-15,0 0 16,0 0-16,0 0 16,0 0-16,1 0 0,-1 0 15,0-21-15,0 21 0,0-21 0,0 0 16,22-21-16,-22 20 0,0-20 15,0 0-15,0-1 0,1 1 0,20-21 16,-21 20-16,0-20 0,0-1 0,1 1 16,-1 20-16,0-20 0,0-1 15,-21 22-15,0-21 0,0 20 16,21 1-16,-21 21 0,0 0 0,0-1 16,0 1-16,-21 42 15,0 1-15,0-1 0,0 0 16,21 21-16,-22-21 0,1 22 0,0-1 15,0 0-15,0 22 0,21-22 16,-21 1-16,-1 20 0,22-21 0,-21 22 16,21-22-16,0 1 0,0-1 15,0 0-15,0 1 0,0-1 0,0-21 16,0 21-16,0-20 0,21-1 16,1 0-16,20 0 0,-21 0 15,0-21-15,0 0 0,22 21 0,-22-21 16,21 0-16,1 0 0,-22 0 0,21 0 15,0-21-15,-20 0 0,-1 0 16,21 0-16,-21 0 0,0-1 0,22-20 16,-43 0-16,21 21 0,0-22 0,-21 1 15,21 21-15,-21-22 0,0 22 16,0 0-16,0 0 0,0 0 16,-21 21-1,0 0-15,21 21 0,-21 0 16,0 0-16,21 0 0,-22 22 15,22-22-15,0 0 0,0 21 16,0-20-16,0-1 0,0 0 0,0 0 16,0 0-16,0 0 0,0 1 0,0-1 15,22 0-15,-1-21 16,-21 21-16,21-21 0,0 0 0,0 0 16,0 0-16,1 0 0,-1 0 15,21 0-15,-21 0 0,0-21 0,1 0 16,-1 0-16,21-1 0,-21 1 0,0 0 15,1 0-15,-22 0 0,21-22 16,0 22-16,-21 0 0,0 0 16,0 0-16,0 0 0,0-1 0,0 44 47,0-1-47,0 0 0,0 0 15,0 0-15,0 0 0,0 1 16,0-1-16,0 0 0,0 0 0,0 0 15,0 0-15,0 1 0,21-1 16,0-21-16,0 21 0,1-21 16,-1 0-16,0 0 0,0 0 15,21 0-15,-20 0 0,-1 0 16,0 0-16,21 0 0,-21-21 16,1 0-16,20-1 0,-21 1 0,0 0 15,0 0-15,1 0 0,-1 0 16,0-22-16,-21 22 0,0 0 0,21 0 15,-21 0-15,0-1 0,-21 44 32,21-1-32,-21 0 15,0 0-15,21 21 0,-22-20 16,22-1-16,0 0 0,0 0 16,0 0-16,0 0 0,0 1 15,0-1-15,22-21 0,-1 21 0,0-21 16,21 0-16,-21 21 15,1-21-15,20 0 0,-21 0 0,0 0 16,22 0-16,-22 0 0,0 0 0,0 0 16,0-21-16,0 0 0,1 0 15,-1 21-15,0-43 0,-21 22 0,0 0 16,0 0-16,21 0 0,-21-1 0,0 1 16,0 0-16,-21 42 31,21 0-16,-21 1-15,0-1 0,-1 0 0,22 0 16,-21 0-16,21 0 0,-21 1 0,0-1 16,21 0-1,0 0-15,0-42 47,21 21-47,-21-21 0,21 0 0,0-1 16,1 1-16,-22 0 0,21 0 0,0 0 15,0 0-15,0-1 0,-21 1 16,21 0-16,-21 0 0,22 0 0,-1 21 16,-21 21 15,0 0-31,0 0 0,0 0 16,0 1-16,0-1 0,0 0 0,0 0 15,0 0-15,0 0 0,0 1 16,0-1-16,0 0 0,0 0 0,0 0 15,21-21-15,0 21 0,0-21 0,0 0 16,22 22-16,-22-22 0,21 0 16,-21 0-16,22 0 0,-22 0 0,21 0 15,1 0-15,-22-22 0,21 1 0,-21 0 16,22 21-16,-22-21 16,0-21-16,0 20 0,0 1 0,0-21 15,1 21-15,-1-22 0,-21 1 0,0 21 0,0-21 16,0 20-16,0 1 15,0 0-15,0 0 0,-21 0 0,-1 21 16,1 0-16,0 0 0,-21 0 16,21 21-16,-22 0 0,22 0 0,-21 0 15,-1 22-15,1-1 0,21-21 0,-21 22 16,20-22-16,1 21 0,0-21 16,0 22-16,21-22 0,0 0 0,0 21 15,0-21-15,0 1 0,21-22 0,0 21 16,0 0-16,1 0 0,-1-21 15,0 21-15,0 0 0,0 1 16,0-1-16,-21 0 0,0 0 16,0 0-16,0 0 0,0 22 0,0-22 15,0 21-15,0 1 0,0-1 16,0 0-16,-21 1 0,21-1 0,-21 0 16,0 1-16,0-1 0,0 0 0,-1 1 15,1-22-15,0 21 0,-21 0 16,21-20-16,-1-1 0,1 0 0,0 0 15,0 0-15,0 0 0,0-21 0,-1 0 16,1 0 0,0 0-16,0 0 0,21-21 15,0 0-15,0 0 16,0 0-16,0-22 0,0 22 16,0 0-16,0-21 0,0-1 15,0 1-15</inkml:trace>
  <inkml:trace contextRef="#ctx0" brushRef="#br0" timeOffset="43382.39">24109 3641 0,'0'0'0,"0"-21"16,-21 21 15,21 21 0,-22-21 1,1 0-32,0 21 15</inkml:trace>
  <inkml:trace contextRef="#ctx0" brushRef="#br0" timeOffset="43636.24">22521 3831 0,'0'0'0,"21"0"31,1 0-31,20 0 0,-21 21 15,21-21-15,1 0 0,-22 0 16,21 0-16,1 0 0,-1 0 0,0 0 16,1 0-16,-1 0 0,0 0 0,-21 22 15,22-22-15,-22 0 0,0 0 16,-21 21-16,-21 0 31,0-21-31,0 0 0</inkml:trace>
  <inkml:trace contextRef="#ctx0" brushRef="#br0" timeOffset="44515.3">3683 6075 0,'0'0'0,"0"-21"0,0 0 0,0-1 15,0 1-15,0 0 0,0 0 16,0 0-16,-21 0 0,21-1 0,0 1 16,0 0-16,0 42 31,0 0-31,0 1 16,0 20-16,0 0 0,0 1 0,0-1 15,-21 0-15,21 22 0,0-1 0,0 1 16,-22-1-16,1 1 0,0-1 15,0 1-15,21-1 0,-21-20 0,0 20 16,-1-21-16,22-20 0,0 20 16,0-21-16,0 21 0,0-20 15,0-1-15,-21-42 47,0-1-47,0 1 0,21 0 16</inkml:trace>
  <inkml:trace contextRef="#ctx0" brushRef="#br0" timeOffset="45159.77">2963 6583 0,'-21'0'16,"42"0"-16,-42 21 16,42-21-1,0 0-15,22 0 0,-22 0 0,21 0 16,1 0-16,-1 0 0,21 0 0,1 0 15,-1 0-15,1-21 0,-1 0 16,1 0-16,21-1 0,-22 1 0,1 0 16,20 0-16,-41-21 0,20 20 0,1-20 15,-22 21-15,0 0 0,1-22 16,-22 22-16,21-21 0,-21 21 0,-21-22 16,0 1-16,0 21 0,0-21 15,0 20-15,0 1 0,0 0 16,0 0-16,0 0 0,-21 21 15,0 21-15,0 21 16,21-21-16,0 22 0,-21-1 16,21 0-16,-22 1 0,1-1 15,21 22-15,-21-22 0,0 21 0,0-20 16,21 20-16,-21-20 0,-1-1 0,1 0 16,0 1-16,21-1 0,0-21 15,-21 21-15,21-20 0,-21-1 0,21 0 16,0-42 15,0 0-15,0-1-16,0 1 0,21-21 15,0 21-15,0 0 0,-21-22 16,21 22-16,1-21 0,-1-1 0,0 22 16,0-21-16,0 21 0,0 0 15,1 21-15,-1 0 0,21 0 16,-21 0-16,-21 21 0,21 0 0,-21 0 15,22 21-15,-22-20 0,0-1 16,0 21-16,0-21 0,0 22 0,0-22 16,0 0-16,0 0 0,-22 0 0,22 0 15,-21 1-15,21-1 16,0-42 31,21 21-47,-21-22 0,22 1 0,-1 0 15,-21 0-15</inkml:trace>
  <inkml:trace contextRef="#ctx0" brushRef="#br0" timeOffset="45539.88">4445 6625 0,'0'0'0,"21"21"15,0 1-15,0-22 16,1 0-16,20 0 15,-21 0-15,0 0 0,0 0 16,22-22-16,-22 22 0,0-21 0,21 21 16,-20-21-16,20 0 0,-21 0 15,0 21-15,0-21 0,1-1 0,-1 1 16,0 0-16,-21 0 0,0 0 0,0 0 16,0-1-16,0 1 0,0 0 15,0 0-15,-21 21 0,0 0 0,-22 0 16,22 0-16,0 0 0,-21 0 0,20 21 15,-20 0-15,21 0 16,-21 1-16,-1 20 0,22 0 0,0 1 0,0-22 16,0 21-16,-1 0 0,22-20 15,0 20-15,0-21 0,0 0 16,0 0-16,0 1 0,22-1 0,-1-21 16,0 0-16,21 21 0,-21-21 0,22 0 15,-22 0-15,21 0 0,1 0 16,-22 0-16,21-21 0,0 0 0,1 21 15,-22-22-15,21 1 0</inkml:trace>
  <inkml:trace contextRef="#ctx0" brushRef="#br0" timeOffset="46179.4">6773 5990 0,'0'-21'0,"0"42"0,0-21 31,-21 21-31,0 1 0,0-1 16,21 21-16,-21 0 0,21 1 0,-22-1 15,22 0-15,-21 22 0,21-22 16,0 1-16,-21 20 0,21-21 16,-21 1-16,21-1 0,0-21 0,0 22 15,0-22-15,21 0 0,0 0 0,0 0 16,1 0-16,-1-21 0,21 0 0,-21 0 16,22 0-16,-1 0 0,0 0 15,1-21-15,-1 0 0,0 0 0,1 0 16,-1 0-16,-21-1 0,21-20 0,1 0 15,-22 21-15,0-22 0,0 1 16,0 0-16,1-1 0,-22 1 0,0 0 16,0-1-16,0 1 0,0 21 0,0-22 15,0 22-15,0 0 16,0 0-16,0 0 0,-22 21 16,22 21 15,0 0-16,22-21-15,-22 21 0,21-21 0</inkml:trace>
  <inkml:trace contextRef="#ctx0" brushRef="#br0" timeOffset="46903.99">7726 6033 0,'0'0'0,"21"-22"16,-42 22 15,21 22-31,0-1 16,0 0-16,-21 0 0,-1 21 0,22-20 15,-21 20-15,21 0 0,0-21 16,-21 22-16,0-1 0,21 0 0,-21 1 16,21-1-16,-21 0 0,21 1 15,-22-22-15,1 21 0,21-21 0,0 1 16,0-1-16,0 0 0,-21 0 0,21 0 15,0-42 17,0 0-17,0 0-15,0 0 0,21-1 16,-21 1-16,0-21 0,0 21 0,0-22 16,21 1-16,1 0 0,-22-1 0,21 1 15,0 0-15,-21 21 0,21-22 16,0 1-16,0 0 0,1-1 0,-1 22 15,0 0-15,21 0 0,-21 0 0,1-1 16,20 1-16,-21 21 0,0 0 16,0 0-16,1 0 0,-1 21 0,0 1 15,0-1-15,-21 0 0,21 85 32,-21-85-32,0 0 0,-21 0 15,0 0-15,0 1 0,-22-1 0,1 0 16,21 0-16,-21 0 0,-1-21 15,1 21-15,0-21 0,20 0 0,-20 0 16,21 0-16,-21 0 0,20 0 0,1 0 16,0 0-1,21 22 17,21-1-32,0-21 0,1 21 15,-1 0-15,0 0 0,0 0 0,0 1 16,-21-1-16,21 0 0,1 0 15,-1 0-15,0 0 0,0 1 16,0-1-16,0 0 0,1-21 0,-22 21 16,21-21-16,0 0 0,0 0 0,0 21 15,0-21 1,1 0-16,-22-21 31,0 0-31,0 0 16,0 0-16,0-1 0</inkml:trace>
  <inkml:trace contextRef="#ctx0" brushRef="#br0" timeOffset="47511.65">8721 6054 0,'0'-21'0,"0"42"0,21-42 16,-42 21 15,-1 42-31,22-21 0,-21 0 0,0 22 16,21-22-16,-21 21 0,0 0 15,0 1-15,21-1 0,-22 0 0,1 1 16,0-1-16,0-21 0,21 22 0,-21-1 16,0-21-16,21 0 0,-22 22 15,1-22-15,21 0 0,-21 0 16,21 0-16,-21-21 0,21 21 0,-21-21 15,0 0-15,21 22 0,-22-22 0,1-22 32,21 1-17,0 0-15,0 0 0,0 0 0,0 0 16,21-1-16,-21-20 0,22 21 0,-22 0 16,21 0-16,0-22 15,0 22-15,0 0 0,0 0 16,1 21-16,-1 0 15,0 21-15,-21 0 0,0 0 16,21 0-16,-21 1 0,21-1 0,-21 0 16,0 0-16,21 0 0,-21 0 0,22 1 15,-22-1-15,21 0 0,-21 0 16,21-21-16,0 0 0,0 0 16,0 0-16,1 0 0,-1 0 15,0 0-15,0 0 0,0-21 16,0 0-1,-21 0-15,22-1 16,-22 1-16,21 0 0,-21 0 16,0 0-1,21 21 1,0 0 0</inkml:trace>
  <inkml:trace contextRef="#ctx0" brushRef="#br0" timeOffset="47728.52">9165 6646 0,'0'0'0,"0"22"0</inkml:trace>
  <inkml:trace contextRef="#ctx0" brushRef="#br0" timeOffset="71087.48">783 7980 0,'0'-21'15,"0"0"1,0-1 0,0 44 46,0-1-31,0 0-15,0 0 0,21-21-1,0 0 1,1 0-16,-1 0 15,0 0-15,0 0 0,0 0 0,0-21 16,1 21-16,-1-21 16,0 21-16,0-21 0,0 21 0,0-22 15,1 1-15,-22 0 16,21 21-16,-21-21 0,0 0 16,0 0-16,0-1 15,0 1-15,0 0 0,0 0 16,-21 21-16,-1-21 0,1 0 15,0 21-15,0 0 16,0 0-16,0 0 0,-1 0 16,1 0-16,0 0 0,0 21 0,0 0 15,0 0-15,-22-21 0,22 21 16,0 0-16,0 1 0,0 20 16,-1-21-16,22 0 0,0 22 15,0-22-15,0 21 0,0-21 0,0 22 16,0-22-16,0 21 0,22-21 15,-1 0-15,0 1 0,-21 20 0,21-21 16,0-21-16,0 21 0,1 0 16,-1-21-16,0 0 0,0 22 0,0-22 15,0 0-15,1 0 0,-1 0 16,0 0-16,0 0 0,0-22 16,0 22-16,1 0 0,-22-21 0,21 0 15,-21 0 1,0 0-16,-21 21 15,-1-21-15,1 21 16,0 0-16,0 0 0,0 0 0,-22 21 16,22 0-16,0-21 0,-21 21 15,21 0-15,-1 0 0,-20 22 16,21-22-16,0 0 0,0 0 16,21 22-16,0-22 0,-22 0 0,22 0 15,0 0-15,0 22 0,0-22 16,0 0-16,0 0 0,22 0 15,-1-21-15,-21 21 0,21-21 16,0 0-16,0 0 0,0 0 0,1 0 16,-1 0-16,0 0 0,0 0 15,21 0-15</inkml:trace>
  <inkml:trace contextRef="#ctx0" brushRef="#br0" timeOffset="71908">1693 8213 0,'0'0'15,"0"-43"1,-21 43-16,0 0 15,0 0-15,0 0 0,-1 0 16,1 0-16,0 0 0,0 22 16,0-22-16,0 21 0,-1 0 0,22 0 15,-21 0-15,0 0 0,21 1 16,0 20-16,-21-21 0,21 0 0,-21 22 16,21-22-16,0 0 0,0 0 15,0 0-15,0 0 0,0 1 16,21-22-16,0 0 0,0 0 15,0 0-15,1 0 0,20 0 0,-21 0 16,0 0-16,0 0 16,1-22-16,20 1 0,-21 21 0,0-21 15,0 0-15,1 0 0,-1 0 16,0-1-16,-21 1 0,0 0 0,21 0 16,-21 0-16,21 0 0,-21-1 15,0 1-15,0 0 0,0 0 16,0 42 31,0 0-47,0 0 0,0 1 15,0-1-15,0 21 0,0-21 0,0 22 16,0-1-16,0-21 16,-21 21-16,21 1 0,0-1 0,-21 0 15,21 1-15,0-1 0,0 0 0,0 1 16,0 20-16,0-20 0,0-1 15,0 0-15,0 1 0,0-1 0,0 0 16,0 1-16,0-22 0,0 21 16,0 0-16,0-20 0,0 20 0,0-21 15,0 0-15,0 22 0,0-22 16,0 0-16,0 0 0,-21 0 16,21 22-16,-21-22 0,-1 0 15,1 0-15,21 0 0,-21-21 0,0 21 16,0-21-16,-22 0 0,22 0 15,-21 0-15,21 0 0,-22 0 16,1 0-16,0 0 0,-22-21 0,22 0 16,0 0-16,-1 0 0,1 0 15,0-22-15,-1 22 0,22 0 0,-21-21 16,21 20-16,-1-20 0,1 21 16,21-21-16,0 20 0,0 1 0,0 0 15,0-21-15,21 21 0,22-1 16,-22 1-16,0 0 0,21-21 0,1 21 15</inkml:trace>
  <inkml:trace contextRef="#ctx0" brushRef="#br0" timeOffset="72327.44">2413 8340 0,'-21'0'31,"21"21"-15,21-21-1,0 0 1,0 0-16,0 0 16,-21-21-16,22 21 0,-22-21 15,0-1 1,-22 22 0,1 0-1,0 0-15,21 22 31,0-1-31,0 0 16,0 0 0</inkml:trace>
  <inkml:trace contextRef="#ctx0" brushRef="#br0" timeOffset="72688.23">2413 8763 0,'0'21'0,"21"-42"31,-21 0-16,0 0 1,0 0-16,-21 21 47,0 0-31,21 21-16,0 0 0,0 0 15,-21-21-15,21 21 16,0 0-1,21-21 17</inkml:trace>
  <inkml:trace contextRef="#ctx0" brushRef="#br0" timeOffset="76981.49">4339 7705 0,'0'-21'0,"0"-1"15,0 1-15,-21 21 16,21-21-16,0 42 31,0 0-15,0 1-16,0 20 0,0 0 0,0 1 15,0-1-15,0 21 0,0 1 0,0-1 16,0 1-16,0 21 0,0-22 16,0-21-16,-21 22 0,0-1 0,21-20 15,-22-1-15,1 0 0,0 1 0,21-1 16,0-21-16,-21 0 0,21 1 15,0-44 17,0 1-17,0 0-15,0 0 0,0 0 0,0 0 16,0-22-16,0 22 0,21-21 0</inkml:trace>
  <inkml:trace contextRef="#ctx0" brushRef="#br0" timeOffset="77223.35">4212 7832 0,'0'0'0,"-21"0"0,21-21 16,21 21 0,0-22-16,0 22 0,22-21 15,-22 21-15,21-21 0,1 21 0,-1-21 16,0 21-16,1 0 0,-1-21 15,0 21-15,1 0 0,-1 0 0,0 0 16,-21 0-16,1 0 0,-1 0 0,-21 21 16,0 0-1,-21 0-15,-22-21 16,22 21-16</inkml:trace>
  <inkml:trace contextRef="#ctx0" brushRef="#br0" timeOffset="77428.23">4170 8276 0,'0'43'15,"0"-86"-15,21 86 16,0-43 0,0 0-16,0 0 0,22-22 15,-22 22-15,21 0 0,-21-21 0,22 21 16,-22-21-16,21 21 0,-21 0 0,1-21 15,-22 0-15,21 21 0,0 0 16,-21-21-16</inkml:trace>
  <inkml:trace contextRef="#ctx0" brushRef="#br0" timeOffset="78047.98">5101 8446 0,'0'0'0,"21"0"0,22-43 32,-22 22-32,-21 0 0,0 0 15,0 0-15,0-1 0,0 1 0,0 0 16,0 0-16,0 0 0,-21-22 15,-1 22-15,1 21 0,0-21 0,0 0 16,0 21-16,0 0 0,-1 0 0,1 0 16,-21 0-16,21 21 0,0 0 15,-1 0-15,1 22 0,-21-22 0,21 21 16,0 1-16,-1-1 0,1 0 0,21 1 16,0-22-16,-21 21 0,21 0 15,0-20-15,0 20 0,0-21 0,0 0 16,0 0-16,21-21 0,0 22 15,1-22-15,-1 0 0,0 0 16,0 0-16,0 0 0,0 0 0,22-22 16,-22 1-16,21 0 0,-21 0 0,1 0 15,20 0-15,-21-1 0,0 1 16,22-21-16,-22 21 0,-21-22 0,21-20 16,0 21-16,-21 20 0,0-20 15,0 21-15,0-21 0,0 20 16,0 1-16,-21 21 15,0 21-15,21 1 16,0-1-16,0 0 0,-21 21 16,21 1-16,0-22 0,0 21 15,0-21-15,0 22 0,0-1 0,0-21 16,0 0-16,0 22 0,0-22 0,0 0 16,0 0-16,21-21 0,0 21 15,0-21-15,21 0 0,-20 0 16,-1 0-16,0 0 0,21 0 0,-21 0 15,1-21-15,20 0 0,-21 0 16</inkml:trace>
  <inkml:trace contextRef="#ctx0" brushRef="#br0" timeOffset="78283.85">5800 8170 0,'0'0'0,"0"-21"0,0 0 0,-22 21 15,1 0-15,0 0 16,0 21-16,0 0 0,0 1 15,21 20-15,-22-21 0,1 21 0,0-20 16,0 20-16,21-21 0,0 21 0,-21-20 16,21 20-16,0-21 0,0 0 15,0 22-15,0-22 0,21 0 16,-21 0-16,21-21 0,21 0 0,-20 0 16,-1 0-16,21 0 0,-21 0 15,22 0-15,-1 0 0,-21 0 16,21-21-16,-20 0 0,20 21 0,-21-21 15,21-1-15</inkml:trace>
  <inkml:trace contextRef="#ctx0" brushRef="#br0" timeOffset="78664.03">6138 8255 0,'0'0'16,"-21"0"-16,0 0 15,21 21-15,-21 0 0,21 1 16,0-1-1,21-21 1,0 0-16,0 0 0,0 0 0,1 0 16,-1 0-16,0 0 0,0-21 0,0 21 15,0-22-15,1 1 0,-1 0 16,0 21-16,-21-21 0,21 0 0,-21 0 16,0-1-16,0 1 0,0 0 15,-21 21-15,0 0 16,-22 0-16,22 0 0,0 0 15,-21 21-15,21 0 0,-1 1 0,1 20 16,0-21-16,0 21 0,0-20 16,0 20-16,21 0 0,-22-21 0,22 22 15,0-22-15,0 0 0,0 0 0,0 0 16,0 1-16,22-1 0,41-21 16,-42 21-16,0-21 0,22 0 15,-22 0-15,21 0 0,1 0 16,-1 0-16,0-21 0,1 0 0,-1-1 15,0 1-15,1 0 0</inkml:trace>
  <inkml:trace contextRef="#ctx0" brushRef="#br0" timeOffset="79180.75">6900 7641 0,'0'-21'0,"0"42"0,0-63 0,-21 42 31,21 21-31,-21 0 0,21 0 16,0 22-16,0-1 0,0 0 0,-21 22 16,21-22-16,-21 22 0,21-1 0,-22 1 15,22-22-15,0 22 0,-21-22 16,21 0-16,-21 1 0,21-1 0,-21 0 16,21-21-16,0 22 0,0-22 0,0 0 15,0 0-15,-21-21 0,21 21 16,0-42 15,0 0-31,0 0 0,0 0 16,0-22-16,0 22 15,0 0-15,0 0 0,0-21 0,0 20 16,21 1-16,0-21 0,0 21 16,22 0-16,-22-1 0,0 1 0,21 0 15,1 21-15,20 0 0,-21 0 16,1 0-16,-22 0 0,21 21 0,1 0 15,-22 1-15,0-1 0,21 21 16,-42-21-16,0 22 0,0-22 16,0 0-16,-21 0 0,0 21 0,0-20 15,-22-1-15,1 0 0,0 0 16,-1 0-16,1-21 0,0 21 0,-22 1 16,22-22-16,0 0 0,20 21 15,-20-21-15,21 0 0,-21 0 0,20 0 16,1 0-16,21-21 15,0-1 1,21 1-16</inkml:trace>
  <inkml:trace contextRef="#ctx0" brushRef="#br0" timeOffset="79895.35">7789 8086 0,'-21'0'0,"42"0"0,-63 0 0,21 0 0,0 0 16,-22 0-16,22 21 0,0-21 16,0 21-16,-22 0 0,22 0 0,0 22 15,-21-22-15,21 0 0,-1 21 16,1-20-16,21 20 0,0-21 0,0 0 15,0 22-15,0-22 0,0 0 16,0 0-16,21 0 0,1 0 16,-1-21-16,0 0 0,0 0 0,21 22 15,-20-22-15,-1 0 0,0 0 16,0 0-16,0 0 0,0 0 0,1-22 16,-1 1-16,-21 0 0,21 21 15,-21-21-15,0 0 0,0 0 0,0-1 16,0 1-16,0-21 0,0 21 0,0 0 15,-21-1-15,21-20 0,0 21 0,0 0 16,0 0-16,0-1 0,0 1 16,21 0-16,0 0 0,0 0 0,22 21 15,-22 0-15,0 0 0,21 0 16,-21 0-16,1 0 0,20 0 0,-21 21 16,0 0-16,0 0 0,-21 0 15,22 22-15,-22-22 0,0 0 0,0 21 16,0-20-16,0-1 0,0 21 0,-22-21 15,1 0-15,21 1 0,-21-1 0,0 0 16,21 0-16,0 0 0,0 0 16,0 1-16,0-1 15,21-21-15,0 0 0,0 0 16,22 0-16,-22 0 0,0 0 16,0 0-16,0-21 0,22-1 15,-22 1-15,0 21 0,-21-21 0,21 0 16,-21-21-16,21 20 0,-21 1 0,0-21 15,0 21-15,0-22 0,0 22 16,-21-21-16,0 21 0,21 0 0,-21-1 16,0 1-16,0 0 0,-1 21 0,1 0 15,0 0-15,0 0 0,0 0 16,0 0-16,21 21 0,0 0 16,0 1-1,21-22-15,0 0 0</inkml:trace>
  <inkml:trace contextRef="#ctx0" brushRef="#br0" timeOffset="80476.63">8678 7789 0,'0'0'16,"0"-21"-16,0 0 0,0 0 0,0 0 15,0 0-15,0 42 16,0 21-1,-21-21-15,21 0 16,0 22-16,0-1 0,0 0 0,0 22 16,-21-22-16,21 1 0,0 20 15,0-21-15,-21 1 0,0-1 0,-1 0 16,22-20-16,0 20 0,-21-21 16,0 0-16,21 0 0,-21 1 0,21-1 15,0-42 16,0-1-15,0 1-16,21 0 0,0 0 0,0-21 16,1 20-16,-1-20 0,0 21 15,0-21-15,0 20 0,22-20 0,-22 21 16,0 0-16,0 0 0,0-1 0,22 22 16,-22 0-16,0 0 15,0 0-15,-21 22 16,-21-1-1,0-21-15,0 0 0,-1 21 16,1-21-16,0 0 0,-21 21 16,21 0-16,-1-21 0,1 0 0,-21 0 15,21 21-15,0-21 0,21 22 16,-22-22-16,22 21 0,0 0 16,0 0-16,0 0 15,0 0-15,22 1 0,-22-1 0,21 0 16,0 0-16,-21 0 0,21 0 0,0-21 15,0 22-15,-21-1 16,22-21-16,-1 0 0,0 21 0,0-21 16,0 0-16,0 0 0,1 0 15,-1 0-15,0-21 0,0 0 16,0 21-16</inkml:trace>
  <inkml:trace contextRef="#ctx0" brushRef="#br0" timeOffset="80784.27">9292 8192 0,'0'21'0,"0"0"15,0 0 1,21-21 0,0 0-16,1 0 15,-1 0-15,0-21 16,-21 0-16,0 0 15,0-1-15,0 1 16,-21 0-16,0 21 16,-1 0-16,1 0 0,0 0 0,0 0 15,0 0-15,21 21 0,-21 0 16,21 1-16,-22-22 0,22 21 16,0 0-16,0 0 15,22-21 1,-1 0-1,0 0-15</inkml:trace>
  <inkml:trace contextRef="#ctx0" brushRef="#br0" timeOffset="81080.09">9991 7916 0,'0'0'0,"0"-21"0,0 0 16,0 0-16,0 0 0,0 0 0,0-1 15,-22 22 17,1 22-32,21-1 0,-21 0 15,0 0-15,0 21 0,0-20 0,21 20 16,-22 0-16,1 1 0,0-1 0,21 0 16,0-21-16,0 22 0,0-1 15,0-21-15,0 0 0,0 22 0,0-22 16,0 0-16,21 0 0,0-21 0,1 21 15,20-21-15,-21 0 0,21 0 0,-20 0 16,20 0-16,0 0 0,1 0 16,-1-21-16,0 0 0,1 21 15,-1-21-15</inkml:trace>
  <inkml:trace contextRef="#ctx0" brushRef="#br0" timeOffset="81948.69">10668 7916 0,'0'-21'15,"0"42"-15,-21-42 0,0 21 16,-1 0-16,1 0 0,0 21 16,0 1-16,0-1 0,21 0 0,-21 0 15,-1 21-15,22-20 0,0 20 16,0-21-16,0 21 0,0-20 0,0 20 16,0-21-16,0 0 0,0 0 15,0 1-15,22-1 0,-1-21 0,0 21 16,0-21-16,0 0 0,0 0 15,1 0-15,-1 0 0,0 0 16,-21-21-16,21 21 16,-21-21-16,0-1 0,0 1 0,0 0 15,0-21-15,0 21 0,0-1 16,-21-20-16,0 21 0,21-21 0,0 20 16,-21 1-16,21 0 0,0-21 0,0 21 15,0-1-15,0 1 16,21 0-16,0 21 0,0 0 15,21-21-15,1 21 0,-1 0 0,0 0 16,1 0-16,20 21 0,-20 0 16,-1 0-16,0 1 0,1-1 15,-22 21-15,0-21 0,0 22 0,-21-22 16,0 0-16,0 42 16,0-41-16,0-1 0,0 0 0,-21 0 0,21 0 15,-21 0-15,21 1 16,-21-22-16,21 21 0,-22-21 15,22-21 17,0-1-32,0 1 0,0 0 0,0 0 15,0 0-15,0 0 0,22-1 0,-1-20 16,0 21-16,0-21 0,0 20 16,22-20-16,-22 21 0,21 0 15,-21 0-15,0-1 0,22 22 0,-22 0 16,0-21-16,0 21 0,22 0 0,-22 0 15,21 21-15,-21 1 0,0-1 16,1 0-16,-22 0 0,0 21 16,21-20-16,-21 20 0,0-21 0,0 0 15,0 22-15,0-22 0,0 0 0,0 0 16,-21 0-16,-1-21 0,22 21 16,0 1-16,-21-22 0,0 0 15,0 0 1,21-22-1,0 1 1,21 0-16,0 0 0,0 0 0,1-22 16,-1 22-16,21-21 0,0 0 0,1-1 15,-1 1-15,22 0 0,-22-1 0,21 22 16,-20 0-16,-1 0 0,0 0 16,1 21-16,-22 0 0,21 0 0,-21 21 15,-21 0-15,0 0 0,0 21 0,0 1 16,0-1-16,0 0 0,0 1 15,0-1-15,-21 0 0,0-20 16,0 20-16,21-21 0,-21 21 0,21-20 16,-21-1-16</inkml:trace>
  <inkml:trace contextRef="#ctx0" brushRef="#br0" timeOffset="81977.67">12044 8446 0,'0'0'16,"-21"0"-16</inkml:trace>
  <inkml:trace contextRef="#ctx0" brushRef="#br0" timeOffset="82813.2">4381 9927 0,'-21'0'16,"21"21"0,21-21-1,1-21-15,-1 21 16,0-21-16,0 0 15,-21 0-15,0 0 16,0-1-16,0 1 0,0 0 16,-21 0-16,-21 0 0,20 0 15,-20-1-15,0 22 0,-1-21 0,-20 21 16,21 0-16,-22 0 0,22 0 0,-22 0 16,22 21-16,0 1 0,-1 20 15,1-21-15,21 21 0,0-20 0,-22 20 16,22 0-16,21 1 0,0-1 0,-21 0 15,21 1-15,0-22 0,0 21 16,0-21-16,21 0 0,-21 1 16,21-1-16,0-21 0,1 21 0,-1-21 0,21 0 15,-21 0-15,0 0 16,22 0-16,-22-21 0,21 0 0,1-1 16,-22 1-16,21 0 0,0 0 0,1 0 15,-22-22-15,21 22 0,1-21 16,-22 0-16,0 20 0,0-20 0,0 21 15,-21-21-15,0 20 0,0 1 0,0 0 16,0 42 0,0 0-1,-21 22-15,21-22 0,0 0 0,0 21 16,0-20-16,0 20 16,0-21-16,0 0 0,0 0 0,0 22 0,21-22 15,0 0-15,1-21 0,-1 21 16,0-21-16,0 0 0,0 21 15,22-21-15,-22 0 0,21 0 0,-21 0 16,0 0-16,22-21 0,-22 21 0,0-21 16</inkml:trace>
  <inkml:trace contextRef="#ctx0" brushRef="#br0" timeOffset="83459.82">4932 9758 0,'0'0'16,"0"21"-1,0 0-15,0 0 0,0 1 16,0-1-16,-21 21 0,21-21 16,0 22-16,0-22 0,0 21 0,0-21 15,0 0-15,0 1 0,0 20 0,0-21 16,-22 0-16,22 0 16,0 1-16,-21-22 0,21 21 15,0-42 16,0-1-31,0 1 0,0 0 0,0 0 16,0 0-16,0 0 0,0-1 0,21-20 16,1 21-16,-1-21 0,-21 20 15,21-20-15,0 21 0,0 0 0,0 0 16,1-1-16,-1 22 0,0 0 16,21 0-16,-21 0 15,1 22-15,-1-1 0,0 0 16,0 21-16,-21-21 0,21 1 0,-21-1 15,21 0-15,-21 21 0,0-21 0,0 1 16,0-1-16,0 0 0,0 0 16,0 0-16,0 0 15,-21-21-15,0 0 16,21-21 15,0 0-31,0 0 0,0 0 16,0 0-16,0-1 0,0-20 15,21 21-15,0 0 0,1-22 0,-1 22 16,21 0-16,0 0 0,-20 0 0,20 0 16,0-1-16,1 22 0,-1 0 0,0 0 15,-21 0-15,22 22 0,-1-1 16,-21 0-16,22 0 0,-22 0 0,-21 43 16,0-43-16,0 0 0,0 21 15,0-20-15,0-1 0,-21 0 16,21 0-16,-22 0 0,1 0 15,21 1-15,-21-22 0,21 21 0,21-21 47,0 0-47,1-21 0</inkml:trace>
  <inkml:trace contextRef="#ctx0" brushRef="#br0" timeOffset="83971.88">6816 9821 0,'0'0'16,"-22"-21"-16,1 0 16,0 21-16,0-21 0,-21 21 0,20 0 15,-20 0-15,0 0 0,-1 0 0,1 0 16,0 0-16,-1 21 0,1 0 15,21 0-15,-21 22 0,20-22 0,1 21 16,0 1-16,21-22 0,0 21 0,0-21 16,0 22-16,0-22 0,0 0 0,0 0 15,0 0-15,0 0 0,21 1 16,0-22-16,1 0 0,20 0 16,-21 0-16,0 0 0,0 0 15,22 0-15,-22 0 0,0-22 0,0 1 16,22 21-16,-22-21 0,0 0 15,0 0-15,0 0 0,0-1 0,1 1 16,-22-21-16,21 21 0,0-22 0,-21 22 16,21-21-16,-21 21 0,0 0 15,0-1-15,0 1 0,0 42 16,0 22 0,0-22-16,-21 0 15,21 0-15,0 22 0,0-22 0,0 21 16,0-21-16,0 0 0,0 1 0,0-1 15,0 0-15,21 0 0,0 0 0,0-21 16,1 21-16,-1-21 16,0 0-16,21 0 0,-21 0 0,22 0 15,-22 0-15,21 0 0,-21-21 0,1 21 16,20-21-16</inkml:trace>
  <inkml:trace contextRef="#ctx0" brushRef="#br0" timeOffset="84519.57">7366 9758 0,'0'0'0,"-21"0"0,0 0 16,21 21-16,0 0 15,0 0 1,21-21 0,0 22-16,0-22 0,0 0 0,0 0 15,1 0-15,-1 0 0,0 0 0,21 0 16,-21 0-16,1-22 0,20 22 0,-21-21 15,0 21-15,22 0 0,-22-21 16,0 21-16,-21-21 0,-21 21 31,0 21-31,-1-21 0,1 21 16,0 0-16,-21 1 0,21 20 0,-22-21 16,1 0-16,21 22 0,-22-22 15,1 21-15,21-21 0,-21 22 0,20-22 16,-20 21-16,21-21 0,0 0 15,0 1-15,-1-22 0,22 21 0,-21-21 16,42 0 15,1 0-31,-1-21 0,-21-1 16,21 1-16,0 21 0,0-21 0,0 0 16,1 0-16,-1 21 0,0 0 31,-21 21-31,21-21 15,-21 21-15,0 0 0,0 0 16,21-21-16,-21 22 0,21-22 16,1 0-16,-1 21 0,0-21 15,21 0-15,-21 0 0,1 0 16,20 0-16,0 0 0,-21 0 0,22 0 16,-1 0-16,0-21 0,1 21 0,-1-22 15,0 1-15,1 0 0,-22 0 16,21 21-16</inkml:trace>
  <inkml:trace contextRef="#ctx0" brushRef="#br0" timeOffset="85207.98">8213 9864 0,'0'-21'0,"0"42"0,0-64 0,-22 43 15,1 0 1,0 22-16,0 20 0,0-21 16,0 0-16,21 0 0,-22 1 15,1 20-15,21-21 0,0 0 16,0 0-16,0 1 0,0-1 0,0 0 15,0 0-15,0 0 0,21-21 16,1 0-16,-1 0 16,0 0-16,0 0 0,0 0 0,0 0 15,1 0-15,-1-21 0,0 21 16,-21-21-16,0 0 0,0 0 16,0-1-16,0 1 15,0 0-15,0 0 0,-21 0 0,0 0 16,21-1-16,-22 1 0,1 0 0,0 0 15,21 0-15,-21 0 0,21-1 16,0 1-16,0 0 16,21 21-16,0 0 0,0-21 15,1 21-15,-1 0 0,21 0 0,-21 0 16,0 0-16,22 21 0,-1-21 16,-21 21-16,22 0 0,-1 22 0,-21-22 15,21 0-15,-20 0 0,-1 0 0,0 22 16,-21-22-16,0 0 0,0 0 0,0 0 15,0 1-15,0-1 16,0 0-16,0 0 0,0 0 16,-21-21-16,0 0 15,-1 0-15,22-21 32,0 0-32,0 0 15,0 0-15,0-1 0,0 1 16,22 0-16,-22-21 0,21-1 0,21 22 15,-21-21-15,0 0 0,22-1 16,-1 22-16,-21-21 0,22 21 0,-1-1 16,0 22-16,1 0 0,-22 0 0,21 0 15,-21 22-15,0 20 16,1-21-16,-22 21 0,0-20 0,0 20 16,0-21-16,0 21 0,0-20 0,0 20 15,-22 0-15,1-21 0,0 1 16,0-1-16,0 0 0,21 0 15,-21-21-15,-1 21 0,44-42 47</inkml:trace>
  <inkml:trace contextRef="#ctx0" brushRef="#br0" timeOffset="85509.07">9525 9927 0,'-21'21'0,"21"1"0,0-1 15,0 0-15,0 0 16,21-21 0,0 0-16,0 0 15,0 0-15,1-21 16,-22 0-16,0 0 15,0-1-15,0 1 16,0 0-16,0 0 16,-22 21-16,1 0 15,0 0-15,0 0 16,0 21 0,21 0-1</inkml:trace>
  <inkml:trace contextRef="#ctx0" brushRef="#br0" timeOffset="86771.18">10604 9567 0,'0'0'0,"-21"0"0,0 0 0,0 0 0,0 22 16,-43 20-16,43-21 15,-21 21-15,21-20 0,-1 20 0,-20 0 16,21 1-16,0-1 0,0 0 0,-1-21 16,22 22-16,0-1 15,0-21-15,0 22 0,0-22 0,22 0 16,-1 0-16,0 0 0,21 0 0,-21 1 15,22-22-15,-22 0 0,21 21 0,-21-21 16,22 0-16,-1 0 0,-21 0 16,22-21-16,-22 21 0,21-22 0,22-20 15,-22 21-15,-21 0 0,21 0 16,-20-22-16,-1 22 0,0 0 0,0-21 16,-21 20-16,0 1 0,0 0 15,21 21-15,-42 0 16,0 0-16,21 21 15,-21 0-15,0 1 16,-1-1-16,22 21 0,0-21 0,-21 0 16,21 1-16,0-1 0,0 0 0,0 0 15,0 0-15,0 0 0,0 1 0,21-1 16,1-21-16,-1 21 16,0-21-16,0 0 0,0 0 0,0 0 15,1 0-15,20 0 0,-21 0 0,0-21 16,0 0-16,1-1 0,-1 1 0,-21 0 15,0 0-15,21 0 0,-21 0 16,0-1-16,0-20 0,0 21 0,0-21 16,0 20-16,0 1 0,-21 0 0,21 0 15,-21 0-15,-1 0 0,22-1 16,-21 22 0,42 0-1,1 0 1,-1-21-16,0 21 0,0 0 15,21 0-15,-20 0 0,-1 0 0,21 0 16,-21 0-16,0 0 0,1 0 0,20 21 16,-21-21-16,0 43 0,0-22 15,1-21-15,-22 21 0,0 21 16,0-20-16,0-1 0,21 0 0,-21 0 16,0 0-16,0 0 0,0 1 15,0-1-15,0 0 16,0 0-16,-21-21 15,21-21 17,0 0-32,0 0 15,0-1-15,0 1 16,0 0-16,0 0 0,0 0 0,0 0 16,21-22-16,0 22 0,0-21 0,0 21 15,0-22-15,1 22 0,-1-21 16,0 21-16,0-1 0,21 1 0,-20 21 15,-1 0-15,0 0 0,0 0 0,0 21 16,-21 1-16,21-1 16,1 0-16,-22 21 0,0-21 15,0 22-15,0-22 0,0 0 0,0 21 16,0-20-16,0-1 0,0 0 0,0 0 16,0 0-16,0 0 0,0 1 0,0-1 15,-22-21 1,1 0-16,21-21 15,0-1 1,0 1-16,0 0 0,0 0 16,0 0-16,0 0 0,0-22 15,0 1-15,21 21 0,1-22 16,-1 1-16,0 0 0,0-1 0,21 1 16,-20 0-16,20 21 0,0-22 0,1 22 15,-1 21-15,0-21 0,1 21 16,-1 0-16,-21 0 0,21 21 0,-20 0 15,-1 0-15,0 22 0,-21-1 0,0-21 16,0 22-16,0-1 0,0 0 16,0 1-16,-21-1 0,0-21 0,-1 21 15,22-20-15,-21-1 0,0 21 0,0-21 16,0 0-16,0 1 0,21-1 16,-22-21-16,22 21 15,-21-21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1:02:02.6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3429 699 0,'21'0'0,"-42"0"0,42-22 16,0 22-16,-21-21 0,0 0 15,0 0 1,0 0-16,0 0 0,0-1 16,0 1-16,0 0 15,-21 21-15,0 0 16,0 0-16,0 0 0,-1 0 15,1 21-15,0 0 0,-21 1 0,21 20 16,-22-21-16,22 21 0,-21 1 16,-1-1-16,22 22 0,0-22 15,-21 21-15,21-20 0,21 20 16,0-20-16,-22-1 0,22 0 0,0 1 16,0-1-16,22-21 0,-1 21 15,0-20-15,0-1 0,21 0 16,1 0-16,-1-21 0,0 21 0,1 0 15,-1-21-15,0 0 0,1 0 16,-1 0-16,0 0 0,22 0 0,-22-21 16,1 0-16,-22 21 0,21-21 15,0-21-15,1 20 0,-1 1 0,-21-21 16,22 0-16,-22-1 0,0 1 16,21 0-16,-21-22 0,1 22 15,-1-22-15,0 22 0,0-22 0,0 22 16,-21 0-16,0-1 15,21 1-15,-21 0 0,0 21 0,0-22 16,0 22-16,0 0 0,-21 0 16,0 21-1,21 21-15,-21 0 16,0 21-16,0-20 0,21 20 0,-22 0 16,1 22-16,21-22 0,-21 22 15,0-22-15,0 21 0,21-20 0,-21 20 16,21-20-16,-22-1 0,22 0 15,0 1-15,0-22 0,0 21 16,0-21-16,0 0 0,22 1 16,-1-22-16,0 21 0,21-21 0,-21 0 15,1 0-15,-1 0 0,21 0 16,-21 0-16,0-21 0,22 21 0,-22-22 16,21 1-16,-21 0 0,1 0 15,-1-21-15,0 20 0,0-20 0,0 0 16,0 21-16,-21-22 0,22 1 15,-22 21-15,0 0 0,0-1 16,0 1-16,0 42 31,0 1-31,0-1 0,0 0 0,-22 21 16,22-21-16,-21 1 0,21 20 0,0-21 16,0 0-16,0 0 0,-21 1 15,21-1-15,0 0 0,0 0 16,0 0-16,21-21 31,-21-21-31,21 0 0,1 0 16</inkml:trace>
  <inkml:trace contextRef="#ctx0" brushRef="#br0" timeOffset="198.88">4508 699 0,'0'0'0,"-42"0"16,42 21 31,21-21-32,-21 21-15,21-21 0</inkml:trace>
  <inkml:trace contextRef="#ctx0" brushRef="#br0" timeOffset="611.16">4635 1058 0,'0'0'0,"0"22"0,0-1 16,22-21 15,-1 0-31,0 0 16,0-21-16,0-1 0,0 22 15,1-21-15,-1 0 0,0 0 0,0 0 16,-21 0-16,0-1 16,0 1-16,0 0 0,-21 0 15,0 21-15,0 0 16,-1 0-16,1 0 0,-21 0 15,21 21-15,0 0 0,-1 0 0,1 1 16,0-1-16,0 0 0,0 0 16,21 21-16,-21-20 0,21 20 0,0-21 15,0 0-15,0 0 0,0 1 16,0-1-16,21 0 0,0 0 0,0-21 16,0 21-16,0-21 0,1 0 15,-1 0-15,0 0 0,21 0 0,1 0 16,-22 0-16,21 0 15,0-21-15,1 0 0,-22 0 0,21 21 16,1-43-16</inkml:trace>
  <inkml:trace contextRef="#ctx0" brushRef="#br0" timeOffset="1102.88">5228 783 0,'-21'43'31,"21"-22"-31,-21 0 0,21 0 16,0 0-16,0 22 0,0-22 16,-21 21-16,21-21 0,-22 0 0,22 22 15,0-22-15,0 0 0,0 0 16,0 0-16,-21 1 0,21-1 0,0 0 16,0 0-16,0-42 46,0 0-30,0 0-16,0-1 0,0-20 16,0 21-16,0-21 0,0 20 15,0-20-15,21 0 0,1 21 16,-1-22-16,0 1 0,0 21 16,0 0-16,22-1 0,-22 1 0,21 0 15,0 21-15,1 0 0,-22 0 16,21 0-16,1 21 0,-22 0 0,0 22 15,0-22-15,-21 21 0,0 1 16,0-1-16,0 0 0,0 1 0,-21-1 16,0-21-16,0 21 0,-1-20 15,1 20-15,21-21 0,-21 0 0,0 0 16,21 1-16,-21-22 0,21 21 16,21-21 15,0-21-31,0-1 0,0 1 15,1 0-15,-1 0 0</inkml:trace>
  <inkml:trace contextRef="#ctx0" brushRef="#br0" timeOffset="1398.73">6138 402 0,'0'21'16,"0"1"-16,0-1 0,0 0 16,-21 0-16,0 21 0,0 1 0,21-22 15,-21 21-15,-1 22 0,22-22 16,-21 0-16,0 1 0,0 20 0,0-20 16,21-1-16,-21 0 0,21 1 15,-22-1-15,22-21 0,0 0 0,0 0 16,0 1-16,0-1 0,0 0 15,22-21-15,-1 0 16,0 0-16,0 0 0,0 0 0,0 0 16,1-21-16,-1 0 0,-21-1 15,21 1-15,0 0 0</inkml:trace>
  <inkml:trace contextRef="#ctx0" brushRef="#br0" timeOffset="1594.62">5905 847 0,'0'0'0,"-63"0"16,63 21-1,21-21 1,0 0 0,22 0-16,-22 0 0,21-21 15,-21 21-15,22-21 0,-1 21 16,0-22-16,1 1 0,-1 21 15,0-21-15</inkml:trace>
  <inkml:trace contextRef="#ctx0" brushRef="#br0" timeOffset="2190.79">6985 677 0,'0'0'0,"63"0"32,-41-21-32,-1 0 0,0 21 15,0-21-15,0 0 0,22 21 0,-22-21 16,0-1-16,-21 1 0,21 0 16,-21 0-16,21 0 0,-21 0 15,0-1-15,0 1 16,-21 21-16,0 0 0,0 0 0,-22 0 15,22 0-15,-21 0 0,21 21 16,-22 1-16,1-1 0,0 0 0,-1 21 16,1-21-16,21 22 0,-21-22 15,20 0-15,1 21 0,21-20 16,0 20-16,0-21 0,0 0 16,0 0-16,0 1 0,21-1 0,1 0 15,-1 0-15,0 0 0,21 0 16,-21 1-16,1-22 0,20 21 0,-21 0 15,0 0-15,22 0 0,-22 0 16,0-21-16,0 22 0,0-1 0,-21 0 16,0 0-16,0 0 15,0 0-15,-21 1 0,0-1 0,0-21 16,-22 21-16,22-21 0,-21 21 16,0-21-16,-1 0 0,1 0 15,0 0-15,-1 0 0,1 0 0,21 0 16,0 0-16,-22 0 0,22-21 15,0 21-15,0-21 0,21 0 0,-21-1 16,-1 1-16,22 0 16,0 0-16,0 0 0,0 0 31,22 21-31,-1 0 0,21 0 16,-21 0-16,0 0 0,22 0 15,-1 0-15</inkml:trace>
  <inkml:trace contextRef="#ctx0" brushRef="#br0" timeOffset="2575.8">7302 1080 0,'22'0'15,"-1"0"-15,-21-22 16,21 22-16,0-21 0,-21 0 15,21 21-15,0-21 0,-21 0 0,22 0 16,-1-1-16,-21 1 0,0 0 16,0 0-16,0 0 0,0 0 0,0-1 15,-21 22 1,-1 0 0,1 22-16,0-1 0,0 0 15,0 0-15,21 21 0,-21-20 0,21 20 16,-22 0-16,22-21 0,0 22 15,0-22-15,0 21 0,0-21 0,0 1 16,0-1-16,22-21 0,-1 21 16,0-21-16,0 0 0,0 21 0,22-21 15,-22 0-15,0 0 0,21 0 16,1 0-16,-22-21 0,21 21 0,-21-21 16,22 21-16,-22-21 0,21-1 15,-21 1-15,0 0 0,-21 0 16</inkml:trace>
  <inkml:trace contextRef="#ctx0" brushRef="#br0" timeOffset="2943.59">7832 995 0,'0'0'0,"0"-21"0,0 0 16,0-1-16,0 1 0,0 0 0,0 0 16,0 0-16,0 0 15,21 21 17,0 21-32,0 0 15,0-21-15,0 21 0,1 0 0,-1 22 16,-21-22-16,21 0 0,0 0 15,-21 21-15,0-20 0,21-1 16,-21 0-16,0 0 0,21 0 0,-21 0 16,0 1-16,0-1 0,0 0 15,0-42 32,0 0-47,0-1 0,0 1 16,0-21-16,0 21 0,22-22 0,-22 1 15,21 21-15,0-21 0,-21-1 16,0 22-16,21-21 0,0 21 0,0-1 16,-21 1-16,22 21 0,-1-21 15,0 21-15,0 0 16,0 21 0,-21 0-16,21-21 0,-21 22 15,0-1-15</inkml:trace>
  <inkml:trace contextRef="#ctx0" brushRef="#br0" timeOffset="3323.5">8403 889 0,'21'-21'15,"-21"0"-15,0 0 16,0 42 15,0 0-31,0 0 16,0 0-16,0 0 0,0 22 15,0-22-15,0 21 0,0-21 0,0 22 16,0-22-16,0 0 0,0 0 16,0 0-16,21 1 0,-21-1 0,22 0 15,-1-21 1,0 0-16,0 0 16,0-21-16,0 0 15,-21-1-15,22 1 0,-1 0 16,0 0-16,0-21 0,0 20 0,0-20 15,-21 0-15,22-1 0,-1 22 0,-21-21 16,21 21-16,-21 0 0,21-1 16,-21 1-16,21 21 0,-21-21 15,0 42 17,0 0-32,0 1 15,0-1-15</inkml:trace>
  <inkml:trace contextRef="#ctx0" brushRef="#br0" timeOffset="3690.63">8932 1037 0,'0'0'0,"21"0"16,1 0-16,-1 0 15,0 0-15,0 0 16,0 0-16,0-21 15,1 21-15,-1-21 0,0 21 16,0-21-16,0 0 0,0-1 16,-21 1-16,0 0 15,0 0-15,0 0 0,0 0 0,-21 21 32,0 0-32,0 0 0,-21 21 15,20 0-15,1 0 16,0 0-16,0 0 0,21 22 0,-21-22 15,21 0-15,-21 0 0,21 22 16,0-22-16,0 0 0,0 0 0,0 0 16,0 0-16,21-21 15,0 22-15,0-22 0,0 0 16,0 0-16,1 0 0,20 0 0,0 0 16,-21-22-16,22 22 0,-1-21 15,0 21-15</inkml:trace>
  <inkml:trace contextRef="#ctx0" brushRef="#br0" timeOffset="4083.36">9525 868 0,'0'0'0,"-21"0"0,0 0 16,21-21-16,0 42 31,21 0-16,0-21-15,-21 21 16,0 0-16,21 1 0,0-1 0,-21 21 16,0-21-16,0 0 0,21 1 15,-21-1-15,0 0 0,0 0 0,0 0 16,0 0-16,0 1 0,0-1 16,0 0-1,0-42 16,0 0-31,0-1 0,0 1 16,0 0-16,0 0 0,0 0 16,0-22-16,22 22 0,-1 0 0,-21-21 15,21 21-15,0-1 0,0 1 0,0 0 16,1 0-16,-1 0 16,0 0-16,0 21 0,0 0 0,0-22 15,1 22-15</inkml:trace>
  <inkml:trace contextRef="#ctx0" brushRef="#br0" timeOffset="5043.16">17293 931 0,'0'0'16,"21"-21"-16,-21 42 31,0 1-31,-21 20 0,21 0 16,-21-21-16,0 43 0,0-22 15,-1 1-15,1-1 0,0 0 0,0 22 16,0-22-16,0 0 0,-1 1 15,1-1-15,0 0 0,21 1 0,0-22 16,-21 21-16,21-21 0,0 1 16,0-1-16,0 0 0,21-21 15,0 0-15,22 0 16,-22 0-16,21 0 0,0-21 0</inkml:trace>
  <inkml:trace contextRef="#ctx0" brushRef="#br0" timeOffset="5288.03">17716 1397 0,'0'0'16,"0"-21"-16,-21 21 15,0 0 1,0 0-16,0 0 0,0 21 16,-22 0-16,22 0 0,0 1 0,-21 20 15,20-21-15,-20 21 0,21-20 16,-21 20-16,20-21 0,1 0 0,21 0 15,0 1-15,-21-1 0,21 0 16,0 0-16,21-21 31,-21-21-31,21 21 16,1-21-16,-22 0 0</inkml:trace>
  <inkml:trace contextRef="#ctx0" brushRef="#br0" timeOffset="5502.9">17589 1334 0,'0'21'16,"0"0"-16,0 21 0,0-21 15,0 1-15,22 20 0,-22 0 16,0-21-16,0 22 0,21-22 0,-21 0 16,21 0-16,-21 0 0,21 1 15,0-1-15,0 0 0,1-21 0,-1 0 16,0 0-16,0 0 0,0 0 15,22 0-15,-22-21 0,0 0 0,0-1 16,21 1-16,-20 0 0,-1 0 16,0 0-16</inkml:trace>
  <inkml:trace contextRef="#ctx0" brushRef="#br0" timeOffset="5742.76">18203 953 0,'0'0'0,"0"-22"0,0-41 31,-21 84-31,0 0 16,21 22-16,-21-1 0,21 0 0,-21 1 16,-1 20-16,1-21 0,21 22 15,-21-22-15,21 22 0,-21-22 0,21 0 16,0 1-16,-21 20 0,21-20 16,-21-22-16,21 21 0,0 0 0,0-20 15,0-1-15,0 0 0,0 0 16,0 0-16,0 0 0,21-21 15,0 0-15,0 0 16,0 0-16,0-21 0</inkml:trace>
  <inkml:trace contextRef="#ctx0" brushRef="#br0" timeOffset="6123.55">18415 1503 0,'-21'0'0,"21"21"0,-21-21 15,21 21-15,0 0 16,0 1 0,21-22-16,0 0 15,0 0-15,0 0 0,22 0 16,-22 0-16,21-22 0,-21 22 16,22-21-16,-22 21 0,0-21 0,0 0 15,0 0-15,0 0 0,-21-1 16,0-20-16,0 21 0,-21 0 15,0 0-15,0 21 16,0 0-16,-22 0 0,1 0 0,21 21 16,-21 0-16,-1 0 0,1 21 15,21-20-15,-22 20 0,22-21 0,0 21 16,0-20-16,21 20 0,0-21 16,0 21-16,0-20 0,0-1 0,21 0 15,0-21-15,0 21 16,22-21-16,-22 21 0,21-21 0,1 0 15,-1 0-15,0 0 0,22-21 16,-22 0-16,0 0 0,22 0 0,-22-1 16</inkml:trace>
  <inkml:trace contextRef="#ctx0" brushRef="#br0" timeOffset="6619.26">19240 847 0,'0'0'0,"-84"63"32,63-20-32,-1-1 0,22 0 15,-21 1-15,0 20 0,0-21 0,0 22 16,21-22-16,-21 1 0,-1 20 16,22-21-16,0 1 0,-21 20 0,0-20 15,21-1-15,0 0 0,-21-21 16,21 22-16,0-22 0,0 0 0,0 0 15,0 0-15,0 1 0,0-44 47,0 1-47,0 0 0,0 0 0,0-21 16,21-1-16,-21 22 0,21-21 16,0-1-16,-21 1 0,22 0 15,-1-1-15,0 22 0,21-21 0,-21 21 16,22 21-16,-1-21 0,22 21 15,-22 0-15,0 0 0,1 21 0,-1-21 16,0 21-16,-21 21 0,1-21 16,20 1-16,-42 20 0,0-21 0,0 21 15,0-20-15,0 20 0,-21-21 16,0 21-16,-22-20 0,22-1 0,-21 0 16,-22 0-16,22 0 0,0 0 15,-22 1-15,22-22 0,-1 0 0,1 21 16,21-21-16,-21 0 15,20 0-15,1 0 0,21-21 16,0-1-16,0 1 0</inkml:trace>
  <inkml:trace contextRef="#ctx0" brushRef="#br0" timeOffset="7311.15">20680 1651 0,'0'0'0,"-21"0"0,-1 0 0,1 0 15,21 21-15,-21-21 16,42 0 15,0 0-31,1 0 0,-1-21 16,0 21-16,-21-21 0,21 0 16,0 0-16,0-1 0,-21 1 0,0 0 15,0 0-15,0 0 0,0 0 16,0-22-16,0 22 0,-21 0 0,0-21 15,0 20-15,-21 1 0,-1 0 16,1 21-16,0 0 0,-1 0 0,1 0 16,0 0-16,-1 21 0,1 0 15,0 1-15,-1 20 0,1 0 0,0-21 16,20 22-16,1-1 0,0 0 16,21 1-16,0-22 0,0 21 0,0-21 15,0 1-15,0 20 0,21-21 16,22 0-16,-22-21 15,0 0-15,0 0 0,21 0 16,1 0-16,-22 0 0,21 0 0,1-21 16,-1 0-16,0 0 0,1 0 15,-22-1-15,21 1 0,0 0 0,-20-21 16,-1 21-16,0-22 0,0 1 16,0 21-16,-21-22 0,0 22 0,0 0 15,0 0-15,0 42 16,0 0-1,-21 0-15,0 1 0,0 20 16,21-21-16,0 21 0,-21-20 0,21-1 16,0 21-16,0-21 0,0 0 15,0 1-15,21-1 0,-21 0 16,21 0-16,0 0 0,0-21 0,0 0 16,22 0-16,-22 0 0,21 0 15</inkml:trace>
  <inkml:trace contextRef="#ctx0" brushRef="#br0" timeOffset="7594.99">21294 1270 0,'0'0'0,"0"-21"16,-22 42 0,1 0-16,0 22 15,0-22-15,21 21 0,-21 0 16,0 1-16,-1-1 0,22 22 0,-21-22 15,0 21-15,21 1 0,0-22 16,-21 22-16,21-22 0,-21 22 0,21-22 16,0 0-16,0 22 0,0-22 0,0 0 15,0-20-15,0 20 0,0 0 16,0-21-16,0 22 0,0-22 0,0 0 16,0 0-16,21-21 15,-21-21 1,0 0-16,0 0 0,21 0 15,-21-1-15</inkml:trace>
  <inkml:trace contextRef="#ctx0" brushRef="#br0" timeOffset="7890.82">21188 1524 0,'0'0'16,"0"-169"-1,0 148-15,0-1 16,0 1-16,21 21 0,21 0 15,-21 0-15,1 0 16,-1 0-16,21 0 0,-21 0 16,22 21-16,-22 1 0,0-1 0,0 21 15,-21-21-15,0 0 0,0 22 16,0-22-16,0 21 0,-21-21 0,-21 1 16,20-1-16,1 21 0,-21-42 15,0 21-15,20 0 0,1 1 0,-21-22 16,21 21-16,0-21 0,-1 0 15,1 0-15,0 21 0,42-21 32,0-21-32,1 21 0,20-21 15</inkml:trace>
  <inkml:trace contextRef="#ctx0" brushRef="#br0" timeOffset="8167.67">21780 1249 0,'-21'21'16,"0"-21"-16,0 21 16,0 22-16,21-22 0,-21 21 15,-1-21-15,22 22 0,0 20 0,-21-21 16,0 1-16,21 20 0,-21 1 16,21-22-16,0 22 0,0-22 0,-21 21 15,21-20-15,-21-1 16,-1 0-16,22 1 0,0-1 0,-21 0 15,21-20-15,-21 20 0,21-21 0,0 0 16,0 0-16,0 1 0,0-1 16,21-21-1,0-21 1,-21-1-16,22 1 0</inkml:trace>
  <inkml:trace contextRef="#ctx0" brushRef="#br0" timeOffset="8463.49">21653 1461 0,'0'0'0,"0"-149"15,0 128-15,22 0 16,-1 21-16,0 0 0,0-21 16,21 21-16,-20 0 0,20 0 0,0 0 15,-21 21-15,22 0 0,-22 0 16,0 1-16,0 20 0,-21-21 0,0 21 15,0 1-15,0-1 0,0-21 16,-21 22-16,0-1 0,0-21 0,0 0 16,-22 22-16,22-22 0,0 0 15,0-21-15,-22 21 0,22 0 0,0-21 16,0 0 0,21-21-1,21 0 1,0 0-16,0 0 0,1-1 0</inkml:trace>
  <inkml:trace contextRef="#ctx0" brushRef="#br0" timeOffset="8906.98">22246 974 0,'0'0'0,"0"-21"16,0 42-16,-21 0 15,0 21-15,0-21 0,21 22 16,-22-1-16,1 22 0,0-22 0,0 0 16,21 1-16,-21-1 0,21 0 15,-21 1-15,21-1 0,0-21 0,0 21 16,0-20-16,0-1 0,0 0 16,0 0-16,21 0 0,0 0 0,0-21 15,0 0-15,0 0 16,1 0-16,-1 0 0,21-21 15,-21 0-15,22 0 0,-1 0 16,-21 0-16,21-1 0,-20-20 0,-1 21 0,0 0 16,0 0-16,0-1 15,-21 1-15,0 42 32,-21 1-32,0-1 0,21 0 15,-21 0-15,21 0 0,-21 0 16,21 1-16,0-1 0,-22 0 0,22 0 15,0 0-15,0 0 16,22-21 15,-1 0-31,0-21 0,0 0 16,0 0-16</inkml:trace>
  <inkml:trace contextRef="#ctx0" brushRef="#br0" timeOffset="9067.89">22669 1228 0,'0'0'0,"-84"-21"32,63 21-32,-1 21 15,22 0-15,0 0 16,0 0-16,22 0 31,-1-21-31</inkml:trace>
  <inkml:trace contextRef="#ctx0" brushRef="#br0" timeOffset="9330.74">23135 1270 0,'0'-21'15,"-21"21"-15,0 0 0,0 0 0,-1 21 16,1 0-16,0 0 0,0-21 15,0 22-15,0-1 0,-1 21 16,1-21-16,0 0 0,21 1 16,-21-1-16,21 21 0,-21-21 0,21 0 15,0 1-15,0-1 0,0 0 16,0 0-16,21 0 0,0 0 0,21-21 16,1 22-16,-1-22 0,0 0 15,22 0-15,-1 0 0,-20 0 0,20 0 16</inkml:trace>
  <inkml:trace contextRef="#ctx0" brushRef="#br0" timeOffset="9771.49">23707 1355 0,'0'0'0,"0"-21"0,0-1 16,0 1-16,-22 0 0,1 21 0,0 0 16,0 0-16,0 0 0,-22 0 15,22 0-15,-21 21 0,21 0 0,0 1 16,-22-1-16,22 0 0,0 21 15,0-21-15,0 1 0,-1 20 0,22-21 16,0 21-16,-21-20 0,21-1 16,0 0-16,0 21 0,0-21 0,0 1 15,0-1-15,21 0 16,1-21-16,-1 0 0,0 0 0,0 0 16,0 0-16,0 0 0,1-21 15,20 0-15,-21 21 0,0-22 16,0-20-16,1 21 0,20-21 15,-21 20-15,-21-20 0,21 0 0,0 21 16,1-22-16,-22 1 0,0 21 0,21 0 16,-21-1-16,0 1 0,0 42 31,-21 1-31,-1-1 0,22 21 16,0-21-16,-21 0 0,0 22 0,21-22 15,0 21-15,0-21 16,0 1-16,0 20 0,0-21 0,0 0 15,0 0-15,0 1 0,21-22 0,0 21 16,1-21-16,20 0 0,-21 0 16,0 0-16,22 0 0,-1 0 15,-21-21-15,21-1 0</inkml:trace>
  <inkml:trace contextRef="#ctx0" brushRef="#br0" timeOffset="10942.62">24257 826 0,'0'0'0,"0"-43"0,0 22 0,0 0 16,0 0-16,-21 21 15,0 0-15,-1 0 16,1 21-16,0 21 16,0 1-16,0-1 0,0 21 15,-1 1-15,1-22 0,21 22 0,-21-1 16,0 1-16,0-1 0,21-20 15,-21 20-15,21-21 0,0 22 0,0-22 16,0 1-16,0-1 0,0 0 16,0-21-16,0 1 0,0-1 0,0 0 15,0 0-15,21-21 0,0 0 16,0 0-16,0 0 0,0 0 16,1 0-16,-1-21 0,0 0 15,0 0-15,0-22 0,0 22 0,1-21 16,-1 21-16,0-22 15,0 1-15,-21 21 0,21 0 0,-21-22 16,21 43-16,-21-21 0,0 42 31,0 0-31,-21-21 16,0 43-16,21-22 0,-21 0 0,21 0 16,0 0-16,-21 22 0,21-22 15,0 0-15,0 0 0,0 0 0,0 1 16,0-1-16,21-21 15,0 21-15,0-21 0,0 0 16,1 0-16,20 0 0,-21 0 16,0-21-16,0 0 0,1-1 15,-22 1-15,21 0 0,0 0 0,-21 0 16,0-22-16,0 22 0,0 0 16,0 42 15,0 0-31,0 1 0,-21-1 0,21 0 15,0 0-15,0 0 0,0 22 16,0-22-16,0 0 0,0 0 16,0 0-16,0 0 15,21-21 1,0 0-16,0 0 16,0 0-16,-21-21 0,0 0 15,0 0-15,0 0 16,0 0-16,0-22 0,0 22 0,0 0 15,0-21-15,0 20 0,0 1 16,-21 0-16,21 0 0,-21 0 0,21 0 16,0-1-16,0 1 15,21 21-15,0 0 16,1 0-16,-1 0 0,0 0 16,0 0-16,0 0 15,0 0-15,1 0 0,-1 0 0,0 21 16,0-21-16,-21 22 0,0-1 15,0 0-15,0 0 0,0 0 0,0 0 16,0 1-16,0 20 0,0-21 16,0 0-16,0 0 0,0 1 0,0-1 15,0 0-15,0 0 16,-21-21 15,21-21-15,0 0-16,0 0 0,0-1 15,0 1-15,0 0 0,21-21 16,-21 21-16,21-1 0,0-20 16,1 21-16,-1-21 0,21 20 0,-21-20 15,0 21-15,22 0 0,-22 0 16,0-1-16,0 22 0,0 0 0,1 0 16,-1 0-16,0 0 0,-21 22 15,21-1-15,-21 0 0,0 0 0,0 0 16,0 0-16,0 22 0,0-22 15,0 0-15,-21 21 0,21-20 0,-21-1 16,0 0-16,21 0 0,0 0 16,0 0-16,-22 1 0,1-22 15,21 21-15,-21-21 16,21-21 0,0-1-16,0 1 15,0 0-15</inkml:trace>
  <inkml:trace contextRef="#ctx0" brushRef="#br0" timeOffset="11138.51">24934 1037 0,'0'0'16,"-21"0"-16,0 0 15,21-21-15,-21 21 31,21 21 16</inkml:trace>
  <inkml:trace contextRef="#ctx0" brushRef="#br0" timeOffset="11364.12">23939 1228 0,'64'0'31,"-43"0"-31,21 0 0,-20 0 16,20 0-16,0 0 0,-21 0 16,1 0-16,20 0 0,-21 0 0,0 0 15,0 0-15,1 0 0,-1 0 16,-42 0 15</inkml:trace>
  <inkml:trace contextRef="#ctx0" brushRef="#br0" timeOffset="12195.62">18542 2350 0,'-42'0'0,"84"0"0,-148 0 15,64 0-15,-1 0 0,1 0 0,21 0 16,-21 0-16,20 0 0,-20 0 16,21 0-16,0 0 0,42 0 46,0 0-46,0 0 0,22 0 16,-1 0-16,0 0 0,1 0 16,20 0-16,-21 0 0,43 0 0,-21 0 15,20 0-15,1 0 16,0 0-16,20 0 0,1 0 0,0 0 16,21 0-16,0 0 0,0 21 15,0-21-15,21 0 0,0 0 0,1 0 16,20 0-16,-21 21 0,21-21 0,1 0 15,-1 0-15,22 0 0,-22 0 16,0 0-16,22 0 0,-22 0 0,22 0 16,-22 0-16,0 0 0,1 0 15,-1 0-15,-21 0 0,0 0 0,-21 0 16,0 0-16,0 0 0,-21 0 16,0 21-16,0-21 0,-22 0 0,1 0 15,-21 0-15,-1 0 16,1 0-16,-22 0 0,-21 0 0,21 0 15,-20 0-15,-1-21 16,-42 21 31,-1 0-31,1 21-16,-21-21 0,21 0 0,-22 0 15,1 0-15</inkml:trace>
  <inkml:trace contextRef="#ctx0" brushRef="#br0" timeOffset="13359.49">3598 2265 0,'0'0'0,"-21"0"0,0 0 0,0 0 0,0 0 15,-22 0-15,22 0 0,-21 0 16,21 0-16,-1 0 0,-20 0 0,21 0 15,0 0-15,0 0 0,-1 0 16,1 0-16,42 0 47,1 0-47,-1 0 0,21 0 16,0 0-16,1 0 0,20 0 0,1 0 15,20 0-15,1 0 16,0 0-16,-1 0 0,22-21 0,0 21 15,21 0-15,0 0 0,21-21 16,22 21-16,-1 0 0,0 0 0,22 0 16,-22-22-16,22 22 0,-1 0 0,22 0 15,-22-21-15,43 21 0,-21 0 16,-1-21-16,1 21 0,0 0 0,21-21 16,-22 21-16,1-21 0,-22 21 15,1 0-15,-1 0 0,-20 0 0,-1 0 16,-21 0-16,0 0 0,-21 0 15,-21 0-15,0 0 0,0 0 16,0 0-16,-43 0 0,22 0 0,-43 0 16,1 0-16,-1 0 0,-21 0 15,0 0-15,0 0 0,1 0 16,-44 0 46,1 0-62,0 0 16</inkml:trace>
  <inkml:trace contextRef="#ctx0" brushRef="#br0" timeOffset="38156.92">9779 3514 0,'21'0'16,"0"0"-16,0 0 16,1-21-16,-1-1 15,0 22 1,-21-21-16,-21 0 31,0 21-31,-1 0 16,1 0-16,0 0 0,-21 0 15,21 0-15,-22 0 0,22 0 16,-21 0-16,21 0 0,-22 0 0,22 0 0,-21 0 16,21 0-16,-22 0 15,22 0-15,0 0 0,0 0 0,0 0 16,-1 0-16,1 21 0,0-21 16,0 0-16,21 21 0,-21 1 0,0-22 15,21 21-15,-22 0 16,1 0-16,0 0 0,21 0 15,0 1-15,0-1 0,0 0 16,-21 0-16,21 0 0,0 0 0,-21 22 16,21-22-16,0 21 0,0 1 15,0-1-15,0 0 0,-21 1 16,21-1-16,-22 21 0,22-20 0,0 20 0,0-20 16,-21-1-16,21 21 15,-21-20-15,21-1 0,0 22 0,0-22 16,-21 0-16,21 22 0,-21-1 15,21-20-15,-21 20 0,21 1 0,0-1 16,0 1-16,-22-1 0,22-21 0,-21 22 16,21-22-16,-21 22 0,21-22 15,0 0-15,0 1 0,0-1 0,-21 0 16,21 1-16,0-22 0,0 21 16,0-21-16,0 22 0,0-22 15,0 0-15,0 0 0,0 0 0,0 1 16,21-22-16,-21 21 15,21-21 1,0-21-16,1-1 0,-1 1 16,-21 0-16,21-21 15,0-1-15,-21 22 0,21-21 0,0 0 16</inkml:trace>
  <inkml:trace contextRef="#ctx0" brushRef="#br0" timeOffset="39251.35">9292 3662 0,'21'0'32,"0"0"-32,1 0 15,-1 0-15,0 0 0,0 0 16,21 0-16,1 0 0,-22-21 0,21 21 16,22 0-16,-22 0 0,22 0 15,-1 0-15,1 0 0,-1 0 16,1 0-16,20 0 0,-20-21 15,-1 21-15,1 0 0,-1 0 0,1 0 16,-1 0-16,1 0 0,-1 0 16,-20 0-16,20 0 0,-21 0 0,1 0 15,-1 0-15,0 0 0,1 0 0,-1 0 16,-21 0-16,22 0 0,-22 0 16,0 0-16,0 0 0,0 0 0,0 0 15,1 0-15,-1 0 16,0 0-16,0 0 15,0 21 1,-21 0 0,0 0-16,0 0 15,0 0-15,0 1 0,0-1 0,0 0 16,0 0-16,-21 21 0,21 1 0,0-22 16,-21 21-16,21 1 0,0 20 15,0-21-15,-21 1 0,21 20 0,-21-20 16,-1-1-16,22 21 0,-21-20 15,0-1-15,21 0 0,-21 22 0,21-22 16,-21 1-16,0-1 0,21 21 16,0-20-16,0-1 0,-22 22 0,22-22 15,-21 0-15,21 1 0,0-1 0,-21 0 16,21 1-16,0-1 16,0 0-16,0 1 0,0-1 0,-21-21 15,21 21-15,-21-20 0,21-1 0,0 21 16,0-21-16,0 0 0,0 1 15,0 20-15,0-21 0,0 0 0,0 0 16,0 1-16,-21-1 0,21 0 16,-22 0-16,1-21 15,0 21-15,0-21 16,0 0-16,0 0 16,-1 21-16,1-21 0,0 0 0,-21 0 15,21 0-15,-22 0 0,1 0 16,0 0-16,-22 0 0,1 0 15,-1 0-15,-21 0 0,22 0 0,-22 0 16,1-21-16,-22 21 0,21-21 0,0 21 16,22 0-16,-22 0 0,22-21 15,-1 21-15,1 0 0,-1 0 0,22-21 16,-22 21-16,22-21 0,0 21 0,-1 0 16,22 0-16,-21-22 0,21 22 15,0-21-15,21 0 0,-22 21 16,22-21-16,0 0 15,0 0-15,0-1 16,22 1-16,-22 0 0,21 0 0,0 0 16,0-22-16</inkml:trace>
  <inkml:trace contextRef="#ctx0" brushRef="#br0" timeOffset="39627.33">9631 4233 0,'0'0'0,"-21"0"0,42 0 31,0 0-31,0 0 0,21 0 0,1 0 15,-1 0-15,0 0 0,22 0 16,-1 0-16,1 0 0,-1-21 0,1 21 16,-1 0-16,-20 0 0,20 0 15,-20 0-15,-1 0 0,0 0 0,1 0 16,-22 0-16,0 0 0,0 0 16,0 0-16,-21 21 15,-21-21 1,0 22-16,-21-22 15,20 0-15,1 21 0,0-21 0,-21 0 16,21 0-16,-22 21 0,1-21 16,0 0-16</inkml:trace>
  <inkml:trace contextRef="#ctx0" brushRef="#br0" timeOffset="39915.58">9610 4636 0,'0'0'0,"21"0"16,0 0-16,0 0 16,0 0-16,22 0 0,-1 0 15,0 0-15,22 0 0,-22 0 0,22 0 16,-22 0-16,21 0 0,-20 0 16,-1-22-16,22 22 0,-22 0 0,0 0 15,-21 0-15,22 0 0,-22 0 0,21 0 16,-21 0-16,1 0 0,-1 0 15,-42 0 17,-1 0-32,-20 22 15,-85-1 1</inkml:trace>
  <inkml:trace contextRef="#ctx0" brushRef="#br0" timeOffset="40191.43">9440 5080 0,'0'0'0,"0"21"0,0 0 15,0 1 1,21-22-16,1 0 16,20 0-16,-21 0 0,21 0 15,1 0-15,-1 0 16,0 0-16,22 0 0,-22 0 0,22 0 15,-1 0-15,-20 0 0,20 0 0,-21 0 16,1 0-16,-1 0 0,0 0 16,1 0-16,-22 0 0,21 0 0,-21 0 15,1 0-15,-1 0 0,-21-22 0,21 22 16,-21-21-16,0 0 16,0 0-16,0 0 15,-21 0-15</inkml:trace>
  <inkml:trace contextRef="#ctx0" brushRef="#br0" timeOffset="41011.54">9398 2858 0,'0'0'0,"21"0"15,0 0-15,0-22 0,1 1 16,-1 21-1,0-21-15,0 0 0,0 21 0,0-21 16,1 0-16,-1-1 0,0 1 16,-21 0-16,0 0 0,0 0 15,0 0-15,0-1 0,-21 22 16,0 0-16,-22 0 0,22 0 16,0 0-16,-21 0 0,20 0 0,-20 0 15,21 22-15,0-1 0,-22-21 16,22 21-16,0 0 0,0 0 15,21 0-15,0 1 0,0-1 16,0 0-16,21 0 16,0 0-16,0 0 15,1-21-15,-1 22 0,21-1 0,-21-21 16,0 21-16,1 0 0,-1 0 0,0-21 16,0 21-16,-21 1 0,0-1 15,0 0-15,0 0 0,-21 0 16,-21 0-1,20-21-15,1 0 0,0 0 0,-21 22 16,21-22-16,-1 0 0,-20 0 16,21 0-16,0 0 0,0 0 15,-1 0-15,1 0 0,0 0 0,21-22 0,0 1 32,0 0-32,0 0 15,0 0 1,21 21-16,0 0 0,1-21 15,-1 21-15,0 0 0,0 0 16,0 0-16,0-22 16,1 22-16</inkml:trace>
  <inkml:trace contextRef="#ctx0" brushRef="#br0" timeOffset="41355.35">9715 2963 0,'0'0'0,"22"0"0,20 0 0,-21 0 0,0 0 16,0-21-16,1 21 0,-1 0 0,0-21 15,-21 0-15,21 21 0,-21-21 16,0 0-16,0-1 16,-21 22-1,0 0-15,0 0 16,-22 0-16,22 0 0,0 0 0,0 22 15,0-1-15,-1-21 0,22 21 0,-21 0 16,21 0-16,-21 0 0,21 1 16,0-1-16,0 0 15,0 0-15,0 0 0,0 0 16,21-21-16,0 0 0,1 0 16,-1 22-16,0-22 0,0 0 15,0 0-15,0 0 0,1 0 16,-1 0-16,0-22 0,0 22 0,0-21 15,0 0-15,1 0 0</inkml:trace>
  <inkml:trace contextRef="#ctx0" brushRef="#br0" timeOffset="41738.66">10118 2794 0,'21'0'0,"0"-21"31,0 21-31,0 0 16,0 21-16,-21 0 16,22-21-16,-22 21 0,0 1 15,0-1-15,0 0 0,0 0 0,0 0 16,0 0-16,0 1 16,0-1-16,0 0 0,-22 0 15,22-42 32,0 0-31,0 0-16,0-1 15,0 1-15,22 0 0,-22 0 16,21 0-16,-21 0 0,21-1 16,-21 1-16,21 21 0,0 0 15,-21-21-15,21 21 16,1 0-16</inkml:trace>
  <inkml:trace contextRef="#ctx0" brushRef="#br0" timeOffset="42059.48">10520 2752 0,'0'21'16,"0"0"-16,0 0 15,0 0 1,0 1-16,0-1 0,0 0 16,0 0-16,0 0 15,0 0-15,21 1 0,-21-1 16,21 0-16,0-21 31,-21-21 0,21 0-31,-21-1 0,0 1 16,0 0-16,22 0 16,-22 0-16,21 21 0</inkml:trace>
  <inkml:trace contextRef="#ctx0" brushRef="#br0" timeOffset="42287.35">10816 2731 0,'0'21'16,"-21"-21"-16,0 21 16,21 0-16,-21-21 0,-1 21 0,1 0 15,0 1-15,21-1 0,-21 0 16,0 0-16,21 0 0,-21 0 15,21 1-15,-22-22 0,22 21 16,22-21 31,-1-21-47</inkml:trace>
  <inkml:trace contextRef="#ctx0" brushRef="#br0" timeOffset="42691.12">10922 2879 0,'21'0'31,"0"0"-31,0 0 16,1 0-16,-1 0 15,0-21-15,0-1 16,-21 1-16,0 0 16,0 0-1,-21 21 1,0 0 0,0 0-16,-1 21 0,1 0 0,0-21 15,0 21-15,21 1 0,-21-1 16,21 0-16,-21 0 15,21 0-15,0 0 16,0 1 0,21-22-16,0 0 0,0 0 15,0 0-15,0 21 0,1-21 0,-1 0 16,0 0-16,21 0 0,-21 0 16,22 0-16,-22 0 0,0-21 0,0 21 15,0-22-15</inkml:trace>
  <inkml:trace contextRef="#ctx0" brushRef="#br0" timeOffset="43087.89">11366 2731 0,'0'0'0,"22"0"15,-1 0 1,0 0-16,-21 21 15,0 0 1,21 0-16,-21 0 0,0 0 16,0 1-16,0-1 15,0 0-15,0 0 0,-21 0 16,21 0-16,-21-21 0,21 22 16,-21-22-16,-1 0 15,22-22 16,0 1-15,0 0-16,0 0 0,22 0 0,-1 0 16,-21-1-16,21 1 0,0 0 15,-21 0-15,21 0 0,0 0 0,-21-1 16,22 22-16,-1-21 0,0 21 16,0 0-1,0 0-15,-21 21 16</inkml:trace>
  <inkml:trace contextRef="#ctx0" brushRef="#br0" timeOffset="43862.77">2900 4487 0,'0'0'0,"0"-42"31,0 63-15,0 0-16,0 1 16,0-1-16,-21 21 0,21-21 15,0 43-15,0-22 0,0 22 0,0-1 16,0 1-16,-22-1 0,1 1 15,0-1-15,21 1 0,-21-1 16,0 1-16,0-1 0,-1 22 16,1-22-16,-21 1 0,42-1 0,-21 1 15,0-22-15,-1 22 0,22-1 16,-21-21-16,21 1 0,0-1 0,0-21 16,0 22-16,-21-22 0,21 0 15,0 0-15,21-21 16,0 0-1,-21-21-15,22 0 0,-22 0 0,21-1 16,0 1-16</inkml:trace>
  <inkml:trace contextRef="#ctx0" brushRef="#br0" timeOffset="44611.47">2857 4614 0,'0'0'0,"0"-21"0,0 0 0,0 0 15,0 0-15,22 21 16,-1-21-16,0 21 0,0 0 0,0-22 16,22 22-16,-1 0 0,0-21 15,1 21-15,20-21 0,1 21 16,20 0-16,1 0 0,0-21 0,-1 21 15,1 0-15,21 0 0,-22-21 16,1 0-16,21 21 0,-21 0 0,-1 0 16,22-22-16,-21 22 0,-1 0 15,-20 0-15,21 0 0,-22 0 0,-21 0 16,1 0-16,-1 0 0,-21 0 16,0 0-16,1 22 0,-22-1 15,0 0-15,0 0 16,0 0-16,0 0 0,0 1 0,0-1 15,0 0-15,0 0 0,0 21 16,0-20-16,0-1 0,0 21 16,0 0-16,0 1 0,0-1 15,0 22-15,0-22 0,0 21 0,0 1 16,0-22-16,0 22 0,-22-22 0,22 22 16,0-22-16,0 0 0,0 22 15,0-22-15,0 0 0,0 22 0,0-22 16,0 1-16,-21-1 0,21 0 15,0 1-15,0-1 0,0 0 0,0-21 16,-21 22-16,21-22 0,0 0 0,0 21 16,0-20-16,-21-1 0,0 0 15,0 0-15,-1 0 16,1-21-16,0 0 16,0 21-16,-21-21 0,20 0 0,-20 22 15,0-22-15,-22 0 0,1 21 0,-1-21 16,1 0-16,-22 21 0,0-21 15,1 0-15,-22 0 0,-21 21 0,0-21 16,0 0-16,21 0 0,-21 0 16,21 0-16,0 0 0,1 0 0,20 0 15,0 0-15,22 0 0,-1 0 16,1 0-16,20 0 0,1 0 0,0 0 16,21 0-16,-22 0 0,22-21 0,0 21 15,0 0-15,21-21 16,-21 21-16,21-21 0,0-1 15,0 1-15,0-21 16,0 21-16</inkml:trace>
  <inkml:trace contextRef="#ctx0" brushRef="#br0" timeOffset="46927.44">3154 3408 0,'0'0'0,"-21"-21"16,-1 21-16,1 0 15,0 0 1,21 21-16,-21 0 0,0 0 0,0 0 16,21 1-16,0 20 0,-22 0 15,22 1-15,-21-22 0,21 21 0,0 0 16,0 1-16,0-22 0,0 21 15,0-21-15,0 1 0,0-1 0,21 0 16,1 0-16,-1 0 0,0-21 16,0 21-16,0-21 0,0 0 15,1 0-15,-1 0 0,0-21 16,0 0-16,0 21 0,0-21 0,1 0 16,20 0-16,-21-1 15,0-20-15,0 21 0,1-21 0,-1 20 16,-21-20-16,21 0 0,-21-1 15,21 1-15,-21 0 0,21-1 0,-21 1 16,0 0-16,0-1 0,0 22 16,0 0-16,0 0 0,0 0 15,0 42 1,0 0-16,0 21 16,0-20-16,0 20 0,0 0 0,0 1 15,0-1-15,0 0 0,0 1 16,0-1-16,0-21 0,0 21 0,0-20 15,0 20-15,0-21 16,0 0-16,21 0 0,1-21 0,-22 22 16,21-22-16,0 0 0,0 0 15,0 0-15,0 0 0,1 0 0,-1 0 16,0 0-16,0-22 0,0 1 0,0 21 16,1-21-16,-1 0 0,0 0 15,-21 0-15,21-1 0,-21 1 0,21-21 16,-21 21-16,0 0 15,0-1-15,0 1 0,0 42 32,0 1-17,0-1-15,0 0 16,0 0-16,0 0 0,0 0 0,0 1 16,0-1-16,0 0 0,0 0 15,0 0-15,0 0 0,0 1 16,0-1-16,21-21 15,1 0-15,-1 0 0,0 0 16,0 0-16,0 0 0,22 0 0,-22 0 16,0 0-16,0-21 0,21-1 15,-20 22-15,-1-21 0,0 0 0,21 0 16,-21 0-16,1 0 0,-22-1 16,21 1-16,-21 0 0,0 0 15,0 0-15,0 0 0,0-1 16,-21 1-16,-1 21 15,1 21 1,0 1 0,21-1-16,0 0 0,0 0 15,0 0-15,0 0 0,0 1 0,0-1 16,0 0-16,0 0 16,0 0-16,21-21 0,0 21 15,1-21-15,-1 0 16,0 0-16,0 0 0,0 0 0,22 0 15,-22-21-15,0 0 0,21 21 16,-21-21-16,22 0 0,-22 0 16,0-1-16,0 1 0,0 0 0,1 0 15,-22 0-15,0 0 16,0-1-16,21 22 0,-21 22 31,0-1-15,-21 0-16,21 0 15,0 0-15,0 0 0,-22 1 16,22-1-16,0 0 16,0-42 31,22 0-47,-1 21 15,-21-22-15,0 1 0,21 0 16,0 0-16,-21 0 0,21 21 0,-21-21 15,21-1-15,1 22 0,-22-21 16,21 21-16,0 0 16,-21 21-16,0 1 15,0-1-15,21 0 16,-21 0-16,0 0 0,0 0 0,21-21 16,-21 22-16,0-1 0,0 0 15,21-21-15,1 0 16,-1 21-16,0-21 15,0 0-15,0 0 0,22 0 16,-22 0-16,0 0 0,0-21 0,0 21 16,0-21-16,-21 0 0,22-1 15,-1 1-15,0 0 0,-21 0 16,0 0-16,21-22 0,0 1 0,-21 21 16,0-21-16,21-1 0,-21 1 0,22 0 15,-22-1-15,0 1 0,0 0 16,0 20-16,21-20 0,-21 21 0,0 0 15,0 42 17,0 0-32,0 0 15,-21 22-15,21-1 0,0-21 0,-22 21 16,1 1-16,21-1 0,-21 0 0,21 1 16,0-1-16,0-21 0,0 22 15,0-22-15,0 21 0,0-21 0,0 0 16,0 1-16,0-1 15,21-21-15,0 0 0,1 0 16,-1 0-16,0 0 16,0 0-16,0 0 0,0-21 0,-21-1 15,22 1-15,-1 21 0,0-21 0,0 0 16,-21 0-16,0 0 16,0-22-16,0 22 0</inkml:trace>
  <inkml:trace contextRef="#ctx0" brushRef="#br0" timeOffset="47139.32">5249 3366 0,'43'0'32,"-22"-22"-32,0 22 0,0 0 0,0-21 0,0 0 15,1 21-15,20-21 0,-21 21 16,0-21-16,0 21 0,22-21 15,-22 21-15,0 0 0,0-22 0,0 22 16,-21-21-16,0 0 16,0 0-16,-21 21 15</inkml:trace>
  <inkml:trace contextRef="#ctx0" brushRef="#br0" timeOffset="47351.2">4614 3069 0,'0'0'0,"-21"0"0,21-21 15</inkml:trace>
  <inkml:trace contextRef="#ctx0" brushRef="#br0" timeOffset="48123.69">4953 4890 0,'-21'0'0,"42"0"0,-63 0 15,20 21 1,44-21 31,-1 0-47,0 0 15,21 0-15,-21 0 0,1 0 0,20 0 16,0 0-16,1-21 0,20 21 16,1-22-16,20 1 0,1 21 0,21-21 15,0 0-15,21-21 16,0 20-16,0 1 0,0 0 0,21-21 16,21 21-16,-21-1 0,0-20 0,1 21 15,-1 0-15,0 0 0,0-1 16,0-20-16,0 21 0,1 0 0,-1 0 15,-21-1-15,0 1 0,0 21 16,0-21-16,-21 0 0,-1 21 0,1-21 16,-21 21-16,0 0 0,-22-21 0,1 21 15,-22 0-15,0-22 0,1 22 16,-22 0-16,-21-21 16,-21 21 15,-1 0-31,1 0 0,0 0 15,0 0-15,-21 0 0,20 0 16,-20 0-16,0 21 0,-22-21 0,1 0 16</inkml:trace>
  <inkml:trace contextRef="#ctx0" brushRef="#br0" timeOffset="48783.29">4572 5122 0,'21'0'16,"0"0"-1,0 0-15,22 0 0,-22 0 16,21 0-16,1-21 0,20 0 0,1 21 16,-22-21-16,43 0 0,-22 21 15,22-21-15,21-1 0,-1 1 0,22 0 16,0 0-16,22 0 0,-22 0 0,21-22 16,0 22-16,0 0 15,0 0-15,0 0 0,1-22 0,-1 22 0,0 0 16,0 0-16,0 0 15,0-1-15,1 22 0,-22-21 0,21 0 16,-21 0-16,-21 21 0,21-21 0,-22 21 16,1-21-16,0-1 0,0 22 15,-21 0-15,-1-21 0,-20 21 0,-1 0 16,-20-21-16,-1 21 0,0 0 16,-21-21-16,1 21 0,-1 0 0,-21-21 15,-21 21 16,-1-21-31,1 21 0,0 0 16,0 0 0,0 0-16,0-22 15,-1 22-15,22-21 16</inkml:trace>
  <inkml:trace contextRef="#ctx0" brushRef="#br0" timeOffset="49291.43">8530 3874 0,'0'0'0,"-21"0"15,0 0-15,21 21 31,0 0-31,0 0 16,0 0-16,0 0 0,0 1 0,21-1 16,0 21-16,0-21 0,0 0 0,22 1 15,-22-1-15,21 0 0,1 0 16,-1 0-16,0 0 0,1-21 0,-1 22 16,0-22-16,1 0 0,-1 21 15,0-21-15,-21 0 0,22 0 16,-22 0-16,0 0 0,0 0 15,-42 0 17,0 0-32,0 0 15,0 0-15,-22 21 0,1 0 0,21 0 16,-22 0-16,1 1 0,0-1 16,-22 0-16,22 21 0,-22-21 0,22 1 15,-21 20-15,-1-21 0,22 21 0,-22-20 16,22 20-16,0-21 0,-1 21 15,22-20-15,-21 20 0,21-21 0,-1 0 16,1 0-16,0 1 16,21-1-16,0 0 0,-21-21 0,0 0 15,0 0 1,-1 0-16,1 0 0</inkml:trace>
  <inkml:trace contextRef="#ctx0" brushRef="#br0" timeOffset="50243.58">5143 5059 0,'0'0'0,"0"-21"15,0 0 1,0-1-16,22 22 16,-1-21-16,0 0 0,0 0 0,0-21 15,0 20-15,22 1 0,-1-21 16,-21 21-16,22-22 0,20 22 0,-21-21 16,22 21-16,-22 0 0,22-22 15,-22 22-15,22 21 0,-22-21 0,0 0 16,1 21-16,-22 0 0,0 0 0,0 0 15,-42 21 1,0-21 0,-22 21-16,22-21 0,-21 21 15,21-21-15,-22 21 0,1 1 16,0-22-16,-1 21 0,1 0 0,0-21 16,-1 21-16,1-21 0,21 21 15,-21 0-15,-1-21 0,22 22 0,-21-1 16,21 0-16,-1-21 0,1 21 15,0 0-15,0 0 0,0-21 0,21 22 16,0-1-16,0 0 16,0 0-16,0 0 0,0 0 15,0 1-15,0-1 16,21 0-16,0 0 16,0 0-16,0 0 0,1 1 15,-1-1-15,0 0 16,0 0-16,0 0 0,0 0 0,22 1 15,-22-1-15,0 0 0,21 0 0,-20 0 16,-1 0-16,0 1 0,0-22 16,0 21-16,0-21 0,1 21 0,-1-21 15,0 0-15,-21 21 16,21-21 31,-21-21-32,21 21-15,-21-21 0,0 0 16,21 21-16,1-22 0</inkml:trace>
  <inkml:trace contextRef="#ctx0" brushRef="#br0" timeOffset="54659.43">20955 5588 0,'0'0'0,"21"0"15,0 0-15,0 0 16,1 0-1,-44 0 48,1 0-47,0 0-16,0 0 0,0 0 0,0 0 15,-22 0-15,22 0 0,0 0 16,-21 0-16,20 0 0,-20 0 0,0 0 15,21 0-15,-22 0 0,1 0 0,21 0 16,-22 0-16,22 0 0,-21 0 16,21 0-16,0 21 0,-1-21 0,1 0 15,0 0-15,0 21 0,0-21 16,0 0-16,-1 22 0,1-1 16,0 0-16,0 0 15,21 0 1,0 0-16,0 1 0,-21-1 15,21 0-15,0 0 16,0 0-16,-21 0 0,21 1 0,0-1 16,0 0-16,0 0 0,0 0 0,0 0 15,-22 1-15,22-1 0,0 0 16,-21 21-16,21-21 0,0 1 0,0-1 16,0 21-16,0-21 0,-21 22 0,21-22 15,0 21-15,0 0 0,0 1 16,0-22-16,0 21 0,0 1 0,0-1 15,0 0-15,0-21 0,0 22 0,0-1 16,0 0-16,0-20 16,0 20-16,0-21 0,0 21 0,0 1 15,0-22-15,0 21 0,0-21 0,0 22 16,0-1-16,0 0 0,0-20 16,0 20-16,0 0 0,0 1 0,0-1 15,0 0-15,0 1 0,0-1 0,0 0 16,0 1-16,-21-1 0,21 0 15,0 1-15,0-1 0,0 0 0,-21 22 16,21-22-16,-21 22 0,21-22 0,0 0 16,0 22-16,0-1 0,-22-20 15,22 20-15,0-21 0,-21 22 16,21-22-16,0 1 0,0 20 0,-21-21 16,21 1-16,0 20 0,0-20 15,0 20-15,0-21 0,0 1 0,0 20 16,0-20-16,0 20 0,0-21 0,0 1 15,0-1-15,0 22 0,0-22 16,0 0-16,0 1 0,0-22 0,0 21 16,0 0-16,0 1 0,0-1 0,0 0 15,0-20-15,0 20 0,0 0 0,21-21 16,-21 22-16,0-22 0,0 21 16,21-21-16,-21 1 0,22-1 15,-22 0-15,21 0 0,0 0 0,0 0 16,0-21-16,0 0 15,1 0-15,-1 0 0,0 0 16,21 0-16,-21 0 0,1 0 0,-1-21 16,0 0-16,21 0 0,-21 0 0,22 0 15,-22-1-15,21 1 0,1-21 16,-1 0-16</inkml:trace>
  <inkml:trace contextRef="#ctx0" brushRef="#br0" timeOffset="56975.32">20574 5652 0,'0'-22'63,"0"1"-32,0 0 0,21 21-15,0 0-16,0 0 0,1 0 15,-1 0-15,0 0 0,0 0 16,21 0-16,-20 0 0,20 0 0,0 0 16,128 0-1,-128 0-15,21 0 0,-20 0 16,20 0-16,-20 0 0,20 0 16,-21 0-16,22 0 0,-1 0 0,1 0 15,-22 0-15,22 0 0,-1 0 16,1 0-16,-1 0 0,1 0 15,20 0-15,-20 0 0,-1 0 0,22 0 16,-21 21-16,20-21 0,1 0 16,0 0-16,-1 0 0,-20 0 0,20 0 15,1 21-15,-21-21 0,-1 22 16,1-22-16,-1 0 0,1 0 0,-1 0 16,-21 0-16,22 0 0,-22 21 0,22-21 15,-22 0-15,22 0 0,-22 0 16,0 0-16,1 0 0,-1 0 0,0 0 15,1 0-15,-22 0 16,21 0-16,0 0 0,-20 0 0,20 0 16,-21 0-16,0 0 0,0 0 0,1 0 15,-1 0-15,0 0 0,0 21 16,0-21-16,0 0 0,1 0 0,-1 0 16,0 0-16,0 0 0,0 0 15,-21 21-15,21-21 0,1 0 16,-22 21-16,0 0 15,0 1-15,0-1 16,0 0-16,0 0 16,0 0-16,0 0 15,0 1-15,0-1 0,0 0 0,0 21 16,0-21-16,0 1 0,0 20 16,0-21-16,0 21 0,0-20 0,0 20 15,0-21-15,0 21 0,0 1 0,0-1 16,0 0-16,0 1 0,-22-1 15,22 0-15,-21 22 0,21-22 0,-21 1 16,0-1-16,21 21 0,0-20 0,-21-1 16,21 0-16,-21 22 0,21-22 15,-22 1-15,22 20 0,0 1 0,0-22 16,-21 21-16,21 1 0,-21-1 0,21 1 16,-21-22-16,21 22 15,0-22-15,0 22 0,-21-1 0,21-21 16,-21 22-16,21-1 0,0 1 0,0-22 15,-22 22-15,22-1 0,-21 1 16,21-22-16,-21 22 0,21-1 0,0-21 16,0 22-16,-21-22 0,21 22 0,-21-1 15,21-20-15,-21 20 0,-1-21 16,22 22-16,0-22 0,-21 22 0,21-22 16,-21 0-16,21 22 0,0-22 0,-21-21 15,0 22-15,21-1 0,-21-21 16,21 22-16,-22-22 0,22 21 0,0-21 15,0 0-15,-21 1 0,21 20 16,-21-21-16,21 0 0,-21 0 0,21 1 16,0-1-16,0 0 15,0 0-15,-21 0 0,21 0 16,-21-21-16,21 22 0,0-1 16,-22 0-1,22 0 1,0 0-16,0 0 15,-21-21-15,21 22 0,-21-22 16,21 21-16,0 0 16,-21-21-16,0 21 0,0-21 15,21 21-15,-22-21 16,1 21-16,0-21 16,0 0-16,0 22 0,0-22 15,-1 0-15,1 0 0,0 0 0,0 0 16,0 0-16,0 0 0,-1 21 0,-20-21 15,21 0-15,-21 0 0,20 0 16,-20 0-16,21 0 0,-21 0 0,20 0 16,-20 0-16,0 0 0,-1 0 0,22 0 15,-21 0-15,0 0 0,-1 0 16,-20 0-16,20 0 0,1 0 0,0 0 16,-22 0-16,22 0 0,0 0 15,-22 0-15,22 0 0,-22 0 0,22 0 16,-22 0-16,22 0 0,0 0 15,-22-21-15,22 21 0,0 0 0,-1 0 16,1 0-16,0-22 0,-1 22 0,22 0 16,-21 0-16,-1 0 0,1-21 15,0 21-15,-22 0 0,22 0 0,0-21 16,-1 21-16,-20 0 0,20 0 0,1-21 16,0 21-16,-22 0 0,22 0 0,21 0 15,-22 0-15,1-21 0,0 21 16,-1 0-16,22 0 0,-21-21 0,0 21 15,-1 0-15,22 0 0,-21 0 0,-1 0 16,1 0-16,0 0 16,21 0-16,-22 0 0,1 0 0,0 0 15,20 0-15,-20 0 0,21 0 0,-21 0 16,20 0-16,1 0 0,0 0 16,0 0-16,0 0 0,0 0 0,-1 0 15,1 0 1,0 0 15,0 0-15,0 0-1,21 21 32,21-21-31,0 0-16,0 0 0,0 0 15,1 0-15,-1 0 0</inkml:trace>
  <inkml:trace contextRef="#ctx0" brushRef="#br0" timeOffset="57731.92">21399 9991 0,'0'21'0,"-21"0"32,0-21-17,0 21-15,0-21 0,21 21 0,-21-21 16,-1 22-16,1-22 0,21 21 0,-21 0 15,0-21-15,21 21 0,-21-21 16,21 21-16,-21 0 0,-1 1 16,22-1-16,-21 0 0,0 0 0,0 0 15,0 0-15,0 1 0,-1-1 16,22 0-16,-21 0 0,0 0 0,0 0 16,0-21-16,21 22 0,-21-22 15,21 21-15,-22-21 0,22 21 0,-21-21 16,42 0 62,-21-21-78,22 0 0,-1 21 16,0 0-16,0-22 15,0 22-15,0 0 0,1 0 0,-1 0 16,0 0-16,0 0 0,0 0 0,0 0 15,22 0-15,-22 0 0,21 0 0,-21 0 16,22 0-16,-22 0 0,21 0 16,-21 22-16,22-22 0,-22 0 0,21 21 15,-21-21-15,22 0 0,-22 21 0,0-21 16,0 0-16,0 0 0,1 0 0,-22 21 16,21-21-16,0 0 15,-21-21 16,0 0-31,0 0 0,0-1 16,0 1-16,0 0 16,-21 0-16,0 0 0,21 0 0,-22-1 15,22 1-15,0 0 0,-21 0 0,0 0 16,0 0-16,21-1 0,-21 1 16,0 0-1,-1 0-15,22 0 16,0 0-16,0-1 0,0 1 15,0 0-15,0-21 0,0 21 16</inkml:trace>
  <inkml:trace contextRef="#ctx0" brushRef="#br0" timeOffset="58399.66">21061 6816 0,'-21'0'0,"42"0"0,-64-21 0,22-1 16,0 22-16,0 0 0,0-21 0,0 21 15,-1 0-15,22-21 16,0 0 0,22 21-1,20 0-15,0 0 0,1 0 0,20 0 16,-21 0-16,43 0 0,0 0 0,-1 0 15,22 0-15,0 0 0,0 0 16,21 0-16,-21 0 0,21 0 16,0 0-16,0 0 0,0 0 0,0 21 15,0-21-15,0 0 0,-21 0 16,-22 21-16,1-21 0,0 0 0,-22 0 16,1 0-16,-1 21 0,-21-21 0,-20 0 15,-1 0-15,0 0 0,0 0 16,-42 0-1,0 0-15,0 0 16,-22 22-16,22-22 0,-21 0 16,-1 0-16,1 0 0,0 21 0,-1-21 15,-20 0-15,-1 21 0</inkml:trace>
  <inkml:trace contextRef="#ctx0" brushRef="#br0" timeOffset="58794.97">20934 7366 0,'0'0'16,"-43"21"-16,1-21 0,0 21 0,-1-21 16,1 22-16,21-22 0,0 0 15,0 0-15,42 0 16,0 0-16,21 0 15,1 0-15,-1 0 0,21 0 16,1 0-16,-1 0 0,1 0 0,21 21 16,-1-21-16,22 0 0,0 0 15,0 0-15,0 0 0,-1 0 0,1 0 16,0 21-16,0-21 0,0 0 0,0 0 16,-22 0-16,22 21 0,-21-21 15,-1 0-15,1 0 0,-21 21 0,-22-21 16,0 0-16,1 0 0,-22 0 0,21 21 15,-63-21 17,0 0-32,-22 22 0,1-22 15,0 0-15,-1 0 0,-20 0 16,-1 0-16,1 0 0,-22 0 0,22 21 16</inkml:trace>
  <inkml:trace contextRef="#ctx0" brushRef="#br0" timeOffset="58914.9">20934 7853 0,'-43'21'0,"86"-42"0,-149 63 0,64-42 15,20 21-15,-20-21 0,21 0 16</inkml:trace>
  <inkml:trace contextRef="#ctx0" brushRef="#br0" timeOffset="59131.78">22754 8107 0,'21'0'16,"0"0"-1,-21 21-15,0 0 16,-21-21-1,-21 0-15,21 0 0,-22 0 16,1 21-16,-21-21 0,20 0 0,-41 0 16,20 0-16,1 0 0</inkml:trace>
  <inkml:trace contextRef="#ctx0" brushRef="#br0" timeOffset="59483.01">20489 8700 0,'21'42'15,"22"-42"1,-22 0-16,42 0 0,-20 0 0,20 0 16,-20 0-16,20 0 0,1 0 15,20 0-15,-20 0 0,20 0 0,1 0 16,0 0-16,-22 0 0,22 0 0,0 0 15,-1 21-15,1-21 0,-22 0 16,1 0-16,-1 0 0,1 0 0,-1 21 16,-20-21-16,-1 0 0,0 0 0,1 21 15,-22-21-15,21 0 16,-21 0-16,-21 22 0,22-22 16,-44 21-1,1-21-15,0 0 0,0 0 16,-21 0-16,20 0 0,-20 0 15,0 0-15,21 0 0,-22 0 0,-20 21 16</inkml:trace>
  <inkml:trace contextRef="#ctx0" brushRef="#br0" timeOffset="59811.83">20743 9208 0,'-21'21'0,"42"-42"0,-84 42 0,42 0 16,21 0-16,-22 0 0,22 0 0,0 1 16,0-1-16,0 0 0,22-21 15,-1 21-15,21-21 0,0 0 0,1 21 16,-1-21-16,22 0 0,-1 0 16,22 0-16,-22 0 0,22 0 0,0 0 15,-1 0-15,22 0 0,-21 0 0,-1 0 16,1 0-16,0 0 0,-1 0 0,-20 0 15,-1 0-15,1 0 16,-1 0-16,1 0 0,-22 0 0,1-21 16,-1 21-16,0 0 0,1 0 0,-22-21 15,0 21-15,0-21 0,0 21 0,0-21 16,-21-1-16,0 1 16,0 0-16,-21 0 0,0 0 15</inkml:trace>
  <inkml:trace contextRef="#ctx0" brushRef="#br0" timeOffset="60242.58">21082 7980 0,'0'0'0,"-21"-21"0,42 21 15,0 0 1,0 0-16,0 0 0,22 0 15,-1 0-15,22 0 0,-22 0 0,21 0 16,22 0-16,-21 0 0,20 0 0,-20 0 16,20 21-16,1-21 0,0 0 15,-22 0-15,22 0 0,-22 0 0,22 0 16,-21 21-16,-1-21 0,1 0 0,-1 0 16,-21 0-16,1 0 0,-1 0 15,-21 0-15,0 21 0,1-21 0,-65 0 31,22 0-15,0 0-16,0 0 0</inkml:trace>
  <inkml:trace contextRef="#ctx0" brushRef="#br0" timeOffset="61310.68">21061 4763 0,'0'0'0,"-21"0"16,-22-22-1,22 22-15,21-21 0,-21 21 16,0 0-16,21-21 31,21 0-15,0 21-16,0-21 15,0 21-15,1-21 0,-1 21 16,0-22-16,0 22 0,21-21 0,-20 0 16,-22 0-16,21 21 0,-21-21 15,21 0-15,-21-1 0,0 1 16,0 0-16,-21 0 0,0 0 16,-1 21-16,-20-21 0,21 21 15,-21 0-15,20 0 0,-20 0 0,0 0 16,-1 0-16,1 0 0,0 21 0,21-21 15,-22 21-15,1 0 0,21 0 16,-22 0-16,22 1 0,0-1 0,21 0 16,0 0-16,0 0 0,0 0 15,0 1-15,0-1 0,0 0 0,21 0 16,0 0-16,1 0 0,-1 1 0,0-1 16,21 0-16,-21 21 15,22-21-15,-22 1 0,0-1 0,21 21 16,-20-21-16,-1 0 0,0 22 0,0-22 15,0 0-15,-21 21 0,0-20 16,0-1-16,0 0 0,0 0 0,-21 0 16,0 0-16,0 1 0,0-22 0,-22 21 15,1-21-15,21 0 0,-22 0 16,1 0-16,0 0 0,-1 0 0,1 0 16,0 0-16,21 0 0,-22-21 0,22 21 15,0-22-15,0 1 0,0 21 16,-1-21-16,22 0 0,0 0 15,-21 0-15,21-1 0,-21 1 16,21 0-16,0 0 16,0 0-16,0 0 0,0-1 15,21 22-15,0 0 16,1 0-16,-1 0 0,0 0 0,21 0 16,-21 0-16,1 0 0,20 0 0,0 0 15</inkml:trace>
  <inkml:trace contextRef="#ctx0" brushRef="#br0" timeOffset="61680.47">21294 5144 0,'0'0'0,"21"0"0,0-22 0,0 1 16,0 21-16,0-21 15,1 0-15,-1 0 0,0 21 0,-21-21 16,21-1-16,-21 1 0,21 21 0,-21-21 16,0 0-16,0 0 15,-21 21-15,0 0 16,0 0-16,0 0 0,-22 0 16,22 0-16,0 0 0,0 21 0,0 0 15,-1 0-15,1 0 0,21 1 16,-21 20-16,21-21 0,0 0 0,0 22 15,0-22-15,0 0 0,0 0 16,0 0-16,0 0 0,0 1 0,21-22 16,-21 21-16,21-21 0,1 0 0,-1 21 15,0-21-15,0 0 0,0 0 16,0 0-16,1 0 0,-1 0 0,0-21 16,0 0-16,0 21 0</inkml:trace>
  <inkml:trace contextRef="#ctx0" brushRef="#br0" timeOffset="62090.9">21738 4868 0,'21'-42'31,"0"42"-31,1 0 0,-1 0 16,0 0-16,0 0 0,0 21 15,0-21-15,22 127 32,-22-84-32,-21-22 0,0 0 0,0 21 15,0-21-15,0 1 0,0-1 16,0 0-16,0 0 0,0 0 0,0 0 16,-21-21-16,21 22 15,-21-22 1,21-22-1,0 1-15,0 0 16,0 0-16,0 0 0,0 0 16,0-1-16,0 1 0,0 0 15,21-21-15,-21 21 0,0-1 16,21 1-16,0 0 0,-21 0 16,21 21-16,-21-21 15,21 21-15,1-21 16</inkml:trace>
  <inkml:trace contextRef="#ctx0" brushRef="#br0" timeOffset="62537.65">22288 4763 0,'0'0'0,"0"21"47,0 0-47,0 0 0,0 0 0,0 0 16,0 1-16,0-1 0,0 21 16,0-21-16,0 0 0,0 22 0,0-22 15,0 0-15,0 0 0,0 0 0,0 1 16,0-1-16,0 0 0,0 0 15,0 0 1,22-21 0,-1-21-1,-21 0-15,0 0 16,21 0-16,0-1 0,-21 1 16,21 0-16,-21 0 0,21-21 15,-21 20-15,22 1 0,-1 0 0,-21-21 16,0 21-16,21-1 0,0 1 15,-21 0-15,21 21 0,-21-21 0,21 21 16,-21-21-16,22 21 16,-1 0-1</inkml:trace>
  <inkml:trace contextRef="#ctx0" brushRef="#br0" timeOffset="62944.42">22754 5059 0,'0'0'0,"64"0"32,-43 0-32,-21-21 0,21 21 15,0-21-15,0-1 16,0 22-16,-21-21 0,0 0 0,22 21 15,-22-21-15,21 0 0,-21 0 0,0-1 16,0 1 0,0 0-16,-21 21 15,-1 0-15,1 0 16,0 0-16,0 0 0,0 21 16,0 0-16,-1 1 0,1-1 15,21 0-15,-21 21 0,21-21 16,-21 1-16,21-1 0,0 0 0,0 0 15,0 0-15,0 0 0,0 1 16,0-1-16,21-21 0,0 0 16,-21 21-16,21-21 0,1 0 0,-1 0 15,0 0-15,0 0 0,0 0 0,0 0 16,22 0-16,-22 0 16,0 0-16,0 0 0,0 0 0,22 0 15,-43-21-15,21 21 0</inkml:trace>
  <inkml:trace contextRef="#ctx0" brushRef="#br0" timeOffset="63411.36">23220 4826 0,'0'0'0,"0"-21"0,0 0 15,21 0 1,0 21-1,0 0-15,0 0 0,1 0 16,-1 0-16,0 0 0,0 0 16,0 0-16,0 0 0,1 21 15,-1 0-15,-21 0 0,21 0 0,-21 0 16,0 1-16,0-1 0,0 21 16,0-21-16,0 0 0,0 1 0,0-1 15,0 0-15,0 0 0,0 0 16,0 0-16,-21 1 0,0-1 0,-1-21 15,22 21-15,-21-21 16,0 0-16,0 0 31,21-21-31,0 0 0,0-1 0,0 1 16,0 0-16,21-21 16,0 21-16,-21-1 0,21-20 0,1 21 15,-1 0-15,-21-22 0,21 22 0,0-21 16,0 21-16,0 0 0,-21-1 15,22 22-15,-1-21 0,0 21 0,0 0 16,0-21-16,0 21 0,1 0 0,-1 0 16,0 0-16,0 0 15</inkml:trace>
  <inkml:trace contextRef="#ctx0" brushRef="#br0" timeOffset="71978.96">21399 6265 0,'0'0'0,"-21"0"15,0 0-15,0 0 0,0 0 16,0 0-16,-1 0 0,1 0 16,0 0-16,0 0 0,0 0 0,0 0 0,-22 0 15,22 0-15,0 0 16,0 0-16,-22 0 0,22 0 0,0 0 15,0 0-15,0 0 0,0 0 16,-1 0-16,1 0 0,42 0 47,1 0-31,20 0-16,0 0 0,1 0 15,-1 0-15,21 0 0,1 0 0,-1 0 16,1 0-16,21 0 0,-22 0 0,22 22 15,21-22-15,-22 0 16,1 0-16,0 21 0,-1-21 0,-20 0 16,-1 0-16,1 0 0,-1 0 15,1 0-15,-22 0 0,0 0 0,1 0 16,-1 0-16,0 0 0,-20 0 16,20 0-16,-21 0 0,0 0 0,0 0 15,1 0-15,-1 0 16,-42 0 124,-1 21-140,1-21 0</inkml:trace>
  <inkml:trace contextRef="#ctx0" brushRef="#br0" timeOffset="73608.39">12171 7726 0,'0'-21'0,"42"0"31,-42-1 0,0 1 0,0 0-15,0 0 15,-21 21 1,0 0-32,0 0 15,-1 0-15,1 0 0,0 0 0,-21 0 16,21 0-16,-1 0 0,1 0 15,0 0-15,0 0 0,0 0 0,0 0 16,-1 0-16,1 0 0,0 0 16,0 0-16,0 0 0,0 21 15,-1-21-15,1 0 0,0 21 0,0-21 16,0 21-16,0-21 0,-1 22 0,1-1 16,0-21-16,0 21 0,0 0 15,0-21-15,21 21 0,0 0 0,-22 1 16,1 20-16,21-21 0,-21 21 0,0-20 15,21 20-15,0 21 0,0-20 16,-21-1-16,21 22 0,-21-22 0,21 0 16,-22 22-16,22-22 0,0 22 15,-21-22-15,21 21 0,-21 1 0,0-22 16,21 22-16,0-1 0,-21 1 16,0-1-16,-1 1 0,22-1 0,-21 1 15,0-1-15,0 1 0,21-1 16,-21 1-16,0-1 0,21 22 0,-22-22 15,22 1-15,0-1 0,-21 1 0,21-1 16,-21 1-16,21-1 0,0 1 16,-21-22-16,21 1 0,0 20 0,0-42 15,0 22-15,0-1 0,0-21 0,0 0 16,0 0-16,0 1 0,21-22 31,0 0-15,-21-22-16,21 1 0,43-169 31</inkml:trace>
  <inkml:trace contextRef="#ctx0" brushRef="#br0" timeOffset="75299.24">11726 7684 0,'0'-22'16,"-21"22"-16,0 0 16,21-21-1,21 21 32,0 0-47,22 0 16,-22 0-16,0 0 0,21 0 15,1 0-15,20 0 0,-21 0 0,22 0 16,-1 0-16,22 0 0,-21 0 0,-1 0 16,22 0-16,-22 0 0,1 0 15,20 0-15,-20-21 0,21 21 0,-1 0 16,1 0-16,0 0 0,20 0 15,-20 0-15,0 0 0,-1 0 0,1 0 16,-21 0-16,-1 0 0,1 0 16,-1 0-16,1 0 0,-1 0 15,-21 0-15,22 0 0,-22 0 0,22 0 16,-22 0-16,0 0 0,1 0 16,-1 0-16,0 21 0,1-21 0,-1 0 15,0 0-15,1 0 0,-22 0 0,21 0 16,-21 0-16,1 0 0,20 21 15,-21-21-15,0 0 0,0 0 0,1 0 16,-1 0-16,-21 22 0,21-22 16,0 21-16,-21 0 15,0 0 1,0 0 0,0 0-16,21 1 0,-21-1 15,0 0-15,0 0 0,0 0 16,0 0-16,0 22 0,0-22 15,0 0-15,0 21 0,21-20 0,-21 20 16,0 0-16,0 1 0,0-22 16,0 21-16,0 0 0,0 1 0,0-1 15,0 0-15,0 1 0,0-1 0,0 0 16,0 1-16,0-1 0,0 0 16,0 1-16,0-1 0,0 0 15,0 22-15,0-22 0,-21 1 0,21-1 16,-21 21-16,21-20 0,0-1 15,-21 0-15,21 1 0,-21-1 0,21 0 16,-21 1-16,21-22 0,-22 21 0,22 1 16,0-1-16,0-21 0,-21 21 15,21 1-15,0-1 0,-21 0 0,21-20 16,0 20-16,0 0 0,0-21 0,0 22 16,0-1-16,-21-21 0,21 0 15,0 22-15,-21-22 0,21 0 0,0 21 16,0-20-16,0-1 0,0 0 0,-21 0 15,21 0-15,0 0 0,0 1 16,-22-1-16,22 0 0,0 0 16,0 0-16,0 0 0,0 1 0,-21-1 15,21 0-15,-21 0 0,0 0 16,21 0-16,0 1 0,-21-22 16,21 21-16,-21-21 0,21 21 0,-22 0 15,22 0-15,-21-21 0,0 21 16,0-21-16,0 22 15,0-22-15,-1 0 0,1 21 16,0-21-16,0 21 0,0-21 0,0 0 16,-1 0-16,-20 0 0,21 21 15,0-21-15,0 0 0,-22 0 0,22 0 16,0 0-16,-21 0 0,20 0 0,1 0 16,0 0-16,-21 0 0,21 0 15,-22 0-15,1 0 0,21 0 0,-22 0 16,1 0-16,0 0 0,-1 0 0,-20 0 15,21 0-15,-22 0 0,22 0 16,-22 0-16,1 0 0,-1 0 0,22 0 16,-22 0-16,22 0 0,-21 0 15,20 0-15,1 0 0,0 0 0,-1 0 16,1 0-16,0 0 0,-276-42 31,276 21-31,-22 21 16,1 0-16,20 0 0,-20-22 0,-1 22 15,22 0-15,-21-21 0,20 21 16,-20 0-16,20 0 0,1 0 0,0-21 16,21 21-16,-22 0 0,1 0 0,21 0 15,-22 0-15,22 0 0,-21 0 16,21 0-16,0 0 0,-22 0 0,22 0 16,0 0-16,0 0 0,0 0 15,-1 0-15,1 0 0,42 0 94,-21-21-94,22 21 0,-1 0 16,0 0-16</inkml:trace>
  <inkml:trace contextRef="#ctx0" brushRef="#br0" timeOffset="76184.42">12361 10880 0,'0'0'0,"-21"0"32,0 0-32,0 0 15,0 0-15,-1 21 16,1-21-16,0 0 15,21 21-15,-21-21 0,0 21 0,0 0 16,-1 1-16,1-1 0,0-21 16,0 21-16,0 0 0,0 0 0,-1 0 15,1 1-15,0 20 0,-21-21 16,21 0-16,-1 0 0,1 1 0,0-1 16,0 0-16,0 0 0,0 0 0,-1-21 15,1 21-15,0 1 0,0-1 0,0 0 16,0-21-16,-1 21 0,1 0 15,0-21-15,21 21 0,-21-21 16,0 22-16,0-22 0,21 21 16,-22-21-16,44 0 47,-1-21-47,0 21 15,0 0-15,0-22 0,0 22 0,1 0 16,-1-21-16,21 21 0,-21 0 0,22 0 15,-22 0-15,21-21 0,0 21 16,1 0-16,-1 0 0,0 0 0,1 0 16,-1 0-16,0 0 0,1 0 0,-1 0 15,0 0-15,-20 0 0,20 0 16,0 21-16,-21-21 0,1 21 0,20-21 16,-21 22-16,0-1 0,0-21 15,1 21-15,-1 0 0,0 0 16,0-21-16,0 21 0,-21-42 62,0 0-62,0 0 16,0 0-16,0 0 0,0-1 0,0 1 16,0 0-16,0 0 0,0 0 0,0 0 15,0-22-15,0 22 0,0 0 16,0-21-16,0 20 0,0 1 15,0 0-15,-21 0 0,21 0 16,0 0-16,-21-1 0,21 1 16,0 0-1,0 0-15,0 0 16,0 0 0,0-1-16,0 1 0</inkml:trace>
  <inkml:trace contextRef="#ctx0" brushRef="#br0" timeOffset="77547.14">14584 8530 0,'0'0'0,"-21"0"0,-1 0 0,1 0 15,0 0-15,0 0 0,0 0 16,0 0 15,42 0 0,-21-21-15,21 21-16,0 0 0,0 0 0,0-21 16,22 21-16,-22 0 0,21-21 15,-21 21-15,22-21 0,20 21 0,-20-22 16,20 22-16,1-21 0,-1 21 15,1-21-15,20 0 0,1 21 16,0-21-16,-22 0 0,22-1 0,-1 22 16,1-21-16,0 0 0,-1 0 0,1 0 15,0 0-15,-1-1 0,1 1 16,21 0-16,-21 0 0,-1 0 0,22 0 16,-21-1-16,-1 1 0,-20 0 0,21-21 15,-1 42-15,1-21 0,0-1 16,-1 1-16,1 0 0,0 0 0,-1 0 15,-20 21-15,20-21 0,1-1 16,-21 22-16,20-21 0,-20 0 0,-1 21 16,22-21-16,-22 21 0,22-21 15,-21 21-15,20-21 0,1 21 16,-22-22-16,22 1 0,-21 21 0,-1-21 16,22 21-16,-22-21 0,1 21 0,-1-21 15,1 0-15,-1 21 0,1-22 16,-22 1-16,22 21 0,-1-21 0,1 21 15,-1-21-15,1 0 0,-1 21 0,-21-21 16,22 21-16,-22 0 0,1-22 16,-1 22-16,0-21 0,1 21 0,-22 0 15,21-21-15,-21 21 0,22-21 16,-22 21-16,0 0 0,0-21 16,0 21-16,0 0 0,1-21 0,-1 21 15,0 0-15,0 0 0,0-22 16,0 22-16,-21-21 0,22 21 0,-1 0 15,-21-21-15,21 21 16,-21-21 0,0 0-1,0 0 1,-21 21-16,0-22 0,-1 1 0,1 21 16</inkml:trace>
  <inkml:trace contextRef="#ctx0" brushRef="#br0" timeOffset="78107.16">19770 6943 0,'-64'0'31,"64"21"-15,0 0-16,0 0 16,21 0-16,0-21 15,1 22-15,-1-22 0,0 21 0,0 0 16,21-21-16,-20 21 0,-1-21 16,21 21-16,-21-21 0,0 0 0,22 0 15,-22 21-15,0 1 0,21-22 16,-20 0-16,20 0 0,-21 0 0,0 0 15,0 0-15,22 0 0,-22 0 0,0 0 16,0 0-16,0 0 0,1 0 16,-1 0-16,0 0 0,-21-22 31,-21 22-15,0 0-16,-22 0 15,22 22-15,0-1 0,0 0 16,0 0-16,-22 0 0,1 22 0,21-1 15,-22-21-15,1 21 0,0 1 0,-1-1 16,1 0-16,21 1 0,-21-22 16,-1 21-16,22 1 0,-21-22 0,21 0 15,-1 0-15,1 0 0,0 0 16,21 1-16,-21-1 0,0 0 16,0-21-1,21 21-15,-22-21 31,1 0-31,21-21 0,-21 21 0,0-21 16</inkml:trace>
  <inkml:trace contextRef="#ctx0" brushRef="#br0" timeOffset="80683.28">11896 5969 0,'0'0'0,"0"-21"16,21 21-16,-21-21 0,0 0 0,0-1 16,0 1-16,0 0 15,0 0-15,-21 21 0,-1-21 16,1 21-16,21-21 15,-21 21-15,0 0 0,0 0 16,0 21-16,-1 0 0,22 0 16,-21 0-16,0 0 0,0 22 15,21-22-15,0 21 0,-21 1 0,21-22 16,-21 21-16,21-21 16,0 22-16,0-22 0,0 21 0,0-21 15,0 0-15,0 1 0,0 20 0,0-21 16,21 0-16,0 0 0,0 1 15,0-1-15,0 0 0,1-21 16,-1 0-16,0 0 0,0 0 0,0 0 16,0 0-16,1 0 0,20 0 15,-21-21-15,21 21 0,-20-21 0,20-1 16,-21 22-16,21-21 0,-20 0 16,20-21-16,-21 21 0,0-1 15,22-20-15,-22 21 0,21-21 0,-21 20 16,0-20-16,1 0 0,-1-1 15,0 1-15,0 0 0,-21-22 0,0 22 16,21 0-16,-21-1 0,0 1 0,0 21 16,0-22-16,0 22 0,0 0 15,0 0-15,0 0 0,-21 21 32,21 21-32,0 0 15,0 0-15,-21 22 0,21-22 0,0 21 16,-21 0-16,21 1 0,0-22 15,0 21-15,0 1 0,0-1 0,-21 0 16,21 1-16,0-22 0,-22 21 16,22-21-16,0 0 0,0 22 15,0-22-15,0 0 0,0 0 0,0 0 16,22 1-16,-1-1 16,0-21-16,0 0 0,0 0 15,0 0-15,1 0 0,-1 0 16,0 0-16,0-21 0,0 21 0,0-22 15,1 1-15,20 21 0,-21-21 16,0 0-16,22 0 0,-22 0 0,0-1 16,0 1-16,0 0 0,0 0 15,1-21-15,-22 20 16,0 1-16,0 0 0,0 0 16,-22 42 15,1 0-31,0 0 15,21 1-15,0-1 0,-21 0 0,21 0 16,-21 0-16,21 0 0,0 1 16,0-1-16,0 0 0,0 0 15,0 0-15,0 0 0,0 1 16,21-22-16,0 0 16,0 0-16,0 21 0,1-21 15,-1 0-15,0 0 0,21 0 0,-21 0 16,22 0-16,-22-21 0,21-1 15,1 22-15,-22-21 0,21 0 0,0 21 16,-20-21-16,20 0 0,-21 0 0,21-1 16,-20 1-16,-1 0 0,0 0 15,0 0-15,-21 0 0,0-1 0,21 22 16,-21-21-16,0 0 0,0 0 0,0 0 16,-21 21-1,0 0-15,0 0 0,0 0 16,-1 0-16,1 21 15,21 0-15,-21-21 0,0 21 16,21 0-16,-21 1 0,21-1 0,-21 0 16,21 0-16,-22 0 0,22 0 15,0 1-15,0-1 0,0 0 0,0 0 16,0 0-16,0 0 0,22-21 16,-1 0-16,0 22 0,0-22 15,0 0-15,0 0 0,1 0 0,20 0 16,-21 0-16,21 0 0,-20 0 0,20 0 15,-21 0-15,21-22 0,1 22 16,-22-21-16,0 0 0,21 21 0,-20-21 16,-1 0-16,0 21 0,0-21 0,-21-1 15,0 1-15,21 0 16,-21 0-16,0 0 16,-21 42 15,0 0-31,21 0 15,0 0-15,-21 1 0,21-1 16,0 0-16,-21-21 0,21 21 16,0 0-16,0 0 0,0 1 15,-22-22-15,22-22 63,0 1-48,22 21-15,-1-21 0,-21 0 0,21 0 16,0 0-16,0 21 0,0-22 0,1 1 16,-1 0-16,0 0 0,0 0 15,0 0-15,22-1 0,-22 22 16,0 0-16,0-21 0,0 21 0,0 0 16,1 0-16,-1 0 0,-21 21 15,0 1-15,0-1 0,0 0 16,0 0-16,0 0 0,0 0 15,0 1-15,0-1 0,0 0 16,0 0-16,0 0 16,21-21-16,0 0 15,0 0-15,0 0 0,1 0 0,-1 0 16,0 0-16,0 0 0,21 0 0,-20 0 16,-1 0-16,0-21 0,0 21 15,0-21-15,0 0 0,-21 0 0,22-1 16,-1 1-16,0 0 0,21-42 15,-21 41-15,-21-20 0,22 0 16,-1 21-16,-21-22 0,21 1 16,0 0-16,-21-1 0,21 1 0,-21 0 15,21-1-15,-21 22 0,0 0 0,0 0 16,22 0-16,-22-1 0,0 44 31,0-1-15,-22 0-16,22 21 0,-21-21 0,21 22 15,-21-1-15,0 0 0,21-20 16,-21 20-16,0 0 0,-1 1 0,22-1 16,-21 0-16,0-21 0,21 22 0,-21-22 15,21 21-15,0-21 0,0 1 16,0-1-16,0 0 0,0 0 16,0 0-16,21 0 0,0-21 15,0 0-15,1 0 16,-1 0-16,0 0 0,0 0 15,0 0-15,0 0 0,1 0 0,-1 0 16,0-21-16,0 21 0,0-21 16,0 21-16,1-21 0,-1 0 0,0 21 15,-21-21-15,21-1 0,-21 1 0,21 0 16,-21 0-16,0 0 16,0 0-16,0-1 0,0 1 0</inkml:trace>
  <inkml:trace contextRef="#ctx0" brushRef="#br0" timeOffset="80919.19">14499 5842 0,'0'21'0,"21"-21"16,0 0-16,1 0 0,-1 0 15,0 0-15,0 0 0,21 0 0,-20 0 16,20 0-16,0 0 0,1 0 15,-22-21-15,21 21 0,0 0 0,1-21 16,-1 21-16,0 0 0,-20-21 0,-1 21 16,0 0-16,0 0 0,-21-21 15,21 21-15,-21-22 0,-21 1 16,0 21 0</inkml:trace>
  <inkml:trace contextRef="#ctx0" brushRef="#br0" timeOffset="81387.92">13356 5546 0,'0'0'0,"0"63"16,0-42 0,0 1-16,21-22 15,0 0-15,1 0 16,-1 0-16,0 0 15,0 0-15,0 0 16,-21-22-16,21 22 0,-21-21 0,0 0 16,0 0-16,0 0 15,0 0-15,-21-1 0,0 22 16,21-21-16,-21 21 0,0 0 31,21 21-15,0 1-16,0-1 15,0 0-15,0 0 0,0 0 0,0 0 16,0 1-16,0-1 16,0 0-16,0 0 0,0 0 0</inkml:trace>
  <inkml:trace contextRef="#ctx0" brushRef="#br0" timeOffset="82383.35">12573 6900 0,'0'0'0,"0"-21"0,0 0 15,-21 21 1,0 0-16,-1 0 15,1 0-15,0 21 0,0 0 16,21 1-16,-21 20 16,0-21-16,-1 21 0,22 1 0,0-22 15,-21 21-15,21 1 0,-21-1 0,21 0 16,-21-21-16,21 22 0,0-22 16,-21 21-16,21-21 0,0 1 0,0-1 15,-21 0-15,21 0 0,21-21 31,0-21-15,-21 0-16,0 0 0,0-22 16,0 22-16</inkml:trace>
  <inkml:trace contextRef="#ctx0" brushRef="#br0" timeOffset="83027.62">12192 6795 0,'0'0'0,"63"-22"32,-20 22-32,-22-21 0,0 21 15,0 0-15,22 0 0,-22 0 16,21-21-16,-21 21 0,22 0 0,-22 0 15,21 0-15,-21 0 0,0 21 0,1-21 16,-22 21-16,0 1 0,0-1 16,0 0-16,0 0 0,0 0 0,-22 0 15,1 1-15,0-1 0,-21 0 16,-1 0-16,22 0 0,-21 0 0,0 1 16,-1-22-16,22 21 0,-21-21 0,21 0 15,-1 21-15,1-21 0,42 0 47,1 0-47,-1 0 0,0-21 16,0 21-16,21 0 0,-20 0 0,-1 0 15,21 0-15,-21 0 0,22 0 0,-22 0 16,21 0-16,-21 21 0,0 0 16,22 0-16,-22 0 0,0 22 0,21-22 15,-42 21-15,22 1 0,-22-22 16,0 21-16,0 0 0,-22-20 0,1 20 15,0-21-15,0 21 0,-21-20 0,-1-1 16,1 0-16,0 0 0,-1 0 16,1-21-16,0 0 0,-1 21 0,22-21 15,-21 0-15,-1 0 0,22 0 16,0 0-16,-21-21 0,21 21 16,-1-21-16,1 0 0,0 0 15,21 0-15,-21-1 0,21 1 0,0 0 16,0 0-16,0 0 15,0 0-15,21-1 16,0 22-16,0 0 0,1 0 0,-1 0 16,0 0-16,0 0 0,0 0 15,0 0-15,22 0 0,-22 0 0</inkml:trace>
  <inkml:trace contextRef="#ctx0" brushRef="#br0" timeOffset="83471.36">12827 7239 0,'0'0'0,"0"-21"15,21 0-15,0 21 0,0 0 16,1 0-16,-1 21 15,0 0-15,0-21 0,-21 21 16,21 22-16,-21-22 16,21 0-16,-21 21 0,0-21 0,0 22 15,0-22-15,0 0 0,0 21 0,0-20 16,0-1-16,0 0 0,0 0 16,-21 0-16,21-42 46,0 0-46,0 0 16,0 0-16,0-1 0,21 1 0,-21 0 16,0 0-16,0 0 0,22 0 15,-22-1-15,21-20 0,-21 21 0,21 21 16,-21-21-16,0 0 0,21-1 16,0 22-16,0 0 15,1 0-15,-1 0 16,0 0-16,0 0 15</inkml:trace>
  <inkml:trace contextRef="#ctx0" brushRef="#br0" timeOffset="83931.91">13525 7197 0,'-21'0'31,"0"0"-31,0 21 0,0 0 16,21 0-16,0 0 0,-21 22 15,-1-22-15,22 0 0,-21 21 0,21-20 16,-21-1-16,21 0 0,0 21 16,0-21-16,0 1 0,0-1 0,0 0 15,0 0-15,0 0 0,21-21 16,0 0-16,1 21 0,-1-21 15,0 0-15,0 0 16,0 0-16,0 0 0,1-21 0,-1 0 16,0 0-16,0 0 15,0 0-15,0-1 0,-21 1 0,0-21 16,0 21-16,0-22 0,0 22 0,0-21 16,0 21-16,0-22 0,0 22 15,0-21-15,0 21 0,-21 0 0,0 21 16,21-22-16,-21 22 0,0 0 15,0 0-15,-1 0 0,1 22 0,0-22 16,0 21-16,0 0 0,0 0 0,-1 0 16,22 0-16,0 1 15,0-1-15,0 0 0,0 0 0,0 0 16,0 0-16,0 1 0,0-1 16,22-21-16,-1 0 0</inkml:trace>
  <inkml:trace contextRef="#ctx0" brushRef="#br0" timeOffset="84562.55">13949 7218 0,'-21'21'0,"21"0"0,0 0 16,0 1-16,-22-1 0,22 0 15,0 21-15,-21-21 0,21 22 0,0-22 16,0 0-16,0 21 0,0-20 0,0-1 16,0 0-16,0 0 0,0 0 15,21-21 1,1 0-16,-1 0 16,0 0-16,0 0 15,-21-21-15,21 0 0,-21 0 0,21 21 16,1-21-16,-22-1 0,21 1 0,-21-21 15,21 21-15,-21 0 16,0-1-16,0 1 0,21 0 0,-21 0 16,0 0-16,21 21 15,-21 21 1,0 0-16,0 0 0,0 0 16,0 1-16,0-1 0,0 0 15,0 21-15,0-21 0,0 1 0,0-1 16,0 0-16,0 0 0,0 0 15,21 0-15,1-21 16,-1 0-16,0 0 0,0 0 16,0 0-16,0 0 0,1 0 15,20 0-15,-21-21 16,0 0-16,0 21 0,1-21 0,-1 0 16,0 0-16,0-1 0,-21-20 0,21 21 15,-21 0-15,21-22 0,-21 22 16,0-21-16,0 21 0,0 0 0,0-1 15,0 1-15,0 0 0,0 0 0,0 0 16,-21 21-16,0 0 16,0 0-1,21 21-15,-21 0 16,21 0-16,0 0 0,0 1 16,0-1-16</inkml:trace>
  <inkml:trace contextRef="#ctx0" brushRef="#br0" timeOffset="85056.06">14986 7239 0,'0'0'0,"-42"0"16,20 0-16,1 0 15,0 0-15,0 0 0,21 21 16,-21-21-16,0 21 0,21 1 16,-22-1-16,22 0 0,0 0 15,0 0-15,0 0 16,0 1-16,0-1 0,0 0 16,22-21-1,-1 21-15,0 0 0,0-21 16,-21 21-16,21-21 0,0 22 15,1-22-15,-22 21 16,0 0 0,0 0-16,-22-21 15,1 21-15,0-21 0,0 0 16,0 21-16,0-21 0,-1 0 0,1 0 16,0 0-16,0 0 15,0 0-15,0 0 0,-1 0 16,1-21-1,21 0 1,0 0 0,21 0-1,1 21 1,-1 0-16,0-21 16,0 21-16</inkml:trace>
  <inkml:trace contextRef="#ctx0" brushRef="#br0" timeOffset="85430.85">15219 7493 0,'0'0'0,"21"0"0,-21-21 0,21 21 16,0-21-16,0 0 15,1 21-15,-22-22 16,21 22-16,0-21 0,-21 0 0,21 0 15,0 0 1,-21 0-16,0-1 16,-21 22-1,0 0-15,0 0 16,0 0-16,-1 22 0,1-1 0,0 0 16,0-21-16,0 21 0,21 0 0,-21 0 15,21 1-15,-22-22 0,22 21 16,0 0-16,0 0 0,0 0 0,0 0 15,0 1-15,0-1 0,0 0 16,22-21 0,-1 21-16,0-21 0,0 0 15,0 0-15,0 0 16,1 0-16,-1 0 16,0 0-16,0 0 0,0-21 0</inkml:trace>
  <inkml:trace contextRef="#ctx0" brushRef="#br0" timeOffset="85898.58">15642 7324 0,'0'0'0,"0"-21"16,21 21 0,-21-22-16,21 22 15,1 0 1,-1 22-16,0-1 15,-21 0-15,21-21 0,-21 21 16,0 0-16,21 0 0,-21 1 0,21-1 16,-21 0-16,0 0 0,0 0 15,0 0-15,22 1 0,-22-1 16,0 0-16,0 0 0,0 0 16,0 0-16,-22-21 0,1 0 15,21 22-15,-21-22 16,0 0-1,21-22 1,0 1 0,0 0-16,0 0 0,21 0 15,0 0-15,-21-22 0,21 22 0,1-21 16,-1 21-16,0-1 0,-21-20 16,21 21-16,0 0 0,0 0 0,-21-1 15,22 22-15,-1-21 0,0 21 16,0 0-1,0 0-15,0 0 32,-21 21-17</inkml:trace>
  <inkml:trace contextRef="#ctx0" brushRef="#br0" timeOffset="94807.46">11642 8255 0,'-22'0'0,"1"0"15,0 0 1,0 0-16,0 0 16,0 0-16,-1 0 15,1 0 1,0 0-16,0 0 31,42 0 0,0 0-15,0 0-16,22 0 16,-22 0-16,21 0 0,1 0 0,-22 0 15,42 0-15,-20 0 0,-1 0 0,21 0 16,1 0-16,21 0 0,-22 0 15,22 21-15,-1-21 0,1 0 0,0 0 16,-1 0-16,1 0 0,21 21 16,-21-21-16,20 0 0,1 0 0,21 0 15,-21 0-15,0 0 0,21 0 0,-21 0 16,0 0-16,-1 0 0,22 0 16,-21 0-16,0 0 0,0 22 0,-21-22 15,20 0-15,-20 0 0,-21 0 16,-1 0-16,1 0 0,-1 0 15,-21 0-15,1 0 0,-1 0 0,-21 21 16,22-21-16,-22 0 0,0 0 0,0 0 16,0 0-16,0 0 15,1 0-15,-1 0 16,0 0-16,0 0 0,0 0 16,0 0-1,1 0-15,-44 0 110,1 0-110</inkml:trace>
  <inkml:trace contextRef="#ctx0" brushRef="#br0" timeOffset="121371.28">12150 10901 0</inkml:trace>
  <inkml:trace contextRef="#ctx0" brushRef="#br0" timeOffset="121735.07">12298 10859 0,'0'-22'15,"0"1"1</inkml:trace>
  <inkml:trace contextRef="#ctx0" brushRef="#br0" timeOffset="122142.63">12382 10795 0,'0'-21'31,"22"21"16,-22 21-47,21-21 0,0 21 0,0 0 15,0 1-15,0-1 16,1 0-16,-22 0 16,21 0-16,0 0 0,-21 1 15,0-1 1,21-21-16,-21 21 15,0 0-15,0 0 16,-21-21 0</inkml:trace>
  <inkml:trace contextRef="#ctx0" brushRef="#br0" timeOffset="142127.29">18584 2815 0,'-21'0'16,"21"-21"-16,0 0 15,0 0 1,0 42 31,0 0-47,-21 0 0,21 0 15,-21 1-15,21-1 0,-21 0 16,-1 21-16,22-21 0,-21 1 16,0 20-16,21-21 0,-21 21 15,0-20-15,21-1 0,-21 21 0,21-21 16,-22 0-16,22 1 0,-21-1 0,21 0 16,-21 0-16,21 0 0,0 0 15,0 1-15,0-1 16,21-21-1,0 0-15,1 0 16,20 0-16,0-21 0,1 21 16,-1-22-16,21-20 0,1 21 0,-1 0 15,22-22-15,0 1 0,-1 21 16,22-21-16,0-1 0,0 1 16,0 0-16,0 20 0,-1-20 0,1 21 15,-21 0-15,0 0 0,-22-22 16,22 43-16,-22-21 0,1 0 0,-22 0 15,22 0-15,-22 21 0,0-22 16,1 22-16,-1-21 0,0 21 0,-21-21 16,1 21-16,-1 0 0,0-21 15,0 21-15,0 0 0,0-21 16,-63 21 46,0 0-62,21 0 16,-1 0-16,-20-21 0,0-1 16,-1 22-16</inkml:trace>
  <inkml:trace contextRef="#ctx0" brushRef="#br0" timeOffset="143379.84">6477 2582 0,'0'-21'63,"0"42"-16,0 1-47,0-1 15,0 0-15,0 0 16,0 0-16,0 0 0,0 1 15,0-1-15,0 0 0,0 0 16,21 0-16,-21 0 0,0 1 16,0-1-16,21-21 0,0 21 15,1-21-15,-1 0 16,0 0-16,0 0 0,0 0 0,22-21 16,-1 0-16,0 21 0,22-22 15,-1-20-15,1 21 0,20-21 16,1 20-16,0-20 0,21 0 0,-1-22 15,1 22-15,0 0 0,0-22 16,0 22-16,0-1 0,-1 1 0,-20 21 16,-21-21-16,20 20 0,-20-20 15,-1 21-15,-20 21 0,-1-21 0,0 0 16,1-1-16,-1 22 0,-21 0 0,0-21 16,0 21-16,1 0 0,-1 0 15,-21-21-15</inkml:trace>
  <inkml:trace contextRef="#ctx0" brushRef="#br0" timeOffset="144235.35">11430 2096 0,'0'0'15,"-21"0"-15,0 21 0,42-21 47,21 0-47,-21 0 16,22-21-16,-1 21 0,0-22 15,22 1-15,-1 21 0,22-21 0,-22 0 16,43 0-16,-21 0 0,21-1 16,-22 1-16,22 0 0,0 0 0,0 0 15,0 0-15,0-1 0,-1 1 16,1 0-16,0 0 0,-21 0 15,-1 0-15,1-1 0,-21 22 0,-22-21 16,21 21-16,-41 0 0,20 0 16,-21-21-16,0 21 0,0 0 0,-21 21 93</inkml:trace>
  <inkml:trace contextRef="#ctx0" brushRef="#br0" timeOffset="144847.06">14901 1757 0,'0'0'0,"0"-21"0,-21 21 15,21-21 1,21 21 15,0 21-15,1 0-16,-1 0 0,21 0 0,0 22 16,22-22-16,-22 21 0,43 0 15,-22 1-15,22-1 0,0 0 0,-1 1 16,-20-1-16,21 0 15,-1 1-15,1-1 0,0 0 0,-1 1 0,1-1 16,-22 22-16,22-22 16,-21-21-16,-1 21 0,-21-20 0,1 20 15,-1-21-15,0 0 0,1 0 0,-22-21 16,0 22-16,0-22 0,0 0 16,-42 0 15,0-22-31,-21 22 15,21-21-15</inkml:trace>
  <inkml:trace contextRef="#ctx0" brushRef="#br0" timeOffset="145910.7">13250 1122 0,'0'0'0,"-21"-42"32,21 20-32,-21 22 31,21 22-15,-21-1-1,21 0-15,-21 21 0,21-21 16,-22 1-16,22-1 0,0 0 15,0 0-15,-21 0 0,21 0 0,0 1 16,0-1-16,0 0 16,21-21 15,1-21-15,-1 21-1,0-21-15,-21-1 0,21 1 16,-21 0-16,21 21 0,-21-21 15,0 0-15,0 0 16,0 42 15,0 0-15,0 0-16,0 0 16,0 0-16,21-21 0,1 0 15,-1 22-15,0-22 0,0 0 16,0 0-16,0 0 0,1 0 15,-1 0-15,0 0 0,0 0 16,0 0-16,0-22 0,1 22 16,-1-21-16,0 0 0,-21 0 0,0 0 15,21 0-15,-21-1 0,0 1 16,0 0-16,0 0 0,0 0 0,0-22 16,0 22-16,0 0 0,0 0 15,0 0-15,0 0 16,0 42 15,0 0-15,0 0-16,0 0 0,0 0 15,0 1-15,0-1 16,21-21-16</inkml:trace>
  <inkml:trace contextRef="#ctx0" brushRef="#br0" timeOffset="146259.5">13674 1249 0,'63'21'31,"-42"-21"-31,0 0 0,1 0 16,-1 0-16,0-21 16,0 21-16,0 0 0,-21-21 0,0 0 15,0-1 1,0 1-1,-21 21-15,0 0 0,0 0 16,0 0-16,-1 0 16,1 0-16,0 21 0,21 1 15,-21-1-15,21 0 0,0 0 16,0 0-16,0 0 0,0 1 16,0-1-16,0 0 15,21-21-15,0 21 0,0-21 16,1 0-16,-1 0 15,0 0-15,0 0 0,0 0 16,0 0-16,1 0 0,-1-21 16,0 0-16,0 21 0</inkml:trace>
  <inkml:trace contextRef="#ctx0" brushRef="#br0" timeOffset="146803.19">14245 826 0,'0'21'0,"0"0"0,0 0 16,0 0-16,0 0 0,0 22 16,0-22-16,-21 0 0,21 0 15,-21 22-15,21-22 0,0 0 0,0 21 16,0-21-16,-21 1 0,21-1 15,0 0-15,-22 0 0,22 0 0,0 0 16,0 1-16,0-1 16,-21-21-1,0 0 17,21-21-17,0-1-15,0 1 16,0 0-16,0 0 15,21 0-15,0 0 0,-21-1 16,22 22-16,-1-21 0,0 21 0,0 0 16,0-21-16,0 21 0,1 0 0,-1 0 15,21 0-15,-21 0 16,0 0-16,1 21 0,-22 0 16,0 1-16,0-1 15,0 0-15,0 0 0,0 0 16,-22 0-16,1-21 0,0 22 15,0-22-15,0 0 0,0 21 0,-1-21 16,1 0-16,21 21 16,-21-21-1,21-21 17,0 0-32</inkml:trace>
  <inkml:trace contextRef="#ctx0" brushRef="#br0" timeOffset="147342.88">14838 974 0,'0'0'0,"0"-21"16,0-1 0,-21 22-1,-1 0-15,1 0 16,0 0-16,0 0 0,21 22 16,-21-22-16,21 21 0,-21-21 15,21 21-15,0 0 0,0 0 16,0 0-16,0 1 0,0-1 15,0 0-15,0 0 16,21 0-16,0-21 0,-21 21 16,21 1-16,-21-1 0,21 0 15,-21 0-15,21-21 16,-21 21-16,0 0 0,0 1 16,-21-22-1,0 0-15,0 21 0,0-21 16,0 0-16,-1 0 0,1 0 0,0 0 15,0 0-15,0 0 16,0 0-16,-1 0 0,1 0 0,0 0 16,0 0-1,0 0-15,21-21 32,21-1-1,0 22-31,0 0 15</inkml:trace>
  <inkml:trace contextRef="#ctx0" brushRef="#br0" timeOffset="147698.68">14859 1312 0,'0'0'0,"21"0"0,-21-21 0,21 21 15,0-21-15,-21 0 16,22 21-16,-22-21 0,0 0 16,0-1-16,0 1 15,-22 21 17,1 0-32,0 21 15,0 1-15,21-1 16,-21 0-16,21 0 15,0 0-15,-21-21 0,21 21 0,0 1 16,0-1-16,0 0 16,0 0 15,21-21-31,0 0 0,0 0 16,0 0-16,0 0 0,1 0 15,-1-21-15,0 21 0</inkml:trace>
  <inkml:trace contextRef="#ctx0" brushRef="#br0" timeOffset="148131.43">15092 1185 0,'21'0'31,"0"0"-15,0 22-16,0-22 16,-21 21-16,22-21 0,-22 21 15,0 0-15,0 0 16,0 0-16,0 1 0,0-1 16,0 0-1,0 0-15,0 0 31,-22-21-31,22-21 32,0 0-17,0 0-15,0 0 16,0-1-16,0 1 0,22 0 16,-22 0-16,0 0 0,0 0 15,21 21-15,-21-22 16,21 22-16,0 0 31</inkml:trace>
  <inkml:trace contextRef="#ctx0" brushRef="#br0" timeOffset="148555.19">15367 1185 0,'0'22'16,"0"-1"0,0 0-16,0 0 0,0 0 15,0 0-15,0 1 16,0-1-16,0 0 15,21 0-15,-21 0 16,21-21 0,0 0-1,1 0 1,-22-21 0,21 0-16,-21 0 15,21 0-15,0 21 0,-21-22 0,0 1 16,0 0-16,21 21 0,-21-21 0,21 0 15,-21 0-15,22 21 0,-22-22 16</inkml:trace>
  <inkml:trace contextRef="#ctx0" brushRef="#br0" timeOffset="148946.96">15600 1291 0,'21'0'0,"0"0"32,0 0-32,0-21 15,-21 0-15,22 21 0,-22-21 16,21 21-16,-21-21 15,21 21-15,-21-22 16,-21 22 15,0 0-31,21 22 0,-22-22 0,22 21 16,-21 0-16,0 0 16,21 0-16,-21 0 0,21 1 15,-21-22-15,21 21 16,0 0-1,21-21 1,0 0-16,0 21 16,0-21-1,1 0-15,-1 0 16,0 0-16,0 0 0,0 0 16,-21-21-16,21 0 15,-21 0-15</inkml:trace>
  <inkml:trace contextRef="#ctx0" brushRef="#br0" timeOffset="149350.73">15811 1164 0,'22'0'0,"-1"0"16,0 0 0,0 0-1,0 21 1,-21 1-1,0-1-15,0 0 0,0 0 16,0 0-16,0 0 16,0 1-16,0-1 0,0 0 15,0 0 1,-21-21 15,21-21-15,0 0-1,0 0 1,0-1-16,0 1 0,21-21 16,-21 21-16,21 0 0,1-1 15,-22 1-15,21 0 0,0 0 16,-21 0-16,21 0 0,0 21 16,-21-22-16,21 22 15,1 0-15,-22 22 16,0-1-1,0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1:06:37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868 550 0,'0'0'0,"63"0"16,-63-21-16,-21 0 16,0 21-1,21 21 79,21 0-94,-21 1 0,0-1 16,0 0-1,-21-21-15,84 0 0,-63 21 16,0 0-16,0 0 31,22-21-31,-1 0 0,0 0 0,0 0 16,0 0-1,0 0-15,1 0 0,-1 0 0,0 0 16,21-21-16,-21 0 0,22 21 16,-22-21-16,21 0 0,-21 0 0,1 21 15,-1-22-15,0 1 0,0 0 16,0 0-16,-21 0 0,21 0 15,-21-1-15,0 1 0,22 0 0,-22 0 16,0 0-16,0-22 0,0 22 16,0 0-16,0 0 15,0 0-15,-22 21 16,1 0 0,0 21-1,21 0-15,0 0 0,0 0 16,0 22-16,-21-22 0,21 21 15,-21 1-15,21-1 0,0 0 16,0 1-16,0-1 0,0 0 0,-21 1 16,21 20-16,0-21 0,-22 22 0,22-22 15,0 22-15,0-22 0,0 22 16,0-22-16,0 21 0,0-20 16,0-1-16,0 0 0,0 1 0,0-1 15,0-21-15,0 22 0,0-22 16,0 0-16,0 0 0,0 0 0,0 0 31,-21-21-15,0-21-16,0 0 15,0 21-15,0-21 0,-22 0 16,22 0-16,0-1 0,0 1 0,-22 0 16,22 0-16,0 0 0,-21 0 15,21-1-15,-1 22 0,1 0 0,21-21 16,-21 21-16,0 0 15,21 21 1,0 1-16,0-1 16,0 0-16,0 0 0,0 0 15,21 0-15,-21 1 16,21-22-16,0 21 0,1-21 16,-1 21-16,0-21 0,0 0 0,21 0 15,-20 0-15,20 0 0,-21 0 16,21 0-16,1 0 0,-22 0 0,21 0 15,1 0-15,-1-21 0,0 0 16,-21 21-16,22-22 0,-22 1 16,21 0-16,-21 21 0,1-21 0,-1 0 15,0 0-15,-21-1 0,0-20 16,0 21-16,0 0 0,0 0 16,0-1-16,0 1 0,0 0 15,-21 42 16,21 0-15,0 1-16,0-1 16,0 0-16,-21 0 0,21 0 15,0 0-15,0 1 0,0-1 0,0 0 16,0 0-16,0 0 0,0 0 16,0 1-16,0-1 0,0 0 15,0 0-15,0-42 63,0 0-63,0 0 15,0-1-15,0 1 0,0 0 0,0 0 16,0-21-16,0 20 0,0 1 16,0 0-16,21 0 0,0-21 15,-21 20-15,21 1 0,0 0 0,0 21 16,1-21-16,-1 0 0,0 21 15,0 0-15,0 0 0,22 0 0,-22 0 16,0 0-16,0 0 0,0 21 16,0 0-16,1 0 0,-22 0 0,0 1 15,21-1-15,-21 21 16,0-21-16,0 0 0,0 1 0,0-1 16,0 0-16,0 0 0,0 0 15,0 0-15,0 1 0,-21-22 16,21 21-16,0-42 62,21 21-62,-21-22 16,21 1-16,0 0 0,-21 0 16</inkml:trace>
  <inkml:trace contextRef="#ctx0" brushRef="#br0" timeOffset="359.79">2455 360 0,'0'0'0,"0"21"46,-21 0-46,21 0 0,0 1 0,-21-1 16,21 21-16,0 0 0,-21-20 16,21 20-16,0 0 0,-21 1 15,21-1-15,-43 0 0,1 1 16,42 20-16,0-21 0,0 22 0,0-22 16,0 1-16,0 20 0,-21-21 15,21-20-15,0 20 0,-21 0 0,21-21 16,0 1-16,0-1 0,0 0 15,0 0-15,0 0 0,21-21 32,0 0-17,-21-21-15,21 0 0,-21 0 16</inkml:trace>
  <inkml:trace contextRef="#ctx0" brushRef="#br0" timeOffset="494.71">2180 1037 0,'0'-42'0</inkml:trace>
  <inkml:trace contextRef="#ctx0" brushRef="#br0" timeOffset="643.63">2180 3556 0,'0'0'0,"0"-381"0,0-42 0,21 42 16,0 63-16,1 64 0,-1 64 15,0 20-15,0 65 0,0-1 16,0 42-16,1 1 0,-1 20 0,0 22 16,0 0-16,0 0 0,-21 0 15,21 21-15,-21-21 16</inkml:trace>
  <inkml:trace contextRef="#ctx0" brushRef="#br0" timeOffset="989.43">2603 1058 0,'0'0'0,"-21"-21"0,21 0 16,-21 21-16,21-21 15,0 0 1,21 21 15,0 0-15,1 0-16,-1 0 15,-21 21 1,21-21-16,-21 21 16</inkml:trace>
  <inkml:trace contextRef="#ctx0" brushRef="#br0" timeOffset="2124.1">2201 974 0,'0'0'0,"-21"21"0,0-21 0,0 0 16,0 0-16,-1 0 15,22 21-15,22-21 47,20 0-47,-21 0 0,21 0 0,1 0 16,-1 0-16,0 0 0,22-21 15,-22 21-15,1 0 0,20 0 0,-21-21 16,1 21-16,-1 0 0,0 0 16,-20 0-16,-1 0 0,0 0 0,0 0 15,-42 0 32,0 0-47,42 0 47,0 0-47</inkml:trace>
  <inkml:trace contextRef="#ctx0" brushRef="#br0" timeOffset="2688.78">2773 974 0,'0'0'0,"-21"-21"31,21-1-31,21 44 47,0-1-47,0 0 16,-21 0-16,21 0 16,0 0-16,-21 22 0,22-22 15,-1 0-15,-21 21 0,21-20 0,-21 20 16,0-21-16,21 21 0,-21-20 15,0 20-15,0-21 0,0 0 0,0 0 16,0 1-16,0-1 16,0 0-16,-21-42 31,0 0-15,21-1-16,0 1 0,-21 0 15,21 0-15,0-21 0,0 20 16,0 1-16,0-21 0,0 21 0,0-22 15,0 22-15,0 0 0,21-21 16,0 21-16,-21-1 0,21 1 0,0 0 16,0 21-16,-21-21 0,22 21 15,-1 0-15,-21-21 0,21 21 0,0 0 16,0 0-16,-21 21 78</inkml:trace>
  <inkml:trace contextRef="#ctx0" brushRef="#br0" timeOffset="3229.47">3471 953 0,'0'0'0,"-21"0"15,0 0 1,0 0-16,0 0 16,-1 0-16,1 0 0,21 21 15,-21-21-15,21 21 0,0 0 16,-21 21-16,0-20 0,0-1 0,21 0 15,0 21-15,-22-21 0,22 1 16,-21-1-16,21 21 0,0-21 0,-21 0 16,21 1-16,0-1 0,0 0 15,0 0-15,21-21 0,0 0 16,1 21-16,-1-21 16,0 0-16,0 0 0,0 0 15,0 0-15,1 0 0,20 0 16,-21-21-16,0 21 0,0-21 0,1 0 15,-1 21-15,0-21 0,0-1 16,0 1-16,0 0 0,-21 0 0,22-21 16,-22 20-16,0 1 0,0-21 15,0 21-15,0-22 0,0 22 0,-22 0 16,1-21-16,0 21 0,-21-1 16,21 22-16,-1-21 0,1 21 0,0 0 15,0 0-15,0 0 0,0 0 16,-1 0-16,1 21 0,0-21 0,21 22 15,0-1-15,0 0 16,0 0-16,0 0 0,0 0 16,0 1-16,0-1 0,21 0 15,0-21-15,1 0 0,-1 21 0</inkml:trace>
  <inkml:trace contextRef="#ctx0" brushRef="#br0" timeOffset="4385.82">4276 1016 0,'0'0'0,"-22"0"0,1-21 0,0 21 16,0 0-16,21-21 15,-21 21-15,0 0 0,-1 0 0,1 0 16,0 0-16,0 0 16,21 21-16,-21 0 0,0-21 0,21 21 15,-22 0-15,1 1 0,0 20 16,21-21-16,-21 0 0,0 22 0,21-22 16,0 0-16,-21 21 0,21-21 15,-22 1-15,22-1 0,0 0 16,0 0-16,0 0 0,0 0 0,0 1 15,22-22-15,-1 21 16,0-21-16,0 0 0,0 0 16,0 0-16,1 0 0,20-21 15,-21-1-15,0 22 0,0-21 0,1 0 16,-1 0-16,21 0 0,-21-22 16,0 22-16,1-21 0,-1 0 0,0-1 15,-21-20-15,21 20 0,0 1 16,-21-21-16,21 20 0,-21-20 0,0 20 15,0 1-15,0 0 0,0-1 0,0 22 16,0-21-16,0 21 16,0-22-16,0 22 0,-21 21 0,21-21 15,-21 21 1,0 0-16,21 21 16,0 0-16,0 1 0,0 20 15,0-21-15,0 21 0,0 1 0,0-1 16,0 0-16,0 1 0,0 20 15,0-20-15,0-1 0,0 0 0,0 1 16,0-1-16,0 0 0,0 1 16,0-22-16,0 21 0,0-21 15,0 22-15,21-22 0,0 0 0,-21 0 16,21-21-16,1 21 0,-22 0 16,21-21-16,0 0 0,0 0 0,0 0 15,0 0-15,1 0 0,-1 0 16,0 0-16,0-21 0,0 21 0,0-21 15,1 0-15,-1 0 0,-21 0 16,21-1-16,0 1 0,-21 0 0,21-21 16,-21 21-16,0-22 0,21 22 15,-21-21-15,0 21 0,0-1 0,0 1 16,0 0-16,0 0 0,0 42 31,0 0-15,0 0-16,-21 1 15,21-1-15,-21 0 0,21 0 0,-21 21 16,21-20-16,0-1 0,0 0 16,0 0-16,0 0 0,0 0 0,0 1 15,0-1-15,0 0 16,21-21-16,0 0 16,0 0-16,1 0 0,-1 0 15,0 0-15,0 0 0,0 0 16,0-21-16,-21 0 0,22-1 15,-1 1-15,0 0 0,0 0 16,0 0-16,0 0 0,1-22 0,-22 22 0,0 0 16,21 0-16,-21 0 0,0-1 15,0 1-15,0 0 16,0 42 15,0 0-31,0 1 0,-21-1 0,21 0 16,0 0-16,0 21 0,0-20 15,0-1-15,0 0 0,0 0 0,0 0 16,0 0-16,0 1 0,0-1 16,0 0-1,21-21-15,0 0 0,0 0 16,0 0-16,0 0 16,1-21-16,-1 21 0</inkml:trace>
  <inkml:trace contextRef="#ctx0" brushRef="#br0" timeOffset="4688.64">5503 995 0,'0'-21'16,"-21"21"-1,0 0-15,0 0 16,0 21-16,21 0 0,-22 0 15,22 0-15,0 1 0,-21-1 16,21 0-16,-21 21 0,21-21 0,-21 1 16,21 20-16,0-21 0,0 0 0,0 0 15,0 1-15,0-1 0,0 0 16,0 0-16,0 0 0,21-21 16,0 0-16,0 21 0,1-21 15,-1 0-15,0 0 0,0 0 0,21 0 16,-20 0-16,20-21 0,-21 0 0,21 21 15,-20-21-15,20 0 16,0 0-16</inkml:trace>
  <inkml:trace contextRef="#ctx0" brushRef="#br0" timeOffset="5036.43">6138 423 0,'0'0'0,"0"-21"0,0 0 0,0 0 15,-21 0-15,0 21 16,0 0 0,0 21-16,21 0 15,-22 21-15,22-20 0,-21-1 16,0 21-16,21 0 0,0 1 16,-21-1-16,0 0 0,21 22 15,-21-22-15,21 22 0,-22-22 0,1 22 16,21-22-16,-21 21 0,21-20 0,0-1 15,-21 0-15,21 1 0,-21-1 0,21-21 16,0 22-16,-21-22 0,21 0 16,0 0-16,0 0 0,0 0 15,21-21-15,0 0 16,0 0-16,0 0 0,0 0 16,1 0-16,-1 0 0,0-21 0,0 0 15,0 0-15,0 0 16,1 0-16,20-1 0</inkml:trace>
  <inkml:trace contextRef="#ctx0" brushRef="#br0" timeOffset="5296.29">6286 995 0,'-21'21'47,"21"0"-47,-21 0 0,21 1 0,-21-1 16,21 0-16,0 21 0,0-21 15,0 1-15,-21-1 0,21 21 16,0-21-16,0 0 0,0 1 0,0-1 16,0 0-16,0 0 0,0 0 15,0 0-15,21-21 16,0 0-16,0 0 0,0 0 16,1 0-16,-1 0 0,0 0 15,0-21-15,0 0 0,0 0 0,22 21 16,-22-42-16,21 20 0,-21 1 15</inkml:trace>
  <inkml:trace contextRef="#ctx0" brushRef="#br0" timeOffset="6104.83">6689 1101 0,'0'0'0,"0"-21"0,0-1 15,0 1-15,-22 21 32,1 0-32,0 0 0,21 21 0,-21 1 15,0-1-15,21 0 0,-21 0 16,21 0-16,0 0 0,-22 22 15,22-22-15,0 0 0,0 0 0,0 0 16,0 1-16,0-1 16,0 0-16,22-21 0,-1 21 15,0-21-15,0 0 0,0 0 0,0 0 16,1 0-16,-1 0 16,0-21-16,0 21 0,0-21 0,-21 0 15,0-1-15,0 1 16,0 0-16,0 0 0,0 0 15,-21 0-15,21-1 0,-21 1 0,0 0 16,0 0-16,21 0 0,-22 0 16,22-1-16,-21 22 0,21-21 0,0 0 15,0 0 1,21 21-16,1 0 0,-1-21 0,0 21 16,21 0-16,-21-21 0,1 21 0,20 0 15,-21 0-15,21 0 0,-20 0 16,-1 0-16,0 0 0,0 0 0,0 0 15,0 0-15,-21 21 16,0 0-16,22 0 0,-22 0 0,0 0 16,0 1-16,0-1 0,0 0 15,0 0-15,0 21 0,0-20 0,0-1 16,0 0-16,0 0 0,0 0 0,0 0 16,0 1-16,0-1 15,-22-21 32,22-21-47,0-1 16,0 1-1,0 0-15,0 0 0,0 0 0,0 0 0,0-1 16,22-20-16,-22 21 0,21-21 16,0 20-16,0-20 0,0 21 15,22-21-15,-22 20 0,0-20 0,21 21 16,-21 0-16,22 0 0,-22-1 15,21 22-15,-21 0 0,22 0 0,-22 0 16,21 22-16,-21-1 0,1 0 16,-1 0-16,0 21 0,0 1 0,-21-1 15,0 0-15,0 1 0,0-1 0,0-21 16,0 22-16,0-22 0,0 21 16,0-21-16,0 0 0,0 1 0,-21-1 15,21 0-15,-21-21 31,21-21-15,0 0 0,0-1-16,0 1 15,0 0-15,0-21 0</inkml:trace>
  <inkml:trace contextRef="#ctx0" brushRef="#br0" timeOffset="6327.7">7218 572 0,'0'0'15,"-21"0"-15,21-22 0,0 1 16,-22 21 0,1 0 15,0 0-16,21 21-15,-21-21 0,0 0 16,0 0-16,-1 0 16</inkml:trace>
  <inkml:trace contextRef="#ctx0" brushRef="#br0" timeOffset="6595.55">5609 804 0,'0'0'15,"-21"0"-15,42 0 16,0 0 0,0 0-16,1 0 0,-1 0 15,21 0-15,0 0 0,-20 0 16,20 0-16,0 0 0,1 0 0,-22 0 15,21 0-15,-21 0 0,22 0 16,-22-21-16,0 21 0,0 0 0,0 0 16,0 0-16,1-21 0,-22 0 15</inkml:trace>
  <inkml:trace contextRef="#ctx0" brushRef="#br0" timeOffset="7304.14">8657 635 0,'0'0'0,"-21"0"0,0 0 0,0 0 16,-1 0-16,1 0 0,0 0 0,0 0 16,0 0-16,0 0 15,63 0 1,-21 0-16,21 0 15,22 0-15,-1 0 0,1 0 0,-1-21 16,22 21-16,0 0 0,-1 0 16,-20 0-16,21-21 0,-22 21 15,1 0-15,-1 0 0,-21 0 0,1 0 16,-1 0-16,-21 0 0,0 0 16,1 0-16,-44 0 31,1 0-31,0 0 0,-21 0 15,21 0-15,-1 0 0</inkml:trace>
  <inkml:trace contextRef="#ctx0" brushRef="#br0" timeOffset="7643.95">9123 593 0,'0'21'0,"0"0"16,-21 0-16,-1 0 15,22 1-15,0 20 0,0-21 16,-21 21-16,21 1 0,-21-1 0,21 0 16,-21 1-16,21-1 0,0 0 0,-21 1 15,21-1-15,-21 0 0,-1 1 16,22-1-16,0-21 0,0 22 15,-21-22-15,21 0 0,-21 0 16,21 0-16,0 0 0,0 1 16,21-22 15,0-22-31,1 1 16,-1 0-16,0 0 0,21 0 15</inkml:trace>
  <inkml:trace contextRef="#ctx0" brushRef="#br0" timeOffset="8075.7">9440 1037 0,'0'21'31,"0"1"-31,-21-1 0,21 0 16,0 0-16,0 0 0,-21 0 15,21 1-15,-21-1 0,21 0 0,0 21 16,0-21-16,0 1 0,0-1 0,-21 0 16,21 0-16,0 0 0,0 0 15,0 1-15,21-1 0,0 0 16,0-21-16,0 0 16,0 0-16,1 0 0,-1 0 15,21 0-15,-21 0 0,0-21 0,22 21 16,-22-21-16,0-1 0,21 22 15,-20-21-15,-1 0 0,0-21 0,-21 21 16,0-1-16,21-20 0,-21 21 0,0-21 16,0 20-16,0-20 0,-21 0 15,21 21-15,-21-1 0,-22-20 0,22 42 16,0-21-16,0 0 0,-21 21 16,20 0-16,1 0 0,0 0 15,0 21-15,0 0 0,0-21 0,21 21 16,-22 0-16,22 1 0,0-1 15,0 0-15,0 0 0,0 0 0,0 0 16,22 1-16,-1-22 16</inkml:trace>
  <inkml:trace contextRef="#ctx0" brushRef="#br0" timeOffset="9083.98">11239 741 0,'0'0'0,"0"-21"0,0 0 16,0-1-16,0 1 0,0 0 16,-21 42 15,21 0-31,-21 1 15,21-1-15,0 21 0,-21-21 16,21 43-16,-21-22 0,0 0 0,21 22 16,-22-22-16,1 22 0,21-22 15,-21 22-15,21-22 0,-21 0 0,0 1 16,21-22-16,0 21 0,0-21 0,0 22 16,0-22-16,0 0 15,0 0-15,21-21 16,0 0-16,0-21 15,0 0-15,1 0 16,-1-1-16,0 1 0,21 0 16,-21-21-16,1 21 0,-1-1 15,0-20-15,0 0 0,0 21 0,22-22 16,-22 22-16,0 0 0,0-21 0,0 20 16,-21 1-16,21 21 15,1 0-15,-22 21 16,0 1-16,0-1 15,0 21-15,0-21 0,0 22 0,0-22 16,0 21-16,0 0 0,0-20 0,0 20 16,0-21-16,0 21 0,0-20 15,0-1-15,21 21 0,0-21 16,0 0-16,0 1 16,0-22-16,1 0 0,-1 0 0,0 0 15,21 0-15,-21 0 0,1-22 0,20 1 16,-21 21-16,0-21 0,22 0 15,-22 0-15,0-22 0,21 22 0,-21-21 16,1 21-16,-1-22 0,0 1 16,0 0-16,0-1 0,0-20 0,-21 21 15,0-1-15,0-20 0,0 20 0,0 22 16,0-21-16,0 21 0,0 0 16,0-1-16,0 1 0,-21 21 31,0 0-31,21 21 15,-21 1-15,21-1 0,0 0 0,0 0 16,0 0-16,21 0 16,-21 1-16,21-1 0</inkml:trace>
  <inkml:trace contextRef="#ctx0" brushRef="#br0" timeOffset="9492.09">12213 1334 0,'0'0'0,"0"21"16,21-21-16,0 0 15,1 0-15,-1 0 16,0 0-16,0 0 0,-21-21 16,21 21-16,0-22 0,1 1 15,-1 21-15,0-21 0,0 0 0,0 0 16,-21 0-16,0-1 0,0 1 15,0 0-15,0 0 0,0 0 16,-21 0-16,0 21 0,0 0 16,0 0-16,-1 0 0,1 0 15,0 0-15,-21 21 0,21 0 16,-1 0-16,1 0 0,0 22 16,0-22-16,0 21 0,0-21 0,21 22 15,0-22-15,0 0 0,-22 21 0,22-21 16,0 1-16,0-1 0,0 0 15,0 0-15,22 0 0,20 0 16,-21-21-16,0 0 0,0 0 0,22 0 16,-22 0-16,21 0 0,1 0 15,-22 0-15,21-21 0,0 0 0,1 0 16,-22 0-16,21 0 0</inkml:trace>
  <inkml:trace contextRef="#ctx0" brushRef="#br0" timeOffset="10071.76">12954 656 0,'-64'21'32,"64"22"-32,0-22 15,-21 21-15,21 1 0,-21-1 0,21 0 16,0 22-16,0-22 0,0 0 0,0 22 15,-21-22-15,21 1 16,-21-1-16,21 0 0,-21 1 0,21-1 16,0-21-16,0 21 0,-22-20 0,22-1 15,0 0-15,-21 0 0,21 0 16,0-42 15,0 0-15,0 0-16,0 0 15,0-1-15,0-20 0,0 21 16,0 0-16,0 0 0,21-1 0,1 1 16,-1-21-16,0 21 0,0 0 15,0-1-15,22 1 0,-22 21 16,21-21-16,-21 21 0,22 0 0,-1 0 16,-21 0-16,21 0 0,-20 0 15,20 0-15,-21 21 0,0 0 0,0 1 16,22-1-16,-22 0 0,0 0 0,0 21 15,-21-20-15,0-1 0,0 0 16,0 0-16,0 0 0,0 0 0,-21 1 16,0-1-16,0-21 0,0 21 0,-22 0 15,22-21-15,-21 0 0,-1 21 16,22-21-16,-21 0 0,21 0 0,-22 0 16,22 0-16,-21 0 0,21 0 15,0 0-15,-1 0 0,1 0 16,21-21-1,0 0-15,0 0 16,0 0-16</inkml:trace>
  <inkml:trace contextRef="#ctx0" brushRef="#br0" timeOffset="10871.52">14457 762 0,'0'0'15,"-21"0"-15,-1 0 16,1 21-16,0 22 0,0-22 16,0 21-16,0 0 0,-1 1 15,1-1-15,0 22 0,0-22 0,0 21 16,0-20-16,-1-1 0,1 0 0,0 1 16,0-1-16,0 0 15,0-20-15,21-1 0,0 21 0,0-21 16,0 0-16,0 1 0,0-1 15,21-21 17,0-21-32,0-1 0,-21 1 15,0 0-15,21 0 0,0 0 0,-21-22 16,22 22-16,-1-21 0,0 0 0,-21-1 16,21 1-16,0 0 0,0-22 15,1 1-15,20 20 0,-21-20 0,0 20 16,0-20-16,1 21 0,-1 20 15,0-20-15,-21 21 0,21 0 16,0 21-16,0 0 0,-21 21 16,22 0-1,-22 21-15,21 1 0,-21-1 0,0 0 16,0 22-16,0-22 0,0 22 16,0-22-16,0 22 0,0-22 0,0 0 15,0 1-15,0-1 0,0-21 0,0 21 16,0-20-16,0-1 0,0 0 15,0 0-15,0 0 0,0 0 0,0 1 16,0-44 15,-21 1-15,-1 0-16,1 0 0,0 0 16</inkml:trace>
  <inkml:trace contextRef="#ctx0" brushRef="#br0" timeOffset="11068.41">14076 1355 0,'21'0'0,"0"0"15,0 0-15,0 0 0,1 0 16,20 0-16,0 0 0,-21 0 0,22 0 16,-1 0-16,0 0 0,1 0 0,-1 0 15,0 0-15,1 0 16,-1-21-16,0 21 0,1-22 0,-1 22 15,0-21-15,-20 21 0,20-21 0,-21 0 16,0 0-16</inkml:trace>
  <inkml:trace contextRef="#ctx0" brushRef="#br0" timeOffset="11335.25">15049 1016 0,'0'0'0,"-21"21"31,21 0-31,0 1 0,-21-1 0,21 0 15,-21 21-15,0-21 0,21 22 16,-21-22-16,21 21 0,-22-21 16,22 22-16,-21-1 0,0 0 0,21-20 15,0 20-15,-21 0 0,0 1 16,21-1-16,0 0 0,-21 1 0,21-1 16,-22 0-16,22-21 0,0 1 0,-21 20 15,21-21-15,0 0 16,0 0-16,0-42 31,21 0-31,-21 0 0,22 0 16,-22 0-16,21-1 0</inkml:trace>
  <inkml:trace contextRef="#ctx0" brushRef="#br0" timeOffset="11652.07">14880 1143 0,'0'0'0,"0"-21"15,0 0-15,0 0 0,0-1 0,21 1 16,0 0-16,1 21 0,-1-21 16,0 21-16,21 0 0,-21 0 0,22 0 15,-1 0-15,-21 0 0,22 0 16,-22 0-16,21 21 0,-21 0 0,0 0 16,1 1-16,-1-1 0,-21 0 0,0 21 15,0-21-15,0 1 16,0-1-16,-21 21 0,-1-21 0,1 0 15,-21 1-15,21-22 0,-22 21 16,22 0-16,-21-21 0,0 21 0,20-21 16,1 0-16,0 0 0,0 21 0,0-21 15,42 0 17,21-21-17,-21 21-15</inkml:trace>
  <inkml:trace contextRef="#ctx0" brushRef="#br0" timeOffset="11975.89">15536 1016 0,'0'-21'15,"-21"21"-15,21 21 16,-21 0-16,0 0 15,21 1-15,0 20 0,0-21 0,-21 21 16,21 1-16,-22-1 0,1 0 16,21 22-16,0-22 0,-21 22 0,0-22 15,0 22-15,21-22 0,-21 21 16,-1-20-16,22 20 0,-21-20 16,21-1-16,-21 0 0,21-21 0,0 22 15,0-22-15,0 21 0,0-21 16,0 1-16,21-22 31,0-22-31,-21 1 16,22 0-16,-22 0 0,21-21 15,-21-1-15,21 22 0</inkml:trace>
  <inkml:trace contextRef="#ctx0" brushRef="#br0" timeOffset="12299.7">15473 1122 0,'0'0'0,"0"-21"0,0-22 16,21 22-16,0 21 15,0-21-15,0 21 0,1 0 16,-1-21-16,21 21 0,-21 0 0,0 0 16,22 0-16,-22 0 0,0 0 15,0 21-15,0 0 0,1 0 0,-22 1 16,21-1-16,-21 0 0,0 0 15,0 21-15,0-20 0,0-1 16,-21 21-16,-1-21 0,1 0 0,-21 1 16,21 20-16,-22-21 0,22 0 0,-21-21 15,21 21-15,-22 1 0,22-22 16,0 0-16,0 0 0,0 0 16,21-22-1,0 1 1,21 0-16,-21 0 0,21 0 15,0 0-15</inkml:trace>
  <inkml:trace contextRef="#ctx0" brushRef="#br0" timeOffset="12820.41">16171 593 0,'0'0'0,"0"21"16,0 0-16,-21 0 0,0 22 16,21-22-16,-21 21 0,21 0 15,0 1-15,-21-1 0,-1 22 0,22-22 16,-21 0-16,21 22 0,0-22 16,-21 0-16,21 1 0,-21-1 15,21 0-15,0-20 0,0 20 0,0-21 16,0 0-16,0 0 0,0 1 15,0-1-15,0 0 0,0 0 0,21-21 16,0 0-16,0 0 0,1 0 16,-1 0-16,0 0 0,0-21 15,0 21-15,0-21 0,1 0 0,-1-1 16,0 1-16,-21 0 0,21-21 16,0 21-16,0-22 0,1 22 0,-22-21 15,0 21-15,0-1 0,21 1 0,-21 0 16,0 0-16,0 42 31,0 0-31,0 0 0,0 1 16,-21-1-16,21 21 0,0-21 0,0 0 15,0 1-15,0-1 0,0 21 0,0-21 16,0 0-16,0 1 16,0-1-16,0-42 46,21-1-30,-21 1-16,0 0 0</inkml:trace>
  <inkml:trace contextRef="#ctx0" brushRef="#br0" timeOffset="12999.3">16404 953 0,'0'0'0,"0"-22"31,0 44-15,0-1 0,0 0-1,0 0-15,0 0 16,21-21 0</inkml:trace>
  <inkml:trace contextRef="#ctx0" brushRef="#br0" timeOffset="13324.04">16891 1080 0,'0'0'16,"0"-22"-16,0 1 16,0 0-16,0 0 15,-21 21 1,0 0-1,-1 21 1,1 0-16,21 0 0,-21 1 0,0-1 16,0 0-16,21 0 0,0 21 15,-21-20-15,21 20 0,-22-21 0,22 0 16,0 22-16,0-22 0,0 0 0,0 0 16,0 0-16,0 0 0,22 1 15,-1-22-15,0 21 0,0-21 0,0 0 16,0 0-16,22 0 0,-22 0 15,21 0-15,1 0 0,-22 0 0,21 0 16,-21-21-16,22 21 0,-1-22 16</inkml:trace>
  <inkml:trace contextRef="#ctx0" brushRef="#br0" timeOffset="15112.68">17378 1185 0,'0'-42'0,"0"84"0,0-105 0,0 21 15,0 20-15,0 1 0,0 0 0,-21 0 16,21 0-16,-22 21 0,1 0 15,0 0-15,0 0 0,0 21 16,0-21-16,-1 42 0,22-21 16,-21 1-16,0 20 0,0-21 0,0 21 15,0-20-15,21 20 0,0 0 16,-22-21-16,22 1 0,-21 20 16,21-21-16,0 0 0,0 0 0,0 1 0,0-1 15,21-21 1,1 0-16,-1 0 0,0 0 15,0 0-15,0 0 0,0 0 16,1 0-16,-1-21 0,0-1 16,0 1-16,0 0 0,-21 0 0,21 0 15,1-22-15,-1 22 0,-21-21 16,0 0-16,0 20 0,0-20 0,21 21 16,-21 0-16,0 0 0,-21 42 31,21 0-31,-21 0 15,21 21-15,0-20 0,0-1 16,0 0-16,0 21 0,0-21 16,0 1-16,0-1 0,0 21 0,21-21 15,-21 0-15,21-21 0,0 22 16,0-1-16,0-21 0,1 21 16,-1-21-16,0 0 0,0 0 0,0 0 15,0 0-15,1-21 0,20 21 16,-21-21-16,0-1 0,0 1 0,1 0 15,-1 0-15,0 0 0,-21-22 16,21 1-16,0 0 0,-21-1 0,21 1 16,1-21-16,-1 20 0,-21-20 15,21 20-15,-21-20 0,0 21 0,0-1 16,21 1-16,-21 21 0,0 0 16,0-1-16,0 1 0,0 42 31,0 1-31,-21-1 0,21 0 15,0 21-15,0-21 0,-21 22 0,21 20 16,-21-20-16,21-1 0,-22 0 0,22 1 16,0 20-16,0-21 0,0-20 15,0 20-15,0 0 0,0-21 0,0 1 16,0 20-16,0-21 16,22 0-16,-1 0 0,0-21 15,0 0-15,0 0 0,0 0 0,1 0 16,-1 0-16,0 0 15,0-21-15,21 21 0,-20-21 0,-1 0 16,0 0-16,0 0 0,0-1 16,0-20-16,1 21 0,-1 0 15,0 0-15,-21-1 0,0 1 0,0 42 32,0 1-17,0-1-15,0 0 16,0 0-16,0 0 0,-21 0 0,21 1 15,0-1-15,0 0 16,0 0-16,0 0 16,21 0-16,0-21 15,0 0-15,0 0 0,1 0 16,-1 0-16,0 0 0,0 0 16,0-21-16,0 21 0,1-21 0,20 0 15,-21 0-15,0 0 0,0-1 16,1-20-16,-1 21 0,0-21 0,0 20 15,0 1-15,-21-21 0,21 42 16,-21-21-16,0 0 0,0 42 31,0 0-31,-21 0 16,0 0-16,21 0 0,0 1 0,0-1 16,0 0-16,0 0 0,0 0 15,0 0-15,0 1 0,0-1 0,0 0 16,0 0-16,0 0 0,21-21 31,0 0-31,1 0 0,-1 0 16,0 0-16,0 0 0,-21-21 0,21 0 15,0 0-15,-21 0 16,0-1-16,0 1 0,0 0 0,0-21 16,0 21-16,0-1 0,0 1 15,-21 0-15,0 21 0,0 0 16,0-21-16,0 21 15,-1 0-15,65 0 47,-22 0-47,0 0 0,0-21 16,0 21-16,1-21 0,20 21 0,-21 0 16,0-22-16,22 22 0,-22 0 0,0 0 15,0 0-15,0 0 0,0 0 16,1 0-16,-1 22 15,-21-1-15,0 0 0,21 0 0,-21 0 16,0 0-16,0 22 16,0-22-16,0 0 0,0 0 0,0 0 15,0 1-15,0-1 0,0 0 0,0 0 16,0 0-16,0 0 16,0 1-16,-21-22 0,21 21 15,-21-21-15,21-21 47,0-1-47,0 1 16,0 0-16,0 0 0,0 0 15,0 0-15,0-1 0,21-20 0,0 21 16,0-21-16,-21 20 0,21-20 0,22 21 16,-22-21-16,0 20 0,0-20 15,21 21-15,-20 0 0,20 0 16,-21 21-16,21-22 0,-20 22 0,-1 0 15,0 0-15,0 0 0,0 22 0,0-1 16,-21 21-16,0-21 16,0 22-16,0-1 0,0-21 0,0 21 15,0 1-15,-21-1 0,21-21 16,-21 22-16,0-22 0,21 0 0,0 0 16,-21 0-16,0 0 0,21 1 15,-22-22-15,22 21 0,-21-21 16,21-21 31,0-1-47,0 1 15,0 0-15,0 0 0,0 0 16,0 0-16</inkml:trace>
  <inkml:trace contextRef="#ctx0" brushRef="#br0" timeOffset="15331.55">19113 762 0,'0'0'0,"-42"0"16</inkml:trace>
  <inkml:trace contextRef="#ctx0" brushRef="#br0" timeOffset="15605.86">17843 847 0,'0'0'15,"0"21"-15,22-21 16,-1 0 0,0 0-16,0 0 0,0 0 0,0 0 0,1 0 15,20 0-15,-21 0 0,0 0 16,22 0-16,-22 0 0,0 0 15,21 0-15,-21 0 0,1 0 16,-1 0-16,0 0 16</inkml:trace>
  <inkml:trace contextRef="#ctx0" brushRef="#br0" timeOffset="16717">1651 1926 0,'0'0'16,"-21"0"-16,-22 0 0,1 21 0,0-21 16,21 0-16,-22 0 0,1 0 0,0 22 15,20-22-15,1 0 16,0 0-16,0 0 0,42 0 31,21 0-15,-20 0-16,20 0 0,0 0 15,1 0-15,20 0 0,1 0 0,-1 0 16,22 0-16,-22-22 0,22 22 16,0 0-16,20 0 0,1 0 0,0-21 15,21 21-15,0 0 0,-21 0 16,21-21-16,0 21 0,0 0 0,0 0 16,21-21-16,-21 21 0,21 0 15,0 0-15,-21-21 0,22 21 16,-1-21-16,0 21 0,0 0 15,0 0-15,0-22 0,-21 22 0,0 0 16,0 0-16,0 0 0,-21-21 0,0 21 16,0 0-16,0 0 0,-22 0 15,1 0-15,-21 0 0,-1 0 0,1 0 16,-22 0-16,0 0 0,-21 0 16,1 0-16,-1 0 0,0 0 0,0 0 31,-21-21-16,0 0 17,21 0-32,0 21 0,-21-21 15</inkml:trace>
  <inkml:trace contextRef="#ctx0" brushRef="#br0" timeOffset="17791.38">8953 1947 0,'0'0'0,"-105"0"31,83 0-31,1 0 0,0 0 16,42 0 46,0 0-62,1 0 0,20 0 0,0 0 16,1 0-16,-1 0 0,21 0 15,-20 0-15,20 0 0,22 0 16,-22 0-16,22 0 0,0 0 0,21 0 16,-1 22-16,22-22 0,-21 0 15,42 0-15,-21 0 0,0 21 0,22-21 16,-1 21-16,21-21 0,-21 0 0,22 21 15,-22-21-15,21 0 0,0 21 16,1-21-16,20 21 0,-20-21 0,-1 0 16,0 22-16,22-22 0,-22 21 15,22-21-15,-22 0 0,21 21 0,1-21 16,-22 0-16,22 0 0,-1 21 0,-20-21 16,-1 0-16,21 0 15,-20 0-15,-1 21 0,0-21 0,1 0 16,-22 0-16,0 0 0,0 21 0,-21-21 15,21 0-15,-21 0 0,0 0 16,0 0-16,-21 0 0,0 0 0,-21 0 16,21 0-16,-22 0 0,1 0 0,-22 0 15,1 0-15,21 0 0,-43 0 16,21 0-16,-20 0 0,-1 0 0,0 0 16,1-21-16,-22 21 0,21 0 15,-21 0-15,1-21 0,-1 21 0,0 0 16,0 0-16,0 0 0,0 0 0,-21-21 15,22 21 1,-1 0-16,-21-21 94</inkml:trace>
  <inkml:trace contextRef="#ctx0" brushRef="#br0" timeOffset="41548.33">3683 3556 0,'21'0'16,"-21"-21"15,21 0-15,-21 0-1,0-1-15,0 1 16,0 0-16,0 0 15,0 0 1,0 0-16,0-1 0,0 1 16,0 0-16,0 0 15,21 0-15,-21 42 47,22-21-47,-22 21 0,0 0 16,0 0-16,0 1 0,0-1 0,0 0 15,0 21-15,0-21 0,0 22 16,0-22-16,0 21 0,0 1 0,0-1 16,0 0-16,0 1 0,0-22 15,0 21-15,-22 0 0,22 1 16,-21-1-16,21-21 0,0 22 0,-21-22 16,21 0-16,0 0 0,0 0 15,0 0-15,0 1 0,21-22 110,-21-22-95,21 22 1,-21-21-16,0 0 0,22 21 15</inkml:trace>
  <inkml:trace contextRef="#ctx0" brushRef="#br0" timeOffset="42343.57">4254 3747 0,'0'-22'15,"0"44"79,0-1-63,0 0-15,22-21 15,-1 0-15,0-21-16,-21 0 16,0-1-1,0 1-15,0 0 16,-21 21 15,0 0-15,-1 0-16,22 21 0,0 0 15,-21-21 1,21 22-16,0-1 16,21-21 30,1-21-14</inkml:trace>
  <inkml:trace contextRef="#ctx0" brushRef="#br0" timeOffset="44007.99">5546 3535 0,'0'-21'125,"0"0"-110,0-1 1,0 1 0,0 0-16,0 0 15,0 0-15,0 0 16,0-1-16,0 1 15,0 0-15,0 0 16,0 42 31,0 0-47,0 22 16,0-22-16,0 0 15,0 21-15,0-21 0,0 22 0,0-1 16,0 0-16,0 1 0,-22-22 15,22 21-15,-21 1 0,21-1 0,-21-21 16,21 21-16,-21-20 0,21 20 16,0-21-16,0 21 0,0-20 0,0-1 15,-21 0-15,21 0 0,0 0 16,0 0-16,21-42 47,0 21-47,-21-21 0,21 0 15,0 0-15,1 0 0,-22-22 16,21 22-16,0 0 0,0 0 0,0-22 16,0 22-16,1 0 0,-22-21 15,21 21-15,0-22 0,0 22 0,0 0 16,-21 0-16,21 0 0,1 21 16,-22-22-16,21 22 15,0 22-15,0-1 16,-21 0-16,0 0 0,0 0 0,21 0 15,-21 1-15,21-1 0,-21 0 0,0 21 16,0-21-16,0 1 16,0-1-16,0 0 0,22 0 0,-22 0 15,21 0-15,-21 1 0,21-1 0,-21 0 16,21-21-16,0 0 16,0 0-16,1 0 0,-1 0 15,0 0-15,0-21 16,0 21-16,0-21 0,1-1 0,-1 22 15,-21-21-15,21 0 0,0 0 16,0-21-16,0 20 0,-21 1 0,22-21 16,-22 21-16,21-22 0,-21 1 0,21 21 15,-21-21-15,0-1 16,0 1-16,0 0 0,0-1 0,0 22 16,0-21-16,0 21 0,0-22 15,0 22-15,-21 0 0,21 0 16,-21 0-16,21 42 31,0 0-31,0 0 16,0 0-16,0 0 0,0 1 0,0-1 15,0 0-15,0 0 0,0 0 16,0 0-16,21 1 0,0-22 16,-21 21-16,21 0 0</inkml:trace>
  <inkml:trace contextRef="#ctx0" brushRef="#br0" timeOffset="44460.29">6540 3852 0,'0'0'0,"22"0"31,-1 0-31,0 0 0,0 0 16,0 0-16,0-21 0,1 21 16,-1-21-16,0 21 0,0-21 0,0 21 15,-21-21-15,21 0 0,-21-1 16,22 22-16,-22-21 0,0 0 0,0 0 16,0 0-16,0 0 0,0-1 15,0 1-15,-22 0 0,1 21 0,0 0 16,0 0-16,0 0 0,0 0 0,-1 0 15,1 0-15,0 21 0,0 0 16,0 1-16,0-1 0,-1 21 16,22-21-16,0 0 0,-21 22 0,21-22 15,-21 0-15,21 21 0,0-20 16,0-1-16,0 0 0,0 0 16,0 0-16,21 0 0,0 1 15,1-22-15,-1 21 0,0-21 16,0 0-16,0 0 15,0 0-15,1 0 0,-1 0 0,0 0 16,0-21-16,0-1 0,0 1 16,22 0-16,-22 0 0</inkml:trace>
  <inkml:trace contextRef="#ctx0" brushRef="#br0" timeOffset="45075.55">7302 2921 0,'-42'85'32,"42"-64"-32,0 21 15,0 1-15,0-1 0,-21 0 0,21 1 16,0 20-16,-21-21 0,21 22 15,0-22-15,0 1 0,-21 20 0,21-21 16,-22 1-16,22-22 0,0 21 16,-21 1-16,21-22 0,-21 0 15,21 0-15,0 0 0,-21 0 0,21 1 16,0-1-16,0-42 62,0-1-62,0 1 0,0 0 0,0 0 16,0 0-16,0 0 0,0-1 0,21-20 16,0 21-16,0 0 0,-21 0 15,22-1-15,-1-20 0,0 21 0,0 21 16,0-21-16,0 0 16,22 21-16,-22 0 0,0 0 0,0 0 15,0 0-15,22 0 0,-22 0 16,0 21-16,0 0 0,0 0 0,1 0 15,-1 0-15,-21 1 0,0-1 0,0 0 16,0 0-16,0 0 0,0 0 16,-21 1-16,-1-1 0,1 0 0,0 0 15,-21 0-15,21-21 0,-22 21 16,22 1-16,-21-22 0,21 0 0,-22 21 16,22-21-16,0 0 0,0 0 0,0 0 15,-1 0-15,1 0 0,0 0 16,21-21-1,0-1-15,0 1 16,0 0-16,21 0 16</inkml:trace>
  <inkml:trace contextRef="#ctx0" brushRef="#br0" timeOffset="45760.16">8276 3344 0,'0'0'0,"0"-21"31,0 0-31,0 0 16,21 0-16,0 0 15,1-1-15,-1 1 0,-21 0 16,21 0-16,0 0 0,0 0 16,-21-1-16,21 22 0,-21-42 0,22 21 15,-22 0-15,0 0 16,0-1-16,0 1 0,0 0 16,-22 21-16,1 0 0,0 0 0,-21 0 15,21 0-15,-22 0 0,1 0 16,0 0-16,-1 21 0,1 0 0,21 1 15,-22-1-15,1 21 0,21-21 16,0 22-16,0-22 0,-1 21 0,22 0 16,0-20-16,0 20 0,0-21 15,0 21-15,0-20 0,0 20 0,22-21 16,-1 0-16,0 0 0,0 22 16,0-22-16,0 0 0,22 0 0,-22 0 15,21 1-15,-21-1 0,1 0 16,20 0-16,-21 0 0,0-21 15,0 21-15,1 1 0,-1-1 0,-21 0 16,0 0-16,0 0 16,-21 0-16,-22-21 15,22 0-15,-21 0 0,-1 22 0,1-22 16,0 0-16,-22 0 0,22 0 16,0 0-16,-1 0 0,1 0 0,0 0 15,-1 0-15,22-22 0,-21 22 0,21-21 16,-1 21-16,-20 0 0,21-21 15,0 21-15,42 0 47,0 0-47,0 0 0,22 0 0,-22 0 16,21 0-16,-21 0 0,22 0 16,-1 0-16,0 0 0,1-21 0</inkml:trace>
  <inkml:trace contextRef="#ctx0" brushRef="#br0" timeOffset="46119.69">8594 3620 0,'21'0'0,"0"-22"0,21-20 16,-42 21-1,0 0-15,21 21 0,-21-21 0,22-1 16,-22 1-16,0 0 15,0 0-15,0 0 16,-22 21 0,1 0-16,0 0 15,0 21-15,0 0 0,0 0 16,-1 0-16,1 1 0,0-1 0,21 21 16,0-21-16,-21 22 0,21-22 15,0 0-15,0 0 0,0 21 0,0-20 16,0-1-16,0 0 0,0 0 15,0 0-15,0 0 16,21-21-16,0 0 0,0 0 0,1 0 16,-1 0-16,21 0 0,-21 0 0,0 0 15,22 0-15,-22 0 0,21-21 16,-21 21-16,22-21 0,-22 0 0</inkml:trace>
  <inkml:trace contextRef="#ctx0" brushRef="#br0" timeOffset="46551.45">9059 3493 0,'0'0'15,"0"-22"-15,21 22 0,-21-21 0,0 0 16,22 21-16,-1 0 16,-21-21-16,21 21 0,0 0 15,0 0-15,-21 21 16,21 0-16,1 0 0,-22 1 15,0-1-15,21 0 0,0 0 0,-21 21 16,0-20-16,0-1 0,21 0 16,-21 0-16,0 0 0,0 0 0,0 1 15,0-1-15,0 0 0,0 0 16,0 0 0,-21-21-16,21-21 31,0 0-16,0 0-15,0 0 0,0-1 16,0 1-16,0 0 0,0-21 16,0 21-16,0-1 0,0 1 0,0-21 15,0 21-15,21 0 0,-21-1 16,21 22-16,-21-21 0,21 21 0,-21-21 16,22 21-16,-1 0 15,0 0 1,0 0-16,0 0 15,0 0-15</inkml:trace>
  <inkml:trace contextRef="#ctx0" brushRef="#br0" timeOffset="46987.9">9588 3344 0,'0'0'16,"0"-21"-16,0 0 15,0 42 17,0 0-32,0 1 0,0-1 15,0 0-15,22 0 0,-22 0 0,21 22 16,-21-22-16,21 0 0,-21 21 16,0-21-16,0 1 0,21-1 0,-21 0 15,21 0-15,-21 0 0,0 0 16,0 1-16,21-1 0,1-21 15,-1 0 17,-21-21-17,0-1-15,0 1 0,21 0 16,-21 0-16,0 0 0,0-22 16,21 22-16,-21-21 0,21 0 0,-21 20 15,0-20-15,21 21 0,1 0 16,-22-22-16,21 22 0,0 0 15,-21 0-15,21 21 0,0 0 0,0 0 16,1 0-16,-1 0 16,0 0-1,-21 21-15,0 0 16</inkml:trace>
  <inkml:trace contextRef="#ctx0" brushRef="#br0" timeOffset="47371.68">10118 3493 0,'0'0'15,"0"21"-15,21-21 0,0 0 16,0 0-16,0 0 16,0-21-16,1 21 0,-1 0 0,0-22 15,0 1-15,21 21 0,-20-21 16,-1 0-16,-21 0 0,21 21 15,-21-21-15,21-1 0,-21 1 0,0 0 0,0 0 16,0 0 0,-21 21-1,0 0-15,0 0 0,-1 0 16,1 21-16,0 21 0,-21-21 0,21 1 16,-1 20-16,1-21 0,0 21 0,0-20 15,0 20-15,21-21 0,0 0 16,0 0-16,0 1 0,0-1 0,0 0 15,0 0-15,21-21 0,0 21 16,0-21-16,0 0 0,1 0 0,-1 0 16,21 0-16,-21 0 0,0 0 15,22 0-15,-22 0 0,21 0 16,-21-21-16,22 21 0,-22-21 0,0 21 16</inkml:trace>
  <inkml:trace contextRef="#ctx0" brushRef="#br0" timeOffset="47807.44">10710 3344 0,'0'-21'0,"0"42"0,0-63 16,0 21-16,0 0 0,0 0 15,21 21-15,1-22 16,-1 22-16,0 0 0,0 0 0,0-21 16,22 21-16,-22 0 0,0 0 15,21 0-15,-21 21 0,22-21 16,-22 22-16,0-1 0,0 0 0,-21 21 15,21-21-15,-21 22 0,22-22 16,-22 21-16,0-21 0,0 22 0,0-22 16,0 0-16,0 21 0,0-20 0,0-1 15,-22 0-15,1 0 16,21 0-16,0 0 16,0-42-1,0 0 1,0 0-16,0 0 0,0 0 15,0-1-15,0 1 0,0-21 16,0 21-16,0-22 0,21 1 16,1 0-16,-1-1 0,-21 22 0,21-21 15,0 21-15,0-22 0,0 22 16,1 0-16,-1 0 0,21 21 0,-21-21 16,0 0-16,22 21 0,-22 0 15,0 0-15,21 0 0,-20 0 0,-1 0 16,0 0-16,0 0 0,0 0 0,0 0 15</inkml:trace>
  <inkml:trace contextRef="#ctx0" brushRef="#br0" timeOffset="48995.61">3111 5482 0,'0'-21'31,"-21"21"-31,0 0 16,21-21-16,0 0 15,0 0-15,0-1 16,0 1 0,0 0-16,21 21 0,0-21 15,1 21-15,-1-21 0,0 21 0,21-21 16,-21 21-16,1 0 15,20 0-15,-21 0 0,0 0 0,22 0 16,-22 0-16,0 0 0,21 21 16,-21 0-16,1 0 0,-22 0 0,0 22 15,21-22-15,-21 21 0,0-21 16,0 22-16,-21-1 0,-1 0 0,1-21 16,0 22-16,0-1 0,-21 0 15,-1 1-15,22-22 0,-21 21 0,-1-21 16,1 22-16,0-22 0,21 0 15,-22 0-15,22 0 0,-21-21 16,21 22-16,-22-22 0,22 0 0,-21 0 16,21 0-16,-1 0 0,-20 0 15,21 0-15,0 0 0,-22-22 0,22 1 16,0 21-16,0-21 0,0 0 16,0 0-16,21 0 0,0-22 0,0 22 15,0 0-15,0-21 0,0 20 16,0 1-16,21-21 0,0 21 0,0 0 15,0-1-15,0 1 0,22 21 16,-22-21-16,21 21 0,1 0 0,-22 0 16,21 0-16,-21 0 15,22 21-15,-22-21 0,0 21 0,21 22 16,-21-22-16,1 0 0,-22 0 16,21 22-16,-21-22 0,21 21 0,-21-21 15,21 0-15,-21 1 0,0-1 16,0 0-16,0 0 0,21 0 0,0 0 15,1-21 1,-1 0-16,0 0 16,0 0-1,0 0-15,-21-21 16,0 0-16,21 0 0</inkml:trace>
  <inkml:trace contextRef="#ctx0" brushRef="#br0" timeOffset="49224.48">3810 5736 0,'0'0'0,"21"0"16,-21-21-1,21 21-15,0 0 63,-21-21-63,22 21 15,-22-21-15</inkml:trace>
  <inkml:trace contextRef="#ctx0" brushRef="#br0" timeOffset="50016.03">5419 5630 0,'0'-21'15,"0"42"-15,21-42 0,-21 0 0,0 0 16,0 0-16,21 0 15,-21-1-15,0 1 0,21 21 16,-21-21-16,0 0 0,0 0 0,0 0 16,0-1-16,0 1 0,-21 0 15,0 0-15,0 0 16,-1 0-16,1 21 0,0 0 0,-21 0 16,21 0-16,-22 0 0,1 0 15,21 21-15,-43 0 0,22 0 0,0 21 16,-1-20-16,1 20 0,-22 0 15,43 1-15,-21 20 0,0-21 16,20 1-16,1-1 0,0 0 0,21 1 16,0-22-16,0 21 0,0-21 15,0 1-15,0-1 0,21 0 0,0 0 16,22-21-16,-22 0 0,21 0 16,-21 0-16,22 0 0,-1 0 0,0-21 15,1 0-15,-1 0 0,0-1 0,1 1 16,-1 0-16,-21 0 0,22-21 15,-1 20-15,-21-20 0,21 21 0,-20-21 16,-1-1-16,-21 22 0,0-21 16,21-1-16,-21 22 0,0-21 0,0 21 15,0 0-15,0-1 0,0 1 16,-21 21 0,21 21-16,-21 1 15,21-1-15,0 21 0,0-21 16,0 22-16,0-1 0,0-21 0,0 21 15,0-20-15,0 20 0,21-21 16,0 21-16,-21-20 0,21-1 0,0 0 16,0-21-16,1 21 0,-1 0 0,0-21 15,0 0-15,21 0 0,-20 0 16,-1 0-16,21 0 0,-21 0 16,22-21-16,-22 0 0,0 0 0,0 0 15</inkml:trace>
  <inkml:trace contextRef="#ctx0" brushRef="#br0" timeOffset="50328.28">6032 5419 0,'0'0'0,"0"-21"0,0-1 0,0 1 0,0 0 15,0 42 17,0 0-32,0 1 0,0-1 15,0 21-15,0 0 0,0 1 0,0-1 16,0 0-16,0 22 0,0-22 15,-21 22-15,21-1 0,0-20 16,0 20-16,0 1 0,0-1 0,0 1 16,-21-22-16,21 21 0,0 1 0,0-1 15,0-20-15,-21 20 0,21-20 16,-21-1-16,21 0 0,0-21 0,-21 1 16,21-1-16,0 0 0,0 0 0,0-42 31,0 0-31,0 0 0,21-1 15,-21 1-15,21-21 0,-21 0 0,21-1 16,-21 1-16,0 0 0,21-1 16</inkml:trace>
  <inkml:trace contextRef="#ctx0" brushRef="#br0" timeOffset="50636.1">6096 5652 0,'0'-43'0,"0"86"0,0-128 0,0 64 0,0-22 16,0 22-16,0 0 0,0-21 15,21 21-15,0-1 0,0 22 0,1-21 16,-1 0-16,0 21 0,0 0 16,21 0-16,-20 0 0,20 0 0,0 0 15,-21 0-15,22 0 0,-1 21 0,-21 0 16,0 1-16,1-1 0,-1 21 16,-21-21-16,0 0 0,0 22 0,0-22 15,-21 0-15,-1 0 16,-20 22-16,21-22 0,-21 0 0,-1 0 15,1 0-15,21-21 0,-22 21 0,22 1 16,-21-22-16,21 0 0,0 0 16,21 21-16,0-42 31,0-1-31,21 22 0,0-21 16,21 0-16,-21 0 0,22 0 0</inkml:trace>
  <inkml:trace contextRef="#ctx0" brushRef="#br0" timeOffset="50983.97">6985 5271 0,'0'-22'32,"-21"22"-32,0 0 15,-1 0-15,22 22 0,0-1 16,0 21-16,-21-21 15,21 22-15,0-1 0,0 0 0,0 22 16,0-1-16,0 1 0,0-1 0,-21 1 16,21-1-16,0 22 0,0-22 15,0 1-15,0-1 0,0 22 0,0-21 16,0-1-16,0 1 0,0 20 16,0-41-16,-21 20 0,21 1 15,0-22-15,-21 0 0,21 1 0,0-1 16,0-21-16,0 0 0,0 0 0,0 1 15,21-22 1,0 0-16,-21-22 16,21 1-16,0 0 0,-21 0 0,22 0 15,-22 0-15,21-22 0,-21 1 0,0 0 16</inkml:trace>
  <inkml:trace contextRef="#ctx0" brushRef="#br0" timeOffset="51287.79">6985 5609 0,'0'0'0,"0"-42"0,0-22 0,0 22 16,0 0-16,0 21 0,0-22 0,21 22 15,0 0-15,0 0 0,1 0 16,-1 21-16,0-22 0,0 22 16,0 0-16,22 0 0,-22 0 0,21 0 15,-21 22-15,22-1 0,-22 0 0,21 0 16,-21 0-16,0 0 0,-21 22 15,0-22-15,0 0 0,0 21 16,0-20-16,0-1 0,-21 21 0,0-21 16,0 0-16,0 1 0,-22-1 0,1 0 15,21 0-15,-21-21 0,20 21 16,-20-21-16,21 21 0,-21-21 0,20 22 16,-20-22-16,21 0 0,0 0 0,21-22 31</inkml:trace>
  <inkml:trace contextRef="#ctx0" brushRef="#br0" timeOffset="52048.26">8170 5122 0,'0'0'0,"21"0"0,1-21 16,-1 21-16,21-21 0,-21 0 16,0 0-16,22 0 0,-22-1 0,21 1 15,22-42-15,-22 20 0,-21 22 16,0 0-16,1-21 0,-1 21 15,-21-1-15,0 1 0,0 0 16,0 0-16,-21 0 0,-1 21 0,-20 0 16,21-21-16,-21 21 0,-1 0 15,-20 0-15,20 0 0,1 21 0,0 0 16,-22 0-16,22 0 0,0 0 16,-1 22-16,1-1 0,21-21 0,0 22 15,-1-1-15,22 0 0,0 1 16,0-1-16,0-21 0,22 21 0,-1-20 15,21 20-15,-21-21 0,0 21 16,22-20-16,-22-1 0,21 0 0,-21 0 16,22 21-16,-22-20 0,21-1 15,-21 0-15,22 0 0,-22 0 0,0 0 16,0 1-16,0-1 0,-21 0 16,0 0-16,0 0 0,0 0 15,-21 1-15,0-22 0,-21 21 16,21-21-16,-22 0 0,1 0 0,-22 0 15,22 0-15,0 0 0,-1 0 0,1 0 16,0 0-16,-1 0 0,22-21 16,0 21-16,-21-22 0,21 1 0,21 0 15,-22 21-15,22-21 0,0 0 0,-21 0 16,21-1-16,0 1 16,21 21-16,1-21 15,-1 21-15,21-21 16,-21 21-16,22-21 0,-1 21 0,0-21 15,1 21-15</inkml:trace>
  <inkml:trace contextRef="#ctx0" brushRef="#br0" timeOffset="52436.04">8678 5355 0,'43'-21'15,"-22"21"1,0-21-16,0 21 0,0-21 0,-21 0 16,43 21-16,-22-22 0,0 1 15,0 21-15,0-21 0,0 0 0,1 0 16,-1 21-16,-21-21 0,0-1 16,0 1-16,0 0 0,-21 21 15,-1 0-15,1 0 0,-21 0 16,21 21-16,-22-21 0,22 21 15,-21 22-15,21-22 0,0 0 0,-22 21 16,22-20-16,0 20 0,0-21 16,21 21-16,0-20 0,0 20 0,0-21 15,0 0-15,0 0 0,0 1 0,0-1 16,21 0-16,0 0 16,21-21-16,-20 21 0,20-21 0,0 0 15,-21 0-15,22 0 0,-1 0 0,22 0 16,-22 0-16,0-21 0,1 21 15,-1-21-15,-21 0 0,21 0 0,-20 21 16</inkml:trace>
  <inkml:trace contextRef="#ctx0" brushRef="#br0" timeOffset="52819.46">9229 5228 0,'0'0'15,"0"-21"-15,0 0 0,0 0 0,0 0 0,0-1 16,21 22-16,0 0 15,0 0-15,0 0 16,0 0-16,1 0 0,-1 0 0,0 22 16,0-22-16,-21 21 0,21 0 15,0 21-15,1-21 0,-1 1 0,0-1 16,0 0-16,0 21 0,-21-21 0,0 1 16,0-1-16,0 0 0,0 0 15,0 0-15,0 0 0,0 1 0,0-1 16,-21 0-1,0-21 1,0 0-16,21-21 16,0 0-1,0-1-15,0 1 0,0 0 16,0 0-16,0 0 0,0-22 0,0 22 16,0 0-16,0 0 0,21-21 15,0 20-15,-21 1 0,21 0 0,-21 0 16,21 0-16,1 0 0,-22-1 15,21 22-15,0 0 16,0-21-16</inkml:trace>
  <inkml:trace contextRef="#ctx0" brushRef="#br0" timeOffset="53272.21">9906 5101 0,'0'0'0,"-21"-21"15,21 0-15,0 0 16,0 0-16,0-1 16,21 44-1,0-1 1,0-21-16,0 21 0,1 21 0,-1-21 16,0 1-16,0 20 0,-21-21 15,21 21-15,0-20 0,-21-1 16,0 21-16,22-21 0,-22 0 0,21 1 15,-21-1-15,21 0 0,-21 0 16,0 0-16,0 0 16,21-21-16,0 0 15,-21-21 1,0 0-16,0 0 16,0 0-16,0 0 0,21-1 0,-21 1 15,22-21-15,-22 21 0,21-22 16,-21 1-16,21 21 0,0-21 0,-21 20 15,21-20-15,0 21 0,1 0 16,-22 0-16,21-1 0,0 22 16,0 0-16,0 0 0,-21-21 0,21 21 15,1 0-15,-1 0 0,0 0 16,0 21-16,-21 1 16,0-1-16,0 0 15,0 0-15</inkml:trace>
  <inkml:trace contextRef="#ctx0" brushRef="#br0" timeOffset="53643.99">10626 5292 0,'0'0'0,"21"0"0,0 0 0,0 0 16,0 0-16,0 0 15,1 0-15,-1-21 0,0 21 16,0-22-16,21 22 0,-20-21 0,-1 0 15,0 0-15,-21 0 0,21 0 0,-21-1 16,0 1-16,0 0 0,0 0 16,0 0-16,-21 21 15,0 0-15,0 0 16,-1 0-16,1 0 0,0 21 0,0 0 16,0 0-16,0 22 0,-1-22 15,1 0-15,0 21 0,21-21 16,0 1-16,0 20 0,0-21 0,0 0 15,0 0-15,0 1 0,0-1 0,0 0 16,21-21-16,0 21 0,-21 0 16,22-21-16,-1 0 0,0 0 0,21 0 15,-21 0-15,1 0 0,-1 0 0,21 0 16,-21 0-16,0-21 0,1 21 16,20-21-16,-21 0 0,0 0 0,0 21 15,1-22-15</inkml:trace>
  <inkml:trace contextRef="#ctx0" brushRef="#br0" timeOffset="54055.76">11239 4953 0,'0'0'15,"22"0"-15,-22-21 0,21 21 16,0 0 0,0 0-16,0 21 15,0 0-15,1 0 0,-22 1 0,21 20 16,0-21-16,0 21 0,0-20 15,0-1-15,-21 21 0,0-21 0,0 22 16,0-22-16,0 0 0,0 21 0,0-21 16,0 1-16,0-1 0,0 0 15,0 0-15,0 0 16,-21-21-16,0 21 0,0-21 16,0 0-1,21-21 1,0 0-16,0 0 15,0 0-15,21 0 0,-21-1 16,21 1-16,0-21 0,0 0 0,1 20 16,-1-20-16,21 0 0,-21-1 15,22 1-15,-22 0 0,21-1 0,-21 22 16,22 0-16,-22 0 0,0 0 0,0 0 16,0 21-16,0 0 0,1 0 15,-22 21 1,0 0-16,0 0 0,-22 0 15,1 0-15</inkml:trace>
  <inkml:trace contextRef="#ctx0" brushRef="#br0" timeOffset="55249.14">2984 7493 0,'0'-21'47,"0"0"-32,0 0 1,0-1 0,22 22-16,-1 0 0,0 0 15,0 0-15,0 0 0,0 0 16,1 0-16,20 0 0,-21 0 0,0 0 15,0 22-15,1-1 0,-1-21 16,0 42-16,-21-21 0,0 0 0,0 1 16,0-1-16,0 21 0,-21-21 0,0 0 15,-1 1-15,-20-1 16,21 0-16,0 0 0,-22 0 0,22 0 16,0-21-16,0 22 0,0-22 0,0 0 15,-1 0 1,22-22-1,0 1 1,22 0-16,-1 0 16,0 0-16,0 0 15,0 21-15,0 0 0,1 0 16,-1-22-16,0 22 0,21 0 16,-21 0-16,1 0 0,20 0 0,-21 22 15,0-22-15,0 21 0,1 0 16,-1 0-16,-21 0 0,21 0 15,-21 1-15,0-1 0,0 0 0,-21 21 16,0-21-16,-1 1 0,-20-1 0,0 21 16,21-21-16,-22 0 0,1 1 15,0-1-15,-1 0 0,22-21 16,-21 21-16,-1-21 0,1 0 0,21 0 16,-21 0-16,20 0 0,-20 0 0,21 0 15,0 0-15,0-21 0,-1 0 16,1 21-16,0-21 0,0-1 15,21 1-15,0 0 16,0 0-16,0 0 16,21 0-1,0-1-15,0 22 16,1-21-16,-1 21 0,0-21 0,21 21 16</inkml:trace>
  <inkml:trace contextRef="#ctx0" brushRef="#br0" timeOffset="55464.66">3873 7684 0,'0'0'0,"22"0"16,20-22 0,-21 22 46,0 0-62,-21-21 0,21 21 16,1 0-16</inkml:trace>
  <inkml:trace contextRef="#ctx0" brushRef="#br0" timeOffset="56496.07">5609 7281 0,'0'0'15,"0"-21"-15,0 0 0,0 0 0,0 0 16,0 0-16,0-1 0,0 1 16,0 0-16,0 42 31,0 22-31,0-1 0,0 0 16,0 1-16,-21 20 0,21-21 0,0 22 15,-21-22-15,21 22 0,0-22 16,0 0-16,-21 1 0,21-1 15,-22 0-15,22 1 0,0-22 0,0 0 16,0 0-16,0 0 0,0 1 16,22-22-1,-1 0-15,-21-22 0,21 1 16,0 0-16,0 0 0,-21 0 16,21 0-16,1-1 0,-1 1 0,0-21 15,0 21-15,0-22 0,22 22 0,-22-21 16,0 21-16,0-22 0,0 22 15,-21 0-15,21 0 0,-21 0 16,22 21-16,-22 21 16,0 0-16,0 0 15,0 22-15,0-22 0,0 21 0,0-21 16,0 22-16,21-22 0,-21 21 16,21-21-16,-21 22 0,21-22 0,-21 0 15,21 0-15,0 0 0,1 0 0,-1-21 16,0 22-16,0-22 0,21 0 15,-20 0-15,-1 0 0,21 0 0,-21-22 16,0 22-16,22-21 0,-22 0 0,21 0 16,-21 0-16,22 0 0,-22-22 15,0 22-15,0-21 0,0 21 16,1-22-16,-1 1 0,-21-22 0,0 22 16,0 0-16,0-22 0,0 22 15,0 0-15,0-1 0,0 1 0,0 21 16,0-22-16,0 22 0,-21 0 15,-1 21-15,1 0 16,21 21 0,-21 0-16,21 1 0,0-1 15,0 21-15,0-21 0,0 0 16,0 1-16,21-1 0,0 0 0</inkml:trace>
  <inkml:trace contextRef="#ctx0" brushRef="#br0" timeOffset="56879.9">6837 7662 0,'0'0'0,"21"22"16,0-22-16,0 0 15,0 0-15,1 0 16,-1-22-16,0 22 0,0-21 16,0 0-16,0 21 0,1-21 0,-1 0 15,0 0-15,0-1 0,0 1 0,-21-21 16,0 21-16,0 0 0,21-1 15,-21-20-15,0 21 0,0 0 0,0 0 16,-21 21-16,0 0 16,0 0-16,0 21 15,0 0-15,-1 0 0,1 0 0,0 22 16,0-1-16,0-21 0,0 21 16,21 1-16,0-1 0,-22-21 0,22 22 15,0-1-15,0-21 0,0 0 0,0 0 16,22 22-16,-1-43 0,0 21 15,0 0-15,0-21 0,0 0 0,1 21 16,-1-21-16,21 0 0,-21 0 0,22 0 16,-22 0-16,0-21 0,21 21 15,-21-21-15,22 0 0,-22 0 0,0-1 16,0 1-16,22-21 0,-22 21 16,0-22-16,0 1 0</inkml:trace>
  <inkml:trace contextRef="#ctx0" brushRef="#br0" timeOffset="57387.2">7599 6943 0,'0'0'0,"21"-21"0,-21-1 16,0 1-16,0 42 15,0 22 1,-21-22-16,21 21 0,-21 1 0,21-1 16,0 0-16,0 22 0,-22-22 15,22 22-15,-21-1 0,21 1 0,-21-22 16,21 21-16,0-20 0,0-1 15,0 0-15,-21 1 0,21-22 16,0 21-16,0-21 0,0 1 0,0-1 16,0 0-16,0 0 15,-21-21 1,21-21-16,0 0 16,0 0-16,0-1 0,0 1 15,0-21-15,0 21 0,0 0 16,0-22-16,21 22 0,0-21 0,0 21 15,0-22-15,22 22 0,-22 0 0,21 0 16,-21 0-16,22-1 16,-22 22-16,21 0 0,1 0 0,-22 0 15,0 0-15,21 0 0,-21 0 0,1 22 16,20-1-16,-21 0 0,0 0 16,-21 21-16,21-20 0,-21-1 0,0 21 15,0-21-15,0 0 0,-21 22 16,0-22-16,0 0 0,-21 0 0,20 0 15,-20 1-15,-21-1 0,20 0 0,1 0 16,0-21-16,-1 21 0,22-21 0,-21 0 16,-1 0-16,22 0 15,0 0-15,0 0 0,0 0 0,0 0 0,-1 0 16,1 0-16,21-21 16,0 0-16,0 0 0</inkml:trace>
  <inkml:trace contextRef="#ctx0" brushRef="#br0" timeOffset="58188.78">8530 6625 0,'0'0'0,"0"-21"15,0 42 17,0 22-32,0-22 0,0 21 15,0 22-15,0-22 0,-21 21 0,21 1 16,0-1-16,0 22 0,-21-21 15,21-1-15,0 1 0,0-1 0,-21-21 16,21 22-16,-22-22 0,22 1 16,0-22-16,0 21 0,0-21 0,0 0 15,0 1-15,0-1 0,-21-21 16,0 0 0,21-21-1,0-1-15,0 1 16,0 0-16,0 0 0,0 0 15,0 0-15,0-1 0,0-20 0,0 21 16,21 0-16,0-22 0,1 1 0,-1 21 16,0-21-16,21-1 0,1 22 15,-1 0-15,0 0 0,1 0 0,-1 21 16,21 0-16,-20 0 0,-1 21 16,0 0-16,1 0 0,-22 21 15,21-20-15,-21 20 0,1 0 0,-22 1 16,0-22-16,0 21 0,0 0 15,0-20-15,-22 20 0,1-21 0,-42 21 16,20-20-16,22-1 0,-21 0 16,0 0-16,-1-21 0,1 0 15,21 21-15,-22-21 0,22 0 0,-21 0 16,21 0-16,0 0 0,-1 0 0,1 0 16,21-21-16,0 0 15,0 0-15,0 0 16,21 21-16,-21-22 0,22 22 15,-1-21-15,0 21 0,21-21 0,-21 0 16</inkml:trace>
  <inkml:trace contextRef="#ctx0" brushRef="#br0" timeOffset="58599.84">9186 7260 0,'0'-21'16,"0"42"-16,0-63 0,21 21 0,-21 0 15,0-1-15,22 1 0,-22 0 16,21 0-16,0 21 0,0 0 16,0 0-16,0 21 15,1 0-15,-1 0 0,0 22 0,0-22 16,0 21-16,0 1 0,-21-22 16,0 21-16,22 0 0,-22 1 15,0-22-15,21 21 0,-21-21 0,0 1 16,0 20-16,0-21 0,0 0 0,0 0 15,-21 1-15,-1-22 16,1 0 0,21-22-1,0 1-15,0 0 16,0 0-16,0 0 0,0 0 16,0-1-16,0-20 0,0 21 0,0-21 15,0-1-15,0 22 0,0-21 0,21 21 16,-21-22-16,0 22 0,22 0 15,-1 0-15,0 0 0,-21-1 0,21 22 16,0 0-16,-21-21 0,21 21 16,1 0-16,-1 0 0,0 0 0,0 0 15,0 0-15</inkml:trace>
  <inkml:trace contextRef="#ctx0" brushRef="#br0" timeOffset="59075.59">10118 6985 0,'0'0'0,"-22"0"0,1 0 15,0 0-15,0 0 16,0 0-16,0 21 0,21 0 0,-22 1 16,1 20-16,21 0 0,-21-21 0,0 22 15,0-1-15,21 0 0,-21 1 16,21-1-16,-22 0 0,22 1 0,0-22 15,0 21-15,0-21 0,0 1 0,22-1 16,-1 0-16,0 0 0,0 0 16,0-21-16,22 0 0,-22 0 15,21 0-15,0 0 0,1 0 0,-1 0 16,-21 0-16,22-21 0,-1 21 16,-21-21-16,21 0 0,-20 0 0,-1-1 15,0-20-15,0 21 0,-21-21 0,0-1 16,0 1-16,0-22 0,0 22 15,0 0-15,0-22 0,-21 22 0,0 21 16,0-22-16,-1 1 0,-20 21 0,21 0 16,-21 21-16,20 0 0,-20 0 15,21 0-15,-21 0 0,20 0 0,-20 21 16,21 0-16,0 0 0,0 0 16,-1 22-16,1-1 0,21-21 15,0 22-15,0-1 0,0 0 0,0 1 16,0-22-16,0 21 0,0-21 15,0 0-15,21 1 0,1-1 0,20-21 16,-21 0-16,21 0 0,1 0 0,-1 0 16</inkml:trace>
  <inkml:trace contextRef="#ctx0" brushRef="#br0" timeOffset="59668.17">10880 7027 0,'0'0'0,"-22"0"16,1 22 0,0-1-16,21 0 0,0 21 15,-21 1-15,0-1 0,21 0 0,0 1 16,0-1-16,-21 0 0,21 1 0,-22-1 16,22-21-16,0 21 0,0-20 15,0-1-15,0 0 0,0 0 0,0 0 16,22-21-16,-1 0 0,0 0 15,0 0-15,0 0 16,0 0-16,1-21 0,-22 0 0,21 21 16,0-21-16,0 0 0,0-1 0,0-20 15,-21 21-15,22 0 16,-1-22-16,0 1 0,0 21 0,-21 0 16,21 0-16,-21-1 0,21 1 0,-21 0 15,0 42 1,0 0-16,0 1 0,0-1 15,0 21-15,0-21 0,0 0 0,0 22 16,0-22-16,0 0 0,0 0 16,0 22-16,0-22 0,22 0 15,-1 0-15,0-21 0,0 0 0,0 0 16,0 0-16,1 0 0,-1 0 16,21 0-16,-21 0 0,0 0 0,1-21 15,-1 0-15,21 0 0,-21-1 16,0 1-16,-21-21 0,22 21 15,-1-22-15,-21 1 0,21 0 0,-21-22 16,0 22-16,0 0 0,0-1 0,0 1 16,0 21-16,0-22 0,0 22 15,0 0-15,0 0 0,-21 21 0,0 0 16,-1 0-16,1 0 16,21 21-1,0 0-15,0 0 0,0 1 16,0-1-16,0 0 0</inkml:trace>
  <inkml:trace contextRef="#ctx0" brushRef="#br0" timeOffset="60107.97">12171 7133 0,'0'0'16,"0"-21"-16,21 0 0,-21 0 0,0 0 15,-21 21-15,0 0 16,-1 0-16,1 0 0,0 0 0,0 0 16,-21 0-16,20 21 0,1 0 0,-21-21 15,21 21-15,0 0 0,-1 22 16,1-22-16,21 0 0,-21 0 16,21 0-16,0 0 0,0 1 0,0-1 15,21 0-15,0 0 0,1-21 16,-1 21-16,0 0 0,0-21 0,21 22 15,-20-1-15,-1-21 0,21 21 16,-21-21-16,0 21 0,1 0 0,-1-21 16,0 21-16,-21 1 15,-21-22 1,0 0 0,-1 21-16,1-21 0,-21 0 0,21 0 15,-22 0-15,22 0 0,0 0 16,-21 0-16,21 0 0,-1 0 15,1 0-15,0 0 0,42 0 47,0-21-47,1 21 0,20-22 16</inkml:trace>
  <inkml:trace contextRef="#ctx0" brushRef="#br0" timeOffset="60519.74">12404 7345 0,'21'0'32,"0"0"-32,0 0 0,0-21 15,0 21-15,-21-21 0,43 21 0,-22-22 16,0 22-16,0-21 0,22 0 0,-22 0 15,0 0-15,0 21 0,0-21 16,0-1-16,1 1 0,-22 0 0,0 0 16,0 0-16,0 0 15,-22 21 1,1 0-16,21 21 0,-21 0 16,0 0-16,0 0 0,0 22 0,-1-22 15,22 21-15,0-21 0,-21 22 16,21-22-16,-21 21 0,21-21 0,0 0 15,0 1-15,0-1 0,0 0 0,0 0 16,0 0-16,21-21 0,0 21 16,1-21-16,20 0 0,-21 0 15,0 0-15,0 0 0,1 0 0,-1 0 16,0 0-16,21 0 0,-21 0 16,1-21-16,-1 21 0,0-21 15,0 21-15,0-21 0</inkml:trace>
  <inkml:trace contextRef="#ctx0" brushRef="#br0" timeOffset="60920.51">13060 7154 0,'0'0'16,"0"-21"-16,0 0 0,21 0 0,-21 0 15,21 0-15,-21-1 0,21 22 16,0-21-16,1 21 0,-1 0 16,0 0-16,0 0 0,0 0 15,0 0-15,43 0 0,-43 21 0,21 1 16,-20-1-16,-1 0 0,0 0 15,0 0-15,0 22 0,-21-22 16,21 21-16,-21 0 0,0-20 0,0 20 16,0-21-16,0 21 0,0-20 15,0-1-15,-21 0 0,0 21 0,0-42 16,21 21-16,-21 1 0,0-1 0,-1-21 16,1 0-1,0 0-15,21-21 16,0-1-1,0 1-15,0 0 0,0 0 16,21 0-16,0-22 0,1 22 0,-1-21 16,0 0-16,0 20 0,0-20 15,0 0-15,22-1 0,-22 1 16,0 21-16,0-21 0,0 20 0,22 1 16,-43 0-16,21 0 0,0 0 15,0 21-15,-21 21 16,-21-21-1</inkml:trace>
  <inkml:trace contextRef="#ctx0" brushRef="#br0" timeOffset="61955.94">3725 9102 0,'-21'0'0,"42"0"0,-42-21 0,0 21 15,0 0-15,0 0 0,21 21 16,-22 0-16,1 0 0,0 0 0,21 0 16,-21 22-16,0-1 0,0 0 15,21 1-15,-22-1 0,1 0 16,0 1-16,21-1 0,-21 0 15,0-20-15,0 20 0,-1-21 0,22 21 16,-21-20-16,0-1 0,0 0 16,21-42 15,21 0-15,0 21-16,0 0 0,1-22 0,20 22 15,-21 0-15,21-21 0,-20 21 0,20 0 16,0-21-16,1 21 0,-1-21 15,-21 21-15,21 0 0,1-21 0,-22 21 16,21-21-16,-21 21 16,22-22-16,-22 1 0,0 21 0,0-21 15,-21 0-15,21 0 0,-21 0 0,0-1 16,0 1-16,0 0 16,0 0-16,0 0 0,0 0 15,0-1-15,-21 22 16,0 0-16,0 22 15,21-1-15,-21 21 16,21-21-16,-21 22 0,21-1 16,0-21-16,-22 21 0,22 1 15,-21-1-15,21 0 0,-21 1 0,21-22 16,0 21-16,0-21 0,0 1 16,-21-1-16,21 0 0,0 0 0,0 0 15,0 0-15,0 1 16,21-22-1,-21-22 1,21 1-16,0 0 0,1 0 16,-1 0-16</inkml:trace>
  <inkml:trace contextRef="#ctx0" brushRef="#br0" timeOffset="62133.02">4508 9504 0,'64'-42'15,"-128"84"-15,149-84 0,-64 42 63,0 0-63,1 0 0,-1 0 0,0 0 16,21 0-16</inkml:trace>
  <inkml:trace contextRef="#ctx0" brushRef="#br0" timeOffset="63956.13">6308 9546 0,'0'0'0,"0"-21"0,0 0 15,0 0-15,-22 0 0,1-1 16,0 1-16,0-21 0,0 21 16,0 0-16,-22-1 0,22 1 0,-21 21 15,21-21-15,-22 21 0,1 0 16,0 0-16,-1 0 0,1 0 16,0 21-16,-1 0 0,1 1 0,0-1 15,20 21-15,-20-21 0,21 22 0,0-1 16,0 0-16,21 1 0,0-22 15,0 21-15,-22 0 0,22-20 0,0 20 16,0-21-16,0 0 0,22 0 0,-22 1 16,21-1-16,0-21 0,21 0 15,-21 0-15,22 0 0,-22 0 0,21 0 16,1 0-16,-1 0 0,0-21 16,1-1-16,-1-20 0,0 21 0,-21-21 15,22 20-15,-1-20 0,0 0 0,-20-1 16,20 1-16,-21-21 0,0 20 15,0 1-15,1-22 0,-22 1 16,0 21-16,0-22 0,21 1 0,-21 20 16,0-20-16,0 20 0,0 1 15,0 0-15,0 21 0,0-1 0,-21 1 16,-1 21-16,1 21 16,21 22-16,-21-1 15,21-21-15,0 43 0,-21-22 0,21 0 16,0 22-16,0-22 0,0 22 0,0-22 15,0 0-15,0 22 16,0-22-16,0 22 0,0-22 0,0 0 0,21-20 16,0 20-16,0 0 0,1-21 15,20 1-15,0-1 16,-21 0-16,22-21 0,-1 0 0,0 0 16,1 0-16,20 0 0,-20 0 0,-1-21 0,0 21 15,1-21-15,-1-1 0,0 1 16,1 0-16,-22 0 0,0-21 0,21 20 15,-42 1-15,0-21 0,0 21 0,0-22 16,0 22-16,0-21 0,0 21 16,0 0-16,-21-1 0,0 1 15,-21 0-15,20 21 0,1 0 0,-21 0 16,21 0-16,-22 0 0,22 0 16,-21 21-16,0 22 0,-1-22 15,43 0-15,-21 0 0,0 21 0,21-20 16,0 20-16,0-21 0,0 21 15,0-20-15,0-1 0,0 0 0,0 0 16,21 0-16,0 0 0,0 1 16,1-22-16,20 0 0,-21 0 15,0 0-15,0 0 0,22 0 0,-22 0 0,0-22 16,21 1-16,-20 21 0,20-63 16,-21 42-16,0-1 15,0 1-15,-21-21 0,0 21 0,0-22 16,0 22-16,0-21 0,0 21 0,0 0 15,0-1-15,0 1 0,0 0 16,-21 21 0,21 21-16,-21 0 0,21 1 15,-21-1-15,21 0 0,0 0 16,0 21-16,0-20 0,0 20 0,0-21 16,0 0-16,0 22 0,0-22 0,0 0 15,21 0-15,0 0 0,0 0 16,1 1-16,-1-22 0,0 0 0,0 21 15,21-21-15,-20 0 0,-1 0 16,21 0-16,-21-21 0,22 21 16,-22-22-16,21 1 0,-21 0 0,22-21 15,-22 21-15,0-1 0,21-20 0,-21 0 16,1-1-16,-1 1 0,0 0 16,-21-1-16,21 1 0,-21-21 0,21 20 15,-21-20-15,0 20 0,0-20 0,0 21 16,0-1-16,0 1 0,0 0 15,0 20-15,0 1 0,0 0 0,-21 21 16,0 0-16,0 0 0,21 21 16,0 22-16,-21-22 0,21 21 0,-22 0 15,22 1-15,0-1 0,0 0 16,0 22-16,0-22 0,0 1 0,0-1 16,0 0-16,0 1 0,0-1 15,0 0-15,22 1 0,-22-22 0,21 21 16,0-21-16,0 22 0,0-22 0,0 0 15,22 0-15,-22 0 0,21-21 16,-21 0-16,22 21 0,-1-21 0,0 0 16,-20 0-16,20 0 0,0-21 15,-21 21-15,22-21 0,-22 0 0,21 0 16,-21 0-16,1-1 0,-1 1 16,0-21-16,0 21 0,0-22 0,-21 22 15,21 0-15,-21-21 0,0 21 16,0-1-16,0 1 0,0 0 0,-21 21 15,0-21-15,0 21 0,0 0 16,0 0-16,-1 0 0,1 21 16,0 0-16,0-21 0,0 21 0,0 1 15,-1-1-15,22 21 0,0-21 0,-21 0 16,21 1-16,0 20 0,0-21 16,0 21-16,0 1 15,0-22-15,0 0 0,21 0 0,1-21 16,-1 21-16,0-21 15,0 0-15,0 0 0,0 0 0,1 0 16,-1-21-16,-21 0 0,21 21 16,0-21-16,0 0 0,-21 0 15,0-1-15,21-20 0,1 21 0,-22 0 16,21-22-16,-21 22 0,0 0 0,0-21 16,0 21-16,0-1 15,0 1-15,0 42 31,0 1-31,0-1 16,0 0-16,0 0 0,0 0 0,0 22 16,0-22-16,0 0 0,0 0 0,21 21 15,0-20-15,-21-1 0,21 0 16,0-21-16,1 21 0,-1 0 16,0-21-16,0 0 0,0 0 0,0 0 15,1 0-15,-1 0 0,0 0 16,0-21-16,0 0 0,0 0 0,1 21 15,-1-21-15,0-22 0,0 22 0,-21 0 16,0 0-16,0-22 0,0 22 16,0-21-16</inkml:trace>
  <inkml:trace contextRef="#ctx0" brushRef="#br0" timeOffset="64184">7451 9102 0,'-22'0'0,"44"0"0,-65 0 0,22 0 16,21 21-16,21-21 15,0 0-15,1 0 16,20 0-16,-21 0 0,21 0 0,22 0 16,-22-21-16,1 21 0,20 0 0,-21-21 15,22 21-15,-22-22 0,1 22 16,-1 0-16,0-21 0,1 21 0,-22 0 15,0-21-15,0 21 0,0 0 16</inkml:trace>
  <inkml:trace contextRef="#ctx0" brushRef="#br0" timeOffset="64647.28">9144 8805 0,'0'0'0,"0"-21"16,0 0-16,0 0 0,0 0 16,0 42-1,0 21-15,0 1 16,0-1-16,0 0 0,0 22 15,0-22-15,0 22 0,0-22 0,0 0 16,0 22-16,0-22 0,0 0 16,-21-20-16,21 20 0,-21-21 0,21 0 15,0 0-15,0 1 0,0-1 0,0 0 16,21-42 15,0 0-31</inkml:trace>
  <inkml:trace contextRef="#ctx0" brushRef="#br0" timeOffset="65259.44">8911 8996 0,'0'0'0,"-21"-21"0,0-22 0,-22-20 16,43 42-16,0-22 0,0 1 15,0 21-15,22 0 0,-1-22 16,21 43-16,-21-21 0,22 0 0,-1 0 15,0 21-15,1 0 0,20 0 0,-21 0 16,1 0-16,20 0 0,-20 0 16,20 21-16,-21 21 0,1-20 15,-1 20-15,-21 0 0,0 1 16,1-1-16,-22 0 0,0 1 0,-22-22 16,1 21-16,0 0 0,-21-20 0,-1 20 15,1-21-15,0 0 0,-1 0 16,1 1-16,0-1 0,21-21 0,-22 0 15,22 0-15,-21 0 0,21 0 16,21-21 0,21-1-16,21 1 15,-21 21-15,0-21 0,22 0 16,-22 21-16,21 0 0,1-21 0,-1 21 16,0 0-16,22 0 0,-22 0 15,22 21-15,-22-21 0,21 21 0,-20 0 16,20 22-16,-20-22 0,-1 0 15,-21 21-15,0-21 0,0 22 0,-21-22 16,0 0-16,0 21 0,-21-20 0,-21-1 16,21 21-16,-43-21 0,22 0 15,-22 1-15,22-1 0,-21 0 0,-1 0 16,1-21-16,-1 0 0,22 21 0,-22-21 16,22 0-16,-22 0 0,22 0 15,0-21-15,-1 21 0,1-21 0,0 0 16,21 0-16,-22 21 0,22-22 0,0 1 15,0 0-15,0 21 16,-1-21-16,22 0 16,22 21-1,-1 0-15,0-21 0,21 21 16,-21 0-16,22 0 0,-1 0 0,22-22 16,-22 22-16,21-21 0,-20 21 0</inkml:trace>
  <inkml:trace contextRef="#ctx0" brushRef="#br0" timeOffset="66535.34">10689 9186 0,'0'0'0,"21"-21"0,0 0 0,-21 0 16,0 0-16,0 0 0,0-1 0,-21-20 15,0 21-15,0 0 0,0 0 16,0-1-16,-1 1 0,-20 21 0,21 0 15,-21 0-15,20 0 0,-20 0 0,21 21 16,-21 1-16,-1 20 0,22-21 16,-21 21-16,21 1 0,-22-1 0,22 0 15,-21 1-15,21-1 0,-1-21 0,1 22 16,0-1-16,21 0 16,0-21-16,0 22 0,0-22 0,0 0 0,21 21 15,0-42-15,22 22 0,-22-1 16,21-21-16,-21 0 0,22 0 15,-1 0-15,-21 0 0,22-21 0,-22-1 16,21 1-16,-21 0 0,22 0 0,-22 0 16,0 0-16,0-1 0,0-20 15,0 21-15,1-21 0,-22 20 0,21-20 16,-21-43-16,0 43 0,0 21 16,0-21-16,0 20 0,0 1 15,0 0-15,0 42 31,-21 22-31,21-22 0,0 0 16,0 21-16,0-21 0,0 22 16,0-22-16,0 21 0,0-21 15,0 1-15,0-1 0,0 21 16,0-21-16,21 0 0,-21 1 0,21-1 16,0-21-16,0 0 15,0 0-15,1 0 0,20 0 0,-21 0 16,21 0-16,1 0 0,-1-21 0,22 21 15,-22-22-15,0 1 0,22 0 16,-22 0-16,0 0 0,1 0 0,-1-1 16,0 1-16,-20-21 0,-1 21 0,0-22 15,-21 1-15,21 21 16,-21-21-16,0 20 0,0 1 0,0 0 16,-21 0-16,0 21 0,0 0 0,-1 0 15,1 0-15,0 0 0,0 21 16,0-21-16,0 21 0,-1 0 0,22 1 15,0-1-15,0 21 16,0-21-16,0 0 0,22 1 0,-1-1 16,0 0-16,0-21 0,21 21 15,-20-21-15,-1 21 0,0-21 0,0 0 16,0 21-16,0-21 0,22 0 16,-22 22-16,21-1 15,-21 0 1,-21 0-1,-21-21-15,0 0 0,-21 0 16,21 0-16,-1 0 0,-20 21 0,21-21 16,-21 0-16,-1 0 0,22 0 0,0 0 15,-21 0-15,20 0 0,1 0 16,0 0-16,0 0 16,21-21-16,21 42 46,0-21-46,0 0 16,-21 21-16,22-21 0,-1 0 0,0 22 16,0-22-16,21 21 0,-20-21 15,-1 0-15,0 0 0,21 0 0,-21 0 16,22 0-16,-22 0 0,21 0 16,1 0-16,-1 0 0,0-21 0,1 21 15,-1-22-15,0 1 0,-21 21 0,22-21 16,-1 0-16,-21 0 0,22 0 0,-22-22 15,0 22-15,0 0 0,0-21 16,-21 20-16,0-20 0,0 21 0,0-21 16,0 20-16,0 1 0,0 0 0,-21 21 15,0 0 1,0 0-16,0 0 0,-1 0 0,1 0 16,0 21-16,0 0 0,21 1 0,-21 20 15,21-21-15,-21 0 0,21 22 16,0-22-16,0 0 0,0 0 0,0 21 15,0-20-15,0-1 0,21 0 16,0 0-16,0 0 0,0-21 0,0 21 16,1-21-16,-1 0 0,0 0 15,0 0-15,0 0 0,0 0 0,1 0 16,-1 0-16,0 0 0,0 0 0,0-21 16,0 0-1,-21 0-15,22 0 0,-1 21 16,-21-21-16,21-1 0</inkml:trace>
  <inkml:trace contextRef="#ctx0" brushRef="#br0" timeOffset="66700.24">12404 9292 0,'0'21'0,"-22"-21"16,1 22-16,21-44 62,0 1-46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1:08:11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6773 2328 0,'0'0'0,"21"0"0,1 0 0,-1 0 0,21 0 16,-21-21-16,0 21 0,1 0 15,-1 0-15,0 0 16,-21-21 0,-21 0 31,0 21-32,-1 0-15,1 0 0,0 0 16,0 0-16,-21 0 0,20 0 15,1 0-15,-21 0 0,0 0 0,-1 0 16,22 0-16,-21 0 0,-1 0 0,22 21 16,-21-21-16,21 0 0,0 21 15,-1-21-15,1 21 0,0-21 0,0 22 16,0-1-16,0-21 0,-1 21 16,22 0-16,-21 0 0,21 0 15,-21 1-15,21-1 0,0 21 0,-21-21 16,21 0-16,-21 1 0,21-1 0,0 0 15,0 21-15,0-21 16,0 1-16,0-1 0,0 0 0,0 0 16,0 21-16,0-20 0,0-1 15,0 0-15,0 21 0,0-21 0,0 1 16,0-1-16,0 21 0,0-21 16,0 22-16,-21-1 0,21-21 0,-22 21 15,22 1-15,-21-1 0,21 0 16,0 1-16,0-1 0,-21 0 0,21 1 15,0-1-15,-21 0 0,21 1 16,0-1-16,0 0 0,0 1 0,0-1 16,0 0-16,0 1 0,0 20 15,0-20-15,0-1 0,0 0 16,0 22-16,0-22 0,0 0 0,0 22 16,0-22-16,21 1 0,-21-1 15,0 21-15,0-20 0,0-1 0,0 22 16,0-22-16,0 21 0,0-20 0,0 20 15,0 1-15,0-1 0,0-20 16,0 20-16,0 1 0,0-22 0,0 21 16,0-20-16,0 20 0,0-20 15,0 20-15,0-21 0,0 22 0,0-1 16,0-20-16,0 20 0,0-20 16,0 20-16,21 1 0,-21-22 0,0 21 15,21-20-15,-21-1 0,0 22 16,0-22-16,22 21 0,-22-20 0,21 20 15,-21-20-15,0 20 0,0-21 16,21 22-16,-21-22 0,21 22 0,-21-22 16,0 0-16,21 1 0,0-1 15,-21 0-15,22 1 0,-22-1 0,21 0 16,0 1-16,0-1 0,-21 22 0,21-22 16,0 0-16,1 1 0,20-1 15,-21 0-15,0-21 0,0 22 0,22-1 16,-22-21-16,21 22 0,-21-22 0,22 0 15,-22 0-15,21 0 16,-21 0-16,22-21 0,-22 22 0,21-22 16,-21 0-16,22 0 0,-1 0 0,-21 0 15,22-22-15,-1 22 0,0-21 16,1 0-16,-1-21 0,0 21 0,1-22 16,-1 22-16,0-21 0,-21-22 0,22 22 15,-22 0-15</inkml:trace>
  <inkml:trace contextRef="#ctx0" brushRef="#br0" timeOffset="2441.17">6773 2244 0,'21'0'62,"1"0"-62,-1 0 0,0 0 16,0 0-16,0 21 0,22-21 15,-22 0-15,21 0 0,0 0 16,1 0-16,20 0 0,-20 0 0,20 0 16,-21 0-16,22 0 0,21 0 15,-22 21-15,22-21 0,-1 0 0,1 0 16,0 0-16,-1 0 0,1 0 16,0 0-16,-1 0 0,22 0 0,-21 0 15,21 0-15,0 0 0,-1 0 16,22 0-16,-21 0 0,21 0 0,-21 0 15,21 0-15,-21 21 16,21-21-16,0 0 0,0 0 0,0 21 16,0-21-16,-21 0 0,0 0 15,-1 22-15,1-22 0,0 0 0,0 21 16,0-21-16,-22 0 0,22 0 16,-21 21-16,21-21 0,-22 0 0,-20 0 15,21 0-15,-1 0 0,-20 0 16,20 0-16,1 21 0,0-21 0,-22 0 15,22 0-15,0 0 0,-22 0 16,22 0-16,-22 0 0,22 0 0,-22 0 16,-20 21-16,20-21 15,1 0-15,-1 0 0,1 0 0,-1 0 16,1 0-16,-1 0 0,-20 0 16,20 0-16,1 0 0,-1 0 0,1 0 15,-1 0-15,1 21 0,-1-21 16,-21 0-16,22 0 0,-22 0 0,1 0 15,-1 0-15,-21 0 0,21 0 16,1 0-16,-22 0 0,0 0 0,21 0 16,-20 0-16,-1 0 0,21 0 15,-21 0-15,0 0 0,1 0 0,-22 22 16,21-1-16,0 0 16,0 0-16,-21 0 0,0 0 15,0 1-15,0-1 0,0 21 16,0-21-16,0 0 0,0 22 15,0-22-15,0 21 0,0 1 0,0-22 16,0 21-16,0 0 0,0 1 16,0 20-16,0-20 0,0 20 0,0-21 15,0 22-15,0-1 0,0 1 16,0-22-16,0 22 0,0-1 0,-21-20 16,21 20-16,0-21 0,0 22 0,-21-1 15,21 1-15,-21-1 0,21 1 16,0-1-16,-22 1 0,22 21 15,-21 42-15,0-64 0,21 1 16,0-1-16,0 1 0,-21-1 16,21 1-16,0-1 0,-21 22 0,21-22 15,0 1-15,0-1 0,0 1 16,0-1-16,0 1 0,0-1 0,0 1 16,-21-1-16,21 1 0,0-1 15,-22 1-15,22-1 0,0 1 0,0-1 16,0-20-16,0 20 0,0-21 15,0 22-15,0-22 0,0 22 0,0-22 16,-21 22-16,21-22 0,0 21 16,0 1-16,0-22 0,0 22 0,0-22 15,0 22-15,0-22 0,0 0 0,0 43 16,0-43-16,0-21 16,0 22-16,0-1 0,0-21 0,0 22 15,0-1-15,-21-21 0,21 21 16,0-20-16,0 20 0,-21-21 0,0 0 15,21 22-15,-21-22 0,-1 0 0,22 21 16,-21-21-16,0 1 0,21-1 16,-21 0-16,0 0 0,0-21 0,-1 21 15,22 0-15,-21-21 0,0 22 0,0-22 16,0 0-16,0 0 16,-22 21-16,22-21 0,0 0 0,0 0 15,0 0-15,-22 0 0,22 0 0,-21 0 16,21 0-16,-22 0 0,22 0 0,-21 0 15,21 0-15,-22 0 0,1 0 16,21 0-16,-22 0 0,1 0 0,0 0 16,-1 0-16,1 0 0,0 0 0,-1 0 15,1 0-15,0 0 0,-1 0 16,-20 0-16,21-21 0,-22 21 0,22 0 16,-22 0-16,1 0 0,20 0 0,-20 0 15,-1 0-15,22 0 0,-21 0 0,20 0 16,-20 0-16,20 0 0,-20 0 15,21 0-15,-22 0 0,22 0 16,-22 0-16,1 0 0,20 0 0,-20 0 16,21 0-16,-22 0 0,22 0 15,-22 0-15,22-22 0,-22 22 0,22 0 16,-21 0-16,20 0 0,-20 0 0,20 0 16,1-21-16,-21 21 0,20 0 15,1 0-15,0 0 0,-1 0 0,1-21 16,0 21-16,-1 0 0,1 0 0,0 0 15,20 0-15,-20 0 0,0 0 0,-1 0 16,1 0-16,0 0 0,-1 0 16,1 0-16,0 0 0,-1 0 15,22 0-15,-21 0 0,0 0 0,20 0 16,-20 0-16,0 0 0,21 0 0,-1 0 16,-20 0-16,21 0 0,-21 0 15,20 0-15,-20 0 0,21 0 0,-21 0 16,20 0-16,-20 0 0,0 0 0,-1 0 15,1 0-15,0-21 0,-1 21 0,1 0 16,0 0-16,-22 0 0,22 0 16,0 0-16,-1-21 0,22 21 0,-21 0 15,-1 0-15,22 0 0,-21 0 0,21 0 16,-22 0-16,1 0 0,21 0 16,-21 0-16,-1 0 0,1 0 15,0 0-15,-1 0 0,1 0 0,-22 0 16,22 0-16,0 0 0,-1 0 15,-20 0-15,21 0 0,-1 0 0,-20 0 16,20 0-16,-20 0 0,21 0 0,-1 0 16,1 0-16,-22 0 0,22 0 15,0 0-15,-1 0 0,1 0 0,21 0 16,-21 21-16,20-21 0,1 0 0,0 0 16,0 0-16,0 0 15,0 0-15,-1 0 16,1 0-16,0 21 15,0-21-15,0 0 16,0 0-16,21-21 16,0 0-16</inkml:trace>
  <inkml:trace contextRef="#ctx0" brushRef="#br0" timeOffset="3272.82">8932 7705 0,'21'0'16,"1"0"-16,-1 0 15,0 0 1,0 0-16,0 0 31,-21 21 0,0 0-31,-21 0 0,0 0 16,0 1-16,-22-1 0,22 0 16,0 0-16,-21 0 0,21 0 15,-22 22-15,1-22 0,0 0 0,20 21 16,-20-20-16,0 20 0,-1-21 0,1 21 16,0-20-16,-1-1 0,22 21 15,-21-21-15,21 0 0,-22 1 0,22-1 16,0 0-16,0 0 0,0-21 0,21 21 15,-21-21-15,42-21 47,0 0-47,0 21 0,0-21 16,0 21-16,1 0 0,20-21 0,-21 21 16,21 0-16,-20 0 0,20-22 15,0 22-15,1 0 0,-1 0 0,0 0 16,-21 0-16,22 0 0,-1 0 0,0 0 15,1 22-15,-22-22 0,21 21 16,1-21-16,-22 21 0,21-21 16,0 21-16,-20-21 0,-1 0 0,42 21 15,-42-21-15,1 0 0,-22 21 16,21-21-16,0 0 16,-21-21 15,-21 0-31,0 0 0,-1 21 15,22-21-15,-21 0 0,0-1 16,0 1-16,21 0 0,-21 0 0,21 0 16,-21 0-16,21-1 0,-22 22 0,22-21 15,0 0-15,0 0 0,0 0 16,0 0-16,0-1 16,0 1-16,0 0 15,-21 0-15,21 0 16,0 0-16,0-1 0</inkml:trace>
  <inkml:trace contextRef="#ctx0" brushRef="#br0" timeOffset="4892.58">7260 1503 0,'0'0'0,"-21"-21"0,21 0 32,-21 42-17,21 0 1,0 21-16,-21-21 0,21 22 0,0-1 15,0 0-15,0 1 0,0-1 16,-22 0-16,22 1 0,-21-1 0,21 0 16,0-20-16,0 20 0,0-21 0,0 0 15,0 0-15,0 1 0,0-1 16,0 0-16,21-42 31,-21 0-31,0-1 16</inkml:trace>
  <inkml:trace contextRef="#ctx0" brushRef="#br0" timeOffset="5116.45">7154 1503 0,'0'-21'0,"0"42"0,0-63 15,0 20-15,0 1 0,21 0 16,1 0-16,-1 21 15,0-21-15,0 21 0,21-21 0,-20 21 16,-1 0-16,21-22 0,-21 22 16,0 0-16,1 0 0,20 0 15,-21 0-15,0 0 16,-21 22-16,-21-1 16,0 0-16,0-21 0</inkml:trace>
  <inkml:trace contextRef="#ctx0" brushRef="#br0" timeOffset="5284.49">7091 1799 0,'0'0'0,"0"21"0,0 1 0,21-22 16,0 0-16,0 0 0,0 0 16,1 0-1,20 0-15,-21 0 0,0 0 0,0 0 16,1 0-16,-1-22 0,0 1 15,0 21-15,0-21 0</inkml:trace>
  <inkml:trace contextRef="#ctx0" brushRef="#br0" timeOffset="5836.7">7874 1736 0,'0'0'0,"21"0"0,0 0 15,-21-21-15,0-1 16,21 22-16,-21-21 0,0 0 16,0 0-1,-21 21-15,0-21 0,0 21 0,0 0 16,0 0-16,-22 0 0,22 0 16,0 0-16,-21 0 0,20 0 0,-20 21 15,21 0-15,-21 21 0,20-20 16,-20-1-16,21 21 0,0 0 0,21-20 15,-21 20-15,21 0 0,0-21 16,-22 22-16,22-22 0,0 0 0,0 0 16,0 0-16,0 1 0,22-1 15,-1-21-15,0 0 0,0 21 0,0-21 16,0 0-16,1 0 0,20 0 16,-21-21-16,21 0 0,-20 21 0,20-22 15,0 1-15,-21 0 0,22-21 16,-22 21-16,0-1 0,21-20 0,-20 21 15,-1-21-15,-21-1 0,21 1 16,-21 21-16,21-22 0,-21 22 0,0 0 16,0 0-16,0 0 0,-21 42 31,0 0-31,21 21 0,-21-20 16,21-1-16,0 21 0,-22-21 0,1 22 15,21-22-15,-21 0 0,21 0 0,0 21 16,0-20-16,0-1 15,0 0-15,0 0 0,21 0 16,0-21 0,1 0-16,-1 0 0,0 0 0,0 0 15,0-21-15,0 0 0,1 21 0</inkml:trace>
  <inkml:trace contextRef="#ctx0" brushRef="#br0" timeOffset="6100.57">8361 1545 0,'0'0'0,"0"-21"16,-21 21-1,-1 0-15,1 21 16,21 0-16,-21-21 0,21 22 0,-21 20 16,0-21-16,21 0 0,0 22 0,0-22 15,0 21-15,0-21 0,-21 22 16,21-22-16,0 21 0,0-21 0,0 0 15,0 1-15,0-1 0,0 0 16,0 0-16,0 0 0,21-21 16,0 0-16,0 0 15,0 0-15,0 0 0,1 0 16,-1-21-16,0 0 0</inkml:trace>
  <inkml:trace contextRef="#ctx0" brushRef="#br0" timeOffset="6514.48">8509 1715 0,'0'0'0,"0"21"0,0 0 0,0 0 31,0 0-31,21-21 0,0 0 16,0 0-16,1 0 0,-1 0 15,0 0-15,0 0 16,0-21-16,0 0 0,1 21 0,-1-21 16,0 0-16,-21-1 15,0 1-15,0 0 0,0 0 16,0 0-16,-21 0 16,0 21-16,-1 0 0,1 0 15,0 0-15,0 21 0,0 0 16,0 0-16,-1 21 0,1-20 15,21 20-15,0-21 0,0 21 0,0 1 16,0-22-16,0 0 0,0 21 16,0-20-16,0-1 0,0 0 0,21 0 15,1 0-15,-1-21 0,0 0 0,0 21 16,21-21-16,-20 0 0,20 0 16,0 0-16,-21-21 0,22 0 0,-1 0 15,0 0-15,1 0 0,-1-1 16</inkml:trace>
  <inkml:trace contextRef="#ctx0" brushRef="#br0" timeOffset="7057.27">9334 1164 0,'0'0'0,"-42"0"15,42 21-15,0 1 0,-21-1 16,21 21-16,-21 0 0,21-20 0,0 20 15,-21 0-15,21 1 0,0-22 16,0 42-16,0-20 0,0-1 0,0 0 16,-22 1-16,22-1 0,0-21 15,0 21-15,0-20 0,-21 20 0,21-21 16,0 0-16,0 0 0,0 1 0,0-1 16,-21-21 30,21-21-46,0-1 0,0 1 16,0 0-16,0 0 0,0 0 0,0 0 16,0-22-16,21 22 0,0-21 15,1 21-15,-1-1 0,21 1 0,-21 0 16,0 0-16,1 0 0,20 21 16,-21 0-16,0 0 0,22 0 0,-22 21 15,0 0-15,0-21 0,0 21 16,0 0-16,1 1 0,-1 20 0,0-21 15,-21 0-15,21 0 0,-21 1 16,0-1-16,0 0 0,-21 0 16,0 0-16,0 0 0,-1 1 0,-20-1 15,21-21-15,-21 21 0,20-21 16,-20 21-16,0-21 0,21 21 0,-22-21 16,1 0-16,21 0 0,0 0 0,-1 0 15,1 0-15,0 0 0,42 0 47,0-21-47,1 21 0,-1 0 0</inkml:trace>
  <inkml:trace contextRef="#ctx0" brushRef="#br0" timeOffset="7752.35">10096 1672 0,'-21'0'0,"0"0"0,0 0 15,0 0-15,0 21 0,-1 1 0,1-1 16,0 0-16,0 0 16,0 0-16,21 0 0,-21 1 0,21 20 0,-22-21 15,1 0-15,21 0 16,0 1-16,0-1 0,0 0 0,0 0 15,0 0-15,21-21 0,1 0 16,-1 0-16,0 0 0,0 0 16,0 0-16,0 0 0,1 0 0,-1 0 15,21 0-15,-21-21 0,0 0 16,1 0-16,-22 0 0,21-1 16,-21 1-16,0 0 0,0 0 0,0 0 15,0 0-15,0-1 0,0-20 16,0 21-16,0 0 0,0 0 0,0-1 15,21 1-15,0 0 16,0 21-16,0 0 16,1 0-16,-1 0 0,21 0 0,-21 0 15,0 0-15,-21 21 0,22 0 16,-1 1-16,0 20 0,-21-21 0,21 0 16,-21 0-16,0 22 0,0-22 15,0 0-15,0 0 0,0 0 0,0 1 16,0-1-16,-21 0 0,21 0 0,0 0 15,0 0-15,0 1 16,21-22 0,0 0-1,0 0-15,1 0 0,-1-22 16,0 1-16,0 21 0,0-21 0,0 0 16,1 0-16,-1 0 0,-21-1 15,21-20-15,-21 21 0,0 0 0,0-22 16,0 22-16,0 0 0,-21 0 15,0 0-15,-1 21 0,22-21 0,-21 21 16,0 0-16,0 0 0,0 0 0,0 0 16,-1 0-16,22 21 15,-21 0-15,21 0 16,0 0-16,0 0 16,21-21-16,1 0 15,-1 0-15</inkml:trace>
  <inkml:trace contextRef="#ctx0" brushRef="#br0" timeOffset="8385.14">11070 1418 0,'0'0'0,"0"-42"16,0 21-16,0-22 15,0 22-15,-21 21 16,0 21-1,21 1-15,-21-1 0,21 0 16,0 21-16,0 1 0,0-22 0,0 42 16,0-20-16,-22-1 0,22 0 15,0 1-15,-21-1 0,21 0 0,0 1 16,0-22-16,-21 21 0,21-21 16,-21 0-16,21 1 0,0-1 15,0 0-15,-21-21 0,0 0 16,21-21-1,0 0 1,0-1-16,0 1 16,21 0-16,0 0 0,-21 0 0,42 0 15,-21-1-15,1 1 0,-1 0 16,21 0-16,-21 0 0,22 21 16,-22-21-16,0 21 0,21-22 0,-21 22 15,1 0-15,-22 22 31,-22-1-31,1-21 16,-21 0-16,21 21 0,0-21 16,-22 0-16,22 0 0,0 0 0,-21 21 15,20-21-15,1 0 0,0 0 16,21 21-16,-21-21 0,21 21 16,0 1-16,0-1 15,0 0-15,0 0 0,0 0 16,21 0-16,-21 1 15,21-1-15,0 0 0,1 0 0,-1-21 16,-21 21-16,21 0 0,0-21 16,0 22-16,0-22 0,1 0 0,-1 0 15,0 0-15,0 0 16,0 0-16,0 0 16,1-22-16,-1 22 15,-21-21-15,21 0 0</inkml:trace>
  <inkml:trace contextRef="#ctx0" brushRef="#br0" timeOffset="8585.03">11620 1884 0,'0'0'16,"-42"0"-1,63 0 48,0 0-63,1 0 15,-1 0-15</inkml:trace>
  <inkml:trace contextRef="#ctx0" brushRef="#br0" timeOffset="8916.84">12255 1566 0,'0'0'0,"0"-21"0,-21 21 0,21-21 0,-21 21 16,0 0-16,0 0 15,0 0-15,-1 0 16,1 0-16,0 21 0,0 0 0,0 1 15,0 20-15,-1-21 0,22 0 16,-21 22-16,21-1 0,-21-21 0,0 21 16,21-20-16,0 20 0,0-21 15,0 0-15,0 22 0,0-22 0,0 0 16,21 0-16,0 0 0,0-21 0,1 21 16,20-21-16,-21 0 0,0 22 15,22-22-15,-22 0 0,21 0 16,-21 0-16,22 0 0,-22-22 0,21 22 0,-21-21 15,22 0-15,-1 21 0</inkml:trace>
  <inkml:trace contextRef="#ctx0" brushRef="#br0" timeOffset="9816.36">12700 1715 0,'0'0'16,"0"-22"-16,-21 22 15,0 0-15,21 22 16,-22-22-16,22 21 0,-21 0 0,0 0 15,21 0-15,0 0 0,0 1 16,-21-1-16,21 0 0,0 21 0,0-21 16,0 1-16,0-1 15,0 0-15,0 0 0,21 0 16,0-21-16,0 0 0,1 0 16,-1 0-16,0 0 15,0 0-15,0 0 0,0 0 16,-21-21-16,22 0 0,-22 0 15,0 0-15,0-1 0,0 1 16,0 0-16,0 0 0,0 0 0,-22 0 16,1-1-16,0 1 0,21 0 15,0 0-15,0 0 16,0 0 0,21 21-16,0 0 15,1 0-15,-1 0 0,21 0 0,-21 0 16,22 0-16,-1 0 15,-21 0-15,21 0 0,1 21 0,-1-21 16,-21 21-16,0 0 0,1-21 0,-1 21 16,0 0-16,-21 1 0,0-1 15,0 0-15,0 0 0,0 0 0,0 0 16,0 1-16,0-1 0,0 0 16,0 0-16,0 0 0,-21-21 15,21 21-15,-21-21 31,-1 0-31,22-21 16,0 0-16,0 0 16,0 0-16,0 0 15,0-1-15,0 1 0,0 0 0,22 0 16,-1-21-16,0 20 0,0-20 16,0 21-16,22 0 0,-22 0 15,21-1-15,-21 1 0,22 0 0,-22 21 0,0 0 16,21 0-16,-21 0 0,1 0 15,-1 0-15,0 21 0,0 0 0,-21 1 16,0-1-16,21 0 0,-21 0 16,0 0-16,0 0 0,0 22 15,0-22-15,0 0 0,0 0 0,0 0 16,0 1-16,0-1 16,-21 0-16,0-21 15,0 0-15,0 0 0,-1 0 16,1 0-16,21-21 15,0 0-15,0-1 0,0 1 16,0 0-16,0 0 0,21 0 16,1-22-16,-1 22 0,0-21 15,21 21-15,-21-22 0,22 1 0,-22 21 16,21 0-16,1 0 0,-22-1 0,21 22 16,0 0-16,-20 0 0,20 0 15,-21 22-15,0-1 0,0 21 16,-21-21-16,0 22 0,0-22 0,0 21 15,0 0-15,0-20 0,0 20 0,0-21 16,0 21-16,-21-20 0,0 20 16,0-21-16,21 0 0</inkml:trace>
  <inkml:trace contextRef="#ctx0" brushRef="#br0" timeOffset="58025.22">17103 2138 0,'0'0'0,"0"-21"0,-22 0 0,22-1 15,0 1-15,0 0 16,-21 21-16,21-21 0,0 42 47,0 0-31,21 0-16,1 1 0,-1-1 0,0 21 15,0-21-15,0 0 0,0 22 0,22-1 16,-22-21-16,0 22 0,0-1 15,22-21-15,-22 21 0,0 1 16,21-22-16,-21 21 0,1-21 16,-1 22-16,21-22 0,-21 0 0,0 0 15,-21 0-15,22 1 0,-1-22 0,-21 21 16,21-21-16,-21-21 47,-21-1-47,21 1 0</inkml:trace>
  <inkml:trace contextRef="#ctx0" brushRef="#br0" timeOffset="58348.03">17738 2032 0,'0'0'0,"0"-21"15,0 42 1,-22-21 0,1 21-16,0 0 0,0 1 15,0-1-15,0 21 0,-22-21 0,22 22 16,-21-22-16,-1 21 0,1 0 16,0 22-16,-1-22 0,1 1 0,-64 41 15,64-41-15,0-1 16,-1 0-16,1-21 0,21 22 15,-22-22-15,22 0 0,0 0 0,21 0 16,-21-21-16,21 22 0,21-22 31,-21-22-31,42 1 0,-20 0 16,20 0-16,-21 0 0</inkml:trace>
  <inkml:trace contextRef="#ctx0" brushRef="#br0" timeOffset="59352.17">18775 1905 0,'0'0'0,"0"-21"0,0 0 15,21 0-15,-21-1 16,-21 44 0,21-1-1,-21 0-15,-1 21 0,1 1 16,0-1-16,21 0 0,-42 1 0,21-1 16,-1 21-16,1-20 0,-21 20 15,21 1-15,0-1 0,-22-20 0,22 20 16,0 1-16,0-22 0,0 0 15,-22 1-15,22-1 0,0-21 0,21 0 16,-21 0-16,0 1 0,21-1 16,0-42 15,0-1-31,0 1 0,0 0 16,0-21-16,0 21 0,0-22 0,0 1 15,21 0-15,-21-1 16,21 1-16,-21 21 0,0-22 0,21 22 15,-21 0-15,21 0 0,-21 0 0,21 21 32,1 21-32,-22 0 15,0 0-15,0 0 0,0 22 16,0-22-16,0 21 0,21-21 0,-21 22 16,21-22-16,-21 0 0,21 21 15,0-20-15,0-1 0,1 0 16,-1 0-16,21-21 0,-21 0 0,0 0 15,22 0-15,-22 0 16,21 0-16,-21-21 0,22 21 0,-22-21 16,21 0-16,-21-1 0,22-20 15,-22 21-15,0-21 0,0 20 0,0-20 16,1 0-16,-1-1 0,-21 22 0,0-21 16,21 21-16,-21 0 0,21-1 15,-21 1-15,0 42 31,0 1-31,-21-1 0,0 0 0,21 0 16,-21 21-16,21-20 0,0 20 16,-22-21-16,22 21 0,0-20 0,0-1 15,0 0-15,0 21 0,0-21 0,0 1 16,0-1 0,22 0-16,-1-21 0,0 0 15,0 0-15,21 0 0,-20 0 16,-1 0-16,21-21 0,-21 21 0,22-21 15,-22-1-15,21 1 0,-21 0 16,22-21-16,-22 21 0,0-22 0,0 1 16,-21 0-16,0-1 0,0 22 0,0-21 15,0 21-15,0-22 0,-21 22 16,0 0-16,0 0 0,-22 21 0,22 0 16,-21 0-16,21 0 15,-1 0-15,-20 0 0,21 0 0,0 0 16,0 21-16,-22-21 0,43 21 0,-21 0 15,0 0-15,21 1 0,-21-1 16,21 0-16,0 0 0,0 0 0,0 0 16,0 1-16,0-1 0,0 0 15,21-21-15,0 21 0,21-21 0,-20 0 16,-1 0-16,21 0 0</inkml:trace>
  <inkml:trace contextRef="#ctx0" brushRef="#br0" timeOffset="59652">20193 2223 0,'0'0'0,"0"-22"0,0-41 32,-21 63-32,0 0 15,-1 0-15,1 0 0,0 21 0,0 0 16,0 0-16,-22 1 0,22-1 15,-21 21-15,21-21 0,-22 22 0,22-1 16,0 0-16,21 1 0,0-1 16,0 0-16,0-21 0,0 22 0,0-22 15,0 21-15,21-21 0,0 1 16,22-1-16,-22 0 0,0-21 16,21 21-16,-20-21 0,20 0 0,0 0 15,-21 0-15,22 0 0,-1 0 16,0 0-16,1-21 0,-1 21 0,0-21 15</inkml:trace>
  <inkml:trace contextRef="#ctx0" brushRef="#br0" timeOffset="60368.5">20764 2371 0,'0'0'0,"0"-21"0,0-1 16,0 1-16,0 0 0,0 0 0,-21 21 16,0 0-16,0 0 15,0 0-15,-22 0 0,22 21 16,0-21-16,-21 21 0,21 0 0,-22 1 15,22 20-15,0-21 0,0 21 16,0-20-16,-1 20 0,1 0 0,0-21 16,21 22-16,-21-22 0,21 0 15,0 0-15,0 0 0,0 1 0,0-1 16,21 0-16,0-21 0,0 0 16,1 0-16,-1 0 0,0 0 15,21 0-15,-21 0 0,22-21 0,-22 0 16,0-1-16,21 1 0,-20 0 15,-1-21-15,0 21 0,0-22 16,0 1-16,0 0 0,-21-1 16,0 22-16,22-21 0,-22 21 0,0-1 15,-22 44 17,1-1-32,0 0 0,21 0 0,0 0 15,-21 22-15,21-22 0,-21 21 16,21-21-16,0 0 0,0 1 0,0-1 15,0 0-15,0 0 0,0 0 16,0 0-16,21-21 0,0 0 0,0 22 16,0-22-16,1 0 0,20 0 0,-21 0 15,0 0-15,22-22 16,-22 22-16,0-21 0,0 0 0,21 0 16,-20-21-16,-1 20 0,-21-20 15,21 0-15,0-1 0,21-41 16,-42 41-16,22 1 0,-1 0 15,-21-1-15,21 1 0,-21 0 0,21-1 16,-21 1-16,0 21 0,0 0 16,0 0-16,0-1 0,0 44 15,0-1 1,0 0-16,0 21 0,-21-21 16,0 22-16,0-22 0,21 21 15,0 1-15,-22-1 0,1 0 16,21 22-16,0-22 0,0 0 0,-21 1 15,21-1-15,0-21 0,0 22 16,0-22-16,0 0 0,0 0 0,0 0 16,0 0-16,21-21 15,0 0 1,1-21-16,-1 0 0,0 21 0,0-21 16,0 0-16,22-22 0</inkml:trace>
  <inkml:trace contextRef="#ctx0" brushRef="#br0" timeOffset="60824.23">21886 2096 0,'0'0'0,"0"-22"0,0 1 16,0 0-1,-21 21 1,0 0-16,0 0 15,-22 0-15,22 0 16,0 21-16,0 0 0,0 1 0,-22-1 16,22-21-16,0 21 15,0 0-15,0 0 0,0 0 0,21 1 16,0-1-16,0 0 16,0 0-16,21 0 0,0-21 15,0 21-15,0 1 0,0-22 0,22 21 16,-22-21-16,0 21 0,0 0 15,0-21-15,1 21 0,20 0 16,-42 1-16,0-1 16,0 0-16,-21-21 15,0 0-15,-1 21 0,1-21 16,-21 0-16,21 0 0,-22 21 0,22-21 16,0 0-16,-21 0 0,21 0 15,-1 21-15,1-21 0,0 0 16,0 0-16,0 0 0,21 22 15,21-22 17,0 0-32,0-22 0,0 22 15</inkml:trace>
  <inkml:trace contextRef="#ctx0" brushRef="#br0" timeOffset="61452.87">22140 2265 0,'0'0'0,"0"-21"0,0 0 16,-21 21-1,0 21 1,21 0-16,0 0 0,0 0 16,0 0-16,-21 1 0,21-1 15,0 21-15,-21-21 0,21 0 0,0 1 16,0 20-16,0-21 0,0 0 15,0 0-15,21 1 0,-21-1 16,21-21-16,0 0 0,0 0 16,0 0-16,1 0 0,-1 0 15,0 0-15,0 0 0,0-21 0,22-1 16,-22 1-16,0 0 0,-21 0 16,21 0-16,0-22 0,0 22 0,-21 0 15,0-21-15,22 21 0,-22-1 16,21 1-16,-21 0 0,0 0 15,21 21-15,-42 0 32,0 21-17,21 0-15,-22-21 0,1 21 0,21 22 16,-21-22-16,21 0 0,-21 21 0,0 1 16,21-1-16,0 0 0,0 1 15,-21-1-15,21 0 0,-22 1 16,22-1-16,0 0 0,0 1 15,-21-1-15,21-21 0,0 22 0,0-1 16,0 0-16,0 1 0,-21-1 0,21 0 16,-21 1-16,21-22 0,0 21 15,-21-21-15,0 22 0,-1-22 0,1-21 16,21 21-16,-21 0 0,0-21 16,0 0-16,0 0 0,-1 0 15,1 0-15,0 0 0,0 0 16,0 0-16,21-21 15,0 0-15,0 0 0,0-1 16,0 1-16,0 0 0,21 0 16,0-21-16,21-1 0,-20 22 15,-1-21-15</inkml:trace>
  <inkml:trace contextRef="#ctx0" brushRef="#br0" timeOffset="61868.64">22923 2223 0,'0'0'0,"-21"0"0,-21 0 0,21 0 0,0 0 0,-1 0 16,-20 0-16,21 21 16,0-21-16,-22 21 0,22-21 0,0 21 15,0-21-15,21 21 0,0 0 0,0 1 16,0-1-1,0 0-15,21 0 0,-21 0 16,21-21-16,0 21 0,1 1 16,20-22-16,-21 21 0,0-21 0,0 21 15,1 0-15,-1-21 0,-21 21 16,0 0-16,21-21 0,-21 22 16,0-1-16,0 0 0,0 0 15,0 0-15,-21-21 0,0 21 0,-1-21 16,1 0-16,0 22 0,-21-22 15,21 0-15,-22 0 0,22 0 16,0 0-16,-21 0 0,20 0 16,1 0-16,21-22 31,0 1-31,21 0 16,1 0-16,-1 21 0,0-21 0</inkml:trace>
  <inkml:trace contextRef="#ctx0" brushRef="#br0" timeOffset="62200.45">23347 1799 0,'0'0'0,"-21"21"15,21 1-15,-22-22 0,22 21 16,0 21-16,-21-21 0,0 22 0,0-22 16,0 21-16,21 0 0,-21-20 15,-1 20-15,1 0 0,0 1 16,0-1-16,0 0 0,21-21 16,-21 22-16,21-1 0,-22-21 0,22 22 15,0-22-15,0 0 0,0 0 16,0 0-16,0 0 0,0 1 0,22-1 15,-1-21-15,0 0 16,0 0 0,0-21-16,0-1 0,1 22 0,-22-21 15</inkml:trace>
  <inkml:trace contextRef="#ctx0" brushRef="#br0" timeOffset="62412.33">23093 2307 0,'-21'0'15,"42"0"1,0 0-16,0 0 0,0 0 0,0 0 16,1 0-16,-1 0 0,0 0 15,0 0-15,21 0 0,-20 0 0,-1 0 16,0 0-16,0 0 0,21-21 0,-20 21 15,-1 0-15</inkml:trace>
  <inkml:trace contextRef="#ctx0" brushRef="#br0" timeOffset="62521.26">23685 2265 0,'-21'0'16</inkml:trace>
  <inkml:trace contextRef="#ctx0" brushRef="#br0" timeOffset="63488.53">23601 2582 0,'106'0'31,"-64"0"-31,-21 0 0,0 0 0,22 0 15,-22-21-15,0 0 0,0 21 16,0-21-16,0 0 0,1 0 0,-1-1 16,0-20-16,0 21 0,-21 0 15,21 0-15,-21-1 0,21 1 0,-21 0 16,0 0 0,0 42-1,0 0 1,-21 0-16,0 1 0,0-1 0,21 0 15,-21 0-15,0 0 0,21 0 16,-22 1-16,22-1 0,0 0 16,-21 0-16,21 0 0,0 0 0,-21-21 15,21 22-15,0-1 0,0-42 47,0-1-31,0 1-16,0 0 15,0 0-15,21-21 0,0 20 0,1 1 16,-1 0-16,-21-21 0,21 21 16,0-1-16,0 1 0,0 21 0,1-21 15,-22 0-15,21 21 0,0 0 16,0 0-16,0 0 0,0 0 16,-21 21-1,0 0-15,0 0 16,0 1-16,0-1 0,0 0 15,0 0-15,0 21 0,-21-20 16,21-1-16,0 0 0,0 0 16,0 0-16,-21-21 31,21-21-15,0 0-1,0 0-15,0 0 0,0-1 0,0-20 16,0 21-16,21 0 15,-21 0-15,21-1 0,1 1 0,-1-21 16,0 21-16,0 0 0,0-1 16,0 22-16,1-21 0,-1 21 0,0 0 15,0 0-15,0 0 16,0 0-16,1 21 0,-22 1 0,21-1 16,0 0-16,-21 0 0,0 0 15,0 22-15,0-22 0,0 21 0,0-21 16,0 0-16,0 1 0,0 20 15,0-21-15,0 0 0,-21 0 16,0-21-16,21 22 0,-22-1 0,1-21 16,0 0-1,0 0-15,0 0 16,21-21 0,0-1-16</inkml:trace>
  <inkml:trace contextRef="#ctx0" brushRef="#br0" timeOffset="64048.21">23601 2265 0,'0'0'0,"21"0"31,0 0-15,0 0-16,0 0 0,1 0 15,-1 0-15,0 0 0,0 0 16,0 0-16,0 0 0,1 0 16,-1-21-16,0 21 0,0 0 15,-21-21-15,0-1 0,0 1 16,0 0 0,0 0-16,-21 21 15,21-21-15,-21 21 0,0 0 16,-1 0-16,1 0 0,0 0 0,-21 0 15,21 21-15,-1 0 0,1 0 16,0 0-16,0 1 0,0-1 16,21 0-16,-21 21 0,21-21 0,-22 1 15,22 20-15,0-21 0,0 0 16,0 0-16,0 22 0,0-22 0,0 0 16,0 0-16,0 0 15,22 1-15,-1-22 0,0 21 0,21-21 16,1 0-16,-22 0 15,0 0-15,21 0 0,-21 0 0,1 0 16,-1 0-16</inkml:trace>
  <inkml:trace contextRef="#ctx0" brushRef="#br0" timeOffset="67944.07">1482 9610 0,'0'0'0,"0"21"0,0 0 0,-22 21 0,22-20 15,0-1-15,0 0 0,0 0 16,0 0-16,0 0 0,0 1 16,-21-1-16,21 0 15,0 0 1,0-42 31,0 0-32,0 0-15,0-1 0,21 1 0,-21 0 16,22-21-16,-1 21 0,0-22 16,0 1-16,0 0 0,0-22 0,22 22 15,-22-22-15,21 1 0,1-1 0,-1-20 16,0-1-16,1 0 0,-1 1 15,21-1-15,1 0 0,-1-21 0,1 1 16,21 20-16,-1-21 0,1 0 16,0 0-16,-1 1 0,1-1 0,0 0 15,20 0-15,-20 0 0,21 0 16,0 1-16,0 20 0,-1 0 0,1 1 16,21-1-16,-21 0 0,0 22 15,0-1-15,21-20 0,-21 20 16,-1 22-16,1-22 0,0 1 0,0-1 15,0 22-15,-22 0 0,1-1 0,0 1 16,-22 0-16,1 20 0,-1-20 16,1 21-16,-22 0 0,0 0 0,1 21 15,-22-22-15,0 1 0,0 21 16,0 0-16,-21-21 0,22 21 0,-44 0 78,1 0-78,0 0 16,0 0-16,0 21 0,0-21 0</inkml:trace>
  <inkml:trace contextRef="#ctx0" brushRef="#br0" timeOffset="68476.77">4530 5990 0,'0'0'0,"-22"0"16,1 0-16,0 0 0,21 21 31,21 1-16,0-22-15,1 21 0,-1-21 16,0 21-16,21-21 0,1 21 16,-1-21-16,0 0 0,1 0 0,-1 21 15,0-21-15,1 0 0,20 0 16,-21 0-16,1 0 0,-1 0 0,0 0 16,1 0-16,-1 0 0,-21 0 0,22 0 15,-1 0-15,-21 0 16,21 0-16,-20 0 0,-1 0 0,0 0 15,0 0-15,-21 21 32,-21-21-17,0 22-15,0-1 0,-1 0 16,1 0-16,0 0 0,0 0 16,-21 22-16,20-1 0,1 0 0,-21 1 0,21-1 15,-22 22-15,22-22 0,0 0 16,-21 1-16,21-1 0,-1 0 0,-20 1 15,21-22-15,0 21 0,21-21 0,-21 22 16,21-22-16,-22 0 16,22 0-16,0 0 0,0 0 15,-21-21-15,21 22 0,-21-22 16,0 0-16,21 21 0</inkml:trace>
  <inkml:trace contextRef="#ctx0" brushRef="#br0" timeOffset="69337.84">3090 10224 0,'0'21'0,"0"-42"0,-21 63 16,21 0-16,-21-21 0,21 22 16,0-22-16,0 0 0,-21 0 0,21 0 15,-21 1-15,21-1 0,0 0 0,0 0 16,0 0-16,-22 0 15,22 1-15,0-44 32,0 1-17,0 0-15,22 0 0,-1 0 16,0-22-16,0 1 0,0 0 0,0-1 16,22-20-16,-1-1 0,22 1 0,-1-22 15,1-21-15,-1 22 0,22-22 16,-1-21-16,1 21 0,21-21 0,-21 0 15,20 21-15,1-21 0,0 0 0,21 21 16,-21 1-16,21-22 0,-21 21 16,0 0-16,21 0 0,-22 0 15,1 22-15,0-22 0,0 21 0,0 0 16,0 22-16,-22-22 0,22 22 16,-21-1-16,-1 1 0,1-1 0,-21 22 15,-1 0-15,1-1 0,41-20 16,-62 20-16,-1 22 0,0 21 15,1-21-15,-22 0 0,0 21 0,0 0 16,0 0-16,-21-21 16,22 21-1,-44 0 48,1 0-48,0 0-15,0 0 0,0 0 16,0 0-16,-1 0 16,1-21-16,0 21 0,0 0 0,0 0 15,0 0-15,-1 0 0,1-22 0</inkml:trace>
  <inkml:trace contextRef="#ctx0" brushRef="#br0" timeOffset="71445.88">5821 7027 0,'-43'22'0,"86"-44"0,-107 44 0,43-22 0,0 21 16,0-21-16,0 21 0,-1-21 16,22 21-1,22-21 1,20 0 0,-21 0-16,0 0 0,22 0 15,-22 0-15,21 0 0,0 0 0,-20 0 16,20 0-16,0 0 0,1 0 0,-1 0 15,0 0-15,-21 0 0,22 0 16,-1-21-16,0 21 0,1 0 0,-1 0 16,-21 0-16,22-21 0,-22 21 0,0 0 15,0 0-15,0 0 0,0 0 16,-42 21 31,0-21-47,0 21 15,0 0-15,0-21 0,21 21 0,-22 1 16,1-1-16,0 0 0,21 0 16,-21 21-16,0 1 0,0-22 0,-1 21 15,1 22-15,0-22 0,-21 0 0,21 1 16,-1-1-16,-20 22 0,21-22 16,-21 0-16,20 1 0,1-22 0,0 21 15,0-21-15,0 22 0,0-22 16,21 0-16,-22 0 0,22 0 0,-21 0 15,21 1-15,0-1 32,-21-21 108,21-21 95,0-1-157,0 1 141,0 0 718</inkml:trace>
  <inkml:trace contextRef="#ctx0" brushRef="#br0" timeOffset="75573.69">3916 11388 0,'0'0'0,"0"-21"15,0-1-15,0 1 0,0 0 16,0 0-16,0 0 15,-21 21 17,21 21-32,0 21 15,0-21-15,0 22 0,0-1 0,0 0 16,0 22-16,0-22 0,0 1 16,0-1-16,0 0 0,0 1 0,0-1 15,0-21-15,0 21 0,0-20 0,-22 20 16,22-21-16,0 0 0,0 0 15,0-42 17,0 0-32,0 0 0,0 0 15,0 0-15,0-22 0,0 22 0,0 0 16,0-21-16,0-1 0,0 22 16,22-21-16,-22-1 0,0 1 0,0 21 15,21-21-15,0-1 0,-21 22 0,21 0 16,-21 0-16,21 21 0,0 0 15,1 0-15,-1 21 0,-21 0 16,21 0-16,0 0 0,-21 22 16,21-22-16,-21 21 0,0 1 0,21-22 15,-21 21-15,22-21 0,-22 22 16,0-22-16,0 21 0,0-21 0,0 0 16,21 1-16,-21-1 0,21-21 15,0 0-15,0 0 16,0 0-16,1-21 15,-22-1-15,21 1 0,-21 0 16,21 0-16,-21 0 0,21-22 0,0 22 16,-21-21-16,21 21 0,1-22 15,-1 1-15,-21 21 0,21-21 0,0-1 16,0 22-16,0 0 0,-21 0 0,22 21 16,-1 0-1,0 21-15,-21 0 16,0 0-16,0 22 0,21-22 0,-21 21 15,21 0-15,-21-20 0,0 20 16,0 0-16,0-21 0,0 22 0,21-22 16,-21 0-16,22 0 0,-1 0 0,-21 1 15,21-1-15,0-21 0,0 0 16,0 0-16,1 0 0,-1 0 0,0 0 16,21-21-16,-21 21 0,1-22 0,20 1 15,-21 0-15,0 0 0,22 0 16,-22-22-16,0 22 0,0 0 15,0-21-15,0 21 0,-21-22 0,0 22 0,22-21 16,-22 21-16,0-22 16,21 22-16,-21 0 0,0 0 0,0 42 31,0 0-31,0 0 16,0 0-16,0 22 0,0-22 0,0 21 15,0 1-15,-21-22 0,21 21 0,0-21 16,0 0-16,0 22 0,0-22 15,0 0-15,0 0 0,0 0 0,21 1 16,0-22-16,0 0 0,-21 21 16,21-21-16,0 0 0,22 0 0,-22 0 15,0-21-15,0 21 0,0-22 16,22 1-16,-22 0 0,0 0 16,0 0-16,0-22 0,22 22 0,-22 0 15,0-21-15,0-1 0,-21 22 0,21-21 16,1 0-16,-22 20 0,0 1 0,0-21 15,0 21-15,0 0 0,0-1 16,0 44 0,0-1-16,0 0 15,0 0-15,0 0 0,0 22 16,-22-22-16,22 0 0,0 21 0,0-21 16,-21 22-16,21-22 0,0 0 15,0 0-15,0 22 0,0-22 0,21 0 16,-21 0-16,22-21 0,-1 21 15,0 0-15,0-21 0,0 0 16,0 0-16,1 0 0,-1 0 0,21 0 16,-21 0-16,0-21 0,22 0 15,-22 21-15,0-21 0,21-21 0,-20 20 16,-1 1-16,0-21 0,0 0 16,21-1-16,-20 1 0,-1 0 0,-21-1 15,21 1-15,0-22 0,0 22 0,-21 0 16,0-1-16,0-41 15,21 63-15,-21-1 0,0 1 16,0 0-16,-21 21 16,21 21-16,-21 0 15,21 1-15,-21 20 0,21 0 16,0 1-16,0-1 0,0 0 0,0 1 16,-21 20-16,21-21 0,0 1 0,0-1 15,0 0-15,0 1 0,0-22 0,0 21 16,0-21-16,0 22 0,21-22 15,0 0-15,0 0 0,0 0 16,1-21-16,-1 0 0,0 0 0,0 0 16,0 0-16,0 0 0,1 0 15,-1-21-15,21 21 0,-21-21 16,0 0-16,22 0 0,-22-22 0,0 22 16,21 0-16,-20-21 0,-1-1 15,0 1-15,0 0 0,0-1 0,-21-20 16,21 21-16,1-22 0,-1 22 0,-21-1 15,0 1-15,21 0 0,-21-1 0,21 1 16,-21 21-16,0 0 0,0 0 16,0-1-16,0 1 0,0 42 15,0 1 1,-21-1-16,21 21 0,-21-21 16,21 43-16,0-22 0,-21 0 0,21 22 15,-22-22-15,22 22 0,-21-22 16,21 22-16,0-22 0,0 0 15,0 1-15,0-22 0,0 21 0,0-21 16,0 0-16,0 1 0,0-1 0,0 0 16,21-21-16,1 0 0,-1 0 15,0 0-15,0 0 0,21 0 0,-20 0 16,-1 0-16,21-21 0,-21 21 0,0-21 16,22-1-16,-22 1 0,0 0 0,0-21 15,22 21-15,-22-1 16,-21-20-16,21 21 0,0 0 0,-21-22 15,21 22-15,-21 0 0,0 0 0,0 42 32,0 0-17,0 0-15,-21 1 0,21 20 0,0-21 16,0 0-16,0 0 0,0 1 16,0-1-16,0 0 0,0 0 0,0 0 15,21 0-15,0-21 0,-21 22 0,22-22 16,-1 0-16,0 0 0,0 0 0,0 0 15,0 0-15,1 0 0,-1 0 16,21-22-16,-21 1 0,0 0 0,1 0 16,41-21-16,-42-1 15</inkml:trace>
  <inkml:trace contextRef="#ctx0" brushRef="#br0" timeOffset="75760.8">7641 11049 0,'-21'0'0,"42"0"0,-63 0 16,21 0-16,-1 0 15</inkml:trace>
  <inkml:trace contextRef="#ctx0" brushRef="#br0" timeOffset="75996.77">6667 11388 0,'0'0'0,"-63"42"31,84-42-15,0 0 0,0 0-16,1-21 0,20 0 15,-21 21-15,21-21 0,1 21 0,-1-22 16,0 22-16,1-21 0,-1 21 0,0-21 16,1 21-16,20-21 0,-20 21 15</inkml:trace>
  <inkml:trace contextRef="#ctx0" brushRef="#br0" timeOffset="76393.17">7747 11345 0,'0'0'0,"-21"-21"0,0 21 0,21-21 0,-22 0 15,22 42 17,0 0-32,0 0 0,0 1 15,0 20-15,0-21 0,0 21 0,0 1 16,22-1-16,-22 0 0,21 22 16,0-22-16,-21 22 0,21-22 15,-21 85-15,0-63 0,0-1 16,0 1-16,0-1 0,0 1 0,0-22 15,0 21-15,0-20 0,0 20 16,0-20-16,-21-22 0,0 21 0,21 0 16,-21-20-16,21-1 0,0 0 0,-22 0 15,1-21 1,21-21 0,0 0-16,0 0 0,0-1 15,0-20-15,0 21 0,21-21 16,-21-1-16,0 1 0</inkml:trace>
  <inkml:trace contextRef="#ctx0" brushRef="#br0" timeOffset="76716.99">7726 11536 0,'0'-21'0,"0"42"0,0-85 16,0 43-16,0 0 0,0 0 0,21-21 15,0 20-15,0 1 0,0 0 0,1 0 16,-1 21-16,0-21 0,0 0 15,21 21-15,-20 0 0,20-22 16,-21 22-16,21 0 0,-20 0 0,-1 0 0,0 22 16,0-1-16,0 0 0,-21 0 15,0 21-15,0-20 0,0-1 16,0 21-16,-21-21 0,0 22 0,-21-22 16,20 0-16,-20 0 0,0 0 0,21 0 15,-22 1-15,1-1 0,0 0 16,20-21-16,1 0 0,-21 21 0,21-21 15,0 0-15,21-21 32,21 0-17,0 0-15,-21-1 0,21 1 0,0 0 16</inkml:trace>
  <inkml:trace contextRef="#ctx0" brushRef="#br0" timeOffset="77032.84">8488 10626 0,'0'0'0,"0"-21"16,-21 21-16,-1 21 16,22 0-1,-21 0-15,21 0 0,-21 22 16,21-22-16,0 21 0,0 0 0,0 1 15,-21-1-15,21 0 0,-21 22 16,21-22-16,-21 1 0,21 20 0,0-21 16,0 1-16,-22-1 0,22 0 15,-21 1-15,21-1 0,0-21 0,0 0 16,0 1-16,0-1 0,0 0 0,0 0 16,21-21 15,1 0-31,-22-21 0,0 0 0,21 0 15,0 21-15</inkml:trace>
  <inkml:trace contextRef="#ctx0" brushRef="#br0" timeOffset="77408.61">8509 11282 0,'21'0'0,"0"0"15,0 0-15,1 0 0,-1-21 16,0 21-16,0-21 0,21-1 16,-20 22-16,20-21 0,-21 0 0,0 0 15,22 21-15,-22-21 0,0 0 0,0-1 16,-21 1-16,0 0 16,0 0-16,-21 0 15,0 21-15,0 0 0,-22 0 0,22 0 16,-21 0-16,21 21 15,-22-21-15,22 21 0,-21 0 0,21 0 16,-1 22-16,-20-22 0,21 21 0,21-21 16,0 22-16,0-1 0,0-21 15,0 0-15,0 22 0,0-22 0,0 0 16,0 0-16,21 0 0,0 1 16,0-22-16,1 0 0,20 0 0,-21 0 15,0 0-15,0 0 0,1 0 16,-1-22-16,0 22 0,0-21 15,0 0-15,0 0 0</inkml:trace>
  <inkml:trace contextRef="#ctx0" brushRef="#br0" timeOffset="81699.45">10562 11599 0,'0'22'0,"0"-44"0,21 22 63,0-21-63,1 21 15,-22-21-15,21 0 0,0 0 0,0 0 16,-21-1-16,21 1 0,0 0 0,-21-21 16,22-1-16,-1 22 0,-21-21 15,21 0-15,-21 20 0,0-20 0,21 0 16,-21 21-16,0-22 0,0 22 0,0 0 15,0 0-15,0 0 0,0 42 32,0 21-32,-21-21 15,21 22-15,-21-1 0,21 0 16,-21 1-16,21-1 0,0 0 16,0 1-16,0-1 0,0 0 0,0 1 15,0-22-15,0 21 0,0-21 0,0 0 16,0 1-16,0-1 0,21 0 15,0-21-15,0 21 0,0-21 16,22 0-16,-22 0 0,0 0 0,21 0 16,-21-21-16,22 0 0,-1 21 15,-21-21-15,22-1 0,-1 1 0,-21-21 16,21 21-16,-20-22 0,20 22 0,-21-21 16,0 0-16,0-1 0,1 1 0,-1 0 15,-21-1-15,21 1 16,-21 21-16,0-22 0,0 22 0,0 0 15,0 0-15,0 42 32,-21 0-32,0 0 0,21 1 15,0 20-15,-22 0 0,1 1 0,0-1 16,21 0-16,0 1 0,0-22 16,-21 21-16,21 0 0,0-20 0,0-1 15,0 0-15,0 0 0,0 0 16,0 0-16,21 1 0,0-22 0,0 0 15,1 0-15,-1 0 0,21 0 16,-21 0-16,22 0 0,-22 0 0,21-22 16,-21 22-16,22-21 0,-1 0 0,0 0 15,1 0-15,-1 0 0,0-22 16,1 22-16,-22 0 0,21-21 0,0 20 16,-20-20-16,-1 21 0,0-21 0,0 20 15,-21 1-15,21 21 0,-21-21 16,-21 42-1,0 0-15,0 1 0,0-1 16,-1 0-16,22 0 0,0 21 16,-21-20-16,21-1 0,0 21 0,0-21 15,0 0-15,0 1 0,0 20 16,0-21-16,0 0 0,0 0 16,0 1-16,0-1 15,0-42 32,0-1-47,0 1 0,-21 21 16,21-21-16,0 0 0,0 0 0,-21 0 15,0-1-15,0 1 16,-1 21 0,1 21-16,0 1 15,21-1-15,0 0 0,0 0 16,0 0-16,0 0 15,0 1-15,21-1 0,0-21 0,1 21 16,-1-21-16,0 0 0,21 21 0,-21-21 16,22 0-16,-1 0 0,-21 0 15,22 0-15,-1 0 0,0 0 0,1 0 16,-1 0-16,-21-21 0,21 0 0,1 21 16,-22-21-16,21-1 0,-21 1 15,1 0-15,-1 0 0,-21 0 0,0-22 16,21 22-16,-21 0 0,0 0 15,0 0-15,0 0 0,0-1 0,0 1 0,-21 21 16,0 0 0,-1 0-16,1 0 0,0 21 15,21 1-15,-21-1 0,0 0 0,0 21 16,21-21-16,0 1 0,-22-1 16,22 21-16,0-21 0,0 0 0,0 1 15,0-1-15,0 0 0,0 0 0,22 0 16,-1-21-16,0 21 0,0-21 15,0 22-15,0-22 0,22 0 16,-22 0-16,21 0 0,-21 0 0,22 0 16,-1-22-16,-21 1 0,22 21 0,-1-21 15,0 0-15,1 0 0,-1 0 16,-21-1-16,21 1 0,1 0 16,-22-21-16,21 21 0,-21-22 0,1 22 15,-1-21-15,0 21 0,-21-22 16,21 22-16,-21 0 0,0 0 0,-21 21 15,0 0 1,0 0-16,-1 0 0,1 21 16,21 0-16,0 0 0,0 22 0,0-22 15,0 0-15,0 0 0,0 21 0,0-20 16,0-1-16,0 0 0,21 0 0,-21 0 16,22 0-16,-1 1 0,-21-1 15,0 0-15,21 0 16,-21 0-16,0 0 15,0 1 1,-21-22-16,0 0 16,-1 0-1,1 0 63,0 0-46,0 0 30,0 0-15,21-22 62,0 1-109,-21 21 16,-1-21 0,1 21-16</inkml:trace>
  <inkml:trace contextRef="#ctx0" brushRef="#br0" timeOffset="105900.75">9059 3641 0,'0'0'16,"21"0"-16,1 0 15,-1-21-15,0 21 0,0-22 16,0 22-16,0-21 0,1 0 15,-1 0 1,0 21-16,0-21 0,0 0 0,0-1 16,1 1-16,-1 0 0,0 0 15,-21-21-15,21 20 0,0-20 16,-21 21-16,0 0 0,0 0 0,0-1 16,0 1-16,-21 0 15,0 21-15,0 0 0,0 0 0,-1 0 16,1 0-16,0 0 0,-21 0 15,21 0-15,-22 21 0,22 0 0,-21 1 16,-1-1-16,22 21 0,-21-21 16,21 22-16,-22-22 0,22 21 0,0-21 15,0 22-15,0-22 0,21 0 16,0 21-16,0-21 0,0 1 16,0-1-16,0 0 0,21-21 0,0 21 15,0 0-15,0 0 0,22-21 16,-22 22-16,21-22 0,-21 21 0,22 0 15,-22 0-15,0-21 0,21 21 0,-20 0 16,-1 1-16,0-1 0,-21 0 16,0 0-16,0 0 0,0 0 15,0 1-15,-21-1 0,21 0 0,-43 0 16,22 0-16,-21 0 0,0 1 16,-1-22-16,-20 21 0,20-21 0,1 0 0,0 0 15,-22 0-15,22 0 16,21 0-16,-22 0 0,1-21 0,21-1 15,0 22-15,-22-21 0,43 0 16,-21 0-16,0 0 0,21 0 0,-21-1 16,21 1-16,-21 0 0,21 0 0,0 0 15,0 0-15,0-1 16,0 1-16,21 21 16,0 0-16,0 0 0,0-21 15,1 21-15,-1 0 0,0 0 0,0 0 16,21 0-16,-20 0 0,-1 0 0</inkml:trace>
  <inkml:trace contextRef="#ctx0" brushRef="#br0" timeOffset="106312.47">9398 3958 0,'21'0'15,"-42"0"-15,63 0 0,-21 0 0,1-21 0,-1 0 16,0 21-16,0-21 16,0 21-16,-21-21 0,21 21 0,1-22 15,-1 22-15,-21-21 0,0 0 16,0 0-16,0 0 16,0 0-1,-21 21-15,-1 0 16,1 0-16,0 0 0,0 0 15,0 21-15,0 0 0,-1 0 16,1 0-16,0 0 0,21 1 0,-21-1 16,21 21-16,-21-21 0,21 0 0,-21 22 15,21-22-15,0 0 0,0 0 16,0 0-16,0 1 0,0-1 16,0 0-16,21 0 0,0-21 15,0 21-15,0-21 16,0 0-16,1 0 0,-1 0 0,0 0 15,0 0-15,21-21 0,-20 21 16,-1-21-16,21 0 0,-21 0 0,0-1 16,1 22-16</inkml:trace>
  <inkml:trace contextRef="#ctx0" brushRef="#br0" timeOffset="106737.23">9885 3789 0,'0'0'0,"21"-42"31,0 42-15,0 0-16,0 0 16,1 0-16,-1 21 15,0-21-15,0 21 0,0 0 16,0 0-16,-21 0 0,22 1 16,-22-1-16,21 0 0,-21 0 15,0 0-15,0 0 0,0 1 16,0-1-16,0 0 0,0 0 0,0 0 15,0 0-15,0 1 0,0-1 16,0 0 0,-21-21-16,-1 0 15,22-21 1,0 0 0,0-1-16,0 1 15,0 0-15,0-21 0,0 21 0,0-1 16,22 1-16,-22 0 0,0 0 0,21 0 15,-21 0-15,21-1 0,0 1 16,0 0-16,0 21 0,-21-21 16,22 21-16,-1-21 15,0 21-15,0 0 16</inkml:trace>
  <inkml:trace contextRef="#ctx0" brushRef="#br0" timeOffset="107161">10393 3768 0,'21'0'31,"-21"21"-31,0 0 0,21-21 0,-21 21 16,0 0-16,0 1 0,0-1 0,0 0 15,0 0-15,0 21 0,0-20 16,0-1-16,0 0 0,0 0 16,0 0-16,21 0 0,-21 1 0,0-1 15,21 0-15,1-21 32,-1 0-17,-21-21-15,21 0 16,-21-1-16,21 1 0,-21 0 0,0-21 15,21 21-15,0-1 0,-21-20 0,22 21 16,-1 0-16,0-22 0,0 22 16,0 0-16,-21 0 0,21 0 0,1 0 15,-1-1-15,0 22 16,-21-21-16,21 21 16,0 0-16,0 0 15,1 0 1,-1 0-1,-21 21-15</inkml:trace>
  <inkml:trace contextRef="#ctx0" brushRef="#br0" timeOffset="107552.29">10964 3958 0,'21'0'16,"1"0"-16,-1 0 0,0-21 16,0 0-16,0 21 0,22-21 15,-22 21-15,0-21 0,-21-1 16,21 22-16,0-21 0,0 21 0,-21-21 16,0 0-16,-21 21 31,0 0-31,0 0 0,0 0 0,0 0 15,-1 21-15,1-21 0,0 21 0,0 0 16,-21 1-16,20-1 16,22 0-16,-21 0 0,21 0 15,-21 0-15,21 1 0,0-1 0,0 0 16,0 0-16,0 0 0,21 0 16,0 1-16,1-1 0,-1-21 15,0 0-15,21 0 0,-21 0 16,1 0-16,20 0 0,-21 0 0,21 0 15,-20 0-15,20 0 0,-21-21 0,0 21 16,0-22-16</inkml:trace>
  <inkml:trace contextRef="#ctx0" brushRef="#br0" timeOffset="107964.16">11515 3747 0,'0'-22'16,"21"22"-16,0 0 16,0 0-16,0 0 15,0 22-15,1-22 0,-1 0 16,0 21-16,0 0 0,0-21 0,0 21 16,1 0-16,-22 0 0,21 1 15,0-1-15,-21 0 0,0 0 16,0 21-16,0-20 0,0-1 0,0 0 15,0 21-15,0-21 0,-21 1 16,0-1-16,21 0 0,-22-21 16,1 0-16,0 0 15,21-21 1,0 0-16,0-1 16,0 1-16,0 0 0,21 0 0,-21-21 15,21 20-15,1-20 0,-1 21 16,0-21-16,0 20 0,0-20 15,0 21-15,1 0 0,20 0 0,-21-1 16,0 1-16,22 0 0,-22 0 16,0 0-16,0 0 0,0 21 0,0-22 15,1 22-15</inkml:trace>
  <inkml:trace contextRef="#ctx0" brushRef="#br0" timeOffset="108724.72">11239 2879 0,'0'0'0,"22"0"0,-1-21 0,-21-1 16,0 1-16,21 21 16,-21-21-16,0 0 0,0 0 0,0 0 15,0-1-15,0 1 16,-21 0-16,0 21 0,-1-21 0,1 21 16,0-21-16,-21 21 0,21 0 15,-22 0-15,1 21 0,0 0 0,-1 0 16,-20 0-16,20 1 0,1-1 15,21 0-15,-21 21 0,20-21 0,-20 22 16,21-22-16,21 0 0,0 0 16,0 0-16,0 1 0,0-1 15,0 0-15,0 0 0,21 0 16,0-21-16,0 0 0,22 0 0,-22 0 16,21 0-16,-21 0 0,22 0 15,-22 0-15,21-21 0,1 21 0,-1-21 16,-21 0-16,21 0 0,-20-1 15,20 1-15,-21 0 0,0 0 0,-21-21 16,0 20-16,21 1 0,-21-21 16,0 21-16,0 0 0,0-1 0,-21 44 47,21-1-47,0 0 0,0 0 15,0 0-15,0 0 0,0 1 16,0-1-16,21-21 0,1 21 0,-1 0 15,0 0-15,0-21 0,0 21 0,0-21 16,1 0-16,-1 22 0,0-22 16,0 0-16,0 0 0,0 0 0,1 0 15,-1 0-15,0 0 0,0 0 16,0-22-16</inkml:trace>
  <inkml:trace contextRef="#ctx0" brushRef="#br0" timeOffset="108988.58">11790 2625 0,'0'42'15,"0"-21"-15,-21 0 0,21 22 16,-22-22-16,1 21 0,21-21 0,0 22 16,-21-22-16,0 21 0,21-21 0,-21 22 15,21-1-15,-21-21 0,21 22 16,0-22-16,0 21 0,-22-21 15,22 22-15,-21-22 0,21 0 0,0 0 16,0 0-16,0 0 0,0-42 47,0 0-31,21 21-16,-21-21 0</inkml:trace>
  <inkml:trace contextRef="#ctx0" brushRef="#br0" timeOffset="109316.39">11747 2752 0,'0'0'0,"0"-21"0,0-1 16,22 22-16,-1 0 0,0-21 16,0 21-16,0 0 0,22 0 15,-22 0-15,21 0 0,-21 0 16,22 0-16,-1 0 0,-21 0 0,0 0 15,0 21-15,1 1 0,-22-1 16,0 0-16,0 0 0,0 0 16,-22 0-16,1 1 0,-21-1 0,21 0 15,-22 21-15,-20-42 0,21 21 0,-1 1 16,1-1-16,0 0 0,-1-21 0,1 21 16,21-21-16,-22 0 15,22 0-15,21 21 0,-21-21 16,42 0-1,0 0-15,1 0 16,-1 0-16,21 0 0,-21-21 0,22 21 16,-1-21-16,-21 21 0</inkml:trace>
  <inkml:trace contextRef="#ctx0" brushRef="#br0" timeOffset="109660.19">12467 2688 0,'0'21'16,"0"1"-16,0-1 0,0 0 15,0 0-15,0 0 0,-21 22 16,0-22-16,21 0 0,-21 21 0,21-21 15,-22 22-15,1-22 0,21 21 0,-21 1 16,21-22-16,0 21 0,-21-21 16,21 22-16,-21-22 0,21 21 0,0-21 15,-21 0-15,21 1 16,0-1-16,0 0 0,0 0 16,21-21 15,0-21-31,-21 0 15,0 0-15,0-1 0</inkml:trace>
  <inkml:trace contextRef="#ctx0" brushRef="#br0" timeOffset="109957.02">12446 2794 0,'127'-63'16,"-106"63"-1,0 0-15,0 0 0,1 0 16,-1 0-16,0 0 0,-21 21 0,21 0 16,-21 0-16,0 0 15,0 0-15,0 1 0,-21-1 0,0 0 16,-22 0-16,22 0 0,0 0 0,-21 1 16,21-1-16,-22 0 0,22-21 15,-21 21-15,21-21 0,-1 21 0,1-21 16,0 0-16,21 21 15,21-21 1,0 0 0,1 0-16,-1 0 0,0 0 15,0 0-15,0-21 0</inkml:trace>
  <inkml:trace contextRef="#ctx0" brushRef="#br0" timeOffset="110432.75">12975 2667 0,'-21'0'31,"21"21"-15,-21 0-16,21 1 0,-21-1 0,-1 0 16,22 0-16,-21 0 0,21 0 0,-21 22 15,0-22-15,21 0 0,0 0 16,-21 0-16,21 22 0,-21-22 0,21 0 15,0 0-15,0 0 16,0 1-16,21-22 16,0 0-1,0 0-15,0 0 16,0 0-16,1-22 0,-1 22 16,0-21-16,0 0 0,0 0 15,0 21 1,-21-21-16,0 42 31,0 0-31,0 0 16,0 0-16,0 1 0,-21-22 15,21 21-15,-21 0 16,21 0 0,21-21 15,0-21-16,1 0 1,-1 0-16,-21-1 0,21 1 0,0 21 16</inkml:trace>
  <inkml:trace contextRef="#ctx0" brushRef="#br0" timeOffset="110616.65">13208 2879 0,'0'0'0,"0"-21"31,21 21 32,-21 21-47</inkml:trace>
  <inkml:trace contextRef="#ctx0" brushRef="#br0" timeOffset="112384.63">13547 2921 0,'21'0'0,"-42"0"0,42-21 32,-42 21-1,-1 0-31,1 0 15,0 0-15,0 0 0,0 21 0,0-21 16,-1 21-16,22 0 0,-21 1 16,0-1-16,21 0 0,0 0 15,0 0-15,0 0 0,0 1 16,0-1-16,21-21 16,0 21-16,1-21 0,-1 0 0,0 0 15,0 0-15,0 0 0,22 0 16,-22 0-16,21 0 0,0 0 15,-20 0-15,20 0 0,-21 0 16,0-21-16,0 21 0,1-21 0,-1-1 16,0 22-16,-21-21 0,21 0 0,-21 0 15,0 0-15,0 0 0,0-1 16,-21 1 0,0 21-16,0 0 0,-1 0 15,1 0-15,21 21 0,-21 1 16,0-22-16,21 21 0,-21 0 15,21 0-15,0 0 16,0 0-16,0 1 16,0-1-1,21-21 1,0 0-16,0 0 16,0 0-1,1-21-15,-1-1 16,0 22-16,0 0 15,0 0 1,0 0 15,1 0-15,-1 0-16,-21-21 0,21 21 16,0 0-16,0 0 0,0-21 15,1 0-15,20 0 16,-21 21-16,0-21 0,0-1 0,1 1 15,-1 0-15,0 0 0,0 0 16,-21 0-16,0-1 0,21-20 0,-21 21 16,0 0-16,0 0 0,0-1 15,0 1-15,0 0 0,-21 21 16,0 0-16,0 21 0,0 0 16,-1 1-16,1 20 0,0-21 15,21 0-15,-21 22 0,0-22 0,0 21 16,21-21-16,0 0 0,0 1 15,0 20-15,-22-21 0,22 0 16,0 0-16,0 1 0,0-1 16,0 0-16,22-21 15,-22 21-15,21-21 0,0 0 16,0 0-16,0 0 0,0 0 16,1 0-16,-1-21 0,0 0 0,0 0 15,0 21-15,0-22 16,1 1-16,-22 0 0,21 21 15,-21-21-15,0 42 32,0 0-32,0 0 15,0 1-15,-21-1 16,21 0-16,0 0 16,0 0-16,21 0 15,0-21-15,0 0 0,0 0 16,0 0-16,1 0 0,-1 0 15,0 0-15,0 0 0,0 0 16,0 0-16,-21-21 0,22 0 16,-22 0-16,21 21 15,-21-21-15,0 0 0,0-1 16,0 44 15,0-1-15,0 0-16,0 0 0,0 0 15,21-21 17,0 0-17,0 0-15,0 0 0,22 0 16,-22 0-16,0 0 16,0 0-16,0-21 0,-21 0 15,0 0-15,0 0 16,0-1-16,-21 22 15,0-21-15,0 0 0,0 21 32,21-21-17,21 21 1,0 0 0,0 0-16,0 0 0,1 0 15,-1 0-15,0 0 16,0 0-16,0 0 0,-21 21 15,21-21-15,-21 21 0,0 0 16,0 1-16,0-1 16,0 0-16,0 0 15,-21-21 17,21-21-1,0 0-16,0 0-15,0-1 16,0 1-16,21 0 0,-21 0 16,22 0-16,-1 21 0,0-21 15,0-1-15,0 1 0,0 21 16,1 0-16,20 0 0,-21 0 0,0 0 16,22 0-16,-22 0 0,-21 21 15,0 1-15,0-1 0,0 0 0,0 0 16,0 0-16,0 0 0,-21 1 15,-1-1-15,22 0 0,-21-21 16,0 21-16,21 0 0,-21 0 16,0-21-16,21 22 0,-21-22 15,21-22 17,0 1-17,0 0-15,0 0 0</inkml:trace>
  <inkml:trace contextRef="#ctx0" brushRef="#br0" timeOffset="112556.53">15007 2815 0,'0'0'0,"-21"0"15,0 0-15,0 0 16,21 21-1,-22-21 1</inkml:trace>
  <inkml:trace contextRef="#ctx0" brushRef="#br0" timeOffset="112774.41">14012 2900 0,'0'0'0,"21"0"16,1 0 0,20 0-16,-21 0 0,21 0 15,1 0-15,-1 0 0,22 0 0,-22 0 16,0 0-16,1 0 0,-1 0 16,0 0-16,-21 0 0,22 0 15,-22 0-15,0 0 0</inkml:trace>
  <inkml:trace contextRef="#ctx0" brushRef="#br0" timeOffset="113547.97">12298 4424 0,'0'0'0,"21"0"16,0 0-16,21 0 0,-20 0 16,20 0-16,0 0 0,22 21 15,-1-21-15,1 0 0,42 0 0,-22 0 16,43 0-16,0 21 0,0-21 0,21 21 15,-21-21-15,22 0 0,-1 0 16,21 22-16,-21-22 0,0 0 0,-21 0 16,0 0-16,0 0 0,0 0 15,-21 0-15,0 0 0,0 0 0,-21 0 16,-1 0-16,-20 0 0,-1 0 0,-20 0 16,-1 0-16,0 0 0,-21 0 15,1 0-15,-1 0 0,-21-22 16,-21 22-1,-1-21-15,1 21 16,-21 0-16,21 0 0,0-21 0,-22 21 16,22 0-16,-21 0 0,21 0 15,-22 0-15,22 0 0,-21-21 0,21 21 16,-1 0-16,22-21 31,22 21-31,-1 0 16,0 0-16,21 0 0,-21 0 15,1-21-15,20 21 0,-21 0 16,21 0-16,-20 0 0,-1 0 16,0 0-16,0 0 0,-21 21 15,0 0-15,0 0 0,0 0 16,-42 0-16,21 1 0,-1-1 16,-20 21-16,0-21 0,-1 0 0,-20 22 15,21-22-15,-1 0 0,1 0 0,21 0 16,-22 1-16,22-1 0,0 0 15,0 0-15,0-21 0,21 21 16</inkml:trace>
  <inkml:trace contextRef="#ctx0" brushRef="#br0" timeOffset="114154.22">17314 4572 0,'0'-21'16,"0"42"-16,0-84 0,0 41 0,0 1 15,0-21-15,0 21 0,0 0 0,-21 21 16,21-22-16,-21 22 15,0 0-15,0 0 16,21 22-16,-22-1 0,1 21 0,21 0 16,-21 1-16,21-1 0,-21 43 15,0-22-15,21 22 0,-21 0 0,-1-1 16,22 1-16,-21-22 0,21 22 16,-21 0-16,21-1 0,-21 1 0,21-21 15,0 20-15,-21 1 0,0 0 0,-1-1 16,1-20-16,0 20 0,0-20 15,0 21-15,0-22 0,-1 22 0,1-22 16,0 1-16,0-1 0,0-20 0,21-1 16,0 0-16,0-21 0,0 1 15,0-1-15,21-42 32,0-1-32,-21-20 15,21 21-15,0-21 0,1-1 0,-1 1 16,0 0-16,0-1 0,0-20 0,0 20 15</inkml:trace>
  <inkml:trace contextRef="#ctx0" brushRef="#br0" timeOffset="115005.05">17208 4636 0,'0'0'0,"0"-22"0,0 1 0,0 0 16,0 0-16,0 0 0,22 0 16,-1 21-1,0-22-15,0 22 0,21 0 16,1 0-16,-1 0 0,22 0 0,-1 0 16,22-21-16,-1 21 0,1 0 15,0-21-15,-1 21 0,22 0 0,0 0 16,21 0-16,0 0 0,0 0 15,-21 0-15,21 0 0,-21 0 16,21 0-16,-21 0 0,-1 0 16,1 0-16,0 21 0,0-21 0,-21 21 15,-1-21-15,-20 0 0,-1 0 16,1 22-16,-22-22 0,0 0 0,1 21 16,-22-21-16,0 21 0,0-21 0,-21 21 15,21 0-15,-21 0 16,0 1-16,22-1 0,-22 0 0,0 0 15,0 21-15,0 1 0,21-1 16,-21 0-16,0 22 0,21-22 0,-21 22 16,0-22-16,0 22 0,21-22 15,-21 21-15,0 1 0,21-22 16,-21 22-16,0-1 0,0 22 0,0-22 16,0 1-16,0-1 0,0 1 15,0-1-15,0 1 0,-21-22 0,21 22 16,0-22-16,0 22 0,-21-22 0,21 0 15,0 22-15,0-22 0,0 0 16,-21 1-16,21-1 0,-21 0 16,21 1-16,0-1 0,0-21 0,-22 22 15,22-22-15,-21 21 0,0-21 0,21 0 16,-21 22-16,0-22 0,0 0 0,-1 0 16,1 0-16,0 1 0,-21-22 15,21 21-15,-22 0 0,1-21 16,0 0-16,-22 21 0,22-21 0,-22 0 15,1 0-15,-1 0 0,1 0 16,-1 0-16,1 0 0,-22 0 0,22 0 16,-43 0-16,21 0 0,-21 0 0,0-21 15,-21 21-15,0 0 0,0 0 0,-21 0 16,21 0-16,-21 0 0,21 0 16,-21 0-16,21 0 0,0 0 0,0 0 15,21 0-15,0 21 0,0-21 0,1 0 16,20 0-16,0 0 0,1 0 15,20 0-15,1 0 0,20 0 16,22 0-16,-21 0 0,-1 0 0,65 0 47,-1 0-47,0 0 0,21 0 16,-21 0-16,22 0 0,-1 0 0,-21 0 15,22 0-15,-1 0 0</inkml:trace>
  <inkml:trace contextRef="#ctx0" brushRef="#br0" timeOffset="115560.74">17759 7027 0,'0'0'0,"42"0"16,-21 22-16,0-22 0,43 21 31,-64 0-31,0 0 15,0 0-15,0 0 0,-21 1 16,0-1-16,-1 0 0,1 0 16,0 0-16,0 0 0,-21 1 15,20 20-15,-20-21 0,0 0 16,21 0-16,-22 1 0,-41 20 16,62-21-16,-20 0 0,21-21 0,0 21 0,0-21 15,42 0 16,-21-21-15,21 21-16,0 0 0,0 0 16,0-21-16,22 21 0,-22 0 0,21 0 15,-21 0-15,22 0 0,-22 0 0,21 0 16,-21 0-16,22 0 0,-1 0 0,-21 0 16,22 0-16,-22 0 0,21 0 15,-21 0-15,22 21 0,-22-21 0,0 0 16,21 0-16,-21 21 0,1-21 0,-1 0 15,0 0-15,0 0 0,0 0 16,-21-21 0,0 0-16,0 0 15,-21 0-15,0-22 0,0 22 0,0 0 16,-1-21-16,1-1 0,0 22 16,0-21-16,0 21 0,21 0 15,0-1-15,0 1 0,0 0 0,0 0 16</inkml:trace>
  <inkml:trace contextRef="#ctx0" brushRef="#br0" timeOffset="121980.33">16806 6477 0,'0'0'0,"0"-21"0,21 21 16,-21-21-1,0 42 17,0 0-17,0 0-15,0 0 0,-21 1 0,21 20 16,0-21-16,0 21 0,-21-20 16,21 20-16,-21-21 0,21 0 0,-21 22 15,21-22-15,0 0 0,-21 0 0,-1 0 16,22 0-16,-21 1 0,21-1 15,-21-21-15,21 21 0,0-42 63,0 0-47</inkml:trace>
  <inkml:trace contextRef="#ctx0" brushRef="#br0" timeOffset="127021.04">15388 3196 0,'-21'0'15,"21"-21"-15,-21 21 16,0 0-16,-1 0 16,1 0 15,42 0 16,1 0-47,-1 0 0,0 0 15,0 0-15,0 0 0,0 0 16,1 0-16,20 0 0,-21 0 0,21-21 16,-20 21-16,-1 0 15,21 0-15,-21 0 0,22 0 0,-1 0 16,-21 0-16,21 0 0,-20 0 16,20 0-16,0 0 0,1 0 0,-1 0 15,0 0-15,1 21 0,20-21 16,1 21-16,-1 0 0,22-21 0,-1 22 15,1-1-15,0 0 0,-1-21 16,1 21-16,0 0 0,-1 0 0,1 1 16,0 20-16,-1-21 0,1 0 15,21 0-15,-21 22 0,-1-22 16,1 0-16,0 21 0,-1-20 0,-20 20 16,20 0-16,-20-21 0,21 22 15,-22-1-15,1 22 0,-1-1 16,-21-21-16,22 22 0,-22 21 0,1-22 15,-1 1-15,0-1 0,-21 1 16,1-1-16,-1-21 0,0 22 0,0-1 16,0 1-16,0-22 0,-21 22 0,0-1 15,22 1-15,-22-1 0,21-20 16,-21 20-16,21-21 0,-21 1 0,0 20 16,0-42-16,21 22 0,-21-1 15,21-21-15,-21 0 0,0 1 0,0-1 16,0 0-16,0 0 0,21 0 15,-42-42 48,0 21-47,21-21-16,-21 0 15,0 21-15,21-21 0,-21 21 16,-1 0-16,22-22 0</inkml:trace>
  <inkml:trace contextRef="#ctx0" brushRef="#br0" timeOffset="127445.8">18140 5186 0,'0'0'15,"0"-21"-15,-21 0 0,21-1 32,21 22-17,0 22 1,0-1-16,0 0 0,0-21 16,1 21-16,-1 0 0,0 22 0,0-22 15,0 0-15,0 0 0,1 0 16,-1 0-16,0 1 0,0-1 15,0 0-15,0 0 0,1 0 0,-1 0 16,0 1-16,0-1 0,0 0 16,0-21-16,-21 21 15,0-42 48,0 0-63,0 0 15,0-1-15,0 1 0,22 0 16,-1 21-16,0-21 0,-21 0 16,21 0-16,0-22 0</inkml:trace>
  <inkml:trace contextRef="#ctx0" brushRef="#br0" timeOffset="127712.64">18965 4995 0,'0'0'16,"0"-21"-16,-21 21 15,0 0 1,21 21-16,-21 1 0,0-1 16,-1 0-16,1 21 0,21-21 15,-21 22-15,0-22 0,0 21 0,0 1 0,-1-22 16,1 21-16,21-21 16,-42 43-16,21-43 0,0 0 15,-1 0-15,22 0 0,-21 1 0,0-22 16,21 21-16,-21 0 15,0-21-15,0 0 16</inkml:trace>
  <inkml:trace contextRef="#ctx0" brushRef="#br0" timeOffset="153816.5">11747 4657 0,'0'-21'16,"0"-1"-1,-21 1-15,0 21 16,0-21-16,0 0 16,0 21-16,-1-21 0,1 21 0,0-21 15,0 21-15,-21-22 0,20 22 0,-20-21 16,0 21-16,-1 0 15,1-21-15,0 21 0,-1 0 0,1 0 16,0 0-16,-1-21 0,1 21 0,0 0 16,-22 0-16,22 0 0,0 0 15,-1 0-15,-20 0 0,20 0 0,1 21 16,-21-21-16,-1 21 0,22-21 0,-22 21 16,1 1-16,-1-22 0,1 21 15,-22 0-15,22 0 0,-1 0 0,-21-21 16,22 21-16,-1 22 0,1-22 15,-1 0-15,1 0 0,-1 22 0,22-1 16,-21 0-16,20 1 0,1-1 16,0 0-16,-1 1 0,1 20 0,0-21 15,20 22-15,-20-22 0,0 22 16,21-22-16,-1 22 0,-20-1 0,21 1 16,0-22-16,0 21 0,-1 1 15,1-1-15,21-20 0,0 20 0,0 1 16,0-22-16,0 22 0,0-22 0,0 21 15,0-20-15,0 20 0,0-20 16,21 20-16,1-21 0,-1 22 0,0-22 16,0 22-16,21-22 0,-20 22 15,-1-22-15,21 0 0,0 22 0,-20-22 16,20 0-16,0 1 0,1-1 0,-1 0 16,21-20-16,-20 20 0,20 0 15,22 1-15,-22-22 0,22 21 0,0-21 16,-1 0-16,1 1 0,0-1 0,-1 0 15,22 0-15,-21 0 0,21-21 16,0 21-16,-22-21 0,22 0 0,0 0 16,0 0-16,0 0 0,-1 0 0,1 0 15,0 0-15,-21-21 0,21 21 0,-1-21 16,-20 0-16,21 0 0,-21 0 16,20-22-16,-20 22 0,0-21 0,-1 21 15,-20-22-15,21 1 0,-22 21 0,1-22 16,-1 1-16,22 0 0,-22-1 15,-20-20-15,20 21 0,1-1 16,-1-20-16,-21 20 0,1-20 0,-1-1 16,0 22-16,1-21 0,-22 20 0,0-20 15,0 20-15,0 1 0,-21-21 16,0 20-16,0-20 0,0 20 0,0-20 16,0 21-16,0-22 0,-21 22 0,0-22 15,0 22-15,0 0 0,0-1 16,-1 1-16,-20 0 0,21-1 0,0 1 15,-22 0-15,22 20 0,-21-20 0,21 0 16,-22-1-16,1 1 16,21 0-16,-21-1 0,-1-20 0,1 21 15,21-22-15,-22 22 0,1-22 0,0 22 16,-1 0-16,1-1 0,0 1 16,-22 0-16,22-1 0,-22 22 0,22-21 15,-21 21-15,-1-22 0,1 22 0,-1 0 16,1 0-16,-1 0 0,1-1 15,-64 1-15,63 0 0,-21 21 16,22 0-16,-22 0 0,1 0 16,-22 0-16,0 0 0,21 0 0,-21 0 15,1 0-15,-1 0 0,0 0 0,21 21 16,-21 0-16,1-21 16,20 22-16,-21-1 0,21 21 0,-20-21 15,20 0-15,0 22 0,22-22 16,-1 21-16,1-21 0,-1 22 0,1-1 15,20 0-15,1 1 0,21-1 0,0 0 16,0 1-16,21-22 0,0 21 16,0 1-16,21-22 0</inkml:trace>
  <inkml:trace contextRef="#ctx0" brushRef="#br0" timeOffset="154792.69">11726 5038 0,'0'0'0,"-42"-21"0,21-1 15,-22 1-15,22 0 0,-21 0 16,0 0-16,-1-22 0,1 22 16,0 0-16,-1 21 0,1-21 0,-22 0 15,22 21-15,-21 0 0,-1-21 0,22 21 16,-22 0-16,1 0 0,-1 0 16,22 0-16,-22 21 0,22-21 0,-21 21 15,20 0-15,-20 0 0,20 0 16,1 22-16,0-22 0,-22 21 0,22-21 15,0 22-15,-1-1 0,-20 0 0,20 1 16,1 20-16,0-20 0,-1-1 16,1 21-16,0-20 0,-1-1 0,22 22 15,-21-1-15,21-21 0,-22 22 0,22-22 16,-21 22-16,21-22 0,0 22 16,-1-22-16,1 0 0,0 22 15,21-22-15,0 0 0,-21 1 0,21-1 0,0 0 16,0 22-16,0-22 15,0 1-15,0-1 0,21 0 0,0 1 16,0-1-16,1 0 0,-1-21 0,21 22 16,-21-1-16,22-21 0,-1 0 15,0 1-15,1-1 0,-1 0 0,21 0 16,1 0-16,-22 0 0,22-21 0,-1 0 16,1 0-16,-1 22 0,22-22 0,-22 0 15,22 0-15,0 0 0,-1 0 16,1 0-16,0-22 0,-1 22 15,1-21-15,21 21 0,-21-21 0,-1 21 16,-20-21-16,20 21 0,1-21 0,-21 0 16,-1 21-16,1-22 0,-1 1 15,1 0-15,-22 0 0,21 0 0,1-22 16,-22 22-16,1-21 0,20 21 0,-21-22 16,1 1-16,-22 0 0,21-1 15,1-20-15,-22 21 0,0-1 0,0-20 16,0 20-16,0 1 0,-21-21 0,0 20 15,0-20-15,0 20 0,0-20 16,0 21-16,-21-22 0,0 22 0,0-1 16,0-20-16,-22 21 0,22-1 15,-21-20-15,0 20 0,20 1 16,-20 0-16,0-1 0,-1 1 0,1 0 16,0-1-16,-22 1 0,22 0 0,-22 21 15,1-22-15,21 22 0,-43 0 16,21 0-16,1 0 0,-22-1 0,22 22 15,-22 0-15,0-21 0,22 21 16,-22 0-16,22 0 0,-22 0 0,22 0 16,-1 0-16,1 0 0,20 0 0,-20 0 15,20 0-15,1 21 0,-21 1 16,20-1-16,1-21 0,0 21 16,-22 0-16,22 21 0,-1-20 0,1-1 15,0 0-15,-1 21 0,1-21 16,21 1-16,-21-1 0,20 21 0,1-21 15,0 0-15,0 22 0,21-22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1:10:55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9610 1842 0,'0'0'0,"21"-22"32,0 1-32,0 21 15,-21-21-15,-21 21 78,0 0-62,0 21 0,-1 0-16,1-21 15,21 22-15,-21-22 0,21 21 0,-21 0 16,0-21-16,21 21 16,0 0-16,0 0 0,-21-21 0,21 22 15,-22-1-15,22 0 0,-21 0 16,21 0-16,0 0 0,0 1 0,0-1 15,0 0 1,0 0-16,-21 0 0,21 0 0,0 1 16,0-1-16,0 0 0,0 0 0,0 0 15,0 0-15,0 1 0,0-1 16,0 21-16,-21-21 0,21 22 0,0-22 16,-21 21-16,21-21 0,-21 22 15,21-22-15,0 21 0,0-21 0,-22 22 16,22-22-16,-21 21 0,21-21 15,0 22-15,0-22 0,0 21 16,0 0-16,0-20 0,-21 20 0,21-21 0,0 21 16,0 1-16,0-1 0,0 0 15,0 1-15,0-1 0,0 0 16,0 1-16,0-1 0,0 0 16,0 1-16,0-1 0,0 0 0,0 1 15,0-1-15,0 0 0,0 1 0,-21-22 16,21 21-16,0 22 0,0-22 15,0 0-15,0 1 0,0 20 0,-21-20 16,21-1-16,0 21 0,-21-20 16,21-1-16,0 0 0,0 1 0,0-1 15,-22 0-15,22 1 0,0-1 0,-21 0 16,21 1-16,0 20 0,0-20 16,-21-1-16,21 0 0,0 1 0,0-1 15,0 0-15,0 1 16,0-1-16,-21 0 0,21-21 0,0 22 15,-21-1-15,21-21 0,0 22 0,0-22 16,0 21-16,0-21 0,-21 22 16,21-22-16,0 21 0,0-21 0,0 22 15,0-22-15,0 21 0,0-21 0,0 22 16,-22-1-16,22-21 0,0 21 16,0-20-16,0 20 0,0 0 0,0-21 15,-21 22-15,21-22 0,0 21 16,0-21-16,0 22 0,0-22 0,0 0 15,0 21-15,0-20 0,0 20 0,0-21 16,0 21-16,0-20 16,0 20-16,0 0 0,0-21 0,21 22 15,-21-1-15,22-21 0,-22 22 0,0-1 16,21 21-16,0-41 16,-21 20-16,0-21 0,21 0 0,0 22 15,0-22-15,1 21 0,-1-21 16,-21 22-16,21-22 0,0 0 15,0-21-15,0 21 0,1 0 0,-1 0 16,0 1-16,0-22 16,0 0-16,0 0 0,1 0 0,-1 0 15,0-22-15,0 1 16,21 0-16,-20 0 0,-1-21 16,21-1-16,0 1 0</inkml:trace>
  <inkml:trace contextRef="#ctx0" brushRef="#br0" timeOffset="3231.73">9631 1842 0,'0'-22'0,"0"1"15,21 21 48,0 0-63,0 0 15,0-21-15,1 21 0,-1 0 16,0 0-16,0 0 0,0 0 16,22 0-16,-1 0 0,-21 0 0,21 0 15,1 0-15,-1 0 0,-21 0 16,22 0-16,-1 0 0,0 0 16,1 0-16,-22 0 0,21 0 15,0 0-15,-20 0 0,20 0 0,-21 0 16,21 0-16,1 0 0,-1 0 15,0 0-15,1 0 0,-1 0 0,22 0 16,-1 0-16,1 0 0,-1 0 16,1 0-16,-1 21 0,1-21 0,-1 0 15,1 0-15,-1 0 0,-21 21 16,22-21-16,-1 0 0,-20 0 0,20 22 16,-20-22-16,20 0 15,-21 0-15,22 0 0,-22 21 0,1-21 16,-1 0-16,21 0 0,-20 0 15,-1 0-15,0 0 0,22 0 0,-22 0 16,1 0-16,20 0 0,-21 0 16,1 0-16,20 0 0,-20 0 0,-1 0 15,0 0-15,22 0 0,-22 0 16,22 0-16,-22 0 0,0 0 0,22 0 16,-22 21-16,0-21 0,22 0 15,-22 0-15,1 0 0,20 0 0,-21 0 16,1 0-16,20 0 0,-20 0 15,20 0-15,1 0 0,-1 21 16,-21-21-16,22 0 0,-1 0 0,1 0 16,-1 0-16,1 21 0,-1-21 15,22 0-15,-21 0 0,-1 21 0,1-21 16,-1 0-16,-21 0 0,22 0 16,-1 0-16,-20 0 0,20 0 0,-20 0 15,-1 0-15,21 0 0,-20 0 16,-1 0-16,22 0 0,-22 0 15,21 0-15,1 0 0,-22 0 0,22 0 16,-1 0-16,1 0 0,-1 0 0,1 0 16,-22 0-16,22 0 15,-22 0-15,21 0 0,-20 0 0,-1 0 16,0 0-16,1 0 0,-1 0 16,0 0-16,1 22 0,-1-22 0,0 0 15,1 0-15,-1 0 0,0 0 16,1 21-16,-1-21 0,0 0 0,1 0 15,-22 0-15,21 0 0,-21 21 16,22-21-16,-22 0 0,0 0 0,21 0 16,-20 0-16,-1 0 15,-21 21-15,21-21 0,0 0 16,-21 21 0,0 0-1,0 1 1,0-1-16,0 0 0,0 0 15,0 0-15,0 0 0,0 1 16,0-1-16,0 0 0,0 0 16,0 21-16,0-20 0,0 20 15,0-21-15,0 21 0,0 1 0,0-1 16,0 0-16,0 1 0,0-1 0,0 0 16,0 1-16,0-1 0,0 0 15,0 1-15,0-1 0,0 0 0,0 1 16,0-1-16,0 0 0,0 1 15,0-1-15,0 22 0,0-22 16,0 0-16,0 22 0,0-22 16,0 0-16,0 1 0,0-1 0,0 22 15,-21-22-15,21 0 0,0 1 0,0-1 16,-21 0-16,0 1 0,21-1 16,-22 0-16,22 1 0,-21-1 0,21 0 15,-21 1-15,0 20 0,21-21 16,0 1-16,-21-1 0,0 0 0,-1 1 15,22-1-15,0 0 0,-21-20 16,21 20-16,-21 0 0,0 1 0,21-1 16,0 0-16,0 1 0,-21-1 0,21 0 15,-21 1-15,21 20 16,-22-21-16,22 1 0,-21-1 0,21 0 16,0 1-16,0-1 0,-21 0 15,21 1-15,-21-1 0,21 0 0,0 1 16,0-1-16,-21 0 0,21-20 0,-21 20 15,21 0-15,0 1 0,0-22 16,-22 21-16,22 0 0,-21-20 0,21 20 16,-21-21-16,21 21 0,0-20 0,0-1 15,-21 21-15,21-21 0,-21 0 16,21 1-16,0-1 0,-21 0 0,21 0 16,0 0-16,0 0 0,0 1 15,0-1-15,-22 0 0,22 0 16,0 0-16,-21-21 0,21 21 0,0 1 15,0-1-15,0 0 0,-21-21 16,21 21-16,-21 0 0,21 0 16,0 1-16,-21-1 15,0-21-15,21 21 0,0 0 16,-22-21-16,1 21 16,21 0-16,-21-21 0,21 22 15,0-1-15,-21 0 16,21 0-16,-21-21 15,0 21-15,21 0 0,-22-21 16,1 22-16,0-22 16,0 0-16,0 21 15,0-21-15,-1 0 0,1 0 16,-21 0-16,21 0 0,0 0 0,-22 0 16,22 0-16,0 0 0,-21 21 15,20-21-15,-20 0 0,0 0 16,21 0-16,-22 0 0,1 0 0,0 0 0,20 0 15,-20 0-15,0 21 0,-1-21 16,1 0-16,21 0 0,-21 0 0,-1 0 16,1 0-16,21 0 0,-22 0 15,1 0-15,21 0 0,-21 0 16,-1 0-16,22 21 0,-21-21 0,-1 0 16,1 0-16,21 0 0,-21 0 0,-1 0 15,1 0-15,0 0 0,-1 0 16,-20 0-16,20 0 0,1 0 0,0 0 15,-1 21-15,1-21 0,0 0 0,-1 0 16,22 0-16,-21 0 0,0 0 0,-1 0 16,22 0-16,-21 0 0,-1 0 15,1 0-15,0 0 0,-1 0 0,1 22 16,0-22-16,-1 0 0,1 0 0,0 0 16,-1 0-16,-20 0 0,21 0 15,-1 0-15,1 0 0,0 0 16,-1 0-16,1 0 0,0 0 0,-1 0 15,1 0-15,0 0 0,-1 0 16,1 0-16,0 0 0,-1 0 0,1 0 16,0 0-16,-1 0 0,1 0 0,0 0 15,-1 0-15,1 0 0,0 0 0,20 0 16,-20 0-16,0 0 0,-1 0 16,22 0-16,-21 0 0,0 0 0,20 0 15,-20 0-15,0 0 0,21 0 0,-22 0 16,1 0-16,21 0 0,-22 0 15,22 0-15,-21 0 0,21 0 0,0 0 16,-22 0-16,22 0 0,0 0 16,-43 0-16,43 0 15,0 0-15,-21 0 0,21 0 0,-1 0 16,1 0-16,0 0 0,0 0 0,0 0 16,0 0-16,-1 0 0,1 0 0,-21 0 15,21 0-15,0 0 0,-1 0 16,1 0-16,0 0 0,0 0 0,-21 0 15,20 0-15,1 0 0,0 0 16,0 0-16,0 0 0,0 0 0,-22 0 16,22 0-16,0 0 0,0 0 0,0 0 15,-1 0-15,1 0 0,0 0 16,-21 0-16,21 0 0,-1 0 0,1 0 16,0 0-16,0 0 0,0 0 15,-22 0-15,22 0 0,0 0 0,0 21 16,0-21-16,0 0 0,-1 0 0,1 0 15,0 0-15,0 0 0,0 0 16,0 0-16,-1 0 0,1 0 0,0 0 16,0 21-16,0-21 0,0 0 15,-1 0-15,1 0 0,-21 0 16,21 0-16,0 0 0,-1 0 16,1 0-16,0 0 0,-21 0 0,21 0 15,-1 0-15,1 0 0,0 0 0,0 0 16,0 0-16,0 21 0,-1-21 15,1 0-15,0 0 0,0 0 0,0 21 16,0-21-16,-1 0 0,1 0 0,0 21 16,0-21-16,0 0 0,0 0 0,-1 0 15,1 0 1</inkml:trace>
  <inkml:trace contextRef="#ctx0" brushRef="#br0" timeOffset="4664.92">10202 995 0,'0'0'0,"0"-21"16,-21 0-16,21-1 15,0 1-15,-21 21 16,21-21-16,-21 21 15,0 0 1,21 21 0,0 0-16,0 1 0,-22 20 15,22-21-15,0 21 0,0 1 0,0-22 16,0 21-16,0 1 0,-21-1 16,0-21-16,21 21 0,-21 1 15,21-22-15,-21 21 0,21-21 0,-21 22 16,-1-22-16,22 0 0,0 0 15,0 0-15,0 1 0,0-1 0,0 0 16,0 0-16,22-21 31,-1 0-31,0 0 16,0-21-16,0 0 16,-21 0-16,21-1 0,1 22 0,-1-21 15,0 0-15,0-21 0,0 21 0,0-1 16,1 1-16,-1 0 0,-21 0 15,21 0-15,0 0 0,-21-1 0,0 1 16,21 21 0,-21 21-1,0 1 1,0-1-16,0 0 0,0 0 16,0 0-16,21 0 0,-21 1 0,0 20 15,0-21-15,0 0 0,0 0 16,22 1-16,-22-1 0,21 0 0,-21 0 15,0 0-15,21 0 0,0-21 16,0 22-16,0-22 0,1 0 16,-1 0-16,0-22 0,0 22 15,0-21-15,0 0 0,1 0 16,-22 0-16,21-22 0,0 22 16,-21-21-16,0 0 0,21-1 0,0 1 15,-21 0-15,21-22 0,-21 22 16,0-22-16,0 22 0,0 0 0,0-1 15,0 1-15,0 21 0,0 0 16,0-1-16,0 1 0,-21 21 31,21 21-31,0 1 16,0-1-16,0 0 16,0 0-16,0 0 0,0 0 15,0 1-15,0-1 0,21-21 0,-21 21 16,22-21-16,-22 21 15</inkml:trace>
  <inkml:trace contextRef="#ctx0" brushRef="#br0" timeOffset="4971.74">10901 1418 0,'0'0'0,"21"0"0,-21 21 16,21-21-16,0 0 15,0 0-15,1 0 0,-1 0 0,0 0 0,0-21 16,0 0-16,0 21 16,1-21-16,20 0 0,-42 0 0,21 21 15,0-22-15,-21 1 0,21 0 16,-21 0-16,0 0 0,-21 0 16,0 21-16,0 0 15,-21 0-15,20 0 0,1 0 16,-21 21-16,21-21 0,0 21 0,-22 0 15,22 0-15,0 0 0,0 1 16,0 20-16,21-21 0,-22 0 0,22 0 16,0 1-16,0-1 0,0 0 15,0 0-15,-21-21 0</inkml:trace>
  <inkml:trace contextRef="#ctx0" brushRef="#br0" timeOffset="5081.67">11578 1291 0,'0'-21'16,"21"0"-16,0 0 0</inkml:trace>
  <inkml:trace contextRef="#ctx0" brushRef="#br0" timeOffset="5656.41">11705 741 0,'0'0'0,"-21"0"15,0 0-15,21 21 0,0 0 16,0 0-16,-21 1 0,21-1 0,-22 21 16,22 0-16,0 1 0,0-1 0,0 0 15,0 1-15,0-1 0,-21 0 16,21 1-16,0-1 0,0-21 0,-21 22 16,21-1-16,0-21 0,0 0 15,0 22-15,0-22 0,0 0 0,0 0 16,0 0-16,-21-42 62,21 0-62,0 0 0,0 0 16,0-1-16,0 1 0,0 0 16,0 0-1,0 0-15,21 0 0,-21-1 16,21 1-16,0 21 15,-21-21-15,22 21 0,-1-21 0,0 0 16,0 21-16,0 0 0,0-21 0,1 21 16,-1 0-16,0 0 0,0 0 15,0 0-15,0 0 0,1 0 16,-1 21-16,0 0 0,0 0 16,0 0-16,-21 0 0,0 1 15,0-1-15,0 21 0,0-21 0,0 0 16,0 1-16,-21-1 15,0 0-15,0 0 0,0-21 0,-22 21 16,22-21-16,0 21 0,-21-21 0,20 0 16,1 0-16,-21 0 0,21 0 15,0 22-15,-1-22 0,1 0 0,0 0 16,0 0-16,0 0 16,21-22 15</inkml:trace>
  <inkml:trace contextRef="#ctx0" brushRef="#br0" timeOffset="6072.25">11112 1397 0,'-21'42'32,"0"-42"-32,21 22 0,0-1 0,0 0 15,0 0 1,0 0-16,0 0 0,0 1 0,0-1 16,21 0-16,0 0 15,1-21-15,-1 0 0,0 0 16,0 0-16,0 0 0,0 0 0,1 0 15,20 0-15,-21 0 0,0 0 0,0-21 16,22 0-16,-22 21 0,0-21 16</inkml:trace>
  <inkml:trace contextRef="#ctx0" brushRef="#br0" timeOffset="6787.87">12763 1143 0,'0'0'16,"0"-21"-16,0 0 15,0 0-15,22 21 16,-22-22-16,21 22 0,-21-21 16,21 21-16,0-21 0,0 21 0,-21-21 15,21 0-15,1 0 16,-22-1-16,0 1 0,0 0 15,-22 0-15,1 21 16,0 0-16,-21 0 16,-1 0-16,1 0 0,0 0 0,-1 21 0,1 0 15,0 0-15,21-21 16,-22 22-16,1-1 0,21 0 0,0 0 16,-1 21-16,22-20 0,0-1 15,0 0-15,0 0 0,0 0 0,0 0 16,0 1-16,22-1 0,-1 0 0,-21 0 15,21-21-15,0 21 0,0 0 16,0 1-16,1-1 0,-1-21 0,0 21 16,0 0-16,0-21 0,0 21 15,-21 0-15,22 1 0,-22-1 16,0 0-16,0 0 0,-22 0 31,-20-21-31,21 0 0,0 0 0,-22 0 16,22 0-16,0 0 0,-21 0 15,21 0-15,-1 0 0,-20 0 16,21 0-16,0 0 0,0 0 16,-1-21-16,1 0 0,21 0 31,21 0 0,1 21-31,-1 0 16,0-22-16,0 22 15</inkml:trace>
  <inkml:trace contextRef="#ctx0" brushRef="#br0" timeOffset="7196.64">12869 1418 0,'0'0'16,"21"0"-16,1 0 0,-1 0 15,0 0-15,0 0 16,0 0-16,0 0 0,1-21 16,-1 0-16,0 21 15,0-21-15,0 21 0,-21-21 16,0-1-16,0 1 0,0 0 16,-21 0-1,0 21-15,0 0 0,0 0 16,-1 0-16,1 0 0,0 0 0,-42 42 15,41-42-15,1 21 16,0 1-16,21-1 0,-21 0 0,0 0 16,21 0-16,-21 0 0,21 1 15,0-1-15,0 0 0,0 0 16,0 0-16,0 0 16,21-21-16,0 0 0,-21 22 15,21-22-15,0 0 0,0 0 16,1 0-16,20 0 0,-21 0 0,0 0 15,22 0-15,-22-22 0,0 1 0,0 21 16,0-21-16,0 21 0,1-21 16</inkml:trace>
  <inkml:trace contextRef="#ctx0" brushRef="#br0" timeOffset="7692.36">13356 1249 0,'0'0'0,"21"-21"0,0 21 32,1 0-32,-1 0 15,0 0-15,0 21 16,-21 0-16,21 0 16,0 0-16,-21 1 0,22-1 15,-22 0-15,21 0 0,-21 0 0,0 0 16,0 1-16,0-1 0,0 0 15,21 0-15,-21 0 0,0 0 0,0 1 16,0-1-16,0 0 0,-21-21 0,21 21 16,-21 0-16,-1-21 15,1 0-15,21-21 47,0 0-47,0 0 0,0 0 16,21-22-16,-21 22 0,22 0 15,-1 0-15,0-22 0,0 22 0,-21 0 16,21-21-16,0 21 0,1-1 0,-1 1 16,-21 0-16,21 0 0,0 21 15,-21-21-15,21 21 0,0 0 32,1 21-17,-22 0 1,0 0-1</inkml:trace>
  <inkml:trace contextRef="#ctx0" brushRef="#br0" timeOffset="8179.45">14160 1185 0,'0'22'47,"0"-1"-31,22 0-16,-22 0 0,0 0 16,0 0-16,0 1 0,0-1 0,0 0 15,21-21-15,-21 21 0,0 0 0,21 0 16,-21 1-16,0-1 0,0 0 15,0 0-15,0 0 0,0 0 16,21-21 15,0 0-15,-21-21-16,0 0 16,21 0-16,1 0 15,-22 0-15,21-1 0,0-20 0,-21 21 16,21 0-16,0 0 0,0-1 15,1 1-15,-22 0 0,21 0 0,21-21 16,-21 20 0,0 22-16,1 0 47,-22 22-32,0-1 1</inkml:trace>
  <inkml:trace contextRef="#ctx0" brushRef="#br0" timeOffset="8564.23">14647 1312 0,'0'0'0,"21"0"16,1 0-1,-1 0-15,0 0 16,0 0-16,0 0 0,0-21 0,1 0 16,-1 21-1,-21-21-15,21 0 0,-21 0 16,-21 21 0,0 0-1,-1 0-15,22 21 0,-21-21 0,0 21 16,0 0-16,0 0 15,0 0-15,-1 1 0,22-1 0,0 0 16,-21 0-16,0-21 0,21 21 16,0 0-16,0 1 0,0-1 0,0 0 15,0 0 1,0 0 0,21-21-1,0 0-15,1 0 0,-1 0 16,0 0-16,0 0 0,0 0 15,0-21-15,1 21 0,-1-21 16,0 21-16,21 0 0</inkml:trace>
  <inkml:trace contextRef="#ctx0" brushRef="#br0" timeOffset="9108.23">15155 1270 0,'0'0'0,"0"-21"16,0 0-16,0 0 16,0-1-16,21 1 15,1 21-15,-1-21 16,0 21-16,0 0 0,0 0 0,0 0 16,1 0-16,-1 0 0,0 0 15,0 0-15,-21 21 0,0 0 0,21 1 16,0-1-16,-21 21 0,0-21 15,0 0-15,0 1 0,0-1 16,0 0-16,0 0 0,0 0 16,0 0-16,-21-21 0,0 22 0,21-1 15,-21 0-15,0-21 16,0 0-16,21 21 16,-22-21-1,22-21 1,0 0-16,0 0 15,22-1-15,-22 1 0,21 0 16,0 0-16,0 0 0,0 0 0,0-22 16,1 22-16,-1 0 0,0 0 15,0 0-15,0-1 0,0 1 16,1 21-16,-22-21 0,21 21 16,0 0-16,-21-21 15,0 42 32,0 0-31,-21 0-1,0-21-15,-1 0 0,1 22 16</inkml:trace>
  <inkml:trace contextRef="#ctx0" brushRef="#br0" timeOffset="20963.96">11007 1461 0,'21'0'16,"0"0"-16,0 0 15,0 0 1,-21-22-16,21 22 15,1 0-15,-22-21 0,21 21 0,-21-21 16,21 21-16,0-21 16,-21 0-16,0 0 15,0-1 1,0 1 0,-21 21 15,0-21-31,0 21 0,-1 0 15,1 0 1,0 0-16,0 0 0,0 0 16,0 0-16,-1 0 15,1 0-15,0 0 16,21 21-16,-21-21 0,21 21 0,-21-21 16,21 22-16,-21-22 15,21 21-15,-22-21 0,22 21 0,0 0 16,0 0-16,0 0 15,0 1-15,0-1 16,0 0-16,0 0 16,0 0-16,0 0 15,22-21-15,-1 22 16,0-1-16,0-21 16,0 0-16,-21 21 0,21-21 15,1 0-15,-1 0 0,0 0 16,0 0-16,0 0 15,0 0-15,1 0 0,-1 0 16,0 0 0,0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92AC-718A-458B-8E2D-919682C7A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00DF5-32EE-43DE-9505-B09ADB10A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5F82-D832-41F8-8358-968B8E02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7731-3390-425B-B39E-827DEC48A22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6B94-2119-477B-84BE-EEAEA999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6EF8-8F0C-4CDB-84B2-AE681E98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62E3-FFDF-4F7D-835C-06513594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75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2D44-458A-491E-BBA7-A4969C71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4BF43-1B15-4018-932C-D5DBB539D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DE73-FFF1-4F20-9160-67FDE613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7731-3390-425B-B39E-827DEC48A22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BF44-802A-4D96-8A2F-26B473E0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28C4-C3CE-4E26-AFA8-775109F3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62E3-FFDF-4F7D-835C-06513594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52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7A0A8-49BB-4537-86AD-026B0A7E3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AD261-BCCA-49EC-8CD0-7BC25FFF2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438A-033B-4A3D-976F-B4BD997C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7731-3390-425B-B39E-827DEC48A22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1A866-27A8-4540-B094-DC7963B7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015B4-6CE6-4076-8F24-5F164EA0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62E3-FFDF-4F7D-835C-06513594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72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61B6-3DE1-4BE2-A023-518123C5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DE498-4BF3-404F-ACCF-619C9EEA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4C070-D697-406E-B098-82036385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7731-3390-425B-B39E-827DEC48A22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72A1D-ACB2-448C-8F9E-1150E519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F77A-CBE1-427A-B389-1FD06DC1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62E3-FFDF-4F7D-835C-06513594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2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BF5D-5AB4-4FF0-8765-2022875F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FB3C5-9BCF-4B8A-9202-9FE530DE3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2120-653B-40B3-9CF4-0FCBE907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7731-3390-425B-B39E-827DEC48A22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5865-962D-434C-8BA7-BD385944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9AEB3-1190-423C-B040-1E795A4A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62E3-FFDF-4F7D-835C-06513594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39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AD70-98B0-4576-9E67-66F48CA0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2F0BA-A930-4543-80A7-A8EA4115F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66B7C-6432-4840-8CB8-0379C8303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523C-4DA7-4955-9834-22A39F8D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7731-3390-425B-B39E-827DEC48A22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0DACA-E246-4C2D-B80A-90A7C77B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3AA77-62A4-4A07-A354-25173436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62E3-FFDF-4F7D-835C-06513594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15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1E91-5835-440A-B90A-8A5F7B36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E2E0A-DA08-4631-9DF1-DDFBD72A7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F6632-7133-4BF3-857D-BFDEF3D0B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19CC8-7D6A-4B32-8D23-0F3163BB8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8A497-A0E2-4040-A0D8-8FA2A97BB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FF91B-6102-453C-8AD6-DA70F7D6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7731-3390-425B-B39E-827DEC48A22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5A95E-8698-4976-AA82-D552234A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1D4BC-A89F-4CDE-9E46-10D55614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62E3-FFDF-4F7D-835C-06513594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5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BD00-9E1C-4ECC-9F39-8D7BF6E9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900A2-6765-4E6E-AAC4-C6005635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7731-3390-425B-B39E-827DEC48A22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55A50-F72D-44CA-B9FD-5B9F44DD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66F85-3BAA-440E-96BA-BCADF87C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62E3-FFDF-4F7D-835C-06513594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6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8509B-C02D-48B7-9DED-460BF078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7731-3390-425B-B39E-827DEC48A22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A9274-6138-4B01-B022-7402EB67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41367-CB8D-49D4-9E0F-563E164F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62E3-FFDF-4F7D-835C-06513594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08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B951-E41C-4C40-A0C4-0A1BFCBD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9CE5-F46F-4E28-8ED7-11BFE5CAE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EA71D-5769-48B3-82E5-89F0F392B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DFBCC-4E6D-4AF3-91A4-13D4CEA5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7731-3390-425B-B39E-827DEC48A22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B558C-FACA-4277-96D3-F63B4822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5C8EF-4931-487C-AC22-0A0BEEB1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62E3-FFDF-4F7D-835C-06513594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92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0FD0-07B0-43A4-9E56-74499F49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A9959-EE3B-4F0D-A3A6-4697B2AA8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3B65-41F9-46E5-ACF5-762E509D8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57E7-93D6-4169-98C0-2871DA5E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7731-3390-425B-B39E-827DEC48A22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856E2-555E-4E77-BD05-2D2019D2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52C33-486D-49DF-B74E-E4ACFD1C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62E3-FFDF-4F7D-835C-06513594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20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CE44E-21A6-4555-97F7-30972369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9E47B-AB3D-406F-8A0D-B9942594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10E9-546D-4CBD-9A7E-E7F064AD3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97731-3390-425B-B39E-827DEC48A227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B5A6-24EC-4B5C-8655-646459E23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4400-716A-4536-B6DD-B6699A4DD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862E3-FFDF-4F7D-835C-065135949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9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C973-D2E6-41E0-8A3E-01AD84571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BE8F4-B4C0-4792-B44C-AD5F0996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3B7E16-B7C7-4270-B169-31B45B44ED02}"/>
                  </a:ext>
                </a:extLst>
              </p14:cNvPr>
              <p14:cNvContentPartPr/>
              <p14:nvPr/>
            </p14:nvContentPartPr>
            <p14:xfrm>
              <a:off x="190440" y="152280"/>
              <a:ext cx="8656560" cy="356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3B7E16-B7C7-4270-B169-31B45B44ED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42920"/>
                <a:ext cx="8675280" cy="35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C973-D2E6-41E0-8A3E-01AD84571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BE8F4-B4C0-4792-B44C-AD5F0996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378DF0-B62D-4CDC-98E7-EF4AAD4B7F3B}"/>
                  </a:ext>
                </a:extLst>
              </p14:cNvPr>
              <p14:cNvContentPartPr/>
              <p14:nvPr/>
            </p14:nvContentPartPr>
            <p14:xfrm>
              <a:off x="312480" y="518040"/>
              <a:ext cx="7224120" cy="347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378DF0-B62D-4CDC-98E7-EF4AAD4B7F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508680"/>
                <a:ext cx="7242840" cy="34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636E1B-2950-4DCB-B58A-7A48AB238CA0}"/>
                  </a:ext>
                </a:extLst>
              </p14:cNvPr>
              <p14:cNvContentPartPr/>
              <p14:nvPr/>
            </p14:nvContentPartPr>
            <p14:xfrm>
              <a:off x="3375720" y="4175640"/>
              <a:ext cx="1249920" cy="29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636E1B-2950-4DCB-B58A-7A48AB238C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6360" y="4166280"/>
                <a:ext cx="1268640" cy="3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52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C973-D2E6-41E0-8A3E-01AD84571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BE8F4-B4C0-4792-B44C-AD5F0996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08FA5E-FDCA-45CB-93E0-8A3656292A51}"/>
                  </a:ext>
                </a:extLst>
              </p14:cNvPr>
              <p14:cNvContentPartPr/>
              <p14:nvPr/>
            </p14:nvContentPartPr>
            <p14:xfrm>
              <a:off x="906840" y="1059120"/>
              <a:ext cx="8031600" cy="463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08FA5E-FDCA-45CB-93E0-8A3656292A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480" y="1049760"/>
                <a:ext cx="8050320" cy="46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972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C973-D2E6-41E0-8A3E-01AD84571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BE8F4-B4C0-4792-B44C-AD5F0996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D5440C-7DB2-42B3-AD2B-59DF8C41032E}"/>
                  </a:ext>
                </a:extLst>
              </p14:cNvPr>
              <p14:cNvContentPartPr/>
              <p14:nvPr/>
            </p14:nvContentPartPr>
            <p14:xfrm>
              <a:off x="457200" y="205920"/>
              <a:ext cx="8344080" cy="522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D5440C-7DB2-42B3-AD2B-59DF8C4103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196560"/>
                <a:ext cx="836280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452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C973-D2E6-41E0-8A3E-01AD84571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BE8F4-B4C0-4792-B44C-AD5F0996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B4F4E3-089B-4E53-BD35-66779C2F300A}"/>
                  </a:ext>
                </a:extLst>
              </p14:cNvPr>
              <p14:cNvContentPartPr/>
              <p14:nvPr/>
            </p14:nvContentPartPr>
            <p14:xfrm>
              <a:off x="762120" y="190440"/>
              <a:ext cx="4823640" cy="193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B4F4E3-089B-4E53-BD35-66779C2F30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181080"/>
                <a:ext cx="4842360" cy="19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930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C973-D2E6-41E0-8A3E-01AD84571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BE8F4-B4C0-4792-B44C-AD5F0996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74C0CB-5B49-4F5C-8748-B409CC6B737F}"/>
                  </a:ext>
                </a:extLst>
              </p14:cNvPr>
              <p14:cNvContentPartPr/>
              <p14:nvPr/>
            </p14:nvContentPartPr>
            <p14:xfrm>
              <a:off x="556200" y="259200"/>
              <a:ext cx="6713640" cy="436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74C0CB-5B49-4F5C-8748-B409CC6B73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249840"/>
                <a:ext cx="6732360" cy="43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060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C973-D2E6-41E0-8A3E-01AD84571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BE8F4-B4C0-4792-B44C-AD5F0996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AF7C3E-4F03-4803-A6BF-3A1871A4B05B}"/>
                  </a:ext>
                </a:extLst>
              </p14:cNvPr>
              <p14:cNvContentPartPr/>
              <p14:nvPr/>
            </p14:nvContentPartPr>
            <p14:xfrm>
              <a:off x="251280" y="144720"/>
              <a:ext cx="8748360" cy="355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AF7C3E-4F03-4803-A6BF-3A1871A4B0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35360"/>
                <a:ext cx="8767080" cy="35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2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C973-D2E6-41E0-8A3E-01AD84571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BE8F4-B4C0-4792-B44C-AD5F0996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0A50BD-5363-46F6-A773-CCF80FEDBE07}"/>
                  </a:ext>
                </a:extLst>
              </p14:cNvPr>
              <p14:cNvContentPartPr/>
              <p14:nvPr/>
            </p14:nvContentPartPr>
            <p14:xfrm>
              <a:off x="853560" y="144720"/>
              <a:ext cx="8206920" cy="403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0A50BD-5363-46F6-A773-CCF80FEDBE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135360"/>
                <a:ext cx="8225640" cy="40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343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C973-D2E6-41E0-8A3E-01AD84571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BE8F4-B4C0-4792-B44C-AD5F0996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52C460-3B20-4414-9A3E-859422D1C1B4}"/>
                  </a:ext>
                </a:extLst>
              </p14:cNvPr>
              <p14:cNvContentPartPr/>
              <p14:nvPr/>
            </p14:nvContentPartPr>
            <p14:xfrm>
              <a:off x="312480" y="76320"/>
              <a:ext cx="6751440" cy="351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52C460-3B20-4414-9A3E-859422D1C1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66960"/>
                <a:ext cx="6770160" cy="35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10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C973-D2E6-41E0-8A3E-01AD84571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BE8F4-B4C0-4792-B44C-AD5F0996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1C7E29-F5B8-4F55-A4B5-0FD053BA7D40}"/>
                  </a:ext>
                </a:extLst>
              </p14:cNvPr>
              <p14:cNvContentPartPr/>
              <p14:nvPr/>
            </p14:nvContentPartPr>
            <p14:xfrm>
              <a:off x="518040" y="419040"/>
              <a:ext cx="8306280" cy="415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1C7E29-F5B8-4F55-A4B5-0FD053BA7D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409680"/>
                <a:ext cx="8325000" cy="41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71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C973-D2E6-41E0-8A3E-01AD84571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BE8F4-B4C0-4792-B44C-AD5F0996E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4B7AA6-142F-4745-B7EA-FAC6890EE4B5}"/>
                  </a:ext>
                </a:extLst>
              </p14:cNvPr>
              <p14:cNvContentPartPr/>
              <p14:nvPr/>
            </p14:nvContentPartPr>
            <p14:xfrm>
              <a:off x="3261240" y="266760"/>
              <a:ext cx="2736000" cy="227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4B7AA6-142F-4745-B7EA-FAC6890EE4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880" y="257400"/>
                <a:ext cx="2754720" cy="22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9AB31E-78A0-4BCB-BABC-5A794287EC05}"/>
                  </a:ext>
                </a:extLst>
              </p14:cNvPr>
              <p14:cNvContentPartPr/>
              <p14:nvPr/>
            </p14:nvContentPartPr>
            <p14:xfrm>
              <a:off x="45720" y="45720"/>
              <a:ext cx="11437920" cy="650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9AB31E-78A0-4BCB-BABC-5A794287EC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60" y="36360"/>
                <a:ext cx="11456640" cy="65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145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2021-06-18T01:05:02Z</dcterms:created>
  <dcterms:modified xsi:type="dcterms:W3CDTF">2021-06-18T01:24:48Z</dcterms:modified>
</cp:coreProperties>
</file>