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35:32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508 0,'0'-21'15,"0"-21"17,0 20-32,-21 22 15,21-21-15,-21 0 16,21 0 0,0 0-1,0 42 63,21 0-78,0 0 0,1 0 16,-1 22-16,21-22 0,-21 21 16,0-21-16,1 22 0,20-1 0,-21 0 15,0 1-15,22-1 0,-22 0 16,0 1-16,0-1 0,21 0 0,-20-20 15,-1 20-15,0 0 0,0-21 16,0 1-16,0-1 0,1 0 0,-22 0 16,21 0-16,0 0 0,0 1 15,-21-44 48,0 1-63,0 0 15,0 0-15,0 0 0,0 0 16,0-1-16</inkml:trace>
  <inkml:trace contextRef="#ctx0" brushRef="#br0" timeOffset="391.77">3810 381 0,'0'0'0,"0"-21"15,-21 21-15,0 0 16,-1 0-16,1 0 16,0 21-16,0 0 15,0 0-15,0 1 0,21-1 0,-22 21 16,1 0-16,0-20 0,-21 41 15,21-21-15,-1 1 0,-20 20 16,21-20-16,-21 20 0,-1-21 16,22 22-16,-21-22 0,-1 1 0,22-1 15,0-21-15,0 21 0,0-20 16,0-1-16,-1 0 0,1 0 0,21 0 16,-21-21-1,0 0-15,21-21 47,0 0-47,21 0 0,0 0 16,0-1-16</inkml:trace>
  <inkml:trace contextRef="#ctx0" brushRef="#br0" timeOffset="809.53">4318 402 0,'0'0'15,"-21"0"-15,0 0 16,-1 0-1,22 21 1,0 1-16,0-1 0,0 21 0,0-21 16,0 22-16,0-1 0,0 0 15,0-21-15,-21 43 0,21-22 0,0 1 16,0-1-16,-21 0 0,21 1 16,0-22-16,0 21 0,0 0 0,0-20 15,0-1-15,0 0 0,0 0 16,0 0-16,0 0 0,-21 1 0,21-1 31,0-42 0,0-1-31,0 1 16,0 0-16,0 0 0,0-21 16</inkml:trace>
  <inkml:trace contextRef="#ctx0" brushRef="#br0" timeOffset="1164.33">4212 466 0,'0'-21'16,"21"21"-1,0 0-15,1 21 0,-1 0 16,0-21-16,0 21 0,0 21 0,0-20 15,1-1-15,20 21 0,-21-21 16,0 0-16,0 22 0,1-22 0,-1 21 16,0-21-16,0 22 0,0-22 15,-21 0-15,0 21 0,21-20 0,-21-1 16,22-21-16,-22 21 0,0 0 16,0 0-1,0-42 32,0 0-47,0 0 0,0 0 16,0-1-16,0 1 15,0 0-15,21 0 0,-21 0 0</inkml:trace>
  <inkml:trace contextRef="#ctx0" brushRef="#br0" timeOffset="1887.43">5059 423 0,'0'0'16,"0"22"15,-21-1-31,-1 0 16,1 0-16,0 0 0,0 0 15,0 1-15,0-1 0,-1 21 0,1-21 16,-21 22-16,21-1 0,-22-21 16,22 21-16,0 1 0,0-22 15,0 0-15,0 0 0,21 0 16,-22 1-16,22-1 16,22-42-1,-1-1 1,0 22-16,-21-21 0,21 0 15,0 0-15,22-21 0,-22 20 0,0 1 16,0-21-16,0 21 0,0-22 16,1 1-16,20 0 0,-21 21 15,0-22-15,0 22 0,1-21 0,-1 21 16,-21-1-16,21 1 0,0 0 16,-21 0-16,21 21 0,-21-21 15,21 21 16,-21 21-31,0 0 0,0 0 16,0 0-16,0 1 0,0-1 0,0 21 16,0-21-16,0 22 0,0-1 15,0 0-15,0-21 0,0 22 0,0-1 16,0 0-16,0 1 0,0-1 16,0 0-16,0 1 0,-21-22 0,21 21 15,0 1-15,0-22 0,0 21 16,0-21-16,0 0 0,0 1 0,0-1 15,0 0-15,0 0 0,-21 0 16,21 0 0,0-42 31,0 0-32,0 0-15,0 0 0,0 0 16,0-1-16,0 1 15,0 0-15,21 0 0,-21 0 16,21 0-16,1-1 16</inkml:trace>
  <inkml:trace contextRef="#ctx0" brushRef="#br0" timeOffset="2648">5927 381 0,'0'0'0,"-22"-42"32,22 21-32,-21 21 15,0 0 1,0 0-16,21 21 15,0 0-15,-21 0 16,0 21-16,21-20 0,-22 20 0,22-21 16,0 21-16,0 1 0,-21-1 15,21 0-15,-21 1 0,21 20 0,0-20 16,0-1-16,-21 0 0,21 1 16,-21-1-16,21 0 0,-21 1 0,21-1 15,0 0-15,-22-21 0,1 22 0,21-22 16,-21 0-16,21 0 0,0 0 15,-21 1-15,0-1 0,0-21 47,21-21-31,0-1-16,0 1 0,0 0 0,0 0 16,0 0-16,0-22 0,0 22 15,21 0-15,-21 0 0,21-21 0,0 20 16,-21 1-16,21 0 0,0 0 15,1 0-15,-1 21 0,0 0 16,0 0-16,0 0 16,0 0-16,1 21 15,-1 0-15,0 0 0,-21 0 16,21 1-16,0-1 0,-21 0 16,21 0-16,1 0 0,-22 0 0,21 1 15,0-1-15,0 0 16,0-21-16,0 21 0,1-21 15,-1 0-15,0 0 16,0 0-16,0 0 0,-21-21 16,21 0-16,1 0 15,-22-1-15,21 22 0,-21-21 16,0 0-16,0 0 16,21 21-16,-21-21 15,-21 21 48</inkml:trace>
  <inkml:trace contextRef="#ctx0" brushRef="#br0" timeOffset="4426.72">8594 339 0,'-22'0'31,"22"-21"-31,0-1 16,0 1-1,0 0-15,0 0 16,0 0-16,0 0 0,0-1 15,0 1-15,0-21 16,22 21-16,-22 0 0,0-1 0,0 1 16,0 0-16,-22 21 31,1 0-15,0 0-16,0 0 0,0 0 15,0 0-15,-1 0 0,-20 0 16,21 0-16,0 0 0,-22 21 15,22 0-15,0 22 0,-21-1 0,21 0 16,-22 1-16,22-1 0,0 22 16,0-22-16,-22 0 0,22-21 0,0 22 15,0-1-15,21-21 0,0 0 16,-21 22-16,21-22 0,0 0 0,0 0 16,0 0-1,21 1-15,0-22 16,0 0-16,0 0 0,1 21 15,-1-21-15,21 0 0,-21 0 0,22 0 16,-22 21-16,21-21 0,-21 0 16,22 0-16,-1 21 0,0-21 0,-21 21 15,22 0-15,-1-21 0,-21 22 16,0-1-16,22 0 0,-22 0 0,-21 0 16,0 0-16,21 1 0,-21-1 15,0 0-15,0 21 0,0-21 0,-21 1 16,0-1-16,-22 21 0,22-21 15,-21 0-15,21 1 0,-22-1 16,1 0-16,0-21 0,21 21 0,-22-21 16,22 0-16,-21 0 0,21 0 15,-22 0-15,22 0 0,-21 0 0,21 0 16,-22 0-16,22-21 0,0 21 16,-21-21-16,20 0 0,1-1 0,0 1 15,21 0-15,-21 0 0,21 0 16,-21 0-16,21-1 0,-21 1 0,21 0 15,0 0-15,0 0 16,0 0 0,21 21-1,0 0-15,0 0 0,0 0 16,0 0-16,1 0 0</inkml:trace>
  <inkml:trace contextRef="#ctx0" brushRef="#br0" timeOffset="5791.98">9207 783 0,'0'0'0,"22"0"15,-22-21-15,0 0 16,21 0-16,-21 0 16,0-1-16,0 1 15,0 0 1,0 0-16,0 0 15,-21 21-15,-1 0 16,1 0 0,0 0-16,0 0 15,0 0-15,0 21 0,-1 0 0,1 0 16,0 0-16,21 1 0,-21-1 16,0 21-16,0-21 0,21 22 0,-22-1 15,1-21-15,21 21 0,-21 1 16,21-1-16,0-21 0,0 22 0,0-22 15,0 0-15,0 21 0,0-21 16,0 1-16,21-22 0,0 21 0,1 0 16,-1-21-16,0 0 0,0 21 15,21-21-15,-20 0 0,-1 0 0,21 0 16,-21 0-16,22 0 0,-22 0 16,0-21-16,21 21 0,-21-21 15,22 0-15,-22-1 0,0 1 0,21 0 16,-20 0-16,-1-21 0,21-1 15,-21 22-15,0-42 0,1 20 0,-1 1 16,0 0-16,0-1 0,0 1 16,-21 0-16,0-1 0,21 1 0,-21 0 15,22-1-15,-22 1 0,0 21 16,0-22-16,0 22 0,0 0 16,0-21-16,0 21 0,0-1 15,0 1-15,0 42 31,0 1-31,-22-1 0,22 21 0,0-21 16,-21 22-16,21-1 0,0 0 0,0 1 16,-21-1-16,21 0 0,0 1 15,0-1-15,0 21 0,-21-20 0,21-1 16,-21 0-16,21 1 0,0-1 16,0 0-16,0-20 0,-21-1 0,21 21 15,0-21-15,0 0 16,0 1-16,0-44 47,0 1-47,0 0 15,0 0-15,0 0 0,21-22 16,-21 22-16,0 0 0,21 0 16,0-21-16,-21 20 0,21 1 0,0 0 15,1 0-15,-1 0 0,0 0 16,0-1-16,0 22 0,0-21 15,1 21-15,-1 0 0,0 0 16,0 21-16,-21 1 16,0-1-16,21 0 15,-21 0-15,0 21 0,21-20 16,-21-1-16,0 21 0,0-21 0,0 0 16,0 1-16,0-1 0,22 0 15,-22 0-15,0 0 0,21 0 0,0 1 16,0-1-16,0-21 15,0 0-15,1 0 0,20 0 0,-21 0 16,0 0-16,22 0 0,-22 0 0,21 0 16,-21 0-16,22-21 0,-22 21 15,0-22-15,21 1 0,-21 21 0,1-21 16,20 0-16,-21-21 0,0 20 16,0 1-16,-21-21 0,22 21 15,-22-22-15,21 1 0,-21 21 16,0-21-16,0 20 0,0 1 0,0 0 15,0 0-15,-21 21 16,-1 0-16,1 0 16,21 21-16,-21 0 15,21 22-15,-21-22 0,21 21 0,0-21 16,0 22-16,0-22 0,0 21 0,0 0 16,0-20-16,0-1 0,0 21 15,0-21-15,21 0 0,0-21 0,0 22 16,1-1-16,-1-21 0,0 0 15,0 0-15,0 0 0,0 0 0,1 0 16,-1 0-16,0 0 16,0-21-16,0-1 0,0 22 0,1-21 15,-22-21-15,0 21 0,21 0 0,0-1 16</inkml:trace>
  <inkml:trace contextRef="#ctx0" brushRef="#br0" timeOffset="7667.93">11112 847 0,'22'-21'32,"-22"42"-17,0 0-15,0 0 0,0 0 16,0 0-16,0 22 0,0-22 16,0 21-16,-22-21 0,22 22 0,-21-1 15,21-21-15,0 22 0,0-22 0,-21 0 16,21 0-16,0 0 0,-21 0 15,21 1-15,0-44 47,0 1-31,0 0-16,21 0 0,-21 0 16,0 0-16,0-22 0,21 22 0,-21 0 15,21-21-15,-21 20 0,22-20 16,-22 21-16,0 0 0,21 0 0,0-1 15,-21 1-15,21 0 0,0 21 16,0 0-16,1 0 16,-1 0-16,-21 21 0,0 0 15,21 1-15,-21 20 0,21-21 0,-21 0 16,0 0-16,0 22 0,0-22 16,21 0-16,-21 21 0,0-20 0,21-1 15,-21 0-15,0 0 16,0 0-16,22-21 0,-1 21 15,0-21 1,0 0 0,-21-21-16,21 0 0,0 21 15,-21-21-15,22 0 0,-22 0 16,0-1-16,21 1 0,-21-21 0,21 21 16,0-22-16,-21 22 0,0-21 15,0 21-15,21 0 0,-21-1 0,21 1 16,-21 0-16,0 0 0,22 21 15,-1 0-15,-21 21 32,0 21-32,21-20 0,-21-1 15,0 21-15,0-21 0,21 22 16,-21-22-16,0 21 0,0-21 0,0 0 16,21 22-16,0-22 0,1 0 0,-22 0 15,21-21-15,0 21 0,-21 1 16,21-22-16,0 0 0,0 0 15,1 0-15,-1 0 16,0 0-16,0 0 0,0-22 16,0 22-16,-21-21 0,22 0 15,-1 0-15,0-21 0,0 20 0,0 1 16,0-21-16,1 0 0,20-1 16,-21 1-16,0 21 0,22-22 15,-22 1-15,21 21 0,0 0 0,-20 0 16,-1-1-16,21 1 0,-21 21 15,0 0-15,1 0 0,-1 0 0,0 0 16,0 21-16,0-21 0,-21 22 16,0 20-16,21-21 0,-21 0 0,22 0 15,-22 22-15,0-22 0,0 0 16,0 0-16,0 0 0,0 1 16,0-1-16,0 0 0,0 0 15,0-42 32,0 0-47,0 0 0,0-1 16,0 1-16,0-21 0,0 21 15,0 0-15,0-1 0,0 1 0,-22-21 16,1 21-16,21 0 0,-21-1 16,0 22-16,0-21 0,0 21 0,-1 0 15,1 0-15,0 0 0,0 0 16,0 0-16,0 21 0,-1 1 15,1-22-15,0 21 0,-21 21 0,21-21 16,-1 0-16,1 22 0,0-22 16,21 21-16,-21-21 0,21 22 0,-21-22 15,21 21-15,-21-21 0,21 22 16,0-22-16,0 0 0,0 0 0,0 0 16,0 1-16,0-1 0,21-21 15,0 21-15,0-21 0,0 0 16,0 0-16,1 0 0,-1 0 0,21 0 15,-21 0-15,0 0 0,1-21 16,-1 21-16,0-21 0,0-1 0,0 22 16,0-21-16,-21 0 15,22 0-15,-1 0 0,0-22 0,-21 22 16,0-21-16,21 21 0,-21-22 0,0 22 16,21-21-16,-21 0 0,0 20 15,0 1-15,0 0 0,0 0 0,0 0 16,0 0-16,0 42 31,0 0-31,0 0 0,0 21 16,0-20-16,0 20 0,0 0 0,0-21 15,0 22-15,0-1 0,0-21 16,0 22-16,0-22 0,0 0 0,0 0 16,0 0-16,21 0 15,1 1-15,-1-22 0,0 0 0,21 21 16,-21-21-16,22 0 0,-22 0 0,21 0 15,1 0-15,-22 0 0,21-21 16,-21-1-16,22 22 0,-22-21 0,21 0 16,-21 0-16,0 0 0,1 0 15,-1-22-15,0 22 0,-21-21 0,0 21 16</inkml:trace>
  <inkml:trace contextRef="#ctx0" brushRef="#br0" timeOffset="8539.95">3027 1884 0,'0'0'16,"-21"0"-16,-1 0 0,1 0 15,0 0-15,0 0 0,0 0 16,21-21-16,-21 21 0,-22 0 0,22 0 15,0 0-15,0 0 16,0 0-16,-1 0 0,1 0 0,0 0 16,0 0-1,42 0 1,0 21 0,22-21-16,-1 0 0,0 0 0,22 0 15,-22 21-15,22-21 0,-1 0 16,22 0-16,-1 0 0,1 0 0,0 0 15,21 0-15,21 0 0,-22-21 16,22 21-16,0-21 0,0 21 0,22-21 16,-1 21-16,0 0 0,-21-22 15,21 22-15,0-21 0,-21 21 0,21 0 16,-21-21-16,0 21 0,-21 0 16,0-21-16,0 21 0,-21-21 15,-1 21-15,1 0 0,-22 0 0,-20 0 16,20-21-16,-20 21 0,-22 0 15,21 0-15,-21 0 0,0 0 16,1 0 15</inkml:trace>
  <inkml:trace contextRef="#ctx0" brushRef="#br0" timeOffset="9427.95">8128 1736 0,'-21'0'0,"42"0"0,-85 0 0,43 0 0,0 0 16,-21 0-16,21 0 0,-1 0 15,1 0-15,0 0 16,42 0 31,0 0-47,1 0 0,-1 0 16,21 0-16,-21 0 0,22 0 15,-1 0-15,21 0 0,-20 0 16,20 0-16,1 0 0,-1 0 0,22 0 15,0 0-15,-1 0 0,22 0 0,-21 0 16,21 0-16,-1 0 0,-20 0 16,21 0-16,0 0 0,-22 0 0,43 0 15,-21 0-15,0 0 0,21 0 16,-21-21-16,21 21 0,-21 0 0,21 0 16,0 0-16,0 0 0,0 0 0,0 0 15,0 0-15,0 0 0,-21 0 16,21 0-16,0 0 0,-22 0 0,22 0 15,-21 0-15,21 0 0,-21 0 16,0 0-16,-21 0 0,20 0 16,-20 0-16,0 0 0,-1 0 0,1 0 15,-21 0-15,-1 0 0,1 0 16,-1 0-16,1 0 0,-22 0 0,0 0 16,1 0-16,-1 0 0,-21 0 15,0 0-15,0 0 0,1 0 0,-44 0 94,1 0-94</inkml:trace>
  <inkml:trace contextRef="#ctx0" brushRef="#br0" timeOffset="9583.86">13208 1715 0,'21'0'16,"0"0"31,-21 21-47,-21-21 15</inkml:trace>
  <inkml:trace contextRef="#ctx0" brushRef="#br0" timeOffset="14739.91">4127 4128 0,'0'-22'15,"0"1"-15,0 0 16,0 0-16,0 0 16,0 0-1,0-1-15,0 1 0,0 0 16,0 0 0,-21 21-16,21 21 46,0 21-30,0-20-16,0-1 0,0 0 16,0 21-16,0-21 0,0 22 0,0-22 15,0 21-15,0 1 0,0-22 16,0 21-16,0 0 0,0-20 16,0 20-16,0 0 0,0 1 15,0-1-15,0-21 0,0 43 0,0-22 16,-21 0-16,21 22 0,-21-22 15,21 22-15,0-1 0,0-21 0,-21 22 16,21-22-16,0 22 0,0-22 0,0 22 16,0-22-16,0 0 0,0 1 15,0-1-15,0 21 0,0-20 0,0-1 16,0 22-16,0-22 16,0 0-16,0 22 0,0-22 0,0 0 15,0 22-15,0-22 0,0 1 0,0 20 0,0-21 16,0 1-16,0 20 15,-21-20-15,21-1 0,0 0 0,0 22 16,0-22-16,0 0 0,0-20 0,0 20 16,0 0-16,0-21 0,0 22 15,0-22-15,0 0 0,0 0 0,0 0 16,0 1-16,0-1 0,-22-21 16,22-21-1,0-1 1,0-20-16,22 21 0,-22-21 15,0-1-15,21-20 0</inkml:trace>
  <inkml:trace contextRef="#ctx0" brushRef="#br0" timeOffset="16872.73">4085 3916 0,'0'-21'16,"0"0"30,0-1-30,0 1 0,0 0 15,0 0-15,21 21-1,-21-21 1,21 21-1,1-21-15,-1 21 16,0 0-16,0 0 16,0 0-16,0-22 0,22 22 15,-22 0-15,21 0 0,1 0 16,-1 0-16,0-21 0,1 21 0,20 0 16,-21-21-16,22 21 0,-1 0 15,1 0-15,-22 0 0,22 0 0,-1 0 16,1-21-16,-1 21 0,1 0 15,-1 0-15,1 0 0,20 0 0,1 0 16,0 0-16,-22-21 0,22 21 16,0 0-16,-1 0 0,1 0 0,-22 0 15,22 0-15,-21 0 0,20 0 16,-20-21-16,20 21 0,-20 0 0,21 0 16,-22 0-16,22 0 0,-22 0 15,22 0-15,-22 0 0,1 0 16,-1 0-16,-20 0 0,20 0 0,-20 0 15,-1 0-15,0 0 0,1 0 16,-1 0-16,0 0 0,-21 0 0,22 0 16,-22 0-16,0 0 0,21 0 15,-20 0-15,-1 0 0,0 0 0,21 0 16,-21 0-16,1 0 0,-1 0 16,21 0-16,-21 0 0,0 0 0,1 0 15,-1 0-15,0 0 0,0 21 16,0-21-16,-21 21 0,0 0 15,0 0 1,0 0-16,0 1 16,0-1-16,0 0 0,0 0 15,0 0-15,0 0 0,0 1 16,0-1-16,0 21 0,0 0 0,-21-20 16,21 20-16,0 0 0,0-21 0,0 22 15,0-1-15,0 0 0,0 1 16,-21-22-16,21 21 0,0 1 0,0-22 15,0 21-15,0 0 0,0-20 16,0 20-16,0 0 0,0 1 0,0-22 16,0 21-16,0 22 0,0-22 15,0 0-15,0 22 0,0-22 16,0 0-16,0 1 0,0 20 0,0-20 16,0-1-16,0 0 0,0 1 15,0-1-15,0 0 0,21 1 0,-21-1 16,21 0-16,-21 1 0,21 20 0,-21-21 15,0 1-15,0-1 0,0 0 16,0 1-16,0-1 0,0 0 0,0 1 16,0-1-16,0 0 0,0 1 0,0-1 15,0-21-15,0 22 16,0-1-16,0-21 0,0 21 0,0 1 0,0-1 16,0-21-16,0 22 0,0-1 15,0-21-15,0 21 0,0-20 16,0-1-16,0 21 0,0-21 0,0 0 15,0 1-15,0-1 0,0 0 0,0 0 16,0 0-16,0 0 16,0 1-16,0-1 15,0 0-15,0 0 16,-21-21-16,21 21 16,-21-21-1,0 21-15,0-21 16,0 0-1,21 22-15,-22-22 16,1 0-16,0 0 0,0 21 16,0-21-16,0 0 0,-22 0 15,22 0-15,0 0 0,-21 0 0,-1 0 16,1 0-16,21 0 0,-22 0 16,1 0-16,0 0 0,-1 0 0,1 0 15,0 0-15,-1 0 0,1 0 0,0 0 16,-1 0-16,22 0 0,-42 0 0,20 0 15,1 0-15,0 0 0,-22 0 16,22 0-16,-22 0 0,1 0 0,-1 0 16,1 0-16,21 0 0,-22 0 0,1 0 15,20 0-15,1 0 0,-22 0 16,22 0-16,21 0 0,-21 0 16,-1 0-16,1 0 0,0 0 0,-1 0 15,1 0-15,0 0 0,-1 0 0,1 0 16,0 0-16,-1 0 0,-20 0 15,20 0-15,1 0 0,-21 0 0,20 0 16,1 0-16,21 0 0,-22 0 0,1 0 16,0 0-16,21 0 0,-22 0 15,22 0-15,-21 0 0,-1 0 0,1 0 16,0 0-16,-1 0 0,1 0 0,0 0 16,-1 0-16,1 0 15,0 0-15,-22 0 0,22 0 0,0 0 0,-1 0 16,1 0-16,0 0 0,20 0 15,-20 0-15,21 0 0,0 0 16,0 0-16,-22 0 0,22 0 0,0 0 16,0 0-16,0 0 0,-1 0 15,1 0-15,0 0 16,0 0-16,0 0 0,0 0 16,-1 0-16,1 0 0,0 0 15,0 0-15,0 0 31,0 0-31,-1-21 16,44 21 109</inkml:trace>
  <inkml:trace contextRef="#ctx0" brushRef="#br0" timeOffset="17027.64">4000 6922 0,'0'0'15,"22"0"16,-1 0 1</inkml:trace>
  <inkml:trace contextRef="#ctx0" brushRef="#br0" timeOffset="19291.9">17081 3535 0,'0'-21'16,"0"0"31,-21 21 31,0 0-78,0 21 16,21 0-16,-21-21 15,0 21-15,-1 0 16,22 0-16,-21 1 15,21-1-15,-21 0 0,21 0 0,0 0 16,0 22-16,0-22 0,0 21 16,-21-21-16,21 43 0,0-22 15,-21 0-15,21 22 0,-21-22 0,21 22 16,0-1-16,0-20 0,0 20 16,0 1-16,0-22 0,0 0 0,0 22 15,0-22-15,0 22 0,0-1 16,0-21-16,0 22 0,0-1 0,21 1 15,-21-1-15,0-20 0,21 20 16,-21 1-16,21-22 0,-21 0 0,0 22 16,0-22-16,0 22 0,0-22 15,0 22-15,0-22 0,0 21 0,0-20 16,0 20-16,0 1 0,0-22 0,0 22 16,0-22-16,-21 0 15,21 22-15,-21-22 0,21 0 0,0 1 16,0-1-16,0 0 0,0 1 0,0 20 15,-21-20-15,21-1 0,0 21 16,0-20-16,-22-1 0,22 22 0,0-22 16,0 0-16,-21 22 0,21-22 0,-21 0 15,21 1-15,-21-1 0,21 0 16,-21 1-16,21-22 0,0 21 0,0 1 16,0-22-16,0 21 0,0-21 0,0 0 15,0 1-15,0-1 0,0 0 0,0 0 16,0 0-1,21-42 17,-21 0-32,0 0 0,21 0 0,-21-22 15,0 1-15,0 0 0,0-1 16</inkml:trace>
  <inkml:trace contextRef="#ctx0" brushRef="#br0" timeOffset="21839.98">17081 3556 0,'0'-21'16,"0"42"-16,0-63 0,0 21 15,-21 21-15,21-22 0,-21 1 16,0 21-16,21-21 16,-21 0-1,0 21 1,21-21-16,0 0 47,21 21-32,0 0 1,0 0-16,21 0 16,-20 0-16,-1 0 0,21-22 0,0 22 15,-20 0-15,20 0 0,21 0 16,-20 0-16,-1 0 0,22 0 15,-22 0-15,21 0 0,1 0 0,-22 0 16,22 0-16,-22 0 0,22 0 16,-1 0-16,1 0 0,-1 0 0,22 0 15,-22 0-15,22 0 0,0 0 16,-22 0-16,22 0 0,-1 0 16,-20 0-16,-1 0 0,22 0 15,-21 0-15,20 0 0,-20 0 0,-1 0 0,22 0 16,-22-21-16,22 21 15,-21 0-15,-1 0 0,1 0 0,-1 0 16,1-21-16,-1 21 0,-21 0 16,22 0-16,-22 0 0,1 0 15,-1 0-15,0 0 0,1 0 0,-22 0 16,21 0-16,0 0 0,-20 0 16,20 0-16,0 0 0,1 0 0,-1 0 15,0 0-15,22 0 0,-22 0 16,0 0-16,22 0 0,-22 0 0,1 0 15,20 0-15,-21 0 16,22 0-16,-22 0 0,1 21 0,-1-21 0,0 0 16,1 0-16,-22 0 15,21 0-15,-21 0 0,0 0 0,22 0 16,-22 0-16,0 0 0,0 0 16,0 0-16,-21 21 0,22-21 15,-1 0 1,-21 22-1,0-1 1,0 0 0,0 0-1,0 0-15,0 0 0,0 1 16,0-1-16,0 0 16,0 0-16,0 0 0,0 0 0,0 1 15,0-1-15,-21 0 0,21 0 16,0 0-16,-22 0 0,22 1 0,0-1 15,0 0-15,0 0 0,-21 0 16,21 22-16,-21-22 0,21 21 0,0 0 16,-21 1-16,21-1 0,0 22 15,0-22-15,0 0 0,0 1 0,-21 20 16,21-21-16,0 1 0,-21-1 16,21 0-16,0 1 0,0-1 15,0 0-15,0 1 0,0-1 0,0 22 16,0-22-16,0 21 0,0-20 15,0 20-15,0 1 0,0-22 0,0 22 16,0-22-16,0 0 0,0 22 16,0-22-16,0 0 0,0 1 0,0-1 15,0 22-15,0-22 0,0 0 16,0 22-16,-22-22 0,22 0 0,0 22 16,0-22-16,-21 1 0,21-1 0,0 0 15,0 22-15,0-22 0,0 0 16,-21 1-16,21-1 0,0 0 0,0 1 15,-21-1-15,21 0 0,0 1 16,0 20-16,0-20 0,-21-1 16,21 0-16,-21 1 0,21-1 0,-22 0 15,22 1-15,0-1 0,-21-21 0,0 21 16,0 1-16,21-22 0,-21 21 16,21 1-16,-21-22 0,-1 21 0,22 0 15,0-20-15,0 20 0,0 0 0,-21-21 16,21 22-16,0-22 0,0 0 15,0 21-15,-21-20 0,21-1 0,0 0 16,0 0-16,0 0 0,0 0 0,0 1 16,0-1-16,-21-21 0,21 21 15,0 0-15,-21 0 0,21 0 16,-21 1 15,-1-22-15,1 0-1,0 0-15,0 0 16,0 0-16,0 0 16,-1 0-1,1 0-15,0 0 0,0 0 0,0 0 16,0 0-16,-1 0 16,1 0-16,0 0 0,0 0 15,0 0-15,-22 0 0,22 0 0,0 0 16,0 0-16,-21 0 0,20 0 15,-20 0-15,21 0 0,-21 0 0,-1 0 16,22 0-16,-21 0 0,21 0 0,-22 0 16,1 0-16,21 0 0,-22 0 0,1-22 15,21 22-15,-21 0 0,20 0 16,-20-21-16,21 21 0,-21 0 0,20 0 16,-20 0-16,0 0 0,-1 0 0,22-21 15,-21 21-15,0 0 0,-1 0 16,1 0-16,0 0 0,-1 0 15,1-21-15,0 21 0,20 0 0,-20 0 16,21 0-16,0 0 0,-22 0 16,22-21-16,0 21 0,0 0 0,-21 0 15,20 0-15,-20 0 0,21-21 0,-21 21 16,20 0-16,-20 0 0,0 0 16,21 0-16,-22 0 0,1-22 0,0 22 15,20 0-15,-20 0 0,0 0 0,21 0 16,-22-21-16,1 21 0,21 0 0,-22 0 15,22 0-15,-21-21 0,21 21 16,0 0-16,-22 0 0,22 0 0,0-21 16,-21 21-16,20 0 0,1 0 15,0 0-15,-21 0 0,21 0 16,-1 0-16,1 0 0,0-21 0,0 21 16,0 0-16,0 0 0,-1 0 0,1 0 15,0 0-15,0 0 0,0 0 16,0 0-16,-1 0 0,1 0 0,0 0 15,0 0-15,0 0 0,0 0 0,-1 0 16,1 0-16,0 0 0,0 0 16,0 0-16,0 0 0,-1 0 15,1 0-15,0 0 16,0 0-16,0 0 16,21-21-16,-21 21 15,-1 0-15,1 0 0,0 0 16,0 0-16,0 0 15,0 0 1,-1 0-16,22-22 0,-21 22 16,0 0-1,0 0-15,0 0 16,0 0-16,-1 0 16,1 0-1,0 0-15,0 0 94,0 0-63</inkml:trace>
  <inkml:trace contextRef="#ctx0" brushRef="#br0" timeOffset="22023.87">16849 7408 0,'-22'0'0,"1"0"110</inkml:trace>
  <inkml:trace contextRef="#ctx0" brushRef="#br0" timeOffset="25959.78">17822 2392 0,'21'0'62,"1"0"-46,-1-21-1,0 21-15</inkml:trace>
  <inkml:trace contextRef="#ctx0" brushRef="#br0" timeOffset="26879.8">17865 2540 0</inkml:trace>
  <inkml:trace contextRef="#ctx0" brushRef="#br0" timeOffset="27948.31">17928 2519 0,'0'-21'46,"0"0"-46,0-1 16,0 1 0,0 0-16,0 0 15,0 0 1,0 0 0,-21 21-16,0-22 0,0 1 15,-1 21-15,1 0 16,0 0-16,0-21 0,0 21 15,0 0-15,-1 0 0,-20 0 16,21 0-16,0 0 0,0 0 0,-1 21 16,1-21-16,0 21 0,21 1 15,-21-1-15,0 0 0,0 0 0,-1 0 16,1 0-16,21 22 0,0-1 16,-21-21-16,21 22 0,-21-1 15,21 0-15,0-21 0,0 22 0,0-1 16,0-21-16,0 22 0,0-22 15,0 0-15,0 0 0,0 0 0,21 0 16,0-21-16,0 22 0,1-1 16,-1-21-16,0 0 0,0 0 0,0 0 15,22 0-15,-22 0 0,0 0 0,21 0 16,-21-21-16,22-1 0,-22 1 16,21 21-16,-21-21 0,22 0 0,-22 0 15,21-22-15,-21 22 0,1-21 16,-1 21-16,0-22 0,-21 22 15,0-21-15,0 0 0,0 20 0,0-20 16,0 21-16,0-21 0,0 20 16,0 1-16,0 0 0,0 42 31,0 0-31,0 1 16,0 20-16,0-21 0,0 21 15,-21 1-15,21-22 0,0 21 0,0 1 16,0-1-16,0-21 0,0 21 15,0-20-15,0-1 0,0 0 16,0 0-16,0 0 0,0 0 0,0 1 16,21-22-1,0 0 1,0 0-16,0 0 0,1-22 16,-1 1-16,0 21 0,0-42 15</inkml:trace>
  <inkml:trace contextRef="#ctx0" brushRef="#br0" timeOffset="28543.97">18605 2159 0,'0'0'0,"0"-21"0,0 0 0,0 0 16,-21 21-1,0 0-15,0 0 16,21 21-16,0 0 0,-21 0 15,0 0-15,21 0 0,0 22 0,0-22 16,0 21-16,-22 1 0,22-1 0,0 21 16,0-20-16,-21-1 0,21 0 15,0 1-15,0-1 0,0 0 0,-21 1 16,21-22-16,-21 21 0,21-21 16,-21 1-16,21-1 0,0 0 0,0 0 15,0 0-15,-21-21 16,21-21 31,0 0-47,0 0 0,0 0 15,0-1-15,0 1 0,0 0 16,0 0-16,0 0 0,21 0 0,0-1 16,0 1-16,0-21 0,22 42 0,-22-21 15,21 0-15,-21 21 0,22 0 16,-1-22-16,0 22 0,-21 0 0,22 0 15,-22 0-15,21 22 0,-21-1 16,1 0-16,-1 0 0,-21 0 0,0 0 16,0 1-16,0-1 0,0 0 15,0 0-15,0 21 0,-21-20 0,-1-1 16,1 0-16,-21 0 0,21 0 16,-22-21-16,22 21 0,-21 1 15,21-22-15,0 21 0,-22-21 0,22 0 16,0 0-16,0 0 0,0 0 15,-1 0-15,1 0 16,21-21 0,0-1-1,21 1-15,1 21 0,-1-21 16</inkml:trace>
  <inkml:trace contextRef="#ctx0" brushRef="#br0" timeOffset="28892.77">19389 2561 0,'0'0'0,"0"-21"0,0 0 16,0 0-16,-22 21 15,1 0-15,0 0 0,0 0 16,0 0-16,0 0 15,-1 0-15,-20 21 0,21 0 0,0 0 16,0 22-16,-1-22 0,1 21 16,0-21-16,21 0 0,-21 22 0,21-22 15,-21 0-15,21 21 0,0-20 0,0-1 16,0 0-16,0 0 16,0 0-16,21-21 15,0 0-15,0 21 0,0-21 16,1 0-16,-1 0 0,0 0 15,0 0-15,0 0 0,0-21 0,1 21 16,-1-21-16,0 21 0,-21-21 0,21 21 16</inkml:trace>
  <inkml:trace contextRef="#ctx0" brushRef="#br0" timeOffset="31824.13">4889 2688 0,'0'0'0,"0"-21"16,0 0-1,0 0 1,0 42 15,0 0-31,-21 0 0,0 0 16,21 22-16,-21-22 0,21 21 0,-21-21 16,0 22-16,21-1 0,-22 0 15,1-20-15,0 20 0,0 0 0,21 1 16,-21-1-16,0 0 0,-1-21 15,22 22-15,0-22 0,0 0 0,-21 0 16,21 0-16,0 1 16,0-44 15,0 1-31,0 0 0,0 0 0,0-21 16,0 20-16,0 1 0,0-21 15</inkml:trace>
  <inkml:trace contextRef="#ctx0" brushRef="#br0" timeOffset="32099.97">4826 2604 0,'0'0'0,"21"0"16,0 21 0,-21 0-16,0 0 0,21 0 15,1 0-15,-22 22 0,0-1 16,0-21-16,21 22 0,-21-1 0,0 0 15,21-21-15,-21 22 0,0-1 16,0 0-16,0 1 0,0-1 0,0-21 16,0 22-16,0-1 0,0-21 15,0 0-15,-21 0 0,21 1 0,0-1 16,0 0-16,-21-21 31,21-21-15,-22 0-16,1 21 0</inkml:trace>
  <inkml:trace contextRef="#ctx0" brushRef="#br0" timeOffset="32880.04">4487 3175 0,'-21'0'16,"42"0"-16,-42-21 16,42 0-16,0 21 15,1-21-15,20 21 0,-21-22 16,21 22-16,1-21 0,-1 21 15,0-21-15,1 21 0,-1-21 0,22 21 16,-22-21-16,0 21 0,1-21 0,-1 21 16,0 0-16,1-22 0,-22 22 15,21 0-15,-21 0 0,0 0 16,-21 22-16,22-22 0,-22 21 16,0 0-16,0 0 0,0 0 15,0 0-15,0 22 0,0-22 0,0 0 16,0 0-16,-22 22 0,22-22 15,0 0-15,0 0 0,0 0 0,-21-21 16,21 21-16,0 1 0,0-44 47,0 1-31,0 0-16,0 0 0,0-21 15,0 20-15,0 1 0,0 0 16,0-21-16,21 21 0,-21-1 0,22 1 15,-1 0-15,-21 0 0,21 0 16,0 0-16,0-1 0,0 22 0,1 0 16,-1 0-16,0 0 0,0 0 15,0 22-15,0-1 0,1 0 16,-22 0-16,0 0 0,21 0 16,-21 1-16,0-1 0,0 0 15,0 0-15,0 21 0,0-20 0,-21-1 16,21 0-16,0 0 15,0 0-15,-22-21 0,22-21 32,0 0-17,0 0-15,0 0 0,0-1 16,0 1-16,0 0 0,0-21 0,22 21 16,-1-1-16,0 1 0,0 0 15,0 0-15,22 0 0,-22 0 0,21 21 16,-21 0-16,22-22 0,-22 22 0,21 0 15,-21 0-15,0 0 16,1 22-16,-1-22 0,0 21 0,0 0 16,-21 0-16,0 0 15,0 0-15,0 1 0,0-1 0,0 21 16,0-21-16,-21 0 0,0 1 16,0-1-16,-1 0 0,22 0 0,0 0 15,-21 0-15,21-42 47,21 21-47</inkml:trace>
  <inkml:trace contextRef="#ctx0" brushRef="#br0" timeOffset="33367.76">6329 2942 0,'0'0'0,"0"-21"0,0 0 16,-21 21 0,-1 0-16,1 0 15,0 0-15,0 0 0,0 0 16,0 21-16,-1-21 0,1 21 0,21 0 16,-21 1-16,0 20 0,0-21 15,21 0-15,0 0 0,0 1 16,-21 20-16,21-21 0,0 0 15,0 0-15,0 1 0,0-1 0,0 0 16,21-21 0,0 0-16,0 0 15,0 0-15,0-21 0,1 0 16,-1-1-16,-21 1 0,21 0 16,0 0-16,-21 0 0,21 0 0,0-1 15,-21 1-15,0 0 0,0 0 16,22 21-16,-22-21 0,0 42 31,0 0-15,0 0-16,0 0 0,0 1 15,0-1-15,0 0 0,0 21 16,0-21-16,0 1 0,0-1 0,0 0 16,0 0-16,0 0 15,21-21-15,0 0 0,0 0 16,0 0-1,0 0-15,1-21 0,-1 0 0</inkml:trace>
  <inkml:trace contextRef="#ctx0" brushRef="#br0" timeOffset="33975.92">6646 2921 0,'0'0'0,"0"21"31,21-21-15,1 0-16,-1 0 15,0 0-15,0 0 16,0 0-16,0 0 0,22 0 0,-22-21 16,0 21-16,0-21 0,0 21 15,1-21-15,-1 21 0,0 0 16,-21-21-16,21 21 15,-42 0 17,0 21-32,0 0 0,-1 0 15,1 0-15,0 0 0,-21 1 16,21 20-16,-1-21 0,1 0 16,0 0-16,-21 1 0,21-1 0,-1 0 15,22 0-15,-21 0 0,21 0 16,-21 1-16,0-22 0,21 21 15,0-42 17,0-1-17,0 1-15,0 0 16,0 0-16,21 21 0,0 0 16,-21-21-16,21 21 0,1 0 15,-1 0 1,0 0-16,0 21 15,0 0-15,0 0 16,1 0 0,-1-21-16,0 22 15,0-22 1,0 0-16,0 0 16,1 0-1,-22-22 1,0 1-16,0 0 0</inkml:trace>
  <inkml:trace contextRef="#ctx0" brushRef="#br0" timeOffset="34783.97">7345 2858 0,'-21'0'15,"-1"0"1,22 21-16,-21 0 0,0 0 16,0 0-16,21 0 0,-21 1 15,21-1-15,-21 0 0,21 0 0,0 0 16,0 0-16,0 1 0,0-1 0,0 0 16,0 0-16,0 0 0,0 0 15,21-21-15,-21 22 16,21-22-16,0 0 15,0 0-15,0 0 16,1-22 0,-1 22-16,-21-21 0,0 0 15,0 0-15,0 0 0,0 0 0,21-1 16,-21 1-16,0 0 0,0 0 16,0 0-16,0 0 0,0-1 0,0 1 15,21 0-15,0 0 0,-21 0 16,21 0-16,1-1 0,-1 22 0,0 0 15,-21-21-15,21 21 0,0 0 16,0 0-16,1 21 0,-1-21 16,-21 22-16,21-1 0,-21 0 15,0 0-15,0 0 0,0 0 16,21 1-16,-21-1 0,0 0 0,0 0 16,0 0-16,0 0 0,0 1 15,0-1-15,0 0 0,0 0 16,0 0-16,-21-21 47,21-21-32,0 0-15,0 0 0,0 0 16,0-1-16,0 1 0,0 0 16,0 0-16,0 0 0,21-22 0,0 22 15,0 0-15,1 0 16,-1-21-16,0 20 0,21 1 0,-21 21 15,1-21-15,-1 21 0,0 0 16,21 0-16,-21 0 0,1 0 0,-22 21 16,21 0-16,-21 1 0,0-1 0,0 0 15,0 0-15,0 21 0,0-20 16,0-1-16,0 0 0,0 0 0,0 0 16,0 0-16,-21 1 0,21-1 15,-22 0-15,22 0 0,0 0 16,-21 0-16,0 1 15,0-22 17,0 0-17</inkml:trace>
  <inkml:trace contextRef="#ctx0" brushRef="#br0" timeOffset="46843.63">4233 10562 0,'0'0'0,"0"-21"0,-21 0 15,0 0-15,21 0 0,0-1 16,-21 1-16,21 0 0,-21 21 15,21-21-15,0 0 16,-22 21-16,1 0 16,21 21-1,0 0-15,0 0 0,-21 22 0,21-1 16,-21 0-16,21 1 16,-21-1-16,21 21 0,0-20 0,0 20 15,0 1-15,-21-1 0,21 22 16,0 0-16,-22-22 0,22 22 0,0-1 15,0 1-15,0 0 0,0-22 0,0 22 16,0 0-16,0-1 0,0 1 16,0 21-16,0-22 0,0 1 0,0 0 15,0-1-15,22 1 0,-22 21 16,0-21-16,0-1 0,0 1 0,0 21 16,0-22-16,0 1 0,0 0 0,0-1 15,0-20-15,0 21 0,0-1 16,0 1-16,0-22 0,0 22 15,0-21-15,0-1 0,0 1 0,0-1 16,0 1-16,0-22 0,21 21 16,-21-20-16,0-1 0,0-21 0,0 22 15,21-22-15,-21 0 0,0 0 0,21-21 16,0-21 0,-21 0-16,0 0 0,21-22 0,1 1 15,-22-22-15,0 1 0,21-22 0,0 1 16,0-22-16</inkml:trace>
  <inkml:trace contextRef="#ctx0" brushRef="#br0" timeOffset="48103.94">4424 10181 0,'21'0'47,"21"0"-47,1 0 16,-1 0-16,0 0 0,43 0 15,-22 0-15,22 0 0,0 0 0,-1 0 16,1 0-16,21 0 0,21 0 16,0 0-16,0 0 0,0 0 0,0 0 15,0 0-15,0 0 0,0 0 0,21 21 16,-21-21-16,21 0 0,-21 0 15,0 0-15,0 0 0,-21 0 0,21 0 16,-21 0-16,-21 0 0,20 0 16,1 0-16,-21 0 0,0 0 15,-1 0-15,1 0 0,-22 0 0,1 0 16,-22 0-16,22 0 0,-22 0 16,0 0-16,1 0 0,-22 0 0,0 0 15,21 0-15,-42 22 0,22-22 0,-1 0 16,-21 21-16,0 0 15,0 0-15,0 0 0,0 0 0,0 22 16,0-22-16,0 21 0,0 1 0,-21-1 16,-1 0-16,22 22 0,-21-22 15,0 0-15,21 1 0,-21 20 0,0-20 16,21 20-16,0-21 0,-21 22 0,21-22 16,0 22-16,-22-1 15,22 1-15,0-1 0,0 22 0,0-22 16,0 1-16,0-1 0,0 1 0,0-1 15,0 22-15,0-21 0,0 20 16,0-20-16,-21 20 0,21 1 0,-21-21 16,21-1-16,-21 22 0,21-22 0,0 22 15,0 0-15,-21-1 0,0-20 16,21 20-16,-22 1 0,22-21 0,0 20 16,0-20-16,0-1 0,0 22 0,0-22 15,0 1-15,0-1 0,0-20 0,0 20 16,0 1-16,0-22 0,22 0 15,-1 22-15,-21-22 0,0 1 16,21-1-16,0-21 0,-21 21 0,0-20 16,21 20-16,-21-21 0,21 21 0,-21-20 15,0-1-15,0 0 0,0 0 0,0 0 16,0 0-16,0 1 0,0-1 16,-21 0-16,0 0 0,0-21 15,0 21-15,0 0 0,-22-21 16,22 0-16,0 22 0,0-22 0,-22 0 15,1 0-15,0 0 0,-1 0 0,1 0 16,-21 0-16,20 0 0,-20 0 16,-1 0-16,1 0 0,-22 0 0,0 0 15,1 0-15,-22 0 0,21-22 0,-42 22 16,21 0-16,-21 0 0,22 0 16,-22 0-16,0 0 0,21 0 0,-21 0 15,0 0-15,21 0 0,-21 0 16,21 0-16,0 0 0,0 0 0,22 22 15,-22-22-15,0 0 0,21 0 0,1 21 16,-1-21-16,-21 0 0,22 0 0,-1 0 16,21 21-16,-20-21 0,20 0 15,-20 0-15,41 0 0,-20 0 0,20 0 16,1 0-16,0 0 0,21 0 0,-1-21 16,22 0-16,0-1 15,0 1-15,0 0 0,0-21 16,0 21-16,22-22 0,-1 1 0,0 0 15</inkml:trace>
  <inkml:trace contextRef="#ctx0" brushRef="#br0" timeOffset="48892.02">4318 10287 0,'-21'0'16,"0"0"-16,21-21 31,0 0-15,21 21-1,0 0-15,0 0 16,0-21-16,0 21 0,1 0 0,-1 0 15,0 0-15,0 0 0,0 0 16,0-22-16,1 22 0,-1 0 0,-21-21 16</inkml:trace>
  <inkml:trace contextRef="#ctx0" brushRef="#br0" timeOffset="49247.82">4678 9250 0,'0'0'0,"0"-21"31,-21 21-31,-1 21 15,22 0-15,0 21 16,-21-20-16,21-1 0,-21 21 0,21 0 16,0 1-16,0-1 0,0 0 0,0 1 15,0-1-15,0 0 0,0-20 16,0 20-16,0-21 0,0 21 0,0-20 16,0-1-16,0 0 0,0 0 15,21-21 1,0 0-16,-21-21 15,0 0 1</inkml:trace>
  <inkml:trace contextRef="#ctx0" brushRef="#br0" timeOffset="49483.68">4572 9356 0,'0'0'0,"-21"-21"0,21-1 31,21 22-31,0 0 16,21 0-16,-20 0 0,-1-21 16,21 21-16,-21 0 0,22 0 15,-22 0-15,21 0 0,-21 0 0,0-21 16,1 21-16,20 0 0,-21 0 16,0 0-16,0 0 15,-21 21 1,-21 0-16,0-21 15,0 22-15</inkml:trace>
  <inkml:trace contextRef="#ctx0" brushRef="#br0" timeOffset="49680.08">4699 9610 0,'0'21'0,"0"-42"0,0 63 0,0-21 16,21-21 15,0 0-16,0 0-15,1 0 0,-1 0 0,0 0 16,0-21-16,0 21 0,0-21 0,1 21 16,-1-21-16,0 21 0,0-21 15,0-1-15,0 1 0,1 21 0,-1-21 16,0 0-16,0 0 0</inkml:trace>
  <inkml:trace contextRef="#ctx0" brushRef="#br0" timeOffset="50107.84">5228 9271 0,'0'0'0,"0"-21"0,0 42 47,0 0-47,0 22 16,0-22-16,0 0 0,0 21 16,0 1-16,-21-1 0,21-21 0,-21 21 15,21 1-15,0-1 0,0 0 0,0-20 16,0 20-16,0-21 0,0 0 15,0 0-15,0 1 0,0-1 0,21-21 16,0 21 0,0-21-16,0 0 0,1 0 0,-1-21 15,0 21-15,0-21 0,0-1 16,0 1-16,1 0 0,-1 0 16,0 0-16,0 0 0,-21-1 0,21 1 15,-21 0-15,0 0 0,0 0 0,0 42 47,-21 0-47,0 0 16,0 0-16,21 1 0,0-1 0,-21 0 15,21 0-15,0 0 16,21-42 31,-21 0-32,21 0-15</inkml:trace>
  <inkml:trace contextRef="#ctx0" brushRef="#br0" timeOffset="50275.74">5567 9419 0,'0'-21'0,"0"42"0,-21-42 31,42 21 32,0 21-63,0-21 0,0 0 15</inkml:trace>
  <inkml:trace contextRef="#ctx0" brushRef="#br0" timeOffset="50540.59">5800 9589 0,'0'0'0,"0"42"0,0-21 0,0 21 16,0-20-16,0 20 0,0 0 16,0-21-16,-22 22 0,22-1 15,-21 0-15,21 1 0,0-1 0,0 0 16,-21 1-16,21-1 0,-21 0 16,21 1-16,0-1 0,0 0 0,0 1 15,0-1-15,0 0 0,0 1 0,0-22 16,0 0-16,0 0 0,0 0 15,0 1-15,0-44 32,21 1-32,0 0 0,-21-21 15,0 21-15,21-22 0,-21 1 0</inkml:trace>
  <inkml:trace contextRef="#ctx0" brushRef="#br0" timeOffset="50823.95">5757 9737 0,'0'-43'0,"0"86"0,0-107 15,0 22-15,0 0 0,0 20 16,0 1-16,0-21 0,21 21 0,1 21 16,-1-21-16,0-1 0,0 22 0,0 0 15,0 0-15,1 0 0,-1 0 16,0 0-16,0 0 0,0 22 16,-21-1-16,21 0 0,-21 0 0,0 0 15,0 22-15,0-22 0,-21 0 16,0 0-16,0 0 0,0 22 15,-22-22-15,22 0 0,0 0 0,0-21 16,0 21-16,0 0 0,-1-21 16,1 0-16,21-21 31,21 0-15,1 0-16,-1 21 0,0-21 15</inkml:trace>
  <inkml:trace contextRef="#ctx0" brushRef="#br0" timeOffset="51079.8">6244 9292 0,'0'0'0,"0"-21"0,0 42 31,0 0-31,0 1 16,0-1-16,0 21 0,0 0 0,-21-20 15,21 20-15,0 0 0,-21 1 16,21-1-16,0 0 0,0 1 0,-21-22 16,21 21-16,0-21 0,-22 0 15,22 22-15,0-22 0,0 0 16,22-21 0,-1-21-1,0 0-15</inkml:trace>
  <inkml:trace contextRef="#ctx0" brushRef="#br0" timeOffset="51475.81">6604 9313 0,'0'-21'16,"0"42"-16,-21-42 16,0 21-16,-1 21 15,1 1-15,0-22 0,-21 21 0,21 0 16,-1 0-16,-20 0 0,21-21 15,0 21-15,0 1 0,-1-1 16,1-21-16,0 21 0,0-21 0,0 21 16,21 0 31,0 0-32,0 1-15,21-22 0,-21 21 16,21 0-16,0 0 0,-21 0 0,21 0 15,-21 1-15,22-1 0,-1 0 16,-21 0-16,21 0 0,0 0 0,-21 1 16,21-1-16,0-21 0,1 21 15,-1 0-15,0-21 0,0 21 16,0-21-16,0 0 0,1 21 0,-1-21 16,0 0-16,0 0 0,0 0 0,22 0 15,-22 0-15,0 0 0,21-21 16,-21 21-16,1-21 0,20 0 0</inkml:trace>
  <inkml:trace contextRef="#ctx0" brushRef="#br0" timeOffset="52463.9">7070 9567 0,'0'0'0,"0"-21"0,0 0 0,0 0 0,-22 0 16,1 0 0,0 21-16,0 0 0,0 0 0,0 0 15,-1 0-15,1 0 0,0 0 0,0 21 16,-21 0-16,20 0 0,1 0 15,0 0-15,0 1 0,0-1 0,0 21 16,21-21-16,0 22 0,-22-22 0,22 0 16,0 0-16,0 0 0,0 0 15,0 1-15,0-1 0,0 0 0,22-21 16,-1 21-16,0-21 16,21 0-16,-21 0 0,1 0 0,-1 0 15,21-21-15,-21 0 0,22 21 0,-22-21 16,0-1-16,21-20 0,-21 21 15,1 0-15,-1-22 0,0 22 16,-21-21-16,0 21 0,21 0 0,-21-22 16,0 22-16,0 0 0,0 0 15,0 0-15,0 42 16,-21 0 0,21 0-16,0 0 0,-21 0 15,21 1-15,-21 20 0,21-21 0,0 21 16,0-20-16,0 20 0,0-21 0,0 0 15,0 0-15,0 1 0,0-1 16,0 0-16,21 0 0,0-21 16,0 0-16,0 0 0,22 0 15,-22 0-15,0 0 0,21 0 16,-21-21-16,22 0 0,-1 0 0,-21-1 16,22 1-16,-1 0 0,-21-21 0,0 21 15,22-22-15,-22 22 0,0-21 16,-21 21-16,0-1 0,0 1 0,0 0 15,0 0-15,0 0 0,-21 21 16,0 0-16,-1 0 16,1 0-16,0 0 0,21 21 0,-21-21 15,21 21-15,0 0 0,0 0 0,0 1 16,0-1-16,0 0 16,0 0-16,21 0 0,0 0 0,0 1 15,-21-1-15,22 0 0,-22 0 0,0 0 16,21 0-16,0-21 0,0 22 15,0-1-15,0-21 0,1 0 16,-1 0-16,0 0 16,0 0-16,0 0 0,0 0 15,1 0-15,-1-21 0,0-1 0,0 1 16,0 0-16,0 0 0,22 0 0,-22-22 16,0 1-16,0 0 0,-21 21 15,21-22-15,1 1 0,-1 0 0,-21-1 16,0 1-16,0 0 0,21-1 15,-21 1-15,21 0 0,-21-1 0,0 22 16,0-21-16,0 21 0,0-1 16,0 44-1,0-1 1,-21 21-16,0-21 0,21 22 16,-21-22-16,21 21 0,0 0 0,0 1 15,-22-1-15,22 0 0,-21 1 16,21-22-16,-21 21 0,21 1 0,0-1 15,0-21-15,0 21 0,0-20 0,0-1 16,0 0-16,0 0 16,0 0-16,0 0 0,21 1 0,0-22 15,-21 21-15,22-21 0,-1 0 16,0 0-16,0 0 16,0 0-16,0-21 0,-21-1 15,22 1-15,-1 0 0,-21 0 16</inkml:trace>
  <inkml:trace contextRef="#ctx0" brushRef="#br0" timeOffset="52808">8001 9419 0,'0'0'0,"21"0"31,0 0-31,0 0 0,1 0 16,-1 0-16,0 0 0,0 0 0,0 0 16,0-21-16,1 21 0,-1 0 15,0 0-15,21 0 0,-21 0 0,1 0 16,-1-21-16,0 21 0,0 0 16,0 0-16,-21-21 31</inkml:trace>
  <inkml:trace contextRef="#ctx0" brushRef="#br0" timeOffset="63824.37">8340 5017 0,'-43'-22'31,"22"22"-15,0 0-16,0 0 15,0-21-15,-1 21 16,1 0-16,0 0 0,0 0 15,0 0-15,0 0 0,-1 0 16,1 0 0,0 0-1,42 0 48,0 21-63,1-21 15,-1 0-15,0 0 0,21 0 16,-21 0-16,22 0 0,-22 0 16,21 0-16,1 0 0,-1 0 0,21 0 15,1 0-15,-1 0 0,1 0 16,21 0-16,-1 0 0,1 0 0,0 0 16,-1 0-16,1 0 0,21 0 15,-22 0-15,22 0 0,21 0 0,0-21 16,0 21-16,21 0 0,-21 0 15,22 0-15,-22 0 0,21-21 0,0 21 16,-21 0-16,21 0 0,-21-21 16,21 0-16,-42 21 0,21 0 0,0-21 15,-21 21-15,0 0 0,21 0 0,-21-22 16,-1 22-16,1 0 16,0-21-16,0 21 0,-21 0 0,20-21 15,1 21-15,0 0 0,21-21 16,-21 0-16,0 21 0,0 0 0,-22 0 15,22-21-15,-21 21 0,-1 0 16,1 0-16,0 0 0,-1 0 0,1-22 16,0 22-16,-22 0 0,22 0 0,0 0 15,-22 0-15,1 0 0,-1 0 16,22 0-16,-22 0 0,1 0 16,-1-21-16,1 21 0,-1 0 15,1 0-15,-1 0 0,22 0 0,-22 0 16,22-21-16,0 21 0,-22 0 0,1 0 15,20 0-15,-20 0 0,-22 0 16,22 0-16,-22 0 0,0-21 0,1 21 16,-1 0-16,0 0 0,-20 0 15,-1 0-15,21 0 0,-21 0 0,0 0 16,-21-21-16,22 21 0,-1 0 16,0 0 77,0 0-77,-21-21 0,0-1-16</inkml:trace>
  <inkml:trace contextRef="#ctx0" brushRef="#br0" timeOffset="64368.09">15430 4276 0,'0'0'16,"-21"0"-1,21 21 1,21 0-16,1 0 16,-1-21-16,0 21 15,21 1-15,1-22 0,-1 21 0,0 0 16,1-21-16,-1 21 0,21 0 0,-20-21 15,20 21-15,-20-21 0,-1 0 16,21 0-16,-20 22 0,-1-22 0,22 0 16,-22 0-16,-21 0 0,21 0 15,1 0-15,-22 0 0,0 0 0,0 0 16,-42 0 15,0 21-31,-21-21 0,-1 21 0,1-21 16,0 21-16,-1 0 0,-20 0 15,-1 1-15,1 20 0,-22 0 0,22-21 16,-22 22-16,21-1 16,-20 0-16,20 1 0,1-22 0,20 21 15,-20-21-15,42 1 0,-22-1 0,22 0 16,0 0-16,0 0 0,0-21 16,21 21-16,-21-21 0</inkml:trace>
  <inkml:trace contextRef="#ctx0" brushRef="#br0" timeOffset="66910.22">8297 11896 0,'-21'0'16,"42"0"-16,-63 0 0,21 0 0,0 21 0,-1-21 15,1 21-15,0-21 16,0 21-16,0-21 0,0 0 0,-1 21 15,1 1 1,42-22 47,-21-22-63,22 22 15,-1 0-15,0-21 0,-21 0 0,21 21 16,0-21-16,0 21 0,1-21 0,-1 0 15,0-1-15,21 1 0,-21 0 0,22 0 16,-1-21-16,-21 20 0,22 1 16,-1-21-16,21 21 0,-20-22 0,20 22 15,-20-21-15,20 21 0,1-22 0,-22 1 16,21 0-16,1 21 0,21-22 16,-22 1-16,1 0 0,-1-1 15,1 1-15,20 0 0,-20-1 0,20 1 16,1 0-16,21-22 0,-21 22 15,-1-22-15,22 22 0,-21-22 0,-1 22 16,22-21-16,-21 20 0,0-20 0,20 20 16,-20-20-16,0 21 0,21-1 0,-22 1 15,1 0-15,-22 20 0,22-20 16,-21 0-16,20-1 0,-20 1 0,-1 21 16,1-21-16,-1-1 0,1 1 0,-1 0 15,1-1-15,20 1 0,-20 0 16,-1-22-16,1 22 0,-1-1 15,1 22-15,-1-21 0,1 0 0,-22-1 16,22 1-16,-1 21 0,1-22 16,-22 1-16,22 0 0,-1-1 0,1 1 15,-22 0-15,21-1 0,1 1 0,-1 0 16,1-1-16,-1 1 0,1 0 16,-1-1-16,1 22 0,-22-21 0,22 0 15,-1-1-15,1 22 0,-1-21 0,1-1 16,-1 22-16,1-21 0,-1 0 15,1 20-15,-1-20 0,-20 0 0,20-1 16,1 1-16,-1 21 0,-21-21 0,22-1 16,-22 1-16,22 0 15,-22-1-15,0 1 0,22 0 0,-22-1 16,1 22-16,-1-21 0,0 21 0,1-22 16,-1 22-16,0 0 0,22-21 15,-22 20-15,0 1 0,22 0 0,-22 0 16,1 0-16,20 0 0,-21-1 15,1 1-15,-1 0 0,0 0 0,1 0 16,-1 0-16,-21-1 0,22 1 0,-22 0 16,21 0-16,-21 0 0,22 0 15,-22-1-15,21 1 0,-21 0 16,22 0-16,-1 0 0,-21 0 0,21-1 0,1 22 16,-1-21-16,-21 0 15,22 21-15,-1-21 0,-21 21 0,21-21 16,-20 21-16,-1 0 0,0-21 0,21-1 15,-21 22-15,1-21 0,-1 21 16,21-21-16,-21 21 0,0 0 0,1-21 16,20 21-16,-21-21 0,0 21 15,0 0-15,1-21 0,-1-1 0,0 22 16,0 0-16,0-21 0,0 21 16,1-21-16,-22 0 15,0 0 16,0 0-15,-22 21 31,1-22-47,0 22 0,0 0 16,0 0-16,0 0 15,-1 0-15,1 0 0,0 0 16,0 0-16,0 0 0,0 0 15,-1 0-15,1 0 0,0 0 16,0 0-16,0 0 16,0 0-16,-1 0 0,1 0 15,0 0-15,0 0 0,0 0 16,0 0 0,-1 0-1,44 0 48,-1 0-63,0 0 0,0 0 15,0 0-15,22 0 0,-1 0 16,-21 0-16,21 22 0,1-22 0,-1 0 16,0 0-16,1 0 0,-22 0 15,21 0-15,-21 0 0,22 0 16,-22 0-16,0 0 0,0 0 0,0 0 15,1 0-15,-22 21 63,-22 0-63,1-21 16,0 21-16,0 0 15,0 0-15,0 1 16,-1-22-16,22 21 0,-21 0 0,0 0 15,0 0-15,0 0 16,21 1-16,-21-1 0,-1 0 16,22 0-16,0 0 0,0 0 0,0 1 15,0-1-15,-21 0 0,21 0 16,0 0-16,-21 0 0,21 1 16,0-1-1,0 0-15,-21-21 16,0 0-16,21 21 0,-21-21 15,-1 0 1,1 21-16,0-21 0,0 0 16,0 0-16,0 0 15</inkml:trace>
  <inkml:trace contextRef="#ctx0" brushRef="#br0" timeOffset="85737.96">20405 1439 0,'0'22'31,"0"-44"32,0 1-48,0 0-15,0 0 16,-22 21-16,22-21 0,0 0 16,0-1-16,0 1 15,0 0-15,0 0 0,0 0 16,0 0-16,0-1 15,0 1-15,-21 42 47,21 1-31,0 20-16,-21-21 16,21 21-16,-21-20 0,21 20 0,0 0 15,0 22-15,0-22 0,0 22 16,0-1-16,-21-21 0,21 22 0,0-1 15,0 1-15,-21-22 0,21 1 16,0 20-16,0-21 0,0 1 0,0-1 16,0 0-16,0 1 0,0-1 0,0 0 15,0 1-15,0 20 0,0-20 16,0-1-16,0 0 0,0 1 0,-22-1 16,22 0-16,0 1 0,0-22 15,0 21-15,0-21 0,0 22 16,-21-22-16,21 0 0,0 0 15,0 0-15,0 0 0,0 1 0,0-1 16,0 0-16,0 0 0,0 0 16,0 0-16,0 1 15,0-44 32,0 1-47,0 0 0,0 0 16,0 0-16,0-22 15,0 22-15,21-21 0</inkml:trace>
  <inkml:trace contextRef="#ctx0" brushRef="#br0" timeOffset="88360.01">20341 1228 0,'-21'0'47,"21"-21"-32,21 21 32,0 0-31,0 0-16,1 0 0,-1 0 16,21 0-16,-21 0 0,22 0 0,-1 0 15,0 0-15,1 0 0,-1 0 16,21 0-16,-20 0 0,-1 0 15,22 0-15,-22 0 0,0 0 16,22 0-16,-22 0 0,22 0 0,-22 0 16,21 0-16,1 0 0,-1 0 15,22 0-15,-21 0 0,-1 0 0,22 0 16,-22 0-16,1 0 0,-1 0 16,1 0-16,-1 0 0,-20 0 0,20 0 15,-21 0-15,22 0 0,-22 0 16,22 0-16,-22 0 0,22 0 15,-22 0-15,0 0 0,22-22 0,-22 22 16,0 0-16,1 0 0,-1 0 16,0 0-16,1 0 0,-1 0 15,0 0-15,1 0 0,-22 0 16,21 0-16,1 0 0,-22 0 0,21-21 16,-21 21-16,0 0 0,22 0 15,-22 0-15,0 0 0,0 0 0,22 0 16,-22 0-16,0 0 0,0 0 15,21 0-15,-20 0 0,20 0 0,-21 0 16,21 0-16,-20 0 0,20 0 16,0 0-16,1 0 0,-1 0 0,0 0 15,1 0-15,-1 0 0,0 0 16,22 0-16,-22 0 0,-21 0 0,22 0 16,-1 0-16,-21 0 15,21 0-15,-20 0 0,-1 0 0,0 0 16,0 0-16,0 0 0,0 0 15,1 0-15,-1 0 0,0 0 16,0 0-16,0 0 0,0 0 16,1 0-16,-1 0 0,0 0 15,0 0-15,0 0 0,0 0 0,1 0 16,-1 0-16,0 0 0,0 0 16,0 0-16,0 0 0,1 0 0,-1 0 15,0 0 1,0 0-16,0 0 15,-21 21-15,21-21 16,-21 22-16,22-1 0,-1 0 16,-21 0-1,0 0-15,0 0 0,0 1 16,0-1-16,0 0 0,0 0 16,0 0-16,0 0 0,21 1 0,-21-1 15,0 0-15,0 21 0,0-21 16,0 1-16,0 20 0,0 0 0,0-21 15,0 22-15,0-1 0,0-21 16,0 22-16,0-1 0,0 0 0,0 1 16,0-22-16,21 21 15,-21 0-15,21 1 0,-21-1 0,21 0 16,-21 1-16,0-1 0,0 0 16,0 1-16,0-1 0,0 0 0,0 1 15,0-1-15,0 0 0,0 1 16,0-22-16,0 21 0,0 1 0,0-22 15,0 21-15,0-21 0,0 0 16,0 22-16,0-22 0,0 0 0,0 0 16,0 22-16,0-22 0,0 0 15,0 0-15,0 21 0,0-20 0,-21 20 16,21 0-16,0-21 0,0 22 16,-21-22-16,21 21 0,0-21 15,0 22-15,0-22 0,0 21 0,0-21 16,0 1-16,0-1 0,0 0 15,-21 0-15,21 0 0,-21 0 0,0 1 16,21-1-16,-22-21 16,22 21-16,-21-21 0,0 0 0,21 21 15,-21-21-15,0 21 0,0-21 16,-1 21 0,1-21-16,0 0 15,0 0-15,0 0 16,0 0-16,-1 0 15,1 0-15,0 0 0,0 0 0,0 0 16,0 0-16,-1 0 0,1 0 16,-21 0-16,21 0 0,-22 0 0,22 0 15,-21 0-15,0 0 0,-1 0 16,1 0-16,0-21 0,20 21 0,-20 0 16,0 0-16,-22 0 0,22 0 0,0 0 15,-1 0-15,1 0 0,0 0 16,-1-21-16,1 21 0,0 0 0,-1 0 15,-20 0-15,20-21 0,1 21 16,0 0-16,21 0 0,-22 0 0,1 0 16,0-21-16,-1 21 0,22 0 0,-21 0 15,-1 0-15,1 0 16,0-21-16,-1 21 0,1 0 0,21 0 16,-21 0-16,-1 0 0,1-22 15,0 22-15,20 0 0,-20 0 0,21 0 16,-21 0-16,20 0 0,-20-21 0,21 21 15,0 0-15,-22 0 0,22 0 16,0 0-16,0 0 0,-21 0 0,20 0 16,1 0-16,0 0 0,0-21 15,0 21-15,0 0 0,-1 0 0,1 0 16,0 0-16,-21 0 16,21 0-16,-1 0 0,1 0 0,0-21 0,-21 21 15,21 0-15,-1 0 0,1 0 16,0 0-16,0 0 0,0 0 15,0 0-15,-1 0 0,1 0 0,0-21 16,0 21-16,0 0 0,0 0 16,-1 0-16,1 0 0,0 0 0,0 0 15,0 0-15,0 0 0,-1 0 16,1 0-16,0 0 0,0 0 0,0 0 16,0 0-16,-1-21 0,1 21 0,0 0 15,0 0-15,0 0 16,0 0-16,-1 0 15,1 0-15,0 0 16,0 0-16,0 0 0,0 0 16,21-22-16,-22 22 0,1 0 15,0 0-15,0 0 0,0 0 16,0 0-16,-1 0 0,1 0 0,0-21 16,0 21-16,0 0 0,0 0 15,-1 0-15,1 0 0,0 0 0,0 0 16,0 0-16,0 0 0,-1 0 15,1-21-15,0 21 0,0 0 16,0 0-16,0 0 16,-1 0-16,1 0 0,0 0 15,0 0-15,0 0 0,0 0 0,-1 0 16,1 0-16,0 0 0,0 0 16,0 0-16,0 0 15,-1 0-15,1 0 16,0 0-16,0 0 15,0 0 1,0 0-16,-1 0 0,1 0 16,0 0-16,0 0 15,0 0-15,0 0 0,-1 0 16,1 0 15,21-21-15,0 0 124,0 0-108</inkml:trace>
  <inkml:trace contextRef="#ctx0" brushRef="#br0" timeOffset="95168.12">20616 1397 0,'0'0'0,"0"-21"16,0 0-1,0 0 16,0-1 1,21 22-17,-21-21 17,22 21-32,-1 0 31,-21-21 156,21 21-187,0 0 47,-21-21-47,21 21 16,-21-21 31,0 42 31,-21 0-78,0-21 15,0 21-15,-22 0 0,22 1 16,-21-1-16,21-21 0,-22 21 0,1 0 16,21 0-16,-21 0 0,-1 1 15,22-1-15,0-21 0,-21 21 16,20 0-16,1-21 0,0 0 0,21 21 16,-21-21-16,42 0 62,0 0-46,0 0-16,1 0 0,-1 0 0,0 0 15,0 21-15,0-21 0,22 0 16,-22 22-16,0-22 0,21 21 16,-21-21-16,1 0 0,-1 21 0,21-21 15,-21 0-15,0 21 0,1-21 16,-1 21-1,0-21 1,0 0 0,0 0-1,0 0-15,1 0 0,-1 0 0,0-21 16</inkml:trace>
  <inkml:trace contextRef="#ctx0" brushRef="#br0" timeOffset="95711.81">21209 1334 0,'-21'0'16,"0"21"-16,21 0 0,-22-21 0,1 21 15,21 0-15,-21 0 0,0 1 16,21-1-16,-21 21 0,0-21 0,-1 0 15,1 1-15,0 20 0,21-21 16,-21 0-16,0 0 0,0 22 16,-1-22-16,22 0 0,-21 0 15,0-21-15,21 21 0,0-42 47,0 0-47,0 0 0,21-21 16,0 20-16,-21 1 0,22-21 15,-1 21-15,0-22 0,0 22 16,0-21-16,0 21 0,1-22 16,-1 22-16,0 0 0,-21-21 0,21 42 15,0-21-15,0-1 0,1 22 0,-1 0 16,0 0-16,0 0 16,-21 22-16,21-1 15,0 0-15,-21 0 0,22 0 16,-22 22-16,0-22 0,0 21 0,0 0 15,0-20-15,0 20 0,0-21 16,0 21-16,0-20 0,0-1 0,0 0 16,0 21-16,0-21 15,0 1-15,0-1 0,0 0 16,0-42 15,-22 0-31</inkml:trace>
  <inkml:trace contextRef="#ctx0" brushRef="#br0" timeOffset="95916.69">20955 1651 0,'0'0'0,"21"0"31,0 0-31,0 0 16,1 0-16,-1 0 0,0 0 15,0 0-15,0 0 0,22 0 0,-22-21 16,21 21-16,-21 0 0,22 0 16,-22 0-16,0-21 0,0 21 15,21 0-15,-20 0 0,-1 0 16</inkml:trace>
  <inkml:trace contextRef="#ctx0" brushRef="#br0" timeOffset="96229.03">21823 1503 0,'0'0'16,"0"-21"-16,0 0 0,0-1 31,-21 22-15,-1 0-16,1 0 0,0 0 15,0 22-15,0-1 0,0-21 16,-1 21-16,1 0 0,0 0 0,0 0 15,0 1-15,0 20 0,-1-21 16,22 0-16,-21 0 0,21 1 0,-21-1 16,21 0-16,0 0 0,0 0 15,0 0-15,0 1 16,21-22-16,0 0 16,1 0-16,-1 0 0,21 0 0,-21 0 15,0 0-15,22 0 16,-22 0-16,21 0 0,1-22 0,-22 22 15</inkml:trace>
  <inkml:trace contextRef="#ctx0" brushRef="#br0" timeOffset="96503.87">22183 1461 0,'-22'0'0,"1"0"15,0 21 1,0-21-16,0 21 0,21 0 16,-21 0-16,21 0 0,-22 1 15,1-1-15,21 0 0,-21 0 0,21 0 16,0 0-16,0 1 0,0-1 16,0 0-16,0 0 0,0 0 0,0 0 15,0 1 1,21-22-16,0 0 15,1 0-15,-1 0 16,0 0-16,0 0 0</inkml:trace>
  <inkml:trace contextRef="#ctx0" brushRef="#br0" timeOffset="96951.61">22394 1312 0,'-21'0'16,"21"22"-1,0-1 1,0 0-16,0 0 16,21-21-16,-21 21 0,21-21 15,1 0-15,-1 21 0,0-21 16,21 22-16,-21-22 0,1 0 15,-1 0-15,21 0 0,-21 0 16,0 0-16,1 0 0,-1 0 0,0 0 16,-21 21-1,-21-21 1,0 21-16,-1 0 16,1 0-16,-21-21 0,21 21 0,0 22 15,-22-22-15,22 0 0,0 0 16,0 0-16,-22 22 0,22-22 0,0 0 15,0 0-15,0 0 0,21 1 16,-21-22-16,21 21 0,-22 0 0,1 0 16,21 0 15,0-42-15,21 21-1,1-21-15</inkml:trace>
  <inkml:trace contextRef="#ctx0" brushRef="#br0" timeOffset="97551.79">23072 1588 0,'0'0'16,"-22"0"-16,22-22 0,-21 22 0,0-21 16,0 21-16,21-21 0,-21 0 0,21 0 15,0 0-15,0-1 16,0 1-16,21 0 16,0 0-16,0 21 0,22-21 15,-22 21-15,0 0 0,21 0 0,-21-21 16,22 21-16,-22 0 0,0 0 15,0 0-15,0 0 0,1 0 16,-22 21-16,0 0 16,0 0-16,-22 0 15,22 0-15,-42 1 0,21-1 0,0 21 16,-22-21-16,1 0 0,0 1 16,-1 20-16,22-21 0,0 0 0,-21 0 15,42 1-15,-21-1 0,21 0 16,0 0-16,0 0 0,0 0 15,21-21-15,0 22 16,0-22-16,0 0 0,0 0 0,1 0 16,20 0-16,-21 0 15,0 0-15,0-22 0,1 22 0,-1-21 16,-21 0-16,21 0 16,-21 0-16,0 0 0,0-22 0,0 22 15,0 0-15,0 0 0,-21 0 16,0-1-16,-1 22 0,1 0 15,0 0-15,0 0 16,0 0-16,0 0 16,42 0 15</inkml:trace>
  <inkml:trace contextRef="#ctx0" brushRef="#br0" timeOffset="97940.38">23791 1397 0,'-21'21'16,"0"-21"-16,21 21 0,-21 1 15,-22-22-15,22 21 0,0 0 16,0 0-16,-21 0 0,20 0 0,-20 1 16,21-1-16,-21-21 0,20 21 15,1 0-15,0-21 0,0 21 0,0-21 16,21 21-16,0 1 16,0-1-1,21-21-15,0 0 16,0 0-16,0 21 0,1-21 0,-1 0 15,0 0-15,0 0 0,0 21 16,0-21-16,1 0 0,-1 0 0,0 0 16,0 0-16,0 0 15,0 0-15,1 0 0,-1-21 32,0 21-32</inkml:trace>
  <inkml:trace contextRef="#ctx0" brushRef="#br0" timeOffset="98248.21">24236 1270 0,'-21'21'0,"-43"64"31,43-43-31,0-21 0,0 22 0,-22-1 16,22 0-16,0-20 0,-21 20 15,20 0-15,-20 1 0,21-1 0,0-21 16,-22 21-16,22-20 0,0 20 16,0-21-16,0 0 0,0 0 0,-1 1 15,44-22 16,-1 0-31,0 0 0,21-22 16</inkml:trace>
  <inkml:trace contextRef="#ctx0" brushRef="#br0" timeOffset="98755.96">24426 1439 0,'0'0'0,"0"22"16,0-1-16,-21 0 0,0-21 16,21 21-16,-21 21 0,21-20 15,-21-1-15,-1 21 0,1-21 16,21 22-16,-21-22 0,0 0 16,0 21-16,21-21 0,0 1 0,0-1 15,-21-21-15,21 21 0,0 0 16,0 0-1,0-42 1,0 0 0,0 0-16,21 0 0,-21-1 0,0 1 15,0 0-15,21-21 0,0 21 16,-21-22-16,21 1 0,0 21 16,1-22-16,-22 22 0,21-21 0,0 21 15,0 0-15,0-1 0,0 22 16,-21-21-16,22 21 15,-1 0-15,-21 21 16,0 1-16,0-1 16,0 0-16,0 0 0,0 21 15,0-20-15,0-1 0,0 21 16,0-21-16,0 22 0,-21-22 0,21 0 16,0 0-16,0 0 0,0 0 15,0 1-15,-22-1 0,22 0 16,-21-21-1</inkml:trace>
  <inkml:trace contextRef="#ctx0" brushRef="#br0" timeOffset="98924.38">24320 1736 0,'22'0'16,"-1"0"-16,0 0 0,0 0 16,0-21-16,0 21 15,1 0-15,-1-22 0,0 22 16,0 0-16,0-21 0</inkml:trace>
  <inkml:trace contextRef="#ctx0" brushRef="#br0" timeOffset="99248.2">24998 1524 0,'-21'-21'32,"-1"21"-32,1 0 0,0 0 15,0 0-15,0 0 16,0 0-16,-1 21 0,1-21 0,0 21 15,21 0-15,-21 1 0,0-1 16,0 0-16,-1 0 0,22 21 0,0-20 16,0-1-16,0 0 0,-21 0 15,21 0-15,0 0 0,0 1 0,0-1 16,21 0 0,1-21-16,-1 0 0,0 0 15,0 0-15,0 0 16,0 0-16,22 0 0,-22 0 0,0 0 0,21 0 15,-20-21-15,20 21 16,-21-21-16</inkml:trace>
  <inkml:trace contextRef="#ctx0" brushRef="#br0" timeOffset="99484.06">25315 1545 0,'-21'0'31,"42"0"-31,-63 0 0,21 0 0,21 21 16,-21 1-16,-1-1 16,1 0-16,21 0 0,0 0 15,0 0-15,0 1 0,-21-1 0,21 0 0,0 0 16,0 0 0,0 0-16,21-21 31,0 0-31,1 0 0,-1 0 0,0 0 15,0 0-15</inkml:trace>
  <inkml:trace contextRef="#ctx0" brushRef="#br0" timeOffset="99971.92">25506 1376 0,'0'0'0,"-21"0"0,21 21 16,-22-21-16,22 21 15,0 0-15,0 1 16,0-1-16,0 0 16,0 0-1,22-21-15,-22 21 0,21-21 16,0 0-16,0 21 0,0-21 15,0 0-15,1 0 0,-1 0 16,0 0-16,0 0 16,0 0-1,-21 22 1,0-1 0,-21-21-16,0 21 15,21 0-15,-21-21 0,0 21 0,21 0 16,-22 1-16,1-1 0,0 0 15,0 0-15,0 0 0,0 0 0,-1 1 16,1-1-16,-21 0 16,42 0-16,-21 0 0,0 0 0,-1-21 15,1 22-15,21-1 0,-21-21 16,21 21-16,0 0 16,-21-21-16,21 21 0</inkml:trace>
  <inkml:trace contextRef="#ctx0" brushRef="#br0" timeOffset="101416.12">20320 2286 0,'0'0'0,"21"0"0,0 0 16,0 0-16,-21-21 15,-21 42 32,-21 0-47,21-21 0,-22 21 0,1 1 16,0-1-16,-1 21 0,-20-21 16,21 22-16,-22-22 0,22 21 0,-1-21 15,-20 22-15,21-22 0,20 0 0,-20 0 16,21-21-16,0 21 15,0-21-15,21 21 0,21-21 32,0 0-32,0 0 0,0 0 0,22 0 15,-22 22-15,21-22 0,-21 0 16,22 0-16,-22 21 0,21 0 0,-21-21 16,0 21-16,22-21 0,-22 0 15,0 21-15,0-21 0,0 0 0,-21 21 16,22-21-16,-1 0 15,-21 22-15,0-44 47,21 1-47</inkml:trace>
  <inkml:trace contextRef="#ctx0" brushRef="#br0" timeOffset="101987.79">20489 2582 0,'21'0'31,"1"0"-31,-1 0 16,0-21-16,0 0 15,0 21-15,0 0 0,1-21 0,-1 21 16,0-21-16,0 0 0,-21-1 16,0 1-16,0 0 15,-21 21-15,0-21 16,0 21-16,-1 0 0,-20 0 0,21 0 16,0 0-16,-22 21 0,22 0 15,-21-21-15,21 21 0,0 1 0,-1-1 16,1 0-16,21 0 15,0 0-15,0 0 0,0 1 0,0-1 16,21-21 0,1 21-16,-1-21 0,0 0 0,0 0 15,0 0-15,0 0 0,1 0 16,-1 0-16,0 0 0,0 0 0,-63 0 31,21 21-15,-1-21-16,-20 21 0,21 0 15,-21-21-15,-1 22 0,22-1 0,0 0 16,-21 0-16,42 0 0,0 0 0,-22 1 16,22-1-1,0 0-15,0 0 0,22-21 0,-1 21 16,0-21-16,0 0 0,21 0 16,-20 0-16,20 0 0,-21 0 0,21 0 15,1 0-15,-22 0 0,21 0 16,1 0-16,-22 0 0,21 0 0,-21-21 15,0 0-15,1 0 0</inkml:trace>
  <inkml:trace contextRef="#ctx0" brushRef="#br0" timeOffset="102208.18">20849 2688 0,'0'21'15,"21"1"1,0-1-16,-21 0 15,22 0-15,-1-21 0,0 21 16,0-21-16,0 21 16,0-21-16,1 0 15,-1 0 17,-21-21-17,0 0-15</inkml:trace>
  <inkml:trace contextRef="#ctx0" brushRef="#br0" timeOffset="102392.08">21082 2667 0,'-21'42'31,"0"-20"-31,-1-1 0,1 0 16,0 0-16,0 0 0,0 0 16,0 1-16,-1-1 0,-20 0 0,21 0 15,0 0-15,0-21 0,-1 21 16,22 1-16,0-1 15,22-21 1,-1 0-16,21 0 0,-21 0 16,0-21-16</inkml:trace>
  <inkml:trace contextRef="#ctx0" brushRef="#br0" timeOffset="102931.77">21442 2794 0,'0'-21'31,"0"0"-31,-21 21 0,21-21 16,-22 21-16,1 0 16,0 0-16,0 0 15,21 21-15,-21 0 0,0-21 0,-22 21 0,22 0 16,0 0-16,0 1 0,0-1 15,-1 0-15,1 0 0,21 0 16,0 0-16,0 1 0,0-1 16,21-21-1,1 0 1,-1 0-16,0 0 0,0 0 16,0 0-16,0-21 0,22-1 0,-22 22 15,0-21-15,0 0 0,22-21 0,-22 21 16,0-1-16,0-20 0,0 0 15,-21-1-15,21 1 0,-21 0 16,22-1-16,-22 1 0,0 0 16,0 21-16,0-22 0,0 22 0,0 0 15,-22 21 1,1 0-16,0 21 0,21 21 16,-21-20-16,0 20 0,0 0 15,21 1-15,0-1 0,-22 0 0,1 1 16,21-1-16,0-21 0,0 21 15,0-20-15,-21-1 0,21 0 0,0 0 16,0 0-16,0 0 0,21 1 16,0-22-16,1 0 15,-1 0-15,0 0 0,21 0 16,-21 0-16,1 0 0,20-22 16</inkml:trace>
  <inkml:trace contextRef="#ctx0" brushRef="#br0" timeOffset="103768.29">21929 2731 0,'-85'0'31,"64"21"-31,0-21 0,-1 21 16,22 0-16,-21 0 0,0-21 15,21 21-15,-21 1 0,21-1 16,0 0-16,-21 0 0,21 0 15,21-21 1,0 0 0,0 0-16,0 0 0,1 0 15,-1 0-15,0-21 16,0 21-16,0-21 0,0 0 0,-21 0 16,0-1-16,22 1 0,-22 0 15,21 0-15,-21 0 0,0 0 0,0-1 16,-21 44 15,-1-1-31,22 0 0,0 0 16,-21 0-16,21 0 15,0 1-15,-21-1 0,21 0 16,0 0 0,21-21-16,0 0 15,1 0-15,-1 0 16,0 0-16,0-21 0,0 21 0,0-21 15,-21 0-15,22-1 0,-1 1 16,0 0-16,0 0 0,0-21 0,0 20 16,-21-20-16,0 0 0,22 21 15,-22-22-15,0 1 0,21 21 16,-21 0-16,0-1 0,0 1 0,0 0 16,0 42-1,0 0-15,-21 1 0,-1-1 16,22 0-16,-21 21 0,21 1 15,0-22-15,-21 21 0,21 0 0,-21-20 16,21 20-16,-21-21 0,21 0 16,0 0-16,0 1 0,0-1 0,0 0 15,0 0-15,21 0 16,0-21-16,0 0 16,0 0-16,1 0 15,-1 0-15,0 0 0,-21-21 16,21 0-16,0 21 0,-21-21 0,0 0 15,21 21-15,-21-22 0,0 1 16,0 0-16,0 42 31,0 0-15,0 1-16,0-1 16,0 0-16,0 0 0,0 0 15,22-21 16,-1 0-15,0 0-16,0-21 0,0 0 16,-21 0-16</inkml:trace>
  <inkml:trace contextRef="#ctx0" brushRef="#br0" timeOffset="103976.17">22077 2540 0,'0'0'0,"0"21"32,21 0-17,0-21 1,0 0-16,0 0 0,1 22 16,-1-22-16,0 0 0,0 0 0,0 0 15,22 0-15,-22 0 0,0 0 16,0 0-16,0 0 0,0 0 0</inkml:trace>
  <inkml:trace contextRef="#ctx0" brushRef="#br0" timeOffset="104299.99">22585 2604 0,'21'21'0,"-21"0"31,21 0-31,0-21 0,0 0 15,1 21-15,-1-21 16,0 0-16,0 0 0,0 0 16,0 0-16,-21 21 15,22-21-15,-22 22 16,-22-1-16,1 0 16,0-21-16,0 21 0,-21 0 0,20 0 15,-20 1-15,21-1 0,-21 0 16,20 0-16,1 0 0,0 0 15,0 1-15,0-1 0,0-21 0,-1 21 0,22 0 32,22-21-17,-1 0 1,0 0-16</inkml:trace>
  <inkml:trace contextRef="#ctx0" brushRef="#br0" timeOffset="104667.77">23050 2709 0,'0'-42'31,"0"21"-31,0 0 0,22 0 0,-1 21 16,0-22-16,0 22 0,0 0 15,0 0-15,1 0 0,-1 0 16,-21 22 0,0-1-16,0 0 15,0 0-15,-21 0 0,-1 0 16,1 1-16,0-1 0,0 0 16,0 0-16,0 0 0,-1 0 15,1-21-15,0 22 0,21-1 0,0 0 16,0 0-1,21-21 1,0 0 0,1 0-16,-1 0 0,0 0 15,21 0-15,-21 0 0,1 0 0,-1-21 16</inkml:trace>
  <inkml:trace contextRef="#ctx0" brushRef="#br0" timeOffset="105131.51">23368 2731 0,'-21'0'15,"0"-43"1,21 22 0,21 21-16,0-21 15,0 21-15,0 0 16,0 0-16,-21-21 0,22 21 0,-1 0 15,-21 21 1,0 0-16,0 0 16,-21 0-16,-1 1 15,1-1-15,0 0 0,0 0 16,0-21-16,21 21 0,-21 0 0,21 1 16,-22-22-16,22 21 0,-21-21 15,21 21-15,21-21 31,1 0-31,-1 0 0,0 0 16,0 0-16,-21-21 16,21 0-16,-21-1 15,0 1-15,0 0 16,0 0 0,-21 21-16,0 0 15,0 0 1</inkml:trace>
  <inkml:trace contextRef="#ctx0" brushRef="#br0" timeOffset="105832.11">23537 2667 0,'0'21'31,"0"0"-15,0 1-16,0-1 15,0 0 1,0 0-1,0 0-15,-21-21 16,21-21 47,0 0-63,0 0 15,0 0-15,0-1 0,0 1 16,0 0-16,0 0 0,0 0 15,0 0-15,0-1 0,0 1 0,21 0 16,-21 0 0,0 42-1,0 0-15,0 0 16,0 1-16,0-1 0,0 0 16,0 0-16,0 0 0,0 0 15,0 1 1,21-22-1,1 0 1,-1-22 0,-21 1-1,21 0-15,-21 0 16,0 0-16,0 0 0,21-1 16,-21 1-16,21 0 0,-21 0 15,0 42 1,0 0-1,0 0-15,0 1 16,0-1-16,0 0 0,0 0 0,0 0 16,0 0-16,0 1 0,-21-1 0,21 0 15,0 0-15,0 0 16,0 0-16,21-21 16,0 0-1,1 0-15</inkml:trace>
  <inkml:trace contextRef="#ctx0" brushRef="#br0" timeOffset="106571.68">23961 2709 0,'-22'0'16,"1"0"0,0 0-16,0 0 0,0 22 15,0-1-15,-1-21 0,22 21 0,-21-21 16,21 21-16,-21-21 0,21 21 0,-21-21 15,21 21-15,0 1 32,21-22-17,0 0-15,0 0 16,1 0-16,-22-22 0,21 1 16,0 0-16,0 0 15,0 21-15,-21-21 16,21 21-1,-21 21 17,0 0-17,0 0-15,22-21 47,-1 0-31,0-21-16,0 0 15,-21 0-15,0 0 16,21 21-16,-21-22 0,21 22 16,-21-21-16,0 42 47,0 1-47,0-1 15,0 0-15,0 0 16,0 0-1,22-21 1,-1 0 0,0 0-16,0-21 15,0 21-15,0 0 0,1-21 16,-1 21-16,0 0 0,-21-21 16,21 0-16,0 21 0,-21 21 31,-21 0-31,0 0 15,0 0-15,0 0 0,-1 1 16,1-1-16,0 0 0,0 0 0,0 0 16,0-21-16,21 21 0,0 1 15,21-22 17,0 0-32,0 0 15</inkml:trace>
  <inkml:trace contextRef="#ctx0" brushRef="#br0" timeOffset="106916.49">24680 2688 0,'0'0'16,"-21"0"-16,-21 21 15,21 1-15,-1-22 0,1 0 16,0 0-16,0 21 0,0-21 16,0 0-16,-1 0 0,1 21 15,21 0 17,21 0-1,1 0-31,-1-21 0,0 0 0,0 22 15,0-22-15,0 0 0,1 0 16,-1 0-16,0 0 16,0 0-16,0 0 0,0 0 31</inkml:trace>
  <inkml:trace contextRef="#ctx0" brushRef="#br0" timeOffset="108030.85">25146 2604 0,'0'0'0,"0"-22"16,-21 22 15,0 0-31,21 22 0,0-1 16,0 0 0,0 0-16,0 0 0,0 0 0,0 1 15,0-1 1,0 0-16,21-21 31,0 0-15,0 0-16,-21-21 15,21 21-15,0-21 0,-21-1 0,0 1 16,0 0-16,0 0 16,0 0-16,0 0 0,0-1 15,-21 22 1,0 0-16,0 0 15,0 0-15,0 22 0,-1-1 16,1 0-16,0-21 0,0 21 16,21 0-16,-21 0 0,21 1 15,-21-22-15,21 21 0,0 0 16,0 0-16,21-21 16,0 0-1,0 0 1,0 0-16,-42 0 47,0 0-32,0 0-15,0 21 0,-1-21 0,1 21 16,21 1-16,-21-1 16,21 0-16,0 0 15,21-21 16,0 0-31,1 0 0,-1 0 16,0 0-16,0 0 0,0 0 16,0 0-16,1 0 0,-1-21 0,0 21 15</inkml:trace>
  <inkml:trace contextRef="#ctx0" brushRef="#br0" timeOffset="108396.17">25273 2794 0,'-21'21'15,"0"0"-15,21 1 16,0-1 0,0 0-16,0 0 31,21-21-15,0 0-1,-21-21 1,21 21-1,-21-21-15,21 0 0,-21-1 16,-21 22 31,0 22-47,0-22 0,0 21 16,-1 0-16,1-21 0,0 21 15,0 0 1,0-21-16,21 21 15,21-21 1,0 0 0</inkml:trace>
  <inkml:trace contextRef="#ctx0" brushRef="#br0" timeOffset="108649.03">25442 2836 0,'0'22'16,"0"-1"0,-21 0-16,0 0 15,21 0-15,0 0 16,0 1-16,-21-1 0,21 0 0,-21-21 16,21 21-16,0 0 0,-22 0 15,22 1-15,0-1 16,0 0-16,0-42 47</inkml:trace>
  <inkml:trace contextRef="#ctx0" brushRef="#br0" timeOffset="108923.87">25442 2836 0,'21'0'47,"-21"22"-31,0-1-1,0 0 1,-21 0-16,21 0 15,-21-21-15,0 0 16,21 21 15</inkml:trace>
  <inkml:trace contextRef="#ctx0" brushRef="#br0" timeOffset="109271.67">25569 2709 0,'0'22'32,"0"-1"-32,0 0 15,0 0-15,21 0 16,1 0-16,-1 1 15,0-22 1,0 0-16,0 0 16,0 0-16,-21 21 31,-21 0-15,0-21-16,0 21 15,0-21-15,0 21 0,-1 0 16,1-21-16,0 22 15,0-22-15,21 21 0,-21 0 0,0-21 16,21 21-16,-22 0 0,1-21 16,21 21-16,-21-21 0</inkml:trace>
  <inkml:trace contextRef="#ctx0" brushRef="#br0" timeOffset="119839.57">8403 2180 0,'0'0'16,"21"-21"-16,-21 0 0,21 21 15,-21-21-15,0 0 0,0-1 16,22 22-16,-22-21 16,0 42 30,0 1-46,0-1 16,-22 0-16,22 0 0,-21 0 16,21 22-16,0-22 0,0 21 0,0 0 15,0 1-15,0-1 0,0 0 16,0 1-16,0 20 0,-21-20 0,21 20 16,0-21-16,0 1 0,-21-1 15,21 0-15,0 1 0,0-1 0,-21 0 16,0 1-16,21-1 0,-22 22 15,22-22-15,-21 0 0,21-21 16,-21 22-16,21-1 0,0-21 0,0 0 16,0 1-16,0-1 0,0 0 15,0 0-15,0-42 32,0 0-17,0 0-15,0-22 0,0 22 0,0 0 16</inkml:trace>
  <inkml:trace contextRef="#ctx0" brushRef="#br0" timeOffset="121715.35">8403 2032 0,'21'0'0,"0"0"16,1 0-16,-1 0 15,0 0-15,0 0 0,0 0 16,0 0-16,1 0 0,20 0 0,0 0 16,1 0-16,-1 0 0,21 0 15,1 0-15,-1 0 0,1 0 0,-1-21 16,1 21-16,-1 0 0,1 0 15,-1 0-15,1 0 0,-1 0 16,1 0-16,21 0 0,-22 0 16,22 0-16,21 0 0,-22 0 0,1 0 15,21 0-15,-22 0 0,1 0 16,0 0-16,-1 0 0,1 0 0,0 0 16,-1 0-16,1 0 0,0 0 15,-1 0-15,1 0 0,0 0 0,-22 0 16,22 0-16,-22 0 0,22 0 15,-43 0-15,22 0 0,-1 0 16,1 0-16,-22 0 0,1 0 0,20 0 16,-21 0-16,1 0 0,-1 21 0,0-21 15,1 0-15,-22 0 16,21 0-16,-21 0 0,22 0 0,-22 0 16,0 0-16,0 0 0,0 0 15,1 0-15,-1 0 0,0 0 16,0 0 15,0 0-15,-21 21-1,21-21-15,1 0 0,-1 21 16,-21 1-16,0-1 16,21-21-16,-21 21 0,0 0 15,0 0 1,0 0-16,0 1 0,0-1 0,0 0 15,0 21-15,0-21 0,0 22 16,-21-1-16,21 0 0,-21 1 0,21-1 16,-22 0-16,1 1 0,21-1 15,-21-21-15,21 22 0,0-1 0,-21 0 16,21-21-16,0 22 0,0-1 16,0-21-16,0 22 0,-21-22 0,21 0 15,-21 21-15,21-21 0,0 1 0,0 20 16,-22-21-16,22 21 0,-21-20 15,21-1-15,-21 21 0,21-21 0,0 0 16,0 1-16,-21-1 16,21 0-16,-21 0 0,21 0 0,0 0 15,0 1-15,-21-22 16,21 21-16,-22-21 0,1 0 16,0 0-16,0 0 15,0 0-15,0 0 16,-1 0-16,1 0 0,0 0 0,0 0 15,-21 0-15,20 0 0,-20 0 16,21 0-16,-21 0 0,20 0 16,-20 0-16,0 0 0,-1 0 0,1 0 0,0 0 15,-1 0-15,-20 0 16,21 0-16,-22 0 0,1 0 0,-1 0 16,22 0-16,-22 0 0,1 0 15,-1 0-15,1 0 0,-1 0 0,1 0 16,20 0-16,-20 0 0,-1 0 0,-20-21 15,20 21-15,1 0 0,-22 0 16,22-22-16,-22 22 0,0-21 0,1 21 16,-1 0-16,0-21 0,1 21 15,-1 0-15,0 0 0,22-21 0,-1 21 16,1 0-16,20 0 0,-20 0 16,21 0-16,-1 0 0,1 0 15,0 0-15,-1 0 0,-20 0 0,20 0 16,1 0-16,0 0 0,-22 0 15,22 0-15,0 0 0,-1 0 0,22 0 16,-21 0-16,-1 0 0,22 0 16,0 0-16,0 0 0,0 0 0,0 0 15,-1 0 1,1 0 468,0 0-484,0 0 16,0-21-16,0 21 0,-1 0 16,1-21-16,21-1 15,0 1-15,0 0 16</inkml:trace>
  <inkml:trace contextRef="#ctx0" brushRef="#br0" timeOffset="122548.34">8488 2201 0,'21'0'15,"-21"22"17,0-1-17,-21 0-15,21 0 0,-21 0 0,21 22 16,-22-22-16,22 21 0,0-21 16,-21 0-16,0 22 0,21-22 0,0 0 15,0 0-15,-21 0 16,21 1-16,-21-1 0,21-42 62,0-1-62,0 1 16,0 0-16,0 0 0,0-21 16,0 20-16,21-20 0,-21 21 0,21 0 15,-21-22-15,0 22 0,21-21 16,-21 21-16,21 0 0,-21-1 0,0 1 15,22 0-15,-1 21 0,-21-21 16,21 21-16,-21 21 31,21 0-31,-21 0 0,0 1 16,0-1-16,0 21 0,0-21 0,0 22 16,0-1-16,0-21 0,0 21 15,0 1-15,21-22 0,-21 21 0,0-21 16,0 1-16,21-1 0,-21 0 15,0 0-15,0 0 16,22-21-16,-1 0 16,0-21-1,-21 0-15,0 0 0,0 0 16</inkml:trace>
  <inkml:trace contextRef="#ctx0" brushRef="#br0" timeOffset="122745.21">8276 2455 0,'0'0'16,"0"22"-16,21-22 15,0 0-15,1 0 16,-1 0-16,0 0 0,0 0 16,0 0-16,0 0 0,1 0 15,20-22-15,-21 22 0,0-21 16,0 21-16,22-21 0,-22 0 15,0 21-15,-21-21 0</inkml:trace>
  <inkml:trace contextRef="#ctx0" brushRef="#br0" timeOffset="123375.96">8318 2159 0,'22'0'0,"-44"21"32,1-21-17,-21 21-15,21-21 0,-22 22 16,22-1-16,-21-21 0,0 21 0,-1 0 16,1-21-16,21 21 0,-22-21 15,22 0-15,0 0 0,0 0 0,42 0 31,0 0-15,22 0-16,-22 0 0,0 0 16,0 0-16,21 0 0,-20 0 15,-1 0-15,21 0 0,-21 0 0,0 0 16,1 0-16,-1 0 0,0 0 16,0 21-16,0-21 0,-21 22 0,21-1 15,1-21-15,-22 21 16,21-21-16,0 0 0,0 0 15,0 0-15,0 0 16,1 0-16</inkml:trace>
  <inkml:trace contextRef="#ctx0" brushRef="#br0" timeOffset="123739.78">9356 2244 0,'0'-21'0,"-22"21"15,1 0 1,0 0-16,0 0 0,0 0 0,0 0 15,-22 0-15,22 21 0,0-21 16,-21 42-16,20-21 0,-20 0 16,21 1-16,0-1 0,0 0 15,-1 0-15,1 0 0,21 0 0,0 1 16,0-1-16,0 0 0,0 0 16,21 0-16,1-21 15,20 0-15,-21 0 0,0 0 16,22 0-16,-22 0 0,21-21 15,-21 21-15,0-21 0,22 21 0</inkml:trace>
  <inkml:trace contextRef="#ctx0" brushRef="#br0" timeOffset="124011.63">9588 2180 0,'-105'21'31,"105"1"-31,-22-22 0,1 21 16,21 0-16,-21 0 15,21 0-15,-21 0 0,21 1 0,0-1 16,-21 0-16,21 0 0,0 0 16,0 0-16,0 1 0,0-1 0,0 0 15,0 0-15,21-21 0,-21 21 16,21-21-16,0 0 0,-21 21 0,21-21 15,1 0-15,-1 0 0,0 0 0,0 0 16,0-21-16,22 21 0,-22-21 16</inkml:trace>
  <inkml:trace contextRef="#ctx0" brushRef="#br0" timeOffset="124435.39">9885 2096 0,'0'21'16,"0"0"0,0 0-16,0 0 15,0 0 1,21-21-16,0 0 0,0 22 0,0-22 15,1 0 1,-1 0-16,0 0 0,21 0 0,-21 0 16,1 0-16,-1 0 0,0 0 15,0 0-15,0 0 0,0 0 0,1 0 16,-22 21 15,-22 0-31,-20-21 0,21 21 0,-21 0 16,20 0-16,-20 1 0,0-1 15,-1 21-15,1-21 0,0 0 0,-1 22 16,1-22-16,21 0 0,-21 0 16,20 0-16,1 1 0,21-1 0,0 0 15,-21-21-15,42 0 32</inkml:trace>
  <inkml:trace contextRef="#ctx0" brushRef="#br0" timeOffset="124916.11">10541 2180 0,'0'21'16,"0"1"-16,0-1 15,-21 0-15,21 0 0,0 21 16,0-20-16,-21-1 0,21 0 15,-22 21-15,22-21 0,0 1 0,0-1 16,0 0-16,-21 0 0,21 0 16,21-21-1,1 0-15</inkml:trace>
  <inkml:trace contextRef="#ctx0" brushRef="#br0" timeOffset="125272.91">10816 2244 0,'0'0'0,"21"-21"31,0-1-31,1 22 0,-22-21 0,21 21 16,0 0-16,0 0 0,0 0 0,0 0 15,1 0-15,-1 0 0,0 0 16,0 0-16,0 0 0,0 21 15,-21 1-15,0-1 0,0 0 16,0 0-16,-21 0 16,0 0-16,0 1 0,-21-1 0,20 0 15,-20 0-15,21 0 0,0 0 16,0 1-16,-1-22 0,22 21 0,-21-21 16,21 21-16,0 0 15,0 0-15,21-21 16,1 0-16,-22 21 15,21-21-15,0 0 0,21 0 0,-21 0 16,1 0-16,-1 0 0,21-21 16,-21 0-16,22 0 0,-22 21 0</inkml:trace>
  <inkml:trace contextRef="#ctx0" brushRef="#br0" timeOffset="125703.66">11472 2223 0,'43'0'31,"-22"0"-15,0 0-16,0 0 16,-21 21-1,0 0 1,-21-21-16,0 21 15,0-21-15,-1 21 0,1 0 16,0-21-16,0 22 0,21-1 16,0 0-1,0 0 1,21-21-16,-21 21 16,21-21-16,-21 21 15,21-21-15,-21 22 16,0-1-16,0 0 15,0 0 1,0 0-16,-21-21 16,0 21-16,0-21 0,0 0 15,21 22-15,0-44 47,21 22-47</inkml:trace>
  <inkml:trace contextRef="#ctx0" brushRef="#br0" timeOffset="125996.49">12255 2223 0,'-21'0'15,"0"21"1,0-21-16,0 21 0,0-21 0,-22 21 15,22-21-15,0 21 0,0-21 0,-22 21 16,22 1-16,0-22 0,0 21 16,0 0-16,21 0 0,0 0 15,0 0 1,21-21 0,0 0-16,0 0 0,0 0 15,22 0-15,-22 0 0,21 0 0,1 0 16,-22 0-16,21 0 0,0 0 0,-20-21 15,20 21-15,-21-21 0,0 21 16</inkml:trace>
  <inkml:trace contextRef="#ctx0" brushRef="#br0" timeOffset="126216.37">12933 2117 0,'-21'21'16,"-1"0"-16,1 0 16,0 0-16,0 1 0,0 20 0,21-21 15,-21 0-15,-1 22 0,1-22 16,0 21-16,0-21 0,0 0 0,0 1 16,-1 20-16,1-21 0,0-21 15,0 21-15,0 0 0,0-21 0,-1 22 16</inkml:trace>
  <inkml:trace contextRef="#ctx0" brushRef="#br0" timeOffset="126804.03">8572 3112 0,'-21'0'31,"0"0"-31,0 0 0,0 21 16,0-21-16,-22 21 0,22-21 0,0 21 15,-21-21-15,20 21 0,1 0 0,0-21 16,0 22-16,0-22 0,0 21 16,-1-21-16,22 21 15,22-21 1,-1 0-16,0 0 0,0 0 15,0 0-15,0 0 0,1 21 16,20-21-16,-21 0 0,0 0 16,0 0-16,22 0 0,-22 0 0,0 0 15,0 0-15,0 0 0,1-21 16,-1 21-16,0-21 0,0 21 0</inkml:trace>
  <inkml:trace contextRef="#ctx0" brushRef="#br0" timeOffset="127331.73">8932 3154 0,'21'0'0,"1"0"16,-1 0-16,0-21 15,0 21-15,0 0 0,0-21 16,1 21-16,-1-22 15,-21 1-15,21 21 16,-21-21-16,-21 21 16,0 0-16,-1 0 15,1 0-15,0 0 0,0 0 0,0 0 16,0 0-16,-1 0 16,1 21-16,0 0 0,0 1 15,21-1-15,0 0 0,0 0 16,0 0-16,0 0 15,21-21-15,0 0 0,0 0 0,-21 22 16,22-22-16,-1 0 0,0 0 16,0 0-16,0 0 0,0 0 0,1-22 15,-1 1-15,0 21 0,-21-21 16,-21 21 15,0 0-31,-22 0 0,1 21 0,0 0 16,-1-21-16,1 22 0,0-1 15,-1 0-15,1 0 0,21-21 16,0 21-16,-1 0 0,1 1 0,21-1 16,0 0-1,21-21-15,1 0 16,-1 0-16,0 0 0,21 0 0,-21 0 16,22 0-16,-22 0 0,21-21 15,1 0-15,-22 21 0</inkml:trace>
  <inkml:trace contextRef="#ctx0" brushRef="#br0" timeOffset="127572.59">9313 3133 0,'0'42'15,"0"-21"-15,21 0 0,1 1 16,-1-1-16,0 0 31,-21-42 16</inkml:trace>
  <inkml:trace contextRef="#ctx0" brushRef="#br0" timeOffset="127739.5">9419 3133 0,'-21'0'0,"0"21"15,0 0 1,-1 0-16,1 0 0,21 1 16,-21-1-16,0 0 15,21 0-15,0 0 0</inkml:trace>
  <inkml:trace contextRef="#ctx0" brushRef="#br0" timeOffset="128104.29">9737 3006 0,'0'21'16,"0"0"-1,21-21-15,0 0 16,-21 21-16,21-21 0,0 0 16,0 21-16,1-21 0,-1 0 0,0 0 15,0 0-15,0 0 0,0 0 16,22 0-16,-22 0 0,0 0 0,21 0 15,-20 0-15,-1 0 0,-21 22 0,0-1 16,0 0 0,-21-21-16,-1 21 0,-20 0 0,21-21 15,-21 21-15,-1 1 0,1-1 16,0 0-16,-1 0 0,1-21 0,21 21 16,-22 0-16,22 1 0,0-22 15,0 21-15,42-21 31</inkml:trace>
  <inkml:trace contextRef="#ctx0" brushRef="#br0" timeOffset="128560.03">10604 3196 0,'0'0'0,"-21"21"31,21 1-31,21-22 31,1 0-31,-1 0 0,21 0 0,0 0 16,22 21-16,-1-21 0,1 0 16,21 0-16,-22 0 0,22 0 0,-1 0 15,1 0-15,0 0 0,-1 0 16,-20 0-16,-1 0 0,1 0 16,-1 0-16,-20 0 0,-1 0 0,0 0 15,-20 0-15,20 0 0,-21 0 16,0 0-16,0 0 0,1 0 15,-1 0 1,-42 0 31,-1 0-47,1 0 0,0 0 16</inkml:trace>
  <inkml:trace contextRef="#ctx0" brushRef="#br0" timeOffset="-180477.09">10880 18521 0,'-22'0'78,"1"0"-62,21 21 62,0 0-63,-21-232-15,21-22 0,0 0 0,0 64 16,0 20-16,0 22 0,-21 43 16,21-1-16,0 43 0,0-1 15,0 22-15,0 0 0,-21 0 0,0 21 16</inkml:trace>
  <inkml:trace contextRef="#ctx0" brushRef="#br0" timeOffset="-178769.18">9207 3704 0,'0'0'0,"0"-21"16,0 0 15,22 21 47,-1 0-78,0 0 0,0 0 0,0 0 16,0 0-16,1 0 0,-1 0 0</inkml:trace>
  <inkml:trace contextRef="#ctx0" brushRef="#br0" timeOffset="-178181.13">10435 4043 0,'0'21'0,"0"-42"0,0 0 16,0 0-16,0-1 15,0 1-15,0 0 16,0 0-16,0 42 31,0 0-15,0 22-16,0-1 0,0 21 0,0-20 15,0 20-15,0 1 0,0 20 16,0-20-16,0 21 0,0-22 0,0 22 16,0-1-16,0 1 0,0 0 0,0-1 15,0-20-15,-21 21 0,0-22 16,0 1-16,-1-22 0,1 21 15,0-20-15,0 20 0,21-20 0,-21-22 16,21 21-16,-21-21 0,21 0 0,0-42 31,21 0-15,-21-21-16,21 21 0,-21-22 0,0 1 16,21 0-16,0-22 0</inkml:trace>
  <inkml:trace contextRef="#ctx0" brushRef="#br0" timeOffset="-177448.95">10499 4064 0,'0'0'0,"0"-21"0,0 0 16,0 0-1,0-1 1,21 22-16,0 0 0,0-21 0,0 21 15,0 0-15,1 0 0,20 0 0,21 0 16,-20 0-16,20-21 0,22 21 16,0 0-16,-1-21 0,1 21 0,21-21 15,0 21-15,-1-21 0,1 21 0,0-22 16,21 22-16,-21 0 0,21-21 16,-21 21-16,-22-21 0,22 21 15,-21 0-15,0 0 0,-1 0 0,1 0 16,-22 0-16,22 0 0,-21 0 15,-1 0-15,-21 0 0,22 0 0,-22 0 16,1 0-16,-1 21 0,-21-21 16,21 21-16,-20-21 0,-1 22 0,0-1 15,0 21-15,-21-21 0,21 22 0,-21-22 16,0 21-16,21 0 0,-21 1 16,0-1-16,0 0 0,0 1 0,0 20 15,0-20-15,0-1 0,0 21 0,0-20 16,22-1-16,-1 22 0,-21-22 15,21 21-15,-21-20 0,0-1 16,21 22-16,-21-22 0,21 0 0,-21 1 16,0-1-16,21 0 0,-21 1 15,0-1-15,0 0 0,0-21 0,0 22 16,0-22-16,0 21 0,0-21 0,-21 1 16,0-1-16,0 21 0,-21-21 0,20 0 15,-20 1-15,0-1 0,-22 0 16,22 0-16,-22 0 0,1 0 0,-1 1 15,1-1-15,-22-21 0,22 21 0,-22 0 16,-21 0-16,0-21 0,1 21 16,-22 1-16,-22-22 0,22 21 15,-21-21-15,0 0 0,0 0 0,0 0 16,0 0-16,21 0 0,-22 0 0,44-21 16,-1 21-16,0-22 0,21 1 15,1 0-15,20 0 0,1 0 0,20 0 16,1-1-16,0 22 0,-1-21 0,22 0 15,21 0-15,0 0 16,0 0-16,0-1 0,21 1 16,22 0-16,-22 0 0,0 0 15,21 0-15,-21-1 0,22-20 0,-22 21 16</inkml:trace>
  <inkml:trace contextRef="#ctx0" brushRef="#br0" timeOffset="-177153.15">10943 4360 0,'0'-21'0,"21"21"31,0 21-15,1 1-16,-1-1 0,21 0 15,-21 0-15,0 0 0,22 22 16,-22-22-16,21 21 0,-21-21 0,22 0 16,-22 22-16,0-22 0,21 0 0,-20 21 15,-1-20-15,-21-1 0,0 0 16,21 0-16,-21 0 0,0 0 16,0 1-16,0-44 31</inkml:trace>
  <inkml:trace contextRef="#ctx0" brushRef="#br0" timeOffset="-176904.29">11493 4360 0,'0'0'0,"0"-21"0,0 0 16,-21 21-1,0 0-15,0 21 16,0 0-16,0 1 0,-22-1 0,22 21 15,-21-21-15,-1 22 16,22-1-16,-21 0 0,0 1 0,20-1 0,1 0 16,-21 1-16,21-1 0,0 0 15,-1 1-15,22-1 0,0-21 0,0 21 16,0-20-16,0-1 0,0 0 16,22-21-16,-1 0 15,0 0-15,21-21 0,-21 21 16,22-21-16</inkml:trace>
  <inkml:trace contextRef="#ctx0" brushRef="#br0" timeOffset="-176180.33">11620 4487 0,'22'-21'16,"-1"21"-16,-21 21 15,21 1-15,-21-1 16,0 0-16,0 0 0,21 0 15,-21 22-15,21-22 0,-21 21 16,0-21-16,0 22 0,0-22 0,0 21 16,0-21-16,0 22 0,0-22 15,0 0-15,0 0 0,-21 0 0,21 0 16,0 1-16,0-44 31,0 1-15,0 0-16,-21 0 0,21-21 0,0 20 15,0-20-15,0 0 0,0 21 16,0-22-16,0 1 0,0 0 0,0-1 16,0 22-16,0-21 0,0 21 15,21-22-15,0 22 0,0 21 0,1-21 16,-1 21-16,0 0 0,0 0 16,0 0-16,22 0 0,-22 21 15,0 0-15,21 0 0,-21 1 0,1-1 16,20 0-16,-21 21 0,0-21 0,0 1 15,1-1-15,-1 21 0,-21-21 16,0 0-16,21 22 0,-21-22 0,0 0 16,0 0-16,0 0 0,0 1 15,0-1-15,0-42 32,0-1-17,0 1-15,0 0 0,0 0 16,21-21-16,-21 20 0,0-20 0,21 0 15,0 21-15,1-22 0,-1 1 0,0 0 16,0 20-16,0 1 0,0 0 16,1 0-16,-1 0 0,0 21 0,0 0 15,0 0-15,-21 21 16,21-21-16,-21 21 0,0 0 0,22 0 16,-22 1-16,0 20 0,21-21 0,-21 0 15,0 22-15,0-22 0,0 0 16,0 21-16,0-21 0,0 22 0,0-22 15,0 21-15,-21-21 0,21 1 16,-22 20-16,22-21 0,0 0 0,0 0 16,0 1-16,0-44 31,22 1-31,-1 0 0,-21 0 16,21 0-16</inkml:trace>
  <inkml:trace contextRef="#ctx0" brushRef="#br0" timeOffset="-175820.5">12848 4318 0,'0'0'0,"0"42"16,0-20-16,0-1 15,0 21-15,-21-21 0,21 22 0,-21-22 16,21 21-16,0-21 0,0 22 15,-21-22-15,21 21 0,0 0 0,-22-20 16,22 20-16,0-21 0,0 21 16,0-20-16,0-1 0,0 0 15,0 0-15,22 0 0,-1-21 16,-21 21-16,21-21 0,0 0 16,0 0-16,0 0 15,1 0-15,-1 0 16,0 0-16,0-21 0,-21 0 0,21 21 15,0-21-15,1 21 0,-22-21 16,21 21-16,0-21 0,0 21 0,0-22 16,-21 1-1,-21 21 1</inkml:trace>
  <inkml:trace contextRef="#ctx0" brushRef="#br0" timeOffset="-175588.64">12785 4974 0,'21'21'31,"0"-21"-15,-42 0 77,0 0-93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10:40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741 0,'0'-21'16,"-21"21"15,-1-21-31,1 21 16,0 0-16,0 0 0,-21 0 15,20 0-15,1 0 0,0 0 16,0 0-16,0 0 16,42 0 15,0 0-31,21 0 0,1 0 15,-1 0-15,0 0 16,22 0-16,-1 0 0,1 21 0,-1-21 16,1 0-16,-1 0 0,1 0 15,21 0-15,-22 0 0,1 0 0,-1 0 16,1 21-16,-1-21 0,1 0 16,-22 0-16,0 0 0,1 21 0,-1-21 15,-21 0-15,0 0 0,0 0 16,-21 21-16,22-21 0,-44 0 31,1 0-31</inkml:trace>
  <inkml:trace contextRef="#ctx0" brushRef="#br0" timeOffset="496.71">2476 720 0,'0'0'0,"-21"0"31,0 0-31,0 0 0,21 21 16,0 0-16,0 0 15,0 0-15,0 1 16,0-1-16,0 0 0,0 0 0,0 0 15,0 0-15,0 22 0,0-22 16,0 0-16,0 21 0,0-20 16,0 20-16,0-21 0,0 21 0,0-20 15,0 20-15,0-21 0,0 21 16,-21-20-16,21-1 0,-21 21 0,21-21 16,-22 0-16,22 1 0,-21-1 15,0 0-15,0 0 0,0 0 0,0 0 16,-1 1-16,1-22 0,0 21 15,0-21-15,0 0 0,-22 0 0,22 21 16,0-21-16,-21 0 16,21 0-16,-1 0 0,-20-21 0,21 21 15,0-21-15,0 21 0,-1-22 16,1 22-16,0-21 0,0 21 0,0-21 16,0 0-16,21 0 15,0 0 1,0-1-1,0 1-15,21 0 16</inkml:trace>
  <inkml:trace contextRef="#ctx0" brushRef="#br0" timeOffset="1213.01">3408 1016 0,'0'0'0,"21"-21"16,-21 0-1,21 21-15,-21-21 0,0-1 16,21 22-16,-21-21 0,21 0 16,-21 0-16,0 0 15,-21 21 1,0 0-16,0 0 0,-21 0 16,20 0-16,-20 0 0,0 0 0,21 21 15,-22-21-15,1 21 0,21 0 16,-22 0-16,1 1 0,21-22 15,0 21-15,0 0 0,-1 0 16,1 0-16,0 0 0,0 1 0,21-1 16,0 0-16,0 0 15,0 0-15,0 0 0,0 1 16,21-1-16,0-21 16,0 0-16,1 21 0,-1-21 15,0 0-15,0 21 0,21-21 0,-20 0 16,20 0-16,-21 21 0,21-21 15,-20 0-15,20 21 0,-21-21 0,0 0 16,0 22-16,1-1 0,-1-21 0,-21 21 16,0 0-1,0 0-15,0 0 0,-43 1 16,22-22-16,0 21 0,-21 0 16,21-21-16,-22 21 0,22 0 0,-21-21 15,-1 21-15,22-21 0,-21 0 16,21 0-16,0 0 0,-22 0 0,22 0 15,0 0-15,0 0 0,0 0 16,-1 0-16,1 0 0,0 0 16,21-21-16,-21 21 15,21-21 1,0 0 15,21 21-31,0 0 16,0 0-16,1-21 0</inkml:trace>
  <inkml:trace contextRef="#ctx0" brushRef="#br0" timeOffset="1780.68">4000 1080 0,'22'-22'0,"-44"44"0,44-65 15,-22 22-15,0 0 0,0 0 16,0 0-16,0-1 0,0 1 16,0 0-1,-22 21-15,1 0 0,0 0 16,0 21-16,0-21 0,0 21 16,-1 22-16,1-22 0,0 0 15,0 21-15,0 1 0,0-1 0,21-21 16,-22 22-16,1-1 0,0 0 15,21-21-15,0 22 0,0-22 0,0 0 16,0 21-16,0-20 0,0-1 16,0 0-16,0 0 0,21-21 0,0 21 15,1 0-15,-1-21 16,0 0-16,0 0 0,0 0 0,0 0 16,1 0-16,20 0 0,-21 0 15,0 0-15,22-21 0,-22 0 0,0 21 16,21-21-16,-21 0 0,1 0 15,20-22-15,-21 22 0,0 0 0,0-21 16,1-1-16,-22 1 0,0 0 0,0-1 16,0 1-16,0 0 0,0-1 15,0 1-15,-22 21 0,1-22 16,0 22-16,0 0 0,0 21 0,-22 0 16,22 0-16,0 0 0,-21 0 15,21 0-15,-1 21 0,-20 0 16,21 1-16,0-22 0,0 21 0,-1 21 15,1-21-15,21 0 0,0 1 16,0-1-16,0 0 0,0 0 16,0 0-16,0 0 0,21-21 15,1 0-15,-1 0 0,0 22 0</inkml:trace>
  <inkml:trace contextRef="#ctx0" brushRef="#br0" timeOffset="2095.85">4805 931 0,'0'-21'16,"0"42"15,-21 1-31,-1-1 16,22 21-16,-21-21 0,0 0 15,21 22-15,-21-22 0,0 21 0,21 1 16,-21-22-16,21 21 0,-22-21 16,1 22-16,21-22 0,0 21 0,0-21 15,-21 0-15,21 1 0,-21-1 16,21 0-16,0 0 0,0 0 16,0 0-16,0-42 31,21 21-31,-21-21 15</inkml:trace>
  <inkml:trace contextRef="#ctx0" brushRef="#br0" timeOffset="2335.79">4805 931 0,'0'0'0,"42"0"31,-21 0-31,0 0 16,1 22-16,-22-1 0,21 0 16,0 0-16,0 0 0,0 22 15,0-22-15,1 21 0,-22-21 0,21 22 16,0-22-16,0 21 0,0-21 16,-21 0-16,21 1 0,1-1 0,-22 0 15,21 0-15,-21 0 0,21-21 16</inkml:trace>
  <inkml:trace contextRef="#ctx0" brushRef="#br0" timeOffset="2623.63">5461 741 0,'-21'63'31,"21"-20"-31,-21-22 16,-1 21-16,22 1 0,0-1 0,-21 0 16,0 1-16,21-1 0,-21 0 15,21 1-15,0-22 0,-21 21 0,21-21 16,-21 22-16,21-22 0,0 0 15,0 0-15,0 0 0,-22-21 0,22 21 16</inkml:trace>
  <inkml:trace contextRef="#ctx0" brushRef="#br0" timeOffset="3244.15">7641 847 0,'0'0'0,"0"21"47,0 0-47,0 0 0,0 22 15,0-22-15,-21 21 0,21 0 16,0 1-16,0-22 0,-21 21 0,0 1 16,21-1-16,-22 0 0,22-21 15,-21 22-15,21-22 0,-21 0 0,21 21 16,0-20-16,0-1 0,0 0 16,0 0-1,0-42 16,21 0-15,-21 0-16,0-1 0</inkml:trace>
  <inkml:trace contextRef="#ctx0" brushRef="#br0" timeOffset="3671.92">7387 974 0,'0'0'0,"0"-21"15,0-1-15,0 1 16,0 0 0,0 0-16,0 0 15,21 0-15,0 21 0,-21-22 16,22 22-16,20 0 0,-21 0 0,0-21 16,22 21-16,-1 0 0,0 0 0,1 0 15,20 0-15,1 21 0,-1 1 16,1-1-16,-1 0 0,1 21 15,-22-21-15,0 22 0,22-1 0,-43 0 16,0 1-16,0-1 0,0 0 0,-21 1 16,0-1-16,0-21 0,-21 22 15,0-1-15,-21-21 0,-1 0 16,1 0-16,0 1 0,-1-1 16,1 0-16,-21 0 0,20-21 0,1 21 15,0-21-15,-1 0 0,22 0 0,-21 0 16,21 0-16,-1 0 0,1 0 15,0 0-15,0 0 0,0-21 16,21 0 0,21 21-1,0-21-15,0 21 0,22 0 16,-22 0-16,0-21 0</inkml:trace>
  <inkml:trace contextRef="#ctx0" brushRef="#br0" timeOffset="4260.28">8953 1228 0,'-21'-21'0,"42"42"0,-42-64 0,0 22 15,-21 0-15,21 0 0,-1 21 0,-20-21 16,21 21-16,-21 0 0,-1 0 16,1 0-16,21 0 0,-22 0 0,1 0 15,21 21-15,-21 0 0,20 0 16,1 0-16,0 1 0,0 20 0,0-21 16,0 21-16,-1-20 0,22 20 15,0-21-15,0 0 0,0 22 0,0-22 16,0 0-16,0 0 0,0 0 15,0 0-15,22 1 0,-1-1 0,0-21 16,0 0-16,0 0 0,0 21 0,1-21 16,20 0-16,-21 0 0,0 0 15,22-21-15,-22 0 0,21 21 16,-21-22-16,0 1 0,1 0 16,20 0-16,-42 0 0,21 0 0,0-1 15,-21 1-15,21-21 0,-21 21 0,0 0 16,0-1-16,0 1 0,0 0 15,0 0-15,0 42 32,0 0-17,0 0-15,0 22 0,0-22 0,0 0 16,0 0-16,0 0 16,0 1-16,0-1 0,0 0 0,0 0 0,0 0 15,0 0-15,22 1 0,-1-1 16,0-21-1,0 0-15,0 0 0,0 0 16,1 0-16,-1-21 16,0 21-16</inkml:trace>
  <inkml:trace contextRef="#ctx0" brushRef="#br0" timeOffset="4544.12">9483 868 0,'0'0'0,"0"21"31,0 21-31,-22-20 0,1-1 16,0 21-16,21 0 0,0 1 15,-21-22-15,0 21 0,21 1 0,-21-1 16,21 0-16,-22-21 0,22 22 15,0-22-15,0 0 0,0 21 0,-21-20 16,21-1-16,0 0 0,0 0 0,0 0 16,0 0-1,0 1-15,0-1 0,0 0 16</inkml:trace>
  <inkml:trace contextRef="#ctx0" brushRef="#br0" timeOffset="5173.13">9991 1397 0,'21'-21'16,"-42"42"-16,63-63 0,-42 21 0,0-1 15,0 1-15,0 0 16,0 0-16,0 0 0,0 0 15,-21-1-15,0 1 0,-1 0 16,1 21-16,-21 0 0,21 0 16,0 0-16,-1 0 0,1 0 0,-21 0 15,21 21-15,0-21 0,-1 21 16,1 1-16,-21 20 0,21-21 0,0 0 16,-1 22-16,1-22 0,0 21 0,21-21 15,0 22-15,0-22 0,0 0 16,0 0-16,0 0 0,0 0 0,0 1 15,21-1-15,0 0 16,1-21-16,-1 21 0,0-21 16,21 0-16,-21 0 0,1 0 0,-1 0 15,0-21-15,0 0 0,0 21 16,0-21-16,1-1 0,-1 1 0,0 0 16,-21 0-16,21 0 0,0-22 15,-21 22-15,0 0 0,21-21 0,1 21 16,-22-22-16,21 22 0,-21 0 0,0 0 15,21 0-15,-21 42 32,0 0-32,0 0 15,0 0-15,0 0 0,0 1 16,0 20-16,-21-21 0,21 0 0,0 22 0,0-22 16,0 0-16,0 0 15,0 0-15,0 0 0,0 1 0,0-1 16,0 0-16,21 0 0,0-21 15,0 0-15,0 0 16,1 0-16,-1 0 0,0 0 16,0 0-16,0 0 0,0-21 15,1 21-15,-1-21 0,-21 0 0,21-1 16,0 1-16,0 0 0,-21 0 0</inkml:trace>
  <inkml:trace contextRef="#ctx0" brushRef="#br0" timeOffset="5495.85">9186 1016 0,'106'0'32,"-64"0"-32,-20-21 0,20 21 15,0 0-15,1-21 0,-1 21 0,0 0 16,22-21-16,-22 21 0,0 0 16,1-22-16,-1 22 0,-21-21 0,22 21 15,-22 0-15,0 0 0,0 0 0,0 0 16,-42 0-1,0 0 1,0 0-16</inkml:trace>
  <inkml:trace contextRef="#ctx0" brushRef="#br0" timeOffset="6529.26">3027 2138 0,'-21'0'0,"42"0"0,-64 0 0,22 0 0,21 21 15,-21-21-15,0 0 0,0 0 16,0 0-16,-1 0 15,1 0 17,42 0-1,1 0-31,-1 0 0,0 0 16,21 0-16,-21 0 0,22 0 15,-1 0-15,0 0 0,1 0 0,20 0 16,1 0-16,-1 0 0,1 0 0,-1 0 15,22 0-15,0 0 0,-1 0 16,1 0-16,0 0 0,20 0 0,-20 0 16,42 0-16,-21 0 0,21 0 15,0 0-15,0 0 0,0 0 0,0 0 16,21 0-16,-21 0 0,0 0 16,21 0-16,-21 0 0,21 0 0,-21 0 15,0 0-15,0 0 0,22 0 0,-22 0 16,21 0-16,-21 0 15,0 0-15,21 0 0,-21 0 0,0 0 16,0 0-16,0 0 0,21 0 0,-21 0 16,0 0-16,0 0 0,0 21 15,0-21-15,-21 0 0,21 0 0,-21 0 16,21 0-16,-21 0 0,-1 0 16,1 0-16,0 0 0,-21 0 0,-1 0 15,22 0-15,-21 0 0,0 0 0,-22 0 16,22 0-16,-22 0 0,22 0 15,-22 0-15,1 0 0,-22 0 0,22 0 16,-22 0-16,0 0 0,1 0 0,-22 0 16,21 0-16,-21 0 15,1 0-15,-1 0 0,-21 21 94,0 1-63</inkml:trace>
  <inkml:trace contextRef="#ctx0" brushRef="#br0" timeOffset="6660.18">10202 2286 0,'0'0'0,"-21"0"0,21 21 0,-21-21 32,0 21-32,0-21 15,-1 0-15,1 0 0,0 0 16</inkml:trace>
  <inkml:trace contextRef="#ctx0" brushRef="#br0" timeOffset="14188.32">3365 4826 0,'-21'0'31,"21"21"16,21-21-16,1 0-31,-1 0 16,0 0-16,0 0 0,21 0 0,-20 0 15,-1-21-15,21 21 0,-21-21 16,22 0-16,-22 21 0,0-21 0,0-1 16,0 22-16,0-21 0,-21 0 15,0 0-15,0 0 16,0 0-16,-21-1 16,0 22-16,-21 0 0,21 0 15,-1 0-15,-20 0 0,21 0 16,-21 0-16,-1 0 0,1 0 0,21 22 15,-22-1-15,1 0 0,21 0 0,0 0 16,-22 22-16,22-1 16,21-21-16,0 21 0,-21 1 0,21-1 15,0-21-15,0 22 0,0-22 16,0 21-16,21-21 0,0 0 0,1 1 16,-1-1-16,21-21 0,0 21 15,-20-21-15,20 0 0,0 0 0,1 0 16,-1 0-16,-21 0 0,21 0 15,-20 0-15,20 0 0,-21 0 16,-21-21 0,-21 21-16,0 0 15,0 0-15,-22 0 0,1 0 16,0 21-16,-1 0 0,1-21 0,0 21 16,-1 0-16,1 1 0,0-1 15,-1 0-15,1 0 0,21 0 16,0 0-16,-1 1 0,1-1 0,21 0 15,0 0-15,0 0 16,0 0-16,21-21 0,1 22 0,-1-22 16,0 0-16,21 21 0,-21-21 15,22 0-15,-1 0 0,0 0 0,-20 0 16,20 0-16,0 0 0,-21 0 0,22 0 16,-1 0-16,-21-21 15</inkml:trace>
  <inkml:trace contextRef="#ctx0" brushRef="#br0" timeOffset="14928.01">4445 5207 0,'0'0'0,"21"0"0,-21-21 0,0 0 16,0 0-16,-21-1 15,0 1-15,0 21 0,-1 0 16,1 0-16,-21 0 0,21 0 15,0 0-15,-22 0 0,22 0 16,0 21-16,-21-21 0,20 22 0,1-1 16,0 0-16,0 0 0,0 0 15,21 22-15,0-22 0,-21 0 0,21 0 16,0 0-16,0 0 0,0 1 0,0-1 16,21 0-16,0 0 15,0-21-15,21 0 0,-20 0 16,-1 0-16,0 0 0,21 0 15,-21 0-15,22-21 0,-1 0 0,-21 0 16,22 21-16,-22-22 0,0 1 0,0 0 16,0 0-16,0 0 15,1 0-15,-1-1 0,-21 1 16,0 0-16,0 0 0,0 0 16,0 0-1,0 42 16,0 0-31,0 0 0,0 0 16,-21 0-16,21 22 0,0-22 0,0 21 16,0 1-16,0-1 0,0 0 15,0 22-15,0-22 0,21 22 0,0-1 16,-21 1-16,21-22 0,0 21 16,0 1-16,1-22 0,-1 22 15,0-22-15,-21 0 0,21 22 0,0-22 16,0 1-16,-21 20 0,22-21 15,-22 1-15,0-1 0,0 0 0,0 1 16,-22-22-16,1 21 0,0-21 0,0 22 16,-21-22-16,20-21 0,1 21 0,-21-21 15,0 0-15,20 0 0,-20 0 16,0 0-16,21-21 0,-22 21 0,1-42 16,21 20-16,-22-20 0,22 21 0,0-21 15,0-1-15,0 1 0,0 0 16,-1-1-16,22 1 0,-21 0 0,21-1 15,0 22-15,0 0 0,0-21 16,0 20-16,0 1 0,0 0 16,21 0-16,1 0 0,-1 0 0,0-1 15,0 22-15,21-21 0,-20 0 16,-1 0-16,0 0 0,21 0 0,-21-1 16,22 1-16</inkml:trace>
  <inkml:trace contextRef="#ctx0" brushRef="#br0" timeOffset="15204.07">5567 5165 0,'0'-21'31,"-21"21"-31,21 21 63,0 0-47,21-21-16,-21 21 0,0 0 15,0 0-15,0 1 16</inkml:trace>
  <inkml:trace contextRef="#ctx0" brushRef="#br0" timeOffset="15428.94">5567 5546 0,'0'0'0,"0"21"0,-21-21 62,42 0 1,0 0-47,0 0-16</inkml:trace>
  <inkml:trace contextRef="#ctx0" brushRef="#br0" timeOffset="16076.57">7218 4424 0,'0'0'16,"0"-21"-16,0 0 15,-21 21 17,-1 21-17,1-21-15,21 21 0,0 0 16,0 0-16,-21-21 0,21 21 15,0 1-15,0-1 16,0 0 0,21-21-1,0 0-15,1 0 16,-1-21-16,-21 0 16,0-1-1,0 1-15,0 0 16,-21 21 15,-1 21-31,1 0 16,21 1-16,0-1 15,0 0-15,-21 0 0,21 0 16,0 0-16,0 1 16,0-1-16,21-21 15,0 0-15</inkml:trace>
  <inkml:trace contextRef="#ctx0" brushRef="#br0" timeOffset="16448.36">7535 4509 0,'-21'0'16,"0"0"-16,21 21 15,-21 0 1,21 0-16,21-21 31,0 0-15,0 0-16,-21-21 16,0 0-16,21 21 15,-21-21-15,0-1 16,0 1-1,-21 21-15,0 0 16,0 0-16,21 21 16,-21-21-16,21 22 0,0-1 15,0 0 1,0 0-16,0 0 0,0 0 16,21-21-1,0 0-15</inkml:trace>
  <inkml:trace contextRef="#ctx0" brushRef="#br0" timeOffset="17168.21">8276 4572 0,'21'0'63,"0"0"-63,1 0 0,-1 0 15,21 0-15,-21-21 0,22 21 0,-22-21 16,0 21-16,21-21 0,-21 21 15,1-22-15,20 22 0,-42-21 0,21 21 16,-21-21-16,0 0 0,0 0 16,-21 0-16,0 21 15,0 0-15,-1-22 0,1 22 0,-21 0 16,0 0-16,20 0 0,-20 0 16,0 0-16,-1 0 0,1 22 0,21-22 15,-21 21-15,20 0 0,-20 0 0,21 0 16,0 0-16,0 22 0,-1-22 15,1 0-15,0 21 0,21-20 16,0-1-16,0 21 0,0-21 0,0 0 16,0 1-16,21 20 0,0-42 15,1 21-15,20 0 0,-21 0 0,0-21 16,22 0-16,-22 22 0,0-22 16,21 0-16,-21 0 0,1 0 0,-1 0 15,0 0-15,0 0 0,-21-22 16,0 1-16,0 0 15,-21 21-15,0 0 16,0 0-16,-22 0 0,22 0 16,-21 0-16,-1 21 0,1-21 0,0 21 15,-1 1-15,1-1 0,21 0 16,-21 21-16,20-21 0,1 1 16,0 20-16,0-21 0,21 0 0,-21 22 15,21-22-15,0 0 0,0 0 0,0 0 16,21 0-16,0 1 0,0-1 15,22 0-15,-22 0 0,21-21 0,-21 21 16,22-21-16,-1 0 0,0 0 0,1 0 16,-1 0-16,-21 0 0,21 0 15,1 0-15,-1 0 0,-21-21 0,22 0 16,-22 0-16,21 0 0</inkml:trace>
  <inkml:trace contextRef="#ctx0" brushRef="#br0" timeOffset="17840.54">8763 4932 0,'0'-21'16,"0"42"-16,0-63 0,0 63 31,0 0-15,-21 0-16,21 0 0,0 0 0,0 1 16,-21-1-16,21 0 0,0 21 0,0-21 15,0 1-15,0-1 0,0 0 16,0 0-16,0 0 0,-22-21 15,22 21-15,0 1 0,0-1 16,-21-21 15,21-21-31,0-1 16,0 1-16,0 0 0,0 0 16,0 0-16,0 0 0,0-1 0,0-20 15,0 21-15,0-21 0,21 20 0,1 1 16,-1-21-16,0 21 0,21 0 15,-21-1-15,1 22 0,-1-21 0,21 21 16,-21 0-16,0 0 0,22 0 16,-22 0-16,0 21 0,0 1 15,-21-1-15,21 0 0,1 0 0,-22 0 16,21 0-16,-21 22 0,0-22 16,0 0-16,0 0 0,0 0 0,0 1 15,0-1-15,0 0 0,0 0 0,0 0 16,-21-21-16,21 21 15,-22-21-15,1 0 16,21-21-16,0 0 16,0 0-16,0 0 15,0 0-15,21-22 0,1 22 0,-22-21 16,21 21-16,21-22 0,-21 22 0,0-21 16,1 21-16,20-1 15,-21 1-15,21 0 0,-20 0 0,-1 21 16,21 0-16,-21 0 0,0 0 0,1 21 15,-1 0-15,0 0 0,0 22 16,0-22-16,-21 0 0,0 21 0,0-20 16,0-1-16,0 21 0,0-21 0,0 0 15,0 22-15,-21-22 0,21 0 16,-21 0-16,21 0 0,-21 1 0,21-1 16,-21-21-16,42 0 31,0 0-31</inkml:trace>
  <inkml:trace contextRef="#ctx0" brushRef="#br0" timeOffset="18184.24">9927 4826 0,'0'0'0,"-21"0"0,0 0 0,21-21 15,-21 21 1,21 21-16,-22 0 0,22 0 16,0 1-16,0 20 0,0 0 0,0 1 15,0-1-15,0 0 16,-21 1-16,21 20 0,-21-21 0,0 1 16,21 20-16,-21 1 0,0-1 0,-1-20 15,1 20-15,-21 1 0,21-22 16,21 21-16,-21-20 0,-1-1 0,1 0 15,21 1-15,-21-22 0,21 21 0,0-21 16,0 1-16,0-1 0,0 0 16,0-42 15,0 0-31,0-1 0,21 1 0,-21 0 16,21-21-16,1-1 0</inkml:trace>
  <inkml:trace contextRef="#ctx0" brushRef="#br0" timeOffset="18484.07">9694 4995 0,'0'0'0,"0"-42"0,0 21 15,0-21-15,0 20 0,0 1 0,43 0 16,-1-21-16,-21 21 0,21-1 16,1 22-16,-1 0 0,0 0 15,1 0-15,-1 0 0,0 0 0,1 0 16,-1 22-16,-21 20 0,22-21 15,-22 0-15,0 22 0,-21-1 16,0 0-16,0 1 0,0-22 0,-21 21 16,0 0-16,-22-20 0,22-1 15,-21 21-15,-1-21 0,1 0 0,0 1 16,-1-22-16,1 21 0,0-21 0,21 0 16,-1 0-16,1 21 0,0-21 0,0 0 15,21-21 1,0 0-16,21 21 0,0-22 15,0-20-15,1 21 0</inkml:trace>
  <inkml:trace contextRef="#ctx0" brushRef="#br0" timeOffset="18764.41">10668 4255 0,'0'0'0,"-21"42"32,0-21-32,-1 0 0,1 22 0,21-1 15,-21 0-15,21 22 0,0-22 0,-21 22 16,21-1-16,-21-21 0,0 22 16,21-1-16,0-20 0,-22-1 0,22 0 15,-21 1-15,21-1 0,0-21 16,0 0-16,0 1 0,0-1 0,0 0 15,21-21-15,1 0 16,-1 0-16,0 0 0,0-21 16,0 21-16,22-21 0,-22-1 0</inkml:trace>
  <inkml:trace contextRef="#ctx0" brushRef="#br0" timeOffset="19156.02">10922 4763 0,'0'0'0,"0"-22"0,0 1 16,-21 21 15,0 21-31,-1 1 0,1-1 16,21 0-16,-21 21 0,21-21 15,-21 22-15,21-22 0,0 21 0,0-21 16,0 22-16,0-22 0,0 0 16,0 0-16,0 0 0,0 1 0,21-1 15,0-21-15,0 0 0,1 21 0,-1-21 16,21 0-16,-21 0 0,0 0 15,22 0-15,-22-21 0,21 21 0,-21-21 16,22-1-16,-22 1 0,0 0 16,0-21-16,0 21 0,1-22 0,-22 22 15,0-21-15,0-1 0,0 1 16,0 21-16,0-21 0,-22 20 0,1 1 16,0 21-16,0-21 0,0 21 15,-22 0-15,22 0 0,0 0 0,-21 0 16,21 0-16,-1 0 0,1 21 15,0 0-15,0 1 0,0-1 0,0 0 16,21 0-16,-22 0 0,22 0 0,0 1 16,0-1-16,0 0 15,22-21-15,20 0 0,-21 0 0</inkml:trace>
  <inkml:trace contextRef="#ctx0" brushRef="#br0" timeOffset="19724.14">11557 4826 0,'0'0'0,"21"-21"0,-21 0 0,0 0 16,21 21 0,-42 21 15,0 0-31,21 21 16,-21-21-16,21 1 0,-21-1 0,21 21 15,-22-21-15,22 0 0,0 1 16,0 20-16,0-21 0,0 0 15,22 0-15,-1-21 0,0 0 16,0 22-16,0-22 0,0 0 16,1 0-16,-1 0 0,21 0 0,-21-22 15,0 22-15,22-21 0,-22 0 0,0 0 16,0 0-16,0 0 0,1-22 16,-1 22-16,0-21 0,-21 21 0,21-22 15,-21 22-15,21 0 0,-21 0 0,0 0 16,0-1-16,0 44 31,0-1-31,0 0 0,-21 0 16,21 21-16,-21 1 15,0-22-15,0 21 0,21 1 0,-22 20 0,22-21 16,0 1-16,0 20 0,0-20 16,0-1-16,0 21 0,0-20 15,0 20-15,0-20 0,0 20 0,0-21 16,0 1-16,0-1 0,0 0 0,0 1 15,-21-1-15,21-21 0,-21 0 16,21 1-16,-21-1 0,0 0 0,0-21 16,-1 21-16,1-21 0,0 0 15,0 0-15,0 0 0,0 0 0,-1-21 16,22 0-16,-21 0 16,21-1-16,-21 1 0,21 0 15,0 0-15,0 0 0,0 0 0,0-22 16,21 1-16,0 0 0,1-1 15,-1 1-15</inkml:trace>
  <inkml:trace contextRef="#ctx0" brushRef="#br0" timeOffset="20108.91">12086 4932 0,'21'0'31,"0"0"-31,1 0 16,-1 0-16,0-21 0,0 21 0,0 0 16,22-21-16,-22 21 0,0-22 0,0 22 15,21-21-15,-20 0 0,-1 21 16,0-21-16,0 0 0,-21 0 0,0-1 16,0 1-16,-21 21 31,0 0-31,0 0 0,-1 0 0,-20 0 15,21 0-15,0 21 0,-22 1 0,22-1 16,0 21-16,0-21 0,0 22 16,0-22-16,-1 21 0,22-21 0,0 22 15,0-22-15,0 0 0,0 0 16,0 0-16,22 0 0,20 1 16,-21-1-16,0-21 0,22 0 0,-1 0 15,-21 0-15,21 0 0,-20 0 0,20 0 16,-21 0-16,21 0 0,-20-21 15,-1-1-15,21 1 0,-21 0 0</inkml:trace>
  <inkml:trace contextRef="#ctx0" brushRef="#br0" timeOffset="20407.75">12785 4826 0,'0'-21'15,"0"0"1,0 0-1,0-1 1,21 22 0,-42 0 15,-1 0-31,1 22 0,0-1 16,0 0-16,0 0 0,21 0 0,-21 0 15,21 1-15,-22-1 0,22 0 16,0 0-16,0 0 0,0 0 0,0 1 15,0-1-15,0 0 0,22 0 0,-1-21 16,0 21-16,0-21 16,0 0-16,0 0 0,1 0 15,-1-21-15,0 0 0</inkml:trace>
  <inkml:trace contextRef="#ctx0" brushRef="#br0" timeOffset="20920.46">13293 4318 0,'0'21'31,"0"0"-31,0 22 0,0-22 16,-22 21-16,1-21 0,0 22 0,21-1 15,0 0-15,-21-20 0,0 20 16,0 0-16,21 1 0,-22-1 0,1 0 15,0-21-15,0 22 0,21-22 0,-21 0 16,21 0-16,-21 0 16,21 1-16,0-1 0,0-42 31</inkml:trace>
  <inkml:trace contextRef="#ctx0" brushRef="#br0" timeOffset="21372.43">13081 4466 0,'0'-21'0,"0"42"0,0-63 0,0 21 15,0 0-15,0-1 0,0 1 16,0 0-16,21 21 0,0-21 0,0 21 16,1 0-16,-1 0 0,0 0 0,0 0 15,21 0-15,-20 21 0,20 0 16,0 22-16,-21-22 0,22 21 0,-22 0 15,0 1-15,0-1 0,0 0 16,1 22-16,-22-22 0,0 22 0,0-22 16,0 0-16,0 1 0,0-1 0,0 0 15,0-20-15,0-1 0,0 0 16,0 0-16,0 0 0,-22-21 0,22-21 31,0 0-31,0 0 16,0 0-16,0-22 0,0 1 0,0 0 15,22-1-15,-1-20 0,-21 20 0,21-20 16,0-1-16,0 22 0,0-21 16,1-1-16,-1 1 0,0 20 0,0 1 15,0 0-15,0-1 0,1 22 16,-1 0-16,0 0 0,0 0 0,0 21 16,0 0-16,1 0 0,-1 0 31,-21 21-31,0 0 0,21-21 0,-21 21 15,0 0-15,0 0 0,0 1 16,0-1-16,0 0 0</inkml:trace>
  <inkml:trace contextRef="#ctx0" brushRef="#br0" timeOffset="21888.13">14457 4805 0,'0'0'0,"0"-21"0,0 0 0,0-1 16,0 1-16,0 0 15,0 0-15,0 0 0,-21 0 0,-1-1 16,1 1-16,0 0 0,-21 0 16,21 21-16,-1 0 0,-20 0 0,21 0 15,-21 0-15,-1 0 0,22 21 16,-21 0-16,21 0 0,-1 1 0,-20 20 15,21 0-15,0-21 0,0 22 0,-1-1 16,22 0-16,-21 1 0,21-22 16,0 21-16,0-21 0,0 1 0,21-1 15,1 0-15,-1 0 0,0-21 16,21 0-16,-21 0 0,22 0 0,-1 0 16,0 0-16,-20 0 0,20 0 15,0-21-15,1 0 0,-1 0 16,-21-22-16,21 22 0,-20 0 0,-1-21 15,0-1-15,0 1 0,0 0 0,0-1 16,-21 22-16,0-21 0,0 21 16,0-1-16,0 1 0,0 0 0,-21 42 31,0 0-31,0 1 0,0-1 16,21 21-16,0-21 0,-21 22 0,21-1 15,0 0-15,0-21 0,0 22 0,0-22 16,0 21-16,21-21 0,0-21 15,0 22-15,-21-1 0,42-21 16,-20 0-16,-1 0 0,0 0 0,0 0 16,0 0-16,0 0 0</inkml:trace>
  <inkml:trace contextRef="#ctx0" brushRef="#br0" timeOffset="22560.74">14901 4699 0,'0'0'0,"21"-21"0,-21 0 0,22 0 16,-22 42 15,-22 0-31,1 21 0,21-21 16,-21 1-16,21 20 15,0 0-15,-21-21 0,0 22 0,21-22 16,-21 0-16,21 21 0,0-20 0,0-1 16,0 0-16,-22 0 15,22-42 16,0 0-15,0 0-16,0-1 0,0 1 0,0-21 16,0 21-16,0-22 0,22 22 15,-1-21-15,0 0 0,0 20 0,0 1 16,0 0-16,1 0 0,-1 0 0,0 21 16,0 0-16,0 0 15,0 0-15,1 0 0,-1 0 0,0 21 16,0 0-16,-21 0 0,0 0 0,21 1 15,-21 20-15,21-21 0,-21 21 16,0 1-16,0-22 0,0 0 0,0 21 16,0-20-16,0-1 0,0 0 15,-21 0-15,0-21 16,0 0-16,0 0 16,0 0-16,21-21 15,0 0-15,0 0 16,0-1-16,0 1 0,0-21 0,21 21 15,0-22-15,0 1 16,0 21-16,22-21 0,-1-1 0,0 22 16,1 0-16,-1 0 0,0 0 0,1-1 15,-1 22-15,-21 0 0,21 0 16,-20 0-16,-1 22 0,0-1 0,0 0 16,-21 0-16,0 21 0,0-20 0,0 20 15,0 0-15,0-21 0,0 22 16,-21-22-16,0 21 0,21-21 0,-21 1 15,21-1-15,-22 0 0,22 0 16,22-42 31,-1 0-47,-21 0 16,21-1-16,0 1 0,0 0 0</inkml:trace>
  <inkml:trace contextRef="#ctx0" brushRef="#br0" timeOffset="22916.54">15811 4805 0,'22'21'16,"-1"-21"-1,0 0-15,0 0 16,0 0-16,0 0 0,1 0 16,20 0-16,-21 0 0,21 0 15,-20 0-15,20-21 0,-21 21 16,0-21-16,0 21 0,1-21 0,-1-1 15,-21 1-15,0 0 0,0 0 16,0 0-16,0 0 0,0-1 16,-21 22-16,-1-21 0,1 21 0,0 0 15,0 0-15,0 0 0,0 0 16,-22 21-16,22 1 0,0-1 0,-21 0 16,20 21-16,1 1 0,21-22 0,0 21 15,-21 0-15,21-20 0,0 20 16,0-21-16,0 21 0,0-20 0,0-1 15,21 0-15,0 0 0,1 0 0,-1-21 16,0 0-16,0 0 16,0 0-16,0 0 0,22 0 0,-22 0 15,0 0-15,21-21 0,-20 0 0,-1 0 16,21 0-16</inkml:trace>
  <inkml:trace contextRef="#ctx0" brushRef="#br0" timeOffset="23212.37">16658 4064 0,'0'-21'31,"0"42"-16,0 0-15,0 0 0,0 1 16,0-1-16,0 0 0,-21-21 16,21 21-16,0 0 0,-21 0 15,0-21-15,21 22 16,-22-22-16,22-22 47,0 1-47</inkml:trace>
  <inkml:trace contextRef="#ctx0" brushRef="#br0" timeOffset="23396.26">16806 4022 0,'0'0'0,"21"0"31,-21 21-31,0 0 16,0 0-16,0 0 15,0 1-15,-21 20 0,21-21 0,0 0 16,0 0-16,-21 1 0,21-1 0,0 0 15,-21-21-15,21 21 0,0 0 16,0 0-16,-21-21 0,0 0 16</inkml:trace>
  <inkml:trace contextRef="#ctx0" brushRef="#br0" timeOffset="23954.95">17293 4403 0,'0'0'0,"0"21"0,0 0 0,0 0 15,21-21 17,0 0-32,1 0 15,-1 0-15,0-21 16,0 0-16,-21 0 16,0 0-16,0-1 15,-21 22 1,0 0-16,0 0 15,-1 0 1,1 22-16,21-1 16,-21-21-16,21 21 15,0 0-15,0 0 16,21-21 0,-21 21-16,21-21 15,-21 22-15</inkml:trace>
  <inkml:trace contextRef="#ctx0" brushRef="#br0" timeOffset="24251.78">17314 4699 0,'0'0'0,"0"21"0,0 0 0,0 1 16,-21-1-16,21 0 0,0 0 15,0 0-15,0 0 16,21-21-16,0 0 0,1 0 15,-1 0-15,0 0 16,0 0-16,-21-21 0,0 0 0,21 0 16,-21 0-1,0 0-15,-21 21 16,0 0-16,0 0 0,0 0 16,-1 0-16,1 0 0,21 21 15,0 0-15,-21-21 16,21 21-16,21-21 31,0-21-15</inkml:trace>
  <inkml:trace contextRef="#ctx0" brushRef="#br0" timeOffset="25024.33">18605 4233 0,'22'0'0,"-1"0"15,0 0-15,0 0 0,21 0 0,1 0 16,-1 0-16,0 0 0,22 0 16,-22 0-16,22 0 0,-1 0 15,1 0-15,-1 0 0,1 0 0,-1 0 16,1 0-16,-1 0 0,-20 0 15,20 0-15,-21 0 0,-20 0 0,-1 0 16,0 0-16,-42 0 31,0 0-31,-1 0 0,-20 0 0,21 0 16,-21 0-16,20 0 0,-20 0 16,21 0-16,-21 0 0,20 0 0,1 0 15,0 0-15,0 0 16,0 0-16,0 0 0,-1 0 15,22 22 1,0-1-16,0 0 16,0 0-16,0 0 0,0 0 0,0 1 15,0-1-15,0 0 0,0 0 16,0 21-16,0-20 0,0 20 0,0-21 16,0 21-16,0 1 0,0-22 0,0 21 15,0 1-15,0-1 0,0 0 16,0-21-16,0 22 0,0-1 0,-21-21 15,21 22-15,-21-22 0,21 21 0,-21-21 16,0 0-16,0 1 16,-1-22-16,1 21 0,0 0 0,-21-21 15,21 0-15,-1 0 0,1 0 16,-21 0-16,21 0 0,0 0 0,-22-21 16,22 0-16,0 21 0,-21-22 0,20 1 15,1 0-15,0 0 0,21 0 16,0 0-16,-21-1 0,21 1 15,0 0-15,0 0 0,21 21 16,0 0-16,0 0 0,1-21 16,-1 0-16,21 21 0,-21 0 0,22-22 15,-1 22-15</inkml:trace>
  <inkml:trace contextRef="#ctx0" brushRef="#br0" timeOffset="25457.09">19727 4614 0,'0'0'16,"0"-21"-16,0 0 15,-21 21 1,0 0-16,0 21 16,0-21-16,-1 21 0,1 1 15,0 20-15,0-21 0,0 21 0,0-20 16,-1 20-16,1 0 0,21-21 15,-21 22-15,21-22 0,0 21 0,0-21 16,0 1-16,21-1 0,0 0 0,22 0 16,-22-21-16,0 0 0,21 21 15,1-21-15,-1 0 0,-21 0 0,22 0 16,-1 0-16,0-21 0,-21 0 0,22 21 16,-22-21-16,0 0 0,0-22 15,0 22-15,1-21 0,-22 21 0,0-22 16,0 1-16,0 0 0,0 20 15,0-20-15,0 21 0,-22-21 16,1 20-16,0 1 0,0 21 0,-21 0 16,20 0-16,-20 0 0,21 0 15,-21 0-15,-1 0 0,22 0 0,0 21 16,-21 1-16,20-22 0,22 21 0,0 0 16,0 0-16,0 0 15,22-21-15,-1 0 0,0 0 0,21 0 16</inkml:trace>
  <inkml:trace contextRef="#ctx0" brushRef="#br0" timeOffset="25992.78">20510 4233 0,'0'-21'15,"0"42"-15,0-63 0,0 21 0,-21 21 0,0 0 16,0 0-16,0 21 15,21 0-15,-21 0 0,-1 22 16,22-1-16,-21 0 0,21 1 0,0-1 16,-21 0-16,21-20 0,-21 20 15,21 0-15,0 22 0,0-22 0,-21 0 16,21-20-16,0 20 0,-21 0 16,21 1-16,0-22 0,0 21 15,0-21-15,-22 0 0,22 1 0,0-1 16,-21-21-16,21 21 15,0-42 1,0 0-16,0-1 16,0 1-16,0-21 0,0 21 15,0 0-15,21-22 0,-21 22 0,22-21 16,20 21-16,-21-1 0,21-20 0,-20 21 16,20 0-16,0 0 0,22-1 15,-22 22-15,0 0 0,22 0 0,-22 0 16,1 0-16,-1 0 0,0 0 15,-21 22-15,1-1 0,-1 0 16,0 0-16,-21 0 0,0 22 0,0-1 16,0 0-16,0-21 0,0 22 15,-21-1-15,0-21 0,-1 22 0,1-22 16,0 0-16,21 0 0,-21 0 0,0 0 16,0 1-16,42-44 46,-21 1-46,42 0 0,-21 0 16,0 0-16</inkml:trace>
  <inkml:trace contextRef="#ctx0" brushRef="#br0" timeOffset="26483.5">21357 4636 0,'0'0'0,"0"21"47,0 0-47,0 0 16,0 0-16,-21 0 0,21 1 0,0-1 15,0 0-15,0 21 0,0-21 0,0 1 16,-21-1-16,21 21 16,0-21-16,0 0 0,0 1 0,0-1 0,0 0 15,0 0-15,0 0 16,-21-21 15,21-21-15,0 0-16,0 0 0,0-22 15,0 22-15,0-21 0,0 0 0,0-1 16,0 1-16,21 21 0,0-22 16,0 1-16,0 21 0,0-21 0,1 20 15,-1 1-15,21 0 0,-21 21 16,22-21-16,-22 21 0,21 0 0,-21 0 15,22 0-15,-22 0 0,21 21 0,-21-21 16,0 21-16,1 22 0,-1-22 16,-21 21-16,0 0 0,0 1 15,0-1-15,0 22 0,0-22 0,0 0 16,-21 1-16,-1-1 0,22-21 16,-21 21-16,0-20 0,0-1 0,0 0 15,0 0-15,-1 0 0,1 0 0,0 1 16,0-22-1</inkml:trace>
  <inkml:trace contextRef="#ctx0" brushRef="#br0" timeOffset="32548.19">17970 3789 0,'0'0'0,"22"0"32,-1 0-1,0 0 16,-21-21-32,0 42 48,0 0-47,-21-21-16,21 21 0,0 0 15,0 1-15,0-1 16,0 0-1,0 0 1,21-21 31</inkml:trace>
  <inkml:trace contextRef="#ctx0" brushRef="#br0" timeOffset="32936.97">18436 3768 0,'-42'-21'16,"21"21"-1,-1 0-15,44 0 79,-22-22-64,-22 22 16,1 0-31,0 22 16,0-22-16,21 21 0,0 0 16,-21 0-16,0 0 0,21 0 15,-22-21-15,22 22 0,0-1 0,0 0 16,0 0 0,22-21-16,20 0 0,0 0 0</inkml:trace>
  <inkml:trace contextRef="#ctx0" brushRef="#br0" timeOffset="33708.54">21971 3895 0,'21'0'32,"0"0"-17,0 0 17,-21-21 77,0-1-93,22 22 15,-22 22 0,21-22-31,-21 21 0,0 0 0,0 0 16,0 0-16,0 0 15,0 1-15,0-1 16,-21-21 0,21 21-16</inkml:trace>
  <inkml:trace contextRef="#ctx0" brushRef="#br0" timeOffset="34052.35">22352 3831 0,'0'0'0,"0"-21"16,21 21 30,0 0-46,0 0 32,1 0-17,-22-21-15,0 42 63,0 0-48,-22 0-15,22 1 0,-21-1 16,21 0-16,-21 0 0,21 0 16,0 0-16,0 1 0,0-1 0,0 0 15,0 0 1,-21-21-16,0 0 16,21 21-16</inkml:trace>
  <inkml:trace contextRef="#ctx0" brushRef="#br0" timeOffset="38412.29">17378 4445 0,'0'-21'0,"-21"21"31,-1 0-31,1 0 16,0 0-1,0 21-15,21 0 16,-21-21-16,21 21 16,0 1-1,21-22 16,0 0-15,0 0-16,0-22 16,1 22-16,-22-21 15,0 0 1,-22 21 15,1 0-15,0 0-1,21 21 1,0 0-16,-21 1 16,21-1-1,-21-21-15,21 21 16</inkml:trace>
  <inkml:trace contextRef="#ctx0" brushRef="#br0" timeOffset="39100.19">17357 4890 0,'21'0'47,"0"0"-31,0 0-16,-21-22 16,21 22-16,0 0 15,-21-21-15,0 0 16,-21 21 15,0 0-15,0 0-16,21 21 15,0 0-15,-21-21 0,0 22 16,42-22 31,-21-22-47,21 22 15,-21-21-15,21 21 0,-21-21 16,0 0-16,0 0 16,0 0-1,-21 21 1,0 0 0,21 21-16,0 0 15,-21-21-15,21 21 0,0 0 16</inkml:trace>
  <inkml:trace contextRef="#ctx0" brushRef="#br0" timeOffset="43208.8">8784 5800 0,'0'0'0,"21"0"79,0 21-64,-21 0-15,0 0 0,0 0 16,22 1-16,-22 20 0,21-21 0,-21 21 15,0-20-15,21 20 0,0-21 0,-21 21 16,21 1-16,0-22 16,1 21-16,-22-21 0,21 22 0,0-1 15,0-21-15,0 0 0,0 22 0,22-22 16,-22 0-16,0 0 0,0 0 16,22 1-16,-22-1 0,21-21 0,-21 21 15,22-21-15,-22 0 0,21 0 16,0 0-16,22 0 0,-22 0 0,22 0 15,-1 0-15,1 0 0,-1 0 0,1 0 16,-1-21-16,22 21 0,0-21 16,-22 21-16,22-22 0,-1 1 0,-20 0 15,21 21-15,-1-21 0,1 0 0,0 0 16,-1-1-16,22 22 16,-21-21-16,-1 0 0,1 0 0,0 0 15,-1 0-15,1-1 0,-21 1 0,20 21 16,1-21-16,0 0 0,-1 0 15,22 0-15,-21-1 0,-1 1 0,22 21 16,-21-21-16,0 0 0,-1 0 16,1 0-16,0-1 0,-1 22 0,22-21 15,-21 0-15,-1 0 0,22 21 0,-21-21 16,0 0-16,20 21 0,-20-22 16,0 22-16,-1-21 0,1 21 0,0 0 15,21-21-15,-22 21 0,1 0 16,21 0-16,-22-21 0,1 21 15,21 0-15,-21 0 0,-1 0 0,-20 0 16,42 0-16,-22 0 0,1 0 16,0 0-16,-1 0 0,1 0 0,0 0 15,-1 21-15,1-21 0,63 21 16,-84 0-16,-1-21 0,-21 22 16,22-1-16,-22-21 0,22 21 0,-22 0 15,22 0-15,-22 0 0,21 1 16,-20-1-16,-1 0 0,22 0 15,-22 21-15,0-20 0,22-1 0,-22 0 16,0 0-16,1 0 0,-1 22 16,0-22-16,-20 0 0,20 21 0,-21-21 15,21 1-15,-20 20 0,-1-21 0,-21 0 16,21 0-16,-21 22 0,21-22 16,0 0-16,-21 0 0,0 0 15,0 1-15,0-44 78,0 1-78,21 21 0,-21-21 16,0 0-16,22 21 16,-22-21-16,0 0 0,0-1 0,0 1 15,21 0-15,0 0 0,-21 0 0,21 0 16,0-1-16,0 1 0,1 0 15,-1 0-15,0 0 0,0 0 0,0-1 16,22 1-16,-22 0 0,21 21 0,0-21 16,1 0-16,-1 21 0,0-21 15,22-1-15,-22 22 0,22-21 0,-22 21 16,22-21-16,-22 21 0,21 0 0,-20-21 16,20 21-16,-20-21 0,20 21 15,-21 0-15,22 0 0,-1 0 0,-20 0 16,20 0-16,1 0 15,-1 0-15,22 0 0,-22 0 0,1 0 16,-1 0-16,1 0 0,-22 0 0,22 0 16,-1 21-16,-20-21 0,20 21 15,-21-21-15,22 21 0,-22-21 0,1 21 16,-1-21-16,21 22 0,-20-22 0,-1 21 16,0-21-16,1 21 0,-1 0 15,22-21-15,-22 21 0,0-21 0,1 21 16,-1-21-16,0 22 0,1-22 15,20 21-15,-21-21 0,1 21 0,-1-21 16,-21 21-16,22-21 0,-1 21 0,0-21 16,1 21-16,-1-21 15,0 22-15,1-22 0,-1 0 0,21 0 16,-20 21-16,-1-21 0,0 0 16,1 0-16,-1 0 0,22 0 0,-22 0 15,0 0-15,1 0 0,-1-21 0,0 21 16,1-22-16,-1 1 0,0 21 15,1-21-15,-22 0 0,21 0 0,-21 21 16,22-21-16,-22-1 0,0 1 16,21 0-16,-21 0 0,1 0 0,-1 0 15,0-1-15,0 1 0,0 0 16,-21 0-16,21 0 0,1 21 16,-22-21-16,21-1 0,-21 1 15,21 21-15,0 0 16,-21-21-16,21 21 15,0 0-15,1 0 47,-22-21-31,0 0 15,-22 21-15,1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11:28.2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529 0,'0'0'0,"-42"0"31,21 0-31,-1 0 0,1 0 31,0 0-31,0 0 16,0 0 15,42 0-15,0 0-16,0 0 15,0 0-15,22 0 0,-22 0 16,21 0-16,22 0 0,-22 0 0,0 0 16,22 0-16,-1 0 0,-20 0 15,20 0-15,1 0 0,-1 0 16,-20 0-16,-1 0 0,0 0 0,1 0 16,-1 0-16,0 0 0,-21 0 15,1 0-15,-1 0 0,0 0 16,-42 0 15,0 0-15,-1 0-16,1 0 0,0 0 15,0 0-15</inkml:trace>
  <inkml:trace contextRef="#ctx0" brushRef="#br0" timeOffset="499.71">1693 529 0,'-21'0'0,"0"0"31,21 21-15,0 1-1,0-1-15,0 0 16,0 0-16,0 0 15,0 0-15,0 1 0,0-1 16,0 0-16,0 0 0,0 0 16,0 22-16,0-22 0,0 0 15,0 21-15,0 1 0,0-22 16,0 21-16,0-21 0,21 22 16,-21-22-16,0 0 0,0 21 0,0-21 15,0 1-15,0-1 0,0 0 16,0 0-16,0 0 0,0 0 0,0 1 15,-21-1-15,0-21 16,0 0-16,-1 0 0,1 0 0,0 0 16,0 0-16,0 0 0,0 0 15,-22 0-15,22 0 0,0 0 0,-21 0 16,20 0-16,-20 0 0,21 0 16,0-21-16,0 21 0,-1-22 0,1 22 15,0 0-15,0 0 16,21-21-16,0 0 47,21 21-47,21-21 0,-20 0 15,-1 21-15,0-21 0</inkml:trace>
  <inkml:trace contextRef="#ctx0" brushRef="#br0" timeOffset="1116.14">2942 529 0,'0'0'0,"0"-21"0,0 0 16,0 0-16,-21 21 15,0 0-15,0 0 16,-1 0-16,-20 0 0,21 0 0,-21 0 16,-1 21-16,1 0 0,0 0 15,20 0-15,-20 1 0,0-1 0,21 0 16,-1 0-16,-20 0 16,21 0-16,21 1 0,-21-1 0,21 0 15,0 0-15,0 0 16,21 0-16,0-21 15,0 0-15,0 0 0,22 0 16,-22 0-16,21 0 0,1 0 16,-1 0-16,0 0 0,1 22 0,-22-22 15,21 0-15,0 0 0,-20 21 16,-1-21-16,21 0 0,-21 21 0,-21 0 16,21-21-16,-21 21 0,22 0 15,-22 1-15,0-1 16,0 0-16,-22 0 0,1-21 15,0 21-15,0 0 0,0 1 0,-22-1 16,1-21-16,21 21 0,-21 0 0,-1-21 16,1 21-16,0-21 0,-1 0 15,1 0-15,21 0 0,-22 0 0,22 0 16,-21 0-16,21 0 0,0 0 16,-1 0-16,1 0 0,0 0 0,0 0 15,21-21 16,21 21-15,0-21-16,0 21 16,1 0-16,-1-21 0,21 21 15</inkml:trace>
  <inkml:trace contextRef="#ctx0" brushRef="#br0" timeOffset="1679.33">3492 572 0,'0'0'0,"-21"0"31,0 0-31,0 0 0,0 0 16,0 21-16,-1 0 15,1 0-15,21 0 0,0 0 16,-21 1-16,0 20 0,21-21 0,-21 21 16,21-20-16,0 20 0,-21-21 15,21 21-15,0-20 0,-22 20 0,22-21 16,0 21-16,0-20 0,0-1 16,0 0-16,0 0 0,22-21 0,-1 21 15,-21 0-15,21-21 0,0 0 16,0 0-16,0 22 0,1-22 15,20 0-15,-21 0 0,0 0 0,22-22 16,-22 1-16,0 21 0,21-21 16,-21 0-16,22 0 0,-22 0 0,0-1 15,0 1-15,0-21 0,1 21 16,-22-22-16,21 1 0,-21 0 0,0 21 16,0-22-16,0 1 0,0 0 15,-21 20-15,-1-20 0,1 21 0,0 0 16,0 21-16,-21-21 0,20 21 15,1-22-15,0 22 0,-21 0 16,21 0-16,-1 0 0,1 0 16,0 22-16,0-1 0,0-21 0,21 21 15,0 0-15,-21 0 0,21 0 16,0 1-16,0-1 0,0 0 16,0 0-16,21-21 15,0 21-15,0-21 0,0 0 16</inkml:trace>
  <inkml:trace contextRef="#ctx0" brushRef="#br0" timeOffset="2032.13">4381 614 0,'-21'0'0,"-21"0"31,21 0-31,21 21 0,-21-21 0,-1 21 16,22 0-16,-21 1 0,21-1 16,0 0-16,0 21 0,0-21 15,-21 22-15,21-22 0,0 21 0,-21 1 16,21-22-16,0 21 0,0-21 15,0 0-15,0 1 0,0 20 0,0-21 16,0 0-16,0 0 16,0 1-16,21-22 31,0-22-31,0 1 16,-21 0-16,22 0 0</inkml:trace>
  <inkml:trace contextRef="#ctx0" brushRef="#br0" timeOffset="2367.98">4339 677 0,'0'0'15,"0"-21"-15,0 0 0,21 21 16,0 0 0,1 0-16,-1 0 15,0 0-15,0 21 0,0-21 16,0 21-16,1 1 0,-1 20 15,0-21-15,-21 0 0,21 22 0,0-22 16,0 21-16,-21-21 0,22 0 16,-1 22-16,0-22 0,-21 0 0,21 0 15,0 22-15,-21-22 0,21 0 16,1 0-16,-22 0 16,0 0-16,21-21 0,0 0 62,-21-21-62,0 0 16,0 0-16,21 0 0,0 0 0,-21-1 15</inkml:trace>
  <inkml:trace contextRef="#ctx0" brushRef="#br0" timeOffset="2675.81">5143 508 0,'0'0'0,"0"-21"0,0 0 0,0 0 16,-21 21 0,0 0-1,21 21 1,-21 0-16,0 0 0,21 0 0,-21 0 16,21 22-16,0-22 0,-22 21 15,1 1-15,21-22 0,-21 21 0,21 0 16,-21 1-16,21-1 0,0 0 15,-21-20-15,21 20 0,-21-21 16,21 0-16,-22 0 0,22 1 0,0-1 16,0 0-16,0 0 0,0 0 15,-21-21 1,21-21 15,0 0-31</inkml:trace>
  <inkml:trace contextRef="#ctx0" brushRef="#br0" timeOffset="3431.36">6456 741 0,'0'0'0,"0"-21"0,0 0 15,0-1-15,21 22 16,0 0-16,0-21 0,0 21 15,1 0-15,-1 0 16,0 0-16,0 0 0,0 21 16,0 1-16,1-1 0,-1 21 0,0 0 15,0 1-15,0-1 0,0 0 16,1 1-16,-22-1 0,0 22 0,21-22 16,-21 0-16,0-21 0,21 22 0,-21-1 15,0-21-15,0 0 0,0 1 16,0-1-16,0 0 0,0 0 0,0 0 15,0-42 17,0 0-32,0 0 15,0 0-15,0-1 16,0 1-16,0-21 0,21 0 0,-21 20 16,21-41-16,0 21 0,-21-1 15,22-20-15,-1 20 0,0-20 0,0 21 16,0-1-16,0 1 0,1 21 0,-1-22 15,0 22-15,-21 0 0,21 0 16,0 21-16,0-21 0,1 21 16,-1 0-1,0 0-15,0 0 16,-21 21-16,0 0 16,0 0-16,0 0 15,0 1-15,0-1 16</inkml:trace>
  <inkml:trace contextRef="#ctx0" brushRef="#br0" timeOffset="4095.98">7578 1207 0,'0'0'16,"21"0"-16,0 0 0,0 0 0,0 0 15,0 0-15,1-22 16,-1 1-16,0 0 16,0 0-16,0 0 0,-21 0 0,0-1 15,21 1-15,-21 0 0,0-21 16,0 21-16,0-22 0,0 22 0,0-21 16,0 21-16,-21-1 0,0-20 15,0 21-15,0 21 0,0-21 0,-1 21 16,1 0-16,-21 0 0,21 0 15,0 21-15,-22-21 0,22 21 0,0 21 16,-21-20-16,20 20 0,1-21 0,0 21 16,0 1-16,0-1 15,0 0-15,-1 1 0,22-1 0,0 0 0,0 1 16,0-22-16,0 21 16,0-21-16,0 1 0,0-1 0,22 0 15,-1-21-15,0 21 0,0-21 0,0 0 16,0 0-16,22 0 0,-22 0 15,0 0-15,0 0 0,0 0 0,22-21 16,-22 0-16,0 0 0,0 21 0,0-22 16,1-20-16,-1 21 0,0 0 15,0-22-15,-21 1 0,0 0 0,21-1 16,-21 1-16,21 0 0,-21-1 16,0 1-16,0 0 0,0-1 0,0 22 15,0 0-15,0 0 16,0 42-1,0 0-15,0 0 16,0 22-16,0-1 0,-21 0 16,21 1-16,0-1 0,0-21 0,0 22 15,0-1-15,0 0 0,0-21 16,0 22-16,0-22 0,0 0 0,21 0 16,1-21-16,-22 21 0,21 1 0,0-22 15,0 0-15,0 0 0,0 0 16,1 0-16,-1 0 0,0 0 0,0 0 15,0-22-15,0 22 0,1-21 16,20 0-16,-21 0 0</inkml:trace>
  <inkml:trace contextRef="#ctx0" brushRef="#br0" timeOffset="5251.24">8382 572 0,'0'0'16,"0"-43"-16,0 22 0,0 0 0,0 0 15,0 0-15,0-1 0,0 1 16,0 42 0,0 1-1,0-1-15,0 0 0,0 21 0,0-21 16,-21 22-16,21-1 0,0 0 16,-21 1-16,21-1 0,-22 22 15,22-22-15,0 0 0,0 1 0,-21-1 16,21 0-16,0 1 0,-21-1 15,21-21-15,0 21 0,0-20 0,0-1 16,0 0-16,0 0 0,0 0 0,0 0 16,21-21-16,0 22 0,1-22 15,-1 0-15,0 0 0,0 0 16,0 0-16,0 0 16,1 0-16,-1-22 0,0 1 0,0 0 15,0 0-15,0-21 16,1 20-16,-22-20 0,21 21 15,0-21-15,0 20 0,-21-20 0,0 21 16,0-21-16,0 20 0,21 1 16,-21 0-16,0 42 31,0 0-31,0 1 0,0-1 16,-21 0-16,21 21 0,-21-21 0,21 22 15,0-22-15,0 0 0,0 21 16,0-20-16,0-1 0,0 0 15,0 0-15,0 0 0,0 0 0,0 1 16,21-22-16,0 0 0,-21 21 16,21-21-16,1 0 0,-1 0 15,0 0-15,0 0 0,0-21 16,0 21-16,-21-22 0,22 1 16,-1 0-16,-21 0 0,21 0 0,0 0 15,0-22-15,-21 22 0,21-21 16,1-1-16,-1 22 0,-21-21 0,21 21 15,-21 0-15,21-1 0,-21 1 16,21 0-16,-21 42 31,0 0-31,0 1 16,0-1-16,0 0 0,0 0 0,0 0 16,0 22-16,0-22 0,-21 0 15,21 0-15,0 21 0,0-20 0,0-1 16,0 0-16,0 0 0,0 0 0,0 0 15,0 1-15,21-1 16,0-21-16,1 21 0,-1-21 16,0 0-16,0 0 0,0 0 0,22 0 15,-22 0-15,0 0 0,21 0 16,-21 0-16,22 0 0,-22 0 0,21 0 16,-21-21-16,22 0 15,-22-1-15,21 1 0,-21 0 0,22 0 16,-22 0-16,0-22 0,0 22 0,0 0 15,1-21-15,-1 21 0,-21-22 16,0 22-16,0 0 0,0 0 0,0-22 16,0 22-16,0 0 0,0 0 15,0 0-15,0 0 0,-21 21 16,-1 0 0,1 0-16,0 21 0,0 0 15,0 0-15,0 0 0,21 0 0,-22 22 16,1-22-16,21 0 0,0 0 15,-21 22-15,21-22 0,0 0 16,-21 21-16,21-21 0,0 1 0,0-1 16,0 0-16,0 0 0,0 0 15,21 0-15,0 1 0,0-1 0,1-21 16,-1 21-16,0-21 0,21 0 16,-21 21-16,22-21 0,-1 0 0,0 0 15,-20 0-15,20 0 0,0 0 0,1 0 16,-22 0-16,21 0 0,-21 0 15,0-21-15,22 21 0,-22-21 0,0 0 16,0-1-16,-21 1 16,0 0-16,0 0 0,0 0 15</inkml:trace>
  <inkml:trace contextRef="#ctx0" brushRef="#br0" timeOffset="7200.07">1355 1947 0,'0'0'0,"-43"0"0,22 0 16,0 0-16,-21 22 0,20-22 0,1 0 15,0 0-15,0 0 0,0 0 32,42 0-1,0 0-31,0 0 15,0 0-15,1 0 16,-1 0-16,21 0 0,-21 0 0,0 0 16,22 0-16,-22 0 0,21-22 15,1 22-15,-1 0 0,0 0 0,1 0 16,-1 0-16,21 0 0,-20 0 16,20-21-16,-20 21 0,20 0 0,-21 0 15,22 0-15,-1 0 0,1 0 16,-1-21-16,1 21 0,21 0 0,-22 0 15,22 0-15,-1 0 16,1 0-16,0 0 0,-1-21 0,1 21 16,0 0-16,-1 0 0,22-21 15,0 21-15,0 0 0,0-21 0,0-1 16,21 22-16,-22 0 0,1-21 16,21 21-16,-21 0 0,0 0 0,0-21 15,21 21-15,-21 0 0,-1 0 0,1 0 16,0-21-16,0 21 0,0 0 15,0 0-15,-1 0 0,1 0 0,0 0 16,0 0-16,0 0 0,0 0 16,-1 0-16,1 0 0,-21 0 0,21 0 15,0 0-15,-1 0 0,1 0 16,0 0-16,0 0 0,0 0 16,0 0-16,-1 0 0,1 0 0,-21 0 15,21 0-15,0 0 0,-1 0 16,-20 0-16,21 0 0,0 0 0,0 0 15,-22 0-15,1 0 0,21 0 16,-22 0-16,1 0 0,0 0 0,-1 0 16,1 0-16,0 0 0,-1 0 0,1 0 15,0 0-15,-22 0 0,22 0 16,-22 0-16,1 0 0,-1 0 0,1 0 16,-22 0-16,22 0 0,-22 0 15,22 0-15,-22 0 0,0 0 16,1 0-16,-22 0 0,21 0 0,-21 0 15,0 0-15,1 0 0,-1-21 16,0 21 0,0 0 15,-21 21 610,21-21-626</inkml:trace>
  <inkml:trace contextRef="#ctx0" brushRef="#br0" timeOffset="43963.65">2117 2815 0,'0'0'0,"21"-21"15,-21 0-15,21 21 0,-21-21 16,0 0-16,0-1 15,0 1-15,0 0 16,0 42 47,-21 22-63,21-22 0,0 0 15,0 21-15,0 1 0,0-1 16,0 0-16,-21 1 0,21-1 0,0 0 15,0 1-15,0-1 0,0 21 16,0-20-16,-22-1 0,22 0 0,0-20 16,-21 20-16,21-21 0,0 21 15,0-20-15,0-1 0,0 0 16,0-42 31,0 0-47,0-1 15,0 1-15,21 0 0,1-21 16,-1 21-16</inkml:trace>
  <inkml:trace contextRef="#ctx0" brushRef="#br0" timeOffset="44295.46">2561 3175 0,'0'0'0,"0"21"0,0 0 16,21-21 15,0 0-31,1 0 0,-1-21 16,0 21-16,-21-21 15,21 0-15,-21 0 16,0 0-16,0-1 31,-21 22-31,0 0 16,0 0-16,-1 0 0,1 0 0,21 22 15,-21-22-15,42 0 47,0 0-47</inkml:trace>
  <inkml:trace contextRef="#ctx0" brushRef="#br0" timeOffset="45075.35">4381 2858 0,'0'0'0,"-21"0"0,42 0 46,1-22-46,-1 1 16,0 21-16,0-21 0,0 21 0,22-21 16,-22 0-16,21 0 0,-21 21 15,22-22-15,-22 1 0,0 0 0,0 0 16,0 0-16,-21 0 0,21-1 16,-21 1-16,0 0 0,-21 21 15,-21-21-15,21 21 0,-22 0 16,1 0-16,21 0 0,-43 0 0,22 0 15,0 0-15,-1 21 0,1-21 0,0 21 16,21 0-16,-22 1 0,1-1 16,21 0-16,0 0 0,-1 0 15,22 0-15,0 1 0,0-1 16,0 0-16,0 0 0,0 0 0,0 0 16,0 1-16,0-1 0,22 0 15,-1 0-15,0-21 0,0 21 0,0 0 16,0-21-16,22 22 0,-22-1 0,0-21 15,21 21-15,-20-21 0,20 21 16,-21 0-16,21-21 0,-20 21 0,20-21 16,-21 22-16,0-1 0,0-21 15,-21 21-15,0 0 0,0 0 0,0 0 16,0 1-16,0-1 0,-21 0 16,0 0-16,-21-21 0,-1 21 0,1 0 15,0 1-15,-1-1 0,1-21 16,21 0-16,-21 0 0,20 0 15,-20 0-15,21 0 0,0 0 0,0 0 16,-1-21-16,1 21 0,0-22 16,0 1-16,0 0 0,21 0 0,-21 0 15,-1-22-15,22 22 0,-21 0 16,21 0-16,0 0 0,-21 0 16,21-1-16,0 1 15,21 21 1,0 0-16,1-21 0,-1 21 0,0 0 15</inkml:trace>
  <inkml:trace contextRef="#ctx0" brushRef="#br0" timeOffset="45452.32">5122 2561 0,'0'0'0,"0"-21"15,-21 21 17,0 0-32,0 21 15,21 0-15,-21 22 16,21-22-16,-22 21 0,1-21 0,21 22 15,0-1-15,-21 0 0,21-20 16,-21 20-16,0 0 0,21 1 0,0-22 16,0 21-16,-21-21 0,21 22 15,0-22-15,0 0 0,0 0 0,0 0 16,0 0-16,0 1 0,0-1 16,21-21-16,-21 21 0,21-21 15,0 0-15,0 0 16,0 0-16,-21-21 0,22 0 15,-1-1-15</inkml:trace>
  <inkml:trace contextRef="#ctx0" brushRef="#br0" timeOffset="45695.9">4784 2985 0,'0'0'0,"21"0"32,0 0-32,0 0 15,0 0-15,0-22 0,1 22 0,-1 0 16,0 0-16,0 0 0,0 0 16,22-21-16,-22 21 0,0 0 0,0 0 15,0 0-15,0-21 0,1 21 0,-1 0 16,-21-21-16,21 21 0,0 0 15</inkml:trace>
  <inkml:trace contextRef="#ctx0" brushRef="#br0" timeOffset="46191.62">5461 2921 0,'0'0'0,"-21"0"16,0 0-16,21-21 15,0 0 1,21 21 15,0 0-31,0 0 16,0 0-16,0 0 0,1 0 0,-1 0 15,-21 21-15,21 0 0,0-21 0,0 21 16,-21 0-16,0 1 0,21-22 16,-21 21-16,22 0 0,-22 0 0,0 21 15,0-20-15,0-1 0,0 0 16,-22 0-16,1 0 0,0 0 0,21 1 16,-21-1-16,0 0 0,0 0 0,-1-21 15,1 21-15,21-42 47,0 0-47,0 0 0,0 0 16,0-1-16,0 1 0,0 0 0,0 0 15,21 0-15,1 0 0,-22-1 16,21 1-16,0 0 0,-21 0 0,21 21 16,0-21-16,0 0 15,1 21-15,-1-22 0,0 22 16,0-21-16,0 21 0</inkml:trace>
  <inkml:trace contextRef="#ctx0" brushRef="#br0" timeOffset="46479.46">6096 2900 0,'0'21'15,"0"0"1,0 0-16,0 1 0,0-1 16,0 0-16,0 0 15,0 0-15,0 0 0,-21 1 16,21-1-16,0 0 16,0 0-16,-21-21 0,21-21 62,0 0-62,0 0 16,0-1-16</inkml:trace>
  <inkml:trace contextRef="#ctx0" brushRef="#br0" timeOffset="46676.34">6075 2688 0,'0'0'0,"0"-21"15,-21 21 1,21 21 15,0 0-15,0 1 0,21-1-1,0-21-15</inkml:trace>
  <inkml:trace contextRef="#ctx0" brushRef="#br0" timeOffset="47227.72">6498 2921 0,'-21'0'16,"0"64"0,21-43-16,-21 0 15,21 0-15,0 0 16,-22 0-16,22 1 16,0-1-16,0 0 0,0 0 15,0 0-15,0 0 31,-21-42 1,21 0-17,0 0-15,0 0 0,0 0 16,0-1-16,0 1 0,0 0 0,21 0 16,-21-21-16,22 20 0,-1 1 0,0 0 15,21 0-15,-21 0 0,22 0 16,-22-1-16,21 1 0,1 21 15,-1 0-15,-21 0 0,21 0 16,-20 0-16,20 0 0,-21 0 0,0 21 16,0 1-16,1-1 0,-22 0 0,21 0 15,-21 21-15,0-20 0,0-1 16,0 0-16,0 0 0,0 0 0,0 0 16,-21 1-16,-1-1 0,1 0 15,21 0-15,-21-21 0,21 21 16,0 0-1,21-21 17</inkml:trace>
  <inkml:trace contextRef="#ctx0" brushRef="#br0" timeOffset="48051.47">7514 2963 0,'0'0'0,"21"-21"0,-21 0 16,0 0-16,0 0 15,0 0-15,0-1 0,0 1 16,-21 21 0,0 0-16,0 0 15,0 0-15,-1 0 0,1 21 16,0 1-16,0-1 0,0 0 0,0 0 15,-1 0-15,1 0 0,0 1 0,-21 20 16,21-21-16,-1 0 0,22 0 16,0 22-16,-21-22 0,21 0 0,0 0 15,0 0-15,0 1 16,21-1-16,1-21 0,-1 0 0,0 0 16,0 0-16,0 0 0,22 0 0,-22-21 15,0 21-15,21-22 0,-21 1 16,1 21-16,-1-21 0,0 0 0,0-21 15,0 20-15,0 1 0,1 0 16,-1 0-16,-21 0 0,21 0 16,-21-1-16,0 1 0,21 21 15,-21-21-15,0 42 32,0 0-32,-21 1 0,21-1 0,-21 0 15,21 0-15,0 0 0,-21 22 16,21-22-16,-22 21 0,22 0 0,0 1 15,0-1-15,0 0 0,0 1 16,0-1-16,0 0 0,0 1 0,0-1 16,0 0-16,22 22 0,-22-22 0,21 1 15,-21-1-15,0 21 0,0-20 16,21-1-16,-21 22 0,21-22 16,-21 21-16,21-20 0,-21 20 0,0-20 15,0-1-15,0 0 0,0 1 0,0-1 16,0-21-16,0 21 0,0-20 15,0-1-15,0 0 0,0 0 0,-21-21 16,0 0-16,0 0 0,0 0 16,-1 0-16,1-21 15,0 0-15,0 0 0,0-22 0,0 22 16,21-21-16,0-1 0,-22-20 0,22 21 16,0-22-16,0 1 15,0-1-15,0 22 0,0-22 0,0 1 16,22-1-16,-1 22 0,-21-22 15,21 22-15,0 0 0,0-22 0,0 22 16,1 0-16,-1-22 0,21 22 0,-21 21 16,22-22-16,-22 1 0,21 21 15,-21-22-15,0 22 0,22 0 0,-22 0 16,0 21-16,0-21 0,0 21 16</inkml:trace>
  <inkml:trace contextRef="#ctx0" brushRef="#br0" timeOffset="49255.51">2032 4593 0,'0'-21'78,"0"0"-62,0 0-16,21 0 0,0 21 16,-21-22-16,21 22 15,-21-21-15,22 0 0,-1 21 0,0 0 0,-21-21 16,21 21-16,0 0 16,0 0-16,1 0 0,-1 0 15,0 21 1,0 0-16,-21 0 0,21 1 0,-21-1 15,0 0-15,0 21 0,0-21 16,0 22-16,0-22 0,0 21 0,0 1 16,-21-22-16,0 21 0,0 0 15,0 1-15,-1-1 0,1-21 0,-21 22 16,21-22-16,0 21 0,-1-21 16,-20 0-16,21 1 0,0-1 15,-22 0-15,22 0 0,0 0 0,-21 0 16,-1-21-16,22 0 0,-21 22 15,21-22-15,-22 0 0,22 0 0,0 0 16,0-22-16,-21 1 0,20 0 16,1 0-16,0 0 0,0-22 15,0 1-15,21 21 0,0-21 0,0-1 16,0 1-16,0 0 0,0 20 16,0-20-16,0 21 0,21 0 0,0 0 15,0-1-15,0 1 0,1 0 16,-1 21-16,0 0 0,21 0 0,-21 0 15,1 0-15,-1 0 16,0 21-16,21 0 0,-21 1 0,1-1 16,-1 0-16,0 0 0,-21 0 15,21 0-15,0 22 0,0-22 0,-21 0 16,0 21-16,22-20 0,-22-1 16,21 0-16,-21 0 0,0 0 0,0 0 15,0 1-15,21-22 0,-21 21 16,0 0-16,21-21 0,-21 21 15,0-42 32,21 0-31</inkml:trace>
  <inkml:trace contextRef="#ctx0" brushRef="#br0" timeOffset="49691.48">2519 4953 0,'0'0'0,"0"21"0,0 0 15,21-21 1,0 0-16,0 0 15,0 0-15,1-21 16,-1 21-16,-21-21 0,0 0 16,21 0-16,-21 0 15,0-1-15,0 1 16,-21 21 0,0 0-1,-1 0-15,22 21 0,-21 1 16,21-1-16,-21-21 0,21 21 15,0 0-15,0 0 16,0 0-16,0 1 16,0-44 46,0 1-46</inkml:trace>
  <inkml:trace contextRef="#ctx0" brushRef="#br0" timeOffset="51288.45">4191 4339 0,'0'-21'0,"0"42"0,0-63 0,0 21 15,0 0 1,0-1 0,0 44-1,0-1-15,0 0 0,0 0 16,0 21-16,0-20 0,0 20 0,0 0 16,-21 1-16,21-1 0,0 0 15,-21 22-15,21-22 0,-22 0 0,22-20 16,0 20-16,0 0 0,0-21 15,0 1-15,-21 20 0,21-21 16,0 0-16,0-42 47,0 0-47,0 0 0,0 0 0,0-1 16,0-20-16,0 21 0,0-21 15</inkml:trace>
  <inkml:trace contextRef="#ctx0" brushRef="#br0" timeOffset="51888.1">4085 4382 0,'0'0'0,"-21"-43"15,21 22-15,0 0 16,0 0 0,21 0-16,0 21 15,0-22-15,1 22 0,-1-21 16,21 21-16,-21 0 0,22-21 15,-1 21-15,-21 0 0,21 0 0,1 0 16,-1 0-16,0 21 0,-20 0 16,20 1-16,-21-1 0,0 0 0,-21 0 15,0 0-15,0 0 0,0 22 16,-21-22-16,0 0 0,0 0 0,-22 0 16,22 1-16,-21-1 0,21-21 0,-22 21 15,22 0-15,-21-21 0,21 0 16,0 21-16,-1-21 0,22-21 31,0 0-15,22 21-16,-1-21 0,0 21 0,0 0 15,0-21-15,0 21 0,22 0 16,-1 0-16,-21 0 0,22 0 0,-22 0 16,21 0-16,-21 0 0,22 0 15,-22 21-15,0 0 0,0 0 0,0 0 16,0 0-16,-21 1 0,0-1 0,0 0 15,0 21-15,0-21 0,0 1 16,-21 20-16,-21-21 0,21 21 0,-22-20 16,1-1-16,21 21 0,-21-21 15,-1 0-15,1-21 0,0 22 16,-1-1-16,1-21 0,21 0 0,-22 0 16,22 0-16,-21 0 0,21 0 15,0-21-15,-1-1 0,1 1 0,0 21 16,21-21-16,0 0 0,-21 0 15,21 0-15,-21-1 0,21 1 0,0 0 16,0 0-16,0 0 16,21 0-16,0 21 15,0-22-15,0 22 0,1 0 16,-1 0-16</inkml:trace>
  <inkml:trace contextRef="#ctx0" brushRef="#br0" timeOffset="53295.8">5249 4530 0,'0'0'0,"-21"0"31,0 21-16,21 0-15,-21 0 0,0-21 0,21 21 0,0 1 16,-22 20-16,1-21 16,21 0-16,-21 0 0,21 22 0,0-22 15,0 0-15,0 0 0,0 0 0,0 22 16,0-22-16,0 0 16,0 0-16,21-21 0,0 0 0,1 0 15,-1 0-15,0 0 16,0 0-16,0 0 0,0-21 0,1 21 15,-1-21-15,0 0 0,0 0 0,0-1 16,-21 1-16,0 0 0,21 0 16,-21 0-16,0-22 0,0 22 15,0 0-15,0 0 0,0 0 0,-21 21 16,21-21-16,-21-1 0,0 22 16,0 0-16,21-21 15,21 0 16,0 21-31,21 0 16,-20 0-16,-1-21 0,21 21 0,0 0 16,1-21-16,-22 21 0,21 0 0,1 0 15,-1-21-15,0 21 0,-21 0 16,22 0-16,-22 0 0,0 0 0,0 0 16,0 0-16,-21 21 15,0 0-15,0 0 16,0 0-16,0 0 0,-21 1 15,0-22-15,0 21 0,0 0 16,0 0-16,21 0 0,-22 0 0,22 1 16,-21-1-16,21 0 0,0 0 0,0 0 15,0 0-15,0 1 0,0-1 16,21-21-16,1 21 0,-1-21 16,0 0-16,0 0 0,0 0 0,22 0 15,-22 0-15,21 0 0,-21-21 16,0 0-16,22 21 0,-22-22 15,0 1-15,0 0 0,0 0 0,1 0 16,-1 0-16,-21-1 0,21 1 16,-21 0-16,0 0 0,0 0 0,0 0 15,0-1-15,-21 1 0,0 0 16,-1 0-16,1 0 0,0 0 0,0 21 16,0 0-16,0 0 0,-1 0 0,1 0 15,0 0-15,0 0 16,21 21-1,0 0-15,21-21 16,0 0-16,0 0 0,1 0 16,-1 0-16,0 0 0,21 21 15,-21-21-15,22 0 0,-1 0 0,-21 0 16,22 0-16,-1-21 0,0 21 16,1-21-16,-1 21 0,0-21 0,1-1 15,-1 22-15,-21-21 0,21 0 16,-20 0-16,-1 0 0,0-22 0,0 22 15,0 0-15,-21 0 0,0 0 0,0-22 16,0 22-16,0 0 0,0 0 16,0 0-16,-21 21 15,0 0 1,0 0-16,21 21 0,-21 0 16,-1 0-16,22 22 0,-21-22 15,0 0-15,21 21 0,-21 1 16,21-22-16,-21 21 0,0-21 0,21 22 15,0-22-15,0 21 0,0-21 0,0 0 16,0 22-16,0-22 0,0 0 16,0 0-16,0 0 0,0 1 0,21-1 15,0 0-15,0-21 0,0 21 0,0-21 16,1 0-16,20 0 0,-21 21 16,21-21-16,-20 0 0,20 0 0,-21 0 15,21-21-15,1 21 0,-1-21 16,-21 0-16,22 0 0,-22-1 0,21 1 15,-21 0-15,22 0 0,-22 0 0,0 0 16,0-1-16,-21 1 0,0-21 16,21 21-16,-21 0 0,0-1 15,0 1-15,0 0 0,-21 21 16,0 0 0,0 0-16,0 21 0,-1-21 15,1 21-15,21 1 0,0-1 0,-21 0 16,21 0-16,-21 0 0,21 0 15,0 1-15,0-1 0,0 0 0,0 0 16,0 0-16,0 0 0,0 1 0,0-1 16,21 0-16,0 0 15,0-21-15,1 0 0,-1 21 0,0-21 16,0 0-16,21 0 0,-20 0 16,20 0-16,0 0 0,-21-21 15,22 21-15,-1 0 0</inkml:trace>
  <inkml:trace contextRef="#ctx0" brushRef="#br0" timeOffset="54300.23">8234 4530 0,'0'0'0,"0"-21"16,0-43-1,0 43-15,-21 0 16,-1 21-16,1-21 0,0 21 0,0 0 15,0-22-15,0 22 0,-1 0 16,1 0-16,0 0 0,-21 0 0,21 22 16,-22-1-16,22 0 0,-21 0 0,21 0 15,-22 0-15,22 1 0,-21-1 16,21 21-16,-1-21 0,1 0 0,0 22 16,0-22-16,21 21 0,0-21 0,0 1 15,0-1-15,0 0 0,0 0 16,0 0-16,21 0 0,0-21 0,0 0 15,1 22-15,20-22 0,-21 0 16,21 0-16,-20 0 0,20-22 16,0 22-16,-21-21 0,22 0 0,-1 0 15,-21 0-15,0 0 0,22-22 16,-22 22-16,0 0 0,-21 0 0,21-22 16,-21 22-16,21 0 0,-21 0 0,0 0 15,0 0-15,0-1 0,-21 22 31,0 22-31,21-1 16,-21 0-16,21 0 0,0 0 16,0 0-16,0 22 0,0-22 0,0 0 15,0 0-15,0 0 0,0 1 16,0-1-16,0 0 0,0 0 16,21-21-16,0 0 0,0 21 0,1-21 15,-1 0-15,21 0 0,-21 0 16,0-21-16,1 0 0,-1 0 15,0 21-15,0-21 0,0-1 0,0 1 16,1 0-16,-1 0 0,0-21 16,-21 20-16,0 1 0,21 0 0,-21 0 15,21-21-15,-21 20 0,0 1 16,0 42 15,0 1-15,0-1-16,0 0 0,0 0 15,0 0-15,-21 0 0,21 22 0,0-22 16,-21 0-16,21 0 0,0 0 0,0 1 16,0-1-16,0 0 0,0 0 15,0 0-15,0 0 0,0 1 16,0-44 15,0 1-31,0 0 16,0 0-16,0 0 0,0 0 0,0-22 15,0 22-15,0 0 16,0-21-16,0 20 0,21-20 0,0 21 16,0-21-16,1 20 0,-1-20 0,21 21 15,-21 0-15,22 0 0,-1-1 16,0 1-16,1 0 0,20 21 0,-21 0 16,1 0-16,-22 21 0,21 0 15,-21 1-15,1-1 0,-1 21 0,-21 0 16,0 1-16,0-22 0,0 21 0,-21 1 15,-1-1-15,22 0 0,-21 1 16,0-22-16,0 21 0,21-21 0,0 0 16,-21 1-16,21-1 0,-21 0 0,-1 0 31,22-42-15,0 0-1,0 0-15</inkml:trace>
  <inkml:trace contextRef="#ctx0" brushRef="#br0" timeOffset="55547.4">1799 6392 0,'-21'0'32,"0"0"-32,0 0 15,-1-21-15,22 0 16,0 0 0,0 0-16,0 0 15,22-1 1,-1 1-16,0 21 0,0 0 15,0 0-15,22 0 0,-22 0 16,0 0-16,0 0 0,0 0 16,0 21-16,1 1 0,-22-1 0,21 0 15,-21 0-15,21 21 0,-21-20 16,0 20-16,0 0 0,0-21 0,-21 22 16,0-22-16,-1 21 0,1-21 15,0 1-15,-21 20 0,21-21 0,-1 0 16,-20-21-16,21 21 0,0-21 15,0 0-15,-1 0 0,1 0 16,21-21 0,0 0-1,0 0-15,21 0 16,-21 0-16,22-1 0,-1 22 0,0-21 16,0 0-16,21 21 0,-20 0 15,-1 0-15,0 0 0,21 0 0,-21 0 16,1 0-16,-1 0 0,0 0 15,0 21-15,0 0 0,0 1 0,1-22 16,-1 21-16,0 0 0,0 0 16,0 0-16,-21 0 0,0 1 0,0-1 15,0 0-15,0 0 0,-21 0 16,-21 0-16,21 1 0,-22-1 0,22 0 16,-21-21-16,-1 21 15,22 0-15,-21-21 0,21 0 0,-22 0 16,22 21-16,0-21 0,0 0 15,0 0-15,0 0 0,-1 0 0,22-21 16,-21 21-16,0 0 0,0-21 16,21 0-16,0 0 15,0 0 17,21 21-32,-21-22 15,21 22-15,0 0 0</inkml:trace>
  <inkml:trace contextRef="#ctx0" brushRef="#br0" timeOffset="55879.69">2836 6710 0,'0'0'0,"21"21"0,1-21 16,-1 0 0,-21-21-16,21 21 15,-21-21-15,0 0 16,-21 21 0,0 0-1,-1 0-15,1 0 16,0 0-16,0 0 15,0 21-15,21 0 16,21-21 15</inkml:trace>
  <inkml:trace contextRef="#ctx0" brushRef="#br0" timeOffset="56343.43">4254 6287 0,'0'0'0,"0"-22"0,0 1 0,0 0 15,-21 0-15,21 0 16,0 0-16,0-1 0,-21 1 0,21 0 16,0 0-16,0 42 31,0 0-16,21 0-15,-21 1 0,0 20 16,0 0-16,0 1 0,0-1 0,0 0 16,0 1-16,0-1 0,0 21 15,0-20-15,0-1 0,-21-21 16,21 22-16,0-1 0,0-21 0,-21 0 16,21 0-16,0 1 0,-21-1 15,21 0-15,0 0 16,-21-21-16,21-21 31,0 0-31,-22 0 0</inkml:trace>
  <inkml:trace contextRef="#ctx0" brushRef="#br0" timeOffset="56844.14">4022 6392 0,'0'0'0,"-22"-42"16,22 21-16,0 0 15,0 0-15,0-1 16,22 1-16,-22 0 0,21 21 16,0-21-16,0 21 0,0-21 15,22 21-15,-22 0 0,21-21 0,0 21 16,-20 0-16,41 0 0,-21 0 16,1 0-16,-1 21 0,0 0 0,1 0 15,-1 0-15,0 22 0,1-22 0,-1 21 16,0 0-16,-20 1 0,-1-1 15,21 0-15,-42 1 0,21-22 0,-21 21 16,21 1-16,-21-22 0,0 21 16,0-21-16,0 0 0,0 1 15,0-1-15,0 0 0,-21-21 32,21-21-17,0 0-15,0-1 0,0 1 0,0 0 16,0-21-16,0-1 0,0 1 15,0 0-15,0-1 0,21-20 0,1 21 16,-22-1-16,21-20 0,0 20 0,-21 1 16,21 0-16,-21 21 0,21-22 15,-21 22-15,21 0 0,-21 0 16,0 0 0,22 21-16,-1 0 15,0 21-15,-21 0 16,0 0-1,0 0-15,0 0 0,21 1 16,-21-1-16</inkml:trace>
  <inkml:trace contextRef="#ctx0" brushRef="#br0" timeOffset="57929.18">5461 6456 0,'0'0'0,"0"-21"0,0 0 16,0-1-16,0 1 15,0 42 17,0 1-32,0-1 0,0 0 0,-21 0 15,21 21-15,0-20 0,-21 20 16,21-21-16,0 21 0,0-20 15,0 20-15,0-21 0,0 0 0,0 0 0,0 1 16,21-1-16,0 0 16,0-21-16,0 0 0,0 21 0,1-21 15,-1 0-15,21 0 0,-21 0 0,22 0 16,-22-21-16,0 21 0,21-21 16,-21 0-16,22 21 0,-22-22 0,0 1 15,0-21-15,0 21 0,1 0 0,-1-22 16,0 22-16,-21-21 0,0-1 15,21 22-15,0 0 0,-21-21 0,0 21 16,0-1-16,0 1 0,0 0 16,0 42-1,0 0 1,0 1-16,0 20 16,0-21-16,0 0 0,-21 22 0,21-22 15,0 0-15,0 21 0,0-21 0,0 1 16,0 20-16,0-21 0,0 0 15,0 0-15,21 1 0,0-22 0,1 21 16,-1-21-16,0 21 0,0-21 0,0 0 16,0 0-16,1 0 0,-1 0 15,0 0-15,21 0 0,-21 0 0,1 0 16,-1-21-16,0 0 0,0-1 0,0 1 16,0 0-16,1 0 15,-1-21-15,0-1 0,0 1 0,-21 0 16,21-1-16,-21 1 0,21 0 0,-21-1 15,0 1-15,0 0 0,0 20 16,0 1-16,0 0 0,0 0 0,0 0 16,-21 42 15,21 0-31,-21 0 0,21 0 16,-21 1-16,21 20 0,0 0 15,0-21-15,0 22 0,0-1 0,0 0 16,0 1-16,0-22 0,0 21 0,0-21 15,0 22-15,21-22 0,0 0 16,0 0-16,1 0 0,-1 1 16,0-1-16,0-21 0,0 0 0,0 21 15,22-21-15,-22 0 0,21 0 0,-21 0 16,22 0-16,-1 0 0,0-21 16,1 0-16,-22-1 0,21 1 0,1 0 15,-22-21-15,0 21 0,21-22 16,-21 1-16,1-22 0,-1 22 0,-21 0 15,21-22-15,-21 22 0,21 0 0,-21-1 16,0 1-16,0 0 0,0 20 16,0-20-16,0 21 0,0 0 0,0 0 15,-21 21 1,0 0-16,0 21 16,21 0-16,0 0 0,-22 21 0,22-20 15,-21 20-15,21 0 0,-21 1 0,21 20 16,0-21-16,0 1 0,0-1 15,0 22-15,0-22 0,0-21 0,21 21 16,0 1-16,1-22 0,-1 0 0,0 0 16,0-21-16,0 21 0,22-21 15,-22 0-15,21 0 0,-21 0 0,0 0 16,22 0-16,-22 0 0,0-21 0,21 0 16,-20 0-16,-1 0 0,21 0 15,-21-1-15,0 1 0,1-21 16</inkml:trace>
  <inkml:trace contextRef="#ctx0" brushRef="#br0" timeOffset="58871.71">2011 8192 0,'0'21'15,"0"0"1,0 21-16,0-21 15,0 22-15,0-22 0,0 21 0,0 1 16,0-22-16,0 21 0,0 0 16,0-20-16,0 20 0,-21-21 0,-1 21 15,22-20-15,-21-1 0,0 0 16,21 0-16,-21-21 0,21 21 0,-21-21 16,0 0-16,21-21 31,21 21-16,0 0-15,0 0 0,0 0 0,0-21 16,22 21-16,-22 0 16,0 0-16,21 0 0,-20 0 0,20 0 15,-21 0-15,0 0 0,22-21 0,-22 21 16,0-21-16,0-1 0,0 22 16,0-21-16,1 0 0,-1 0 15,-21 0-15,0 0 0,0-1 16,0 1-16,0-21 0,0 21 0,0 0 15,-21 21-15,-1-22 0,22 1 16,-21 21-16,21 21 16,-21 1-16,21-1 15,0 0-15,0 0 0,0 21 16,-21 1-16,21-22 0,0 21 0,0 1 16,0-1-16,-21 0 0,21-21 15,-21 22-15,21-22 0,-22 21 0,22-21 16,0 1-16,0-1 0,0 0 15,22-42 17,-1 0-32,-21-1 15,21 1-15</inkml:trace>
  <inkml:trace contextRef="#ctx0" brushRef="#br0" timeOffset="59059.6">2752 8594 0,'21'0'0,"-42"0"0,63 0 16,-42-21-16,21 21 63,0 0-48,0 0-15,1 0 16</inkml:trace>
  <inkml:trace contextRef="#ctx0" brushRef="#br0" timeOffset="60247.7">4572 8509 0,'0'0'0,"21"0"0,0-21 0,0 0 15,1 21-15,-22-21 0,21-1 16,-21 1-16,21 0 0,-21 0 0,0 0 16,0-22-16,0 22 0,0 0 15,0 0-15,0-21 0,-21 20 16,0 1-16,-1 0 0,1 0 0,-21 0 15,21 0-15,-22 21 0,1 0 16,21 0-16,-21 0 0,-1 0 0,1 21 16,0 0-16,-1 0 0,22 21 0,-21-20 15,21 20-15,-1 0 0,1 1 16,0-1-16,0 0 0,21 1 0,0-1 16,0 0-16,0 1 0,0-1 15,0 0-15,0-21 0,0 22 0,21-22 16,-21 0-16,21 0 0,0 0 15,1-21-15,20 0 0,-21 0 16,0 0-16,22 0 0,-22 0 0,21-21 16,-21 0-16,22 0 0,-22 0 0,21 0 15,0-1-15,-20 1 0,-1-21 16,21 21-16,-21-22 0,0 22 0,1-21 16,-1 21-16,-21-22 0,0 22 0,0-21 15,0 21-15,0 0 0,0-1 16,0 1-16,0 0 0,-21 21 15,21 21 1,-22 0-16,1 1 0,21 20 0,0-21 16,0 21-16,0-20 0,0-1 0,0 21 15,0-21-15,0 22 16,21-22-16,1 0 0,-1 0 0,-21 0 16,21-21-16,0 21 0,21-21 0,-20 0 15,-1 0-15,0 0 0,21 0 16,-21 0-16,22 0 0,-22-21 0,0 0 15,0 21-15,0-21 0,22 0 0,-43 0 16,21-1-16,0-20 0,-21 21 16,0 0-16,0 0 0,0-1 0,0-20 15,0 21-15,0 0 0,0 42 32,0 0-17,0 0-15,0 0 0,0 1 0,0-1 16,0 0-16,0 0 15,-21 21-15,21-20 0,0-1 0,-21 0 16,21 0-16,0 0 0,0 0 0,-21 1 16,21-1-16,0 0 0,-22-21 15,22-21 17,0 0-32,0-1 0,0-20 15,0 21-15,0 0 0,0-22 16,0 22-16,22-21 0,-1 0 15,-21 20-15,42-20 0,-21 0 16,0-1-16,22 22 0,-22 0 0,21-21 16,22 42-16,-22-21 0,0 21 0,22 0 15,-22 0-15,1 21 0,20 0 16,-21 0-16,-20 21 0,20 1 0,-21-22 16,0 21-16,0 1 0,-21-22 0,0 21 15,0 0-15,0-20 0,0 20 16,-21-21-16,0 0 0,0 22 0,0-22 15,0 0-15,-1 0 0,1 0 0,0-21 16,0 21-16,0-21 0,21-21 31</inkml:trace>
  <inkml:trace contextRef="#ctx0" brushRef="#br0" timeOffset="60904.01">7027 8107 0,'0'0'0,"0"-21"0,0 0 0,0-1 15,0 1-15,0 0 0,0 0 16,-21 0-16,21 0 0,0-1 16,-21 22-16,21-21 0,-21 21 15,0 0-15,-1 0 0,22 21 16,-21-21-16,0 22 0,0 20 15,0 0-15,0-21 0,-1 43 0,22-22 16,-21 1-16,0-1 0,0 0 16,21 22-16,0-22 0,0 0 15,0-20-15,0 20 0,0-21 0,0 21 16,0-20-16,0-1 0,21-21 0,21 21 16,-20-21-16,20 0 0,0 0 15,1 0-15,-1 0 0,0 0 0,1-21 16,-1 21-16,0-21 0,1-1 0,-1 1 15,0 0-15,-21-21 0,22 21 16,-22-22-16,21 22 0,-21-21 0,1-1 16,-22 1-16,0 0 0,0-1 0,0-20 15,0 21-15,-22-22 0,1 22 16,0-1-16,-21 1 0,21 21 16,-22-21-16,22 20 0,-21 1 0,-1 21 15,1 0-15,0 0 0,-1 0 0,-20 0 16,21 0-16,-1 21 0,1 1 15,0-1-15,20 21 0,-20-21 0,21 22 16,21-1-16,0 0 0,-21 1 16,21-1-16,0 0 0,0 1 0,0-1 15,0 0-15,21-21 0,0 22 0,0-22 16,0-21-16,22 21 0,-1-21 0,0 0 16</inkml:trace>
  <inkml:trace contextRef="#ctx0" brushRef="#br0" timeOffset="61868.46">7832 7684 0,'0'0'0,"0"-22"0,0 1 16,-22 21-1,22 21 1,0 1-16,-21-1 0,21 0 15,0 21-15,-21 1 0,21-1 0,0 0 16,0 1-16,0-1 0,-21 21 0,21-20 16,0 20-16,0-20 0,0-1 15,0 21-15,0-41 0,0 20 0,0 0 16,-21-21-16,21 22 0,0-22 16,-21 0-16,21 0 0,0 0 15,-22-21-15,22-21 31,0 0-15,0 0-16,0-21 0,0 20 16,0 1-16,0 0 15,22-21-15,-1 21 0,0-1 0,0-20 0,0 21 16,0 0-16,22 0 0,-22-1 0,21 1 16,-21 0-16,22 21 15,-22 0-15,21 0 0,-21 0 0,22 0 16,-22 21-16,0 0 0,0 1 0,0-1 15,1 0-15,-1 21 0,-21-21 16,21 1-16,-21-1 0,0 0 0,0 0 16,0 21-16,-21-20 0,0-22 0,-1 21 15,-20 0-15,21 0 0,-21 0 0,20 0 16,-20-21-16,0 22 0,21-22 16,-22 0-16,1 0 0,21 0 15,0 0-15,-1 0 0,1 0 0,0 0 16,0 0-16,42 0 31,0 21-31,0-21 16,1 0-16,-1 0 0,21 0 0,-21 0 15,22 0-15,-22 0 0,21 0 16,0 0-16,1 0 0,-1 0 0,0 0 16,1-21-16,-1 21 0,0-22 0,1 1 15,-1 21-15,-21-21 0,22 0 16,-1 0-16,-21 0 0,0-1 0,22-20 15,-43 21-15,21 0 0,0-22 16,-21 22-16,21 0 0,-21 0 16,0 0-16,0 0 0,0-1 0,0 1 15,0 42 17,0 1-32,0-1 0,0 0 15,0 21-15,0-21 0,0 22 0,0-22 16,0 21-16,0 1 0,0-22 15,0 21-15,0 0 0,0 1 0,0-1 16,0 0-16,0 1 0,0-1 0,0 0 16,42 22-16,-42-22 0,0 1 0,-21-1 15,0 0-15,0 1 16,0-1-16,21 0 0,-21-21 0,21 1 16,-22 20-16,22-21 0,0 0 0,-21-21 15,21 21-15,-21-21 0,0 0 16,21-21-1,0 0 1,0 0-16,0-21 0,0 20 16,0-20-16,0 21 0,0-21 0,0-1 15</inkml:trace>
  <inkml:trace contextRef="#ctx0" brushRef="#br0" timeOffset="61987.39">8699 7959 0,'0'0'0,"0"-21"0,0-1 0,-21 1 0,21 0 16</inkml:trace>
  <inkml:trace contextRef="#ctx0" brushRef="#br0" timeOffset="62098.33">8890 8128 0,'42'21'0</inkml:trace>
  <inkml:trace contextRef="#ctx0" brushRef="#br0" timeOffset="62419.14">9207 8297 0,'0'0'0,"22"0"0,-1 0 16,0 0-16,-21-21 15,21 21-15,-21-21 0,21 21 16,0-21-16,1 0 0,-22 0 0,21 21 16,-21-22-16,21 1 0,-21 0 0,0 0 15,0 0-15,0 0 16,0-1-16,-21 22 16,0 0-16,-1 0 0,1 22 15,0-1-15,0 0 0,0-21 16,21 42-16,-21-21 0,-1 1 0,22-1 15,-21 21-15,21-21 0,0 0 0,0 1 16,0-1-16,0 0 0,0 0 16,0 0-16,0 0 0,0 1 0,21-1 15,1-21-15,-1 0 0,0 0 16,0 0-16,0 0 0,0 0 16,22 0-16,-22 0 0,0-21 0,21 21 15,-20-22-15</inkml:trace>
  <inkml:trace contextRef="#ctx0" brushRef="#br0" timeOffset="63020.31">9991 8065 0,'0'0'16,"0"-22"-16,0 1 0,0 0 0,0 0 16,-22 21-1,1 0 1,0 0-16,21 21 0,-21 0 0,0 0 0,0 1 15,-1-1-15,22 21 0,-21-21 16,21 22-16,-21-22 0,21 21 16,-21-21-16,21 0 0,0 1 0,0 20 15,0-21-15,0 0 0,0 0 0,21-21 16,0 22-16,0-1 0,1-21 16,-1 0-16,0 21 0,21-21 0,-21 0 15,22 0-15,-22 0 0,21 0 0,-21 0 16,22-21-16,-22 0 0,21-1 15,-21 1-15,22 0 0,-22 0 0,0-21 16,0-1-16,22 1 0,-22 0 0,0-1 16,0-20-16,-21 20 0,21-20 15,0 21-15,1-22 0,-22 22 16,0-1-16,21 1 0,-21-43 16,21 64-16,-21 0 0,0 0 15,0 0-15,0 0 0,-21 42 31,0 0-31,21 0 0,-22 0 16,22 22-16,0-22 0,-21 21 0,21 0 16,-21 1-16,21 20 0,-21-20 0,21-1 15,0 0-15,0 22 0,0-22 16,0 0-16,0 1 0,0-1 0,0-21 16,0 22-16,0-22 0,0 0 0,0 0 15,0 0-15,0 0 0,21-21 16,0 22-16,0-22 15,1 0-15,-1 0 0,0 0 16,0 0-16,0-22 0,-21 1 0,21 21 16,1-21-16,-1 0 0,0 0 15,0 0-15,0-1 0,0 1 0,-21 0 16,22 0-16,-22 0 0,21-22 0</inkml:trace>
  <inkml:trace contextRef="#ctx0" brushRef="#br0" timeOffset="63308.14">10245 7895 0,'0'0'0,"-22"-21"0,-20 0 0,21 21 15,42 0-15,0 0 16,22 0-16,-22 0 0,0 0 16,21 0-16,1 0 0,-22 0 0,21 0 15,0 0-15,1 0 0,-22 0 0,21 0 16,1 0-16,-22 0 0,21 0 15,-21 0-15,0 0 0,1 0 0,-1 0 16,0 0-16,0 0 0,-42 0 94,0 0-94</inkml:trace>
  <inkml:trace contextRef="#ctx0" brushRef="#br0" timeOffset="64024.74">2328 9694 0,'0'0'0,"0"-21"0,-21 21 15,21-21-15,0 0 16,21 21 0,0 0-16,1-21 15,20 21-15,-21-21 0,21 21 16,-20 0-16,20 0 0,0-22 0,1 22 15,-1 0-15,-21 0 0,0 0 16,22 0-16,-22 0 0,-42 22 31,-1-22-15,1 0-16,-21 0 0,21 21 16</inkml:trace>
  <inkml:trace contextRef="#ctx0" brushRef="#br0" timeOffset="64543.44">2371 9631 0,'0'0'16,"-22"0"-16,1 0 0,0 21 16,0-21-16,21 21 0,-21 0 0,0-21 15,21 22-15,-22-1 0,1 0 16,0 0-16,21 0 0,0 0 0,-21-21 16,0 22-16,21-1 0,0 0 15,0 0-15,-21-21 0,21 21 0,0 0 16,-22-21-1,44-21 32,-1 21-47,0 0 16,0-21-16,0 21 0,0 0 16,1 0-16,-1 0 0,0 0 0,0 0 15,21 0-15,-20 0 0,-1 0 16,21 0-16,-21 0 0,22 21 0,-22-21 15,0 21-15,0 1 0,0-1 16,0 0-16,-21 0 0,0 0 0,0 0 16,0 1-16,-21 20 0,0-21 15,0 0-15,-21 0 0,20 1 0,-20 20 16,0-21-16,-1 0 0,1-21 16,0 21-16,-1 1 0,1-22 15,21 0-15,-21 0 0,20 0 0,1 0 16,0 0-16,0 0 0,0-22 15,0 22-15,21-21 0,-22 0 16,1 21-16,21-21 16,0 0-1,21 0 1,22 21-16,-22 0 16,0-22-16,0 22 0,22-21 0,-22 21 15</inkml:trace>
  <inkml:trace contextRef="#ctx0" brushRef="#br0" timeOffset="64760.31">3196 10118 0,'0'0'16,"21"0"-16,0 0 0,-42 0 62,42 0-46,1 0-1,-1 0-15,0 0 16,21 0-16</inkml:trace>
  <inkml:trace contextRef="#ctx0" brushRef="#br0" timeOffset="65504.4">4762 9737 0,'0'42'16,"0"-21"0,0 0-16,0 22 0,0-1 0,0 0 15,0 1-15,0-22 0,0 21 0,0 1 16,-21-1-16,0 0 0,21 1 16,-21-1-16,0-21 0,21 21 0,-21 1 15,21-22-15,-22 21 0,22-21 0,0 1 16,-21-1-16,21 0 15,-21-21-15,21-21 16,0 0 0,0-1-16,0-20 0,0 21 15,0 0-15,0-22 0,21 1 0,0 0 16,1 21-16,-22-22 0,21-20 16,0 20-16,0 1 0,0 0 15,22-22-15,-22 22 0,0 0 0,21-1 16,-21 1-16,22 21 0,-22 0 15,21-1-15,-21 1 0,22 21 0,-22 0 16,0 0-16,0 0 0,0 21 0,1 1 16,-1 20-16,0 0 0,0-21 15,0 22-15,0-1 0,-21 22 0,0-22 16,0 0-16,0 1 0,0-1 0,0 0 16,0 1-16,0-22 15,0 21-15,-21 0 0,21-20 0,0-1 16,0 21-16,-21-21 0,21 0 15,-21 1-15,0-22 16,0 0 0,-1-22-16,1 1 15,0 21-15,0-21 0</inkml:trace>
  <inkml:trace contextRef="#ctx0" brushRef="#br0" timeOffset="65711.28">4699 10329 0,'0'0'0,"-21"0"15,0 0-15,42 0 32,21 0-17,-21 0-15,0 0 0,22 0 0,-22-21 16,21 21-16,1 0 0,-1 0 16,-21-21-16,21 0 0,1 21 0,-22 0 15,0 0-15,21-21 0,-20 21 0,-1 0 16,0 0-16,0-21 0,0 21 15,0 0-15,1-22 0,-1 1 0,0 21 16</inkml:trace>
  <inkml:trace contextRef="#ctx0" brushRef="#br0" timeOffset="66152.96">5736 10054 0,'0'-21'16,"21"0"-16,0 21 16,1 0-1,-1 0-15,0 0 0,0 0 16,0 0-16,0 0 0,22 21 16,-22 0-16,0 0 0,0 1 0,22-1 15,-22 0-15,0 0 0,-21 0 16,21 0-16,-21 1 0,21 20 15,-21-21-15,0 0 0,0 0 0,0 1 16,0-1-16,0 0 0,0 0 0,-21-21 16,0 21-16,0-21 15,0 0 1,21-21-16,0 0 16,0 0-16,0 0 0,0-1 0,0 1 15,0 0-15,0 0 0,0 0 16,0 0-16,21-1 0,0 1 0,-21 0 15,21 0-15,-21 0 0,21 0 16,0 21-16,1 0 16,-1-22-16,0 22 0,0 0 15,0 0-15,0 0 0,1-21 16,-1 21-16,0 0 0,0 0 16,0 0-16</inkml:trace>
  <inkml:trace contextRef="#ctx0" brushRef="#br0" timeOffset="66587.71">6583 9991 0,'0'0'0,"42"-21"32,-42-1-32,21 22 0,0 0 15,1 0-15,-1 0 0,0 0 16,0 0-16,0 0 0,0 0 0,1 0 15,20 22-15,-21-1 0,0 0 0,0 0 16,1 0-16,-1 0 0,0 1 16,0-1-16,-21 0 0,0 0 0,0 0 15,0 22-15,0-22 0,0 0 0,0 0 16,0 0-16,0 0 0,-21 1 16,21-1-16,-21-21 0,0 0 15,21-21 16,0-1-31,0 1 16,0 0-16,0 0 0,0 0 16,0 0-16,21-22 0,0 22 0,0 0 15,-21 0-15,21-22 0,0 22 16,-21 0-16,22 0 0,-1 0 0,0 21 16,-21-21-16,21 21 0,0 0 0,0-22 15,1 22-15,-22-21 16,21 21-16,0 0 15,0 0-15</inkml:trace>
  <inkml:trace contextRef="#ctx0" brushRef="#br0" timeOffset="68096.92">7916 10118 0,'21'-21'0,"-42"42"0,42-64 15,-21 22-15,0 0 16,0 0-16,0 0 0,0 0 0,0-1 16,0 1-16,0 0 0,0 0 0,-21 0 15,0 0-15,21-1 16,-21 22-16,0 0 0,0 0 0,-1 0 15,1 0-15,-21 0 0,21 0 16,0 22-16,-1-1 0,1 0 16,0 0-16,0 0 0,0 0 0,0 1 15,21 20-15,-22-21 0,1 0 0,21 22 16,0-22-16,-21 0 0,21 21 16,0-21-16,0 1 0,0-1 15,0 0-15,0 0 0,0 0 0,0 0 16,21 1-16,0-22 15,1 0-15,-1 0 0,0 0 16,0 0-16,0 0 0,22-22 0,-22 1 16,0 21-16,21-21 0,-21 0 15,1 0-15,-1 0 0,21-1 0,-21 1 16,0 0-16,1 0 0,-1 0 0,0-22 16,0 22-16,0 0 0,0 0 15,-21 0-15,0 0 0,22-1 0,-22 44 47,0-1-47,-22 0 16,22 0-16,-21 0 0,21 0 0,0 1 15,0-1-15,0 21 0,0-21 0,0 0 16,0 1-16,0-1 0,0 0 16,0 0-16,21 0 0,1-21 15,-1 21-15,0-21 16,21 0-16,-21 0 0,1 0 0,-1 0 15,21 0-15,-21 0 0,0 0 0,22-21 16,-22 21-16,21-21 0,-21 21 0,1-21 16,20 0-16,-21 0 15,0-1-15,0 1 0,1 0 0,-1 0 16,0 0-16,0 0 0,0-1 0,-21 1 16,0 0-16,0 0 15,0 42 16,-21 0-31,0 0 16,21 1-16,-21-1 0,21 0 0,0 0 16,0 0-16,0 0 0,0 1 0,0-1 15,0 0-15,0 0 16,21-21-16,0 21 0,0-21 16,0 0-16,1 0 0,20 0 15,-21 0-15,0 0 0,22 0 0,-22 0 16,0 0-16,0-21 0,0 21 15,0-21-15,1 0 0,-1 21 0,0-21 16,0-1-16,0 1 0,-21 0 0,0 0 16,0 0-16,21 0 0,-21-1 15,0 1-15,0 0 16,0 0-16,0 42 47,0 0-32,-21-21-15,21 21 16,0 1-16,-21-1 0,21 0 0,-21-21 16,0 21-16,21 21 0,0-20 0,0-1 15,0 21-15,0-21 0,0 22 0,0-1 16,0 0-16,0 1 0,0-1 16,0 0-16,0 22 0,0-22 0,0 0 15,0 1-15,0-1 0,0 0 0,0 1 16,0-1-16,0 0 0,21 1 15,-21-1-15,0 22 0,0-22 0,21 21 16,-21-20-16,0-1 0,0 22 0,0-22 16,0 21-16,0-20 0,0-1 0,0 0 15,0 1-15,-21-1 16,0-21-16,0 22 0,21-22 0,-22 0 16,1 0-16,0 0 0,0 0 0,0 1 15,0-22-15,-1 21 0,1-21 16,0 0-16,0 0 0,0 0 15,0 0-15,-1-21 0,1-1 16,0 22-16,0-21 0,0 21 0,0-21 16,21 0-16,-22 0 0,1 0 0,0-1 15,0 1-15,0 0 0,21-21 16,0 21-16,-21-22 0,21 1 0,0 0 16,0-22-16,0 22 0,0-22 0,0 1 15,21-1-15,0 1 0,0 20 0,0-20 16,0-1-16,1 1 15,20 21-15,-21-22 0,21 22 0,1-1 16,-22-20-16,21 42 0,1-22 0,-22 22 16,0-21-16,21 21 0,-21 0 15,1 21-15,-1-22 0,0 22 0,-21-21 16,21 21-16,0 0 16</inkml:trace>
  <inkml:trace contextRef="#ctx0" brushRef="#br0" timeOffset="74728.24">9567 2900 0,'-21'0'15,"0"0"-15,0 0 16,0 0-16,-1 0 15,1 0-15,0 0 16,0 0-16,0 0 0,0 0 0,-1 0 16,-20 0-16,21 0 0,0 0 0,-22 0 15,22 0-15,0 0 0,0 0 16,0 0-16,0 0 0,-1 0 16,44 0 15,20 0-31,-21 0 15,21 0-15,1-21 0,-1 21 16,0 0-16,22 0 0,-1 0 0,22-21 16,0 21-16,-1 0 0,22 0 0,-21 0 15,21 0-15,0-22 0,-1 22 16,1 0-16,21 0 0,-21 0 0,0 0 16,21 0-16,-21 0 0,21 0 0,-21 0 15,-1 0-15,1 0 0,-21-21 16,21 21-16,-22 0 0,22 0 0,-21 0 15,0 0-15,-1 0 0,-20 0 16,-1 0-16,1 0 0,-1 0 16,-20 0-16,-1 0 0,0 0 0,-21 0 15,1 0-15,-1 0 0,-21-21 0,21 21 16,-21-21 31,0 0-32,0 0 1,0-1 0</inkml:trace>
  <inkml:trace contextRef="#ctx0" brushRef="#br0" timeOffset="75264.94">12277 2371 0,'-22'0'16,"44"0"-16,-65 0 15,22 0-15,21 21 16,0 0 0,0 0-16,0 0 0,21 1 15,0-22-15,1 21 0,-1 0 16,0 0-16,0 0 0,21-21 15,-20 21-15,20 1 0,0-1 0,1-21 16,-22 21-16,21-21 0,0 0 0,1 21 16,-1-21-16,-21 0 0,22 0 15,-1 0-15,-21 0 0,0 0 0,0 0 16,1 0-16,-1 0 0,0 0 16,-42-21-1,0 21 1,-1 0-16,1 0 0,0 0 15,0 0-15,0 0 0,0 21 16,-1-21-16,1 21 0,-21 0 16,21 1-16,0-22 0,-1 21 15,-20 0-15,21 0 0,-21 21 0,-1-20 16,22-1-16,-21 0 0,21 0 0,-22 0 16,22 0-16,0 1 0,-21 20 15,20-21-15,1 0 0,0 0 0,0 1 16,21-1-16,-21 0 0,21 0 15,0 0-15,0 0 16,0-42 31</inkml:trace>
  <inkml:trace contextRef="#ctx0" brushRef="#br0" timeOffset="76151.42">14922 1969 0,'0'0'0,"0"-22"15,0 1 1,0 0-16,0 42 31,0 0-15,0 1-16,-21-1 15,21 0-15,0 0 16,21-21 15,1 0-15,-1 0-16,0 0 16,-21-21-16,21 21 0,-21-21 15,0 0-15,0-1 0,0 1 16,0 0-16,0 0 0,0 0 15,-21 21 1,0 0-16,0 0 16,-1 0-1,22 21-15,-21 0 0,0 0 16,21 0-16,0 1 0,0-1 16,0 0-1,21-21 16,0 0-31,1 0 16,-22-21-16,21 0 16,0-1-16,-21 1 15,0 0-15,0 0 16,-21 21 0,0 0-16,-1 21 15,1-21-15,0 21 16,21 0-16,0 1 0,-21-1 15,0 0-15,21 0 0,-21 0 16,21 0-16,0 1 0,0-1 0,0 0 16,0 0-16,0 0 15,0 0-15,21-21 16,0 0-16,0 0 0,0 0 0,0 0 16,1 0-16</inkml:trace>
  <inkml:trace contextRef="#ctx0" brushRef="#br0" timeOffset="76748.39">15452 1863 0,'0'21'15,"0"0"1,-22 0-16,22 0 15,0 1 1,22-22 15,-1 0-15,-21-22 0,21 1-16,-21 0 15,-21 21 16,0 0-31,-1 0 16,22 21-16,-21 0 16,21 1-16,0-1 15,21-21 17,1 0-17,-1 0 1,0 0-16,0-21 15,-21-1 1,21 22-16,-21-21 0,0 0 16,-21 21-1,0 0 1,0 0-16,0 0 0,-1 21 16,1 0-16,21 1 0,0-1 15,-21 0-15,21 0 0,-21 0 16,21 0-16,-21 1 0,21-1 15,0 0-15,0 0 0,42 0 16,-21-21 0,0 0-16,1 0 0,-1 0 0,21 0 15,-21 0-15</inkml:trace>
  <inkml:trace contextRef="#ctx0" brushRef="#br0" timeOffset="77675.6">17907 1926 0,'0'21'78,"0"1"-62,-21-22-16,21 21 16,-21-21-1,-1 0 17,22-21-32,0-1 15,0 1 1,0 0-16,0 0 15,22 21-15,-22-21 16,21 21-16,0 0 16,-21 21-1,21 0-15,-21 0 16,0 0 0,0 1-16,0-1 15,0 0-15,0 0 16,0 0-16,-21-21 15,0 0-15,0 0 16,-1 0 0,22-21-1,0 0-15,0 0 16,0 0-16,22-1 16,-22 1-16,21 21 0,-21-21 15,21 21-15,0 0 16,0 0-1,0 21-15,-21 0 16,0 1-16,0-1 0,0 0 16,0 0-16,0 0 0,0 0 0,0 1 15,-21-1-15,0 0 0,21 0 16,-21-21-16,0 21 0,0-21 0,21 21 16</inkml:trace>
  <inkml:trace contextRef="#ctx0" brushRef="#br0" timeOffset="78507.75">18330 1947 0,'0'22'15,"0"-1"17,-21-21-17,21-21 32,21 21-31,-21-22-16,21 22 0,-21-21 15,0 0-15,22 21 0,-1 0 16,-21-21-16,21 21 0,0 0 16,0 0-1,-21 21-15,0 0 16,0 0-16,0 1 16,0-1-16,0 0 15,-21 0 1,21 0-16,-21-21 15,0 0 1,0 0 0,21-21-1,0 0-15,0 0 16,21 21-16,-21-21 16,21-1-16,0 22 0,-21-21 0,21 21 15,0 0-15,-21-21 16,22 21-16,-1 0 15,-21 21 1,0 0-16,0 1 16,0-1-16,0 0 0,0 0 15,-21 0-15,-1 0 16,1-21-16,21 22 16,-21-22-1,21-22 32,0 1-47,0 0 16,0 0-16,0 0 0,0 0 15,21 21-15,-21-22 0,0 1 16,21 21-16,-21-21 16,22 21-16,-1 0 0,0 0 31,-21 21-31,21-21 0,-21 21 0,0 1 15,0-1-15,0 0 0,0 21 16,0-21-16,0 1 0,-21-1 0,0 0 16,0 21-16,-1-21 0,1 1 15,0-1-15,0 0 0,0 0 0,-22 0 16</inkml:trace>
  <inkml:trace contextRef="#ctx0" brushRef="#br0" timeOffset="80623.42">10477 4678 0,'-63'0'16,"42"0"-1,0 0-15,-1 0 16,1 0-16,0 0 0,0 0 0,0 0 16,0 0-16,-1 0 0,1 0 15,0 0 1,42 0 15,22 0-15,-22 0-16,21 0 0,0 0 0,1 0 15,-1 0-15,22 0 0,-22 0 0,21 0 16,22 0-16,-21 0 0,20 0 16,1 0-16,0 21 0,-1-21 15,1 0-15,0 0 0,20 0 0,-20 0 16,21 0-16,0 0 0,0 0 15,-1 0-15,1 0 0,0 0 0,0 0 16,0 0-16,-22 0 0,1 0 0,0 0 16,-1 0-16,-20 0 0,-1 0 15,1 0-15,-1 0 0,1 0 0,-1 0 16,-20 0-16,-1 0 0,-21 0 0,22 0 16,-22 0-16,0 0 0,0 0 15,-21-21-15,-21 0 31,0 21-31,0 0 16,-1 0-16,1 0 16,0 0-16,0-21 0,0 21 15,0 0-15</inkml:trace>
  <inkml:trace contextRef="#ctx0" brushRef="#br0" timeOffset="81131.88">12848 4445 0,'0'0'0,"-21"-21"0,0 21 15,21-21 1,0 42 15,0 0-15,0 0-16,0 0 15,21 1-15,0-22 16,0 21-16,0-21 0,1 0 0,20 21 16,-21-21-16,21 0 0,-20 0 15,20 21-15,0-21 0,-21 0 0,1 0 16,20 0-16,-21 0 0,0 0 0,0 0 16,1 0-16,-1 0 0,-42 0 46,-1 0-46,1 21 0,0-21 16,0 21-16,-21 1 0,20-22 16,1 21-16,-21 0 0,21 21 0,0-21 15,-22 1-15,22 20 0,0-21 0,-21 0 16,20 0-16,1 22 0,0-22 16,0 0-16,0 0 0,21 0 0,-21 1 15,21-1-15,-22-21 0,22 21 16,-21-21-1,21-21 32,21 0-31</inkml:trace>
  <inkml:trace contextRef="#ctx0" brushRef="#br0" timeOffset="81788.5">14541 4022 0,'0'-21'0,"0"42"0,0-64 16,0 22-16,0 0 0,0 0 16,0 0-16,0 0 0,0-1 15,0 1 1,0 42 15,-21 1-15,0 20-16,21-21 0,-21 21 15,0 1-15,0-1 0,-1 0 0,22 1 16,-21-1-16,0 22 0,0-22 0,0 0 16,21 1-16,-21-1 0,21-21 15,-22 21-15,22-20 0,0 20 0,0-21 16,0 0-16,0 0 0,0 1 0,22-1 15,-1 0-15,0-21 16,0 0-16,0 0 0,0 0 16,22 0-16,-22 0 0,0 0 0,0-21 15,0 21-15,1-21 16,-1 21-16,0-22 0,0 22 0,0-21 16,0 0-16,-21 0 0,0 0 0,0 0 15</inkml:trace>
  <inkml:trace contextRef="#ctx0" brushRef="#br0" timeOffset="82028.27">14266 4360 0,'21'0'31,"1"0"-31,-1 0 16,0 0-16,0 0 0,0 0 15,22 0-15,-22 0 0,21 0 0,-21-21 16,0 21-16,22 0 0,-22 0 0,21 0 16,-21 0-16,1 0 0,-1-21 15,0 21-15,0 0 0,0 0 0,0 0 16,1 0-16,-1 0 0,0 0 0,0 0 16</inkml:trace>
  <inkml:trace contextRef="#ctx0" brushRef="#br0" timeOffset="82475.39">15092 4339 0,'0'-42'32,"21"42"-32,-21-21 0,21 21 0,-21-21 15,21 21-15,0-22 16,1 1-16,-1 21 0,0 0 0,0 0 15,0 0-15,0 0 0,1 0 0,20 0 16,-21 0-16,0 21 0,0 1 16,22-1-16,-22 0 0,0 0 0,0 0 15,0 0-15,1 1 0,-1 20 16,-21-21-16,21 0 0,-21 0 16,0 22-16,0-22 0,0 0 15,0 0-15,-21 0 0,0-21 0,21 22 16,-22-22-16,1 0 15,21-22 1,0 1 0,0 0-16,0 0 0,0 0 15,0 0-15,0-1 0,0 1 0,21 0 16,-21-21-16,0 21 0,22-1 0,-22 1 16,21 0-16,0 0 15,-21 0-15,21 0 0,-21-1 0,21 22 16,0-21-16,1 21 0,-1 0 15,0 0 1,0 0 0</inkml:trace>
  <inkml:trace contextRef="#ctx0" brushRef="#br0" timeOffset="82967.8">16129 4255 0,'0'-22'16,"0"1"0,0 0-16,-21 21 31,21 21-15,-21 0-16,21 1 0,0-1 15,0 21-15,0-21 0,-22 0 0,22 22 16,0-22-16,0 0 0,0 0 15,0 22-15,0-22 0,0 0 0,0 0 16,0 0-16,0 0 0,0 1 16,22-22-16,-1 21 15,0-21-15,0 0 0,0 0 16,22 0-16,-22 0 0,0 0 16,0-21-16,0 21 0,22-22 15,-22 1-15,0 0 0,0 0 0,0 0 16,0-22-16,1 22 0,-22-21 0,21 21 15,-21-22-15,21 22 0,-21-21 16,0 21-16,0 0 0,0-1 0,0 1 16,0 0-16,0 0 15,0 42 17,0 0-17,0 0-15,0 1 0,0-1 16,0 0-16,0 0 15,0 0-15,0 0 16</inkml:trace>
  <inkml:trace contextRef="#ctx0" brushRef="#br0" timeOffset="83343.58">16637 4403 0,'21'21'0,"0"-21"15,0 0 16,1 0-31,-1 0 0,0 0 16,0 0-16,21 0 0,-20 0 16,-1 0-16,21-21 0,-21 0 0,0 21 15,1-22-15,-1 22 0,0-21 0,0 0 16,-21 0-16,21 21 0,-21-21 16,0 0-16,0-1 0,0 1 0,0 0 15,-21 21-15,0-21 0,0 21 0,0 0 16,-1 0-16,-20 0 0,21 0 15,0 0-15,-22 0 0,22 21 0,0 0 16,0 22-16,0-22 0,0 0 0,-1 21 16,1-21-16,21 1 15,-21 20-15,21-21 0,0 0 0,0 0 16,0 1-16,0-1 0,0 0 0,21 0 16,0 0-16,1-21 0,-1 21 15,0-21-15,0 0 0,0 0 0,0 0 16,22 0-16,-22 0 0,0 0 0,0 0 15,0 0-15,1 0 0,-1-21 16,0 0-16,0 0 0</inkml:trace>
  <inkml:trace contextRef="#ctx0" brushRef="#br0" timeOffset="83859.59">18330 3704 0,'21'-21'0,"-42"42"0,42-63 0,-42 42 31,0 0-31,0 0 15,0 21-15,0-21 0,-1 42 0,1-20 16,0-1-16,0 21 0,0 0 16,0 1-16,-1-1 0,-20 22 0,21-22 15,0 21-15,-22-20 0,22 20 16,-21-20-16,21-1 0,-22 0 16,22 1-16,-21-1 0,21-21 0,0 21 15,-1-20-15,22-1 0,0 0 16,22-21-1,-1 0 1,0 0-16,0 0 0,21-21 16,-20 0-16,-1-1 0</inkml:trace>
  <inkml:trace contextRef="#ctx0" brushRef="#br0" timeOffset="84580.05">18521 4318 0,'63'0'31,"-42"0"-31,1 0 16,-1 0-16,21-21 0,-21 21 16,22-21-16,-22 0 0,21-1 0,0 1 15,-20 0-15,20 0 0,-21 0 16,21 0-16,-20-1 0,-1-20 0,0 21 15,0 0-15,0-22 0,-21 22 16,0 0-16,0 0 0,0 0 0,0 0 16,0-1-16,-21 1 15,0 0-15,0 21 0,0 0 0,-1 0 16,1 0-16,0 0 16,21 21-16,-21 0 15,0 1-15,21-1 0,-21 21 0,21-21 16,-22 22-16,1-1 0,21 21 15,-21-20-15,0-1 0,0 0 0,21 22 16,-21-22-16,-1 22 0,1-22 0,0 0 16,21 22-16,-21-22 0,0 22 15,21-1-15,0 1 0,-21-1 16,-1 1-16,1-22 0,0 22 0,21-1 16,-21 1-16,0-22 0,21 21 15,0-20-15,0-1 0,0 0 0,0 1 16,0-22-16,0 21 0,21-21 15,0 1-15,0-22 0,0 0 16,1 0-16,20 0 0,-21-22 0,21 1 16,-20 0-16,20 0 0,-21 0 0,21-22 15,1 22-15,-22-21 0,21 0 0,-21-1 16,22 1-16,-22 0 0,0-22 16,-21 22-16,0-1 0,0-20 0,0 21 15,0-22-15,-21 22 0,0-1 16,0 1-16,-22 21 0,22-21 15,-21 20-15,-1 1 0,1 21 0,21-21 16,-21 21-16,20-21 0,1 21 0,0 0 16,42 0 15,0 0-31,22 0 0,-22 0 0,0 0 16,21 0-16,-20 0 0,20 0 15,-21 0-15,21-21 0,1 21 0,-1 0 16,-21-21-16,22 21 0,-1-22 0,0 22 15,1 0-15</inkml:trace>
  <inkml:trace contextRef="#ctx0" brushRef="#br0" timeOffset="85065.48">19854 4212 0,'0'-21'15,"0"42"-15,0-63 0,0 21 0,0 0 0,0-1 16,0 1-16,-21 21 0,0-21 15,0 21-15,0-21 0,-1 21 0,1 0 16,0 0-16,0 21 0,0 0 16,-22 0-16,22 1 0,0-1 15,0 0-15,-21 21 0,20-21 0,1 22 16,0-22-16,0 21 0,21-21 16,0 22-16,-21-22 0,21 0 0,0 0 15,0 0-15,0 1 0,21-1 16,0-21-16,0 0 0,0 0 15,22 0-15,-22 0 0,0 0 0,21 0 16,-20 0-16,20 0 0,-21-21 0,21-1 16,-20 1-16,20 0 0,-21 0 15,0 0-15,0 0 0,1-1 0,-22-20 16,21 0-16,-21 21 0,21-22 0,-21 22 16,0 0-16,0 0 15,0 0-15,0-1 0,0 44 31,0-1-31,0 0 0,-21 21 0,21-21 16,-21 22-16,21-1 0,0-21 0,0 22 16,0-22-16,0 21 0,0-21 15,0 0-15,0 1 0,0-1 0,0 0 16,0 0-16,0 0 0,21 0 16,0-21-16,0 0 15,0 0-15,0-21 16,1 0-16</inkml:trace>
  <inkml:trace contextRef="#ctx0" brushRef="#br0" timeOffset="85352.04">20574 3683 0,'0'0'0,"-42"-21"31,20 21-31,1 21 16,21 0-16,-21 0 0,0 1 0,21-1 16,-21 21-16,21 0 0,-21 1 0,21 20 15,0-20-15,-22 20 0,22-21 16,-21 22-16,21-22 0,0 1 16,0-1-16,0 0 0,0-21 0,-21 1 15,21 20-15,0-21 0,0 0 0,0 0 16,-21-21-16,21 22 0,21-22 31,0-22-15</inkml:trace>
  <inkml:trace contextRef="#ctx0" brushRef="#br0" timeOffset="85811.77">20934 4212 0,'0'0'0,"0"-21"0,0 0 16,0 0-16,0 0 0,0-1 16,0 1-16,0 0 15,0 0-15,-21 21 16,-1 0 0,1 0-16,0 0 0,0 21 0,0 0 15,-22-21-15,22 21 0,0 1 0,0-1 16,0 0-16,21 0 0,0 0 15,0 0-15,0 1 0,0-1 16,0 0-16,21-21 0,0 21 0,0-21 16,0 21-16,1-21 15,-1 21-15,21-21 0,-21 22 0,0-22 16,1 21-16,-1-21 0,0 21 0,0-21 16,-21 21-16,21-21 15,-21 21-15,0 0 16,-21-21-16,0 0 15,0 0-15,-22 0 16,22 0-16,0 0 0,0 0 0,0 0 16,-22 0-16,22 0 0,0 0 15,0 0-15,0 0 0,0 0 16,21-21 31,21 21-47,0 0 0</inkml:trace>
  <inkml:trace contextRef="#ctx0" brushRef="#br0" timeOffset="86255.52">21188 4339 0,'0'0'0,"21"-21"16,0 21-16,0 0 15,0-21-15,1 21 0,-1-21 16,0 21-16,-21-21 0,42 21 16,-21-22-16,1 1 0,-1 21 0,0-21 15,0 0-15,0 0 0,0 0 0,1 21 16,-22-22-16,0 1 0,0 0 16,0 0-16,0 0 0,-22 21 15,1 0-15,0 0 16,-21 0-16,21 0 0,-22 0 0,1 21 15,21 0-15,-22 0 0,1 0 16,21 22-16,-21-22 0,20 0 16,1 21-16,0-20 0,21-1 0,0 21 15,0-21-15,0 0 0,0 1 0,0-1 16,21 0-16,0-21 0,1 21 16,-1 0-16,0-21 0,21 0 0,-21 21 15,1-21-15,20 0 0,-21 0 0,21 0 16,-20 0-16,-1 0 0,0 0 15,21 0-15,-21-21 0,1 21 0,-1-21 16,-21 0-16,21 21 0,-21-21 0,21 21 16,-21-21-16,21-1 15</inkml:trace>
  <inkml:trace contextRef="#ctx0" brushRef="#br0" timeOffset="89283.62">12298 8043 0,'0'-21'15,"0"0"79,-21 21-63,-1 0-31,1 0 0,0 0 16,0 0-16,0 0 0,0 0 16,-1 0-16,1 0 0,0 0 15,0-21-15,0 21 0,-22 0 0,22 0 16,0 0-16,0 0 0,0 0 15,0 0-15,-1 0 16,1 0-16,21-21 0,-21 21 16,42 0 46,0 0-46,1 0-16,20 0 0,-21 0 0,21 0 15,1 0-15,-1 0 0,22 0 16,-22 0-16,21 0 0,22 0 0,-21 0 16,-1 0-16,22 0 0,-1 0 15,1 0-15,21 0 0,-21 0 0,20 0 16,-20-21-16,21 21 0,-21 0 16,-1 0-16,1 0 0,-22 0 0,1 0 15,-1-22-15,1 22 0,-22 0 0,1 0 16,-22 0-16,21 0 0,-21 0 0,0-21 15,1 21-15,-22-21 47,-22 21-31,1 0 0,0-21-16,0 21 0,0 0 15,0 0-15,-1 0 0,1-21 0,0 21 16,0-21-16,0 21 0,0-22 15,-1 22-15,1 0 0,0-21 0,0 21 16,21-21-16,-21 21 0,21-21 0,-21 21 16,-1 0-16,22-21 0,0 0 15,-21 21 1,21-22-16,21 44 62,1-22-62,-22 21 16,21-21-16,0 0 0,0 0 0,0 21 16,22 0-16,-22-21 0,0 0 0,0 0 15,21 21-15,-20-21 0,-1 0 16,21 0-16,-21 21 0,0-21 0,22 0 16,-22 0-16,0 0 0,0 0 0,0 0 15,1 0-15,-1 0 0,-21 22 47,-21-22-31,-1 0-16,1 21 0,0-21 15,0 21-15,-21-21 0,20 21 0,-20 0 16,21-21-16,-21 21 0,20 1 0,-20-1 16,21 0-16,0 0 0,-22 0 15,22 0-15,0 1 0,0 20 0,0-42 16,0 21-16,-1 0 0,22 0 0,0 1 15,-21-22-15,21 21 0,-21-21 16,21 21-16,0 0 16,-21-21 15,0 0 156,21-21 32,0 0-125,21 21-78,-21-21-16,21-1 0</inkml:trace>
  <inkml:trace contextRef="#ctx0" brushRef="#br0" timeOffset="91519.98">16298 6879 0,'-21'0'0,"21"-21"16,0 0 30,21 0-14,-21 0-17,21 21-15,-21-22 16,22 22-16,-22-21 16,0 0-16,0 0 31,-22 21-31,1 0 0,0 0 0,0 0 15,0 0-15,0 0 0,-22 0 16,22 0-16,-21 0 0,21 0 0,-22 0 16,22 0-16,0 0 0,-21 21 0,20-21 15,1 0-15,0 21 16,0-21-16,0 0 0,21 21 16,-21-21-16,-1 0 0,22 22 15,0-1 16,22-21-31,-1 0 0,0 21 16,0-21-16,0 0 16,0 0-16,1 0 0,-1 0 0,0 21 15,0-21-15,0 0 0,22 0 0,-22 21 16,0-21-16,0 0 0,0 0 16,0 21-16,1 1 0,-1-22 0,0 0 15,-21 21-15,21 0 16,-21 0-16,0 0 15,0 0-15,-21 1 0,0-1 16,0 0-16,-1-21 0,1 21 16,0 0-16,0-21 0,0 21 15,0-21-15,-1 22 0,1-22 0,0 0 16,0 21-16,0-21 16,0 0-16,-1 0 31,22-21 16,22 21-32,-1 0-15,0 0 16,0 0-16,0 0 0,0 0 16,1 0-16,-1 0 15,0 0-15,0 0 16,-21 21-16,0 0 15,0 0-15,0 0 0,0 0 16,-21 1-16,0-1 0,0 0 16,-1 0-16,1 0 0,21 0 15,-21 1-15,0 20 0,0-21 0,0 0 0,21 0 16,-22 1-16,22-1 16,-21 0-16,21 0 0,-21 0 0,21 0 15,0 1-15,0-1 0,0 0 16,0 0-16,0 0 15,21-21-15,0 0 0,-21 21 0,22-21 16,-1 0-16,0 0 0,0 0 0,0 0 16,0 0-16,1 0 0,-1 0 15,0 0-15,0 0 0,0 0 16,0 0-16,1 0 0,-1-21 16,0 21 93</inkml:trace>
  <inkml:trace contextRef="#ctx0" brushRef="#br0" timeOffset="93844.04">18881 7959 0,'-22'0'16,"1"0"0,0 0-1,0 0-15,0-21 16,0 21 0,21-22-16,0 1 15,0 0-15,0 0 16,0 0-1,21 0-15,0 21 16,0 0-16,21 0 0,-20 0 0,-1 0 16,21 0-16,-21 0 0,0 0 0,1 0 15,-1 0-15,0 0 0,21 0 16,-21 0-16,1 21 16,-22 0-16,0 0 15,0 0-15,-22 0 0,-20 1 16,21-1-16,0 21 0,-22-21 0,1 0 15,21 22-15,-21-22 0,-1 0 0,22 21 16,-21-20-16,21 20 0,-22-21 0,22 0 16,21 22-16,0-22 0,-21 0 15,21 0-15,0 0 0,0 0 0,0 1 16,21-1-16,0 0 0,0-21 0,22 21 16,-22-21-16,0 0 0,21 0 15,1 0-15,-22 0 0,21 0 0,1 0 16,-22 0-16,0 0 0,21 0 0,-21-21 15,1 21-15,-22-21 0,0 0 16,0-1 0,0 1-16,-22 21 15,1 0-15,0 0 0,0 0 16,0 0-16,0 21 0,-1 1 16,1-1-16,21 0 15,0 0-15,0 0 0,0 0 0,0 1 16,0-1-16,0 0 0,0 21 0,0-21 15,0 22-15,0-22 0,0 21 16,0-21-16,0 22 0,0-22 0,0 21 16,0-21-16,0 1 0,0 20 0,0-21 15,-21 0-15,21 0 0,-21-21 16,0 22-16,-22-1 0,22-21 16,0 0-16,0 0 0,-21 0 0,20 0 15,1 0-15,0 0 0,0 0 0,0 0 16,0 0-16,21-21 0,-22-1 0,22 1 15,-21 0-15,21 0 0,-21 0 16,21 0-16,-21-22 0</inkml:trace>
  <inkml:trace contextRef="#ctx0" brushRef="#br0" timeOffset="97227.78">10456 10224 0,'21'0'15,"-42"0"79,0 0-78,21-22-16,-21 22 31,0 0-31,0 0 16,-1 0-1,1 0-15,0 0 0,0 0 16,0 0-16,0 0 0,-1 0 16,1 0-16,0 0 0,0-21 15,0 21-15,0 0 0,-1 0 0,1 0 0,0 0 16,0 0-1,0 0 1,42 0 47,0 0-63,21 0 0,-20 0 0,20 0 15,21 0-15,-20 0 0,20 0 0,-20 0 16,20 0-16,1 0 15,20 0-15,-20 0 0,-1 0 0,22 0 16,-22 0-16,22 0 0,-21 0 0,20 0 16,-20 0-16,-1 0 0,22 0 15,-22 0-15,-20 0 0,20 0 0,-20 0 16,-1 0-16,0 0 0,-21 0 0,22 0 16,-22 0-16,0 0 0,0 0 0,0 0 15,1 0 1,-22-21 31,-22 0-32,1 21-15,0-21 16,0 0-16,0 21 16,0-22-16,-1 22 0,1-21 0,0 0 15,0 21-15,0-21 0,-22 0 0,22 21 16,0-21-16,0 21 0,0-22 15,0 22-15,-1 0 0,1-21 0,0 21 16,0-21-16,0 21 31,42 0 1,0 21-17,0-21-15,0 21 0,1-21 16,-1 22-16,0-22 0,21 21 0,-21-21 15,1 21-15,20-21 0,-21 21 0,21-21 16,-20 21-16,20-21 0,-21 0 16,0 21-16,0-21 0,22 0 0,-22 22 15,0-22-15,0 0 0,-21 21 16,21-21-16,-21 21 31,-21 0-15,0-21-16,0 0 15,0 21-15,0 0 0,-22-21 16,22 22-16,-21-22 0,-1 21 0,1 0 16,21 0-16,-21-21 0,-1 21 0,22 0 15,-21 1-15,21-22 0,-1 21 16,-20 0-16,21-21 0,0 21 0,21 0 16,-21-21-16,-1 21 0,22 1 31,-21-22-31,0 0 156,42 0 172,-21-22-312</inkml:trace>
  <inkml:trace contextRef="#ctx0" brushRef="#br0" timeOffset="98724.7">13208 9610 0,'-21'-21'0,"-22"-1"31,22 22-31,21-21 16,-21 21-1,42 0 48,0 0-63,1 0 0,20 0 15,-21 0-15,0 0 0,22 0 0,-22 0 16,21 0-16,0 0 0,-20 0 16,-1 0-16,21 0 0,-21 0 0,0 0 15,-42 0 16,0 0-31,-21 0 0,-1 0 16,1 0-16,21 0 16,-21 0-16,-1 0 0,1 0 0,21 0 15,0 0-15,-22 0 0,22 0 16,0 0-16,0 0 16,0 0 15,-1 0-16,1 0 1,0 21-16,21 1 0,-21-22 16,21 21-16,0 0 15,-21-21-15,21 21 0,0 0 0,0 0 16,-21 1 0,21-1-16,0 0 0,0 0 15,0 0-15,0 0 0,0 1 0,0-1 16,0 0-16,0 0 0,0 21 0,0-20 15,0-1-15,0 0 0,0 0 16,0 21-16,0-20 0,0-1 0,0 0 16,0 21-16,0-21 0,0 1 0,0 20 15,0-21-15,0 21 0,0-20 16,0 20-16,0-21 0,0 21 16,0-20-16,0 20 0,0-21 0,21 0 0,-21 22 15,0-22-15,21 0 0,-21 0 0,0 21 16,0-20-16,0-1 15,0 0-15,21 0 0,-21 0 0,0 0 16,0 1-16,21-1 0,-21 0 16,0 0-16,0 0 0,0 0 15,0 1-15,0-1 0,0 0 16,0 0-16,21-21 0,-21 21 16,0 0-16,0 1 0,22-22 15,-22 21-15,21 0 0,0-21 0,-21 21 16,21-21-16,0 0 15,-21 21-15,21-21 0,1 0 0,20 0 16,-21 0-16,0 0 0,0 0 0,22 0 0,-22 0 16,21 0-16,-21 0 0,1 0 15,20 0-15,-21-21 0,0 21 16,0 0-16,1 0 0,-22-21 0,21 21 16,0 0-1,-21-21 1,21 0-1,-21-1-15,21 1 16,0 21-16,1-21 0,-1 0 0</inkml:trace>
  <inkml:trace contextRef="#ctx0" brushRef="#br0" timeOffset="100215.8">20447 9419 0,'-21'0'16,"-22"0"-1,22 0 1,42 0 31,1 0-47,20 0 15,-21 0-15,21 0 0,1 0 16,-1 0-16,0 0 0,1 0 0,-1 0 16,0 0-16,-20 0 0,20 0 0,0 0 15,-21 0-15,22 0 0,-22-21 16,0 21-16,0 0 0,0 0 0,1 0 16,-1 0-1,0 0 1,-21 21 31,0 0-47,0 1 15,0-1-15,0 0 0,-21 0 16,21 0-16,0 0 0,-21 22 16,21-22-16,0 21 0,0-21 0,-22 22 15,22-1-15,-21-21 0,21 22 16,0-1-16,-21 0 0,21 1 0,0-22 15,0 21-15,0 0 0,0 1 0,0-1 16,0 0-16,-21 1 0,21-1 16,0 0-16,0 1 0,0-1 0,0 0 15,0 1-15,0-1 0,0 0 0,0 1 16,0-22-16,0 21 0,0 1 16,0-22-16,0 0 0,0 21 15,0-21-15,0 1 0,0-1 0,0 0 16,0 0-16,0 0 0,0 0 0,0 1 15,-21-22-15,21 21 0,0 0 16,0 0-16,0 0 0,-21-21 16,21 21-16,-22 1 0,22-1 15,-21 0-15,0-21 16,0 0-16,0 21 0,0-21 16,-1 0-16,1 0 0,0 21 15,0-21-15,0 0 0,0 0 16,-1 0-16,1 0 0,-21 0 15,21 0-15,-22 0 0,1 0 0,21 0 16,-21 0-16,-1 0 0,1 0 0,0-21 16,20 21-16,-20 0 0,21 0 15,0 0-15,0 0 0,-1 0 0,1 0 16,0 0-16,0-21 31,0 21-15,42 0 93,0-21-93,0 21-16,0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14:23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1080 0,'-21'0'0,"42"0"0,-63 0 16,21 0-16,-1 0 31,22 21-16,0 0-15,0 0 16,0 0-16,0 0 16,0 1-16,22-22 15,-22 21-15,21-21 0,0 21 0,0-21 16,0 0-16,0 21 0,1-21 16,-1 0-16,0 0 0,0 0 0,21 0 15,-20 0-15,-1 0 0,21 0 16,-21 0-16,22-21 0,-22 0 15,0 21-15,0-21 0,0-1 0,0 22 16,1-21-16,-1 0 16,-21 0-16,0 0 0,0 0 0,0-1 15,0 1-15,0 0 16,-21 21-16,-1 0 0,1 0 0,0 0 16,-21 0-16,21 0 0,-22 0 15,22 21-15,-21-21 0,21 21 16,-22 1-16,22-1 0,-21 0 0,21 21 15,-1-21-15,1 1 0,0 20 16,0-21-16,0 0 0,21 22 16,0-22-16,0 0 0,0 21 15,0-21-15,0 1 0,42-1 0,-21 0 16,0-21-16,22 21 0,-1-21 16,0 0-16,1 21 0,-1-21 15,0 0-15,-20 0 0,20 0 0,0 0 16,-21 0-16,1 0 0,-1 0 15,0-21-15,0 21 0,-21-21 16,0 0 0,-21 21-1,0 0-15,0 0 0,-1 0 0,-20 0 16,21 0-16,-21 21 0,20 0 16,-20-21-16,21 21 0,-21 0 0,20 1 15,1-1-15,0 0 16,0 21-16,0-21 0,0 1 0,21-1 15,0 0-15,-22 0 0,22 0 16,0 0-16,0 1 16,22-22-16,-1 0 0,0 21 0,0-21 15,0 0-15,22 0 0,-22 0 16,0 0-16,0 0 0,21 0 0,-20 0 16,-1 0-16,21-21 0,-21 21 15,0-22-15,22 1 0,-22 21 0,21-21 16</inkml:trace>
  <inkml:trace contextRef="#ctx0" brushRef="#br0" timeOffset="751.57">2603 1397 0,'0'-21'0,"0"42"0,-21-42 15,0 21-15,0 0 0,0 0 0,0 0 16,-1 0-16,1 0 0,-21 0 16,21 0-16,-22 21 0,22 0 15,0 0-15,0 1 0,-21-1 16,20 0-16,1 0 0,0 0 0,21 0 16,-21 22-16,21-22 0,0 0 15,0 0-15,0 0 0,0 1 0,0-1 16,21-21-1,0 0-15,0 0 0,1 0 0,20 0 16,-21 0-16,21 0 0,1-21 16,-22-1-16,21 1 0,1 0 0,-22 0 15,0 0-15,21 0 0,-21-1 16,1 1-16,-1 0 0,0 0 0,-21 0 16,0 0-16,0-1 15,21 22-15,-42 22 47,0-1-31,21 0-16,0 0 0,0 0 15,-21 0-15,21 22 0,-22-22 16,22 21-16,-21 1 0,21-1 0,0 0 16,0 1-16,0-1 0,-21 0 15,21 22-15,-21-22 0,21 0 0,-21 22 16,21-22-16,0 22 0,0-22 15,-21 22-15,21-22 0,-22 21 16,22-20-16,0-1 0,0 22 16,0-22-16,0 0 0,0 1 0,-21-1 15,0 0-15,21-21 0,-21 22 0,0-22 16,0 21-16,-1-21 0,1 1 16,0-22-16,0 21 0,0 0 0,0-21 15,-22 0-15,22 0 0,-21 0 16,-1 0-16,22 0 0,-21 0 0,0-21 15,20 0-15,-20 21 0,21-43 16,-21 22-16,20 0 0,1 0 0,0 0 16,0-22-16,21 22 0,-21 0 15,21 0-15,0-22 0,0 22 16,0 0-16,0 0 0,0 0 16,21-22-16,0 22 0,0 0 0,-21 0 15,21-21-15,1 20 0,-1-20 16,0 0-16</inkml:trace>
  <inkml:trace contextRef="#ctx0" brushRef="#br0" timeOffset="1027.41">2773 1651 0,'0'-42'32,"0"21"-32,0-1 31,21 22 0,0 0-31,-21 22 16,21-22-16,-21 21 0,0 0 15,0 0-15</inkml:trace>
  <inkml:trace contextRef="#ctx0" brushRef="#br0" timeOffset="1303.25">2794 2096 0,'0'21'31,"0"-42"47,21 21-62,0-22-16</inkml:trace>
  <inkml:trace contextRef="#ctx0" brushRef="#br0" timeOffset="3119">5038 593 0,'0'-21'31,"0"-1"-15,0 1 0,0 0-16,0 0 31,-22 21-31,1 0 0,0 0 0,0 0 15,0 0-15,0 0 16,-22 0-16,22 0 0,0 0 0,0 21 16,-22-21-16,22 21 0,0-21 15,-21 21-15,21-21 0,-1 22 0,1-22 16,0 21-16,0-21 0,0 21 16,0-21-16,21 21 0,-22-21 15,1 21-15,21 0 16,0 1-1,21-1 17,1-21-32,-1 0 15,0 0-15,0 0 0,0 0 0,22 0 16,-22 0-16,0 0 0,21 0 16,-21 21-16,1-21 0,20 0 0,-21 0 15,0 0-15,0 21 0,22-21 16,-22 0-16,0 0 0,-21 21 0,21-21 15,0 21-15,1-21 16,-22 22-16,21-1 0,0 0 16,-21 0-1,0 0-15,0 0 0,-21 1 16,0-1-16,-1 0 16,1-21-16,0 21 0,0 0 15,0-21-15,-22 21 0,22 1 16,0-22-16,0 21 0,-21 0 0,20-21 15,1 21-15,0-21 0,0 21 16,0-21-16,0 21 16,-1-21-1,44 0 32,-1 0-47,0 0 16,0-21-16,0 21 15,0 0-15,1 0 16,-1 0-16,0 0 16,0 0-16,-21 21 31,0 1-15,0-1-16,0 0 15,0 0-15,0 0 16,0 0-16,-21 1 0,21-1 15,-21 0-15,21 0 0,0 0 16,-21 0-16,-1 1 0,1-22 0,21 21 16,-21 0-16,21 21 0,-21-21 15,0 1-15,21-1 0,0 0 0,-21 21 16,21-21-16,-22 1 0,22-1 16,-21 21-16,21-21 0,0 0 0,0 1 15,0-1-15,0 0 0,-21-21 0,21 21 16,0 0-16,0 0 15,0 1-15,0-1 16,21-21-16,0 0 0,1 21 16,-1-21-16,0 0 15,0 0-15,0 0 0,0 0 0,1 0 16,-1 0-16,0 0 0,0 0 16,0-21-16,0 21 0,1-21 15,-1 21 1,-21-22-1,21 22 282,-21-21-140,0 0-142</inkml:trace>
  <inkml:trace contextRef="#ctx0" brushRef="#br0" timeOffset="3822.69">4614 2879 0,'0'0'0,"-21"0"0,0 0 15,21 21 1,21-21 31,-21-21-32,0 0-15,0-1 16,0 1-16,0 0 16,0 0-16,-21 21 15,0 0 1,0 0-16,21 21 16,-22 0-16,1-21 0,21 21 0,0 1 15,0-1-15,0 0 0,0 0 16,0 0-16,0 0 0,0 1 0,0-1 15,0 0-15,0 0 16,21-21-16,1 21 16,-1-21-16,0 0 15,0 0-15,0 0 0</inkml:trace>
  <inkml:trace contextRef="#ctx0" brushRef="#br0" timeOffset="4167.49">4932 2836 0,'21'0'62,"0"0"-46,-21-21-1,21 21-15,-21-21 16,-21 21 31,0 0-47,21 21 0,0 0 16,-21 1-16,0-1 0,21 0 15,-22-21-15,22 21 0,0 0 16,0 0-16,0 1 15,22-22-15,-1 21 16,21-21-16,-21 0 0</inkml:trace>
  <inkml:trace contextRef="#ctx0" brushRef="#br0" timeOffset="4863.09">5630 2815 0,'0'0'0,"-21"21"31,21 1-15,21-22-16,0 0 0,1 0 16,-1 0-16,0 0 0,21 0 15,-21-22-15,22 22 0,-1-21 0,-21 21 16,22-21-16,-22 0 0,0 21 16,0-21-16,-21 0 0,0-1 15,-21 1 1,0 21-16,-22 0 15,1 0-15,0 0 0,-22 0 0,22 21 0,-22-21 16,22 22-16,-21-1 16,20 0-16,1 0 0,21 0 0,-22 0 15,22 1-15,0 20 0,21-21 0,0 0 16,0 0-16,0 1 0,0-1 16,0 0-16,21 0 0,0 0 0,1 0 15,20-21-15,-21 22 0,0-22 16,22 0-16,-22 0 0,21 21 0,-21-21 15,22 0-15,-22 0 0,0 0 0,0 0 16,-42 0 15,0 0-31,0 0 0,-22 0 16,22 0-16,-21 0 0,-1 21 16,1 0-16,0 0 0,-1 0 0,22 1 15,-21-1-15,21 21 0,0-21 16,-1 0-16,1 22 0,21-22 0,0 0 15,0 0-15,0 0 0,0 1 0,0-1 16,21 0-16,1-21 0,-1 21 16,0-21-16,21 0 0,-21 0 0,22 0 15,-22 0-15,21 0 0,1 0 16,-1 0-16,0-21 0,-21 0 16,22 21-16,-1-21 0,0-1 0,-20 1 15,20-21-15,-21 21 0</inkml:trace>
  <inkml:trace contextRef="#ctx0" brushRef="#br0" timeOffset="5538.71">6011 3090 0,'0'-21'0,"0"42"0,0-21 47,0 22-47,0-1 15,0 0-15,0 21 0,0-21 16,0 1-16,0-1 0,0 0 15,0 0-15,0 0 0,0 0 0,0 1 16,0-1-16,0 0 0,0 0 16,-21 0-16,0-21 47,21-21-47,0 0 0,0 0 15,0 0-15,0-1 0,0 1 0,0 0 16,0-21-16,0 21 0,0-1 15,0 1-15,21 0 0,0 0 0,0 0 16,1 0-16,-1-1 0,0 22 16,21 0-16,-21-21 0,1 21 15,-1 0-15,0 0 0,0 0 0,0 0 16,0 21-16,1-21 0,-1 22 16,0-1-16,0 0 0,-21 0 0,0 0 15,21 22-15,-21-22 0,21 0 0,-21 0 16,0 0-16,0 0 0,0 1 15,0-1-15,0 0 0,-21-21 16,21 21-16,-21-21 16,0 0-1,21-21-15,-21 21 0,21-21 16,0 0-16,0-1 0,0 1 16,0 0-16,0 0 0,21 0 15,0-22-15,0 22 0,0 0 0,1 0 16,20 0-16,-21 0 0,21-1 15,-20 22-15,20 0 0,0 0 0,-21 0 16,1 0-16,20 0 0,-21 22 0,0-1 16,0 0-16,-21 0 0,0 0 15,0 0-15,22 22 0,-22-22 0,0 0 16,0 21-16,0-20 0,0-1 16,0 0-16,-22 0 0,22 0 15,0 0-15,-21-21 0,0 0 31,21-21-15</inkml:trace>
  <inkml:trace contextRef="#ctx0" brushRef="#br0" timeOffset="6058.97">7324 3006 0,'0'0'0,"0"-21"31,0 42-15,0 0-16,0 0 16,0 0-16,0 22 0,0-22 0,0 21 15,0 22-15,0-22 0,0 0 16,0 22-16,0-22 0,0 22 0,0-1 15,0-21-15,0 22 0,-22-1 16,22 1-16,0-1 0,0 1 0,0-1 16,0 1-16,0-1 0,0-20 0,-21 20 15,21-20-15,0-1 0,-21 0 16,21-21-16,0 1 0,0-1 0,0 0 16,0-42-1,0 0-15,0-1 16,0 1-16,0 0 15,0 0-15,0-21 0,0-1 0,0 1 16,0 0-16,0-1 0,0 1 0,0 0 16,0-1-16,0-20 0,0 20 15</inkml:trace>
  <inkml:trace contextRef="#ctx0" brushRef="#br0" timeOffset="6339.66">7218 3556 0,'0'-42'16,"0"84"-16,0-127 0,0 43 0,0 0 15,0-1-15,21 22 0,0-21 0,0 0 16,0 20-16,-21 1 0,43-21 0,-22 21 15,0 21-15,21-21 0,1-1 16,-22 22-16,21 0 0,1 0 0,-1 0 16,0 22-16,-21-1 0,22 0 15,-22 0-15,0 0 0,-21 0 16,0 22-16,0-22 0,0 21 0,-21-21 16,0 22-16,-22-22 0,22 0 15,-21 0-15,0 22 0,-22-22 0,22-21 16,-1 21-16,1 0 0,21-21 0,-21 0 15,20 21-15,-20-21 0,21 0 16,0 0-16,21-21 16,21 0-1,0 0-15,0 21 0,0-21 16,1-1-16,20 1 0,-21 0 0</inkml:trace>
  <inkml:trace contextRef="#ctx0" brushRef="#br0" timeOffset="6627.5">8128 2688 0,'0'0'0,"0"-42"32,-21 42-32,21 21 0,0 0 15,-21 0-15,-1 1 0,22-1 16,-21 21-16,21 0 0,0 1 0,-21-1 15,21 0-15,-21 1 0,21-1 16,-21 0-16,21 1 0,0-1 16,0 0-16,-21 1 0,21-1 0,0-21 15,0 22-15,-22-22 0,22 0 0,0 0 16,0 0-16,0 0 16,22-21-16,-1 0 15,0 0-15,0-21 0,0 21 16,0-21-16</inkml:trace>
  <inkml:trace contextRef="#ctx0" brushRef="#br0" timeOffset="7035.26">8361 3090 0,'0'0'0,"0"-21"0,-21 21 31,-1 21-15,1 1-16,0 20 0,21-21 15,-21 0-15,21 22 0,-21-22 16,0 21-16,21-21 0,0 22 0,0-22 16,0 0-16,0 21 0,0-21 15,0 1-15,0-1 0,0 0 16,21-21-16,0 0 0,0 0 0,0 0 16,0 0-16,22 0 0,-22-21 15,0 21-15,21-21 0,-20-1 16,-1 1-16,0 0 0,0-21 0,0 21 15,0-22-15,-21 1 0,0 21 16,0-22-16,0 1 0,0 21 0,0-21 16,0 20-16,-21 1 0,0 21 0,0-21 15,0 21-15,0 0 0,-1 0 16,1 0-16,0 0 0,0 0 0,0 21 16,0 0-16,-1 1 0,22-1 15,-21 0-15,21 0 0,0 0 16,0 0-16,0 1 0,0-1 0,0 0 15,21 0-15,1-21 16</inkml:trace>
  <inkml:trace contextRef="#ctx0" brushRef="#br0" timeOffset="7763.84">8911 3112 0,'0'0'15,"0"-22"-15,0 1 16,0 42 15,0 1-15,0-1-16,-21 0 0,21 0 16,-21 0-16,21 22 0,-21-22 0,21 0 15,-22 21-15,22-21 0,0 1 0,0 20 16,0-21-16,0 0 0,0 0 15,0 1-15,22-1 0,-1-21 16,0 0-16,0 0 0,0 0 16,0 0-16,1 0 0,-1 0 0,0 0 15,21-21-15,-21-1 0,1 22 0,-1-21 16,0 0-16,0-21 0,0 21 16,0-1-16,1-20 0,-1 21 15,-21 0-15,21-22 0,-21 22 0,21 0 0,-21 0 16,0 0-16,0 0 15,0-1-15,0 44 32,0-1-17,0 0-15,0 0 0,0 21 0,0-20 16,0 20-16,0 0 0,-21 1 0,21-1 16,0 0-16,-21 1 0,21-1 15,0 0-15,0 22 0,0-22 0,0 22 16,0-1-16,0 1 0,0-1 15,-21 1-15,21-1 0,0 22 0,-22-22 16,22 1-16,0 20 0,-21-20 16,21-1-16,0-20 0,0 20 0,-21-20 15,0-1-15,0 0 0,21 1 0,-21-22 16,-1 0-16,1 0 0,0-21 16,0 0-16,0 0 0,0-21 15,-1 0-15,1 0 0,0-1 0,0 1 16,0-21-16,0 21 0,-1-22 0,22 1 15,-21 0-15,21-1 0,-21 1 16,21-21-16,0 20 0,0 1 0,0-22 16,0 22-16,0 0 0,0-1 15,0-20-15,21 21 0,0-1 0,1 22 16,-1-21-16,0-1 0,0 22 16,0-21-16,0 0 0,22 20 0,-22-20 15,0 21-15,21-21 0,-20-1 16,-1 22-16,21-21 0,-21 21 0,0-22 15</inkml:trace>
  <inkml:trace contextRef="#ctx0" brushRef="#br0" timeOffset="8222.65">9504 3260 0,'21'0'47,"0"0"-47,0 0 15,0 0-15,1 0 0,-1 0 16,0-21-16,21-1 0,-21 22 0,1-21 16,-1 21-16,-21-21 0,21 21 15,-21-21-15,21 0 0,-21 0 16,0-1-16,-21 1 31,0 21-31,0 0 0,-1 0 0,1 0 16,0 0-16,0 0 0,0 0 0,0 21 15,-1 1-15,1-1 0,0-21 16,21 21-16,0 21 0,-21-21 0,21 1 16,0-1-16,-21 0 0,21 0 0,0 0 15,0 0-15,0 1 0,0-1 16,21 0-16,0-21 0,-21 21 15,21-21-15,0 0 0,1 0 16,-1 0-16,0 21 0,0-21 16,0 0-16,0 0 0,1 0 0,-1 0 15,0-21-15,0 21 16,0-21-16,0 0 16,1 0-16,-1 21 0</inkml:trace>
  <inkml:trace contextRef="#ctx0" brushRef="#br0" timeOffset="8635.6">10160 3217 0,'21'0'47,"0"0"-47,0 0 15,1 0-15,-1 0 16,0 0-16,0 0 0,0-21 0,0 21 15,1 0-15,-1-21 0,0 0 16,0 21-16,0-21 0,-21 0 16,21 21-16,-21-22 0,0 1 0,0 0 15,0 0-15,-21 21 16,0-21-16,0 21 16,-21 0-16,20 0 0,1 0 0,0 0 15,-21 21-15,21 0 0,-1-21 16,1 42-16,0-20 0,0-1 0,0 0 15,21 21-15,-21-21 0,21 22 16,0-22-16,0 0 0,0 0 16,0 0-16,21 1 0,0-1 0,0-21 15,0 21-15,0-21 0,1 21 16,20-21-16,-21 0 0,0 0 0,0 0 16,1 0-16,-1 0 0,0 0 0,0-21 15,0 0-15,0 0 16,-21-1-16,22 1 0,-1 0 0</inkml:trace>
  <inkml:trace contextRef="#ctx0" brushRef="#br0" timeOffset="9190.75">10795 2350 0,'-21'-22'0,"0"22"110,-1 0-79,1 0-31,21-21 15,0 42 48,0 1-47,0-1-16,0 0 0,0 0 15,0 0-15,0 0 0,0 1 16,0-1-16,0 0 0,0 0 15,-21-21-15,21 21 0,-21-21 16,21 21 0</inkml:trace>
  <inkml:trace contextRef="#ctx0" brushRef="#br0" timeOffset="9554.79">11028 2328 0,'21'0'15,"-21"22"17,0-44 46,0 1-78,0 0 15,21 21 1,0 0 0,-21 21-1,0 0-15,0 1 0,0-1 16,0 0-16,0 0 0,0 0 15,0 0-15,0 1 0,0-1 16,0 0-16,0 0 0,-21 0 0,21 0 16</inkml:trace>
  <inkml:trace contextRef="#ctx0" brushRef="#br0" timeOffset="10011.08">11747 2879 0,'-21'0'31,"21"-21"16,0-1-16,0 1-31,0 0 16,-21 21-1,0 0 1,0 0 0,21 21 15,0 0 0,21-21-15,0 0-16,-21 22 0,21-22 15</inkml:trace>
  <inkml:trace contextRef="#ctx0" brushRef="#br0" timeOffset="10386.86">11726 3239 0,'0'0'15,"-21"0"-15,21 21 0,21-21 63,-21-21-63,0-1 16,-21 22 15,0 0-16,0 0-15,21 22 0,-21-1 16,21 0 0,0 0-16,0 0 15,21-21 32,-21-21-31,0 0-16,21 21 0</inkml:trace>
  <inkml:trace contextRef="#ctx0" brushRef="#br0" timeOffset="14602.52">12234 2286 0,'21'0'16,"-21"-21"-16,22 21 0,-22-21 15,21 21 1,-21-21-16,0-1 31,-21 22-15,21-21-16,-22 21 0,1 0 0,0 0 15,0 0-15,0 0 0,0 0 16,-1 0-16,-20 0 0,21 0 0,-21 0 16,20 0-16,-20 0 0,21 0 15,-21 0-15,20 21 0,-20-21 16,21 22-16,0-1 0,0-21 0,-1 21 15,1 0-15,21 0 16,-21 0-16,21 1 0,0-1 0,-21 0 16,21 0-16,0 0 0,0 0 15,0 1-15,0-1 0,0 0 0,0 0 16,0 0-16,0 0 0,0 1 16,21-22-16,0 21 0,-21 0 15,21-21-15,1 21 0,-1-21 16,-21 21-16,21-21 0,-21 21 15,0 1-15,21-22 0,0 21 16,0 0-16,-21 0 16,0 0-16,0 0 15,0 1-15,0-1 0,-21-21 16,0 21-16,0-21 0,21 21 0,-21-21 16,0 21-16,-1-21 0,1 0 15,0 0-15,0 21 0,0-21 16,0 0-1,-1 0 1,22-21-16,0 0 16,0 0 15,22 21-15,-1 0-1,0 0-15,0 0 16,0 0-16,-21 21 15,0 0-15,0 0 16,0 1-16,0-1 16,0 0-16,0 0 0,0 0 15,0 0-15,-21 1 0,21-1 16,0 21-16,-21-21 0,21 0 0,-21 22 16,21-22-16,-21 0 0,21 21 15,0-20-15,0 20 0,-22-21 16,22 0-16,-21 22 0,21-22 0,0 0 15,-21 21-15,21-21 0,0 1 16,0-1-16,0 0 0,0 0 16,0 0-16,21 0 0,0-21 15,1 0-15,20 0 0,-21 0 16,0 0-16,22 0 0,-1 0 0,-21 0 16,21 0-16,1 0 0,-1 0 0,0 0 15,1-21-15,-22 21 0,21-21 16,-21 21-16,22 0 0,-22-21 0,0 0 15,0 21-15,-21-21 16,21 21 0,-21-22-1,0 1 1,0 0 0,0 0-16,0 0 0</inkml:trace>
  <inkml:trace contextRef="#ctx0" brushRef="#br0" timeOffset="16142.85">4889 699 0,'-21'0'15,"42"0"-15,-63 0 0,21 0 0,0 0 16,21-22 15,21 1-31,0 21 0,0-21 0,0 21 16,22-21-16,-1 0 0,-21 21 15,22-21-15,-22 21 0,21 0 0,-21 0 16,0 0-16,-42 21 16,0 0-1,-21 0-15,-1 0 0,-20 22 16,-22-1-16,1-21 0,-1 21 15,0 1-15,1-1 0,-1-21 16,21 22-16,1-22 0,-1 0 0,43 0 16,-21-21-16,63 0 15,0 0-15,22-21 16,20 0-16,1 21 0,-1-21 16,1-1-16,-1 22 0,1-21 0,-1 0 15,1 21-15,-22 0 0,0 0 16,-21 0-16,1 0 0,-22 21 15,-22 0-15,1 1 16,-21-1-16,0 21 0,-1-21 16,1 0-16,-22 1 0,22 20 0,0-21 15,-1 0-15,1 0 0,21 1 16,21-1-16,21-21 16,21 0-1,1 0-15,-1 0 0,0 0 0,22 0 16,-22-21-16,22 21 0,-22 0 15,22 0-15,-22 0 0,-21 0 0,21 0 16,-20 0-16,-22 21 16,0 0-16,-22 0 15,-20 0-15,0 0 0,-1 1 16,1-1-16,-21 0 0,20 0 16,1 0-16,0 0 0,-1-21 0,1 22 15,21-1-15,0-21 0,21 21 16,21-21-16,0 0 15,0 0-15,21 0 0,1 0 16,-1 0-16,22-21 0,-22 0 0,21 21 16,-20 0-16,-1 0 0,0-22 15,-20 22-15,20 0 0,-21 0 0,-21 22 32,-21-1-32,-21-21 0,-1 21 15,1 0-15,-22 21 0,1-20 16,-1-1-16,1 21 0,21-21 0,-22 22 15,22-22-15,-1 21 0,22-21 16,0 0-16,21 1 0,0-1 0,0 0 16,21 0-16,0-21 15,22 0-15,-1 0 0,0 0 0,1 0 16,20 0-16,-20 0 0,-1 0 16,21 0-16,-20-21 0,-1 21 0,-21 0 15,0 0-15,1 0 0,-1 0 16,-21 21-1,-21 0-15,-1-21 0,-20 21 16,0 1-16,-1-1 0,1 0 16,0 0-16,-1 0 0,22-21 0,-21 21 15,21 1-15,0-22 0,-1 0 16,22 21-16,22-21 16,-1 0-1,0 0-15,21 0 0,-21-21 0,22-1 16,-22 22-16,0 0 0,21-21 15,-20 21-15</inkml:trace>
  <inkml:trace contextRef="#ctx0" brushRef="#br0" timeOffset="19451.64">11070 3027 0,'21'0'32,"-21"21"-17,21-21 48,1 0-48,-22-21 17,-22 21-17,1 0 1,0 0-16,0 0 15,0 21 1,21 0 31,21-21-16,-21 21 63</inkml:trace>
  <inkml:trace contextRef="#ctx0" brushRef="#br0" timeOffset="19915.38">11070 3493 0,'-21'21'0,"0"21"32,42-42-1,0 0-31,0 0 15,-21-21-15,21 21 0,-21-21 0,0 0 16,-21 21 15,0 0-31,0 0 16,0 0-16,0 0 16,-1 21-16,22 0 0,22-21 46,-1 0-46,0 0 16,0 0 0,-21-21-16,0 0 15,0-1 17,0 44 14,0-1-30,21-21-16,0 21 0</inkml:trace>
  <inkml:trace contextRef="#ctx0" brushRef="#br0" timeOffset="20495.68">11642 5144 0,'0'-22'47,"0"1"-31,-22 0 0,1 21 15,0 21-16,0 0-15,21 1 16,0-1-16,0 0 0,-21 0 16,21 0-16,-21 0 0,21 1 15,0-1-15,0 0 0,0 0 16,21-21 15,0 0-31,0 0 0</inkml:trace>
  <inkml:trace contextRef="#ctx0" brushRef="#br0" timeOffset="20735.55">11874 5165 0,'0'0'0,"-21"0"46,0 21-30,21 0 0,0 0-16,0 0 15,21-21 17,0 0-17</inkml:trace>
  <inkml:trace contextRef="#ctx0" brushRef="#br0" timeOffset="21334.83">12277 5249 0,'0'0'0,"-22"0"31,1 0-31,21 22 16,0-1-16,0 0 0,-21 0 16,21 21-16,0-20 0,0-1 15,0 0-15,-21 21 0,21-21 0,0 22 16,0-1-16,0-21 15,-21 0-15,21 22 0,0-22 0,0 0 16,-21 0-16,21 0 0,0 1 16,0-44 15,0 1-31,0 0 0,0 0 16,0 0-16,0 0 0,0-22 15,0 22-15,0-21 0,0-1 0,21 22 16,0-21-16,0 0 0,0 20 15,0-20-15,1 21 0,20-21 0,0 20 16,-21 1-16,22 0 0,-1 21 0,-21 0 16,22 0-16,-22 0 15,0 0-15,21 0 0,-21 21 0,1-21 16,-1 21-16,0 22 0,-21-22 0,0 0 16,21 21-16,-21-20 0,0 20 15,0-21-15,0 21 0,0-20 0,0 20 16,0-21-16,0 0 0,-21 0 0,0 1 15,0-1-15,-1 0 0,22 0 16,0 0-16,-21-21 0,21 21 16,0-42-1,0 0 1,21 0-16</inkml:trace>
  <inkml:trace contextRef="#ctx0" brushRef="#br0" timeOffset="21910.99">13441 5567 0,'0'0'0,"21"0"0,-21-21 15,21 21-15,-21-21 0,0-1 0,0 1 16,0 0-16,0 0 15,0 0-15,0 0 16,0-1-16,0 1 0,-21 0 0,0 0 16,0 21-16,-1-21 0,1 0 15,0 21-15,-21 0 0,21 0 0,-22 0 16,22 0-16,-21 21 0,-1 0 0,1 0 16,21 0-16,-21 0 0,-1 22 15,22-22-15,-21 21 0,21 1 0,-22-22 16,43 21-16,-21-21 0,21 22 15,0-22-15,0 0 0,0 0 0,0 0 16,21 0-16,0-21 0,1 0 0,-1 0 16,0 0-16,21 0 0,1 0 15,-22 0-15,21 0 0,0-21 16,-20 0-16,20 21 0,0-21 0,-21 0 16,1 0-16,20-1 0,-21-20 15,0 21-15,0 0 0,-21 0 0,0-1 16,22-20-16,-22 21 0,21 0 15,-21 0-15,0 42 32,0 0-32,0 0 15,-21 0-15,21 0 0,0 22 0,0-22 16,0 0-16,0 21 0,0-20 0,0-1 16,0 0-16,0 0 15,0 0-15,21 0 0,0-21 0,-21 22 16,21-22-16,0 0 0,0 0 0,1 0 15,-1 0-15,0 0 0,0-22 16,0 1-16,22 21 0</inkml:trace>
  <inkml:trace contextRef="#ctx0" brushRef="#br0" timeOffset="22599.05">13864 5376 0,'0'0'0,"0"-21"15,0 0-15,0 42 31,0 0-15,0 1-16,0-1 0,0 0 0,0 0 16,0 0-16,0 0 0,0 1 0,0 20 15,0-21-15,0 0 0,0 0 16,0 1-16,0-1 0,-21-21 0,21 21 16,0 0-16,-21-21 31,21-21-31,0 0 15,0 0-15,0-1 0,0 1 16,0 0-16,0 0 0,0 0 0,0-22 16,0 22-16,0 0 0,21-21 15,0 21-15,0-1 0,0 1 16,22 0-16,-22 0 0,21 0 0,-21 21 16,22 0-16,-1 0 0,-21 0 0,22 0 15,-22 0-15,21 0 0,-21 21 16,0 0-16,1 0 0,-1 0 0,0 1 15,0-1-15,-21 0 0,21 21 0,-21-21 16,0 1-16,0-1 0,0 0 16,0 0-16,0 0 0,0 0 0,-21 1 15,0-1-15,0-21 16,0 0-16,21-21 31,0-1-15,0 1-16,0 0 0,0 0 0,0 0 15,0 0-15,21-1 0,0-20 0,0 21 16,0 0-16,0 0 0,1-22 16,20 22-16,-21 0 0,0 21 0,22-21 15,-22 21-15,21 0 0,-21 0 0,0 0 16,1 21-16,-1-21 0,0 21 16,-21 0-16,0 0 0,0 1 0,0 20 15,0-21-15,0 0 0,0 0 0,0 1 16,0 20-16,-21-21 0,0 0 15,-1-21-15,22 21 0,0 1 16,-21-22-16,21 21 0,-21-21 16,42 0 15,0-21-31,-21-1 0,22 22 16,-1-21-16,0 0 0</inkml:trace>
  <inkml:trace contextRef="#ctx0" brushRef="#br0" timeOffset="22972.83">14944 5482 0,'21'0'31,"0"0"-31,0 0 16,0 0-16,0 0 0,1 0 0,-1 0 15,0-21-15,0 21 0,21-21 16,-20 21-16,-1-21 0,0 21 0,0-21 15,0-1-15,0 1 0,-21 0 16,0 0-16,0 0 0,0 0 16,0-1-16,-21 22 0,0 0 15,0 0-15,-21 0 0,20 0 0,-20 0 16,21 0-16,-21 22 0,20-1 16,-20 21-16,21-21 0,0 0 15,0 1-15,-1 20 0,22-21 0,-21 21 16,21-20-16,0-1 0,0 0 15,0 21-15,21-21 0,1-21 0,-1 22 16,0-1-16,21-21 0,-21 0 0,1 0 16,-1 0-16,21 0 0,-21 0 15,0 0-15,22 0 0,-22 0 0,0-21 16,21-1-16,-20 1 0,-1 0 16,21 0-16</inkml:trace>
  <inkml:trace contextRef="#ctx0" brushRef="#br0" timeOffset="23379.4">15748 4826 0,'0'0'15,"-21"0"-15,0 0 0,21 21 16,-22-21-16,22 21 16,0 1-1,0-44 32,0 1-31,0 0-16,0 0 0,0 0 15,22 0-15,-1 21 16,-21-22-16,0 44 16,0-1-16,0 0 15,0 0-15,0 0 0,0 0 16,0 1-16,0 20 0,-21-21 0,-1 0 16,22 0-16,-21 1 0,21-1 15,-21 0-15,21 0 16</inkml:trace>
  <inkml:trace contextRef="#ctx0" brushRef="#br0" timeOffset="23659.24">15938 4868 0,'0'0'0,"0"-21"0,22 21 0,-22 21 31,0 1-31,0-1 16,0 0-16,0 0 0,0 0 16,0 0-16,0 1 0,-22-1 15,22 0-15,-21-21 0,21 21 0,0 0 16,-21-21-16,21 21 15,-21-21-15</inkml:trace>
  <inkml:trace contextRef="#ctx0" brushRef="#br0" timeOffset="24274.89">17187 5313 0,'0'0'15,"-21"0"17,21 21-17,21-21 17,0 0-32,1 0 0,-1 0 15,-21-21 16,-21 21-15,-1 0-16,1 0 16,0 0-1,21 21 32,0 0-16,0 0-31</inkml:trace>
  <inkml:trace contextRef="#ctx0" brushRef="#br0" timeOffset="24606.7">17124 5715 0,'0'0'0,"0"21"0,0 22 32,21-43-1,0-22-15,-21 1-1,0 0-15,-21 21 31,0 0-31,0 0 16,-1 0-16,1 21 16,21 0-1,21-42 17,1 21-17</inkml:trace>
  <inkml:trace contextRef="#ctx0" brushRef="#br0" timeOffset="25199.24">18203 4720 0,'0'0'0,"-21"0"31,0 0-31,0 0 16,0 0-1,21 21-15,0 1 16,0-1-1,21-21 1,0 0 0,0 0-16,-21-21 15,0-1-15,0 1 16,-21 21 0,0 0-1,0 0-15,21 21 16,-22 1-16,1-1 0,21 0 15,0 0-15,0 0 0,-21 0 16,21 1-16,0-1 0,-21-21 0,21 21 16,0 0-16,21-21 15,0 0 1</inkml:trace>
  <inkml:trace contextRef="#ctx0" brushRef="#br0" timeOffset="25419.11">18436 4763 0,'0'-22'16,"-21"44"15,0-22-31,0 21 16,21 0-16,-22 0 0,22 0 0,-21 0 15,21 1-15,0-1 0,0 0 16,0 0-16,0 0 15,0 0-15,0 1 0,21-22 16,1 21 0</inkml:trace>
  <inkml:trace contextRef="#ctx0" brushRef="#br0" timeOffset="25738.93">18859 5059 0,'-42'-21'16,"42"0"-16,0-1 16,21 22-16,0 0 15,22 0-15,-22 0 0,0 0 16,21 0-16,1 0 0,-1 0 0,0 0 15,1 0-15,-1 0 0,-21 0 0,22 0 16,-1 0-16,-21 0 0,21 0 16,-20 0-16,-22 22 15,0-1 1,-22-21-16,1 0 16,0 0-16,0 0 0,0 0 0,0 0 15,-1 0-15</inkml:trace>
  <inkml:trace contextRef="#ctx0" brushRef="#br0" timeOffset="26135.22">19113 5038 0,'0'0'0,"-21"0"0,0 0 15,0 0 1,21 21 0,0 0-16,0 0 15,0 0-15,-21 1 0,21-1 16,0 0-16,0 0 0,0 21 0,0-20 15,0-1-15,0 21 0,0-21 16,0 22-16,-21-22 0,21 21 0,0 0 16,0 1-16,0-22 0,0 21 0,0 1 15,0-22-15,0 21 0,-22-21 16,22 22-16,0-22 0,-21 0 0,21 0 16,-21-21-16,21 21 0,-21-21 0,0 0 15,0 0-15,-1 0 0,1 0 16,-21 0-16,21 0 0,-22 0 0,1 0 15,21-21-15,-21 21 0,20-21 16,-20 21-16,21-21 0,0 0 16,0 21-16,-1 0 0,22-22 0,0 1 31,22 21-15,-1 0-1,0 0-15,0 0 0,0 0 16,22 0-16,-22 0 0,0-21 0</inkml:trace>
  <inkml:trace contextRef="#ctx0" brushRef="#br0" timeOffset="26566.98">19325 5440 0,'0'0'0,"0"-21"0,0 0 16,0-1-1,0 44 1,-21-1 0,0 0-16,0 0 0,21 0 0,-22 0 15,1 1-15,21 20 0,-21-21 0,0 21 16,21-20-16,0-1 0,0 21 16,0-21-16,0 0 0,0 1 0,0-1 15,0 0-15,21-21 16,21 0-16,-20 0 0,-1 0 15,0 0-15,21 0 0,-21 0 0,22 0 16,-22-21-16,21 0 0,-21 21 0,22-22 16,-22 1-16,0 0 0,0-21 15,0 21-15,1-22 0,-22 22 0,0-21 16,0 21-16,0-22 0,0 22 16,0 0-16,-22 0 0,1 0 0,21-1 15,-21 22-15,0 0 0,0 0 0,0 0 16,-1 0-16,1 0 15,0 0-15,0 0 16,21 22-16,0-1 16</inkml:trace>
  <inkml:trace contextRef="#ctx0" brushRef="#br0" timeOffset="27189.83">20193 5017 0,'0'0'15,"-21"0"-15,21-22 0,-21 22 16,21-21-16,-22 42 15,1 1 1,21-1-16,0 21 0,0-21 16,0 22-16,-21-1 0,21-21 0,-21 21 15,21 1-15,0-1 0,-21 0 16,21 22-16,0-22 0,0 1 0,-21-1 16,21-21-16,0 21 0,-22 1 0,22-22 15,0 21-15,0-21 16,0 1-16,0-1 0,0 0 15,0-42 17,0 0-32,0-1 15,0 1-15,0 0 0,0-21 16,0 21-16,0-1 0,0-20 0,0 21 16,0-21-16,22 20 0,-22 1 15,21-21-15,0 21 0,0 0 0,0-1 16,22 1-16,-22 0 0,21 21 15,0 0-15,-20 0 0,20 0 16,0 0-16,-21 0 0,22 0 0,-22 21 16,0 0-16,0 1 0,0-1 0,-21 21 15,0-21-15,0 22 0,0-22 16,0 21-16,0-21 0,-21 22 0,-21-22 16,42 0-16,-21 0 0,0 0 15,-1 0-15,1 1 0,21-1 16,-21-21-16,42 0 47,-21-21-47,21 21 0,1-22 15,-1 22-15</inkml:trace>
  <inkml:trace contextRef="#ctx0" brushRef="#br0" timeOffset="27715.94">20870 5398 0,'0'0'16,"0"-22"-16,0 44 31,0-1-31,0 0 16,0 0-16,0 0 16,0 22-16,-21-22 0,21 0 0,0 0 15,0 0-15,0 0 0,-21 1 0,21-1 16,0 0-1,0 0-15,0 0 16,-21-21-16,0 0 16,21-21-1,0 0 1,0 0-16,0 0 16,0-22-16,0 22 0,0 0 0,0 0 15,0-22-15,21 22 0,0-21 16,0 21-16,0 0 0,0-1 15,1-20-15,-1 21 0,0 0 0,21 0 16,-21 21-16,22-22 0,-22 22 16,0 0-16,21 0 0,-20 0 0,-1 0 15,21 0-15,-21 22 0,0-1 0,1 0 16,-22 0-16,0 21 0,21-20 16,-21 20-16,0-21 0,0 21 0,0-20 15,0 20-15,0-21 0,-21 21 16,-1-20-16,22-1 0,-21 0 0,21 0 15,0 0-15,-21-21 0,0 0 0,21 21 16,-21-21-16,21-21 31,0 0-15,0 0-16,0 0 0,0 0 16</inkml:trace>
  <inkml:trace contextRef="#ctx0" brushRef="#br0" timeOffset="28460.25">21526 4699 0,'0'21'32,"0"0"-17,0 1-15,0-44 78,0 1-62,22 21 0,-22-21-16,0 42 62,0 0-62,0 1 16,0-1-16,0 0 15,-22 0-15,1-21 0,21 21 0,-21 0 16,0-21-16,21 22 0,-21-22 0,21 21 16,21-21 15</inkml:trace>
  <inkml:trace contextRef="#ctx0" brushRef="#br0" timeOffset="28823.05">21823 4678 0,'-21'0'63,"42"-21"-1,0 21-30,0 0-32,0 0 15,-21 21 1,0 0-16,0 0 15,0 0-15,0 1 16,0-1-16,-21 0 0,0 0 0,0 0 16,0 0-16,21 1 15,0-1-15,0 0 0</inkml:trace>
  <inkml:trace contextRef="#ctx0" brushRef="#br0" timeOffset="29563.62">22183 5884 0,'0'0'0,"21"0"16,-21-21-16,21 21 0,-21-21 15,21 21 1,-21-21-16,21 21 16,-21 21-1,0 0 1,0 0-16,0 1 15,-21-1 1,0 0-16,0-21 16,0 0-1,21-21 1,0 0-16,0-1 16,0 1-16,0 0 15,0 0-15,21 21 16,-21-21-16,21 21 0,0 0 15,0 0 1,-21 21 0,0 0-16,0 0 0,0 0 15,0 1-15,0-1 16,0 0 0,-21-21-16,0 0 15,0 0 1,21-21 15,0 0-31,0-1 16,0 1-16,0 0 0,0 0 15,21 21-15,0 0 16,0 0-16,0 0 16,1 0-16,-1 0 0,-21 21 15,0 0-15,0 0 16,0 1-16,0-1 0,0 0 0,0 0 0,0 0 15,-21 0-15,-1 1 0,1-1 16,0 0-16,-21 0 0,21-21 16,-22 21-16,1 0 0,0-21 0,-1 22 15,-20-1-15</inkml:trace>
  <inkml:trace contextRef="#ctx0" brushRef="#br0" timeOffset="30598.98">11663 6922 0,'0'-22'16,"0"1"-16,0 0 15,0 0 1,0 0-16,0 42 47,0 0-47,-21 0 15,21 0 1,0 1-16,0-1 0,0 0 16,0 0-1,21-21 32,-21-21-31,21 21-16,-21-21 0,0 0 15,0-1-15,0 1 16,0 0-16,0 0 0,0 42 62,0 0-62,0 0 0,-21 1 16,21-1-16,0 0 0,0 0 16,0 0-16,0 0 0,0 1 15,0-1-15,21 0 16,0-21 0,0 0-16,0 0 0</inkml:trace>
  <inkml:trace contextRef="#ctx0" brushRef="#br0" timeOffset="30954.77">12086 6900 0,'0'0'0,"0"22"47,21-22-32,0 0-15,1 0 16,-1 0 0,0-22-16,0 1 0,-21 0 15,0 0-15,0 0 16,0 0 0,-21 21-1,0 0-15,0 0 16,-1 21-16,22 0 0,-21-21 15,0 21-15,21 0 0,0 0 0,-21 1 16,21-1-16,-21 0 0,21 0 0,0 0 16,0 0-16,0 1 0,0-1 15,21 0-15,0-21 0,0 0 16,22 21-16</inkml:trace>
  <inkml:trace contextRef="#ctx0" brushRef="#br0" timeOffset="32231.79">13631 7303 0,'-21'0'16,"21"-22"-1,0 1 1,0 0-16,0 0 16,0 0-16,0 0 0,0-1 15,0 1-15,0 0 0,0 0 0,0 0 16,0 0-16,0-1 0,0 1 16,0 0-16,0 0 0,-21 0 15,0 0-15,0 21 0,-1 0 0,1 0 16,0 0-16,0 0 0,-21 21 15,20 0-15,-20 0 0,0 0 0,21 0 16,-22 22-16,1-1 0,0 0 0,20 1 16,-20-1-16,21 0 0,0-20 15,0 20-15,21 0 0,0-21 0,0 22 16,0-22-16,0 0 0,21-21 0,21 21 16,-21-21-16,0 0 15,22 0-15,-1 0 0,0 0 0,-20-21 16,20 21-16,0-21 0,1 0 0,-1 0 15,0-22-15,-21 22 0,22 0 16,-22-21-16,0 20 0,0-20 0,0 21 16,-21-21-16,22 20 0,-22-20 0,0 21 15,0 0-15,0 0 0,0-1 16,-22 22 0,1 0-1,21 22-15,0-1 0,0 0 16,-21 0-16,21 21 0,0-20 0,0 20 15,0-21-15,0 21 0,0-20 16,0-1-16,0 21 0,0-21 16,0 0-16,21 1 0,0-1 0,-21 0 15,43-21-15,-22 21 0,0-21 0,21 0 16,-20 0-16,20 0 0,0 0 16,1 0-16,-1 0 0,0-21 0,1 21 15,-1-21-15,0 0 0,1-1 0,-1 1 16,0 0-16,1 0 0,-22 0 15,0-22-15,0 22 0,0 0 0,0-21 16,-21 21-16,22-22 0,-22 1 16,0 21-16,0 0 0,0-22 0,0 22 15,0 0-15,-22 21 0,1-21 16,0 21-16,0 0 0,0 0 16,0 0-16,-1 0 0,1 0 15,0 21-15,0 0 0,0 0 0,0 0 16,-1 1-16,1-1 0,0 0 15,0 0-15,21 21 0,0-20 0,0-1 16,0 0-16,0 0 0,0 0 0,0 0 16,0 1-16,21-22 15,0 0-15,0 0 0,1 0 0,-1 0 16,21 0-16,-21 0 0,0-22 0,1 1 16,-1 21-16,0-21 15,0 0-15,0 0 0,0 0 0,-21-1 16,22 1-16,-22 0 0,21 0 15,-21 0-15,0 0 16,0 42 15,0 0-15,0 0-16,0 0 0,-21 22 0,21-22 16,-22 21-16,22 0 0,0-20 0,0 20 15,-21 0-15,21 1 0,-21-1 16,21 21-16,0-20 0,0-1 0,0 0 15,0 22-15,0-22 0,0 22 16,0-1-16,-21 1 0,21-1 0,0 1 16,0-1-16,-21 1 0,21-1 15,0 1-15,0-22 0,0 0 0,0 1 16,-21-1-16,21-21 0,-22 0 0,1 1 16,0-22-16,0 0 15,0-22-15,0 1 16,-1 0-16,1 0 0,0-21 15,0 20-15,0 1 0,0 0 16,-1 0-16,1-21 0,0 20 0,0 1 16,21 0-16,0 0 0,0-21 15,0 20-15,0 1 0,0 0 0,0 0 16,0-21-16,21 20 0,0-20 16,0 0-16,1 21 0,20-22 0,-21 1 15</inkml:trace>
  <inkml:trace contextRef="#ctx0" brushRef="#br0" timeOffset="32642.56">14817 7218 0,'0'0'16,"-22"0"-16,22-21 15,0 0 1,0-1-1,22 22-15,-1-21 0,0 21 0,0-21 16,0 21-16,0-21 0,1 21 0,-1 0 16,0-21-16,0 0 15,-21-1-15,0 1 16,0 0-16,-21 21 16,0 0-16,0 0 0,-1 0 15,1 0-15,-21 0 0,21 0 0,0 21 16,-22 0-16,22 1 0,0-1 15,0 0-15,21 0 0,0 21 16,-21-20-16,21 20 0,0-21 0,0 21 16,0-20-16,0-1 0,0 0 15,0 21-15,21-42 0,0 21 0,0 1 16,0-22-16,0 21 0,22-21 0,-22 0 16,21 0-16,-21 0 0,22 0 15,-22 0-15,21 0 0,-21 0 0,22-21 16,-22-1-16,0 1 0,0 0 0,22 0 15,-22 0-15</inkml:trace>
  <inkml:trace contextRef="#ctx0" brushRef="#br0" timeOffset="33114.96">15557 6625 0,'0'-21'31,"0"0"-15,-21 21-16,21-21 31,0 42 0,0 0-15,0 0-16,0 0 15,0 1-15,0-1 0,0 0 16,0 0-16,0 0 16,0 0-16,-21-21 15,0 0-15,21 22 16,-21-22-16</inkml:trace>
  <inkml:trace contextRef="#ctx0" brushRef="#br0" timeOffset="33612.41">15706 6604 0,'0'0'0,"21"-21"31,-21 0-31,21 0 15,-21-1 157,21 22-109,0 0-32,-21 22-15,0-1-16,0 0 0,0 0 15,0 0-15,0 0 0,0 1 16,0-1-16,0 0 0,0 0 0,-21 0 16,21 0-16,0 1 0,-21-1 0,21 0 15</inkml:trace>
  <inkml:trace contextRef="#ctx0" brushRef="#br0" timeOffset="34231.05">17526 6985 0,'-21'0'15,"42"0"63,-21-21-78,0 0 16,0 0 0,-21 21-1,0 0 1,-1 0-1,22 21 1,0 0 15,22-21-15,-1 0 0,0 0-16,-21 21 0</inkml:trace>
  <inkml:trace contextRef="#ctx0" brushRef="#br0" timeOffset="34550.87">17441 7324 0,'0'21'0,"0"-42"0,0 63 0,0-21 15,21-21 16,1 0-15,-1-21 0,-21 0-16,0 0 15,0 0-15,-21 21 32,-1 0-32,1 0 0,0 0 15,0 0 1,21 21-16,0 0 15,21-21 1,0 0-16,0 0 0,1 0 0,-1 0 16,21 0-16,-21 0 0</inkml:trace>
  <inkml:trace contextRef="#ctx0" brushRef="#br0" timeOffset="35387.01">18330 6943 0,'0'-21'0,"21"-22"31,-21 22-15,0 0 93,0 0-62,0 0-31,22 21-16,-22-22 15,21 22-15,0 0 0,0-21 0,0 21 16,0 0-16,1 0 0,-1 0 16,0 0-16,0 0 0,0 0 15,0 0-15,1 0 0,-1 21 0,0 1 16,-21-1-16,21 0 0,-21 0 15,0 0-15,0 0 0,0 22 16,0-22-16,0 0 0,-21 21 0,-21-20 16,20-1-16,-20 0 0,0 0 15,-1 0-15,1 0 0,0 1 0,-1-1 16,22-21-16,0 0 0,0 21 0,0-21 16,0 0-1,42 0 1,0-21-1,0 21-15,0 0 0,0-21 0,1 21 16,-1-22-16,21 22 0,-21 0 0,0 0 16,22 0-16,-22 0 0,0 0 15,21 0-15,-20 0 0,-1 0 0,0 0 16,21 0-16,-21 22 0,1-1 16,-1 0-16,-21 0 15,0 0-15,0 0 0,0 1 0,0-1 16,0 0-16,-21-21 0,-1 21 0,1 0 15,-21 0-15,0-21 0,20 22 16,-20-22-16,0 0 0,-1 21 0,22-21 16,-21 0-16,21 0 0,-22 0 0,22 21 15,0-21-15,0 0 0,0 0 16,0 0-16,21-21 47,21 21-47,0-21 0,0-1 0,0 22 15</inkml:trace>
  <inkml:trace contextRef="#ctx0" brushRef="#br0" timeOffset="36002.67">19135 6985 0,'0'0'0,"21"-42"16,-21 21-16,21-1 0,0 22 16,-21-21-16,21 21 0,0-21 15,1 21-15,-1 0 0,0-21 0,21 21 16,-21 0-16,22 0 0,-22 0 0,21 0 16,-21 0-16,22 0 0,-22 0 15,0 0-15,0 0 0,0 0 0,1 21 16,-22 0-16,0 0 0,0 1 15,0-1-15,0 0 0,0 0 0,0 0 16,-22 0-16,1 1 0,0-1 0,0 0 16,-21 21-16,20-21 15,-20 1-15,0-1 0,-1 21 0,1-21 16,0 0-16,-1 1 0,22-1 0,-21 0 16,0-21-16,20 21 0,1-21 15,0 21-15,0-21 0,0 0 16,42 0 15,0 0-31,0 0 16,0 0-16,1 0 0,20 0 0,-21 0 15,0 0-15,22 0 0,-1 0 16,0 0-16,-21 0 0,22 0 0,-1 0 16,0 0-16,-20 0 0,20 0 15,-21 0-15,0-21 0,0 21 16,1 0-16,-1 0 15,-21-21 64,0 0-64,21 21 1,-21-21-16</inkml:trace>
  <inkml:trace contextRef="#ctx0" brushRef="#br0" timeOffset="36786.91">20743 7303 0,'0'-22'0,"0"1"31,0 0-15,0 0-1,21 21 1,1 0-1,-1 0-15,0 0 32,-21 21-32,0 0 0,0 0 15,0 1 1,0-1-16,-21-21 31,0 0-31,-1 0 16,1 0-16,0 0 15,0 0-15,0 0 16,21-21-16,0-1 16,0 1-16,21 21 15,0-21-15,0 21 0,0 0 16,1 0 0,-1 0-1,-21 21 1,0 0-16,0 1 15,0-1-15,0 0 0,-21 0 16,-1-21 0,22 21-16,-21-21 15,0 0-15,0 0 32,21-21-17,0 0-15,0 0 16,0 0-16,0-1 15,21 22-15,0-21 16,0 21 0,1 0-16,-1 0 15,-21 21-15,0 1 16,21-22-16,-21 21 0,0 0 16,0 0-16,0 0 0,0 0 0,-21 1 15,0-1-15,-1 0 0,1 0 0,-21 0 16,21 0-16,0-21 0,-22 22 15,22-1-15,-21-21 0,21 21 0,-22-21 16,22 21-16,0-21 0</inkml:trace>
  <inkml:trace contextRef="#ctx0" brushRef="#br0" timeOffset="37787.4">10731 8890 0,'0'0'0,"0"-21"16,-21 21 30,0 0-30,0 0 0,21 21-1,21-21 32,0 0-31,-21-21-1,0 0 1,0 42 31,0 0-47,-21-21 0,21 21 0,-21 0 16,21 1-16,0-1 0,0 0 0,0 0 15,0 0-15,0 0 0,0 1 16,21-22-1,0 0-15,0 0 0,22 0 16,-22 0-16</inkml:trace>
  <inkml:trace contextRef="#ctx0" brushRef="#br0" timeOffset="38227.15">11324 8848 0,'-21'0'31,"0"0"-15,21 21-1,0 0-15,21-42 63,0 0-48,0 0-15,-21-1 16,0 1-16,0 0 16,-21 21-1,0 0 1,0 0-16,0 21 15,21 0-15,-22 1 0,22-1 16,-21-21-16,21 21 0,0 0 16,0 0-16,0 0 0,-21 1 0,21-1 0,0 0 15,0 0-15,0 0 16,21-21-16,0 21 16,1-21-16,-1 0 0,0 0 0</inkml:trace>
  <inkml:trace contextRef="#ctx0" brushRef="#br0" timeOffset="38786.82">11790 9081 0,'0'-43'32,"0"22"-32,0 42 156,0 0-141,-21 1-15,21-1 0,0 0 0,0 0 16,0 0-16,0 0 0,0 22 16,-22-22-16,22 0 0,0 0 15,-21 22-15,21-22 0,0 0 0,0 0 16,0 0-16,0 0 0,-21 1 0,21-1 16,0 0-16,-21-21 15,21 21-15,0-42 31,21 0-15,0 21-16,-21-21 0</inkml:trace>
  <inkml:trace contextRef="#ctx0" brushRef="#br0" timeOffset="39263.33">12361 9123 0,'0'0'0,"0"-21"0,21 21 0,-21-21 16,0-1 0,-21 22-1,0 0-15,0 0 0,0 0 0,0 0 16,-1 0-16,-20 0 0,21 22 16,0-1-16,0-21 0,-1 21 0,1-21 15,0 21-15,21 0 0,0 0 16,0 1-1,21-22 1,-21 21-16,21-21 0,1 0 16,-1 0-16,21 21 0,-21-21 15,0 21-15,1-21 0,-1 21 0,0-21 16,0 21-16,0 1 0,-21-1 16,21-21-16,-21 21 0,0 0 15,0 0-15,-21-21 16,0 21-16,0-21 0,0 0 0,0 22 15,-22-22-15,22 0 0,-21 0 0,21 0 16,-22 0-16,1 0 0,21 0 16,0 0-16,-22 0 0,22 0 0,0 0 15,0 0-15,0 0 0,-1 0 16,1 0-16,21-22 31,0 1-31,0 0 16,0 0-16,0 0 15</inkml:trace>
  <inkml:trace contextRef="#ctx0" brushRef="#br0" timeOffset="39476.21">11853 8784 0,'0'0'0,"0"-21"0,0 0 15,21 21 48,1 0-47,-22 21-16</inkml:trace>
  <inkml:trace contextRef="#ctx0" brushRef="#br0" timeOffset="40855.42">12954 8932 0,'21'-21'62,"0"21"-62,0 0 0,1-21 0,-1 21 16,0 0-16,21-21 0,-21 21 16,1-21-16,-1 21 0,21-21 0,-21 21 15,0-22-15,1 1 16,-22 0-16,0 0 0,0 0 16,-22 21-1,1-21-15,-21 21 0,0 0 16,-1 0-16,1 0 0,0 0 0,-22 21 15,22-21-15,-1 21 0,1 0 0,0 0 16,21 22-16,-1-22 0,1 0 16,0 0-16,21 21 0,0-20 0,0-1 15,0 0-15,0 0 0,21 0 0,0 0 16,1-21-16,-1 22 0,21-22 16,-21 0-16,22 21 0,-1-21 0,0 0 15,-21 0-15,22 0 0,-22 0 16,21 0-16,-21 0 0,1 0 0,-44 0 47,1 0-47,-21 0 0,21 0 0,-22 0 15,1 21-15,0-21 0,21 21 0,-22 0 16,1 0-16,21 1 0,-22-1 16,22 0-16,0 0 0,0 0 0,21 0 15,0 1-15,0-1 0,0 0 0,0 0 16,0 0-16,0 0 0,21 1 15,0-22-15,0 0 0,22 21 0,-1-21 16,-21 0-16,22 0 0,-1 0 0,21 0 16,-20 0-16,-1 0 0,22 0 15,-22-21-15,21-1 0,-20 22 16,-1-21-16,0 0 0,1 0 0,-22 21 16,0-21-16,0 0 0,0-1 0,1 1 15,-22 0-15,0 0 0,0 0 16,0 0-16,0-1 0,-22 22 31,22 22-15,-21-1-16,21 0 0,-21 0 0,21 0 15,0 0-15,0 1 0,-21-1 0,21 0 16,0 0-16,0 0 0,0 0 0,0 1 16,0-1-1,0 0-15,0-42 47,0 0-47,0-1 16,0 1-16,0 0 0,0 0 15,0 0-15,21-22 0,0 22 16,0 0-16,1-21 0,-1 21 0,0-1 16,0 1-16,0 0 0,0 0 0,1 21 15,20 0-15,-21-21 0,0 21 16,0 0-16,1 21 0,-1-21 15,-21 21-15,0 0 0,21 0 16,0 1-16,-21-1 0,0 0 16,0 0-16,21 0 0,-21 0 15,0 1-15,0-1 0,0 0 0,0 0 16,0 0-16,-21-21 16,0 0-1,0 0 1,21-21-16,0 0 15,0 0-15,21 0 16,0-1-16,0-20 0,0 21 0,1 0 16,-1 0-16,21-1 0,0-20 0,1 21 15,-1 0-15,0 21 16,-20-21-16,20 21 0,0 0 0,1 0 16,-22 0-16,0 21 0,0-21 0,0 21 15,0 0-15,1 21 0,-22-20 16,0-1-16,0 0 0,0 21 0,0-21 15,0 1-15,0-1 0,-22 0 0,1 0 16,0 0-16,0-21 0,0 21 0,0 1 16,-1-22-16,1 0 0,42-22 47,1 22-47,-1-21 0</inkml:trace>
  <inkml:trace contextRef="#ctx0" brushRef="#br0" timeOffset="41163.25">14753 9102 0,'0'0'0,"0"-21"16,0 42 0,0 0-1,0 21-15,0-21 0,0 1 16,0 20-16,0 0 0,-21 1 15,21-1-15,0 0 0,-21 22 0,21-22 16,0 22-16,0-1 0,0 1 16,0-1-16,-21 1 0,21-22 0,0 21 15,-22 1-15,22-1 0,0-20 0,-21-1 16,21 22-16,0-22 0,0 0 16,0 1-16,0-22 0,-21 0 0,21 0 15,0 0-15,0-42 31,0 0-31,0 0 0,0 0 16,0-22-16,0 22 0</inkml:trace>
  <inkml:trace contextRef="#ctx0" brushRef="#br0" timeOffset="41464.07">14753 9271 0,'0'0'0,"0"-21"0,0 0 15,0 0-15,21-1 16,0 22-16,1 0 16,-1 0-16,0 0 0,0 0 0,21 0 15,-20 22-15,-1-22 0,0 21 0,0 0 16,0-21-16,-21 21 0,0 0 16,0 0-16,0 1 0,0-1 15,-21 0-15,0 0 0,0 0 0,-22 0 0,22-21 16,0 22-16,-21-22 0,21 0 15,-1 21-15,1-21 0,0 0 16,0 0-16,0 0 0,0 0 0,21-21 31,21-1-15,0 22-16,0-21 0,0 0 0</inkml:trace>
  <inkml:trace contextRef="#ctx0" brushRef="#br0" timeOffset="41735.03">15388 8742 0,'0'0'0,"0"-21"0,0-22 31,0 65-31,-21-1 0,0 0 16,21 0-16,-21 21 0,-1 1 0,22-1 15,-21 22-15,0-22 0,21 0 16,-21 1-16,21-1 0,0 0 0,-21 1 15,0-1-15,21 0 0,-22-21 0,22 1 16,0 20-16,0-21 0,0 0 16,0 0-16,0 1 15,22-22 1,-1 0 0,0 0-16,21 0 0,-21-22 0,1 1 15,20 0-15</inkml:trace>
  <inkml:trace contextRef="#ctx0" brushRef="#br0" timeOffset="42087.04">15600 9208 0,'0'0'0,"0"-22"0,0 44 31,-21-22-31,-1 21 16,1 0-16,0 0 0,21 0 0,0 0 16,-21 1-16,21-1 15,0 0-15,0 0 0,0 0 0,0 0 16,21 1-16,0-22 0,0 0 15,1 21-15,-1-21 0,0 0 16,21 0-16,-21 0 0,22 0 0,-22 0 16,0 0-16,0-21 0,0 21 0,1-22 15,-1 1-15,0 21 0,-21-21 16,0 0-16,0 0 0,0 0 0,0-22 16,0 22-16,-21 0 0,0 0 0,-1 0 15,1-1-15,0 1 0,0 21 16,0 0-16,0 0 0,-1 0 15,1 0-15,0 0 0,0 0 0,0 21 16,21 1-16,-21-22 0,21 21 16,0 0-16,0 0 0,21 0 15,0 0-15,0-21 0,0 22 0,0-22 16,22 0-16,-22 0 0</inkml:trace>
  <inkml:trace contextRef="#ctx0" brushRef="#br0" timeOffset="42655.07">16214 9271 0,'0'-21'0,"-22"-21"31,22 20-31,-21 22 0,0 0 16,0 22-16,0-1 16,21 0-16,0 0 0,0 0 15,0 0-15,0 1 16,0-1-16,0 0 0,0 0 0,21 0 15,0-21-15,0 21 0,0-21 0,1 0 16,-1 0-16,0 0 0,21 0 16,-21 0-16,22 0 0,-22 0 0,0 0 15,0 0-15,0 0 0,1-21 0,-1 0 16,0 21-16,0-21 0,-21 0 16,0 0-16,21-1 0,-21 1 15,21 21-15,-21-21 0,0 0 0,0 42 47,0 0-47,0 0 0,0 1 16,-21 20-16,21-21 0,-21 21 0,0 1 15,21-1-15,0 22 0,0-22 16,0 21-16,0 1 0,0-1 0,0 1 16,21-1-16,0 1 0,0-1 0,-21 1 15,22-1-15,-22 1 0,0-22 16,21 22-16,0-1 0,-21-20 15,21-1-15,-21 0 0,0 1 0,0-22 16,0 21-16,0-21 0,-21-21 0,0 0 16,0 0-16,-1 0 0,-20 0 15,21 0-15,0-21 0,-22 0 0,22 0 16,-21 0-16,21-1 0,0-20 0,-1 21 16,1-21-16,0-1 0,21 22 15,0-21-15,0-1 0,-21 1 0,21 21 16,0-21-16,0-1 0,0 1 0,0 0 15,0-1-15,21 1 0,0-22 16</inkml:trace>
  <inkml:trace contextRef="#ctx0" brushRef="#br0" timeOffset="43043.36">16785 9335 0,'21'0'47,"0"0"-31,1-22-16,-1 22 0,0 0 0,0-21 16,0 21-16,0-21 0,1 21 0,-1-21 15,-21 0-15,21 21 16,-21-21-16,0-1 15,0 1-15,-21 21 16,0 0-16,-1 0 0,1 0 16,0 0-16,0 21 0,-21 1 0,20-22 15,1 21-15,0 0 0,21 0 0,-21 21 16,21-20-16,-21-1 0,21 0 16,0 0-16,0 0 0,0 0 15,21 1-15,0-22 16,0 21-16,0-21 0,22 0 15,-22 0-15,0 0 0,0 0 0,22 0 16,-22 0-16,0 0 0,21 0 16</inkml:trace>
  <inkml:trace contextRef="#ctx0" brushRef="#br0" timeOffset="43362.6">17335 9271 0,'0'-21'0,"22"21"47,-22-21-31,21 21-16,0 0 0,-21-21 0,21 21 15,0 0-15,0-22 16,-21 1 0,-21 21-1,0 0-15,0 0 16,-21 21-16,20 1 0,-20-1 0,21 0 15,0-21-15,0 42 0,-1-21 0,1 1 16,21-1-16,-21 0 0,21 0 16,0 0-16,0 0 0,0 1 15,21-1-15,0-21 0,1 0 0,-1 21 16,0-21-16,0 0 0,21 0 16,-20 0-16,-1-21 0,0 0 0,0 21 15,21-22-15</inkml:trace>
  <inkml:trace contextRef="#ctx0" brushRef="#br0" timeOffset="43879.3">17166 8509 0,'21'0'15,"-21"21"16,0 0-15,0 1-16,-21-22 16,21 21-16,-21-21 15,21 21-15,0 0 16</inkml:trace>
  <inkml:trace contextRef="#ctx0" brushRef="#br0" timeOffset="44087.18">17378 8488 0,'21'-21'0,"-42"42"0,63-42 0,-21 21 31,0 0-31,-21 21 16,0 0-1,0 0 1,0 0-16,0 1 0,0-1 16,0 0-16,-21-21 15,21 21-15,0 0 16</inkml:trace>
  <inkml:trace contextRef="#ctx0" brushRef="#br0" timeOffset="44607.23">18309 8932 0,'21'0'62,"-21"-21"-46,-21 21 15,0 0-15,21-21 77,0 42-30,0 0-47,0 1-16</inkml:trace>
  <inkml:trace contextRef="#ctx0" brushRef="#br0" timeOffset="44903.07">18330 9271 0,'0'0'0,"21"0"62,1 0-62,-22-21 16,0 0 0,-22 21-1,1 0-15,0 0 16,0 0 0,0 0-16,21 21 0,-21-21 15,42 0 16,0 0-15</inkml:trace>
  <inkml:trace contextRef="#ctx0" brushRef="#br0" timeOffset="45469.74">19431 8551 0,'0'0'0,"21"-21"0,-21 0 0,0 0 16,0 0-16,0 0 0,0-1 0,0 1 15,-21 42 17,0 1-32,21 20 0,-21-21 0,-1 21 15,1 1-15,0-1 0,0 0 16,-21 1-16,20 20 0,1-20 0,0-1 16,0 21-16,0-20 0,0-1 15,21 0-15,0-20 0,0 20 16,0-21-16,0 0 0,0 0 0,0 1 15,21-22-15,-21 21 0,21-21 0,0 0 16,0 0-16,0 0 0,1 0 16,-1 0-16,0 0 0,0 0 0,0 0 15,0-21-15,1-1 0,-22 1 0,21 21 16,0-21-16,-21 0 0,0 0 16</inkml:trace>
  <inkml:trace contextRef="#ctx0" brushRef="#br0" timeOffset="45650.64">19092 8911 0,'0'0'16,"-21"0"-16,0 0 0,0 0 0,42 0 31,0 0-15,0 0-16,22 0 0,-22 0 15,0 0-15,21 0 0,-21 0 16,22 0-16,-1 0 0,0 0 0,1 0 15,-22 0-15,21 0 0,1 0 0</inkml:trace>
  <inkml:trace contextRef="#ctx0" brushRef="#br0" timeOffset="46073.31">19748 8869 0,'0'0'0,"0"-21"16,0 0-16,0-1 15,22 1-15,-1 21 0,0-21 16,0 21-16,0 0 16,0 0-16,1 0 0,-1 0 15,-21 21-15,21-21 0,0 21 0,0 1 16,-21-1-16,21 21 0,-21-21 16,22 0-16,-22 1 0,21 20 0,-21-21 15,0 0-15,0 0 0,0 1 16,0-1-16,0 0 0,0 0 15,-21 0-15,-1 0 0,1-21 16,21-21 15,0 0-31,0 0 16,0 0-16,0 0 16,21-1-16,-21 1 0,22-21 0,-22 21 15,21 0-15,-21-22 0,0 22 0,21 0 16,0 0-16,-21 0 0,21-1 15,0 22-15,1 0 0,-1 0 16,0 0-16,0 0 16,0 0-16,0 0 15,1 0-15,-1 0 0</inkml:trace>
  <inkml:trace contextRef="#ctx0" brushRef="#br0" timeOffset="46466.77">20426 8784 0,'0'0'0,"0"-21"15,0 0 1,0 42 0,0 0-1,0 0-15,0 22 16,0-22-16,0 0 0,0 21 0,0-20 16,-21 20-16,21-21 0,0 0 0,0 22 15,-22-22-15,22 0 0,0 0 16,0 0-16,0 0 0,0 1 0,0-1 15,22 0-15,-1-21 0,0 0 0,0 0 16,0 0-16,0 0 0,1 0 16,20 0-16,-21 0 0,0 0 0,0-21 15,22 21-15,-22-21 0,0-1 0,0 1 16,-21 0-16,21 0 0,-21 0 16,22 0-16,-22-22 0,0 22 15,0-21-15,0 21 0,0-22 0,0 22 16,0 0-16,0 0 0,0 0 15,21-1-15,0 44 47,-21-1-47,21-21 16,0 21-16</inkml:trace>
  <inkml:trace contextRef="#ctx0" brushRef="#br0" timeOffset="46931.21">21124 9017 0,'-21'0'15,"42"0"17,0-21-17,1 21-15,-1 0 0,0 0 0,0-21 16,0 21-16,0-21 0,1 21 15,-1-22-15,0 1 0,21 21 0,-21-21 16,1 0-16,-1 0 0,-21 0 0,21-1 16,-21 1-16,0 0 0,0 0 15,0 0-15,0 0 0,-21 21 16,0 0 0,-1 0-16,1 0 0,0 0 15,-21 21-15,21-21 0,-1 21 0,1 21 16,0-21-16,0 1 0,0 20 0,0-21 15,-1 21-15,22 1 0,-21-22 16,21 0-16,0 21 0,0-20 0,0-1 16,0 0-16,0 0 0,21 0 15,1 0-15,-1-21 0,-21 22 0,21-22 16,0 0-16,0 0 0,0 0 0,1 0 16,-1 0-16,0 0 15,0 0-15,0 0 16,-21-22-16,21 22 15,1-21-15,-22 0 16,21 21 0,0 0-16,-21-21 0</inkml:trace>
  <inkml:trace contextRef="#ctx0" brushRef="#br0" timeOffset="47498.88">21907 9229 0,'0'-21'94,"22"21"-78,-1 0-16,0-22 15,0 22 1,0-21-16,0 21 16,-21 21 15,-21 1-31,21-1 15,-21-21-15,0 21 0,0-21 16,21 21-16,-21-21 16,-1 0-1,22-21 17,0 0-17,0 0-15,0-1 16,22 22-16,-1-21 0,0 21 15,0 0-15,0 0 16,-21 21 0,0 1-16,0-1 15,0 0-15,0 0 0,-21 0 16,-21 0-16,-1 22 0,22-22 16,-21 0-16,0 0 0,-1 0 15,1 1-15,0-1 0,-1 0 0,1 0 16</inkml:trace>
  <inkml:trace contextRef="#ctx0" brushRef="#br0" timeOffset="48415.19">10985 10964 0,'0'-21'156,"0"0"-109,-21 21-16,21 21-31,-21-21 0,21 21 0,0 1 16,0-1-16,0 0 0,0 0 16,0 0-16,0 0 0,0 1 0,0-1 15,0 0-15,0 0 0,0 0 0,0 0 16,0 1-16,0-1 0,21 0 15,0-21-15,1 0 16,-1 0-16,0 0 0</inkml:trace>
  <inkml:trace contextRef="#ctx0" brushRef="#br0" timeOffset="48843.95">11409 11028 0,'0'-42'16,"0"63"31,0 0-47,-21 0 16,21 0-16,0 0 15,21-21 16,0 0-15,-21-21 15,0 0-15,0 0 0,-21 21-1,0 0 1,21 21-16,0 0 15,0 0 1,0 1-16,0-1 16,0 0-1,21-21-15,0 0 16,0 21-16,0-21 16</inkml:trace>
  <inkml:trace contextRef="#ctx0" brushRef="#br0" timeOffset="49643.49">12277 11388 0,'42'-21'16,"-21"-1"-1,-21 1 1,21 0-16,0 0 0,-21 0 16,0 0-16,0-1 0,0 1 15,0 0-15,0 0 0,0 0 16,-21 0-16,0 21 0,0 0 0,0-22 15,0 22-15,-1 0 0,1 0 0,0 0 16,0 22-16,0-1 0,-22-21 0,22 21 16,0 0-16,0 0 0,0 0 15,0 1-15,-1 20 0,22-21 16,-21 0-16,21 0 0,0 1 0,0-1 16,0 0-16,0 0 0,21-21 15,1 21-15,-1-21 0,0 0 0,0 0 16,0 0-16,0 0 0,1 0 0,20 0 15,-21 0-15,0 0 0,0-21 16,22 21-16,-22-21 0,0 0 0,0 21 16,-21-21-16,21-1 0,-21 1 0,22 21 15,-22-21-15,0 0 0,0 0 16,0 42 15,0 0-31,0 0 16,0 0-16,0 1 0,0 20 15,0-21-15,0 21 0,0-20 0,0 20 16,0 0-16,0 1 0,0-1 0,21 21 16,-21-20-16,21 20 0,-21-20 15,0 20-15,0 1 0,0-1 0,0 1 16,0-1-16,0 1 0,0-22 0,0 21 16,0-20-16,-21-1 0,21 0 0,-21-20 15,-1 20-15,1-21 0,0 0 16,0-21-16,0 21 0,0-21 0,-1 22 15,1-22-15,-21 0 0,21 0 16,-22-22-16,22 1 0,0 0 0,-21 0 16,21 0-16,-22-22 0,22 22 15,0-21-15,0 0 0,21-1 0,0 1 16,0 0-16,0-1 0,0 1 0,0 0 16,21 20-16,-21-20 0,42 21 0,-21-21 15,1 20-15,20 1 0,0 0 16,-21 0-16,22-21 0,-1 20 0,0 1 15</inkml:trace>
  <inkml:trace contextRef="#ctx0" brushRef="#br0" timeOffset="49879.03">12763 11303 0,'0'-21'16,"0"42"-16,0-63 0,0 63 31,-21 0-16,21 0-15,0 0 16,-21 1-16,21-1 0,0 0 0,0 0 16,0 0-16,0 0 0,0 1 0,0-1 15,0 0 1,0-42 15,0 0-15,0-1-16</inkml:trace>
  <inkml:trace contextRef="#ctx0" brushRef="#br0" timeOffset="50054.93">12721 11113 0,'0'-22'0,"0"44"0,0-65 16,21 43 30,0 0-46,1 0 0,-1 0 16,0 0-16,0 0 0,0 0 16,0 0-16,1 21 0,-1-21 0</inkml:trace>
  <inkml:trace contextRef="#ctx0" brushRef="#br0" timeOffset="50407.81">13081 11240 0,'0'-22'31,"21"22"-31,0 0 16,0 0-16,1 0 15,-1 0-15,0 0 0,0 0 0,0 22 16,0-1-16,1 0 0,-1 0 16,-21 21-16,21-20 0,-21-1 0,0 21 15,0-21-15,0 0 0,0 1 0,0-1 16,0 0-16,-21 0 0,21 0 15,-21-21-15,-1 0 0,22 21 0,-21-21 16,21-21 0,0 0-16,0 0 15,0 0-15,0 0 0,0-1 16,0 1-16,0 0 0,21 0 0,1-21 16,-22 20-16,21 1 0,0-21 15,0 21-15,0 0 0,0-1 16,22 1-16,-22 0 0,0 21 0,0 0 15,0 0-15,1 0 0,-1 0 0,0 0 16</inkml:trace>
  <inkml:trace contextRef="#ctx0" brushRef="#br0" timeOffset="50743.61">13631 11451 0,'-21'21'31,"42"-42"-31,0 0 16,1 21-16,-1-21 16,-21 0-16,21 0 0,0-1 0,0-20 15,0 21-15,-21 0 0,22-22 0,-22 22 16,21-21-16,-21 21 0,0 0 16,0-22-16,0 22 0,0 0 0,0 0 15,-21 21-15,-1 0 16,1 0-16,0 0 0,0 21 15,21 0-15,0 21 0,-21-20 16,21 20-16,-21-21 0,21 21 0,0 1 16,0-22-16,0 21 0,0-21 0,0 22 15,0-22-15,0 0 16,0 0-16,0 0 0,21 1 0,0-1 16,0-21-16,0 0 15,0 0-15,1 0 0,-1 0 0</inkml:trace>
  <inkml:trace contextRef="#ctx0" brushRef="#br0" timeOffset="51807.42">14118 11515 0,'0'0'0,"0"21"15,21-21 16,0 0-31,1-21 0,-1 21 16,21-21-16,0 21 0,-20-22 16,20 1-16,0 0 0,-21 0 0,22 0 15,-1 0-15,-21-1 0,22-20 0,-22 21 16,0-21-16,-21 20 0,21-20 16,-21 0-16,0-1 0,0 22 0,0-21 15,0 21-15,0 0 0,0-1 0,-21 22 16,0-21-16,0 21 15,-1 0-15,1 0 0,0 21 0,0-21 16,0 22-16,0 20 0,-1 0 16,22 1-16,-21-1 0,0 0 15,0 22-15,0-22 0,21 22 0,0-1 16,-21 1-16,21-1 0,-22 1 0,22-1 16,0 1-16,0 20 0,0-20 15,0 20-15,-21 1 0,21-21 0,0 20 16,0 1-16,0-22 0,0 22 0,0-21 15,0-1-15,0 1 0,0-1 0,0 1 16,0-22-16,0 21 0,0-20 16,0-1-16,0 0 0,0 1 15,0-22-15,0 0 0,0 0 0,0 0 0,0 1 16,21-22-16,1 0 16,-1 0-16,0 0 0,21-22 15,-21 1-15,22 0 0,-22 0 0,21-21 16,-21-1-16,22 1 0,-1 0 0,-21-1 15,22-20-15,-22 20 0,0-20 0,0-22 16,0 22-16,-21-22 0,0 0 16,0 1-16,0-1 0,0 0 0,-21 22 15,-21-22-15,-1 22 0,1 20 0,0 1 16,-1 0-16,-20-1 16,21 22-16,-1 0 0,1 21 0,0 0 15,20-21-15,1 21 0,0 0 0,42 0 31,0 0-31,1 0 0,-1 0 16,21 0-16,-21 0 0,22-21 0,-1 21 16,0-21-16,1-1 0,-1 22 0,0-21 15,1 0-15,-1 0 0,0 0 16,-21 0-16,22-1 0,-22-20 0,0 21 16,0 0-16,0-22 0,-21 22 0,22 0 15,-22 0-15,0 0 0,0 0 16,-22 21-1,1 21-15,0-21 16,21 21-16,0 0 0,0 0 16,-21 0-16,21 1 0,0 20 0,0-21 15,0 0-15,0 0 0,21 1 16,-21-1-16,21-21 0,0 0 16,-21 21-16,22-21 0,-1 0 0,0 0 15,0 0-15,0 0 0,0 0 0,1-21 16,-1 21-16,0-21 0,-21-1 15,21 1-15,-21 0 0,21 0 0,-21 0 16,0 0-16,0-1 0,0 1 0,0 0 16,0 0-16,0 42 31,0 0-31,0 0 16,0 1-16,0-1 0,0 0 15,0 0-15,0 0 0,-21 0 0,21 1 16,0-1-16,0 0 0,21-21 47,0-21-47</inkml:trace>
  <inkml:trace contextRef="#ctx0" brushRef="#br0" timeOffset="51967.33">15261 11240 0,'0'-22'0,"0"44"0,0-65 16,0 22-16,0 0 0,0 0 15,-21 21-15,21 21 47,0 0-47,21-21 0,-21 21 16,21 0-16,0-21 0,-21 22 0,22-1 16</inkml:trace>
  <inkml:trace contextRef="#ctx0" brushRef="#br0" timeOffset="53091.05">15536 11345 0,'0'0'0,"21"0"16,1 0-1,-1 0-15,-21-21 16,21 0-16,0 21 0,-21-21 16,21 21-16,-21-21 0,0 0 0,21 21 15,-21-22-15,0 1 16,-21 21-1,0 0-15,21 21 0,-21-21 0,0 22 16,0-1-16,-1 0 0,1 0 0,21 21 16,-21-20-16,21-1 0,0 0 15,0 0-15,0 0 0,0 0 0,0 1 16,0-1-16,21-21 0,0 21 16,1-21-16,-1 0 0,0 0 0,0 0 15,21 0-15,-20 0 0,20 0 16,0-21-16,1 21 0,-1-21 0,0-1 15,1 1-15,-1 0 0,-21 0 0,0 0 16,0 0-16,1-1 0,-22 1 16,0 0-16,0 0 0,0 0 0,-22 21 31,1 21-31,0 0 16,0 0-16,21 0 0,0 1 15,-21-1-15,0 21 0,21-21 0,-22 0 0,22 1 16,0-1-1,0 0-15,0 0 16,0-42 0,0 0-1,0 0-15,22-1 16,-1 1-16,0 0 0,0-21 0,-21 21 16,21-1-16,0-20 0,1 21 0,-1 0 15,0 0-15,0-1 0,0 22 16,0 0-16,1 0 0,-1 0 15,0 0-15,0 0 0,-21 22 16,0-1-16,0 0 0,0 0 16,0 0-16,0 22 0,0-22 0,21 0 15,-21 0-15,21 0 0,1 0 0,-1 1 16,0-22-16,0 21 0,21 0 16,-20-21-16,-1 0 0,21 0 0,0 0 15,-20 0-15,20 0 0,-21 0 0,21 0 16,-20 0-16,20 0 0,-21-21 15,0 0-15,0-1 0,-21 1 0,0 0 16,0 0-16,0 0 0,0-22 0,0 22 16,0-21-16,0 21 15,0 0-15,-21-22 0,0 22 0,0 21 16,0-21-16,0 21 0,-1 0 0,1 0 16,0 0-16,-21 21 0,21 0 15,-1 0-15,1 1 0,-21-1 0,21 21 16,0-21-16,-1 22 0,22-22 0,0 0 15,0 0-15,0 21 0,0-20 16,0-1-16,22 0 0,-22 0 16,21-21-16,0 0 0,0 0 0,21 0 15,-20 0-15,-1 0 0,0 0 16,0 0-16,0-21 0,0 0 0,1 0 16,-1-1-16,0 1 0,0 0 15,0 0-15,0-21 0,1 20 16,-22-20-16,0 0 0,21-22 0,-21 22 15,21 0-15,-21-1 0,0 1 0,21 0 16,-21-1-16,0 22 0,0-21 16,0 21-16,0-1 0,0 44 31,0-1-31,-21 0 16,21 0-16,-21 21 0,0 1 0,21-22 15,0 21-15,0 1 0,-22-1 0,22 0 16,0 1-16,0-1 15,0 0-15,0-21 0,0 22 0,0-22 16,0 0-16,0 0 0,22 0 0,-22 1 16,21-1-16,0-21 0,0 0 15,0 0-15,0 0 0,1 0 16,-1-21-16,0 21 0,-21-22 16</inkml:trace>
  <inkml:trace contextRef="#ctx0" brushRef="#br0" timeOffset="53679.47">17886 10964 0,'21'0'63,"0"0"-48,-21-21 1,0 0-1,-21 21 17,0 0-17,21 21 17,0 0 14,0 1-14</inkml:trace>
  <inkml:trace contextRef="#ctx0" brushRef="#br0" timeOffset="54059.25">17886 11261 0,'0'21'0,"0"42"32,0-41-32,21-22 15,0 0-15,0-22 32,-21 1-32,0 0 15,0 0 1,-21 0-1,0 21 1,0 21 0,0 0-16,21 0 15,0 0 1,0 1 0,0-44 30,21 1-30,-21 0-16,21 0 16,-21 0-16</inkml:trace>
  <inkml:trace contextRef="#ctx0" brushRef="#br0" timeOffset="54755.85">16891 10266 0,'0'0'0,"0"-21"15,0 42 16,0 0-31,0 0 16,0 0-16,0 1 0,-21-1 16,21 0-16,-21-21 0,21 21 15,0 0-15,0 0 16,-22-21-16,22 22 16,0-44 15,22 1-31</inkml:trace>
  <inkml:trace contextRef="#ctx0" brushRef="#br0" timeOffset="54918.76">17060 10245 0,'0'0'0,"0"21"32,0 0-17,0 0-15,0 0 16,-21-21-16,21 22 0,-21-22 15,21 21-15,0 0 0,0 0 32</inkml:trace>
  <inkml:trace contextRef="#ctx0" brushRef="#br0" timeOffset="56695.01">19071 10922 0,'0'-21'16,"42"-21"-1,-42 20-15,0 44 32,0-1-32,0 0 15,0 0-15,0 0 0,0 0 16,-21 22-16,21-22 0,-21 0 0,21 21 16,-21-20-16,21 20 0,0-21 0,-21 21 15,0-20-15,-1-1 0,22 0 0,0 0 16,0 0-16,-21-21 15,21 21-15,-21-21 0,21-21 32,0 0-17,0 0-15,0 0 0,0-22 0,0 22 16,0 0-16,21-21 0,0-1 0,-21 22 16,43-21-16,-22 21 0,0-22 15,21 22-15,-20-21 0,20 21 0,0 0 16,-21 21-16,22-22 0,-1 22 15,-21 0-15,22 0 0,-22 0 0,0 22 16,0-22-16,0 21 0,-21 0 16,21 21-16,-21-21 0,0 1 0,0 20 15,0-21-15,0 21 0,0 1 16,0-22-16,0 0 0,0 21 0,0-20 16,0-1-16,0 0 0,0 0 0,22 0 15,-1-21-15,0 0 16,0 0-16,0 0 0,0 0 0,1 0 15,20 0-15,-21 0 0,0-21 0,22 0 16,-22 21-16,0-21 0,0 0 16,0-1-16,0-20 0,1 21 15,-1 0-15,0-22 0,-21 22 0,0 0 16,21-21-16,-21 21 0,0-1 16,21 1-16,-21 0 0,0 0 0,-21 42 46,21 0-46,-21 0 0,0 22 16,21-22-16,0 0 0,0 21 0,0-20 16,0 20-16,0-21 0,0 0 15,0 22-15,0-22 0,0 0 0,0 0 16,21 0-16,0-21 0,0 21 16,0-21-16,1 0 0,-1 0 15,0 0-15,0 0 0,0 0 0,0 0 16,1 0-16,20-21 0,-21 0 0,0 21 15,0-21-15,1 0 0,-1-22 16,0 22-16,0 0 0,-21-21 0,21 21 16,-21-22-16,21 22 0,-21 0 0,0 0 15,22 0-15,-22-1 0,0 1 16,-22 21 15,1 21-31,21 1 16,-21-1-16,21 0 0,-21 0 15,21 0-15,0 22 0,0-22 0,0 0 0,0 21 16,0-21-16,0 1 16,0 20-16,0-21 0,0 0 0,0 0 15,21 1-15,0-1 0,0-21 16,1 0-16,-1 0 0,21 0 16,-21 0-16,22 0 0,-22 0 0,21 0 15,-21 0-15,22-21 0,-22-1 0,21 1 16,-21 0-16,0 0 0,22 0 15,-22-22-15,0 22 0,0-21 0,0 0 16,-21-1-16,22 1 0,-1 0 16,0-1-16,-21 1 0,0 0 15,0-1-15,21 1 0,-21 0 0,0 20 16,0 1-16,0-21 0,-21 63 31,0-21-31,0 42 0,-1-20 16,1-1-16,0 21 0,0 0 0,21 1 15,-21-22-15,0 21 0,21 1 16,-22-1-16,22 0 0,0 1 0,0-22 16,0 21-16,0 0 0,0-20 15,22-1-15,-1 21 0,-21-21 0,42 0 16,-21-21-16,0 22 0,1-1 16,20-21-16,-21 0 0,0 0 0,22 0 15,-22 0-15,21 0 0,-21 0 16,0-21-16,1-1 0,20 1 0,-21 0 15,0 0-15,0-21 0,1 20 0,-1-20 16,0 0-16,0-1 0,0 1 16,-21 0-16,21-1 0,1-20 0,-1 21 15,0-1-15,-21 1 0,0 0 16,21-1-16,-21 1 0,0 21 0,0 0 16,-21 21-1,0 42 1,0-21-16,-1 21 0,1-20 15,0 20-15,0 0 0,0 22 0,0-22 16,-1 0-16,22 1 0,0-1 0,0 0 16,0 1-16,0-1 0,0 0 15,0-20-15,0-1 0,0 21 0,0-21 16,0 0-16,22 1 0,-1-22 16,0 21-16,0-21 0,0 0 0,0 0 15,1 0-15,-1 0 0,0 0 0,0 0 16,0 0-16,-21-21 15,0-1 1,0 1-16,0 0 16,0 0-1</inkml:trace>
  <inkml:trace contextRef="#ctx0" brushRef="#br0" timeOffset="58191.67">10372 13039 0,'-22'0'0,"-20"0"31,21 0-31,0 0 0,0-21 0,-1 21 16,22-22-16,-21 22 0,0-21 0,21 0 16,0 0-16,0 0 15,0 0-15,0-1 0,0 1 0,0 0 16,21 0-16,0 0 0,1 0 15,-22-1-15,21 22 0,0 0 0,0 0 16,0 0-16,0 0 0,1 0 16,-22 22-16,21-1 0,-21 21 15,0-21-15,0 22 0,0-1 0,0-21 16,0 21-16,-21 1 0,-1 20 16,1-20-16,0-1 0,0 0 15,0 1-15,0-1 0,-1 0 0,1 1 16,21-22-16,0 21 0,0-21 15,0 0-15,0 22 0,0-22 0,21-21 16,1 21-16,-1-21 16,21 0-16,-21 0 0,0 0 0,1 0 15,-1 0-15,0 0 0,-21-21 16,21 21-16,-21-21 16,-21 21-16,0 0 15,0 0-15,-1 0 0,-20 21 16,21-21-16,0 21 0,0 0 0,-1 22 15,1-22-15,21 21 0,0-21 16,0 22-16,0-1 0,0 0 16,0 1-16,21-22 0,1 21 0,-1 0 15,0 1-15,0-22 0,-21 21 0,0 1 16,0-1-16,0 0 0,0-21 16,0 22-16,-21-1 0,0 0 0,0-20 15,-22 20-15,22-21 0,-21 0 16,-1 0-16,1 1 0,0-22 0,-1 21 15,1-21-15,21 0 0,-21 0 0,20 0 16,1 0-16,0 0 0,21-21 16,-21 21-16,21-22 0,-21 22 15,21-21-15</inkml:trace>
  <inkml:trace contextRef="#ctx0" brushRef="#br0" timeOffset="81307.06">11430 12171 0,'0'0'0,"0"-21"0,0 0 16,0-1-16,-21 22 0,21-21 15,-21 21-15,-1 0 16,1 0 0,0 21-1,21 1 1,0-1 0,0-42 30,21-1-30,-21 1-16,0 0 16,0 0-16,-21 21 47,0 21-47,0 0 0,21 0 0,-21 1 15,-1-1-15,22 0 0,0 21 0,0-21 16,0 1-16,-21-1 0,21 0 15,0 0-15,0 0 0,21-21 16,1 0-16,-1 0 0,0 0 16,0 0-16,0 0 0</inkml:trace>
  <inkml:trace contextRef="#ctx0" brushRef="#br0" timeOffset="81622.87">11578 12150 0,'0'21'16,"21"-21"15,0 0-15,1-21-16,-1 0 15,-21-1-15,0 1 31,-21 21-15,-1 0-16,1 0 16,0 21-16,21 1 0,-21-1 15,0 0-15,21 0 0,-21-21 0,21 21 16,-22 0-16,22 1 0,0-1 16,0 0-16,0 0 0,0 0 0,22-21 15,-1 21-15,21-21 0,-21 0 0,22 0 16</inkml:trace>
  <inkml:trace contextRef="#ctx0" brushRef="#br0" timeOffset="82091.61">13208 12383 0,'0'0'16,"0"-22"-16,0 1 0,0 0 15,0 0-15,0 0 16,-21 0-16,0 21 16,-22 0-16,22 0 0,-21 0 15,21 0-15,-22 0 0,1 21 16,0 0-16,-1-21 0,1 21 0,0 0 16,20 0-16,1 1 0,-21-1 15,42 0-15,0 0 0,0 0 16,0 0-16,0 1 0,0-1 0,21-21 15,0 21-15,0 0 0,22 0 0,-1-21 16,0 21-16,1 1 0,-1-1 16,-21 0-16,22 0 0,-1 0 0,-21 0 15,0 22-15,0-22 0,-21 0 0,0 0 16,0 0-16,-21 1 0,0-1 16,-21 0-16,21-21 0,-43 21 0,22-21 15,-1 0-15,-20 0 0,21 0 0,-22 0 16,22 0-16,-1 0 0,1 0 15,0 0-15,-1 0 0,22-21 16,0 0-16,0 21 0,21-21 0,-21 21 16,21-22-16,21 1 15,0 21-15,0 0 16,22-21-16,-22 21 0,21-21 0,-21 21 16</inkml:trace>
  <inkml:trace contextRef="#ctx0" brushRef="#br0" timeOffset="82579">13864 12679 0,'0'0'0,"0"-21"0,-21 0 0,21-1 16,-21 22-16,0-21 0,-1 21 0,1 0 15,0-21-15,0 21 0,0 0 16,-22 0-16,22 0 0,0 0 0,0 21 15,-21 0-15,20 1 0,1-1 0,-21 0 16,21 21-16,0-21 0,-1 22 16,1-22-16,0 21 0,0-21 0,21 22 15,0-22-15,0 0 0,0 0 0,0 0 16,0 1-16,21-22 0,21 21 16,-20-21-16,-1 0 0,21 0 0,-21 0 15,22 0-15,-22 0 0,21-21 16,-21-1-16,22 22 0,-22-21 15,21-21-15,-21 21 0,0-22 0,1 22 16,-1-21-16,0 0 0,-21 20 16,21-20-16,-21 0 0,0 21 0,0-1 15,0 1-15,0 0 0,0 42 32,0 0-32,0 1 0,-21 20 15,21-21-15,-21 21 0,21-20 0,0 20 16,0-21-16,0 21 15,0-20-15,0 20 0,0-21 0,0 0 16,21 0-16,0 1 0,0-22 0,0 0 16,1 21-16,-1-21 0,21 0 15,-21 0-15,22-21 0,-22 21 0,21-22 16,0 1-16</inkml:trace>
  <inkml:trace contextRef="#ctx0" brushRef="#br0" timeOffset="82818.87">14626 12361 0,'0'-42'16,"0"84"-16,0-147 0,21 83 0,-21-20 0,0 21 16,0 0-16,0 0 0,-21 42 15,21 0 1,-21 21-16,0-21 0,21 22 16,-21-1-16,-1 22 0,1-22 0,21 0 15,-21 1-15,0 20 0,21-21 16,0 1-16,-21-1 0,21 0 0,-21 1 15,21-1-15,0-21 0,0 22 0,0-22 16,0 0-16,0 0 0,0 0 16,21-21-16,0 0 0,0 0 0,0 0 15,0 0-15,22 0 0</inkml:trace>
  <inkml:trace contextRef="#ctx0" brushRef="#br0" timeOffset="83567.44">15325 12679 0,'0'-21'0,"0"42"0,0-63 0,0 20 16,0 1-16,-22 0 16,-20 0-16,21 0 0,0 21 0,-22-21 15,22 21-15,-21 0 0,0 0 0,-1 0 16,22 0-16,-21 0 0,-1 21 16,22 0-16,-21 0 0,21 0 0,0 22 15,-22-22-15,22 21 0,21 0 16,0 1-16,-21-22 0,21 21 0,0-21 15,0 1-15,0 20 0,21-21 16,0 0-16,0 0 0,22-21 16,-22 0-16,0 0 0,0 0 15,22 0-15,-22-21 0,0 0 0,21 0 16,-21 21-16,1-42 0,-1 20 0,0 1 16,0-21-16,0 21 0,0-22 15,-21 1-15,0 21 0,22-21 0,-22 20 16,21 1-16,-21 0 0,0 42 31,0 0-31,0 1 16,0 20-16,-21-21 0,21 0 15,0 22-15,0-22 0,0 21 16,0-21-16,0 0 0,0 1 0,0-1 16,0 0-16,21 0 15,0-21-15,0 0 0,0 0 16,0 0-16,1 0 0,-1-21 0,0 0 15,21 21-15,-21-21 0,1-1 16,-1-20-16,0 21 0,21 0 0,-21 0 16,1-1-16,20 1 0,-21 0 0,21 0 15,-20 0-15,-1 21 16,21 0-16,-21 0 0,0 0 0,-21 21 0,22 0 16,-22 0-16,21 0 0,-21 1 15,0-1-15,0 0 0,0 21 16,0-21-16,0 1 0,0 20 0,0-21 15,0 0-15,0 0 0,-21 1 0,21-1 16,-22 0 0,22-42-1,0 0 1,0-1-16,0 1 0,0 0 16,0 0-16,0 0 0,0 0 15,0-1-15,0 1 0,22 0 16,-22 0-16,21 0 0,0 0 15,0 21-15,0 0 0,0 0 16,1 0 0,-1 0-16,0 0 15,0 0-15,0 0 0</inkml:trace>
  <inkml:trace contextRef="#ctx0" brushRef="#br0" timeOffset="84087.95">16404 12637 0,'0'-22'32,"-21"22"-32,0 0 0,0 0 15,-1 22-15,1-1 0,0 0 0,21 0 16,-21 0-16,0 0 0,21 22 16,-21-22-16,21 0 0,0 21 0,0-20 15,0-1-15,0 0 0,0 0 0,0 0 16,21-21-16,0 21 0,0 1 15,21-22-15,-20 0 0,20 21 0,0-21 16,-21 0-16,22 0 0,-1 0 16,-21 0-16,22-21 0,-22-1 0,0 1 15,0 0-15,21 0 0,-42 0 0,22 0 16,-1-1-16,0-20 0,-21 21 16,0 0-16,0 0 0,21 21 0,-21-22 15,0 44 16,0-1-31,0 0 0,-21 0 0,0 21 16,0-20-16,-1 20 0,22 0 0,-21 1 16,21-1-16,0 21 0,0-20 15,0 20-15,0-20 0,0 20 0,0 1 16,0-1-16,0 1 0,21-1 0,-21-21 16,0 22-16,0-1 0,0-20 15,0-1-15,0 22 0,0-43 0,-21 21 16,-21 0-16,21-20 0,0-1 15,-22-21-15,1 21 0,0-21 0,-1 0 16,1 0-16,0 0 0,20 0 16,-20-21-16,0 0 0,21-1 0,-22 1 15,43 0-15,-21 0 0,21-21 0,0-1 16,0 1-16,0 0 0,0-22 0</inkml:trace>
  <inkml:trace contextRef="#ctx0" brushRef="#br0" timeOffset="84494.61">17293 11917 0,'0'0'0,"0"-21"31,-21 21-31,0 21 15,21 0 1,0 0-16,0 0 0,-21 1 16,21-1-1,-22-21-15,22 21 16</inkml:trace>
  <inkml:trace contextRef="#ctx0" brushRef="#br0" timeOffset="84679.33">17589 11875 0,'0'0'16,"0"21"0,0 0-1,0 0-15,0 0 0,0 0 0,0 1 16,0-1-16,0 0 0,-21 0 0,0 0 15,21 0-15,-21 1 0,21-1 16,0 0-16,0 0 16,21-21-16</inkml:trace>
  <inkml:trace contextRef="#ctx0" brushRef="#br0" timeOffset="84951.18">18605 12425 0,'0'-21'31,"0"0"-15,0-1-16,0 1 15,0 0 1,0 42 15,0 0-15,0 1-16,-21-1 15,0 0-15,0 0 0,21 0 16</inkml:trace>
  <inkml:trace contextRef="#ctx0" brushRef="#br0" timeOffset="85179.04">18500 12806 0,'0'0'0,"0"-21"47,0 0-16,21 21-15,0-22 31,0 22-47</inkml:trace>
  <inkml:trace contextRef="#ctx0" brushRef="#br0" timeOffset="85911.63">20108 12298 0,'0'0'0,"0"-21"16,0 0-16,0-1 15,0 1 1,0 0-16,21 0 16,1 21-16,20-21 0,-21 21 15,21 0-15,-20 0 0,20 0 16,-21 0-16,21 0 0,-20 0 0,-1 21 16,0 0-16,-21 0 0,0 0 15,0 1-15,0-1 0,0 0 0,-21 0 16,-22 0-16,22 0 0,-21 1 0,0-1 15,-1-21-15,-20 21 0,20 0 16,22-21-16,-21 0 0,21 21 0,0-21 16,-1 0-16,44 0 31,-1 0-31,0 0 0,21 0 0,-21 0 16,22 0-16,-1 0 0,0 0 0,1 0 15,-1 0-15,0 21 0,1 1 16,-1-1-16,-21 0 0,22 0 0,-22-21 15,-21 21-15,0 0 0,0 1 0,0-1 16,0 0-16,-21 0 0,-1-21 16,-20 21-16,0 0 0,-1-21 0,-20 0 15,21 22-15,-22-22 0,1 0 16,-1 0-16,22 0 0,-1 0 0,1 0 16,0 0-16,21 0 0,-1 0 0,1 0 15,42 0 16,1-22-31,-1 22 0,21-21 0,-21 0 16,22 21-16,20-21 0</inkml:trace>
  <inkml:trace contextRef="#ctx0" brushRef="#br0" timeOffset="86447.18">21018 12361 0,'0'0'0,"22"-21"0,-1 0 16,0 21-16,0 0 16,0-21-16,22 21 0,-22 0 15,0 0-15,21-21 0,-21 21 0,22 0 16,-1 0-16,0 0 0,1-21 16,-22 21-16,21 0 0,-84 0 31,21 0-31,-22 0 15,1 0-15,-21 0 0,20 0 0,-20 0 16,20 0-16,-20 0 0,21 0 16,-1 0-16,1 0 0,21 0 0,-22 0 15,22 21-15,0-21 0,21 21 0,0 0 16,0 0 0,0 0-16,0 1 0,21-1 15,0-21-15,1 21 0,-1 0 0,21-21 16,-21 21-16,22 0 0,-22-21 15,21 22-15,-21-1 0,0 0 0,22-21 16,-22 21-16,0 0 0,0 0 0,-21 1 16,0-1-16,0 0 15,0 0-15,0 0 0,-21-21 0,21 21 16,-21 1-16,0-22 0,0 21 16,-1-21-16,-20 0 0,21 0 15,0 21-15,0-21 0,-22 0 0,22 0 16,-21 0-16,21 0 0,-1 0 0,1 0 15,0 0-15,0 0 0,21-21 16,0 0-16,0-1 16,21 1-16,0 21 15,22-21-15,-22 0 0,21 21 0</inkml:trace>
  <inkml:trace contextRef="#ctx0" brushRef="#br0" timeOffset="86831.15">21907 12319 0,'22'-21'0,"-44"42"0,44-63 0,-22 21 16,-22 21-1,1 0-15,0 21 0,-21 0 16,21 0-16,-1 21 0,-20-20 16,0 20-16,21-21 0,-22 21 0,22-20 15,-21 20-15,21 0 0,-22-21 0,43 22 16,-21-22-16,21 21 0,0-21 15,0 1-15,0-1 0,21 0 0,0-21 16,1 21-16,-1-21 0,21 0 0,-21 0 16,22 0-16,-22 0 15,21 0-15,-21 0 0,0-21 0,22 0 16,-43 0-16,21-1 0,-21 1 16,0 0-16,0 0 0,0 0 15,-21 0-15,0-1 0,-1 22 16,1 0-16,-21 0 0,21 0 0,0 0 15,-1 0-15,1 0 0,0 0 16,-21 22-16,21-1 0,-1 0 16,22 0-16,22 0 15,-1-21 1,0 0-16</inkml:trace>
  <inkml:trace contextRef="#ctx0" brushRef="#br0" timeOffset="87027.55">22225 12615 0,'0'0'0,"0"-21"0,0 0 15,-21 21-15,0 0 16,21-21-16,21 21 47,0 0-32,0-21-15,0 21 0</inkml:trace>
  <inkml:trace contextRef="#ctx0" brushRef="#br0" timeOffset="87547.25">22818 12404 0,'42'-21'32,"-21"21"-32,0 0 0,22-22 15,-22 22-15,21 0 0,-21 0 16,22 0-16,-22 0 0,21 0 16,-21 0-16,0 0 0,1 0 0,-1 0 15,-42 0 48,21-21-32,-22 21-31,22-21 16,-21 21 30,0 21-30,0 0-16,0 1 0,21-1 0,-21 0 16,-1 21-16,1 1 0,0-1 0,-21 0 15,21 1-15,-1-1 0,1 0 16,0 1-16,0-22 0,0 21 0,21-21 16,0 22-16,-21-22 0,21 0 15,0 0-15,21-21 31,-21-21-31,0 0 16,0 0-16,0-1 16,0 1-16</inkml:trace>
  <inkml:trace contextRef="#ctx0" brushRef="#br0" timeOffset="87695.16">22542 12700 0,'0'0'16,"-21"0"-16,0 0 0,0 0 0,0 0 15,42 0 1,0 0-1,0 0-15,0 0 0,22 0 0,-22 0 16,21 0-16,1 0 16,-1-21-16,0 21 0,22 0 0,-22-21 0,0 0 15,1 21-15,20-22 0</inkml:trace>
  <inkml:trace contextRef="#ctx0" brushRef="#br0" timeOffset="88146.91">23431 12361 0,'22'-21'32,"-1"0"-32,0 21 15,0-21-15,21 21 0,-20 0 0,20 0 16,0 0-16,-21 0 16,22 0-16,-22 0 0,0 0 0,0 0 15,-21 21-15,0 0 0,0 0 16,0 1-16,-21-1 0,0 0 15,-21-21-15,20 21 0,-20 0 0,0-21 16,-1 21-16,1-21 0,0 0 16,-1 22-16,22-22 0,0 21 0,0-21 15,0 0-15,0 0 0,42 0 32,0 0-32,21 0 0,-21 0 15,1 0-15,20 0 0,-21 21 0,21-21 16,-20 21-16,-1 0 15,21-21-15,-21 21 0,0 1 0,-21-1 16,0 0-16,0 0 0,0 0 16,0 0-16,0 1 15,-21-1-15,0-21 0,0 21 0,0-21 16,0 0-16,-22 0 0,22 0 0,0 21 16,-21-21-16,20 0 0,1 0 15,0 0-15,42-21 31,0 21-31</inkml:trace>
  <inkml:trace contextRef="#ctx0" brushRef="#br0" timeOffset="88522.69">24236 12488 0,'0'0'0,"0"-21"15,0 0-15,21 21 0,-21-21 0,21 0 16,-21 0-16,21-1 0,0 1 16,1 21-16,-1 0 0,0 0 15,0 0-15,0 0 0,0 0 0,1 0 16,-22 21-16,0 1 0,0-1 16,0 0-16,0 0 0,0 0 15,0 0-15,0 1 0,0-1 0,0 21 16,-22-21-16,1 0 0,0 1 15,0-1-15,-21 0 0,20 0 0,1 0 16,-21-21-16,21 21 0,0 1 0,-1-22 16,1 21-16,0-21 0,21 21 15,21-21 17,0 0-32,1 0 0,-1 0 0,0 0 15,0 0-15,0-21 0,22 21 0,-22-21 16,0 21-16,21-22 0,1 22 15,-22-21-15,21 21 0</inkml:trace>
  <inkml:trace contextRef="#ctx0" brushRef="#br0" timeOffset="89656.01">22691 11367 0,'0'0'0,"-22"0"0,1 0 16,0-22 0,0 22-16,0-21 15,21 0-15,-21 21 16,42 0 46,0 0-46,0 0 0,0 0-1,0 0-15,1 0 16,-1 21 0,-21 0-1,0 1 1,21-22-16,-21 21 15,0-42 17,0-1-17,0 1 1,21 21-16,-21 21 31,0 1-31,0 20 0,-21 0 0,-21-21 16,-1 43-16,-20-22 0,-1 1 15,-20 20-15,-1 1 0,0 20 0,-21-20 16</inkml:trace>
  <inkml:trace contextRef="#ctx0" brushRef="#br0" timeOffset="101306.94">8445 5440 0,'0'0'0,"-21"0"0,0 0 16,0 0-16,0 0 15,0 0 1,42 0 15,0 0-31,0 0 16,21 0-16,1 0 0,-1 0 0,22 0 16,20 0-16,1-21 0,0 21 15,-1 0-15,1 0 0,0 0 0,20 0 16,-20 0-16,0 0 0,21 0 15,-22 0-15,22 0 0,0 0 0,-21 0 16,-1 0-16,1 0 0,0 0 16,-22 0-16,1 0 0,-22 0 15,0 0-15,1 0 0,-1 0 0,0 0 16,-21 0-16,1 0 0,-1 0 16,0 0-16,0 0 15,-42 0 32,0 0-47,0-21 16,-1 21-16,1 0 0,21-22 0</inkml:trace>
  <inkml:trace contextRef="#ctx0" brushRef="#br0" timeOffset="101759.68">10266 5122 0,'-21'0'0,"42"0"0,-42-21 0,-1 0 16,22 42 31,22 0-47,-1-21 0,0 22 0,0-1 15,0 0-15,22 0 16,-22-21-16,0 21 0,21 0 0,-21-21 16,1 22-16,20-22 0,-21 21 15,0-21-15,22 0 0,-22 0 0,0 21 16,0-21-16,0 0 0,0 0 16,-21 21-16,0 0 15,0 0 1,-21 1-16,0-1 15,0 0-15,0 0 0,-22 0 0,22 0 16,-21 1-16,0 20 0,-1-21 16,1 0-16,0 22 0,-1-22 0,1 0 15,0 0-15,-1 0 0,1 0 16,0 1-16,20-1 0,-20 0 16,21 0-16,-21 0 0,20 0 0,1 1 15,0-22-15,0 21 0,21 0 16,-21-21-16,0 21 0,-1-21 0</inkml:trace>
  <inkml:trace contextRef="#ctx0" brushRef="#br0" timeOffset="102790.98">8530 7049 0,'0'0'0,"-21"0"0,0 0 15,0 0-15,-1 0 0,1 0 16,42 0 15,22 21-31,-1-21 0,0 0 16,22 21-16,-1-21 0,22 0 0,0 21 15,21-21-15,-22 21 16,22-21-16,-21 0 0,21 21 0,-1-21 16,1 0-16,0 22 0,0-22 0,0 0 15,-22 21-15,22-21 0,-42 0 16,20 0-16,-20 0 0,-1 0 0,-20 0 15,-1 0-15,0 0 0,1 0 16,-22 0-16,0 0 0,0 0 0,0 0 16,1 0-16,-22-21 15,0-1 1,0 1 0,-22 0-16,1 21 0,0 0 15,0-21-15,0 21 16,0 0-16,-1 0 0,1-21 0,0 21 15,0-21-15,0-1 16,0 1-16,21 0 16,-22 21-16,1-21 0,0 21 15,21-21-15,0 0 16,21 21 46,0 21-46,1-21-16,-1 0 0,0 21 0,0-21 16,0 0-16,0 21 15,1-21-15,-1 0 0,0 0 16,0 21-16,0-21 0,0 0 0,1 0 16,-1 0-16,-21 21 0,21-21 15,0 0-15,0 0 16,0 22-16,-21-1 31,0 0-15,-21 0-1,0 0-15,0 0 0,-21 1 16,20-1-16,1 0 0,0 0 0,-21 0 16,21 0-16,-22 1 0,22-1 15,-21 0-15,21 0 0,-1 0 0,1 0 16,0 1-16,0-1 0,21 0 15,0 0-15,0 0 16</inkml:trace>
  <inkml:trace contextRef="#ctx0" brushRef="#br0" timeOffset="103943.7">8572 9271 0,'-21'0'63,"0"0"-63,0 0 0,0 0 16,0 0-16,-1 0 0,1 0 0,0 0 15,0 0-15,0 0 0,-22 0 16,22 0-16,0 0 0,-21 0 0,21 0 15,-22 0-15,22 0 0,-21 0 0,21 0 16,-22 0-16,22 0 0,0 0 16,0 0-16,42 0 31,0 0-15,21 0-16,1 0 0,-1 0 0,22 0 15,-1 0-15,1 0 0,-1 0 16,22 21-16,-22-21 0,22 0 0,0 0 15,-1 0-15,1 0 0,21 21 0,-22-21 16,-20 0-16,21 0 0,-1 0 16,-20 0-16,-1 0 0,1 0 0,-1 0 15,1 0-15,-1 0 0,-20 0 0,-1 0 16,0 0-16,1 0 0,-1 0 16,-21 0-16,0 0 0,22 0 15,-22 0-15,0 0 0,0 0 16,-21-21 31,0 0-32,-21 21-15,0 0 0</inkml:trace>
  <inkml:trace contextRef="#ctx0" brushRef="#br0" timeOffset="104470.88">9737 8932 0,'-22'0'15,"44"0"-15,-65 0 0,43-21 0,-21 21 16,0 0-1,21 21-15,0 1 16,0-1-16,0 0 16,21-21-16,0 21 0,0 0 0,1 0 15,-1 1-15,21-22 0,0 21 16,-20 0-16,20 0 0,21-21 16,-20 21-16,-1-21 0,0 21 0,-20-21 15,20 0-15,0 0 0,-21 22 16,1-22-16,-1 0 0,0 0 0,0 0 15,0 21-15,0-21 0,-21 21 16,-21 0 0,0-21-16,-21 21 15,21-21-15,-22 21 0,1 1 0,0-22 16,-1 21-16,-20 0 0,20 0 16,-20 0-16,21 0 0,-1 1 15,1-1-15,0 0 0,-1 0 0,1 0 16,21 0-16,0 1 0,-22-1 15,22 0-15,21 0 0,-21-21 16,21 21-16,0 0 0,0 1 16,0-1-16,0 0 0,0 0 15,0 0-15,0 0 0,0 1 0,0-1 16,0 21-16,0-21 0,0 0 0,0 1 16</inkml:trace>
  <inkml:trace contextRef="#ctx0" brushRef="#br0" timeOffset="105336.02">8594 11303 0,'0'0'0,"-22"0"16,1 21-16,0-21 0,0 0 15,0 0-15,0 21 0,-1-21 0,1 22 16,0-22-16,-21 0 0,21 0 0,-1 0 16,1 0-16,0 0 15,21 21 1,21-21-1,0 0-15,22 0 0,-1 0 0,22 0 16,-1 0-16,22 0 0,21 0 0,-22 0 16,43 0-16,-21 0 15,0 0-15,0 0 0,0 0 0,-1 0 16,-20 0-16,21 0 0,-21 0 0,-1 0 16,1 0-16,-22 0 0,1 0 15,-22 0-15,1 0 0,-1 0 0,-21 0 16,21 0-16,-20 0 15,-1 0-15,-42 0 47,-1 0-47,1 0 0,0 0 16,-21 0-16,21 0 0</inkml:trace>
  <inkml:trace contextRef="#ctx0" brushRef="#br0" timeOffset="105743.79">9821 10964 0,'0'0'0,"-21"-21"31,21 42-31,0 1 16,0-1-16,0 0 0,0 0 0,0 0 15,21 22-15,0-22 0,1 0 16,20 0-16,0 0 0,1 0 16,-1 1-16,0-1 0,1 0 0,20-21 15,-21 0-15,1 0 0,-22 0 16,21 0-16,-21 0 0,22 0 0,-22 0 16,0 0-16,0 0 0,0 0 0,-21-21 31,-21 21-16,0 21-15,-21 0 16,21 0-16,-43 0 0,22 1 0,-1-1 16,-20 21-16,-1-21 0,22 22 15,-21-22-15,-1 0 0,22 21 16,-22-21-16,22 1 0,0-1 0,20 0 16,-20 21-16,21-21 0,0-21 0,0 22 15,21-1-15,0 0 0</inkml:trace>
  <inkml:trace contextRef="#ctx0" brushRef="#br0" timeOffset="106439.14">7683 12700 0,'0'0'0,"-21"0"0,0 0 0,0 0 16,0 0-16,0 0 0,-1 0 0,1 0 15,64 0 32,-22 0-47,21 0 16,0 0-16,1 0 0,20 0 16,1 0-16,20 0 0,-20 0 0,21 0 15,20 0-15,-20 0 0,21-21 0,-21 21 16,20 0-16,22 0 0,-21 0 15,0-21-15,0 21 0,0 0 0,-22-21 16,22 21-16,-21 0 0,-22 0 0,22-22 16,-21 22-16,-1 0 0,1 0 15,-1 0-15,-21 0 0,1-21 0,-1 21 16,-21 0-16,0 0 0,1 0 0,-1 0 16,0 0-1,-42 0 32,0 0-47,-1 0 0,1 0 0,0 0 16,0 0-16,0-21 0,0 21 0,-1-21 15,1 21-15</inkml:trace>
  <inkml:trace contextRef="#ctx0" brushRef="#br0" timeOffset="106835.91">9694 12256 0,'-21'0'0,"0"0"0,21 21 47,0 0-32,21 0-15,0-21 0,22 21 16,-22-21-16,21 0 0,-21 21 15,22-21-15,-1 0 0,0 0 0,1 0 16,20 0-16,-21 0 0,1 0 0,-1 0 16,-21 0-16,22 0 0,-1 0 15,-21 0-15,0 0 0,0 0 16,-21 22 0,-21-22-16,-21 21 15,21 0-15,-22 0 0,1-21 16,0 21-16,-1 0 0,1 1 0,0-1 15,-22 0-15,22 21 0,0-21 0,-1 1 16,1-1-16,0 0 0,-1 0 16,22 0-16,-21 0 0,21 1 0,-1-1 15,1-21-15,0 0 0,0 0 16,0 0-16,0 0 0</inkml:trace>
  <inkml:trace contextRef="#ctx0" brushRef="#br0" timeOffset="138508.81">12700 6138 0,'-21'0'16,"0"0"15,-1-21-31,1 21 32,0 0-32,0 0 0,0 0 15,42 0 32,0 0-47,0 0 16,22 0-16,-1 0 0,21 0 0,1 0 15,21 0-15,20 0 0,1 0 16,0 0-16,21 0 0,0 0 0,0 0 16,21 0-16,-21 0 0,21 0 15,-21 0-15,0 0 0,0 0 16,-21 0-16,0 0 0,0 0 0,0 0 15,-22 0-15,1 0 0,0 0 16,-22 0-16,-20 0 0,-1 0 0,0 0 16,1 0-16,-22 0 0,0 0 15,0 0-15,0 0 63</inkml:trace>
  <inkml:trace contextRef="#ctx0" brushRef="#br0" timeOffset="139186.62">18394 6075 0,'-21'0'0,"42"0"0,-64 0 0,22 0 0,21 21 15,21-21 17,1 0-32,20 0 0,0 0 0,22 21 15,20-21-15,1 0 0,0 0 16,-1 0-16,1 0 0,42 21 0,-21-21 15,21 0-15,0 0 16,0 0-16,0 0 0,-21 22 0,21-22 16,-21 0-16,-1 0 0,-20 0 15,21 0-15,-21 0 0,-22 0 0,1 21 16,-1-21-16,1 0 0,-43 0 0,21 0 16,-21 0-16,0 0 0,1 0 15,-1 0-15,-42 0 31,-1 0-15,1 0-16,0 0 0,-21 21 16,21-21-16,-1 0 0,-20 0 0,21 0 15</inkml:trace>
  <inkml:trace contextRef="#ctx0" brushRef="#br0" timeOffset="139939.18">13208 7895 0,'0'0'0,"-106"0"32,85 0-32,0 0 0,0 0 0,-1 0 15,44 0 1,-1 0 0,0 0-16,21 0 0,22 0 0,-1 0 15,1 0-15,20 0 0,1 0 16,21 0-16,-21-21 0,20 21 0,22 0 15,-21 0-15,0 0 0,21-21 0,-21 21 16,-21 0-16,20 0 0,-41 0 16,21 0-16,-22 0 0,1 0 0,-22 0 15,0 0-15,1 0 0,-22 0 0,0 0 16,0 0-16,0 0 0,0 0 78,1 0-62,-1 0-16,21 0 15,-21 0-15</inkml:trace>
  <inkml:trace contextRef="#ctx0" brushRef="#br0" timeOffset="140494.99">18457 8043 0,'-21'-21'32,"0"21"-32,0 0 15,0 0-15,-22-21 0,22 21 16,0-21-16,-21 21 0,-1 0 0,22 0 16,-21-21-16,21 21 0,-22 0 15,22 0-15,0-21 0,0 21 0,0 0 16,42 0 15,0 0-31,21 0 0,1 0 0,20 0 16,1 0-16,20 0 0,1 0 0,21 0 15,0 0-15,-1 0 0,1 21 16,0-21-16,0 0 0,21 0 0,-21 21 16,0-21-16,-1 0 15,1 0-15,0 21 0,-21-21 0,-1 21 16,1-21-16,-21 0 0,-22 0 0,0 0 15,1 0-15,-22 0 0,0 0 16,0 0-16,0 0 0,-21 21 47,-21-21-47,0 0 16,-21 0-16,20 0 0,-20 0 0,-21 22 15,-1-22-15,1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16:48.5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614 0,'0'0'16,"-21"0"-16,-1-21 0,1 0 16,0 21-16,0 0 15,21-22-15,-21 22 0,0 0 16,42 0 31,0 0-47,21 0 0,-21 0 0,43 0 15,-22 0-15,22 0 0,-1 0 16,22 0-16,0 0 0,-1 0 16,1 0-16,0 0 0,-1 0 0,1 0 15,0 0-15,-22 0 0,22 0 16,-22 0-16,-20 0 0,20 22 0,-21-22 15,1 0-15,-1 0 0,-21 0 16,0 0-16,1 0 0,-44 0 47,1 0-47,0 0 0,0 0 16,0 0-16</inkml:trace>
  <inkml:trace contextRef="#ctx0" brushRef="#br0" timeOffset="465.4">2900 593 0,'-43'0'31,"22"0"-31,0 21 0,21 0 15,0 0-15,0 0 16,0 1-16,0-1 16,0 0-16,0 0 0,0 21 0,0 1 15,0-1-15,0 0 0,0 1 16,0-1-16,0 0 0,0 1 0,0-1 16,0 0-16,21 1 0,-21-1 15,0 0-15,0 1 0,0-22 0,0 21 16,0-21-16,0 1 15,0 20-15,0-21 0,-21 0 0,0 0 16,0 1-16,-22-22 0,22 21 16,-21 0-16,0-21 0,-1 0 0,1 0 15,0 0-15,-22 0 0,43 0 16,-21 0-16,-1-21 0,1 0 0,21 21 16,0-22-16,-22 22 0,22-21 15,0 0-15,0 21 0,21-21 0,-21 0 16,-1 0-16,22-1 15,0 1 1,0 0-16,22 21 16,-1-21-16,0 21 0,0-21 15</inkml:trace>
  <inkml:trace contextRef="#ctx0" brushRef="#br0" timeOffset="1068.06">3979 826 0,'0'0'0,"0"-22"0,-21 22 16,0-21-16,0 0 0,0 21 0,-1 0 15,-20-21-15,21 21 0,-21 0 16,20 0-16,-20 0 0,0 0 0,21 21 16,-22-21-16,22 21 0,-21 0 15,21 1-15,-1-1 0,1 0 0,0 0 16,0 0-16,0 0 0,21 22 16,0-22-16,0 0 0,0 0 15,0 0-15,0 1 0,21-22 16,21 21-16,-21 0 0,1-21 15,20 21-15,0-21 0,1 21 16,-1-21-16,0 21 0,1-21 0,-1 22 16,0-22-16,1 21 0,-22-21 15,21 21-15,-21-21 0,0 21 0,-21 0 16,0 0-16,0 1 16,-21-1-16,0-21 0,0 21 15,-21 0-15,-1-21 0,1 21 16,0-21-16,-1 21 0,1 1 0,0-22 15,-22 0-15,22 21 0,-1-21 16,1 0-16,0 0 0,21 0 0,-22 0 16,22 0-16,-21 0 15,21 0-15,-1 0 0,1 0 0,0 0 16,0 0 0,0 0-16,21-21 31,21 21-31,0-22 15,0 22-15,22 0 0,-22-21 16,21 21-16,-21-21 0</inkml:trace>
  <inkml:trace contextRef="#ctx0" brushRef="#br0" timeOffset="1628.84">4551 826 0,'0'0'0,"0"-22"0,0 1 16,-21 21-16,-1 0 16,1 0-16,0 0 0,0 0 15,0 0-15,0 0 16,-1 21-16,1 1 0,0 20 0,0-21 15,0 21-15,21 1 16,-21-1-16,21 0 0,-22 1 0,22-1 16,-21-21-16,21 22 0,0-1 15,0 0-15,0-21 0,0 1 0,0 20 16,0-21-16,21 0 0,1 0 16,-1 1-16,21-22 0,-21 21 0,0-21 15,22 0-15,-22 0 0,21 0 16,1 0-16,-22 0 0,21 0 0,0 0 15,1 0-15,-22-21 0,21-1 16,1 22-16,-22-21 0,0 0 0,21 0 16,-21-21-16,-21 20 0,0 1 15,22-21-15,-22 0 0,0-1 16,0 1-16,0 0 0,-22-1 0,1 1 16,0 0-16,0-1 0,-21 22 15,20 0-15,-20 0 0,21 0 0,-21 21 16,20 0-16,-20 0 0,0 0 15,21 0-15,-22 0 0,22 21 16,0 0-16,0 0 0,0 0 0,21 0 16,0 1-16,0 20 0,0-21 15,0 0-15,0 0 0,0 1 0,0-1 16,0 0-16,21-21 16,0 0-16</inkml:trace>
  <inkml:trace contextRef="#ctx0" brushRef="#br0" timeOffset="1961.74">5207 953 0,'0'0'16,"0"-22"-16,0 1 0,0 0 15,0 42 16,0 0-31,0 1 16,0 20-16,0-21 16,0 21-16,0 1 0,0-1 0,0 0 15,-21 1-15,21-22 0,0 21 16,-21 1-16,21-22 0,0 0 0,0 21 16,0-21-16,0 1 0,0-1 0,0 0 15,0 0-15,0 0 16,0-42 15,0 0-15,21 0-16</inkml:trace>
  <inkml:trace contextRef="#ctx0" brushRef="#br0" timeOffset="2277.58">5207 953 0,'0'0'0,"0"-22"0,0 1 16,0 0-16,21 21 16,0 0-1,0 0-15,-21 21 0,22 0 0,-1 1 16,0-1-16,21 21 16,-21 0-16,1-20 0,-1 20 0,0 0 15,0 1-15,0-22 0,0 21 16,1 0-16,-1-20 0,0-1 0,-21 21 15,0-21-15,21 0 0,0 1 16,-21-1-16,0 0 16,21-21-16,1 0 31,-22-21-15,21 0-16,-21-1 0,21 1 15,-21 0-15,21 0 0,0-21 0</inkml:trace>
  <inkml:trace contextRef="#ctx0" brushRef="#br0" timeOffset="2552.42">5969 677 0,'0'0'0,"-21"0"0,0 0 15,-1 22 1,1-1-16,0 21 0,21-21 0,-21 22 15,21-1-15,0 21 0,-21-20 16,0-1-16,-1 22 0,1-22 0,21 0 16,-21 1-16,0-1 0,0 0 0,21-21 15,0 22-15,-21-22 0,21 0 16,0 0-16,-22 0 0,22 1 16,0-1-16,0 0 15</inkml:trace>
  <inkml:trace contextRef="#ctx0" brushRef="#br0" timeOffset="3484.32">8340 826 0,'0'0'0,"-22"-22"0,22 1 16,-21 0-16,21 0 0,0 0 0,0 0 16,0-1-16,0 1 15,0 0-15,-21 21 16,0 0 0,21 21-1,0 0-15,0 1 0,-21 20 16,21 0-16,-21 22 0,21-1 0,0 1 15,-22-1-15,1-20 0,21 20 16,-21 1-16,0-1 0,21-21 0,-21 1 16,0-1-16,21 0 0,-22 1 0,22-22 15,0 0-15,0 0 0,-21 0 16,21 1-16,0-1 0,0 0 0,0-42 62,0 0-62,0-1 0,0 1 0,0 0 16,0 0-16,0-21 0,0 20 0,0-20 16,0 0-16,0-1 0,21 1 15,1-21-15,-22 20 0,21-20 0,0 20 16,0-20-16,0-1 0,0 22 16,1 0-16,-1-1 0,0 1 0,-21 0 15,21 21-15,0-1 0,0 1 16,-21 0-16,22 21 0,-1 0 15,-21 21 1,21 0-16,-21 22 0,21-1 0,0 0 16,-21 22-16,0-1 0,0 1 15,0-1-15,0 1 0,0-22 0,0 22 16,0-22-16,0 0 0,0 1 16,0-1-16,0 0 0,0-20 0,0 20 15,0-21-15,0 0 0,0 0 16,0 1-16,0-1 0,0 0 0,0 0 15,0-42 32,0 0-47,0 0 0,0-1 16</inkml:trace>
  <inkml:trace contextRef="#ctx0" brushRef="#br0" timeOffset="3712.66">7959 1376 0,'0'-21'16,"21"21"-1,0 0 1,0 0-16,0-21 0,0 21 0,1 0 16,20 0-16,-21 0 0,0-22 15,22 22-15,-22 0 0,21-21 16,-21 21-16,0 0 0,22 0 0,-22-21 15,21 21-15,-21-21 0,1 21 16,-1 0-16,0 0 0,0-21 0,0 21 16,0 0-16,1 0 0</inkml:trace>
  <inkml:trace contextRef="#ctx0" brushRef="#br0" timeOffset="4169.39">8805 1207 0,'0'0'0,"21"-22"15,1 22 1,-1-21-16,0 21 16,0 0-16,0 0 0,0 0 15,1 0-15,-1 0 0,21 0 0,-21 21 16,0 1-16,1-1 0,-1 0 0,0 0 15,0 0-15,-21 0 0,0 22 16,21-22-16,-21 0 0,0 21 0,0-20 16,0-1-16,0 0 15,0 21-15,0-21 0,-21 1 0,21-1 16,-21 0-16,0-21 0,21 21 0,-21 0 16,-1-21-1,1 0-15,21-21 16,0 0-1,0 0-15,0 0 0,0-1 16,0 1-16,0-21 0,21 21 16,1 0-16,-1-22 0,0 22 0,-21-21 15,21 21-15,0-1 0,0 1 16,1-21-16,-1 21 0,0 21 0,-21-21 16,21-1-16,0 22 0,0 0 15,1 0-15,-1 0 16,0 0-16</inkml:trace>
  <inkml:trace contextRef="#ctx0" brushRef="#br0" timeOffset="4664.12">9610 1207 0,'0'-43'16,"21"22"-1,0 21-15,0 0 16,0 0-16,0 0 16,1 21-16,-1 0 0,0 1 15,0-1-15,0 0 0,0 0 0,1 0 16,-1 0-16,0 22 0,0-22 15,0 21-15,-21-21 0,0 1 0,0-1 16,0 21-16,0-21 0,0 0 16,0 1-16,0-1 15,0 0-15,0 0 16,-21-21-16,0 0 16,21-21-1,0 0-15,0 0 0,-21 21 16,21-22-16,0 1 0,0 0 0,0 0 15,0 0-15,0-22 0,0 22 0,0 0 16,0 0-16,21-21 0,0 20 16,-21 1-16,21 0 0,0 0 0,1 0 15,-22 0-15,21-1 0,0 22 16,0-21-16,21 0 0,-20 21 0,-1 0 16,0-21-16,0 21 15,21 0-15,-20-21 0,20 21 0,-21 0 16,0 0-16,22 0 0,-22 0 0</inkml:trace>
  <inkml:trace contextRef="#ctx0" brushRef="#br0" timeOffset="6112.17">10985 1418 0,'22'0'0,"20"-42"16,-42 21-1,21 21-15,-21-21 0,0-1 0,0 1 16,0 0-16,0 0 16,0 0-16,-21 0 0,0-22 0,0 22 15,-1 0-15,1 0 0,-21 21 16,21-21-16,0-1 0,-1 22 0,-20 0 15,21 0-15,0 0 0,-22 0 16,22 22-16,0-22 0,0 21 0,0 0 16,0 21-16,-1-21 0,1 22 15,0-22-15,0 21 0,0 1 16,21-22-16,-21 21 0,21-21 0,0 22 16,0-22-16,0 21 0,0-21 15,0 0-15,0 1 0,0-1 0,21 0 16,0-21-16,0 21 0,0-21 15,0 0-15,1 0 0,20 0 0,-21 0 16,0 0-16,0 0 0,22-21 0,-22 21 16,0-21-16,0 0 0,0-1 15,22 1-15,-22 0 0,0 0 0,0 0 16,0 0-16,1-1 0,-22-20 16,21 21-16,0 0 0,-21-22 0,0 22 15,21 0-15,-21-21 0,21 21 16,-21-1-16,0 1 15,0 42 17,0 1-32,0-1 0,0 0 0,-21 21 15,21-21-15,0 1 0,0 20 16,0-21-16,-21 0 0,21 22 0,0-22 16,0 0-16,0 0 0,0 21 15,0-20-15,0-1 0,21 0 0,0-21 16,-21 21-16,21-21 0,1 0 0,-1 21 15,0-21-15,0 0 0,0 0 16,0 0-16,22 0 0,-22-21 16,21 21-16,1-21 0,-22 0 15,21 21-15,0-21 0,-20-1 0,20 1 16,-21-21-16,21 21 0,-20 0 0,20-22 16,-21 22-16,0-21 0,0 21 15,1-1-15,-1-20 0,-21 21 0,0 0 16,0 0-16,0-1 0,0 1 15,0 0-15,-21 42 32,21 0-32,0 1 0,-22-1 15,1 0-15,21 0 0,0 0 16,0 22-16,-21-22 0,21 0 16,0 21-16,0-21 0,-21 1 0,21-1 15,0 0-15,0 0 0,0 0 0,0 0 16,21 1-16,0-1 0,0 0 15,1-21-15,-1 0 0,0 0 0,0 0 16,0 0-16,22 0 0,-22 0 16,0 0-16,21-21 0,-21 0 0,1-1 15,20 1-15,-21 0 0,0 0 0,0 0 16,1-22-16,-22 22 16,21 0-16,0-21 0,0 21 0,-21-1 0,0 1 15,21-21-15,-21 21 16,21 21-16,-21-21 0,0-1 0,0 44 47,0-1-47,0 0 15,0 0-15,0 0 0,-21 0 16,21 22-16,-21-22 0,21 0 0,-21 21 16,21-20-16,0 20 0,0 0 15,-21 1-15,21-1 0,0 0 0,0 1 16,0-1-16,0 0 0,0 22 15,0-22-15,0 0 0,0 22 16,-21-22-16,21 1 0,0 20 0,-22-21 16,22 22-16,0-1 0,-21-20 0,0 20 15,0 1-15,21-22 0,-21 22 16,0-22-16,-1 21 0,22-20 0,-21-1 16,21 0-16,-21 1 0,21-1 0,-21-21 15,21 22-15,0-22 0,0 0 16,0 0-16,0 0 0,-21 0 0,0-21 15,-1 0-15,1 0 16,0 0-16,0-21 16,21 0-16,-21 0 0,0-21 15,-1 20-15,22-20 0,-21 0 0,0-1 16,21 1-16,0-21 0,0 20 16,0-20-16,0-1 0,0 1 0,0-1 15,0 22-15,21-22 0,-21 22 0,21 0 16,1-22-16,20 22 0,-21 0 15,0-1-15,0 1 0,22 21 0,-22-22 16,21 1-16,1 21 0,-1-21 0,-21 20 16,21-20-16,1 21 0,-22 0 15,21 0-15,-21 21 0,1-22 0,-1 22 16</inkml:trace>
  <inkml:trace contextRef="#ctx0" brushRef="#br0" timeOffset="7056.18">3704 2244 0,'0'0'0,"-21"0"0,0 0 15,0-21-15,63 21 78,-21 0-78,0 0 0,22-22 16,20 22-16,-21 0 0,22 0 0,-1-21 16,22 21-16,0 0 0,21-21 0,21 21 15,0 0-15,0 0 0,21-21 16,0 21-16,0 0 0,21 0 0,1-21 16,-1 21-16,0 0 0,1 0 15,-1 0-15,22 0 0,-1 0 0,1 0 16,-22-21-16,21 21 15,1 0-15,-1 0 0,1 0 0,-1 0 16,1 0-16,-1 0 0,-20 0 0,20 0 16,-20 0-16,20 0 0,-21 21 15,1-21-15,-1 0 0,0 0 0,1 21 16,-1-21-16,0 0 0,1 0 16,-1 0-16,-21 0 0,22 0 0,-1 0 15,0 0-15,-21 0 0,1 0 0,-1 21 16,21-21-16,-42 0 0,21 0 15,0 0-15,-21 0 0,-21 0 0,0 21 16,0-21-16,-21 0 0,-1 0 16,1 21-16,-22-21 0,1 0 15,-22 0-15,1 22 0,-22-22 0,0 0 16,0 0-16,0 0 16,-21 21-16,-21 0 31,0-21-31,0 0 0,0 0 15,-1 0-15,1 0 0,0 0 0</inkml:trace>
  <inkml:trace contextRef="#ctx0" brushRef="#br0" timeOffset="13259.99">4297 3048 0,'-21'0'16,"42"0"-16,-64 0 16,43-21-16,-21 21 15,0 0 1,21-21 0,-21 21-16,0 0 15,21-21 48,21 21-63,0 0 15,0 0-15,0 0 0,22-22 0,20 22 16,-20 0-16,20 0 0,1 0 16,-1-21-16,22 21 0,-22 0 0,1 0 15,-1 0-15,1 0 0,-1 0 16,-20 0-16,-1 0 0,0 0 0,1 0 15,-22 0-15,21 0 0,-21 0 16,0 0-16,1 0 16,-1 0-1,-42 0 17,-22 0-32,22 0 0,-21 0 15,-1 0-15,-20 0 0,21 0 0,-22 0 16,1 0-16,-22 0 0,21 0 15,1 0-15,21 0 0,-22 21 0,1-21 16,20 0-16,1 0 0,21 0 16,-22 0-16,22 0 0,0 0 0,0 0 15,0 0-15,0 0 0,-1 0 16,22 22-16,-21-22 16,0 21-16,0-21 46,21 21-30,-21-21 15,21 21-15,0 0 0,-21-21-16,21 21 15,-22 1-15,22-1 16,-21-21-16,21 21 0,0 0 15,0 0-15,0 0 0,0 22 16,0-22-16,0 0 0,0 0 16,0 0-16,0 22 0,0-22 0,0 21 15,0-21-15,0 22 0,0-22 16,0 21-16,0 1 0,0-22 0,0 21 16,0 0-16,0-20 0,0 20 15,0-21-15,0 21 0,0 1 0,0-1 16,-21 0-16,21 1 0,0-1 15,0 0-15,-21 1 0,21-1 16,-21-21-16,21 22 0,0-1 0,0 0 16,-21-21-16,21 22 0,0-22 15,-22 0-15,22 0 0,0 0 0,0 1 16,0-1-16,0 0 0,0 0 16,0 0-16,0 0 15,0 1-15,0-1 0,22 0 31,-22 0-31,21 0 16,0-21-16,0 21 16,-21 1-16,21-22 15,0 21-15,1-21 0,-22 21 16,21-21-16,0 0 0,0 21 16,0-21-16,0 0 0,1 0 15,-1 21-15,0-21 0,0 0 16,21 0-16,-20 0 0,20 0 0,-21 21 15,21-21-15,-20 0 0,20 0 0,-21 0 16,21 0-16,1 0 0,-22 0 16,21 0-16,-21 0 0,22 0 0,-22 0 15,0 0-15,0 0 0,0-21 16,1 21-16,-1 0 0,0 0 0,0 0 31,0 0-15,-21-21-1,0 0 17,0 0-17,0 0 1,0-1 0,0 1-16,0 0 0</inkml:trace>
  <inkml:trace contextRef="#ctx0" brushRef="#br0" timeOffset="14988.92">10731 2879 0,'0'-21'0,"-21"21"15,21 21 79,21-21-94,1 0 16,-1 0-16,21 0 0,-21 0 0,22 0 15,-1 0-15,21 0 0,-20 0 16,20 0-16,-20 0 0,20 0 0,-21 0 15,1 0-15,20 0 0,-20 0 16,-1 0-16,-21 0 0,21 0 0,1 0 16,-22 0-16,0 0 0,21 0 15,-20 0-15,-1 0 0,0 0 0,0 0 16,-21-21-16,21 21 16,-21 21 46,0 0-46,0 0-16,0 0 15,0 0-15,-21-21 0,21 22 16,0-1-16,0 0 0,0 0 16,-21 0-16,21 22 0,0-22 0,0 21 15,0-21-15,0 22 0,0-1 0,0 0 16,0 1-16,0-1 0,0-21 15,0 21-15,0 1 0,0-1 0,0-21 16,0 22-16,0-1 0,0 0 16,0-21-16,0 22 0,0-1 15,0-21-15,0 22 0,0-1 0,0 0 16,0-21-16,0 22 0,0-1 16,0 0-16,0 1 0,0-22 0,0 21 15,0 1-15,0-22 0,0 21 0,0-21 16,0 0-16,0 22 0,0-22 15,0 0-15,0 0 0,0 0 0,0 22 16,0-22-16,0 0 0,0 0 0,0 0 16,0 1-16,0-1 15,0 0-15,0 0 0,0 0 16,0 0-16,0 1 16,0-1-1,0 0 1,0 0-16,0 0 15,0 0 1,-21-21-16,0 0 16,21 22-16,-22-22 0,1 0 0,0 0 15,0 0-15,0 0 0,-22 21 16,22-21-16,0 0 0,-21 0 16,-1 0-16,1 0 0,0 0 0,-1 0 15,1 0-15,0 0 0,-22 0 0,22 0 16,0 0-16,-1 0 0,1 0 15,0 0-15,-1 0 0,22 21 16,-21-21-16,21 0 0,-1 0 0,1 0 16,0 0-16,0 0 0,0 0 15,0 0-15,-1 0 16,1 0 0,21-21-1,0 0 32,0-1-31,21 22-1,-21-21-15,0 0 16</inkml:trace>
  <inkml:trace contextRef="#ctx0" brushRef="#br0" timeOffset="25932.27">4889 3662 0,'0'0'15,"-21"0"-15,21-21 0,0 0 0,0-1 16,-21 1-16,21 0 0,0 0 15,0 0-15,0 0 16,0-1-16,-21 22 0,21-21 31,-21 21-15,21 21 125,-21-42-32,-1 21-93,22 21-1,-21 1 1,21-1-16,0 21 0,-21-21 15,21 22-15,0-22 0,0 21 16,0-21-16,0 22 0,-21-22 16,21 21-16,0-21 0,-21 0 0,21 1 15,0-1-15,-21 0 0,21 0 16,0 0-16,0 0 0,0 1 16,21-44 30,0 22-46,-21-21 0</inkml:trace>
  <inkml:trace contextRef="#ctx0" brushRef="#br0" timeOffset="26424.99">5080 3641 0,'42'-43'16,"-21"43"0,1-21-16,-1 0 15,0 21-15,0-21 0,0 21 16,0 0-16,1 0 16,-1 0-16,0 21 15,0-21-15,-21 21 0,0 0 16,0 1-16,0-1 0,0 0 15,0 0-15,0 21 0,-21-20 0,0-1 16,0 0-16,-1 0 0,-20 0 0,21 0 16,0 1-16,0-22 0,-1 21 15,22 0-15,-21-21 0,0 0 16,21 21-16,21-21 47,0 0-47,1 0 15,-1 0-15,0 0 16,0 0-16,0 0 0,0-21 16,1 21-16,-1 0 0,0 0 0,0 0 15,0 0-15,0 0 0,1 0 16,-1 0-16,0 0 0,0-21 16,0 21-16,0 0 15,1 0 1,-22-21-1</inkml:trace>
  <inkml:trace contextRef="#ctx0" brushRef="#br0" timeOffset="27088.4">5969 3535 0,'0'0'0,"0"-21"16,0 0 0,0-1-16,0 1 15,21 21-15,-21-21 0,21 21 16,0 0-16,1 0 0,-1 0 16,0-21-16,0 21 0,0 0 0,0 0 15,1 0-15,-1 0 16,-21 21-16,21 0 0,-21 0 15,0 1-15,0-1 0,0 0 16,-21 0-16,0 0 0,-22 0 16,1 1-16,21-1 0,-22 0 0,1 0 15,21-21-15,0 21 0,0-21 16,-1 0-16,1 0 0,0 0 16,42 0 15,0 0-31,1 0 0,-1 0 0,0-21 15,0 21-15,0 0 16,0 0-16,22 0 0,-22 0 0,0 0 16,0 0-16,0 0 0,1 0 15,-1 0-15,0 0 0,-21 21 0,21-21 16,0 21-16,-21 1 0,0-1 16,0 0-16,0 0 15,0 0-15,-21 0 0,0-21 16,0 22-16,0-22 0,-1 0 15,1 21-15,-21-21 0,21 0 0,0 0 16,-1 0-16,1 0 0,0 0 16,0 0-1,0 0-15,21-21 16,0-1 15,21 22 16,0 0-47,0 0 16,0 0-16</inkml:trace>
  <inkml:trace contextRef="#ctx0" brushRef="#br0" timeOffset="28220.63">7048 3916 0,'-21'0'15,"21"21"1,-21-21-16,0 0 15,21 21 1,-21-21-16,0 0 0,-1 0 47,1 0-31,21-21-16,0 0 15,0 0 1,21 21-16,1 0 15,-1 0-15,0 0 0,0 0 16,0 0 0,0 0-1,-21 21-15,0 0 16,0 0 0,0 0-16,-21-21 0,0 0 15,0 22-15,0-22 0,0 0 16,-1 0-16,1 0 15,0 0-15,21-22 16,0 1 0,0 0-16,0 0 15,0 0-15,0 0 16,0-1-16,21 22 16,0 0-16,1 0 15,-1 0 1,0 0-16,-21 22 15,0-1-15,0 0 16,0 0-16,0 0 16,0 0-16,0 1 0,0-1 15,0 0-15,-21-21 16,21 21-16,-21-21 16,-1 0-16,1 0 31,21-21-31,0 0 15,0 0-15,0-1 16,0 1-16,0 0 16,0 0-16,21 0 0,1 0 15,-1-1-15,0 22 16,0 0-16,0 0 0,0 0 16,1 0-16,-1 0 15,-21 22-15,21-1 0,-21 0 16,0 0-16,0 0 0,0 0 15,0 1-15,0-1 16,0 0-16,0 0 0,0 0 16,-21 0-16,0-21 0,21 22 15,-22-22-15,1 0 16,0 0 0,0 0-16,21-22 15,-21 1-15,21 0 16,0 0-16,0 0 15,0 0-15,0-1 0,0 1 16,21 0 0,0 21-16,0 0 0,0 0 15,1 0-15,-1 0 0,0 21 16,0 0-16,0-21 0,-21 22 16,0-1-16,21 0 0,-21 0 15,0 21-15,0-20 0,0-1 16,0 21-16,-21-21 0,0 22 0,0-22 15,-21 0-15,20 21 0,1-21 16,-21 1-16,21-1 0,0 0 16,42-42-1</inkml:trace>
  <inkml:trace contextRef="#ctx0" brushRef="#br0" timeOffset="28903.86">8064 3493 0,'0'-22'0,"0"44"0,0-86 16,22 43-16,-1 0 0,-21 0 16,0 42 15,0 0-31,0 21 0,0-21 16,0 22-16,-21-22 0,21 21 0,-43-21 15,22 22-15,0-1 0,0-21 0,-22 22 16,22-22-16,-21 0 0,21 0 15,0 0-15,-22 0 0,22 1 0,0-22 16,42 0 15,0 0-31,22 0 16,-22 0-16,0 0 16,21 0-16,1 0 0,-22-22 15,21 22-15,0 0 0,-20 0 0,20 0 16,-21-21-16,21 21 0,-20-21 15,-1 21-15,0-21 0,0 21 0,-21-21 16,0 0-16,0-1 0,0 1 16,0 0-16,0 0 15,0 0-15,0 0 0,0-1 16,-21 22-16,0 0 16,0 0-1,21 22-15,0-1 0,0 0 0,0 21 16,-22-21-16,22 1 0,0 20 15,0-21-15,0 21 0,0-20 16,0 20-16,0-21 0,0 0 0,0 22 16,0-22-16,0 0 0,0 0 15,0 0-15,0 0 0,22-21 32,-1 0-32,0 0 15,0-21-15,0 0 0,0 0 16</inkml:trace>
  <inkml:trace contextRef="#ctx0" brushRef="#br0" timeOffset="29151.81">8763 3556 0,'0'0'15,"-21"0"-15,21-21 16,21 21-1,0 0-15,0 0 16,0 0-16,1 0 16,-1 0-16,21 0 0,-21 0 0,0 0 15,1 0-15,-1 0 0,0 0 0,0 0 16,0 0-16,0 0 0,-21-21 31</inkml:trace>
  <inkml:trace contextRef="#ctx0" brushRef="#br0" timeOffset="29528.61">8848 3493 0,'-43'21'0,"86"-42"0,-107 42 0,43 0 15,0-21-15,0 21 0,-1 0 0,1-21 16,0 21-16,21 1 0,-21-1 16,0-21-16,21 21 0,-21-21 0,21 21 15,0 0 1,21-21 15,0 0-31,0 0 16,0 0-16,0 0 0,1 0 15,-1 0-15,0 0 0,0 0 0,0 0 16,0 0-16,1 0 0,-1 0 16,0 21-16,0-21 0,0 22 0,0-22 15,-21 21-15,0 0 0,0 0 16,0 0-16,0 0 15,-21 1-15,21-1 0,-42-21 16,21 21-16,0-21 0,-1 21 0,1-21 16,0 0-16,0 21 0,0-21 15,0 21-15,-1-21 0,1 0 0,0 0 16,21-21 15</inkml:trace>
  <inkml:trace contextRef="#ctx0" brushRef="#br0" timeOffset="29972.55">9588 3450 0,'0'0'0,"0"-21"0,0 0 0,-21 21 31,0 0-31,0 21 16,0 0-16,0 0 0,-1 1 0,1-1 15,0 21-15,0 0 0,0-20 16,0 20-16,-1 0 0,1-21 0,0 22 16,21-22-16,0 0 0,0 21 0,0-20 15,0-1-15,0 0 0,21 0 16,0-21-16,22 0 15,-22 21-15,0-21 0,21 0 0,-20 0 16,-1 0-16,0 0 0,21-21 16,-21 21-16,1-21 0,-22 0 0,21 21 15,-21-21-15,0-1 0,0 1 16,0 0-16,0 0 0,-21 21 16,-1-21-16,1 21 0,0 0 15,0 0-15,0 0 0,0 0 16,-1 0-16,1 21 0,0 0 0,0-21 15,0 21-15,0 0 0,-1 1 0,1-22 16,21 21-16,0 0 16,21-21-1,1 0-15</inkml:trace>
  <inkml:trace contextRef="#ctx0" brushRef="#br0" timeOffset="30205.63">9906 3895 0,'0'21'15,"0"0"-15,0 0 0,0 0 16,0 1-16,0-1 16,0 21-16,0-21 0,0 0 0,0 1 15,-21-1-15,0 0 0,-1 0 16,1 0-16,0 0 0,0-21 0,0 22 15,0-1-15,-1-21 0,1 0 16</inkml:trace>
  <inkml:trace contextRef="#ctx0" brushRef="#br0" timeOffset="30716.38">10541 3471 0,'0'0'0,"-42"-21"31,42 42 0,21-21-31,0 0 0,21 0 16,-21 0-16,1 0 0,20 0 15,0 0-15,-21 0 0,22 0 0,-22 0 16,21 0-16,1 0 0,-22 0 16,0 0-16,0 0 0,0-21 15,-21 0 1,-21 21-1,0 0-15,-21 0 0,20 0 16,1 21-16,0 0 0,0 1 0,0-1 16,0 21-16,-1-21 0,22 22 15,-21-22-15,0 21 0,21 0 0,0-20 16,0 20-16,-21-21 0,21 21 0,0-20 16,0 20-16,0-21 15,0 0-15,0 0 0,0 1 0,0-1 16,0 0-16,21-21 31,0-21-15,-21 0-16,21-1 15</inkml:trace>
  <inkml:trace contextRef="#ctx0" brushRef="#br0" timeOffset="30928.26">10435 3831 0,'0'0'0,"-42"0"32,63 0-17,0 0-15,0 0 0,0 0 16,1 0-16,20 0 0,-21-21 0,0 21 16,22 0-16,-22 0 0,21 0 0,-21 0 15,0-21-15,22 21 0,-22 0 16,0 0-16,0-21 0,0 21 0,22 0 15,-22-21-15,0 21 0</inkml:trace>
  <inkml:trace contextRef="#ctx0" brushRef="#br0" timeOffset="31351.86">11134 3683 0,'-22'0'16,"22"-21"-16,-21 21 0,21-21 0,0 0 15,0-1-15,0 1 16,0 0-16,21 0 0,1 0 16,-1 21-16,0-21 0,0-1 0,0 1 15,0 21-15,-21-21 16,22 21-16,-22 21 16,0 0-1,0 1-15,-22-1 0,1 0 16,-21 21-16,21-21 0,-22 1 0,22-1 15,-21 0-15,0 0 0,20 21 16,1-20-16,0-22 0,0 21 0,0 0 16,21 0-16,-21-21 0,21 21 0,0 0 31,21-21-31,0 0 16,0 0-16,0 0 0,0 0 0,1-21 15,-1 21-15,0-21 0,0 21 16,0 0-16,-21-21 0,21 0 15,1 21-15,-22-21 16,0-1-16,0 1 31</inkml:trace>
  <inkml:trace contextRef="#ctx0" brushRef="#br0" timeOffset="31848.35">11451 3641 0,'21'0'0,"-21"-21"0,21 21 16,-21-22-16,22 1 15,-22 0-15,21 21 16,-21-21-16,0 0 0,0 0 31,-21 21-15,-1 0-16,1 21 15,0-21-15,0 21 0,21 0 16,-21 0-16,21 0 16,0 1-1,21-22 1,0 0-1,0 0-15,0 0 0,1 0 16,-22-22-16,21 22 0,-21-21 0,21 21 16,0 0-16,-21 21 31,0 1-15,0-1-16,0 0 0,0 0 15,-21 21-15,21-20 0,-21-1 0,21 0 16,-21 0-16,21 0 15,0 0-15,0 1 0,0-1 16,0 0-16,-22-21 16,22 21-1,-21-21-15</inkml:trace>
  <inkml:trace contextRef="#ctx0" brushRef="#br0" timeOffset="46604.84">1291 6033 0,'0'42'15,"0"-21"1,0 0-1,21-21 1,0 0-16,1 0 0,-1 0 0,0 0 16,0 0-16,0 0 0,22 0 15,-22 0-15,21 0 0,0 0 16,-20 0-16,20-21 0,0 0 16,1 21-16,-22-21 0,0 0 0,21-1 15,-21 22-15,-21-21 0,0 0 16,22 0-16,-22 0 0,0 0 0,0-1 15,-22 1-15,-20 0 16,21 0-16,-21 21 0,-1 0 16,1-21-16,0 21 0,-1 0 0,-20 0 15,20 0-15,-20 21 0,21 0 16,-1 0-16,1 0 0,0 22 16,-1-22-16,22 21 0,0 1 15,0-1-15,0 0 0,-1-21 0,22 22 16,0-1-16,0 0 0,0 1 15,0-1-15,0-21 0,22 22 16,-1-22-16,21 0 0,0 21 0,-20-21 16,20-21-16,0 22 0,1-22 15,-1 0-15,0 0 0,1 0 0,-1 0 16,-21 0-16,0 0 0,22 0 16,-22-22-16,-21 1 0,0 0 15,-21 21 1,-1 0-16,-20 0 0,0 0 15,-1 0-15,1 0 0,-21 21 16,20 0-16,1 1 0,-22-1 0,22 0 16,0 21-16,-1 1 0,22-22 15,-21 21-15,21 0 0,-22 1 16,22-22-16,21 21 0,0 1 0,0-22 16,0 0-16,0 21 0,0-21 15,21-21-15,1 22 0,-1-1 0,21-21 16,0 0-16,1 0 0,20 0 15,-20 0-15,20 0 0,1-21 0,-1-1 16,1 22-16,-1-21 0,1 0 16,-1 0-16,1 0 0,-22-22 15,0 22-15,1 0 0,-1 0 16,-21 0-16,0 0 0,0-1 0,1 1 16,-22 0-16,0 0 0,-22 21 46,22 21-46,-21 0 0,21 0 0,0 1 16,0-1-16,0 0 0,-21 0 16,21 0-16,0 22 0,-21-22 0,21 0 15,0 0-15,0 0 0,0 0 0,0 1 16,0-1-16,-21-21 47,21-21-32,0-1-15,0 1 16,0 0-16,0 0 0,0 0 0,0 0 16,21-1-16,-21 1 0,21 0 15,-21 0-15,21 21 0,-21-21 0,21 0 16,1 21-16,-1 0 0,0 0 16,0 0-16,0 0 15,0 21-15,1 0 0,-22 0 16,21 0-16,0 0 0,-21 1 15,0-1-15,0 0 0,0 0 16,0 0-16,0 0 0,0 1 16,0-1-16,0-42 47,0-1-32,0 1-15,21 0 0,0 0 16,-21 0-16,21 0 0,1-1 15,-22 1-15,21 0 0,0 0 0,21 0 16,-21 21-16,1-21 0,-1 21 16,21 0-16,-21 0 0,0 0 0,1 0 15,-1 0-15,0 21 0,0 0 16,0-21-16,0 21 0,-21 0 16,22 0-16,-22 1 0,0 20 0,0-21 15,0 0-15,0 0 0,0 1 16,0-1-16,-22 0 0,22 0 15,-21 0-15,42-42 32,1 0-17,-1 21-15,0-21 0</inkml:trace>
  <inkml:trace contextRef="#ctx0" brushRef="#br0" timeOffset="46944.65">2900 6710 0,'0'0'0,"0"-21"16,0 0-16,0-22 31,0 22-31,0 42 16,0 0-16,0 1 0,0-1 0,0 21 16,0 0-16,0 1 0,0-1 15,0 0-15,0 1 0,-21 20 0,21 1 16,0-1-16,0 1 0,-22-1 15,22 1-15,0 20 0,-21-20 0,21-1 16,0 1-16,-21-1 0,21 1 16,0-1-16,0 1 0,0-22 15,0 22-15,-21-22 0,21 0 0,0 1 16,-21-22-16,21 21 0,0-21 0,0 1 16,0-1-16,0-42 31,0-1-31,0 1 0,0 0 0,0 0 15,0-21-15,0-1 0,0 1 16,0 0-16,0-22 0</inkml:trace>
  <inkml:trace contextRef="#ctx0" brushRef="#br0" timeOffset="47276.46">2836 6668 0,'0'0'15,"-21"-22"-15,21 1 0,0 0 0,0 0 16,0 0-16,21 21 16,0 0-16,1 0 0,20 0 15,-21 0-15,21 0 0,-20 0 16,20 0-16,-21 0 0,0 21 0,22 0 16,-22-21-16,0 21 0,-21 0 15,0 1-15,21-1 0,-21 0 16,0 0-16,0 0 0,0 0 15,0 1-15,-21-1 0,0 0 0,0 0 16,-1-21-16,1 21 0,0 0 0,0 1 16,0-22-16,0 21 0,-1-21 15,1 0-15,0 0 0,21 21 0,21-42 47</inkml:trace>
  <inkml:trace contextRef="#ctx0" brushRef="#br0" timeOffset="47577.28">3641 6096 0,'0'-21'0,"0"42"0,0-63 0,0 21 0,-22 21 16,22-22-16,-21 22 0,0 0 15,0 0-15,21 22 0,-21-1 16,0 0-16,21 0 0,0 21 16,-22 1-16,1-1 0,21 22 15,-21-22-15,0 21 0,21 1 16,-21-22-16,21 22 0,0-1 0,-21-20 16,21-1-16,-22 0 0,22 1 0,0-1 15,0 0-15,0-21 0,0 1 16,0-1-16,0 0 0,0 0 0,0 0 15,22-21-15,-1 0 16,0 0-16,0 0 0,0 0 16</inkml:trace>
  <inkml:trace contextRef="#ctx0" brushRef="#br0" timeOffset="47984.07">3768 6646 0,'0'0'0,"-22"22"16,22-1-16,-21-21 16,0 21-16,21 0 0,-21 0 0,0 22 15,21-22-15,-21 0 0,21 0 0,0 21 16,0-20-16,-22-1 0,22 0 16,0 0-16,0 0 0,0 0 0,22 1 15,-1-22 1,0 0-16,0 0 0,0 0 0,0 0 15,22 0-15,-22 0 0,0-22 16,0 1-16,22 21 0,-22-21 16,0 0-16,0 0 0,0 0 0,0-1 15,-21 1-15,0-21 0,0 21 0,0 0 16,0-1-16,0-20 0,0 21 16,0 0-16,-21 0 0,0 21 0,0-22 15,0 22-15,0 0 0,-1 0 16,1 0-16,0 0 0,0 0 0,0 0 15,0 22-15,21-1 0,-22-21 16,22 21-16,0 0 16,22 0-16,-1-21 15,0 0-15,0 0 16</inkml:trace>
  <inkml:trace contextRef="#ctx0" brushRef="#br0" timeOffset="48708.7">4276 6625 0,'0'-21'0,"0"42"0,-22-42 31,1 42-15,0 0 0,21 1-16,0-1 0,0 0 0,0 0 0,0 0 15,0 0-15,0 1 0,0-1 16,0 0-16,0 0 0,0 0 15,21-21-15,0 21 16,1-21-16,-1 0 0,0 0 0,0 0 16,0 0-16,22 0 0,-22 0 15,0-21-15,21 21 0,-21-21 0,1 21 16,20-21-16,-21 0 0,0 0 16,0-1-16,-21 1 0,22 0 0,-22 0 15,21 21-15,-21-21 0,21 0 0,-21-1 16,0 1-16,0 0 15,0 0-15,0 42 47,0 0-47,0 22 16,-21-22-16,21 0 0,-21 0 16,-1 21-16,22-20 0,-21 20 0,21-21 15,-21 21-15,21 1 0,-21-1 0,21 0 16,0 1-16,-21-1 0,21 0 15,0 22-15,0-1 0,0 1 0,0-1 16,0-20-16,0 20 0,0 1 0,0-1 16,0-20-16,0 20 0,21 1 15,-21-22-15,0 21 0,0-20 16,0 20-16,0-20 0,0-1 0,0 21 16,0-20-16,-21-1 0,0-21 0,-1 22 15,1-22-15,0 0 0,0 0 16,0 0-16,0-21 0,-1 0 0,1 0 15,0 0-15,0 0 0,0-21 16,0 0-16,-1-21 0,1 20 0,0-20 16,21 0-16,0-1 0,0-20 0,-21 21 15,21-22-15,0 1 0,0-1 0,0 1 16,0-1-16,21 22 0,-21-22 0,21 1 16,-21 20-16,21 1 0,1 0 15,-22-1-15,21 1 0,0 21 16,0-21-16,-21 20 0,21 1 0,0 0 15,1-21-15,-1 21 0,0-1 16,0 1-16,0 0 0,0 0 0,1-21 16,-1 20-16,21 1 0</inkml:trace>
  <inkml:trace contextRef="#ctx0" brushRef="#br0" timeOffset="49116.47">4889 6879 0,'22'0'31,"-1"0"-15,0 0-16,-21-21 0,21 21 16,0-21-16,-21 0 15,21 21-15,1-21 0,-22-1 0,21 22 16,-21-21-16,0 0 0,0 0 15,21 21-15,-21-21 0,0 0 16,-21 21 15,0 21-31,-1-21 16,22 21-16,-21 0 0,0 0 16,0 0-16,0 1 0,21-1 15,-21 21-15,21-21 0,-22 0 0,22 1 16,0-1-16,0 0 0,0 0 0,0 0 15,0 0-15,22-21 16,-1 22-16,0-22 0,0 0 16,0 0-16,0 0 0,1 0 15,-1 0-15,21 0 0,-21 0 16,0-22-16,1 1 0</inkml:trace>
  <inkml:trace contextRef="#ctx0" brushRef="#br0" timeOffset="49496.43">5419 6795 0,'0'0'15,"21"0"-15,0 0 16,-21-22-16,21 22 16,0 0-16,0 0 0,1-21 15,-1 21-15,0 0 0,0-21 16,0 21-16,0-21 0,1 21 15,-22-21-15,21 0 0,0 21 16,-21-22-16,21 1 0,-21 0 0,0 0 16,0 0-16,0 0 15,-21 21-15,0 0 16,0 0-16,-22 0 0,22 21 0,-21 0 16,21-21-16,-22 42 0,22-21 15,-21 1-15,21 20 0,-1-21 0,1 21 16,21-20-16,0 20 0,0-21 0,0 0 15,0 22-15,0-22 0,0 0 16,0 0-16,0 0 0,21-21 16,1 0-16,-1 21 0,0-21 15,0 0-15,21 0 0,-20 0 16,20 0-16,-21-21 0,21 21 0,1-21 16</inkml:trace>
  <inkml:trace contextRef="#ctx0" brushRef="#br0" timeOffset="49915.87">6329 6371 0,'0'-21'62,"0"42"63,0 0-109,0 1-16</inkml:trace>
  <inkml:trace contextRef="#ctx0" brushRef="#br0" timeOffset="50212.7">6350 6837 0,'-21'0'0,"42"0"0,-42 21 0,0 0 15,21 0-15,21-21 32,0 0-17,-21-21 1,0 0 0,-21 21 30,0 0-30,-1 0 0</inkml:trace>
  <inkml:trace contextRef="#ctx0" brushRef="#br0" timeOffset="51097.35">7641 5440 0,'0'0'0,"-21"0"0,0 0 0,0 0 15,21-21 1,21 21 0,0 0-16,0 0 0,21 0 0,1 0 15,-1 0-15,0 0 0,1 0 16,-1 0-16,22 0 0,-22 0 15,0 0-15,1 0 0,-1 0 0,-21 0 16,0 0-16,0 0 0,1 0 0,-44 0 31,1 0-31,-21 0 16,0 0-16,20 0 0,-20 0 16,0 0-16,-22 21 0,22-21 0,21 0 15,-22 0-15,1 0 0,21 0 0,-21 0 16,20 21-16,1-21 0,-21 0 15,21 0-15,0 0 0,-1 0 0,1 21 16,0-21-16,0 21 16,0-21-16,0 22 0,21-1 15,0 0-15,0 0 0,-22 0 16,22 0-16,0 22 0,0-1 0,0-21 16,0 43-16,0-22 0,0 0 0,0 22 15,0-22-15,0 22 0,0-22 16,0 22-16,0-1 0,-21 1 0,21-1 15,-21 22-15,21-22 0,0 1 16,-21 20-16,0-20 0,21-1 0,-21 1 16,21-1-16,0 1 0,0-1 15,-22 1-15,22-1 0,0 1 0,0-22 16,0 1-16,0-1 0,22 0 16,-1 1-16,-21-22 0,42 0 0,-21 0 15,22 0-15,-22-21 0,21 0 16,0 0-16,22 0 0,-22 0 0,1 0 15,-1 0-15,21-21 0,-20 0 0,-1 0 16,0 0-16,1-1 0,-1-20 16,0 21-16,-20-21 0,-1 20 0,21-20 15,-42 0-15</inkml:trace>
  <inkml:trace contextRef="#ctx0" brushRef="#br0" timeOffset="51616.2">8107 5969 0,'0'-21'15,"-21"21"1,-1 0-16,1 0 16,21 21-1,-21-21-15,21 21 16,0 0-16,-21 1 31,21-44 16,0 1-31,21 0-1,-21 0-15,0 0 0,0 0 16,0-1-16,0 44 47,0-1-32,-21 0-15,21 0 0,0 0 0,0 0 16,0 1-16,-21-1 0,21 0 0,0 0 16,0 0-16,0 0 15,21-21 1</inkml:trace>
  <inkml:trace contextRef="#ctx0" brushRef="#br0" timeOffset="51941.32">8276 5990 0,'0'0'0,"21"0"63,0 0-48,-21-21-15,22 21 16,-22-21 0,0 0-1,0 42 17,-22 0-32,1 0 15,21 0-15,0 1 0,0-1 16,0 0-16,0 0 15,21 0 1,1-21-16</inkml:trace>
  <inkml:trace contextRef="#ctx0" brushRef="#br0" timeOffset="52421.19">9144 6054 0,'0'-21'0,"0"42"0,0-64 0,0 22 16,0 0-16,0 0 0,0 42 31,0 0-31,-21 0 0,21 22 16,-21-1-16,21 0 0,-22 1 15,22 20-15,-21-20 0,21 20 16,0 1-16,-21-1 0,0 22 0,21-22 16,-21-20-16,21 20 0,0-21 0,-21 22 15,21-43-15,-22 21 0,22 1 16,0-22-16,0 0 0,0 0 0,0 0 16,22-21-1,-1 0 1,-21-21-16,0 0 0,21 0 15</inkml:trace>
  <inkml:trace contextRef="#ctx0" brushRef="#br0" timeOffset="52773.22">9080 6181 0,'0'0'15,"-21"-21"-15,0-85 16,21 85-16,0-1 0,0 1 15,0 0-15,0 0 0,21 0 0,0 0 16,1 21-16,20-22 0,-21 1 16,21 21-16,1 0 0,-1 0 0,0 0 15,-20 0-15,20 21 0,-21 1 16,21-1-16,-20 21 0,-1-21 0,0 22 16,-21-1-16,0-21 0,0 21 15,-21 1-15,0-22 0,-1 21 16,1-21-16,-21 22 0,21-22 0,-22 0 15,1 21-15,21-20 0,-21-1 0,20-21 16,-20 21-16,21 0 0,0-21 16,21 21-16,-21-21 0,42 0 47,0 0-47,0 0 0,0 0 15,0 0-15,1 0 0</inkml:trace>
  <inkml:trace contextRef="#ctx0" brushRef="#br0" timeOffset="53189.48">9419 6604 0,'0'0'0,"0"-63"31,0 41-31,21 1 15,0 21-15,1 0 0,-1-21 16,0 21-16,0 0 0,0 0 0,0 0 16,22 21-16,-22 0 0,0-21 15,0 22-15,0-1 0,1 21 16,-22-21-16,21 0 0,-21 22 0,0-22 16,0 0-16,0 0 0,0 0 0,0 22 15,0-22-15,-21 0 16,-1 0-16,1-21 15,0 0-15,21-21 16,0 0-16,0 0 16,0 0-16,0-22 0,0 22 15,21 0-15,0-21 0,1 20 0,-22 1 16,21-21-16,0 21 16,0 0-16,0-1 0,0 1 0,1 21 15,-1-21-15,0 21 0,0 0 16,0 0-16,0 0 0,1 0 15,-1 0-15,0 21 0,0 0 16</inkml:trace>
  <inkml:trace contextRef="#ctx0" brushRef="#br0" timeOffset="53668.63">10393 6583 0,'0'0'0,"21"-21"0,-21 0 0,0-1 0,0 1 16,0 0-16,0 0 0,0 0 16,0 0-16,0-1 0,0 1 0,-21 21 15,0 0-15,-1 0 16,1 0-16,0 0 0,0 21 0,0 1 16,0-1-16,-1 21 0,1-21 0,0 22 15,0-22-15,0 21 0,0-21 16,-1 22-16,22-22 0,-21 0 0,21 21 15,0-21-15,0 1 0,21-22 16,1 0-16,-1 0 16,0 0-16,21 0 0,-21 0 15,1 0-15,20-22 0,-21 1 0,0 0 16,0 0-16,22 0 0,-22 0 16,0-22-16,-21 22 0,21-21 0,0-1 15,-21 22-15,0-21 0,0 21 0,0 0 16,0-1-16,0 44 31,0-1-31,0 21 0,0-21 0,-21 22 16,0-1-16,21-21 0,0 21 15,-21 1-15,21-22 0,0 21 0,0-21 16,0 1-16,0-1 0,0 0 16,21-21-16,0 21 0,0-21 0,-21 21 15,22-21-15,-1 0 0,21 0 16,-21 0-16,0-21 0,1 0 0,20 0 15</inkml:trace>
  <inkml:trace contextRef="#ctx0" brushRef="#br0" timeOffset="55718.45">11070 6033 0,'0'0'0,"0"-43"0,0 22 0,0 0 15,0 0-15,0 42 16,0 0-16,0 0 0,0 0 15,0 22-15,0-1 0,0 22 16,-21-22-16,0 21 0,21 1 16,-21-1-16,-1-20 0,1 20 0,0 1 15,0-22-15,0 22 0,0-22 0,-22 0 16,43-21-16,-21 22 0,0-22 16,0 0-16,0-21 0,42-21 31,0 0-31,0 0 0,0-22 15,22 22-15,-22-21 0,21-1 16,0 1-16,-20 0 0,20 21 0,0-22 16,1 1-16,-22 21 0,21 0 15,-21-1-15,22 1 0,-22 0 16,0 21-16,0 0 0,-42 0 31,0 0-31,0 0 0,-1 21 16,-20-21-16,21 21 0,-21-21 0,-1 0 15,22 22-15,-21-22 0,21 21 16,-22-21-16,22 21 0,0 0 0,0 0 16,21 0-16,-21 1 0,21-1 15,0 0-15,0 21 0,0-21 16,0 22-16,0-22 0,0 0 16,0 21-16,21-20 0,0-1 0,0 0 15,0 0-15,0-21 0,22 21 16,-22-21-16,21 0 0,1 0 0,-1 0 15,0 0-15,22 0 0,-22 0 0,0 0 16,1-21-16,-1 21 0,0-21 16,1 0-16,-1-22 0,0 22 0,1 0 15,-22-21-15,21-1 0,-21 22 0,-21-21 16,0 0-16,22-1 0,-22 22 16,0 0-16,0 0 0,0 0 0,-22-1 15,1 22-15,0 0 0,0 0 0,-21 0 16,20 0-16,1 22 0,0-22 15,21 21-15,0 0 0,-21 0 0,21 0 16,0 0-16,0 1 0,0-1 16,0 0-16,0 21 0,21-21 15,-21 1-15,21-1 0,-21 0 0,21 0 16,1 0-16,-22 0 0,21 1 0,-21-1 16,0 0-16,21-21 0,0 21 15,0-21-15,-21 21 0,21-21 16,1 0-16,-1 0 0,0 0 0,0 0 15,0 0-15,0-21 0,1 21 16,-1-21-16,21 0 0,-21 0 0,0-1 16,1-20-16,20 21 0,-21-21 15,0 20-15,-21-20 0,21 21 0,1 0 16,-22-22-16,0 22 0,0 0 16,21 21-16,-21-21 0,0 42 31,0 0-31,-21 0 0,-1 22 0,22-22 15,0 0-15,-21 0 0,0 22 0,21-22 16,0 0-16,0 0 0,0 21 16,0-20-16,0-1 0,0 0 15,21-21-15,0 0 16,1 0-16,-1 0 16,0 0-16,0 0 0,0-21 0,0 0 15,1-1-15,-1 1 0,0 0 16,0 0-16,0-21 0,0 20 15,1-20-15,-1 0 0,-21 21 0,21-22 16,0 22-16,-21 0 0,0 0 0,0 0 16,21 21-16,-21 21 15,0 0-15,0 0 16,-21 0-16,21 22 0,-21-1 0,0-21 16,21 21-16,0-20 0,-21 20 15,21-21-15,0 0 0,0 0 0,0 1 16,0-1-16,21 0 0,0-21 0,0 0 15,0 21-15,0-21 0,1 0 16,-1 0-16,21 0 0,-21 0 16,0-21-16,1 0 0,20 21 0,-21-21 15,0-1-15,0-20 0,1 21 16,-1 0-16,0-22 0,0 1 0,-21 0 16,21-22-16,-21 22 0,21 0 0,-21-22 15,0 22-15,22-1 0,-22 1 16,0 0-16,0 21 0,0-22 0,0 22 15,0 0-15,0 0 0,-22 21 32,22 21-32,0 0 0,-21 0 15,0 22-15,21-22 0,0 21 0,0-21 16,-21 22-16,21-1 0,0 21 16,0-20-16,0-1 0,0 0 0,21 1 15,0-1-15,0 0 0,1 1 0,-22-22 16,21 21-16,0-21 0,0 1 15,0-22-15,0 21 0,1-21 0,-1 0 16,0 0-16,0 0 0,0 0 0,0-21 16,1 21-16,-1-22 0,21-20 15,-21 21-15,0-21 0,1-1 0,20-20 16,-21 20-16,0-20 0,0-1 16,1 1-16,-1 21 0,0-22 15,0 22-15,0-1 0,-21 1 0,0 21 16,21-21-16,-21 20 0,-21 44 31,21-1-31,-21 0 0,0 0 16,0 21-16,21 1 0,-21-1 15,-1 0-15,1 1 0,0 20 0,0-20 16,21 20-16,-21-21 0,0 22 0,21-22 16,0 1-16,-22-22 0,22 21 15,-21-21-15,21 0 0,0 1 0,0-1 16,21-42 15,1 21-31,-22-22 0,21 1 16,0-21-16,0 21 0,21-22 0,-20 22 15,-1-21-15,-21 21 0,21 0 16,0-1-16,0-20 0,0 42 0,-21-21 16,22 21-16,-22 21 15,0 0 1,0 0-16,0 1 0,0 20 0,0-21 15,0 0-15,21 0 0,-21 1 0,0-1 16,0 0-16,0 0 0,21 0 16,0-21-16,0 0 0,0 0 15,1 0-15,-1 0 0,0 0 16,0 0-16,0-21 0,0 0 16,1 0-16,-1 0 0,0-1 0,0 1 15,0-21-15,-21 21 0,21-22 0,1 1 16,-22 21-16,0 0 0,0 0 15,21-1-15,-21 1 0,0 42 32,0 1-32,0-1 0,-21 0 15,21 21-15,0-21 0,0 1 0,0 20 16,0-21-16,0 0 0,0 0 16,0 1-16,0-1 0,0 0 15,0 0-15,21-21 0,0 21 0,0-21 16,0 0-16,0 0 15,1-21-15,-1 0 16,0 21-16,-21-21 0,21 0 0,0-22 16,-21 22-16,21 0 0,-21-21 0,0-1 15</inkml:trace>
  <inkml:trace contextRef="#ctx0" brushRef="#br0" timeOffset="55892.35">14224 6202 0,'0'21'32,"0"0"-17,0 0 1,-21-21 15</inkml:trace>
  <inkml:trace contextRef="#ctx0" brushRef="#br0" timeOffset="56096.23">12785 6223 0,'0'0'0,"-22"0"0,1 21 15,0-21-15,0 0 0,42 0 31,0 0-31,0 0 0,1 0 16,20 0-16,0 0 0,1 0 0,-1 0 16,0-21-16,1 21 0,-1-21 15,0 0-15</inkml:trace>
  <inkml:trace contextRef="#ctx0" brushRef="#br0" timeOffset="56600.94">14520 5482 0,'0'0'0,"21"0"0,-21-21 0,22 21 15,-22 21 48,0 0-47,0 1-16,0-1 15,0-42 32,0-1-47,21 1 16,-21 0-16,0 0 15,21 21-15,-21-21 0,21 21 16,-21-21-16,0 42 31,0 0-15,-21 0-16,0-21 0,21 21 15,-21 0-15,21 1 0,-22-1 16,22 0-16,0 0 0,0 0 16</inkml:trace>
  <inkml:trace contextRef="#ctx0" brushRef="#br0" timeOffset="56812.82">14774 5482 0,'21'0'16,"22"-21"-1,-22 21-15,0 0 16,-21 21 0,0 0-16,0 1 15,0-1-15,0 0 0,0 0 16,-21 0-16,0 0 0,21 1 15,-21-1-15,-1 0 0,1-21 0,0 21 16</inkml:trace>
  <inkml:trace contextRef="#ctx0" brushRef="#br0" timeOffset="58072.11">15409 6668 0,'0'0'0,"21"0"16,1 0-1,-44 0 32,1 0-47,21 21 16,0-42 31,0-1-32,0 1 1,21 21-16,1-21 15,-1 21 1,0 0 0,-21 21-1,0 0 1,0 1-16,-21-1 16,21 0-16,-21-21 15,-1 0-15,1 0 16,0 0-1,21-21 1,0 0 0,0-1-16,0 1 15,21 0-15,0 0 16,1 21 0,-1 0-16,0 0 15,-21 21 1,21-21-16,-21 21 0,0 0 15,0 1-15,0-1 16,0 0-16,0 0 16,-21-21-16,0 0 0,0 21 15,-1-21-15,1 0 16,0 0 0,0 0-16,21-21 15,0 0-15,0 0 0,0 0 16,21 21-16,-21-22 15,21 22-15,0-21 0,1 21 16,-1-21-16,0 21 0,0 0 16,0 0-16,0 0 15,1 0-15,-22 21 0,21 0 0,-21 1 16,21-1-16,-21 0 0,0 21 0,0-21 16,0 22-16,0-1 0,-21-21 15,-22 22-15,22-1 0,0 0 0,-21 1 16,-1-22-16,1 21 0,0-21 0,21 0 15,-22 1-15,22-1 0,0-21 16</inkml:trace>
  <inkml:trace contextRef="#ctx0" brushRef="#br0" timeOffset="58724.89">16277 5567 0,'0'0'0,"21"0"0,-21-21 15,21 0-15,-21-1 16,0 1-16,-21 21 31,0 0-31,0 21 16,21 1-16,-21-1 0,0 0 16,21 0-16,0 0 0,0 0 15,0 1-15,0-1 16,21-21 15,0 0-31,0-21 0,0-1 16,-21 1-1,0 0-15,0 0 0,0 0 16,0 0-16,0-1 16,-21 22-1,21 22 1,-21-1-16,21 0 0,0 0 15,-21 0-15,0 0 0,21 1 0,-22-1 16,22 0-16,0 0 16,0 0-16,22-21 15,-1 0-15</inkml:trace>
  <inkml:trace contextRef="#ctx0" brushRef="#br0" timeOffset="59028.72">16595 5567 0,'0'21'31,"21"-21"0,0 0-15,0 0-16,0-21 15,-21 0-15,0 0 16,0-1-16,-21 22 16,0 0-1,0 0-15,0 0 16,-22 22-16,22-1 16,21 0-16,-21 0 0,21 0 0,0 0 15,0 1-15,0-1 0,0 0 0,0 21 16</inkml:trace>
  <inkml:trace contextRef="#ctx0" brushRef="#br0" timeOffset="59484.46">17124 5927 0,'0'0'0,"21"-21"0,-21-1 16,21 22-16,-21-21 15,0 0-15,0 0 16,-21 0-16,-21 21 16,20 0-16,1 0 0,-21 0 15,21 0-15,-22 21 0,22 0 0,-21 0 16,21-21-16,0 21 0,-1 1 16,1-1-16,21 0 0,-21 0 0,21 0 15,0 0-15,0 1 0,21-1 16,0 0-16,1 0 0,20 0 15,-21 0-15,21-21 0,-20 22 0,20-1 16,0 0-16,-21 0 0,22 0 16,-22 0-16,0 1 0,0-1 15,-21 0-15,0 0 0,0 0 0,0 0 16,-21-21-16,0 22 0,-21-22 0,20 0 16,-20 0-16,0 0 0,-1 0 15,1 0-15,0 0 0,-1 0 0,22 0 16,-21-22-16,21 22 0,0-21 15,-1 0-15,1 21 0,21-21 0,0 0 16,21 0 0,1 21-16,-1 0 0,21 0 15,-21-22-15,22 1 0,-22 21 0,21-21 16</inkml:trace>
  <inkml:trace contextRef="#ctx0" brushRef="#br0" timeOffset="62192.91">17632 5821 0,'0'-21'0,"0"42"0,0-63 16,0 20-16,-21 44 31,21-1-15,0 0-16,-22 21 0,22-21 0,0 22 15,0-22-15,0 21 0,0 1 0,-21-22 16,21 21-16,-21 0 0,21-20 15,0 20-15,0-21 0,-21 0 0,21 0 16,0 1-16,-21-1 0,21 0 16,0-42 15,0 0-15,21-1-16,0 1 0,-21 0 0,21 0 15,0 0-15,1 0 0,-1-1 16,-21 1-16,21 21 15,0 0-15,0 0 16,-21 21 0,0 1-16,0-1 0,0 0 15,0 0-15,0 0 0,0 0 16,0 1-16,0-1 0,0 0 0,21 0 16,1 0-16,-1-21 0,-21 21 15,21-21-15,0 0 0,21 0 0,-20 0 16,20 0-16,-21 0 0,21 0 0,1 0 15,-22-21-15,21 0 0,1 21 16,-1-21-16,-21 0 0,21 0 0,-20-1 16,-1 1-16,0 0 0,-21 0 15,0 0-15,0-22 0,0 22 16,0 0-16,0 0 0,0 0 0,-21 21 16,0-21-16,-1 21 0,1 0 0,0 0 15,0 0-15,-21 0 0,20 21 16,1 0-16,0 0 0,0 0 0,0 0 15,0 1-15,-1-1 0,22 0 16,0 0-16,0 0 0,0 0 16,22-21-1,-1 0-15,0 0 16,0 0-16,0 0 0,0 0 16,1 0-16,-1-21 0,0 21 15,0-21-15,0 21 0,-21-21 16,0 0-16,21 21 0,-21-21 0,22-1 15,-22 1-15,0 0 0,0 42 63,-22 0-63,22 1 16,-21-22-16,21 21 0,0 0 0,0 0 15,0 0-15,0 0 16,0 1-1,21-22 610,1 0-609,-1 0 0,0 0-1,0 0-15,0 0 0,0 0 16,1 0-16,-1 0 0,0 0 16,0 0-16,21 0 0,-20 0 15,-1 0-15,21-22 0,-21 22 0,0-21 16,1 21-16,-22-21 0,21 0 15,-21 0-15,21 0 0,-21-1 0,0 1 16,0 0-16,0-21 0,0 21 0,0-1 16,0-20-16,0 21 0,0 0 15,0 0-15,0-1 0,0 1 0,0 0 16,0 42 15,0 0-31,0 22 0,0-22 16,0 0-16,0 21 15,0-20-15,-21 20 0,21-21 0,-21 21 16,21-20-16,-22 20 0,22-21 0,-21 0 16,21 22-16,0-22 0,0 0 15,-21 0-15,21 0 0,0-42 47,21 0-47,-21 0 16,21 21-16,1-21 0,-22-1 15,21 1-15,0 0 0,0 0 16,0 21-16,0-21 0,-21 0 0,22 21 16,-1 0-16,-21 21 31,0 0-31,0 0 0,21 0 16,-21 0-16,0 1 15,0-1-15,21-21 0,-21 21 0,0 0 16,21-21-16,0 0 0,1 0 0,-1 0 15,0 0-15,0 0 16,0 0-16,0 0 0,1-21 16,-1 21-16,0-21 0,0 0 15,0 21-15,-21-22 0,21 1 16,1 0-16,-1 0 0,0 0 0,-21 0 16,21 21-16,0-22 0,-21 1 0,21 21 15,-21 21 16,0 1-31,0-1 0,-21-21 16,21 21-16,-21 0 0,21 0 16,0 0-16,0 1 0,0-1 15,0 0-15,21 0 0,0-21 16,22 21-16,-22-21 0,21 0 16,-21 0-16,22 0 0,-1 0 15,0 0-15,1 0 0,-1 0 0,0 0 16,-20 0-16,20-21 0,-21 21 15,21-21-15,-20 0 0,-1 0 0,0-1 16,0 1-16,0 0 0,0 0 0,-21 0 16,0 0-16,0-1 0,0 1 15,0 0-15,0 0 0,-21 21 16,0 0-16,-21 0 0,21 0 16,-1 0-16,-20 0 0,21 0 0,0 0 15,-22 21-15,22 0 0,0 0 0,-21 1 16,21-1-16,-1 0 0,22 0 15,-21 0-15,21 0 16,0 1-16,0-1 0,0 0 16,21-21-16,1 21 0,-1-21 15,21 0-15,-21 0 0,0 0 16,1 0-16,-1 0 0,0 0 0,0 0 16,0 0-16,0-21 0,1 0 15,-1 0-15,0-1 0,0 1 0,-21 0 16,21 0-16,0 0 0,-21-22 0,0 1 15,22 0-15,-1-1 0,0 1 16,-21 0-16,21-1 0,0-20 0,-21 21 16,21-1-16,-21 1 0,22 0 15,-22 20-15,0 1 0,0 0 16,0 0-16,0 42 31,-22 0-31,1 0 0,0 22 0,0-1 16,0 0-16,0 1 0,-1-1 15,22 0-15,0 1 0,-21 20 0,21-20 16,0-1-16,0-21 0,0 21 0,0 1 16,0-22-16,21 21 0,-21-21 15,22 1-15,-1-1 0,0 0 0,0 0 16,0 0-16,0-21 0,1 0 16,-1 0-16,0 0 0,0 0 0,0 0 15,0 0-15,1 0 0,-1 0 16,0 0-16,0-21 0,0 0 15,0 0-15,-21 0 0,22 21 0,-22-22 16,21 1-16,-21 0 0</inkml:trace>
  <inkml:trace contextRef="#ctx0" brushRef="#br0" timeOffset="62417.65">19516 5779 0,'0'0'0,"-22"0"0,1 0 0,0 0 16,42 0 47</inkml:trace>
  <inkml:trace contextRef="#ctx0" brushRef="#br0" timeOffset="62876.19">20574 5398 0,'0'0'0,"21"-22"0,-21 44 78,0-1-63,0-42 32,0-1-31,0 1 0,0 0-16,0 42 62,0 0-62,0 1 16,0-1-16,0 0 15,-21 0-15,21 0 16,0 0-16,0 1 16,0-1-16</inkml:trace>
  <inkml:trace contextRef="#ctx0" brushRef="#br0" timeOffset="63284.7">20934 5419 0,'0'-21'16,"21"21"15,0 0-15,-21 21 78,0 0-79,0 0-15,0 0 0,-21 0 16,21 1-16,-21-1 0,0 0 16,-1 0-16,1 0 0,0 0 15,0 1-15,21-1 0,-21-21 0,0 21 16,21 0-16</inkml:trace>
  <inkml:trace contextRef="#ctx0" brushRef="#br0" timeOffset="63832.39">20934 6308 0,'21'0'31,"0"-21"-31,0 21 16,-21 21 15,0 0-15,0 0-16,-21-21 0,0 21 0,0-21 15,21 21 1,-21-21-16,21-21 31,21 0-15,0 0-16,0 21 15,0-21-15,0 21 0,1 0 16,-1 0-16,-21 21 31,0 0-31,0 0 0,0 0 16,0 1-16,0 20 0,-21-21 15,-1 0-15,1 0 0,0 1 0,-21-1 16,-1 0-16,1-21 0,21 21 0,-21-21 16,20 0-16</inkml:trace>
  <inkml:trace contextRef="#ctx0" brushRef="#br0" timeOffset="64428.29">22225 5440 0,'0'0'0,"-21"0"31,0 0-15,21 21-16,0 0 16,-22 0-16,1 1 0,21-1 0,-21 21 15,21-21-15,0 0 0,0 1 0,0-1 16,0 21-16,0-21 16,0 0-16,0 1 0,21-22 46,0-22-46</inkml:trace>
  <inkml:trace contextRef="#ctx0" brushRef="#br0" timeOffset="64621.19">22394 5503 0,'0'0'15,"-21"0"16,0 22-31,21-1 16,-21 0-16,21 0 0,-21 0 16,21 0-16,-22 1 0,22-1 0,0 0 15,-21 0-15,21 0 0,-21 0 16,21 1-16,0-1 0,0 0 0</inkml:trace>
  <inkml:trace contextRef="#ctx0" brushRef="#br0" timeOffset="65048.7">22987 5863 0,'0'0'16,"0"-21"-16,0 0 0,-21 21 15,0 0-15,-1 0 0,-20 0 16,0 0-16,-1 0 0,1 21 15,-21-21-15,20 21 0,1 0 16,0 1-16,-1-1 0,22 0 0,-21 0 16,42 0-16,0 0 0,0 1 15,0-1-15,21 0 0,0 0 16,0 0-16,22-21 0,-1 21 0,0 1 16,1-1-16,20 0 0,-21 0 0,1 0 15,-1 0-15,-21 1 0,22-1 16,-22 0-16,0 0 0,-21 0 0,0 0 15,0 1-15,0-1 0,-42 0 16,20-21-16,-20 21 0,-21-21 0,20 0 16,-20 0-16,-1 0 0,1 0 0,-1 0 15,22 0-15,-22 0 16,22 0-16,0-21 0,-1 21 0,22-21 16,0 21-16,0-21 0,21-1 15,0 1-15,0 0 16,21 21-16,0-21 0,22 0 0,-22 0 15,21-1-15</inkml:trace>
  <inkml:trace contextRef="#ctx0" brushRef="#br0" timeOffset="66900.24">23262 5567 0,'0'-42'16,"0"84"-16,0-63 15,0 42-15,0 21 0,0 1 16,0-1-16,0 0 0,0 1 16,0-1-16,0 21 0,0-20 0,0 20 15,0-20-15,0 20 0,0-21 0,-21 1 16,0-1-16,21 22 0,-21-22 16,21-21-16,0 21 0,-22 1 0,22-22 15,0 21-15,0-21 0,0 1 16,-21-1-16,21-42 47,0-1-47,0 1 0,0 0 0,0 0 15,21-21-15,1 20 0,-22 1 0,21-21 16,0 21-16,-21 0 0,0-1 16,21 1-16,0 0 0,0 21 15,1 0 1,-1 0-16,-21 21 0,0 0 15,0 1-15,0-1 0,0 0 16,0 0-16,0 0 0,0 0 16,0 1-16,21-1 15,-21 0-15,21-21 0,0 0 16,0 0-16,1 0 0,20 0 16,-21 0-16,0 0 0,0 0 15,1 0-15,20-21 0,-21 0 16,0-1-16,0 1 0,1 0 0,-1 0 15,-21 0-15,21 0 0,-21-22 0,21 22 16,-21 0-16,0-21 0,0 20 16,0 1-16,-21 21 15,0 0-15,0 0 16,-1 21-16,1 1 16,21-1-16,0 0 0,-21 0 0,21 0 15,-21 0-15,21 1 0,0-1 16,0 0-16,0 0 0,0 0 15,21 0-15,0-21 0,0 0 16,1 0-16,-1 0 16,0 0-16,0 0 0,0-21 15,0 0-15,1 0 16,-1 21-16,-21-21 0,21 0 0,0-1 16,-21 1-16,0 0 0,21 0 0,-21 0 15,21 21-15,-21 21 31,0 0-31,0 0 16,0 0-16,0 1 0,0-1 16,0 0-16,0 0 0,0 0 15,0 0-15,22-21 16,-1 22-16,0-22 16,0 0-16,0 0 0,0 0 0,1 0 15,-22-22-15,21 1 0,0 0 16,0 0-16,0 0 0,-21 0 15,0-1-15,21 1 0,1 21 0,-22-21 16,0 0-16,0 0 0,21 21 16,-21 21 15,-21 0-31,21 0 16,0 0-16,0 1 0,0-1 15,0 0-15,0 0 16,0 0-16,21-21 15,0 0 1,0 0-16,0 0 16,0-21-16,1 21 0,-1-21 0,-21 0 15,0 0-15,21-1 0,0 1 16,-21 0-16,21-21 0,-21 21 0,0-22 16,0 1-16,21 0 0,-21-1 0,22 1 15,-22-22-15,0 22 16,21 21-16,-21-21 0,0 20 0,0 1 15,0 0-15,0 42 16,0 0-16,-21 1 16,-1 20-16,1 0 0,0-21 0,21 22 15,-21-1-15,21 0 0,-21 1 16,21-1-16,0 0 0,0-20 0,0 20 16,0-21-16,0 21 0,0-20 15,0-1-15,0 0 0,0 0 0,21 0 16,0 0-16,0 1 0,0-22 15,22 0-15,-22 0 0,0 0 0,0 0 16,22 0-16,-22 0 0,0 0 16,0-22-16,0 1 0,0 0 15,1 0-15,-1-21 0,0 20 0,0-20 16,0 0-16,0-1 0,1 1 0,-1-21 16,0 20-16,-21 1 0,0 0 15,0 20-15,0 1 0,0 0 0,0 0 16,0 42-1,-21 0-15,0 0 0,-1 22 16,1-22-16,0 21 0,0 1 16,0-1-16,0-21 0,21 21 15,0 1-15,-22-22 0,22 21 0,0-21 0,0 1 16,0 20-16,0-21 0,0 0 16,0 0-16,22-21 15,-1 0 1,0 0-16,0-21 15,0 0-15,0 21 0,1-21 16,-1 0-16,0 0 0,0-1 0,0 1 16,0 0-16,1 21 0,-1-21 15,-21 42 17,0 0-17,0 0-15,0 1 0,0-1 0,-21 0 16,21 0-16,0 0 15,0 0-15,0 1 16,21-22-16,0 0 16,0 0-16,0 0 0,0 0 15,-21-22-15,22 1 0,-1 21 0,-21-21 16,21 0-16,0 0 0,0 0 16,0-1-16,-21 1 0,22 21 15,-22-21-15,0 42 31,0 0-31,-22 1 16,1-1-16,0 0 0,21 0 16,0 0-16,0 0 15,0-42 32,0 0-47</inkml:trace>
  <inkml:trace contextRef="#ctx0" brushRef="#br0" timeOffset="67071.98">25188 5990 0,'-21'-21'0,"42"42"0,-63-42 0,21 21 0,0 0 16,-1 0-16,1 0 15,0 0 1,0 0 15,0 0-31</inkml:trace>
  <inkml:trace contextRef="#ctx0" brushRef="#br0" timeOffset="67233.89">24215 6011 0,'-22'0'0,"44"0"0,-44 22 0,22-1 15,22-21 1,-1 0-16,0 0 16,0 0-16,0 0 0,0 0 15,22 0-15,-22 0 0,21 0 0,1 0 16</inkml:trace>
  <inkml:trace contextRef="#ctx0" brushRef="#br0" timeOffset="67480.75">25379 5503 0,'0'22'16,"0"-1"-16,0 0 15,0 0-15,0 0 0,0 0 16,0 1-16,-21-22 16,21 21-16,-22-21 15</inkml:trace>
  <inkml:trace contextRef="#ctx0" brushRef="#br0" timeOffset="67656.64">25527 5503 0,'0'0'0,"0"22"31,0-1-15,0 0-16,0 0 0,-21 0 15,21 0-15,-21 1 0,21-1 0,-22 0 16</inkml:trace>
  <inkml:trace contextRef="#ctx0" brushRef="#br0" timeOffset="70585.13">17822 7747 0,'21'0'0,"-42"0"0,42-21 15,-21 0-15,22 21 0,-22-21 0,21 21 16,-21-22-16,0 1 422,0 0-407,0 0 17,0 0 30,21 21-46,-21-21-16,21 21 15,-21-22 1,21 22-16,-21-21 16,21 21-16,-21-21 15,0 0 1,0 0 0,0 0 15,-21 21-16,0 0-15,0 0 0,0 0 16,0 0-16,-1 0 0,-20 21 16,21-21-16,0 21 0,0 0 15,-1-21-15,-20 21 0,21 0 0,0 1 16,0-22-16,-1 21 0,1 0 0,0 0 16,0-21-16,0 21 0,21 0 15,-21 1-15,21-1 0,0 0 16,0 0-1,21 0-15,0-21 0,0 21 16,0 1-16,0-1 0,22 0 0,-22 0 16,0 0-16,21 0 0,-20 22 15,-1-22-15,0 21 0,-21-21 16,21 1-16,-21-1 0,0 0 0,0 21 16,0-21-16,0 1 15,-21-1-15,0 0 0,-22-21 0,22 0 16,0 21-16,-21-21 0,-1 0 0,22 0 15,-21 0-15,21 0 0,-22-21 16,1 21-16,21-21 0,0 0 0,-22-1 16,22 1-16,21 0 0,-21 0 0,0 0 15,21 0-15,-21-22 0,21 22 16,0 0-16,0 0 16,0 0-16,21 42 15,0 0 1,0 0-16,0 0 0,1 22 0,-22-22 15,21 21-15,0-21 0,0 0 16,0 22-16,0-22 0,1 0 0,-1 0 16,0 0-16,0 1 0,21-1 0,-20 0 15,20-21-15,-21 0 0,21 0 16,-20 0-16,20 0 0,-21 0 0,21 0 16,1 0-16,-22-21 0,21 21 0,-21-21 15,22-1-15,-22 1 0,21 0 16,-21 0-16,1 0 0,-1-22 0,0 22 15,0 0-15,0-21 0,-21 21 16,0-1-16,0-20 0,0 21 16,0 0-16,0 0 15,0 42 1,0 0-16,0 0 16,0 0-16,0 22 0,0-22 0,0 0 15,0 21-15,0-21 0,0 1 16,0-1-16,0 0 0,0 0 0,21 0 15,1 0-15,-22 1 0,21-22 0,0 0 16,-21 21-16,21-21 0,0 0 16,0 0-16,1 0 0,-1 0 0,0 0 15,0-21-15,0-1 0,0 22 0,-21-21 16,22 0-16,-1 0 16,0 0-16,-21 0 0,0-1 0,0 1 15,0-21-15,0 21 0,0 0 0,0-1 16,0 1-16,0 0 0,0 0 15,0 0-15,0 42 32,0 0-17,0 0-15,0 0 0,0 1 16,0-1-16,0 0 16,0 0-1,21-21-15,-42 0 94,0 0-63,0 0 282,21 21-298,0 0-15,0 1 16,0-1-16,0 0 16,0 0-1,0 0-15,0 0 16,0 1 15,21-1-15,0-21-1,-21 21 1,21-21 0,0 0-1,0 0-15,1 0 0,-1 0 16,0 0-16,0 0 15,21 0-15,-20-21 0,-1 21 16,0-21-16,0 21 0,0-22 0,0 1 16,1 0-16,-1 0 0,0 0 15,0 0-15,0-1 0,0 1 0,-21 0 16,0 0-16,0 0 0,0 0 16,-21 21-1,0 0-15,0 0 16,0 0-16,0 21 0,21 0 0,0 0 15,0 0-15,0 0 16,0 1-16,0-1 0,0 0 0,0 0 16,0 0-16,21 0 0,-21 1 15,21-22-15,-21 21 0,0 0 16,0 0-16,0 0 0,-21-21 16,0 0-16,-1 0 15,1 0-15,0 0 0,0 0 16,0 0-16,0 0 0,21-21 15,0 0 1,0 0-16,21 0 16,-21-1-16,21 1 0</inkml:trace>
  <inkml:trace contextRef="#ctx0" brushRef="#br0" timeOffset="71873.19">19346 7684 0,'0'0'0,"21"-22"0,-21 44 31,0-1-31,-21 0 16,0 0-16,21 0 0,-21 22 15,0-1-15,0 0 0,-1 1 0,22 20 16,-21-21-16,0 1 0,0-1 0,0 0 16,0 1-16,21-1 0,0 0 15,-22-20-15,1-1 0,21 0 0,-21 0 16,21 0-16,21-42 47,0 0-47,-21 0 0,22 0 0,-1-1 15,0 1-15,0 0 0,0-21 16,-21 21-16,21-1 0,1 1 0,-1 0 16,0 21-1,-21 21 1,0 0-16,0 1 0,0-1 15,0 0-15,0 0 0,21 0 0,-21 0 16,0 1-16,0-1 0,0 0 16,21-21-16,0 21 0,1-21 0,-1 0 15,0 0-15,0 0 0,21 0 16,-20 0-16,20 0 0,0 0 16,1 0-16,-1 0 0,-21-21 0,21 0 15,-20 21-15,-1-21 0,0-1 0,0 1 16,0-21-16,-21 21 0,0 0 15,0-1-15,0 1 0,0 0 16,-21 21 0,0 21-16,21 0 15,-21 1-15,0-1 0,21 0 16,-22 0-16,1 0 0,21 0 0,-21 1 0,21-1 16,0 0-16,0 0 15,21-21 16,0-21-15,1 21-16,-22-21 0,21 0 0,0-1 16,-21 1-16,21 0 0,0 0 0,-21-21 15,0 20-15,21 1 0,1 0 16,-22 0-16,21 21 16,-21 21-16,0 0 15,0 0-15,0 1 16,0-1-16,0 0 0,0 0 0,0 0 15,0 0-15,0 1 0,0-1 0,21-21 16,0 0 0,0 0-16,0 0 0,1 0 15,-1 0-15,0 0 0,0 0 0,21-21 16,-20-1-16,-1 22 0,0-21 16,0 0-16,0 0 0,0 0 0,1 21 15,-1-21-15,0-1 0,-21 1 0,0 0 16,21 21-16,-21-21 15,0 42 1,0 0-16,0 0 0,-21 1 16,21-1-16,0 0 0,0 0 15,0 0-15,0 0 0,0 1 0,0-1 16,0 0-16,21-21 16,0 0-16,0 0 0,22 0 0,-22 0 15,21 0-15,-21 0 0,22 0 16,-1 0-16,-21 0 0,22-21 0,-22 0 15,21 21-15,-21-22 0,0 1 0,1 0 16,-1-21-16,-21 21 0,0-1 16,0-20-16,0 21 0,0-21 0,0 20 15,0 1-15,0 0 0,0 0 0,-21 21 16,-1 0-16,1 0 16,0 21-16,-21-21 0,21 21 0,-1 0 15,1 1-15,0-1 0,0 0 16,0 0-16,0 0 0,21 0 15,0 1-15,0-1 0,21-21 16,0 0-16,0 0 16,0 0-16,0 0 0,1 0 15,-1 0-15,21-21 0,-21 21 0,0-22 16,1 22-16,-1 0 0,0-21 16,0 21-16,0 0 15,-21 21-15,0 1 0,0-1 16,0 0-16,0 0 15,0 0-15,0 0 16,0 1-16,21-22 16,1 0-16,-1 0 15,0 0-15,0 0 16,-21-22-16,21 22 0,0-21 0,-21 0 16</inkml:trace>
  <inkml:trace contextRef="#ctx0" brushRef="#br0" timeOffset="72080.07">21209 7578 0,'-21'0'0,"0"0"16,21 21-1,0 0 1,21-21 15</inkml:trace>
  <inkml:trace contextRef="#ctx0" brushRef="#br0" timeOffset="72224.25">21315 7493 0,'0'42'16,"0"-20"-16,-21-1 15,21 0-15,0 0 16,-22 0-16,22 0 0,-21-21 16,21 22-16,-21-22 0,0 0 0,0 0 15,0 0-15</inkml:trace>
  <inkml:trace contextRef="#ctx0" brushRef="#br0" timeOffset="72764.53">16044 7260 0,'0'0'0,"0"-21"16,0 0-16,0 0 0,21 21 15,-21 21 16,0 0-31,0 0 0,0 0 16,0 1-16,0-1 0,0 0 0,0 21 16,0-21-16,0 1 0,0-1 15,0 0-15,22-21 47</inkml:trace>
  <inkml:trace contextRef="#ctx0" brushRef="#br0" timeOffset="72908.45">16298 7218 0,'0'0'0,"0"21"15,0 0 1,0 0-16,0 1 0,0-1 0,0 21 16,0-21-16,-21 0 0,21 1 0,0-1 15,0 0-15,0 0 0,0 0 16</inkml:trace>
  <inkml:trace contextRef="#ctx0" brushRef="#br0" timeOffset="73831.92">21907 7112 0,'0'0'0,"-21"0"0,0 0 16,21-21 0,21 21-16,0 0 15,1 0-15,20-21 0,0 21 0,-21-21 16,22 21-16,-1 0 0,0-22 15,1 22-15,-1 0 0,0-21 0,1 21 16,-1 0-16,0 0 0,1 0 16,-22 0-16,0-21 0,0 21 15,0 0-15,-21 21 16,0 0 0,0 1-16,-21-22 0,0 21 15,21 21-15,-21-21 0,0 22 16,21-1-16,0 0 0,-21 22 0,-1-22 15,1 22-15,21-22 0,-21 21 0,21-20 16,-21 20-16,0-20 0,21-1 16,0 21-16,0-20 0,0-1 0,0 22 15,0-22-15,0 0 0,0 22 0,0-22 16,0 0-16,0 1 0,0-1 16,0 0-16,0 1 0,-21-1 15,21 0-15,0-20 0,-22 20 0,22-21 16,-21 21-16,0-20 0,0-1 15,0 0-15,0 0 0,-1 0 0,1-21 16,-21 21-16,0-21 0,20 0 0,-20 0 16,0 0-16,-1 0 0,1 0 15,0 0-15,-1 0 0,1 0 0,21 0 16,-21 0-16,-1 0 0,22 0 0,-21-21 16,21 21-16,-1 0 0,1 0 0,0-21 15,0 21-15,0 0 0,0 0 16,-1 0-16,22-21 0,-21 21 0,0 0 15,0 0-15,0 0 0,0-21 16,-1 21-16,1-21 0,-21 21 0,21 0 16,-22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18:14.8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4212 1736 0,'0'21'484,"0"0"-484,21-21 16,-21 21-16,21-21 15,1 0-15,-1 0 0,0 0 0,0 0 16,0 0-16,22 0 0,-1 0 15,-21 0-15,21-21 0,1 21 0,-1-21 16,0 0-16,1 21 0,-1-21 16,0-1-16,-20 1 0,-1 0 0,0 0 15,0 0-15,-21 0 0,0-1 16,0 1-16,0 0 0,-21 0 0,-21 21 16,-1-21-16,1 21 0,0 0 15,-1 0-15,-20 0 0,20 0 0,-20 0 16,21 21-16,-1 0 15,-20 0-15,20 22 0,1-1 0,0 0 16,-1 1-16,22-1 0,0 0 16,0 22-16,21-22 0,0-21 0,0 22 15,0-1-15,21-21 0,0 0 16,0 0-16,1 1 0,20-1 0,0 0 16,-21-21-16,22 0 0,-1 21 15,0-21-15,1 0 0,-1 0 0,0 0 16,-20 0-16,-1 0 0,0 0 15,0 0-15,-21-21 0,-21 21 32,-21 0-32,20 0 0,-20 0 15,0 0-15,-1 0 0,1 21 16,0 0-16,-1 0 0,1 1 0,21-1 16,-21 0-16,20 21 0,-20 1 0,21-22 15,0 21-15,0 0 0,21 1 16,0-1-16,0 0 0,0 1 0,0-22 15,0 21-15,21-21 0,0 1 16,0-1-16,0 0 0,22-21 0,-1 0 16,0 0-16,1 0 0,20 0 15,-21 0-15,22 0 0,-1-21 16,1 21-16,-1-21 0,1-1 0,-1 1 16,1-21-16,-22 21 0,1-22 15,-1 22-15,-21-21 0,0 0 0,0 20 16,1-20-16,-22 21 0,0-21 15,0 20-15,0 1 0,0 0 16,-22 21-16,1 0 16,0 0-16,0 0 0,21 21 15,-21 0-15,0 1 0,21-1 16,-22 21-16,1-21 0,21 22 0,-21-1 16,21 0-16,-21-21 0,21 22 15,-21-22-15,21 21 0,0-21 0,0 1 16,0 20-16,0-21 0,0 0 15,21-21 1,0 0-16,0 0 16,-21-21-16,21 0 15,1 0-15,-22 0 0,21-1 0,-21-20 16,21 21-16,0-21 0,-21-1 16,21 1-16,0 0 0,1-1 0,-1 1 15,0 21-15,0-22 0,21 22 0,-20 0 16,-1 0-16,0 21 0,0 0 15,21 0-15,-20 0 0,-1 0 16,0 21-16,0 0 0,-21 0 0,21 1 16,-21 20-16,21-21 0,-21 21 0,0-20 15,0 20-15,0-21 16,0 21-16,0-20 0,0-1 0,0 21 16,0-21-16,0 0 15,0-42 1,0 0-1,22 0-15,-22-21 16,21 20-16,0-20 0,0 21 0,-21-21 16,21-1-16,0 22 0,1-21 15,-1 21-15,21-22 0,-21 22 0,0 21 16,1-21-16,-1 21 0,0 0 16,0 0-16,0 0 0,0 21 0,1 0 15,-22 0-15,0 1 0,21 20 16,-21-21-16,0 21 0,0-20 15,0 20-15,0-21 0,0 0 0,0 22 16,-21-22-16,21 0 0,0 0 16,0 0-16,0 0 0,0 1 15,21-22 17,0-22-32,0 22 15,0-21-15,0 0 0,1 0 16</inkml:trace>
  <inkml:trace contextRef="#ctx0" brushRef="#br0" timeOffset="323.81">6138 2286 0,'0'-21'0,"0"42"0,0-63 16,0 63 15,-21-21-31,21 21 0,0 0 16,-21 22-16,21-1 0,0 0 0,0 1 15,-21-1-15,21 21 0,-21-20 16,-1 20-16,22 1 0,-21-1 0,0 22 16,0-22-16,21 22 0,-21 0 0,0-1 15,-1 1-15,1 0 0,21-1 16,-21 1-16,21-21 0,0-1 16,0 1-16,0-1 0,0-21 0,0 1 15,-21-22-15,21 0 0,0 0 16,0-42-1,0 0-15,0 0 0,0 0 16,0-22-16,0 1 0,21 0 16,-21-1-16,21-20 0,0-1 0,-21-20 15,22 20-15,-1-21 0,-21 1 0</inkml:trace>
  <inkml:trace contextRef="#ctx0" brushRef="#br0" timeOffset="581.75">5990 2731 0,'0'-43'0,"0"86"0,0-128 0,0 43 16,0-22-16,0 22 0,0 21 15,0-22-15,21 1 0,0 21 0,1 0 16,-1-1-16,0 1 0,21 0 16,1 21-16,-22 0 0,21 0 0,0 0 15,-20 21-15,20 0 0,-21 1 16,0 20-16,0-21 0,-21 21 0,0 1 16,0-1-16,0-21 0,0 22 15,-21-1-15,0-21 0,-21 21 0,21-20 16,-22-1-16,1 0 0,21 0 15,-22-21-15,22 21 0,-21-21 16,21 0-16,0 0 0,21-21 16,0 0-1,21 0-15,0 0 0,0-22 16,0 1-16</inkml:trace>
  <inkml:trace contextRef="#ctx0" brushRef="#br0" timeOffset="859.8">6816 1863 0,'0'0'0,"0"-43"31,-22 65-15,22-1-16,-21 21 16,21-21-16,0 22 0,-21 20 0,0-21 15,21 1-15,-21 20 0,0-20 16,-1 20-16,22 1 0,-21-22 0,0 21 15,21-20-15,0-1 0,-21 0 0,21-20 16,0 20-16,0-21 0,0 0 16,0 0-16,0 1 0,21-22 15,0 0-15,0 0 0,22 0 16,-22-22-16,21 22 0,-21-21 0,22 0 16,-22-21-16,21 21 0,-21-1 15</inkml:trace>
  <inkml:trace contextRef="#ctx0" brushRef="#br0" timeOffset="1232.11">7070 2350 0,'0'-22'32,"-22"44"-32,1-1 15,21 21-15,-21-21 16,21 0-16,-21 22 0,0-22 0,21 21 16,0-21-16,0 1 0,0-1 15,0 0-15,0 0 0,0 0 0,21 0 16,0-21-16,0 0 0,0 22 15,1-22-15,-1 0 0,0 0 0,0 0 16,0 0-16,22-22 0,-22 1 16,0 0-16,0 0 0,0 0 15,0 0-15,-21-1 0,0-20 0,0 21 16,0-21-16,0-1 0,0 22 16,0-21-16,0 21 0,0-1 0,-21 1 15,0 21-15,0 0 0,0 0 16,-22 0-16,22 0 0,0 0 15,0 0-15,-21 21 0,20 1 0,1-1 16,0 0-16,0 21 0,21-21 16,0 1-16,0-1 0,0 0 15,0 0-15,0 0 0,0 0 0,21-21 16,0 22-16,0-22 0,22 0 16,-22 0-16,21 0 0,-21 0 0,22-22 15</inkml:trace>
  <inkml:trace contextRef="#ctx0" brushRef="#br0" timeOffset="1852.41">7535 2413 0,'0'0'16,"43"-21"-16,-22 0 0,0 0 0,0-1 16,-21 1-16,0 0 15,0 42 1,0 0-16,-21-21 16,0 43-16,21-22 0,0 0 15,-21 0-15,21 22 0,-22-22 16,22 0-16,0 21 0,0-21 0,0 1 15,0-1-15,0 0 0,22-21 16,-1 21-16,0-21 0,21 0 16,-21 0-16,1 0 0,20 0 0,0-21 15,-21 21-15,22-21 0,-22 0 16,21-1-16,-21 1 0,1 0 0,-1 0 16,0-21-16,0 20 0,0 1 15,-21-21-15,0 21 0,21 0 0,-21-1 16,0 1-16,22 21 0,-22 21 31,-22 1-15,22-1-16,-21 0 0,0 0 0,0 21 15,21 1-15,-21-1 0,0 0 16,-1 1-16,1-1 0,0 22 0,0-22 16,0 21-16,21 1 0,0-22 15,0 22-15,0-1 0,0 22 0,0-22 16,0 22-16,0-21 0,0 20 0,0 1 15,0-22-15,0 22 0,0-21 16,0 20-16,0-20 0,0 20 0,0-20 16,0-1-16,0 1 0,0-1 15,-21-20-15,-1-1 0,1-21 0,0 0 16,0 1-16,0-1 0,0-21 16,-22 0-16,22 0 0,0 0 0,0-21 15,-22-1-15,22 1 0,0-21 0,-21 21 16,21-22-16,-1 1 0,22 0 15,0-1-15,-21 1 0,21 0 0,0-1 16,0 1-16,0 0 0,0-1 0,0 1 16,0 0-16,21-22 0,-21 22 15,22 0-15,-1-22 0,21 1 0,-21 20 16,0-20-16,22-1 0,-22 1 16,21-1-16,1 1 0</inkml:trace>
  <inkml:trace contextRef="#ctx0" brushRef="#br0" timeOffset="2252.09">8255 2477 0,'21'0'62,"0"0"-46,0-22-16,1 1 0,-1 21 0,0-21 16,0 21-16,0-21 0,0 21 15,1-21-15,-1 0 0,0-1 16,-21 1 0,-21 21-1,0 0-15,-1 0 0,1 0 0,0 0 16,0 0-16,0 21 0,21 1 15,-21-1-15,-1 0 0,1 0 0,21 0 16,-21 22-16,21-22 0,0 0 0,0 0 16,0 0-16,0 0 0,0 1 15,0-1-15,21-21 0,0 21 16,1-21-16,-1 21 0,0-21 16,0 0-16,0 0 0,0 0 0,22 0 15,-22 0-15,21-21 0,-21 0 0,22 0 16,-22 21-16</inkml:trace>
  <inkml:trace contextRef="#ctx0" brushRef="#br0" timeOffset="2577.9">8869 2392 0,'-21'0'0,"42"0"47,0 0-32,0 0-15,0 0 0,0-21 16,1 21-16,-1-21 0,0 21 0,-21-22 16,21 22-16,-21-21 0,21 0 15,-21 0-15,0 0 0,0 0 16,-21-1-16,0 22 16,0 0-16,0 0 0,-1 0 0,1 0 15,0 0-15,-21 22 0,21-1 0,-1 0 16,1 0-16,21 0 0,0 22 15,-21-22-15,21 0 0,0 21 0,0-21 16,0 1-16,0-1 16,21 0-16,0-21 0,1 21 0,20-21 15,-21 0-15,21 0 0,1-21 0,-1 21 16</inkml:trace>
  <inkml:trace contextRef="#ctx0" brushRef="#br0" timeOffset="3236.53">3238 1291 0,'0'0'16,"-21"0"15,0 21-15,21 1-16,0-1 0,0 0 15,0 0 1,0 0 0,21-42 15,0 21-31,1-21 16,-1 0-16,0 0 0,0 21 15,0-22-15</inkml:trace>
  <inkml:trace contextRef="#ctx0" brushRef="#br0" timeOffset="3344.47">3408 1249 0,'21'-21'15,"-21"42"1,0 0-16,0 0 16,-21-21-16,21 21 0,-21 1 0,-1-1 15,22 0-15,0 0 0,-21 0 16,21 0-16</inkml:trace>
  <inkml:trace contextRef="#ctx0" brushRef="#br0" timeOffset="4051.91">8742 1164 0,'0'21'63,"-21"-21"-63,21 22 16,-22-22-1,1 0 1,21-22 15,0 1-15,21 0-16,1 21 0,-22-21 15,0 0-15,21 21 0,0-21 16,-21 42 0,0 0-1,0 0 1,0 0-16,0 0 0,0 1 0,0-1 0,-21 0 15,0 0-15,-1 0 16,22 0-16,0 1 0,0-1 16</inkml:trace>
  <inkml:trace contextRef="#ctx0" brushRef="#br0" timeOffset="4697.54">10160 1990 0,'21'0'46,"-21"-21"-30,21 21-16,0 0 16,-21-22-16,-21 22 62,0 0-62,21 22 16,0-1-1,0 0 1,0 0 15</inkml:trace>
  <inkml:trace contextRef="#ctx0" brushRef="#br0" timeOffset="4979.38">10223 2307 0,'0'0'0,"0"21"0,0 1 16,22-22 31,-22-22-47,21 22 15,-21-21 1,0 0-16,-21 21 31,-1 0-15,1 0-16,21 21 15,21-21 17,1 0-32</inkml:trace>
  <inkml:trace contextRef="#ctx0" brushRef="#br0" timeOffset="5720.2">11451 1545 0,'0'0'15,"21"-63"1,0 63-16,1-21 0,-1-1 16,-21 1-1,0 0-15,21 21 0,-21-21 16,0 0 0,-21 21-16,0 0 15,-1 0-15,-20 0 0,0 0 16,21 0-16,-22 21 0,1 0 0,0-21 15,-1 21-15,22 0 0,-21 1 0,21-1 16,-1 0-16,1 0 0,0 0 16,21 0-16,0 1 0,21-1 15,0-21-15,1 21 16,20-21-16,-21 21 0,21-21 0,-20 21 16,20-21-16,0 21 15,-21-21-15,1 22 0,20-1 0,-21-21 16,-21 21-16,21 0 0,-21 0 15,0 0-15,0 22 0,0-22 0,0 0 16,0 0-16,-21 0 0,0 1 16,0-1-16,0 0 0,-22 0 0,1 0 15,21 0-15,-22 1 0,1-1 0,21-21 16,0 21-16,0-21 0,-1 0 16,44 0-1,-1 0 1,0 0-16,0-21 0,21 0 0,-20 21 15,20 0-15,-21 0 0,0 0 16,22 0-16,-22 0 0,0 0 16,0 0-16,-21 21 0,0 0 0,21-21 15,-21 21-15,0 21 0,0-20 16,0-1-16,0 21 0,-21 0 0,0 1 16,0-1-16,0 0 0,-22 1 0,22-1 15,0 0-15,0 1 0,0-1 16,-1 0-16,22-20 0,0-1 0,0 21 15,0-21-15,22 0 16,-1-21-16,0 0 0,0 0 0,21 0 16,-20 0-16,20 0 0,-21 0 0,21 0 15,-20 0-15,20-21 16,-21 21-16,0-21 0,22 0 0,-22 0 16,0 0-16</inkml:trace>
  <inkml:trace contextRef="#ctx0" brushRef="#br0" timeOffset="6208.42">10668 4424 0,'0'-21'0,"0"42"0,0-63 0,0 20 0,0 1 15,21 21 1,-21 21 15,0 1-31,0-1 0,0 0 16,0 0-16,0 0 15,0 0-15,0 1 16,21-22 0,0 0-1,1-22 1,-1 1-16,0 21 0</inkml:trace>
  <inkml:trace contextRef="#ctx0" brushRef="#br0" timeOffset="6364.33">10943 4276 0,'0'21'31,"0"0"-31,0 0 16,0 0-16,-21 1 0,21-1 15,-21 0-15,21 0 0,0 0 16,0 0-16,0 1 0,21-22 16,0 21-1,0-21-15,0 0 0</inkml:trace>
  <inkml:trace contextRef="#ctx0" brushRef="#br0" timeOffset="6913.02">11663 4424 0,'-21'0'0,"42"0"0,-64 0 0,43-21 15,-21 21-15,0 0 16,0 0 0,21 21-16,-21 0 0,21 21 15,0-20-15,0-1 0,0 0 0,0 21 16,0-21-16,0 22 0,0-1 16,0 0-16,-21 1 0,21-1 0,-22 0 15,1 1-15,21-22 0,-21 21 0,0 1 16,21-22-16,-21 0 0,21 0 15,0 0-15,-21 0 0,-1-21 16,22-21 0,0 0-1,0-21-15,0 21 0,0-22 16,0 22-16,0-21 0,22-1 16,-1-20-16,0 21 0,0-1 0,0 1 15,0 21-15,1-22 0,20 1 0,-21 21 16,21 0-16,1 21 0,-1-21 15,0 21-15,-20 0 0,20 0 0,0 21 16,-21 0-16,22 0 0,-22 0 0,0 0 16,0 1-16,-21 20 0,0 0 15,0-21-15,0 22 0,0-1 0,0 0 16,0-20-16,0 20 0,0-21 16,0 0-16,0 0 0,-21 1 0,21-1 15,0 0-15,-21-21 0,21 21 16,0-42 15,21 21-31,0-21 0</inkml:trace>
  <inkml:trace contextRef="#ctx0" brushRef="#br0" timeOffset="8071.35">12721 4699 0,'0'0'0,"0"-21"0,0 0 0,0 0 0,0-1 0,0 1 16,0-21-16,0 21 0,0 0 16,0-1-16,0 1 15,-21 21-15,0 0 0,0 0 0,-1 0 16,1 0-16,0 21 0,0 1 16,0-1-16,-22 0 0,22 0 0,-21 21 15,21 1-15,-22-1 0,22 0 0,-21 1 16,21-1-16,0-21 0,-1 22 15,22-1-15,0-21 0,0 21 0,0-20 16,0-1-16,22-21 0,-1 21 16,0-21-16,21 0 0,-21 0 15,22-21-15,-22 0 0,21-1 16,-21 1-16,22 0 0,-22 0 0,21-21 16,-21 20-16,1-20 0,20 0 15,-21 21-15,-21-22 0,21 1 0,0 21 16,-21-22-16,0 22 0,0 0 15,0 0-15,0 0 0,0 42 32,-21 0-32,0 0 0,21 22 15,-21-22-15,21 21 0,0-21 0,-21 22 16,21-22-16,0 21 0,0-21 0,0 22 16,0-22-16,0 0 0,0 0 15,0 0-15,21 0 0,0-21 0,0 0 16,0 0-16,22 0 0,-22 0 15,21 0-15,-21 0 0,22 0 16,-22-21-16,0 0 0,21 0 0,-20 0 16,-1-22-16,0 22 0,0-21 0,0 21 15,0-22-15,1 1 0,-1 21 16,-21 0-16,0-22 0,21 22 0,-21 0 16,0 0-16,21 21 0,-21-21 15,0 42 1,-21 0-16,21 0 15,-21 0-15,21 1 0,-21-1 16,21 21-16,0-21 0,0 22 16,-22-22-16,22 0 0,-21 21 0,21-21 15,0 1-15,0-1 0,0 0 16,0 0-16,0 0 0,0 0 16,0-42-1,0 0 1,0 0-16,0 0 0,0 0 15,0-22-15,0 22 0,0-21 16,21 21-16,1-1 0,-1-20 16,0 21-16,0-21 0,0 20 0,0 1 15,22 0-15,-22 0 0,21 0 16,-21 21-16,1 0 0,20-21 0,-21 21 16,0 0-16,0 0 0,1 0 0,-1 21 15,0 0-15,-21 0 0,0 0 16,0 0-16,0 1 0,0 20 0,0-21 15,0 0-15,0 22 0,0-1 0,0-21 16,0 0-16,0 22 0,0-22 16,-21 0-16,21 0 0,-21 0 0,-1 0 15,22-42 17,0 0-32,0 0 15,0 0-15,0 0 0,0-1 0,0-20 16,22 21-16,-22-21 0,21 20 15,0-20-15,21 0 0,-21 21 0,22-22 16,-22 22-16,21-21 0,1 21 16,-1 21-16,-21 0 0,21 0 0,-20 0 15,-1 0-15,0 0 0,0 21 0,-21 0 16,0 0-16,0 0 0,0 0 16,0 22-16,0-22 0,-21 0 0,0 21 15,21-20-15,-21 20 0,-1-21 0,1 0 16,21 0-16,0 1 0,-21-1 15,0 0-15,42-21 47,0 0-47,-21-21 0,43 0 0</inkml:trace>
  <inkml:trace contextRef="#ctx0" brushRef="#br0" timeOffset="8455.85">14266 4636 0,'0'21'0,"0"0"15,21-21 1,1 0-16,-1 0 16,0 0-16,0 0 0,21 0 0,-20 0 15,20 0-15,-21 0 0,21 0 0,-20-21 16,-1 21-16,0-21 0,0-1 15,-21 1-15,0 0 0,0 0 16,0 0-16,0 0 0,-21 21 16,0 0-16,0 0 0,-1 0 15,-20 0-15,21 0 0,-21 0 0,20 21 16,-20 0-16,21 0 0,0 0 16,-22 22-16,22-22 0,0 21 15,0-21-15,21 22 0,0-1 0,0-21 16,0 0-16,0 22 0,0-22 15,21-21-15,21 21 0,-20 0 0,-1-21 16,0 0-16,21 0 0,-21 0 0,22 0 16,-22 0-16,0-21 0,21 0 15,-20 0-15,-1-1 0,21 1 0,-21 0 16,0 0-16</inkml:trace>
  <inkml:trace contextRef="#ctx0" brushRef="#br0" timeOffset="8867.49">14965 3789 0,'-43'42'16,"43"-21"-16,-21 1 15,0-1-15,21 0 16,0 0-16,0 0 16,0-42 31,0 0-32,0 0-15,0 0 0,0-1 16,0 1-16,0 0 0,21 0 15,0 0-15,1 21 16,-22 21 15,21 0-31,-21 0 0,0 0 0,0 1 16,0-1-16,0 0 0,0 0 16,-21 0-16,21 0 15,0 1-15,0-1 0</inkml:trace>
  <inkml:trace contextRef="#ctx0" brushRef="#br0" timeOffset="9255.78">15303 3810 0,'0'-21'32,"0"0"46,0 0-63,0 42 32,0 0-47,0 0 0,0 0 16,0 0-16,0 1 16,-21-1-16,0 0 0,0 0 15,21 0-15,-21-21 0,21 21 16</inkml:trace>
  <inkml:trace contextRef="#ctx0" brushRef="#br0" timeOffset="9875.43">16171 4466 0,'21'0'78,"-21"-21"-63,-21 21 48</inkml:trace>
  <inkml:trace contextRef="#ctx0" brushRef="#br0" timeOffset="10183.26">16087 4890 0,'0'0'0,"0"21"0,0 0 15,21-21 17,0 0-32,0-21 0,0 21 15,0-21-15,1-1 0,-1 1 16,-42 21 15,-1 0-31,1 0 0,0 0 16,0 0-16,0 0 0,21 21 15,21-21 17,0 0-32,0-21 0</inkml:trace>
  <inkml:trace contextRef="#ctx0" brushRef="#br0" timeOffset="10472.1">16976 3916 0,'0'0'0,"0"-21"0,0 0 31,-22 21-31,1 21 16,21 0-16,0 0 0,0 0 15,0 0-15,-21 1 0,21-1 16,0 21-16,-21-21 0,21 0 0,0 1 16,0-1-16,0 0 0,0 0 15,0 0-15,21-21 32</inkml:trace>
  <inkml:trace contextRef="#ctx0" brushRef="#br0" timeOffset="10652">17208 3895 0,'0'0'0,"-21"0"15,21 21 1,-21-21-16,0 21 0,21 0 16,-21 0-16,21 1 0,0-1 15,0 0-15,0 0 0,-21 0 0,21 22 16,0-22-16,0 0 15,0 0-15,0 0 0,21-21 0</inkml:trace>
  <inkml:trace contextRef="#ctx0" brushRef="#br0" timeOffset="10936.83">17865 4170 0,'0'0'0,"-22"0"0,22-21 15,22 21-15,20 0 16,-21-21-16,21 21 0,1 0 16,-1 0-16,0 0 0,22 0 0,-22 0 15,22 0-15,-1 0 0,1 0 16,-22 0-16,22 0 0,-22 0 15,0 0-15,-21 0 0,1 0 0,-44 0 32,1 0-32,0 0 0,-21 0 0,-1 0 15</inkml:trace>
  <inkml:trace contextRef="#ctx0" brushRef="#br0" timeOffset="11259.65">18182 4149 0,'0'0'0,"0"63"31,0-20-31,0-22 16,0 0-16,0 21 0,0-21 15,0 22-15,21-22 0,-21 21 0,0 1 16,0-1-16,21 0 0,-21 1 0,0-1 16,0-21-16,0 21 0,0 1 15,0-1-15,0 0 0,0-20 0,-21 20 16,0-21-16,0 0 0,0 0 15,-22 1-15,22-22 0,0 21 0,-21-21 16,21 0-16,-22 0 0,22 0 0,0 0 16,-21 0-16,20 0 15,1-21-15,0-1 0,0 22 0,0-21 16,21 0-16,0 0 0,-21 0 0,21 0 16,0-1-16,0 1 15,0 0-15,21 0 0,0 21 16,0-21-16,21 0 0</inkml:trace>
  <inkml:trace contextRef="#ctx0" brushRef="#br0" timeOffset="11656.42">18796 4572 0,'-64'21'31,"43"-21"-31,0 21 0,0 1 16,0-1-16,0 21 0,-1-21 16,1 22-16,0-22 0,0 0 0,21 21 15,0-21-15,0 1 0,0-1 16,0 0-16,0 0 0,21 0 0,0-21 16,0 0-16,1 0 0,-1 0 0,21 0 15,-21 0-15,22 0 0,-22 0 16,21 0-16,-21-21 0,22 0 15,-22-21-15,0 20 0,0 1 16,0-21-16,0 0 0,-21 20 0,0-20 16,0 0-16,0 21 0,0-22 0,0 1 15,-21 21-15,0 0 0,0-1 16,0 22-16,0 0 0,-1 0 0,-20 0 16,21 0-16,-21 0 0,20 0 15,1 0-15,0 22 0,0-1 0,0-21 16,21 21-16,0 0 0,0 0 15,21-21-15,0 0 0,0 0 16</inkml:trace>
  <inkml:trace contextRef="#ctx0" brushRef="#br0" timeOffset="12547.91">19537 4149 0,'0'0'0,"-64"-85"31,43 85-31,0 21 16,0 0-16,0 1 0,21-1 15,-22 21-15,1-21 0,21 22 0,-21-1 16,0 0-16,21 1 0,0-1 16,-21 0-16,0 1 0,21-22 15,-22 21-15,22 0 0,0-20 0,0-1 16,-21 21-16,21-21 0,-21 0 15,21 1-15,0-1 0,-21-21 16,0 0-16,21-21 16,0-1-1,0 1-15,0 0 0,0 0 0,21 0 16,0 0-16,0-1 0,0-20 16,1 21-16,20 0 0,-21-22 0,21 22 15,-20 0-15,20 0 0,0 21 16,-21 0-16,1 0 0,-1 0 0,0 0 15,0 0-15,-21 21 0,21 0 16,-21 0-16,0 1 0,0-1 16,0 21-16,0-21 0,0 0 0,0 22 15,0-22-15,0 0 0,0 0 16,0 0-16,21 1 0,-21-1 0,22 0 16,-1 0-16,0-21 0,0 0 0,21 21 15,-20-21-15,-1 0 0,0 0 16,21 0-16,-21 0 0,1-21 0,-1 21 15,0-21-15,0 0 0,-21 0 16,21-1-16,-21 1 0,21 0 16,-21 0-16,0-21 0,22 20 0,-1 1 0,-21 0 15,21 0-15,-21 42 47,0 0-47,-21 0 0,0 1 0,-1-1 16,22 0-16,0 0 0,-21 0 0,21 0 15,-21 1-15,21-1 0,0 0 16,0 0-16,0 0 0,0-42 47,0 0-47,0 0 16,21 0-16,0-1 15,-21 1-15,22 0 0,-1-21 16,0 21-16,0-1 0,0-20 15,0 21-15,1 0 0,20-22 0,-21 22 16,21 0-16,1 21 0,-22 0 0,21 0 16,1 0-16,-1 0 0,-21 0 15,0 21-15,0 0 0,1 1 0,-22-1 16,21 0-16,-21 21 0,0-21 16,0 1-16,0 20 0,-21-21 0,-1 0 15,1 0-15,0 1 0,0-1 0,0 0 16,0 0-16,21 0 0,-22-21 15,1 0-15,0 21 0,0-21 0,0 0 16,0 0-16,-1 0 0,1 0 16,0 0-16</inkml:trace>
  <inkml:trace contextRef="#ctx0" brushRef="#br0" timeOffset="13355.45">16256 4551 0,'-21'0'0,"0"0"0,-1 0 15,1 0 1,0 0 0,42 0 15,0 0-31,1 0 16,20 0-16,-21 0 15</inkml:trace>
  <inkml:trace contextRef="#ctx0" brushRef="#br0" timeOffset="14279.76">20807 3704 0,'0'0'16,"21"0"31,-21 21-16,0 1-15,-21-22-16,0 21 15,-1 0-15,1-21 0,0 0 16,0 21-16,0-21 0,21 21 15</inkml:trace>
  <inkml:trace contextRef="#ctx0" brushRef="#br0" timeOffset="14487.65">21145 3683 0,'22'0'0,"-44"0"0,44-21 16,-1 21-1,-21-21-15,0 42 32,-21-21-32,21 21 0,-22-21 15,1 21-15,0 0 0,0 1 16,21-1-16,-21 0 0,21 0 16,0 0-16,0 0 15,0 1-15</inkml:trace>
  <inkml:trace contextRef="#ctx0" brushRef="#br0" timeOffset="14819.45">21823 4509 0,'0'-22'16,"0"1"0</inkml:trace>
  <inkml:trace contextRef="#ctx0" brushRef="#br0" timeOffset="15635.68">21738 4614 0,'-21'0'31,"21"22"-31,0-1 16,-21-21-16,21 21 15,21-21 17,-21-21-17,21 21-15,-21-21 0,21-1 16,0 22-16,-21-21 0,0 0 15,22 21-15,-1-21 16,-42 42 15,-1-21-15,1 0-16,0 21 0,0-21 0,0 21 16,-22-21-16,22 22 0,0-22 15,0 0-15,21 21 16,0-42 15,0-1-31,0 1 16,21 21-16,0-21 0,0 0 15,1 21-15,-1-21 0,0 21 16,0-21-16,0 21 0,0 0 0,1 0 16,-1 0-16,-21 21 15,0 0-15,0 0 16,0 0-16,0 0 15,0 1-15,-21-1 0,-1 0 16,1 0-16,0 0 0,0 0 0,0-21 16,0 22-16,-1-22 0,1 0 15,0 0-15,0 0 0,0 0 16,21-22-16,-21 1 16,21 0-16,0 0 0,21 0 15,0 0-15,0-1 0,0-20 16,0 21-16,22 0 0,-22 0 15,21 21-15,-21-22 0,1 22 0,-1 0 16,0 0-16,-21 22 16,21-1-16,-21 0 0,0 21 0,0-21 15,0 22-15,0-1 0,-21 22 16,0-22-16,0 21 0,-1-20 0,-20 20 16,21-20-16,-21-1 0,-1 0 0,1 1 15,0-1-15,-1 0 0,-20-21 16,20 1-16,-20-1 0,-1 0 0</inkml:trace>
  <inkml:trace contextRef="#ctx0" brushRef="#br0" timeOffset="16291.58">11134 6160 0,'21'0'15,"-21"21"17,-21 0-17,-1-21-15,1 21 0,21 0 0,-21-21 16,21 21-16,-21 1 0,0-1 16,42-21 30,0 0-46,0 0 0,-21-21 16,21-1-16,1 1 0,-1 21 0</inkml:trace>
  <inkml:trace contextRef="#ctx0" brushRef="#br0" timeOffset="16455.49">11261 6117 0,'0'0'0,"21"0"0,-21 21 47,0 1-47,0-1 0,0 0 15,0 0-15,0 0 16,0 0-16,0 1 0,0-1 16,21 0-16,0-21 15,-21 21-15,42-21 0,-20 21 0,-1-21 16,21 21-16</inkml:trace>
  <inkml:trace contextRef="#ctx0" brushRef="#br0" timeOffset="17340.38">12531 6435 0,'0'0'0,"21"-85"32,-21 64-32,0 0 15,0 0-15,-21-1 0,-1 22 0,1-21 16,0 0-16,0 21 0,-21 0 15,20 0-15,1 0 0,-21 0 0,21 0 16,-22 0-16,22 21 0,0 0 0,-21 1 16,21 20-16,-22 0 0,22 1 15,0-1-15,0 0 0,21 1 16,0-1-16,0 0 0,0 1 0,0-1 16,0-21-16,0 0 0,21 0 15,0 1-15,21-22 0,1 0 0,-22 0 16,21 0-16,1 0 0,-1 0 15,0-22-15,1 1 0,-1 0 0,-21 0 16,21 0-16,-20 0 0,20-1 0,-21-20 16,0 21-16,0-21 0,1-1 15,-22 22-15,0-21 0,0-1 0,0 22 16,0 0-16,0-21 0,0 21 16,0-1-16,-22 22 15,1 0-15,0 22 16,21-1-16,-21 0 0,21 21 0,-21 1 15,21-22-15,0 21 0,0 0 16,0 1-16,0-1 0,0 0 0,0-20 16,0 20-16,0-21 0,21 0 0,0 0 15,0 1-15,22-1 0,-1 0 16,0-21-16,1 0 0,20 0 0,-21 0 16,22 0-16,-1 0 0,-20 0 0,20-21 15,1 0-15,-22-1 0,22 1 16,-22 0-16,0 0 0,-21-21 15,22 20-15,-22-20 0,-21 0 0,0-1 16,0 1-16,0 0 0,0-1 16,0 1-16,-21 0 0,0 21 0,-1-1 15,-20 1-15,0 0 0,-1 21 16,1 0-16,0 0 0,-1 0 0,1 21 16,0 0-16,-1-21 0,1 22 0,21 20 15,0-21-15,-22 0 0,43 22 16,0-22-16,0 0 0,0 0 0,0 0 15,0 22-15,22-22 0,-1 0 16,0 0-16,21 21 0,-21-20 0,22 20 16,-1 0-16,-21-21 0,22 22 15,-22-1-15,21 0 0,-21 1 0,0-1 16,-21 0-16,0 1 0,0 20 16,0-20-16,0 20 0,0-21 0,-21 1 15,0 20-15,-21-20 0,-1 20 0,1-21 16,-21 1-16,20-22 0,1 21 15,0-21-15,20 1 0,-20-1 0,21 0 16,21-42 0,0 0-1,21-1-15,0-20 0,0 21 0,1-21 16,20-1-16,0 1 0,1-22 0</inkml:trace>
  <inkml:trace contextRef="#ctx0" brushRef="#br0" timeOffset="17684.18">13737 6604 0,'21'-21'47,"0"21"-47,1 0 0,-1-21 15,0 0-15,0 21 0,0-22 0,0 22 16,1-21-16,-1 0 0,0 0 0,0 0 15,-21 0-15,0-1 16,21 1-16,-21 0 0,0 0 16,-21 21-16,0 0 15,0 0-15,0 21 0,-22 21 16,22-20-16,0 20 0,0 0 0,0-21 16,-1 22-16,1-1 0,21 0 0,-21-20 15,21 20-15,0-21 0,0 0 16,0 22-16,21-43 0,0 21 0,1 0 15,-1-21-15,21 0 0,-21 0 16,22 0-16,-22 0 0,21 0 0,0-21 16,1 21-16,-1-21 0,0-1 0</inkml:trace>
  <inkml:trace contextRef="#ctx0" brushRef="#br0" timeOffset="17901.22">14668 6054 0,'-21'0'31,"0"0"-31,21 21 0,0 0 16,0 0-16,0 0 16,0 1-16,-21-22 0,21 21 15,-21 0 1</inkml:trace>
  <inkml:trace contextRef="#ctx0" brushRef="#br0" timeOffset="18070.13">14795 5990 0,'0'43'16,"0"-22"-1,0 0-15,-21 0 16,21 0-16,0 0 0,0 1 16,0-1-1</inkml:trace>
  <inkml:trace contextRef="#ctx0" brushRef="#br0" timeOffset="18331.7">16087 6392 0,'0'0'0,"0"-21"0,21 0 16,-21 0-1,21 21 1,0 21 31,-21 0-47,0 0 15,0 1-15,0-1 16,0 0-16</inkml:trace>
  <inkml:trace contextRef="#ctx0" brushRef="#br0" timeOffset="18520.59">16065 6773 0,'0'0'0,"0"22"16,0-44 62,0 1-63,22 21-15</inkml:trace>
  <inkml:trace contextRef="#ctx0" brushRef="#br0" timeOffset="19223.87">17632 6371 0,'0'0'15,"0"-21"-15,0 0 0,0 0 16,21 0-16,0-1 0,0 22 16,0-21-16,1 21 0,20 0 15,-21 0-15,0-21 0,22 21 0,-22 0 16,21 0-16,-21 0 0,22 0 0,-22 21 16,0 0-16,0 1 0,-21-1 15,0 0-15,0 21 0,0-21 16,-21 1-16,0 20 0,-22-21 0,22 0 15,-21 22-15,0-22 0,-1 0 16,1 0-16,0-21 0,-1 21 0,22-21 16,-21 0-16,21 0 0,-1 0 15,22-21 1,0 0-16,22 21 16,20-21-16,-21 21 0,0 0 15,22 0-15,-1 0 0,-21 0 0,21 0 16,1 0-16,-22 0 0,21 21 15,1 0-15,-22 0 0,0 0 0,21 1 16,-21-1-16,1 0 0,-22 0 16,0 0-16,0 22 0,0-22 15,0 0-15,0 0 0,0 0 0,-43 0 16,22 1-16,-21-1 0,-1-21 0,1 21 16,0 0-16,-1-21 0,-20 0 15,21 0-15,-22 0 0,22 0 0,-1 0 16,1 0-16,21 0 0,-21 0 0,20 0 15,1 0-15,0 0 0,21-21 16,0 0 0,0 0-16,21-1 31,0 22-31,1 0 0,-1 0 0,0-21 16,0 21-16,21-21 0</inkml:trace>
  <inkml:trace contextRef="#ctx0" brushRef="#br0" timeOffset="19687.59">18669 6456 0,'-21'0'16,"0"0"-1,-1 0-15,1 21 0,0 21 0,0-20 16,0-1-16,0 21 0,-22 0 16,43-20-16,-21 20 0,0-21 0,0 21 15,21-20-15,0 20 0,0-21 0,0 0 16,0 0-16,0 1 0,21-1 16,0 0-16,0-21 0,22 0 0,-22 0 15,21 0-15,0 0 0,-20 0 16,20 0-16,0 0 0,1-21 15,-22 21-15,21-21 0,-21-1 0,0 1 16,22-21-16,-43 21 0,21-22 16,0 1-16,-21 0 0,21-22 0,-21 22 15,0 0-15,0-1 0,0 1 0,0 0 16,0 20-16,0 1 0,-21 0 16,0 0-16,0 21 0,0 0 15,-1 0-15,1 0 0,0 0 16,0 0-16,0 21 0,0-21 0,21 21 15,-22 0-15,22 1 0,0-1 16,0 0-16,0 0 0,0 0 16,0 0-16,0 1 15,0-1-15</inkml:trace>
  <inkml:trace contextRef="#ctx0" brushRef="#br0" timeOffset="19963.45">19431 6922 0,'21'0'15,"0"0"1,0 0 0,-21 21 15,0 0-16,0 0-15,0 0 0,0 0 16,0 1-16,0-1 16,0 0-16,-21 0 0,0 0 0,0 0 15,0 1-15,0-1 0,-1 0 16,1 0-16,-21 0 0,21 0 0</inkml:trace>
  <inkml:trace contextRef="#ctx0" brushRef="#br0" timeOffset="20836.65">9800 8678 0,'0'-63'31,"-21"63"-31,21-21 16,-21 21 0,0 0-16,-1 21 15,1 0 1,21 0-16,0 0 15,-21 1-15,21-1 0,-21 0 16,21 0-16,0 0 0,0 0 0,0 1 16,0-1-16,0 0 15,0 0-15,21-21 16</inkml:trace>
  <inkml:trace contextRef="#ctx0" brushRef="#br0" timeOffset="21019.55">10054 8636 0,'0'0'0,"21"-21"0,-21 0 0,0 0 16,-21 21-1,0 0 1,0 21-16,0 0 16,21 0-16,0 0 0,0 0 15,0 1-15,0-1 16,0 0-16,21 0 0,0 0 15,0-21-15,0 21 0</inkml:trace>
  <inkml:trace contextRef="#ctx0" brushRef="#br0" timeOffset="21916.55">11451 8657 0,'21'0'0,"-21"-21"235,21 21-220,1-21 1,-22 0-1,0 0 17,0-1-17,0 1-15,-22 21 0,1 0 16,0-21-16,0 21 0,0 0 0,0 0 16,-22 0-16,22 0 0,0 0 15,-21 0-15,20 0 0,1 0 0,-21 0 16,21 0-16,-22 21 0,22 0 15,-21 1-15,21-1 0,0 21 0,-1 0 16,-20 1-16,21-1 0,0 0 0,21 1 16,-21-1-16,-1 0 0,22 22 15,0-22-15,0 1 0,0-1 0,0 0 16,0 1-16,0-22 0,22 21 0,-1 0 16,0-20-16,21-1 15,1 0-15,-1 0 0,0-21 0,1 0 16,-1 0-16,0 0 0,1 0 0,20 0 15,-21 0-15,1 0 0,-1-21 16,0 0-16,1 21 0,-1-21 0</inkml:trace>
  <inkml:trace contextRef="#ctx0" brushRef="#br0" timeOffset="22996.59">12086 8932 0,'0'0'0,"0"-42"16,0 21-16,0 0 0,-63-64 15,41 64-15,1 21 16,0 0-16,0 0 0,0 0 16,0 0-16,-1 0 0,1 0 0,0 0 15,0 21-15,0 0 0,21 0 0,0 22 16,-21-22-16,21 21 0,-22 1 16,22-1-16,0-21 0,0 21 0,0 1 15,0-22-15,0 21 0,0-21 0,0 1 16,0-1-16,0 0 0,0 0 15,0 0-15,0 0 0,22-21 16,-1 0-16,0 0 0,0 0 0,0 0 16,0 0-16,1-21 15,-1 0-15,21 21 0,-21-21 0,0 0 16,1 0-16,-1-1 0,0-20 0,0 21 16,0-21-16,-21 20 0,0-20 15,21 0-15,-21 21 0,22-22 0,-22 22 16,0-21-16,0 21 0,0-1 0,0 1 15,0 42 1,0 1-16,0-1 16,0 0-16,0 21 0,0 1 0,0-22 15,0 21-15,0 0 0,0 1 16,-22-22-16,22 21 0,0-21 0,0 22 16,0-22-16,0 0 0,0 0 0,0 0 15,22-21-15,-1 22 16,0-22-16,21 0 0,-21 0 15,1 0-15,-1 0 0,21-22 0,-21 1 16,0 0-16,22 21 0,-22-21 16,0 0-16,21 0 0,-42-1 0,22 1 15,-1-21-15,0 21 0,0 0 0,-21-22 16,0 22-16,0 0 0,0-21 16,21 20-16,-21 1 0,0 0 15,0 0-15,0 42 31,0 0-31,0 0 0,0 1 0,0-1 16,0 0-16,0 0 0,0 0 16,0 22-16,0-22 0,0 0 15,0 0-15,21-21 0,-21 21 0,0 0 16,22 1-16,-22-1 0,21-21 16,0 0-16,-21 21 0,21-21 15,0 0-15,0 0 0,1 0 0,-1 0 16,0 0-16,0 0 0,0 0 0,22-21 15,-22 21-15,0-21 0,0-1 16,0 22-16,22-21 0,-22-21 16,0 21-16,21 0 0,1-22 0,-22 22 15,21-21-15,-21-1 0,22 1 16,-22 0-16,0-1 0,0 1 0,21 21 16,-20-21-16,-1 20 0,-21 1 0,0 0 15,0 0-15,-21 21 16,-1 0-1,1 0-15,0 21 0,-21 0 0,21 0 16,-1 1-16,1 20 0,21-21 16,0 21-16,0 1 0,0-22 0,0 0 15,21 21-15,1-20 0,-1-1 0,21 0 16,-21 0-16,0 0 16,1 0-16,20 1 0,-21-1 0,0 0 15,0 0-15,1-21 0,-1 21 0,-21 0 16,0 1-16,-21-1 15,-1-21-15,1 0 16,0 21-16,-21-21 0,21 0 0,-22 0 16,22 0-16,0 0 0,-21 0 15,20 0-15,1 0 0,0 0 0,0 0 16,0 0-16,0-21 0,21 0 16,0-1-16,21 1 15,0 0-15</inkml:trace>
  <inkml:trace contextRef="#ctx0" brushRef="#br0" timeOffset="23644.22">13906 8319 0,'0'0'0,"0"-22"32,0 1-32,0 42 109,0-42-46,0 0-48,22 21-15,-22-21 0,21 21 16,-21 21 15,0 0-31,0 0 16,0 1-16,0-1 15,0 0-15,0 0 0,0 0 0,0 0 16,0 1-16,0-1 0,0 0 16,0 0-1,21-21 1,0 0-1</inkml:trace>
  <inkml:trace contextRef="#ctx0" brushRef="#br0" timeOffset="23927.4">14351 8213 0,'0'0'0,"0"-43"31,0 65 0,0-1-31,21 0 16,-21 0-16,0 0 0,21 0 0,-21 1 16,0-1-16,0 0 15,0 0-15,0 0 0,0 0 16,0 1-16,0-1 0,0 0 15,-21 0-15,0-21 0,0 21 16,0-21 0,-1 0-16</inkml:trace>
  <inkml:trace contextRef="#ctx0" brushRef="#br0" timeOffset="24584.01">15176 8721 0,'0'0'15,"22"0"16,-22-21-15,21 21-16,0-22 0,-21 1 16,0 0-1,-21 21 17,0 0-17,-1 0 1,22 21-16,0 0 31,-21-21-31,21 22 16</inkml:trace>
  <inkml:trace contextRef="#ctx0" brushRef="#br0" timeOffset="24951.8">15113 9144 0,'0'0'0,"0"21"0,0 0 15,21-21 32,-21-21-47,21 21 16,-21-21-16,21 21 0,-21-21 15,0 0 1,-21 21 0,0 0-1,21 21 1,-21-21-16,0 0 15,42 0 32,0 0-47,21-21 0,-20 21 0,20-21 16</inkml:trace>
  <inkml:trace contextRef="#ctx0" brushRef="#br0" timeOffset="25604.43">16171 8297 0,'0'0'15,"-21"0"-15,0 0 0,0-21 0,0 21 16,21-21-16,0 0 15,0 0-15,21 21 16,0-21 0,0 21-16,21 0 0,-20 0 15,-1 0-15,21 0 0,-21 0 0,22 0 16,-22 0-16,21 0 0,-21 0 16,0 21-16,22-21 0,-22 0 0,0 21 15,-42-21 16,0 0-31,0 0 0,-22 0 16,22 0-16,-21 0 0,-1 0 0,-20 0 16,21 0-16,-1 0 0,1 0 0,0 0 15,20 0-15,-20 0 0,21 0 16,0 0-16,0 0 0,-1 0 0,1 21 16,21 0-1,-21 0-15,21 1 16,0-1-16,0 0 0,0 0 15,0 0-15,0 0 0,0 22 16,0-22-16,0 21 0,0-21 0,0 22 16,0-1-16,0 0 0,0 1 15,0 20-15,0-20 0,0 20 0,0-21 16,-21 22-16,0-1 0,21-20 0,-21 20 16,-1-20-16,22 20 0,-21-21 15,21 22-15,-21-22 0,21 22 0,0-22 16,0 0-16,0 1 0,0-1 0,0 0 15,0-20-15,0 20 16,0-21-16,21 0 0,0 0 0,1 1 16,-1-22-16,0 21 0,0-21 0,21 0 15,-20 0-15,-1 0 0,0 0 16,0 0-16,0-21 0,22-1 0,-22 1 16,0 0-16,0 0 0,21 0 0</inkml:trace>
  <inkml:trace contextRef="#ctx0" brushRef="#br0" timeOffset="25943.23">16870 8678 0,'-43'-21'16,"22"21"0,0 0-1,21 21-15,-21-21 16,21 22-16,0-1 16,0 0-1,0 0 1,0-42 31,0 0-32,21 0-15</inkml:trace>
  <inkml:trace contextRef="#ctx0" brushRef="#br0" timeOffset="26240.03">16933 8594 0,'0'-21'15,"0"42"16,0 0-31,0 0 16,0 0-16,0 0 0,0 1 16,0-1-16,0 0 0,0 0 0,0 0 15,0 0 1,0 1-16,0-1 0,0 0 16,21-21-16,1 0 15</inkml:trace>
  <inkml:trace contextRef="#ctx0" brushRef="#br0" timeOffset="26667.56">17716 8678 0,'0'0'16,"0"-21"-16,0 0 16,0 0-16,0 0 15,-21 42 16,0 0-15,21 21-16,-21 1 0,21-1 16,0 0-16,-21 1 0,0-1 0,21 22 15,-22-22-15,22 0 0,0 1 16,-21-1-16,0 0 0,21-21 0,0 22 16,0-22-16,0 0 0,0 0 0,0 0 15,0 1 1,21-44-1,0 1-15,1 21 16,-22-21-16,21 0 0</inkml:trace>
  <inkml:trace contextRef="#ctx0" brushRef="#br0" timeOffset="27112.3">17738 8784 0,'0'0'0,"0"-21"0,21-85 31,-21 85-31,21 21 0,0-21 0,0 21 0,0 0 16,1-21-16,-1 21 0,0 0 0,0 0 16,0 0-16,0 0 0,1 21 15,-1 0-15,0 0 0,0 0 0,-21 1 16,0 20-16,0-21 0,0 0 16,0 22-16,-21-22 0,0 21 15,0-21-15,-22 0 0,22 1 0,-21-1 16,-1 0-16,22 0 0,-21-21 15,21 0-15,0 21 0,-1-21 0,65-21 32,-22 0-32,0 21 15,21-21-15,-20 21 0,20-21 0,-21 21 16,21 0-16,-20 0 0,20 0 0,-21 0 16,0 21-16,0 0 0,1 0 15,-1-21-15,0 21 0,-21 22 0,0-22 16,0 0-16,0 0 0,0 0 0,-21 0 15,0 1-15,-1-1 16,1 0-16,-21-21 0,21 21 0,0 0 16,-22-21-16,22 21 0,-21-21 0,21 0 15,-1 0-15,1 0 0,0 0 16,0 0-16,42-21 16,0 0-1,0 21-15</inkml:trace>
  <inkml:trace contextRef="#ctx0" brushRef="#br0" timeOffset="27815.9">18500 8678 0,'0'0'0,"0"22"16,-22 20-16,22-21 15,-21 21-15,21-20 0,0 41 16,-21-21-16,21 1 0,-21-1 0,21 0 15,0 1-15,0-22 0,0 21 0,0-21 16,0 1-16,0-1 0,0 0 16,0 0-16,0-42 47,0 0-47,21 0 0,-21-1 15,0 1-15,21-21 0,-21 21 16,0-22-16,21 1 0,1 0 15,-22-1-15,21-20 0,-21 21 0,21-1 16,0 22-16,0-21 0,-21 21 16,21-1-16,1 1 0,-22 0 0,21 21 15,0 0-15,0 0 0,-21 21 16,21 0 0,-21 1-16,21 20 0,-21-21 0,0 21 15,0-20-15,22 20 0,-22 0 0,21-21 16,-21 22-16,0-22 0,21 0 15,0 0-15,0 0 0,-21 1 16,21-1-16,1-21 0,-22 21 16,21-21-16,0 0 0,0 0 15,-21-21-15,21 0 16,0-1-16,-21 1 0,0 0 16,22 0-16,-1-21 0,-21-1 0,21 22 15,0-21-15,0-1 0,-21 1 0,21 0 16,1-1-16,-1 22 0,0 0 15,-21 0-15,0 0 0,21 0 0,-21 42 32,0 0-32,0 0 15,0 21-15,0-20 0,0 20 0,0 0 0,-21 1 16,21-1-16,-21 0 0,21 1 16,0-1-16,0 0 0,0-21 15,0 22-15,0-22 0,0 0 0,0 0 16,0 0-16,0 1 0,0-1 15,0-42 17</inkml:trace>
  <inkml:trace contextRef="#ctx0" brushRef="#br0" timeOffset="29631.95">19664 8657 0,'0'0'0,"0"-42"32,0 21-32,0 42 62,0 0-62,0 0 0,0 0 0,-21 1 16,-1 20-16,22-21 15,-21 21-15,21 1 0,0-22 0,-21 21 16,0-21-16,0 22 0,21-22 0,-21 0 16,21 0-16,-22 0 0,22 1 15,0-1-15,0-42 47,0-1-47,22 1 0,-1 0 16,0 0-16,0 0 0,-21 0 15,21-22-15,0 22 0,1 0 0,-1-21 16,0 20-16,0 1 0,0-21 16,0 21-16,1 0 0,-1 21 0,0-22 15,0 22 1,-21 22-16,21-1 0,-21 0 15,0 0-15,0 21 0,0 1 16,0-22-16,0 21 0,0 1 0,0-22 16,0 21-16,0-21 0,21 0 15,1 1-15,-22-1 0,21 0 0,0-21 16,0 0-16,0 21 0,0-21 16,1 0-16,-1 0 0,0 0 0,0 0 15,0-21-15,0 0 0,1 21 16,-22-21-16,21-1 0,0 1 0,-21 0 15,0 0-15,0 0 0,21-22 0,-21 1 16,0 21-16,0-21 0,0-1 16,0 22-16,0-21 0,0 21 0,0-1 15,0 1-15,0 0 0,0 0 16,-21 21-16,0 0 16,0 0-1</inkml:trace>
  <inkml:trace contextRef="#ctx0" brushRef="#br0" timeOffset="29883.82">20701 8192 0,'-21'0'16,"0"0"0,-1 0 31,22 21-47,-21-21 15,21 21-15</inkml:trace>
  <inkml:trace contextRef="#ctx0" brushRef="#br0" timeOffset="30071.72">20913 8170 0,'0'0'0,"0"-21"0,-22 21 46,22 21-46,-21 1 0,21-1 0,0 0 16,0 0-16,0 0 16,0 0-16,0 1 0,0-1 15,0 0-15,21 0 0</inkml:trace>
  <inkml:trace contextRef="#ctx0" brushRef="#br0" timeOffset="30355.55">21357 9059 0,'0'22'16,"0"20"-1,0-21-15,0 0 16,0 0-16,-21 1 0,21-1 16,0 0-16,0 0 0,-21 0 0,0 0 15,-1-21-15,1 22 0,0-22 16,0 21-16,0-21 0,0 0 16,-1 0-16,1 0 15</inkml:trace>
  <inkml:trace contextRef="#ctx0" brushRef="#br0" timeOffset="30782.31">21950 8297 0,'0'0'0,"0"-21"16,-21 21 15,-1 0-31,22 21 0,0 1 16,-21-1-16,21 0 16,-21-21-16,42 0 46,0 0-46,1-21 0,-22 0 16,21-1-16,0 22 16,-21-21-16,0 0 0,21 21 0,-21-21 15,0 0-15,-21 42 32,0 0-32,21 0 15,-21 0-15,-1 1 0,22-1 0,0 0 16,-21 0-16,0 0 15,21 0-15,0 1 0</inkml:trace>
  <inkml:trace contextRef="#ctx0" brushRef="#br0" timeOffset="30995.7">22225 8276 0,'0'0'0,"0"-21"15,0 42 1,0 0-16,-21 1 16,0-1-16,-1 0 0,22 0 15,-21 0-15,0 0 0,21 1 16,0-1-16,0 0 0,0 0 16,21-21-1</inkml:trace>
  <inkml:trace contextRef="#ctx0" brushRef="#br0" timeOffset="31519.93">22691 8319 0,'0'-22'0,"0"44"0,0-22 46,0 21-46,0 0 0,-22 0 0,1 0 16,0 22-16,0-22 0,0 21 16,0 0-16,-1 1 0,1-1 15,-21 0-15,21 22 0,0-22 0,-1 1 16,1-1-16,0 0 0,0 1 16,0-22-16,0 21 0,21-21 0,0 0 15,0 1-15,-22-1 16,22-42-1,0-1 1,22 1-16,-22-21 0,21 21 0,0-22 16,0 22-16,0-21 0,0 0 15,1-22-15,-1 22 0,21-1 0,-21 1 16,22 0-16,-22-1 0,0 1 0,0 0 16,0 21-16,0-1 15,1 1-15,-1 21 0,-21 21 31,0 1-31,0-1 0,0 21 0,0-21 16,0 22-16,0-22 0,0 21 0,0 0 16,-21 1-16,21-1 0,0 0 15,0 1-15,0-1 0,0-21 0,0 22 16,21-22-16,-21 0 0,0 0 16,0 0-16,0 0 0,0 1 0,21-22 15,-42-22 16</inkml:trace>
  <inkml:trace contextRef="#ctx0" brushRef="#br0" timeOffset="32040.15">22479 8827 0,'0'-22'31,"21"22"-15,0 0-16,0 0 0,1 0 0,-1 0 15,0 0-15,0 0 0,21-21 16,-20 0-16,20 21 0,-21 0 0,21-21 16,-20 21-16,20-21 15,-21 21-15,0-21 0,0 21 0,1-22 0,-1 22 16,-21 22 31,0 20-47,-21-21 0,21 0 0,0 22 15,0-22-15,-22 0 0,22 0 16,0 0-16,0 0 0,0 1 0,0-1 16,0 0-16,22-21 15,-1 0-15,0 0 0,0 0 0,21 0 16,-20 0-16,20 0 0,-21 0 16,0-21-16,22 0 0,-22 21 15,0-22-15,0 1 0,0-21 0,0 21 16,1 0-16,-1-22 0,0 22 0,-21 0 15,0 0-15,21 0 0,-21 42 32,0 0-17,-21 0-15,21 0 0,0 0 0,0 22 16,-21-22-16,21 0 0,0 0 0,0 0 16,0 1-16,0-1 0,0 0 15,0 0-15,21 0 16,0-21-16,21 0 0,-20 0 15,20 0-15,0 0 16,1 0-16,-1 0 0,0-21 0</inkml:trace>
  <inkml:trace contextRef="#ctx0" brushRef="#br0" timeOffset="32731.76">23918 8742 0,'0'0'16,"0"-42"-16,0-22 15,0 43-15,-21 0 0,0 21 0,0 0 16,0 0-16,-1 0 0,1 0 0,-21 0 15,21 21-15,-22 0 0,22 0 16,-21 0-16,21 1 0,0 20 16,-1-21-16,1 21 0,21-20 0,0-1 0,0 21 15,0-21-15,0 0 16,0 1-16,0-1 0,0 0 0,21 0 16,1-21-16,-1 21 0,0-21 15,0 0-15,0 0 16,0 0-16,1-21 0,-1 21 0,0-21 15,0 0-15,0 0 0,0-22 0,1 22 16,-1-21-16,0-1 0,0 1 16,-21 0-16,21-1 0,0 1 0,1 0 15,-22-1-15,0 1 0,21 0 16,-21-1-16,0 1 0,21 21 16,-21-21-16,0 20 0,0 1 0,-21 21 31,0 21-31,21 1 15,0-1-15,-22 0 0,1 21 16,21-21-16,-21 22 0,21-1 0,-21 0 16,21 1-16,0-1 0,0 0 0,0 1 15,0-1-15,0-21 0,0 22 16,0-1-16,0-21 0,21 21 0,0-20 16,0-1-16,1 0 0,-1-21 15,0 0-15,0 21 0,0-21 0,22 0 16,-22 0-16,0 0 0,0-21 0,0 21 15,0-21-15,1 0 0,20-1 16,-21-20-16,0 21 0,0 0 16,1-22-16,-22 22 0,0 0 0,21 0 15,-21 0-15,0 0 0,0 42 32,-21 0-32,21 0 15,0 0-15,-22 0 0,22 1 16,0-1-16,0 0 0,0 21 0,0-21 15,0 1-15,22-1 16,-22 0-16,0 0 16,21-21-16,0 0 0,0 0 15,0 0-15,0 0 16,1 0-16,-22-21 16,21 0-16,0 21 0,-21-21 15</inkml:trace>
  <inkml:trace contextRef="#ctx0" brushRef="#br0" timeOffset="32920.65">24553 8530 0,'0'0'0,"-42"-21"32,21 21-32</inkml:trace>
  <inkml:trace contextRef="#ctx0" brushRef="#br0" timeOffset="33155.51">24765 8255 0,'-21'0'0,"21"42"32,-21-20-32,21-1 0</inkml:trace>
  <inkml:trace contextRef="#ctx0" brushRef="#br0" timeOffset="33333.41">24892 8234 0,'0'0'16,"0"21"-1,0 0-15,-21 0 16,21 1 0,0-1-16,-21-21 0,21 21 0,-22-21 15,22 21-15,-21-21 0</inkml:trace>
  <inkml:trace contextRef="#ctx0" brushRef="#br0" timeOffset="34391.21">24892 7916 0,'21'0'47,"0"0"-31,0 0-16,1 0 0,-1 0 16,21 0-16,-21 0 0,0 0 15,22 0-15,-22 0 0,0 0 0,0 0 16,22 0-16,-22 0 0,0 0 15,0-21-15,0 21 0,0 0 16,-21 21 31,22-21-31,-22 22-16,0-1 0,0 21 0,0-21 15,21 0-15,-21 22 0,21-1 16,-21-21-16,0 22 0,21-1 0,-21 0 15,0-21-15,0 22 0,0-1 16,0 0-16,0 1 0,0-22 0,0 21 16,-21 1-16,21-1 0,-21 21 0,0-20 15,-1-1-15,1 22 16,21-22-16,-21 0 0,0 22 0,21-22 16,0 22-16,0-22 0,-21 0 15,21 1-15,0-1 0,0 0 0,0 1 16,0-1-16,0-21 0,0 21 0,0-20 15,0 20-15,-21-21 0,21 0 16,-22 0-16,1 1 0,0-22 0,0 21 16,0-21-16,-22 0 0,22 0 0,-21 0 15,0 0-15,-1 0 0,1 0 16,0 0-16,-1 0 0,22 0 0,-21 0 16,21 0-16,-1-21 0,1 21 15,0 0 1,21-22-16</inkml:trace>
  <inkml:trace contextRef="#ctx0" brushRef="#br0" timeOffset="34571.97">24850 9737 0,'-43'21'16,"22"-21"-16,0 0 15,0 0-15,0 0 0</inkml:trace>
  <inkml:trace contextRef="#ctx0" brushRef="#br0" timeOffset="36768.22">11980 10329 0,'0'0'0,"-21"0"16,21-21-1,-21 21-15,21-21 16,0 0-16,0 0 0,0 0 16,0-1-16,0 1 0,0 0 15,0 0-15,21 0 0,0 0 0,22-1 16,-22 1-16,0 0 0,21 0 0,1 0 16,-22 21-16,21 0 15,-21 0-15,0 0 0,22 0 0,-22 0 16,-21 21-16,0 0 0,21 0 0,-21 22 15,0-22-15,0 21 0,0 0 16,-21 1-16,0-1 0,0 22 0,-1-22 16,1 0-16,-21 1 0,21-1 0,0 0 15,-1 1-15,1-1 0,21-21 16,0 0-16,0 22 0,0-22 0,0 0 16,21 0-16,1-21 15,-1 0-15,0 0 0,0 0 16,0 0-16,22 0 0,-22 0 0,0 0 15,0-21-15,21 21 0,-20 0 16,-1-21-16,0 21 0,0 0 16,-21 21-1,0 0-15,0 0 16,0 0-16,0 1 0,0 20 0,0-21 16,-21 21-16,21-20 0,-21 20 15,0-21-15,21 21 0,-22 1 0,1-1 16,21 0-16,-21-20 0,0 20 0,21 0 15,-21-21-15,0 1 0,-1 20 0,22-21 16,0 0-16,-21 0 0,0-21 16,0 22-16,21-1 0,0 0 0,-21-21 15,0 21-15,-1-21 0,1 0 16,0 21-16,0-21 16,0 0-16,0 0 0,-1 0 0,1 0 15,0 0-15,0 0 0,21-21 16,-21 21-16,21-21 0,0 0 0,0 0 15</inkml:trace>
  <inkml:trace contextRef="#ctx0" brushRef="#br0" timeOffset="36956.11">12277 11282 0,'0'0'0,"0"21"47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39:1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381 0,'0'-21'16,"0"0"-16,0 0 15,0-1-15,0 1 16,0 0-16,0 0 16,0 0-1,0 42 32,21 0-31,-21 0-16,21 0 0,0 1 0,0-1 15,1 0-15,-1 21 16,0-21-16,21 1 0,-21-1 0,1 0 16,-1 0-16,21 21 15,-21-20-15,0-1 0,1 21 0,-1-21 0,0 0 16,0 22-16,0-22 15,0 0-15,1 21 0,-1-20 0,-21-1 16,0 0-16,21 0 0,-21 0 16,21-21-16,-21 21 0,21-21 0,-21 22 15,0-44 32,0 1-31,-21 21-1,21-21-15</inkml:trace>
  <inkml:trace contextRef="#ctx0" brushRef="#br0" timeOffset="381.78">3789 254 0,'0'0'16,"0"-21"-16,0 0 0,0 0 0,-21 21 47,-1 21-31,1-21-16,0 21 0,0 0 0,21 21 15,-21-20-15,0 20 0,-1-21 16,1 21-16,0 1 0,-21-1 0,21 0 15,-22 1-15,22-1 0,0 0 16,-21 1-16,-1-1 0,22 0 0,0 1 16,-21-1-16,20 0 0,1-20 15,0-1-15,0 0 0,21 0 0,0 0 16,0-42 31,21 0-47,0 21 15,-21-21-15,21 0 0</inkml:trace>
  <inkml:trace contextRef="#ctx0" brushRef="#br0" timeOffset="776.53">4085 318 0,'0'0'0,"0"21"46,0 0-46,0 0 0,0 0 16,0 0-16,0 1 0,0 20 16,0 0-16,0-21 0,0 22 0,0-1 15,0 0-15,0 1 0,0-1 16,0 0-16,0-20 0,-21 20 16,21 0-16,0-21 0,-21 22 0,21-22 15,0 0-15,0 0 0,0 0 16,0 1-16,0-44 31,0 1-31</inkml:trace>
  <inkml:trace contextRef="#ctx0" brushRef="#br0" timeOffset="1093.27">4191 381 0,'0'0'0,"21"21"0,0-21 0,-21 21 15,21 1-15,1-1 0,-1 0 16,0 0-16,0 0 0,0 0 0,0 1 0,1-1 15,-22 0-15,21-21 16,0 21-16,0 0 0,0 0 0,0 1 16,-21-1-16,22-21 15,-22 21-15,21-21 32</inkml:trace>
  <inkml:trace contextRef="#ctx0" brushRef="#br0" timeOffset="1431.95">4889 318 0,'0'0'0,"-21"0"16,0 21-16,0 0 16,0 0-16,0 0 0,-1 22 0,1-22 15,0 0-15,-21 21 0,21-21 16,-1 1-16,1 20 0,-21-21 16,21 0-16,0 22 0,-1-22 0,1 0 15,0 0-15,0-21 0,21 21 16,0-42 31,0 0-47,21 0 15,0 0-15,0-1 0</inkml:trace>
  <inkml:trace contextRef="#ctx0" brushRef="#br0" timeOffset="1761.68">4889 339 0,'0'0'0,"0"21"0,0 0 0,0 0 15,0 0-15,0 1 0,0-1 0,0 21 16,0-21-16,0 0 0,0 22 15,-21-22-15,21 0 0,-21 21 0,21-20 16,-21 20-16,21-21 0,0 21 16,0 1-16,0-22 0,-21 0 15,21 21-15,-21-20 0,21-1 0,0 0 16,0 0-16,0 0 0,-22-21 16,22 21-16,0-42 46,0 0-46</inkml:trace>
  <inkml:trace contextRef="#ctx0" brushRef="#br0" timeOffset="2460.03">5355 275 0,'0'21'31,"0"1"-31,-21 20 0,21-21 16,0 0-16,-21 0 0,21 22 0,-21-22 16,21 21-16,0-21 0,0 22 15,-22-1-15,22-21 0,-21 22 0,21-1 16,0-21-16,0 21 0,-21 1 16,21-22-16,-21 21 0,21-21 0,-21 22 15,21-22-15,0 0 0,-21 0 16,21 0-16,-22 1 0,22-1 0,-21 0 15,21 0-15,-21-21 32,0-21-1,21 0-31,0 0 16,0-1-16,0 1 0,0-21 15,0 21-15,0 0 0,21-1 0,0 1 16,0 0-16,-21 0 0,22 0 15,-1 0-15,0-1 0,0 22 16,0 0-16,0 0 16,-21 22-16,22-22 15,-22 21-15,21 0 0,-21 0 0,0 0 16,0 0-16,21 1 16,-21-1-16,21 0 0,-21 0 0,21-21 15,-21 21-15,0 0 0,21-21 0,-21 22 16,22-22-16,-1 0 15,0 0-15,0 0 16,0 0 0,0 0-16,1 0 0,-22-22 15,0 1 1,21 0-16,-21 0 16</inkml:trace>
  <inkml:trace contextRef="#ctx0" brushRef="#br0" timeOffset="3136.16">7070 233 0,'0'0'0,"0"21"47,0 0-47,0 0 16,0 1-16,0 20 0,0-21 16,0 21-16,0-20 0,0 20 0,0 0 15,0 1-15,0-1 16,0 0-16,0 22 0,0-22 0,0 0 0,0 22 15,0-22-15,0 1 0,0-1 16,-22 0-16,1 1 0,21-22 16,-21 21-16,21-21 0,0 0 0,0 1 15,0-1-15,0 0 0,0 0 16,0-42 15,0 0-15,0 0-16,0-1 0,-21 1 15,21-21-15,0 21 0</inkml:trace>
  <inkml:trace contextRef="#ctx0" brushRef="#br0" timeOffset="3572.25">6858 423 0,'0'0'0,"-21"-84"31,21 63-31,0-1 0,0 1 16,21 0-16,0 0 0,0 0 15,0 21-15,1-21 0,-1-1 16,0 22-16,0-21 0,0 21 0,22-21 16,-22 0-16,21 21 15,-21 0-15,22-21 0,-1 21 0,-21 0 0,21 0 16,1 0-16,-1 0 15,0 21-15,-20 0 0,20 0 0,-21 0 16,0 1-16,0-1 0,1 21 16,-22-21-16,0 22 0,0-22 0,0 0 15,-22 21-15,1-21 0,0 1 0,0-1 16,0 0-16,-22 21 0,22-21 16,0 1-16,-21-22 0,21 21 0,-1 0 15,1 0-15,0-21 16,0 21-16,0-21 0,0 0 0,21 21 15</inkml:trace>
  <inkml:trace contextRef="#ctx0" brushRef="#br0" timeOffset="4311.92">7937 889 0,'0'0'0,"0"-21"0,22 0 16,-22 0-1,0-1-15,0 1 0,0 0 0,0 0 16,0 0-16,0 0 0,0-1 0,-22 1 16,1 0-1,0 0-15,0 0 0,0 21 0,0-21 16,-1 21-16,1 0 0,-21 0 15,21 0-15,0 0 0,-22 0 0,22 0 16,-21 0-16,21 0 0,-1 0 16,-20 21-16,21 0 0,0 0 0,0 0 15,-1 0-15,1 1 0,0-1 0,21 21 16,-21-21-16,21 22 0,0-1 16,0-21-16,0 21 0,0-20 0,0 20 15,0-21-15,0 0 0,0 0 16,0 1-16,0-1 0,0 0 15,21 0-15,0-21 16,0 0-16,1 0 0,-1 0 16,0 0-16,0 0 0,0 0 0,0-21 15,1 21-15,20-21 0,-21 0 16,0-1-16,0 1 0,22 0 0,-22 0 16,0 0-16,0-22 0,0 22 15,1 0-15,-1-21 0,0 21 0,0-1 16,-21-20-16,0 21 0,21 0 15,-21 0-15,0-1 16,0 44 15,0-1-31,0 0 16,0 0-16,0 0 0,0 0 16,0 1-16,-21 20 0,21-21 0,0 21 15,0-20-15,0-1 0,0 21 16,0-21-16,0 0 0,0 1 0,0-1 15,21-21-15,-21 21 0,21 0 0,1 0 16,-1-21 0,0 0-16,0 0 0,0-21 15,0 21-15,1-21 16</inkml:trace>
  <inkml:trace contextRef="#ctx0" brushRef="#br0" timeOffset="4811.83">8318 741 0,'0'0'0,"0"-21"16,0 0-1,22 21-15,-1-22 16,0 22-16,0 0 15,0 0-15,0 0 16,1 0-16,-1 0 0,0 0 0,0 0 16,0 22-16,0-1 0,1 0 15,-1 0-15,-21 0 0,21 0 0,0 1 16,-21-1-16,0 0 0,0 21 16,0-21-16,0 1 0,0-1 0,0 0 15,0 0-15,-21 0 0,0 0 0,21 1 16,-21-22-16,-1 21 0,1-21 15,0 0-15,21 21 0,-21-21 16,21-21 0,0 0-1,0-1-15,0 1 0,0 0 16,0 0-16,0 0 0,21-22 16,-21 22-16,21 0 0,0-21 0,-21 21 15,22-1-15,-1 1 0,0 0 16,0 0-16,0 0 0,0 0 0,1 21 15,-1-22-15,0 22 0,0 0 0,0 0 16,0-21-16,1 21 0,-1 0 16</inkml:trace>
  <inkml:trace contextRef="#ctx0" brushRef="#br0" timeOffset="5387.71">9377 804 0,'0'0'0,"21"-21"0,0 21 15,-21-21-15,42-42 31,-42 41-31,0 1 16,-21 21-16,0 0 16,0 0-16,0 0 0,-22 0 0,22 0 15,0 21-15,-21-21 0,21 22 16,-1-1-16,1-21 0,-21 21 0,21 0 16,0 0-16,-1 0 0,22 1 15,0-1-15,-21-21 0,21 21 0,0 0 16,0 0-16,0 0 0,21-21 15,1 22-15,-1-22 16,0 21-16,21-21 0,-21 0 0,1 21 16,-1-21-16,21 0 15,-21 0-15,0 21 0,1-21 0,-1 0 16,0 21-16,0 0 0,0-21 0,-21 22 16,21-1-16,-21 0 15,0 0-15,-21 0 16,0-21-1,0 0-15,0 21 0,0-21 0,-1 0 16,1 0-16,-21 0 0,21 0 0,-22 0 16,22 0-16,-21 0 0,21 0 15,-22 0-15,22 0 0,0 0 0,-21 0 16,21 0-16,-1 0 0,1 0 16,0 0-16,0 0 0,0 0 15,0 0-15,21-21 31</inkml:trace>
  <inkml:trace contextRef="#ctx0" brushRef="#br0" timeOffset="6175.88">10202 910 0,'0'0'0,"0"-63"16,0 42-1,0-1-15,0 1 16,0 0-16,-21 0 16,0 21-16,0-21 0,0 21 15,-1 0-15,1 0 0,0 0 16,0 0-16,-21 0 0,20 0 0,-20 0 15,0 21-15,21 0 0,-22-21 0,1 21 16,0 22-16,20-22 0,-20 0 16,21 21-16,-21-21 0,20 22 0,1-22 15,0 0-15,0 21 0,21-20 16,0 20-16,-21-21 0,21 0 0,0 0 16,0 1-16,0-1 0,0 0 15,21 0-15,0-21 0,0 0 16,0 0-16,1 0 0,20 0 15,-21 0-15,21 0 0,-20 0 16,20-21-16,0 21 0,1-21 0,-22 21 16,21-21-16,0-1 0,1 1 0,-1 0 15,-21 0-15,0-21 0,22 20 16,-22 1-16,0-21 0,0 21 0,-21 0 16,0-22-16,21 22 0,-21 0 15,0 0-15,0 0 0,-21 21 47,21 21-47,0 0 0,0 0 16,-21 0-16,21 0 0,0 1 15,-21 20-15,21-21 0,0 0 0,0 0 16,0 1-16,0-1 0,0 0 16,0 0-16,0 0 0,0 0 15,0 1-15,21-22 0,0 0 16,-21 21-16,21-21 15,1 0 1,-1 0 0,0 0-16,-21-21 15,21 21-15,0-22 0</inkml:trace>
  <inkml:trace contextRef="#ctx0" brushRef="#br0" timeOffset="6760.07">10583 826 0,'0'0'0,"0"-22"16,0 1 0,0 0 15,21 21-31,1 0 0,-1 0 15,0 0-15,0 0 0,-21 21 16,21-21-16,-21 21 0,21 1 16,-21-1-16,22 0 0,-1 0 0,-21 0 15,0 0-15,21 1 0,-21-1 16,21 0-16,-21 0 0,21 0 0,-21 0 16,0 1-16,0-1 0,0 0 0,0 0 15,0 0-15,0 0 16,0 1-16,0-1 15,-21-21-15,0 21 16,21-42 15,0 0-15,0-1 0,0 1-16,0 0 0,0 0 0,0 0 15,0 0-15,0-1 0,0 1 16,21-21-16,0 21 0,-21 0 0,21-1 15,1 1-15,-22 0 0,21 21 16,0-21-16,0 0 0,0 0 16,0 21-16,1-22 15,-1 22 1</inkml:trace>
  <inkml:trace contextRef="#ctx0" brushRef="#br0" timeOffset="8053.15">12150 699 0,'0'0'0,"0"-22"47,21 22-32,0 0 1,21 0-16,-21 0 0,1 0 16,20 0-16,-21 0 0,21 0 0,1-21 15,-1 21-15,-21 0 0,22 0 16,-22 0-16,21 0 0,-21 0 0,0 0 16,1 0-1,-44 0 1,1 0-1,0 0-15,0 0 0,0 0 0,0 0 16,-1 0-16,1 0 0,0 0 0,0 0 16,0 0-16,0 0 0,-1 0 15,1 0-15,0-21 0,0 21 16,0 0-16,0 0 0,-1 0 16,1 0-16,0 0 15,0 0-15,0 0 16,0 21-1,21 0 1,0 1-16,0-1 16,0 0-16,0 0 0,0 0 15,0 22-15,0-22 0,0 0 0,0 21 16,0 1-16,0-22 0,0 21 16,0 0-16,0-20 0,0 20 0,0 0 15,0-21-15,0 22 16,-22-1-16,22-21 0,0 22 0,0-22 15,-21 21-15,21-21 0,0 0 0,0 1 16,0 20-16,0-21 0,0 0 16,0 0-16,0 1 0,0-1 0,0 0 15,0 0-15,21-21 0,1 21 0,-1-21 16,0 21-16,0-21 16,0 22-16,0-22 0,1 0 0,-1 0 15,0 0-15,0 0 0,0 0 16,0-22-16,1 22 0,-1 0 15,0-21-15,0 0 0,0 21 0,0-21 16,1 0-16,-1 21 0,0-21 16,0 21-16,0-22 0,0 1 0,1 0 15,-1 0-15</inkml:trace>
  <inkml:trace contextRef="#ctx0" brushRef="#br0" timeOffset="8407.58">12996 910 0,'0'0'0,"-21"0"0,21-21 16,21 21 0,0 0-1,1 0-15,20 0 0,-21 0 16,0 0-16,22 0 0,-1 0 0,-21 0 16,21 0-16,-20 0 0,20 0 15,-21 0-15,21 0 0,-20 0 16,-1 0-16,0 0 0,-21-21 31,-21 21-15</inkml:trace>
  <inkml:trace contextRef="#ctx0" brushRef="#br0" timeOffset="8804.35">13293 889 0,'0'42'16,"-22"-20"0,22-1-16,0 0 0,-21 0 15,21 0-15,0 0 0,0 1 16,0-1-16,0 0 0,0 21 16,0-21-16,0 1 0,0-1 0,0 0 15,0 0-15,0 0 0,0 0 16,0 1-16,0-1 0,0 0 15,0 0-15,0 0 0,0 0 16,0 1-16,-21-22 16,21 21-16,-21-21 0,0 0 15,0 21-15,-1-21 0,1 0 16,0 0-16,0 0 0,0 0 16,0 0-16,-22 0 0,22 0 0,0 0 15,0 0-15,0 0 0,-1-21 0,1 21 16,0 0-16,21-21 15,-21 21-15,21-22 16,0 1 0,21 21-16,0 0 15,0-21-15,1 21 0</inkml:trace>
  <inkml:trace contextRef="#ctx0" brushRef="#br0" timeOffset="9152.18">13758 974 0,'-42'0'15,"42"21"1,0 0 0,0 0-16,-21 0 0,21 1 0,0 20 15,0-21-15,0 0 0,-21 0 16,21 1-16,0 20 0,0-21 0,0 0 16,0 0-16,0 1 0,0-1 0,-22 0 15,22 0-15,0 0 16,0 0-16,-21-21 15</inkml:trace>
  <inkml:trace contextRef="#ctx0" brushRef="#br0" timeOffset="9489.5">13695 1080 0,'0'0'0,"0"-43"0,21 22 0,0 0 0,-21 0 15,21 0-15,0-1 0,1 1 16,-1 0-16,0 21 0,0-21 0,0 21 16,0-21-16,1 21 0,-1 0 0,0 0 15,0 0-15,0 0 0,0 0 16,1 0-16,-1 21 0,0 0 0,0 0 16,0 0-16,-21 1 15,0 20-15,21-21 0,-21 0 0,0 22 16,0-22-16,0 0 0,0 0 0,0 21 15,0-20-15,0-1 0,0 0 16,0 0-16,0 0 0,0 0 16,0 1-16,-21-1 0,21 0 15,-21-21-15,21 21 16,-21-21-16,0 0 31</inkml:trace>
  <inkml:trace contextRef="#ctx0" brushRef="#br0" timeOffset="9741.35">13737 1249 0,'0'0'0,"21"0"0,0 0 15,1 0-15,-1 0 0,0-21 16,0 21-16,0 0 0,0 0 16,1 0-16,-1-21 0,0 21 15,0 0-15,0-22 0,0 22 16,1-21-16</inkml:trace>
  <inkml:trace contextRef="#ctx0" brushRef="#br0" timeOffset="10109.14">14584 868 0,'0'21'31,"0"0"-31,0 0 16,0 1-16,21-1 0,0 21 15,-21-21-15,21 0 0,0 22 16,-21-22-16,22 0 0,-1 21 0,-21-20 16,21-1-16,0 0 0,0 0 15,-21 0-15,21-21 0,-21 21 0,22 1 16,-22-1-16,0-42 47</inkml:trace>
  <inkml:trace contextRef="#ctx0" brushRef="#br0" timeOffset="10412.96">15007 847 0,'0'0'0,"-21"0"16,0 0-1,0 0-15,-1 0 0,1 21 16,0 0-16,0 0 0,0 0 16,0 1-16,-1 20 0,1-21 0,0 21 15,-21-20-15,21 20 0,-1 0 0,1-21 16,0 1-16,-21 20 16,21-21-16,-1 0 0,22 0 0,-21 1 15,0-1-15,21 0 16,21-21 15,0 0-31,1-21 16,-1 0-16</inkml:trace>
  <inkml:trace contextRef="#ctx0" brushRef="#br0" timeOffset="10719.8">15409 868 0,'0'21'16,"0"0"-16,0 0 0,-21 1 0,21-1 15,-21 21-15,21 0 0,0-20 16,-21 20-16,0-21 0,21 21 0,-22-20 15,22 20-15,0-21 0,-21 0 16,21 0-16,-21 1 0,21-1 0,0 0 16,0 0-16,0-42 62,21 21-62</inkml:trace>
  <inkml:trace contextRef="#ctx0" brushRef="#br0" timeOffset="11356.43">15388 931 0,'-21'-21'0,"21"-42"31,21 63-15,0-21-16,0 21 0,1-22 0,-1 22 15,0 0-15,21-21 0,-21 21 0,22-21 16,-1 21-16,0 0 0,-20 0 16,20 0-16,-21 0 0,0 0 0,0 21 15,1 0-15,-22 1 0,0-1 16,0 0-16,0 0 0,0 0 0,0 0 16,-22 22-16,1-22 0,0 0 0,-21-21 15,21 21-15,-22 0 0,1 1 16,21-1-16,-22-21 0,22 21 0,0-21 15,0 0-15,0 0 16,0 0-16,42 0 47,0 0-47,0-21 0,0 21 0,0-21 16,1 21-16,-1 0 0,21 0 15,-21 0-15,0 0 0,1 0 0,-1 0 16,0 0-16,0 0 0,0 0 0,0 0 15,1 0-15,-1 0 0,-21 21 16,21 0-16,0 0 16,-21 0-16,0 0 0,0 1 15,0-1 1,0 0-16,0 0 0,0 0 16,0 0-16,0 1 15,-21-22-15,21 21 0,-21-21 0,-22 21 16,22 0-16,0-21 0,-21 21 0,21-21 15,-22 0-15,1 21 0,21-21 16,-22 0-16,1 0 0,21 0 0,0 0 16,-22 0-16,22 0 0,0 0 0,0 0 15,0 0 1,0 0 0,21-21-16,0 0 0,0 0 15</inkml:trace>
  <inkml:trace contextRef="#ctx0" brushRef="#br0" timeOffset="12128.99">16362 572 0,'42'0'31,"-21"0"-31,0-22 16,1 22-16,-1 0 0,0 0 0,21-21 15,-21 21-15,22-21 0,-1 21 0,0 0 16,1 0-16,-22-21 0,21 21 16,-21 0-16,22 0 0,-22 0 0,0 0 15,0 0-15,0 0 32,-21 21-17,0 0 1,0 0-16,0 1 15,0-1-15,0 0 0,0 0 16,-21 0-16,21 0 0,0 1 16,0-1-16,0 0 0,-21 21 0,21-21 15,-21 22-15,21-1 0,0-21 0,-21 22 16,21-1-16,0-21 16,0 21-16,0 1 0,0-22 0,0 21 15,-21-21-15,21 22 0,0-22 16,0 0-16,0 21 0,0-20 0,0 20 15,0-21-15,-22 0 0,22 0 0,0 1 16,0 20-16,0-21 0,0 0 16,-21 0-16,21 1 0,0-1 0,-21 0 15,21 0-15,-21 0 16,21 0-16,0 1 0,-21-22 16,0 0-16,-1 21 0,1-21 15,0 0 1,0 0-16,0 0 0,0 0 15,-1 0-15,1 0 0,0 0 0,-21 0 16,21 0-16,-22 0 0,22 0 16,-21 0-16,21 0 0,-1 0 0,1 0 15,0 0-15,0 0 0,0 0 0,0 0 16,-1 0-16</inkml:trace>
  <inkml:trace contextRef="#ctx0" brushRef="#br0" timeOffset="35716.26">2519 4382 0,'0'0'15,"0"-22"-15,-21 1 0,21 0 0,0 0 16,0 0-16,-22 21 0,22-21 0,0-1 16,0 1-16,-21 21 15,21-21-15,-21 21 0,21 21 16,0 0-1,-21 1-15,21 20 0,-21 0 16,21 22-16,0-22 0,0 22 16,-21 20-16,21 1 0,-22 0 0,1 20 15,0 1-15,21 0 0,-21-21 16,0 21-16,0-1 0,-1 1 0,1 0 16,0 21-16,0-21 0,0-21 15,0 20-15,-22-20 0,22 21 0,0-21 16,0 20-16,21-20 0,-21-21 15,-1 20-15,1-20 0,0-1 0,21 1 16,-21-1-16,21-20 0,-21-1 0,21-21 16,0 0-16,0 0 15,0 1-15,0-44 16,0 1-16,0 0 16,0-21-16,0-1 0,0-20 0,21 21 15</inkml:trace>
  <inkml:trace contextRef="#ctx0" brushRef="#br0" timeOffset="36895.92">2349 4424 0,'0'-21'31,"0"0"-31,22 21 31,-1 0-31,0 0 0,0 0 16,21 0-16,-20 0 0,20 0 0,0 0 16,1 0-16,20 0 0,1-22 15,-22 22-15,21 0 0,22 0 0,-21 0 16,20-21-16,1 21 0,0-21 16,20 21-16,22 0 0,-21-21 0,0 21 15,21 0-15,0-21 0,0 21 0,0 0 16,21 0-16,-21 0 0,21-21 15,1 21-15,-22 0 0,21 0 0,-21 0 16,21 0-16,-21 0 0,0 0 16,-21 0-16,21 0 0,-43 0 15,22 0-15,-21 0 0,-22 0 16,22 0-16,-21 0 0,-22 0 0,21 0 16,-20 0-16,-1 0 0,-21 0 0,22 21 15,-22-21-15,0 21 0,0-21 16,-21 21-16,0 0 0,0 0 15,0 1-15,0-1 0,0 0 16,0 0-16,0 0 0,0 22 0,0-22 16,0 21-16,-21 0 0,21 1 0,0-1 15,-21 22-15,21-22 0,0 21 16,0-20-16,0 20 0,0 1 0,0-1 16,0 1-16,0-1 0,0 1 15,0-1-15,0 1 0,0-1 16,0 1-16,0-1 0,0 1 0,0-1 15,0 1-15,0-1 0,0-20 0,0 20 16,0-21-16,0 22 0,0-22 16,0 22-16,0-22 0,-21 0 0,-1 22 15,22-22-15,-21 1 0,21 20 0,0-21 16,-21 1-16,0-1 0,21 0 16,-21 1-16,21-1 0,-21-21 0,-1 22 15,1-22-15,21 21 0,-21-21 0,0 0 16,21 1-16,-21-1 0,21 0 0,-21 0 15,-1 0-15,22 0 16,0 1-16,-21-22 0,21 21 0,-21 0 16,0-21-16,21 21 0,-21 0 0,0-21 15,-1 21-15,1 1 0,0-22 0,0 21 16,0-21-16,0 21 0,-22-21 16,22 0-16,-21 21 0,21-21 0,-22 0 15,1 0-15,0 0 0,-1 0 0,1 0 16,-22 0-16,22 0 0,-21 0 0,-1 0 15,22 0-15,-22 0 0,-20 0 0,20 0 16,-21-21-16,22 21 0,-43-21 16,21 21-16,-20 0 0,-1 0 0,0 0 15,-85-21-15,86 21 16,-1 0-16,0 0 0,21-22 16,1 22-16,-1-21 0,0 0 0,1 21 15,20-21-15,-21 21 0,22-21 0,-1 0 16,1 21-16,-22-22 0,22 22 15,-22 0-15,0 0 0,1 0 0,-1 0 16,-21-21-16,22 21 0,-22 0 0,0 0 16,21 0-16,1 0 0,-1 0 15,21 0-15,1 0 0,21 0 0,-22 0 16,43 0-16,-21 0 16,-1-21-16,22 21 0,0 0 0,0 0 15,0 0-15,21-21 0,-22 21 0,22-21 16,0 0-1,22 21-15,20-22 0,-21 1 0,0 0 16,0 0-16</inkml:trace>
  <inkml:trace contextRef="#ctx0" brushRef="#br0" timeOffset="37447.55">2752 5376 0,'0'0'0,"0"-21"31,21 21-15,21-21 0,-21 21-16,22 0 0,-1-21 15,0 21-15,1 0 0,20-21 0,-21 21 16,22-21-16,-1 21 0,-20 0 0,20 0 16,-20 0-16,20 0 15,-21 0-15,-20 0 0,20 0 0,-21 0 16,0 0-16,0 0 0,-21 21 31,-21-21-15,0 0-16,0 0 15,0 0-15,0 0 0,-1 0 16,1 0-16,0 0 0</inkml:trace>
  <inkml:trace contextRef="#ctx0" brushRef="#br0" timeOffset="37859.31">3281 5292 0,'0'21'31,"0"0"-31,0 0 0,0 0 16,0 1-16,0-1 16,0 0-16,0 21 0,0-21 0,0 22 15,0-1-15,0-21 0,0 22 0,0-1 16,0-21-16,0 21 0,0 1 15,0-22-15,0 21 0,0 1 0,0-22 16,0 0-16,0 21 16,0-21-16,0 1 0,0-1 0,0 0 0,0 0 15,0 0 1,0 0-16,-21-21 0,-1 22 0,1-22 16,0 0-16,0 0 0,0 21 0,0-21 15,-22 0-15,22 0 0,0 0 16,-21 0-16,20 0 0,-20 0 0,21-21 15,-21 21-15,20-22 0,1 22 16,0-21-16,0 21 0,0-21 0,0 21 16,-1-21-16,22 0 15,0 0 1,22 21-16,-1 0 0,0 0 16,0-22-16,0 22 0,0 0 0,1-21 15,-1 21-15,0-21 0,21 21 16</inkml:trace>
  <inkml:trace contextRef="#ctx0" brushRef="#br0" timeOffset="38407.92">3916 5609 0,'0'0'0,"-43"-21"31,22 21-31,0 0 0,0 0 0,0 0 16,-22 0-16,22 21 0,0-21 0,0 21 15,-21 1-15,20 20 0,1-21 16,21 21-16,-21-20 0,21 20 0,-21 0 16,21-21-16,-21 22 0,21-22 15,0 21-15,0-21 0,0 1 0,0-1 16,0 0-16,21-21 0,0 21 15,0-21-15,0 0 0,1 0 16,-1 0-16,0 0 0,0 0 0,0 0 16,0-21-16,22 21 0,-22-21 15,0 0-15,0-1 0,0 1 16,1 0-16,-22 0 0,21-21 0,-21 20 16,21-20-16,-21 21 0,0-21 15,0 20-15,0 1 0,0-21 0,0 21 16,0 0-16,0-1 15,0 44 1,0-1 0,0 0-16,0 21 0,0-21 0,0 1 15,0 20-15,0-21 0,0 21 0,0-20 16,0-1-16,21 0 16,-21 0-16,0 0 0,0 0 0,21-21 15,-21 22-15,21-22 0,1 0 16,-1 0-16,0 0 15,0 0-15,0-22 16,-21 1-16,0 0 16,0 0-16</inkml:trace>
  <inkml:trace contextRef="#ctx0" brushRef="#br0" timeOffset="38660.78">4170 5546 0,'0'0'0,"0"-21"0,21 21 16,0 0-1,0 21 1,0 0-16,1 0 16,-22 21-16,21-20 0,0-1 0,0 21 15,0-21-15,-21 0 0,21 1 0,1 20 16,-22-21-16,0 0 0,0 0 16,0 1-16,21-1 0,-21 0 0,0 0 15,0 0 1,0-42 15,0 0-31,21 0 16,-21 0-16</inkml:trace>
  <inkml:trace contextRef="#ctx0" brushRef="#br0" timeOffset="38916.15">4678 5482 0,'0'43'16,"-21"-22"0,-1 0-16,1 0 0,0 0 0,0 22 15,-21-22-15,20 21 0,1-21 0,0 22 16,-21-22-16,21 21 0,-1-21 16,1 0-16,0 1 0,0-1 15,21 0-15,0 0 0,-21-21 16,42 0 15,0 0-31,-21-21 0,21 0 16,0 21-16,1-21 0,-1-1 0</inkml:trace>
  <inkml:trace contextRef="#ctx0" brushRef="#br0" timeOffset="39452.83">5207 5482 0,'0'0'0,"0"-21"15,-21 0 1,0 21-16,-1 0 0,1 0 0,0 0 16,0 0-16,0 0 15,0 21-15,-1-21 0,1 21 0,0 0 16,0 22-16,0-22 0,0 0 0,-1 21 15,1 1-15,0-22 0,0 21 16,21-21-16,0 1 0,0 20 16,-21-21-16,21 0 0,0 0 15,0 1-15,0-1 0,21-21 16,0 21-16,0-21 0,0 0 16,1 0-16,-1 0 0,0-21 15,0 0-15,0-1 0,0 1 16,1 0-16,-1 0 0,-21 0 0,21 0 15,0-22-15,-21 22 0,0 0 16,21-21-16,-21 20 0,21-20 0,-21 21 16,22 0-16,-22 0 0,0-1 0,0 44 31,0-1-15,0 0-16,0 0 0,0 0 15,0 22-15,0-22 0,0 21 0,0-21 16,0 22-16,0-22 0,0 21 0,0-21 15,21 0-15,0 1 0,0-1 16,0 0-16,0-21 0,1 0 16,-1 0-16,0 0 0,0 0 0,0 0 15,0 0-15,1-21 0,-1 0 16,0-1-16,0 22 0,0-21 0,0-21 16</inkml:trace>
  <inkml:trace contextRef="#ctx0" brushRef="#br0" timeOffset="40552.21">12933 4233 0,'0'-42'16,"0"21"-16,0 0 31,-21 21-31,21 21 78,-22-21-62,22 21-16,-21 0 15,21 0-15,0 1 0,0-1 16,0 0-16,0 0 0,-21 0 0,21 22 16,0-22-16,0 21 0,0-21 15,0 22-15,0-22 0,0 21 0,0 0 16,0-20-16,0 20 0,0 0 15,0 1-15,0-1 0,0 0 0,21 1 16,-21-1-16,0 0 0,0 1 0,21 20 16,-21-21-16,22 1 0,-22-1 15,0 22-15,0-22 0,0 0 0,0 1 16,21 20-16,-21-21 0,0 1 16,0-1-16,0 0 0,0 1 0,0-1 15,0 0-15,0 1 0,0-1 16,0 0-16,0-20 0,0 20 0,0-21 15,0 21-15,-21-20 0,21 20 0,0-21 16,0 21-16,0-20 0,0-1 16,0 0-16,-22 0 0,22 0 0,0 0 15,0 1-15,0-1 0,0 0 0,0 0 16,-21 0-16,21 0 0,0 1 16,0-1-1,0-42 16,0-1-31,0 1 16,0 0-16,0 0 0,0 0 16,0 0-16,0-1 0,0-20 0,0 21 15,0-21-15,0-1 0</inkml:trace>
  <inkml:trace contextRef="#ctx0" brushRef="#br0" timeOffset="42418.14">13166 4043 0,'0'0'16,"0"21"46,-22-21 32,22 21-94,0 0 31,0 1-15,0-1 15,22 0-15,-1-21 0,0 0-16,0 0 15,0 21-15,0-21 0,22 0 0,-22 0 16,21 0-16,1 0 0,20 0 0,-21 0 15,22 0-15,-1 0 0,22 0 16,0 0-16,21 0 0,-1 0 0,22 0 16,0 0-16,0 0 15,0 0-15,22 0 0,-1 0 0,0 0 16,0 0-16,0 0 0,0 0 16,1 0-16,-22 0 0,0 0 0,21 0 15,-42 0-15,21-21 0,-22 21 0,1 0 16,0 0-16,-21 0 0,-1-21 15,1 21-15,-21 0 0,-1 0 0,1 0 16,-1 0-16,1 0 0,-22 0 16,21 0-16,-20 0 0,-1 0 0,0 0 15,1 0-15,-1-21 0,-21 21 16,0 0-16,1 0 0,-1 0 0,-21 21 47,0 0-32,0 0-15,0 0 0,0 0 16,0 22-16,0-22 0,0 21 0,0-21 16,0 22-16,-21-1 0,21-21 15,0 22-15,0-1 0,-22 0 0,22 1 16,0-1-16,0 21 0,0-20 0,0 20 16,0 1-16,0-22 0,0 22 15,22-1-15,-1 1 0,-21-22 0,21 21 16,0 1-16,-21-1 0,0 1 15,21-1-15,-21 1 0,21-1 16,-21 1-16,0-22 0,0 22 0,22-1 16,-22-20-16,21 20 0,-21-21 0,0 1 15,0-1-15,0 22 0,0-22 16,0 0-16,0 22 0,0-22 0,0 22 16,0-22-16,0 21 0,0-20 0,0-1 15,0 0-15,21 22 0,-21-43 16,0 21-16,21 1 0,-21-1 0,0-21 15,0 0-15,0 22 0,0-22 0,0 0 16,0 0-16,0 0 0,0 1 16,-21-22-16,0 21 15,0-21-15,-1 0 16,1 0-16,0 0 0,-21 0 0,21 0 16,-1 0-16,1 0 0,-21 0 0,21 0 15,-22 0-15,1 0 0,21-21 0,-21 21 16,-1 0-16,1 0 0,0-22 15,-22 22-15,22 0 0,-1 0 0,-20-21 16,21 21-16,-22 0 0,22-21 0,-22 21 16,1 0-16,20 0 0,-20 0 0,-1 0 15,1 0-15,-1 0 0,22 0 16,-21 0-16,-1 0 0,1 0 0,-1 0 16,1 0-16,20 0 0,-20 0 15,-1 0-15,1 0 0,-1 0 0,1 0 16,-1 0-16,1 0 0,-1 0 0,1 0 15,-1 0-15,-20 0 0,20 0 16,1 0-16,-1 0 0,1 0 0,-1 0 16,22 0-16,-22 0 0,1 0 0,20 0 15,-20 0-15,-1 0 0,22 0 0,-21 0 16,-1 0-16,1 0 0,20 0 16,-20 0-16,-1 0 0,22 0 0,-22 0 15,22 0-15,0 0 0,-1 0 16,1 0-16,0 0 0,-1 0 0,1 0 0,21 0 15,-21 0-15,-1 0 16,22 0-16,-21-21 0,21 21 0,-22 0 16,22 0-16,-21 0 0,21 0 0,-22 0 15,22 0-15,0 0 0,0 0 0,0-21 16,-1 21-16,1 0 0,0 0 16,0 0-16,0 0 15,0 0-15,-1 0 16,1 0-1,21-21-15,-21 21 32,21-22-1,0 1 0,0 0-15,0 0-1,0 0-15,0 0 16,0-1-16,-21 1 0,21 0 16,-21 0-16,21-21 0,0 20 15,0 1-15,-21-21 0,21 21 0,-22-22 16,22 1-16,0 0 0,0-1 0,0 22 16,0-21-16,-21 0 0,21 20 0,0 1 15,0-21-15,0 21 16,0 0-16,0-1 0,0 1 15,0 0-15,0 0 16,21 21 0,1-21-16</inkml:trace>
  <inkml:trace contextRef="#ctx0" brushRef="#br0" timeOffset="42888.88">14203 5525 0,'0'0'0,"0"21"47,0 0-47,-21 0 16,21 0-16,0 0 0,0 1 15,0-1-15,0 0 0,0 0 16,21-21 0,0 0-1,0 0-15,0 0 0,-21-21 16,0 0-16,21 0 0,-21-1 15,0 1 1,0 0-16,-21 0 0,0 21 16,0 0-1,0 0-15,21 21 32,0 0-17,0 0-15,0 1 16,21-22-1,0 0 1</inkml:trace>
  <inkml:trace contextRef="#ctx0" brushRef="#br0" timeOffset="43235.68">14774 5313 0,'0'0'15,"0"-21"-15,0 42 47,-21 21-47,21-21 0,0 1 16,0 20-16,0 0 0,0 1 16,0-1-16,0 0 0,0 1 0,0-1 15,0 0-15,0 1 0,-21-1 0,21-21 16,0 21-16,0-20 0,0 20 15,0-21-15,0 0 0,0 0 0,0 1 16,0-1-16,0 0 0,0-42 63,0 0-63,0-1 15,0 1-15,0 0 0,0 0 16,0-21-16</inkml:trace>
  <inkml:trace contextRef="#ctx0" brushRef="#br0" timeOffset="43596.47">14711 5398 0,'-21'0'0,"42"0"0,-42-22 0,21 1 15,0 0 1,0 0-16,21 21 0,0-21 15,0 21-15,0-21 0,0 21 16,1-22-16,20 22 0,-21 0 0,0 0 16,22 0-16,-22 0 0,0 0 0,0 0 15,0 22-15,0-22 0,1 21 16,-1 0-16,-21 0 0,0 21 0,0-20 16,0 20-16,0-21 0,-21 21 0,-1 1 15,1-22-15,-21 21 0,21-21 16,0 22-16,-1-22 0,1 0 0,0 0 15,0 0-15,0 1 0,0-22 16,-1 21-16,22 0 16,0-42 31,22 0-47,-1 21 0,0-22 0,-21 1 15,21 21-15</inkml:trace>
  <inkml:trace contextRef="#ctx0" brushRef="#br0" timeOffset="44320.06">15473 5398 0,'0'0'0,"21"0"31,-21 21-15,0 0-16,0 0 15,-21 0-15,21 0 0,0 1 0,0-1 16,0 0-16,0 0 16,0 0-16,0 0 0,0 1 15,0-1-15,21-21 16,0 21-16,0-21 0,0 0 16,1 0-16,-1 0 0,0 0 0,0 0 15,0 0-15,0 0 0,1-21 16,-1 0-16,0 21 0,0-22 15,0 1-15,0 0 0,1 21 0,-22-21 16,21 0-16,-21 0 0,0-1 0,0 1 16,0 0-16,0 0 15,0 0-15,0 42 63,0 0-63,0 0 0,0 0 15,0 1-15,0-1 0,0 21 0,0-21 16,0 22-16,0-1 0,0 0 16,0 1-16,0-1 0,0 0 15,0 1-15,0-1 0,0 0 0,0 1 16,0-22-16,0 21 0,21 0 0,-21 1 16,0-22-16,0 21 0,0-21 0,0 1 15,0 20-15,0-21 0,0 0 16,0 0-16,0 1 0,0-1 0,-21 0 15,0 0-15,-1-21 16,1 0-16,0 0 16,0-21-16,0 0 0,21 0 15,0-1-15,-21 1 0,21-21 16,0 21-16,-22-22 0,22 22 0,0-21 16,0 0-16,0-1 0,0 1 15,22 0-15,-1-1 0,0 1 0,0 0 16,-21-1-16,42 22 0,-42-21 0,43 21 15,-22-22-15,0 22 0,0 0 16,0 0-16,1 0 0,-1-1 0,0 1 16,-21 0-16,21 0 0,-21 0 15,21 21-15,-21-21 0,0-1 16,0 1-16,0 0 0,0 0 0</inkml:trace>
  <inkml:trace contextRef="#ctx0" brushRef="#br0" timeOffset="45224.54">6837 4932 0,'0'0'0,"-21"0"0,-1 0 15,1 0 1,0 0-16,0 0 0,42 0 31,0 0-15,0 0-16,22 0 0,-1 0 0,0 0 16,22 0-16,-1 0 0,1 0 15,-1 0-15,1 0 0,21 0 0,-22 0 16,22 0-16,-1 0 0,-20 0 0,21-21 15,-22 21-15,22 0 0,-22 0 16,-20 0-16,20 0 0,-21 0 0,1 0 16,-1 0-16,-21-21 0,0 21 15,1 0-15,-1 0 16,-42 0 0,-1-22-16,1 22 15,0 0-15,0 0 0</inkml:trace>
  <inkml:trace contextRef="#ctx0" brushRef="#br0" timeOffset="45880.16">7895 4636 0,'-21'0'78,"42"21"-15,0-21-48,0 21-15,1-21 0,-1 21 16,0-21-16,0 0 0,0 21 0,0-21 15,1 0-15,-1 0 0,0 0 16,0 21-16,0-21 0,0 0 0,1 0 16,-1 0-16,0 0 15,-21 22 1,0-1-16,0 0 16,0 0-16,-21 0 15,21 0-15,-21 1 0,-1 20 0,1-21 16,0 0-16,-21 22 0,21-22 0,-1 21 15,1-21-15,0 0 0,0 1 16,-21 20-16,20-21 0,1 0 0,0-21 16,0 21-16,0 1 0,0-1 0,21 0 15,-22-21-15,1 0 16,21 21-16,21-21 31,1 0-15,-1 0-16,0-21 0,0 0 15,21 21-15,-20-21 0</inkml:trace>
  <inkml:trace contextRef="#ctx0" brushRef="#br0" timeOffset="46224.97">8403 4572 0,'0'21'16,"0"0"-16,0 1 15,0 20-15,0-21 0,0 21 16,0 1-16,0-1 0,0 0 0,0 1 16,0 20-16,0-20 0,0 20 15,0-21-15,0 22 0,0-22 0,0 1 16,0-1-16,0 0 0,0 1 0,0-1 15,0 0-15,0-21 0,0 22 16,0-22-16,0 0 0,0 0 16,21 0-16,-21 1 0,21-22 15,1-22 1,-22 1 0,0 0-16,0 0 0,0 0 0,21 0 15,-21-22-15,0 22 0</inkml:trace>
  <inkml:trace contextRef="#ctx0" brushRef="#br0" timeOffset="47064.49">8445 4530 0,'22'0'16,"-1"0"-1,0 0-15,0 0 0,21 0 0,-20 0 16,20 0-16,21 0 0,-20 0 0,20 0 16,1 0-16,-1 0 0,22 0 15,-22 0-15,22 0 0,0 0 0,-1 0 16,1 0-16,21 0 0,0 0 16,0 0-16,21 0 0,-22 0 0,1 0 15,0 0-15,0 0 0,-21 0 0,20 0 16,-20 0-16,0 0 15,-1 0-15,1-21 0,-21 21 0,20 0 16,-20 0-16,-1 0 0,1 0 0,-22 0 16,22 0-16,-22 0 0,-21 0 15,21 0-15,-20 0 0,-1 0 0,0 0 16,0 0-16,-21 21 0,0 0 16,0 0-1,0 0-15,0 0 0,0 1 16,0-1-16,0 0 15,0 0-15,-21 0 0,21 22 0,0-22 16,-21 21-16,21-21 0,0 22 0,0-1 16,0 0-16,0-21 15,0 22-15,-21-1 0,21 0 0,0-20 16,0 20-16,0 0 0,0-21 0,0 22 16,0-22-16,0 21 0,0-21 15,0 22-15,0-22 0,0 0 0,0 0 16,0 0-16,0 1 0,0-1 0,0 0 15,0 0-15,0 0 16,0 0-16,-22-21 16,22 22-16,-21-22 0,0 0 0,0 21 15,0-21-15,0 0 16,-1 0-16,-20 0 0,21 21 0,-21-21 16,-1 0-16,1 0 0,-22 0 15,22 0-15,-21 0 0,-1 0 0,1 0 16,-1 0-16,-21 0 0,1 0 15,-22 0-15,0 0 0,0 0 0,-21 0 16,0 0-16,21 0 0,-21 0 0,0 0 16,22 0-16,-22 0 0,0 0 15,0 0-15,0 0 0,0 0 0,21 0 16,0 0-16,21 0 0,1-21 0,-1 21 16,21 0-16,22 0 0,0 0 15,-1-21-15,22 21 0,0 0 0,21-22 31,21 22-15,0 0-16,1-21 0,-1 21 16,0 0-16,0 0 0,0-21 0,0 21 15,1-21-15,-1 21 0,0-21 16,0 0-16</inkml:trace>
  <inkml:trace contextRef="#ctx0" brushRef="#br0" timeOffset="47396.3">8763 4890 0,'0'0'0,"0"-22"0,0 1 16,-21 21-16,21-21 0,21 21 31,0 21-31,0 0 15,0 1-15,1 20 0,20-21 16,-21 21-16,21 1 0,-20-22 0,20 21 16,-21 1-16,0-1 0,0-21 0,1 21 15,-1-20-15,0 20 16,-21-21-16,0 0 0,0 0 0,0 1 0,0-1 16,0 0-16,0 0 0,0-42 62,0 0-62</inkml:trace>
  <inkml:trace contextRef="#ctx0" brushRef="#br0" timeOffset="47693.13">9250 4932 0,'0'0'0,"-43"21"16,22-21-16,0 21 16,-21 0-16,21 1 0,-22-1 15,1 21-15,21-21 0,-22 0 0,22 22 16,-21-1-16,21-21 0,-22 22 0,22-22 16,0 21-16,0-21 0,0 0 15,0 1-15,-1-1 0,22 0 0,0 0 16,0 0-16,0 0 0,22-21 47,-1 0-47,0 0 0,0-21 15,0 0-15,0 0 0,1 0 16,20 0-16</inkml:trace>
  <inkml:trace contextRef="#ctx0" brushRef="#br0" timeOffset="47955.98">9419 4953 0,'0'0'0,"0"21"0,0 0 16,0 1-16,0-1 0,0 21 16,-21-21-16,0 22 0,21-22 15,-21 21-15,21-21 0,0 22 0,0-22 16,-22 21-16,22-21 0,0 22 15,-21-22-15,21 0 0,0 0 0,0 0 16,0 0-16,0 1 16,0-44 15,0 1-31,0 0 16</inkml:trace>
  <inkml:trace contextRef="#ctx0" brushRef="#br0" timeOffset="48203.84">9419 4953 0,'21'21'16,"-21"0"-16,0 1 16,21-1-16,-21 0 0,0 0 0,0 0 15,22 0-15,-1 22 0,-21-22 0,0 0 16,0 0-16,21 0 0,-21 1 15,21-22-15,-21 21 0,21 0 0,-21 0 16,0-42 31,0 0-47,21 0 16</inkml:trace>
  <inkml:trace contextRef="#ctx0" brushRef="#br0" timeOffset="48456.69">9779 4974 0,'0'0'0,"-21"21"0,0-21 16,21 22-16,-22-1 0,1 0 15,0 0-15,0 0 0,0 0 16,0 1-16,21-1 0,-22 0 0,1 0 15,0 0-15,21 0 0,0 1 0,-21-22 16,21 21-16,-21 0 0,42-21 47,0 0-47,-21-21 0,21 0 16,0 21-16</inkml:trace>
  <inkml:trace contextRef="#ctx0" brushRef="#br0" timeOffset="48740.53">9864 4868 0,'0'0'0,"21"0"0,-21 22 47,0-1-47,0 21 0,0-21 0,0 0 15,0 22-15,0-1 0,0-21 0,0 22 16,0-1-16,0 0 0,0-21 15,0 22-15,0-22 0,0 21 0,0-21 16,0 22-16,-21-22 0,21 0 0,-22 0 16,22 0-16,-21-21 0,21 22 15,0-1-15,0-42 47,0-1-47,21 1 16,1 21-16,-22-21 0</inkml:trace>
  <inkml:trace contextRef="#ctx0" brushRef="#br0" timeOffset="49188.27">10308 4868 0,'0'22'15,"0"-1"-15,-21 0 16,21 0-16,0 0 0,-21 0 0,21 22 16,-21-22-16,-1 0 0,22 21 15,0-20-15,0 20 0,-21-21 0,21 0 16,-21 22-16,21-22 0,0 0 0,0 0 16,0 0-16,0 0 0,0 1 15,0-1-15,0 0 0,0 0 16,0 0-16,21-21 31,0 0-31,1 0 16,-1 0-16,0 0 0,0 0 15,0 0-15,0-21 16,1 0-16,-1 21 16,0 0-16,-21-21 15,21 21-15,-21-21 31,0-1-15,0 1 15,0 0-31,21 0 16,0 0-16</inkml:trace>
  <inkml:trace contextRef="#ctx0" brushRef="#br0" timeOffset="49787.93">11409 5207 0,'0'0'15,"-21"0"-15,-1 0 0,1 0 0,0 0 16,21 21-1,21-21 1,0 0 0,1 0-16,-1 21 0,0-21 0,21 0 15,1 0-15,-1 0 0,0 0 0,22 0 16,-22 0-16,22 22 0,20-22 16,-20 0-16,-1 0 0,22 0 0,0 0 15,-22 0-15,22 0 0,-22 0 16,1 21-16,20-21 0,-20 0 0,-22 0 15,22 0-15,-22 0 0,0 0 0,1 0 16,-1 0-16,-21 0 0,0 0 16,1 0-16,20 0 0,-21 0 15,0 0-15,0 0 0,1 0 16,-1 0 0,-42 0 46,-1 0-62,22-21 16,0-1-16</inkml:trace>
  <inkml:trace contextRef="#ctx0" brushRef="#br0" timeOffset="50304.63">12785 4974 0,'0'0'0,"-22"0"0,22 21 16,-21 1-16,21-1 0,0 0 16,0 0-16,0 0 0,0 0 15,21 1 1,1-22-16,-1 0 0,0 21 15,0-21-15,0 0 0,0 0 0,1 0 16,20 21-16,-21-21 0,0 0 16,22 0-16,-22 0 0,0 0 0,0 0 15,0 0-15,0 0 0,1 0 0,-1 0 16,-42 21 15,-1 0-15,1-21-16,0 21 0,0-21 15,0 22-15,0-1 0,-1 0 0,1-21 16,-21 21-16,21 0 0,-22 0 0,22 1 16,-21-1-16,21 0 15,-22 0-15,22 0 0,-21-21 0,21 21 16,-22 1-16,22-1 0,0-21 0,0 21 16,21 0-16,-21-21 0,0 21 15,-1-21-15,22 21 0,0 1 16,-21-22-16,21-22 62</inkml:trace>
  <inkml:trace contextRef="#ctx0" brushRef="#br0" timeOffset="58751.79">8721 2731 0,'0'0'0,"-22"-22"0,22 1 15,0 0-15,0 0 16,0 0-16,-21 21 0,21-21 0,0 42 47,0 21-31,0-21-16,0 22 0,0-1 0,0 0 15,0 1-15,0-1 0,0 0 16,0 22-16,0-22 0,0 22 0,-21-1 15,21 1-15,-21-22 0,0 21 0,21-20 16,-21 20-16,21-20 0,-22-1 16,22-21-16,0 21 0,0-20 15,0-1-15,0 0 0,0 0 0,-21-21 16,21 21-16,0-42 31,0 0-15,0 0-16,0 0 0,0-1 0,0-20 15,0 21-15</inkml:trace>
  <inkml:trace contextRef="#ctx0" brushRef="#br0" timeOffset="59208.04">8445 2773 0,'0'0'16,"0"-21"-16,0 0 0,0-1 15,0 1-15,22 21 16,-22-21-16,21 0 0,0 0 16,0 0-16,0-1 15,0 22-15,22-21 0,-22 21 0,21 0 16,1 0-16,-22 0 0,42 0 15,-20 0-15,-1 0 0,0 21 0,1 1 16,-1-1-16,-21 21 0,21-21 16,-20 0-16,-1 22 0,-21-22 15,0 21-15,0-21 0,0 22 0,-21-22 16,-1 0-16,-20 21 0,21-20 16,-21-1-16,-1 0 0,22 0 0,-21 0 15,-1-21-15,22 21 0,0-21 16,-21 22-16,21-22 0,-1 0 0,1 0 15,0 0-15,21 21 0,-21-21 16,0 0-16,21 21 31,21-21-15,0 0-16,0 21 16,0-21-16</inkml:trace>
  <inkml:trace contextRef="#ctx0" brushRef="#br0" timeOffset="59832.76">9419 3154 0,'0'0'15,"0"-21"-15,0 0 16,0-1-16,0 1 0,-21 21 0,0-21 16,0 0-16,-1 21 0,1-21 0,0 21 15,0 0-15,0 0 0,-22 0 16,22 0-16,0 0 0,-21 0 0,21 21 16,-22-21-16,22 21 0,0 0 15,-21 0-15,20 1 0,1 20 0,0-21 16,0 21-16,21 1 0,0-1 15,0 0-15,0-20 0,0 20 16,0 0-16,0 1 0,0-22 0,0 0 16,0 0-16,0 0 0,21 0 15,0 1-15,0-22 0,1 0 0,-1 0 16,0 0-16,0 0 0,0 0 0,22 0 16,-22 0-16,0 0 0,21-22 15,-21 1-15,1 0 0,-1 0 0,21 0 16,-21 0-16,0-22 0,1 22 15,-1-21-15,0 21 0,0-22 0,0 1 16,-21 21-16,21-22 0,-21 22 0,0-21 16,0 21-16,0 0 0,0-1 15,0 44 17,0-1-32,0 0 0,0 21 15,-21-21-15,21 1 0,0 20 0,0-21 16,0 21-16,0-20 0,0 20 15,0-21-15,0 0 0,0 0 0,0 1 16,0-1-16,0 0 0,0 0 16,21-21-16,1 0 0,-1 0 15,0 0-15,0 0 0,0 0 0,0 0 16,1 0-16,-1 0 16,0-21-16</inkml:trace>
  <inkml:trace contextRef="#ctx0" brushRef="#br0" timeOffset="60281.37">9800 3196 0,'0'0'16,"0"-21"-16,-21 0 0,21 0 16,0 0-16,21-1 15,0 22-15,0-21 16,1 0-16,-1 21 0,0 0 0,21 0 15,1 0 1,-22 0-16,0 0 0,0 21 16,0-21-16,0 21 0,1 1 0,-1-1 15,0 21-15,-21-21 0,0 0 16,0 22-16,0-22 0,0 0 0,0 21 16,0-20-16,0-1 0,-21 21 15,0-21-15,-1 0 0,22 1 16,-21-22-16,21 21 0,-21-21 15,0 0 1,21-21-16,0-1 16,0 1-16,0 0 15,0 0-15,0 0 0,0 0 16,0-22-16,21 22 0,-21 0 0,21-21 16,0 20-16,-21 1 0,22 0 15,-22 0-15,21 0 0,0 0 0,0-1 16,0 1-16,0 21 0,1 0 15,-1-21-15,0 21 16,0 0-16,0 0 16</inkml:trace>
  <inkml:trace contextRef="#ctx0" brushRef="#br0" timeOffset="60841.05">10943 3069 0,'0'0'16,"21"0"-16,0 0 0,1-21 0,-1 21 16,-21-21-16,0 0 0,0 0 15,-21 21 1,-1 0-16,-20 0 0,21 0 15,0 0-15,-22 0 0,1 0 0,21 21 16,-21-21-16,-1 21 0,1 0 16,21 0-16,-22 0 0,22 1 15,0-22-15,0 21 0,21 0 0,0 0 16,0 0-16,0 0 16,0 1-16,21-1 15,0-21-15,0 0 0,1 0 0,20 21 16,-21-21-16,0 0 0,22 21 15,-22-21-15,0 0 0,21 21 0,-21-21 16,1 21-16,-1-21 0,0 22 16,0-1-16,0 0 15,-21 0-15,0 0 0,0 0 16,-42-21-16,21 22 0,0-22 16,-1 21-16,1-21 0,-21 21 0,21-21 15,0 0-15,-1 0 0,-20 0 0,21 0 16,0 0-16,0 0 15,-1 0-15,1 0 0,0 0 0,0-21 16,0 21 0,21-21-1,0-1 17,21 22-32,0-21 0,0 21 15</inkml:trace>
  <inkml:trace contextRef="#ctx0" brushRef="#br0" timeOffset="61428.23">11684 3112 0,'0'0'0,"0"-22"0,0 1 0,0 0 15,0 0-15,0 0 0,-21 21 16,0 0-16,-1-21 0,1 21 16,0 0-16,0 0 0,-21 0 15,20 0-15,1 21 0,0 0 0,0-21 16,-21 21-16,20 21 0,1-20 16,0-1-16,0 21 0,0-21 0,0 22 15,-1-1-15,1-21 0,21 21 16,0-20-16,0-1 0,0 21 0,0-21 15,0 0-15,0 1 0,21-22 16,1 0-16,-1 0 16,0 0-16,0 0 0,0 0 15,0 0-15,22 0 0,-22-22 0,0 22 16,0-21-16,0 0 0,1 0 16,20 0-16,-21-22 0,0 22 0,0-21 15,1 21-15,-1-22 0,0 22 16,-21-21-16,0 21 0,21-22 0,-21 22 15,21 0-15,-21 0 0,0 0 16,0 42 0,-21 0-1,0 0-15,0 22 0,21-22 16,0 21-16,0-21 0,-21 22 0,21-1 16,-22 0-16,22-21 0,0 22 15,0-22-15,0 0 0,0 0 16,0 0-16,0 1 0,0-1 0,22-21 15,-1 21-15,0-21 16,0 0-16,0 0 0,0 0 16,1-21-16,-1 0 0,0 21 15,0-22-15,0 1 0</inkml:trace>
  <inkml:trace contextRef="#ctx0" brushRef="#br0" timeOffset="61843.99">12023 3069 0,'0'0'16,"0"-21"-16,0 0 15,21 21-15,0 0 16,0-21-16,0 21 0,0 0 16,1 0-16,-1 0 0,0 0 0,0 0 15,0 0-15,-21 21 0,21 0 16,1-21-16,-22 21 0,0 0 0,0 22 15,0-22-15,0 0 0,0 0 16,0 0-16,0 22 0,0-22 0,0 0 16,0 0-16,0 0 0,0 1 15,0-1-15,-22-21 0,1 21 0,0-21 16,0 0 0,0 0-1,21-21 1,0 0-16,0-1 0,0 1 0,0 0 15,21 0-15,0-21 0,0 20 16,0 1-16,-21-21 0,22 21 0,-1 0 16,0-1-16,0-20 0,0 42 0,0-21 15,1 0-15,-1 21 0,0 0 16,0-21-16,0 21 0,0 0 16,1 0-16,-1 0 0</inkml:trace>
  <inkml:trace contextRef="#ctx0" brushRef="#br0" timeOffset="84440.32">381 8467 0,'-21'0'0,"21"21"15,0 0-15,21 0 0,0-21 16</inkml:trace>
  <inkml:trace contextRef="#ctx0" brushRef="#br0" timeOffset="84607.23">783 8615 0,'106'0'15,"-212"0"-15,275 0 16,-126 0-16,20 0 0,22 0 0,-22 0 15,1 0-15,-1 0 0,1 0 0,-1 0 16,-20 0-16,20 0 16,-42 0-16,22 0 0,-22 0 0,0 0 15,-42 0 17,0 0-32,0 0 15,-1 0-15,1 21 0</inkml:trace>
  <inkml:trace contextRef="#ctx0" brushRef="#br0" timeOffset="84908.06">995 8657 0,'0'0'16,"-21"0"-16,21-21 15,-43 21 32,64 21-47,-21 0 0</inkml:trace>
  <inkml:trace contextRef="#ctx0" brushRef="#br0" timeOffset="85031.98">974 9102 0,'0'106'31,"0"-85"-31,0 0 0,0 21 0,0-21 16,-22 1-16,22 20 0,0-21 15,-21-21-15,0 0 16</inkml:trace>
  <inkml:trace contextRef="#ctx0" brushRef="#br0" timeOffset="85089.96">952 9313 0,'0'-42'0</inkml:trace>
  <inkml:trace contextRef="#ctx0" brushRef="#br0" timeOffset="85407.73">1418 8678 0,'0'0'0,"0"22"16,0-1-16,0 0 15,0 0-15,0 0 0,0 0 16,0 22-16,0-1 0,0-21 16,0 22-16,0-1 0,-21 0 0,21-21 15,0 22-15,-21-1 0,21-21 16,0 22-16,-21-22 0,21 0 0,0 21 15,0-21-15,0 1 16,0-1-16,-22 0 0,-20-21 16</inkml:trace>
  <inkml:trace contextRef="#ctx0" brushRef="#br0" timeOffset="85472.7">1291 9419 0,'0'0'16,"0"-21"0,0 0-16,-21 0 15,21 0-15</inkml:trace>
  <inkml:trace contextRef="#ctx0" brushRef="#br0" timeOffset="86556.33">614 8551 0,'-21'0'0,"42"0"0,-64 0 0,22 0 0,0 0 16,0 0-16,0 0 0,0 0 15,-1 0 1,44 0 31,-1 0-47,0 0 0,21 0 0,1-21 15,-1 21-15,21 0 0,1 0 16,-1-21-16,22 21 0,0 0 16,-1 0-16,1 0 0,0-21 0,-1 21 15,1 0-15,0 0 0,-1 0 0,1 0 16,-21-21-16,-1 21 0,1 0 16,-22 0-16,0 0 0,1 0 0,-1 0 15,-21 0-15,0 0 16,-42 0 15,0 0-15,0 0-16,-22 0 0,22 0 15,-21 0-15,21 0 0,-22 21 0</inkml:trace>
  <inkml:trace contextRef="#ctx0" brushRef="#br0" timeOffset="86972.79">1016 8594 0,'-21'-21'31,"0"21"-15,21 21-1,0 0-15,0 0 0,-22 0 16,22 0-16,0 22 0,0-1 16,0 0-16,0 1 0,0-1 15,0 0-15,0 22 0,-21-22 16,21 1-16,0-1 0,-21 0 0,21 1 15,0-22-15,0 21 0,0-21 0,0 0 16,0 1-16,0-1 0,0 0 16,0-42 15,0 0-15,0-1-16,0 1 15,0 0-15</inkml:trace>
  <inkml:trace contextRef="#ctx0" brushRef="#br0" timeOffset="87404.26">1418 8615 0,'0'0'0,"0"21"31,0 0-15,0 0-16,0 1 0,0-1 15,0 21-15,0-21 0,0 22 16,0-22-16,0 21 0,21 0 16,-21 1-16,0-22 0,0 21 0,0-21 15,0 22-15,0-22 0,0 21 16,0-21-16,0 1 0,0-1 0,0 0 15,0-42 32,0 0-31,0-1 0,0 1-1,0 0-15,0 0 31,21 21-31,-21-21 0,22 0 16,-1-1 0</inkml:trace>
  <inkml:trace contextRef="#ctx0" brushRef="#br0" timeOffset="90044.44">9313 3895 0,'0'0'0,"-21"0"0,0 0 16,0 0-16,0 0 0,-1 0 15,1 0-15,0 0 0,0 0 16,0 0-16,0 0 0,-1 0 15,1 0-15,0 0 0,0-21 16,0 21-16,42 0 125,0 0-125,0 0 0,0 0 16,1 0-16,-1 0 0,0 0 15,21 0-15,1 0 0,-22 0 0,21 0 16,0 0-16,22 0 0,-22 0 0,22 0 16,-1 0-16,1 0 0,-1 0 15,1 0-15,20 0 0,1 0 0,0 0 16,-1 0-16,-20 0 0,21 0 15,-1 0-15,1 0 0,-22 0 0,22 0 16,-21 0-16,20 0 0,-20 0 16,-1 0-16,1 0 0,-1 0 0,1 0 15,-1 0-15,-20 0 0,20 0 16,1 0-16,-22 0 0,21 0 0,-20 0 16,20 0-16,1 0 0,-22 0 0,22 0 15,-22 0-15,21 0 0,-20 0 0,20 0 16,-20 0-16,-1 0 0,0 0 15,-21 0-15,22 0 0,-22 0 0,0 0 16,0 0-16,0 0 0,1 0 16,-1 0-16,0 0 0,0 0 15,0 0 1</inkml:trace>
  <inkml:trace contextRef="#ctx0" brushRef="#br0" timeOffset="91249.68">13991 3133 0,'0'0'0,"-63"0"16,41 0 0,1 0-16,0 0 0,0 0 0,0 0 15,-22 0-15,22 0 0,0 0 16,0 0-16,0 0 0,-22 0 15,22 0-15,0 0 0,0 0 0,0 0 16,42 0 31,0 0-47,21 0 16,-20 0-16,41 0 0,-21 0 0,22 0 15,21 0-15,-22 0 0,22 0 16,-1 0-16,22 0 0,-21 0 0,-22 0 15,22 0-15,0 0 0,-22 0 0,22 0 16,-22 0-16,1 0 0,-22 0 16,22 0-16,-22 0 0,0 0 15,-20 0-15,20 0 0,-21 0 0,0 0 16,-42 0 15,0-21-31,0 21 16,0 0-16,-1 0 0,1-22 0</inkml:trace>
  <inkml:trace contextRef="#ctx0" brushRef="#br0" timeOffset="91720.25">14817 2858 0,'0'0'0,"0"21"47,0 0-47,0 0 15,21 0 1,-21 0-16,21-21 0,0 22 0,0-1 16,22-21-16,-22 21 0,0-21 0,21 0 15,-21 21-15,22-21 0,-22 0 16,21 21-16,1-21 0,-22 0 0,21 0 15,-21 21-15,0-21 0,1 0 16,-1 0-16,0 0 0,-21 22 16,0-1-1,-21-21 1,0 0-16,21 21 0,-22 0 16,-20-21-16,21 21 0,0 0 0,-22 1 15,22-1-15,-21-21 0,0 21 16,-1 0-16,22 0 0,-21 0 0,21 1 15,-22-1-15,22 0 0,0-21 0,0 21 16,0-21-16,-1 21 16,44-42 31,-1 0-32,0 0-15</inkml:trace>
  <inkml:trace contextRef="#ctx0" brushRef="#br0" timeOffset="92191.95">16679 2498 0,'21'0'0,"-42"0"0,42-21 15,-21-1-15,0 1 0,0 0 16,0 0-16,0 0 16,0 0-16,0-1 15,-21 1-15,0 21 0,0 0 16,0-21-16,0 21 15,-22 0-15,22 0 0,0 0 0,-21 0 16,20 21-16,-20 0 0,0 1 16,-1-1-16,1 0 0,0 21 0,-1 1 15,1-1-15,0 0 0,21 1 16,-22-1-16,22 21 0,0-20 0,0-1 16,0 0-16,21 1 0,0-1 0,0 0 15,0-20-15,0 20 0,0 0 16,0-21-16,0 1 0,21 20 0,0-21 15,0 0-15,0 0 0,22 1 16,-22-22-16,0 21 0,21-21 0,1 0 16,-1 0-16,0 0 0,1 0 15,-1-21-15,0 21 0,1-22 16,-1 1-16,0 0 0</inkml:trace>
  <inkml:trace contextRef="#ctx0" brushRef="#br0" timeOffset="92640.04">16933 2773 0,'0'0'31,"-21"0"-31,0 0 16,0 21-16,0 0 0,21 0 16,-22 1-16,1-1 0,0 0 15,0 0-15,0 0 0,21 22 0,0-22 16,-21 0-16,21 0 0,0 21 0,0-20 15,0-1-15,0 0 0,0 0 16,0 0-16,21-21 0,0 0 16,0 21-16,0-21 0,0 0 15,1 0-15,-1 0 0,21 0 0,-21-21 16,0 0-16,22 0 0,-22 21 0,0-21 16,21-22-16,-20 22 0,-1 0 15,0 0-15,0-21 0,-21 20 0,0-20 16,0 21-16,0-21 0,0 20 15,-21 1-15,0 0 0,0 0 16,-1 0-16,-20 21 0,21 0 0,-21-21 16,20 21-16,1 0 0,-21 0 15,21 0-15,-22 21 0,22-21 0,0 21 16,0 0-16,0 0 0,0 0 0,-1 1 16,22-1-16,0 0 0,0 0 15,0 0-15,0 0 0,22 1 16,-1-22-16,0 21 0,0-21 15,0 0-15,22 0 0,-22 0 0,21 0 16</inkml:trace>
  <inkml:trace contextRef="#ctx0" brushRef="#br0" timeOffset="93171.72">17462 2815 0,'0'-21'15,"-21"42"1,0 0-16,0 1 16,21-1-16,0 0 0,-21 0 0,0 0 15,21 0-15,0 1 0,0-1 16,-22 0-16,22 0 0,-21 0 16,21 0-16,-21 1 0,21-1 0,0 0 15,0 0-15,0 0 16,0 0-16,-21-42 47,21 0-47,0 0 15,0 0-15,0 0 0,0-1 16,0 1-16,21-21 0,-21 21 0,21 0 16,0-1-16,1 1 0,-1 0 15,0-21-15,21 42 0,-21-21 0,22-1 16,-1 1-16,0 21 0,1 0 15,-22 0-15,21 0 0,-21 0 16,22 0-16,-22 21 0,0-21 0,0 22 16,0-1-16,-21 21 0,22-21 15,-22 0-15,21 1 0,-21 20 0,0-21 16,0 0-16,0 0 0,0 1 0,0-1 16,0 0-16,0 0 0,-21 0 15,21 0-15,-22-21 0,22 22 0,-21-22 31,21-22 1,21 1-32,-21 0 0,22 0 15,-22 0-15</inkml:trace>
  <inkml:trace contextRef="#ctx0" brushRef="#br0" timeOffset="93700.45">18034 2836 0,'0'-21'0,"42"0"32,-21 21-32,1 21 15,-22 0-15,21 1 0,-21-1 16,0 0-16,0 0 0,0 0 16,0 0-16,0 22 0,0-22 15,0 0-15,0 21 0,0-20 0,0-1 16,0 21-16,0-21 0,0 0 15,0 1-15,0-1 0,0 0 32,0-42-17,0 0-15,21 21 0,-21-22 16,21 1-16,-21-21 0,21 21 16,0-22-16,-21 22 0,22-21 0,-1 0 15,0 20-15,0-20 0,0 0 16,0 21-16,1-1 0,-1 1 0,0 0 15,0 0-15,0 0 0,0 21 16,1-21-16,-22-1 16,21 22-1,-21 22 79,0-1-63,0 0 1</inkml:trace>
  <inkml:trace contextRef="#ctx0" brushRef="#br0" timeOffset="95127.89">18669 3048 0,'21'0'235,"0"0"-220,0 0 1,1 0-16,-1 0 15,-21-21-15,0 0 0,21 21 16,0 0-16,-21-21 0,21 21 16,-21-22-16,21 22 0,-21-21 15,0 0-15,0 0 0,0 0 16,0 0 0,-21 21 15,0 0-16,0 0-15,21 21 16,-21-21-16,21 21 16,0 0-1,-21-21 173,21 21-173,-22-21 1,22 21-16,-21-21 0,21 22 0,0-1 16,-21 0-1,21 0-15,-21 0 0,0 0 16,21 1-16,0-1 0,0 0 16,0 0-16,0 0 15,0 0-15,0 1 0,0-1 16,0 0-1,21-21 1,0 0 0,0 0-16,0 0 15,1 0 1,-1 0-16,0 0 16,0 0-1,0-21 1,0 0-1,1 21-15</inkml:trace>
  <inkml:trace contextRef="#ctx0" brushRef="#br0" timeOffset="96881.4">19219 2371 0,'0'-21'0,"21"21"31,-21 21-15,0 0-16,0 21 0,-21 1 15,21-1-15,-21 0 0,21 1 16,0-1-16,-21 21 0,0-20 0,21 20 15,0-20-15,0-1 0,-21 0 0,21 1 16,-22-1-16,22 0 0,0-21 16,0 22-16,0-22 0,0 0 0,0 0 15,0 0-15,0 1 0,0-1 16,0 0-16,22-21 31,-1 0-31,0-21 16,0 0-16,0-1 15,0 1-15</inkml:trace>
  <inkml:trace contextRef="#ctx0" brushRef="#br0" timeOffset="97269.18">19389 3027 0,'0'0'16,"-22"0"-16,1 0 0,0 0 15,21 21-15,21-21 31,0 0-15,1 0-16,-1 0 0,0 0 16,21 0-16,-21 0 0,1 0 15,-1-21-15,0 0 0,0 21 0,0-21 16,0-1-16,1 1 0,-1 21 16,-21-21-16,0 0 0,0 0 0,0 0 15,0-1-15,-21 22 16,-1 0-16,1 0 15,0 22-15,0-1 0,-21 0 0,20 0 16,1 0-16,0 22 16,0-22-16,21 0 0,0 0 0,-21 21 15,21-20-15,0-1 0,0 0 16,0 0-16,0 0 0,0 0 0,0 1 16,21-1-16,0-21 0,0 0 15,0 0-15,1 0 0,-1 0 16,0 0-16,21 0 0,-21 0 0,22 0 15,-22 0-15,0-21 0,21-1 16,-20 1-16</inkml:trace>
  <inkml:trace contextRef="#ctx0" brushRef="#br0" timeOffset="97652.96">19875 2963 0,'0'0'0,"0"-21"16,0 0-1,22 21-15,-1 0 16,-21-21-16,21 21 0,0 0 0,0-21 15,0 21-15,1 0 0,-1 0 16,0 0-16,0 0 0,0 21 16,-21 0-16,21 0 0,-21 0 15,0 1-15,0-1 0,0 0 0,0 0 16,0 21-16,0-20 0,-21-1 0,0 21 16,21-21-16,-21 0 0,0 1 15,21-1-15,0 0 0,-21-21 0,21 21 16,-22-21-16,22-21 31,0 0-31,0 0 16,0-1-16,0 1 0,22 0 15,-1-21-15,0 21 0,0-22 0,0 22 16,-21-21-16,21-1 0,1 1 16,20 21-16,-21-21 0,0 20 0,0 1 15,1 0-15,-22 0 0,21 0 16,0 21-16,-42 21 31</inkml:trace>
  <inkml:trace contextRef="#ctx0" brushRef="#br0" timeOffset="97938.8">19071 2646 0,'0'0'0,"0"-21"0,0 0 0,21-1 15,0 1-15,22 21 16,-1-21-16,0 0 0,1 21 0,-1-21 16,22 0-16,-1 21 15,1-22-15,-22 1 0,21 21 0,1-21 16,-1 21-16,1 0 0,-22-21 15,1 21-15,-1 0 0,0 0 0,1-21 16,-22 21-16,0 0 0,0 0 0,0 0 16,-21 21-1,-21-21-15,0 21 16</inkml:trace>
  <inkml:trace contextRef="#ctx0" brushRef="#br0" timeOffset="101263.9">18881 3112 0,'21'0'15,"0"0"1,0 0 0,-21 21 15,0 0-15,0 0-16,0 0 15,0 0-15,0 1 16,0-1-1,0-42 64,0-1-79,21 1 15,0 0-15,-21 0 0,22 0 0,-22 0 16,21 21-16,0-22 0,-21 1 15,21 21-15,0-21 0,0 0 0,1 21 16</inkml:trace>
  <inkml:trace contextRef="#ctx0" brushRef="#br0" timeOffset="102029.46">19643 2921 0,'-22'0'32,"1"0"-17,21 21-15,-21-21 0,0 21 16,0 1-16,21-1 15,-21 0-15,-1-21 0,22 21 0,0 0 16,0 0-16,0 1 0,0-1 16,0 0-16,0 0 15,22-21-15,-1 21 16,0-21-16,0 0 0,0 0 16,0 0-16,22 0 0,-22 0 15,0 0-15,0-21 0,0 21 16,1-21-16,-1 0 0,0 21 0,-21-21 15,21-1-15,-21 1 0,21 0 0,-21 0 16,21 0-16,-21-22 0,0 22 16,0 0-16,0 0 0,0 0 0,0 0 15,0-1-15,-21 22 0,0-21 16,0 21-16,0 0 0,0 0 0,-1 0 16,1 0-16,0 0 0,-21 21 15,21-21-15,-1 22 0,1-1 0,-21-21 16,21 21-16,0 0 0,-1 0 0,1-21 15,0 21-15,0 1 16,0-22-16,0 21 0,-1-21 0,22 21 16</inkml:trace>
  <inkml:trace contextRef="#ctx0" brushRef="#br0" timeOffset="106645.82">1609 9038 0,'0'-21'63,"0"0"-63,0 0 15,0 0-15,0-1 16,0 1-16,0 0 0,21 0 16,0 0-16,0 0 0,-21-1 15,21 1-15,0 21 0,1-21 16,-1 21-16,0 0 0,0 0 0,0 0 16,0 0-16,1 0 15,-1 21-15,-21 22 0,0-22 0,0 21 16,21-21-16,-21 22 0,0-22 15,0 21-15,0 0 0,0-20 16,0 20-16,0-21 0,0 0 0,0 0 16,0 1-16,-21-1 0,21 0 15,0 0-15,0 0 16,0-42 31,0 0-47,0 0 15,0 0-15,21-1 16,0 22-16</inkml:trace>
  <inkml:trace contextRef="#ctx0" brushRef="#br0" timeOffset="107020.61">2032 9059 0,'21'0'16,"0"0"-1,0 0 1,1 0-16,-1-21 16,0 21-16,0-21 0,0 0 15,0 0-15,1 21 0,-1-21 16,-21-1-16,21 22 0,-21-21 16,0 0-16,0 0 15,-21 0-15,0 21 16,-1 0-16,1 0 0,0 0 15,0 0-15,0 21 0,-22 0 0,22 0 16,0 0-16,0 1 0,21 20 16,-21-21-16,21 21 0,-21-20 0,21 20 15,0-21-15,0 0 0,0 0 16,0 1-16,0-1 0,0 0 0,0 0 16,0 0-16,21-21 0,0 21 15,0-21-15,0 0 0,0 0 16,1 0-16,-1 0 0,0 0 15,21-21-15,-21 0 0,1 21 16,20-21-16,-21 0 0</inkml:trace>
  <inkml:trace contextRef="#ctx0" brushRef="#br0" timeOffset="107676.23">3704 8805 0,'0'-63'16,"0"126"-16,0-147 15,0 63-15,0-1 16,0 1-16,0 42 47,0 1-47,0-1 16,0 21-16,0 0 0,0 1 15,0-1-15,0 22 0,0-22 0,0 21 16,0 1-16,0-1 0,0 1 15,-21-1-15,0 1 0,0-1 0,21 1 16,-22 21-16,1-22 0,0 22 16,0-22-16,21 22 0,0-22 15,-21 1-15,21-1 0,-21 1 0,21-1 16,0-20-16,0 20 0,0 1 0,0-22 16,0 0-16,0 1 0,-22-1 15,22-21-15,0 0 0,0 1 0,0-1 16,0-42-1,0-1-15,0 1 16,0-21-16,0 0 0,0-1 0,0 1 16,22 0-16,-22-22 0,0 22 0,0-22 15,0 1-15</inkml:trace>
  <inkml:trace contextRef="#ctx0" brushRef="#br0" timeOffset="108053.02">3535 8996 0,'0'-42'0,"0"84"0,-21-106 0,21 43 0,0 0 16,0 0-16,0 0 0,0 0 15,0-1-15,0 1 0,21 0 0,0 0 16,21 0-16,-21 0 16,1 21-16,20-22 0,0 1 0,1 21 15,-1-21-15,0 0 0,1 21 16,-1 0-16,-21 0 0,21 0 0,1 0 15,-22 0-15,0 21 0,0 21 0,0-20 16,1-1-16,-22 21 0,0 0 16,0-20-16,0 20 0,0 0 0,-22 1 15,1-22-15,0 21 0,0-21 0,0 0 16,0 22-16,-22-22 0,22 0 16,0-21-16,0 21 0,0-21 15,21 21-15,-22-21 16,22-21 15,0 0-31,22 21 16,-1-21-16,0 0 0,0 0 15,0-1-15,0 1 0</inkml:trace>
  <inkml:trace contextRef="#ctx0" brushRef="#br0" timeOffset="108479.77">4297 8763 0,'0'-21'0,"21"0"16,0 21-1,-21-21-15,21-1 0,0 22 16,1 0-16,-1-21 0,0 0 16,0 21-16,0 0 0,22 0 15,-22 0-15,0 0 0,0 0 0,21 0 16,-20 0-16,-1 21 0,0 0 15,0 1-15,0-1 0,0 21 0,-21-21 16,22 22-16,-22-22 0,0 21 16,0 0-16,0-20 0,-22-1 0,1 21 15,0-21-15,0 0 0,21 1 0,-21-22 16,21 21-16,-21-21 0,21 21 16,-22-21-16,22-21 31,0 0-31,0-1 0,0 1 15,0 0-15,0 0 0,0 0 0,0-22 16,0 22-16,0 0 0,0-21 16,22 21-16,-1-1 0,0 1 0,-21 0 15,21 0-15,0 0 0,-21 0 0,21 21 16,1-22-16,-1 22 0,0 0 16,0 0-16,0-21 0,0 21 15,1 0-15,-1 0 0</inkml:trace>
  <inkml:trace contextRef="#ctx0" brushRef="#br0" timeOffset="109024.46">5355 8594 0,'0'0'0,"0"-21"16,-21 21-16,0 0 15,0 0-15,-1 0 0,1 0 16,0 0-16,0 0 16,0 0-16,0 0 15,21 21-15,-22 0 0,22 0 0,-21 0 16,0 0-16,21 22 0,0-22 16,0 21-16,-21 1 0,21-22 0,0 21 15,0 0-15,0-20 0,0 20 0,0-21 16,0 0-16,0 0 0,21 1 15,-21-1-15,21 0 0,0 0 0,1-21 16,-1 21-16,0-21 0,0 0 0,0 0 16,22 0-16,-22 0 0,0 0 15,21 0-15,-21-21 0,1 21 0,20-21 16,0 0-16,-21 0 0,1-22 0,20 22 16,-21 0-16,0-21 15,-21-1-15,0 1 0,21 0 0,-21-1 16,0 1-16,0 21 0,0-22 0,-21 1 15,0 21-15,-21 0 0,21 0 16,-22-1-16,1 22 0,21 0 0,-22 0 16,1 0-16,0 0 0,21 0 0,-22 0 15,22 0-15,-21 22 0,21-1 16,-1 0-16,1 0 0,0 0 0,21 22 16,0-22-16,-21 0 0,21 0 15,0 0-15,0 0 0,0 1 0,0-1 16,21 0-16,-21 0 0,21-21 0,0 0 15,22 0-15,-22 0 16,21 0-16,1 0 0,-1 0 0</inkml:trace>
  <inkml:trace contextRef="#ctx0" brushRef="#br0" timeOffset="109332.29">6265 8573 0,'0'-22'0,"0"-20"31,-21 21-31,0 21 0,0 0 16,0 0-16,-1 0 0,1 0 15,0 0-15,0 21 16,0-21-16,0 21 0,-1 0 0,22 22 16,-21-22-16,21 21 0,-21-21 0,21 22 15,-21-1-15,21 0 0,0-20 16,0 20-16,0-21 0,0 21 0,0-20 15,0-1-15,21 0 0,0 0 0,-21 0 16,21-21-16,1 0 0,-1 21 16,0-21-16,0 0 0,0 0 0,0 0 15,1 0-15,-1-21 0,21 0 0,-21 0 16,0 0-16,22 0 16,-22-1-16,0 1 0</inkml:trace>
  <inkml:trace contextRef="#ctx0" brushRef="#br0" timeOffset="110416.66">6583 8636 0,'-21'0'15,"42"0"17,0 0-17,0 0-15,0 0 0,0 0 16,1 0-16,-1-21 15,0 21-15,-21-21 0,21 21 0,-21-21 16,0-1-16,0 1 16,-21 21-1,0 0-15,0 0 0,-1 0 0,1 0 16,0 0-16,-21 0 0,21 0 16,21 21-16,-22 1 0,1-1 15,0-21-15,0 42 0,21-21 0,0 0 16,0 1-16,-21 20 0,21-21 0,0 0 15,0 22-15,0-22 0,0 0 16,0 0-16,21 0 0,-21 0 16,21-21-16,0 22 0,0-22 0,1 0 15,-1 0-15,0 0 0,0 0 0,21 0 16,-20 0-16,20 0 0,0 0 16,1-22-16,-22 1 0,21 0 0,0-21 15,1 21-15,-1-1 0,-21-20 16,22 21-16,-22-21 0,0-1 0,0 22 15,0-21-15,0 21 0,-21-1 0,22 1 16,-22 0-16,0 0 0,0 0 16,-22 21-16,1 0 15,0 0-15,0 0 0,0 21 16,21 0-16,0 0 16,0 0-16,-21 1 0,21-1 0,0 0 15,0 0-15,0 0 0,0 0 0,0 1 16,0 20-16,21-21 0,-21 0 15,21 0-15,0 1 0,-21-1 0,0 0 16,21-21-16,-21 21 0,21 0 0,-21 0 16,0-42 31,0 0-47,-21 0 0,0 21 15,21-21-15,-21 0 0,0-1 0,21 1 16,-21 21-16,21-21 0,-22 21 15,1 0-15,21 21 32,0 0-32,0 1 0,0-1 15,0 0-15,0 0 16,0 0-16,21 0 0,1 1 16,-1-22-16,0 0 0,0 21 0,0-21 15,22 0-15,-22 0 0,0 0 16,21 0-16,-21 0 0,22-21 0,-1-1 15,0 1-15,-20 21 0,20-21 0,0-21 16,-21 21-16,22-1 16,-22-20-16,0 21 0,21-21 0,-20 20 15,-1 1-15,-21-21 0,21 21 0,-21-22 16,21 22-16,-21 0 0,0 0 16,0 0-16,-21 21 15,0 0-15,0 0 0,21 21 16,-22 0-16,22 0 0,0 0 15,0 1-15,0-1 0,0 21 0,0-21 16,0 22-16,0-22 0,0 21 0,22-21 16,-22 0-16,0 22 0,0-22 15,21 0-15,-21 0 0,0 0 0,0 1 16,0-1-16,0 0 0,0 0 16,-21-21-1,-1 21 1,1-21-16,0 0 0,0 0 15,0 0-15,21-21 16,0 0 0,0 0-16</inkml:trace>
  <inkml:trace contextRef="#ctx0" brushRef="#br0" timeOffset="111639.96">8932 8848 0,'0'0'0,"-21"0"0,0 0 0,0 0 15,21-21 17,0-1-32,0 1 0,0 0 15,0 0-15,0 0 16,21-22-16,0 22 0,-21 0 0,21 0 15,-21 0-15,0 0 0,21-22 0,-21 22 16,22 0-16,-22 0 0,21 0 16,-21-1-16,0 44 31,0-1-15,0 0-16,-21 0 0,-1 0 0,22 0 15,-21 1-15,21-1 0,0 21 16,0-21-16,0 0 0,0 22 15,0-22-15,0 0 0,0 0 0,0 0 16,0 1-16,0-1 0,21 0 0,1-21 16,-1 0-16,0 21 0,0-21 15,0 0-15,0 0 0,1 0 0,20 0 16,-21-21-16,0 21 0,0-21 0,1 0 16,-1-1-16,0 1 0,0 0 15,0 0-15,-21 0 0,0 0 0,0-1 16,0 1-16,0 0 0,0-21 0,-21 21 15,-21-1-15,21 1 0,-1 21 16,1-21-16,-21 0 0,21 21 16,-22 0-16,22 0 0,-21 0 0,21 0 15,0 0-15,-1 0 0,1 0 16,21 21 0,21-21-16,1 0 15,20 0-15,-21 0 0,21 0 16,-20 0-16,20 0 0,0 0 0,1 0 15,-1 0-15,0 0 0,1 0 0,-1-21 16,21 21-16,-20-21 0,-1 0 16,-21 21-16,22-22 0,-22 22 15,21-21-15,-42 0 0,21 21 0,-21-21 16,21 21-16,-21-21 16,0 0-1,-21 21 1,0 21-1,21 0-15,0 0 0,0 0 16,0 0-16,0 1 0,0 20 16,-21-21-16,21 21 0,0 1 0,0-22 15,0 21-15,0 1 0,0 20 0,0-21 16,0 1-16,0 20 0,0 1 16,0-1-16,0-20 0,0 20 15,0 1-15,0-1 0,0 1 0,0-1 16,0 22-16,0-22 0,0 22 0,0 0 15,0-1-15,0 1 0,0 0 16,0-22-16,0 22 0,0-1 0,0 1 16,0-21-16,-21-1 0,21 1 0,-21-1 15,-1-21-15,1 1 0,21-1 0,-21 0 16,0-20-16,0-1 0,0-21 16,-1 21-16,1-21 0,0 0 0,0 0 15,0-21-15,0 0 0,-1-1 0,1 1 16,0-21-16,0 0 0,21-1 15,0-20-15,0-1 0,0 1 16,0-1-16,0 1 0,0-22 0,21 22 16,0-22-16,0 0 0,1 1 0,-1 20 15,0-21-15,0 1 0,0 20 0,22-20 16,-22 20-16,0 1 0,21 20 16,-21-20-16,1 20 0,-1 1 0,0 0 15,0-1-15,-21 1 0,21 21 0,0-21 16,1-1-16,-1 22 0,-21 0 15,21-21-15,0 20 0,-21-20 0,21 21 16</inkml:trace>
  <inkml:trace contextRef="#ctx0" brushRef="#br0" timeOffset="115968.49">10943 8594 0,'0'0'0,"0"21"0,-21-21 0,21 21 16,0 0-16,0 0 15,-21-21-15,21 22 0,0-1 16,-21-21-16,21-21 31,0-1-15,0 1-16,21 0 15,0 0-15,-21 0 0,21-22 0,0 22 16,0-21-16,1 0 0,-1-1 0,0 1 16,0 0-16,21-22 0,-20 22 15,-1-1-15,21-20 0,-21 42 0,22-22 16,-22 22-16,0-21 0,0 42 15,0-21-15,0 21 0,1 0 16,-1 0-16,-21 21 0,0 0 16,21 0-16,-21 0 0,0 1 0,0-1 15,0 0-15,0 0 0,0 0 16,0 0-16,0 1 0,0-1 16,21-21 15,-21-21-16,0-1-15,0 1 0,0 0 16,0 0-16,0 0 0,0 0 16,-21-1-16,0 1 15,21 0-15,-21 0 0,-1 21 0,1-21 16,0 21-16,0 0 16,0 0-16,0 0 0,-1 21 0,1 0 15,0 0-15,0 0 0,0 22 0,0-1 16,-1-21-16,1 22 0,21 20 15,-21-21-15,21 1 0,-21-1 0,21 0 16,0 1-16,0-1 0,0 0 0,0 1 16,0-1-16,21-21 0,0 22 15,0-22-15,1 21 0,20-21 0,-21 0 16,21-21-16,-20 22 0,20-22 0,0 0 16,-21 0-16,22 0 15,-1 0-15,0-22 0,1 1 0,-1 0 16,0 0-16,1 0 0,-22 0 0,21-1 15,1 1-15,-22-21 0,0 21 16,0-22-16,0 22 0,0-21 0,-21 21 16,22-22-16,-22 22 0,0-21 0,0 21 15,0 0-15,0-1 16,-22 22-16,1 0 16,21 22-16,-21-1 0,0 0 0,21 0 15,-21 0-15,21 0 0,0 22 16,-21-22-16,21 21 0,0-21 0,0 22 15,0-22-15,0 0 0,0 21 16,0-20-16,0-1 0,0 0 16,21 0-16,0 0 0,0-21 0,0 0 15,0 0-15,1 0 0,20 0 0,-21 0 16,21 0-16,1 0 0,-22-21 16,21 21-16,1-21 0,-22 0 0,21-22 15,-21 22-15,22 0 0,-22 0 0,0-21 16,0 20-16,-21-20 0,0 21 15,0-21-15,0-1 0,0 1 16,0 21-16,0-22 0,-21 1 0,0 21 0,0 0 16,-22 0-16,22-1 15,-21 22-15,-1 0 0,1 0 0,0 0 16,-1 0-16,1 0 0,0 22 0,21-1 16,-22 0-16,22 21 0,-21-21 15,21 22-15,-1-22 0,22 21 0,0-21 16,0 22-16,0-22 0,0 21 0,0-21 15,0 1-15,22-1 0,-1 0 16,0 0-16,0 0 0,21 0 0,-20-21 16,20 0-16,0 22 0,1-22 0,-1 0 15,0 0-15,22 0 0,-22 0 16,0-22-16,1 1 0,-1 0 0,0 21 16,1-21-16,-1 0 0,0 0 0,-20-1 15,-1-20-15,0 21 16,0 0-16,-21 0 0,21-1 0,-21 1 15,0 0-15,0 0 0,-21 21 32,0 0-32,21 21 0,0 0 15,0 0-15,0 1 0,-21-1 0,21 0 16,0 0-16,0 21 0,-21-20 16,21-1-16,0 0 0,0 0 0,0 21 15,0-20-15,0-1 0,-22 0 16,22 0-16,0-42 47,0 0-32,0 0-15,0-1 0,0 1 0,0 0 16,0-21-16,0 21 0,22-1 0,-22-20 16,21 21-16,0-21 0,-21 20 15,21-20-15,0 21 0,0 0 0,1 0 16,-1-1-16,0 22 0,0 0 0,0 0 15,22 0-15,-22 0 16,0 22-16,0-1 0,0 0 16,-21 0-16,0 21 0,21-20 0,-21-1 15,22 21-15,-22-21 0,0 0 16,0 22-16,0-22 0,0 0 0,0 0 16,0 0-16,21 1 0,-21-1 0,21 0 15,0-21-15,0 21 16,0-21-16,1 0 0,-1 0 15,0-21-15,0 0 0,0 0 16,-21-1-16,21 1 0,1 0 16,-1 0-16,0 0 0,0-22 15,-21 22-15,21 0 0,0-21 0,-21 21 0,0-22 16,22 22-16,-22 0 16,0 0-16,21 0 0,-21-1 0,0 44 31,0-1-31,0 0 15,0 0-15,0 21 0,0-20 0,0-1 16,0 0-16,0 21 0,0-21 0,-21 1 16,21-1-16,0 0 0,0 0 15,0 0-15,0 0 0,0 1 0,0-1 16,21-21-16,0 21 0,0-21 0,0 0 16,0 0-16,1 0 15,-1 0-15,0 0 0,0-21 0,0 21 16,0-21-16,1-1 0,-1 1 15,0 0-15,0 0 0,0 0 0,0 0 16,1-22-16,-22 22 0,0 0 16,21-21-16,0 20 0,-21-20 0,21 21 15,-21 0-15,0 0 0,0-1 16,21 1-16,-21 42 31,0 1-31,0-1 16,0 21-16,-21-21 0,21 0 0,0 22 15,0-22-15,0 0 0,0 0 16,0 22-16,0-22 0,0 0 0,0 0 16,0 0-16,0 0 0,21-21 15,0 22-15,1-22 0,-1 0 0,0 0 16,0 0-16,0 0 0,0 0 0,22 0 16,-22 0-16,21 0 0,-21 0 15,22-22-15,-22 1 0,21 0 0,-21 0 16,1 0-16,-1 0 0,0-1 0,0 1 15,0 0-15,0-21 0,1 21 16,-22-22-16,0 22 0,0 0 0,0-21 16,0 20-16,0 1 0,0 0 15,0 0-15,-22 21 16,1 0-16,0 0 0,0 0 16,21 21-16,-21 0 0,0 0 15,21 1-15,0-1 0,0 21 16,-22-21-16,22 22 0,0-22 0,0 0 15,0 21-15,0-21 0,0 1 0,0-1 16,0 0-16,22 0 0,-1 0 16,0 0-16,0-21 0,0 22 0,0-22 15,1 0-15,-1 0 0,0 0 0,0 0 16,21 0-16,-20 0 0,-1 0 16,0-22-16,21 22 0,-21-21 0,1 0 15,-1 0-15,0 0 0,0 0 0,0-1 16,0 1-16,1 0 15,-1-21-15,-21 21 0,0-1 0,21-20 16,-21 21-16,0 0 0,0 0 0,0-1 16,0 1-1,-21 21-15,21 21 16,0 1-16,0-1 16,0 0-16,0 0 0,0 0 15,0 0-15,0 1 0,0-1 0,0 0 16,0 0-16,0 0 0,0 0 0,21 1 15,-21-1-15,21 0 16,-21 0-16,0 0 0,21-21 16,0 21-16,1-21 15,-1 22-15,0-22 16,0 0-16,0 0 0,0 0 0,1 0 16,-1 0-16,0 0 0,21-22 0,-21 22 15,1-21-15,-1 0 0,0 0 0,0 0 16,21-22-16,-20 22 0,-1-21 15,0 0-15,21-1 0,-21 1 0,1-22 16,-1 22-16,0-21 0,0 20 16,21-41-16,-42 41 15,0 1-15,0 21 0,0 0 0,0-1 16,-21 22 0,0 0-16,0 0 0,0 0 0,0 43 15,21-22-15,-22 0 0,1 21 16,0 1-16,0-1 0,21 0 15,-21 1-15,21-1 0,-21 0 0,21 1 16,0-1-16,0 0 0,0 1 0,0-1 16,0 0-16,0-20 0,0-1 15,0 21-15,0-21 0,21 0 0,0 1 16,0-1-16,21-21 0,-20 21 0,20-21 16,0 0-16,-21 0 0,22 0 15,-1 0-15,-21-21 0,22 0 0,-22-1 16,21 22-16,-21-21 0,0 0 15,1-21-15,-1 21 0,0-1 0,0-20 16,-21 21-16,0 0 0,0 0 16,21-1-16,-21 1 0,0 0 0,0 0 15,0 42 17,0 0-32,0 0 0,0 1 0,0-1 15,0 0-15,0 0 0,0 0 16,0 0-16,0 1 0,0-1 0,0 0 15,0 0-15,0 0 0,0 0 16,21 1-16,1-22 0,-22 21 0,21-21 16,0 21-16,0-21 0,0 0 15,0 0-15,22 0 0,-22 0 0,21 0 16,-21 0-16,1-21 0,20 0 16,-21-1-16,0 1 0,0 0 0,1 0 15,-1 0-15,0 0 0,0-1 0,-21 1 16,0 0-16,21 0 0,-21 0 15,0 0-15,21 21 0,-42 21 47,0 0-47,21 0 0,-21 0 0,21 0 16,-21 1-16,0-1 0,21 0 16,0 0-16,-22 0 0,22 0 15,-21 1-15,21-1 0,-21-21 0,21 21 16,0 0-16,0-42 31,0 0-15,0 0-16,21-1 0,0 22 15,-21-21-15,22-21 0,-1 21 16,0 0-16,0-1 0,0 1 16,0-21-16,1 21 0,20 0 0,0-22 15,-21 43-15,1-21 0,-1 21 16,0 0-16,0 0 0,0 0 15,-21 21-15,0 0 16,21 1-16,-21-1 0,0 0 16,0 0-16,0 0 0,22 22 0,-22-22 15,0 0-15,0 0 0,0 0 0,21 0 16,-21 1-16,21-22 0,-21 21 16,21 0-16,0-21 0,0 0 0,1 0 15,-1 0-15,0 0 0,0 0 0,0 0 16,0-21-16,1 21 0,-1-21 15,0-1-15,0 22 0,21-21 16,-20 0-16,-1-21 0,21 21 0,0-1 16,-20-20-16,20 21 0,0 0 15,22-43-15,-22 43 0,0 0 16,22-21-16,-43 42 0,21 0 16,-20 0-16,-1 0 0,0 21 15,-21 0-15,0 0 16,0 0-16,0 0 0,0 1 0,0-1 15,0 0-15,0 0 0,0 0 16,0 0-16,0 1 0,21-22 31,0 0-15,-21-22-16,0 1 16,21 0-16,-21 0 15,0 0-15,0 0 0,0-22 0,0 22 16,0 0-16,0 0 0,-21 0 15,21-1-15,-21 1 0,-21 21 16,-1 0 0,22 0-16,0 0 0,0 21 0,0 1 15,-22-1-15,22 0 0,0 0 16,-21 0-16,21 0 0,-1 22 0,1-22 16,0 0-16,0 0 0,0 0 0,21 1 15,-21 20-15,21-21 0,0 0 16,0 0-16,0 1 0,21-22 15,0 21-15,0-21 0,0 0 16,0 0-16,22 0 0,-22 0 0,0 0 16,0 0-16,22 0 0,-22-21 0,0-1 15,0 1-15,21 0 0,-20 0 16,-1 0-16,-21 0 0,21-1 16,0 1-16,0 0 0,-21 0 0,0 0 15,21 0-15,-21-1 0,22 22 0,-22-21 16,0 42 15,0 1-15,0-1-16,0 0 15,-22 0-15,1 0 0,0 0 0,21 1 16,-21-1-16,21 0 0,-21 21 16,0-21-16,-1 22 0,1-22 0,0 21 15,0 1-15,0-1 0,21 64 16,-21-64-16,21 0 0,-22 22 15,22-22-15,0 1 0,0 20 16,-21-21-16,21 22 0,-21-22 0,0 85 16,21-63-16,-21-1 0,0-20 15,-1 20-15,22 1 0,-21-22 0,21 21 16,-21-20-16,21-1 0,-21 0 0,21-20 16,0 20-16,-21-21 0,0 0 15,-1 0-15,1 1 0,0-22 16,0 0-16,0 0 15,0 0-15,-1 0 0,1 0 16,0-22-16,0 1 16,21 0-16,-21 21 15,21-21-15,-21 0 0,21 0 16,0-1-16,0 1 0,0 0 16,0-21-16,0 21 0,0-1 0,21-20 15</inkml:trace>
  <inkml:trace contextRef="#ctx0" brushRef="#br0" timeOffset="116264.32">16595 8107 0,'0'0'0,"0"-21"0,-22 0 16,1-1-16,0 22 78,0 22-63,0-22-15,0 0 0,-1 0 16</inkml:trace>
  <inkml:trace contextRef="#ctx0" brushRef="#br0" timeOffset="116516.18">15155 8340 0,'0'0'0,"-21"21"0,21 0 16,21-21-16,0 0 15,1 0-15,20 0 0,0 0 0,1 0 16,-1 0-16,0 0 0,1 0 16,-1 0-16,0 0 0,-21 0 0,22 0 15,-1 0-15,-21 0 0,0 0 16,1 0-16,-1-21 0,-21 0 15,0 0-15,0-1 16</inkml:trace>
  <inkml:trace contextRef="#ctx0" brushRef="#br0" timeOffset="117003.9">18627 8086 0,'-22'-21'0,"44"42"0,-65-64 0,43 22 15,0 0-15,0 0 16,21 21-1,1 0-15,-1 0 0,21 0 0,0 0 16,22 0-16,-1 0 0,-20 0 16,20 0-16,22 0 0,-22 0 0,1 0 15,-1 0-15,22 0 0,-21 0 16,-22 0-16,21 0 0,-20 0 0,-1 0 16,-21 0-16,0 21 0,-42-21 31,-21 0-31,0 0 0,-1 0 15,-20 0-15,20 0 0</inkml:trace>
  <inkml:trace contextRef="#ctx0" brushRef="#br0" timeOffset="117379.68">18986 8022 0,'0'21'15,"0"43"1,0-43-16,0 21 0,0-20 15,0-1-15,0 0 0,0 0 16,0 21-16,0-20 0,0 20 0,0-21 16,0 21-16,0-20 0,0 20 15,0-21-15,0 21 0,0-20 16,0 20-16,0-21 0,-21 0 0,21 22 16,-21-22-16,21 0 0,0 0 15,-21 0-15,0 0 0,0-21 0,-1 22 16,1-22-16,0 0 0,0 0 0,-21 0 15,20 0-15,-20 0 0,0 0 16,-1 0-16,22 0 0,-21 0 0,21-22 16,0 1-16,-1 21 0,1-21 0,0 0 15,0 0-15,21 0 0,0-1 16,0 1-16,0 0 16,21 0-1,0 21-15,0 0 16,1-21-16,20 21 0,-21 0 0,21 0 15,1 0-15,-22 0 0</inkml:trace>
  <inkml:trace contextRef="#ctx0" brushRef="#br0" timeOffset="118667.95">19579 8361 0,'0'0'15,"0"-21"-15,-21 0 16,0-1-16,0 1 0,-22 21 0,22-21 16,-21 21-16,21 0 0,-1 0 0,-20 0 15,21 0-15,-21 21 0,20-21 16,-20 21-16,21 22 0,0-22 0,-22 0 16,22 21-16,0 1 0,21-22 15,-21 21-15,21-21 0,-21 22 0,21-22 16,0 0-16,0 0 0,0 0 0,0 1 15,21-1-15,0 0 0,0-21 16,22 0-16,-22 0 0,0 0 0,21 0 16,-21 0-16,22 0 0,-1 0 0,-21-21 15,22 0-15,-1-1 16,-21 22-16,0-21 0,22 0 0,-22 0 16,0 0-16,0-22 0,0 22 0,-21 0 15,0 0-15,0-21 0,0 20 16,0 1-16,0 0 0,0 0 0,0 0 15,-21 42 1,21 0-16,-21 0 16,21 0-16,0 22 0,0-22 0,0 0 15,0 21-15,0-20 0,0-1 16,0 0-16,0 0 0,0 21 0,0-20 16,0-1-16,21-21 0,0 0 15,0 0-15,1 0 16,-1 0-16,0 0 0,21 0 0,-21 0 15,22 0-15,-22-21 0,0-1 0,0 22 16,22-21-16,-22 0 0,0 0 16,0-21-16,0 20 0,0 1 0,-21-21 15,22 21-15,-22-22 0,21 22 0,-21 0 16,21-21-16,-21 21 16,0-1-16,0 44 15,0-1 1,-21 0-16,21 0 0,-21 21 0,-1-20 15,22 20-15,0-21 0,0 0 0,-21 22 16,21-22-16,0 0 16,0 0-16,0 0 0,0 0 0,0 1 15,0-1-15,21-21 0,-21 21 0,22-21 16,20 0-16,-21 0 0,0 0 16,22 0-16,-22 0 0,21 0 0,-21 0 15,22-21-15,-22 21 0,21-21 0,-21-1 16,0 1-16,1 0 0,20 0 15,-42 0-15,21 0 0,-21-1 0,21-20 16,-21 21-16,0 0 0,0 0 16,0-1-16,0 1 0,0 0 0,0 0 15,0 0-15,21 21 32,1 0-32,-1 0 0,0 0 0,21 0 15,-21 0-15,22 0 0,-1 0 0,0 0 16,22 0-16,-22 0 0,1 0 15,-1 0-15,0 0 0,1 0 0,-22 0 16,21 0-16,-21 0 0,-21 21 31,-21-21-31,0 0 16,0 21-16,0-21 0,-22 21 16,22 0-16,-21 1 0,-1-22 15,22 21-15,-21 0 0,0 21 0,20-21 16,-20 1-16,21-1 0,0 21 15,-22-21-15,43 0 0,-21 22 0,21-22 16,0 0-16,0 0 0,0 0 0,0 1 16,0-1-16,21-21 0,1 0 15,-1 21-15,21-21 0,-21 0 0,0 0 16,22 0-16,-22-21 0,21 21 0,-21-21 16,22-1-16,-22 1 0,0 0 15,21 0-15,-20 0 0,-1-22 16,0 22-16,0-21 0,0 0 0,0 20 15,1-20-15,-22 0 0,0-1 16,0 22-16,0-21 0,0 21 0,0 0 16,0-1-16,-22 22 15,1 22 1,21-1-16,-21 21 0,21-21 0,0 22 16,0-22-16,0 21 0,-21 0 15,21-20-15,0 20 0,0-21 0,0 21 16,0-20-16,0-1 0,21 0 0,-21 0 15,21 0-15,0-21 0,1 0 16,-1 21-16,0-21 0,0 0 16,0 0-16,0-21 0,1 21 15</inkml:trace>
  <inkml:trace contextRef="#ctx0" brushRef="#br0" timeOffset="119327.57">22352 8213 0,'0'-21'0,"0"42"0,0-85 0,0 43 15,0 0-15,0 0 0,-21 21 0,0-21 16,-22 21-16,22 0 15,0 21-15,0 0 0,0 0 16,-1 0-16,-20 22 0,21-22 0,0 21 16,0 0-16,-1 1 0,1-1 0,0 0 15,21 1-15,0-1 0,-21-21 16,21 22-16,0-1 0,0-21 0,0 21 16,0-20-16,0 20 0,0-21 0,21 0 15,0 0-15,0 1 0,22-1 16,-22-21-16,21 0 0,-21 0 0,22 0 15,-1 0-15,0-21 0,1-1 16,20 1-16,-20 0 0,-1 0 16,0 0-16,1-22 0,-1 22 0,0-21 15,-21 21-15,1-22 0,-1 1 16,-21 0-16,0-1 0,0 1 0,-21 0 16,-1-1-16,-20 1 0,21 0 0,-21-1 15,20 22-15,-20-21 0,0 42 16,-1 0-16,1 0 0,0 0 0,-1 0 15,22 21-15,-21 0 0,21 0 16,0 1-16,-1 20 0,1-21 0,0 21 16,21-20-16,0-1 0,0 0 0,0 0 15,0 0-15,0 0 0,21-21 16,0 0-16,1 0 0,20 0 0,-21 0 16</inkml:trace>
  <inkml:trace contextRef="#ctx0" brushRef="#br0" timeOffset="120316.04">23008 7853 0,'0'0'0,"0"-42"0,0 20 0,0 1 16,0 0-16,-21 21 0,0 0 16,0 21-16,21 0 0,0 1 15,0 20-15,-22 0 0,22 1 0,-21 20 16,21-21-16,0 22 0,0-1 0,-21 1 15,21-1-15,-21-20 16,21 20-16,0-20 0,0 20 0,-21-21 16,21 1-16,-21-1 0,21-21 0,0 22 15,0-22-15,0 0 0,0 0 16,0 0-16,0 0 0,-22-21 0,22-21 31,0 0-31,0 0 16,0 0-16,22-22 0,-1 22 15,-21 0-15,21 0 0,0 0 16,21 0-16,-20-22 0,-1 22 16,0 0-16,0 0 0,21 0 0,-20-1 15,-1 22-15,21 0 0,-21 0 16,0 0-16,1 0 0,-1 0 0,0 0 16,0 22-16,0-1 0,0 0 15,-21 0-15,0 21 0,22-20 0,-22-1 16,0 0-16,0 21 0,0-21 0,0 1 15,-22-1-15,1 0 0,0 0 16,0 0-16,0-21 0,0 21 0,-22 1 16,22-22-16,-21 0 0,21 0 0,-22 0 15,1 0-15,0 0 0,20 0 16,-20 0-16,21 0 0,0 0 0,0-22 16,-1 22-16,1 0 15,21-21-15,21 21 31,1 0-31,-1 0 16,0 0-16,21 0 0,-21 0 0,22 0 16,-22 0-16,21 0 0,1 0 0,-22 0 15,21 0-15,0 0 0,1 0 16,20 0-16,-20 0 0,-1 0 16,21 0-16,-20-21 0,-1 0 0,0 21 15,1-21-15,-1 0 0,0-1 0,-20 22 16,-1-21-16,0 0 0,0 0 0,0 21 15,-21-21-15,0 0 0,21 21 16,-21-22-16,0 1 0,-21 21 31,0 21-15,0 1 0,0-1-16,21 0 0,-21 0 0,21 0 15,0 22-15,-22-22 0,1 21 0,21 0 16,-21 1-16,21-1 0,0 0 15,0 1-15,-21-1 0,21 0 0,0 1 16,0-1-16,0 0 0,0 22 16,0-22-16,0 1 0,0-1 0,-21 0 15,21 1-15,0-1 0,0 0 0,-21-21 16,-1 22-16,1-1 0,21-21 16,-21 0-16,0 1 0,0-1 15,0-21-15,21 21 0,-22-21 16,1 0-16,0-21 15,21 0-15,-21-1 16,21 1-16,0 0 16,0 0-16,0 0 0,0-22 15,0 22-15,21 0 0,0 0 0,0-21 16,-21-1-16</inkml:trace>
  <inkml:trace contextRef="#ctx0" brushRef="#br0" timeOffset="120535.91">23939 8319 0,'0'0'0,"0"-22"0,-21 22 47,21 22-31,0-1-1,0 0 1,21-21 0</inkml:trace>
  <inkml:trace contextRef="#ctx0" brushRef="#br0" timeOffset="120859.73">24236 8573 0,'0'0'16,"21"0"-16,0 0 16,-21-22-16,21 1 0,-21 0 15,21 21-15,-21-21 0,0 0 16,0 0-16,0-1 16,-21 22-1,0 0-15,0 0 0,0 0 0,0 22 16,-1-1-16,1 0 0,0 0 15,21 0-15,-21 0 0,0 22 0,0-22 16,21 0-16,0 0 0,-22 22 0,22-22 16,0 0-16,0 0 0,0 0 15,0 0-15,0 1 0,22-22 16,-1 0-16,0 0 16,0 0-16,21 0 15,-20 0-15,-1 0 0,0-22 0,21 1 16,-21 21-16</inkml:trace>
  <inkml:trace contextRef="#ctx0" brushRef="#br0" timeOffset="121368.44">24680 8551 0,'-42'-21'32,"21"21"-32,0 0 0,-1 0 0,22 21 15,-21 1-15,0-22 0,0 21 16,21 0-16,-21 0 0,21 0 0,-21 0 15,21 22-15,0-22 0,0 0 16,0 0-16,0 0 0,0 1 16,0-1-16,0 0 0,0 0 0,21-21 15,0 21-15,0-21 0,0 0 0,0 0 16,1 0-16,20 0 0,-21 0 16,0 0-16,22 0 0,-22 0 0,0-21 15,21 0-15,-21 0 0,1 0 16,-1-22-16,21 22 0,-21-21 0,0-1 15,22 1-15,-22 0 0,0-22 0,21 22 16,-20-22-16,-1 1 16,0-1-16,0 22 0,0-21 0,0 20 0,1 1 15,-22 21-15,0 0 0,0-1 16,0 1-16,0 42 16,0 1-16,-22 20 15,1-21-15,0 21 0,0 1 16,0-1-16,0 0 0,-1 1 0,1-1 15,0 22-15,0-22 0,0 0 0,21-21 16,-21 22-16,21-1 0,-22 0 16,22-20-16,0 20 0,0-21 0,0 0 15,0 0-15,0 1 0,0-1 16,22-21-16,-1 0 16,0 0-16,0 0 0,0 0 0,0 0 15,1-21-15,-1 21 16,0-22-16,-21 1 0,21 0 0</inkml:trace>
  <inkml:trace contextRef="#ctx0" brushRef="#br0" timeOffset="121584.31">24913 8509 0,'-42'0'16,"84"0"-16,-105 0 0,84 0 31,0 0-31,0 0 0,0 0 0,22 0 15,-22 0-15,21 0 0,-21 0 16,22 0-16,-22 0 0,21 0 16,-21 0-16,22 0 0,-22 0 0,0 0 15,0 0-15,-42 0 32,0 0-32</inkml:trace>
  <inkml:trace contextRef="#ctx0" brushRef="#br0" timeOffset="122612.24">1651 10329 0,'0'0'0,"0"-21"16,21 21-16,-21-21 0,0 0 0,0 0 15,21 21-15,-21-21 0,0-1 16,0 1-16,0 0 0,0 42 47,0 0-31,0 22-16,0-1 0,0-21 0,0 43 15,0-22-15,0 0 0,-21 22 16,0-22-16,21 1 0,-21 20 0,21-21 15,0 1-15,-21-22 0,21 21 16,-22-21-16,22 22 0,0-22 16,0 0-16,-21-21 0,21 21 0,0 0 15,21-42 32,1 21-47,-22-21 0,21 21 0,0-21 16,0 0-16</inkml:trace>
  <inkml:trace contextRef="#ctx0" brushRef="#br0" timeOffset="123048.99">2117 10456 0,'21'-21'0,"-42"42"0,42-63 16,-21 63 15,0 0-31,-21 1 0,21-1 15,0 0-15,-22 0 0,1 21 0,21-20 16,-21 20-16,21 0 0,0-21 16,0 22-16,0-22 0,0 21 0,0-21 15,0 1-15,0-1 0,0 0 16,0 0-16,21-21 0,0 0 16,1 0-16,-1 0 0,0 0 15,21 0-15,-21 0 0,22-21 0,-22 0 16,0 0-16,21-1 0,-20 1 15,-1 0-15,0 0 0,-21 0 16,0-22-16,0 22 0,0-21 0,0 21 16,0 0-16,0-22 0,-21 22 0,0 0 15,-1 0-15,-20 0 0,21 21 16,0 0-16,-22 0 0,22 0 0,-21 0 16,21 0-16,0 0 0,-1 0 15,1 21-15,0-21 0,0 21 0,0-21 16,21 21-1,-21-21-15,21 21 0,0-42 32,0 0-17,0 0-15</inkml:trace>
  <inkml:trace contextRef="#ctx0" brushRef="#br0" timeOffset="123355.88">1524 10308 0,'-21'0'0,"42"0"0,-63 0 0,20 0 16,65 0 15,-22 0-15,0 0-16,0 0 0,22 0 0,-1 0 15,-21 0-15,21 0 0,1 0 16,-1 0-16,0-21 0,1 21 0,-22 0 15,21 0-15,-21 0 0,22 0 16,-22-21-16,0 21 0,0 0 0,0 0 16,1 0-16,-1 0 62,0 0-62,0 0 0,0 0 0,0 0 16</inkml:trace>
  <inkml:trace contextRef="#ctx0" brushRef="#br0" timeOffset="123696.69">3577 10308 0,'0'0'0,"42"-42"31,-20 42-31,-1 0 16,0 0-16,-21 21 0,21-21 15,0 21-15,0 22 0,1-22 0,-1 0 16,0 21-16,21-21 0,-21 22 0,1-1 16,-1 0-16,0-20 0,21 20 15,-21-21-15,-21 21 0,22-20 0,-1-1 16,-21 0-16,21 0 0,-21 0 15,0-42 32,0 0-47,0 0 16,0 0-16,0-1 0,21 1 0</inkml:trace>
  <inkml:trace contextRef="#ctx0" brushRef="#br0" timeOffset="123954.98">4191 10245 0,'0'0'16,"0"-21"-16,-21 21 16,0 0-1,-1 21-15,1 0 0,0 0 0,0 0 16,0 0-16,0 22 0,-22-22 16,22 21-16,0-21 0,-21 22 15,-1-1-15,22 0 0,-21-20 0,21 20 16,-22 0-16,22-21 0,-21 1 15,21 20-15,-1-21 0,1-21 0,21 21 16,0 0-16,0 1 16,21-22-1,1 0-15,-1-22 0,0 22 16,21-21-16,-21 0 0,1 0 0,20 0 16</inkml:trace>
  <inkml:trace contextRef="#ctx0" brushRef="#br0" timeOffset="124728.41">4487 10351 0,'0'0'0,"21"-43"32,-42 64-17,21 1 1,-21-1-16,21 0 0,0 21 15,-21-21-15,21 22 0,0-22 0,0 21 16,0 1-16,0-22 0,0 21 16,0-21-16,0 22 0,-21-22 15,21 0-15,0 21 0,0-21 0,0 1 16,0-1-16,0-42 47,0-1-47,0 1 0,0 0 15,0 0-15,0-21 0,0 20 0,0-20 16,0 21-16,0-21 0,0-1 16,21 1-16,-21 0 0,21 20 0,-21-20 15,21 0-15,0 21 0,1-1 0,-22 1 16,21 0-16,0 21 0,0 0 16,21 0-16,-20 0 0,-1 0 15,0 0-15,0 0 0,0 0 0,0 21 16,1 0-16,-1 1 0,0-1 15,-21 21-15,0-21 0,21 22 0,-21-22 16,0 0-16,0 21 0,0-21 0,0 22 16,0-22-16,0 0 0,0 0 15,0 0-15,0 1 0,0-1 16,0-42 15,0-1-31,0 1 16,21 0-16,0 0 0,-21 0 0,22-22 15,-1 22-15,0-21 0,0 0 16,0-1-16,0 1 0,22 21 16,-22-22-16,21 22 0,-21 0 0,1 0 15,-1 0-15,21 21 0,-21 0 0,0 0 16,-21 21-16,22 0 16,-22 21-16,0-20 0,0-1 15,0 21-15,0-21 0,0 22 0,-22-1 16,22-21-16,-21 21 0,21-20 15,-21 20-15,0-21 0,21 0 0,-21 22 16,21-22-16,0 0 0,-21 0 0,-1 0 16,22 0-16,0 1 15,0-44 17,0 1-17,22 0-15</inkml:trace>
  <inkml:trace contextRef="#ctx0" brushRef="#br0" timeOffset="125275.84">5821 10202 0,'0'0'0,"0"22"31,0-1-15,-21 0-16,21 21 0,0-21 0,-22 22 16,22-22-16,-21 21 0,0 1 0,0-1 15,0 0-15,0-21 0,-1 22 16,1-1-16,0-21 0,0 22 0,0-22 16,-22 0-16,22 0 0,0 0 0,21 0 15,-21 1-15,0-22 0,0 21 16,21-42 15,0-1-31,0 1 16,0 0-16,0 0 0,0 0 15,21 0-15,0-1 0,-21-20 0,21 21 16,0 0-16,-21 0 0,21-1 0,1 1 16,-1 21-16,0 0 15,0 21 1,-21 1-16,0-1 0,21 0 0,-21 0 15,21 0-15,-21 0 0,0 1 16,22-1-16,-1 0 0,0 0 0,0 0 16,0-21-16,0 0 15,1 21-15,-1-21 0,0 0 0,0 0 16,0 0-16,0 0 0,1 0 16,-1 0-16,0-21 0,-21 0 15,21 21-15,-21-21 0,21 21 0,-21-21 16,0 0-16,0-1 0,0 1 15,0 0-15,0 0 16,0 0-16</inkml:trace>
  <inkml:trace contextRef="#ctx0" brushRef="#br0" timeOffset="125760.57">7429 10414 0,'0'-21'0,"0"42"0,0-63 0,0 63 31,0 0-15,0 0-16,0 0 0,0 22 16,0-22-16,0 21 0,0 1 15,0-22-15,-21 21 0,21-21 0,0 22 16,-21-22-16,21 0 0,0 21 0,0-21 16,0 1-16,0-1 15,0 0-15,0-42 31,21 21-31,0-21 0</inkml:trace>
  <inkml:trace contextRef="#ctx0" brushRef="#br0" timeOffset="126181.33">8022 10372 0,'0'0'15,"21"-21"-15,0-1 0,1 1 0,-1 0 0,-21 0 16,-21 21-1,-1 0 1,-20 21-16,21-21 0,-21 21 0,20 0 16,-20 1-16,0-1 0,21 0 0,-1 0 15,1 0-15,0 0 0,0-21 16,21 22-16,0-1 16,21-21-1,0 0-15,22 21 0,-22-21 16,0 21-16,21-21 0,-21 0 0,22 21 15,-22-21-15,21 21 0,-21 1 16,1-22-16,-1 21 0,0 0 16,0 0-16,-21 0 0,0 0 15,0 1-15,-21-1 0,0 0 16,-22-21-16,22 21 0,-21-21 16,21 0-16,-22 21 0,1-21 0,21 0 15,-21 0-15,20 0 0,1 0 0,0 0 16,0 0-16,0 0 0,0 0 15,21-21-15,-22 21 0,22-21 16,0 0-16,0 0 16,0-1-16,0 1 0,0 0 0,22 0 15,-22 0-15</inkml:trace>
  <inkml:trace contextRef="#ctx0" brushRef="#br0" timeOffset="126365.22">7599 10224 0,'0'0'0,"-21"-22"0,-1 22 0,22-21 16,0 0-16,-21 21 0,0 0 15,42 0 32,0 21-47,1-21 16,-1 0-16</inkml:trace>
  <inkml:trace contextRef="#ctx0" brushRef="#br0" timeOffset="128273.86">9842 10626 0,'-42'21'31,"21"-21"-31,21-21 0,0 0 16,-21 21-16,21-22 0,-21 1 16,21 0-16,-22 0 0,22 0 15,0 0-15,0-22 0,0 22 0,0 0 16,0-21-16,0-1 0,0 22 16,22-21-16,-1 21 0,0-1 0,0-20 15,0 21-15,0 0 0,1 0 0,-1-1 16,21 1-16,-21 21 0,0 0 15,1 0-15,-1 0 0,0 0 0,0 0 16,0 21-16,0 1 0,-21-1 16,0 0-16,22 0 15,-22 0 1,0-42 15,0 0-15,-22 21-16,1-21 0,0 0 15,0 21-15,0-22 0,0 22 16,-1-21-16,1 21 0,0-21 0,-21 21 16,21 0-16,-1 0 0,1 0 0,0 0 15,-21 0-15,21 0 0,-1 0 16,1 21-16,21 0 0,-21 22 0,0-22 16,0 0-16,21 21 0,0 1 0,0-1 15,0 0-15,0 22 0,0-22 16,0 1-16,0-1 0,0 0 15,21 1-15,21-22 0,-21 21 0,1-21 16,20 0-16,-21 1 0,21-1 16,1-21-16,-1 21 0,0-21 0,1 0 15,-1 0-15,22 0 0,-22 0 0,0-21 16,22 21-16,-22-21 0,0-1 16,1 1-16,20 0 0,-20 0 0,-22 0 15,21-22-15,-21 22 0,22-21 0,-22 0 16,-21 20-16,0-20 0,0 0 15,0-1-15,0 1 0,0 21 0,0-21 16,0 20-16,-21 1 0,-1 0 0,1 21 16,-21 0-16,21 0 15,0 0-15,-1 0 0,-20 0 0,21 0 16,0 21-16,-22 0 0,22 1 0,0 20 16,0-21-16,0 21 0,0 1 0,-1-22 15,22 21-15,0 1 0,0-1 16,0-21-16,0 21 0,0-20 0,0-1 15,0 0-15,22 0 0,-1 0 0,0-21 16,0 0-16,0 0 0,0 0 16,1 0-16,-1 0 0,0 0 0,21 0 15,-21-21-15,1 0 0,-1 0 0,21 0 16,-21-1-16,0-20 16,1 21-16,-1-21 0,-21-1 0,0 1 15,21 21-15,-21-22 0,0 22 0,0-21 16,0 21-16,0 0 0,0-1 15,-21 22-15,0 0 16,-1 22-16,22-1 16,-21 0-16,21 0 0,0 0 15,0 0-15,0 22 0,0-22 0,0 21 16,0-21-16,0 22 0,0-22 0,21 0 16,1 0-16,-1 0 0,-21 1 15,21-1-15,0 0 0,0-21 0,0 0 16,1 21-16,-1-21 0,21 0 15,-21 0-15,0 0 0,1 0 16,20-21-16,-21 0 0,21 0 0,-20-1 16,-1 1-16,0-21 0,21 21 0,-21-22 15,-21 1-15,22 21 0,-1-21 16,-21-1-16,21 1 0,-21 0 0,0-1 16,0 1-16,0 0 0,21-1 0,-21 1 15,0 21-15,0-22 0,0 22 16,0 0-16,0 42 15,0 0 1,-21 22-16,0-22 16,21 21-16,0 1 0,-21 20 0,21-21 0,-22 22 15,22-22-15,0 22 0,0-22 16,0 0-16,0 1 0,0-1 16,0 0-16,0-20 0,0 20 0,22-21 15,-1 0-15,0 0 0,0-21 16,0 0-16,0 0 0,1 0 15,-1 0-15,0 0 0,0-21 0,21 0 16,-20 0-16,-1 0 0,21 0 0,-21-1 16,0 1-16,1-21 0,-1 0 0,0 20 15,0-20-15,-21 0 0,0-1 16,21 1-16,-21 0 0,0-1 16,21 1-16,-21 0 0,0-1 0,0 22 15,0-21-15,0 21 0,0 0 16,0-1-16,0 1 0,-21 21 15,0 21 1,21 1-16,-21-1 0,21 0 16,0 21-16,-21 1 0,21-1 0,0 0 15,-21 1-15,21-1 0,0 0 0,0 1 16,0-1-16,0 0 0,0 1 16,0-22-16,0 21 0,0-21 0,0 0 15,21 1-15,0-1 0,-21 0 0,21-21 16,0 0-16,0 21 15,1-21-15,20 0 0,-21 0 0,0 0 16,0-21-16,22 0 0,-22 21 0,21-21 16,-21-1-16,1 1 0,20 0 0,-21 0 15,0-21-15,-21 20 0,0 1 16,21-21-16,-21 21 0,0 0 0,0-1 16,0 1-16,0 0 0,-21 21 15,0 0-15,0 0 16,0 0-16,0 21 0,-1 0 15,22 1-15,0-1 0,-21 21 0,21-21 16,0 22-16,-21-22 0,21 21 16,0-21-16,0 0 0,0 1 15,0 20-15,21-21 0,0 0 16,1-21-16,-1 0 0,0 21 16,0-21-16,21 0 0,1 0 0,-22 0 15,21 0-15,1 0 0,-1 0 0,0-21 16,1 0-16,-1 21 0,0-21 0,1 0 15,-1 0-15,-21-1 0,21 1 16,1-21-16,-22 21 0</inkml:trace>
  <inkml:trace contextRef="#ctx0" brushRef="#br0" timeOffset="128732.15">12700 10266 0,'0'21'0,"0"-42"0,0 0 0,0 0 0,0-1 16,0 1-16,-21 21 0,0 0 15,-1 0-15,1 0 0,0 0 16,0 21-16,0 1 0,0-22 15,-1 42-15,1-21 0,0 0 0,0 0 16,0 22-16,0-22 0,21 21 0,0-21 16,0 22-16,0-22 0,0 21 15,0-21-15,0 1 0,0-1 0,0 0 16,0 0-16,21 0 0,0-21 16,0 0-16,0 0 0,0 0 0,1 0 15,-1 0-15,0 0 0,0-21 16,21 0-16,-20 21 0,-1-42 0,0 20 15,0 1-15,0-21 0,0 0 0,-21-1 16,22 1-16,-1-22 16,-21 22-16,21 0 0,-21-22 0,0 22 15,0-22-15,0 22 0,21-21 0,-21 20 16,0 1-16,0 0 0,0-1 16,0 22-16,0 0 0,0 0 0,-21 42 15,0 0 1,0 0-16,21 22 0,-22-1 15,1 0-15,21 22 0,-21-22 0,21 0 16,0 22-16,0-22 0,0 1 16,0 20-16,0-21 0,0 1 0,21-1 15,0-21-15,1 22 0,-1-22 0,0 21 16,0-42-16,0 21 0,22 0 16,-22-21-16,21 0 0,-21 0 0,22 0 15,-1 0-15,0-21 0,1 0 16</inkml:trace>
  <inkml:trace contextRef="#ctx0" brushRef="#br0" timeOffset="131152.78">14563 10372 0,'-64'21'16,"128"-42"-16,-149 42 15,64-21-15,21 21 16,21-21 31,0-21-47,-21 0 16,21 0-16,0-1 0,1 1 0,-1 0 15,0-21-15,21 21 0,-21-22 16,1 1-16,-1 0 0,21-1 0,0-20 15,-20 20-15,20-20 0,-21 21 0,21-1 16,-20 1-16,-1 0 0,0-1 16,-21 22-16,0 0 0,0 0 15,-21 21 1,0 21-16,-1 0 0,1 21 16,0-20-16,0 20 0,0 0 0,21 1 15,0-1-15,0 0 0,0 1 16,0-1-16,0 0 0,0 1 0,0-1 15,0-21-15,0 21 0,21-20 0,0 20 16,-21-21-16,0 0 0,21 22 16,-21-22-16,21-21 0,-21 21 0,0 0 15,-21-21 1,0 0 0,0-21-16,0 0 0,21 0 0,-21 21 15,-1-22-15,1 1 0,21 0 16,-21 0-16,0 0 0,21 0 15,-21-1-15,21 1 16,-21 21-16,-1 21 16,22 1-16,0-1 15,0 0-15,0 0 0,0 0 16,0 0-16,22 1 0,-1-1 0,0 0 16,0-21-16,0 21 0,0 0 15,1-21-15,-1 0 0,21 21 16,0-21-16,-20 0 0,20 0 0,0 0 15,1 0-15,-1-21 0,0 0 0,1 0 16,-1 0-16,0 0 0,1-1 16,-1 1-16,0-21 0,1 21 15,-1 0-15,-21-22 0,0 1 0,0 21 16,1-22-16,-1 1 0,-21 21 0,0-21 16,0 20-16,0 1 0,0 0 15,0 0-15,0 0 0,-21 21 16,-1 0-16,1 0 0,0 21 15,0 0-15,21 0 0,-21 0 16,0 22-16,21-22 0,-22 21 16,22-21-16,0 22 0,-21-22 0,21 21 0,0-21 15,0 22-15,0-22 0,0 21 16,0-21-16,0 1 0,21-1 16,1 0-16,-1 0 0,0-21 0,0 0 15,0 21-15,0-21 0,1 0 16,20 0-16,-21 0 0,21-21 0,1 0 15,-22 21-15,21-21 0,1 0 16,-1-22-16,0 22 0,1 0 0,-22-21 16,21 20-16,0 1 0,-20-21 0,-1 21 15,0-22-15,-21 22 0,21 0 16,-21 0-16,0 0 0,0 0 0,-21 21 16,0 0-16,0 0 0,-1 0 15,1 0-15,0 21 16,0 0-16,0 0 0,21 0 15,0 0-15,0 1 0,0-1 0,0 0 16,0 0-16,21-21 0,-21 21 16,21 0-16,0 1 0,0-1 0,-21 0 15,22 0-15,-1 0 0,0 0 0,0 1 16,0-1-16,0 0 16,-21 0-16,22-21 0,-1 21 0,0-21 15,0 0-15,0 0 0,0 0 16,1 0-16,-1 0 15,0 0-15,0-21 16,0 0-16,0 0 0,1 0 0,-22-1 16,21 1-16,-21 0 0,21-21 15,0 21-15,-21-22 0,21 22 0,0-21 16,1-1-16,-1 22 0,0-21 0,0 21 16,21 0-16,-20-22 0,-1 43 15,21-21-15,-21 21 0,22 0 0,-22 0 16,0 0-16,21 0 0,-21 21 0,1 0 15,-1 1-15,0-1 0,-21 0 16,0 0-16,0 0 0,0 0 0,0 22 16,0-22-16,0 0 0,0 0 15,0 0-15,0 1 16,0-1-16,0-42 47,0-1-47,0 1 0,0 0 15,0 0-15,0 0 0,-21-22 16,21 22-16,-21 0 0,-1 0 16,22-21-16,-21 20 0,0 1 0,21 0 15,-21 0-15,0 21 0,0 0 0,-1 0 16,1 0-16,0 0 0,0 0 16,0 21-16,0 0 0,-22 0 0,22 1 15,0-1-15,0 0 0,0 21 16,-1-21-16,1 22 0,0-1 15,21-21-15,0 22 0,0-22 0,0 21 16,0-21-16,0 22 0,0-22 0,0 0 16,21 0-16,0 0 0,1 0 15,20-21-15,-21 0 0,0 0 0,22 0 16,-22 0-16,21 0 0,-21 0 0,22 0 16,-22-21-16,0 0 0,21 0 15,-21 0-15,1 0 0,-1-1 0,0 1 16,0-21-16,-21 21 0,0-22 15,21 1-15,-21 21 0,0-21 16,0 20-16,0-20 0,0 21 0,0 0 16,0 0-16,0-1 0,-21 22 15,21 22 1,-21-1-16,21 0 0,-21 0 16,21 0-16,0 0 0,0 22 0,0-22 15,-21 21-15,21-21 0,0 1 16,0 20-16,0-21 0,0 21 0,0-20 15,0-1-15,0 0 0,21 0 0,0 0 16,0-21-16,0 0 16,0 0-16,1 0 0,20 0 15,-21 0-15,0 0 0,22-21 0,-22 0 16,0 0-16,21 0 0,-21-1 16,22 1-16,-22-21 0,0 0 15,21 20-15,-20-20 0,-1 0 0,0-1 0,0-20 16,0 21-16,0-22 15,1 1-15,-22 20 0,21-20 0,-21 20 0,21 1 16,-21 0-16,0 21 0,0-22 16,0 22-16,0 0 0,-21 21 15,0 0-15,-1 0 0,1 21 0,0 0 16,0 0-16,0 22 0,21-1 16,-21 0-16,-1 1 0,1 20 15,21-20-15,0 20 0,0-21 0,0 1 16,0 20-16,0-20 0,0-1 15,0-21-15,0 21 0,0 1 0,0-22 16,0 0-16,21 0 0,1 0 0,-1 1 16,0-1-16,0-21 0,0 0 15,22 0-15,-22 0 0,0 0 0,21 0 16,-21-21-16,1 21 0,-1-22 0,21 1 16,-21 0-16,0 0 0,1 0 15,-1-22-15,0 22 0,-21 0 0,0 0 16,21-21-16,-21 20 0,0 1 15,-21 42 17,0 1-32,21-1 0,0 21 15,-21-21-15,21 0 0,0 1 0,-22-1 16,22 0-16,0 0 0,0 0 16,0 0-16,0 1 0,0-1 15,22-21 1,-1-21-1,-21-1-15,21 1 16,-21 0-16,21 0 0,-21 0 0</inkml:trace>
  <inkml:trace contextRef="#ctx0" brushRef="#br0" timeOffset="131329.72">17992 9927 0,'0'0'15,"-22"0"-15,22-21 16,-21 21-16,0 0 15,0 0 1</inkml:trace>
  <inkml:trace contextRef="#ctx0" brushRef="#br0" timeOffset="131923.94">18267 10012 0,'63'0'32,"-42"-21"-32,1 21 0,-1 0 15,0 0-15,0 0 0,0 0 16,0 21-16,1 0 0,-1 0 15,-21 0-15,0 22 0,0-22 16,0 0-16,-21 0 0,-1 0 16,-20 1-16,21 20 0,-21-21 0,-1 0 15,1 0-15,21 1 0,-22-1 0,1 0 16,21-21-16,0 21 0,0-21 16,-1 0-16,22-21 31,22 21-31,-22-21 15,21 21-15,0 0 0,0-21 0,0 21 16,0 0-16,1 0 0,-1 0 16,0 0-16,21 0 0,-21 0 15,22 0-15,-22 21 0,21 0 0,-21 0 16,22 0-16,-22 22 0,0-22 0,21 21 16,-20-21-16,-1 22 0,0-1 15,0 0-15,-21 1 0,0-1 0,21-21 16,-21 21-16,0 1 0,0-1 0,-21 0 15,0 1-15,0-1 0,-22 0 0,1-20 16,0 20-16,-1-21 0,-20 21 16,21-20-16,-22-1 0,1-21 0,20 21 15,-20-21-15,20 0 0,-20 0 0,21 0 16,-1 0-16,1-21 16,0 21-16,20-21 0,-20-1 0,21 1 15,0 0-15,0 0 0,-1 21 0,22-21 16,0 0-16,0-1 0,0 1 15,0 0-15,0 0 0,22 0 16,-1 0-16,0-1 0,0 1 16,21 0-16,-20 0 0,-1 0 0,21 0 15,0-22-15</inkml:trace>
  <inkml:trace contextRef="#ctx0" brushRef="#br0" timeOffset="133776.32">18986 10160 0,'0'-21'0,"0"42"0,22-63 0,-22 21 15,0-1-15,21 1 0,-21 0 16,0 0-16,0 0 0,0 0 0,-21-1 16,-1 1-16,1 21 0,0 0 15,0 0-15,0 0 0,0 0 16,-22 0-16,22 0 0,0 21 0,-21 1 15,20-1-15,1 21 0,-21-21 0,21 0 16,0 22-16,-1-1 16,1-21-16,21 22 0,0-1 0,0-21 0,0 21 15,0-20-15,0-1 0,0 21 16,21-42-16,1 21 0,-1 0 16,0-21-16,0 0 0,0 0 0,22 0 15,-22 0-15,0 0 0,21-21 0,-21 0 16,1 0-16,20 0 0,-21 0 15,0-22-15,0 22 0,-21-21 0,22 21 16,-22-22-16,21 22 0,-21-21 0,0 21 16,0-1-16,0 1 0,0 0 15,0 0-15,-21 21 16,-1 21 0,1 0-16,0 22 0,21-22 15,0 0-15,-21 21 0,21-21 16,0 22-16,0-1 0,0-21 0,0 22 15,0-22-15,0 21 0,21-21 16,0 0-16,0 1 0,1-1 0,20 0 16,-21 0-16,0-21 0,22 0 0,-22 0 15,21 0-15,-21 0 0,22 0 16,-22-21-16,0 0 0,21 0 0,-21-1 16,1 1-16,-1-21 0,0 0 0,21 20 15,-42-20-15,21 0 16,1-22-16,-1 22 0,0 0 0,0-22 15,-21 22-15,21-1 0,-21-20 0,0 21 16,21-1-16,-21 22 0,22-21 16,-22 21-16,0-1 0,0 44 31,0-1-31,0 21 16,-22-21-16,22 22 0,0-1 0,-21 0 15,0 22-15,21-22 0,-21 0 0,0 1 16,21-1-16,0 0 0,-21 1 15,21-1-15,-22 0 0,22-20 0,0 20 16,0-21-16,0 21 0,0-20 16,0-1-16,22-21 0,-1 21 15,0-21-15,0 0 0,0 0 16,0 0-16,1 0 0,20-21 0,-21 21 16,0-21-16,0-1 0,22 1 15,-22 0-15,0 0 0,0-21 0,0 20 16,1 1-16,-1 0 0,0 0 0,-21 0 15,21 0-15,-21-1 16,0 1-16,0 42 31,0 1-31,-21-1 0,21 0 16,-21 0-16,21 0 0,-21 0 16,21 1-16,0-1 0,0 21 0,0-21 0,0 0 15,0 1-15,0-1 16,0 0-16,0 0 0,21-21 15,0 0-15,0 0 0,0 0 16,0 0-16,1 0 16,-1 0-16,0-21 0,21 0 0,-21 0 15,1-1-15,-1 1 0,0-21 0,0 21 16,0 0-16,0-22 0,-21 22 16,0 0-16,22 0 0,-22 0 0,0-1 15,0 1-15,0 42 31,-22 1-31,22-1 16,-21 0-16,21 0 0,0 0 16,0 0-16,-21 22 0,21-22 0,0 0 15,0 0-15,0 0 0,0 1 16,0-1-16,0 0 0,0 0 16,21-21 15,0 0-31,1-21 0,-1 0 15,-21 0-15,21-1 0,0 1 0,-21 0 16,0 0-16,21 0 0,-21-22 16,0 22-16,0 0 0,0 0 15,0 0-15,0 0 0,0-1 0,-21 1 16,0 21-16,0-21 0,0 21 16,-1 0-16,44 0 46,-1 0-30,0 0-16,0 0 0,0 0 0,0 0 16,1 0-16,-1 0 0,0 0 0,0 0 15,0 0-15,0 0 0,1 0 16,-1 0-16,0 0 0,0 0 0,-21 21 16,0 0-1,0 1-15,0-1 16,0 0-16,0 0 0,0 0 15,0 0-15,0 1 0,0-1 0,-21 0 16,21 0-16,-21 0 16,0 0-16,21 1 0,0-1 15,-22-21-15,1 21 16,21-42 15,-21 0-15,21-1-1,0 1-15,0 0 0,0 0 16,0 0-16,0 0 0,0-1 0,21 1 16,0 0-16,1-21 0,-1 21 0,0-22 15,0 22-15,0 0 0,0-21 16,22 20-16,-22 1 0,21 0 16,-21 0-16,22 0 0,-22 21 0,0 0 15,21 0-15,-20 0 0,-1 0 0,0 0 16,0 21-16,0 0 0,0 0 0,-21 0 15,0 22-15,0-22 0,0 0 16,0 21-16,0-20 0,-21 20 0,21-21 16,-21 21-16,21-20 0,-21-1 15,0 0-15,21 0 0,0 0 0,-21 0 16,-1-21-16,22 22 0,-21-22 16,21 21-1,0-42 16,0-1-31,0 1 16,0 0-16,0 0 0,0 0 0</inkml:trace>
  <inkml:trace contextRef="#ctx0" brushRef="#br0" timeOffset="134024.19">20489 9864 0,'0'0'0,"-21"-21"0,0 21 0,0 0 109,0 0-109,-1 0 16,1 0-16,0 0 0</inkml:trace>
  <inkml:trace contextRef="#ctx0" brushRef="#br0" timeOffset="134292.04">19092 9991 0,'0'0'0,"21"0"31,1 0-31,-1 0 16,0 0-16,0 0 0,0 0 0,22 0 16,-22 0-16,21 0 0,-21 0 0,0 0 15,22 0-15,-22 0 0,0 0 16,0 0-16,0 0 0,1 0 0,-1 0 15,0 0 1</inkml:trace>
  <inkml:trace contextRef="#ctx0" brushRef="#br0" timeOffset="135467.47">22204 9398 0,'0'0'16,"0"-21"-16,21 21 0,0 0 0,-21-21 15,-21 21 282,0 21-297,21 0 0,-21 0 16,-1 0-16,1 22 0,0-1 0,0 22 15,0-1-15,-22 1 0,1-1 0,0 1 16,-1 20-16,1-20 0,-21 20 16,20 1-16,-20 0 0,20-1 0,-20 1 15,21 0-15,-22-22 0,22 22 16,-22-22-16,22 1 0,0-1 0,-1 1 16,1-1-16,21-20 0,0-1 15,-43 43-15,43-43 0,21-21 16,0 22-16,-21-22 0,21 0 15,0-42 17,0 0-17,0-1-15,0 1 0,0 0 16,0 0-16,0 0 0,0 0 16,-21-1-16</inkml:trace>
  <inkml:trace contextRef="#ctx0" brushRef="#br0" timeOffset="136360.01">12869 11557 0,'0'0'16,"0"-21"-16,0 0 16,0 0-16,0-1 0,0 1 15,0 0 1,-21 21-16,0 0 16,0 21-16,21 0 0,0 1 15,-21 20-15,21-21 0,-22 21 16,22 1-16,0-1 0,0-21 0,-21 22 15,21-1-15,0 21 0,0-20 0,0-1 16,0 0-16,0-20 0,0 20 16,-21 0-16,21-21 0,0 22 0,0-22 15,0 0-15,0 0 0,0 0 16,0 1-16,0-44 31,0 1-15,0 0-16</inkml:trace>
  <inkml:trace contextRef="#ctx0" brushRef="#br0" timeOffset="136939.9">12573 11684 0,'0'0'0,"0"-106"31,0 85-31,21 0 16,0 0-16,0 0 0,1-1 15,20 1-15,-21 0 0,21 21 16,-20-21-16,20 21 0,-21 0 0,21 0 16,1 0-16,-22 0 0,21 21 0,-21 0 15,1 22-15,-1-22 0,0 21 16,0 0-16,0 1 0,-21-1 0,0 0 16,0-20-16,0 20 0,0 0 0,0-21 15,0 22-15,0-22 0,0 21 16,0-21-16,0 1 0,0-1 0,0 0 15,-21-21 1,21-21 0,0 0-16,0-1 15,0 1-15,0-21 0,0 21 16,21 0-16,0-22 0,-21 22 16,22-21-16,-1-1 0,0 1 0,0 0 15,0-1-15,0 1 0,1 0 16,20-1-16,-21 22 0,21-21 0,1 21 15,-1 0-15,-21-1 0,22 22 0,-1 0 16,-21 0-16,0 22 0,0-1 16,1 21-16,-1-21 0,0 22 0,-21-1 15,0 0-15,0 1 0,0-1 0,0 0 16,0 1-16,0-22 0,-21 21 16,0 0-16,21 1 0,-22-1 15,1-21-15,0 22 0,0-22 0,21 0 16,-21 0-16,21 0 0,-21 0 15,21 1-15,0-44 47,0 1-47,21 0 0,0 0 0,0 21 16,0-21-16</inkml:trace>
  <inkml:trace contextRef="#ctx0" brushRef="#br0" timeOffset="141213.38">14330 11853 0,'0'0'0,"0"-21"0,0 0 16,0 0-16,0 0 0,0 0 16,-21-1-16,-1 1 0,1 0 0,21 0 15,-21 0-15,0 0 0,0-1 0,0 22 16,-1-21-16,1 21 0,0 0 15,0 0-15,0 0 0,0 0 0,-1 21 16,1 1-16,0-1 0,21 21 0,-21-21 16,0 22-16,0-22 15,-1 21-15,22 0 0,0 1 0,0-22 16,0 21-16,-21 1 0,21-22 0,0 21 16,0-21-16,0 0 0,21 1 15,1-1-15,-1-21 0,0 0 16,0 0-16,0 0 0,22 0 15,-22 0-15,0 0 0,0-21 0,21-1 16,-20 1-16,-1 0 0,0 0 0,0 0 16,0-22-16,0 22 0,1-21 15,-22 21-15,0-22 0,21 22 0,-21-21 16,0 21-16,21 0 0,-21-22 0,0 22 16,0 0-1,0 42 16,0 0-31,0 0 16,0 1-16,0-1 0,0 21 0,0-21 16,0 0-16,0 22 0,0-22 0,0 21 15,0-21-15,0 22 0,0-22 16,0 0-16,0 0 0,21 0 0,0 1 16,0-22-16,1 0 15,-1 0-15,0 0 0,0 0 0,0 0 16,22 0-16,-22-22 0,0 1 0,0 0 15,0 0-15,0 0 16,1 0-16,-1-22 0,0 22 0,0-21 16,0 21-16,0-22 0,-21 22 0,0 0 15,0-21-15,0 20 0,0 1 16,0 0-16,0 42 47,0 0-47,0 1 0,0-1 0,0 0 15,0 0-15,22 0 0,-22 22 16,0-22-16,0 0 0,21 21 0,-21-21 16,21 1-16,-21-1 0,21 21 0,-21-21 15,0 0-15,0 1 16,21-22-16,-21 21 0,21 0 0,1-21 16,-1 0-16,0 0 0,0 0 15,0 0-15,0 0 0,1 0 16,20 0-16,-21-21 0,21 0 0,-20-1 15,20 1-15,-21 0 0,21-21 0,1 21 16,-1-22-16,0 22 0,-20-21 16,20 21-16,-21-22 0,0 22 0,0 0 15,-21 0-15,0 0 0,0-1 0,-21 22 16,0 0 0,0 0-16,0 22 0,-22-1 15,22 0-15,0-21 0,21 21 0,0 0 16,-21 0-16,21 22 0,0-22 15,0 0-15,0 0 0,0 0 0,21 1 16,0-1-16,0 0 0,-21 0 0,22-21 16,-1 21-16,-21 0 0,21-21 15,-21 22-15,-21-44 47,0 1-47,-1 0 0,1 21 16,0-21-16,0 21 0,0 0 15,0 0 1,-1 0-16,1 0 16,21 21-16,0 0 15,0 0-15,0 1 16,0-1-16,21-21 0,1 21 16,-1-21-16,21 0 0,-21 0 15,0 0-15,22 0 0,-22 0 0,0 0 16,21 0-16,1 0 0,-22 0 0,21-21 15,-21 21-15,22-21 0,-22-1 16,0 1-16,21 0 0,-20-21 0,-1 21 16,0-22-16,0 1 0,-21 21 15,21-22-15,0 1 0,-21 0 16,22-22-16,-22 22 0,0 0 0,0 20 16,0-20-16,0 0 0,0 21 0,0-1 15,-22 44 16,22-1-31,0 21 0,-21-21 0,21 22 16,-21-1-16,21 0 0,-21 1 16,21-1-16,0 0 0,0 1 0,-21-1 15,21 0-15,-21 1 0,21-1 16,0-21-16,0 21 0,0-20 0,0-1 16,0 0-16,0 0 15,0-42 1,0 0-1,21 0-15,0-1 0,-21 1 16,21-21-16,0 21 0,-21 0 16,21-22-16,1 22 0,-1 0 0,0 0 15,-21 0-15,21-1 0,0 22 16,0 0-16,-21 22 16,0-1-1,0 21-15,0-21 0,0 0 0,22 1 16,-22-1-16,0 21 15,0-21-15,21 0 0,0 1 0,0-22 16,-21 21-16,21 0 0,0-21 0,1 0 16,-1 0-16,0 0 0,21 0 15,-21 0-15,1 0 0,-1 0 0,0 0 16,0-21-16,21 0 0,-20-1 0,-1 1 16,0 0-16,21-21 0,-21 21 15,1-22-15,20 1 0,-21 21 0,21-22 16,-20 1-16,20 21 0,-21-21 0,0 20 15,0 1-15,22 0 16,-22 0-16,0 21 0,0 0 0,0 0 16,1 0-16,-1 21 0,-21 0 15,0 0-15,0 1 16,0-1-16,0 0 0,0 0 16,0 0-16,0 0 0,0 1 0,0-1 15,0 0 1,21-21-1,-21-21 1,0 0-16,0-1 16,0 1-16,0 0 0,0 0 15,0 0-15,0 0 0,0-1 16,0 1-16,-21 0 0,21 0 0,-21 0 16,-1 21-16,1 0 0,0 0 15,0 0-15,0 0 16,0 21-16,-1 0 0,1 0 15,21 0-15,-21 22 0,0-22 0,0 0 16,0 21-16,-1 1 0,22-22 16,0 21-16,-21 1 0,21-22 0,0 0 15,0 21-15,0-21 0,0 1 16,0-1-16,21 0 0,1 0 16,-1-21-16,0 0 0,0 0 0,0 0 15,0 0-15,1 0 0,20-21 0,-21 0 16,0 0-16,0-1 15,1 1-15,-1-21 0,0 21 0,0-22 16,0 1-16,-21 0 0,21-1 0,-21 1 16,22 21-16,-22-21 0,0 20 15,0 1-15,0 0 0,0 0 0,0 42 32,-22 0-32,22 0 15,-21 1-15,21-1 0,0 0 0,0 21 16,0-21-16,0 22 0,0-22 0,0 0 15,0 21-15,0-20 0,21-1 16,1 0-16,-1 0 0,0 0 0,0-21 16,0 21-16,22-21 0,-22 0 15,21 0-15,-21 0 0,22 0 16,-1 0-16,0-21 0,-21 21 0,22-21 16,-22 0-16,0 0 0,21-22 0,-20 22 15,-1-21-15,0 0 0,0-1 16,0 1-16,-21 0 0,21-1 0,1 1 15,-22 0-15,0-1 0,0 1 0,21 0 16,-21 20-16,0 1 0,0 0 16,0 0-16,0 0 0,0 42 31,0 0-31,-21 0 0,21 0 16,0 22-16,0-22 0,-22 21 15,22-21-15,0 22 0,0-1 0,0 0 16,0-20-16,0 20 0,0 0 15,0 1-15,0-22 0,0 21 0,0 0 16,0-20-16,22-1 0,-22 0 16,21 0-16,-21 0 0,21 0 0,0-21 15,0 0-15,0 0 0,1 0 16,-1 0-16,0-21 16,0 0-16,0 0 0,0 0 0,1-22 15,-1 22-15,0-21 0,0 21 16,0-22-16,-21 1 0,21 0 0,1-1 15,-1 1-15,-21 0 0,21-1 16,0 1-16,-21 0 0,21-1 0,-21 1 16,0 0-16,0 21 0,0-1 15,0 1-15,0 0 0,0 42 32,0 0-32,0 22 15,-21-22-15,21 0 0,-21 21 0,21 1 16,-21-1-16,21 0 0,-21-20 0,21 20 15,0 0-15,0 1 0,0-1 16,0-21-16,0 21 0,0-20 16,0 20-16,0-21 0,21 43 15,0-43-15,0 0 16,0-21-16,0 0 0,1 0 16,-1 0-16,0 0 0,0 0 0,0-21 15,0 21-15,1-21 0,20-1 16,-21-20-16,0 21 0,22 0 15,-22 0-15,0-1 0,0-20 0,0 21 0,0 0 16,1 0-16,-1-1 16,-21 1-16,0 0 0,0 42 47,0 0-47,0 1 0,0-1 0,0 0 15,0 0-15,0 0 0,0 0 0,0 1 16,0-1-16,0 0 15,21 0-15,0-21 0,0 21 0,0-21 16,1 0-16,-1 0 0,0 0 0,0 0 16,21 0-16,1 0 0,-1 0 15,-21 0-15,22 0 0,-1-21 0,-21 0 16,21 0-16,-20 0 0,-1-1 16,0 1-16,0-21 0,0 21 15,-21 0-15,0-1 0,0 1 0,0 0 0,0 0 16,0 0-16,0 42 31,-21 0-15,0 0-16,21 0 0,-21 1 0,21-1 15,0 0-15,-21 0 0,21 0 16,-22 0-16,22 1 0,-21-1 0,21 0 16,0 0-16,0 0 0,0 0 15,0-42 16,0 0-15,21 0-16,-21 0 16,22 0-16,-22-1 0,21-20 15,0 21-15,0 0 0,0 0 0,0-1 16,1 1-16,-22 0 0,21 0 16,0 21-16,0-21 0,0 21 15,0 0-15,-21 21 31,0 0-31,0 0 0,0 0 0,22 1 16,-22-1-16,0 0 0,21 0 0,-21 0 16,21 0-16,-21 1 15,21-1-15,-21 0 0,21-21 0,0 21 16,1-21-16,-1 0 0,0 0 16,0 0-16,0-21 15,0 0-15,22 21 0,-22-21 0,0-1 16,21 1-16,-20 0 0,-1 0 0,0 0 15,21 0-15,-21-1 16,22-20-16,-22 21 0,0 0 0,0-22 16,22 22-16,-22 0 0,0 0 0,0 21 15,0-21-15,0 21 0,1 0 16,-1 0-16,0 21 16,-21 0-1,0 0-15,0 0 16,0 1-16,0-1 31,21-21 0,-21-21-31,21 21 16,-21-22-16,0 1 0,0 0 16,0 0-16,-21 0 15,0 21-15,21-21 0,-21 21 16,0 0-16,-1 0 0,1 0 0,0 0 15,0 0-15,0 0 0,0 21 0,-1 0 16,1 0-16,0 0 0,0 0 16,0 1-16,0-1 0,-1 0 0,1 0 15,0 0-15,0 22 0,21-22 16,0 21-16,0-21 16,0 0-16,0 1 0,0-1 15,21 0-15,0-21 0,0 0 16,1 0-16,-1 0 15,0 0-15,0-21 0,21 21 0,-20-21 16,-1-1-16,0 1 0,21 0 0,-21 0 16,1 0-16,-1 0 0,0-1 15,0-20-15,0 0 16,-21 21-16,21-1 0,-21 1 0,0 0 16,0 42 15,-21 0-16,0 1-15,21-1 0,-21 0 16,0 0-16,0 0 0,21 0 16,-22 1-16,1 41 0,0-42 0,0 0 15,21 22-15,-21-22 0,0 21 16,21 1-16,-22-22 0,22 21 0,0 0 16,0 1-16,-21-22 0,21 21 0,0 1 15,0-1-15,0-21 16,0 21-16,0 1 0,0-22 0,-21 21 0,21 1 15,0-22-15,0 21 0,0 0 16,0-20-16,0 20 0,0 0 0,0-21 16,0 22-16,-21-1 0,21-21 15,0 0-15,-21 1 0,21-1 0,-21 0 16,21 0-16,-22-21 16,1 0-16,0 0 15,21-21 1,0 0-16,0 0 0,0-1 15,0-20-15,0 21 0,0-21 16,21-1-16,0 1 0,1 0 0,-1-1 16,0 1-16,0 0 0,0-1 0,0-20 15,1 20-15,-1 1 16,-21 0-16,0-22 0,21 22 0,-21 0 16,0-1-16,0 1 0,0 0 0</inkml:trace>
  <inkml:trace contextRef="#ctx0" brushRef="#br0" timeOffset="141540.23">18584 11091 0,'0'-21'32,"21"21"-17,1 21 16,-22 1-31,21-22 16,-21 21-16,0 0 16,0 0-16</inkml:trace>
  <inkml:trace contextRef="#ctx0" brushRef="#br0" timeOffset="148603.79">444 13441 0,'0'0'0,"-21"0"0,0 0 15,0 0-15,0 0 0,0 0 16,-1 0-16,1 0 0,0 0 16,42 0 15,0 0-31,22 0 0,-1 0 16,22 0-16,-1 0 0,1-21 15,20 21-15,-20 0 0,20 0 0,-20-21 16,-1 21-16,22-22 15,-21 22-15,-1 0 0,-21 0 0,1 0 16,-1 0-16,0 0 0,-20 0 16,-1 0-16,0 0 0,-21 22 31,-21-22-31,0 0 0,-1 0 16,-20 21-16,21-21 0,-21 0 0,-1 0 15,1 0-15,0 0 0</inkml:trace>
  <inkml:trace contextRef="#ctx0" brushRef="#br0" timeOffset="148908.62">762 13462 0,'0'-21'16,"-21"42"15,21 0-15,0 0-16,0 1 0,0 20 15,0 0-15,0 1 0,0-1 16,0 0-16,0 1 0,0-1 0,0 0 16,0 1-16,0-1 0,0 0 15,0 1-15,0-1 0,0 0 0,0-21 16,0 1-16,-21 20 0,21-21 16,-22-21-16,22 21 0,0 0 15,0-42 16,0 0-31,22 0 16,-22 0-16,0 0 0,21-22 16,0 22-16</inkml:trace>
  <inkml:trace contextRef="#ctx0" brushRef="#br0" timeOffset="149408.34">1249 13377 0,'21'-21'0,"-42"42"0,42-21 32,-21 22-32,0-1 15,0 21-15,0 0 0,0-20 0,0 20 16,0 0-16,0 22 0,0-22 16,0 0-16,0 1 0,0-1 15,-21 0-15,21 1 0,0-1 0,-21 0 16,21-20-16,0 20 0,0-21 15,0 0-15,0 0 0,0 1 16,-22-22 0,1 0-1,21-22-15,0 1 16,0 0-16,0 0 0,0 0 16,0-22-16,0 22 0,0-21 0,21 0 15,-21 20-15,22-20 0,20 0 16,-21 21-16,21-22 0,-20 22 0,20 0 15,0 0-15,-21 0 0,22 21 16,-1 0-16,-21 0 0,22 0 16,-22 21-16,0 0 0,0 21 0,0-21 15,-21 1-15,0 20 0,0-21 16,0 21-16,0-20 0,0 20 0,0-21 16,0 0-16,0 0 0,0 1 15,-21-1-15,21 0 0,0-42 47,0 0-47,0-1 16,21 1-16</inkml:trace>
  <inkml:trace contextRef="#ctx0" brushRef="#br0" timeOffset="149785.12">1820 13822 0,'21'0'15,"-21"21"-15,22-21 16,-1 0-16,0 0 16,0 0-16,0 0 0,0 0 15,1 0-15,-1-21 0,0 0 16,0 21-16,21-21 0,-20-1 0,-1 1 16,21 0-16,-21 21 0,0-21 15,-21 0-15,0 0 0,0-1 0,0 1 16,0 0-16,-21 21 15,0 0-15,0 0 0,0 0 0,0 0 16,-1 0-16,-20 21 16,21 0-16,0 1 0,0 20 0,-1-21 15,1 21-15,21 1 0,0-1 0,0-21 16,0 22-16,0-22 0,0 21 16,0-21-16,0 0 0,0 1 15,21-22-15,-21 21 0,22-21 0,-1 0 16,0 0-16,0 0 0,21 0 15,-20 0-15,-1 0 0,21 0 0,-21 0 16,22-21-16,-1 21 0,0-22 16,-21 1-16</inkml:trace>
  <inkml:trace contextRef="#ctx0" brushRef="#br0" timeOffset="150280.01">3556 13547 0,'0'-21'16,"0"42"-16,-21-42 0,21-1 0,-21 1 16,21 0-16,0 0 0,-22 0 15,22 42 17,0 0-32,0 21 15,0-20-15,22 20 0,-22 21 16,0-20-16,0-1 0,21 22 0,-21-1 15,0-21-15,21 22 0,-21-1 16,0 1-16,0-1 0,0 1 16,0-1-16,0 1 0,-21-1 15,21 1-15,-21-1 0,21 1 0,-22-1 16,22-20-16,-21-1 0,21 0 0,-21 1 16,21-1-16,0-21 0,0 22 15,0-22-15,0 0 0,0-42 31,0 0-31,0-22 16,0 22-16,0-21 0,0 21 0,0-43 16</inkml:trace>
  <inkml:trace contextRef="#ctx0" brushRef="#br0" timeOffset="150624.07">3387 13843 0,'-22'-63'0,"44"126"0,-44-190 16,1 64-16,0 20 0,21 1 15,0 0-15,0-1 0,0 22 0,0 0 16,0 0-16,0-22 0,21 43 0,0-21 16,1 0-16,-1 0 0,21 21 15,0 0-15,1 0 0,-1 0 0,0 0 16,22 0-16,-22 21 0,1 0 16,-1 0-16,-21 1 0,0 20 0,0-21 15,1 21-15,-22 1 16,0-22-16,0 21 0,0 1 0,-22-22 0,1 21 15,0-21-15,-21 0 0,21 1 16,-1-1-16,1 0 0,-21-21 16,21 0-16,0 0 0,-1 0 15,1 0-15,21-21 32,21 0-17,22 21-15,-22-22 0,0 1 0,0 0 16,22 21-16,-22-21 0,21 0 15</inkml:trace>
  <inkml:trace contextRef="#ctx0" brushRef="#br0" timeOffset="150975.88">4064 13420 0,'0'-21'16,"0"42"-16,0-64 16,21 43-16,0 0 15,-21-21-15,21 21 0,1 0 0,-1 0 16,0 0-16,0 0 15,0 21-15,22 1 0,-22-22 0,0 42 16,0-21-16,0 0 0,0 0 16,1 22-16,-22-22 0,0 21 0,0-21 15,0 22-15,0-22 0,0 0 16,0 0-16,-22 0 0,1 1 16,21-1-16,-21-21 15,0 0 1,21-21-16,0-1 0,0 1 15,0 0-15,0-21 16,0 21-16,0-1 0,0-20 0,0 21 16,0 0-16,0-22 0,0 22 0,0 0 15,21 21-15,0-21 0,0 0 16,1 21-16,-1 0 0,0-21 0,0 21 16,0 0-16,0 0 0,1 0 15,-1-22-15,0 22 0</inkml:trace>
  <inkml:trace contextRef="#ctx0" brushRef="#br0" timeOffset="151424.66">5059 13293 0,'-21'0'16,"-1"0"-16,1 0 15,0 0-15,0 21 0,-21-21 0,20 21 16,1 0-16,0 0 0,0 1 0,0-1 15,0 0-15,-1 21 0,1 1 16,21-22-16,-21 21 0,21 0 0,-21-20 16,21 20-16,0-21 0,0 21 15,0-20-15,0-1 0,21 0 16,0 0-16,0 0 0,1-21 0,20 0 16,-21 0-16,21 0 0,-20 0 15,20 0-15,-21 0 0,21-21 0,-20 21 16,20-21-16,-21 0 0,0 0 15,0-1-15,1 1 0,-1 0 0,0-21 16,-21 21-16,0-22 0,0 1 0,0-22 16,-21 43-16,0-21 15,-1 21-15,1-22 0,0 22 0,-21 21 16,21-21-16,-22 21 0,22 0 16,-21 0-16,21 0 0,-22 0 15,22 0-15,0 0 0,-21 21 0,20 0 16,1 1-16,21-1 0,0 0 15,0 0-15,0 0 0,0 0 0,0 1 16,21-1-16,1 0 0,-1 0 0,21-21 16,-21 21-16,22-21 0,-1 0 15,0 0-15</inkml:trace>
  <inkml:trace contextRef="#ctx0" brushRef="#br0" timeOffset="151704.5">5863 13377 0,'0'0'0,"0"-21"0,0 0 0,-21 21 16,0 0-16,0 0 15,-22 0-15,22 0 0,0 0 16,0 0-16,-22 21 0,22 0 0,0 1 16,-21-1-16,21 21 0,-1-21 0,1 22 15,0-22-15,21 21 0,0 0 16,0-20-16,0 20 0,0-21 0,0 0 15,0 0-15,21 1 0,0-1 16,1 0-16,-1 0 0,0-21 0,21 0 16,-21 21-16,1-21 0,20 0 0,-21 0 15,21 0-15,-20 0 16,20-21-16,0 21 0,-21-21 0,22 0 16,-22 0-16</inkml:trace>
  <inkml:trace contextRef="#ctx0" brushRef="#br0" timeOffset="152735.91">6159 13589 0,'0'21'15,"22"-21"1,-1 0-16,0 0 16,0 0-16,0-21 15,0 21-15,1-21 0,-1 0 16,0 21-16,0-21 0,0-1 15,0 1-15,1 0 0,-1 0 16,-21 0-16,0 0 0,0-1 0,0 1 16,0 0-16,0 0 15,-21 21-15,-1 0 0,1 0 16,0 0-16,-21 0 0,21 0 16,-1 21-16,1 0 0,0 0 0,0 22 15,0-22-15,0 21 0,21-21 16,0 22-16,0-1 0,0-21 15,0 22-15,0-1 0,0-21 0,0 0 16,0 22-16,21-22 0,0-21 0,0 21 16,0 0-16,22-21 0,-22 0 15,21 0-15,0 0 0,1 0 0,-1 0 16,0-21-16,1 0 0,-1 0 0,0-1 16,-20 1-16,20 0 0,0 0 15,1-21-15,-22 20 0,21-20 0,-21 21 16,0-21-16,1 20 0,-22-20 0,0 21 15,0 0-15,0 0 0,0-1 16,0 1-16,-22 21 16,1 0-16,21 21 15,0 1-15,0-1 0,0 0 16,0 21-16,0-21 0,0 1 16,0 20-16,0-21 0,21 0 15,1 0-15,-22 1 0,21-1 0,0 0 16,-21 0-16,21 0 0,-21 0 0,21-21 15,-21 22-15,-21-44 47,21 1-47,-21 21 0,0-21 16,0 0-16,-1 21 0,1-21 0,0 21 16,0 0-16,21-21 0,-21 21 31,21 21-31,0 0 15,0 0-15,0 0 0,0 0 0,0 1 16,21-1-16,-21 0 16,21-21-16,0 21 0,22-21 0,-22 0 15,0 0-15,21 0 0,-21 0 0,22 0 16,-1 0-16,-21 0 0,22 0 16,-22-21-16,21 0 0,0 21 0,-20-21 15,20-1-15,-21 1 0,21 0 0,-20-21 16,-1 21-16,0-1 15,0-20-15,0 21 0,22-106 16,-43 106-16,0 0 16,0-1-16,0 1 15,-22 21 1,1 21-16,0-21 0,21 22 0,0-1 16,-21 0-16,21 21 0,0-21 15,0 1-15,0 20 0,0-21 0,0 0 16,0 22-16,21-22 0,-21 0 15,0 0-15,0 0 0,21 0 0,-21 1 16,0-1-16,0 0 0,0 0 16,-21-21 15,0 0-15,0 0-16,21-21 15,0 0-15,0 0 16</inkml:trace>
  <inkml:trace contextRef="#ctx0" brushRef="#br0" timeOffset="153936.22">8805 13928 0,'-21'0'0,"42"0"0,-63 0 15,42-21 1,0-1-1,21 22-15,0-21 0,0 0 16,1 0-16,-1 0 0,0 0 0,0-1 16,0-20-16,0 21 0,1-21 15,-1-1-15,0 1 0,-21 21 0,0-22 16,21 22-16,-21-21 0,21 21 0,-21 0 16,0-1-16,0 1 15,0 42 1,0 1-16,0-1 15,0 21-15,-21-21 16,0 0-16,21 22 0,0-1 0,-21-21 16,21 22-16,-21-22 15,21 21-15,0-21 0,0 0 0,0 1 16,0-1-16,0 0 0,21 0 0,0 0 16,0-21-16,0 0 0,0 0 15,1 0-15,20 0 0,-21 0 0,0 0 16,0 0-16,1 0 0,-1 0 0,0-21 15,0 0-15,0 0 0,0 21 16,-21-21-16,0-1 0,0-20 0,0 21 16,0 0-16,0 0 0,0-22 15,0 22-15,-21 0 0,0-21 0,0 20 16,0 22-16,0-21 0,-1 0 0,1 21 16,0 0-16,0 0 15,42 0 16,0 0-31,0 0 0,1 0 16,20 0-16,-21 0 0,21 0 0,1 0 16,-1 0-16,0 0 0,1-21 15,-1 21-15,-21-21 0,22 21 0,-1-21 16,-21-1-16,21 22 0,-20-21 0,-1 21 16,-21-21-16,21 0 15,-21 0-15,0 0 16,0-1-1,-21 22 1,0 0-16,-1 22 16,22-1-16,-21 0 15,0 0-15,21 0 0,0 22 16,0-22-16,-21 21 0,21 22 0,-21-22 16,21 0-16,0 22 0,0-1 15,0-20-15,0 20 0,0 1 0,0-1 16,0-21-16,21 22 0,0-1 0,0 1 15,0-1-15,1 22 0,-22-21 16,21-1-16,0 22 0,-21-22 0,21 1 16,-21-1-16,0 22 0,21-22 0,-21 1 15,0 21-15,0-22 0,0 1 16,0 20-16,0-20 0,0-22 16,0 22-16,0-1 0,0-21 0,0 1 15,-21-1-15,21 0 0,-21-20 0,21-1 16,0 0-16,0 0 0,-21-21 0,21-21 31,-21 0-31,21 0 0,0-22 0,0 1 16,0 0-16,0-1 0,0-20 0,0-1 15,0-20-15,-22-1 0,22 21 16,0-20-16,-21-22 0,21 21 0,-21 1 16,21-22-16,0 21 0,0 0 0,0 1 15,0 20-15,0 1 16,21-1-16,0 1 0,1 20 0,-1 1 15,0 0-15,21 21 0,-21-22 0,1 22 16,20 0-16,-21 0 0,0 0 16,22-1-16,-22 22 0,0-21 0,21 0 15,-21 0-15,22 0 0,-22 21 0,21-21 16</inkml:trace>
  <inkml:trace contextRef="#ctx0" brushRef="#br0" timeOffset="157745.01">11557 13949 0,'-21'0'0,"42"0"0,-63 0 16,20 0 0,1 0-16,0 0 15,21-21-15,0 0 16,-21-1-16,21 1 0,0 0 15,0 0-15,0 0 0,0-22 0,0 22 16,0-21-16,0 0 0,21-1 16,0-20-16,0 20 0,1 1 0,-1 0 15,21-1-15,-21 22 0,22-21 0,-1 21 16,0 0-16,1-1 16,-1 22-16,0 0 0,-21 0 0,1 0 15,-1 0-15,0 22 0,0-1 16,0 0-16,-21 0 0,0 0 15,0 0-15,0 1 0,0-1 0,0 0 16,0-42 31,-21 21-47,21-21 16,-21-1-16,0 22 0,0-21 0,21 0 15,-22 0-15,1 0 0,0 21 16,0-21-16,0-1 0,0 22 15,-1 0-15,1 0 0,0 0 0,0 0 16,0 0-16,0 22 16,21-1-16,-22 0 0,22 0 0,-21 21 15,0-20-15,21 20 0,-21 0 0,21 22 16,0-22-16,0 0 0,0 1 16,0-1-16,0 0 0,0 1 0,0-1 15,0-21-15,21 22 0,0-22 16,0-21-16,1 21 0,-1-21 0,21 21 15,0-21-15,1 0 0,-1 0 0,0-21 16,1 0-16,-1 21 0,0-21 16,22-1-16,-22 1 0,1-21 15,-1 21-15,0 0 0,-21-22 0,22 22 16,-22-21-16,0-1 0,0 22 16,0-21-16,-21 21 0,0 0 0,0-1 15,-21 44 16,0-1-31,21 0 0,-21 0 0,0 21 16,21-20-16,-21 20 0,21-21 16,0 21-16,0-20 0,0 20 0,0-21 15,0 21-15,0-20 0,0-1 16,21 0-16,0 0 0,0 0 0,0-21 16,0 0-16,22 21 0,-22-21 15,0 0-15,0 0 0,22 0 16,-22 0-16,0-21 0,21 0 0,-21 0 15,1 21-15,-1-21 0,0-22 0,0 22 16,0 0-16,0-21 0,-21-1 16,22 22-16,-22-21 0,0 0 0,0-1 15,0 1-15,-43 0 0,22-1 0,0 22 16,0-21-16,0 21 0,-22-1 16,22 22-16,-21 0 0,21 0 15,-22 0-15,22 0 0,-21 0 0,21 22 16,-22-1-16,22 0 0,0 0 0,21 21 15,0 1-15,-21-1 0,21 0 16,0 1-16,0-1 0,0 0 16,21-20-16,0 20 0,0-21 0,22 0 15,-22 0-15,21 1 0,-21-1 0,22-21 16,-1 0-16,0 0 0,-21 0 16,43 0-16,-22 0 0,1-21 0,-1 21 15,0-22-15,1 1 0,-1 0 16,-21 0-16,21 0 0,-20-22 0,-1 22 15,0-21-15,-21 21 0,0-22 0,0 22 16,0 0-16,0 0 0,0 0 16,0 0-16,0 42 15,-21 0 1,21 0-16,0 21 0,0-20 16,-21 20-16,21-21 0,-22 21 0,22 1 15,0-22-15,-21 21 0,21-21 16,0 1-16,0 20 0,0-21 0,0 0 15,0 0-15,0-42 47,0 0-47,0 0 0,0 0 16,0 0-16,21-1 0,-21-20 16,0 0-16,22 21 0,-1-22 0,0 1 15,-21 0-15,21 20 0,0-20 16,0 21-16,1 0 0,-1 0 15,0 21-15,0 0 0,0 0 0,0 0 16,1 21-16,-1 0 16,-21 0-16,21 0 0,0 22 0,-21-22 15,21 21-15,0-21 0,-21 22 0,22-22 16,-1 21-16,0-21 0,-21 0 16,21 1-16,-21-1 0,21 0 0,0-21 15,-21 21-15,22-21 0,-1 0 16,0 0-1,0 0-15,0 0 0,-21-21 0,21 21 16,-21-21-16,22 0 0,-1-1 16,-21-20-16,0 21 0,21 0 0,0-22 15,0 1-15,-21 21 0,0-21 0,21-1 16,1 22-16,-1-21 0,-21 21 16,0-1-16,21 1 0,0 21 15,-21 21 1,0 1-16,0-1 0,0 0 0,0 21 15,0-21-15,0 22 0,0-22 0,0 21 16,0 1-16,0-22 0,0 0 16,0 21-16,0-21 0,0 1 15,21-22-15,-21 21 0,21 0 0,1-21 16,-1 0-16,0 0 16,0 0-16,0 0 0,0-21 15,1 0-15,20 21 0,-21-22 16,0 1-16,0-21 0,1 21 0,-1 0 15,0-22-15,0 1 0,-21 21 16,21-22-16,-21 1 0,21 21 0,-21-21 16,0 20-16,0 1 0,0 0 0,0 0 15,0 42 17,0 0-32,0 0 0,0 1 0,0 20 15,0-21-15,0 21 0,0-20 16,0 20-16,0-21 0,0 21 0,0-20 15,0 20-15,22-21 0,-1 0 0,-21 0 16,21 1-16,0-22 0,0 21 16,22-21-16,-22 0 0,0 0 0,0 0 15,21 0-15,-20 0 0,-1 0 0,21 0 16,-21-21-16,0-1 0,22 1 16,-22 0-16,0 0 0,0 0 0,-21 0 15,21-22-15,-21 22 0,22-21 16,-22 21-16,0-22 0,0 22 15,0-21-15,0 21 0,0-1 0,-22 1 16,1 21 0,0 0-16,0 21 0,21 1 15,-21-1-15,21 21 0,0-21 0,0 0 16,0 22-16,-21-22 0,21 21 16,0-21-16,0 22 0,0-22 0,0 0 15,0 0-15,21 0 0,0 1 0,0-1 16,-21 0-16,21-21 0,0 0 15,22 21-15,-22-21 0,0 0 0,0 0 16,22 0-16,-22 0 0,21 0 16,-21-21-16,22 0 0,-22 0 15,21-1-15,-21 1 0,0 0 0,1 0 16,-1 0-16,0-22 0,-21 1 16,21 21-16,-21-21 0,0 20 0,0-20 15,0 21-15,0 0 0,-21 21 0,0 0 16,0 0-16,-1 0 15,1 21-15,21 0 16,0 0-16,0 0 0,0 1 16,0-1-16,0 21 0,0-21 0,21 0 15,1 1-15,-1-1 0,-21 0 0,21 0 16,-21 0-16,21-21 16,0 21-16,-21 1 0,21-1 0,1-21 15,-22 21-15,21-21 0,0 0 0,-21 21 16,21-21-16,0 0 0,0 0 15,1 0-15,-1 0 0,0 0 16,0 0-16,0 0 0,0-21 0,1 21 16,-1-21-16,21 0 0,-21-1 15,0 1-15,-21 0 0,22-21 0,-1-1 16,0 22-16,0-21 0,-21 0 16,21-1-16,-21 1 0,0 0 0,21-1 15,1 1-15,-22 21 0,0-22 16,0 22-16,0 0 0,0 0 15,-22 42 17,22 0-32,-21 0 0,0 1 15,21 20-15,-21-21 0,21 21 0,-21 1 16,21-1-16,0 0 0,-21 1 16,21-1-16,-22 0 0,22-20 15,0 20-15,0-21 0,0 21 0,0-20 0,0-1 16,22 0-16,-1 0 0,0-21 15,0 21-15,0-21 0,22 0 0,-22 0 16,21 0-16,0 0 0,1 0 16,-1 0-16,0-21 0,1 21 15,-1-21-15,-21 0 0,22 0 0,-22-1 16,21 1-16,-21-21 0,0 21 16,1 0-16,-22-22 0,0 22 0,21 0 15,-21 0-15,0 0 0,-21 21 31,-1 21-31,1 0 16,21 0-16,-21 21 0,21-20 0,0-1 16,0 0-16,0 21 0,0-21 15,0 1-15,0-1 0,0 0 16,21 0-16,0-21 0,1 0 16,-1 0-16,0 21 0,0-21 0,0 0 15,22 0-15,-22 0 0,0 0 16,0-21-16,0 0 0,0 21 15,1-21-15,-1 0 0,-21-1 0,0 1 16,21 0-16,-21 0 0,21-21 0,-21 20 16,0 1-16,0 0 0,21 0 15,-21 0-15,0 42 32,-21 0-32,0 0 15,21 0-15,-21 1 16,21-1-16,0 0 0,0 0 15,-21 0-15,21 0 16,21-21 15,0-21-31,-21 0 16,21 21-16,0-21 0,0 0 0,22 0 16,-22-1-16,21 1 0,-21 0 15,22 0-15,-22 0 0,21-22 0,-21 22 16,1 0-16,-1 21 0,0-21 15,0 0-15,-21 42 32,0 0-32,0 21 0,0-20 15,0-1-15,-21 21 0,21-21 0,-21 0 16,21 22-16,-21-22 0,21 0 0,0 21 16,0-20-16,0-1 0,0 0 15,0 0-15,21-21 0,0 0 16,-21 21-16,42-21 0,-21 0 15,1 0-15,20 0 0,-21 0 0,21 0 16,1 0-16,-1-21 0,0 21 0,-20-21 16,20 0-16,0 0 0,1-1 15,-22 1-15,0 0 0,0-21 16,21-22-16,-42 43 0,0-21 16,0 21-16,0-1 0,0-20 15,-21 21-15,21 0 0,-21 21 16,-21 0-16,21 0 0,-1 0 15,-20 0-15,21 0 0,0 21 0,-22 0 16,22 0-16,-21 0 0,21 1 16,0-1-16,-22 0 0,22 0 0,0 0 15,21 0-15,0 1 0,42-22 16,-21 0 0,1 0-16,-1 0 0,0 0 15,21 0-15,-21 0 0,1 0 0,-1 0 16,0 0-16,0 0 15,0 0-15,-21 21 16,0 0-16,0 0 16,0 0-16,0 0 0,0 22 15,0-22-15,0 21 0,0 1 0,0-22 16,0 21-16,-21 0 0,21 1 0,-21-1 16,21 22-16,0-22 0,-21 0 15,0 1-15,-1 20 0,1-21 16,0 43-16,0-43 0,0 1 15,0-1-15,-43 43 16,43-64-16,-43 21 0,22-21 16,21 1-16,-43-1 0,43-21 15,0 21-15,0-21 0,0 0 16,0 0-16,21-21 16,-22 0-16,22-1 0,-21 1 0,21 0 15,0-21-15,0 21 0,0-64 16,0 21-16,0 22 0</inkml:trace>
  <inkml:trace contextRef="#ctx0" brushRef="#br0" timeOffset="157952.48">16891 13356 0,'0'0'16,"-21"-21"-16,0 21 0,-1 0 0,22-21 31,-21 21 16,0 0-47,0 0 16</inkml:trace>
  <inkml:trace contextRef="#ctx0" brushRef="#br0" timeOffset="158156.31">15579 13504 0,'0'0'0,"-22"0"0,1 0 0,0 0 16,42 0 15,0 0-31,1 0 0,-1 0 0,21 0 16,-21 0-16,22-21 0,-22 21 15,21 0-15,-21-21 0,22 21 0,-1-21 16,0 21-16,1 0 0,-22-21 0,21 21 16</inkml:trace>
  <inkml:trace contextRef="#ctx0" brushRef="#br0" timeOffset="158600.6">18732 13335 0,'22'-21'16,"20"0"-1,-21 21 1,0 0-16,-21 21 16,21 0-16,1-21 0,-1 21 0,-21 22 15,21-22-15,0 0 0,0 21 16,0 1-16,-21-22 0,22 21 0,-1 0 15,-21-20-15,21 20 0,0-21 16,-21 0-16,21 0 0,-21 1 16,0-1-16,0 0 0,21 0 0,-21-42 47,0 0-47,0 0 15,0-22-15,22 22 0</inkml:trace>
  <inkml:trace contextRef="#ctx0" brushRef="#br0" timeOffset="158855.57">19262 13335 0,'0'0'16,"0"-21"-16,0 0 0,0 0 0,0-1 15,0 1-15,-22 21 16,1 0-16,0 0 16,0 0-16,0 21 0,0 22 0,-22-22 15,22 0-15,-21 21 0,21-20 16,-22 20-16,22 0 0,-21 1 0,-1-1 15,22 0-15,0-21 0,-21 22 16,21-22-16,-1 21 0,1-21 0,0 1 16,21-1-16,21-21 31,0 0-31,22 0 0,-22 0 0,21-21 16,-21-1-16,22 1 0,-1 0 15,0-21-15,1 21 0,20-22 16</inkml:trace>
  <inkml:trace contextRef="#ctx0" brushRef="#br0" timeOffset="159532.16">19537 13293 0,'0'0'0,"0"-21"15,0 42 1,-21 0-16,21 0 16,-22 0-16,1 0 0,21 1 0,0-1 15,0 21-15,-21 0 16,21-20-16,-21 20 0,21 0 0,0-21 0,0 22 15,-21-22-15,21 0 0,0 0 16,-21 0-16,21 1 0,0-1 16,0-42 15,0-1-31,0 1 16,0-21-16,0 21 0,21-22 15,0 22-15,-21-21 0,21 0 16,0-1-16,0 22 0,1-21 0,-1-1 15,0 22-15,0 0 0,21-21 16,-20 21-16,-1 21 0,63-22 16,-62 22-16,-1 0 0,0 22 15,0-22-15,0 21 16,0 21-16,-21-21 0,0 0 0,22 22 16,-22-1-16,0 0 0,0-20 0,0 20 15,0 0-15,0-21 0,0 22 16,0-22-16,0 0 0,0 0 0,0 0 15,0-42 17,0 0-17,0 0-15,21 0 0,-21 0 16,21-22-16,0 22 0,0-21 0,0-1 16,22 22-16,-22-21 0,21 0 15,-21 20-15,22 1 0,-22-21 16,0 21-16,21 21 0,-20 0 0,-1 0 15,0 0-15,0 0 0,0 21 16,-21 0-16,0 0 0,0 22 16,0-22-16,0 21 0,-42 0 0,42-20 15,-21 20-15,0 0 0,-1-21 16,22 22-16,-21-22 0,21 0 0,-21 0 16,21 0-16,0 1 0,0-1 0,-21 0 15,21-42 32,0 0-47,21-1 0,0 1 16,0 21-16</inkml:trace>
  <inkml:trace contextRef="#ctx0" brushRef="#br0" timeOffset="160032.38">21082 13272 0,'-21'0'16,"0"0"-16,-1 0 16,1 21-16,0 0 15,21 0-15,-21 0 0,0 22 16,0-22-16,-1 21 0,1 0 16,0 1-16,0-1 0,0 0 0,0 1 15,-1-22-15,1 21 0,0-21 0,0 22 16,0-22-16,0 0 0,-1 0 15,1 0-15,0-21 0,21 22 16,-21-22-16,21-22 16,0 1-1,0 0-15,0 0 0,21 0 16,0-22-16,0 22 0,1-21 16,-1 21-16,0 0 0,0-1 0,-21 1 15,21 0-15,0 0 0,1 21 16,-1 0-16,0 0 15,-21 21-15,21 0 0,-21 0 16,0 1-16,0 20 0,21-21 0,0 0 16,-21 0-16,22 1 0,-1-1 15,0 0-15,0-21 0,0 21 0,0 0 16,1-21-16,-1 0 0,0 0 16,0 0-16,0 0 0,0 0 0,1 0 15,-1 0-15,-21-21 16,0 0-1,0 0-15,0 0 0,0-1 16,0 1-16,-21 0 16,21 0-16</inkml:trace>
  <inkml:trace contextRef="#ctx0" brushRef="#br0" timeOffset="161012.79">22373 13653 0,'0'0'16,"0"-43"0,21 43-16,-21-21 0,21 0 15,-21 0-15,22 21 0,-22-21 16,0-1-16,21-20 0,0 21 15,-21 0-15,21 0 0,0-22 0,-21 22 16,21-21-16,1-1 0,-1 22 16,0-21-16,0 0 0,0-22 0,0 22 15,1-1-15,-1 1 0,-21 0 0,21-1 16,-21 22-16,21 0 0,-21-21 16,0 21-16,0-1 0,-21 22 31,0 22-31,0-1 0,-1 21 15,1-21-15,0 22 0,0-1 16,0 21-16,0-20 0,-1-1 0,1 22 16,21-22-16,-21 21 0,0-20 0,21-1 15,0 0-15,-21 1 0,21-1 16,0 0-16,0-20 0,0 20 0,0-21 16,0 0-16,21 0 0,0 1 15,0-22-15,0 0 0,1 21 0,-1-21 16,21 0-16,-21 0 0,22 0 0,-1-21 15,0-1-15,1 1 0,-1 0 16,0 0-16,1 0 0,-22-22 0,21 22 16,0-21-16,-20 21 0,-1-22 15,0 22-15,0 0 0,-21-21 16,21 21-16,-21-1 0,-21 22 31,0 0-31,0 22 0,0-1 16,-1 0-16,22 0 0,-21 0 15,0 0-15,21 22 0,0-22 0,0 0 16,0 0-16,0 22 0,0-22 0,0 0 16,0 0-16,21 0 0,0 0 15,1 1-15,-1-22 0,0 0 0,0 21 16,0-21-16,0 0 0,22 0 16,-22 0-16,0 0 0,21-21 15,-20-1-15,-1 1 0,0 0 0,0 0 16,0 0-16,0-22 0,-21 22 15,0-21-15,0 21 0,0-22 0,0 22 16,0-21-16,-21 21 0,0 0 0,0-1 16,0 1-16,0 0 0,-1 0 15,1 21-15,0 0 0,0 0 0,0 0 16,0 0-16,-1 0 0,1 0 16,0 0-16,0 0 15,0 0-15,21 21 16,-21-21-16,-1 0 15,1 0-15,0 0 16</inkml:trace>
  <inkml:trace contextRef="#ctx0" brushRef="#br0" timeOffset="161315.6">21865 13123 0,'-21'0'0,"42"0"0,-21 0 32,21 0-32,22 0 0,-1-21 15,-21 21-15,21-21 0,22 21 16,-22-21-16,22 0 0,-1 21 0,1 0 16,-1-21-16,22 21 0,0-22 15,-22 22-15,1 0 0,-1-21 0,1 21 16,-1 0-16,-21 0 0,-20 0 0,-1 0 15,0 0-15,-42 0 32,0 21-32,-22-21 0,1 22 15,0-22-15,-22 21 0,1-21 0,-1 21 16,1 0-16</inkml:trace>
  <inkml:trace contextRef="#ctx0" brushRef="#br0" timeOffset="162205.64">1016 14753 0,'-21'0'0,"42"0"0,-63 0 0,20 0 16,1 0-1,42 0 1,1 0 0,-1 0-16,21 0 0,22 0 0,-22 0 15,21 0-15,22 0 0,-21 0 16,20 0-16,-20 0 0,-1 0 0,22 0 15,-22-21-15,1 21 0,-22 0 16,22 0-16,-22 0 0,-21 0 0,22 0 16,-22 0-16,-42 0 31,-1 0-31,1 0 16,0 0-16</inkml:trace>
  <inkml:trace contextRef="#ctx0" brushRef="#br0" timeOffset="162604.42">1503 14732 0,'0'21'0,"0"-42"0,-21 42 15,21 0 1,0 1-16,0-1 0,0 0 16,0 0-16,0 0 15,0 0-15,0 1 0,0 20 0,21-21 16,-21 21-16,0 1 0,21-1 15,0-21-15,0 22 0,-21-1 0,0 0 16,21 1-16,1-1 0,-22 0 16,0-21-16,0 22 0,0-22 0,0 21 15,0-21-15,0 1 0,0-1 16,0 0-16,0 0 0,-22-21 0,1 21 16,0-21-16,0 0 0,-21 0 15,20 0-15,-20 0 0,0 0 16,21-21-16,-22 21 0,1-21 15,-22 0-15,22 0 0,0-1 0,-1 22 16,22-21-16,-21 0 0,21 0 16,0 21-16,-1-21 0,1 21 15,21-21-15,21 21 16,1 0 0,-1 0-16,21-22 0,-21 22 0,22 0 15,-1 0-15,0-21 0</inkml:trace>
  <inkml:trace contextRef="#ctx0" brushRef="#br0" timeOffset="163965.68">2455 15071 0,'-21'0'0,"42"0"0,-63-21 0,21-1 15,0 1-15,-22 21 0,22-21 16,-21 21-16,21 0 0,-22 0 0,22 0 16,-21 0-16,-1 0 0,22 21 15,-21 0-15,21 1 0,-22 20 0,1 0 16,21 1-16,0-1 0,0 0 16,-1 1-16,22-1 0,0 0 15,0 1-15,0-1 0,0-21 16,0 0-16,22 22 0,-1-43 0,0 21 15,21 0-15,-21-21 0,1 0 16,20 0-16,-21 0 0,21 0 0,-20-21 16,20 0-16,0-1 0,-21 1 15,22 0-15,-22 0 0,0-21 0,0 20 16,0-20-16,1 0 0,-22-1 16,21 22-16,-21-21 0,0 0 0,0-1 15,0 22-15,0-21 0,0 21 16,-21-1-16,21 1 0,-22 21 15,22 21 1,0 1-16,0-1 16,0 0-16,0 21 0,0-21 0,0 22 15,0-1-15,0-21 0,0 22 16,0-1-16,0-21 0,22 21 0,-1-20 16,-21-1-16,21 0 0,0 0 15,-21 0-15,21-21 0,0 0 0,1 0 16,-1 0-16,0 0 15,0 0-15,0-21 0,0 0 0,1 21 16,-1-21-16,0-22 0,0 22 16,0 0-16,0-21 0,1 21 15,-22-22-15,21 1 0,-21 21 16,21-22-16,-21 22 0,0-21 0,0 21 16,0 0-16,0 42 15,0 0 1,0 0-16,0 0 0,0 0 0,0 1 15,0 20-15,0 0 0,0-21 16,0 22-16,0-22 0,0 21 0,0-21 16,21 1-16,0-1 0,0 0 15,1 0-15,-1 0 0,0-21 16,0 0-16,0 0 0,0 0 16,1 0-16,-1 0 0,0-21 15,0 21-15,0-21 0,0 0 0,1 0 16,-1-1-16,0 1 0,-21-21 15,0 21-15,0-22 0,0 22 0,0-21 16,0 21-16,0-22 0,-21 22 16,0 0-16,-1 0 0,22 0 0,0 0 31,22 21 0,20 0-31,-21 0 0,0 0 0,22 0 16,-22 0-16,21 0 0,0 0 15,22 0-15,-22 0 0,1 0 16,-1-22-16,21 22 0,-20-21 0,-1 21 16,-21 0-16,0 0 0,22-21 15,-64 21 17,-1 0-32,1 0 0,0 0 0,-21 21 15,21 0-15,-22 1 0,22-1 0,-21 0 16,21 0-16,-1 0 0,-20 22 15,21-22-15,0 21 0,0-21 0,21 22 16,-22-22-16,22 21 0,0-21 16,0 0-16,0 22 0,0-22 15,0 0-15,0 0 16,22-21-16,-1 0 0,0 0 0,0 0 16,0 0-16,0 0 0,1 0 0,-1 0 15,21 0-15,-21-21 0,0 0 16,1 0-16,-1 0 0,0-1 0,0 1 15,0-21-15,-21 21 0,21-22 16,1 22-16,-22-21 0,0 0 0,0 20 16,0-20-16,21 21 0,-21 0 0,0 0 15,0-1-15,0 44 32,0 20-17,0-21-15,0 21 0,0-20 0,0 20 16,0 0-16,0 1 0,0-22 0,0 21 15,0-21-15,21 22 0,0-22 16,0 0-16,0 0 0,1 0 0,-1 0 16,0-21-16,0 0 0,21 22 15,-20-22-15,-1 0 0,21 0 0,-21 0 16,0 0-16,1-22 0,-1 1 0,0 21 16,0-21-16,0 0 0</inkml:trace>
  <inkml:trace contextRef="#ctx0" brushRef="#br0" timeOffset="164716.25">5524 14965 0,'0'-21'0,"0"0"0,0-1 16,-21 22-16,0-21 0,0 21 0,0 0 15,0 0-15,-1 0 16,1 0-16,0 21 0,-21 1 0,21-1 15,-1 0-15,1 0 0,0 21 16,0 1-16,0-1 0,21 0 0,0 1 16,0-1-16,0 0 0,0 1 0,0-1 15,0 0-15,0 1 0,0-22 16,0 21-16,21-21 0,0 1 0,0-22 16,0 21-16,22-21 0,-22 0 15,21 0-15,1 0 0,-1 0 16,0 0-16,1-21 0,-1 21 0,0-22 0,1 1 15,-1-21-15,0 21 0,1 0 16,-1-22-16,-21 22 0,0-21 16,0-1-16,1 1 0,-22 0 0,0-1 15,0 22-15,0-21 0,-22 0 16,1 20-16,-21-20 0,0 21 0,20 0 16,-20 0-16,-21 21 0,20 0 0,1 0 15,0 0-15,-1 0 0,1 0 16,0 21-16,-1-21 0,1 21 0,21 0 15,0 0-15,-1 22 0,1-22 16,21 0-16,0 21 0,0-21 16,0 22-16,0-22 0,0 0 0,0 0 15,21 0-15,1 1 0,20-1 16,-21-21-16,21 0 0,1 0 0,-1 0 16,22 0-16,-22 0 0,21-21 15</inkml:trace>
  <inkml:trace contextRef="#ctx0" brushRef="#br0" timeOffset="165711.68">6371 14669 0,'0'-22'0,"0"44"0,0-65 16,0 22-16,0 0 0,0 0 16,-21 21-16,0 0 0,0 0 15,21 21-15,-22 0 16,22 0-16,-21 22 0,21-22 0,0 21 15,0 0-15,0 1 0,0-1 16,0 0-16,0 1 0,0-1 0,0 22 16,0-22-16,0 0 0,0 1 15,0-1-15,0 0 0,0-21 0,0 22 16,0-22-16,0 0 0,0 0 0,0 0 16,0 1-16,0-44 46,0 1-46,0 0 0,0 0 16,0 0-16,0 0 0,0-1 0,21 1 16,-21-21-16,22 21 0,-22 0 15,21-1-15,0 1 0,-21 0 0,21 21 16,0-21-16,0 21 0,1 0 0,-1 0 16,0 0-16,0 0 0,0 0 15,0 0-15,1 21 0,-1-21 0,0 21 16,0 0-16,-21 1 0,21-1 0,-21 0 15,0 0-15,0 0 0,0 0 16,0 1-16,0-1 0,0 0 16,0 0-16,-21-21 0,0 21 0,0 0 15,0-21-15,-1 0 0,1 22 16,-21-22-16,21 0 0,0 0 0,-1 0 16,-20 0-16,21 0 0,0 0 15,0 0-15,-1 0 0,1 0 0,21 21 31,0 0-15,21-21 0,1 0-16,-1 0 0,0 0 0,21 0 15,-21 0-15,1 0 0,20 0 16,0 0-16,1 0 0,-1 0 16,0 0-16,22-21 0,-22 0 0,22 21 15,-22-22-15,0 1 0,1 0 16,-1 21-16,-21-21 0,21 0 0,-20 0 15,-1-1-15,-21-20 0,0 21 0,21 0 16,-21 0-16,0-1 0,0 1 16,0 0-16,0 0 0,0 0 15,0 42 17,-21 0-32,21 0 0,-21 0 15,21 22-15,0-1 0,0-21 16,-22 22-16,22-1 0,-21 0 15,21 1-15,-21-1 0,21 0 0,0 1 16,0-1-16,-21 21 0,21-20 16,-21-1-16,21 22 0,0-22 0,0 21 15,0 1-15,0-1 0,0 1 0,0-22 16,0 22-16,0-22 0,0 22 16,0-22-16,-21 0 0,-1-21 0,22 1 15,-21-1-15,21 0 0,0 0 0,-21-21 16,0 0-16,0 0 15,21-21-15,-21 0 0,-1 21 0,22-21 16,-21-1-16,0-20 0,21 21 0,0 0 16,-21-22-16,21 22 15,0-21-15,0 0 0,0 20 0,0-20 16,0 0-16,0-1 0,0 1 0,21 0 16,-21-1-16,21-20 0</inkml:trace>
  <inkml:trace contextRef="#ctx0" brushRef="#br0" timeOffset="165923.56">7197 14901 0,'0'0'0,"0"-21"0,-22 21 47,44 21 0,-22 1-31,21-22-16,-21 21 0,21-21 0,0 21 15,-21 0-15</inkml:trace>
  <inkml:trace contextRef="#ctx0" brushRef="#br0" timeOffset="166252.37">7493 15304 0,'0'0'0,"21"0"0,0 0 16,0 0-16,1 0 0,-1-22 16,0 22-16,-21-21 15,21 0-15,-21 0 0,0 0 0,21 0 16,-21-1-16,0 1 0,21 0 0,-21 0 16,0 0-16,0 0 15,-21 21-15,0 0 0,0 0 16,0 0-16,0 0 0,-1 21 0,22 0 15,-21 0-15,0 0 0,0 0 16,21 1-16,0 20 0,0-21 0,-21 21 16,21-20-16,0-1 0,0 21 15,0-21-15,0 0 0,0 1 16,0-1-16,21 0 0,0 0 0,0 0 16,0-21-16,1 0 15,-1 0-15,21 0 0,-21 0 0,0 0 16,22 0-16,-1-21 0,0 0 0,-20 0 15</inkml:trace>
  <inkml:trace contextRef="#ctx0" brushRef="#br0" timeOffset="166736.09">8191 15155 0,'0'0'0,"0"-21"0,-21 21 16,0 0-1,0 0-15,0 0 16,0 21-16,21 1 0,0-1 15,-22 0-15,1 21 0,21-21 16,0 1-16,0 20 0,0-21 0,0 21 16,0-20-16,0-1 0,0 0 0,0 0 15,0 0-15,0 0 0,21 1 16,1-22-16,-1 0 0,21 21 0,-21-21 16,22 0-16,-22 0 0,21 0 15,-21-21-15,22 21 0,-22-22 0,21 1 16,-21 0-16,0 0 0,22 0 15,-22-22-15,0 1 0,0 0 0,0-1 16,-21 1-16,0-21 0,22 20 16,-22 1-16,21-22 0,-21 22 0,0 0 15,0-1-15,0 22 0,0 0 16,0 0-16,0 0 0,-21 42 31,-1 0-31,1 0 0,0 0 0,21 1 16,-21 20-16,0 0 0,0 22 0,21-22 15,0 0-15,0 22 0,0-22 16,-22 1-16,22-1 0,0 0 16,0 1-16,0-1 0,0 0 0,0-21 0,0 1 15,0 20-15,22-21 16,-1-21-16,0 21 0,0-21 16,0 0-16,22 0 0,-22 0 0,0 0 15,0-21-15,0 0 0,22 0 16,-22 0-16</inkml:trace>
  <inkml:trace contextRef="#ctx0" brushRef="#br0" timeOffset="166935.98">8594 15177 0,'0'0'16,"-43"0"-16,22 0 0,0 0 0,0 0 16,42 0 15,0 0-31,0 0 0,0 0 15,22 0-15,-22 0 0,0 0 0,21 0 16,-20 0-16,20 0 0,-21 0 0,0 0 16,22 0-16,-22 0 0,0-22 15,0 22-15,0 0 0,0 0 0,1 0 16</inkml:trace>
  <inkml:trace contextRef="#ctx0" brushRef="#br0" timeOffset="167344.74">10350 15282 0,'0'0'0,"0"-21"0,0 0 16,0 0-16,0 0 15,0 0-15,0-1 0,0 1 0,0 0 16,0 0-16,0 42 31,0 0-31,0 0 0,0 22 16,0-22-16,0 21 0,0-21 15,0 22-15,0-1 0,0-21 16,0 22-16,0-22 0,0 21 0,0-21 16,0 0-16,0 1 0,0-1 15,0 0-15,22-21 16,-1 0-16,0 0 0,0 0 16,0-21-16,0 0 0,22-1 15,-22 1-15</inkml:trace>
  <inkml:trace contextRef="#ctx0" brushRef="#br0" timeOffset="167703.54">10922 15113 0,'0'-21'16,"0"42"-16,0-63 0,0 21 0,0-1 0,-21 22 31,0 0-31,-1 0 0,-20 0 16,21 22-16,0-1 0,0 0 15,-1 0-15,1 21 0,0-20 16,21-1-16,-21 0 0,21 0 0,0 0 15,0 0-15,21-21 16,0 0-16,0 0 0,22 0 0,-22 22 16,21-22-16,-21 0 0,22 0 0,-22 0 15,0 21-15,21-21 0,-20 21 16,-1 0-16,-21 0 0,0 0 16,0 1-16,0-1 0,-21 0 15,-1-21-15,-20 21 16,21-21-16,-21 0 0,20 21 0,1-21 15,-21 0-15,21 0 0,0 0 16,-1 0-16,1 0 0,0 0 16,21-21-16,-21 21 15,21-21-15,0 0 16,0 0-16,0-1 0,0 1 0,0 0 16,0 0-16</inkml:trace>
  <inkml:trace contextRef="#ctx0" brushRef="#br0" timeOffset="167884.43">10477 14944 0,'0'0'0,"-21"-21"31,42 21 31,1 0-62,-1 0 0,0 0 0</inkml:trace>
  <inkml:trace contextRef="#ctx0" brushRef="#br0" timeOffset="168321.18">12509 15134 0,'0'0'0,"22"-21"15,-22 0-15,21 0 0,-21 0 16,21-1-16,-21 1 0,0 0 15,0 0-15,0 0 0,0 0 16,0-1-16,-21 22 16,0 0-1,-1 0-15,1 0 0,0 22 16,0-1-16,0 0 0,0 0 16,-22 21-16,22-20 0,0 20 0,0 0 15,0 1-15,-1-1 0,22 0 0,0 1 16,-21-1-16,21 0 0,0-21 15,0 22-15,0-22 0,0 21 0,21-21 16,22 1-16,-22-22 0,21 21 16,1 0-16,-1-21 0,0 0 0,1 0 15,-1 0-15,21 0 0,-20-21 0,-1 0 16,22 21-16</inkml:trace>
  <inkml:trace contextRef="#ctx0" brushRef="#br0" timeOffset="169897.28">13208 15261 0,'0'0'0,"0"-21"0,0-21 0,0 21 0,0-1 16,0 1-16,-21 21 0,0-21 16,-1 21-16,1 0 0,0 0 0,-21 0 15,21 21-15,-1 0 0,1 1 16,-21-1-16,21 0 0,0 0 0,-1 0 16,-20 22-16,21-22 0,21 21 0,-21-21 15,0 22-15,21-22 0,0 0 16,-22 0-16,22 0 0,0 0 15,22 1-15,-1-22 0,21 0 16,-21 0-16,0 0 16,22 0-16,-22-22 0,21 1 0,-21 21 15,1-21-15,20 0 0,-21 0 16,0 0-16,0-22 0,1 22 0,-1 0 16,-21-21-16,0-1 0,0 22 0,0-21 15,0 21-15,0-1 0,0 1 16,0 0-16,0 42 31,0 0-31,0 22 0,0-22 16,-21 21-16,21-21 0,-22 22 0,22-1 15,0-21-15,0 22 0,0-22 16,0 0-16,0 0 0,0 0 0,22 0 16,-1 1-16,0-22 0,21 0 0,1 0 15,-22 0-15,21 0 0,0 0 16,1 0-16,-1 0 0,0-22 0,-20 1 15,20 0-15,-21 0 0,21 0 16,-20 0-16,-1-22 0,0 1 0,0 21 16,-21-22-16,0 1 0,21 0 0,-21-22 15,0 22-15,0 21 0,0-22 16,0 1-16,0 21 0,0 0 16,0 0-16,0-1 0,-21 22 0,0 22 31,0 20-31,21-21 0,0 21 15,0 1-15,0-1 0,0 0 16,0 1-16,0 20 0,0-20 0,0-1 16,21 0-16,0-21 0,0 22 0,0-22 15,1 0-15,20 0 0,-21 0 16,21 1-16,-20-22 0,20 0 0,0 0 16,-21 0-16,22 0 0,-22 0 15,0-22-15,0 1 0,22 21 0,-43-42 16,21 21-16,0 0 0,0-22 15,0 1-15,0 0 0,1-1 16,-22 1-16,21 0 0,0-22 0,-21 22 16,0-1-16,21 1 0,0 21 0,-21 0 15,0 0-15,0-1 0,0 1 16,0 42 0,0 1-1,-21-1-15,0 21 0,21-21 0,-21 22 16,21-1-16,0 0 0,0 1 0,0-1 15,0-21-15,0 21 0,0 1 16,0-22-16,0 21 0,0-21 16,0 1-16,21-1 0,0 0 0,0-21 15,0 21-15,22-21 0,-22 0 16,0 0-16,21 0 0,-20 0 0,20 0 16,-21-21-16,0 0 0,0 21 15,22-21-15,-22-1 0,0 1 0,0-21 16,-21 21-16,21 0 0,-21-22 0,0 22 15,0-21-15,0 21 16,0-1-16,0 1 0,0 0 0,0 0 0,-21 21 16,0 0-16,0 0 15,0 21-15,0 0 0,-1 0 16,1 1-16,21 20 0,0-21 16,0 0-16,0 22 0,0-22 15,0 0-15,0 0 0,0 21 0,0-20 16,0-1-16,21-21 0,1 21 0,-1 0 15,0-21-15,0 21 0,21-21 16,-20 0-16,20 0 0,0 0 0,1 0 16,20 0-16,-21 0 0,22 0 0,-22 0 15,1-21-15,20 21 0,-21-21 16,1 0-16,-1 0 0,0-1 0,-20 1 16,-1 0-16,0-21 0,0 21 15,-21-22-15,0 22 0,21-21 0,-21 21 16,0-22-16,0 22 0,0 0 0,-21 21 15,21-21-15,-21 21 16,0 0-16,-22 0 0,22 0 0,-21 0 16,21 21-16,-22 0 0,1 0 0,21 0 15,0 1-15,0 20 0,-1 0 16,1-21-16,21 22 0,-21-1 0,21-21 16,0 0-16,0 22 0,0-22 15,0 0-15,0 0 0,21 0 0,0-21 16,1 22-16,20-22 0,-21 0 0,0 0 15,22 0-15,-22 0 0,0-22 16,21 1-16,-21 21 0,22-21 0,-22-21 16,0 21-16,21-22 0,-20 1 15,-1 0-15,0-1 0,0 1 16,0-22-16,0 22 0,1-21 0,-22 20 16,0-20-16,0 20 0,21 1 0,-21 0 15,0 21-15,0-1 0,0 1 16,0 0-16,-21 42 15,-1 0-15,22 22 16,-21-22-16,0 21 0,0 1 0,0-1 16,0 21-16,21-20 0,0 20 0,0-20 15,0 20-15,0-21 0,0 1 16,0-1-16,21 0 0,0-20 0,0 20 16,0-21-16,22 0 0,-22 0 15,0-21-15,0 0 0,0 0 16,0 0-16,1 0 0,-1 0 0,0 0 15,0 0-15,-21-21 0,0 0 0,21 0 16,-21 0-16</inkml:trace>
  <inkml:trace contextRef="#ctx0" brushRef="#br0" timeOffset="175204.27">17060 15261 0,'0'0'16,"-21"21"-16,0-21 0,0 22 0,0-22 15,21 21-15,-22-21 0,22-21 47,22-1-47,-1 22 0,-21-21 16,21-21-16,0 21 0,0 0 15,0-22-15,1 1 0,-1 21 0,0-22 16,0 1-16,0 0 0,0-1 16,1 1-16,-22-21 0,21 20 0,-21 1 15,21 0-15,-21-1 0,0 1 0,0 21 16,0 0-16,0-1 16,-21 22-16,0 22 15,-1-1-15,22 0 16,-21 21-16,0 1 0,21-1 0,0 0 15,-21 1-15,0 20 0,21-21 0,-21 22 16,21-22-16,0 1 0,0 20 16,0-21-16,0 1 0,0-1 0,0-21 15,21 22-15,0-22 0,0 0 16,21 0-16,-20-21 0,20 0 0,0 0 16,1 0-16,-1 0 0,-21 0 0,21-21 15,1 0-15,-1 0 0,0-1 16,1 1-16,-1-21 0,0 0 15,1-1-15,-22 1 0,21 0 0,-21-1 16,1 1-16,-1 0 0,-21-1 16,0 1-16,0 0 0,21-1 0,-21 1 15,0 0-15,0 20 0,0 1 16,0 0-16,-21 21 0,0 0 16,-1 21-16,22 0 0,-21 1 15,0 20-15,0-21 0,21 21 16,-21 1-16,21-1 0,-21 0 0,21 1 15,0-1-15,0 22 0,0-22 16,0 0-16,0-21 0,0 22 0,21-1 16,0-21-16,0 0 0,0 1 15,0-1-15,22-21 0,-22 0 16,21 0-16,-21 0 0,22 0 0,-1 0 16,-21 0-16,64-43 0,-64 22 15,21 0-15,-20-21 0,-1 21 16,0-22-16,0 22 0,0-21 15,-21 21-15,0-22 0,0 22 0,0 0 16,0 0-16,-21 21 16,0 0-1,0 21-15,21 0 0,-21 0 16,-1 0-16,22 1 0,0 20 0,-21-21 16,0 0-16,21 0 0,-21 1 15,21 20-15,-21-21 16,21 0-16,0 0 15,0-42 1,0 0 0,0 0-16,21 0 0,-21 0 15,21-22-15,0 22 0,0-21 16,1 21-16,-1-1 0,0-20 0,0 21 16,0 0-16,22 21 0,-22-21 15,0 21-15,0 0 0,0 0 0,-21 21 16,21-21-16,-21 21 15,0 0-15,0 21 16,0-20-16,0-1 0,0 21 0,0-21 16,0 22-16,0-22 0,0 0 0,0 0 15,0 0-15,22 0 0,-1 1 16,21-1-16,-21-21 0,0 0 0,22 0 16,-22 0-16,21 0 0,1 0 0,-22 0 15,21-21-15,0-1 0,-20 22 16,20-42-16,-21 21 0,0 0 0,0 0 15,1-22-15,-1 22 16,0-21-16,-21 21 0,0-22 0,0 22 16,0 0-16,21 0 0,-21 0 0,-21 42 31,21 0-15,0 0-16,-21 21 0,21-20 0,-21 20 15,-1-21-15,22 21 0,0 1 16,-21-22-16,0 0 0,21 21 0,0-20 15,0-1-15,-21 0 16,21 0-16,0-42 31,0 0-31,21 0 16,-21-1-16,0 1 0,21 0 16,-21-21-16,21 21 0,1-22 15,-1 1-15,-21 21 0,21-22 0,0 22 16,0-21-16,0 21 0,1 0 15,-1 21-15,0 0 16,0 21-16,-21 0 16,0 0-16,0 21 0,0-20 15,0-1-15,0 21 0,0-21 16,0 22-16,0-22 0,0 0 0,0 0 16,0 0-16,0 0 0,0 1 15,0-1-15,21-42 31,-21-1-15,21 1-16,1 0 0,-1 0 16,-21-21-16,21 20 0,0-20 0,0 21 15,22-21-15,-22-1 0,21 22 16,-21-21-16,22 21 0,-1-1 0,43 1 16,-64 21-16,21 0 15,-21 0-15,0 0 0,1 0 0,-22 21 16,0 22-16,0-22 0,0 0 15,0 0-15,0 22 0,0-22 16,0 21-16,0-21 0,0 22 0,0-22 16,21 21-16,0-21 0,0 0 15,-21 1-15,42-1 0,-20-21 16,-1 21-16,0-21 0,0 0 0,21 0 16,-20 0-16,20 0 0,-21 0 15,21 0-15,-20-21 0,20 0 0,-21 21 16,0-22-16,0-20 0,1 21 0,-1-21 15,0 20-15,0-20 0,-21 21 16,0-21-16,0-1 0,0 22 0,0-21 16,0 21-16,0-1 0,-21 1 15,0 0-15,0 0 0,-1 21 16,1 0-16,-21 0 0,21 0 0,0 21 16,-1-21-16,1 21 0,0 0 15,0 1-15,0 20 0,0-21 0,-1 21 16,22 1-16,-21-1 0,21-21 15,0 22-15,0-1 0,0-21 0,0 0 16,0 22-16,0-22 0,21 0 0,1-21 16,-1 21-16,0-21 0,0 0 15,0 0-15,0 0 0,1 0 16,-1-21-16,0 0 0,-21 0 16,21-1-16,0 1 0,0 0 0,-21-21 15,22 21-15,-1-22 0,-21 1 0,0 21 16,21-22-16,0 1 15,-21 21-15,21 0 0,-21 0 0,0-1 16,0 1-16,0 0 0,0 42 31,0 0-31,0 1 0,-21-1 0,21 0 16,0 21-16,-21-21 0,21 1 16,0 20-16,0-21 0,0 21 0,0-20 15,0 20-15,0-21 0,0 0 0,21 0 16,0 1-16,0-1 0,1-21 15,-1 21-15,0-21 0,0 0 0,0 0 16,22 0-16,-22 0 16,21 0-16,-21-21 0,0 0 0,22-1 15,-22 1-15,0 0 0,21 0 0,-20-21 16,-1 20-16,0-20 0,0 21 16,0-43-16,-21 43 0,0 0 15,0 0-15,0 0 0,0 0 16,-21 21-16,0 0 15,0 0-15,21 21 16,0 0-16,0 0 0,0 0 16,0 0-16,0 1 0,0-1 0,21 0 15,-21 0-15,21 21 0,-21-20 16,0-1-16,0 0 0,0 0 16,21-21-16,-21 21 0,0 0 0,21-21 15,-21 22-15,22-22 16,-1 0-16,0 0 0,0 0 15,0 0-15,0-22 0,22 22 0,-22-21 16,21 0-16,-21 0 0,22 0 16,-1 0-16,0-1 0,1 1 0,-22 0 15,21 0-15,1-21 0,-22 20 16,0-20-16,0 21 0,-21 0 0,0 0 16,0-1-16,0 1 0,0 0 0,-21 21 15,0 0-15,0 0 16,-1 0-16,1 0 0,0 0 0,0 21 15,0 0-15,0-21 0,21 22 0,-22-1 16,22 21-16,0-21 0,0 0 16,0 1-16,0-1 0,22 21 0,-1-21 15,0 0-15,0 1 0,-21-1 0,0 0 16,21 0-16,-21 0 0,21 0 16,-42-21 15,0 0-31,0 0 15,21-21-15,-21 0 0,21 0 16,-21 21-16,-1-21 16,22 0-16,-21 21 15,21 21 1,0 0-16,0 0 16,21 0-16,1 0 0,-1 1 15,0-1-15,0-21 0,0 0 16,-21 21-16,21-21 0,1 0 15,20 0-15,-21 0 0,21 0 0,-20 0 16,20 0-16,0-21 0,1 0 16,-1 21-16,0-22 0,1 1 15,-22 0-15,21-21 0,0-1 0,-20 22 0,-1-21 16,0-22-16,0 22 16,0 0-16,0-22 0,-21 22 0,0-22 15,0 22-15,0-21 0,0 20 0,0 22 16,0-21-16,0 21 0,0-1 15,-21 22-15,0 0 0,0 22 16,0-1-16,0 0 0,-1 21 16,22-21-16,-21 22 0,21-1 15,-21 0-15,21 1 0,0-1 0,0 22 16,0-22-16,0 0 0,0 1 0,0-1 16,0 0-16,0 1 0,0-1 0,0 0 15,-21-21-15,21 1 16,0-1-16,-21-21 15,21-21 17,0-1-32,0 1 0,21 0 0,0 0 15,0-21-15,0 20 0,22-20 16,-22 21-16,21-21 0,-21 20 0,22 1 16,-22 0-16,21 0 0,-21 21 0,1 0 15,-1 0-15,0 0 0,0 0 16,0 0-16,0 0 0,-21 21 0,0 0 15,22 0-15,-22 22 16,21-22-16,-21 0 0,21 0 16,0 0-16,-21 1 0,0-1 0,21 0 15,0 0-15,1-21 0,-1 21 16,0-21-16,0 0 0,21 0 0,-20 0 16,20 0-16,0 0 0,1 0 0,-1 0 15,21-21-15,-20 0 0,-1 21 16,0-21-16,1-22 0,-22 22 0,21 0 15,-21-21-15,22-22 16,-22 22-16,-21 0 0,0 20 0,0-20 16,0 21-16,0 0 0,-21 0 15,0-1-15,-1 22 0,-20 0 0,0 0 16,21 0-16,-22 0 0,1 22 16,0-22-16,-1 42 0,1-21 15,0 0-15,20 22 0,1-22 0,21 21 16,0 0-16,0-20 0,0 20 0,0-21 15,0 21-15,0-20 0,21-1 16,1 0-16,-1 0 0,0-21 0,0 0 16,0 0-16,0 0 0,22 0 15,-22 0-15,0 0 0,0 0 0,0-21 16,1 0-16,20 0 0,-21-1 0,0-20 16,0 21-16,1-21 15,-1 20-15,0-20 0,-21 21 0,21-21 16,-21 20-16,21 1 0,-21-21 15,0 63 1,0 0 0,-21 0-16,21 1 0,-21-1 15,21 21-15,0-21 0,0 0 0,0 22 16,0-22-16,0 0 0,0 21 16,0-20-16,21-1 0,0 0 0,-21 0 15,21-21-15,1 21 0,-1-21 0,0 0 16,0 0-16,0 0 0,0 0 15,1 0-15,-1 0 0,0-21 16,0 0-16,0 0 0,0 0 0,22-22 16,-22 22-16,21-21 0,1-1 15,-22 1-15,21 21 0,-21-43 0,22 22 16,-22 0-16,0 21 0,0-22 16,-21 1-16,0 21 0,0 0 0,0-1 15,0 1-15,-21 21 16,0 21-1,0-21-15,-1 43 0,1-22 16,0 21-16,0-21 0,21 22 0,-21-22 16,0 21-16,21 1 0,0-1 15,0 0-15,0-21 0,0 22 0,0-1 0,0-21 16,0 22-16,0-22 16,21 0-16,-21 0 0,21 0 0,0 0 0,0-21 15,0 0-15,1 0 0,-1 0 16,0 0-16,0 0 0,0 0 15,0-21-15,22 0 0,-22 0 0,0-21 16,21 20-16,-20-20 0,20 0 16,-21 21-16,0-22 0,43-63 15,-43 64-15,21 0 0,-21-1 16,1 1-16,-22 21 0,21-21 16,-21 20-16,21-20 0,-42 42 31,0 21-31,-1 0 0,1 1 0,0-1 15,21 21-15,-21 0 16,0-20-16,0 20 0,21 0 0,-22-21 16,1 22-16,0-1 0,21 0 0,0 1 15,0-1-15,0-21 0,0 22 16,0-1-16,0-21 0,0 0 0,0 22 16,0-22-16,21 0 0,0 0 15,1 0-15,-1-21 0,0 0 16,21 0-16,-21 0 0,1 0 0,20 0 0,-21-21 15,0 0-15,22 0 0,-22 0 16,0-1-16,0 1 0,0-21 0,0 21 16,1-43-16,-22 43 15,21 0-15,-21 0 0,0 0 16,0-1-16,0 44 31,-21-1-31,21 0 16,0 0-16,0 21 0,0-20 0,0-1 15,0 0-15,0 0 0,0 0 16,0 0-16,0 1 0,0-1 0,0 0 16,21-21-1,0 0-15,0 0 0,0 0 16,0 0-16,1 0 0,-1 0 16,0-21-16,21 0 0,-21-1 0,1 1 15,20 0-15,-21 0 0,0-21 16,0 20-16,22-20 0,-22 21 15,0 0-15,-42 21 32,0 21-32,0-21 0,-1 21 15,1 0-15,21 0 0,-21 1 16,0-1-16,0 0 0,21 0 0,0 0 16,-21 0-16,-1 1 0,1-1 15,21 0 1,21-42 15,1 21-31,-1-21 16,0-1-16,0-20 0,0 21 15,0 0-15,1-22 0,20 22 0,-21 0 16,43-42-16,-43 63 0,0-22 16,21 22-16,-21-21 0,22 21 15,-22 0-15,0 21 16,0 1-16,-21-1 15,0 0-15,0 0 0,0 0 16,0 0-16,0 1 0,0-1 0,0 0 16,0 0-16,0 0 0,0 0 15,21 1-15,1-1 16,-1-21-16,0 21 16,0-21-16,0 0 0,0 0 15,1 0-15,20 0 0,-21 0 16,0-21-16,0 21 0,1-21 0,20-1 15,-21 1-15,0 0 0,0 0 0,1-21 16,-1 20-16,0-20 0,0 21 16,-21 0-16,0 0 0,0-22 0,0 22 15,0 0-15,-21 21 16,0 0-16,-22 0 16,22 0-16,0 21 0,0-21 0,-21 21 15,20 0-15,1 1 16,21-1-16,-21 0 0,21 0 15,0 0-15,0 0 0,0 1 0,0-1 16,21-21-16,-21 21 16,21-21-16,1 0 0,-1 0 0,0 0 15,0 0-15,0 0 0,0-21 16,1 21-16,-1-21 0,0 21 16,0-22-16,-21 1 0,21 21 0,0 0 15,-21-21-15,22 21 0,-1 0 16,-21 21-1,0 0-15,0 1 16,0-1-16,-21 0 0,-1 21 0,1-21 16,21 1-16,-21 20 0,0-21 0,0 21 15,0 1-15,-1-22 0,22 21 16,-21-21-16,0 64 0,0-43 16,21-20-16,-21 20 0,0 0 15,21-21-15,-22 22 0,1-1 0,21 0 16,-21 1-16,0-22 0,21 21 15,-21-21-15,21 1 0,-21-1 0,-1 0 16,22 0-16,-21-21 0,21-21 31,0 0-31,0 0 0,0-1 16,0 1-16,0 0 0,0-21 16,0 21-16</inkml:trace>
  <inkml:trace contextRef="#ctx0" brushRef="#br0" timeOffset="175404.16">24850 14901 0,'0'0'0,"-22"-42"0,1 21 0,0 0 16,0 0-16,0-1 0,0 1 0,-1 21 16,1 0-16,21-21 15,-21 21-15,42 0 31,0 21-31,22-21 16,-1 0-16,0 0 0,1 0 0,-1 0 16</inkml:trace>
  <inkml:trace contextRef="#ctx0" brushRef="#br0" timeOffset="175776.95">26162 14669 0,'0'0'0,"21"0"0,-21-22 15,21 22-15,0-21 16,1 21-16,-1 0 16,0 0-16,0 0 15,-21 21-15,0 1 16,0 20-16,-21-21 0,0 0 15,0 22-15,-1-1 0,-20 0 16,0 1-16,-1-1 0,-20 21 16,21 1-16,-1-1 0,-20 1 0,20-22 15,22 22-15,-21-1 0,0-20 16,20-1-16,1 0 0,0 1 0,0-1 16,0-21-16,0 0 0,-1 0 15,22 1-15,0-1 0,-21-21 16,21-21-1,0-1 1,-21 1-16,0 0 0</inkml:trace>
  <inkml:trace contextRef="#ctx0" brushRef="#br0" timeOffset="178676.8">16087 16362 0,'21'-21'0,"-21"0"16,0-1-1,21 1-15,-21 0 0,0 0 16,0 0-16,0 0 0,0-1 16,0 1-16,0 0 0,-21 21 31,0 0-31,-1 42 0,1-20 15,0-1-15,0 21 0,21 0 16,-21 1-16,0-1 0,-1 22 0,1-22 16,0 0-16,0 1 0,0 20 15,-22-21-15,22 1 0,0-1 0,0 0 16,0 1-16,-22-1 0,43 0 0,-21-20 16,0-1-16,21 0 15,0 0-15,-21-21 0,21-21 31,0 0-31,0 0 0,0-22 0,21 1 16,0 21-16,-21-22 0,0 1 16,21 0-16,1-1 0,-22 1 0,0 0 15,21 21-15,0-1 0,-21 1 0,21 0 16,0 42 0,-21 0-1,0 1-15,0-1 0,21 0 16,-21 21-16,0-21 0,0 22 0,0-22 15,22 21-15,-1-21 16,-21 1-16,21 20 0,0-21 0,0 0 16,0-21-16,1 21 0,20-21 15,0 0-15,-21 0 0,22 0 0,-1 0 16,0 0-16,1-21 0,-1 0 0,0 0 16,1 0-16,-1 0 0,0-1 15,-20-20-15,20 0 0,-21-1 0,0 22 16,-21-21-16,0-22 0,0 22 15,0 0-15,0-22 0,0 22 0,0 0 16,0-22-16,-21 22 0,21-1 16,-21 1-16,0 0 0,-22 21 0,22-1 15,0 1-15,-21 21 0,21 0 16,-22 0-16,1 21 0,21 1 16,-22-1-16,22 21 0,-21-21 0,21 22 15,0 20-15,-1-21 0,22 1 16,0 20-16,0-20 0,0-1 0,0 21 15,0-20-15,0-1 0,0 0 16,0 1-16,0-1 0,22-21 0,-1 22 16,0-22-16,0 0 0,21 0 0,1-21 15,-1 0-15,0 0 16,1 0-16,-1 0 0,0 0 0,1 0 16,-1-21-16,0 0 0,-20 0 0,20-1 15,-21 1-15,21 0 0,-20-21 16,-1 21-16,0-22 0,0 22 15,0-21-15,-21 21 0,0-1 0,0 1 16,0 0-16,0 0 0,0 0 0,0 0 16,-21 21-1,21 21 1,-21 0-16,0 0 0,0 0 16,21 0-16,0 1 0,-22 20 0,1-21 15,21 0-15,0 22 0,0-22 16,0 0-16,0 21 0,0-21 0,0 1 15,0-1-15,21 0 16,1-21-16,-1 0 0,21 0 16,-21 0-16,0 0 0,22 0 0,-22-21 15,21 21-15,-21-21 0,22-1 16,-1 1-16,0 0 0,1-21 0,-22 21 16,21-1-16,1-20 0,-22 21 15,21 0-15,-21-22 0,-21 22 0,21 0 16,-21 0-16,0 0 0,-21 21 31,0 0-31,0 0 16,21 21-16,0 0 0,0 0 0,0 0 15,0 1-15,0 20 16,0-21-16,0 0 0,21 0 0,0 1 16,-21 20-16,0-21 0,21 0 15,-21 0-15,22 1 0,-22-1 0,0 0 16,0 0-16,0 0 15,-22-21-15,1 0 16,0 0-16,0 0 0,0 0 16,0 0-16,-1-21 0,1 21 0,0-21 15,0 0-15,21 0 0,-21-1 0,0 1 16,21 0-16,-22 0 16,22 0-16,0 42 31,0 0-31,0 0 0,0 0 15,22 1-15,-22-1 0,21 0 0,0 0 16,0 0-16,0 0 16,0 1-16,1-22 0,-1 0 0,0 0 15,21 0-15,-21 0 0,1 0 16,20 0-16,0 0 0,1 0 0,-1-22 16,0 1-16,1 0 0,-1 0 15,0 0-15,1 0 0,-22-22 0,21 22 16,-21-21-16,0-1 0,1 22 15,-1-21-15,-21 0 0,0 20 16,0 1-16,0 0 0,0 0 0,0 0 16,0 0-16,-21 21 15,-1 0-15,1 21 0,21 0 16,-21 0-16,0 0 0,0 0 16,21 22-16,0-22 0,-21 21 0,21 1 15,0-1-15,0-21 0,0 21 0,0-20 16,0-1-16,0 0 0,0 0 15,21 0-15,-21 0 0,21-21 0,0 0 16,0 0-16,22 0 0,-22 0 16,21 0-16,-21 0 0,22-21 15,-22 0-15,21 0 0,0 0 0,-20 0 16,-1-1-16,0-20 0,0 21 16,-21 0-16,21-22 0,-21 22 0,0 0 15,0 0-15,0 0 16,-21 21-16,0 0 15,21 21 1,0 0-16,0 0 0,0 0 0,0 1 16,0 20-16,0-21 0,0 0 0,0 22 15,0-22-15,21 0 0,0 0 16,0 0-16,1-21 0,-1 21 0,21 1 16,-21-22-16,22 0 15,-1 0-15,0 0 0,1 0 0,20 0 16,-21 0-16,1-22 0,-1 1 0,-21 21 15,22-21-15,-1 0 0,-21-21 16,0 20-16,0 1 0,1-21 0,-1 21 16,0-22-16,-21 22 0,0-21 15,0 21-15,0 0 0,0-1 0,0 1 16,0 0-16,-21 21 16,0 0-16,-1 0 0,-20 0 0,21 0 15,0 21-15,0 0 0,-1 1 0,-20 20 16,21-21-16,0 21 0,0-20 15,-1 20-15,1-21 0,21 21 16,0-20-16,0-1 0,0 0 16,0 0-16,0 0 0,21-21 15,1 21-15,-1-21 0,0 0 0,0 0 16,0 0-16,0-21 0,1 0 16,-1 0-16,0 0 0,0 0 0,-21-1 15,21 1-15,-21 0 0,21-21 16,-21 21-16,0-22 0,0 22 0,0 0 15,0-21-15,0 20 16,0 1-16,0 42 16,0 1-16,0-1 15,0 0-15,-21 0 16,21 0-16,-21 22 0,21-22 0,0 0 16,0 21-16,0-21 0,0 1 15,0-1-15,21 0 0,0 0 0,1 0 16,-1-21-16,0 0 0,21 21 0,-21-21 15,22 0-15,-1 0 0,0 0 16,1-21-16,-22 0 0,21 0 0,1 0 16,-22 0-16,21-22 0,-21 1 15,0 21-15,1-22 0,-1 1 16,0 0-16,0-22 0,0 22 0,-21 0 16,0-1-16,0-20 0,21 20 0,-21 22 15,0-21-15,0 21 0,0 0 16,-21 21-16,0 0 15,0 21-15,0 0 0,0 21 16,-1 1-16,1-1 0,21 0 16,-21 1-16,21-1 0,-21 0 0,21 22 15,0-22-15,0 0 0,0 1 0,0-1 16,0-21-16,21 22 0,0-22 16,0 0-16,1 0 0,-1 0 0,0-21 15,21 0-15,-21 0 0,22 0 16,-1 0-16,-21 0 0,22-21 15,-1 0-15,-21 0 0,21 0 0,-20-1 16,20-20-16,-21 21 0,0-21 16,0 20-16,-21 1 0,0 0 0,0 0 15,0 0-15,-21 21 32,21 21-32,-21 0 0,0 0 15,21 0-15,-21 1 0,21-1 0,0 0 16,0 21-16,0-21 0,0 1 15,0-1-15,0 0 0,21-21 16,0 0 0,0 0-1,0 0-15</inkml:trace>
  <inkml:trace contextRef="#ctx0" brushRef="#br0" timeOffset="178872.68">19918 16447 0,'0'-22'16,"0"44"-16,0-65 0,-21 43 31,42 0 47</inkml:trace>
  <inkml:trace contextRef="#ctx0" brushRef="#br0" timeOffset="179484.33">20129 16552 0,'0'0'0,"22"0"0,-1 0 0,0 0 15,0 0-15,0 0 0,0 0 16,1 0-16,-1 0 0,0 0 0,0 0 16,0 0-16,0 0 15,1 0-15,-1 0 0,0 0 0,0 0 16,0 0-16,0 22 0,-21-1 15,0 0-15,0 0 0,0 0 16,-21 0-16,0 1 0,0-1 0,-21 0 16,-1 0-16,22 0 0,-21 0 15,-1 1-15,1-1 0,0 0 16,-1-21-16,1 21 0,21-21 16,0 0-16,0 21 0,42-21 31,0 0-31,21 0 15,-21 0-15,22 21 0,-1 1 0,0-22 16,-20 21-16,20 0 0,0 0 16,1 0-16,-1 22 0,-21-22 0,21 0 15,-20 0-15,-1 21 16,0-20-16,-21-1 0,21 21 0,-21-21 0,0 0 16,0 1-16,-21 20 0,0-21 15,0 0-15,-1 22 0,-20-22 16,21 0-16,-21 0 0,-1 0 0,1 0 15,0-21-15,-1 22 0,1-22 16,0 0-16,-1 0 0,1 0 0,-22 0 16,22 0-16,0 0 0,21-22 15,-22 1-15,22 0 0,0 0 0,21 0 16,0 0-16,0-1 16,0 1-16,21 0 0,21-21 0,-20 21 15,20-1-15,0 1 0,22-21 16,-22 21-16</inkml:trace>
  <inkml:trace contextRef="#ctx0" brushRef="#br0" timeOffset="181203.82">21230 16637 0,'0'0'0,"0"-42"0,0 21 0,0-22 15,0 22-15,-21-21 0,0 21 0,-22-1 16,22 22-16,0 0 0,-21 0 15,21 0-15,-22 0 0,1 22 0,0 20 16,20-21-16,-20 21 0,0-20 16,21 20-16,-1 0 0,-20 1 15,42-1-15,-21 0 0,21 1 0,0-22 0,0 21 16,0-21-16,21 0 16,-21 1-16,42-1 0,-20-21 0,20 0 15,-21 0-15,21 0 0,1 0 16,-22 0-16,21-21 0,-21 21 0,1-22 15,20 1-15,-21-21 0,0 21 16,0-22-16,1 22 0,-1-21 0,0 0 16,-21-1-16,21 1 0,0 0 0,-21 20 15,0-20-15,0 21 0,21 0 16,-21 42 15,0 0-31,0 21 0,0-20 16,0 20-16,-21 0 0,21-21 15,0 22-15,0-1 0,0 0 0,0-20 16,0 20-16,0-21 0,0 0 16,21 0-16,1 1 0,-1-22 0,0 0 15,-21 21-15,21-21 0,0 0 0,0 0 16,22 0-16,-22-21 0,0-1 16,0 1-16,0 0 0,1-21 0,-1 21 15,0-22-15,0 1 0,0-22 16,0 22-16,1 0 0,-22-22 15,21 22-15,0-22 0,0 22 0,-21 0 16,0-1-16,21 1 0,-21 21 16,0 0-16,-21 63 31,21-21-31,-21 0 0,0 22 0,0-1 16,-1 0-16,1 1 0,0 20 15,0-20-15,0-1 0,21 0 0,0 1 16,0-1-16,0 0 0,0-21 15,0 22-15,21-22 0,0 21 0,0-21 16,0-21-16,22 22 0,-22-1 0,0-21 16,21 0-16,-20 0 15,-1 0-15,0 0 0,0-21 0,21-1 16,-20 1-16,-1 0 0,-21 0 16,21-21-16,0 20 0,0-20 0,0 21 15,1-21-15,-1 20 0,0 1 16,-21-21-16,21 21 0,-21 42 31,0 0-15,0 0-16,0 0 0,0 1 0,0-1 15,0 0-15,0 0 0,0 21 16,0-20-16,0-1 0,21 0 0,0 0 16,-21 0-16,22-21 15,-1 21-15,0 1 0,0-22 0,0 0 16,0 0-16,1 0 0,-1 0 0,0 0 15,0-22-15,0 22 16,0-21-16,1 0 0,-22-21 0,21 21 16,0-1-16,-21-20 0,21 21 15,0-21-15,0 20 0,-21 1 0,0 0 16,22 21-16,-22 21 31,0 0-31,0 1 0,0-1 16,0 0-16,0 0 0,0 0 15,0 0-15,0 22 0,0-22 0,0 0 16,21 0-16,0 0 16,0-21-16,0 22 0,0-22 15,1 0-15,-1 0 16,0 0-16,0 0 0,0-22 0,-21 1 16,21 0-16,-21 0 15,0-21-15,0 20 0,0-20 0,0 21 16,0 0-16,-21-22 0,0 22 0,21 0 15,-21 0-15,0 21 0,0 0 16,-1-21-16,1 21 0,0 0 16,42 0 31,0 0-47,1 0 15,-1 0-15,0 0 0,21 0 0,-21 0 16,22 0-16,-1-21 0,-21 21 15,22 0-15,-22 0 0,21 0 0,-21 0 16,0 0-16,1 0 0,-1 0 16,0 21-16,-21 0 0,0 0 15,0 0-15,0 0 0,0 1 16,0-1-16,0 0 0,0 0 16,-21 0-16,21 0 0,0 1 0,-21-1 15,21 0-15,-22-21 0,22 21 16,0 0-16,0 0 15,0-42 32,0 0-47,0 0 0,0 0 0,22 0 16,-1-1-16,0 1 0,21 0 16,-21-21-16,22 21 0,-1-22 0,0 22 15,-20 0-15,20-21 0,0 20 0,1 22 16,-1-21-16,-21 21 15,0 0-15,0 0 0,-21 21 16,0 1-16,0 20 0,0-21 16,0 21-16,-21-20 0,0 20 15,21-21-15,0 21 0,-21-20 0,21 20 16,0-21-16,0 0 0,0 0 16,0 1-16,21-1 0,0 0 15,0-21-15,1 0 16,-1 0-16,0 0 0,0-21 0,0 0 15,0-1-15,22 1 0,-22 0 16,0 0-16,0-21 0,0 20 16,1 1-16,-1-21 0,0 21 15,0-22-15,0 22 0,-21-21 16,0 21-16,0 0 0,0-22 0,0 22 16,-21 0-16</inkml:trace>
  <inkml:trace contextRef="#ctx0" brushRef="#br0" timeOffset="181499.65">22796 16214 0,'0'0'0,"0"-21"0,-21 21 0,21-22 16,0 1-16,0 0 16,0 0-1,0 0-15,21 21 16,-21-21 0,-21 21 30</inkml:trace>
  <inkml:trace contextRef="#ctx0" brushRef="#br0" timeOffset="181744.51">21844 16425 0,'0'0'0,"21"0"15,0 0-15,0 0 16,1 0-16,20-21 0,-21 0 16,0 21-16,22 0 0,-22-21 0,0 21 15,21-21-15,-21 21 16,1 0-16,20-21 0,-21 21 0,0-22 16,0 22-16,-42 22 31,-21-22-31,0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42:51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5440 2858 0,'0'-22'31,"0"1"-31,0 42 62,0 1-46,0-1-16,-21-21 0,21 21 16,0 0-16,0 21 0,0-20 15,-22-1-15,22 0 0,0 21 0,0-21 16,0 1-16,0 20 0,0 0 16,0-21-16,0 22 0,0-22 0,0 21 15,0 1-15,0-22 0,0 21 16,0-21-16,0 0 0,0 22 0,-21-22 15,21 0-15,0 21 0,0-20 16,0-1-16,0 0 0,0 0 0,0 0 16,0 0-16,0 1 0,0-1 15,0 0-15,0 0 0,-21 0 0,21 0 16,0 1-16,0-1 16,-21 0-16,21 0 0,0 0 15,0 22-15,0-22 0,0 0 16,0 0-16,0 0 0,0 0 0,0 1 15,0-1-15,0 0 0,-21 0 0,21 0 16,0 0-16,0 1 0,0-1 16,0 0-16,0 0 0,0 0 15,0 0-15,0 1 0,0-1 16,0 0-16,0 0 0,0 0 16,0 0-16,0 1 15,0-1-15,0 0 0,0 0 16,0 0-16,0 0 15,0 1-15,0-1 0,0 0 0,0 0 16,0 0-16,0 0 0,0 1 16,0 20-16,0-21 0,0 21 0,0-20 15,0 20-15,0-21 0,0 21 16,0-20-16,0 20 0,0-21 0,0 21 16,0 1-16,0-22 0,0 21 15,0-21-15,0 22 0,0-22 0,0 0 16,0 21-16,21-20 0,-21 20 15,0-21-15,0 21 0,0-20 0,0 20 16,0-21-16,0 21 0,21 1 0,-21-1 16,0-21-16,21 22 15,-21-1-15,0-21 0,0 21 0,0 1 16,0-22-16,0 21 0,0-21 16,0 22-16,0-22 0,0 21 0,0-21 15,0 22-15,21-22 0,-21 21 0,0-21 16,0 22-16,22-22 0,-22 21 15,0-21-15,0 22 0,0-1 0,0-21 16,0 22-16,0-1 0,0-21 16,0 21-16,0-20 0,0 20 0,0 0 15,0-21-15,0 1 0,0 20 0,0-21 16,0 21-16,0-20 0,0 20 16,0-21-16,0 21 0,0 1 15,0-22-15,0 21 0,0 1 0,0-1 16,0 0-16,0 1 0,0-22 15,0 21-15,0 0 0,0 1 0,0-1 16,0-21-16,0 22 0,0-1 16,0 0-16,0-21 0,0 22 0,0-1 15,0 0-15,0-20 0,-22 20 0,22 0 16,0 1-16,-21-1 0,21 21 16,0-20-16,0-1 0,0 0 0,0 1 15,-21-1-15,21 0 0,0 1 16,0 20-16,0-20 0,0-22 15,0 21-15,-21 0 0,21 1 0,0-1 16,0 0-16,0 22 0,0-22 16,0 1-16,0-1 0,-21 0 0,21 1 15,0 20-15,-21-21 0,21 1 0,0-1 16,0 0-16,-22 1 0,22-1 16,0 0-16,0 1 0,0-1 0,-21 22 15,21-22-15,-21 0 0,21 22 0,0-22 16,0 0-16,0 22 0,-21-22 15,21 1-15,0-1 0,-21 21 0,21-20 16,0-1-16,-21 0 0,21 1 16,0-1-16,0 22 0,-22-22 15,22 21-15,-21-20 0,21 20 0,0-20 16,0 20-16,-21-21 0,21 22 16,-21-22-16,21 22 0,0-22 0,-21 0 15,21 1-15,0 20 0,0-20 0,0-1 16,0 0-16,-21 22 0,21-22 15,0 0-15,0 22 0,0-22 0,0 1 16,0-1-16,0 0 0,0 1 0,0-1 16,0 0-16,0 1 0,0-22 15,0 21-15,0 0 0,0-20 0,0 20 16,0-21-16,0 21 0,0-20 16,0-1-16,0 0 0,0 21 15,0-21-15,0 1 0,0-1 16,0 0-16,0 0 15,0-42 32,0 0-47,-22 0 0,22-1 16,0-20-16,0 0 0</inkml:trace>
  <inkml:trace contextRef="#ctx0" brushRef="#br0" timeOffset="2644.48">5588 2794 0,'0'0'0,"-21"0"46,0 0-30,-1 0 0,1 0-1,0 0-15,0 0 16,0 0-16,0 0 16,21 21-1,21-21 48,0 21-63,0-21 15,0 0-15,0 0 0,22 0 16,-22 0-16,0 0 0,21 0 0,1 0 16,-22 0-16,21 0 0,1 0 15,-1 0-15,0 0 0,1 0 0,-1 0 16,21 0-16,-20 0 0,-1 0 15,0 0-15,1 0 0,-1 0 0,0 0 16,22 0-16,-22 0 16,22 0-16,-1 0 0,1 0 0,20 0 15,-20 0-15,-1 0 0,22 0 16,-21 0-16,-1 0 0,1-21 0,-1 21 16,1 0-16,-1 0 0,1 0 0,-22 0 15,21 0-15,1 0 0,-1 0 16,-20 0-16,20 0 0,1 0 0,-1 0 15,22 0-15,-22 0 0,1 0 16,21 0-16,-22-21 0,1 21 0,20 0 16,-20 0-16,20 0 0,1 0 15,0 0-15,-1 0 0,1 0 0,0 0 16,21 0-16,-22 0 16,1 0-16,21 0 0,-22 0 0,1 0 15,21 0-15,0 0 0,0 0 0,-1 0 16,1 0-16,0 0 0,0 0 15,0 0-15,-22 0 0,22 0 0,-21 0 16,21 0-16,-22 0 0,1 0 16,21 0-16,-21 0 0,20 0 0,-20 21 15,0-21-15,-1 0 0,-20 0 16,21 0-16,-22 0 0,1 0 0,-1 0 16,1 0-16,-1 0 0,1 21 15,-1-21-15,-21 0 0,22 0 0,-22 0 16,-21 0-16,22 0 0,-22 0 15,0 0 1,0 0 0,-21 22 77,0-1-93,0 0 16,0 0 0,-21-21-16,21 21 0,0 0 15,0 1-15,0-1 0,0 0 16,0 0-16,0 0 0,0 0 16,-21 1-16,21-1 0,0 21 0,0-21 15,0 22-15,-21-22 0,0 21 16,21-21-16,-22 22 0,22-1 0,0-21 15,-21 21-15,21 1 0,-21-22 16,21 21-16,-21 1 0,21-22 0,0 21 16,0-21-16,0 22 0,0-1 0,-21-21 15,21 21-15,0 1 0,0-1 16,-21 0-16,21 1 0,0-1 16,0 0-16,0 1 0,0-1 0,0 0 15,0 1-15,0-1 0,0 0 16,0 1-16,0-1 0,0 0 0,0 1 15,0-1-15,0 0 0,0 1 16,0-1-16,0 0 0,0 1 0,0 20 16,0-20-16,0 20 0,0-21 15,0 22-15,0-22 0,0 1 0,0 20 16,0-21-16,0 22 0,0-22 0,0 1 16,0 20-16,0-21 0,0 22 15,0-22-15,0 22 0,0-1 16,0-20-16,0 20 0,0-21 0,0 22 15,0-22-15,0 22 0,0-22 16,0 22-16,0-1 0,0-21 0,0 22 16,0-1-16,0 1 0,0-1 15,0 1-15,0-1 0,0 1 0,0-1 16,0 1-16,0-1 0,0 1 0,0-1 16,-22 1-16,22 21 0,0-22 15,-21 1-15,21-1 0,0 22 0,0-22 16,0 1-16,0-1 0,0 1 0,0-1 15,-21 1-15,21-1 0,0 1 16,0-1-16,0 22 0,0-22 0,0 1 16,0-1-16,0 1 0,0-22 0,0 22 15,-21-1-15,21 1 16,0-1-16,0 1 0,0-1 0,0 1 16,0-1-16,0 1 0,0-1 0,-21 1 15,21-1-15,0-20 0,-21 20 16,21 1-16,0-1 0,0 1 0,0-1 15,0 1-15,-22-1 0,22 1 0,0-1 16,-21 1-16,21-1 0,0-21 16,0 22-16,0-1 0,0-20 0,-21 20 15,21 1-15,-21-1 0,21 1 0,0-1 16,0 1-16,-21-22 0,21 22 16,-21-1-16,21-21 0,0 22 15,0-22-15,0 22 0,-22-22 0,22 0 16,0 22-16,-21-22 0,21 22 15,0-22-15,0 0 0,0 22 0,-21-22 16,21 1-16,-21-1 0,21 0 0,0 1 16,-21-1-16,21 0 0,0 1 15,0-22-15,0 21 0,0-21 0,-21 22 16,21-22-16,0 0 0,0 21 0,0-21 16,0 1-16,0-1 0,0 0 15,0 0-15,-22 0 0,22 0 0,0 1 16,0-1-16,0 0 0,0 0 15,0 0 1,-21-21 15,0-21-15,21 0-16,-21 21 16,21-21-16,-21 0 0,0-1 0</inkml:trace>
  <inkml:trace contextRef="#ctx0" brushRef="#br0" timeOffset="3987.71">5313 12044 0,'0'0'16,"-64"42"-1,43-42-15,0 21 16,0-21-16,0 0 0,21 22 15,-22-22-15,1 21 0,0-21 16,21 21 0,21 0 15,0-21-31,1 0 16,-1 0-16,0 0 0,0 0 15,0 0-15,0 0 0,22 21 16,-22-21-16,21 0 0,1 0 0,20 0 15,-21 0-15,22 0 0,-1 0 0,1 0 16,-1 0-16,22 0 0,-21 0 16,-1 0-16,22 0 0,-22 0 0,22 0 15,-22 0-15,22 0 0,21 0 16,-21 0-16,-1 0 0,1 0 0,21 0 16,-22 0-16,1 0 0,0 0 15,-1 0-15,1 0 0,21 0 16,-21 0-16,20 0 0,1 0 0,-21 0 15,21 0-15,0 0 0,-22 0 16,22 0-16,-21 0 0,-1 0 0,22 0 16,-21 21-16,0-21 0,20 0 0,-20 0 15,0 0-15,-1 0 0,-20 22 16,21-22-16,-1 0 0,-20 0 0,-1 0 16,1 21-16,-1-21 0,1 0 0,-1 0 15,1 0-15,-1 0 0,1 21 16,-1-21-16,1 0 0,-1 0 0,1 0 15,-22 0-15,22 0 16,-22 0-16,21 0 0,-20 0 0,-1 0 16,0 0-16,1 0 0,-22 0 0,21 0 15,-21 0-15,22 0 0,-1 0 16,-21 0-16,22 0 0,-1 0 0,0 0 16,1 0-16,-1 0 0,0-21 0,1 21 15,-22 0-15,21 0 0,0 0 16,1 0-16,-22 0 0,21 0 0,-21 0 15,22 0-15,-22 0 0,0 0 16,0 0-16,0-21 16,1 21-1,-1 0 110,-21-22-125,21 22 16,0 0 0,-21-21 62,21 21-63,0-21-15</inkml:trace>
  <inkml:trace contextRef="#ctx0" brushRef="#br0" timeOffset="4155.6">11472 12150 0,'0'0'16,"21"0"47,1 0-48,-22-21-15</inkml:trace>
  <inkml:trace contextRef="#ctx0" brushRef="#br0" timeOffset="6359.37">22077 2540 0,'0'-21'32,"-21"42"30,21 0-46,-22 0-16,1 1 15,21-1-15,0 0 0,0 0 16,0 0-16,0 0 16,0 1-16,0-1 0,0 0 0,-21 0 15,21 0-15,0 0 0,0 1 16,-21-1-16,21 0 0,0 21 0,0-21 15,0 1-15,0-1 0,0 0 16,0 0-16,0 21 0,0-20 16,0-1-16,0 21 0,0-21 0,0 22 15,0-1-15,0-21 0,0 21 16,0 1-16,0-1 0,0-21 0,0 22 16,0-1-16,0-21 0,-21 21 15,21 1-15,0-1 0,-21-21 0,21 22 16,0-1-16,0 0 0,-22-21 15,22 22-15,-21-1 0,21 22 0,0-22 16,0 0-16,-21 1 0,21-1 16,-21 0-16,21 22 0,-21-22 0,21 0 15,0 1-15,-21-1 0,21 0 16,-22 1-16,22-1 0,0-21 16,-21 22-16,0-1 0,21 21 0,-21-20 15,21-1-15,0 0 0,-21 1 16,0-1-16,21 22 0,-22-22 0,22 0 15,0 1-15,0-1 0,0 0 0,-21 1 16,21-1-16,0 0 0,-21 1 16,21-1-16,0 21 0,0-20 0,0-1 15,0 22-15,-21-22 16,21 21-16,-21-20 0,21 20 0,0 1 0,0-22 16,-21 22-16,-1-22 0,22 0 15,-21 22-15,21-1 0,-21 1 16,0-22-16,21 22 0,-21-1 0,21 1 15,-21-1-15,21 1 0,-22-1 16,1 1-16,21-1 0,0-21 0,0 22 16,-21-1-16,21 1 0,-21-1 0,21 22 15,-21-21-15,21-1 0,0 1 16,0 20-16,-21-20 0,21-1 0,-22 1 16,22-1-16,-21 22 0,21-22 15,-21 22-15,21-21 0,0 20 0,-21-20 16,21 20-16,-21-20 0,21-1 15,0 22-15,-21-21 0,21 20 0,-22-20 16,22 20-16,-21-20 0,21 21 16,-21-22-16,21 22 0,0-22 0,0 1 15,-21 20-15,21-20 0,-21-1 16,0 22-16,21 0 0,-22-22 0,22 22 16,-21-22-16,21 1 0,-21 21 0,21-22 15,-21 1-15,0 20 0,21-20 16,-21-1-16,21 22 0,-22-22 0,1 22 15,21-21-15,0-1 0,-21 1 16,0 20-16,21-41 0,-21 20 16,21 1-16,0-1 0,0 1 0,0-1 15,-21 1-15,21-1 0,0 1 16,0-22-16,0 21 0,0-20 0,0-1 16,0 0-16,0 1 0,0-1 0,0 0 15,0-20-15,0-1 0,0 0 16,0 0-16,0 0 0,0 0 0,0-42 31,21 0-31,-21 0 0,0 0 16,0 0-16,0-22 0,0 1 0,0 0 15,0-22-15,0 1 0</inkml:trace>
  <inkml:trace contextRef="#ctx0" brushRef="#br0" timeOffset="10742.87">22183 2667 0,'-22'0'16,"22"-21"-16,-21 21 16,0 0-16,21-21 15,-21 21 1,0 0-1,21 21 32,21-21-31,0 0-16,0 0 0,0 0 16,1 21-16,20-21 0,0 0 15,1 0-15,-1 0 0,21 0 0,1 0 16,-1 0-16,1 0 0,21 0 15,-22 0-15,22 0 0,-22 0 0,22 0 16,-22 0-16,1 0 0,21 0 16,-22 0-16,22 21 0,-1-21 0,1 0 15,0 0-15,-1 0 0,1 0 16,0 0-16,-1 21 0,1-21 0,-21 0 16,-1 0-16,22 22 15,-22-22-15,1 0 0,-1 0 0,1 21 16,-1-21-16,1 0 0,-1 0 15,1 21-15,-1-21 0,1 0 0,-1 0 16,1 0-16,-1 21 0,1-21 16,-1 0-16,1 0 0,-1 0 0,1 0 15,-22 0-15,22 0 0,-1 21 16,-21-21-16,22 0 0,-22 0 0,22 0 16,-22 0-16,22 0 0,-22 0 15,0 21-15,22-21 0,-22 0 0,0 0 16,1 0-16,-1 0 0,0 0 15,1 0-15,-1 0 0,-21 0 16,22 0-16,-1 0 0,0 0 16,-21 0-16,22 0 0,-22 0 0,21 0 15,-21 0-15,22 0 0,-22 0 16,0 0-16,21 0 0,-20 0 0,-1 0 16,0 0-16,0 0 0,21 0 0,-20 0 15,20 0-15,-21 0 0,21 0 16,1 0-16,-1 0 0,-21 0 0,22 0 15,-1 0-15,0 0 0,-21 0 16,22 0-16,-22 0 0,0 22 0,0-22 16,22 0-16,-22 0 15,0 0-15,0 0 0,0 0 16,0 0-16,1 0 16,-1 0-16,0 0 0,0 0 15,0 0-15,0 0 0,1 0 16,-1 0-1,0 0 1,0 0-16,-21-22 16,21 22-16,0 0 15,1 0 1,-1 0 0,-21 22 30,0-1-30,-21-21-16,21 21 0,0 0 16,-22 0-16,22 0 0,0 1 15,-21-1-15,21 0 0,0 0 16,0 21-16,0-20 0,0 20 0,0 0 16,0 1-16,0 20 0,0-21 15,0 1-15,0 20 0,0-20 0,0 20 16,0-21-16,0 1 15,0 20-15,0-20 0,0 20 0,0-21 16,0 22-16,0-1 0,0-20 16,0 20-16,0 1 0,0-1 0,0 1 15,0-1-15,0 1 0,0-22 0,0 22 16,0-1-16,0 1 0,0-1 16,0 1-16,-21-1 0,0 22 0,21-22 15,-21 1-15,21-1 0,0 1 16,-21-1-16,-1 1 0,1-1 0,21 22 15,-21-22-15,0 1 0,21 21 16,-21-22-16,21 22 0,-21-22 16,-1 1-16,22 20 0,-21-20 0,21-1 15,0 1-15,-21-1 0,21 1 16,-21 21-16,21-22 0,-21 1 0,21-1 16,0 1-16,-21-1 0,21 1 15,-22-1-15,22-21 0,0 22 0,-21 21 16,21-22-16,-21 1 0,21-1 0,-21 22 15,21-22-15,0 1 0,0-1 16,0 1-16,-21-1 0,21 1 0,0-1 16,0 1-16,-21-22 0,21 43 15,0-22-15,0 1 0,0-1 0,0 1 16,0-1-16,-22 1 0,22-22 16,-21 22-16,21-1 0,0 1 15,0-1-15,-21 1 0,21-1 0,-21 1 16,21-1-16,0 1 0,0-1 0,0 1 15,0-1-15,0-21 0,-21 22 16,21-1-16,0-20 0,0 20 0,-21 1 16,21-22-16,0 22 0,0-1 15,0 1-15,0-22 0,-22 21 0,22 1 16,0-22-16,-21 1 0,21 20 0,0-21 16,0 1-16,0 20 0,0-20 15,0-1-15,-21 21 0,21-20 0,0 20 16,-21-20-16,21 20 0,0-21 15,0 1-15,0-1 0,0 0 16,-21 1-16,21-1 0,0 0 0,-21 1 16,21-1-16,0 0 0,-22 1 0,22-1 15,0 0-15,0 1 0,0-22 16,-21 21-16,21 1 0,-21-1 0,21 0 16,0 1-16,0-1 0,0 0 15,-21-21-15,21 22 0,-21-22 0,21 21 16,0-21-16,0 1 0,0-1 0,-21 21 15,21-21-15,-22-21 0,22 21 16,-21 1-16,21-1 0,0 0 16,-21-21-16,21 21 0,-21-21 15,21 21-15,-21-21 0,21 21 0,-21-21 16,21 22-16,0-1 16,-22-21-16,22 21 0,0 0 15,-21-21-15,21 21 0,0 0 0,0 1 16,0-1-16,0 0 15,0 0-15,0 0 0,0 0 16,0 1-16,0-1 0,0 0 16,0 0-16,0 0 15,0 0-15,0 1 0,0-1 16,0 0-16,0 0 0,0 0 16,0 0-1,0 1-15,0-1 16,0 0-16,-21-21 15,0 21-15,21 0 16,-21-21 0,0 21-1,-1-21 1,22 22 0,-21-22-16,0 0 0,0 0 15,0 0 1,0 0-16,21 21 0,-22-21 0,1 0 15,0 0 1,0 0-16,0 0 0,0 0 0,-1 0 16,1 0-16,0 0 0,0 0 0,-21 0 15,20 0-15,-20 0 0,21 0 16,-21 0-16,-1 0 0,1 0 0,0 0 16,-1 0-16,1 0 0,-22 0 0,22 0 15,0 0-15,-1 0 0,-20 0 16,21 0-16,-1 0 0,1 0 0,0 0 15,-22 0-15,22 0 0,-1 0 0,-20 0 16,-1-21-16,22 21 0,-21 0 0,-1 0 16,-21-22-16,22 22 15,-1 0-15,1 0 0,-1 0 0,22 0 16,-21 0-16,20 0 0,-20 0 0,20 0 16,1 0-16,0 0 0,-22 0 15,22-21-15,0 21 0,-22 0 0,22 0 16,-22 0-16,1 0 0,-1 0 0,1-21 15,-1 21-15,1 0 0,20 0 0,-20-21 16,21 21-16,-1 0 0,-20 0 16,20 0-16,1 0 0,0-21 0,-1 21 15,1 0-15,0 0 0,-1 0 0,-20 0 16,21 0-16,-1 0 0,1-21 16,0 21-16,-1 0 0,1 0 15,0 0-15,-1 0 0,1 0 0,0 0 16,20 0-16,-20-22 0,21 22 15,-21 0-15,20 0 0,1 0 0,-21 0 16,21 0-16,0 0 0,-22 0 0,22 0 16,0 0-16,0 0 0,0 0 15,-1 0-15,1 0 0,0 0 0,0 0 16,0 0-16,0 0 0,-1 0 16,1 0-16,0 0 15,0 0-15,0 0 0,0 0 16,-1 0-16,1 0 0,0 0 0,0 0 15,0 0-15,0 0 16,-1 0 0,1 0-16,0 0 15,0-21 1,0 21-16,0 0 16,-1 0-16,1 0 31,0-21-31,0 21 15,0 0-15,0 0 16,-1 0 0,1 0-16,0 0 15,0 0-15,0 0 16,0 0-16,-1 0 16,1 0-1,0 0-15,0 0 16,0 0-1,0 0-15,-1-21 16,1 21 0,0 0-16,0 0 0,0 0 15,0 0 1,-1-21-16,1 21 16,0 0-1,0 0 1,0 0-1,21-21-15,-21 21 32,-1 0-32,1 0 15,0 0 1,0 0-16,0 0 16,21-22-1,-21 22-15,-1 0 31,1 0 16,21-21-47,-21 21 63,0 0-32,0 0 0,0 0-15,-1 0-16,1 0 31,0 0-15,0 0 78,0 0-63,21-21-16,-21 21 1,21-21-16,-22 21 31,22-21-31,0 0 32,0-1-32,0 1 15,0 0-15,0 0 16,0 0-1,0 0-15,0-1 16,0 1-16,0 0 16,0 0-16,0 0 15,0 0-15,0-1 0,0 1 16,0 0 0,0 0-1,22 21 1,-1 0-16,-21-21 15,21 21-15,0 0 16,0 0 0,0 0-16</inkml:trace>
  <inkml:trace contextRef="#ctx0" brushRef="#br0" timeOffset="10883.78">20849 11811 0</inkml:trace>
  <inkml:trace contextRef="#ctx0" brushRef="#br1" timeOffset="17415.91">6202 1397 0,'0'0'0,"0"-21"16,0 42 15,0 0-31,0 0 0,0 1 0,-21-1 16,-1 21-16,1 0 0,21 22 15,-21-22-15,0 1 0,21 20 0,-21-21 16,0 22-16,21-22 0,-22 1 0,1-1 16,21 0-16,-21 1 0,21-1 15,0-21-15,0 0 0,0 0 0,0 1 16,0-1-16,0-42 47</inkml:trace>
  <inkml:trace contextRef="#ctx0" brushRef="#br1" timeOffset="17711.74">6138 1503 0,'0'0'0,"0"-21"0,0 0 0,0-1 0,21 22 31,1 0-31,-22 22 15,21-1 1,-21 21-16,21-21 0,-21 22 0,0-1 16,0 0-16,0 1 0,0 20 15,0-21-15,0 1 0,0-1 0,0 0 16,0 1-16,0-1 0,0 0 16,0-20-16,0-1 0,0 21 0,0-21 15,0 0-15,0 1 0,-21-22 16,0 0-1,-1-22 17</inkml:trace>
  <inkml:trace contextRef="#ctx0" brushRef="#br1" timeOffset="17923.75">5842 2096 0,'0'0'0,"0"-22"31,21 22-15,0 0-16,0-21 0,22 21 16,-22-21-16,0 21 0,21-21 0,1 21 15,-22-21-15,21 21 0,1-21 16,-1-1-16,0 22 0,-21-21 0,22 0 16,-1 21-16,-21-21 15,0 21-15,1 0 0,-1-21 0</inkml:trace>
  <inkml:trace contextRef="#ctx0" brushRef="#br1" timeOffset="18571.71">6456 1863 0,'-21'0'16,"-22"84"-1,43-62 1,-21-1-16,21 0 0,0 21 0,0-21 16,-21 1-16,21-1 0,0 0 15,0 0-15,0 0 0,0 0 16,-21 1-16,21-1 15,0-42 32,0-1-47,0 1 0,0 0 16,0 0-16,0 0 16,21 0-16,-21-22 0,0 22 0,21 0 15,0 0-15,0-22 0,1 22 0,-1 0 16,0 21-16,0-21 0,0 0 15,0 21-15,1 0 0,-1 0 0,0 0 16,0 0-16,0 21 0,0 0 16,1 0-16,-22 0 0,0 1 15,21-1-15,-21 0 0,0 0 16,0 0-16,0 22 0,0-22 0,0 0 16,0 0-16,0 0 0,0 0 15,-21 1-15,21-1 16,-22-21-16,1 0 15,21-21 1,0-1 0,0 1-16,0 0 15,0 0-15,21 0 0,-21 0 0,22-1 16,-1-20-16,0 21 0,0-21 16,0 20-16,0 1 0,1 0 15,20 0-15,-21 21 0,0 0 16,22 0-16,-22 0 0,0 0 0,0 0 15,0 0-15,0 21 0,1 0 0,-22 0 16,0 22-16,0-22 0,0 0 16,0 0-16,0 0 0,0 22 0,0-22 15,-22 0-15,1 0 0,0 0 16,0-21-16,0 22 0,21-1 0,-21 0 16,-1-21-16,22 21 15,-21-21-15,42-21 47</inkml:trace>
  <inkml:trace contextRef="#ctx0" brushRef="#br1" timeOffset="19135.39">7514 1947 0,'0'0'0,"0"-21"0,0 0 0,0 0 15,0 0-15,0 0 16,-21 21-16,0 0 16,0 0-16,-1 0 0,1 0 15,0 0-15,0 21 0,0 0 16,0 0-16,-1 0 0,1 0 0,0 1 15,0 20-15,0-21 0,0 21 0,-1-20 16,22-1-16,0 0 0,0 0 16,0 0-16,0 0 0,0 1 0,0-1 31,22-21-31,-1 0 0,0 0 16,0 0-16,0 0 0,0-21 15,1 21-15,-1-22 0,0 1 16,0 21-16,-21-21 0,21 0 0,0 0 15,1 0-15,-22-1 16,0 1-16,0 0 0,0 0 0,0 0 16,0 0-16,0-1 0,0 44 47,0-1-47,0 0 0,0 0 15,0 0-15,0 0 0,0 1 16,0-1-16,0 0 0,0 0 15,0 0-15,0 0 0,0 1 0,21-22 32,0 0-32,0 0 15,0 0-15,0 0 16,-21-22-16,22 1 0,-1 21 16,-21-21-16</inkml:trace>
  <inkml:trace contextRef="#ctx0" brushRef="#br1" timeOffset="19764.03">7768 1820 0,'0'22'31,"21"-1"-15,0-21-16,1 0 0,-1 0 15,0 0-15,0 0 0,21 0 0,-20 0 16,20 0-16,-21 0 0,21 0 0,-20 0 16,-1-21-16,0 21 0,0 0 15,0 0-15,0 0 0,-42 0 32,0 0-17,0 0-15,0 21 0,-22 0 16,22-21-16,0 21 0,-21 0 0,21 0 15,-22 22-15,22-22 0,-21 0 16,-1 0-16,22 0 0,-21 22 0,21-22 16,0 0-16,-22-21 0,22 21 0,0 0 15,0 1 1,0-22-16,42-22 62,0 22-62,-21-21 16,21 21-16,0-21 0,0 0 0,1 21 16,-1-21-16,0 0 0,0 21 15,0 0-15,0 0 0,1 0 0,-1 0 16,0 0 0,0 0-16,-21 21 0,0 0 15,21 0-15,-21 0 0,21 0 16,-21 1-1,0-1-15,22-21 0,-1 0 16,0 0 0,0 0-16,0 0 15,0 0-15,1 0 16,-1 0-16,-21-21 0,21 21 16,0-22-16,0 22 0</inkml:trace>
  <inkml:trace contextRef="#ctx0" brushRef="#br1" timeOffset="21024.31">8572 1820 0,'0'0'0,"-63"0"16,42 22-1,0-22-15,-1 21 16,1 0-16,0 0 0,0 0 0,0 0 15,0 1-15,21 20 0,-22-21 16,1 0-16,21 0 0,-21 1 0,21-1 16,0 0-16,0 0 0,0 0 15,0 0-15,0 1 0,21-22 16,0 0-16,1 0 16,-1 0-16,0 0 0,0 0 15,0 0-15,0-22 0,1 22 0,-1-21 16,0 21-16,-21-21 0,21 0 15,-21 0-15,0 0 16,0-1-16,0 1 0,0 0 16,0 0-16,0 0 0,-21 0 15,21-1-15,0 1 0,0 0 16,0 0-16,0 0 16,0 0-16,21-1 0,0 22 15,0 0-15,1-21 0,-1 21 16,0 0-16,21 0 0,-21 0 0,22 0 15,-22 0-15,21 0 0,-21 21 16,1 1-16,-1-1 0,0 0 16,0 0-16,-21 0 0,0 0 0,0 1 0,21-1 15,-21 0-15,0 21 16,0-21-16,0 1 0,0-1 0,-21 0 16,21 0-16,0 0 15,-21-21-15,21 21 0,-21-21 16,21-21 15,0 0-15,0 0-16,0 0 15,0 0-15,0-1 0,0 1 0,0 0 16,21 0-16,0-21 0,0 20 16,0 1-16,1-21 0,20 21 0,-21 0 15,21-1-15,-20 1 0,20 21 16,-21 0-16,21 0 0,-20 0 15,-1 0-15,21 0 0,-21 0 0,0 21 16,1 1-16,-22-1 0,0 0 16,21 21-16,-21-21 0,0 1 0,0-1 15,0 21-15,0-21 0,0 0 0,0 1 16,0-1-16,0 0 0,0 0 16,0 0-16,0 0 15,-21-21-15,21 22 16,-22-22-1,1 0 17,21 21 30,0 0-15,-21-21 234,0 0-249</inkml:trace>
  <inkml:trace contextRef="#ctx0" brushRef="#br1" timeOffset="23172.06">6096 3387 0,'0'0'0,"0"-21"16,0-1-1,0 1 1,0 0-1,0 42 32,0 0-47,0 1 0,0-1 16,0 21-16,0-21 0,0 22 0,-21-1 16,21 0-16,0 1 0,0 20 15,0-21-15,-21 1 0,21 20 0,0-20 16,0 20-16,0 1 0,0-1 15,0-21-15,0 1 0,0 20 16,-22-20-16,22-1 0,-21-21 0,21 21 16,0-20-16,0-1 0,0 0 0,0 0 15,0 0-15,0-42 47,0 0-47,0 0 16,0 0-16,0-1 0</inkml:trace>
  <inkml:trace contextRef="#ctx0" brushRef="#br1" timeOffset="24223.46">6117 3260 0,'21'0'62,"22"0"-62,-22 0 0,21 0 16,0 0-16,1 0 0,20 0 0,-20 0 16,41 0-16,-20-21 0,20 21 15,-20 0-15,21 0 0,-1 0 0,1-22 16,-22 22-16,22 0 0,-21 0 16,-1 0-16,22 0 0,-22-21 0,22 21 15,-22 0-15,1 0 0,-1 0 16,1 0-16,-22 0 0,1 0 0,-1 0 15,0 0-15,-21 0 16,1 0-16,-1 0 0,0 0 16,0 0-1,-21 21 1,0 1 0,0-1-16,0 0 0,0 0 15,0 0-15,0 0 16,0 1-16,0-1 0,0 0 0,-21 0 15,21 21-15,-21-20 0,21-1 16,-21 21-16,21 0 0,0-20 0,-22 20 16,22 0-16,-21 1 0,21-22 15,-21 21-15,21 0 0,0 1 16,0-1-16,0 0 0,0 1 0,0-1 16,0-21-16,0 22 0,0-1 15,0-21-15,0 0 0,0 22 0,0-22 16,0 0-16,0 0 0,0 0 0,0 0 15,0 1-15,-21-1 16,21 0-16,-21-21 0,0 21 16,-1-21-1,1 0-15,0 0 16,0 21-16,0-21 0,0 0 16,-1 0-16,-20 0 0,21 0 0,0 0 15,-22 0-15,1 0 0,0 0 16,-1 0-16,1 0 0,0 0 15,-22 0-15,1 0 0,-1 0 0,1 0 16,-1 0-16,1 0 0,-22 0 0,22 0 16,-1 0-16,1 0 0,-1 0 15,1 0-15,-1 0 0,1 0 0,-1 0 16,1 21-16,20-21 0,-20 0 16,20 0-16,1 0 0,0 0 0,-1 0 15,22 0-15,0 0 0,0 0 0,0 0 16,0 0-1</inkml:trace>
  <inkml:trace contextRef="#ctx0" brushRef="#br1" timeOffset="25150.93">5694 5313 0,'0'0'0,"0"21"47,-21 0-47,21 0 15,0 1-15,-22-22 16,22 21-16,0 0 15,22-21 17,-1 0-32,0 0 15,0 0-15,-21-21 0,21 21 16,-21-21-16,0-1 16,0 1-1,-21 21 1,0 0-16,0 0 15,0 0 1,21 21 0,0 1-1,21-22 17,0 0-32,0 0 15,0 0-15</inkml:trace>
  <inkml:trace contextRef="#ctx0" brushRef="#br1" timeOffset="25459.75">6096 5165 0,'21'0'47,"0"0"-47,0 0 15,22 0-15,-22 0 0,0 0 0,21 0 16,-20 0-16,20 0 0,0 0 16,1 0-16,-22 0 0,21 0 15,-21 0-15,22 0 0,-22 0 0,0 0 16,0 0-16,0 0 0,-42 0 31,0 0-15</inkml:trace>
  <inkml:trace contextRef="#ctx0" brushRef="#br1" timeOffset="25891.5">6413 5165 0,'-21'21'15,"21"0"1,0 0-16,0 0 0,0 1 0,0-1 16,0 0-16,0 0 0,0 0 15,0 22-15,0-1 0,0-21 0,0 21 16,0 1-16,0-1 0,0-21 15,0 22-15,0-1 0,0-21 0,0 21 16,0-20-16,0 20 0,0-21 16,-21 0-16,21 0 0,-21-21 0,0 22 15,0-1-15,-1 0 16,1-21-16,0 21 0,0-21 16,0 0-16,-22 0 0,22 0 15,0 0-15,0 0 0,0 0 0,0 0 16,21-21-16,-22 21 0,1-21 15,0 0-15,21-1 0,0 1 16,0 0 0,0 0-16,0 0 31,21 21-31,0 0 0,1 0 16,-1 0-16,0-21 0,0 21 0</inkml:trace>
  <inkml:trace contextRef="#ctx0" brushRef="#br1" timeOffset="26456.18">6900 5525 0,'0'-22'15,"-21"1"1,0 21-16,0 0 0,0 0 16,-1 0-16,1 0 0,0 0 15,0 21-15,0 1 0,0-1 0,-22 0 16,22 0-16,0 21 0,0-20 16,0 20-16,-1-21 0,1 21 0,21-20 15,0 20-15,-21-21 0,21 0 16,0 0-16,0 1 0,0-1 0,0 0 15,0 0-15,21-21 16,0 0 0,1 0-16,-1 0 0,21 0 0,-21-21 15,0 0-15,1 0 0,-1 21 16,21-22-16,-21 1 0,0 0 0,1 0 16,-1-21-16,0 20 0,0 1 0,0 0 15,-21 0-15,0-21 0,21 20 16,-21 1-16,0 0 0,0 0 15,0 42 17,0 0-32,0 0 0,0 1 0,0-1 15,0 0-15,0 0 0,0 0 16,0 22-16,0-22 0,0 0 16,0 0-16,0 0 15,0 0-15,22 1 0,-22-1 16,21-21-16,0 0 15,0 0-15,0 0 16,0 0-16</inkml:trace>
  <inkml:trace contextRef="#ctx0" brushRef="#br1" timeOffset="26715.03">7175 5482 0,'0'21'16,"0"1"-16,22-1 15,-22 0-15,0 0 0,21 21 16,-21-20-16,0-1 0,0 21 0,0-21 16,0 0-16,0 1 0,0-1 15,0 0-15,0 0 0,0 0 0,0 0 16,0 1-16</inkml:trace>
  <inkml:trace contextRef="#ctx0" brushRef="#br1" timeOffset="26987.88">7514 5482 0,'-21'21'15,"21"1"-15,-21-1 16,0-21-16,-1 21 0,1 0 0,21 21 16,-21-20-16,0-1 0,0 0 15,0 21-15,-1-21 0,1 1 16,0-1-16,0 0 0,0 0 0,21 0 15,0 0-15,0 1 0,21-22 32,0 0-17,0-22-15,0 22 0</inkml:trace>
  <inkml:trace contextRef="#ctx0" brushRef="#br1" timeOffset="27523.57">7832 5546 0,'-43'-43'32,"22"43"-32,0 0 0,0 0 15,0 0-15,-1 0 0,1 22 16,21-1-16,-21 0 0,0 0 15,0 0-15,0 0 0,-1 1 16,22 20-16,-21-21 0,21 0 0,-21 22 16,21-22-16,-21 0 0,21 0 0,0 0 15,0 0-15,0 1 0,0-1 16,21-21 0,0 0-16,0 0 0,1 0 15,-1 0-15,0-21 0,0 21 16,0-22-16,0 1 0,1 0 15,-1 0-15,0 0 0,0 0 0,0-1 16,-21 1-16,21-21 0,-21 21 16,22 0-16,-22-1 0,0 1 0,0 0 15,0 0-15,21 0 0,-21 42 32,0 0-32,0 0 15,0 0-15,0 1 0,0 20 16,0-21-16,0 0 0,0 0 15,0 1-15,0-1 0,0 0 0,0 0 16,0 0-16,21 0 0,0-21 16,0 22-16,0-22 0,22 0 15,-22 0-15,0 0 0,0 0 0,22 0 16,-22 0-16,0 0 0,0 0 16,21-22-16,-20 1 0,-1 21 0,-21-21 15</inkml:trace>
  <inkml:trace contextRef="#ctx0" brushRef="#br1" timeOffset="28312.12">5905 7112 0,'0'0'0,"0"-21"0,0 0 15,0 0-15,0-1 16,0 1-16,0 42 31,0 1-15,0-1-16,0 21 0,0 0 0,0 1 16,0 20-16,0 1 0,0-1 15,0 1-15,0-1 0,0 1 0,0-22 16,-21 22-16,21-1 0,-21 1 0,21-1 15,-21 1-15,21-1 0,-21 1 16,21-22-16,0 21 0,0 1 0,-21-22 16,21 22-16,-22-22 0,22 0 15,0-20-15,0 20 0,0-21 16,0 0-16,0 0 0,0-42 31,0 0-15,0 0-16,0 0 0,22 0 0,-22-22 15,21 1-15,-21 0 0</inkml:trace>
  <inkml:trace contextRef="#ctx0" brushRef="#br1" timeOffset="29143.64">6117 6943 0,'0'0'0,"21"0"0,0 0 0,1 0 15,20 0-15,-21 21 0,21-21 0,1 0 16,20 0-16,1 0 0,-1 0 15,1 0-15,20 0 0,1 0 16,0 0-16,21 0 0,-22 0 0,1 0 16,0 0-16,-22 0 0,22 0 15,-1 0-15,-20 0 0,-1 0 0,1 0 16,-1 0-16,-20-21 0,20 21 16,-42 0-16,22 0 0,-22 0 0,21 0 15,-21 0-15,1 0 0,-1 0 16,0 0-16,0 0 0,0 0 15,-21 21 17,0 0-17,0 0-15,0 0 16,0 22-16,-21-22 0,21 21 16,0-21-16,0 22 0,-21-1 0,21 0 15,-21 1-15,21 20 0,0-20 0,0-1 16,0 0-16,0 1 0,0 20 15,-21-21-15,21 1 0,0-1 0,0 0 16,-22 1-16,22-1 0,0-21 0,0 22 16,0-1-16,0 0 0,0-21 15,0 22-15,0-22 0,0 0 0,0 0 16,0 0-16,0 1 0,0-1 0,0 0 16,0 0-1,-21-21-15,21 21 0,-21-21 16,0 0-1,0 0-15,0 0 16,-1 0-16,1 0 0,-21 0 16,21 0-16,-22 0 0,1 0 0,-21 0 15,20 0-15,-20 0 0,-22 0 16,22 0-16,-43 0 0,21 0 0,-21 0 16,0 0-16,-21 0 0,22 0 0,20 0 15,-21 0-15,21 21 0,1-21 16,-1 0-16,22 0 0,-22 22 0,21-22 15,1 0-15,-1 21 0,1-21 16,-1 21-16,22-21 0,21 0 0,-21 0 16,20 0-16,44 0 47,-1-21-47,0 0 0</inkml:trace>
  <inkml:trace contextRef="#ctx0" brushRef="#br1" timeOffset="29879.22">5842 6858 0,'0'21'0,"0"0"15,21-21 1,0 0-16,0 22 0,1-22 16,-1 0-16,0 0 0,21 0 15,-21 0-15,1 0 0,-1 0 0,0 0 16,0 0-16,0 0 0,0 21 16</inkml:trace>
  <inkml:trace contextRef="#ctx0" brushRef="#br1" timeOffset="30739.73">5821 9165 0,'0'21'15,"0"1"1,0-1-16,0 0 0,0 0 16,0 0-16,0 0 15,21-21 1,0 0-1,0 0 1,0 0-16,-21-21 0,0 0 16,0 0-1,0 0-15,0 0 16,0-1-16,-21 22 16,0 0-1,0 0 1,21 22-16,0-1 15,21-21 17,0 0-17,0 0-15,1 0 0,-1-21 16</inkml:trace>
  <inkml:trace contextRef="#ctx0" brushRef="#br1" timeOffset="31047.55">6223 8932 0,'21'0'16,"0"0"-1,0 0-15,1 0 0,-1 0 16,0 0-16,0 0 0,21 0 0,-20 0 15,20 0-15,0 0 0,-21 0 16,22 0-16,-1 0 0,-21 0 0,22-21 16,-22 21-16,21 0 0,-21 0 15,0 0-15,1 0 16,-44 0 15,1 0-31,0 0 0,0 0 0,0 0 16,0 0-16</inkml:trace>
  <inkml:trace contextRef="#ctx0" brushRef="#br1" timeOffset="31463.32">6477 8932 0,'0'0'15,"-42"22"1,42-1-16,0 0 15,0 0-15,0 0 0,0 0 16,0 1-16,0-1 0,0 21 0,0-21 16,0 0-16,0 1 0,0-1 15,0 21-15,0-21 0,0 0 16,0 1-16,21 20 0,-21-21 0,0 0 16,0 0-16,0 1 0,0 20 15,0-21-15,0 0 0,0 0 0,0 1 16,0-1-16,-21 0 0,21 0 0,-22-21 15,1 21-15,0-21 0,0 0 16,0 0-16,0 0 0,-1 0 0,1 0 16,0 0-16,0 0 0,0 0 15,0 0-15,21-21 0,-22 0 0,1 0 16,0 0-16,21-1 16,0 1-16,-21 0 15,21 0 1,21 21 15,-21-21-31,21 21 0,0 0 0,1 0 16,-1 0-16</inkml:trace>
  <inkml:trace contextRef="#ctx0" brushRef="#br1" timeOffset="32018">7048 9335 0,'0'0'0,"0"-43"15,0 22-15,0 0 16,-21 21-16,0 0 0,0 0 16,0 0-16,0 0 0,-1 0 15,1 0-15,0 0 0,-21 0 0,21 21 16,-1 0-16,1 0 0,0 1 15,0-1-15,21 0 0,-21 21 0,0-21 16,21 1-16,-22 20 0,22-21 0,0 0 16,0 0-16,0 1 15,0-1-15,0 0 0,0 0 16,22-21-16,-1 0 0,0 0 0,0 0 16,0 0-16,0 0 15,1 0-15,-1 0 0,0-21 0,0 0 16,0 0-16,0-1 0,1 1 15,-1 0-15,0 0 0,0 0 0,0 0 16,-21-1-16,0 1 0,21-21 0,-21 21 16,22 0-16,-22-1 15,0 1-15,0 42 32,0 1-32,0-1 15,0 0-15,0 0 0,0 0 16,0 0-16,0 1 0,0-1 0,0 0 15,0 0-15,0 0 0,0 0 16,0 1-16,0-1 0,21-21 16,0 21-16,0-21 15,0 0-15,0 0 16,-21-21-16,22 0 0,-22-1 16,21 1-16</inkml:trace>
  <inkml:trace contextRef="#ctx0" brushRef="#br1" timeOffset="32271.85">7281 9250 0,'21'-21'0,"-42"42"0,42-21 47,-21 21-47,0 0 0,0 0 15,22 1-15,-22-1 0,0 0 16,0 0-16,0 0 0,0 0 15,0 1-15,0-1 0,0 0 0,0 0 16,0 0-16,0 0 16,0 1-1,21-22 1,-21-22 0,21 22-16,-21-21 0,0 0 0,0 0 15</inkml:trace>
  <inkml:trace contextRef="#ctx0" brushRef="#br1" timeOffset="32527.71">7620 9186 0,'-21'22'32,"0"-1"-32,-1-21 15,1 21-15,21 0 0,-21 0 0,0 0 16,0 1-16,0-1 0,-1 0 0,1 0 15,0 0-15,21 0 0,-21 1 16,0 20-16,21-21 0,-21-21 0,21 21 16,0 0-16,0 1 0,0-1 15,21-21 17,-21-21-32,21-1 15,0 22-15</inkml:trace>
  <inkml:trace contextRef="#ctx0" brushRef="#br1" timeOffset="33095.39">8001 9271 0,'0'0'16,"0"-21"-16,0 0 15,-21 21 1,0 0-16,-1 0 0,1 0 16,0 0-16,0 0 0,0 21 0,0-21 15,21 21-15,-22 0 16,1 0-16,0 1 0,0-1 0,0 0 16,0 0-16,21 0 0,0 0 0,-22 1 15,22-1-15,0 0 0,0 0 16,0 0-16,0 0 0,0 1 15,22-22 1,-1 0-16,0 0 0,0 0 16,0 0-16,0 0 0,1-22 15,-1 22-15,0-21 0,0 0 16,0 0-16,0 21 0,1-21 0,-22 0 16,21-1-16,0 1 0,-21 0 15,0 0-15,0 0 0,0 0 16,21-1-16,-21 1 0,0 0 15,0 42 17,0 0-32,0 1 0,0-1 15,0 0-15,0 0 0,0 0 16,0 0-16,21 1 0,0-1 16,-21 0-16,22 0 15,-1-21-15,0 0 0,0 0 16,0 0-16,0 0 15,1 0-15,-1 0 16,0-21-16,0 0 16</inkml:trace>
  <inkml:trace contextRef="#ctx0" brushRef="#br1" timeOffset="36367.51">22902 1820 0,'0'-21'0,"0"42"0,0-63 16,0 21-16,0 0 15,0 0-15,0-1 0,0 1 16,0 0-16,0 63 47,-21-20-47,0-1 0,21 21 15,-21 0-15,21 1 0,-21-1 16,-1 0-16,1 1 0,21-1 0,-21-21 16,0 22-16,0-1 0,21-21 15,-21 21-15,21-20 0,-22-1 0,22 0 16,-21 0-16,21 0 0,0 0 15,0 1-15,0-1 0,21-42 47,1-1-47,-1 1 16</inkml:trace>
  <inkml:trace contextRef="#ctx0" brushRef="#br1" timeOffset="36640.36">23220 1799 0,'0'0'0,"0"-21"0,0 42 31,0 0-31,0 1 0,0-1 16,0 0-16,0 0 0,0 21 15,-21-20-15,21 20 0,-22-21 0,22 0 16,-21 22-16,21-22 0,0 0 15,0 0-15,-21 0 0,21 0 16,0 1-16,-21-1 0,21 0 16,0 0-1,-21-21 17,21-21-32</inkml:trace>
  <inkml:trace contextRef="#ctx0" brushRef="#br1" timeOffset="36839.24">22691 2117 0,'21'0'16,"0"0"0,0 0-16,0 0 0,22 0 0,-22 0 15,21 0-15,-21 0 0,22 0 16,-1 0-16,-21-21 0,21 21 0,1 0 15,-22 0-15,21-22 0,-21 22 16,22-21-16,-22 21 0,0-21 0,0 21 16,22-21-16</inkml:trace>
  <inkml:trace contextRef="#ctx0" brushRef="#br1" timeOffset="37091.1">23474 1842 0,'0'21'16,"0"21"0,-21-21-16,21 0 0,-22 1 15,22 20-15,-21-21 0,21 21 16,0-20-16,-21-1 0,21 0 0,-21 21 16,21-21-16,0 1 0,0-1 0,0 0 15,0 0-15,0 0 16,0 0-1,0-42 17</inkml:trace>
  <inkml:trace contextRef="#ctx0" brushRef="#br1" timeOffset="37435.91">23410 1926 0,'0'0'15,"0"-21"-15,0 0 16,0 0-16,21 21 0,1 0 16,-1-21-1,0 21-15,0 0 0,0 0 0,0 0 16,22 21-16,-22-21 0,21 21 16,-21 0-16,1 21 0,20-20 0,-21-1 15,0 21-15,-21-21 0,0 0 16,0 22-16,0-22 0,0 0 0,0 0 15,-21 0-15,0 1 0,0-1 0,-22 0 16,1 0-16,0 0 0,-1-21 16,1 21-16,21-21 0,-21 0 0,-1 22 15,22-22-15,0 0 0,0 0 16,0 0-16,42 0 31,0 0-15,0 0-16,21 0 0,-20 0 0,-1 0 15,0-22-15</inkml:trace>
  <inkml:trace contextRef="#ctx0" brushRef="#br1" timeOffset="37727.73">24151 1969 0,'0'0'0,"0"21"31,-21 0-15,21 21-16,-21-21 0,0 1 15,21 20-15,-22-21 0,22 0 0,-21 22 16,21-22-16,0 21 0,-21-21 0,21 0 16,-21 1-16,21-1 0,0 0 15,0 0-15,-21 0 0,21 0 0,0 1 16,0-1-1,21-21 1,0-21 0,0-1-16,-21 1 0,0 0 15</inkml:trace>
  <inkml:trace contextRef="#ctx0" brushRef="#br1" timeOffset="37972.6">24109 1947 0,'0'0'0,"0"-21"32,21 21-32,0 0 0,0 0 15,0-21-15,1 21 16,-1 0-16,0 0 0,0 0 16,0 0-16,0 0 15,1 0-15,-1 0 0,0 0 16,0 0-1,-21 21-15,0 0 32,0 1-32,-21-22 0</inkml:trace>
  <inkml:trace contextRef="#ctx0" brushRef="#br1" timeOffset="38199.47">24045 2244 0,'21'0'31,"1"0"-31,-1 0 0,0 0 0,0 0 16,0 0-16,0 0 15,1 0-15,-1 0 16,0 0-16,0 0 0,0-21 15,0 21-15,1-22 16</inkml:trace>
  <inkml:trace contextRef="#ctx0" brushRef="#br1" timeOffset="38671.19">25019 2138 0,'0'0'0,"21"-42"31,-21 20-31,0 1 0,0 0 0,0 0 16,0 0 0,-21 21-16,0 0 15,0 0-15,-1 0 0,1 0 16,-21 21-16,21-21 0,-22 21 0,22 0 15,-21 22-15,21-22 0,0 0 16,-22 21-16,22-21 0,21 1 0,0-1 16,-21 0-16,21 0 0,0 21 15,0-20-15,0-1 0,21 0 16,-21 0-16,21-21 0,0 21 16,1-21-16,-1 0 0,0 0 0,21 0 15,-21 0-15,1 0 0,-1 0 16,0 0-16,0 0 0,0 0 15,0 0-15,1 0 0,-22-21 0,21 21 16,-21-21-16,21 21 0</inkml:trace>
  <inkml:trace contextRef="#ctx0" brushRef="#br1" timeOffset="40447.18">25082 3429 0,'0'0'0,"0"-21"0,0 42 47,0 0-47,0 0 16,0 22-16,-21-22 0,21 21 15,-21 1-15,21-1 0,0 0 0,0 1 16,-21 20-16,21-21 0,-21 22 16,21-1-16,-21-20 0,21 20 0,0 1 15,0-1-15,-22 1 0,1-1 0,0-20 16,21 20-16,0-21 0,-21 1 15,0 20-15,21-20 0,-21-1 0,21 0 16,0 1-16,0-22 0,-22 21 16,22-21-16,0 22 0,0-22 0,0 0 15,0 0-15,0 0 0,0 0 16,22-21 0,-1-21-1,-21 0-15,21 0 0,-21 0 16,21 0-16,0-1 0,-21-20 15,21 21-15,1-21 0,-22-1 0,21 22 16,0-21-16</inkml:trace>
  <inkml:trace contextRef="#ctx0" brushRef="#br1" timeOffset="41415.62">25209 3450 0,'22'0'16,"-1"0"0,0 0-16,0 0 15,0 0-15,0 0 0,1 0 16,20 0-16,-21 0 0,21 0 15,1 0-15,-1 0 0,0 0 0,1 0 16,-1 0-16,22 0 0,-1 0 16,1 0-16,-1 0 0,1 0 15,-1 0-15,22 0 0,-22 0 16,1 0-16,20 0 0,-20 0 0,-1 0 16,1 0-16,-1 0 0,1 0 15,-1 0-15,-20 0 0,20 0 0,-20 0 16,-22 0-16,21 0 0,-21 0 15,0 0-15,1 0 0,-1 0 0,0 0 16,-21-21-16,0 42 63,0 0-48,0 1-15,0-1 0,0 0 0,0 0 16,0 0-16,0 0 0,0 1 15,0 20-15,0-21 0,0 21 0,0-20 16,0 20-16,0 0 0,0-21 16,0 22-16,0-1 0,0 0 0,0 22 15,0-22-15,0 1 0,0-1 16,0 0-16,0 1 0,0 20 0,-21-21 16,21 1-16,0-1 0,-21 0 15,21 1-15,0-22 0,0 21 0,0 1 16,0-22-16,-22 21 0,22-21 15,-21 22-15,21-22 0,0 0 16,0 21-16,0-21 0,-21 1 0,21-1 16,-21 0-16,21 0 15,-21-21 1,0 0-16,-1 0 0,1 0 16,0 0-16,0 0 0,0 0 0,0 0 15,-1 0-15,-20 0 0,21 0 0,-21 0 16,-1 0-16,22 0 0,-42 0 15,20 0-15,1 0 0,-22 0 0,1 0 16,-1 0-16,-20 0 0,20 0 16,-20 0-16,20 0 0,1 0 0,-1 0 15,1 0-15,-1 0 0,1 0 16,20 0-16,1 0 0,-22 0 16,22 0-16,0-21 0,21 21 0,-22 0 15,22 0-15,0 0 0,0 0 16,0 0-16,21-21 0,-22 21 15,1 0-15,0 0 16,0 0 0,0 0-16,0 0 0,-1 0 15,1 0-15,0 0 16,21-21-16</inkml:trace>
  <inkml:trace contextRef="#ctx0" brushRef="#br1" timeOffset="42173.19">25188 5906 0,'0'21'0,"0"0"16,0 0-16,0 0 16,0 0-16,0 1 15,21-22 17,1 0-17,-1-22-15,0 1 16,-21 0-16,21 21 0,-21-21 15,21 0-15,-21 0 0,0-1 16,0 1-16,0 0 16,-21 21-16,0 0 0,0 0 15,0 0-15,-1 21 16,1 0-16,0 1 0,21-1 16,-21 0-16,21 0 0,0 0 15,0 0-15,0 1 16,21-22-1,0 0 1,0 0-16,1 0 16,-1 0-1,0 0-15,-21-22 0,0 1 16,0 0-16,0 0 16,21 21-1,-21-21-15,21 0 16</inkml:trace>
  <inkml:trace contextRef="#ctx0" brushRef="#br1" timeOffset="42471.02">25696 5757 0,'-21'0'15,"0"0"1,0 0-16,21 22 16,0-1-16,0 0 0,-21 21 15,21-21-15,-22 1 0,22 20 0,0-21 16,-21 21-16,21-20 0,0 20 16,0-21-16,0 21 0,0-20 15,-21-1-15,21 0 0,0 21 0,0-21 16,0 1-16,0-1 0,0 0 15,0 0-15,0 0 0,0 0 16,21-21 0</inkml:trace>
  <inkml:trace contextRef="#ctx0" brushRef="#br1" timeOffset="42795.84">25633 5948 0,'0'0'0,"0"-42"0,0-43 16,0 64-16,0 0 0,0-1 16,21 1-16,-21 0 0,21 0 15,0 21-15,22-21 0,-22 0 0,0 21 16,21 0-16,1 0 0,-22 0 16,21 0-16,0 0 0,1 21 0,-22 0 15,0 0-15,21 21 0,-42-20 16,0 20-16,0-21 0,0 21 0,0-20 15,0-1-15,-21 0 0,-21 0 16,21 0-16,-22 0 0,22 1 0,-21-1 16,0-21-16,-1 21 0,22-21 0,-21 0 15,21 0-15,-1 0 16,1 21-16,42-21 47,1-21-47,-1 21 0</inkml:trace>
  <inkml:trace contextRef="#ctx0" brushRef="#br1" timeOffset="43407.49">26331 5821 0,'0'0'15,"21"0"-15,-21 21 31,0 0-31,0 0 0,0 1 16,-21-1-16,21 0 0,0 0 16,-21 0-16,21 0 0,-21 22 0,21-22 15,0 0-15,0 0 0,0 0 16,0 1-16,21-22 16,0 0-16,0 0 0,1 0 15,-1 0-15,0 0 0,0 0 16,0 0-16,0 0 0,1 0 0,-1-22 15,0 1-15,0 21 0,0-21 16,0 0-16,1 0 0,-1 0 16,-21-1-16,0 1 0,21 0 0,-21 0 15,21 0-15,-21 0 0,0-1 16,0 44 15,-21 20-31,21-21 16,0 0-16,-21 0 0,0 22 0,21-22 15,-22 21-15,22-21 0,0 22 16,-21-22-16,0 21 0,21-21 16,-21 1-16,21 20 0,0-21 0,-21 21 15,21-20-15,-21-1 0,21 21 16,0-21-16,0 0 0,-22 1 0,1-22 16,0 21-16,0 0 15,0-21-15,0 0 0,-1 0 16,1 0-16,0 0 0,0 0 15,0 0-15,0 0 0,-1 0 16,1 0-16,0 0 16,0 0-1,21-21-15,-21 21 0,0 0 16,21-21-16,-22 21 16,1-22-1</inkml:trace>
  <inkml:trace contextRef="#ctx0" brushRef="#br1" timeOffset="44275.99">25104 8424 0,'-22'22'16,"1"-1"-16,0 0 0,21 0 0,-21 21 16,0 1-16,0-1 0,-1 0 15,22 22-15,-21-1 0,21 1 0,-21-1 16,21 1-16,0-1 0,0 1 0,0-1 16,0-20-16,0 20 0,0-20 15,0 20-15,0-21 0,0 1 0,0-1 16,0 0-16,0 1 0,0-1 15,0-21-15,0 22 0,0-22 0,0 0 16,0 0-16,0 0 0,0 0 0,21-21 47,-21-21-47,21 0 0,-21 0 16,0 0-16,0-22 0,22 22 15,-1-21-15</inkml:trace>
  <inkml:trace contextRef="#ctx0" brushRef="#br1" timeOffset="45175.48">25146 8551 0,'0'-21'16,"63"0"-1,-41 21-15,-1 0 16,0 0-16,21 0 0,-21-21 0,22 21 16,-1 0-16,22 0 0,-22 0 15,21-21-15,1 21 0,21 0 0,-1 0 16,-20 0-16,20 0 0,1 0 16,-21 0-16,20 0 0,-20 0 0,-1 0 15,-20 0-15,20 0 0,-21 0 0,22 0 16,-22 0-16,1 0 0,-1 0 15,-21 0-15,21 0 0,1 0 16,-22 0-16,0 0 0,21 0 16,-20 0-16,-1 0 0,0 0 15,0 0-15,-21 21 16,0 0 0,0 0-16,0 0 0,0 1 15,0-1-15,0 0 0,0 21 0,0 1 16,0-1-16,0 0 0,-21 1 0,21-1 15,-21 0-15,21 1 16,0 20-16,0-21 0,0 1 0,-21-1 0,21 0 16,0 1-16,-22-1 0,22 0 15,0 1-15,-21-1 0,21 0 16,0 1-16,0-1 0,0 0 0,-21 1 16,21-1-16,-21 0 0,21-20 15,0 20-15,0-21 0,-21 21 0,0-20 16,21-1-16,-22 0 0,22 0 15,0 0-15,-21 0 0,0 1 0,21-1 16,-21-21-16,0 21 16,0 0-16,-1-21 15,1 0 1,0 0-16,0 0 0,0 0 16,0 0-16,-1 0 0,1 0 15,0 0-15,0 0 0,0 0 16,-22 0-16,22 0 0,-21 0 0,0 0 15,-1 0-15,1 0 0,-22 0 16,22 0-16,-21 0 0,-1 0 0,1-21 16,-1 21-16,1 0 0,-1 0 15,1 0-15,-1 0 0,22 0 0,-22 0 16,22 0-16,0 0 0,-1 0 0,1 0 16,0 0-16,-1 0 0,22 0 15,-21 0-15,21 0 0,-1 0 0,1 0 16,0 0-1,0 0 1</inkml:trace>
  <inkml:trace contextRef="#ctx0" brushRef="#br1" timeOffset="45723.16">24913 10626 0,'0'-21'16,"21"21"31,-21 21-47,0 0 15,21 0-15,-21 0 16,22 0 0,-1-21-16,0 0 15,0 0-15,0 0 16,0 0-16,1 0 15,-1 0-15,-21-21 0,0 0 0,21 21 16,-21-21-16,0 0 0,0 0 16,0-1-16,0 1 15,-21 0-15,0 21 16,-1 0-16,1 0 16,21 21-16,-21-21 15,21 21-15,-21-21 0,21 22 16,-21-22-16,21 21 15,0 0-15,21-21 16,0 0-16,0 0 0,0 0 16,1 0-1</inkml:trace>
  <inkml:trace contextRef="#ctx0" brushRef="#br1" timeOffset="46079.48">25548 10456 0,'0'22'31,"0"-1"-31,0 0 16,0 0-16,0 0 15,0 0-15,0 1 0,0 20 0,0-21 16,0 0-16,0 22 0,0-22 15,0 21-15,0-21 0,0 0 0,0 22 16,0-22-16,0 21 0,0-21 0,0 1 16,0-1-16,0 0 0,0 0 15,0 0-15,0 0 0,0 1 0,0-1 16,0 0-16,0-42 31,0 0-15,0-1-16,0 1 0,0 0 15,0 0-15,0 0 0,0 0 16,0-1-16,0 1 0,0 0 0</inkml:trace>
  <inkml:trace contextRef="#ctx0" brushRef="#br1" timeOffset="46436.07">25569 10520 0,'0'0'0,"21"-64"31,1 64-31,-1 0 0,0-21 0,0 21 16,0 0-16,0 0 0,1 0 15,-1 0-15,0 0 0,0 0 16,0 0-16,0 0 0,1 21 0,-22 1 16,21-1-16,-21 0 15,0 0-15,0 0 0,0 0 16,0 1-16,-21-22 0,21 21 0,-22 0 15,1 0-15,0-21 0,0 21 16,21 0-16,-21-21 0,0 22 0,-1-1 16,1-21-1,21 21-15,-21-21 16,42 0 46,0 0-62</inkml:trace>
  <inkml:trace contextRef="#ctx0" brushRef="#br1" timeOffset="47187.11">26225 10583 0,'22'-21'15,"-44"42"-15,65-42 0,-43 0 16,21 21-16,-21 21 47,0 0-47,0 1 15,0-1-15,-21 0 0,21 0 16,0 0-16,0 0 0,-21 1 16,21-1-16,0 0 0,0 0 15,0 0-15,21-21 16,0 0-16,0 0 0,0 21 15,0-21-15,1 0 0,-1 0 0,21 0 16,-21 0-16,22 0 16,-22-21-16,0 0 0,0 21 0,0-21 15,0 0-15,1 0 0,-1 21 0,-21-22 16,21 1-16,-21-21 0,0 21 16,21 0-16,0-1 0,-21 1 0,0 0 15,21 0-15,1 21 16,-22-21-1,0 42 1,0 0-16,0 0 16,-22 0-16,22 1 0,-21-1 15,0 0-15,21 0 0,-21 0 0,0 0 16,0 1-16,21-1 0,-22 0 16,22 0-16,-21 21 0,21-20 15,0-1-15,0 21 0,0-21 0,0 0 16,0 22-16,0-22 0,-21 21 0,21-21 15,0 22-15,0-22 0,0 0 16,-21 21-16,21-20 0,0-1 0,0 21 16,0-21-16,-21 0 0,21 1 0,-21-22 15,21 21-15,0 0 0,0 0 16,-22-21-16,1 0 0,0 0 31,0 0-15,21-21-1,-21 0 1,21 0-16,-21-1 16,21 1-1,0 0 1,0 0-16,0 0 16,0 0-1,21-1-15,0 1 16,-21 0-16,21 21 0,0-21 15,-21 0-15</inkml:trace>
  <inkml:trace contextRef="#ctx0" brushRef="#br0" timeOffset="56899.76">1228 13293 0,'0'0'15</inkml:trace>
  <inkml:trace contextRef="#ctx0" brushRef="#br0" timeOffset="57415.47">1249 13208 0,'0'0'15,"0"21"48,0 0-63,0 1 0,0 20 16,0-21-16,0 0 0,0 22 15,-21-22-15,21 21 0,0 0 16,-22 1-16,22-1 0,0 0 15,0 1-15,0-1 0,-21 0 16,21 22-16,0-22 0,0 1 0,0-1 16,0 0-16,0 1 0,0-1 15,0 0-15,0 22 0,0-22 0,0 0 16,0 22-16,0-22 0,-21 1 16,21 20-16,-21-21 0,21 1 15,0 20-15,0-20 0,-21-1 0,21 21 16,-21-20-16,21-1 0,-22 22 15,22-22-15,0 21 0,0-20 0,-21 20 16,21 1-16,-21-1 0,21-20 16,0 20-16,-21 1 0,21-22 0,0 21 15,0-20-15,0-1 16,0 22-16,0-22 0,0 21 0,-21 1 16,21-22-16,0 22 0,0-22 15,0 22-15,0-22 0,0 21 0,0-20 16,0 20-16,0-20 0,0-1 15,0 0-15,0 1 0,0-1 16,0-21-16,0 21 0,0-20 0,0 20 16,0-21-16,0 21 0,0-20 15,0-1-15,0 0 0,0 0 16,21-21 15,-21-21-31,0 0 0,0 0 16,0-22-16</inkml:trace>
  <inkml:trace contextRef="#ctx0" brushRef="#br0" timeOffset="58143.05">1376 13399 0,'0'-22'15,"21"22"17,0 0-17,0 0-15,22 0 16,-22 0-16,21 0 0,-21 0 0,22 0 16,-1 0-16,0 0 0,1 0 15,20 0-15,-21 0 0,1 22 0,-1-22 16,0 0-16,1 0 15,20 21-15,-20-21 0,20 0 0,-21 0 16,22 21-16,-22-21 0,22 0 16,-22 0-16,22 21 0,-1-21 0,1 0 15,-1 0-15,1 0 0,-1 0 16,1 0-16,20 0 0,1 0 0,0 0 16,-1 0-16,22 0 0</inkml:trace>
  <inkml:trace contextRef="#ctx0" brushRef="#br0" timeOffset="58659.75">5842 13631 0,'-21'0'0,"0"0"0</inkml:trace>
  <inkml:trace contextRef="#ctx0" brushRef="#br0" timeOffset="60515.7">2328 13335 0,'21'0'63,"1"0"-63,-1 0 0,0 0 15,21 21-15,-21-21 0,22 0 0,-1 0 16,0 0-16,1 0 0,-1 0 16,0 0-16,1 0 0,20 0 0,-20 0 15,-1 0-15,21 0 0,-20 0 0,20 21 16,-20-21-16,20 0 16,-21 0-16,22 0 0,-1 0 0,22 0 15,-21 0-15,-1 22 0,22-22 16,-22 0-16,1 0 0,20 0 0,-20 0 15,-1 0-15,22 0 0,-21 0 0,20 0 16,-20 0-16,20 0 0,1 0 16,-21 0-16,20 0 0,-20 21 0,-1-21 15,22 0-15,-22 0 0,1 0 16,-1 0-16,-20 0 0,20 0 0,1 0 16,-1 0-16,1 0 0,-1 0 0,1 0 15,-1 0-15,1 0 0,-1 0 16,1 0-16,-22 0 0,22 0 15,-22 0-15,0 0 0,1 0 0,-1 0 16,0 0-16,-21 0 0,22 0 16,-22 0-16,21 0 0,-21 0 0,1 0 15,-1 0-15,0 0 0,0 0 0,0 0 16,0 0-16,22 0 0,-22 0 16,0 0-16,0 0 0,0 0 0,22 0 15,-22 0-15,21 0 0,-21 0 0,1 0 16,-1 0-16,0 0 0,0 0 15,0 0-15,0 0 0,1 0 16,-22 21 31,0 0-47,0 0 0,0 0 16,21 1-16,-21-1 0,0 21 0,21-21 15,-21 22-15,0-22 0,0 21 0,21 0 16,-21 1-16,0-1 0,0 0 15,0 1-15,0-1 0,0 0 0,0 22 16,0-22-16,0 22 0,0-1 0,0 1 16,0-1-16,0 1 0,0-1 15,0 22-15,0-22 0,0-20 0,0 20 16,0 1-16,0-1 0,0 1 0,21-1 16,-21 1-16,21-1 15,-21 1-15,0-1 0,0 1 0,0-1 16,22-20-16,-22 20 0,21 1 0,-21-22 15,0 21-15,0-20 0,0 20 16,0-20-16,0 20 0,0 1 0,0-22 16,0 0-16,0 22 0,0-22 0,0 0 15,0 1-15,0-1 0,0 0 16,0 1-16,0-1 0,0-21 0,0 22 16,0-22-16,0 21 0,0-21 0,0 0 15,0 1-15,-21-1 0,21 0 16,-22 0-16,1 0 0,0 0 15,0-21-15,0 0 16,0 22-16,-22-22 16,22 0-16,0 21 0,0-21 0,0 0 15,-1 0-15,-20 21 0,21-21 0,0 0 16,-22 0-16,1 0 0,21 0 16,-21 0-16,-1 0 0,-20 0 0,20 0 15,-20 0-15,-1 0 0,-20 0 16,-1 0-16,0 0 0,1 0 0,-1 0 15,-21 0-15,22 0 0,-22 0 0,21 0 16,-21 0-16,0 21 0,22-21 16,-22 0-16,0 0 0,0 0 0,22 0 15,-22 21-15,21-21 0,-21 0 16,0 0-16,1 21 0,-1-21 16,0 0-16,0 22 0,0-22 0,0 21 15,1-21-15,-1 0 0,0 0 16,0 0-16,0 0 0,0 0 0,1 0 15,-1 0-15,0 0 0,0 0 16,21 0-16,-20 0 0,41 0 0,-21-21 16,1 21-16,20 0 0,-20-22 15,20 22-15,1 0 0,-1 0 0,1 0 16,-1-21-16,1 21 0,20 0 16,-20 0-16,20 0 0,1 0 15,0 0-15,-22 0 0,43 0 16,-21 0-16,-1 0 0,22 0 15,0 0-15,0 0 0,0 0 0,42 0 63,21 0-63,-21 0 0,22 0 0,-1 0 16,0 0-16</inkml:trace>
  <inkml:trace contextRef="#ctx0" brushRef="#br0" timeOffset="61175.32">3895 16785 0,'0'0'0,"-22"0"32,1 0-32,0 21 15,0-21-15,0 22 16,0-22-16,-1 21 0,-20 0 0,21 0 16,-21 0-16,-1 0 0,22 1 0,-21 20 15,-1-21-15,1 21 0,0-20 16,-1 20-16,1-21 0,0 21 0,-1-20 15,1 20-15,0-21 0,-1 21 16,22-20-16,0 20 0,-21-21 0,21 0 16,-1 0-16,1 1 0,21-1 15,-21 0-15,21-42 32,0 0-32,21 21 15,0-22-15,1 22 0,-1-21 16,0 0-16,0 21 0,0-21 0,22 21 15,-22-21-15,21 21 0,-21 0 16,22-21-16,-1 21 0,0-22 0,22 22 16,-22 0-16,0 0 0,1 0 15,20 0-15,-20 0 0,-1 0 0,0 22 16,22-22-16,-22 21 0,0-21 0,-20 0 16,20 21-16,0-21 0,-21 0 15,1 0-15,-1 0 0,0 0 16,0 0-16,0 0 0,-21-21 31,0 0-31,0-1 16,-21 1-16,21 0 0,-21 0 15,0 0-15,0 0 0,-1-22 0,1 22 16,0 0-16,0-21 0,21 20 16,-21 1-16,0 0 0,-1 0 0,1 21 15,0-21-15,0 21 0,0-21 16,0 21-16,-22 0 0,1-22 0</inkml:trace>
  <inkml:trace contextRef="#ctx0" brushRef="#br1" timeOffset="67035.97">1947 13716 0,'0'-63'31,"0"41"-31,0 1 0,0 0 16,0 0-16,-21 21 15,0 0-15,0-21 0,0 21 0,21-21 16,-22 21-16,1 0 0,0 0 15,0 0-15,0 21 0,0 0 16,-22 0-16,22 0 0,0 0 0,0 1 16,0 20-16,-1-21 0,22 0 15,0 22-15,-21-22 0,21 21 16,0-21-16,0 0 0,0 1 16,0-1-16,0 0 0,21 0 15,1 0-15,-1-21 16,0 0-16,0 0 0,0 0 0,0 0 15,1 0-15,-1-21 0,0 21 16,0-21-16,21 0 0,-20 0 0,-1-1 16,0-20-16,0 21 0,0 0 15,0-22-15,1 22 0,-1-21 0,-21 21 16,21-22-16,-21 22 0,0 0 16,0 0-16,0 42 31,0 0-31,0 0 15,-21 1-15,21 20 0,0-21 16,-21 0-16,21 0 0,0 22 0,0-22 16,0 0-16,0 0 0,0 0 15,0 1-15,0-1 0,0 0 0,21 0 16,0-21 0,0 0-16,0 0 0,0 0 15,1 0-15</inkml:trace>
  <inkml:trace contextRef="#ctx0" brushRef="#br1" timeOffset="67735.57">2371 13610 0,'0'21'31,"-22"1"-31,22-1 0,-21 0 0,21 0 16,0 0-16,0 0 0,0 1 15,-21-1-15,21 0 0,0 0 16,-21 0-16,21 0 0,0 1 0,0-1 16,0 0-16,0 0 0,0 0 15,-21-21 1,21 21-16,-21-21 16,21-21-1,0 0-15,0 0 16,0 0-16,0 0 15,0-1-15,0 1 0,0 0 0,21 0 16,0-21-16,0 20 0,-21 1 16,21 0-16,0 0 0,22 0 0,-22 21 15,0-21-15,0 21 0,0 0 16,22 0-16,-22 0 0,0 0 0,0 21 16,0 0-16,1 0 0,-1-21 15,0 21-15,-21 22 0,21-22 16,-21 0-16,0 0 0,0 0 0,0 0 15,0 1-15,0-1 0,0 0 16,0 0-16,0 0 0,-21-21 0,21 21 16,-21-21-16,0 0 15,-1 0 1,22-21-16,0 0 16,0 0-16,0 0 0,0-22 15,0 22-15,22 0 0,-1 0 16,0-21-16,0 20 0,21 1 0,-20 0 15,20 0-15,-21 0 0,21 21 16,-20 0-16,20 0 0,-21 0 16,21 0-16,-20 0 0,-1 21 0,0 0 15,-21 0-15,21 0 0,-21 1 16,0-1-16,21 21 0,-21-21 0,0 22 16,0-22-16,0 0 0,0 0 15,-21 0-15,0 0 0,21 1 0,0-1 16,0 0-16,-21-21 0,21 21 15,0-42 17,0 0-32,0 0 0,21-1 15</inkml:trace>
  <inkml:trace contextRef="#ctx0" brushRef="#br1" timeOffset="68299.24">3598 13780 0,'0'0'0,"0"-22"0,0 1 16,0 0-16,0 0 16,0 0-16,0 0 15,-21-1-15,0 22 0,0 0 16,0 0-16,-1 0 0,1 0 15,0 0-15,-21 0 0,21 0 0,-1 22 16,-20-1-16,21 0 0,0 0 16,0 0-16,-1 22 0,1-22 0,0 0 15,21 21-15,-21-21 0,21 22 16,0-22-16,0 0 0,0 0 0,0 0 16,0 1-16,0-1 0,0 0 15,21-21-15,0 0 0,0 21 16,1-21-16,-1 0 0,0 0 0,0 0 15,0 0-15,22 0 0,-22-21 16,0 0-16,0 0 0,21-1 0,-20 22 16,-1-42-16,0 21 0,0 0 15,0 0-15,-21-22 0,0 22 0,0 0 16,0-21-16,0 20 0,0 1 16,0 0-16,0 0 0,-21 21 31,21 21-31,0 0 15,0 22-15,0-22 0,0 0 0,0 21 16,0-21-16,0 1 16,0-1-16,0 21 0,0-21 0,0 0 15,0 1-15,0-1 0,0 0 16,21-21-16,0 21 0,1-21 16,-1 21-16,0-21 0,0 0 15,0 0-15,0 0 0,1-21 16,-1 21-16,0-21 0,0 0 0</inkml:trace>
  <inkml:trace contextRef="#ctx0" brushRef="#br1" timeOffset="68886.91">4022 13653 0,'0'0'0,"-22"0"15,22 21 16,22-21-15,-1 0-16,0 0 0,0 0 16,0 0-16,0 0 0,1 0 15,-1 0-15,0 0 0,0 0 16,0-21-16,0 21 0,1 0 16,-22-22-16,21 22 0,-42 0 46,-1 22-46,1-22 0,0 21 16,0 0-16,0 0 0,0 0 0,-22 0 16,22 22-16,0-22 0,0 21 0,0-21 15,-22 1-15,22-1 0,0 21 16,0-21-16,0 0 0,-1 1 16,22-1-16,-21-21 0,21-21 31,0-1-16,21 1-15,1 0 16,-22 0-16,0 0 0,21 21 16,0-21-16,0-1 15,0 22 1,0 0-16,1 0 16,-22 22-16,21-1 0,0-21 15,-21 21-15,21 0 0,0 0 16,0-21-16,-21 21 0,22 1 15,-1-22-15,0 21 0,0-21 16,0 0-16,0 0 16,1 0-16,-1 0 15,0 0-15,0 0 16,-21-21-16,21-1 16,0 1-16</inkml:trace>
  <inkml:trace contextRef="#ctx0" brushRef="#br1" timeOffset="69655.49">4699 13674 0,'0'0'0,"-21"0"16,0 0-16,-1 0 16,1 0-16,0 0 15,21 21-15,-21 0 0,21 0 0,-21 0 0,21 1 16,0-1-16,-21 0 0,21 0 15,-22 21-15,22-20 0,-21-1 16,21 0-16,0 0 0,0 0 16,0 0-16,21-21 15,1 0-15,-1 0 0,0 0 16,0 0-16,0 0 16,0 0-16,-21-21 15,0 0-15,0 0 16,0 0-16,0 0 15,0-1-15,0 1 0,0 0 0,0 0 16,0 0-16,0 0 0,0-1 16,0 1-16,22 0 0,-22 0 0,21 0 15,0 21-15,0-21 0,0 21 16,0 0-16,1 0 0,-1 0 16,0 0-16,0 0 0,0 0 15,-21 21-15,0 0 0,21 0 0,-21 0 16,22 0-16,-22 1 0,0-1 15,0 0-15,0 21 0,0-21 0,0 1 16,0-1-16,0 0 0,0 0 16,0 0-16,0 0 15,-22-42 32,22 0-31,0 0-16,0 0 15,0 0-15,0-1 0,0 1 0,0 0 16,0 0-16,0 0 0,22 0 16,-1-1-16,0-20 0,0 21 0,0 0 15,0 0-15,22 21 0,-22-22 0,0 22 16,21 0-16,-20 0 0,-1 0 16,0 22-16,0-1 0,0 0 0,0 0 15,-21 0-15,0 22 0,0-22 16,0 0-16,0 21 0,0-21 15,0 1-15,0-1 0,0 0 0,-21 0 0,21 0 16,-21 0-16,0 1 16,0-22-16,21 21 15,-21-21-15,21 21 16,-22-21 0,22-21-1</inkml:trace>
  <inkml:trace contextRef="#ctx0" brushRef="#br1" timeOffset="69935.33">5397 14012 0,'22'0'31,"-1"0"-31,0 0 15,0-21-15,-21 0 16,0 0 0,-21 21-1,0-21-15,0 21 0,-1 0 16,1 0 0,21 21-1,21-21 16,1 0-31</inkml:trace>
  <inkml:trace contextRef="#ctx0" brushRef="#br1" timeOffset="70275.14">5990 13674 0,'0'0'0,"0"-21"0,-21 21 16,0-22-16,0 22 0,-1 0 16,1 0-16,0 0 15,0 0-15,0 22 0,0-1 0,-1 0 16,1 0-16,0 0 0,0 0 16,0 22-16,0-22 0,-1 21 0,1-21 15,21 1-15,0 20 0,-21-21 0,21 0 16,0 22-16,0-22 0,0 0 15,0 0-15,21 0 0,0-21 16,1 21-16,-1-21 0,0 0 0,0 0 16,21 0-16,-20 0 15,-1 0-15,21 0 0,-21 0 0,22 0 16,-22 0-16,0-21 0,21 21 0,-21-21 16,1 0-16,-1 21 0,0-21 15,0 0-15</inkml:trace>
  <inkml:trace contextRef="#ctx0" brushRef="#br1" timeOffset="71233.6">6202 13885 0,'0'-21'0,"0"42"0,0-63 16,0 21-16,0 0 16,0 42 15,0 0-31,0 0 0,-21-21 0,-1 21 16,22 1-16,-21-1 0,21 0 15,0 0-15,0 0 0,0 0 16,0 1-16,0-1 0,0 0 0,0 0 15,0 0 1,21-21-16,1 0 0,-1 0 16,0 0-16,0 0 0,0 0 15,-21-21-15,21 21 0,1-21 0,-1 0 16,0 0-16,-21-1 16,0 1-16,0 0 0,0 0 0,0 0 15,0 0-15,0-1 16,-21 1-16,0 21 0,-1 0 0,22-21 15,-21 21-15,0 0 16,0 0-16,42 0 31,0 0-15,0 0-16,1 0 16,-1 0-16,0-21 0,0 21 0,0 0 15,22 0-15,-22 0 0,0 0 0,0 0 16,0 0-16,0 0 0,1 0 15,-1 21-15,-21 0 0,0 0 16,0 1-16,0-1 0,0 0 16,0 0-16,0 0 15,0 0-15,0 1 16,0-1-16,0 0 16,-21-21-1,-1 0 1,22-21 15,0 0-31,0-1 16,0 1-16,0 0 0,22 0 15,-1 0-15,0 0 0,0-1 16,21 1-16,-20 0 0,20 0 0,0 0 16,-21 0-16,22 21 0,-22 0 15,0-22-15,0 22 0,0 0 16,1 0-16,-1 22 0,-21-1 0,21 0 15,-21 0-15,0 0 0,0 0 0,0 1 16,0-1-16,0 21 0,0-21 16,-21 0-16,21 1 0,-21-1 0,21 0 15,0 0-15,-22-21 16,22 21-16,-21-21 16,21-21-1,0 0-15,0 0 16,0 0-16,0-1 0,0 1 15,21 0-15,1 0 16,-1 0-16,0-22 0,21 22 0,-21-21 16,22 21-16,-22 0 0,21-22 0,1 22 15,-22 21-15,21 0 0,-21 0 16,0 0-16,22 0 0,-43 21 0,21 0 16,-21 1-16,0-1 0,0 0 0,0 0 15,0 21-15,0-20 0,0-1 16,0 0-16,-21 0 0,21 0 0,0 0 15,-21 1-15,-1-1 0,22 0 0,-21-21 16,0 21-16,0-21 16</inkml:trace>
  <inkml:trace contextRef="#ctx0" brushRef="#br1" timeOffset="78100.12">1651 14647 0,'0'-21'31,"0"42"16,0 1-31,0-1-16,0 0 0,-21 0 15,21 0-15,0 0 0,-21 22 0,21-22 16,0 0-16,0 0 0,-22 22 16,22-22-16,-21 0 0,21 0 0,0 0 15,0 0-15,0 1 0,0-1 16,0 0-16,0-42 47,21 0-47,1-1 0,-1 1 15</inkml:trace>
  <inkml:trace contextRef="#ctx0" brushRef="#br1" timeOffset="78348.97">1905 14669 0,'0'42'31,"0"-21"-31,0 0 16,0 0-16,0 1 0,0-1 16,0 21-16,-21-21 0,21 0 0,0 1 15,0-1-15,0 0 0,0 0 16,0 0-16,0 0 0,0 1 15,0-1-15,0 0 0</inkml:trace>
  <inkml:trace contextRef="#ctx0" brushRef="#br1" timeOffset="78535.87">1587 14923 0,'22'0'31,"-1"0"-31,0 0 0,0 0 0,0 0 16,0 0-16,1 0 0,20 0 16,-21-22-16,0 22 0,22 0 0,-22-21 15,0 21-15,21 0 0</inkml:trace>
  <inkml:trace contextRef="#ctx0" brushRef="#br1" timeOffset="78783.72">2201 14690 0,'0'21'16,"0"0"-16,0 0 0,0 0 15,0 1-15,-21-1 0,21 0 0,0 0 16,0 0-16,0 0 0,-21 1 16,21-1-16,0 0 0,-21 0 0,21 0 15,0 0-15,0 1 16,0-1-16</inkml:trace>
  <inkml:trace contextRef="#ctx0" brushRef="#br1" timeOffset="79122.53">2117 14732 0,'21'0'16,"85"-21"-1,-85 21-15,21 0 16,-21 0-16,22 0 0,-22 0 0,21 21 16,-21 0-16,0 0 0,1 1 15,-1-1-15,-21 0 0,0 0 0,0 0 16,0 22-16,-21-22 0,-22 0 16,22 0-16,-21 21 0,21-20 0,-22-1 15,22 0-15,-21 0 16,21 0-16,-22 0 0,22-21 0,0 0 15,0 22-15,0-22 0,-1 0 16,22-22 0,0 1-1,0 0-15,0 0 16,0 0-16</inkml:trace>
  <inkml:trace contextRef="#ctx0" brushRef="#br1" timeOffset="79399.37">2752 14732 0,'0'21'16,"0"0"-16,0 1 15,0-1-15,0 0 0,0 0 0,0 0 16,-22 0-16,22 1 0,0-1 15,-21 0-15,21 0 0,0 0 0,0 0 16,0 1-16,-21-22 0,21 21 16,0 0-16,0 0 0,0-42 47,21 0-32,-21 0-15</inkml:trace>
  <inkml:trace contextRef="#ctx0" brushRef="#br1" timeOffset="79663.22">2773 14732 0,'0'0'0,"21"-21"31,0 21-31,0 0 15,0 0-15,1 0 16,-1 0-16,0 0 0,0 0 16,0 0-16,0 0 0,1 0 15,-1 0 1,-21 21 15</inkml:trace>
  <inkml:trace contextRef="#ctx0" brushRef="#br1" timeOffset="79876.1">2794 14880 0,'0'21'0,"21"-21"46,0 0-46,0 0 0,1 0 16,-1 0-16,0 0 16,0 0-16,0 0 15,0 0-15,-21-21 16,22 21-16</inkml:trace>
  <inkml:trace contextRef="#ctx0" brushRef="#br1" timeOffset="80307.85">3577 14732 0,'0'-21'15,"21"0"1,-21 0-16,0-1 0,0 1 15,-21 21-15,0 0 16,0 0-16,0 0 16,-1 0-16,1 0 0,0 21 15,0 1-15,0-22 0,0 21 0,-1 0 16,-20 21-16,21-21 0,0 1 16,0-1-16,-1 0 0,1 21 0,21-21 15,0 1-15,0-1 0,0 0 16,0 0-16,0 0 0,0 0 15,21-21-15,1 0 0,-1 0 16,0 22-16,0-22 0,21 0 0,-20 0 16,-1 0-16,0 0 0,0 0 15,0 0-15,0 0 16,1 0-16,-1-22 0,0 22 0,-21-21 16,21 21-16,0 0 15,-21-21-15,0 0 16</inkml:trace>
  <inkml:trace contextRef="#ctx0" brushRef="#br1" timeOffset="80935.49">4466 14690 0,'0'0'16,"21"0"-16,-21-21 0,0-1 0,21 22 16,-21-21-16,0 0 0,0 0 15,0 0 1,-21 0-16,0-1 16,0 22-16,0 0 0,0 0 15,-22 0-15,22 0 0,0 0 0,0 22 16,0-22-16,-22 21 0,22 0 0,0 21 15,0-21-15,0 22 0,-1-22 16,22 21-16,-21 1 0,21-22 0,-21 21 16,21-21-16,0 22 0,0-22 15,0 21-15,0-21 0,0 22 16,0-22-16,0 0 0,21 0 0,0 0 16,1 0-16,-1-21 0,0 22 0,0-22 15,21 0-15,-20 0 0,20 0 16,-21 0-16,21 0 0,1-22 15,-1 1-15,0 0 0</inkml:trace>
  <inkml:trace contextRef="#ctx0" brushRef="#br1" timeOffset="81632.09">4911 14838 0,'0'0'0,"0"-21"16,0 0-16,0-1 15,-22 22-15,1 0 0,0-21 16,0 21-16,0 0 0,0 0 0,-1 0 15,1 0-15,0 21 0,0-21 16,0 22-16,0-1 0,-1 0 0,1 0 16,21 0-16,-21 0 0,21 1 15,-21-1-15,21 0 0,0 0 0,0 0 16,0 0-16,0 1 0,0-1 0,0 0 16,0 0-16,21-21 15,-21 21-15,21-21 0,0 0 0,1 0 16,-1 0-16,0 0 0,0 0 15,0-21-15,-21 0 0,21 21 0,1-21 16,-1 0-16,0 21 0,0-22 16,-21 1-16,21 0 0,-21 0 15,21 0-15,-21 0 0,0-1 16,0 1-16,0 0 16,0 42 15,0 0-16,0 1-15,0-1 0,0 0 16,0 0-16,0 0 0,0 0 16,0 1-16,0-1 0,0 0 15,22 0 1,-1-21-16,0 0 0,0 0 16,0 0-16,0 0 0,1 0 15,-1-21-15,0 21 0,0-21 0,0 0 16,0 21-16,1-22 0,-1 1 0,0 0 15,0 0-15,-21 0 16,21 21-16,-21-21 0,0-1 16,0 44 15,0-1-15,0 0-16,0 0 15,0 0-15,0 0 16,0 1-16,0-1 15,21 0 1,1-21-16,-1 0 0,-21 21 0,21-21 16,0 0-16,0 0 0,0 0 0,1 0 15,-1 0-15,0 0 16,0 0-16,0-21 0,0 21 0,1-21 16</inkml:trace>
  <inkml:trace contextRef="#ctx0" brushRef="#br1" timeOffset="82203.77">5948 14838 0,'0'-21'16,"0"42"-16,0-63 16,-21 42-16,-1 0 0,1 0 15,0 0-15,0 0 0,0 0 16,0 0-16,-1 0 0,1 0 0,0 21 15,21 0-15,-21-21 0,0 21 16,0 0-16,-1 0 0,22 1 16,-21-1-16,21 0 0,0 0 0,0 0 15,0 0-15,0 1 0,0-1 16,0 0 0,21-21-16,1 0 0,-1 0 15,0 0-15,0 0 16,0 0-16,22 0 0,-22-21 0,0 0 15,0 21-15,0-22 0,0 1 0,1 0 16,-1 0-16,0 0 0,0 0 16,-21-22-16,21 22 0,0 0 0,1-21 15,-1 20-15,0-20 0,-21 21 0,21-21 16,0 20-16,-21 1 0,0-21 16,0 21-16,0 0 0,0 42 31,0 0-31,0 0 15,0 0-15,-21 0 0,21 22 16,-21-22-16,21 21 0,0-21 0,0 1 16,0 20-16,0-21 0,0 21 15,0-20-15,0-1 0,0 0 0,0 0 16,0 0-16,21-21 0,0 0 16,0 21-16,1-21 0,-1 0 15,0 0-15,0 0 0,0 0 16,0 0-16,1-21 0,-1 21 0,0-21 15,-21 0-15,21 21 0,0-21 16,-21 0-16</inkml:trace>
  <inkml:trace contextRef="#ctx0" brushRef="#br1" timeOffset="84235.72">1968 15642 0,'0'21'31,"0"1"-15,22-22-1,-1 21-15,0-21 16,0 0-16,0 0 0,0 0 15,1 0-15,-1-21 0,0 21 16,0-22-16,0 1 16,0 0-16,1 21 0,-22-21 0,0 0 15,0 0 1,-22-1-16,1 22 16,-21 0-1,21 0-15,0 0 0,-1 0 0,1 0 16,0 0-16,0 0 0,21 22 15,-21-22-15,0 21 0,-1 0 0,22 0 16,0 0-16,0 0 0,0 1 16,0-1-16,0 0 0,0 0 0,0 0 15,0 0-15,0 1 0,22-22 16,-1 21-16,0-21 0,0 0 16,0 0-16,0 0 15,1 0-15,-1 0 0,0 0 16,-21-21-1,-21-1 1,0 22 0,-1 0-16,1 0 0,0 0 0,0 0 15,-21 0-15,20 22 0,1-22 16,0 21-16,0-21 0,0 21 0,0 0 16,21 0-16,0 0 15,0 1-15,0-1 0,0 0 16,0 0-16,21 0 15,0-21-15,0 0 16,0 0-16,0 0 0,1 0 0,20 0 16,-21 0-16,0 0 0,0-21 15,1 21-15,-1-21 0</inkml:trace>
  <inkml:trace contextRef="#ctx0" brushRef="#br1" timeOffset="84477.58">2498 15727 0,'0'0'0,"0"21"47,0 0-31,21 0-16,-21 1 0,21-22 16,-21 21-16,21 0 15,0 0-15,-21 0 16,21-21-16,-21 21 15,22-21-15,-1 0 32,0-21-32,-21 0 0,21 21 15</inkml:trace>
  <inkml:trace contextRef="#ctx0" brushRef="#br1" timeOffset="84677.47">2752 15748 0,'-22'-21'31,"1"21"-31,0 21 16,0-21-16,0 21 0,0-21 0,-1 21 16,1 1-16,0-1 0,-21-21 15,21 21-15,21 0 0,-22 0 0,1 0 16,21 1-16,0-1 16,0 0-16,21-21 15,1 0 1,-1 0-16,0 0 0,0 0 0</inkml:trace>
  <inkml:trace contextRef="#ctx0" brushRef="#br1" timeOffset="84951.29">2963 15769 0,'0'0'16,"0"21"15,0 1-16,0-1-15,0 0 0,-21 21 16,21-21-16,0 22 0,0-22 16,-21 21-16,21 1 0,0-22 0,0 21 15,0 0-15,0-20 0,-21 20 16,21-21-16,-21 21 0,21-20 16,0-1-16,0 0 0,0 0 15,0 0-15,0-42 31,0 0-31,0 0 0,0 0 16,21-1-16,0 1 0</inkml:trace>
  <inkml:trace contextRef="#ctx0" brushRef="#br1" timeOffset="85232.35">2942 15790 0,'0'0'15,"0"-21"-15,0 0 0,0 0 16,21 21-16,0 0 15,-21-21-15,22 21 0,20-21 0,-21 21 16,0 0-16,22 0 0,-22 0 16,21 0-16,-21 0 0,0 0 0,1 0 15,-1 0-15,-21 21 0,0 0 16,0 0-16,0 0 0,-43 0 16,22 1-16,0-1 0,0 0 0,-21-21 15,20 21-15,1 0 0,-21 0 16,21-21-16,0 22 0,-1-22 0,44 0 47,-1 0-32,21 0-15</inkml:trace>
  <inkml:trace contextRef="#ctx0" brushRef="#br1" timeOffset="85775.04">3979 15769 0,'0'0'0,"0"-21"16,0 0-16,0 0 16,-21 21-1,0-21-15,0 21 0,0 0 0,-1 0 16,1 0-16,0 0 0,-21 0 0,21 0 15,-1 0-15,-20 21 0,21 0 16,0-21-16,-22 21 0,22 0 0,0 0 16,0 22-16,0-22 0,21 0 15,0 0-15,0 22 0,0-22 0,0 0 16,0 0-16,0 0 16,21-21-16,0 0 0,0 0 0,0 0 15,22 0-15,-22 0 0,0 0 0,21 0 16,-20 0-16,-1-21 15,21 0-15,-21 0 0,0 0 0,1-1 16,-1 1-16,0-21 0,0 21 16,0 0-16,0-22 0,1 22 0,-22-21 15,0 21-15,0-22 0,0 22 0,0-21 16,0 21-16,0-1 0,0 1 16,0 0-16,-22 21 15,22 21 1,-21 0-16,21 1 0,-21-1 0,21 0 15,-21 21-15,21-21 0,0 1 0,0 20 16,0-21-16,0 21 0,0-20 16,0-1-16,0 21 0,0-21 15,0 0-15,0 1 0,0-1 16,0 0-16,21-21 0,0 0 16,0 0-16,1 0 0,-1 0 0,0 0 15</inkml:trace>
  <inkml:trace contextRef="#ctx0" brushRef="#br1" timeOffset="86479.63">4487 15685 0,'0'0'0,"-21"0"16,0-22-16,0 22 0,0 0 15,-1 0-15,1 0 0,0 0 16,0 0-16,21 22 0,-21-1 15,0 0-15,21 0 0,0 0 16,-22 0-16,22 1 0,-21-1 16,21 21-16,0-21 0,-21 0 0,21 1 15,0-1-15,0 0 16,21-21 0,0 0-16,1 0 0,-1 0 0,0-21 15,0 0-15,0-1 16,0 1-16,1 0 0,-22 0 0,21 0 15,-21 0-15,21-1 0,-21 1 16,0 0-16,0 0 0,0 0 16,0 0-16,0 42 47,0 0-47,0 0 0,0 0 0,0 0 15,0 1-15,0-1 0,0 0 16,0 0-16,0 0 0,0 0 0,0 1 15,0-1-15,0 0 16,21-21-16,0 0 0,0 0 16,1 0-16,-1 0 0,0 0 0,0 0 15,21-21-15,-20 0 16,-1-1-16,0 1 0,21 0 0,-21 0 16,1 0-16,-1-22 0,0 22 0,0 0 15,0-21-15,0 21 0,1-22 16,-22 22-16,21-21 0,-21 21 0,0-1 15,0 1-15,-21 21 16,-1 0 0,1 21-16,21 1 0,0-1 15,0 0-15,-21 0 0,21 0 16,0 22-16,-21-22 0,21 0 0,0 0 16,0 21-16,0-20 0,0-1 0,0 0 15,0 0-15,0 0 16,0 0-16,0 1 0,0-1 0,0 0 15,21-21 1,0 0-16,0 0 16,1 0-16,-1-21 0,0 0 15,0-1-15</inkml:trace>
  <inkml:trace contextRef="#ctx0" brushRef="#br1" timeOffset="86871.41">5080 15769 0,'0'21'32,"21"-21"-17,0 0-15,0 0 0,1 0 16,-1 0-16,-21-21 16,21 21-16,0-21 0,0 0 15,0 0-15,-21 0 16,-21 21-1,0 0 1,0 0-16,0 0 16,0 0-16,-1 21 0,22 0 15,0 0-15,-21-21 0,21 21 0,0 0 0,0 1 16,0-1-16,0 0 16,0 0-16,0 0 0,0 0 15,21-21-15,-21 22 0,22-22 0,-1 0 16,0 0-16,0 0 15,0 0-15,0 0 0,1 0 16,-1 0-16,0 0 0,0-22 0,0 1 16,0 21-16,1-21 0,-1 0 15,0 0-15,0 0 0,-21-1 16,21 1-16</inkml:trace>
  <inkml:trace contextRef="#ctx0" brushRef="#br1" timeOffset="87135.26">4720 15558 0,'-21'0'0,"42"0"0,-21 0 31,21 0-15,0 0-16,1 0 0,20 0 15,-21 0-15,0 0 0,22 0 0,-22 0 16,0 0-16,21-22 0,-21 22 16,1 0-16,-1 0 0,21 0 0,-21 0 15,0 0-15,1 0 16,-1-21-16,0 21 0,0 0 16,0 0-16</inkml:trace>
  <inkml:trace contextRef="#ctx0" brushRef="#br1" timeOffset="87404.62">5990 15600 0,'0'21'94,"0"0"-79</inkml:trace>
  <inkml:trace contextRef="#ctx0" brushRef="#br1" timeOffset="87623.49">5990 15875 0,'0'-21'109</inkml:trace>
  <inkml:trace contextRef="#ctx0" brushRef="#br1" timeOffset="88139.2">6667 14817 0,'22'0'15,"-1"0"48,-21 21-32,0 0-31,0 0 16,0 0-16</inkml:trace>
  <inkml:trace contextRef="#ctx0" brushRef="#br1" timeOffset="88339.08">6710 15134 0,'21'0'78,"0"0"-62</inkml:trace>
  <inkml:trace contextRef="#ctx0" brushRef="#br2" timeOffset="97243.54">1524 13187 0,'0'-21'110,"0"0"-110,0-1 15,0 1-15,0 0 16,0 0-1,0 0-15,0 0 0,0-1 16,0 1-16,0 0 16,0 0-16,-21 0 0,0 0 15,21-1-15,-22 1 16,1 21-16,21-21 0,0 0 0,0 0 16,-21 0-16,21-1 0,-21 1 15,21 0-15,0 0 0,-21 0 16,21 0-16,-21-1 0,21 1 15,0 0-15,0 0 0,-22 0 0,1 0 16,21-1-16,0 1 16,0 0-16,0 0 0,-21 0 15,21 0-15,0-1 0,-21 1 16,21 0-16,0 0 0,0 0 0,0 0 16,0-1-16,0 1 0,0 0 15,0 0-15,0 0 0,0 0 0,0-1 16,0 1-16,0 0 0,0-21 15,0 21-15,0-1 0,0 1 0,0 0 16,0 0-16,0 0 0,0 0 16,0-1-16,0-20 0,0 21 0,0 0 15,21 0-15,-21-1 0,21-20 16,-21 21-16,0 0 0,0-22 0,21 22 16,-21 0-16,0-21 15,22 21-15,-22-22 0,0 22 0,0-21 16,0 21-16,0-22 0,0 22 15,0 0-15,0-21 0,0 20 0,0-20 16,0 21-16,0-21 0,0 20 16,0-20-16,0 21 0,0 0 0,21-22 15,-21 22-15,0-21 0,0 21 16,0-22-16,0 22 0,0-21 0,21 21 16,-21-22-16,0 1 0,0 21 15,0-21-15,0-1 0,0 22 0,0-21 16,0-1-16,0 1 0,21 0 15,-21 21-15,0-22 0,0 22 16,0-21-16,0 21 0,21-22 16,-21 1-16,21 21 0,-21-22 0,0 22 15,22-21-15,-22 0 0,0 20 16,0-20-16,0 0 0,21 21 0,-21-22 16,0 1-16,0 0 0,0-1 15,21 22-15,-21-21 0,21-1 0,-21 1 16,21 21-16,-21-21 0,0-1 15,21 22-15,-21-21 0,22-1 0,-22 22 16,0-21-16,21 0 0,0-1 16,0 1-16,-21 21 0,0-22 0,0 1 15,21 0-15,-21-1 16,21 22-16,1-21 0,-22 0 0,0-1 16,0 22-16,21-21 0,-21-1 15,21 22-15,-21-21 0,0 0 0,21 20 16,-21-20-16,21 0 0,-21 21 15,0-22-15,0 1 0,21 0 0,-21-1 16,22-20-16,-1 20 0,-21 1 16,0 0-16,21-22 0,0 22 0,-21 0 15,21-1-15,-21 1 0,21 0 16,1-1-16,-22 1 0,21 0 0,-21-1 16,0 1-16,21 0 0,-21-1 0,21 1 15,0 0-15,-21-1 16,0 1-16,0-22 0,21 22 0,1 0 15,-22-1-15,21 1 0,-21 0 16,21 21-16,0-22 0,-21 1 0,0 0 16,21-1-16,0 1 0,1 0 15,-1-1-15,-21 1 0,21 0 0,0 20 16,-21-20-16,21 0 0,0-1 16,-21 22-16,22-21 0,-1 0 0,0 20 15,-21-20-15,21 21 16,0-21-16,-21 20 0,21 1 0,1 0 15,-1-21-15,0 21 0,-21-1 16,21-20-16,0 21 0,0 0 0,-21 0 16,22-1-16,-1 1 0,-21 0 15,21 0-15,0 0 0,0 0 0,0-1 16,-21 1-16,22 0 0,-1 0 16,0 0-16,0 0 0,0-1 0,0 1 15,22 0-15,-22 0 0,0 0 16,0 0-16,22-1 0,-22 1 15,0 0-15,21 0 0,-21 0 16,22 0-16,-22 21 0,21-22 0,1 1 16,-22 0-16,21 0 0,0 0 15,-20 0-15,20 21 0,0-22 0,-21 1 16,22 0-16,-1 0 0,-21 0 16,22 21-16,-1-21 0,-21-1 0,21 1 15,1 0-15,-22 21 0,21-21 16,-21 0-16,1 21 0,20-21 0,-21 21 15,0-22-15,0 22 0,1-21 0,20 21 16,-21-21-16,0 21 0,0-21 16,1 21-16,-1-21 0,0 21 0,21-21 15,-21 21-15,1 0 16,20-22-16,-21 22 0,0 0 0,0-21 0,1 21 16,-1 0-16,0 0 0,0 0 15,0-21-15,0 21 0,1 0 16,-1 0-16,21 0 0,-21 0 15,0-21-15,1 21 0,-1 0 0,21 0 16,-21 0-16,0-21 0,1 21 0,-1 0 16,0-21-16,0 21 0,0 0 15,0 0-15,1 0 16,-1 0 15,0 0-15,0 0 15,0 0 0,0 0-15,1 0 0,-1 0-1,-21-22 48,-21 22-48,21-21-15,-22 21 0,22-21 16,-21 21-16</inkml:trace>
  <inkml:trace contextRef="#ctx0" brushRef="#br2" timeOffset="97735.8">4847 4593 0,'0'0'0,"0"-21"31,-21 21-31,0 0 16,21 21-1,0 0 1,0 1-16,21-1 15,0-21-15,-21 21 16,21-21-16,0 21 0,1-21 0,-1 0 16,0 21-16,0-21 0,0 0 15,0 0-15,1 0 0,-1 0 0,0 0 16,0 0-16,0 0 0,0 0 0,1 0 16,-1 0-16,0 0 15,0 0-15,0 0 0,-21 21 47,0 1-47,-21-22 16,0 21-16,0 0 0,0 0 15,-1 0-15,1 22 0,0-22 0,0 0 16,-21 21-16,20-21 0,1 22 16,-21-22-16,21 21 0,0-21 0,-22 1 15,22-1-15,0 21 0,0-42 16,0 21-16,21 0 0,0 1 0,-22-22 15,22 21-15,-21-21 16,0 0 15</inkml:trace>
  <inkml:trace contextRef="#ctx0" brushRef="#br2" timeOffset="98964.1">910 4530 0,'0'-21'0,"0"42"0,-21-42 0,21-1 0,-21 1 16,21 0-1,-21 21 16,21 21-15,0 0-16,0 1 0,0-1 16,0 0-16,0 0 0,0 21 0,0-20 15,0 20-15,0 0 0,0 1 16,-22-22-16,22 21 0,0 0 16,-21 1-16,21-22 0,0 21 0,0-21 15,0 1-15,0-1 0,-21 0 16,21 0-16,-21-21 31,21-21-15,0 0-16,0 0 15,0-1-15,0 1 0,0 0 0,0-21 16,0 21-16,0-22 0,0 22 16,0-21-16,21 21 0,0-1 15,-21-20-15,21 21 0,1 0 0,-1 21 16,0-21-16,0-1 0,21 22 15,-20 0-15,-1 0 0,0 0 0,0 22 16,-21-1-16,21 0 0,-21 0 16,21 0-16,-21 22 0,0-22 0,0 21 15,0-21-15,0 22 0,0-22 16,0 21-16,-21-21 0,21 0 16,-21 1-16,21-1 0,0 0 15,0 0-15,-21 0 16,21-42 15,0 0-31,0 0 0,0 0 16,0-1-16</inkml:trace>
  <inkml:trace contextRef="#ctx0" brushRef="#br2" timeOffset="99291.26">1249 4445 0,'0'-21'0,"0"42"47,0 0-47,0 0 0,0 1 15,0-1-15,0 21 0,0-21 16,0 22-16,0-22 0,0 21 0,0-21 15,0 22-15,-21-1 0,21-21 16,0 21-16,0-20 0,0-1 0,-22 0 16,22 0-16,0 0 15,22-21 17,-22-21-32,21 0 0,0 0 15,-21 0-15,21-1 0,0-20 16,-21 21-16</inkml:trace>
  <inkml:trace contextRef="#ctx0" brushRef="#br2" timeOffset="99575.09">1503 4360 0,'0'0'16,"0"-21"-16,21 21 0,-21 21 47,0 1-47,0-1 0,0 0 15,0 0-15,0 21 0,0-20 0,0-1 16,0 21-16,-21-21 0,21 22 16,0-22-16,0 21 0,0-21 0,0 22 15,0-22-15,0 0 0,0 0 16,0 0-16,0 0 16,0 1-16,21-22 15,0 0-15,-21-22 16,21 1-1,-21 0-15,0 0 16,0 0-16,0 0 0</inkml:trace>
  <inkml:trace contextRef="#ctx0" brushRef="#br2" timeOffset="99795.97">1143 4699 0,'0'0'0,"-21"21"0,42-21 31,0 0-31,0 0 0,0 0 16,1-21-16,20 21 0,-21-21 15,21 21-15,1-21 0,-22 21 16,21-21-16,1 21 0,-1-22 0,-21 1 16,21 21-16,-20 0 0,-1-21 15,0 21-15,0 0 0,0-21 16</inkml:trace>
  <inkml:trace contextRef="#ctx0" brushRef="#br2" timeOffset="100087.8">1820 4487 0,'0'22'31,"0"-1"-15,0 0-16,0 0 0,0 0 15,0 0-15,0 1 0,0 20 0,0-21 16,0 21-16,0 1 0,0-1 16,0 0-16,0 1 0,-21-1 0,21 22 15,0-22-15,-21-21 0,21 21 16,-21 1-16,21-22 0,0 0 0,0 0 16,0 0-16,0 1 0,0-1 15,0-42 32,0-1-47,0 1 0,0 0 16,0 0-16</inkml:trace>
  <inkml:trace contextRef="#ctx0" brushRef="#br2" timeOffset="100391.63">1778 4530 0,'0'0'15,"0"-21"-15,0-1 0,0 1 16,21 21-16,0-21 16,0 21-16,1 0 0,-1-21 15,0 21-15,21 0 0,-21 0 16,1 0-16,20 0 0,-21 0 16,0 0-16,0 0 0,1 21 0,-1 0 15,-21 0-15,0 1 0,0-1 16,0 0-16,-21 0 0,-1 0 0,1 0 15,0 22-15,-21-22 0,21 0 16,-22 0-16,22-21 0,0 21 0,0 1 16,0-22-16,-1 21 0,1-21 15,0 0-15,21 21 0,0 0 32</inkml:trace>
  <inkml:trace contextRef="#ctx0" brushRef="#br2" timeOffset="101039.26">339 5757 0,'0'0'0,"-22"0"0,1 0 0,21-21 15,-21 21-15,21-21 0,0 0 16,0 0 0,21 21-16,0 0 0,1-21 15,-1 21-15,0 0 0,21 0 16,-21 0-16,1 0 0,-1 0 15,0 21-15,0 0 0,0 0 0,0 0 16,1 0-16,-22 22 0,0-22 16,0 21-16,0-21 0,0 22 0,0-22 15,-22 0-15,22 0 16,-21 0-16,0 1 0,21-1 0,-21 0 16,21-42 15,0 0-16,0-1-15,0 1 0,0-21 16,21 21-16,-21 0 0,0-22 0,21 22 16,0-21-16,1 21 0,-22-22 15,21 22-15,0 0 0,0 0 0,-21 0 16,21-1-16,0 1 0,1 21 16,-1 0-1</inkml:trace>
  <inkml:trace contextRef="#ctx0" brushRef="#br2" timeOffset="101427.55">868 5884 0,'0'0'0,"0"22"15,21-22 1,0 0-16,0-22 15,0 22-15,-21-21 0,22 0 16,-1 0-16,0 21 0,0-21 16,-21 0-16,21-1 0,0 1 0,-21 0 15,0 0 1,0 0-16,-21 21 31,0 0-31,0 21 0,0-21 16,0 21-16,-1 0 0,1 0 15,21 1-15,-21 20 0,21-21 0,-21 0 16,21 0-16,0 1 0,0 20 16,0-21-16,0 0 0,0 0 15,0 1-15,21-1 16,0-21-16,0 0 16,1 0-16,-1 0 15,0 0-15,0 0 0,0 0 0,0-21 16,1-1-16,-1 22 0,0-21 15</inkml:trace>
  <inkml:trace contextRef="#ctx0" brushRef="#br2" timeOffset="102459.85">1460 5694 0,'-21'-21'31,"0"21"-31,0 0 15,0 0-15,21 21 0,-21-21 16,-1 21-16,22 0 0,-21 0 16,0 1-16,21-1 0,-21 0 15,21 0-15,-21 0 0,0 0 0,21 1 16,0-1-16,0 0 0,0 0 16,0 0-16,0 0 0,21-21 31,0 0-16,0-21-15,0 21 0,0-21 16,1 0-16,-1 21 0,0-21 16,0 0-16,-21-1 0,21 1 15,-21 0-15,21 0 0,-21 0 0,22 0 16,-22-1-16,0 44 62,0-1-62,0 0 0,0 0 0,0 0 16,0 22-16,0-22 0,0 0 16,0 21-16,0-21 0,-22 22 0,22-22 15,0 21-15,0 1 0,0-22 16,0 21-16,-21 0 0,21-20 16,-21 20-16,21 0 0,0-21 15,0 22-15,0-22 0,0 0 0,-21 0 16,21 0-16,0 1 0,21-22 31,-21-22-15,21 1-16,0 0 0,1-21 15,-22 21-15,21-1 0,0-20 16,-21 0-16,21 21 0,0-22 0,0 1 16,1 0-16,-1-22 0,0 22 0,0-1 15,-21 1-15,21 0 0,0-1 16,1 1-16,-22 21 0,0-21 15,21 20-15,-21 1 0,0 0 16,21 0-16,-21 42 31,0 0-15,-21 0-16,21 1 0,0-1 16,-21 0-16,21 0 0,0 21 0,0-20 15,0-1-15,0 0 0,0 0 16,0 0-16,0 0 0,0 1 0,0-1 15,0 0-15,21-21 16,0 0-16,0 0 0,0 0 16,0 0-1,1-21-15,-1 21 0,-21-21 0,21-1 16,0 1-16,0 0 0,0 0 16,-21 0-16,22 0 0,-1-22 0,-21 22 15,0 0-15,0-21 0,0 20 16,0 1-16,0 0 0,0 0 0,0 0 15,0 42 17,0 0-32,0 0 15,0 0-15,0 1 0,0 20 0,0-21 16,0 0-16,0 0 0,0 1 16,0-1-16,0 0 0,0 0 15,0 0-15,0 0 0,21-21 47,0-21-47,0 0 16</inkml:trace>
  <inkml:trace contextRef="#ctx0" brushRef="#br2" timeOffset="102843.63">2180 5757 0,'-21'22'31,"21"-1"-31,21-21 31,0 0-15,0 0-16,-21-21 0,22 21 0,-1-22 16,0 22-16,-21-21 0,21 21 15,-21-21-15,21 0 0,-21 0 16,0 0-16,-21 21 31,0 0-31,0 0 16,0 21-16,21 0 0,-22 0 0,1 0 15,0 0-15,21 22 0,0-22 16,0 0-16,0 21 0,-21-20 16,21-1-16,0 0 0,0 0 0,0 0 15,0 0-15,21-21 16,0 0-16,0 0 15,1 0-15,-1 0 0,0 0 16,0 0-16,0 0 0,0 0 0,1-21 16,-1 0-16,0 21 0</inkml:trace>
  <inkml:trace contextRef="#ctx0" brushRef="#br2" timeOffset="103275.46">2752 5652 0,'0'0'0,"-22"0"16,1 0 0,21 21-16,-21-21 0,0 21 0,0 0 15,0-21-15,-1 21 0,1 0 0,21 1 16,-21-22-16,21 21 0,-21 0 16,21 0-16,0 0 0,0 0 31,21-21-31,0 0 15,0 0-15,1 22 0,-1-22 16,0 0-16,0 0 16,-21 21-16,21-21 0,-21 21 15,0 0 1,0 0-16,-21 0 16,0-21-16,0 0 15,0 22-15,-1-22 0,1 0 0,0 21 16,0-21-16,0 0 0,0 0 15,-1 0-15,1 0 0,0 0 16,0 0-16,0 0 16,21-21-1,0-1 1,21 1 0,0 21-16,0-21 0,0 21 15,1-21-15</inkml:trace>
  <inkml:trace contextRef="#ctx0" brushRef="#br2" timeOffset="103647.77">3069 5249 0,'0'0'0,"0"-21"0,0 0 16,-21 21 15,21 21-15,0 0-16,0 1 0,0-1 0,-21 21 15,21-21-15,0 22 0,-21-1 0,21 0 16,0 1-16,0-1 0,-22 0 16,22 1-16,-21-1 0,21 0 0,-21 1 15,21-22-15,0 21 0,0-21 16,0 22-16,0-22 0,0 0 15,0 0-15,0 0 0,0 0 16,21-21 0,0 0-16,1 0 15,-1 0-15,0 0 16,-21-21-16,21 21 0,-21-21 0,21 0 16,-21 0-16,21 0 0,-21-1 15</inkml:trace>
  <inkml:trace contextRef="#ctx0" brushRef="#br2" timeOffset="103987.57">2900 5567 0,'0'0'0,"-21"0"31,42 0-31,0 0 0,0 0 0,0 0 15,0-21-15,1 21 0,20-21 16,-21 21-16,0 0 0,22-22 0,-22 22 16,0 0-16,0-21 0,21 21 15,-20-21-15,-1 21 0,0 0 16,0 0-16,-42 0 94,0 0-79</inkml:trace>
  <inkml:trace contextRef="#ctx0" brushRef="#br2" timeOffset="136419.67">8530 2963 0,'0'-21'31,"0"0"32,0 0-32,0 0-15,0 0 30</inkml:trace>
  <inkml:trace contextRef="#ctx0" brushRef="#br2" timeOffset="136743.49">8509 2985 0,'0'21'16,"0"-42"-16,0 63 16,0-21-16,0 0 0,0 0 15,0 1-15,-42-22 0,42 21 0,0 0 16,-22 0-16,22 21 0,0-20 0,0-1 16,0 21-16,0-21 15,0 22-15,0-22 0,0 21 0,0-21 16,0 0-16,0 22 0,0-22 15,0 0-15,0 0 0,0 0 0,0 22 16,0-22-16,0 0 0,0 0 16,0 0-16,0 1 15,0-1-15,0 0 0,0 0 16,22-21-16,-22 21 16,0 0-16,0 1 0,0-1 15,0 0-15,0 0 0,0 0 16,0 0-16,0 1 0,0-1 15,0 0-15,0 0 16,0 0-16,0 0 16,21 1-1,-21-1-15,0 0 16</inkml:trace>
  <inkml:trace contextRef="#ctx0" brushRef="#br2" timeOffset="137156.25">8467 4318 0,'0'0'15,"0"21"-15,0 0 0,0 1 16,0-1-16,0 0 0,0 0 15,0 0-15,0 0 16,0 1-16,0-1 0,0 0 16,0 0-16,0 0 0,0 0 15,0 1-15,0-1 16,0 0-16,0 0 16,0 0-16,-22 0 15,22 1-15,0-1 0,0 0 16,0 0-16,0 0 0,0 0 15,0 1-15,0-1 16,0 0-16,0 0 0,0 0 0,0 0 16,0 1-16,0-1 0,0 0 15,0 0-15,0 0 0,0 0 16,0 1-16,0-1 0,-21-21 0,21 21 16,0 0-16,0 0 0,0 0 0,0 1 15,0-1-15,0 0 0,0 0 16,0 0-16,0 0 15,0 1-15,0-1 0,0 0 16,0 0-16,0 0 0,0 0 16,0 1-16,0-1 0,0 0 0,21 0 15,-21 0-15,0 0 0,0 22 0,-21-22 16,0 0-16,21 0 0,-42 22 16,42-1-16,0-21 0,0 0 0,0 0 15</inkml:trace>
  <inkml:trace contextRef="#ctx0" brushRef="#br2" timeOffset="137276.19">8318 6075 0,'43'21'15,"-86"-42"-15,86 63 0,-43-21 0,0 1 16,-21-1-16,21 0 0,0 0 16,0 0-16,0 0 0,0 1 15,0 20-15,0-21 0,0 0 0,0 0 16,0 1-16,0 20 0,-43-42 0,22 42 16,21-21-16,0 1 0,0 20 15,0-21-15</inkml:trace>
  <inkml:trace contextRef="#ctx0" brushRef="#br2" timeOffset="137548.03">8297 6773 0,'0'43'15,"0"-86"-15,0 107 0,0-43 16,0 0-16,0 0 0,0 1 16,0-1-16,0 0 0,0 0 15,0 0-15,0 0 16,0 1-16,0-1 0,0 0 16,0 0-16,0 0 15,-21 0-15,21 1 0,0-1 16,0 0-16,0 0 15,0 0-15,0 0 0,0 1 16,0-1-16,-21 0 16,-21 0-16,42 0 0,0 0 15,0 1 1,0-1-16,0 0 0,0 0 16,0 0-16,0 0 0,0 1 15,0-1-15,0 0 16</inkml:trace>
  <inkml:trace contextRef="#ctx0" brushRef="#br2" timeOffset="137643.98">8213 7747 0,'0'21'16,"0"-42"-16,0 63 16,0-20-16,0-1 0,0 0 15,0 0-15,0 0 0,0 22 16,0-22-16,0 0 0,0 0 0,0 0 16,0 22-16,-43-43 0</inkml:trace>
  <inkml:trace contextRef="#ctx0" brushRef="#br2" timeOffset="138403.68">8191 8297 0,'0'43'16,"0"-86"-16,0 107 15,0-43-15,0 0 0,0 0 0,0 1 16,0 20-16,0-21 0,0 0 16,0 0-16,0 22 0,0-22 0,0 0 15,0 21-15,0-20 0,0-1 16,0 21-16,0-21 0,0 22 0,0-22 16,0 21-16,0-21 0,0 22 0,0-22 15,0 0-15,0 21 0,0-21 0,0 22 16,0-22-16,0 0 0,0 21 15,0-20-15,0-1 0,0 0 0,0 21 16,0-21-16,0 1 0,0-1 0,0 21 16,0-21-16,0 0 0,0 1 0,0 20 15,0-21-15,0 21 0,0-20 16,0-1-16,0 21 0,0-21 0,0 22 16,0-22-16,0 0 0,0 21 15,0-21-15,0 22 0,0-22 0,0 0 16,0 0-16,0 22 0,0-22 15,0 0-15,0 0 0,0 21 0,0-20 16,-21-1-16,21 0 0,0 21 0,0-21 16,0 1-16,0-1 0,0 21 15,0-21-15,0 0 0,0 22 0,0-22 16,-21 0-16,21 21 0,0-20 0,0 20 16,0-21-16,0 0 0,0 22 0,0-22 15,0 0-15,0 21 0,0-21 16,0 1-16,0-1 0,0 21 0,0-21 15,0 0-15,0 1 0,0-1 16,0 21-16,0-21 0,-21 0 0,21 1 16,0-1-16,0 21 0,-21-21 15,21 0-15,0 1 0,0 20 0,0-21 16,0 0-16,0 22 0,0-22 0,0 0 16,0 21-16,-21-21 0,-1 22 0,22-22 15,0 0-15,0 21 0,0-20 16,0-1-16,0 21 0,0-21 0,-21 0 15,21 1-15,0 20 0,0-21 0,0 0 16,0 0-16,0 1 0,0-1 16,0 21-16,0-21 0,0 0 0,0 1 15,0-1-15,0 0 0,0 0 16,0 0-16,0 0 0,0 1 0,0-1 16,0 0-16,0 0 0,0 0 15,0 0-15,0 1 0,0-1 16,0 0-16,0 0 15,-21-21 1,21 21 0,-42-21 15,42-21-15,0 0-1,21 0-15</inkml:trace>
  <inkml:trace contextRef="#ctx0" brushRef="#br2" timeOffset="141283.41">8467 4106 0,'0'-21'47,"0"0"-15,0 42 46,0 0-63,0 1 1,0-1-16,0 0 16,0 0-16,0 0 15,-22 0-15,22 1 16,0-1-16,0 0 15,0 0-15,0 0 16,0 0-16,0 1 0,-21-22 16,21 21-16,0 0 0,0 0 15,0 0-15,0 0 16,0 1-16,0-1 16,0 0-16,0 0 15,0 0 1,0 0-1,0 1-15,0-1 16,-21-21-16,21 21 16,0 0-16,0 0 15,0 0-15,-21 1 16,21-1 0,-21 0-16,21 0 15,0 0 1,0 0-16,0 1 15,0-1-15,0 0 16,0 0 0,0 0-1,0 0-15,0 1 16,-21-22-16,21 21 16,0 0-16,0 0 15,0 0 1,0 0-16,0 1 15,-22-1-15,22 0 16,0 0 0,0 0-16,0 0 15,-21-21-15,21 22 0,0-1 16,0 0 0,0 0-16,0 0 15,0 0-15,0 1 16,0-1-1,0 0-15,0 0 16,0 0-16,0 0 16,0 1-1,0-1-15,0 0 16,0 0-16,0 0 16,0 0-1,0 1-15,0-1 16,21-21-16,-21 21 15,0 0-15,0 0 16,0 0-16,0 1 16,0-1-1,0 0-15,0 0 16,0 0-16,0 0 16,0 1-16,0-1 15,0 0-15,0 0 16,0 0-1,-21-21-15,21 21 0,0 1 16,0-1 0,0 0-16,0 0 15,-21 0 1,21 0-16,0 1 16,0-1-1,0 0 1,-21-21-16,21 21 0,0 0 15,0 0 1,0 1-16,0-1 16,0 0-1,0 0 1,0 0-16,0 0 16,-21-21-16,21 22 0,0-1 15,-21 0-15,21 0 0,0 0 16,0 0-16,0 1 15,0-1-15,0 0 16,0 0-16,0 0 0,0 0 16,0 1-16,0-1 15,0 0-15,0 0 16,0 0-16,0 0 16,0 1-16,-22-22 0,22 21 15,0 0-15,0 0 16,0 0-16,0 0 15,0 1-15,0-1 16,0 0-16,0 0 0,0 0 16,0 0-16,0 1 0,0-1 15,0 0-15,0 0 16,0 0-16,0 0 0,0 1 16,0-1-16,0 0 0,0 0 0,0 0 15,0 0-15,0 1 16,0-1-16,0 0 0,0 0 0,0 0 15,0 0-15,0 1 0,0-1 16,0 0-16,0 0 0,0 0 0,-21 0 16,21 1-16,0-1 0,0 0 15,0 0-15,0 0 0,0 0 0,0 1 16,0-1-16,0 0 0,0 0 0,0 0 16,0 0-16,0 1 15,0-1-15,0 0 0,-21 0 0,21 0 16,0 0-16,0 1 0,0-1 0,0 0 15,0 0-15,0 0 0,0 0 16,-21 1-16,21-1 0,0 21 16,0-21-16,0 22 0,0-22 0,0 0 15,-21 21-15,21-21 0,-21 22 0,21-1 16,0-21-16,0 0 0,-22 22 16,22-22-16,-21 0 0,21 0 15</inkml:trace>
  <inkml:trace contextRef="#ctx0" brushRef="#br2" timeOffset="144205.32">9948 2921 0,'0'-21'47,"21"21"-31,1 0-1,-22 21 79,0 0-94,0 0 16,0 1-16,0-1 15,0 0-15,0 0 0,0 0 16,0 0-16,0 1 16,0-1-16,0 21 0,0-21 15,0 0-15,0 1 0,0-1 0,0 0 16,0 21-16,0-21 0,0 1 15,0-1-15,-22 21 0,22-21 0,0 0 16,-21 1-16,21-1 0,0 0 16,-21 0-16,21 0 0,0 0 0,0 1 15,0-1-15,0 0 0,0 0 16,0 0-16,0 0 0,-21-21 0,21 22 16,0-1-16,-21 0 0,21 0 15,0 0-15,0 0 16,0 1-16,-21-1 0,21 0 15,-22 0-15,22 0 0,0 0 0,0 1 16,0-1-16,0 0 16,0 0-16,0 0 0,0 0 0,0 1 15,0-1-15,0 0 0,-21 0 0,21 0 16,0 0-16,0 22 0,0-22 16,0 0-16,0 0 0,0 0 0,0 1 15,0-1-15,0 0 0,0 0 16,-21 0-16,21 0 0,0 1 0,0-1 15,0 0-15,0 0 0,0 0 16,0 0-16,0 1 0,0-1 16,0 0-16,0 0 0,0 0 15,0 0-15,0 1 0,0-1 16,0 0-16,0 0 0,0 0 16,0 0-16,0 1 0,0-1 0,0 0 15,0 0-15,-21 0 0,21 0 0,0 1 16,0-1-16,0 0 0,0 0 15,0 0-15,0 0 0,0 1 0,0-1 16,0 0-16,0 0 0,0 0 0,0 0 16,0 1-16,-21-1 0,21 0 15,0 0-15,0 0 0,0 0 0,0 1 16,0-1-16,0 0 0,0 0 16,0 21-16,0-20 0,0-1 0,0 0 15,0 0-15,0 0 0,0 22 16,0-22-16,0 0 0,0 0 0,0 21 15,0-20-15,0-1 0,0 0 0,0 0 16,0 21-16,0-20 0,0-1 16,0 0-16,0 0 0,0 0 0,0 0 15,0 22-15,0-22 0,0 0 0,0 0 16,0 0-16,-21 1 0,21-1 16,0 0-16,0 0 0,0 21 0,0-20 15,-22-1-15,22 0 0,0 0 16,0 21-16,-21-20 0,21-1 0,0 21 15,0-21-15,0 0 0,0 22 16,0-22-16,0 0 0,0 0 0,0 22 16,0-22-16,0 0 0,0 0 0,0 21 15,0-20-15,0-1 0,0 0 16,0 21-16,0-21 0,0 1 0,0-1 16,0 21-16,0-21 0,0 0 0,0 1 15,0 20-15,0-21 0,0 0 16,0 22-16,0-22 0,0 21 0,0-21 15,0 0-15,0 22 0,0-22 0,0 21 16,0-21-16,0 22 0,0-22 16,0 21-16,0-21 0,0 1 15,0 20-15,0-21 0,0 21 0,0-20 16,0 20-16,0-21 0,0 0 0,0 22 16,0-22-16,0 21 0,0-21 15,0 22-15,0-1 0,0-21 0,0 21 16,0 1-16,21-1 0,-21 0 0,0-20 15,0 20-15,0 0 0,0 1 0,0-1 16,0 0-16,0-21 0,0 22 16,0-1-16,22 0 0,-22-20 0,0 20 15,0 0-15,21-21 0,-21 22 0,0-1 16,0 0-16,0-20 16,0 20-16,0 0 0,0 1 0,0-22 15,0 21-15,0 0 0,0-20 0,0 20 16,0 0-16,0-21 0,0 22 0,0-22 15,0 21-15,0-21 0,0 22 16,0-22-16,0 21 0,0-21 0,0 22 16,0-22-16,0 21 0,0-21 0,0 22 15,0-22-15,0 21 0,0 1 16,0-22-16,0 21 0,0 0 0,0-20 16,0 20-16,0 0 0,-21-21 0,21 22 15,0-22-15,0 21 0,-22 1 0,22-22 16,0 21-16,0-21 0,0 22 15,0-1-15,0-21 0,0 21 16,0 1-16,0-1 0,0-21 0,0 22 16,0-1-16,-21 0 0,21 1 15,0-1-15,0-21 0,0 21 0,-21 1 16,21-1-16,0 0 0,0 1 0,0-22 16,0 21-16,-21 1 0,21-1 0,0 0 15,-21 1-15,21-1 0,0 0 16,0 1-16,0-1 0,0 0 0,0 1 15,-21-1-15,21 0 0,0 1 0,-22-1 16,22 0-16,0 1 16,0-1-16,0-21 0,0 21 0,0 1 15,0-22-15,0 21 0,0-21 0,0 22 16,0-22-16,0 21 0,0-21 16,0 22-16,0-22 0,0 0 0,0 0 15,0 0-15,0 1 0,0-1 0,0 0 16,0 0-1,0 0 79,-21-21-78,21 21-16,0 1 15,0-1 17,-21-21-1,21 21-15,0 0 15,0-42 78,21 21-109,-21-21 16,0 0-1</inkml:trace>
  <inkml:trace contextRef="#ctx0" brushRef="#br2" timeOffset="145903.51">9165 3154 0,'-21'0'15,"42"0"-15,-63 0 0,42-21 0,-21 0 16,-1 21 15,1 0-31,21 21 16,0 0-16,0 0 0,0 0 15,-21 22-15,21-1 0,0 0 16,-21 1-16,21-1 0,0 0 0,0 22 16,0-22-16,0 0 0,-21 1 15,21-1-15,0 0 0,-21 1 0,21-1 16,-22 0-16,22-20 0,0 20 0,0-21 15,0 0-15,0 22 0,-21-22 16,21 0-16,0 0 0,0 0 16,0-42 15,0 0-31,0 0 16,0 0-16,0-22 0,0 22 15,0 0-15</inkml:trace>
  <inkml:trace contextRef="#ctx0" brushRef="#br2" timeOffset="146271.31">8890 3281 0,'0'0'0,"0"-21"0,-21-22 31,21 22-31,0 0 0,21 0 16,0 21-16,0 0 15,22-21-15,-22 21 0,21 0 0,-21 0 16,0 0-16,22 0 0,-22 0 0,21 0 16,-21 0-16,1 0 0,-1 21 15,21 0-15,-21 0 0,0 0 0,-21 1 16,0 20-16,0-21 0,0 21 16,0 1-16,0-22 0,0 21 0,-21-21 15,0 22-15,0-22 0,0 0 0,-22 21 16,1-20-16,0-1 0,-1 0 15,1-21-15,21 21 0,-21 0 0,-1-21 16,1 21-16,21-21 0,0 22 16,-22-22-16,22 0 15,21 21-15,0 0 16,0 0 0,0 0-16,21-21 15</inkml:trace>
  <inkml:trace contextRef="#ctx0" brushRef="#br2" timeOffset="147031.88">8869 4953 0,'0'0'0,"0"-21"0,0 0 16,0 0 0,0 42-1,0 0 1,0 0-16,0 0 0,0 0 16,-21 22-16,21-22 0,0 21 0,0-21 15,0 22-15,-22-1 0,1-21 0,21 22 16,-21-1-16,21-21 0,0 21 15,-21-20-15,0-1 0,21 0 0,0 21 16,-21-21-16,21 1 0,0-44 47,0 1-47,0 0 16,0 0-16,0-21 0,0 20 15,21 1-15,-21-21 0,0 0 16,21-1-16,-21 1 0,21 0 0,0-1 15,-21 1-15,21-22 0,1 22 16,-1 0-16,0-1 0,0 1 0,0 21 16,0-21-16,1 20 0,-1 22 0,0-21 15,0 21-15,0 0 0,0 0 16,1 0-16,-1 21 0,0 1 0,0-1 16,0 21-16,0-21 0,1 22 15,-22-22-15,0 21 0,0 0 16,0-20-16,21 20 0,-21 0 0,0 1 15,0-22-15,0 21 0,0-21 0,0 22 16,0-22-16,-21 0 0,21 0 16,-22 0-16,22 0 0,0 1 15,-21-22-15,21 21 0,-21-21 16,21-21 15,0-1-31,-21 22 0</inkml:trace>
  <inkml:trace contextRef="#ctx0" brushRef="#br2" timeOffset="147129.82">8784 5228 0,'-42'0'0</inkml:trace>
  <inkml:trace contextRef="#ctx0" brushRef="#br2" timeOffset="147235.76">8869 5207 0,'63'-21'31,"-126"42"-31,147-42 0,-41 21 0,-22 0 15,0-21-15,21 21 0,-20 0 0,-1 0 16,21 0-16,-21 0 0,0 0 0,1 0 16</inkml:trace>
  <inkml:trace contextRef="#ctx0" brushRef="#br2" timeOffset="147911.24">9017 6117 0,'0'-21'16,"-21"21"15,21 21-31,0 0 0,0 1 0,0 20 16,-21 0-16,21-21 0,0 22 0,0-1 15,0 22-15,0-22 0,-22 0 16,1 1-16,21-22 0,-21 21 0,21 0 15,0-20-15,-21-1 0,21 21 0,-21-42 16,21 21-16,0 0 0,0 1 16,0-44 15,0 1-15,0 0-16,0 0 15,21-21-15,-21 20 0,0 1 0,0-21 16</inkml:trace>
  <inkml:trace contextRef="#ctx0" brushRef="#br2" timeOffset="148339.32">8911 6138 0,'0'0'0,"0"-21"0,0 0 16,21 21 0,-21-21-16,21 0 0,1 21 15,-1 0-15,21 0 0,-21 0 16,0 0-16,22 0 0,-22 0 0,0 0 15,21 0-15,-20 21 0,-1-21 16,0 21-16,0 0 0,0 0 0,-21 1 16,0-1-16,0 0 0,0 0 0,0 0 15,0 0-15,-21 1 0,0-1 16,0 21-16,-22-21 0,1 0 0,21 1 16,-21-22-16,-1 21 0,22 0 0,-21-21 15,21 0-15,-1 21 0,1-21 16,0 0-16,0 0 0,0 0 0,0 0 15,42 21 17,0 0-17,0 1-15,-21-1 0,21 0 0,0 0 16,1 21-16,-1-20 0,0 20 16,-21-21-16,21 0 0,0 0 0,0 1 15,-21 20-15,22-21 0,-1-21 0,-21 21 16,21 0-16,-21 1 0,21-22 15,-21 21-15,21-21 0,0 21 16</inkml:trace>
  <inkml:trace contextRef="#ctx0" brushRef="#br2" timeOffset="149153.24">8975 7832 0,'21'-21'0,"-42"42"0,63-42 0,-21-1 16,21 22-16,-20-21 0,-1 21 0,0-21 16,0 0-16,-21 0 15,21 21-15,-21-21 0,0-1 16,-21 22-16,0 0 15,-21 0-15,-1 0 0,22 0 16,-21 0-16,-22 0 0,22 0 0,0 22 16,-1-1-16,1-21 0,0 21 15,20 0-15,-20-21 0,21 21 0,0-21 16,0 21-16,21 1 0,-22-22 16,22 21-16,0 0 15,0 0-15,22-21 0,-1 21 0,0 0 16,0-21-16,21 22 0,1-1 0,-1 0 15,0 0-15,1 0 0,-1 0 16,0 1-16,1-1 0,-1 0 0,0-21 16,-20 21-16,-1 0 0,0 0 0,0 1 15,-21-1-15,0 0 0,0 0 16,0 0-16,-21 0 0,0 1 0,0-1 16,-22-21-16,22 21 0,-21 0 0,-1-21 15,1 21-15,21-21 0,-21 21 16,-1-21-16,22 0 0,0 0 15,-21 0-15,20 0 0,1 0 0,0 0 16,0 0-16,0 0 0,0-21 16,21 0-16,-22 21 0,22-21 15,0 0-15,22 21 32,-1 0-17</inkml:trace>
  <inkml:trace contextRef="#ctx0" brushRef="#br2" timeOffset="149687.94">8848 9081 0,'0'0'0,"0"-22"0,0 1 15,0 0-15,0 0 0,0 0 16,0 0-16,0-1 16,0 44 15,0-1-31,0 0 16,0 0-16,0 21 0,0-20 0,0 20 15,0-21-15,0 21 0,0 1 0,0-22 16,-22 21-16,22 1 0,-21-22 15,21 21-15,-21-21 0,21 22 16,0-22-16,0 0 0,0 0 0,0 0 16,0 0-16,21 1 0,0-22 0,1 21 15,-1-21-15,0 0 0,0 0 16,0 0-16,0 0 0,22 0 0,-22 0 16,0 0-16,0 0 0,0-21 0,1-1 15,-1 22-15,0-21 0,0 0 16,0 0-16,0 21 0,1-21 0,-1 0 15,-21-1-15,21 1 0</inkml:trace>
  <inkml:trace contextRef="#ctx0" brushRef="#br2" timeOffset="149936.56">8932 9250 0,'0'0'0,"0"21"16,21-21 0,1 0-16,-1 0 15,0 0-15,0 0 0,0 0 16,0 0-16,1 0 16,-1 0-16,0-21 0,0 21 0,0 0 0,0 0 15,-21-21-15,22 0 16,-22-1-16,0 1 15</inkml:trace>
  <inkml:trace contextRef="#ctx0" brushRef="#br2" timeOffset="150155.44">8890 8996 0,'0'0'0,"-21"0"0,0-21 31,42 21-31,0 0 0,0 0 15,0 0-15,0 0 0,1 0 16,-1-21-16,0 21 0,0 0 16,21 0-16,-20 0 0,-1-22 0,0 22 15,21 0-15,-21 0 0,1 0 16,-1 0-16,0 0 0,0-21 0,0 21 16,0 0-1</inkml:trace>
  <inkml:trace contextRef="#ctx0" brushRef="#br2" timeOffset="150851.04">8572 10689 0,'0'0'0,"0"-21"0,0 0 15,-21 21 1,21 21 15,0 0-31,0 0 0,0 22 16,0-22-16,0 0 0,0 21 15,0-20-15,0 20 0,0-21 16,0 21-16,0-20 0,-21 20 0,21-21 16,-21 21-16,21-20 0,0-1 0,0 21 15,-21-21-15,21 0 0,0 1 16,-21-22-16,21 21 0,0-42 47,0-1-47,21 1 15</inkml:trace>
  <inkml:trace contextRef="#ctx0" brushRef="#br2" timeOffset="151387.73">8530 10795 0,'0'0'0,"0"-21"0,0 0 16,0 0-16,0-1 16,0 1-16,0 0 0,21 21 15,0-21-15,-21 0 0,22 0 0,20-1 16,-21 22-16,0-21 0,0 0 16,22 21-16,-22 0 0,0 0 0,21 0 15,-20 0-15,-1 0 0,0 0 0,0 21 16,0 0-16,-21 1 15,0-1-15,21 0 0,-21 0 0,0 21 16,0-20-16,0-1 0,-21 21 0,0-21 16,0 0-16,-21 22 0,-1-22 0,22 0 15,-21 0-15,-1 0 0,22-21 16,-21 22-16,21-22 0,0 0 0,-1 0 16,1 0-16,0 0 0,0 0 15,21-22 1,0 1-1,21 21-15,0 0 0,0 0 16,1 0 0,-1 21-16,0-21 0,0 22 0,0-1 15,0 0-15,1 0 0,-1 0 16,0 0-16,0 1 0,0-1 16,0 21-16,1-21 0,-1 0 0,0 22 15,0-22-15,0 0 0,0 0 0,1 0 16,-1 1-16,-21-1 0,21-21 15,-21 21-15,21 0 0,0-21 0,0 21 16,1-21 15,-22-21-15,0 0-16,0 0 0,0 0 16</inkml:trace>
  <inkml:trace contextRef="#ctx0" brushRef="#br2" timeOffset="154280.16">7578 12531 0,'0'0'15,"-22"0"-15,1 0 0,0 0 16,0 0-16,0 0 16,0 0-16,-1 0 15,44 0 32,-1 0-47,21 0 0,-21 0 16,22 0-16,-1 0 0,0 0 0,1 21 15,-1-21-15,0 0 0,1 0 0,-1 0 16,0 0-16,-21 21 0,22-21 16,-22 0-16,0 0 0,0 0 15,0 0-15,-21 21 16,-21-21 0,0 0-16,0 0 15,0 0-15</inkml:trace>
  <inkml:trace contextRef="#ctx0" brushRef="#br2" timeOffset="154723.44">7768 12594 0,'-21'0'0,"0"0"16,0 0-1,21 21 1,0 1-1,0-1-15,0 0 16,0 0-16,0 0 16,0 0-16,0 1 0,0-1 15,0 0-15,21 0 0,-21 21 0,21-20 16,-21-1-16,0 0 0,0 21 16,21-21-16,-21 1 0,21-1 0,-21 0 15,0 0-15,0 21 0,0-20 0,0-1 16,0 0-16,0 0 15,-21 0-15,0-21 16,0 0-16,0 0 0,-1 21 0,1-21 16,0 0-16,0 0 0,-21 0 0,20 0 15,-20 0-15,21 0 0,0 0 16,-22-21-16,22 21 0,0-21 0,0 21 16,21-21-16,-21 0 0,21 0 31,21 21-16,0 0 1,0 0-16,0-22 16,1 22-16,-1 0 0,0 0 15</inkml:trace>
  <inkml:trace contextRef="#ctx0" brushRef="#br2" timeOffset="155360.07">8213 12827 0,'-43'-21'15,"22"21"1,21 21-16,-21-21 0,21 21 0,0 0 15,0 1-15,0-1 0,0 21 0,-21-21 16,21 0-16,-21 22 0,21-22 16,-22 0-16,22 21 0,0-20 0,-21-1 15,21 0-15,-21 0 0,21 0 0,-21-21 16,21 21-16,0 1 16,0-44 15,0 1-16,0 0-15,0 0 16,0 0-16,0 0 0,21-1 0,-21 1 16,21-21-16,-21 21 0,21-22 0,-21 22 15,0-21-15,22 21 0,-1-22 16,0 22-16,-21 0 0,21 0 0,0 0 16,-21 0-16,21-1 0,1 22 15,-22-21-15,21 21 0,0 0 0,0 0 16,0 0-16,0 0 0,1 21 15,-1-21-15,-21 22 0,21-1 16,0 21-16,-21-21 0,0 0 0,0 1 16,21 20-16,-21-21 0,0 21 15,21-20-15,-21-1 0,0 0 0,0 21 16,0-21-16,0 1 0,0-1 16,0 0-16,0 0 0,0 0 15,-21 0-15,21 1 0,-21-22 0,21 21 16,0 0-1,-21-21-15,0 0 16,21-21 15,-21 21-31</inkml:trace>
  <inkml:trace contextRef="#ctx0" brushRef="#br2" timeOffset="155603.79">8001 13123 0,'0'0'15,"0"-21"1,21 21-16,0 0 16,0 0-16,1 0 0,-1 0 15,0 0-15,0-21 0,0 21 16,0 0-16,1 0 0,-1 0 0,0 0 15,0 0-15,0-21 0,0 21 16,-21-21 0,22 21-16,-22-21 15</inkml:trace>
  <inkml:trace contextRef="#ctx0" brushRef="#br2" timeOffset="155942.84">8615 12827 0,'0'0'0,"0"-21"16,21 21-1,-21 21 1,0 0-16,0 0 15,21 1-15,0-1 0,0 0 16,-21 0-16,0 0 0,22 0 0,-1 1 16,-21-1-16,21 0 0,0 0 0,-21 0 15,21-21-15,-21 21 0,21 1 16,-21-1-16,22-21 0,-1 0 16,-21 21-16,21-21 31,-21-21-16,0 0-15</inkml:trace>
  <inkml:trace contextRef="#ctx0" brushRef="#br2" timeOffset="156285.31">8911 12764 0,'0'0'0,"-21"0"0,0 0 15,0 0 1,21 21-16,-22-21 0,1 21 16,21 0-16,0 0 0,-21-21 0,0 21 15,0 22-15,21-22 0,-21 0 0,-1 0 16,22 0-16,-21 1 0,0 20 15,0-21-15,21 0 0,-21 0 0,0 1 16,21-1-16,-22 0 0,22 0 16,-21 0-16,42-21 62,-21-21-62,22 0 0</inkml:trace>
  <inkml:trace contextRef="#ctx0" brushRef="#br2" timeOffset="156652.06">9144 12785 0,'0'21'31,"-21"0"-31,21 0 16,0 0-16,0 1 15,0 20-15,0-21 0,0 0 0,0 0 16,-21 1-16,21 20 0,0-21 15,0 0-15,0 0 0,0 1 16,0-1-16,0 0 0,0 0 16,0 0-16,0-42 47,0 0-32,0 0-15</inkml:trace>
  <inkml:trace contextRef="#ctx0" brushRef="#br2" timeOffset="157389.39">9123 12764 0,'0'0'0,"0"-22"15,0 1 1,21 21-16,0 0 16,0-21-16,0 21 15,1 0-15,-1 0 0,0 0 16,0 0-16,0 0 16,0 0-16,-21 21 15,22-21-15,-22 21 16,0 1-16,0-1 0,0 0 15,0 0-15,0 0 16,-22 0-16,1 1 16,0-1-16,0 0 0,0-21 15,0 21-15,-1-21 16,1 0-16,42 0 62,1 0-62,-1 0 16,0-21-16,0 21 16,0 0-16,0 0 15,1 0-15,-1 0 0,0 0 16,-21 21-16,21-21 16,0 21-16,-21 0 15,21 1-15,-21-1 16,22 0-16,-22 0 15,0 0-15,0 0 16,0 1-16,-22-1 16,1-21-16,0 21 0,0 0 0,0-21 0,0 21 15,-1-21-15,-20 21 16,21-21-16,-21 0 0,20 22 0,1-22 16,0 0-16,-21 0 0,21 0 0,-1 0 15,1 0-15,0 0 0,0 0 16,0 0-1,21-22 32,0 1-15</inkml:trace>
  <inkml:trace contextRef="#ctx0" brushRef="#br2" timeOffset="165907.22">7937 5186 0,'0'21'16,"-21"-21"0,0 0-1,0 0 1,0 0-16,0 0 16,-1 0-1,1 0-15,0 0 0,0 0 0,0 0 16,0 0-16,-1 0 0,1 0 0,0 0 15,0 0-15,0 0 0,0 0 16,-1 0-16,1 0 0,0 0 16,0 0-16,0 0 15,0 0-15,-1 0 0,1 0 0,0-21 16,0 21 0,0 0-1,0 0 1,42 0 46,0 0-62,0 0 0,0 0 16,22 0-16,-22 0 0,0 0 16,21 0-16,-21 0 0,22 0 15,-1 0-15,0 0 0,1 0 0,-1 0 16,0 0-16,1 0 0,-1 0 15,0 0-15,1 0 0,-22 0 16,21 0-16,-21 0 0,22 0 0,-22 0 16,0 0-16,0 0 0,0 0 15,1 0-15,-1 0 32,-21-21 46,-21 21-78,21-21 0,-22 21 15,1-22-15,0 22 16,21-21-16,-21 21 0,0-21 0,21 0 16,-21 21-16,-1-21 0,1 0 0,0-1 15,0 22-15,0-21 16,21 0-16,-21 21 0,-1-21 15,22 42 48,0 0-63,0 0 16,22-21-16,-1 22 15,0-22-15,-21 21 0,21-21 16,0 21-16,0-21 0,1 21 0,-1-21 15,0 0-15,0 21 0,0-21 16,0 0-16,1 0 0,-22 21 0,21-21 16,0 0-16,0 0 0,0 0 0,-21 22 15,21-22-15,1 0 16,-22 21 0,0 0-1,0 0 1,-22 0-1,1-21-15,0 21 16,0-21-16,0 22 0,0-1 16,-1-21-16,1 21 0,0 0 0,0 0 15,0 0-15,0-21 0,-22 22 0,22-1 16,0 0-16,0 0 16,0-21-16,21 21 0,-22-21 31,44 0 31,-1 0-62,0-21 16,0 0-16,0 0 0,0 21 16,1-21-16,-1 21 0,0-22 15,0 22-15,0-21 0,0 21 0,1-21 16,-1 21-16,0 0 0,0-21 15,0 21-15,0 0 16,-21-21-16,22 21 16</inkml:trace>
  <inkml:trace contextRef="#ctx0" brushRef="#br2" timeOffset="167268.48">10499 3366 0,'0'0'0,"0"-22"16,21 22-16,-21-21 15,0 0-15,0 0 16,0 0-16,0 0 15,-21-1-15,-1 22 0,1 0 16,0 0 0,0 0-16,0 0 0,0 0 0,-1 0 15,-20 0-15,21 22 0,0-22 0,0 21 16,-1 0-16,1 0 0,0 21 16,0-20-16,0-1 0,21 21 0,0-21 15,-21 0-15,21 22 0,-22-22 16,22 0-16,0 21 0,0-20 0,0-1 15,0 0-15,0 0 0,0 0 0,22-21 16,-1 21-16,-21 1 0,21-22 16,0 21-16,0-21 0,0 0 0,1 0 15,-1 0-15,0 0 0,0 0 16,0 0-16,0 0 16,1 0-16,-1 0 0</inkml:trace>
  <inkml:trace contextRef="#ctx0" brushRef="#br2" timeOffset="167723.22">10731 3429 0,'0'0'0,"-21"0"16,0 0-1,0 21 1,0-21-16,21 21 0,0 1 0,-21-1 15,21 0-15,-22 0 0,22 0 16,-21 0-16,21 1 0,0-1 0,0 0 16,0 0-16,0 0 0,0 0 0,0 1 15,0-1-15,0 0 16,21-21 0,1 0-16,-1 0 0,0 0 15,0 0-15,0-21 16,0 21-16,1-21 0,-1 21 15,0-22-15,0 1 0,-21 0 0,21 21 16,-21-21-16,21 0 0,-21 0 16,0-1-16,0 1 0,0 0 0,0 0 15,0 0-15,0 0 0,-21-1 0,0 1 16,0 21-16,0-21 0,0 21 16,-1 0-16,1 0 0,0 0 0,0 0 15,0 0-15,0 21 0,-1 0 0,22 1 16,-21-1-16,21 0 15,0 0-15,0 0 16,21-21 0,1 0-16,-1 0 15</inkml:trace>
  <inkml:trace contextRef="#ctx0" brushRef="#br2" timeOffset="168239.71">11049 3450 0,'0'21'31,"0"1"-31,0-1 0,-21-21 16,21 21-16,0 0 0,-21 0 15,21 0-15,0 1 16,0-1-16,0 0 0,0 0 15,0 0-15,0 0 16,-22-21 15,22-21 1,0 0-32,0 0 15,0 0-15,0 0 0,0-1 16,0 1-16,22 0 15,-22 0-15,21 0 0,0 0 0,0-1 16,0 1-16,0 21 16,1 0-16,-1 0 0,0 0 0,0 0 15,0 0-15,0 0 0,1 0 0,-1 0 16,0 21-16,-21 1 0,0-1 16,21-21-16,-21 21 0,0 0 0,0 0 15,0 0-15,0 1 0,0-1 16,0 0-16,0 0 15,-21-21-15,21 21 0,0-42 63</inkml:trace>
  <inkml:trace contextRef="#ctx0" brushRef="#br2" timeOffset="168624.05">11388 3408 0,'21'0'15,"0"21"1,-21 0 0,0 0-16,21 1 0,-21-1 15,0 0-15,0 0 0,21 0 0,-21 0 16,0 1-16,0-1 0,0 0 15,0 0-15,0 0 0,0 0 16,0-42 31,0 0-47,0 0 16,21 0-16,-21 0 15,22-1-15,-22 1 0,0 0 16,0 0-16,0 0 0,0 0 15,21-1-15,-21 1 0,21 0 16,0 21 0,0 0 15</inkml:trace>
  <inkml:trace contextRef="#ctx0" brushRef="#br2" timeOffset="168991.84">11642 3577 0,'21'0'32,"0"0"-32,0-21 15,-21 0-15,21 0 16,-21 0-16,21 21 15,-21-22-15,-21 22 32,0 0-17,0 0-15,21 22 0,-21-22 0,21 21 16,0 0-16,-21 0 0,21 0 16,0 0-16,0 1 15,0-1-15,0 0 16,0 0-16,0 0 15,21-21 17,0 0-32,0 0 15,0-21-15,0 21 16</inkml:trace>
  <inkml:trace contextRef="#ctx0" brushRef="#br2" timeOffset="169388.23">11790 3450 0,'21'0'31,"0"0"-31,0 0 16,0 21-1,-21 1-15,22-1 16,-1 0-16,-21 0 0,21-21 15,-21 21-15,0 0 0,0 1 16,0-1-16,0 0 16,0 0-16,0 0 15,-21-21-15,0 0 16,-1 21-16,1-21 16,21-21 15,0 0-31,0 0 15,0 0-15,0 0 0,0-1 16,21 1-16,-21 0 0,22 0 16,-22 0-16,0 0 0,21-1 15,0 22-15,-21-21 0,21 0 0,0 0 16,0 0 0,1 0-16</inkml:trace>
  <inkml:trace contextRef="#ctx0" brushRef="#br2" timeOffset="169727.71">12277 3133 0,'0'21'31,"0"0"-31,0 0 0,0 0 16,0 1-16,0-1 0,0 21 16,0-21-16,-22 0 0,22 22 0,0-22 15,-21 0-15,21 21 0,-21-20 0,21-1 16,0 0-16,0 0 0,0 0 16,-21 0-16,21 1 0,0-1 0,0 0 15,0 0-15,0 0 31,21-21-15,-21-21-16,21 0 16,0 0-16,1 21 15</inkml:trace>
  <inkml:trace contextRef="#ctx0" brushRef="#br2" timeOffset="170001.55">12044 3366 0,'21'0'31,"0"0"-31,0-22 0,0 22 16,1 0-16,20 0 0,-21 0 15,0-21-15,0 21 0,1 0 16,20 0-16,-21 0 0,0-21 15,0 21-15,1 0 16,-44 0 15,1 0-15,0 21-16</inkml:trace>
  <inkml:trace contextRef="#ctx0" brushRef="#br2" timeOffset="170567.23">10393 4170 0,'0'0'16,"-21"0"-1,42 0 17,0 0-32,0 0 15,0 0-15,0 0 0,1 0 16,20 0-16,-21 0 0,0 0 0,0 0 16,1 0-16,-1 0 0,0 0 0,0 0 15,0 0-15,0 0 16</inkml:trace>
  <inkml:trace contextRef="#ctx0" brushRef="#br2" timeOffset="170967.64">10647 4191 0,'0'0'0,"-21"21"16,21 0-1,0 1 1,0-1 0,-22-21-16,22 21 15,0 0-15,0 0 0,0 0 16,0 1-16,0-1 0,0 0 0,0 0 16,0 0-16,0 0 0,0 1 15,0-1-15,0 0 0,0 0 0,0 0 16,0 0-16,0 1 0,-21-1 15,0-21-15,21 21 0,-21-21 16,0 0-16,0 21 0,-1-21 0,1 0 16,0 0-16,0 0 0,0 0 0,0 0 15,-1 0-15,1 0 0,0 0 16,21-21-16,-21 21 0,0-21 16,21 0-1,0-1 1,21 22-1,0 0 1,0 0-16,0 0 16,1 0-16,-1-21 0</inkml:trace>
  <inkml:trace contextRef="#ctx0" brushRef="#br2" timeOffset="171475.34">10901 4424 0,'0'0'0,"0"-21"15,-21 21 1,-1 0-16,1 0 16,0 0-16,0 0 0,21 21 15,-21-21-15,21 21 0,-21 0 0,21 0 16,0 1-16,-22-1 0,22 0 0,-21 0 15,21 0-15,-21 0 0,21 1 16,0-1-16,0 0 0,0 0 16,0 0-16,0 0 15,21-21 1,0 0-16,1 0 0,-1 0 16,0-21-16,0 21 0,0-21 15,0 21-15,-21-21 0,22 0 16,-1 21-16,0-21 0,-21-1 0,0 1 15,21 0-15,-21 0 0,21 0 16,-21 0-16,0 42 31,0 0-15,0 0-16,0 0 16,0 0-16,0 1 15,0-1-15,0 0 0,0 0 16,21-21-16,1 0 15,-22 21-15,21-21 16,0 0 0,-21-21-1</inkml:trace>
  <inkml:trace contextRef="#ctx0" brushRef="#br2" timeOffset="171711.19">11112 4445 0,'0'0'0,"0"21"32,22-21-32,-22 21 0,0 1 0,0-1 15,0 0-15,0 0 0,21-21 16,-21 21-16,0 0 0,21 1 16,-21-1-16,0 0 15,0 0 1,21-21-1,0 0 1,0-21-16,-21 0 16</inkml:trace>
  <inkml:trace contextRef="#ctx0" brushRef="#br2" timeOffset="171939.86">11409 4424 0,'0'0'0,"-21"0"31,-1 0-15,22 21-16,-21-21 0,0 21 0,0 0 15,0 1-15,0-1 16,-1 0-16,1 0 16,21 0-16,-21 0 15,21 1-15,-21-22 0,21 21 16</inkml:trace>
  <inkml:trace contextRef="#ctx0" brushRef="#br2" timeOffset="172435.58">11684 4424 0,'0'0'0,"0"-21"16,-21 21-16,0 0 15,-1 0 1,1 0-16,0 21 0,0 0 16,0-21-16,21 21 0,-21 0 0,-1 1 15,1-1-15,0 0 0,21 0 16,0 0-16,-21 0 0,21 1 0,0-1 15,0 0-15,0 0 16,21-21 0,0 0-1,0 0-15,1 0 0,-1-21 16,0 0-16,0 0 16,0 21-16,-21-22 0,21 1 15,1 0-15,-1 21 0,-21-21 0,0 0 16,21 0-16,-21-1 0,21 22 0,-21-21 15,0 42 17,0 1-32,0-1 15,0 0-15,-21 0 16,21 0-16,0 0 0,0 1 0,0-1 16,0 0-1,21-21 1,0 0-1,0 0-15</inkml:trace>
  <inkml:trace contextRef="#ctx0" brushRef="#br2" timeOffset="172995.26">10223 5165 0,'0'-21'0,"0"-1"0,0 44 47,0-1-47,0 0 16,0 0-16,0 0 0,0 22 16,0-22-16,0 21 0,0-21 0,-21 22 15,21-22-15,-21 21 0,21-21 16,-21 0-16,21 1 0,0 20 0,0-21 15,-21 0-15,21 0 0,0 1 16,0-1 0,21-21-1,0-21-15,0-1 0,0 22 16,1-21-16</inkml:trace>
  <inkml:trace contextRef="#ctx0" brushRef="#br2" timeOffset="173395.03">10541 5334 0,'0'21'31,"-21"0"-31,0 1 16,21-1-16,-22 0 0,22 0 0,0 0 15,0 0-15,0 1 0,0-1 16,-21 0-16,21 0 0,0 0 15,0 0-15,0 1 0,0-1 16,21-21-16,1 0 16,-1 0-16,0 0 15,0 0-15,0-21 16,0-1-16,1 22 0,-22-21 0,0 0 16,21 21-16,-21-21 0,0 0 15,21 0-15,-21-1 0,0 1 0,0 0 16,0 0-16,0 0 0,-21 0 0,0 21 15,-1-22-15,22 1 0,-21 21 16,0 0-16,0 0 0,0 0 16,0 0-1,-1 0 17</inkml:trace>
  <inkml:trace contextRef="#ctx0" brushRef="#br2" timeOffset="173636.89">10160 5271 0,'21'0'47,"0"-22"-47,0 22 0,1 0 15,-1 0-15,0 0 16,0 0-16,0 0 0,0 0 0,1 0 16,-1 0-16,0 0 0,0 0 0,0 0 15,0 0-15,1 0 16,-1 0 0</inkml:trace>
  <inkml:trace contextRef="#ctx0" brushRef="#br2" timeOffset="173933.72">11007 5228 0,'0'21'31,"21"1"-31,-21-1 0,21-21 16,-21 21-16,21 0 0,-21 0 0,21 0 16,-21 1-16,21-1 0,1 0 15,-22 0-15,21 0 16,0 0-16,-21 1 16,21-22-1</inkml:trace>
  <inkml:trace contextRef="#ctx0" brushRef="#br2" timeOffset="174243.54">11303 5207 0,'-21'0'15,"0"0"-15,-1 21 16,1-21-16,21 21 16,-21 1-16,0-22 0,0 21 0,21 0 15,-21 0-15,-1 21 0,1-20 0,0-1 16,0 0-16,21 0 0,-21 0 16,0 0-16,-1 1 0,1-1 15,21 0-15,-21 0 0,0-21 16,42 0 31,0 0-47,0-21 15,1 21-15,-22-21 0,21 0 16,0 21-16</inkml:trace>
  <inkml:trace contextRef="#ctx0" brushRef="#br2" timeOffset="175027.45">11409 5292 0,'0'21'31,"0"0"-31,0 0 15,0 0-15,-21 1 0,21-1 16,0 0-16,0 0 16,0 0-16,0 0 15,0 1-15,0-44 63,0 1-48,0 0-15,0 0 16,0 0-16,0 0 0,0-1 16,0 1-16,0 0 0,0 0 0,21 0 15,0 21 1,-21-21-16,0 42 31,21 0-31,-21 0 16,0 0-16,0 0 0,0 1 15,0-1-15,0 0 0,0 0 16,0 0 0,21-21 46,-21-21-62,21 0 16,-21 0-16,22 0 15,-22-1-15,0 1 0,21 0 16,0 0-16,-21 0 0,0 0 0,21-1 16,0 22-1,0 0-15,1 0 32,-22 22-32,0-1 0,0 0 15,0 0-15,0 0 0,0 0 16,0 1-16,0-1 0,0 0 15,0 0-15,0 0 0,-22 0 16,22 1-16,0-1 16,0-42 31,0-1-32</inkml:trace>
  <inkml:trace contextRef="#ctx0" brushRef="#br2" timeOffset="175384.24">11832 5165 0,'0'63'31,"0"-42"-31,0 1 16,0-1 0,0 0-16,-21 0 0,21 0 0,-21 0 15,21 1-15,-21-1 0,21 0 16,0 0-16,-22 0 16,22 0-16,0 1 0,0-1 15,22 0 16,-1-21-15,0 0-16,0 0 0,0 0 16,-21-21-16,21 21 15,1-21-15,-1 21 0,-21-22 16,21 22-16,0-21 0</inkml:trace>
  <inkml:trace contextRef="#ctx0" brushRef="#br2" timeOffset="176686.18">12044 4128 0,'0'21'15,"-21"-21"32,-1 0-16,44-21 63,-1 21-78,-21-22-16,21 22 0,0 0 15,-21-21-15,21 21 0,0-21 16,-21 0-16,22 21 0,-1-21 16,-21 0-1,21 21-15,0 0 0,0-22 0,-21 1 16,21 21-16,1 0 16,-1-21-16,0 21 0,0-21 15,0 21-15,0 0 0,1-21 0,-1 21 16,0-21-16,21 21 0,-21 0 15,1-22-15,-1 22 0,21 0 0,-21-21 16,0 21-16,22-21 0,-22 21 0,21-21 16,-21 21-16,22-21 0,-1 21 15,0-21-15,1 21 0,-1-22 0,0 1 16,1 21-16,20-21 0,-20 21 16,-1-21-16,0 21 0,1-21 15,-1 21-15,0-21 0,22 21 0,-22-22 16,0 22-16,1 0 0,-1-21 15,0 21-15,22 0 0,-22-21 0,1 21 16,20-21-16,-21 21 0,22 0 0,-22 0 16,22 0-16,-22-21 0,22 21 15,-22 0-15,21 0 0,-20 0 0,20 0 16,-20 0-16,-1 0 0,21 0 16,-20 0-16,-1 0 0,0 0 0,1 0 15,-1 0-15,0 0 0,1 0 0,-1 0 16,-21 0-16,22 0 15,-22 0-15,21 0 0,-21 0 0,0 0 16,1 0-16,-1 0 31,-42 0 16,-1 0-47,22-21 0,-21 21 16,0 0-16,21-22 0,-21 1 0</inkml:trace>
  <inkml:trace contextRef="#ctx0" brushRef="#br2" timeOffset="177183.89">15071 2942 0,'0'0'0,"21"0"16,-21-21-16,0 0 15,0 42 32,0 0-47,-21 0 0,-1 1 16,22-1-16,0 0 0,0 0 15,0 21-15,-21-20 0,21 20 16,0 0-16,-21 1 0,21-1 0,0 0 16,0 1-16,-21-1 0,21 21 0,-21-20 15,21-1-15,-21 0 0,21 1 16,-22-1-16,22 0 0,0 1 0,-21-1 16,21 0-16,-21 1 0,21-22 0,-21 21 15,21 1-15,0-22 0,0 21 16,0-21-16,-21 22 0,21-22 0,0 0 15,0 0-15,0 0 0,0 0 16,0 1-16,0-1 16,0 0-1,0-42 17,0 0-32,0-1 15,0 1-15,0 0 0,0 0 0,0 0 16,21 0-16,-21-22 0,21 1 15,-21 21-15</inkml:trace>
  <inkml:trace contextRef="#ctx0" brushRef="#br2" timeOffset="178444.51">15113 2879 0,'0'0'16,"0"-21"15,21 21-15,0 0-16,0 0 15,1 0-15,-1 0 0,0 0 0,21 0 16,-21 0-16,1 0 0,-1 0 16,0 0-16,21 0 0,-21 0 0,1 0 15,20 0-15,-21 0 0,21 0 16,1 0-16,-1 0 0,0 0 0,22 0 16,-22 0-16,22 0 0,-1 0 0,1 0 15,-1 0-15,22 0 0,-22 0 16,22 0-16,0 0 0,-22 0 15,22 0-15,-22 0 0,22 0 16,-21 0-16,-1 0 0,1 0 0,-1 21 16,1-21-16,-1 0 0,1 0 0,20 0 15,-20 0-15,-1 0 0,22 0 16,-22 0-16,22 0 0,-21 0 0,-1 0 16,1 0-16,-22 0 0,21 0 15,-20 0-15,-1 0 0,0 0 0,-20 0 16,-1 0-16,0 0 0,0 0 15,0 0 1,0 0-16,-21 21 63,22-21-63,-22 21 0,0 0 15,0 0-15,0 1 16,0-1-16,0 0 0,0 0 15,0 21-15,0-20 0,0 20 0,-22-21 16,22 21-16,0 1 0,0-1 16,0-21-16,0 22 0,0-1 0,0 0 15,0 1-15,0-22 0,0 21 0,0 0 16,0-20-16,0 20 0,-21-21 16,21 21-16,0-20 0,-21 20 15,21-21-15,0 0 0,0 0 0,0 22 16,0-22-16,-21 0 0,21 0 15,-21 22-15,21-22 0,0 0 0,-21 0 16,21 0-16,0 0 0,0 1 16,-22-1-16,22 0 0,-21 0 0,21 0 15,0 0-15,-21-21 0,0 22 16,0-1-16,21 0 16,-21-21-1,-1 0-15,22 21 0,-21-21 0,0 0 16,0 21-16,0-21 0,0 0 15,-1 21-15,1-21 0,0 0 16,0 0-16,0 0 0,-22 0 16,22 0-16,0 0 0,-21 0 15,21 0-15,-22 0 0,22 0 0,-21 0 16,-1 0-16,1 0 0,0 0 0,-1 0 16,-20 0-16,21 0 0,-22 0 15,1 0-15,-1 0 0,1 0 0,-1 0 16,-21 0-16,22 0 0,-1 0 0,-20 0 15,20 0-15,-20 0 0,-1 0 16,21 0-16,-20 0 0,-1 0 16,0-21-16,22 21 0,-22 0 0,1 0 15,-1 0-15,21 0 0,-20 0 16,20 0-16,1 0 0,-1 0 0,22 0 16,-22 0-16,22 0 0,0 0 0,-1 0 15,1 0-15,0 0 0,21 0 16,-22 0-16,22 0 0,-21 0 0,21 0 15,-1 0-15,-20 0 0,21 0 0,0 0 16,0 0 0,21-21 46,21 0-46,0 0-16,0 0 15,-21-1-15,21 1 0,0 0 16</inkml:trace>
  <inkml:trace contextRef="#ctx0" brushRef="#br2" timeOffset="178843.95">15494 3387 0,'0'0'0,"0"-21"16,21 21-1,0 0 1,0 21-16,1-21 15,-1 21-15,-21 0 0,21 0 16,0 22-16,0-22 0,0 0 0,1 0 16,-1 21-16,0-20 0,0-1 15,-21 0-15,21 21 0,0-21 16,1 1-16,-22-1 0,21 0 0,0 0 16,-21 0-16,0 0 0,21-21 15,-21 22-15,0-1 16,0 0-16,-21-21 31,21-21-15,0 0-16</inkml:trace>
  <inkml:trace contextRef="#ctx0" brushRef="#br2" timeOffset="179159.77">16044 3450 0,'-21'0'31,"0"0"-15,0 0-16,0 0 0,21 21 16,-22 1-16,1-1 0,0 0 15,0 0-15,0 0 0,0 0 16,-1 1-16,-20 20 0,21-21 0,0 0 0,0 0 15,-1 22-15,-20-22 16,21 0-16,0 0 0,0 0 0,-1-21 16,1 22-16,21-1 0,-21 0 15,42-21 17,0 0-32,1 0 0,-1-21 15,0 0-15,0 21 0</inkml:trace>
  <inkml:trace contextRef="#ctx0" brushRef="#br2" timeOffset="179475.59">16214 3471 0,'0'0'0,"0"22"47,0-1-47,0 0 16,0 0-16,0 21 0,0-20 0,0-1 15,0 0-15,0 0 0,0 0 0,0 0 16,0 1-16,0-1 0,0 0 16,0 0-16,0 0 0,0 0 15,0 1 1,0-44 31,0 1-47,21 0 15</inkml:trace>
  <inkml:trace contextRef="#ctx0" brushRef="#br2" timeOffset="179735.44">16298 3471 0,'21'-21'16,"1"21"0,-1 21-16,0 1 0,0-22 15,0 21-15,0 0 0,1 0 16,-22 0-16,21 0 0,0-21 0,0 22 16,-21-1-16,21 0 0,-21 0 15,21-21-15,1 21 0,-22 0 0,21 1 16,0-22-16,-21-22 62</inkml:trace>
  <inkml:trace contextRef="#ctx0" brushRef="#br2" timeOffset="180300.12">16891 3387 0,'-21'0'15,"21"21"-15,-21-21 16,21 21-16,-22 0 16,1 0-16,21 1 0,-21-1 0,0 0 15,0 0-15,0 0 0,-1 0 16,1 1-16,0-1 0,0 0 0,0-21 15,21 21-15,-21 0 0,-1 0 0,1 1 16,42-22 31,1 0-47,-1 0 0,0-22 16,0 22-16,0-21 0,0 0 0,1 0 15,-1 0-15,0 0 0,0-1 16,21 1-16,-42 0 0,22 0 15,-1 0-15,0 0 0,-21-1 0,0 1 16,21 21-16,0-21 16,-21 42-1,0 0 1,0 1-16,0 20 16,0-21-16,0 0 0,0 0 0,-21 1 15,21 20-15,-21-21 0,21 21 16,-21-20-16,21-1 0,0 21 0,0-21 15,-21 0-15,21 1 0,0-1 0,0 21 16,-22-21-16,22 0 0,0 1 16,0-1-16,0 0 15,0 0-15,0-42 47,0 0-47,22 0 0,-1-1 16,-21 1-16,21 0 0</inkml:trace>
  <inkml:trace contextRef="#ctx0" brushRef="#br2" timeOffset="180895.19">17441 3408 0,'0'0'0,"0"-21"16,0 42 15,-21-21-31,21 21 0,-21 0 16,21 0-16,-21 1 0,21-1 16,0 0-16,-21 21 0,-1-21 0,22 1 15,-21 20-15,21-21 0,-21 21 0,0-20 16,0 20-16,0-21 0,-1 0 15,22 0-15,-21 1 0,21-1 16,-21 0-16,21 0 0,-21-21 0,21 21 16,0 0-16,0-42 47,0 0-47,0 0 15,21 21-15,-21-21 0,21 0 0,0-1 16,1 22-16,-22-21 0,21 0 0,0 0 15,0 0-15,0 21 16,0 0-16,1 0 16,-1 0-1,0 21 1,0 0 0,-21 0-1,21-21-15,-21 21 16,21-21-16,1 0 15,-1 0-15,0 0 16,0 0 0,-21-21 31</inkml:trace>
  <inkml:trace contextRef="#ctx0" brushRef="#br2" timeOffset="182959.54">17843 3641 0,'22'0'328,"-1"0"-312,0 0 0,0 0-1,0 0 1,0 0-1,1 0-15,-1-21 16,0 21-16,0 0 16,0 0-16,0 0 0,1 0 15,-1 0-15,0 0 0,0 0 16,0 0-16,0 0 16,1 0-16,-1 0 0,0 0 15,0 0-15,0 0 0,22 0 0,-22 0 16,21 0-16,-21 0 0,22 0 15,-1 0-15,-21 0 0,21 0 0,1 0 16,-22 0-16,21 0 0,-21 0 16,22 0-16,-22 0 0,21 0 0,-21 0 15,1 0-15,-1 0 0,21 0 0,-21 0 16,0 0-16,1 0 0,-1 0 16,21 0-16,-21 0 0,0 0 0,1 0 15,20 0-15,-21 0 0,0 0 16,22 0-16,-22 0 0,0 0 15,0 21-15,0-21 0,0 0 0,1 0 16,-1 0-16,0 0 0,0 0 16,0 0-16,0 0 0,1 0 0,-1 0 15,0 0-15,0 0 0,0 21 16,0-21-16,1 0 0,-1 0 0,0 0 16,0 0-16,0 21 0,0-21 0,1 0 15,-1 0-15,0 0 16,0 21-16,0-21 0,0 0 15,1 0-15,-1 21 16,0-21-16,0 0 0,0 0 16,0 0-16,1 22 0,-1-22 15,0 0-15,0 0 16,0 21-16,0-21 0,1 0 0,-1 0 16,0 21-16,0-21 0,0 0 0,0 0 15,1 21-15,-1-21 16,0 0-16,0 0 0,0 0 0,0 21 15,1-21-15,-1 0 0,21 0 0,-21 21 16,0-21-16,22 22 0,-22-22 16,0 0-16,21 21 0,-20-21 0,-1 0 15,0 21-15,0-21 0,0 0 16,0 21-16,1-21 0,-1 21 0,0-21 16,0 21-16,0 1 15,0-22-15,1 0 0,-1 21 16,0 0-16,0-21 0,0 0 15,0 21-15,1 0 0,-1-21 16,0 0-16,-21 21 0,21-21 0,0 22 16,0-1-16,1 0 0,-1 0 15,0-21-15,-21 21 16,21-21-16,-21 21 0,21-21 0,0 0 16,-21 22-16,22-22 15,-22 21-15,21-21 0,0 0 16,-21 21-16,21-21 0,-21 21 15,21-21-15,-21 21 16,21-21-16,1 21 16,-22 1-1,21-22-15,0 0 0,-21 21 16,21-21-16,-21 21 0,21-21 62,-21 21-30,21-21 15,1 0-32,-22 21-15,21-21 31,-21 21-15,21-21-16,-21 22 47,0-44 0,0 1-32,0 0 1,0 0-16,0 0 16</inkml:trace>
  <inkml:trace contextRef="#ctx0" brushRef="#br2" timeOffset="183975.28">21590 3979 0,'0'0'0,"-21"0"0,21-21 31,-21 21-31,-1 0 16,22 21-1,0 1-15,0-1 16,0 0-16,0 0 0,0 0 15,0 0-15,0 1 0,22-1 16,-1 0-16,-21 0 0,0 0 16,21 0-16,-21 1 0,21-22 0,-21 21 15,0 0-15,21 0 0,0 0 16,1 0-16,-22 1 16,21-22-16,-21 21 0,21-21 0,-21 21 15,21-21-15,-21 21 16,21-21-16,-21 21 31,-21 0 16,0-21-31,0 0-16,0 22 0,-1-22 15,1 0-15,0 21 16,0-21-16,0 0 0,0 21 0,-1-21 15,1 21-15,0-21 0,0 0 16,0 21-16,0-21 0,-1 21 16,1-21-16,0 0 0,0 22 0,0-22 15,0 21-15,-1-21 0,1 21 16,0-21-16,21 21 16,-21-21-16,0 0 15,21 21-15,-21-21 16,21 21-1,-22-21 1,22-21 390</inkml:trace>
  <inkml:trace contextRef="#ctx0" brushRef="#br2" timeOffset="186787.36">23728 2773 0,'21'0'0,"0"0"47,0 0-31,-21 21 46,0 0-46,0 0-16,0 1 0,0-1 15,0 0-15,0 0 16,0 0-16,0 0 0,0 1 16,0-1-16,0 0 0,0 0 0,0 0 15,-21 0-15,21 1 16,0-1-16,-21 0 0,21 21 0,0-21 16,0 1-16,0-1 0,0 0 0,0 21 15,-21-21-15,21 1 0,0 20 16,0-21-16,-21 0 0,21 0 0,0 22 15,0-22-15,0 0 0,0 0 16,0 0-16,0 1 0,0-1 0,0 0 16,0 0-16,0 0 0,0 0 0,0 1 15,0-1-15,0 0 0,0 0 16,0 0-16,0 0 16,0 1-16,0-1 0,0 0 15,0 0-15,0 0 0,0 0 16,0 1-16,0-1 0,0 0 0,0 0 15,0 0-15,0 0 0,0 1 16,0-1-16,0 0 0,0 0 0,0 0 16,0 0-16,0 1 0,0-1 0,0 0 15,0 0-15,0 0 16,0 0-16,0 1 0,0-1 16,0 0-16,0 0 0,0 0 15,0 0-15,0 1 16,0-1-16,0 0 0,0 0 15,-22 0-15,22 0 0,0 1 16,0-1-16,0 0 16,-21 0-16,21 0 0,-21-21 0,21 21 15,-21 1-15,21-1 0,0 0 0,0 0 16,-21 0-16,21 0 0,-21 1 16,21-1-16,-22 21 0,22-21 0,-21 0 15,21 1-15,0-1 0,0 0 0,-21 0 16,21 0-16,-21 0 0,21 1 15,0 20-15,0-21 0,-21 0 0,21 0 16,0 1-16,-21-1 0,21 0 0,0 0 16,0 0-16,0 0 15,-22 1-15,22-1 0,0 0 0,-21 0 16,21 0-16,0 0 0,-21 22 0,21-22 16,0 0-16,0 0 0,0 0 15,0 22-15,-21-22 0,21 0 0,0 0 16,-21 22-16,21-22 0,0 0 0,0 0 15,0 21-15,-21-20 0,21-1 16,-22 0-16,22 21 0,-21-21 0,21 1 16,0-1-16,0 21 0,-21-21 0,21 0 15,-21 1-15,21-1 0,0 21 16,0-21-16,0 0 0,-21 1 0,21 20 16,0-21-16,-21 21 0,21-20 15,0-1-15,-22 21 0,22-21 0,0 0 16,0 22-16,0-22 0,0 21 15,-21-21-15,21 1 0,0 20 0,0-21 16,0 0-16,0 22 0,-21-22 0,21 0 16,0 0-16,-21 0 0,21 22 15,0-22-15,-21 0 0,21 0 0,0 0 16,0 0-16,0 1 0,0 20 0,0-21 16,-21 0-16,21 0 0,0 1 15,0 20-15,-22-21 0,22 0 0,0 0 16,0 1-16,0 20 0,-21-21 0,21 0 15,0 22-15,-21-22 0,21 0 16,0 21-16,0-21 0,-21 1 16,21-1-16,-21 0 0,21 0 0,0 21 15,0-20-15,0-1 0,-21 0 0,21 0 16,0 0-16,-22 22 0,22-22 16,0 0-16,0 0 0,-21 21 0,21-20 15,0-1-15,0 21 0,0-21 0,0 0 16,-21 22-16,21-22 0,-21 21 15,21-21-15,0 22 0,-21-22 16,21 21-16,0-21 0,0 22 0,-21-22 0,21 21 16,-22-21-16,1 1 0,21 20 0,0-21 15,-21 21-15,21-20 16,-21 20-16,21-21 0,-21 21 0,21-20 16,0 20-16,0-21 0,-21 21 0,21 1 15,-22-22-15,22 21 0,0 1 16,0-22-16,-21 21 0,21 0 0,-21-20 15,21 20-15,0-21 0,0 21 0,-21 1 16,21-22-16,-21 21 0,21-21 0,-21 22 16,21-22-16,0 21 0,-22 1 15,22-22-15,-21 21 0,0 0 0,21 1 16,-21-22-16,21 21 0,0 1 0,-21-1 16,21 0-16,-21 1 0,21-1 0,-22 0 15,22-21-15,0 22 16,0-1-16,-21 0 0,21-20 0,-21 20 15,21 0-15,-21 1 0,21-1 0,0 0 16,0 1-16,-21-1 0,21 0 0,0 1 16,-21-1-16,21 0 0,0 1 15,0-1-15,-22 21 0,22-20 0,-21-1 16,21 0-16,0 1 0,0-22 0,-21 21 16,21 1-16,-21-1 0,21 0 15,0 1-15,0-1 0,-21 21 16,21-20-16,0-1 0,0 0 0,0 1 15,0-1-15,0 0 0,-21 1 0,21-1 0,0-21 16,-22 22-16,22-1 16,0 0-16,0 1 0,0-22 0,0 21 15,-21 0-15,21 1 0,0-22 0,-21 21 16,21 1-16,0-1 0,0 0 0,0-21 16,0 22-16,0-1 0,0-21 15,-21 22-15,21-22 0,0 21 0,0-21 16,0 0-16,0 1 0,0-1 0,0 0 15,0 0-15,0 0 0,0 0 16,0 1-16,0-44 63,0 1-63,21 0 0,-21 0 15,21 0-15,0 0 0,-21-1 0,22-20 16</inkml:trace>
  <inkml:trace contextRef="#ctx0" brushRef="#br2" timeOffset="189059.27">24998 2900 0,'21'0'47,"-21"21"31,0 0-62,0 0-16,0 1 15,0-1-15,0 0 0,0 0 16,0 0-16,0 0 0,0 1 16,0-1-16,0 0 0,0 0 0,0 21 15,0-20-15,0 20 0,0-21 16,0 21-16,0-20 0,0 20 16,0-21-16,0 21 0,0-20 0,0 20 15,0-21-15,0 21 0,0-20 16,0-1-16,0 21 0,0-21 0,0 0 15,0 22-15,0-22 0,-21 0 0,21 21 16,0-20-16,0-1 0,0 21 16,-21-21-16,21 0 0,-22 22 0,22-22 15,0 21-15,0-21 0,-21 22 0,21-22 16,0 0-16,-21 21 0,21-20 16,0-1-16,0 21 0,0-21 0,-21 0 15,21 1-15,0 20 0,-21-21 0,21 0 16,0 0-16,0 1 15,0-1-15,0 0 0,-21 0 0,21 0 16,0 0-16,0 1 0,-22 20 0,22-21 16,0 0-16,0 0 0,-21 1 15,21-1-15,0 0 0,0 0 0,0 21 16,-21-20-16,21-1 0,-21 21 0,21-21 16,0 0-16,0 22 0,-21-22 15,21 0-15,-21 21 0,21-20 0,0-1 16,0 21-16,0-21 0,-22 22 0,22-22 15,0 0-15,0 21 0,-21-21 16,21 1-16,0 20 0,0-21 0,0 21 16,0-20-16,-21 20 0,21 0 15,0-21-15,-21 22 0,21-1 0,0 0 16,0 1-16,-21-22 0,21 21 16,-21 1-16,21-1 0,0-21 0,0 21 15,0 1-15,-22-1 0,22-21 0,0 22 16,-21-1-16,21-21 0,0 21 15,0 1-15,-21-1 0,21-21 0,0 22 16,0-1-16,0-21 0,0 21 0,0 1 16,-21-1-16,21-21 0,0 22 0,-21-1 15,21-21-15,0 21 0,0-20 16,0 20-16,0-21 0,0 21 0,0-20 16,0 20-16,0-21 0,0 0 15,0 22-15,0-22 0,0 21 16,0 0-16,-21-20 0,21 20 0,0 0 15,0-21-15,-22 22 0,22-1 0,0 0 16,0 1-16,0-1 0,0 0 0,-21 1 16,21-22-16,-21 21 0,21 1 15,0-1-15,0 0 0,0-21 0,0 22 16,0-1-16,0 0 0,0 1 0,0-1 16,0 0-16,0 1 0,0-1 15,0 0-15,0 1 0,0-1 0,-21 0 16,21-20-16,0 20 0,0 0 0,-21 1 15,21-1-15,-21 0 0,21 1 0,0-1 16,0 0-16,0 1 16,-22-1-16,22 0 0,-21 22 0,21-22 15,0 0-15,0 1 0,-21-1 0,21 22 16,-21-22-16,21 0 0,0 1 0,-21-1 16,0 21-16,21-20 0,-22-1 15,1 0-15,21 22 0,-21-22 0,0 22 16,21-22-16,-21 22 0,21-1 0,-21-21 15,21 1-15,-22 20 0,22-20 0,-21-1 16,21 21-16,-21-20 0,21-1 16,0 0-16,0 22 0,0-22 15,-21 1-15,21 20 0,0-21 0,-21 1 16,21 20-16,0-20 0,0-1 0,-21 21 16,21-20-16,-22-1 0,22 22 15,0-22-15,-21 0 0,0 1 0,21 20 16,-21-21-16,0 1 0,21-1 0,0 22 15,0-22-15,-21 0 0,21 1 16,0 20-16,-22-21 0,22 1 0,0-22 16,0 21-16,-21 1 0,21-1 0,0-21 15,0 21-15,0 1 0,0-22 0,0 21 16,0-21-16,-21 1 16,21 20-16,-21-21 0,21 21 0,0-20 15,0 20-15,0-21 0,-21 0 0,21 22 16,-21-22-16,21 0 0,0 21 0,0-21 15,-22 22-15,22-22 0,-21 0 16,21 21-16,-21-20 0,21-1 0,0 0 16,0 0-16,0 0 0,0 0 0,0 1 15,0-1-15,0-42 47,0-1-31,0 1-16,0-21 0,0 21 15,0-22-15,0 1 0</inkml:trace>
  <inkml:trace contextRef="#ctx0" brushRef="#br2" timeOffset="189939.66">24257 3281 0,'0'-21'15,"0"42"-15,21-63 0,-21 20 16,0 1-16,0 42 31,0 22-31,0-22 0,0 21 0,0 1 16,0 20-16,0-21 0,0 22 0,0-22 15,0 22-15,-21-22 0,0 22 16,0-22-16,21 0 0,-22 1 0,22-1 16,0 0-16,-21-21 0,21 22 15,-21-22-15,21 21 0,0-21 0,0 1 16,0-1-16,0-42 47,0-1-47,0 1 0,21 0 0,-21 0 15,21 0-15,-21-22 0</inkml:trace>
  <inkml:trace contextRef="#ctx0" brushRef="#br2" timeOffset="190243.53">24278 3408 0,'0'-21'16,"0"42"-16,0-85 0,0 43 0,0 0 15,0 0-15,0 0 0,0 0 16,0-1-16,21 1 0,0 0 0,1 21 15,-1-21-15,0 21 0,21 0 16,1 0-16,-1 0 0,0 0 0,1 0 16,-1 0-16,0 21 0,22 0 15,-22 0-15,-21 1 0,22 20 0,-22 0 16,0-21-16,-21 22 0,0-1 0,-42-21 16,20 22-16,-20-22 0,-21 0 15,20 0-15,-20 0 0,-1 0 0,22 1 16,-22-1-16,22-21 0,0 21 15,21-21-15,-1 0 0,1 21 0,0-21 16,21 21-16,0 0 16,0 1-16,0-1 15,0 0-15,0 0 16,0 0-16</inkml:trace>
  <inkml:trace contextRef="#ctx0" brushRef="#br2" timeOffset="190915.39">23812 4953 0,'0'-21'15,"0"42"-15,0-63 0,0 21 16,0 42 15,-21 0-31,21 0 0,0 0 16,-21 22-16,21-22 0,0 21 15,0-21-15,-21 22 0,21-22 0,-21 21 16,21-21-16,-21 22 0,21-22 16,0 0-16,-22 0 0,22 0 0,-21 0 15,21 1-15,-21-1 0,21 0 16,0-42 15,0 0-31,0-1 16,0 1-16,0 0 0,21 0 15,-21 0-15,21-22 0,1 1 0,-1 21 16,0-21-16,0-22 0,21 22 0,-20-1 16,20 1-16,-21 0 15,21-1-15,-20 22 0,20-21 0,-21 21 16,21 0-16,-20 21 0,-1 0 0,21 0 16,-21 0-16,0 21 0,1 0 15,-1 0-15,0 21 0,-21 1 0,0-22 16,21 21-16,-21 1 0,0-1 15,0 0-15,0 1 0,0-1 0,0 0 16,-21 1-16,21-22 0,0 0 0,-21 0 16,0 21-16,-1-20 15,22-1-15,-21 0 16,0-21 0,21-21-1,0 0-15,0-1 16,-21 1-16</inkml:trace>
  <inkml:trace contextRef="#ctx0" brushRef="#br2" timeOffset="191131.22">23791 5186 0,'0'0'16,"43"0"-16,-43 21 16,21-21-1,0 0-15,0 0 0,0 0 16,22 0-16,-1 0 0,0 0 15,1 0-15,-22 0 0,21 0 0,0 0 16,1 0-16,-22 0 0,0 0 16,0 0-16,0 0 0,1 0 15,-44 0 17</inkml:trace>
  <inkml:trace contextRef="#ctx0" brushRef="#br2" timeOffset="191611.72">23749 6160 0,'0'0'0,"0"-64"16,0 43-16,-21 21 31,21 21-15,-21 0-16,21 0 0,-22 1 0,22 20 15,-21 0-15,21 1 0,-21-1 16,0 0-16,21 1 0,-21 20 0,0-21 16,-1 1-16,22-1 0,-21-21 0,0 22 15,21-22-15,0 21 0,0-21 16,-21 0-16,21 1 0,0-1 15,21-42 17,-21-1-32,21 1 15,-21 0-15,21 0 0</inkml:trace>
  <inkml:trace contextRef="#ctx0" brushRef="#br2" timeOffset="192039.48">23622 6371 0,'0'0'0,"21"-42"16,-21 21-16,0-22 0,0 22 0,21 0 15,0 0-15,1-21 0,-22 20 16,21 1-16,0 0 0,0 21 0,0-21 16,22 0-16,-22 21 0,21 0 15,-21 0-15,22 0 0,-22 0 16,21 0-16,0 21 0,-20 0 0,-1 0 16,0 0-16,0 1 0,0 20 0,-21-21 15,21 0-15,-21 0 0,0 22 16,0-22-16,-21 0 0,0 0 0,-21 0 15,-1 1-15,22-1 0,-21-21 0,0 21 16,-1-21-16,1 0 0,0 0 16,-1 0-16,1 0 0,21 0 0,-22 0 15,22 0-15,0 0 0,0-21 16,21 0-16,0-1 0,-21 22 16,21-21-16,21 21 31,-21 21-31,21 1 0,0-1 0,-21 0 15,21 0-15,1 0 0,-1 22 0,0-22 16,0 0-16,-21 21 0,21-21 16,0 1-16,-21 20 0,22-21 0,-1 0 15,0 0-15,-21 1 0,0-1 16,21-21-16,-21 21 0</inkml:trace>
  <inkml:trace contextRef="#ctx0" brushRef="#br2" timeOffset="192731.57">23516 7747 0,'85'-42'32,"-64"21"-32,0 21 0,0-22 0,0 22 15,1-21-15,-1 0 0,0 21 0,0-21 16,-21 0-16,0 0 16,-21 21-1,0 0-15,-22 0 0,1 0 16,0 0-16,-1 0 0,1 0 15,0 21-15,-1-21 0,1 21 0,0 0 16,21-21-16,-22 21 0,43 0 0,-21 1 16,0-1-16,21 0 15,0 0-15,0 0 0,21 0 16,0 1-16,0-1 0,1-21 0,20 21 16,0 0-16,1 21 0,-1-20 15,0-1-15,1 0 0,-22 0 16,21 0-16,0 22 0,-20-22 0,-1 0 15,-21 0-15,0 0 0,0 0 16,0 1-16,-21-22 0,-1 21 0,-20 0 16,21-21-16,-21 0 0,-22 0 0,22 0 15,-1 0-15,22 0 0,-21 0 16,0 0-16,20 0 0,-20 0 0,21-21 16,0 21-16,0-21 0,21-1 15,-22 22-15,1-21 16,21 42 15,21-21-31,-21 22 0,22-1 16,-22 0-16,0 0 15,0 0-15</inkml:trace>
  <inkml:trace contextRef="#ctx0" brushRef="#br2" timeOffset="193300.24">23177 9038 0,'0'0'0,"22"-21"16,-1 0-16,-21 0 0,0 0 0,0-1 16,21 1-16,-21 0 0,0 0 0,21 21 15,-21-21-15,-21 21 47,0 21-47,0 0 0,21 0 16,-22 22-16,1-22 0,0 0 0,0 21 15,21 1-15,-21-22 0,0 21 0,21 0 16,-22 1-16,1-1 0,21-21 16,0 22-16,0-1 0,0-21 0,0 21 15,0 1-15,0-22 0,0 0 0,21 0 16,1 0-16,-1 1 0,0-22 0,0 0 15,21 21-15,-20-21 0,-1 0 16,21 0-16,-21 0 0,0 0 16,22 0-16,-22-21 0,0 21 0,0 0 15,22-22-15,-22 22 0,0-21 16,0 0-16,0 21 16,-21-21-16,0 0 0,0 0 15,-21-1-15,0 1 16,0 21-16,0-21 0</inkml:trace>
  <inkml:trace contextRef="#ctx0" brushRef="#br2" timeOffset="193504.13">23114 9313 0,'0'0'0,"21"0"31,0 0-31,0 0 16,1 0-16,-1 0 15,0 0-15,21 0 0,-21 0 0,1 0 16,20 0-16,-21 0 0,21-21 0,-20 21 16,-1 0-16,0 0 0,0-21 0,0 21 15,0-21-15,-21 0 16,0 0-16,0-1 0</inkml:trace>
  <inkml:trace contextRef="#ctx0" brushRef="#br2" timeOffset="193716.01">23199 9038 0,'21'-21'16,"0"21"-1,0 0-15,0 0 0,0-21 0,1 21 16,-1 0-16,0 0 0,21-21 0,-21 21 16,22 0-16,-22-21 0,21 21 0,-21 0 15,22 0-15,-1 0 0,-21 0 16,0 0-16,22 0 0,-22 0 0,0 0 15,-21 21-15,0 0 16,0 0 0</inkml:trace>
  <inkml:trace contextRef="#ctx0" brushRef="#br2" timeOffset="194227.71">22966 10351 0,'0'-22'16,"0"44"-16,-21-44 31,21 44-31,0-1 0,-22 0 16,1 0-16,0 21 0,21 1 0,0-1 15,-21 0-15,0 1 0,21-1 16,-21-21-16,21 22 0,0-1 0,-22 0 16,22-21-16,-21 22 0,21-22 0,0 0 15,0 0-15,0 0 0,0 1 0,-21-22 16,21 21-16,0 0 15,-21-21 1,21-21 0,0 0-16,0-1 15</inkml:trace>
  <inkml:trace contextRef="#ctx0" brushRef="#br2" timeOffset="194839.28">22796 10499 0,'0'0'0,"0"-21"0,0-1 0,0 1 16,0 0-16,22 0 0,-22 0 0,21 0 16,0 21-16,0-22 0,-21 1 15,42 21-15,-20-21 0,-1 21 0,0 0 16,21 0-16,-21 0 0,22 0 0,-1 0 16,-21 0-16,22 0 0,-1 21 15,-21 0-15,0 1 0,0 20 16,1-21-16,-22 0 0,0 22 0,0-22 15,0 0-15,0 21 0,-22-21 0,1 1 16,0-1-16,-21 0 0,21 0 16,-22-21-16,1 21 0,0-21 0,-1 0 15,1 21-15,21-21 0,-22 0 0,22 0 16,0 0-16,-21 0 0,21 0 16,-1 0-16,22-21 0,-21 21 15,21-21-15,0 0 31,21 42-15,-21 0-16,22 0 0,-1-21 16,-21 22-16,0-1 0,21 21 15,0-21-15,-21 0 0,21 1 0,0-1 16,-21 0-16,22 0 0,-1 0 0,0-21 16,0 21-16,0 1 0,0-22 0,1 21 15,-1-21-15,0 21 0,0-21 16,21 0-16,-20 0 0,-1 0 0,0 0 15,0 0-15,0 0 0,0 0 0,1-21 16,-22 0-16,21 21 16,-21-22-16,0 1 0,0 0 15,0 0-15,0 0 16,0 0-16,-21 42 94</inkml:trace>
  <inkml:trace contextRef="#ctx0" brushRef="#br2" timeOffset="195867.43">21696 13293 0,'0'0'0,"0"-21"16,0-1-16,0 1 15,0 0-15,0 0 16,0 0-16,0 0 15,0 42 32,0 0-47,0 0 0,0 21 0,0 1 0,0-22 16,-21 21-16,-1 1 0,22-1 16,-21 21-16,0-20 0,21-1 15,-21-21-15,0 22 0,0-1 0,21-21 16,-22 21-16,22-20 0,-21-1 0,21 0 15,0 0-15,0-42 47,0 0-47,0 0 0,0-1 16</inkml:trace>
  <inkml:trace contextRef="#ctx0" brushRef="#br2" timeOffset="196363.15">21505 13356 0,'0'-21'16,"0"42"-16,0-63 0,21 21 0,1 0 16,-1 21-16,0-22 0,-21 1 15,21 21-15,21-21 0,-20 0 0,-1 0 16,0 21-16,0-21 0,21 21 16,-20-22-16,-1 22 0,21 0 0,-21 0 15,22 0-15,-22 0 0,21 0 0,-21 0 16,22 0-16,-22 22 15,0-1-15,21 0 0,-21 0 0,-21 21 16,0-20-16,22-1 0,-22 21 0,0-21 16,0 0-16,-22 22 0,1-22 15,0 0-15,-21 0 0,21 0 0,-22 1 16,22-1-16,-21 0 0,21-21 0,-22 21 16,22-21-16,0 0 0,0 0 15,0 0-15,-1 0 0,1 0 0,0 0 16,21-21-16,0 0 15,0 0-15,0-1 16,21 22 15,-21 22-31,21-1 0,1-21 16,-22 21-16,21 0 0,0 0 0,0 22 16,-21-22-16,21 0 0,0-21 15,1 21-15,-22 0 0,21 0 0,0-21 16,-21 22-16,21-22 0,0 0 0,-21 21 15,21-21-15,1 0 16,-1 0-16,0 0 16,0-21-16,-21-1 15,21 22-15</inkml:trace>
  <inkml:trace contextRef="#ctx0" brushRef="#br2" timeOffset="196743.97">22267 13653 0,'0'0'0,"0"21"16,21-21 15,1 0-31,-1 0 16,0 0-16,0 0 0,0 0 0,22-21 15,-22 21-15,0-22 0,21 22 16,-21-21-16,1 21 0,-22-21 15,21 21-15,-21-21 0,0 0 0,0 0 16,0-1 0,-21 22-16,-1 0 0,1 0 15,-21 0-15,21 0 0,0 0 0,-1 22 16,-20-1-16,21-21 0,0 21 16,0 0-16,-1 21 0,22-20 0,0-1 15,-21 0-15,21 0 0,0 0 16,0 0-16,0 1 0,0-1 0,0 0 15,21 0-15,1-21 0,-22 21 0,21-21 16,0 21-16,0-21 0,0 0 16,0 0-16,1 0 0,-1 0 15,21 0-15,-21 0 0,0 0 0,1 0 16,-1 0-16</inkml:trace>
  <inkml:trace contextRef="#ctx0" brushRef="#br2" timeOffset="197759.45">22987 13695 0,'0'-21'16,"0"42"-16,0-63 0,0 20 0,0 1 16,0 0-16,-21 0 15,0 21 1,-1 0-16,1 0 0,0 0 0,0 0 16,0 0-16,0 21 15,-1-21-15,1 21 0,0 0 0,0 1 16,0-1-16,0 21 0,-1-21 0,22 0 15,0 1-15,-21-1 0,21 0 16,-21 0-16,21 0 0,0 0 0,0 1 16,21-1-16,0-21 15,1 0-15,-1 0 0,21 0 16,-21 0-16,0 0 0,1-21 16,-1-1-16,0 22 0,0-21 0,0 0 15,0 0-15,-21 0 0,22 0 16,-22-1-16,21 1 0,-21 0 15,21 0-15,-21 0 0,0 0 16,0-1-16,0 1 16,0 42-1,0 1 1,-21-1-16,21 0 0,-21 0 16,21 0-16,-22 22 0,22-22 0,-21 21 15,0 0-15,21 1 0,-21-22 0,0 21 16,21 1-16,-21-1 0,-1 0 15,22 22-15,-21-22 0,0 0 0,21 1 16,-21 20-16,0-20 0,21-1 0,0 0 16,-21 1-16,21-22 0,0 21 15,0-21-15,0 0 0,0 1 16,0-1-16,21-21 16,0 0-1,0-21-15,0-1 0,0-20 16,1 21-16,-1 0 0,0-22 0,0 1 15,0 0-15,0-1 0,-21-20 0,22 21 16,-1-22-16,0 1 0,0 20 16,0-20-16,0-1 0,-21-20 0,22 20 15,-1 1-15,-21-1 0,0 22 16,0-22-16,21 22 0,-21 0 0,0 20 16,0-20-16,0 21 0,0 0 0,0 0 15,0 42 16,0 0-31,0 0 16,0 0-16,0 0 0,0 1 16,0 20-16,0-21 0,0 21 0,0-20 15,0-1-15,0 21 0,0-21 0,0 0 16,0 1-16,0-1 16,21-21-16,0 0 0,0 0 15,1 0-15,-1 0 0,0-21 16,0 21-1,0-22-15,-21 1 0,21 0 0,1 0 16,-22 0-16,0 0 0,21-22 0,0 22 16,-21 0-16,0 0 0,0-22 15,0 22-15,0 0 0,0 0 16,0 42 0,0 0-1,0 0-15,0 1 0,0-1 0,0 0 16,0 0-16,0 0 0,0 0 0,0 1 15,0-1-15,0 0 0,0 0 16,0 0-16,0 0 16,21-21-16,0 0 15,0 0-15,1 0 16,-1-21-16,0 21 16,-21-21-16</inkml:trace>
  <inkml:trace contextRef="#ctx0" brushRef="#br2" timeOffset="198379.09">23685 13568 0,'0'-21'31,"0"0"-15,22 21-1,-1-22-15,0 1 16,0 21-16,-21-21 0,0 0 15,21 21-15,0 0 0,-21-21 0,-21 21 32,0 0-17,0 21-15,0-21 0,0 21 0,-22 0 16,22 0-16,0 1 0,0-1 16,0 21-16,-1-21 0,1 0 0,21 1 15,0-1-15,0 0 0,0 0 0,0 0 16,0 0-1,21-21-15,1 0 0,-1 0 0,0 0 16,0 0-16,0 0 0,22 0 0,-22 0 16,0 0-16,21 0 0,-21-21 15,1 0-15,20 0 0,-21 21 0,0-21 16,22-22-16,-22 22 0,0 0 0,0 0 16,21 0-16,-20 0 0,-22-1 15,21 1-15,-21 0 0,-21 21 31,21 21-31,-22-21 16,22 21-16,-21 1 0,21-1 0,0 0 16,0 0-16,0 0 0,0 0 15,0 1-15,0-1 16,0 0-16,0 0 0,21 0 16,-21 0-16,0 1 0,0-1 15,-21-21 1,0 0-1,0 0-15,0 0 0,0 0 16,-1 0-16,22-21 0,-21 21 16,0 0-16,21-22 0,-21 22 0,21-21 15,0 0-15,0 0 16,0 0-16</inkml:trace>
  <inkml:trace contextRef="#ctx0" brushRef="#br2" timeOffset="198683.87">24511 13102 0,'0'-21'0,"0"42"0,0-63 16,-21 63 15,0 0-31,21 22 0,-22-22 16,1 21-16,0-21 0,21 22 15,-21-1-15,0 0 0,21 1 16,-21-1-16,-1 0 0,22-21 0,0 22 16,-21-1-16,0-21 0,21 22 15,-21-22-15,21 0 0,0 0 0,0 0 16,0 0-16,0 1 0,0-1 16,21-42 15,0-1-31,0 1 0,1 21 15,-1-21-15</inkml:trace>
  <inkml:trace contextRef="#ctx0" brushRef="#br2" timeOffset="199083.64">24617 13462 0,'0'0'0,"-21"0"15,-1 0-15,22 21 0,-21 0 0,0-21 16,21 22-16,-21-1 0,0 0 15,21 0-15,0 0 0,-21 0 0,21 1 16,-22-1-16,22 0 0,0 0 0,0 0 16,0 0-16,0 1 15,22-22-15,-22 21 0,21-21 16,0 0-16,0 0 0,0 0 0,0 0 16,1 0-16,20 0 0,-21 0 15,21-21-15,-20-1 0,-1 22 16,0-21-16,0 0 0,0 0 0,-21 0 15,21 0-15,-21-22 0,0 22 16,0 0-16,0-21 0,0 20 0,-21 1 16,0 0-16,0 21 0,21-21 0,-21 21 15,0 0-15,-1 0 0,1 0 0,0 0 16,0 21-16,0 0 0,0 0 16,-1 1-16,1-1 0,21 0 0,0 0 15,0 0-15,-21 0 0,21 1 16,0-1-16,21 0 15,0-21-15,1 0 16,-1 0-16,21 0 0,-21 0 16</inkml:trace>
  <inkml:trace contextRef="#ctx0" brushRef="#br2" timeOffset="199508.59">25104 13441 0,'0'0'0,"0"-21"31,21 21-15,0 0-16,0 0 15,0 0-15,0 0 16,1 0-16,-1 21 16,-21 0-16,21-21 0,-21 21 0,0 0 15,0 1-15,0 20 0,0-21 0,0 0 16,0 0-16,0 22 0,0-22 15,-21 0-15,0 0 0,-1 0 0,1 1 16,0-1-16,0-21 0,21 21 0,-42-21 16,20 0-1,22-21 1,0 0-16,22-1 16,-1 1-16,-21 0 15,21 0-15,0-21 0,0 20 16,0-20-16,1 21 0,20-21 0,-21 20 15,0 1-15,0-21 0,1 21 16,-1 0-16,0 21 0,0-22 0,0 1 16,0 21-16,-21-21 31</inkml:trace>
  <inkml:trace contextRef="#ctx0" brushRef="#br2" timeOffset="199847.4">24215 13208 0,'0'0'0,"-22"0"0,1 0 15,42 0 1,22-21-16,-22 21 15,21 0-15,1 0 0,20 0 16,-21 0-16,1 0 0,20 0 16,1 0-16,-22 0 0,0-21 0,22 21 15,-22 0-15,1 0 0,-22 0 16,21 0-16,-21 0 0,0 0 0,1 0 16,-1 0-16,-21-21 15,-21 21 16,-1 0-31,1 0 16,0 0 0,0 0-16,0 0 0</inkml:trace>
  <inkml:trace contextRef="#ctx0" brushRef="#br2" timeOffset="204603.59">22246 3112 0,'0'-22'16,"0"1"0,0 0-1,0 0 1,0 0 0,0 0-1,-21 21 1,0 0-16,0 0 0,-1 0 15,1 0-15,0 0 0,0 21 16,0 0-16,0 0 0,-1 0 16,1 22-16,0-22 0,0 0 15,0 0-15,0 21 0,-1-20 0,22 20 16,0-21-16,-21 0 0,21 0 0,0 1 16,0-1-16,0 0 0,0 0 15,0 0-15,21 0 0,1-21 0,-22 22 16,21-22-16,0 0 0,0 0 15,0 21-15,0-21 0,1 0 0,-1 0 16,0 0-16,0 0 0,0 0 16,0 0-16,1-21 15,-1 21-15</inkml:trace>
  <inkml:trace contextRef="#ctx0" brushRef="#br2" timeOffset="205031.34">22437 3239 0,'0'-22'16,"-22"22"15,1 0-31,0 0 16,0 22-16,21-1 0,0 0 16,-21-21-16,0 21 0,21 0 15,0 0-15,0 1 0,-22-1 0,22 0 16,0 0-16,-21 0 0,21 0 15,0 1-15,21-22 16,1 0-16,-1 0 16,0 0-16,0 0 15,0 0-15,0 0 0,1 0 0,-1 0 16,0-22-16,0 22 16,-21-21-16,21 0 0,0 0 0,1 0 15,-22 0-15,0-1 0,0 1 16,0 0-16,0 0 0,0 0 15,0 0-15,-22-1 0,1 22 0,0 0 16,0-21-16,0 21 0,0 0 16,-1 0-16,1 0 0,0 0 15,21 21-15,-21 1 0,21-1 16,-21-21-16,21 21 0,0 0 16,0 0-1,21-21-15,0 0 0</inkml:trace>
  <inkml:trace contextRef="#ctx0" brushRef="#br2" timeOffset="205580.03">22775 3217 0,'0'22'46,"0"-1"-46,-21-21 16,21 21-16,0 0 0,-21 0 16,21 0-16,0 1 15,0-1-15,-21 0 0,21 0 0,-21 0 16,21 0-16,0 1 16,0-44 46,0 1-46,0 0-16,0 0 0,0 0 15,0 0-15,0-1 0,21 1 16,0 0-16,0 0 0,0 0 16,0 0-16,1-1 0,-1 22 15,0-21-15,0 21 0,0 0 16,0 0-16,1 0 0,-1 0 0,0 0 15,0 21-15,-21 1 16,0-1-16,21 0 0,-21 0 16,0 0-16,0 0 0,0 1 0,0-1 15,0 0-15,0 0 16,-21 0-16,0 0 0,0 1 16,21-44 46</inkml:trace>
  <inkml:trace contextRef="#ctx0" brushRef="#br2" timeOffset="205979.41">23093 3175 0,'0'21'32,"0"0"-32,0 1 15,0-1-15,0 0 0,0 0 16,0 0-16,0 0 0,0 1 0,0-1 16,0 0-16,0 0 0,0 0 15,0 0-15,0 1 16,21-22 15,-21-22-15,21 22-16,-21-21 15,21 0-15,-21 0 16,0 0-16,0 0 0,21 21 16,-21-22-16,22 1 0,-22 0 0,0 0 15,0 0-15,21 21 16,0 0 15,0 0 0</inkml:trace>
  <inkml:trace contextRef="#ctx0" brushRef="#br2" timeOffset="206323.21">23262 3302 0,'21'0'16,"0"0"-1,1 0 1,-1-21-16,-21 0 31,-21 21 16,-1 21-47,1 0 16,21 0-16,0 0 0,-21-21 15,21 22-15,0-1 0,-21 0 0,21 0 16,0 0-16,0 0 16,21-21-1,0 0 1,0 0-16,1 0 15,-1 0 1,0 0-16</inkml:trace>
  <inkml:trace contextRef="#ctx0" brushRef="#br2" timeOffset="206715.79">23453 3302 0,'21'0'16,"-21"-21"0,21 21-16,0 0 15,0 0 1,-21 21-16,0 0 0,0 0 16,0 1-16,0-1 15,0 0-15,0 0 16,0 0-16,0 0 15,0-42 48,0 0-47,0 0-1,0 0-15,0 0 16,21 21-16,-21-22 15,22 22-15,-22-21 16,0 0-16,21 0 16</inkml:trace>
  <inkml:trace contextRef="#ctx0" brushRef="#br2" timeOffset="207059.6">23749 2985 0,'21'0'0,"-21"21"16,0 0-16,0 0 15,-21 0-15,21 0 16,0 1-16,0-1 0,-21 0 15,21 0-15,-21 0 0,21 0 0,-22 1 16,22-1-16,0 0 0,0 0 0,0 0 16,-21-21-16,21 21 0,0 1 15,0-1-15,0 0 16,21-21 31,1-21-32</inkml:trace>
  <inkml:trace contextRef="#ctx0" brushRef="#br2" timeOffset="207396.4">23558 3112 0,'0'0'0,"22"0"31,-1 0-31,0 0 16,0 0-16,0 0 15,0 0-15,1 0 0,-1 0 0,0-22 16,0 22-16,0 0 15,0 0-15,1 0 0,-1 0 0,0 0 16,0 0 0</inkml:trace>
  <inkml:trace contextRef="#ctx0" brushRef="#br2" timeOffset="208447.8">22119 3937 0,'0'-21'0,"0"42"62,0 0-62,21 0 0,-21 1 0,0-1 16,21 0-16,1 0 0,-22 0 15,21 22-15,-21-22 0,21 0 0,0 0 16,-21 0-16,21 0 0,-21 1 16,21-1-16,1-21 15,-1 21-15,-21-42 47</inkml:trace>
  <inkml:trace contextRef="#ctx0" brushRef="#br2" timeOffset="208743.27">22479 3937 0,'-21'0'15,"0"0"-15,-1 0 0,22 21 0,-21 0 16,0 1-16,0-22 0,-21 21 16,20 0-16,1 21 0,0-21 0,0 1 15,0-1-15,0 0 0,-1 0 0,22 0 16,-21 0-16,21 1 0,-21-1 15,21 0-15,0 0 0,21-21 63,0 0-63</inkml:trace>
  <inkml:trace contextRef="#ctx0" brushRef="#br2" timeOffset="209531.82">22648 3916 0,'0'21'15,"0"0"-15,0 0 0,0 1 16,0-1-16,0 0 0,-21 0 0,21 0 15,0 0-15,0 1 0,0-1 16,0 0-16,-21 0 0,21 0 0,0 0 16,0 1-16,-21-22 15,21 21-15,0-42 47,0-1-47,0 1 16,0 0-16,0 0 0,0-21 15,0 20-15,0 1 16,21 0-16,-21 0 0,21 0 0,-21 0 16,0-1-16,0 1 0,21 0 0,0 21 15,-21-21-15,22 0 0,-1 21 16,0 0-16,0 0 0,0 0 16,0 0-16,1 0 0,-1 0 15,0 0-15,0 21 16,0 0-16,-21 0 0,0 0 0,21 1 15,-21-1-15,0 0 0,0 0 16,0 0-16,0 0 0,0 1 0,0-1 16,0 0-16,0 0 0,0 0 15,-21-21-15,0 21 0,0-21 32,21-21-1,0 0-31,0 0 15,21 0-15,-21 0 0,21-1 16,0-20-16,-21 21 0,22 0 16,-1 0-16,0-1 0,-21 1 15,21 0-15,0 21 0,0-21 0,1 21 16,-1 0-16,0 0 0,0 21 31,-21 0-31,0 0 0,0 1 16,0-1-16,0 0 0,0 0 0,0 0 15,0 22-15,0-22 0,0 0 16,-21 0-16,21 0 0,0 0 0,-21-21 16,21 22-16,-21-1 0,-1 0 15,22-42 32,0 0-47</inkml:trace>
  <inkml:trace contextRef="#ctx0" brushRef="#br2" timeOffset="209916.43">23410 3874 0,'21'-22'16,"-21"44"-1,0-1-15,0 0 16,0 0-16,0 21 0,-21-20 16,0-1-16,21 21 0,-21-21 0,0 22 15,21-22-15,-21 0 16,-1 21-16,22-21 0,-21 1 0,21-1 16,-21 0-16,21 0 0,-21-21 0,21 21 15,0 0 1,21-21-1,0 0-15,0 0 0,1 0 16,-1 0-16,0 0 16,0 0-16,0 0 15,0 0-15,-21-21 16,22 21-16,-1 0 16,-21-21-1</inkml:trace>
  <inkml:trace contextRef="#ctx0" brushRef="#br2" timeOffset="210521.36">21971 4763 0,'0'0'15,"21"0"-15,-21-22 16,0 44 15,0-1-31,0 0 16,0 0-16,0 21 0,0-20 0,0-1 15,0 21-15,-21-21 0,21 0 16,-21 1-16,21 20 0,-21-21 0,21 0 16,0 0-16,0 1 0,0-1 15</inkml:trace>
  <inkml:trace contextRef="#ctx0" brushRef="#br2" timeOffset="210907.65">22204 4890 0,'0'21'16,"0"0"-1,-21 0-15,21 0 0,-22 0 16,22 1-16,0-1 15,0 0-15,0 0 0,-21 0 0,21 0 16,0 1 0,21-22-1,1 0-15,-1 0 16,0 0-16,0 0 0,0 0 16,-21-22-16,21 22 0,1-21 15,-22 0-15,21 0 0,-21 0 16,0 0-16,0-1 15,0 1-15,0 0 0,-21 21 16,-1 0-16,1 0 16,0 0-16,21-21 15,-21 21-15,0 0 16,0 0 15,21-21-31</inkml:trace>
  <inkml:trace contextRef="#ctx0" brushRef="#br2" timeOffset="211156.51">21865 4826 0,'21'0'31,"0"0"-15,1 0-16,-1-21 0,0 21 16,21 0-16,-21 0 0,1 0 0,-1 0 15,0 0-15,0-21 0,0 21 16,0 0-16,1 0 0,-1 0 16,-21-21-16</inkml:trace>
  <inkml:trace contextRef="#ctx0" brushRef="#br2" timeOffset="211455.56">22606 4657 0,'-21'106'16,"21"-85"-16,0 0 15,-21 21-15,21-21 0,0 1 16,0 20-16,0-21 0,-22 0 16,22 0-16,0 1 0,-21-1 0,21 0 15,0 0 1</inkml:trace>
  <inkml:trace contextRef="#ctx0" brushRef="#br2" timeOffset="211795.37">22542 4614 0,'0'0'0,"0"-21"0,22 21 16,-22-21-16,21 21 15,0 0-15,-21-21 0,21 21 0,0 0 16,0 0-16,1 0 0,-1 0 0,0 0 16,0 0-16,0 21 15,0-21-15,-21 21 0,0 0 0,0 1 16,0-1-16,0 0 0,0 0 0,0 0 15,-21 0-15,0 22 0,0-22 16,0-21-16,0 21 0,-22 0 16,22 0-16,0-21 0,0 22 0,0-22 15,21 21-15,-22-21 16,44 0 15,-1 0-15,0 0-16</inkml:trace>
  <inkml:trace contextRef="#ctx0" brushRef="#br2" timeOffset="212399.33">22796 4847 0,'0'21'0,"0"1"0,0-1 15,0 0-15,0 0 0,0 0 16,0 0-16,0 1 16,0-1-16,22 0 15,-1-21 1,0 0-16,0 0 16,0 0-16,0 0 0,1-21 15,-1 0-15,0-1 16,0 1-1,-21 0-15,21 0 0,-21 0 16,21 0-16,-21-1 16,0 44 31,0-1-47,-21 0 0,0 0 15,21 0-15,-21 0 0,21 1 0,0 20 16,0-21-16,-21 0 0,21 0 15,-21 1-15,21-1 0,0 0 0,0 0 16,0 0-16,0 0 0,-22 1 16,22-1-16,0 0 15,-21 0-15,21 0 0,0 0 0,0 1 16,-21-1-16,0-21 0,21 21 16,-21-21-16,0 0 0,21 21 0,-22-21 15,1 0-15,0 0 16,0 0-16,0 0 15,0 0-15,-1 0 16,1-21-16,21 0 16,0 0 15,0-1-15,21 1-1</inkml:trace>
  <inkml:trace contextRef="#ctx0" brushRef="#br2" timeOffset="212707.15">23283 4572 0,'0'0'15,"-21"0"-15,0 21 16,0 0 0,21 1-16,-21-1 0,21 0 0,0 0 15,-22 0-15,22 0 0,-21 22 16,21-22-16,0 0 0,0 0 0,-21 0 16,21 1-16,0-1 0,0 0 0,0 0 15,-21-21 1,21-21 15</inkml:trace>
  <inkml:trace contextRef="#ctx0" brushRef="#br2" timeOffset="213203.38">23389 4572 0,'0'21'16,"0"0"-1,0 1-15,0-1 0,0 0 16,-21 0-16,21 0 0,0 0 16,0 1-16,-21-1 0,21 21 0,-21-21 15,21 0-15,0 1 0,-22-1 16,22 0-16,-21 0 0,0 0 15,21 0-15,0 1 16,0-44 31,0 1-47,0 0 0,0 0 16,21 0-16,0 0 15,1-1-15,-22 1 16,21 21-16,0-21 0,0 21 15,0 0-15,0 0 16,-21 21 0,0 0-16,0 1 0,0-1 15,0 0-15,0 0 16,0 0-16,0 0 0,-21-21 16,21 22-16,0-1 15,-21-21 1,0 0-1,21-21 1</inkml:trace>
  <inkml:trace contextRef="#ctx0" brushRef="#br2" timeOffset="213415.26">23093 4763 0,'21'0'32,"0"0"-32,0 0 15,0 0-15,1 0 16,-1 0-16,0 0 16,0 0-1,0 0-15,0 0 0</inkml:trace>
  <inkml:trace contextRef="#ctx0" brushRef="#br2" timeOffset="214175.44">23601 4763 0,'-21'0'32,"21"21"-32,-22 0 0,1-21 15,21 21-15,-21 0 0,0 0 16,21 1-16,0-1 16,0 0-1,21-21 1,0 0-1,0 0-15,1 0 16,-1-21 0,-21 0-16,0-1 15,0 1-15,0 0 16,0 0-16,0 0 16,0 0-16,0-1 15,21 22 1,0 0-1,0 0 17,-21 22-17,0-1 1,0 0-16,0 0 16,0 0-1,0 0-15,0 1 31,0-44 16,0 1-31,0 0-16,0 0 16,0 0-16,0 0 15,0-1-15,21 22 0,1-21 0,-1 21 16,-21-21-16,21 21 15,0 0 1,-21 21 0,0 0-1,0 1-15,0-1 0,0 0 0,0 0 16,0 0-16,0 0 16,0 1-1</inkml:trace>
  <inkml:trace contextRef="#ctx0" brushRef="#br2" timeOffset="-202860.71">27517 6795 0,'-22'0'63,"44"21"62,-1-21-125,0 0 16,-21 21-16,21-21 0,0 0 0,0 0 15,1 21-15,-1-21 0,21 0 16,-21 21-16,22-21 0,-22 0 15,21 21-15,0-21 0,1 22 0,-1-22 16,0 21-16,1-21 0,-1 21 16,22-21-16,-22 21 0,0-21 0,22 21 15,-22-21-15,0 21 0,1 1 16,-1-22-16,22 21 0,-22 0 0,0-21 16,1 21-16,20 0 0,-21 0 15,22 1-15,-22-1 0,22 0 0,-22-21 16,22 21-16,-22 0 0,21 0 0,-20 1 15,-1-1-15,0 0 0,1 0 16,-1 0-16,0 0 0,1 1 16,-1-1-16,0 0 0,-20 0 15,20 0-15,0 0 0,-21 1 0,22-1 16,-22 0-16,0 0 0,21 0 0,-20 0 16,20 1-16,-21-1 0,0 0 15,0 0-15,1 0 0,-1-21 0,0 21 16,0 1-16,0-1 0,0 0 15,1 0-15,-1 0 0,21 0 0,-21 1 16,22-1-16,-1 21 0,0-21 16,1 22-16,-1-1 0,0 0 0,1 1 15,-1-1-15,-21-21 0,21 21 0,1 1 16,-22-1-16,21-21 16,-21 22-16,1-22 0,-1 0 0,21 21 15,-21-21-15,0 1 0,1-1 16,-1 0-16,21 21 0,-21-21 0,0 1 15,1-1-15,-22 0 0,21 0 0,0 0 16,0 0-16,-21 1 0,0-1 16,21 0-16,-21 0 0,21 0 0,-21 0 15,0 1-15,0-1 16,22-21-16,-22 21 0,0 0 31,0-42 47,0 0-78,0 0 16,0-1-16,21 1 0,0 0 16</inkml:trace>
  <inkml:trace contextRef="#ctx0" brushRef="#br2" timeOffset="-202253.13">31242 8446 0,'0'0'0,"-21"0"0,21-22 15,-21 22-15,-1 0 16,22 22 15,0-1-15,0 0-16,0 0 16,0 0-16,0 0 15,0 1-15,0-1 0,0 0 16,22 0-16,-22 0 0,0 0 0,21 1 15,-21-1-15,0 0 16,0 0-16,0 0 0,0 0 0,0 1 16,0-1-16,21 0 0,-21 0 15,0 0-15,21 0 0,-21 1 16,0-1 0,0 0-1,-21 0 1,0-21-16,0 0 15,-1 0-15,1 21 16,0-21-16,0 0 0,-21 0 16,20 0-16,1 21 0,-21-21 0,21 0 15,-22 0-15,1 22 0,21-22 0,-21 0 16,-1 0-16,1 21 0,21-21 16,-22 0-16,22 0 0,-21 21 0,21-21 15,0 0-15,-22 0 0,22 21 0,0-21 16,0 0-16,0 0 15,21 21-15,-22-21 16</inkml:trace>
  <inkml:trace contextRef="#ctx0" brushRef="#br2" timeOffset="-199668.64">29337 10922 0,'-42'0'31,"20"-21"-31,44 21 32,-1 0-32,0 21 0,0-21 15,21 0-15,-20 21 0,20 0 0,-21-21 16,21 22-16,1-22 0,-1 21 0,0-21 15,22 21-15,-22-21 0,22 21 16,-1-21-16,1 21 0,-1-21 0,22 21 16,-22 1-16,22-22 0,-21 21 0,20-21 15,-20 21-15,20 0 0,-20-21 16,21 21-16,-1 0 0,1-21 16,-22 22-16,22-1 0,0-21 15,-1 21-15,1-21 0,-21 0 0,20 0 16,-20 21-16,-1-21 0,1 0 0,-1 0 15,-20 0-15,20 0 0,-21 0 16,22 0-16,-22 0 0,1-21 0,-1 0 16,0 21-16,1-21 0,-1-1 15,0 22-15,1-21 0,-1 0 0,0 0 16,-21 21-16,22-21 0,-22 21 16,0-21-16,0-1 0,0 22 0,1-21 15,-22 0-15,21 21 0,-21-21 16,0 0-16,0 0 0,0-1 15,0 1-15,0 0 16,0 0-16,-21 0 0,-1 0 0,1-1 16,21 1-16,-21 0 0,0 21 15,0-21-15,0 0 0,-1 0 0,1-1 16,0 1-16,0 0 0,-21 21 16,20-21-16,-20 0 0,21 21 0,-21-21 15,20-1-15,-20 22 0,0-21 16,21 21-16,-22-21 0,1 21 0,0-21 15,-1 21-15,1-21 0,-22 21 16,22-21-16,-21 21 0,-1-22 0,22 22 16,-22-21-16,1 21 0,-1 0 15,1-21-15,-1 21 0,1 0 16,20 0-16,-20 0 0,-1 0 0,22 0 16,-21 0-16,-1 0 0,22 0 15,-22 0-15,1 0 0,-1-21 0,1 21 16,-1 0-16,1 0 0,-1 0 15,1 0-15,-1 0 0,22 0 0,-22 0 16,22 0-16,-21 0 0,20 0 0,1 0 16,0 0-16,-1 0 0,1 0 15,21 0-15,-22 0 0,22 0 0,0 0 16,0 0-16,0 0 0,0 21 16,-1-21-16,1 0 0,0 0 0,0 0 15,0 21-15,0-21 16,-1 0-16,1 21 15,0-21-15,21 22 0,-21-22 0,0 0 16,21 21-16,-21 0 0,-1-21 16,1 21-16,0 0 15,0-21 1,21 21 0,0 1-16,0-1 15,0 0-15,0 0 16,0 0-16,0 0 15,0 1-15,0-1 0,0 0 16,0 0-16,-21-21 0,21 21 16,0 0-16,0 1 0,0-1 15,0 0-15,0 0 0,0 0 0,0 0 16,0 22-16,0-22 0,0 0 0,0 21 16,0-20-16,0 20 0,0 0 15,0 1-15,0-1 0,0 0 0,0 22 16,0-22-16,0 0 0,0 22 0,0-1 15,0-20-15,-21 20 0,21 1 16,0-1-16,0 1 0,-22 20 16,1-20-16,0-1 0,0 22 0,0-21 15,0-1-15,-1 1 0,1 20 16,0-20-16,0-1 0,0 1 0,0-1 16,-1 1-16,1 20 0,-21-20 0,21-1 15,0 1-15,21-1 0,-22-20 16,1 20-16,0 1 0,0-1 0,21-20 15,0 20-15,-21 1 0,21-1 0,-21-21 16,21 1-16,0 20 16,0-20-16,0-1 0,0 0 0,0-21 0,0 22 15,0-22-15,0 0 0,0 0 16,0 0-16,0-42 47,21 0-47,0 21 15,0 0-15,0 0 0,-21-21 16,21 21-16,1 0 0,-1 0 0,0 0 16,0 0-16,21-21 0,-20 21 0,-1 0 15,21 0-15,-21 0 0,22 0 16,-22 0-16,21 0 0,0 0 0,1 0 16,20 0-16,-20 0 0,-1 0 0,21 0 15,-20 21-15,20-21 0,1 0 16,20 0-16,-20 21 0,21-21 0,-1 0 15,1 0-15,0 21 0,-1-21 16,1 0-16,0 0 0,-22 21 16,22-21-16,-1 0 0,-20 0 0,21 0 15,-22 22-15,1-22 0,20 0 16,1 0-16,-22 0 0,22 0 0,0 0 16,-22 21-16,22-21 0,-22 0 0,1 0 15,21 0-15,-43 0 0,21 0 16,1 0-16,-22 0 0,22 0 0,-22 0 15,0 0-15,-20 0 0,20 0 16,-21 0-16,0 0 0,22 0 0,-22 0 16,0 0-16,0 0 15,21 0-15,-20 0 0,-1 0 0,21 0 16,-21 0-16,0 0 0,1 0 16,20 0-16,-21-21 0,0 21 0,0 0 15,1-22-15,-1 22 16,-21-21-16,0 0 15,0 0-15,21 21 0,-21-21 16,0 0-16,0-1 16,0 1-16,0 0 0,0 0 15,0 0-15,0 0 16,0-1-16,0 1 0,0 0 16,0 0-16,0 0 0,0 0 15,0-1-15,0-20 0,0 21 0,0-21 16,21-1-16,-21 1 0,0 0 15,21-1-15,0 1 0,1-22 0,-22 1 16,21 21-16,0-22 0,-21 1 16,21-22-16,-21 21 0,0 1 0,0-1 15,0 1-15,0 21 0,0-22 16,0 1-16,0 20 0,0-20 16,0 20-16,0-20 0,0 21 0,0-22 15,0 22-15,0-22 0,0 22 16,0 0-16,0-22 0,0 22 15,0-1-15,0 1 0,0 21 16,0-21-16,0-1 0,0 22 0,0-21 16,0 21-16,0-1 0,0-20 15,0 21-15,0 0 0,0-22 0,0 22 16,0 0-16,0 0 0,0-21 16,0 20-16,0-20 0,0 21 0,0-21 15,0 20-15,0-20 0,0 21 16,0-21-16,0 20 0,-21 1 15,0 0-15,21-21 0,-21 42 0,-1-21 16,1-1-16,0 22 0,21-21 16,-21 21-1,21-21-15,-21 21 32,0 0-1,-1 21-31,-20-21 15,21 21-15,0-21 0,-22 22 0,1-1 16,-21 0-16</inkml:trace>
  <inkml:trace contextRef="#ctx0" brushRef="#br2" timeOffset="-198717.64">29930 11726 0,'0'0'0,"0"-21"0,0 0 16,0 0-16,0 0 16,0 42 15,0 0-16,-22 0-15,1 0 16,0 22-16,21-22 0,-21 21 16,0-21-16,0 22 0,-1-1 0,1 0 15,0 1-15,-21-1 0,21 0 16,-1 1-16,1-1 0,-21-21 0,21 22 16,0-22-16,-1 0 0,1 0 0,0 0 15,0-21 1,21-21-1,0 0 1,0 0-16,0-22 0,0 22 0,0-21 16,21 21-16,0-22 0,-21 1 0,21 0 15,-21-1-15,0 22 0,22 0 16,-1 0-16,-21 0 0,0 0 16,21 21-16,-21 21 15,0 0-15,0 0 16,0 0-16,0 22 0,0-22 0,0 21 15,0-21-15,0 22 0,0-1 16,0-21-16,0 0 0,21 22 0,0-22 16,-21 0-16,21 0 0,1 0 0,-1-21 15,0 21-15,0-21 0,21 0 16,-20 0-16,20 0 0,-21 0 0,21 0 16,1 0-16,-22 0 0,21-21 15,1 21-15,-22-21 0,21-21 0,-21 21 16,0-1-16,1-20 0,-1 0 15,0-22-15,0 22 0,0-22 16,-21 22-16,0-21 0,0 20 0,0-20 16,0 20-16,0 1 0,-21 0 15,0-1-15,0 22 0,-22-21 0,1 21 16,21 0-16,-21 21 0,-1 0 0,1 0 16,0 0-16,-1 0 0,1 21 15,21 0-15,-22 0 0,22 0 0,0 0 16,0 22-16,0-1 0,21-21 15,0 22-15,0-1 0,0-21 0,0 21 16,0 1-16,0-1 0,21-21 0,0 22 16,0-1-16,0-21 15,1 0-15,20 22 0,-21-22 0,21 0 16,-20 0-16,20-21 0,-21 21 16,21-21-16,1 0 0,-1 0 0,-21 0 15,22 0-15,-1 0 0</inkml:trace>
  <inkml:trace contextRef="#ctx0" brushRef="#br2" timeOffset="-197565.3">30607 11980 0,'0'0'0,"0"-42"31,0 21-31,0 0 0,-21 21 31,0 0-31,-1 0 0,1 21 16,21 0-16,-21 0 0,0 0 0,0 1 15,0-1-15,-1 21 0,1-21 16,21 22-16,0-22 0,-21 0 0,21 0 16,0 0-16,0 0 0,0 1 0,0-1 15,0 0-15,21 0 16,0-21-16,1 0 16,-1 0-16,0 0 15,0-21-15,0 0 0,0 21 0,1-21 16,-22-1-16,21 1 0,0-21 0,0 21 15,-21 0-15,21-22 16,-21 1-16,21 21 0,-21 0 0,0-1 16,0 1-16,0 0 0,0 42 31,0 0-31,0 1 16,0-1-16,-21 0 0,21 0 0,0 0 15,-21 22-15,21-22 0,0 0 0,0 0 16,0 0-16,0 0 15,21 1-15,0-22 0,1 21 16,-1-21-16,0 0 16,0 0-16,0 0 0,0 0 0,1 0 15,-1-21-15,0-1 0,21 1 16,-21 0-16,1 0 0,-1-21 16,0 20-16,0-20 0,21 0 0,-20-1 15,-1 1-15,0 0 0,0-1 16,0 1-16,0 0 0,1 21 0,-22-22 15,21 22-15,-21 0 0,0 0 16,0 0-16,-21 42 31,-1 0-31,1 0 0,0 0 16,0 0-16,21 22 0,0-1 0,-21 0 0,0 1 16,21-1-16,0-21 0,0 22 15,0-1-15,0 0 0,0-21 16,0 22-16,0-22 0,0 0 15,0 21-15,0-20 0,21-22 0,0 21 16,0 0-16,21-21 0,-20 0 0,-1 0 16,21 0-16,0 0 0,-20 0 15,20 0-15,-21 0 0,0 0 0,22-21 16,-22 0-16,0-1 0,0 1 16,0 0-16,0 0 0,1 0 0,-22 0 15,0-1-15,0 1 0,0 0 16,0 0-16,0 0 0,0 0 0,-22-1 31,1 22-31,0 0 0,0 22 16,0-1-16,0-21 0,-1 21 0,1 0 15,21 21-15,-21-20 0,0-1 16,0 0-16,21 0 0,0 0 0,0 0 16,0 1-16,0-1 15,0 0-15,21-21 16,0 0-1,0 0-15,0 0 0,1 0 0,-1 0 16,0-21-16,0 0 0,0-1 16,0 22-16,-21-21 0,22 0 0,-1-21 15,-21 21-15,21 21 0,-21-22 16,0 1-16,0 42 31,-21 1-31,21-1 16,0 0-16,0 0 0,-21 0 0,21 0 15,0 1-15,0-1 16,0 0-16,21-21 16,-21 21-16,21-21 0,0 0 0,0 0 15,0 0-15,22 0 0,-22 0 16,21 0-16,-21 0 0,1-21 16,20 21-16,-21-21 0,0 0 0,0-1 15,1 22-15,-22-21 0,0 0 16,0 0-16,0 0 0,0 0 15</inkml:trace>
  <inkml:trace contextRef="#ctx0" brushRef="#br2" timeOffset="-197249.48">31009 11875 0,'-42'0'15,"84"0"-15,-63 0 16,63 0-16,1 0 16,-1 0-16,0 0 0,22 0 15,-1 0-15,1 0 0,-1 0 0,1-22 16,-1 22-16,1 0 0,-1 0 16,1-21-16,-22 21 0,22 0 0,-22 0 15,0 0-15,1-21 0,-22 21 16,21 0-16,-21 0 0,-21-21 15,21 21-15,-42 0 32,0 0-32,0 0 0,0 0 15,0 0-15,-22 21 16,22 0-16,0 0 0</inkml:trace>
  <inkml:trace contextRef="#ctx0" brushRef="#br2" timeOffset="-196313.05">30332 12869 0,'0'-21'0,"0"42"0,0-63 16,0 21-16,0 0 0,0 0 15,-21 21 17,21 21-32,0 0 15,-22 0-15,1 0 0,21 22 0,-21-22 16,21 0-16,0 21 15,-21-21-15,0 22 0,21-22 0,0 0 16,-21 21-16,-1-20 0,22-1 0,-21 0 16,21 0-16,0 0 0,0 0 15,0-42 17,21 0-17,-21 0-15,0 0 0,0 0 16,0-1-16,0 1 0,22 0 15,-22-21-15,21 21 0,-21-22 0,21 22 16,-21-21-16,21 21 0,0-1 0,0-20 16,1 21-16,-1 0 15,0 0-15,21-1 0,-21 1 0,1 21 16,20 0-16,0 0 0,-21 0 0,22 0 16,-22 0-16,21 0 0,-21 21 15,1 1-15,-1-1 0,0 0 0,0 0 16,-21 0-16,0 0 0,0 1 15,0 20-15,0-21 0,-21 0 0,0-21 16,-22 21-16,22 1 0,-21-22 0,0 21 16,-1-21-16,22 0 0,-21 0 15,21 0-15,-22 0 0,22 0 0,0 0 16,21-21 0,0-1-1,21 22-15,0-21 0,0 21 16,1 0-16,-1 0 0,0 0 15,0 0-15,21 0 0,-20 0 0,-1 0 16,21 0-16,-21 0 0,0 0 0,1 21 16,-1 1-16,0-1 0,0-21 15,0 21-15,-21 0 0,0 0 0,0 0 16,0 1-16,0-1 16,0 0-16,0 0 0,-21 0 0,0-21 15,0 21-15,-22-21 0,22 22 0,-21-22 16,21 0-16,-22 0 0,1 21 15,21-21-15,-21 0 0,-1 0 16,22 0-16,-21 0 0,21 0 0,-22 0 16,22 0-16,0 0 0,0 0 15,0 0-15,-1 0 0,1 0 16,42 0 15,1-21-15,-1 21-16,0 0 0,0 0 0,21 0 15</inkml:trace>
  <inkml:trace contextRef="#ctx0" brushRef="#br2" timeOffset="-195168.7">31094 13102 0,'21'-21'0,"-42"42"0,63-63 0,-21 21 16,-21 0-16,0-1 0,21 1 0,-21 0 15,-21 21 1,0 0 0,0 0-16,-21 21 0,20 0 15,1 1-15,0 20 16,0-21-16,0 0 0,0 0 0,-1 1 0,1 20 16,21-21-16,-21 0 0,21 0 15,0 1-15,-21-22 0,21 21 16,0 0-16,0 0 15,21-21-15,0 0 0,0 0 16,1 0-16,-1 0 0,0 0 0,0-21 16,0 21-16,0-21 0,1 0 15,-1-1-15,0 1 0,0 0 0,0 0 16,0 0-16,1-22 0,-1 22 0,0-21 16,0 21-16,-21-22 0,0 22 15,21 0-15,-21 0 0,21 21 16,-21-21-16,0 42 15,0 0 1,-21 0-16,0 0 0,21 22 16,-21-22-16,21 0 0,0 21 15,-21-20-15,21-1 0,-21 0 0,21 0 16,0 0-16,0 0 0,0 1 16,21-1-1,0-21-15,21 0 0,-21 0 0,22 0 16,-1 0-16,0 0 0,-20 0 15,20 0-15,0-21 0,1-1 0,-1 22 16,0-42-16,1 21 16,-22 0-16,21 0 0,-21-22 0,0 22 15,1 0-15,-1-21 0,-21 20 0,0 1 16,0 0-16,0 0 0,0 0 16,-21 21-1,-1 0-15,1 0 0,0 0 16,0 21-16,21 0 0,-21 0 15,21 0-15,0 1 0,0-1 16,0 0-16,0 0 0,0 0 0,0 0 16,0 1-16,21-1 0,-21 0 0,21-21 15,-21 21-15,21 0 0,-21 0 16,0 1 0,-21-22 15,0 0-16,0-22-15,0 22 0,21-21 16,-22 21-16,1 0 0,0 0 16,0 0-1,0 0 1,21 21-16,0 1 16,0-1-16,0 0 15,21-21-15,0 21 0,0-21 16,0 0-16,22 21 0,-22-21 15,21 0-15,-21 0 0,22 0 0,-1 0 16,-21 0-16,22 0 0,-1 0 16,0 0-16,-21 0 0,22 0 0,-22-21 15,21 0-15,-21 0 0,1 0 16,-1-22-16,21 22 0,-42 0 0,21-21 16,0 20-16,-21 1 0,0 0 15,0 0-15,0 0 0,0 0 0,-21 21 16,0 0-16,0 0 15,0 0-15,-22 21 0,22 0 0,0 0 16,0 0-16,0 0 0,0 1 16,21 20-16,0-21 0,0 0 15,0 0-15,0 1 0,0-1 16,0 0-16,0 0 16,21-21-16,0 0 0,0 0 0,0 0 15,0 0-15,1 0 16,-1 0-16,0-21 0,0 21 15,0-21-15,0 21 0,1-21 16,-1-1-16</inkml:trace>
  <inkml:trace contextRef="#ctx0" brushRef="#br2" timeOffset="-192824.81">27347 9462 0,'0'-43'31,"0"22"-31,0 0 31,0 0-31,-21 21 16,0 0 31,0 0-31,21 21-1,0 0-15,0 0 16,0 0-16,0 1 0,0-1 15,0 0-15,21 0 16,0 21-16,0-20 0,0-1 0,1 0 16,-1 21-16,0-21 0,0 22 15,0-22-15,0 21 0,1-21 16,-22 22-16,42-22 0,-42 21 0,42-21 16,-42 1-16,21 20 0,1-21 0,-1 0 15,0 22-15,21-22 0,-21 0 16,1 0-16,-1 0 0,0 22 0,0-22 15,0 0-15,22 0 0,-22 0 0,21 22 16,-21-22-16,22 0 0,-22 0 16,21 21-16,-21-20 0,22-1 0,-22 0 15,21 0-15,0 0 0,-20 22 0,-1-22 16,21 0-16,-21 0 0,0 0 16,22 0-16,-22 1 0,0-1 15,0 0-15,0 0 0,1 0 0,20 0 16,-21 1-16,0-1 0,22 0 15,-22 0-15,0-21 0,21 21 0,-21 0 16,22 1-16,-22-22 0,0 21 0,21 0 16,-20 0-16,20-21 0,-21 21 15,0 0-15,22-21 0,-22 22 0,0-1 16,0-21-16,21 21 0,-20-21 0,-1 21 16,21 0-16,-21-21 0,0 21 15,22-21-15,-22 0 0,0 22 0,0-22 16,0 0-16,1 21 0,-1-21 0,0 0 15,0 0-15,0 21 0,0-21 16,1 0-16,-22 21 0,21-21 16,0 0-16,0 0 15,0 0 1,0 0 0,-21-21-16,0 0 15,0 0-15,0-1 0,0 1 0,0 0 16,0 0-16,-21 0 0</inkml:trace>
  <inkml:trace contextRef="#ctx0" brushRef="#br2" timeOffset="-191336.81">27263 9377 0,'0'-21'15,"0"42"64,0 0-79,0 0 15,0 0-15,0 1 0,0-1 16,0 21-16,0-21 0,0 22 0,0-22 15,0 21-15,0-21 0,0 22 0,0-1 16,0-21-16,0 21 0,0 1 16,0-22-16,0 21 0,0-21 0,0 22 15,0-22-15,0 0 0,0 21 0,0-20 16,0-1-16,0 0 0,0 0 16,0 0-16,0 0 0,0 1 15,0-1 1,21-21 15,-21-21-31,0-1 16,0 1-16,0 0 15,0 0-15,0 0 16,0 0-16,0-1 0,0-20 0,0 21 16,0 0-16,0-22 0,0 1 0,0 21 15,0-21-15,0-1 0,0-20 16,21 20-16,-21 1 0,0 0 15,0-1-15,0 1 0,0 21 0,0-21 16,0 20-16,0-20 0,0 21 16,0 0-16,0 0 0,0-1 0,0 1 15,0 0-15,0 0 0,0 0 16,-21 21-16,21-21 16,21 21 30,-21 21-30,21-21-16,0 21 0,0-21 16,1 21-16,-1-21 15,0 21-15,0-21 0,0 21 0,22-21 16,-22 22-16,21-22 0,0 21 0,1-21 16,-22 21-16,21-21 0,1 0 15,-1 21-15,0-21 0,-21 0 0,22 0 16,-22 0-16,0 0 0,0 0 15,-21 21-15,21-21 0,1 0 16,-22 21 125,-22-21 31,1 0-172,0 0 15,0 0-15,0 0 0</inkml:trace>
  <inkml:trace contextRef="#ctx0" brushRef="#br2" timeOffset="-187309.26">24998 9440 0,'-21'0'94,"-1"0"-94,1 0 0,0-21 16,-21 21-16,21 0 0,-1 0 15,-20 0-15,0 0 0,21 0 16,-22 0-16,1 0 0,0 0 0,-22 0 16,22 0-16,-1 0 0,-20 0 0,21 0 15,-1 0-15,1 0 16,0 0-16,-1 0 0,22 0 0,0 21 15,0-21-15,0 0 0,-1 0 0,1 0 16,42 0 62,1 0-62,-1 0-16,0-21 15,0 21-15,0 0 16,0-21-16,1 21 0,-1-21 16,0 21-16,0 0 0,0-21 15,0 21-15,1 0 0,-1-21 0,0 21 16,0-22-16,0 22 0,0-21 0,1 21 16,-1 0-16,-21-21 0,21 21 15,0 0-15,0 0 0,-21-21 0,21 21 16,1 0-1,-44 0 17,1 0-17,0 0-15,0 21 0,-21 0 16,-1-21 0,22 21-16,0-21 0,0 0 0,0 22 0,-1-1 15,-20-21-15,21 0 0,0 21 16,0-21-16,-1 0 0,1 0 15,0 0-15,21 21 0,-21-21 0,42 0 63,0 0-63,0 0 0,1 0 16,-1 0-16,0 21 15,0-21-15,0 21 0,0 1 0,1-22 16,-1 21-16,0 0 0,0 0 0,0-21 15,-21 21-15,21 0 0,1 1 16,-22-1-16,21-21 0,-21 21 16,0 0-16,0 0 0,21-21 15,-21 21-15</inkml:trace>
  <inkml:trace contextRef="#ctx0" brushRef="#br2" timeOffset="-186397.16">21611 8170 0,'0'-21'31,"-21"21"1,0 0-32,0 0 15,21 21-15,0 1 0,-22-1 16,22 0-16,0 0 16,0 0-16,0 0 31,22-21-16,-1 0 1,-21-21-16,21 21 16,0-21-16,-21 0 15,0 0 1,0 0-16,-21 21 16,0 0-16,0 0 15,21 21 1,-22-21-16,22 21 15,0 0 1,22-21 15</inkml:trace>
  <inkml:trace contextRef="#ctx0" brushRef="#br2" timeOffset="-186049.36">21992 7959 0,'0'0'15,"0"21"17,0 0-32,-21 0 15,21 0-15,0 1 0,-21 20 16,21-21-16,0 0 0,-21 22 15,21-22-15,0 0 0,0 0 0,-22 21 16,22-20-16,-21-1 0,21 0 0,0 0 16,0 0-16,-21 0 0,21 1 15,-21-1-15,21 0 16,0-42 46,0 0-62,0-1 16,0 1-16</inkml:trace>
  <inkml:trace contextRef="#ctx0" brushRef="#br2" timeOffset="-185733.54">21886 8065 0,'0'0'0,"0"-22"0,0 1 15,0 0-15,21 21 16,-21-21-16,22 21 0,-1-21 15,0 21-15,0 0 16,0-21-16,0 21 0,1 0 0,-1 0 16,0 0-16,0 0 0,0 0 0,0 0 15,1 0-15,-22 21 16,0 0-16,0 0 0,0 0 16,0 0-16,0 1 0,-22-1 15,1 0-15,0 0 0,0 0 16,0-21-16,0 21 0,-1 1 0,1-22 15,0 0-15,21 21 0,-21-21 16,42 0 31,0 0-31,0 0-16,1 0 0</inkml:trace>
  <inkml:trace contextRef="#ctx0" brushRef="#br2" timeOffset="-185096.9">22373 8001 0,'0'0'0,"0"21"47,0 0-31,-21 1-16,21-1 0,0 0 15,0 0-15,0 0 0,0 0 0,-21 1 16,21-1-16,0 0 0,0 0 16,0 0-16,0 0 15,21-21-15,0 0 0,0 0 16,0 0-16,1 0 0,20 0 16,-21 0-16,0 0 0,0 0 15,1-21-15,-1 21 0,0-21 0,0 21 16,0-21-16,0 0 0,-21 0 15,0-1-15,22 22 0,-22-21 16,0 0-16,0 0 0,0 0 0,0 0 16,0-1-16,0 44 31,-22-22-15,22 21-16,-21 0 0,21 0 15,0 0-15,0 22 0,-21-22 0,21 0 16,-21 0-16,21 21 0,0-20 0,0-1 15,0 0-15,-21 21 0,21-21 16,0 1-16,-21-1 0,21 21 0,0-21 16,0 0-16,0 1 0,0-1 15,0 0-15,0 0 0,-22 0 0,22 0 16,-21 1-16,21-1 0,-21-21 16,0 21-16,0-21 15,0 0-15,-1 0 0,22-21 31,0 0-31,0-1 0,0 1 16,0 0-16,0-21 0,0 21 16,0-1-16,22 1 0,-1 0 15,0-21-15,0 21 0,0-1 16,0 1-16,1 0 0,-1 21 0,0-21 16,0 0-16,0 21 0,0 0 15,1 0-15</inkml:trace>
  <inkml:trace contextRef="#ctx0" brushRef="#br2" timeOffset="-184461.27">21569 9038 0,'21'-21'0,"-42"42"0,42-63 16,-21 21-16,0 0 15,0-1-15,0 1 16,-21 21-16,0 0 0,-1 0 16,1 0-16,-21 21 0,21 1 15,0-1-15,-22 0 0,22 0 0,-21 0 16,21 22-16,-1-22 0,1 21 0,-21-21 15,21 22-15,21-22 0,-21 21 16,21-21-16,-22 0 0,22 1 0,0-1 16,0 0-16,0 0 0,0 0 0,0 0 15,22-21-15,-1 0 0,0 0 16,0 0-16,0 0 16,0 0-16,22 0 0,-22 0 0,0 0 15,0 0-15,0-21 0,1 0 16</inkml:trace>
  <inkml:trace contextRef="#ctx0" brushRef="#br2" timeOffset="-184089.48">21632 9250 0,'0'-21'15,"-21"42"17,0 0-32,0 0 15,0 0-15,-1 1 0,22-1 16,-21 0-16,21 0 0,0 0 0,0 0 15,0 1-15,0-1 16,21-21 0,1 0-16,-1 0 15,0 0-15,0 0 0,0 0 16,0-21-16,1-1 0,-1 22 16,-21-21-16,21 0 0,-21 0 15,0 0-15,0 0 0,0-1 16,0 1-16,-21 0 15,0 21-15,-1 0 0,1 0 16,0 0-16,0 0 0,0 0 16,0 0-16,21 21 15,0 0-15,0 1 16,0-1-16,21-21 16,0 0-1,0 0-15</inkml:trace>
  <inkml:trace contextRef="#ctx0" brushRef="#br2" timeOffset="-182865.07">21929 9271 0,'0'21'31,"-22"0"-31,1 1 0,21-1 16,0 0-16,-21-21 0,21 21 15,-21-21-15,21 21 0,-21 0 16,21 1-16,-21-22 16,21-22 31,21 22-47,-21-21 0,21 0 15,0 0-15,0 0 16,-21 0-16,0-1 0,21 22 15,1 0 1,-22 22 0,0-1-1,0 0-15,0 0 0,0 0 16,0 0 0,21-21-1,0 0 1,0 0-16,0-21 15,0 21-15,-21-21 16,22 21-16,-22-21 0,0 0 16,21 0-16,-21 42 47,0 0-47,0 0 15,0 0-15,0 0 16,0 1-1,21-22 1,0 0 0,0 0-1,0 0-15,-21-22 0,22 1 16,-22 0-16,21 21 0,-21-21 16,0 0-16,21 0 0,0-1 31,-21 44-16,0-1 1,0 0-16,0 0 16,0 0-16,0 0 0,-21-21 15,21 22-15,0-1 16,21-21 0,0 0-1,0 0-15,1-21 16,-1-1-16,0 1 15,-21 0-15,21 0 16,0 0-16,-21 0 16,0-1-1,-21 22 17,0 22-32,0-1 15,21 0-15,-21-21 0,21 21 0,0 0 16,-22 0-1,22 1-15,0-1 16,0 0 0,22-21-16,-1 0 15,0 0-15,0 0 16,0 0-16,0-21 0,1 0 16,-1-1-16,0 22 0,0-21 15,0 21-15,0-21 0,1 0 16,-22 0-16,0 0 0,21-1 0,0-20 15,-21 21-15,0 0 0,0-22 0,21 22 16,-21-21-16,21 21 0,-21 0 16,0-1-16,0 44 31,-21-1-31,0 21 16,21-21-16,-21 0 0,21 1 0,0-1 15,-21 21-15,21-21 0,-22 0 16,22 1-16,0-1 0,-21 0 0,21 0 15,0 0-15,0 0 16,0 1-16,21-22 31,1 0-15,-1-22-16</inkml:trace>
  <inkml:trace contextRef="#ctx0" brushRef="#br2" timeOffset="-182636.2">22500 9250 0,'21'0'31,"0"0"-31,1 0 0,-1-21 16,0 21-16,0 0 0,0 0 0,0 0 15,1 0-15,-1-21 0,0 21 0,0 0 16,0 0-16</inkml:trace>
  <inkml:trace contextRef="#ctx0" brushRef="#br2" timeOffset="-182169.04">21251 10118 0,'64'42'32,"-64"-21"-32,21 0 0,0 1 0,-21-1 15,0 0-15,21 0 0,-21 0 16,21 0-16,1 1 0,-22-1 16,0 0-16,0 0 0,21 0 0,-21 0 15,0 1-15,0-44 47,21 22-47</inkml:trace>
  <inkml:trace contextRef="#ctx0" brushRef="#br2" timeOffset="-181945.17">21569 10160 0,'-85'0'31,"64"0"-31,0 21 0,0 0 0,-1-21 16,1 22-16,0-1 0,0 0 16,0 0-16,0 0 0,-1 22 0,1-22 15,0 0-15,0 0 0,21 0 16,0 0-16,0 1 16,21-22-1,0 0-15,0 0 16,1-22-16,-1 22 0,21-21 0,-21 0 15</inkml:trace>
  <inkml:trace contextRef="#ctx0" brushRef="#br2" timeOffset="-181332.52">21675 10224 0,'0'21'15,"-22"0"-15,22 0 0,-21-21 16,21 21-16,0 0 0,0 1 15,0-1-15,-21 0 0,21 0 0,0 0 16,0 0-16,0 1 16,0-1-1,0-42 17,0-1-32,0 1 0,0 0 15,0 0-15,0 0 16,21 0-16,-21-1 0,21 1 0,-21 0 15,0 0-15,22 0 0,-22 0 0,21 21 16,0 0-16,0 0 16,0 21-1,-21 0-15,0 0 16,0 0-16,0 0 0,0 1 16,0-1-16,0 0 0,0 0 15,0 0-15,0 0 0,0 1 16,21-22-1,1 0 1,-1-22 0,0 22-16,-21-21 0,21 0 0,0 0 15,0 0-15,-21 0 16,22-1-16,-1 1 0,-21 0 16,21 21-16,-21 21 31,0 0-16,0 1-15,0-1 0,-21 0 0,21 0 16,-21 0-16,21 0 0,0 1 0,0-1 16,0 0-16,0 0 15,0 0-15,0-42 47,0 0-47,0 0 16</inkml:trace>
  <inkml:trace contextRef="#ctx0" brushRef="#br2" timeOffset="-181064.16">22183 10118 0,'0'0'16,"21"63"-1,-42-42 1,21 22-16,-22-22 0,1 0 0,21 21 15,-21-20-15,0 20 0,21-21 16,-21 21-16,21-20 0,0-1 0,-21 0 16,21 0-16,0 0 0,0 0 0,0 1 15,21-22 1,0 0-16,0 0 16,0 0-16,0 0 0,1 0 0,20 0 0,-21 0 15,0-22-15,0 1 0,1 21 16,-1-21-16,0 0 0,0 0 15,0 21-15</inkml:trace>
  <inkml:trace contextRef="#ctx0" brushRef="#br2" timeOffset="-179857.59">11959 9017 0,'-21'0'0,"21"21"78,0 0-78,21 1 0,0-1 15,0-21-15,1 21 0,-22 0 0,42 0 16,-21 0-16,0 1 0,0-1 16,22 0-16,-1-21 0,-21 21 15,22 0-15,-1 0 0,0 22 0,1-22 16,-1 0-16,0 0 0,1 0 0,20 1 15,-21 20-15,22-21 0,-1 21 16,1-20-16,-1 20 0,22-21 0,0 0 16,-1 22-16,1-22 0,21 0 0,-21 21 15,20-21-15,1 1 0,0-1 0,21 0 16,-21-21-16,21 21 0,-21 0 16,21-21-16,-21 21 0,21-21 0,-22 0 15,22 0-15,-21 22 0,0-22 0,0 0 16,0 0-16,-22 0 0,1 0 15,-21 0-15,-1 21 0,-21-21 16,1 0-16,-22 0 0,0 0 0,0 0 16,0 0-16,-21-21 47,0-1-47</inkml:trace>
  <inkml:trace contextRef="#ctx0" brushRef="#br2" timeOffset="-179413.1">15557 9081 0,'0'0'0,"-21"-22"15,21 1-15,-21 21 0,21-21 16,0 0-16,-21 21 16,0 21-1,21 21 1,0-20-16,0-1 0,0 21 0,-21 0 16,21 1-16,0-1 15,0 0-15,-22 22 0,22-22 0,0 22 16,0-1-16,-21 1 0,0-1 0,21 1 15,-21-1-15,0 22 0,21-22 0,-21 1 16,-1-22-16,22 22 0,-21-1 16,0 1-16,0-1 0,21-20 0,-21 20 15,0 1-15,21-22 0,0 0 0,-22 1 16,22-1-16,-21-21 0,21 21 16,0-20-16,0-1 0,0-42 31,0-1-31,0 1 0,21 0 15,1 0-15,-22-21 16,21-1-16,-21 1 0,21 0 0,0-22 16</inkml:trace>
  <inkml:trace contextRef="#ctx0" brushRef="#br2" timeOffset="-178588.87">15473 8996 0,'0'0'0,"-21"-21"31,21 0-31,21 21 32,0 0-32,0 0 15,21 0-15,1 0 0,-1 0 0,0 0 16,22 0-16,21 0 0,-22 0 0,43 21 15,-21-21-15,-1 0 0,22 0 16,0 21-16,0-21 0,-22 0 0,22 0 16,0 0-16,0 0 0,-21 0 0,20 0 15,1 0-15,-21 0 0,0 0 16,-1 0-16,-20 0 0,-1 0 16,1-21-16,-22 21 0,0 0 0,-20 0 15,20 0-15,-21 0 0,-21 21 47,0 0-47,0 0 16,0 0-16,0 1 0,-21-1 0,21 0 15,0 0-15,0 21 0,0-20 0,-21-1 16,21 21-16,-21-21 0,21 22 16,-22-1-16,22-21 0,0 21 0,-21 1 15,0 20-15,21-20 0,-21-1 0,21 0 16,0 1-16,-21-1 15,21 21-15,-21-20 0,21-1 0,-22 0 16,22 1-16,0-1 0,0 0 0,-21 1 16,0-1-16,21 0 0,-21 1 0,21-1 15,0-21-15,0 22 0,-21-1 16,21-21-16,-21 0 0,21 0 0,0 22 16,0-22-16,-22 0 0,22 0 15,-21 0-15,0 1 16,0-22-16,0 0 0,0 21 0,-1-21 15,1 0-15,0 0 0,0 0 0,-21 0 16,-1 0-16,1 0 0,-22 0 0,22 0 16,-21 0-16,-22 0 15,0 0-15,-21 0 0,1 0 0,-1 0 16,-21 0-16,0 0 0,-21 0 0,21 0 16,0-21-16,0 21 0,21 0 0,0 0 15,21 0-15,1 0 0,-1 0 16,21 0-16,1 0 0,-1-22 0,22 22 15,0 0-15,-1 0 0,22 0 0,-21 0 16,21-21-16,21 0 16,0 0-1,21 21 1,0-21-16,0 21 0,0-21 0,1 21 16,-1-22-16,0 1 15,0 0-15,21 0 0,-20 0 0</inkml:trace>
  <inkml:trace contextRef="#ctx0" brushRef="#br2" timeOffset="-178304.03">15430 9652 0,'0'-21'0,"0"42"0,0-63 0,0 21 16,0 42-1,0 0 1,22 0-16,-1 0 0,0 22 0,21-22 16,-21 21-16,1 0 0,-1 1 0,0-1 15,0-21-15,0 22 0,0-1 16,1-21-16,-22 0 0,21 22 0,-21-22 16,0 0-16,0 0 0,21 0 15,-21 0-15,0-42 31</inkml:trace>
  <inkml:trace contextRef="#ctx0" brushRef="#br2" timeOffset="-178045.18">15854 9610 0,'0'0'0,"-21"0"31,-1 21-31,1 0 0,0 0 0,0 0 16,0 22-16,0-22 0,-22 21 16,22-21-16,0 22 0,-21-1 0,20-21 15,-20 22-15,21-1 0,0-21 16,-22 21-16,22-20 0,0-1 0,0 0 16,21 0-16,-21 0 0,21 0 15,-21-21-15,21 22 0,21-22 16,0 0-1,0 0-15,0-22 0,0 22 16,1-21-16,-1 0 0</inkml:trace>
  <inkml:trace contextRef="#ctx0" brushRef="#br2" timeOffset="-177316.08">16087 9673 0,'0'-21'15,"0"42"-15,0-21 16,0 21 0,0 1-16,-22-1 0,22 0 0,-21 0 15,21 0-15,0 22 0,0-22 16,0 21-16,-21-21 0,21 0 0,-21 22 16,21-22-16,-21 0 0,21 0 0,0 0 15,-21 1-15,21-1 0,0-42 47,0-1-31,0 1-16,21 0 0,-21 0 15,0 0-15,0 0 0,21-22 0,-21 22 16,21-21-16,0 21 0,-21-22 0,21 1 16,1 21-16,-22 0 0,21-22 15,0 22-15,0 21 0,0-21 0,0 0 16,1 21-16,-1 0 0,0 0 0,0 0 15,0 21-15,-21 0 0,21 0 16,1 0-16,-1 1 0,-21 20 0,0-21 16,0 21-16,21-20 0,-21 20 0,0 0 15,0-21-15,0 1 0,0 20 0,0-21 16,0 0-16,0 0 16,0 1-16,0-1 0,0 0 15,0-42 16,0 0-31,21-1 16,-21 1-16,0 0 0,21 0 0,0-21 16,1 20-16,-1-20 0,0 21 0,0-21 15,0-1-15,0 22 0,1-21 16,-1 21-16,0-1 0,0 1 0,0 21 16,0 0-16,1 0 0,-1 0 15,-21 21-15,0 1 16,0-1-16,0 21 0,0 0 0,0-20 15,0 20-15,0 0 0,0-21 16,0 22-16,-21-22 0,21 21 0,0-21 16,0 1-16,0-1 0,0 0 15,0 0-15,0 0 0,0-42 47,0 0-31,21 21-16,-21-21 0,21 0 0,-21-1 15</inkml:trace>
  <inkml:trace contextRef="#ctx0" brushRef="#br2" timeOffset="-176993.27">17060 9483 0,'0'0'0,"0"21"46,0 0-46,0 0 0,0 22 16,0-22-16,-21 21 0,21 0 16,0 1-16,-21-22 0,0 21 0,0 1 15,21-1-15,-22-21 0,22 21 16,-21-20-16,21-1 0,0 0 16,0 0-16,0 0 0,0 0 0,0 1 15,21-22 1,1 21-16,-1-21 15,0 0-15,0 0 16,0 0-16,0 0 0,1 0 0,-1 0 16,0 0-16,0 0 0,0 0 15,0 0-15,1 0 16,-1-21-16,0-1 0,0 22 0</inkml:trace>
  <inkml:trace contextRef="#ctx0" brushRef="#br2" timeOffset="-176181.46">17801 9885 0,'-21'0'0,"42"0"0,-63-21 16,21 21-16,-1 0 15,1 0-15,0 0 32,21 21-17,0 0 1,21-21-16,0 0 0,1 21 15,-1-21-15,0 21 0,0-21 0,0 22 16,22-22-16,-22 21 0,21-21 0,0 21 16,22-21-16,-1 21 0,1-21 15,-1 21-15,22-21 0,0 21 0,-1-21 16,1 22-16,0-1 0,-1-21 0,1 21 16,0-21-16,-1 0 0,1 0 0,0 21 15,-1-21-15,1 0 16,0 0-16,-1 0 0,1 0 0,0 0 15,-1 0-15,1 0 0,-21 0 0,-1 0 16,1 0-16,-1 0 0,1 0 16,-22 0-16,21-21 0,-20 21 0,-1-21 15,0 21-15,1 0 0,-1 0 0,0-21 16,1 21-16,-1 0 0,-21 0 0,22 0 16,-22-22-16,21 22 0,-21 0 15,0 0-15,1 0 0,20 0 0,-21-21 16,0 21-16,0 0 0,1 0 0,-1 0 15,0 0-15,0 0 16,0 0 0,-21-21-16,21 21 15,1 0 1,-1 0 0,0 0-16,0 0 0,0-21 15,0 21-15,1 0 0,-1 0 16,-21-21-16,0 0 15</inkml:trace>
  <inkml:trace contextRef="#ctx0" brushRef="#br2" timeOffset="-174977.15">11874 9144 0,'0'0'15,"0"-21"-15,0 0 0,0 0 16,0-1-16,0 1 16,0 0-1,22 0 1,-1 21-16,0 0 15,0 0-15,21-21 0,-20 21 16,20 0-16,0-21 0,1-1 0,-1 22 16,0 0-16,1-21 0,-1 21 15,-21-21-15,21 21 0,-20 0 0,-1 0 16,0-21-16,0 21 0,0 0 16,-42 0-1,0 0-15,-21 0 16,20 0-16,1 0 0,0 21 0,-21-21 15,21 0-15,-22 0 0,22 21 16,0-21-16,-21 0 0,-1 21 0,22-21 16,-21 22-16,-1-22 0,22 21 0,-21-21 15,0 21-15,20-21 0,-20 0 16,21 21-16,0-21 0,0 21 16,21 0 15,0 1-16,21-1-15,0 0 16,0-21-16,0 21 0,0 0 0,1-21 16,-22 21-16,21 1 0,0-1 15,0 0-15,0 21 0,0-21 16,1 1-16,-1-1 0,0 0 0,0 0 16,0 21-16,0-20 0,1-1 0,-1 0 15,0 0-15,0 0 0,0 0 16,0 1-16,-21-1 0,22-21 0,-1 21 15,0-21-15,-21 21 0,0-42 63,0 0-63,0 0 16</inkml:trace>
  <inkml:trace contextRef="#ctx0" brushRef="#br2" timeOffset="-172353.86">10202 8255 0,'-21'0'16,"21"-21"-16,-21 21 15,21-21 1,-21 21-16,21-21 16,-21 21-1,21 21 1,0 0 0,21 21-16,0-21 0,0 1 0,-21-1 15,21 21-15,0-21 0,-21 0 16,22 1-16,-1 20 0,-21-21 0,21-21 15,0 21-15,-21 0 0,0 1 16,21-22-16,-21 21 0,21-21 16,-21-21 31</inkml:trace>
  <inkml:trace contextRef="#ctx0" brushRef="#br2" timeOffset="-172061.33">10499 8192 0,'0'0'16,"-22"0"-1,1 21 1,0 0-16,0 0 0,0 0 15,0 22-15,-22-22 0,22 0 0,-21 21 16,21-21-16,-1 1 0,-20 20 0,21-21 16,0 0-16,0 0 0,21 1 15,-22-22-15,22 21 0,-21 0 0,0-21 16,21 21-16,21-21 31,0 0-15,1 0-16,-1-21 0,0 0 15,0 21-15,0-21 0</inkml:trace>
  <inkml:trace contextRef="#ctx0" brushRef="#br2" timeOffset="-171317.16">10626 8276 0,'0'21'47,"0"1"-47,0-1 0,0 0 0,-22 0 15,22 0-15,0 0 0,-21 1 0,21 20 16,0-21-16,0 0 0,0 0 16,0 1-16,-21-1 0,21 0 0,0 0 15,0 0-15,0 0 0,0-42 63,0 0-63,0 0 0,0 0 0,0 0 15,0-1-15,0-20 16,0 21-16,0 0 0,0 0 0,0-22 16,0 22-16,0 0 0,21-21 0,-21 20 15,0 1-15,21 0 16,1 0-16,-1 21 0,0 0 15,0 0-15,0 21 0,-21 0 16,21 0-16,1 22 0,-22-22 16,0 0-16,21 21 0,-21-20 0,0 20 15,21-21-15,-21 21 0,0-20 0,0-1 16,0 0-16,0 0 0,0 0 16,0 0-16,21-21 15,0 0 1,-21-21-1,0 0-15,21 0 16,-21 0-16,22 0 0,-22-1 16,0 1-16,21 0 0,0 0 0,0-21 15,-21 20-15,21 1 0,0-21 0,1 21 16,-1 0-16,0-1 0,0 1 16,0 21-16,0 0 0,1 0 0,-1 0 15,0 21-15,-21 1 16,0-1-16,0 21 15,0-21-15,0 0 0,0 1 0,0-1 16,0 21-16,0-21 0,0 0 16,0 1-16,0-1 0,-21 0 15,21 0-15,0 0 16,0-42 31,0 0-47,21 0 0,-21 0 15</inkml:trace>
  <inkml:trace contextRef="#ctx0" brushRef="#br2" timeOffset="-170997.34">11536 8170 0,'0'0'15,"21"0"-15,-21 22 16,0-1-16,0 0 15,0 0-15,0 0 0,0 0 16,-21 1-16,0 20 0,21-21 0,-22 0 16,22 22-16,-21-22 0,21 0 0,-21 0 15,21 21-15,-21-20 0,21-1 16,0 0-16,0 0 16,0 0-16,21-21 15,0 0-15,0 0 16,1 0-16,-1 0 0,0 0 15,0 0-15,0 0 0,0-21 16,1 21-16,-1 0 0,0-21 0,0 21 16,0-21-16,0 21 15</inkml:trace>
  <inkml:trace contextRef="#ctx0" brushRef="#br2" timeOffset="-170520.62">10499 9292 0,'0'-21'16,"0"42"-16,0-63 0,0 21 0,0 0 15,0-1-15,0 1 0,0 0 16,-22 21 15,22 21-31,0 0 0,0 1 16,0 20-16,0-21 0,0 0 16,0 22-16,0-22 0,0 21 15,-21-21-15,21 22 0,0-22 0,0 0 16,0 21-16,0-21 0,0 1 0,0-1 15,0 0-15,21-21 32,1 0-32,-1-21 15</inkml:trace>
  <inkml:trace contextRef="#ctx0" brushRef="#br2" timeOffset="-170164.81">10816 9292 0,'0'21'16,"0"1"0,-21-1-16,0 0 15,21 0-15,-21 0 0,21 0 0,0 1 16,0 20-16,0-21 0,0 0 0,0 0 16,0 1-16,0-1 0,0 0 15,0 0-15,21-21 0,0 0 16,0 0-16,0 0 0,22 0 0,-22 0 15,0 0-15,21 0 0,-21-21 0,1 0 16,20 21-16,-21-21 0,0-1 16,-21 1-16,0 0 0,0 0 15,0 0-15,0 0 0,0-1 0,0 1 16,-21 0-16,21 0 16,-21 21-16,0 0 0,0-21 0,-1 21 15,1 0-15,0 0 0,0 0 16,0 0-1,0 0 1,21-21-16</inkml:trace>
  <inkml:trace contextRef="#ctx0" brushRef="#br2" timeOffset="-169897.35">10393 9271 0,'0'0'16,"0"-21"-16,21 21 16,0 0-16,0 0 15,0 0-15,1 0 0,20 0 0,-21 0 16,21-21-16,-20 21 0,20 0 0,0 0 16,1 0-16,-1 0 0,-21 0 15,21 0-15,1 0 0,-22 0 16,0 0-16,0 0 0,0 0 0,-42 0 47,21 21-47,-21-21 0,0 21 15</inkml:trace>
  <inkml:trace contextRef="#ctx0" brushRef="#br2" timeOffset="-169517.57">10033 10160 0,'0'0'0,"-21"0"16,42 0 31,0 0-47,0 0 0,0 0 0,22 0 15,-22 0-15,21 0 0,-21 0 0,22 0 16,-22 0-16,0 0 0,21 0 15,-20 0-15,-1 0 0,21 0 0,-21 0 16,0 0-16</inkml:trace>
  <inkml:trace contextRef="#ctx0" brushRef="#br2" timeOffset="-169144.77">10308 10160 0,'-21'0'16,"21"21"-1,0 0-15,0 1 0,-21-22 16,21 21-16,0 0 0,0 0 16,0 0-16,0 22 0,0-22 0,0 0 15,0 0-15,0 21 0,0-20 0,0-1 16,0 0-16,0 0 0,0 0 0,0 0 15,0 1-15,0-1 0,0 0 16,0 0-16,0 0 0,0 0 0,-21-21 16,-1 22-16,22-1 0,-21-21 15,0 0-15,0 21 0,0-21 0,0 0 16,-1 0-16,1 0 0,0 0 16,0 0-16,0 0 0,0-21 0,-1 21 15,1-21-15,0-1 0,21 1 16,0 0-16,-21 21 0,21-21 15,21 0 1,0 0-16,0 21 16,-21-22-16,22 22 0,-1 0 0,0 0 15</inkml:trace>
  <inkml:trace contextRef="#ctx0" brushRef="#br2" timeOffset="-168648.94">10541 10372 0,'0'0'16,"-42"0"0,20 0-16,1 0 15,0 21-15,0 0 0,0 0 16,21 0-16,-21 1 0,21-1 0,-22 21 15,22-21-15,0 0 0,0 1 16,0-1-16,0 0 0,0 0 16,0 0-16,0 0 0,0 1 0,0-1 15,22-21-15,-1 0 16,0 0-16,0 0 0,-21-21 16,21 21-16,0-22 0,-21 1 15,22 0-15,-1 0 0,-21 0 0,21 0 16,-21-1-16,21 1 0,-21 0 0,21 0 15,-21 0-15,0 0 0,0-1 0,0 1 16,0 0-16,0 42 31,0 0-15,0 1-16,0-1 0,0 0 0,0 0 16,0 0-16,21 0 0,-21 1 15,0-1-15,22 0 0,-22 0 0,0 0 16,21 0-16,0-21 15,0 0 1,0-21 0,-21 0-16,21 0 0</inkml:trace>
  <inkml:trace contextRef="#ctx0" brushRef="#br2" timeOffset="-168421.47">10837 10351 0,'0'21'31,"0"0"-31,0 0 0,0 0 16,21-21-16,-21 21 0,0 1 15,22-1-15,-22 0 0,21 0 0,-21 0 16,21 0-16,0-21 0,-21 22 0,21-1 16,0-21-16,-21 21 0,22-21 15,-1 0 1,-21-21-1,0 0 1,0-1-16</inkml:trace>
  <inkml:trace contextRef="#ctx0" brushRef="#br2" timeOffset="-168200.86">11134 10266 0,'0'63'31,"0"-41"-31,-22-1 16,1 0-16,0 21 0,21-21 0,-21 1 16,0-1-16,0 0 0,21 0 15,0 0-15,-22 0 0,22 1 0,-21-22 16,21 21-16,0 0 16,0-42 15,21 21-31,1-21 0</inkml:trace>
  <inkml:trace contextRef="#ctx0" brushRef="#br2" timeOffset="-167713.14">11493 10266 0,'0'0'15,"-21"0"-15,0 0 16,21 21-16,-21 0 16,0 0-16,21 1 15,0-1-15,0 0 0,-21 0 16,21 0-16,0 0 0,-22-21 0,22 22 16,0-1-16,0 0 0,0 0 15,0 0 1,0-42 15,22 0-31,-22 0 16,21 21-16,0-21 0,-21-1 0,0 1 15,21 0-15,-21 0 0,21 0 16,-21 0-16,0-1 0,21 1 16,1 21-16,-1 21 31,-21 1-31,0-1 0,21 0 0,-21 0 15,0 0-15,0 0 0,0 1 16,0-1-16,21 0 0,-21 0 16,21 0-16,-21 0 0,21 1 15,1-22 1,-1 0-16,0 0 16,0-22-16,-21 1 15,0 0-15,21 0 0</inkml:trace>
  <inkml:trace contextRef="#ctx0" brushRef="#br2" timeOffset="-164356.91">5228 6922 0,'0'0'0,"21"0"0,-21-22 0,21 22 16,-21-21-16,22 21 15,-22-21-15,21 21 16,-21-21-16,21 21 0,0 0 16,-21-21-16,0 0 15,21 21-15,0 0 16,-42 0 15,0 21-31,0-21 0,-21 21 16,20 0-16,-20 0 0,21 0 15,-21 1-15,20-1 0,-20 0 16,0 0-16,21-21 0,-22 21 0,1 0 16,0 22-16,-1-22 0,1 0 0,0 0 15,-1 22-15,-20-1 0,20-21 16,1 21-16,0 1 0,-1-22 16,1 21-16,0 1 0,-1-1 0,1 0 15,21 1-15,-21-1 0,20-21 0,1 21 16,-21 1-16,21-1 0,0 0 15,-1 1-15,-20-1 0,21 0 0,0-20 16,0 20-16,21 0 0,-22 1 16,1-1-16,0 0 0,21 1 0,-21-1 15,0 0-15,0 1 0,-1-22 16,1 21-16,0 0 0,0 1 0,21-22 16,-21 21-16,0 1 0,-1-22 15,22 21-15,-21 0 0,0-20 0,21 20 16,0 0-16,-21 1 0,0-22 15,0 21-15,21 0 0,-22 1 0,1-1 16,21 22-16,-21-22 0,0 0 0,21 1 16,0-1-16,-21 0 0,21 1 15,-21-1-15,21 0 0,0 1 0,0-1 16,-22 0-16,22 1 0,0 20 0,-21-21 16,21 1-16,0 20 0,0-20 15,0-1-15,0 21 0,-21-20 16,21-1-16,0 0 0,0 22 0,0-22 15,-21 22-15,21-22 0,0 22 16,0-1-16,0-21 0,0 22 0,0-1 16,0 1-16,0-22 0,0 22 0,0-22 15,0 22-15,0-22 0,0 21 16,0-20-16,0 20 0,0-20 0,0 20 16,0-21-16,0 22 0,0-22 0,0 22 15,0-22-15,0 0 0,0 1 16,0-1-16,0 22 0,0-22 0,0 0 15,0 1-15,21-22 0,0 21 16,-21 0-16,21 1 0,-21-1 16,0-21-16,22 22 0,-22-1 0,21-21 15,-21 21-15,0-20 0,0 20 0,21-21 16,-21 21-16,21-20 0,-21-1 16,21 0-16,-21 0 0,0 21 0,0-20 15,21-1-15,-21 0 0,0 0 0,22 0 16,-22 0-16,0 1 15,0-1-15,0 0 0,21-21 0,-21 21 16,0 0-16,21-21 0,-21 21 0,0 1 16,0-1-16,21 0 15,0 0-15,-21 0 0,21 0 16,-21 1-16,22-1 16,-1 0-16,-21 0 0,0 0 0,21 0 15,0 1-15,-21-1 0,0 0 16,21 0-16,0 0 0,-21 0 15,22-21-15,-22 22 16,21-1 0,-21 0-16,21 0 15,-21 0-15,21 0 16,0 1-16,-21-1 16,0 0-1,21-21-15,-21-21 47,-21 0-31,0-1-16,21 1 15,-21 21-15,0-21 0,0 0 16,-1 0-16,1 0 16,0-1-16,0 1 0</inkml:trace>
  <inkml:trace contextRef="#ctx0" brushRef="#br2" timeOffset="-163809.23">3535 12912 0,'-43'0'0,"149"0"16,-169 0-16,-1 0 0,43 0 0,0 0 15,0 0 1,0 0-16,42 0 47,0 0-32,0 21-15,0-21 0,-21 21 0,21-21 16,1 21-16,-1 0 0,0-21 16,0 22-16,0-1 0,0 0 0,1-21 15,-1 21-15,0 0 0,0 0 0,0 1 16,0-1-16,1-21 0,-22 21 16,21 0-16,0 0 15,-21 0-15,21-21 0,0 22 16,-21-1-16,21-21 31,1 0-15,-22-21-1,21-1-15,-21 1 0,0 0 16,21 21-16,-21-21 0,21 0 16,-21 0-16,21-1 0,-21 1 0,21 0 15,1-21-15,-22 21 0,21-1 0,0-20 16,-21 21-16,21-21 0,0 20 15,-21-20-15,21 21 0,1-21 0,-22 20 16,21 1-16,0 21 16,-21 21 15,0 1-31,0-1 16,-21 0-1,0-21-15,-1 0 16,1 0-16,0 0 15,0-21-15</inkml:trace>
  <inkml:trace contextRef="#ctx0" brushRef="#br2" timeOffset="-162157.35">2138 9313 0,'0'0'0,"21"0"0,-21-21 16,21 21-16,-21-21 16,0 42 31,0 22-47,0-22 15,0 0-15,0 21 0,0 1 0,-21-1 16,21 0-16,-21 1 0,21-22 15,-21 21-15,21 0 0,-22 1 16,1-22-16,21 0 0,0 21 0,0-20 16,-21-1-16,21-42 47,0-1-47,0 1 15,0 0-15,0 0 0,0-21 16,21 20-16,-21 1 0,21 0 0,-21-21 15,22 21-15,-1-1 0,0 1 0,0 0 16,0 21-16,0 0 16,-21 21-16,22 0 15,-22 1-15,21-1 16,-21 0-16,0 0 0,0 21 0,0-20 16,0-1-16,0 0 0,21 0 0,-21 0 15,0 0-15,0 1 0,21-22 16,0 21-16,0-21 0,1 0 15,-1 0-15,0 0 0,0 0 16,0-21-16,0 21 0,1-22 16,-1 1-16,-21 0 0,21 0 0,0 0 15,-21 0-15,21-1 16,-21-20-16,0 0 0,21 21 0,-21-22 16,22 1-16,-22 21 0,0-22 0,0 1 15,0 0-15,0 21 0,0-1 16,0-20-16,0 21 0,0 0 15,-22 42 1,1 21 0,21-21-16,0 1 0,0 20 0,0 0 15,0-21-15,0 22 0,0-1 16,0 0-16,0 1 0,0-22 0,0 21 16,0-21-16,0 1 0,21 20 15,1-21-15,-22 0 0,21 0 16,0-21-16,0 0 0,0 0 15,0 0-15,1-21 16,-1 0-16,0 0 0,0 0 16,0 0-16,0-1 0,-21 1 0,22-21 15,-1 21-15,-21-22 0,0 22 16,21-21-16,-21 21 0,21-22 0,-21 22 16,0-21-16,0 21 0,0-22 0,0 22 15,0 0-15,0 0 0,0 0 16,0 0-16,-21 21 0,0 0 15,21 21 1,0 0 0,0 0-16,0 21 0,0-20 0,0 20 0,0 0 15,0-21-15,0 22 16,0-1-16,0 0 0,0-20 0,0 20 16,0 0-16,0-21 0,0 1 0,0-1 15,21 0-15,-21 0 0,21 0 16,0-21-16,0 21 0,1-21 15,-1 0-15,0 0 0,0 0 16,-21-21-16,21 21 0,0-21 16,1 0-16</inkml:trace>
  <inkml:trace contextRef="#ctx0" brushRef="#br2" timeOffset="-161880.52">3429 9419 0,'-64'43'16,"43"-22"-16,21 0 16,-21 21-16,21-21 0,-21 1 15,21 20-15,0-21 0,0 21 16,0 1-16,-21-22 0,21 21 0,0 1 16,0-22-16,0 21 0,-21-21 0,21 22 15,0-22-15,0 0 0,0 0 16,0 0-16,0 0 0,0 1 15,0-44 17,0 1-17,0 0-15,0 0 0,21-21 0,-21 20 16</inkml:trace>
  <inkml:trace contextRef="#ctx0" brushRef="#br2" timeOffset="-161648.79">3344 9419 0,'64'0'16,"-43"0"-16,0 0 0,0 0 15,0 21-15,1 1 16,-22-1-16,0 0 0,0 0 0,0 0 16,0 0-16,0 1 0,0-1 15,0 0-15,0 0 0,-22 0 0,1 0 16,0 1-16,0-1 0,0-21 0,0 21 15,-1-21-15,1 0 16,0 0-16,0 0 16,21-21-16,-21 0 0,0 21 0</inkml:trace>
  <inkml:trace contextRef="#ctx0" brushRef="#br2" timeOffset="-161372.95">2688 9356 0,'0'0'0,"-21"0"0,42 0 15,0 0 1,22-21-16,-1-1 0,-21 1 16,43 0-16,-22 21 0,0-21 0,22 0 15,-1 0-15,-20-1 0,20 1 0,1 0 16,-22 0-16,21 0 0,-20 21 15,-1-21-15,-21 21 0,0 0 16,1 0-16,-1 0 0,-21 21 31,-21 0-31,-1 0 16,22 0-16</inkml:trace>
  <inkml:trace contextRef="#ctx0" brushRef="#br2" timeOffset="-160781.28">2434 10753 0,'0'0'0,"0"-21"0,0-1 15,0 1-15,0 0 16,21 0-16,0 21 16,1 0-16,-1-21 0,21 21 0,-21 0 15,22 0-15,-22 0 0,21 0 0,0 21 16,-20 0-16,20 0 0,-21 0 16,0 1-16,0 20 0,1-21 0,-22 0 15,0 0-15,0 22 0,0-22 0,0 0 16,0 0-16,-22 0 0,22 1 15,-21-22-15,0 21 0,0-21 0,0 0 16,0 0 0,21-21-1,0-1-15,0 1 0,0 0 16,0 0-16,0 0 0,21-22 0,0 22 16,-21 0-16,21-21 0,-21 21 15,21-22-15,0 22 0,-21 0 0,22 0 16,-1 0-16,0 21 0,0 0 15,-21-22-15,21 22 0,0 0 0,1 0 16,-1 0 0,-21 22-16</inkml:trace>
  <inkml:trace contextRef="#ctx0" brushRef="#br2" timeOffset="-160221.61">3069 10859 0,'0'0'0,"21"0"0,0 0 16,-21-22-16,0 1 16,22 21-16,-1-21 0,-21 0 0,21 0 15,-21 0-15,0-1 0,0 1 16,21 0-16,-21 0 0,0 0 16,0 0-16,0-1 0,0 1 15,-21 42 1,21 1-16,-21-1 15,21 0-15,0 0 0,0 0 0,0 0 16,0 22-16,0-22 0,0 0 16,0 0-16,0 0 0,0 1 0,0-1 15,0 0-15,21-21 0,0 21 16,0-21-16,0 0 16,1 0-16,-1 0 0,0-21 0,0 0 15,0 21-15,0-21 0,22-1 0,-22 1 16,0 0-16,0 0 15,22 0-15,-22 0 0,0-22 0,0 22 16,-21 0-16,0-21 0,0 20 0,0 1 16,0 0-16,-21 21 15,0 0-15,0 0 0,-1 0 0,1 0 16,0 21-16,21 0 16,0 1-16,0-1 0,0 0 15,0 0-15,21 0 0,0 0 0,1 1 16,-22-1-16,21 0 0,0 0 0,0-21 15,-21 21-15,0 0 16,21-21-16,-21 22 16,-21-22-1,0 0-15,0 0 16,0 0-16,-1 0 16,1 0-16,0 0 0</inkml:trace>
  <inkml:trace contextRef="#ctx0" brushRef="#br2" timeOffset="-159896.96">3662 10520 0,'0'0'0,"0"21"31,0 21-15,0-20-16,0-1 0,0 21 15,0-21-15,0 22 0,0-1 0,21 0 16,-21 1-16,21-1 0,0 0 0,-21 1 16,0-1-16,21 21 0,1-20 15,-22 20-15,0-20 0,0 20 0,0-21 16,0 22-16,0-22 0,0 1 0,0-1 16,0 0-16,0-21 0,0 22 15,0-22-15,0 0 0,0-42 31,0 0-15,0 0-16,0-1 0,0-20 16,0 21-16,0-21 0,0-1 0,0 1 15</inkml:trace>
  <inkml:trace contextRef="#ctx0" brushRef="#br2" timeOffset="-159616.12">3683 10816 0,'-42'-233'31,"84"466"-31,-106-508 0,64 233 0,0 21 0,0-1 15,0-20-15,0 21 0,22 21 16,-1-21-16,0 0 0,0 21 0,0 0 16,0 0-16,1 0 0,-1 0 15,0 0-15,0 0 0,0 21 16,22 0-16,-43 0 0,21 21 0,0-20 16,-21-1-16,0 21 0,0-21 0,0 0 15,0 1-15,0 20 0,0-21 16,-21 0-16,0 0 0,-1 1 0,1-1 15,0-21-15,0 21 0,0-21 0,0 0 16,-1 0 0,22-21-1,0 0 1,22-1-16</inkml:trace>
  <inkml:trace contextRef="#ctx0" brushRef="#br2" timeOffset="-159232.65">4064 10287 0,'-21'0'16,"21"21"-16,-21 0 0,21 1 16,-22 20-16,1-21 0,21 0 0,0 22 15,0-22-15,0 21 0,0-21 0,0 0 16,0 1-16,0-1 15,0 0-15,0 0 0,21-21 16,1 0-16,-1 0 0,0 0 16,0 0-16,0 0 0,0 0 0,1-21 15,-1 0-15,0 0 16,0-1-16,-21 1 0,0 0 0,0 0 16,0 0-16,0 0 0,0-1 0,0 1 15,0 0-15,0 0 0,-21 0 16,21 0-16,-21-1 0,0 1 0,-1 21 15,1 0-15,0 0 16,0 0 0,0 0-16,21 21 0,-21 1 0,21-1 15,0 0 1,21-21 0</inkml:trace>
  <inkml:trace contextRef="#ctx0" brushRef="#br2" timeOffset="-158800.89">4254 10266 0,'0'21'31,"0"0"-31,0 0 16,0 1-16,0-1 0,0 0 15,0 0-15,0 0 0,0 0 0,0 1 16,0-1-16,0 0 15,0 0-15,0-42 47,0 0-31,0 0-16,-21-1 0,21 1 16,0 0-16,0-21 0,0 21 15,0-1-15,0-20 0,0 21 0,0 0 16,0 0-16,21-1 0,1 22 0,-1 0 15,0-21-15,0 21 16,0 0-16,0 21 0,1 1 16,-22-1-16,21 0 0,0 0 0,-21 0 15,0 0-15,0 22 0,0-22 0,0 0 16,0 0-16,0 0 0,0 1 16,0-1-16,0 0 0,0 0 15,0-42 16,0 0-31</inkml:trace>
  <inkml:trace contextRef="#ctx0" brushRef="#br2" timeOffset="-158465.09">4678 10139 0,'0'0'0,"-21"0"31,-1 21-15,1-21-16,0 21 0,0-21 0,0 21 16,0-21-16,21 22 0,0-1 15,0 0-15,0 0 16,21-21-16,0 21 16,0-21-16,0 0 0,0 0 15,1 0-15,-1 21 0,0-21 16,0 0-16,0 0 0,0 22 0,-21-1 15,0 0 1,-21 0 0,0-21-16,0 21 0,0-21 15,0 0-15,-1 0 0,1 0 0,0 0 16,0 0 0,21-21-1,0 0-15</inkml:trace>
  <inkml:trace contextRef="#ctx0" brushRef="#br2" timeOffset="-158121.14">4826 10245 0,'21'0'0,"0"0"31,-21-21-31,21-1 16,1 1-16,-1 21 15,-21-21-15,0 0 16,0 0-16,0 0 16,0-1-1,-21 22 1,-1 22-16,1-22 16,0 21-16,21 0 0,-21 0 0,21 0 15,-21 0-15,21 1 0,0-1 0,0 0 16,0 0-16,0 0 0,0 0 15,0 1-15,21-22 0,0 0 16,0 0-16,0 0 0,1 0 16,-1 0-16,0-22 15,-21 1 1,0 0-16</inkml:trace>
  <inkml:trace contextRef="#ctx0" brushRef="#br0" timeOffset="-143425.21">14753 1270 0,'21'0'16,"-21"21"-16,21-21 31,1 0 0,-1 0-31,0 0 0,0 0 16,0-21-16,0 0 0,1 21 15,20-21-15,-21 21 0,21-21 0,-20-1 16,20 22-16,-21-21 0,21 0 0,-20 0 16,-1 21-16,0-21 0,-21 0 15,0-1-15,-21 22 16,0 0-16,-22 0 0,22 0 15,-21 0-15,-22 0 0,22 0 0,0 0 16,-22 0-16,22 22 0,-1-1 16,1 0-16,0 0 0,-1 0 0,1 0 15,21 1-15,0-22 16,0 21-16,-1 0 0,22 0 0,-21-21 16,21 21-16,0 0 0,0 1 15,21-22-15,1 21 16,-1-21-16,0 21 0,0 0 0,0-21 15,0 21-15,22 0 0,-22-21 16,21 22-16,-21-1 0,22 0 0,-1 0 16,-21 21-16,0-20 0,1 20 0,-1-21 15,-21 21-15,0 1 0,0-22 16,0 21-16,-21 1 0,-22-22 0,1 21 16,0 0-16,-22-20 0,1 20 15,-1-21-15,1 0 0,-1 0 16,1-21-16,-1 0 0,22 0 0,-22 0 15,1 0-15,20 0 0,1 0 16,0-21-16,21 0 0,-22 0 0,22 0 16,0-22-16,0 22 0,0 0 0,21-21 15,-22 21-15,22-22 0,0 1 16,0 21-16,0-22 0,0 22 0,0-21 16,22 21-16,-1 0 0,0-1 15,0 1-15,0 21 0,22-21 16,-22 21-16,0 0 0,21 0 0,-21 0 15,1 0-15,-1 0 0,21 0 0,-21 0 16</inkml:trace>
  <inkml:trace contextRef="#ctx0" brushRef="#br0" timeOffset="-143029.45">15198 1863 0,'0'0'0,"21"0"0,0-21 15,21-1-15,-21 1 16,1 0-16,-1 21 0,0-21 0,21 0 16,-21 0-16,1-1 0,-22 1 0,0 0 15,21 0-15,-21 0 16,0 0-16,-21 21 0,-1 0 15,-20 0-15,21 21 16,-21 0-16,-1-21 0,22 42 0,-21-21 16,-1 1-16,22 20 0,-21-21 0,21 21 15,0 1-15,-1-22 0,22 21 16,-21-21-16,21 22 0,0-22 16,0 0-16,0 0 0,0 0 0,21 1 15,1-22-15,20 21 0,-21-21 16,0 0-16,22 0 0,-22 0 0,21 0 15,0 0-15,-20 0 0,20 0 16,0-21-16,1 21 0,-1-22 0,-21 1 16,0 0-16,22 21 0</inkml:trace>
  <inkml:trace contextRef="#ctx0" brushRef="#br0" timeOffset="-142649.02">15663 1736 0,'0'-21'16,"0"-1"-16,0 1 0,0 0 15,21 0-15,-21 0 16,22 21-16,-1 0 0,0-21 16,0 21-16,0 0 0,0 0 0,22 0 15,-22 0-15,0 21 0,0 0 16,22 0-16,-22 0 0,0 0 0,0 1 16,0 20-16,0-21 0,1 21 15,-22-20-15,0 20 0,0-21 0,0 0 16,0 0-16,0 1 0,-22-1 0,22 0 15,-21 0-15,0-21 16,0 0-16,21 21 0,-21-21 0,0 0 16,-1 0-16,22-21 15,-21 0-15,21 0 16,0 0-16,0-1 0,0-20 0,0 21 16,0 0-16,21-22 0,1 22 15,-22 0-15,21-21 0,0 21 0,0-1 16,0 1-16,0 0 0,1 21 15,-1-21-15,0 0 0,0 21 0,0 0 16,22 0-16,-22 0 0,0 0 0,0 0 16,0 0-16</inkml:trace>
  <inkml:trace contextRef="#ctx0" brushRef="#br0" timeOffset="-142056.91">16658 1884 0,'64'-42'31,"-64"20"-31,21 1 16,-21 0-16,0 0 0,0 0 15,0 0-15,0-1 0,0 1 16,-21 0-16,-1 0 0,1 0 0,0 21 15,-21-21-15,21 21 0,-1 0 16,-20 0-16,21 0 0,-21 0 16,20 21-16,-20 0 0,21 0 0,0 21 15,-22-20-15,22 20 0,0 0 16,0 1-16,0-22 0,0 21 0,21 0 16,0-20-16,0 20 0,0-21 0,0 0 15,0 0-15,0 1 0,0-1 16,21-21-16,0 0 0,0 0 15,0 0-15,22 0 0,-22 0 16,0 0-16,21 0 0,-21-21 16,22-1-16,-22 1 0,0 0 0,21 0 15,-20 0-15,-1 0 0,0-1 16,-21 1-16,21-21 0,-21 21 0,21 0 16,-21-1-16,0-20 0,0 21 0,0 0 15,0 0-15,0 42 31,0 0-31,0 0 0,-21 0 16,21 0-16,-21 1 0,21 20 0,0-21 16,0 21-16,0-20 0,0-1 0,0 21 15,0-21-15,0 0 0,0 1 16,0-1-16,21-21 0,0 0 16,0 0-16,1 0 0,-1 0 15,0 0-15,0 0 0,0 0 16,0 0-16,1-21 0,-1-1 0,0 1 15,0 0-15,0 0 0</inkml:trace>
  <inkml:trace contextRef="#ctx0" brushRef="#br0" timeOffset="-141709.11">17293 1185 0,'0'0'0,"0"-21"0,-21 21 31,0 0-31,0 0 0,21 21 0,-22 1 16,1-1-16,0 21 0,0-21 15,0 22-15,0-1 0,21 0 0,-22 1 16,1 20-16,0-21 0,0 22 0,0-1 16,21-20-16,-21-1 0,21 22 15,-22-22-15,22 0 0,0-21 0,0 22 16,0-22-16,0 0 0,0 0 15,0 0-15,0 1 0,0-1 0,22-21 16,-1 0-16,0 0 16,0 0-16,0 0 0,0 0 15,22 0-15,-22-21 0,0-1 0,0 22 16,0-21-16,22 0 0,-22 0 0,0-21 16,0 20-16,0 1 0,1 0 15,-22-21-15,0 21 0,21-1 0</inkml:trace>
  <inkml:trace contextRef="#ctx0" brushRef="#br0" timeOffset="-141556.62">17378 1799 0,'-43'64'47,"22"-43"-47,-21 64 15,148-255-15,-212 361 16,106-170-16,0 0 16,0-42 30,0 0-46,0 0 0</inkml:trace>
  <inkml:trace contextRef="#ctx0" brushRef="#br0" timeOffset="-141380.72">17441 1545 0,'0'21'63,"0"1"-48,0-1-15,21-21 16</inkml:trace>
  <inkml:trace contextRef="#ctx0" brushRef="#br0" timeOffset="-140797.06">17632 1820 0,'-21'0'15,"42"0"17,0-21-32,0 21 15,0 0-15,0 0 0,1 0 16,-1 0-16,0 0 15,0 0-15,-21 21 0,0 1 16,0-1-16,0 0 0,0 0 16,0 0-16,0 0 0,-42 1 15,21-1-15,-1 0 0,-20 0 0,21 0 16,-21-21-16,20 21 0,1 1 16,0-22-16,0 0 0,0 21 15,0-21-15,42 0 31,0 0-31,0 0 0,0 0 16,22 0-16,-22 0 0,0 0 0,21 0 16,-21 0-16,1 0 0,-1 0 15,0 0-15,0 21 0,0-21 0,0 21 16,1 0-16,-1 0 16,-21 1-16,0-1 0,0 0 15,0 0-15,0 21 0,0-20 16,-21-1-16,-1 21 0,1-21 15,0 0-15,-21 22 0,21-22 16,-22 0-16,1 0 0,21 0 0,-22 1 16,1-1-16,21-21 0,-21 0 15,20 0-15,-20 0 0,21 0 0,-21 0 16,20 0-16,1 0 0,0 0 0,0-21 16,0-1-16,0 1 0,21 0 15,0 0-15,0 0 0,-22 0 0,22-1 16,0 1-16,0 0 0,0 0 15,0 0-15,22 21 0,-1-21 16,0-1-16</inkml:trace>
  <inkml:trace contextRef="#ctx0" brushRef="#br0" timeOffset="-140209.39">18330 1969 0,'0'-22'0,"0"-62"16,0 63-1,0-1-15,0 1 0,0 0 16,0 0-16,0 0 0,-21 0 0,0 21 15,0-22-15,0 22 0,-1 0 16,1 0-16,0 22 0,0-1 16,-21 0-16,20 0 0,1 0 15,0 22-15,0-1 0,0-21 0,0 21 16,-1 1-16,1-22 0,21 21 0,0-21 16,0 1-16,0-1 0,0 0 15,0 0-15,0 0 0,21-21 16,1 0-1,-1 0-15,0 0 0,21 0 16,-21-21-16,1 21 0,-1-21 0,0 0 16,21 0-16,-21-1 0,1 1 15,-1 0-15,0 0 0,0 0 0,-21-22 16,0 22-16,21 0 0,-21-21 0,21 42 16,-21-21-16,0 42 31,0 0-31,0 0 0,0 21 15,0-20-15,0-1 0,0 21 0,0-21 16,0 0-16,0 1 0,0 20 16,0-21-16,0 0 15,0 0-15,22-21 0,-1 22 16,0-22-16,0 0 0,0 0 0,0 0 16,1 0-16,-1-22 0,21 22 15,-21-21-15,0 0 0,1 0 0,-1 0 16</inkml:trace>
  <inkml:trace contextRef="#ctx0" brushRef="#br0" timeOffset="-139888.58">18965 1207 0,'0'-43'0,"0"86"0,0-107 16,0 43-16,0 0 0,0 0 15,-21 21-15,0 0 0,21 21 16,-21 21-16,0-21 15,-1 22-15,22-1 0,0 21 0,-21-20 16,21 20-16,-21 1 0,0-22 0,21 22 16,0-1-16,-21 1 0,21-1 15,-21-21-15,21 22 0,-22-22 0,22 1 16,0-22-16,0 21 0,0-21 16,0 0-16,0 1 0,0-1 0,0 0 15,0 0-15,22-21 16,-1 0-1,0 0-15,0 0 0,-21-21 0,21 0 16,0 0-16,1-1 0,-1 1 0,21 0 16,-21-21-16,0 21 0,1-22 15,-1 22-15,0-21 0</inkml:trace>
  <inkml:trace contextRef="#ctx0" brushRef="#br0" timeOffset="-138941.41">19177 1736 0,'0'63'31,"0"-126"-31,-21 169 0,0-85 0,21 0 0,-22 0 16,1 0-16,21 0 0,0 1 16,-21-1-16,21 0 0,-21 0 15,21 0-15,0 0 0,0 1 16,0-1 0,21-21-16,0 0 0,0 0 15,1 0-15,-1 0 0,0 0 0,0-21 16,0 21-16,0-22 0,22 1 15,-22 21-15,0-21 0,21-21 0,-20 21 16,20-1-16,-21 1 0,21 0 16,-20 0-16,-1-21 0,0 20 0,0 22 15,0-21-15,0 21 0,-42 0 32,0 21-32,21 1 15,-21-1-15,0 0 0,0 0 16,21 0-16,-22 22 0,22-22 0,-21 0 15,21 0-15,-21 0 0,21 0 0,0 1 16,0-1-16,0 0 16,21-21-1,0 0-15,1 0 0,-1 0 16,0 0-16,0 0 0,0-21 16,0 0-16,-21-1 15,22 1-15,-22 0 0,0 0 16,0 0-16,0-22 0,0 22 0,0 0 15,0 0-15,0 0 0,0 0 16,0-1-16,-22 1 16,22 0-1,22 21 1,-1 0-16,0 0 0,0 0 0,0 0 16,22 0-16,-22 0 0,0 0 0,0 0 15,21 0-15,-20 21 0,-1-21 16,-21 21-16,21 1 0,0-1 0,0 0 15,-21 0-15,0 0 0,0 0 16,0 1-16,0-1 0,0 0 0,0 0 16,0 0-16,0 22 15,0-22 1,-21-21-16,21 21 16,-21-21-16,0-21 31,21 0-31,0-1 0,0 1 15,0-21-15,0 21 16,0 0-16,21-22 0,-21 22 0,21-21 16,0 21-16,0-22 0,22 1 15,-22 21-15,21 0 0,-21-22 0,22 22 16,-1 0-16,-21 21 0,22 0 16,-1 0-16,0 0 0,-21 0 15,22 0-15,-22 21 0,0 0 0,0 0 16,0 22-16,1-22 0,-22 21 15,0 1-15,0-22 0,0 21 0,0 0 16,0-20-16,0-1 0,-22 21 0,22-21 16,-21 0-16,0 1 0,21-1 15,-21-21-15,0 21 0,0-21 16,-1 21-16,1-21 16,0 0-16,0 0 15,0-21 1,0 0-16,-1 0 15</inkml:trace>
  <inkml:trace contextRef="#ctx0" brushRef="#br0" timeOffset="-138727.53">20024 1270 0,'0'0'0,"-22"0"0,1-21 16,0 21-16,0 0 15,0 0 1,0 21 15,21 0-15,-22-21 0,1 0-16</inkml:trace>
  <inkml:trace contextRef="#ctx0" brushRef="#br0" timeOffset="-138408.7">18627 1524 0,'0'0'0,"-43"0"0,22 21 15,0-21-15,42 0 16,0 0-16,0 0 15,22 0-15,-1 0 0,-21 0 16,22 0-16,-1 0 0,0 0 0,1 0 16,-1 0-16,0 0 0,1 0 15,-1 0-15,0-21 0,-21 21 0,22 0 16,-22 0-16,0 0 0,0 0 0,0 0 31,-42 0 16,0 0-31</inkml:trace>
  <inkml:trace contextRef="#ctx0" brushRef="#br0" timeOffset="-134904.39">14753 7747 0,'0'0'16,"0"42"-16,0-20 0,0-1 0,0 0 16,0 0-16,0 0 0,0 0 0,0 1 15,0-1-15,21-21 16,0 0-16,1 0 15,-1 0-15,0 0 16,0-21-16,0-1 0,0 1 16,1 0-16,-1 0 0,-21 0 15,0 0-15,0-1 0,0 1 16,0 0-16,-21 0 0,-1-21 0,1 20 16,0 1-16,-21 0 0,21 0 15,-22 0-15,1 0 0,21-1 0,-22 1 16,1 21-16,-21 0 0,20 0 15,1 21-15,0 1 0,-22-1 0,22 0 16,-1 21-16,1-21 0,0 22 0,21-1 16,-22 0-16,22 1 0,0-1 15,0 0-15,21 1 0,0-1 16,0 0-16,0 1 0,21-22 0,0 21 16,0-21-16,22 1 0,-1-22 15,0 21-15,1-21 0,-1 0 0,0 0 16,1 0-16,-1 0 0,0-21 0,1 21 15,20-22-15,-21 1 0,1-21 16,-1 21-16,0 0 0,1-22 0,-1 1 16,0 0-16,1-1 0,-1 1 0,-21 0 15,0-1-15,22-20 0,-22 20 16,0-20-16,-21-1 0,21 1 16,-21-1-16,21 1 0,-21-1 0,0 22 15,0-21-15,0 20 0,0 1 16,0 0-16,0 20 0,-21 1 0,21 0 15,-21 21-15,0 0 0,0 0 0,0 21 16,-1 22-16,1-1 0,-21 0 16,21 22-16,0-1 0,-1 22 0,1-22 15,0 22-15,0-21 0,0-1 0,21 22 16,0-22-16,-21-20 0,21 20 16,0 1-16,0-22 0,0 0 0,0-21 15,21 22-15,-21-22 0,21 0 0,0 0 16,0 0-16,0-21 15,1 0-15,-1 0 0,0 0 0,0 0 16,0 0-16,0 0 0,1-21 0,20 0 16,-21 0-16,0 0 0</inkml:trace>
  <inkml:trace contextRef="#ctx0" brushRef="#br0" timeOffset="-134517.09">15367 7768 0,'0'43'16,"21"-22"0,0-21-1,0 0-15,1 0 16,-1 0-16,0 0 0,0 0 0,0-21 16,0 21-16,1-22 0,-1 22 0,21-21 15,-21 21-15,0-21 0,1 0 16,-22 0-16,0 0 15,0-1-15,0 1 0,-22 21 16,1 0-16,0 0 0,0 0 16,-21 0-16,20 0 0,-20 21 0,21-21 15,0 22-15,-22-1 0,22 21 0,0-21 16,0 0-16,0 22 0,0-22 16,21 21-16,0-21 0,0 1 0,0 20 15,0-21-15,0 0 0,0 0 16,0 1-16,21-1 0,0-21 15,0 21-15,0-21 0,0 0 0,22 0 16,-22 0-16,0 0 0,21 0 0,1-21 16,-22 0-16,21 21 0,-21-22 15,22 1-15</inkml:trace>
  <inkml:trace contextRef="#ctx0" brushRef="#br0" timeOffset="-134125.31">16256 7684 0,'0'0'0,"0"-22"0,21 1 0,-42 21 16,0 0 0,0 0-16,-1 0 0,1 0 0,-21 0 15,0 21-15,20-21 0,-20 22 16,0-22-16,21 21 0,-1-21 0,1 21 16,0 0-16,0 0 0,0 0 15,21 1-15,0-1 0,0 0 16,21 0-16,0 0 0,0-21 15,0 21-15,1 1 0,-1-1 0,0-21 16,21 21-16,-21 0 0,1-21 16,-22 21-16,0 0 0,0 1 15,0-1-15,0 0 16,-22-21-16,1 0 0,0 0 0,-21 0 16,21 0-16,-1 0 0,-20 0 15,21 0-15,0 0 0,0 0 0,-1 0 16,1-21-16,0 0 0,0 21 0,0-22 15,21 1-15,-21 0 16,21 0 0,21 21-16,0 0 15,0 0-15,0-21 0,0 21 16,1 0-16</inkml:trace>
  <inkml:trace contextRef="#ctx0" brushRef="#br0" timeOffset="-133773.52">16192 7916 0,'64'0'31,"-43"0"-31,-21-21 0,21 21 16,0 0-16,1-21 0,-1 21 0,0-21 16,0 21-16,0-21 0,0 21 15,1-21-15,-1-1 0,0 22 0,-21-21 16,0 0-1,-21 21 1,0 0-16,-1 0 0,1 0 16,0 21-16,0-21 0,0 21 0,0 1 15,-1-1-15,1 21 0,21-21 16,-21 0-16,21 1 0,-21 20 0,21-21 16,0 0-16,0 0 0,0 1 0,0-1 15,0 0-15,21 0 16,0-21-16,0 0 0,1 0 0,20 0 15,-21 0-15,21 0 0,1 0 0,-22 0 16,21 0-16,1-21 0,-22 0 16,21 0-16,0 21 0,-20-22 15</inkml:trace>
  <inkml:trace contextRef="#ctx0" brushRef="#br0" timeOffset="-133413.21">16827 7768 0,'0'85'0,"0"-170"0,0 64 0,0 0 15,22 21 17,-1 0-32,0 0 0,0 0 15,0 0-15,0 21 0,1 0 16,-22 0-16,21 1 0,0-1 0,-21 0 16,21 0-16,-21 0 0,0 22 15,0-22-15,0 21 0,0-21 16,0 0-16,0 1 0,0-1 0,-21 0 15,0 0-15,0 0 0,-1-21 32,22-21-32,0 0 15,0 0-15,0 0 0,0-1 16,0 1-16,0 0 0,22-21 16,-1 21-16,-21-22 0,21 22 0,0-21 15,0 21-15,0-1 0,1 1 16,-1 0-16,0 0 0,0 21 0,0 0 15,0-21-15,1 21 0,-1 0 16,0 0-16,0 0 0,0 0 0</inkml:trace>
  <inkml:trace contextRef="#ctx0" brushRef="#br0" timeOffset="-132877.52">17611 7916 0,'21'0'16,"-42"0"-16,42-21 0,0 0 16,0 0-16,-21 0 15,0 0-15,0-1 0,0 1 0,0 0 16,0 0-16,0 0 0,0 0 16,-21 21-16,0 0 15,-22 0-15,22 0 0,0 0 16,-21 0-16,21 21 0,-1 0 0,-20 0 15,21 0-15,0 0 0,0 22 0,-1-22 16,1 0-16,0 21 0,21-20 16,-21-1-16,21 21 0,0-21 0,0 0 15,0 1-15,0-1 0,21 0 16,0-21-16,0 0 16,1 0-16,-1 0 0,0 0 0,0 0 15,21 0-15,-20-21 0,-1 0 0,0-1 16,0 1-16,0 0 0,0 0 15,1 0-15,-1 0 0,0-22 0,-21 22 16,0 0-16,21-21 0,-21 20 0,0 1 16,21 0-16,-21 0 0,0 0 15,-21 21 1,0 21 0,21 0-16,0 0 0,0 0 15,-21 1-15,21-1 0,0 21 0,-21-21 16,21 0-16,0 1 0,0-1 15,0 0-15,0 0 0,0 0 16,0 0-16,21-21 16,0 0-16,0 0 15,0 0-15,0 0 0,-21-21 0,22 0 16</inkml:trace>
  <inkml:trace contextRef="#ctx0" brushRef="#br0" timeOffset="-132380.86">18224 7091 0,'0'0'0,"0"21"16,-21 0-16,0 0 0,0 1 15,0 20-15,0 21 0,-1-20 0,1-1 16,21 22-16,-21-22 0,0 0 15,0 22-15,0-22 0,-1 0 0,22 1 16,0-1-16,-21 0 0,21 1 0,-21-1 16,21-21-16,0 22 0,0-22 15,0 0-15,0 0 0,0 0 0,0 0 16,0 1-16,21-22 0,0 21 16,1-21-16,-1 0 15,0 0-15,0 0 0,21-21 16,-20-1-16,-1 22 0,0-21 0,0 0 15,0 0-15,0 0 0,1 0 16,-22-1-16,21 1 0,-21 0 0,21 0 16,-21 0-16,0 0 15,-21 42 1,0-21-16,21 21 16,-22 0-16,1 0 0,21 0 0,0 1 15,-21-1-15,21 0 0,-21-21 0,21 21 16,0 0-16,0 0 15,0-42 32,21 0-47,0 21 0,-21-21 16</inkml:trace>
  <inkml:trace contextRef="#ctx0" brushRef="#br0" timeOffset="-132212.96">18415 7620 0,'-21'0'31,"42"0"16</inkml:trace>
  <inkml:trace contextRef="#ctx0" brushRef="#br0" timeOffset="-131616.25">18563 7811 0,'0'0'0,"-21"0"0,0 0 16,42 0 15,0 0-31,0 0 16,0 0-16,1 0 15,-1 0-15,0 21 16,-21 0-16,0 0 0,0 0 16,0 0-16,0 1 0,0-1 15,-21 0-15,0 0 0,-1 0 0,1 0 16,-21 1-16,21-1 0,0 0 0,-1 0 15,1-21-15,0 0 0,0 21 16,0-21 0,42-21-1,0 21 1,0 0-16,0 0 16,1 0-16,-1 0 0,0 0 0,0 0 15,0 0-15,0 0 0,1 21 0,-1-21 16,21 21-16,-21 1 0,0-1 15,1 0-15,-22 0 0,21 0 0,0 22 16,-21-22-16,0 0 0,0 21 16,0-21-16,0 1 0,0 20 15,0-21-15,-21 0 0,0 22 0,-1-22 16,1 0-16,0 0 0,-21 0 0,-1 0 16,22 1-16,-21-1 0,0-21 0,-1 21 15,22-21-15,-21 0 0,-1 0 16,22 0-16,-21 0 0,0 0 0,20 0 15,1 0-15,-21 0 0,21-21 0,21 0 16,-21 21-16,21-22 0,0 1 16,0 0-16,0 0 0,0 0 0,0 0 15,0-1-15,21 1 0,0 0 0,0-21 16,21 21-16,-20-22 0,20 1 16</inkml:trace>
  <inkml:trace contextRef="#ctx0" brushRef="#br0" timeOffset="-131092.55">19177 7789 0,'0'0'0,"0"-21"16,-21 0-16,21 0 0,0 0 0,-21 21 15,21-21-15,-22-1 0,1 1 16,21 0-16,-21 21 0,0-21 15,0 21-15,0 0 0,-1 0 16,22 21-16,-42-21 0,21 21 0,0 0 16,0 1-16,-1 20 0,22-21 0,-21 0 15,0 22-15,21-1 0,-21-21 16,21 21-16,0-20 0,0-1 0,0 21 16,0-21-16,0 0 0,0 1 0,21-1 15,0-21-15,0 0 16,1 0-16,-1 0 0,0 0 0,0 0 15,0 0-15,0-21 0,1-1 0,-1 1 16,0 0-16,0 0 16,0 0-16,0 0 0,1-1 0,-1-20 15,-21 21-15,21-21 0,-21 20 0,21-20 16,-21 21-16,0 0 0,0 0 16,0-1-16,0 44 15,-21-22 1,0 42-16,0-21 0,21 0 15,0 0-15,-22 22 0,22-22 0,-21 0 16,21 21-16,0-20 0,0-1 0,0 0 16,0 0-16,0 0 0,0 0 15,0 1-15,0-1 0,21-21 16,1 0-16,-1 0 16,0 0-16,0-21 15,0 21-15,0-22 0</inkml:trace>
  <inkml:trace contextRef="#ctx0" brushRef="#br0" timeOffset="-130768.24">19770 7049 0,'-64'84'16,"43"-63"0,21 22-16,-21 20 0,0-20 0,-1 20 15,1 1-15,0-1 0,21-21 0,-21 22 16,0-22-16,0 22 0,-1-22 16,22 0-16,0 1 0,0-22 0,0 21 15,0-21-15,0 22 0,0-22 0,0 0 16,0 0-16,0 0 15,22-21 1,-1 0-16,0 0 16,0-21-16,0 0 0,0 0 15,1 0-15</inkml:trace>
  <inkml:trace contextRef="#ctx0" brushRef="#br0" timeOffset="-130529.39">20002 7662 0,'-42'22'16,"21"-22"-16,0 21 16,21 0-16,-21-21 0,-1 21 15,22 0-15,0 0 0,-21 1 0,21-1 16,-21 0-16,21 0 0,0 21 16,-21-20-16,21-1 0,0 0 15,0 0-15,0 0 0,0 0 16,21-21-1,0 0-15,0 0 0,1 0 16,-1 0-16,0-21 0,0 21 0,0-21 16,0 0-16,1 0 0</inkml:trace>
  <inkml:trace contextRef="#ctx0" brushRef="#br0" timeOffset="-129808.79">20193 7768 0,'0'21'16,"0"-42"-16,0 42 15,-21 1-15,21-1 0,-21 0 16,-1 0-16,22 0 0,-21 0 16,21 1-16,0-1 0,0 0 15,0 0-15,0 0 0,0 0 16,21-21 0,1 0-16,-1 0 15,0 0-15,21 0 0,-21-21 0,1 21 16,-1-21-16,0 0 15,-21 0-15,0 0 0,21-1 0,-21 1 16,0 0-16,0 0 0,0 0 0,0 0 16,-21-1-1,0 1-15,21 0 16,21 21 15,0 0-31,0-21 0,0 21 0,1 0 16,20 0-16,-21 0 0,0 0 0,22 0 15,-22 0-15,0 21 0,0 0 16,0-21-16,0 21 0,-21 1 0,0-1 16,0 0-16,0 0 0,0 0 0,0 0 15,0 1-15,0-1 0,0 0 16,0 0-16,0 0 0,-21 0 0,0 1 16,21-1-16,-21-21 0,21 21 15,-21-21 1,0 0-16,21-21 15,0 0 1,0-1-16,0 1 0,0 0 16,0 0-16,0 0 0,21 0 0,0-1 15,0-20-15,0 21 0,0-21 0,1 20 16,-1 1-16,0-21 0,21 21 16,-21 0-16,1-1 0,20 22 0,-21 0 15,0 0-15,0 0 0,1 0 16,-22 22-1,0 20-15,0-21 0,0 0 0,0 0 16,0 22-16,0-22 0,0 0 0,0 21 16,0-20-16,-22-1 0,22 0 15,0 0-15,0 0 0,-21 0 0,21 1 16,-21-22-16,21 21 0,-21-21 0,0 0 31,0 0-15,21-21-16,0-1 15,0 1-15</inkml:trace>
  <inkml:trace contextRef="#ctx0" brushRef="#br0" timeOffset="-129600.91">20722 7387 0,'0'0'0,"-42"-21"32,21 21 15</inkml:trace>
  <inkml:trace contextRef="#ctx0" brushRef="#br0" timeOffset="-129353.05">19410 7493 0,'0'0'0,"21"0"31,0 0-15,0 0-16,22-21 0,-22 21 16,0 0-16,0 0 0,0 0 15,0 0-15,1-21 0,-1 21 0,21 0 16,-21 0-16,0-21 0,1-1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48:4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0 0,'21'0'141,"1"0"-141,-1 0 16,0 0-16</inkml:trace>
  <inkml:trace contextRef="#ctx0" brushRef="#br0" timeOffset="1123.53">3958 614 0,'-21'-64'31,"21"43"-31,0 0 0,0 0 0,0 0 16,0 0-16,21 21 46,0 0-46,0 21 0,-21 0 0,22 0 16,-1 0-16,0 22 0,0-22 16,0 21-16,0 0 0,1 1 0,-1-1 15,0 22-15,0-22 0,0 21 16,0-20-16,1 20 0,-1-20 0,0-1 16,0 0-16,-21 1 0,21-1 15,0 0-15,1-21 0,-22 22 0,21-22 16,0 0-16,-21 0 0,21 0 0,0-21 15,-21 22-15,21-22 16,-21-22 15,0 1-31,0 0 16,0 0-16,0 0 0,-21 0 0,21-1 16,0-20-16</inkml:trace>
  <inkml:trace contextRef="#ctx0" brushRef="#br0" timeOffset="1465.64">4784 635 0,'0'0'0,"0"-21"0,0 0 32,0 0-32,-22 21 15,1 0-15,0 0 16,0 0-16,-21 0 0,20 21 0,1 0 15,-21 0-15,0 21 0,-1-20 0,1 20 16,0 21-16,-1-20 0,1 20 16,-22-20-16,22 20 0,0 1 0,-1-22 15,1 21-15,-21-20 0,20-1 16,1 0-16,0 1 0,20-22 0,-20 21 16,21-21-16,0 1 0,0-1 15,-1 0-15,22 0 0,0 0 16,22-21 15,-1 0-31,0 0 0,0-21 0,0 0 16,0 0-16,22 0 0,-22 21 15,21-22-15</inkml:trace>
  <inkml:trace contextRef="#ctx0" brushRef="#br0" timeOffset="1788.3">4932 762 0,'0'0'15,"0"-42"-15,0 21 16,0 42 31,0 21-47,0-21 0,21 22 0,-21-1 15,0 0-15,0 1 0,0-1 16,0 0-16,0 1 0,0-1 0,0 0 16,0 1-16,0-1 0,0-21 15,0 21-15,0-20 0,0-1 0,0 0 16,0 0-16,0 0 0,0 0 16,21-21-1,-21-21 1,0 0-16,0 0 15</inkml:trace>
  <inkml:trace contextRef="#ctx0" brushRef="#br0" timeOffset="2072.02">5038 741 0,'0'-21'0,"0"42"0,0-63 0,0 20 15,21 22 16,-21 22-31,21-22 0,0 21 16,0 0-16,0 21 0,1-21 16,-1 22-16,0-22 0,0 21 0,0-21 15,0 22-15,-21-22 0,22 21 16,-1-21-16,-21 1 0,21-1 0,-21 21 16,0-21-16,0 0 0,0 1 15,0-1-15,21-21 47,-21-21-47,21 21 16,-21-22-16</inkml:trace>
  <inkml:trace contextRef="#ctx0" brushRef="#br0" timeOffset="2600.71">5778 550 0,'0'0'16,"-21"22"0,0-1-16,0 21 15,-21-21-15,20 0 0,1 22 0,0-1 16,-21 0-16,21 1 16,-1-1-16,-20 22 0,21-22 0,0-21 15,-22 21-15,22-20 0,21 20 16,-21-21-16,21 0 0,-21-21 0,21 21 15,21-42 17,0 0-32,0 0 0,-21 0 15,22 0-15,-1-1 0,0-20 16,0 0-16,0 21 0,22-22 0,-22 1 16,0 0-16,0-1 0,0 1 15,22 0-15,-22 20 0,0-20 16,-21 21-16,21 0 0,0 21 15,-21-21-15,0 42 16,0 21-16,0-21 16,0 0-16,0 22 0,0-1 15,0 0-15,0 22 0,0-22 0,0 1 16,0 20-16,0-21 0,0 1 16,0-1-16,0 0 0,0-20 0,0 20 15,0-21-15,0 0 0,0 22 16,0-22-16,0 0 0,0 0 0,0 0 15,0 0 1,21-21 15,-21-21-31,22 0 0,-1 0 0,-21 0 16</inkml:trace>
  <inkml:trace contextRef="#ctx0" brushRef="#br0" timeOffset="3148.41">6308 593 0,'0'0'0,"0"-21"0,0-1 0,0 1 16,21 21 0,-21 21-1,0 22-15,0-22 16,0 21-16,0 1 0,-21-1 0,-1 0 15,22 22-15,-21-22 0,0 22 0,0-22 16,0 21-16,21-20 0,-21-1 16,-1 22-16,1-22 0,0-21 0,0 21 15,21 1-15,-21-22 0,0 21 16,21-21-16,0 1 0,0-1 0,-22 0 16,22 0-16,-21-21 0,21 21 0,-21-21 15,21-21 16,0 0-31,0 0 16,0-22-16,0 22 0,21-21 16,0 21-16,1-22 0,-22 1 0,21 0 15,0 21-15,0-22 0,0 22 16,0 0-16,1 21 0,-1 0 16,0 0-16,-21 21 0,21 0 15,-21 0-15,21 22 0,0-22 16,-21 0-16,0 0 0,22 22 0,-22-22 0,21 0 15,-21 0-15,21 0 0,-21 0 16,21-21-16,0 22 0,0-1 16,1-21-1,-1 0 1,0 0-16,-21-21 16,21-1-16,-21 1 15,0 0-15,0 0 0,0 0 0,0 0 16</inkml:trace>
  <inkml:trace contextRef="#ctx0" brushRef="#br0" timeOffset="4009.38">8276 699 0,'0'0'16,"0"-22"-16,21 1 0,0 0 0,-21 0 0,22 0 15,-22 0-15,0-1 0,0 1 16,0 0-16,21 21 0,-21-21 0,0 0 15,0 0-15,0-1 16,0 44 0,-21-1-1,21 21-15,-22 0 16,22 1-16,-21 20 0,0 1 0,21-1 16,-21 1-16,0-1 0,0 1 15,-1 20-15,1-20 0,0-1 0,0-20 16,0 20-16,0-20 0,-1 20 0,1-21 15,0 1-15,0-22 0,21 21 16,-21-21-16,21 22 0,-21-43 0,21 21 16,0 0-16,-22-21 0,1-21 15,0 0 1,21 0-16,-21-1 0,21 1 16,-21 0-16,0-21 0,-1 21 15,1-22-15,0 1 0,0 0 0,21-1 16,-21-20-16,21 20 0,-21 1 15,21 0-15,0 21 0,0-22 0,0 22 16,21 21 0,0 42-16,0-20 15,21 20-15,-20-21 0,-1 21 0,0 1 16,21-1-16,-21 0 0,1 1 16,-1-1-16,0 0 0,0 1 15,0-1-15,0 0 0,1-20 0,-1 20 16,0-21-16,21 0 0,-21 0 15,1 1-15,20-1 0,-21-21 0,21 0 16,-20 0-16,-1 0 0,21 0 16,0 0-16,-20 0 0,20-21 0,0 21 15,1-22-15,-1 1 0,-21 0 16,21-21-16,1 21 0,-22-1 0,21-20 16,1 21-16,-22-21 0,21 20 0,-21-20 15</inkml:trace>
  <inkml:trace contextRef="#ctx0" brushRef="#br0" timeOffset="4916.16">9017 1270 0,'21'-42'0,"-42"84"0,42-105 0,0 20 15,-21 22-15,0 0 0,0 0 16,0-22-16,0 22 0,-21 21 16,0-21-16,0 0 0,0 21 0,-22 0 15,22 0-15,0 0 0,0 21 16,-22 0-16,22 0 0,0 1 0,0 20 16,-21-21-16,20 21 0,1 1 15,0-1-15,0 0 0,0 1 0,21-1 16,0 0-16,0-20 0,0 20 0,0-21 15,0 21-15,0-20 0,0-1 16,0 0-16,21 0 0,0-21 0,21 0 16,-20 0-16,-1 0 15,0 0-15,21 0 0,1 0 0,-22-21 16,21 0-16,-21 0 0,0-1 0,22 1 16,-22 0-16,0-21 15,0 21-15,-21-1 0,0 1 0,0-21 16,21 21-16,-21 0 0,0-1 0,0 1 15,0 0-15,0 0 0,0 0 16,-21 21 0,21 21-1,-21 0-15,21 0 0,0 0 16,0 1-16,0 20 0,0-21 0,0 0 16,0 0-16,0 1 0,0-1 15,0 0-15,0 0 0,21-21 0,0 21 16,1 0-16,-1-21 0,0 0 15,0 0-15,21 0 0,-20 0 16,20 0-16,-21 0 0,21-21 0,1 21 16,-22-21-16,21 0 0,-21 0 15,1 0-15,-1-1 0,0 1 0,0 0 16,0-21-16,-21 21 0,0-1 0,0 1 16,0 0-16,0 0 0,0 0 15,0 0-15,0-1 0,0 44 31,0-1-31,-21 0 16,21 0-16,0 0 0,0 22 0,0-22 16,0 0-16,-21 0 15,21 0-15,0 22 0,0-22 0,0 0 16,0 0-16,0 0 0,0 0 16,0 1-16,-21-1 15,0-21 16,21-21-31,0-1 0,0 1 16,0 0-16,0 0 0,0 0 0,0 0 16,0-22-16,0 22 0,0-21 15,0 21-15,21-22 0,0 1 0,21 21 16,-21 0-16,22-22 0,-1 22 16,22 0-16,-22 21 0,0 0 0,22 0 15,-22 0-15,0 0 0,1 21 16,-1 0-16,-21 0 0,22 22 15,-22-22-15,0 0 0,0 21 0,-21-20 16,0-1-16,0 21 0,0-21 16,0 0-16,0 1 0,-21-1 0,0 0 15,21 0-15,-21 0 0,-1 0 0,1-21 16,21 22-16,-21-22 16,21-22 15,0 1-31,0 0 15,21 0-15</inkml:trace>
  <inkml:trace contextRef="#ctx0" brushRef="#br0" timeOffset="5793.15">10985 1397 0,'22'0'15,"-22"-21"1,21 21-16,-21-21 0,0 0 16,0-1-16,0 1 0,0 0 15,0 0-15,0 0 0,0 0 16,0-1-16,0 1 0,-21 0 0,-1 0 15,1 0-15,21 0 0,-42-1 0,21 22 16,0 0-16,-22 0 0,22 0 16,-21 0-16,-1 0 0,1 0 0,0 22 15,21-1-15,-22 21 0,1-21 16,21 22-16,-22-1 0,22-21 0,0 21 16,21 1-16,0-1 0,0-21 15,0 22-15,0-22 0,0 21 16,0-21-16,0 0 0,0 1 0,0-1 15,21 0-15,22-21 0,-22 0 0,0 0 16,21 0-16,-21 0 0,22 0 16,-1 0-16,-21-21 0,22 0 0,-1-1 15,-21 22-15,21-21 0,-20 0 16,-1-21-16,0 21 0,0-1 0,0 1 16,-21 0-16,0-21 0,0 21 0,0-1 15,0 1-15,0 0 0,0 0 16,0 0-16,0 0 15,0 42 1,0 0 0,0 0-16,0 0 0,0 0 0,0 22 15,0-1-15,0-21 0,0 22 16,0 20-16,0-21 0,0 1 0,0 20 16,0 1-16,0-1 0,0 1 0,0-22 15,0 22-15,0-1 0,0 1 0,0-1 16,0 1-16,0 20 0,0-20 15,0-1-15,0 1 0,0-1 0,0 1 16,0-1-16,0 1 0,0-1 0,0 1 16,0-22-16,0 0 0,0 1 15,0-1-15,0 0 0,0 1 16,-21-22-16,0 21 0,0-21 0,21 1 16,-21-1-16,-1-21 0,1 0 0,0 0 15,0 0-15,0 0 0,0 0 0,-1 0 16,22-21-16,-21-1 0,0 1 15,0 0-15,0-21 0,0 21 0,-1-22 16,1 1-16,0 0 0,0-22 0,0 1 16,0-1-16,-1 1 0,22-1 15,0-21-15,0 22 0,0-22 0,0 22 16,0-22-16,22 22 0,-1-22 16,-21 21-16,42 1 0,-21-1 0,0 1 15,22-1-15,-22 22 0,21-21 16,1 20-16,-22-20 0,21 20 0,0 22 15,1-21-15</inkml:trace>
  <inkml:trace contextRef="#ctx0" brushRef="#br0" timeOffset="6432.73">11324 1185 0,'0'0'15,"0"-21"-15,0 0 0,21 21 16,-21-21-16,0 42 31,0 0-31,0 0 0,0 1 16,0-1-16,0 0 0,0 21 15,0-21-15,0 22 0,0-22 0,0 21 16,0-21-16,0 1 0,0-1 0,0 0 16,0 0-16,0 0 0,21 0 15,1-21-15,-1 0 0,0 0 16,0 0-16,0 0 0,0 0 15,1-21-15,-1 21 0,0-21 16,0 0-16,0 21 0,0-21 0,22 0 16,-22-1-16,0 1 0,-21-21 15,21 21-15,0 0 0,1-1 0,-22-20 16,21 21-16,-21 0 0,0 0 16,0-1-16,0 1 15,0 42 1,-21 1-16,21-1 15,0 0-15,0 0 0,0 0 16,-22 22-16,22-22 0,0 0 0,0 0 16,0 21-16,0-20 0,0-1 15,0 0-15,0 0 0,22 0 0,-1 0 16,-21 1-16,21-1 0,0-21 0,0 21 16,22-21-16,-22 0 0,21 0 15,-21 0-15,22 0 0,-1 0 0,0 0 16,1 0-16,-1 0 0,0-21 15,1 0-15,-1-1 0,0 1 16,-21 0-16</inkml:trace>
  <inkml:trace contextRef="#ctx0" brushRef="#br0" timeOffset="7667.93">12552 1249 0,'0'-21'16,"0"42"-16,0-63 0,0 20 0,0 1 15,0 0-15,-21 21 0,21-21 0,0 0 16,-22 21-16,22-21 0,-21 21 15,0 0-15,0 0 16,0 0-16,0 21 16,-1 0-16,1 0 15,0 0-15,0 0 0,0 1 0,0-1 16,21 21-16,-22-21 0,1 22 0,0-22 16,0 0-16,21 21 0,0-21 15,0 1-15,0-1 0,0 0 16,0 0-16,0 0 0,0 0 0,21-21 15,0 0 1,0 0-16,1 0 0,-1 0 0,0 0 16,0-21-16,0 21 0,0-21 0,22 0 15,-22 0-15,0 0 0,0-1 16,0 1-16,1 0 0,-1-21 0,0 21 16,-21-1-16,0 1 15,21 0-15,-21 0 0,21 0 0,-21 0 16,0 42 15,0 0-31,0 0 0,0 0 0,0 0 16,0 1-16,0-1 0,0 0 0,0 0 15,0 0-15,0 0 0,0 1 16,0 20-16,0-21 0,0 0 0,0 0 16,21 1-16,1-1 0,-1 0 15,21 0-15,0-21 0,1 21 0,-1-21 16,0 0-16,1 0 0,20 0 0,-20 0 15,-1 0-15,0 0 16,1-21-16,-1 0 0,0 21 0,-21-21 16,1 0-16,-1-1 0,0 1 0,0-21 15,0 21-15,-21 0 0,21-22 16,-21 22-16,0-21 0,0 21 0,0-22 16,0 22-16,0 0 0,0 0 0,-21 0 15,0 21-15,21-22 0,-21 22 16,0 0-16,0 0 0,-1 0 0,1 0 15,0 0-15,0 22 0,0-1 0,0 0 16,-1 0-16,1 0 0,0 0 16,0 1-16,0-1 0,21 0 15,-21 0-15,21 0 0,0 0 0,0 1 16,0-1-16,0 0 16,21-21-16,0 21 0,0-21 0,0 0 15,0 0-15,1 0 0,-1 0 0,21 0 16,-21 0-16,0 0 0,1 0 15,-1-21-15,0 0 0,0 21 0,0-21 16,0-1-16,-21 1 0,0 0 16,0 0-16,0 0 15,-21 21 32,21 21-47,-21 0 0,21 0 16,0 0-16,-21 1 15,21 20-15,-21-21 0,21 21 0,-21-20 16,21 20-16,0 0 0,-22 22 0,22-22 16,0 22-16,-21-1 0,21 1 15,0-1-15,0 1 0,0-1 0,0 1 16,0 20-16,0-20 0,0-1 0,21 22 16,1-22-16,-22 22 0,21-21 0,-21-1 15,21 1-15,-21-1 16,21 1-16,-21-22 0,21 21 0,-21-20 15,21 20-15,-21-20 0,0-1 0,22 0 0,-22-21 16,0 22-16,0-22 0,0 0 16,-22-21-1,1 0-15,0 0 0,-21-21 16,21 0-16,-1 0 0,1-22 0,0 1 16,0 0-16,0-1 0,21 1 15,-21-22-15,21 1 0,0-1 0,0 1 16,0-1-16,0-20 0,0-1 0,0 22 15,0-22-15,21 0 0,0 22 16,0-1-16,0 1 0,0-1 16,1 1-16,-1-1 0,0 22 0,0-22 15,0 22-15,0 0 0,22-1 16,-22 1-16,0 21 0,0-21 0,0 20 16,-21 1-16,22 0 0,-1 0 0,-21 0 15,21 0-15,0-1 16,0 22-16,0-21 0,1 21 15</inkml:trace>
  <inkml:trace contextRef="#ctx0" brushRef="#br0" timeOffset="8067.7">13822 1503 0,'0'0'0,"21"0"16,0 0-16,0 0 15,0 0-15,1 0 0,-1 0 16,0 0-16,0 0 0,0-21 0,22 21 16,-22-21-16,0-1 15,0 1-15,0 21 0,-21-21 0,0 0 16,0 0-16,0 0 0,0-1 16,-21 22-16,0 0 0,0-21 15,0 21-15,-22 0 0,22 0 0,0 21 16,-21-21-16,20 22 15,-20-1-15,21 21 0,0-21 0,0 0 16,-1 22-16,1-1 0,21-21 0,0 22 16,0-22-16,0 21 0,0-21 15,21 0-15,-21 1 0,43-1 0,-22 0 16,0 0-16,21 0 0,1-21 0,-22 0 16,21 0-16,1 0 0,-1 0 15,0 0-15,-21 0 0,22-21 0,-1 21 16,-21-21-16,22 0 0,-22 21 15,0-21-15,0-1 0,0 1 0,-21 0 16,0 0-16</inkml:trace>
  <inkml:trace contextRef="#ctx0" brushRef="#br0" timeOffset="8911.87">4127 2350 0,'22'21'47,"-1"-21"-47,0 0 15,0 21-15,0-21 0,0 0 0,1 0 16,20 0-16,-21 0 0,21 0 15,1 0-15,20 0 0,-20 0 0,20 0 16,22 0-16,-22 0 16,22 0-16,0 0 0,20 0 0,1 0 15,0 0-15,0 0 0,21 0 0,0 0 16,0 0-16,21-21 0,-21 21 16,21 0-16,22 0 0,-22-21 0,21 21 15,0 0-15,1 0 0,-1-22 0,0 22 16,1 0-16,20 0 0,1-21 15,-22 0-15,22 21 0,-1 0 0,22 0 16,-22-21-16,22 21 0,-22 0 16,22 0-16,21-21 0,-21 21 0,-1 0 15,1 0-15,21 0 0,-22-21 0,1 21 16,0 0-16,-1 0 16,-20 0-16,21 0 0,-22 0 0,1 0 15,-22 0-15,0 0 0,1-22 0,-1 22 16,-21 0-16,0 0 0,-21 0 15,0 0-15,-21 0 0,0 0 0,0 0 16,0 0-16,-22 0 0,1 0 0,0-21 16,-1 21-16,1 0 0,-22 0 15,-20 0-15,20 0 0,-20 0 0,-22 0 16,0 0-16,0 0 0,-42 0 31,0 0-31,0 0 16,-1 0-16,1 0 15</inkml:trace>
  <inkml:trace contextRef="#ctx0" brushRef="#br0" timeOffset="9849.35">3704 6117 0,'0'-423'0,"0"846"0,-21-1269 15,21 486-15,0 63 0,0 65 0,0 41 16,0 43-16,0 42 0,0 21 16,0 22-16,0-1 0,0 22 0,0 21 15,0-21-15,0 20 16,0 44-1,0-1 1,0 0-16,0 0 0,0 0 0,0 0 16,0 22-16,0-22 0,0 21 0,0 1 15,0-22-15,0 21 0,0 0 16,0 1-16,0-1 0,0 0 0,0 1 16,-21-22-16,21 21 15,-21-21-15,21 1 0,-22-1 0,22 0 16,0 0-1,0-42 17,22 21-32,-1-21 15,-21 0-15,21-1 0,0 1 0</inkml:trace>
  <inkml:trace contextRef="#ctx0" brushRef="#br0" timeOffset="10192.15">4149 3979 0,'0'22'0,"0"-44"0,0 65 16,0-22-16,21-21 16,0 0-1,0 0-15,0 0 0,-21-21 16,21 21-16,1-21 0,-22-1 15,0 1-15,0 0 16,0 0-16,0 0 16,-22 21-16,1 0 15,0 0-15,0 0 16,21 21 0,-21-21-16,21 21 0,0 0 0,-21-21 15,21 21-15,0 1 0,0-1 16,0 0-16,21-21 31,0 0-31,0-21 0</inkml:trace>
  <inkml:trace contextRef="#ctx0" brushRef="#br0" timeOffset="12256.1">5736 3789 0,'0'-21'0,"0"42"0,0-63 15,0 20-15,-21 1 16,21 0-16,0 0 16,0 0-16,0 42 47,0 0-47,0 0 0,0 0 15,0 1-15,0 20 0,0-21 16,0 21-16,0-20 0,0 20 0,0 0 15,0 1-15,-21-1 0,0-21 16,21 21-16,0-20 0,0 20 16,-22-21-16,22 0 0,0 0 0,0 1 15,22-44 17,-1 1-32,0 0 0,0 0 15,0-21-15,0 20 0,1-20 16,20 21-16,-21-21 0,0 20 0,0-20 15,-21 21-15,22-21 0,-1 20 16,0 1-16,0 0 0,-21 0 0,21 21 16,0 0-16,1 0 15,-1 21 1,-21 0-16,0 0 0,0 1 16,0-1-16,0 0 0,0 21 0,0-21 15,21 1-15,-21 20 0,0-21 16,21 0-16,-21 0 0,0 1 0,0-1 15,21 0-15,0 0 0,1-21 16,-1 0-16,0 0 16,0 0-16,0 0 0,0 0 0,1-21 15,20 0-15,-21 0 0,0-1 16,0 1-16,1 0 0,-1 0 0,0-21 16,-21 20-16,0 1 0,21-21 0,-21 21 15,0-22-15,0 22 16,0-21-16,0 21 0,0 0 0,-21-1 15,0 1-15,0 0 0,21 0 0,-22 21 16,1 0-16,0 0 0,0-21 16,0 21-16,0 0 15,21 21-15,0 0 16,0 0-16,0 0 16,0 1-16,21-22 0,0 0 15,0 21-15,0-21 0,0 0 16,1 0-16,-1 0 0,0 0 0,21 0 15,-21 0-15,22 0 0,-1 0 16,0 0-16,-20 0 0,20-21 16,0-1-16,1 1 0,-1 0 0,0 0 15,1 0-15,-1 0 0,-21-1 16,21-20-16,-20 21 0,-1-21 0,0 20 16,-21-20-16,0 0 0,0 21 0,0-1 15,0-20-15,0 21 0,0 0 16,0 0-16,-21 21 15,0 0-15,-1 21 16,1 0-16,0 0 0,21 0 0,-21 0 16,21 22-16,-21-1 0,0 0 15,21 1-15,0-1 0,-22 43 16,22-43-16,0 0 0,-21 1 16,21-1-16,0-21 0,0 22 0,0-1 15,0 0-15,0-21 0,0 22 16,0-22-16,0 0 0,0 0 0,0 0 15,0 1-15,0-1 0,0-42 32,0-1-17,0 1-15,0-21 16,0 21-16,21 0 0,1-22 0,-1 22 16,0-21-16,-21 21 0,21-22 0,0 22 15,22 0-15,-22 0 0,0 0 16,0 21-16,0-22 0,0 22 15,1 0-15,-1 0 0,0 0 16,0 22 0,-21-1-16,0 0 0,21 0 0,-21 0 15,0 0-15,0 1 0,0-1 16,0 21-16,0-21 0,0 0 0,0 1 16,0-1-16,0 0 0,21 0 0,1 0 15,-1-21-15,0 0 16,0 0-16,0 0 0,0 0 15,1 0-15,20-21 0,-21 0 0,0 21 16,22-21-16,-22 0 16,0-1-16,0-20 0,21 21 0,-20 0 15,-1 0-15,0-22 0,-21 22 0,21 0 16,0 0-16,-21 0 0,0-1 16,21 1-16,-21 0 15,0 42 1,0 0-1,-21 1-15,21-1 0,0 0 16,0 0-16,0 0 0,0 0 16,0 1-16,0-1 0,0 0 15,0 0-15,0 0 0,0 0 0,21-21 16,1 22-16,-1-22 0,0 0 16,0 0-16,0 0 0,22 0 15,-22 0-15,21 0 0,-21-22 0,0 1 16,1 21-16,-1-21 0,0 0 15,0 0-15,0 0 0,0-1 0,-21 1 16,0 0-16,0 0 0,0 0 0,22 0 16,-22-1-16,0 1 0,0 0 15,0 42 32,0 0-47,-22 1 0,22-1 16,0 21-16,0-21 0,-21 22 0,21-1 15,-21 0-15,21 1 16,0-1-16,0 0 0,0 22 0,0-1 16,0-20-16,0 20 0,21 1 0,-21-22 15,21 21-15,-21-20 0,0 20 16,0 1-16,0-1 0,0 1 0,22-1 16,-22-20-16,0 20 0,0 1 0,0-1 15,0-21-15,0 22 0,0-22 16,0 1-16,0-1 0,0-21 0,-22 21 15,22-20-15,-21-1 0,0 0 0,0 0 16,0-21-16,0 0 16,-1 0-16,1 0 0,0 0 0,0 0 15,0 0-15,-22-21 0,22 0 16,0-22-16,0 22 0,0-21 0,0 0 16,-1-1-16,1-20 0,21-1 0,-21 1 15,21-1-15,0 1 0,0-1 16,0 1-16,21 20 0,0-20 0,1-1 15,-1 22-15,0 0 0,21-22 0,-21 22 16,1 0-16,20-1 0,-21 1 16,21 0-16,-20-1 0,20 22 0,-21-21 15,0 21-15,0-1 0,1 1 16,-1 0-16,0 0 0,0 0 16,-21 0-16,0-1 0</inkml:trace>
  <inkml:trace contextRef="#ctx0" brushRef="#br0" timeOffset="12844.65">10012 3620 0,'0'0'0,"0"-64"16,0 43-16,0 0 15,0 42 16,0 0-15,0 0-16,21 22 0,0-22 0,0 0 16,0 21-16,1 1 0,-1-22 0,0 21 15,0 0-15,0 1 0,22-1 16,-22-21-16,0 22 0,0-1 16,-21-21-16,21 21 0,0-20 0,1-1 15,-22 0-15,0 0 0,0 0 16,21-21-16,-21 21 0,0-42 47,0 0-47,-21 0 0,21 0 0,0-22 15,0 22-15,0-21 0</inkml:trace>
  <inkml:trace contextRef="#ctx0" brushRef="#br0" timeOffset="13160.47">10541 3641 0,'21'-21'0,"-21"-1"32,-21 22-17,0 0 1,0 22-16,-1-1 0,1 0 0,0-21 16,0 42-16,-21-21 0,20 1 15,-20-1-15,21 0 0,-21 21 0,-1-21 16,22 1-16,-21 20 0,-1-21 0,22 0 15,-21 0-15,21 1 0,0-1 16,-1 0-16,22 0 0,-21-21 16,21 21-16,-21-21 15,42 0 17,0 0-32,1-21 15,-1 0-15,21 21 0,-21-21 16,22 0-16,-22-1 0,21 22 0</inkml:trace>
  <inkml:trace contextRef="#ctx0" brushRef="#br0" timeOffset="14003.96">10964 3598 0,'0'0'0,"0"22"31,0-1-31,0 0 16,-21 0-16,21 0 0,0 0 0,0 1 15,-21-1-15,21 0 0,-21 0 16,21 0-16,0 22 0,0-22 0,0 0 16,-21 0-16,21 0 0,0 22 0,-22-22 15,22 0-15,0 0 16,0 0-16,0-42 62,0 0-62,0 0 0,0 0 0,0-1 16,0 1-16,0 0 0,0 0 16,0-21-16,0 20 0,0-20 0,0 21 15,0-21-15,0 20 0,22 1 0,-1-21 16,0 21-16,0 0 0,0-1 15,0 1-15,1 0 0,20 0 0,-21 21 16,0 0-16,0 0 0,1 0 0,-1 0 16,0 21-16,0-21 0,-21 21 15,21 0-15,0 22 0,1-22 16,-22 0-16,0 0 0,0 22 0,0-22 16,0 0-16,0 0 0,0 21 15,0-20-15,0-1 0,0 0 0,0 0 16,0 0-16,0 0 0,0 1 15,-22-22-15,22 21 16,0-42 15,0-1-31,0 1 0,0 0 16,0 0-16,22 0 16,-1-22-16,-21 22 0,21 0 0,0-21 15,0 21-15,0-22 0,1 22 16,-1-21-16,0 21 0,21-1 0,-21 1 15,1 0-15,-1 0 0,0 21 0,0 0 16,0 0-16,0 0 0,1 0 16,-1 0-16,-21 21 0,0 0 0,0 0 15,21 1-15,-21-1 0,0 0 0,0 21 16,0-21-16,0 1 0,0 20 16,-21-21-16,21 0 0,0 0 0,0 22 15,-21-22-15,21 0 0,-22 0 16,22 0-16,-21 1 0,21-1 15,0 0-15,-21 0 16,0-21 0,21-21 15,0 0-31,0 0 0,0-1 16,21 1-16</inkml:trace>
  <inkml:trace contextRef="#ctx0" brushRef="#br0" timeOffset="14868.23">12319 3577 0,'21'-21'32,"-21"0"-32,0 0 31,-21 21 31,0 21-62,21 0 16,-21 0-16,-1 0 0,22 1 16,-21-1-16,21 0 0,0 0 0,-21 0 15,0 0-15,0 22 0,21-22 16,-21 0-16,-1 0 0,1 22 0,0-22 15,0 21-15,0-21 0,0 0 16,-1 22-16,1-22 0,0 0 16,0 0-16,0 0 0,0 1 0,21-1 15,-22 0-15,1 0 0,0-21 16,21-21 15,0 0-15,0 0-16,0-1 0,21-20 0,0 21 15,1 0-15,-22-22 0,21 22 16,0 0-16,0 0 0,-21 0 0,21 0 16,0-1-16,1 22 0,-1 0 15,0 0 1,0 22-16,-21-1 16,21 0-16,-21 0 0,21 0 0,-21 0 15,0 1-15,0-1 0,22 0 16,-1 0-16,0 0 0,0 0 15,0-21-15,0 0 16,1 0-16,-1 0 16,0 0-16,0 0 0,-21-21 15,21 0-15,0 0 16,1 0-16,-22 0 16,0-1-16,21 1 0,-21 0 15,0 0-15,21 21 16</inkml:trace>
  <inkml:trace contextRef="#ctx0" brushRef="#br0" timeOffset="15035.92">12446 3916 0</inkml:trace>
  <inkml:trace contextRef="#ctx0" brushRef="#br0" timeOffset="23108.18">3598 5313 0,'-21'0'16,"0"0"0,0 0 15,0 0-31,21-21 16,0 0-1,0-1 1,0 1-16,0 0 15,21 21 1,0 0 15,0 0-31,0 21 16,-21 0-16,21 1 16,1-1-16,-22 0 0,21 0 0,0 21 15,-21 1-15,21-22 0,-21 21 16,0 22-16,0-22 0,21 0 0,-21 1 15,0-1-15,0 0 0,0 1 16,0-1-16,0-21 0,0 22 0,-21-1 16,0-21-16,0 0 0,21 22 0,-21-22 15,-1 0-15,1 0 0,0 0 16,-21 0-16,21 1 0,-1-1 16,-20 0-16,21 0 0,-21-21 15,20 21-15,-20-21 0,0 0 0,21 0 16,-22 0-16,1 0 0,21 0 0,0 0 15,-1-21-15,-20 0 0,21 21 16,21-21-16,-21 0 0,0-22 0,21 22 16,-22 0-16,22-21 0,0-1 15,0 22-15,0-21 0,0-1 0,0 1 16,0 21-16,0-21 0,22 20 16,-1-20-16,0 21 0,-21 0 0,21 0 15,0 21-15,0-22 0,1 22 16,-1 0-16,0 0 0,21 0 0,-21 22 15,22-22-15,-22 21 0,21 0 16,-21 21-16,22-21 0,-22 1 16,0 20-16,21-21 0,-20 21 0,-1-20 15,0 20-15,0-21 0,0 0 16,0 0-16,1 22 0,-1-22 0,0 0 16,0 0-16,0 0 0,0 1 15,1-22-15,-22 21 0,21-21 16,0 21-16,0-21 15,0 0 17,0 0-32,-21-21 15,0 0-15,22 21 16,-1-22-16,-21 1 0</inkml:trace>
  <inkml:trace contextRef="#ctx0" brushRef="#br0" timeOffset="23688.36">4360 5800 0,'-21'0'31,"21"21"-31,0 0 0,0 0 15,0 0 1,21-21 15,0 0-31,1-21 16,-1 0 0,-21 0-16,0 0 15,0 0 1,0-1-1,-21 22-15,-1 0 16,1 0-16,21 22 0,-21-1 16,0 0-1,21 0-15,0 0 0,0 0 32,21-21-17,0 0-15,0-21 16,-21 0-16,22 21 0,-22-21 15,0 0 1,0 0 0,-22-1-1,1 22-15,0 0 16,21 22 31</inkml:trace>
  <inkml:trace contextRef="#ctx0" brushRef="#br0" timeOffset="27189.2">5990 5609 0,'0'-21'31,"0"0"-31,0 0 16,0 0-16,0-1 15,0 1-15,0 0 16,0 0-16,0 0 15,-21 21-15,21-21 16,0 42 31,-21 0-47,21 0 16,0 21-16,0-20 0,0 20 0,0-21 15,0 21-15,0 1 0,0-1 16,0-21-16,0 22 0,0-1 15,0-21-15,0 21 0,0-20 16,0 20-16,0-21 0,0 0 0,0 0 16,0 1-16,0-1 0,21-21 31,0 0-31,-21-21 16,21-1-16,0 1 0,1 0 15,-22 0-15,21 0 0,0 0 16,-21-1-16,21-20 0,0 21 0,-21-21 15,21-1-15,1 22 0,-22 0 16,21-21-16,-21 20 0,21 1 0,-21 0 16,21 21-16,0 0 15,0 21 1,-21 0-16,0 1 0,22-1 16,-22 21-16,21-21 0,-21 22 15,0-22-15,21 21 0,-21-21 0,21 22 16,-21-22-16,21 0 0,-21 21 0,0-21 15,21 1-15,1-1 0,-1 0 16,0-21-16,0 0 16,0 0-16,0 0 0,22 0 0,-22-21 15,0 0-15,21-1 0,-20 1 16,20 0-16,-21-21 0,0 21 16,22-22-16,-22 1 0,0 21 0,-21-22 15,21 1-15,0 0 0,-21-1 16,21 22-16,-21-21 0,0 21 0,0 0 15,22-1-15,-22 1 0,0 42 47,0 1-47,0-1 0,-22 21 16,22-21-16,0 22 0,0-22 0,0 21 16,0-21-16,0 22 0,0-22 0,0 21 15,0-21-15,0 0 0,0 1 16,0-1-16,0 0 0,22 0 0,-1-21 15,0 21-15,0-21 0,0 0 16,0 0-16,1 0 0,-1 0 16,0 0-16,0-21 0,21 21 0,-20-21 15,20 0-15,-21 0 0,0-1 0,22 1 16,-22-21-16,0 21 0,0-22 16,0 1-16,0 0 0,1-1 0,-22 1 15,0 0-15,0-1 0,0 22 16,0-21-16,0 0 0,0 20 0,0 1 15,0 0-15,0 0 0,0 0 0,-22 21 32,22 21-32,-21 0 0,21 0 15,0 22-15,-21-1 0,21 0 16,0 1-16,0-1 0,0 0 16,0 1-16,0 20 0,0-21 0,0 1 15,0-1-15,0-21 0,0 22 0,0-22 16,0 21-16,0-21 0,0 0 15,0 1-15,0-1 0,0-42 32,0-1-17,21 1-15,0 0 0,1-21 16,-22 21-16,21-1 0,-21-20 0,21 21 16,0-21-16,0-1 15,0 22-15,-21 0 0,22 0 0,-1 0 16,0-1-16,0 22 0,0 0 15,0 0-15,-21 22 16,0-1-16,22 0 0,-22 0 16,0 21-16,21-20 0,-21-1 15,21 0-15,-21 21 0,21-21 0,0 1 16,-21-1-16,21 0 0,1-21 16,-1 21-16,21 0 0,-21-21 0,0 0 15,22 0-15,-22 0 0,21 0 16,-21 0-16,22 0 0,-1 0 0,-21 0 0,22-21 15,-22 0-15,0 21 16,21-21-16,-21 0 0,1-1 0,-1-20 16,0 21-16,0 0 0,-21-22 0,0 22 15,21-21-15,-21 21 0,0-22 16,0 22-16,0 0 0,0 0 0,0 0 16,0 0-16,-21-1 0,0 22 0,0 0 15,0 0-15,-1 0 0,1 0 16,0 0-16,0 0 0,0 22 0,0-1 15,-1 0-15,1 21 0,0-21 0,0 22 16,0-22-16,0 21 0,-1 1 16,22-22-16,0 21 0,0 0 15,0-20-15,0-1 0,0 0 0,0 0 16,0 0-16,0 0 0,0 1 16,22-22-16,-1 0 0,0 0 15,0 0-15,0 0 0,0 0 16,1-22-16,-1 1 0,0 0 15,0 21-15,0-42 0,-21 21 0,21-1 16,1 1-16,-22-21 0,0 21 16,0-22-16,21 1 0,-21 21 0,0-21 15,21 20-15,-21 1 0,0 0 0,0 0 16,0 0-16,0 42 31,0 0-31,0 0 16,0 0-16,0 1 0,0 20 0,0-21 15,0 0-15,0 22 0,0-22 16,0 0-16,0 21 0,0-21 0,0 1 16,21-1-16,0-21 0,0 21 0,-21 0 15,22-21-15,-1 0 0,0 0 16,0 21-16,0-21 0,22 0 0,-22 0 16,0 0-16,0-21 0,0 21 0,0-21 15,1 0-15,-1 0 0,0-1 16,-21 1-16,21 0 0,0-21 15,0 21-15,1-22 0,-22 1 0,21-22 16,0 22-16,0 0 0,0-1 16,-21 1-16,21-21 0,1 20 0,-22 22 15,0-21-15,21 21 0,-21-1 0,0 1 16,21 0-16,-21 42 16,-21 0-1,0 1-15,-1 20 0,22 0 0,-21-21 16,0 22-16,21 20 0,-21-20 15,21-1-15,-21 21 0,0-20 16,21-1-16,0 22 0,0-43 0,0 21 16,0 0-16,0-20 0,0 20 0,0-21 15,0 0-15,0 0 0,21-21 16,0 22-16,0-22 0,0 0 16,0 0-16,1 0 0,-1 0 0,0 0 15,0 0-15,0-22 0,0 1 16,1 0-16,-1 21 0,0-21 0,-21-21 15,21 20-15,0 1 0,0 0 0,-21-21 16,22 21-16</inkml:trace>
  <inkml:trace contextRef="#ctx0" brushRef="#br0" timeOffset="27286.38">8784 5609 0,'0'0'0,"-21"0"0</inkml:trace>
  <inkml:trace contextRef="#ctx0" brushRef="#br0" timeOffset="27495.26">9483 5630 0,'84'22'16</inkml:trace>
  <inkml:trace contextRef="#ctx0" brushRef="#br0" timeOffset="27920.02">10181 5609 0,'0'0'16,"21"-21"-16,-21 0 0,0 0 0,21 0 16,1 21-16,-22-22 0,0 1 0,0 0 15,0 42 32,0 0-47,0 1 0,0-1 16,0 0-16,-22 21 0,22-21 0,0 22 15,-21-1-15,21-21 0,0 22 16,0-1-16,-21-21 0,21 0 0,0 22 16,-21-22-16,21 0 0,0 0 0,0 0 15,0 0-15,0 1 16,0-1 0,0-42 15,21-1-31,0 1 0,0 0 15,1 0-15,-1 0 0</inkml:trace>
  <inkml:trace contextRef="#ctx0" brushRef="#br0" timeOffset="28435.72">10731 5503 0,'0'0'0,"0"-42"32,0 21-32,-21 21 31,0 0-31,0 0 16,0 0-16,0 21 0,-1 0 15,1-21-15,21 21 0,-21 1 0,0-1 16,0 0-16,21 0 0,0 21 15,0-20-15,0-1 0,0 0 16,0 0-16,0 0 16,21-21-16,0 0 0,21 0 15,-20 0-15,-1 0 0,0 0 16,0 0-16,0 0 0,22 0 16,-22 0-16,0 0 0,0 0 15,0 0-15,-21 21 0,21-21 0,-21 22 16,22-22-16,-22 21 0,0 0 15,0 0-15,-22 0 16,1 0-16,0-21 0,0 22 16,0-22-16,0 0 0,-1 21 0,1-21 15,0 21-15,0-21 16,0 0-16,0 0 0,-1 0 16,1 0-16,0 0 15,21-21 16,-21 21-31,21-21 0,0-1 0,0 1 16,0 0-16,-21 0 0</inkml:trace>
  <inkml:trace contextRef="#ctx0" brushRef="#br0" timeOffset="28793.52">10477 5059 0,'0'0'0,"-21"0"0,0 0 15,21 21-15,0 0 0,-21-21 16,21 21-16,-21-21 0,21 22 0,0-1 16,21-21 15,0 0-31,-21-21 15,0-1 1,0 1 0,0 0-1,-21 21-15,0 0 0,0 0 16,-1 0 0,22 21-1,0 0 1,0 1-1,-21-22-15</inkml:trace>
  <inkml:trace contextRef="#ctx0" brushRef="#br0" timeOffset="29168.3">8572 5630 0,'0'0'16,"0"-21"15,22 0-31,-1 21 0,0 0 16,21-21-16,1 21 0,-1 0 15,0-21-15,1 21 0,20-21 0,-21 21 16,22 0-16,-22-22 0,1 22 16,-1 0-16,0-21 0,-21 21 15,22 0-15,-22 0 0,0 0 0,0 0 16,0 0 46</inkml:trace>
  <inkml:trace contextRef="#ctx0" brushRef="#br0" timeOffset="29844.92">12488 5334 0,'0'0'0,"-42"-42"31,21 42-31,21-21 16,0-1-16,-21 22 15,21 22 1,0-1-16,0 0 15,21 0-15,-21 21 0,21-20 16,0 20-16,0 0 0,0 1 0,1-1 16,20 0-16,-21 1 0,0-1 0,0 0 15,-21 1-15,22-22 0,-1 21 16,0-21-16,0 0 0,0 1 16,-21-1-16,21 0 0,-21 0 0,22-21 15,-22 21-15,0-42 47,0 0-47,0 0 16,0 0-16,0-1 0,0 1 0,0-21 15,0 21-15,0-22 0</inkml:trace>
  <inkml:trace contextRef="#ctx0" brushRef="#br0" timeOffset="30147.74">12954 5355 0,'0'0'15,"21"-21"-15,-21 0 0,0 0 0,-21 21 47,0 0-47,0 21 0,-1 0 0,-20-21 16,21 21-16,-21 0 0,-1 22 0,22-22 16,-21 0-16,-1 21 0,1 1 15,21-22-15,-21 21 0,-1 1 0,22-1 16,-21 0-16,-1-21 0,22 22 15,-21-22-15,21 21 0,0-21 0,-1 1 16,1-1-16,0 0 0,0 0 16,42-21 15,0 0-31,0-21 16,1 0-16,20 0 0,-21-1 0,0 1 15,22 0-15,-22 0 0,21 0 16</inkml:trace>
  <inkml:trace contextRef="#ctx0" brushRef="#br0" timeOffset="31019.88">13144 5376 0,'0'0'0,"64"-42"31,-64 63 16,0 0-47,0 1 0,0-1 16,0 21-16,0-21 0,0 22 0,0-22 15,21 21-15,-21-21 0,0 22 16,0-1-16,0-21 0,0 21 0,0-20 16,0-1-16,0 0 0,0 0 0,0 0 15,0 0-15,0 1 0,0-1 16,-21-21 15,21-21-15,0-1-16,0 1 0,0 0 15,0 0-15,0 0 0,0-22 16,0 22-16,0-21 0,0 0 0,0-1 16,0 22-16,21-21 0,-21-1 0,21 1 15,0 21-15,-21-21 0,22 20 16,-1 1-16,0 0 0,-21 0 0,21 21 15,0 0-15,0 0 0,1 0 0,-1 0 16,0 21 0,0 0-16,-21 0 0,21 22 0,0-22 15,-21 21-15,0-21 0,0 22 0,22-1 16,-22-21-16,0 22 0,0-1 16,0-21-16,0 0 0,0 22 0,0-22 15,0 0-15,0 0 0,0 0 16,21-21-1,-21-21 1,0 0 0,21 0-16,-21 0 0,21-1 15,-21 1-15,21 0 0,-21-21 0,21 21 16,1-22-16,-22 1 16,21 21-16,0-22 0,0 1 0,0 0 15,0-1-15,1 22 0,20-21 0,-21 21 16,0 0-16,22-1 0,-22 1 15,0 0-15,0 21 0,0 0 0,0 0 16,1 0-16,-1 21 0,0 0 0,-21 1 16,0 20-16,21-21 0,-21 21 15,0-20-15,0 20 0,0 0 0,0 1 16,0-22-16,0 21 0,-21 0 0,21 1 16,-21-22-16,0 21 0,21-21 15,0 1-15,-22-1 0,22 0 0,-21 0 16,21 0-16,0-42 78,0 0-62,0 0-16,0 0 15,0-1-15,21 22 0</inkml:trace>
  <inkml:trace contextRef="#ctx0" brushRef="#br0" timeOffset="31692.49">14774 5228 0,'0'0'0,"0"-42"31,0 21-31,0 42 32,-21 0-17,21 0-15,-21 0 0,0 22 0,21-22 16,0 21-16,-21 1 16,-1-1-16,1 0 0,21 22 0,-21-22 15,0 0-15,0 1 0,0-1 0,-1 0 16,1 1-16,21-1 0,-21-21 15,0 0-15,0 22 0,21-22 0,-21 0 16,21 0-16,-22-21 0,22 21 16,0-42 15,0 0-31,0 0 16,0 0-16,0 0 0,22-1 0,-1 1 15,-21-21-15,21 21 0,0-22 0,-21 22 16,21-21-16,0 21 15,1 0-15,-22-1 0,21 1 0,0 21 16,0 0-16,0 21 16,-21 1-16,21 20 0,-21-21 15,22 0-15,-1 22 0,-21-22 0,21 0 16,0 0-16,-21 0 0,21 0 0,0 1 16,1-1-16,20-21 0,-21 0 15,0 21-15,0-21 0,22 0 0,-22 0 16,0 0-16,0 0 0,0 0 0,1 0 15,-1-21-15,0 21 0,0-21 16,0 21-16,-21-22 0,0 1 0,0 0 16,21 21-16,-21-21 0,0 0 15,0 0-15,0-1 0,0 1 16,0 0-16,22 21 0,-22-21 16</inkml:trace>
  <inkml:trace contextRef="#ctx0" brushRef="#br0" timeOffset="43556.01">3556 7324 0,'0'0'0,"0"21"0,0 0 15,-21-21-15,21 21 16,-21-21-16,-1 0 15,1 0 1,0 0-16,0 0 16,0 0-1,21-21 1,0 0-16,0 0 16,21 0-16,0 21 0,0-22 15,0 22-15,1-21 0,20 0 0,-21 21 16,0 0-16,22 0 0,-22 0 0,0 0 15,0 0-15,0 0 0,0 0 16,1 21-16,-1-21 0,-21 21 16,0 1-16,21-1 0,-21 0 15,0 21-15,0-21 0,0 1 0,-21 20 16,0-21-16,-1 0 0,1 22 0,-21-22 16,21 0-16,-22 0 0,22 0 15,-21 0-15,21 1 0,-22-1 0,22 0 16,-21 0-16,21-21 0,0 21 15,-1-21-15,22-21 32,22 0-17,-22 0-15,21 21 0,0-21 16,0 21-16,0 0 16,22-22-16,-22 22 0,0 0 0,0 0 15,0 0-15,22 0 0,-22 0 16,0 0-16,21 0 0,-21 0 0,1 0 15,-1 22-15,0-22 0,0 21 0,0 0 16,0-21-16,-21 21 0,0 0 16,0 0-16,0 1 0,0 20 0,0-21 15,0 0-15,0 0 0,-21 22 0,-21-22 16,21 0-16,0 0 0,-22 0 16,22 1-16,-21-1 0,21 0 0,-22-21 15,1 21-15,0-21 0,20 21 16,-20-21-16,0 0 0,-1 0 15,22 0-15,-21 0 0,21 0 0,-22-21 16,22 0-16,0 0 0,0 0 16,0 21-16,0-22 0,-1 1 0,22 0 15,0 0 1,0 0 15,22 0-31,-1 21 16,0-22-16,0 22 0,0-21 15,0 21-15,1-21 0,-1 21 16</inkml:trace>
  <inkml:trace contextRef="#ctx0" brushRef="#br0" timeOffset="43790.87">3958 7684 0,'0'0'0,"21"0"0,0 0 0,22-22 31,-22 22-31,0 0 78,0 0-62,0 0-16,1 0 15</inkml:trace>
  <inkml:trace contextRef="#ctx0" brushRef="#br0" timeOffset="44276.69">5842 7345 0,'0'-21'0,"0"42"0,-21-63 0,21-1 0,0 22 16,0 0-16,0 0 15,0 0-15,0 42 32,21 21-32,0-21 15,0 0-15,0 22 0,1-1 0,-1 0 16,21 1-16,-21-1 0,0 0 15,1-20-15,-1 20 0,0 0 0,-21 1 16,21-22-16,0 0 0,-21 21 0,0-21 16,0 1-16,21-1 0,-21 0 15,22 0-15,-22 0 16,21-42 15,-21 0-31,21 0 16,-21 0-16</inkml:trace>
  <inkml:trace contextRef="#ctx0" brushRef="#br0" timeOffset="44588.51">6350 7154 0,'0'0'0,"-21"0"15,0 0 1,-1 22-16,1-1 0,0 0 15,0 0-15,0 21 0,0-20 0,-1 20 16,-20-21-16,21 21 0,0-20 16,-22 20-16,22 0 0,-21-21 0,21 22 15,0-22-15,-1 21 0,1-21 0,-21 1 16,21 20-16,0-21 0,-1 0 16,1 0-16,0 1 0,0-1 0,21 0 15,-21 0-15,0 0 0,42-21 47,0-21-47,0 0 0,0 0 16,0 0-16,1-1 15,-1 1-15</inkml:trace>
  <inkml:trace contextRef="#ctx0" brushRef="#br0" timeOffset="45444.83">6752 7218 0,'0'42'31,"0"-21"-31,0 1 16,0-1-16,0 21 0,-21-21 15,21 0-15,0 22 0,0-22 0,0 21 16,0-21-16,0 22 0,-21-22 15,21 21-15,0-21 0,-21 1 0,21-1 16,0 0-16,0 0 0,0 0 0,0 0 16,-22 1-16,22-44 47,0 1-32,0 0-15,0 0 0,0 0 16,0 0-16,0-1 0,0-20 15,0 21-15,0-21 0,0-1 0,0 1 16,0 0-16,22-1 0,-1 22 16,-21-21-16,21-1 0,21 1 0,-21 21 15,1 0-15,20 0 0,-21-1 0,21 22 16,-20 0-16,20 0 0,-21 0 16,21 0-16,-20 22 0,-1-1 0,0 0 15,0 21-15,0-21 0,-21 22 16,0-22-16,21 21 0,-21 1 0,0-22 15,0 21-15,0-21 0,0 0 0,0 1 16,0 20-16,0-21 16,0 0-16,0 0 0,-21-21 31,21-21 0,0 0-31,0 0 0,0 0 16,0 0-16,0-22 0,0 22 0,21-21 15,1-1-15,-1 1 0,0 21 16,0-21-16,0-1 0,0 22 0,1-21 16,-1 21-16,21-1 0,-21 1 15,0 21-15,1 0 0,-1 0 16,0 0-16,0 0 0,0 0 0,0 21 16,-21 1-16,0-1 0,22 0 15,-22 21-15,21-21 0,-21 22 0,0-22 16,0 21-16,0-21 0,0 22 0,0-22 15,0 21-15,0-21 0,0 1 16,0 20-16,-21-21 0,21 0 0,-22 0 16,1 1-16,21-1 0,0 0 15,0 0 1,-21-21-16,21-21 62,0 0-46,21 0-16,-21-1 0,21 22 16</inkml:trace>
  <inkml:trace contextRef="#ctx0" brushRef="#br0" timeOffset="46164.42">8318 7070 0,'0'21'46,"-21"0"-46,21 0 16,0 0-16,0 1 0,-21 20 0,21-21 16,-21 21-16,21 1 0,0-1 15,0-21-15,-21 22 0,0-1 0,21-21 16,0 21-16,-22 1 0,1-22 0,0 21 16,21-21-16,-21 1 0,0 20 15,21-21-15,-21 0 0,-1 0 16,1 1-16,21-1 0,-21-21 15,21 21-15,-21-21 0,21-21 32,0 0-17,0-1-15,0 1 0,0 0 0,0 0 16,21 0-16,0 0 0,-21-1 16,21 1-16,1 0 0,-22 0 0,21 0 15,0 21-15,-21-21 0,21 21 16,0 0-16,0 0 0,1 0 15,-1 21-15,0 0 16,-21 0-16,21 0 0,-21 0 16,21 1-16,0-1 0,-21 0 15,22-21-15,-22 21 0,0 0 16,21-21-16,0 0 0,-21 21 0,21-21 16,0 0-16,0 0 15,1 0-15,-1 0 16,-21-21-1,0 0-15,0 0 16,21 21-16,-21-21 0,0 0 16,0-1 31,21 22-1</inkml:trace>
  <inkml:trace contextRef="#ctx0" brushRef="#br0" timeOffset="48786.54">10329 7176 0,'0'21'47,"0"-42"250,0-1-282,21 22 1,-21-21-16,22 21 0,-22-21 16,0 0-16,21 21 15,0-21-15,-21 0 0,21-1 16,-21 1-16,0 0 0,0 0 16,0 0-16,0 0 0,0-1 15,0 1-15,0 0 16,-21 21-16,0 0 0,0 0 0,-1 0 15,-20 0-15,21 0 0,-21 0 16,20 0-16,-20 21 0,21 0 0,-21 1 16,-1-1-16,22 0 0,0 0 0,-21 0 15,20 0-15,1 1 0,0-1 16,0 0-16,21 0 0,0 0 16,0 0-16,0 1 0,0-1 0,21 0 0,0 0 15,22 0-15,-22 0 16,21 1-16,-21-22 0,22 21 0,-1 0 15,0 0-15,1 0 0,-22 0 0,21 22 16,-21-22-16,22 0 0,-22 0 16,0 0-16,0 1 0,-21-1 0,0 0 15,0 0-15,0 0 0,0 0 0,0 1 16,-21-1-16,-21 0 0,20 0 16,-20 0-16,21 0 0,-21-21 0,-1 22 15,22-22-15,-21 0 0,-1 0 16,22 0-16,-21 0 0,21 0 0,-22-22 15,22 22-15,0-21 0,0 0 16,0 0-16,0 0 0,-1 0 0,22-1 16,-21 1-16,21 0 0,-21-21 0,21 21 15,0-1-15,0 1 0,0 0 16,0 0-16,0 0 0,0 0 0,21 21 31,0 21-31,1 0 0,-22 0 16,21 0-16,0 22 0,21-22 0,-21 0 15,1 21-15,-1-21 0,0 1 0,0 20 16,0-21-16,0 0 16,1 0-16,-1 1 0,0-22 0,0 21 15,0-21-15,0 0 0,22 0 0,-22 0 16,0 0-16,0 0 0,22 0 16,-22 0-16,21 0 0,-21-21 0,22-1 15,-22 1-15,21 0 0,0 0 0,1 0 16,-22 0-16,21-1 0,-21-20 0,22 21 15,-22 0-15,0 0 0,0-22 16,0 22-16,1 0 0,-22 0 0,0 0 16,0 42 15,0 0-31,0 0 16,0 0-16,-22 0 0,22 1 0,0-1 15,0 0-15,0 0 0,0 0 16,0 0-16,0 1 0,0-1 0,0 0 15,22 0-15,-1-21 0,0 21 0,0-21 16,0 0-16,22 0 0,-22 0 16,21 0-16,0 0 0,-20 0 0,20-21 15,-21 21-15,21-21 0,1 0 0,-22 0 16,0-1-16,21 1 0,-20 0 0,-1 0 16,0 0-16,-21 0 0,0-1 15,21 1-15,-21-21 0,0 21 16,0 0-16,0-1 0,0 1 0,0 0 15,0 0-15,0 42 47,0 0-47,0 0 0,-21 22 16,21-22-16,0 21 0,0-21 0,0 22 16,0-1-16,0-21 0,0 22 0,0-1 15,0 0-15,0 1 0,0 20 16,0-21-16,21 1 0,-21 20 0,0 1 15,21-22-15,-21 22 0,0-1 16,0-21-16,0 22 0,0-22 0,0 1 0,0 20 16,0-21-16,0 1 15,-21-1-15,0 0 0,0 1 0,21-1 16,0-21-16,-21 22 0,-1-22 0,22 0 16,-21-21-16,0 0 15,21-21-15,-21 0 0,0-1 16,0 1-16,-1 0 0,1 0 0,0-21 15,0 20-15,-21 1 0,20-21 0,-20 21 16,21 0-16,-21-1 0,20 1 0,1 0 16,0 0-16,0 0 0,21 0 15,0-1-15,-21 1 0,21 0 0,0 0 16,0 0-16,0 0 0,0-1 0,0 1 16,0 0-16,21 0 0,0-21 15,0 20-15,22-20 0,-22 0 16,21 21-16,-21-22 0,22 1 0</inkml:trace>
  <inkml:trace contextRef="#ctx0" brushRef="#br0" timeOffset="50471.87">11790 7281 0,'0'0'0,"0"22"31,-21-1-31,21 0 0,0 0 16,0 0-16,0 0 0,0 22 16,-22-22-16,22 21 0,0-21 0,0 22 15,0-22-15,-21 21 0,21-21 0,0 1 16,0-1-16,0 0 0,0 0 16,-21 0-16,21-42 46,21 0-46,-21 0 0,21 0 16,-21-1-16,22-20 0,-22 21 0,21-21 16,0 20-16,-21-20 0,21 21 15,0-21-15,0 20 0,1-20 16,-22 21-16,21 21 0,0-21 0,0 21 16,0 0-16,0 0 15,1 21-15,-22 0 0,0 0 0,21 0 16,0 1-16,-21 20 0,0-21 0,0 0 15,21 22-15,0-22 0,-21 0 16,21 0-16,-21 0 0,0 0 0,22 1 16,-1-22-16,-21 21 0,21-21 0,0 0 15,0 0-15,0 0 0,1 0 16,-1 0-16,0 0 0,0-21 16,0 21-16,0-22 0,1 1 15,-1 0-15,0-21 0,0 21 0,0-22 16,-21 1-16,21 0 0,1-1 15,-1 1-15,0-22 0,0 22 0,-21-21 16,21 20-16,0 1 0,-21 0 0,0-1 16,0 1-16,0 21 0,0-22 15,0 22-15,0 0 0,0 0 0,0 42 32,-21 0-17,21 22-15,0-22 0,-21 21 0,21 0 16,0 22-16,0-22 0,0 22 15,0-1-15,-21-20 0,21-1 16,0 21-16,0-20 0,0-1 0,0 0 16,0-20-16,0 20 0,0-21 0,0 0 15,21 0-15,0 1 0,0-1 16,1-21-16,-1 0 0,0 0 0,21 0 16,-21 0-16,22 0 0,-22 0 0,21 0 15,1-21-15,-1-1 0,-21 1 16,21 0-16,1 0 0,-1 0 0,0 0 15,-20-22-15,20 1 0,-21 21 0,0-22 16,0 1-16,1 0 0,-1-1 16,-21 22-16,0-21 0,0 21 15,0 0-15,0-1 0,0 1 0,-21 21 16,-1 0-16,1 0 0,0 0 16,0 0-16,-21 21 0,20-21 0,1 22 15,-21 20-15,21-21 0,0 21 0,-1-20 16,1 20-16,0 0 0,21 1 15,-21-22-15,21 21 0,0-21 0,-21 22 16,21-22-16,0 0 0,0 0 0,0 0 16,21 0-16,0-21 15,0 0-15,0 0 0,1 0 0,-1 0 16,0 0-16,0 0 0,21-21 0,-20 21 16,-1-21-16,0 0 0,0 0 15,0 0-15,0-1 0,-21 1 16,0-21-16,22 21 0,-22-22 0,21 22 15,-21 0-15,0 0 0,0 0 16,0 0-16,0-1 0,0 44 16,0-1-1,0 0-15,0 0 0,0 21 16,0-20-16,0 20 0,0-21 0,0 0 16,0 0-16,0 1 0,0-1 0,0 0 15,0 0-15,21 0 0,0-21 16,0 21-16,0-21 15,1 0-15,-1 0 16,0 0-16,0-21 0,0 0 16,0 0-16,-21 0 15,22 0-15,-1-1 0,-21-20 0,21 21 16,0 0-16,0-22 0,-21 22 16,21-21-16,1 21 0,-1 0 0,21-1 15,-21 1-15,0 0 0,1 21 0,-1 0 16,21 0-16,-21 0 0,0 21 15,1 0-15,-22 1 0,0-1 0,21 0 16,-21 21-16,0-21 0,0 1 16,0 20-16,0-21 0,0 0 0,0 22 15,-21-22-15,21 0 0,0 0 16,-22-21-16,22 21 0,-21 0 0,0-21 16,21 22-16,0-44 31,0 1-16,0 0-15,21 0 0,0 0 16,1 0-16,-22-1 0,42-20 16,-21 21-16,0-21 0,0-1 0,22 1 15,-22 0-15,21-1 0,-21 1 0,1 21 16,20 0-16,-21-22 0,0 22 16,0 21-16,1 0 0,-1 0 15,-21 21 1,0 0-16,-21 1 0,-1 20 15,1-21-15,0 21 0,0 1 0,0-22 16,21 21-16,0 1 0,-21-1 0,21-21 16,0 0-16,0 22 0,0-22 15,0 0-15,0 0 0,0 0 0,0 0 16,21-21-16,0 22 0,0-22 16,21 21-16,-20-21 0,-1 0 15,0 0-15,0 0 0,21 0 16,-20 0-16,-1 0 0,0 0 0,0-21 0,0 21 15,0-22-15,22 1 16,-43 0-16,21 0 0,0 0 0,0 0 16,0-1-16,1 1 0,-22 0 0,0 0 15,21 0-15,-21 0 0</inkml:trace>
  <inkml:trace contextRef="#ctx0" brushRef="#br0" timeOffset="50900.58">12319 7049 0,'-42'0'0,"84"0"0,-106 0 16,43 0-16,21-22 0,21 22 15,1 0 1,-1-21-16,21 0 0,0 21 0,-20 0 16,20-21-16,0 21 0,1 0 15,-22 0-15,21-21 0,0 21 0,1 0 16,-1 0-16,-21 0 0,22 0 15,-1 0-15,-21 0 0,0 0 0,0 0 16,1 0-16,-1 0 0,0 0 31,-42 0 32</inkml:trace>
  <inkml:trace contextRef="#ctx0" brushRef="#br0" timeOffset="54531.6">3492 9462 0,'0'0'0,"-21"-22"16,21 1-16,-21 0 16,0 0-16,0 0 15,21 0 1,0-1-16,-21 22 0,-1-21 16,22 42 15,0 1-31,0-1 0,0 0 15,0 0-15,0 21 0,0-20 16,0 20-16,0 0 0,-21 1 16,0-1-16,0 0 0,0 1 15,0-1-15,-22 0 0,22-21 0,0 22 16,0-22-16,0 0 0,21 0 16,-22-21-16,1 0 15,21-21 1,0 0-16,21 21 15,1-21-15,-1 21 0,0 0 16,0 0-16,0 0 0,22 0 16,-22 0-16,0 0 0,21 21 0,-21-21 15,22 0-15,-22 0 0,21 0 16,-21 0-16,1 0 0,20 0 16,-21 0-16,0 0 0,0 0 0,1 0 15,-1 0-15,0-21 0,0 21 16,-21-21-16,0-1 0,21 22 0,-21-21 15,21 0-15,-21 0 0,0-21 16,0 20-16,0 1 0,0 0 0,0-21 16,0 21-16,0-1 0,0 1 15,-21 21-15,0 0 16,21 21-16,0 1 16,0-1-16,0 21 0,0-21 0,0 22 15,0-1-15,-21 0 0,21 1 0,0-1 16,0 0-16,-21-21 15,21 22-15,0-1 0,0-21 0,0 22 16,0-22-16,0 0 0,-21 0 0,21 0 16,0 0-16,0 1 15,0-1 1,0-42 15,0-1-31,0 1 16,21 0-16</inkml:trace>
  <inkml:trace contextRef="#ctx0" brushRef="#br0" timeOffset="54752.47">4276 9821 0,'21'-21'0,"-42"42"0,63-42 16,-42 0-1,21 21 32,0 0-31,0 0-16,1 0 0,-1 0 16,0 0-16,0 0 0</inkml:trace>
  <inkml:trace contextRef="#ctx0" brushRef="#br0" timeOffset="55172.23">6032 9335 0,'-21'0'15,"42"0"-15,-63-22 0,42 1 16,-21 21-16,21-21 0,0 42 31,21 0-31,0 1 0,0-1 16,1 0-16,-1 0 0,0 21 15,21 1-15,-21-1 0,1 0 16,-1 1-16,0-1 0,0 0 0,0 1 16,0-1-16,-21-21 0,0 22 0,22-22 15,-22 21-15,21-21 0,-21 0 16,0 1-16,21-1 0,-21 0 16,0-42 30,0 0-46,0-1 0</inkml:trace>
  <inkml:trace contextRef="#ctx0" brushRef="#br0" timeOffset="55472.58">6540 9356 0,'0'-21'16,"-21"21"-1,0 0-15,0 21 0,0 0 0,0 0 16,-22 21-16,22-20 0,0 20 0,0 0 16,-22 1-16,22 20 0,-21-21 15,0 1-15,20-1 0,-20 0 0,0 22 16,-1-43-16,1 21 0,0 1 0,21-22 16,-22 0-16,22 0 0,0 0 15,0 1-15,0-22 0,21 21 0,21-21 47,0 0-47,0 0 0,0-21 16,0 21-16,22-22 0,-22 1 0,21 0 15,-21 0-15,22 0 0</inkml:trace>
  <inkml:trace contextRef="#ctx0" brushRef="#br0" timeOffset="56232.14">6900 9462 0,'0'0'0,"21"0"16,-21 21-1,0 0-15,0 0 16,0 0-16,0 0 0,0 22 16,0-22-16,0 21 0,0 1 0,-21-22 15,21 21-15,-21 0 0,21-20 0,0 20 16,0-21-16,0 21 0,-21-20 15,21-1-15,-21 0 0,21 0 0,0 0 16,0 0-16,0 1 0,-21-22 16,21-22 15,0 1-31,0 0 16,0 0-16,21-21 15,-21 20-15,0-20 0,0 0 0,21-1 16,0 1-16,0 0 0,-21-1 0,21-20 15,1 21-15,-1-1 0,0 1 16,21 0-16,-21 20 0,1-20 0,-1 21 16,0 0-16,21 21 0,-21 0 0,1 0 15,-1 0-15,0 0 0,0 0 16,0 21-16,0 0 0,-21 0 0,22 22 16,-22-1-16,21-21 0,-21 43 0,0-22 15,0 0-15,0 1 0,0-1 16,0 0-16,0-21 0,0 22 0,0-22 15,0 0-15,0 0 0,0 0 16,0 1-16,0-1 16,0-42-1,0-1 1,0 1-16,0 0 0,0 0 16,0 0-16,21-22 0,0 22 0,0-21 15,0 0-15,1-1 0,-1-20 0,0 20 16,0 1-16,21 0 0,-20 21 15,20-22-15,0 22 0,-21 0 16,22 0-16,-22 21 0,21 0 0,-21 0 0,1 0 16,-1 0-16,0 0 0,0 42 15,0-21-15,-21 0 0,0 22 16,0-1-16,0 0 0,0 1 0,0-1 16,0 0-16,0-20 0,-21 20 15,0 0-15,21-21 0,-21 22 0,0-22 16,21 0-16,-22 0 0,1 0 0,21 1 15,0-1-15,-21-21 16,21-21 15,21-22-15,0 22-16,1 0 0</inkml:trace>
  <inkml:trace contextRef="#ctx0" brushRef="#br0" timeOffset="56724.88">8530 9250 0,'-21'0'16,"0"21"-16,21 0 16,0 0-16,0 1 0,-21-1 0,21 21 15,-22 0-15,22 1 16,-21 20-16,0-20 0,0-1 0,0 21 15,0-20-15,-1 20 0,1-20 0,-21-1 16,21-21-16,0 21 0,-1-20 16,1 20-16,0-21 0,21 0 15,-21-21 1,21-21 0,0 0-16,0 0 0,0 0 15,21-22-15,0 22 0,-21-21 0,21-1 16,1 22-16,-1-21 0,0 0 15,-21 20-15,21 1 0,0 0 0,0 21 16,1 0 0,-22 21-16,21 0 0,-21 1 15,0 20-15,21-21 0,-21 21 0,21-20 16,-21 20-16,21-21 0,-21 0 0,21 0 16,1 1-16,-1-1 0,0 0 0,0 0 15,0-21-15,22 0 0,-22 21 16,21-21-16,0 0 0,1 0 0,-1 0 15,-21 0-15,22 0 0,-22-21 0,0 0 16,0 21-16,0-21 0,-21 0 16,0-1-16,0 1 0,0 0 0,0 0 15,0-21-15,0 20 0,0 1 0</inkml:trace>
  <inkml:trace contextRef="#ctx0" brushRef="#br0" timeOffset="57968.17">10858 9462 0,'0'0'15,"-21"-22"-15,0 22 0,0-21 0,0 0 16,0 21 0,21-21 31,21 21-47,0-21 15,0 0-15,21 21 0,1-22 0,-22 22 16,21-21-16,1 0 0,-1 0 15,0 0-15,1 0 0,-1-1 0,-21 1 16,21 0-16,-20 0 0,-1 0 16,-21 0-16,0-1 0,0 1 0,0 0 15,0 0-15,-21 21 0,-22-21 0,22 21 16,-21 0-16,-1 0 0,1 0 16,0 0-16,-22 21 0,22-21 15,0 21-15,-1 0 0,1 0 0,0 1 16,20-1-16,-20 0 0,21 0 15,0 0-15,21 0 0,0 1 0,0-1 16,0 0-16,21 0 16,21 0-16,-21 0 0,22 1 0,-22-1 15,21 0-15,22 0 0,-22 0 0,0 0 16,1 22-16,20-22 0,-42 21 16,22-21-16,-1 22 0,-21-22 0,0 21 15,-21-21-15,0 22 0,0-22 16,0 21-16,0-21 0,-21 1 15,0-1-15,-21 0 0,21 0 0,-22 0 16,1-21-16,0 21 0,-1-21 0,1 0 16,-22 0-16,22 0 0,21 0 15,-21 0-15,-1 0 0,1-21 0,21 0 16,0-21-16,-1 21 0,-20-22 16,21 22-16,21-21 0,-21-1 0,0 1 15,21 0-15,-22-1 0,22 1 0,0 0 16,0 21-16,0-1 0,0 1 15,22 42 1,-1 1 0,-21 20-16,21-21 0,0 21 15,0 1-15,0-1 0,1 0 16,-1 1-16,0-1 0,21 0 0,-21 1 16,1-22-16,20 0 0,0 21 15,1-20-15,-1-22 0,0 21 0,1-21 16,20 0-16,-21 0 0,22 0 0,-22 0 15,1 0-15,20-21 0,-21-1 16,1 1-16,20 0 0,-20-21 0,-1 21 16,-21-22-16,21 1 0,-20 0 0,20-1 15,-21 1-15,0-22 0,0 22 16,-21-21-16,22 20 0,-1-20 0,-21 20 16,21-20-16,-21-1 0,0 22 15,21 0-15,-21-1 0,0 1 16,0 21-16,0 0 0,0 0 0,0 42 15,0 0 1,0 21-16,0-21 0,0 22 16,-21-1-16,0 22 0,21-22 0,0 0 15,-21 22-15,-1-1 0,22-20 16,-21 20-16,21-21 0,0 1 0,0 20 16,0-20-16,0-22 0,0 21 0,0-21 15,0 0-15,0 22 0,21-22 16,-21 0-16,22-21 0,-1 0 15,0 0 1,0 0-16,-21-21 0,21 21 16,-21-21-16,0 0 0,0-1 15,0-20-15,21 21 0</inkml:trace>
  <inkml:trace contextRef="#ctx0" brushRef="#br0" timeOffset="58172.57">11642 9462 0,'0'0'0,"-22"-22"0,1 22 15,0 0-15,42 0 47,0 0-47,1 0 0,20 0 16,-21 0-16,0 0 0,0 0 0,1 0 16,20 0-16,-21 0 0,0 0 15,22-21-15,-22 21 0,0 0 0,21 0 16,-21 0-16,1 0 0,20 0 0,-21 0 15,0 0-15</inkml:trace>
  <inkml:trace contextRef="#ctx0" brushRef="#br0" timeOffset="58595.85">12277 9504 0,'0'-21'31,"0"0"-15,21-1-16,0 1 16,0 21-16,0 0 15,0 0-15,1 0 0,-1 0 16,0 0-16,0 21 0,0 1 16,0-1-16,1 0 0,-1 21 0,0-21 15,0 22-15,0-1 0,-21 0 16,0-20-16,0 20 0,0 0 0,0-21 15,0 1-15,0 20 0,0-21 16,-21 0-16,21 0 0,-21-21 16,0 0-1,0 0-15,21-21 16,0 0-16,0 0 0,0 0 0,0 0 16,0-22-16,0 22 0,0-21 0,0-1 15,0 1-15,0 0 0,0 21 16,21-22-16,0 22 0,0-21 0,-21 21 15,21-1-15,0 1 0,1 21 0,-1-21 16,0 21-16,0-21 16,0 21-16,0 0 0,1 0 0,-1 0 15,0 0-15,0 0 0</inkml:trace>
  <inkml:trace contextRef="#ctx0" brushRef="#br0" timeOffset="59084.09">13060 9356 0,'0'0'0,"-21"21"47,21 0-31,0 0-16,0 0 0,-22 1 0,22-1 15,0 21-15,-21-21 0,21 22 0,0-22 16,0 21-16,0-21 0,0 0 15,0 1-15,0-1 0,0 0 0,0 0 16,0 0-16,0 0 0,21-21 0,1 0 16,-1 0-16,0 0 0,0 0 15,0 0-15,0 0 0,22 0 0,-22-21 16,0 21-16,21-21 0,-20 0 0,-1 0 16,0 0-16,0-22 0,21 22 15,-42-21-15,22 21 0,-1-22 0,0 22 16,-21-21-16,21-1 0,-21 22 15,0 0-15,21 0 0,-21 0 16,21 0-16,-21-1 0,0 44 31,0-1-31,0 0 0,0 0 16,0 0-16,0 22 0,0-1 0,-21-21 16,21 21-16,0 1 0,-21-22 0,21 21 15,0-21-15,0 1 0,0-1 16,0 0-16,0 0 0,0 0 0,0 0 15,21-21-15,0 22 0,1-22 16,-1 0-16,0 0 16,0-22-16,21 1 0,-20 0 15</inkml:trace>
  <inkml:trace contextRef="#ctx0" brushRef="#br0" timeOffset="60408.33">14287 9292 0,'0'0'0,"0"-21"0,0 0 16,0 0-16,0 0 0,-21 21 16,0-22-16,0 22 15,0 0-15,0 0 0,-1 0 16,1 22-16,0-22 0,0 21 16,21 0-16,-21 21 0,0-21 15,-1 22-15,22-22 0,0 21 0,-21-21 16,21 22-16,0-1 0,0 0 0,0-20 15,0 20-15,0-21 0,0 0 16,0 0-16,21 1 0,1-1 0,-1 0 16,0-21-16,21 0 0,-21 0 0,22 0 15,-1 0-15,0 0 0,1 0 16,-22 0-16,21-21 0,1 0 0,-1-1 16,0 1-16,-21 0 0,22-21 0,-22 21 15,0-22-15,21 1 0,-20 0 16,-1-1-16,0 1 0,0 0 15,0-22-15,0 22 0,1-22 0,-1 22 16,0-22-16,-21 22 0,0 0 16,21-1-16,-21 1 0,0 0 0,0 21 15,0-1-15,0 1 0,-21 21 16,0 0 0,0 0-16,21 43 0,-22-22 0,22 21 15,-21 0-15,0 1 0,21-1 16,0 22-16,0-22 0,0 21 0,0-20 15,0-1-15,0 0 0,0 1 0,0-1 16,0 0-16,0 1 0,0-1 16,0-21-16,21 0 0,0 22 15,1-43-15,-22 21 0,21 0 0,0-21 16,0 0-16,0 0 0,0 0 16,1 0-16,-1-21 0,0 0 0,0 21 15,0-21-15,0-22 0,1 22 0,-1 0 16,0 0-16,0-22 0,0 22 15,-21-21-15,0 21 0,21 0 0,-21-1 16,0 1-16,22 0 0,-22 0 16,0 42-1,-22 0 1,1 0-16,21 1 16,0-1-16,0 0 0,0 0 15,-21 0-15,21 0 0,0 22 0,0-22 16,0 0-16,0 0 0,0 0 15,21 1-15,0-22 0,1 0 16,-1 21-16,0-21 0,0 0 0,21 0 16,-20 0-16,20 0 0,-21 0 0,21 0 15,-20-21-15,-1-1 0,0 22 16,0-21-16,0 0 0,0 0 0,1-21 16,-1 20-16,-21 1 0,0 0 0,0-21 15,0 21-15,0-1 0,0 1 16,0 0-16,0 0 0,0 0 15,0 42 17,0 0-32,0 0 0,0 0 15,0 22-15,0-22 0,0 0 0,0 0 16,0 0-16,-21 1 0,21-1 16,0 0-16,0 0 0,0 0 0,0 0 15,0 1-15,21-1 16,0-21-1,0 0-15,0 0 0,0 0 0,1-21 16,-1-1-16,0 22 0,0-21 16,0 0-16,0 0 0,-21 0 15,22 0-15,-1-22 0,0 22 0,0 0 16,0 0-16,-21 0 0,21-1 16,1 22-16,-1-21 0,0 21 0,0 0 15,0 0-15,22 0 0,-22 0 0,0 21 16,0-21-16,0 22 0,0-1 15,1 0-15,-22 0 0,0 0 0,21 0 16,0 1-16,0 20 0,-21-21 0,0 0 16,0 22-16,0-22 0,0 0 15,0 0-15,0 0 0,0 0 16,-21-21-16,0 0 0,0 0 16,-1-21-1,22 0 1,0 0-16,0 0 0,0-22 15,0 22-15,22 0 0,-1 0 0,0-21 16,-21 20-16,42-20 0,-21 21 16,1-21-16,-1 20 0,0-20 0,21 21 15,-21 0-15,1 0 0,-1 21 16,0-22-16,0 22 0,0 0 0,0-21 16,1 21-16,-1 0 15</inkml:trace>
  <inkml:trace contextRef="#ctx0" brushRef="#br0" timeOffset="60836.09">16658 9440 0,'0'0'0,"21"0"0,0 0 15,1 0-15,-1 0 16,0-21-16,0 21 0,0-21 0,0 21 16,22-21-16,-22 0 0,0 21 15,0-21-15,0-1 0,1 1 0,-1 0 16,0 21-16,-21-21 0,0 0 16,21 0-16,-21-1 0,0 1 0,0 0 15,-21 21 1,0 0-16,0 0 0,-1 21 15,1 0-15,0 1 0,-21-1 16,21 21-16,-1-21 0,1 22 0,0-22 16,0 21-16,0-21 0,21 22 15,0-22-15,0 0 0,0 0 16,0 0-16,0 0 0,21 1 0,0-1 16,0-21-16,0 21 0,1-21 15,-1 0-15,0 0 0,21 0 0,-21 0 16,1 0-16,-1 0 0,21-21 0,-21 21 15,0-21-15,1-1 0,-1 1 16,21 0-16,-21 21 0,0-21 0,-21 0 16,22 0-16,-1-1 0,-21 1 0,21 0 15</inkml:trace>
  <inkml:trace contextRef="#ctx0" brushRef="#br0" timeOffset="62031.93">14753 8911 0,'-21'0'15,"42"0"-15,-63-21 0,21 21 0,21-21 16,21 0 0,0 21-16,21-21 15,-21 21-15,22 0 0,20-22 0,-20 1 16,20 21-16,1 0 0,-1-21 16,1 21-16,-1 0 0,1 0 0,-1-21 15,-21 21-15,1 0 0,-1 0 16,0 0-16,1-21 0,-22 21 0,0 0 15,0 0-15,-21 21 63,0 0-47,0 0-1,-21-21 63,21 21 16,0 1-31,-21-22 452,0 0-515,0 0 16</inkml:trace>
  <inkml:trace contextRef="#ctx0" brushRef="#br0" timeOffset="62831.58">3789 11240 0,'0'0'0,"-21"0"32,42 0-17,0 0-15,21 0 0,-21 0 0,22 0 16,-1 0-16,-21-22 0,22 22 16,-1 0-16,-21-21 0,21 21 15,-20-21-15,-1 21 0,0 0 0,0 0 16,0 0-16,-42 0 31,0 0-31,0 0 16,0 0-16,-1 0 0</inkml:trace>
  <inkml:trace contextRef="#ctx0" brushRef="#br0" timeOffset="63340.8">3789 11218 0,'-64'43'15,"128"-86"-15,-149 86 0,64-22 0,0-21 16,21 21-16,-21 0 0,-1-21 16,22 21-16,-21 1 0,0-22 0,21 21 15,0 0-15,-21 0 0,0-21 16,21 21-16,-21 0 0,21 1 16,21-22 30,0 0-46,0 0 16,0 0-16,0 0 0,1-22 0,-1 22 16,0 0-16,21 0 0,-21 0 15,1 0-15,-1 0 0,0 0 16,21 0-16,-21 0 0,22 22 0,-22-1 16,0-21-16,0 21 0,0 0 15,1 0-15,-1 0 0,-21 1 0,0-1 16,0 0-16,0 0 0,0 0 0,0 0 15,-21 1-15,-1-1 0,1-21 16,0 21-16,-21 0 0,21 0 0,-22-21 16,22 0-16,-21 21 0,-1-21 0,22 0 15,-21 0-15,0 0 0,20 0 16,1 0-16,-21-21 0,21 21 0,0-21 16,-1 21-16,1-21 0,0 21 15,21-21-15,0 0 31,21 21-15,0 0 0,1 0-16,-1 0 0,0-22 0,0 22 15,0 0-15</inkml:trace>
  <inkml:trace contextRef="#ctx0" brushRef="#br0" timeOffset="63537.2">4445 11599 0,'0'0'0,"21"0"0,0 0 0,0 0 0,1 0 15,-1 0 48</inkml:trace>
  <inkml:trace contextRef="#ctx0" brushRef="#br0" timeOffset="64015.93">5990 11113 0,'0'0'0,"0"-22"0,0 1 0,0 0 16,0 0-16,0 0 0,0 0 16,0-1-16,21 22 15,0 0 1,1 22-16,-1-1 0,0 0 16,0 21-16,0-21 0,0 22 0,1-1 15,-1 0-15,-21 1 16,21-1-16,0 22 0,0-22 0,-21 0 15,0 1-15,0-1 0,21-21 0,-21 21 16,0-20-16,0 20 0,0-21 16,0 0-16,0 0 0,0 1 0,0-1 15,0-42 17,0-1-17,0 1-15</inkml:trace>
  <inkml:trace contextRef="#ctx0" brushRef="#br0" timeOffset="64288.77">6435 11049 0,'0'0'0,"-22"0"31,1 21-31,-21-21 0,21 43 16,0-22-16,-22 0 0,22 21 0,-21 1 15,21-1-15,-22-21 0,1 21 0,0 1 16,20-1-16,-20 0 0,21 1 16,-21-1-16,20-21 0,1 22 0,0-22 15,0 0-15,0 0 0,21 0 0,-21-21 16,21 21 0,21-21-1,0 0-15,0-21 0,0 0 0,0 0 16,22 0-16,-22 0 0,21-1 15</inkml:trace>
  <inkml:trace contextRef="#ctx0" brushRef="#br0" timeOffset="65032.87">6731 11134 0,'21'0'15,"-42"0"-15,42 21 31,-21 0-31,0 0 0,0 0 16,0 22-16,0-22 0,-21 21 0,21-21 16,0 22-16,0-1 0,-21 0 15,0-20-15,21 20 0,-22-21 0,22 21 16,0-20-16,-21-1 0,21 21 0,-21-21 16,21 0-16,-21-21 0,21 22 15,0-1-15,0-42 31,0-1-31,0 1 16,0-21-16,0 21 16,0 0-16,0-22 0,0 22 0,0-21 15,21-1-15,0 1 0,-21 0 16,21-1-16,1 1 0,-22 0 0,21-1 16,0 22-16,0-21 0,21 21 0,-20 0 15,-1 21-15,21 0 0,-21 0 16,22 0-16,-22 0 0,0 21 0,21 21 15,-21-21-15,1 0 0,-1 22 0,0-1 16,0 0-16,-21 1 0,0-22 16,0 21-16,0 1 0,0-22 0,0 21 15,0-21-15,0 0 0,0 1 0,-21-1 16,21 0-16,-21-21 0,21 21 16,-21-21-16,21-21 31,0 0-31,0 0 0,0-22 15,0 22-15,21 0 0,0-21 16,0-1-16,0 1 0,0 0 0,1-1 16,-1 1-16,0 0 0,21-1 0,-21 22 15,1 0-15,-1 0 0,21 0 16,-21-1-16,0 22 0,22 0 0,-22 0 16,0 0-16,0 22 0,0-1 0,1 0 15,-1 0-15,0 21 0,-21-20 16,0 20-16,21 0 0,-21 1 15,0-1-15,0-21 0,0 21 0,0 1 16,0-22-16,0 21 0,0-21 0,0 1 16,0 20-16,0-21 0,-21-21 15,21 21-15,0 0 0,-21 1 16,21-44 15,0 1-31,0 0 16,21 0-16,0 0 0</inkml:trace>
  <inkml:trace contextRef="#ctx0" brushRef="#br0" timeOffset="65528.59">8424 11028 0,'0'21'16,"-21"-21"-1,21 21-15,0 22 0,-21-22 0,0 21 16,21-21-16,-21 22 0,21 20 0,-22-21 16,1 1-16,21-1 0,-21 0 15,0 1-15,0-1 0,0 0 0,-1 1 16,1-1-16,0-21 0,0 0 16,0 22-16,0-22 0,21 0 0,-22-21 15,22 21-15,-21 0 0,21-42 31,0 0-31,0 0 16,0 0-16,21-22 16,1 22-16,-22 0 0,21-21 0,0-1 15,-21 22-15,21-21 0,0 21 0,-21 0 16,21-1-16,1 22 16,-1 0-16,0 22 15,0-1-15,-21 0 0,21 21 0,0-21 16,1 1-16,-22 20 0,21-21 15,0 0-15,0 0 0,0 1 16,0-22-16,1 21 0,-22 0 0,21-21 16,0 0-16,0 0 0,0 0 0,0 0 15,1 0-15,-1 0 16,0 0-16,-21-21 0,0 0 16,21 21-16,-21-22 0,0 1 15,21 21-15,-21-21 0,0 0 0,21 0 16</inkml:trace>
  <inkml:trace contextRef="#ctx0" brushRef="#br0" timeOffset="67969.19">10245 11070 0,'-22'0'0,"22"21"15,0 1 1,0-1 0,22-21-1,-1 0-15,0 0 0,0 0 0,21-21 16,-20 21-16,20-22 0,-21 1 0,21 0 15,1 21-15,-1-21 0,0 0 16,1 0-16,-1-1 0,-21 1 16,22 0-16,-22 0 0,0 0 0,-21 0 15,0-1-15,0 1 0,0 0 0,-21 0 16,0 21-16,-1 0 0,-20 0 16,0 0-16,-1 0 0,1 0 0,0 0 15,21 0-15,-22 21 0,1 0 16,0 0-16,20 1 0,-20-1 0,21 21 15,21-21-15,0 22 0,0-1 0,0-21 16,0 21-16,0 1 0,0-22 16,21 21-16,0-21 0,0 1 0,22-1 15,-22 0-15,0 0 0,21-21 16,-20 0-16,20 0 0,-21 0 16,21 0-16,-20 0 0,20 0 0,-21 0 15,0 0-15,-21-21 16,-21 0-1,0 21-15,0 0 0,0 0 16,-1 0-16,-20 0 0,21 0 0,-21 0 16,-1 21-16,22-21 0,-21 21 15,21 0-15,-1 0 0,-20 1 16,21-1-16,0 0 0,0 0 0,21 21 16,0-20-16,0-1 0,0 21 15,0-21-15,0 0 0,0 1 0,21-1 16,-21 0-16,42-21 0,-21 21 0,0-21 15,22 0-15,-22 0 0,21 0 0,1 0 16,-1 0-16,0 0 0,1 0 16,-1-21-16,21 0 0,-20 0 0,-1-1 15,22 1-15,-22 0 0,0 0 0,1 0 16,-1-22-16,-21 22 0,0 0 16,0-21-16,-21 21 0,22-1 0,-22-20 15,0 21-15,0 0 0,0 0 16,-22 21-1,22 21 1,-21 21-16,21-21 0,0 0 16,0 1-16,-21 20 0,21-21 15,0 0-15,0 22 0,0-22 0,0 0 16,0 0-16,0 0 0,-21 0 0,21 1 16,0-1-16,0-42 31,21 21-16,0-22-15,0 1 0,-21 0 16,22 0-16,-1 0 0,0 0 16,0-1-16,0 1 0,0-21 0,1 21 15,-1 0-15,0-1 0,0 22 0,-21-21 16,21 21-16,0 0 16,-21 21-16,0 1 15,0-1-15,22 0 0,-22 0 16,0 0-16,0 0 0,21 1 15,-21-1-15,21 0 0,0 0 0,-21 0 16,21 0-16,0-21 0,1 22 0,-1-22 16,21 0-16,-21 21 15,0-21-15,22 0 0,-22 0 0,21 0 0,-21 0 16,22 0-16,-1-21 0,-21 21 16,22-22-16,-22 1 0,21 0 0,-21 0 15,0 0-15,22-22 0,-22 22 16,0-21-16,0-22 0,0 22 0,-21-21 15,22 20-15,-1-20 0,-21 20 0,21-20 16,-21 21-16,0-1 0,0 1 16,0 0-16,21 20 0,-21 1 0,0 0 15,0 0-15,-21 21 16,21 21 0,-21 0-16,21 0 0,-21 1 0,-1 20 15,22-21-15,-21 21 0,21 1 0,0-1 16,0 22-16,0-22 15,-21 0-15,21 1 0,0 20 0,0-42 16,0 22-16,0-1 0,0-21 0,0 0 16,21 0-16,0 1 0,1-1 15,-1-21-15,0 0 0,0 0 0,0 0 16,0 0-16,1 0 0,20 0 0,-21-21 16,0 21-16,0-22 0,22 1 15,-22 0-15,0 0 0,-21-21 0,21 20 16,0 1-16,-21-21 0,0 21 0,0-22 15,0 22-15,0 0 0,0 0 16,22 0-16,-22 42 16,0 0-1,0 21-15,0-20 0,0 20 16,-22-21-16,22 21 0,0-20 16,0 20-16,0-21 0,0 0 0,0 0 15,0 22-15,22-22 0,-1 0 0,0-21 16,0 21-16,0-21 0,0 0 0,1 0 15,-1 0-15,21 0 0,-21 0 16,0 0-16,22 0 0,-22 0 0,0-21 16,21 0-16,-20 0 0,-1-22 0,0 22 15,21-21-15,-21 0 0,1-1 16,-1 1-16,0-22 0,0 22 16,-21-21-16,21 20 0,0-20 0,1 20 15,-22 1-15,0 0 0,21-1 16,-21 22-16,0-21 0,0 21 0,0 0 15,-21 42 1,21 0-16,-22 0 16,1 0-16,21 0 0,-21 22 0,21-1 15,0 0-15,0 22 0,0-22 0,0 1 16,-21 20-16,21-21 0,0 22 16,0-22-16,0 1 0,0-1 15,0-21-15,21 21 0,-21-20 0,21-1 0,0 0 16,1 0-16,-1 0 0,0-21 0,0 0 15,0 0-15,22 0 16,-22 0-16,0 0 0,0 0 0,21 0 16,-20-21-16,-1 0 0,0 0 0,0 0 15,21-22-15,-20 22 0,-1 0 16,-21-21-16,21 20 0,0-20 0,0 21 16,-21 0-16,0 0 0,0-1 15,0 44 1,0-1-1,0 0-15,0 0 0,0 0 0,0 0 16,0 1-16,0-1 0,0 0 0,0 0 16,0 0-16,21 0 0,1 1 15,-1-22-15,-21 21 0,21-21 16,0 0-16,0 0 0,22 0 0,-22 0 16,0 0-16,0 0 0,43 0 15,-43-21-15,0-1 0,0 1 16,0 21-16,-21-21 0,21-21 0,1 21 15,-22-1-15,21-20 0,-21 21 0,0 0 16,0-22-16,0 22 0,0 0 16,0-21-16,0 21 0,0-1 15,0 44 1,0-1-16,0 0 16,0 0-16,0 21 0,0-20 0,0 20 15,0 0-15,0 1 0,0-1 16,0 0-16,0 1 0,0-1 0,0 0 15,0 1-15,0 20 0,21-21 16,-21 1-16,21 20 0,-21 1 0,0-1 16,0 1-16,21-1 0,-21 1 0,0-1 15,0 1-15,0-22 0,0 22 16,0-1-16,0-21 0,0 1 0,0-22 16,-21 21-16,21-21 0,0 1 0,-21-22 15,0 0 1,0 0-16,21-22 15,-22 22-15,22-21 16,0 0-16,-21 0 0,21 0 0,0-22 16,0 22-16,0 0 0,0-21 15,0 21-15,0-22 0</inkml:trace>
  <inkml:trace contextRef="#ctx0" brushRef="#br0" timeOffset="68244.03">13271 10922 0,'0'0'0,"22"0"15,-1 0-15,0 0 16,0 0-16,21-21 0,-20 21 15,20 0-15,-21 0 0,0-21 0,22 21 16,-22 0-16,21 0 0,-21-21 0,0 21 16,1 0-16,-1 0 0,-21-22 15,21 22-15,-21-21 16,0 0-16,-21 21 16</inkml:trace>
  <inkml:trace contextRef="#ctx0" brushRef="#br0" timeOffset="68436.92">13081 10710 0,'0'0'0,"-21"0"0,0 0 0,-1 0 15,1 0 1,0 0 62,0-21-78</inkml:trace>
  <inkml:trace contextRef="#ctx0" brushRef="#br0" timeOffset="68655.8">11811 11028 0,'0'0'0,"-42"0"16,-22 21 0,64 0-16,21-21 15,22 0-15,-22 0 16,0 0-16,21 0 0,1 0 16,20 0-16,-21 0 0,1-21 0,20 21 15,-20 0-15,20 0 0,-21-21 0,22 21 16,-22 0-16,1 0 0</inkml:trace>
  <inkml:trace contextRef="#ctx0" brushRef="#br0" timeOffset="69184.49">15748 10816 0,'0'0'0,"0"-21"0,0 0 16,0 0-16,0 0 0,0-1 15,0 1-15,-21 21 16,21 21-1,0 1-15,-21-1 0,21 21 16,-22 0-16,22 1 0,0-1 0,0 0 16,0 22-16,0-22 0,0 22 15,0-1-15,-21-20 0,21 20 16,-21-21-16,21 1 0,-21 20 0,0-42 16,21 22-16,-21-1 0,21-21 0,-22 0 15,22 1-15,-21-1 0,21 0 16,0-42-1,0 0 1,0-1-16</inkml:trace>
  <inkml:trace contextRef="#ctx0" brushRef="#br0" timeOffset="69640.24">15579 10943 0,'0'0'0,"0"-21"0,0-21 16,0 21-16,0-22 0,0 22 0,0-21 15,0 21-15,0-1 0,0-20 0,0 21 16,0 0-16,21-22 0,0 22 16,0 0-16,21 0 0,-20 0 0,20 0 15,21 21-15,-20 0 0,20 0 16,1 0-16,-1 21 0,1 21 0,-1-21 16,-20 22-16,-1-22 0,0 21 0,1 0 15,-43-20-15,0 20 0,0 0 16,0-21-16,-43 22 0,1-22 0,0 21 15,-22-21-15,22 1 0,-22 20 16,1-21-16,20 0 0,-20 0 16,21 1-16,-1-22 0,1 0 0,0 21 15,-1-21-15,22 0 0,0 0 0,0 0 16,0 0-16,21-21 0,21 42 31,0 0-31,0 0 16,0 0-16,0 22 0,1-22 15,20 21-15,-21-21 0,0 22 16,0-22-16,1 0 0,-1 0 0,0 0 16,0 0-16,0 1 0,0-22 15,1 21-15,-1-21 0,0 0 16,0 0-16,0 0 0,0 0 16,1-21-1,-22-1-15,21 1 0</inkml:trace>
  <inkml:trace contextRef="#ctx0" brushRef="#br0" timeOffset="69996.03">16341 11155 0,'0'0'15,"21"0"1,0 0-16,0 0 16,0 0-16,0-21 0,1 21 15,-1 0-15,0 0 0,0-21 16,0 21-16,22-22 0,-22 22 15,0-21-15,21 21 0,-21-21 0,1 21 16,-1 0-16,-21-21 0,0 0 16,0 0-1,-21 21-15,-1 0 0,-20 0 16,21 0-16,-21 0 0,-1 21 0,1 0 16,21 0-16,-22 0 0,22 0 0,-21 22 15,21-22-15,0 21 16,21 1-16,0-22 0,0 21 0,0-21 15,0 22-15,0-22 0,0 0 0,21 0 16,0-21-16,0 21 0,0-21 16,0 0-16,22 0 0,-22 0 0,21 0 15,1 0-15,-22 0 0,21-21 0,0 0 16,1 0-16,20 0 0,-20-1 16,-1-20-16</inkml:trace>
  <inkml:trace contextRef="#ctx0" brushRef="#br0" timeOffset="72013.88">17526 10605 0,'0'0'0,"0"-43"0,0 1 0,0 21 0,-21-22 15,0 22-15,-1 0 0,1 0 16,0 21-16,0 0 0,0 0 0,0 0 16,-1 21-16,1 0 15,0 22-15,21-1 0,-21 0 0,0 22 16,21-1-16,-21 1 0,-1-1 0,22 1 15,-21 20-15,0-20 0,21 21 16,-21-1-16,0-20 0,0 20 0,21 1 16,0-21-16,0 20 0,-22 1 0,22 0 15,-21-1-15,21 1 0,-21 0 16,21-1-16,-21 22 0,0-21 16,0 21-16,-1-22 0,1 22 0,-21-21 15,0 21-15,20-22 0,-20 1 0,0-22 16,21 1-16,-1-1 0,1-20 15,0-1-15,21 0 0,0-20 0,0-1 16,42-21-16,-20 0 0,-1 0 16,-21-21-16,21 21 0,21-22 0,-21 1 15,22-21-15,-1 0 0,0 20 0,-20-20 16,20 0-16,0-22 0,1 22 0,-1-22 16,0 22-16,1-21 0,-22-1 15,21-21-15,-21 22 0,22-22 0,-22 22 16,-21-22-16,0-21 0,0 22 15,0-1-15,-21 0 0,-1 22 0,-20-1 16,0 1-16,-1-1 0,1 43 16,0-21-16,21 21 0,-22-1 0,22 1 15,0 21-15,0 0 0,0 0 0,42 0 47,0-21-47,0 21 0,21 0 0,1-21 16,-1 0-16,0 0 0,1 21 15,-1-22-15,22 1 0,-22 0 0,0 0 16,1 0-16,-1 0 0,0-22 0,1 22 16,-22-21-16,21 21 15,-21-22-15,-21 22 0,21 0 0,-21 0 16,0 0-16,0-1 0,0 1 16,0 42 15,0 1-31,0-1 0,0 0 0,0 0 15,0 0-15,0 0 0,0 1 16,0 20-16,0-21 0,0 0 0,0 0 16,22 1-16,-1-1 0,0 0 15,0-21-15,0 0 16,0 0-16,22 0 0,-22 0 0,0 0 16,0 0-16,0-21 0,1 0 15,20 21-15,-21-22 0,0 1 16,22-21-16,-22 21 0,0 0 0,0-22 15,0 22-15,0-21 0,1 21 0,-22-1 16,0 1-16,0 0 0,0 0 0,0 0 16,-22 21-1,1 0-15,0 0 0,0 0 0,0 0 16,0 21-16,-1 0 0,1 0 0,0 0 16,0 1-16,21-1 0,0 21 15,0-21-15,0 22 0,0-22 0,0 0 16,0 21-16,0-21 0,21 1 0,-21-1 15,21-21-15,22 21 16,-22-21-16,0 0 0,21 0 0,1 0 16,-1 0-16,0 0 0,1 0 0,-1 0 15,0-21-15,1 21 0,-1-21 16,0-1-16,1 1 0,-22 0 0,21-21 16,-21 21-16,0-1 0,1-20 0,-22 21 15,0-21-15,21 20 0,-21 1 16,0 0-16,-21 21 15,21 21 1,-22 0-16,22 1 16,-21-1-16,21 21 0,0-21 0,-21 22 15,21-22-15,-21 0 0,21 0 16,0 0-16,-21 0 0,21 1 0,0-1 16,0 0-1,21-21 1,-21-21-16,21 0 0,0 21 15,-21-22-15,0 1 0,21 0 16,1-21-16,-1 21 0,-21-1 0,21-20 16,0 21-16,0 0 0,0 0 0,1-1 15,-1 1-15,0 0 0,0 21 16,0 0-16,0 0 0,1 0 0,-1 0 16,-21 21-16,0 0 0,21 1 15,-21-1-15,0 21 16,21-21-16,-21 0 0,0 1 0,0-1 15,0 0-15,21 0 0,0 0 0,-21 0 16,22-21-16,-1 22 0,0-22 16,0 0-16,0 0 0,0 0 15,1 0-15,-1 0 0,0-22 0,0 1 16,0 21-16,0-21 0,-21 0 16,22 0-16,-1 0 0,0-1 0,0-20 15,0 21-15,22-21 0,-22 20 16,0 1-16,0-21 0,0 21 0,0 0 0,1-1 15,-1 1-15,0 21 16,0 0-16,-21 21 63,21-21-32,-21-21-16,0 0 1,-21 21 15,0 0-31,0 0 16,0 0-16,-1 0 0,1 21 16,0 0-16,0 1 15,0-1-15,21 0 0,0 21 0,-21-21 16,-1 1-16,22-1 0,0 21 0,0-21 15,0 0-15,0 1 0,0 20 16,0-21-16,0 0 0,0 0 0,22-21 16,-1 22-16,0-1 0,0-21 0,21 0 15,1 0-15,-1 21 0,0-21 16,1 0-16,-1 0 0,0 0 16,1 0-16,-1-21 0,-21 0 0,22-1 15,-1 1-15,0 0 0,-21 0 16,22 0-16,-22 0 0,0-22 0,0 22 15,0-21-15,-21 21 0,0-22 0,0 22 16,0 0-16,0 0 0,0 0 0,0-1 16,-21 22-1,0 0-15,0 0 0,0 0 0,0 0 16,-1 22-16,1-1 0,0 0 0,0 0 16,0 21-16,21-20 0,0 20 15,0 0-15,0-21 0,0 1 0,0 20 16,0-21-16,0 0 0,21 0 15,0-21-15,0 22 0,0-1 16,1-21-16,-1 0 0,21 0 0,-21 21 16,0-21-16,22 0 0,-22 0 0,0 0 15,0 0-15,0-21 0,1 0 16,-1 21-16,0-22 0,-21 1 0,0 0 16,21 21-16,-21-21 0,0 0 15</inkml:trace>
  <inkml:trace contextRef="#ctx0" brushRef="#br0" timeOffset="92816.28">3852 13039 0,'0'0'0,"21"0"16,1 0-1,-22-21-15,21 21 16,0 0-16,-21-22 15,0 1-15,21 21 16,-21-21 0,0 0-16,0 0 15,0 0 1,-21 21 0,0 0-16,0 0 15,-1 0-15,1 21 16,0-21-16,0 21 0,0 0 0,0 0 15,-22-21-15,22 43 16,-21-22-16,21 0 0,-22 21 0,22-21 16,0 22-16,-21-22 0,20 21 15,1 1-15,0-22 0,0 21 0,21 0 16,0-20-16,0 20 0,0 0 0,0 1 16,0-1-16,0 0 0,0-21 15,21 22-15,-21-1 0,21-21 0,0 0 16,1 22-16,-1-22 0,0 0 15,0-21-15,0 21 0,0-21 16,22 0-16,-22 21 0,0-21 0,21 0 16,-20 0-16,20 0 0,-21 0 0,0-21 15,22 21-15,-22-21 0,0 0 16,21 0-16,-21 0 0,1-1 16,-1 1-16,-21 0 0,0 0 0,21 0 15,-21 0-15,0-1 0,0 1 16,0-21-16,0 21 0,0 0 0,-21-1 15,0 22-15,-1-21 0,1 21 16,0 0-16,0 0 0,-21 0 16,20 0-16,1 21 0,0 1 0,0-1 15,-21 0-15,20 0 0,1 0 16,0 0-16,0 1 0,21 20 0,0-21 16,-21 0-16,21 0 0,0 1 15,0-1-15,0 0 0,0 0 16,0 0-16,21-21 15,0 0-15,0 0 0,0 0 16,1 0-16,-1-21 0</inkml:trace>
  <inkml:trace contextRef="#ctx0" brushRef="#br0" timeOffset="93579.72">4635 13462 0,'0'21'63,"0"-42"30,-21 21-61,0 0-17,21 21-15,-21 0 16,21 1-16,0-1 16,0 0-16,21-21 46,0 0-46,0-21 16,-21 0-16,0-1 0,0 1 16,0 0-1,0 0 17,-21 21-17,0 0 1,21 21-16,-21 0 15,21 0-15,-21-21 0,21 22 16,0-1 0</inkml:trace>
  <inkml:trace contextRef="#ctx0" brushRef="#br0" timeOffset="94094.49">6265 13102 0,'0'0'0,"0"-21"0,-21 0 0,21 0 15,0 0-15,0-22 0,0 22 0,-21 0 16,21 0-16,0-22 0,0 22 16,0-21-16,0 21 0,0 0 0,0-1 15,0 1-15,0 0 0,0 0 16,0 42-1,0 0 1,0 22-16,0-22 0,0 42 0,0-20 16,0-1-16,0 21 0,0-20 15,0 20-15,0-20 0,0-1 0,0 21 16,0-20-16,0-1 0,0 0 0,0 1 16,0-22-16,0 21 0,0 1 15,0-22-15,-21 0 0,21 0 0,0 0 16,-21 0-16,21 1 15,0-44 1,0 1 0,0 0-16,0 0 15,0 0-15,-22-22 0</inkml:trace>
  <inkml:trace contextRef="#ctx0" brushRef="#br0" timeOffset="94456.28">6054 13018 0,'0'0'0,"-22"-22"0,22 1 0,0 0 16,0 0-16,0 0 16,0 0-16,0-1 0,0 1 0,22 0 15,-1 0-15,0-21 0,21 20 16,-21 1-16,22 0 0,-22 0 0,21 21 16,22-21-16,-22 21 0,0 0 15,22 0-15,-22 0 0,1 21 16,-1 0-16,0 0 0,1 22 0,-1-22 15,-21 0-15,-21 21 0,0 1 0,0-22 16,0 21-16,0-21 0,-21 22 16,-21-22-16,-1 0 0,22 21 0,-21-21 15,-22 1-15,22-1 0,0 0 16,20 0-16,-20 0 0,21-21 0,-21 21 16,20-21-16,1 0 0,0 22 15,42-22 32,0 0-47,1-22 0,-1 22 16,21-21-16,-21 0 0,22 21 0</inkml:trace>
  <inkml:trace contextRef="#ctx0" brushRef="#br0" timeOffset="94828.96">7662 12827 0,'0'0'0,"0"-21"16,0 0-16,0 0 15,-21 21 1,21-22-16,-21 22 0,-21 0 16,20 0-16,1 0 0,-21 0 0,21 0 15,-22 22-15,1-1 0,21-21 0,-21 42 16,20-21-16,1 0 0,-21 22 15,21-1-15,0-21 0,-1 22 0,1-1 16,0 0-16,21 1 0,-21-1 0,21 0 16,0-21-16,0 22 15,0-22-15,0 21 0,0-21 0,0 1 0,21-1 16,21 0-16,-20 0 16,20-21-16,-21 21 0,21-21 15,-20 0-15,20 0 0,0 0 0,1 0 16,-1 0-16,-21-21 0,21 0 0,1 21 15,-1-21-15,-21 0 0,22-1 16,-22 22-16,0-21 0,0 0 0,0 0 16,0 0-16,1 0 0</inkml:trace>
  <inkml:trace contextRef="#ctx0" brushRef="#br0" timeOffset="95601.4">8340 12806 0,'0'0'0,"0"-42"0,0 20 0,0 1 0,21 0 16,-21 0-16,0 0 0,0 0 15,0-1-15,0 44 32,0-1-32,0 0 15,0 21-15,0 1 0,0-22 0,0 21 16,0 0-16,0 22 0,0-22 0,0 1 15,-21-1-15,21-21 0,-22 21 16,22 1-16,0-22 0,0 21 16,-21-21-16,21 1 0,-21-1 0,21 0 15,-21 0-15,21 0 0,0 0 16,0 1-16,-21-22 31,21-22-15,0 1-16,0 0 15,0 0-15,0 0 0,0 0 0,0-1 16,0 1-16,0 0 0,0 0 0,0 0 16,0 0-16,21 21 0,0 0 15,0 0-15,0 21 16,1 0 0,-1 0-16,-21 0 15,0 0-15,21 1 0,0-1 0,-21 0 16,21 0-16,0 0 0,-21 0 0,22 1 15,-1-22-15,0 21 0,0-21 16,0 0-16,0 0 0,1 0 0,20 0 16,-21 0-16,21 0 0,-20 0 0,-1 0 15,21-21-15,-21-1 0,22 1 16,-22 0-16,0 0 0,21 0 0,-21 0 16,1-22-16,-1 22 0,0-21 0,0-1 15,-21 1-15,21 0 16,-21-1-16,0-20 0,0 21 0,0-1 15,-21 1-15,-21 0 0,21-1 0,-22 22 16,22-21-16,-21 21 0,-1-1 16,1 22-16,-21 0 0,20 0 0,-20 0 15,20 0-15,1 0 0,0 0 0,-1 22 16,1-1-16,21 0 0,0 21 16,0-21-16,-1 22 0,22-1 0,0 0 15,0-20-15,0 20 0,0 0 16,0-21-16,22 1 0,-22 20 0,21-21 15,0 0-15,0 0 0,0 1 0,0-22 16,22 21-16,-22-21 0,21 0 16,-21 0-16,22 0 0,-1 0 0,0 0 15,1 0-15,-1-21 0,0-1 16</inkml:trace>
  <inkml:trace contextRef="#ctx0" brushRef="#br0" timeOffset="96240.22">9779 13081 0,'21'0'16,"0"0"-16,-21-21 0,0 0 15,0 0-15,0-1 0,0 1 16,0 0-16,0 0 0,0 0 16,0-22-16,-21 22 0,0 0 0,0 0 15,0 0-15,-22 0 0,22 21 0,0 0 16,-21 0-16,-1 0 0,22 0 16,-21 21-16,-1 0 0,1 0 0,21 21 15,-21 1-15,20-1 0,-20 0 0,21 22 16,0-22-16,21 1 15,0-1-15,-21 21 0,21-20 0,0-22 16,0 21-16,0-21 0,0 22 0,0-22 16,21 0-16,0 0 0,0-21 15,0 0-15,0 0 0,1 0 0,-1 0 16,0 0-16,21 0 0,-21-21 0,1 21 16,20-21-16,-21 0 0,0 0 15,22-1-15,-22 1 0,0-21 0,0 21 16,0-22-16,0 22 0,1-21 0,-22 0 15,0-1-15,0 1 0,21 21 16,-21-22-16,0 22 0,0-21 0,0 21 16,0 42 15,0 0-31,0 21 0,0-20 16,0 20-16,0-21 0,0 21 0,0 1 15,0-22-15,21 21 0,-21-21 16,21 1-16,0-1 0,-21 0 0,21 0 15,1 0-15,-1 0 0,0-21 0,0 22 16,0-22-16,0 0 16,1 0-16,-1 0 0,0 0 0,0 0 15,0 0-15,-21-22 0,21 1 0,1 0 16,-1 0-16,-21 0 0,21 0 16</inkml:trace>
  <inkml:trace contextRef="#ctx0" brushRef="#br0" timeOffset="96569.8">10520 12552 0,'0'-21'16,"0"42"-16,0-63 0,-21 42 16,-1 0-1,22 21-15,0 0 16,-21 0-16,21 21 15,-21 1-15,21-22 0,0 42 0,0-20 16,0-1-16,0 0 0,0 22 0,0-22 16,-21 1-16,21-1 0,-21 0 15,21 1-15,-21-22 0,21 21 0,0-21 16,0 22-16,-22-22 0,22 0 0,-21 0 16,21 0-16,0 0 0,0 1 15,0-1-15,-21-21 0,21 21 0,0 0 16,0-42 15,21 21-31,0-21 0,1 0 0</inkml:trace>
  <inkml:trace contextRef="#ctx0" brushRef="#br0" timeOffset="97188.19">11091 13187 0,'0'0'0,"21"-21"0,1 21 16,-1 0-16,-21-21 0,0-1 15,21 22-15,-21-21 0,0 0 16,0 0-16,0 0 0,0 0 0,0-1 16,-21 1-16,0 0 15,-1 0-15,1-21 0,0 20 0,-21 1 16,21 0-16,-1 0 0,1 21 0,-21 0 15,21 0-15,0 0 0,-1 21 16,1 0-16,0 0 0,0 1 0,0 20 16,0 0-16,-1-21 0,1 22 0,0-1 15,21 0-15,0 1 0,-21-1 16,21 0-16,0-20 0,0 20 0,0-21 16,0 21-16,0-20 0,0-1 0,0 0 15,0 0-15,21 0 0,-21 0 0,21-21 16,0 0-16,1 0 0,-1 0 15,0 0-15,0 0 16,0 0-16,0-21 0,1 0 0,-1 0 16,0 0-16,0-22 15,0 22-15,-21 0 0,0-21 0,21 21 16,-21-22-16,22 22 0,-22-21 0,0 21 16,0-1-16,0 1 0,0 0 15,0 0-15,21 21 0,-21 21 16,0 0-16,0 0 15,0 1-15,0-1 0,0 0 16,0 21-16,0-21 0,0 1 0,0-1 16,0 0-16,0 0 0,0 0 0,0 0 15,21 1-15,0-1 16,0-21-16,0 21 0,1-21 16,-1 0-16,0 0 0,0 0 15,0 0-15,0 0 0,1 0 16,-1-21-16,0 0 0,0-1 15,-21 1-15,21 0 0,0-21 16,-21 21-16,0-1 0</inkml:trace>
  <inkml:trace contextRef="#ctx0" brushRef="#br0" timeOffset="97576.97">10414 12785 0,'0'0'0,"-21"0"0,0 0 0,-1 0 0,22-21 16,0-1 15,22 1-31,-1 21 15,21 0-15,-21 0 0,22-21 16,-1 21-16,0 0 0,1 0 0,-1-21 16,0 21-16,1 0 0,-1 0 0,21-21 15,-20 21-15,-1 0 0,0-21 16,-20 21-16,20 0 0,0 0 0,-21 0 16,1 0-16,-1 0 0,0-22 0,0 22 15,-42 0 32,0 0-47,0 0 16</inkml:trace>
  <inkml:trace contextRef="#ctx0" brushRef="#br0" timeOffset="109596.62">3619 14796 0,'0'-22'0,"22"22"110,-1 0-95,0 0 1,0 22-1,0-22-15,-21 21 0,21-21 0,1 0 16,-1 21-16,0-21 0,0 0 0,0 21 16,0-21-16,1 0 0,20 0 15,-21 0-15,0 0 0,0 0 0,22 0 16,-22 0-16,0 0 16,21 0-16,-20 0 0,-1-21 0,0 21 15,21-21-15,-21 21 0,1-21 16,-1 21-16,0-22 0,-21 1 15,21 21-15,-21-21 0,0 0 16,0 0-16,0 0 16,-21 21-1,0 0 1,0 0-16,-1 21 16,22 0-16,0 0 15,-21 0-15,21 0 0,-21 1 0,21 20 16,0-21-16,-21 21 15,21-20-15,0 20 0,0 0 0,0 1 16,0-22-16,0 21 0,-21 0 16,21 1-16,0-1 0,0 0 0,0-20 15,0-1-15,0 21 0,0-21 0,0 0 16,0 1-16,0-1 0,0 0 16,0 0-16,0 0 15,0-42 48,-21 0-63,21 0 15,0 0-15</inkml:trace>
  <inkml:trace contextRef="#ctx0" brushRef="#br0" timeOffset="109973.15">3810 15367 0,'0'0'0,"21"0"47,0 0-47,0 0 0,1 0 15,-1 0-15,0 0 0,21 0 0,-21-21 16,1 0-16,20 21 0,-21 0 0,0 0 16,0-21-16,1 21 0,-1 0 15,0 0-15,0 0 0,0-22 0,0 22 16,1 0-16,-1 0 16,-21-21 62,21 21-78,0 0 15,-21-21-15</inkml:trace>
  <inkml:trace contextRef="#ctx0" brushRef="#br0" timeOffset="110703.73">4953 15113 0,'-21'0'31,"0"0"-31,-1 0 16,22 21 0,22-21 31,-1 0-47,0 0 15,-21-21 1,0 0 15,-21 21-15,0 0-16,-1 0 15,1 0 1,21 21-16,-21-21 0,21 21 16,0 0-1,21-21 32,0 0-47,1 0 0,-22-21 16,21 21-16,-21-21 15,21 21-15,-21-21 16,0 0-16,0 0 16,-21 21-1,0 0-15,-1 0 47,1 0-31,21 21-1,0 0 17,21-21 14,-21 21-30,22-21 0</inkml:trace>
  <inkml:trace contextRef="#ctx0" brushRef="#br0" timeOffset="111265.41">6392 14669 0,'0'0'0,"0"-22"0,0 1 31,0 42-15,21-21-1,1 22-15,-1-1 0,21 21 0,-21-21 16,0 0-16,22 22 0,-22-1 16,21-21-16,-21 22 0,1-1 0,20-21 15,-21 21-15,0 1 0,22-1 0,-22-21 16,0 22-16,0-22 0,0 0 15,-21 0-15,21 0 0,-21 0 0,22 1 16,-22-1-16,0 0 16,0-42 15,0 0-15,0-1-16,0 1 0,0 0 15,0 0-15,0 0 0</inkml:trace>
  <inkml:trace contextRef="#ctx0" brushRef="#br0" timeOffset="111588.23">7154 14753 0,'0'0'0,"0"-21"31,-21 21-31,0 0 0,0 0 16,0 0-16,-1 21 15,1 0-15,-21-21 0,21 22 0,-22-1 16,22 0-16,-21 0 0,0 0 0,20 22 16,-20-22-16,0 0 0,21 21 15,-1-21-15,-20 1 0,21 20 0,0-21 16,0 21-16,-1-20 0,1-1 16,0 0-16,0 0 0,21 0 0,0 0 15,-21 1-15,21-1 0,-21-21 0,42-21 47,0 21-47,0-22 16,0 1-16,22 0 0,-22 0 15,21 0-15</inkml:trace>
  <inkml:trace contextRef="#ctx0" brushRef="#br0" timeOffset="112400.76">7493 14796 0,'0'21'32,"0"0"-17,-21 0-15,21 0 0,0 0 16,0 1-16,0 20 0,0-21 0,-21 0 15,21 22-15,0-22 0,0 0 16,-22 21-16,22-21 0,0 1 0,0-1 16,0 0-16,0 0 0,0 0 15,0 0-15,-21-21 0,21 22 16,0-44 15,0 1-31,0 0 16,0 0-16,0 0 0,0-22 15,0 22-15,0-21 0,0 21 0,21-22 16,-21 1-16,0 21 0,0-21 16,0-1-16,22 22 0,-1 0 0,-21 0 15,21 0-15,0-1 0,-21 1 0,21 21 16,0 0-16,1 0 16,-1 21-16,0 1 0,-21-1 15,21 0-15,-21 0 0,0 0 16,21 0-16,-21 22 0,21-22 0,-21 0 15,22 21-15,-22-20 0,0-1 0,0 0 16,0 0-16,0 0 16,21 0-16,-21 1 0,21-22 47,0-22-47,-21 1 15,0 0-15,0 0 0,21 0 16,0-22-16,1 22 0,-22 0 0,21-21 15,0-1-15,0 22 0,0-21 0,0 0 16,22 20-16,-22 1 0,0-21 16,0 21-16,0 21 0,1-21 0,-1 21 15,0 0-15,0 0 0,0 0 16,-21 21-16,0 0 16,21 0-16,-21 0 0,0 0 0,0 1 15,0 20-15,0-21 0,0 21 16,0-20-16,0-1 0,0 21 0,0-21 15,0 0-15,0 22 0,0-22 16,0 0-16,0 0 0,-21 0 0,21 1 16,0-1-16,0 0 0,0-42 62,0 0-62,21-1 0,1-20 0,-1 21 16</inkml:trace>
  <inkml:trace contextRef="#ctx0" brushRef="#br0" timeOffset="112892.7">8996 14542 0,'0'0'0,"0"21"31,-21-21-16,-1 21-15,1 0 0,0 21 16,21-20-16,-21 20 0,0-21 16,0 21-16,-1-20 0,1 20 15,0 0-15,-21 1 0,21-22 0,-1 21 16,1 0-16,0-20 0,-21 20 0,21-21 16,-1 0-16,22 0 0,-21 1 15,21-1-15,-21-21 0,21 21 16,0-42-1,0 0 1,0-1-16,0 1 0,0 0 0,0 0 16,0 0-16,0-22 0,21 22 15,0 0-15,1 0 0,-1 0 0,-21 0 16,21-1-16,0 1 0,0 21 16,0 0-16,1 0 15,-1 21-15,-21 1 0,21-1 16,0 0-16,0-21 0,-21 21 15,21 0-15,1 0 0,-1 1 0,0-1 16,0 0-16,0-21 0,0 0 16,1 21-16,-1-21 15,0 0-15,0 0 0,0 0 0,0 0 16,1-21-16,-22 0 0,21 21 16,-21-21-16,21-1 0,-21 1 15,0 0-15,0 0 0</inkml:trace>
  <inkml:trace contextRef="#ctx0" brushRef="#br0" timeOffset="115596.06">10414 14563 0,'-21'21'0,"42"-42"0,-63 42 15,20-21-15,1 0 0,0 0 0,21 21 32,-21-21-32,42 0 47,0-21-47,0 0 0,1 21 0,20-21 15,-21-1-15,21 1 0,1 0 16,-22 0-16,21 0 0,1 0 0,-22 21 15,0-22-15,0 1 0,0 0 16,-21 0-16,21 21 0,-21-21 0,0 0 16,-21-1-16,0 22 0,0 0 15,0-21-15,-22 21 0,22 0 16,0 0-16,-21 0 0,21 0 0,-1 21 16,-20 1-16,21-1 0,0 0 15,-22 0-15,22 21 0,0 1 16,0-22-16,0 21 0,21 1 0,0-1 0,0 0 15,0-21-15,0 22 16,0-22-16,0 0 0,21 0 0,0 0 16,0 1-16,0-22 0,1 21 0,-1-21 15,21 0-15,-21 0 0,0 0 16,1 0-16,-1 0 0,0 0 0,0 0 16,0 0-16,0 0 0,-21-21 15,0-1-15,-21 1 16,0 21-16,0 0 15,0 0-15,0 0 0,-1 0 16,1 0-16,0 21 0,0 1 16,0-22-16,0 21 0,-1 0 0,1 0 0,0 0 15,0 0-15,0 1 16,21-1-16,0 0 0,0 0 0,0 21 16,0-20-16,0-1 0,0 0 0,0 0 15,0 0-15,0 0 0,0 1 16,21-22-16,0 21 0,0 0 0,0-21 15,1 0-15,-1 0 0,21 0 16,-21 0-16,0 0 0,22 0 0,-22-21 16,21 0-16,1-1 0,-1 1 0,-21 0 15,21 0-15,1-21 0,-1 20 16,0-20-16,1 21 0,-1-21 16,0-1-16,1 1 0,-1-22 0,-21 22 15,22-21-15,-22-1 0,0 1 16,0-1-16,-21 1 0,0 20 0,0 1 15,0 0-15,0-1 0,0 22 16,0 0-16,-21 0 0,0 0 0,0 21 16,-1 0-16,-20 0 0,21 0 0,0 0 15,0 21-15,-1 0 0,22 0 16,0 21-16,0-20 0,0 41 0,0-21 16,0 1-16,0 20 0,0-20 15,22-1-15,-1 21 0,-21-20 16,21-1-16,0 0 0,-21 1 0,21-22 15,0 21-15,1-21 0,-1 1 16,0 20-16,0-21 0,0 0 0,0-21 16,1 21-16,20 1 0,-21-22 0,0 0 15,22 0-15,-22 0 0,21 0 16,-21 0-16,0 0 0,22 0 0,-22-22 16,0 1-16,0 21 0,22-21 15,-22 0-15,0 0 0,0 0 0,-21-22 16,21 22-16,-21 0 0,21-21 0,-21 20 15,0-20-15,0 21 0,0 0 16,0-22-16,0 22 16,-21 0-16,0 21 0,0 0 15,0 0-15,0 21 16,21 0-16,0 1 0,-22-1 0,22 0 16,-21 0-16,21 0 0,0 22 15,0-22-15,0 0 0,0 0 0,0 21 16,0-20-16,0-1 0,21-21 0,1 21 15,-22 0-15,21-21 0,0 0 16,21 21-16,-21-21 0,1 0 0,20 0 16,-21 0-16,21 0 0,1 0 0,-22 0 15,21-21-15,-21 21 0,1-21 16,20 0-16,-21 0 0,0-1 16,0 1-16,1 0 0,-1-21 0,0 21 15,-21-22-15,21 22 0,-21-21 16,0 21-16,0-1 0,0-20 0,0 21 15,0 0-15,-21 21 16,0 21 0,21 21-16,0-21 15,-21 1-15,21-1 0,0 21 16,-22-21-16,22 0 0,0 22 0,-21-22 16,21 0-16,0 0 0,0 0 0,0 1 15,0-1 1,0-42 15,0-1-15,0 1-16,21 0 0,-21 0 15,22 0-15,-1 0 0,-21-22 16,0 22-16,21-21 0,0 21 0,-21-1 16,21-20-16,0 21 0,1 0 0,-1 0 15,0 21-15,0 0 16,0 0-16,0 0 0,1 21 15,-1 0-15,-21 0 0,21 0 16,0 0-16,-21 22 0,0-22 0,0 0 16,21 0-16,-21 22 0,21-22 15,-21 0-15,0 0 0,0 0 16,22 0-16,-1 1 16,0-22-1,0 0 1,-21-22-16,21 1 15,-21 0-15,21 0 0,1 0 0,-22 0 16,21-1-16,0-20 0,-21 21 16,21-21-16,0 20 0,0-20 0,-21 21 15,22 0-15,-1-22 16,0 22-16,0 21 0,0-21 0,-21 0 16,21 21-16,1 0 0,-22 21 15,0 0-15,0 0 16,0 1-16,0-1 0,0 21 15,21-21-15,-21 0 0,0 22 0,0-22 16,0 0-16,21 0 0,-21 22 16,0-22-16,0 0 0,21 0 0,0-21 15,0 21-15,-21 0 0,22-21 16,-1 22-16,0-22 0,0 0 0,0 0 16,22 0-16,-22 0 0,0 0 15,0 0-15,0 0 0,0 0 16,1-22-16,20 1 0,-21 0 0,0 0 15,0 0-15,1 0 0,-1-1 16,0-20-16,0 21 0,-21-21 16,0-1-16,21 22 0,-21-21 0,0 21 15,0-1-15,0 1 0,0 0 16,0 0-16,-21 21 16,0 0-16,0 0 0,0 21 0,-1 0 15,1 0-15,0 1 0,21 20 16,0-21-16,-21 21 0,21-20 0,-21 20 15,21-21-15,0 21 0,0-20 16,0-1-16,0 0 0,0 0 0,21 0 16,0 0-16,0-21 0,22 22 0,-22-22 15,21 0-15,-21 0 0,22 0 16,-22 0-16,21 0 0,0 0 16,1 0-16,-22-22 0,21 22 0,-21-21 15,1 0-15,20 0 0,-21 0 16,0 0-16,0-1 0,-21-20 0,0 21 15,22-21-15,-22 20 0,0-20 0,0 21 16,0 0-16,0 0 0,0-1 16,0 1-16,0 0 0,-22 21 15,22 21-15,-21 0 16,21 1-16,0-1 0,0 21 16,0-21-16,0 22 0,0-22 0,0 21 15,0-21-15,0 0 16,0 22-16,0-22 0,0 0 0,0 0 15,0 0-15,0 1 0,0-44 47,0 1-31,0 0-16,21 0 16,-21-21-16,22 20 0,-22-20 0,21 21 15,0-21-15,0-1 0,0 1 16,22 0-16,-22-1 0,21 1 15,0 0-15,-20 20 0,20 1 0,0 0 16,1 21-16,-1 0 0,0 0 16,-21 0-16,22 0 0,-22 42 0,0-20 15,0-1-15,0 21 0,-21-21 16,0 22-16,0-22 0,0 21 0,0-21 16,0 22-16,0-22 0,0 0 0,0 21 15,0-21-15,0 1 0,0-1 16,0 0-16,0 0 15,0-42 32,0 0-47,0 0 0</inkml:trace>
  <inkml:trace contextRef="#ctx0" brushRef="#br0" timeOffset="115904.4">14901 14012 0,'0'0'0,"0"-21"0,0 0 0,0 0 15,0 0-15,0 42 32,0 0-32,0 0 15,-21 0-15,21 22 0,0-22 0,-21 21 16,21 1-16,0-1 0,0 0 15,0 22-15,0-22 0,0 22 0,0-22 16,0 0-16,-21 22 0,21-22 0,-21-21 16,21 22-16,0-1 0,0-21 15,-22 0-15,22 0 0,0 1 0,-21-1 16,42-21 15,1 0-31,-1 0 0,0-21 0,0-1 16,21 1-16</inkml:trace>
  <inkml:trace contextRef="#ctx0" brushRef="#br0" timeOffset="116352.89">15473 14436 0,'0'0'0,"42"0"0,-21-21 0,0-1 16,1 1-16,-22 0 15,0 0-15,-22 21 16,1 0-16,0 0 15,-21 21-15,21-21 0,-22 21 16,22 0-16,-21 1 0,21-1 16,-22 21-16,22-21 0,0 0 15,21 1-15,0-1 0,-21 0 0,21 0 16,0 0-16,0 0 0,21-21 16,0 22-16,0-22 15,22 0-15,-1 0 0,-21 0 0,21 0 16,-20 0-16,20 0 0,-21 0 15,21 0-15,-20 21 0,-1-21 16,0 0-16,-21 21 0,0 0 31,-21-21-31,0 0 0,-1 0 0,1 21 16,0-21-16,0 0 0,0 0 16,0 21-16,-22-21 0,22 0 15,0 0-15,21 22 0,-21-22 0,0 0 16,-1 0-16,22 21 15,-21-21-15,0 0 16,21-21 15,0-1-31,0 1 0,0 0 0</inkml:trace>
  <inkml:trace contextRef="#ctx0" brushRef="#br0" timeOffset="116735.95">14711 14118 0,'0'0'0,"-21"0"0,21-21 16,-22 21-16,22-21 15,22 21-15,-1 0 0,0 0 16,0 0-16,0-21 0,22 21 15,-22 0-15,21 0 0,0 0 0,1-21 16,20 21-16,-20 0 0,-1 0 16,21 0-16,-20 0 0,20-22 15,-20 22-15,-1 0 0,-21 0 0,0 0 16,0 0-16,1 0 0,-1 0 16,-21 22 15,0-1-16,0 0 17,21-21-32,0 0 31</inkml:trace>
  <inkml:trace contextRef="#ctx0" brushRef="#br0" timeOffset="125568.12">4487 16552 0,'-21'0'0,"42"0"0,-63 22 16,21-22-16,0 0 0,-22 0 0,22 0 15,0 0-15,0 0 0,0 0 16,-1-22-16,1 1 0,0 21 16,0-21-16,0 21 0,0-21 0,21 0 15,-22 0-15,22-1 0,-21 1 16,21 0-16,0 0 0,0 0 0,0-22 16,0 22-16,0-21 0,0 21 15,21-22-15,22 1 0,-22 21 0,0-21 16,21 20-16,1 1 0,-1 0 15,-21 0-15,22 0 0,-1 21 0,0 0 16,-21 0-16,22 0 0,-22 0 16,0 21-16,0 0 0,-21 0 0,0 0 15,0 1-15,0-1 0,0 0 16,0 21-16,-42-21 0,21 22 16,0-22-16,-1 21 0,-20 1 15,21-1-15,0 0 0,-22-21 0,22 22 16,0-1-16,0 0 0,0-20 15,0 20-15,-1 0 0,22-21 0,0 22 16,0-22-16,0 0 0,0 0 16,0 0-16,0 1 0,22-22 15,-1 0-15,0 0 16,0 0-16,0 0 0,0 0 0,22-22 16,-22 1-16,21-21 0,-21 21 15,22 0-15,-22-1 0,0-20 0,0 21 16,0 0-16,1-22 0,-22 22 15,0 0-15,0-21 0,0 21 16,-22-1-16,1 1 0,0 21 0,-21 0 16,21 0-16,-1 0 0,-20 0 15,21 0-15,-21 0 0,20 0 0,-20 21 16,21-21-16,0 22 0,0-1 16,-1 0-16,1-21 0,21 21 0,0 0 15,0 0-15,0 1 0,0-1 16,0 0-16,0 0 0,21 0 15,1-21-15,20 0 0,-21 21 16,0-21-16,22 0 0,-22 0 16</inkml:trace>
  <inkml:trace contextRef="#ctx0" brushRef="#br0" timeOffset="125896.93">5270 16404 0,'0'-21'31,"0"0"-15,-21 21-1,0 0 1,0 0 0,0 0-16,0 0 0,21 21 15,0 0 1,0 0-16,21-21 16,0 0-1,0 0-15,0 0 0</inkml:trace>
  <inkml:trace contextRef="#ctx0" brushRef="#br0" timeOffset="126408.24">6773 16235 0,'-21'-21'0,"42"42"0,-63-63 0,21 20 16,21 1-16,-21 21 0,-1-21 0,22 0 15,0 42 17,0 0-17,22 0-15,-1 1 0,21 20 0,-21-21 16,0 21-16,22 1 0,-22-22 15,21 21-15,-21 1 0,1-22 0,-1 21 16,0-21-16,0 0 0,-21 22 0,0-22 16,21 0-16,-21 0 0,21 0 15,-21 1-15,0-1 0,0 0 16,0-42 15,0 0-31,0-1 16,22-20-16</inkml:trace>
  <inkml:trace contextRef="#ctx0" brushRef="#br0" timeOffset="126680.09">7260 16087 0,'-63'42'31,"41"-21"-31,-20 22 0,0-22 15,-1 21-15,1-21 0,0 22 16,-1-1-16,1-21 0,0 21 16,-1 1-16,1-22 0,0 0 15,21 21-15,-1-20 0,1-1 0,0 0 16,21 0-16,0 0 0,21-21 47,0 0-47,1-21 0,-1 0 15,0 21-15,0-21 0,0 0 0,22 21 16</inkml:trace>
  <inkml:trace contextRef="#ctx0" brushRef="#br0" timeOffset="127452.08">7493 16171 0,'0'0'0,"0"22"16,0-1-16,0 0 0,0 0 16,0 0-16,0 0 0,0 22 0,0-22 15,0 0-15,0 0 0,0 22 16,0-22-16,0 0 0,0 0 0,0 0 16,0 0-16,0 1 0,0-1 0,0 0 15,0 0-15,0 0 0,0 0 16,0 1-16,-21-22 0,0 0 31,21-22-15,0 1-16,0 0 0,0 0 15,0 0-15,0 0 0,0-1 0,0 1 16,0-21-16,0 21 0,21-22 0,-21 22 16,21-21-16,0 21 0,-21-22 15,21 22-15,0 0 0,1-21 0,-1 21 16,0 21-16,0-22 0,0 22 15,0 0-15,1 0 0,-1 0 16,0 22-16,0-1 0,0-21 0,0 42 16,1-21-16,-1 0 0,0 1 0,0 20 15,0-21-15,0 0 0,1 22 16,-22-22-16,0 0 0,0 0 16,0 0-16,0 0 0,0 1 0,0-1 15,0 0-15,0 0 0,0 0 16,0-42 15,0 0-31,0 0 0,0 0 16,0-1-16,0 1 0,0 0 0,0-21 15,0 21-15,21-22 0,0 1 16,0 21-16,0-22 0,0 22 0,1-21 16,-22 21-16,21 0 0,0-1 15,0 1-15,0 0 0,0 21 16,1 0-16,-1 0 0,0 21 15,0 0-15,0 1 0,-21 20 16,21-21-16,-21 21 0,22-20 0,-22 20 16,0-21-16,21 21 0,-21-20 0,0 20 15,0-21-15,0 0 0,0 0 16,0 1-16,0-1 0,0 0 0,0 0 16,0 0-16,0 0 0,0 1 15,-21-22 1,21 21-16,0-42 31,0-1-15,0 1-16,21 0 0</inkml:trace>
  <inkml:trace contextRef="#ctx0" brushRef="#br0" timeOffset="127976.78">9017 16044 0,'0'0'0,"21"-21"0,0 0 16,-21 0 0,0 42 15,0 0-31,0 0 0,0 1 16,0-1-16,0 21 0,0-21 0,0 22 15,-21-1-15,0 0 0,0 1 0,21-22 16,-21 21-16,-1 0 0,1 1 15,0-22-15,0 21 0,0-21 0,0 22 16,-1-22-16,1 0 0,21 0 16,-21 0-16,0 1 0,21-1 0,-21 0 15,0-21 1,21-21 0,0 0-16,0-1 15,0 1-15,0-21 0,0 21 0,0 0 16,0-1-16,0 1 0,0 0 15,21 21-15,0-21 0,0 0 16,0 21-16,0 0 16,1 0-16,-1 21 0,0 0 0,0-21 15,0 21-15,0 0 0,1-21 0,-1 22 16,0-1-16,-21 0 0,21-21 16,0 21-16,-21 0 0,21-21 0,1 21 15,-1-21-15,0 0 16,0 0-16,0 0 0,0 0 15,1 0-15,-1 0 0,0 0 16,0-21-16,0 0 16,-21 0-1</inkml:trace>
  <inkml:trace contextRef="#ctx0" brushRef="#br0" timeOffset="129848.76">11472 16468 0,'0'21'0,"0"-42"0,-21 63 0,21-21 16,0 0-1,0-42 17,21 0-17,0 0-15,1 0 16,-1 0-16,-21-1 0,0 1 16,0 0-16,21 0 0,-21 0 0,0 0 15,0-22-15,0 22 0,0 0 0,-21-21 16,0 20-16,-1-20 0,1 21 15,0 0-15,0 0 0,-21-1 16,20 22-16,1 0 0,-21 0 0,21 0 16,-22 22-16,22-1 0,-21 0 15,21 21-15,-22-21 0,22 22 0,0-22 16,0 21-16,0 1 0,21-1 16,0 0-16,0 1 0,0-1 0,0-21 15,0 21-15,0-20 0,0-1 16,0 21-16,21-42 0,0 21 0,0 0 15,0-21-15,1 0 0,-1 0 0,0 0 16,0 0-16,0-21 16,0 21-16,22-21 0,-22 0 0,0 0 0,21 0 15,-20-1-15,-1 1 0,0-21 16,0 21-16,0 0 0,0-22 16,-21 22-16,0-21 0,22 21 0,-22-1 15,0-20-15,0 21 0,0 0 16,0 42-1,0 0 1,0 0-16,0 0 0,-22 22 16,22-22-16,0 0 0,0 0 0,0 22 15,0-22-15,0 0 0,0 0 16,0 0-16,0 0 0,0 1 0,22-1 16,-1-21-16,0 0 0,0 21 15,0-21-15,0 0 16,1 0-16,-1 0 0,21-21 0,-21 21 15,0-21-15,1-1 0,20 1 0,-21 0 16,0 0-16,0 0 0,22 0 16,-22-22-16,-21 22 0,21-21 0,0-1 15,-21 1-15,21 0 0,-21-1 16,0-20-16,0 21 0,0-1 0,0 1 16,0 0-16,0-1 0,0 22 0,0 0 15,0 0-15,-21 21 31,21 21-31,-21 21 0,21-21 16,-21 22-16,21-1 0,0 22 16,0-22-16,0 0 0,-21 1 0,21 20 15,0-21-15,0 1 0,0-1 16,0-21-16,21 22 0,0-22 0,0 0 16,0 0-16,1 0 0,-1 0 0,0 1 15,0-22-15,0 0 0,0 0 16,1 0-16,-1 0 0,0 0 0,0 0 15,0 0-15,0-22 0,1 22 16,-1-21-16,0 0 0,0 0 0,-21-21 16,21 20-16,0-20 0,1 21 15,-1-21-15,-21-1 0,0-20 16,21 20-16,0 1 0,-21-21 0,0 20 16,0-20-16,0 20 0,0 1 0,21 0 15,-21 21-15,0-1 0,0 1 16,0 0-16,0 0 0,0 42 31,0 0-31,-21 0 0,0 22 16,21-1-16,-21 0 0,21 1 0,-21 20 15,21-20-15,0-1 0,-22 21 16,22-20-16,0-1 0,0 0 16,0 1-16,0-22 0,0 21 0,0-21 15,0 22-15,0-22 0,22 0 16,-1 0-16,0-21 0,0 21 0,21-21 15,-20 22-15,-1-22 16,0 0-16,0 0 0,0 0 0,0 0 16,1 0-16,-1-22 0,0 22 0,0-21 15,0 0-15,0 21 0,1-21 16,-1 0-16,0 0 0,0-22 0,0 22 16,-21 0-16,0 0 0,0-22 0,0 22 15,0 0-15,0 0 16,0 0-16,0 0 0,-21 21 15,0 0-15,0 0 0,0 0 16,-1 0-16,22 21 16,-21-21-16,21 21 0,0 0 15,0 0 1,21-21-16,1 21 0,-1-21 0,0 22 16,0-1-16,0 0 0,0-21 15,-21 21-15,0 0 0,22 0 16,-1-21-16,-21 22 0,21-1 0,-21 0 15,0 0-15,0 0 0,21 0 16,0 1 0,0-1-16,1-21 15,-1 0-15,0 0 16,0 0-16,0 0 0,0 0 0,1 0 16,-1-21-16,21-1 0,-21 22 0,0-21 15,22 0-15,-22 0 0,0 0 16,0-22-16,0 22 0,1 0 0,-22 0 15,0 0-15,21-22 0,-21 22 0,0 0 16,0 0-16,0 42 31,0 0-15,-21 0-16,21 1 0,0-1 16,0 0-16,0 0 0,0 0 0,0 0 15,0 1-15,0-1 16,0 0-16,0 0 0,0 0 15,21-21 17,0 0-32,-21-21 15,21 0-15,0 0 0,-21 0 0</inkml:trace>
  <inkml:trace contextRef="#ctx0" brushRef="#br0" timeOffset="130099.62">13610 15896 0,'-21'-21'16,"42"42"-16,-63-42 0,21 21 16,-1 0 30,22 21-30,-21 0 15</inkml:trace>
  <inkml:trace contextRef="#ctx0" brushRef="#br0" timeOffset="130416.44">12023 16150 0,'-85'21'16,"170"-42"-16,-191 64 0,85-43 15,42 0 16,21 0-31,-21 0 0,22 0 16,-22 0-16,21 0 0,0 0 0,1-22 16,-1 22-16,0 0 0,1-21 15,-1 21-15,0-21 0,-20 21 0,-1 0 16,21 0-16,-21 0 0,0 0 0,1 0 16,-1 0-1,-21-21 16</inkml:trace>
  <inkml:trace contextRef="#ctx0" brushRef="#br0" timeOffset="132795.99">13652 16298 0,'22'0'16,"-1"0"-16,0 0 0,0 0 16,0 0-16,0 0 0,1 0 0,-1-21 15,0 21-15,0-21 16,21 0-16,-20 21 0,-1-21 0,0 0 0,0-1 16,0 1-16,0 0 0,1 0 0,-1 0 15,-21 0-15,0-1 16,0-20-16,0 21 0,0 0 0,0-22 15,0 22-15,0 0 0,0 0 0,-21 0 16,21 0-16,-22 21 16,1 0-16,0 0 0,0 0 15,21 21-15,-21 0 16,0 0-16,21 0 0,0 22 0,0-22 16,0 21-16,-22 0 0,22 1 0,0-1 15,0 0-15,0 1 16,0-1-16,0-21 0,0 22 0,0-1 15,0-21-15,0 0 0,0 22 0,0-22 16,0 0-16,0 0 0,0 0 16,0 0-16,-21-21 15,21 22-15,-21-22 16,21-22 0,-21 22-16,21-21 0,0 0 15,0 0-15,0 0 0,0 0 16,0-1-16,0 1 0,21 0 0,0 0 15,0 0-15,1 0 0,-1-1 0,0 1 16,21 21-16,-21-21 16,22 0-16,-22 21 0,21 0 0,1 0 15,-22 0-15,21 0 0,-21 0 0,22 0 16,-22 0-16,0 21 0,0 0 16,0 0-16,0 1 0,1-1 0,-22 0 15,0 0-15,0 0 0,21 0 16,-21 1-16,0-1 0,0 0 0,0 0 15,-21-21-15,-1 21 0,1 0 0,0-21 16,0 22-16,0-1 0,0-21 16,-22 0-16,22 0 0,0 0 0,0 0 15,-22 0-15,22 0 0,0 0 0,0 0 16,0 0-16,0 0 16,-22-21-16,22-1 0,0 22 0,21-21 15,-21 21-15,0 0 0,21-21 16,-22 21-16,22 21 31,0 0-31,0 1 16,22-22-16,-1 0 0,0 21 15,0-21-15,0 0 0,0 21 0,1-21 16,-1 0-16,21 0 0,0 0 16,1 0-16,-1 0 0,0 0 0,1 0 15,-1 0-15,0-21 0,1 0 0,-1 21 16,0-22-16,-20 1 15,20 0-15,0 0 0,-21 0 0,1 0 16,20-1-16,-21 1 0,-21-21 0,21 21 16,-21-22-16,21 22 0,-21 0 15,0 0-15,0 0 0,0 0 0,0-1 16,0 44 0,0-1-1,0 0-15,-21 0 0,21 0 0,0 22 16,-21-22-16,21 0 0,0 21 15,0-21-15,0 1 0,0-1 0,0 0 16,0 0-16,0 0 0,21 0 16,0-21-16,1 0 15,-1 0-15,0 0 0,0 0 16,0 0-16,0 0 0,1 0 0,-1 0 16,21-21-16,-21 0 0,0 0 15,1 0-15,-22 0 0,21-1 0,0 1 16,0-21-16,-21 21 0,21-22 15,-21 22-15,0-21 0,0 21 0,0 0 16,0-1-16,0 1 0,0 0 0,0 42 31,0 0-31,0 1 0,0-1 16,-21 21-16,0-21 0,21 0 0,-21 22 16,21-22-16,0 0 15,0 21-15,0-20 0,0-1 0,0 0 16,0 0-16,21 0 0,0 0 15,0-21-15,22 0 16,-22 0-16,0 0 0,0 0 0,0 0 16,0 0-16,22 0 0,-22-21 15,0 21-15,0-21 0,22 0 0,-22 0 16,0 0-16,0-22 0,0 22 0,0-21 16,1-1-16,-1 1 0,0-21 15,0 20-15,0-20 0,0 20 0,-21-20 16,22-1-16,-1 22 0,-21 0 15,0-1-15,21 1 0,-21 21 16,21 0-16,-21 0 0,0-1 0,0 44 31,0-1-31,-21 0 16,0 0-16,21 21 0,-21 1 0,-1-1 16,22 0-16,0 1 0,-21-1 15,0 0-15,21 1 0,-21-1 0,21 0 16,-21 1-16,21-1 0,0 0 15,0-20-15,0 20 0,0-21 0,0 0 16,0 0-16,0 22 0,21-22 16,-21 0-16,21 0 0,0 0 15,0-21-15,1 22 16,-1-22-16,0 0 0,0 0 0,0 0 16,0 0-16,22 0 0,-22-22 15,0 1-15,0 0 0,22 21 0,-22-21 16,0 0-16,0 0 0,21-43 15,-20 43-15,-1 0 0,-21-22 16,0 22-16,0-21 0,21 21 0,-21 0 16,0-1-16,0 1 0,-21 21 31,0 0-31,21 21 16,-22 1-16,22-1 15,-21 0-15,21 0 0,0 21 0,0-20 16,-21-1-16,21 0 0,0 0 0,0 0 15,0 22-15,0-22 0,0 0 16,0 0-16,0 0 0,0 0 16,0 1-16,21-22 0,0 21 0,1-21 15,-1 0-15,0 0 16,0 0-16,0 0 0,0 0 0,1 0 16,-1 0-16,0 0 0,21-21 0,-21-1 15,1 22-15,20-21 16,-21 0-16,21 0 0,1-21 0,-22 20 15,21-20-15,1 21 0,-1-21 16,-21-1-16,21 22 0,1 0 0,-22-21 16,0 20-16,0 1 0,0 21 0,-21-21 15,-21 42 1,0 0-16,0 1 16,-21-1-16,20 0 0,1 0 15,0 0-15,0 0 0,0 1 16,21-1-16,-21 0 0,21 0 0,0 0 15,0 0-15,21 1 16,0-22-16,0 0 16,0 0-16,0 0 0,1 0 0,-1 0 15,0 0-15,0 0 0,0 0 16,0 0-16,1 0 0,-1 0 0,-21 21 47,-21-21-47,-1 0 15,1 21-15,0-21 0,0 0 16,0 21-16,-22-21 0,22 0 0,-21 21 16,21-21-16,0 21 0,-1-21 15,1 0-15,0 22 16,0-22 0,21-22 15,0 1-31,21 0 15,-21 0-15</inkml:trace>
  <inkml:trace contextRef="#ctx0" brushRef="#br0" timeOffset="133216.26">15748 15917 0,'-42'0'0,"84"0"0,-106 0 16,43 0-16,0 0 0,0 0 0,0 0 15,21-21 1,21 21 0,0 0-16,21-21 0,-20 21 0,20 0 15,-21-21-15,21 21 0,1 0 16,-1-21-16,0 21 0,-20-21 0,20 21 15,0 0-15,1 0 0,-22-22 16,0 22-16,21 0 0,-21 0 16,1 0-16,-1 0 0,-42 0 109,-1 0-93,1 0-1</inkml:trace>
  <inkml:trace contextRef="#ctx0" brushRef="#br0" timeOffset="145444.42">5038 17441 0,'0'22'16,"0"-44"31,0 1-47,0 0 15,0 0-15,21 21 16,-21-21-16,21 21 0,-21-21 0,0-1 16,0 1-16,0 0 15,0 0-15,0 0 0,-21 0 16,0-1-16,-1 22 0,1-21 15,0 21-15,-21 0 0,21 0 16,-1 0-16,1 0 0,-21 0 0,21 0 16,0 0-16,-1 21 0,-20 1 15,21-1-15,0 0 0,0 0 0,21 0 16,-22 0-16,22 1 0,-21-1 16,21 21-16,0-21 0,0 0 0,0 1 15,0-1-15,21-21 16,1 0-16,-1 0 15,0 0-15,21 0 0,-21 0 16,1 0-16,20-21 0,-21-1 16,0 1-16,22 21 0,-22-21 15,0 0-15,21 0 0,-21 0 0,1 21 16,-1-22-16,0 1 0,-21 0 16,21 21-16,0-21 0,-21 42 46,0 0-30,0 0-16,0 1 0,0-1 16,0 21-16,0-21 0,21 22 15,-21-22-15,0 21 0,0-21 0,0 22 16,0-22-16,0 0 0,0 21 16,0-21-16,0 1 0,0 20 15,0-21-15,0 0 0,0 0 16,0 1-16,0-1 0,0 0 15,0 0-15,-21-21 0,0 0 16,0 21-16,0-21 0,0 0 16,-1 0-16,1 0 0,0 0 0,0 0 15,0 0-15,0 0 0,-1 0 16,1 0-16,0-21 0,0 21 0,0-21 16,0 0-1,21 0 1,0-1-1,0 1 1,21 21-16,0 0 0,0 0 16</inkml:trace>
  <inkml:trace contextRef="#ctx0" brushRef="#br0" timeOffset="145703.92">5821 17547 0,'0'0'0,"0"-21"31,-21 21-15,-1 0-16,1 0 31,42 0 0,1 0-15,-1 0-16,0 0 0</inkml:trace>
  <inkml:trace contextRef="#ctx0" brushRef="#br0" timeOffset="146196.63">7493 17166 0,'0'0'0,"-21"0"0,0 0 15,-1-21-15,1 21 0,0-21 16,0 21-16,21-21 16,0 42 15,21 0-31,0 0 0,0 0 15,1 1-15,20-1 0,-21 21 0,21-21 16,-20 22-16,20-22 0,-21 21 16,21-21-16,-20 22 0,-1-22 15,21 0-15,-21 21 0,0-21 16,1 1-16,-1-1 0,-21 0 0,21-21 16,-21 21-16,21-21 0,-21 21 15,0-42 16,0 0-31,0 0 0,0 0 16,0-1-16,0 1 0,0 0 16</inkml:trace>
  <inkml:trace contextRef="#ctx0" brushRef="#br0" timeOffset="146500.46">7980 17124 0,'0'0'0,"0"21"16,-21 0-16,-1-21 16,1 21-16,0 1 0,0-1 0,0 0 15,0 0-15,-22 0 0,22 0 16,-21 22-16,21-22 0,-22 0 0,22 21 16,-21-20-16,21-1 0,-22 0 15,22 21-15,0-21 0,0 1 0,0-1 16,-1-21-16,22 21 0,-21-21 15,21 21-15,21-21 47,-21-21-47,22 21 0,20-21 16,-21 0-16,0-1 0,0 22 0,22-21 16,-1 0-16</inkml:trace>
  <inkml:trace contextRef="#ctx0" brushRef="#br0" timeOffset="147287.74">8297 17251 0,'0'21'16,"0"0"-16,0 0 0,0 1 15,-21-1-15,21 0 0,-21 0 16,21 0-16,-21 22 0,21-22 0,0 0 15,0 0-15,-21 21 0,21-20 0,0-1 16,0 0-16,-22-21 0,22 21 16,0 0-16,0-42 47,0 0-32,0 0-15,0 0 0,0-22 0,0 22 16,22 0-16,-22 0 0,0-22 15,21 22-15,-21 0 0,0-21 0,21 21 16,-21-1-16,21 1 0,0 0 16,-21 0-16,21 0 0,1 0 0,-1 21 15,0 0-15,0 0 16,0 0-16,0 0 0,1 21 0,-1-21 16,-21 21-16,21 0 0,0 0 0,0 0 15,-21 1-15,0 20 16,21-21-16,1 0 0,-22 0 0,0 1 15,0-1-15,0 0 0,0 0 16,0 0-16,0 0 0,0 1 16,0-1-1,0-42 17,0-1-32,0 1 0,0 0 15,0 0-15,0 0 0,0-22 16,0 22-16,21 0 0,0-21 0,0 21 15,0-1-15,0 1 0,-21 0 0,22 0 16,-1 0-16,0 0 16,21 21-16,1-22 0,-22 22 15,0 0-15,0 0 16,-21 22-16,21-1 0,0 0 16,-21 0-16,0 0 0,0 22 15,0-22-15,0 0 0,0 0 0,0 0 16,0 22-16,0-22 0,0 0 0,0 21 15,0-21-15,0 1 0,-21 20 16,0-21-16,21 0 0,-21 0 0,21 1 16,0-1-16,0 0 15,-21-21-15,21-21 47,0 0-47,0-1 16,0 1-16,21 0 0,-21 0 0,21 0 15</inkml:trace>
  <inkml:trace contextRef="#ctx0" brushRef="#br0" timeOffset="147836.42">9588 17209 0,'-21'0'32,"0"21"-32,0 0 15,21 0-15,0 0 0,-21 0 0,21 22 16,-21-22-16,21 21 0,-22-21 16,22 22-16,-21-1 0,21-21 0,-21 22 15,0-1-15,21-21 0,0 21 16,-21-20-16,0-1 0,21 0 0,-22 0 15,22 0-15,0 0 16,-21-21-16,21-21 31,0 0-31,0 0 16,0 0-16,0-22 0,0 22 0,0 0 16,0 0-16,21-21 0,1 20 15,-22 1-15,21 21 0,0-21 0,0 21 16,0 0-1,0 0-15,-21 21 0,22-21 0,-1 21 16,0 1-16,-21-1 0,21 0 16,-21 0-16,21 0 0,0 0 15,-21 1-15,22-22 0,-1 21 0,0-21 16,0 21-16,0-21 16,0 0-16,1 0 15,-1-21 1,-21 0-1,0-1-15,0 1 16,0 0-16,0 0 16,0 0-16</inkml:trace>
  <inkml:trace contextRef="#ctx0" brushRef="#br0" timeOffset="150960.25">12213 17187 0,'0'0'16,"-21"0"-16,0 0 0,21 22 0,0-1 15,-21-21-15,42 0 47,0-21-31,0 21-16,0-22 0,0 22 0,1-21 0,20 0 16,-21 0-16,0 0 0,22 0 15,-22-1-15,0 1 0,0 0 16,0 0-16,-21 0 0,0 0 0,0-1 15,0 1-15,0 0 16,-21 21-16,0 0 16,0 0-16,0 0 0,-1 0 15,1 21-15,-21 0 0,21 1 0,-22-1 16,22 0-16,0 0 0,0 0 0,0 0 16,0 1-16,21-1 0,-22 0 15,22 0-15,0 0 0,0 0 16,0 1-16,22-22 15,-1 21-15,0 0 0,0-21 0,0 21 16,22 0-16,-22 0 0,0-21 16,0 22-16,21-1 0,-20 0 0,-1 0 15,0 0-15,0 0 0,0 1 0,0-1 16,-21 0-16,0 0 0,0 0 16,0 0-16,0 1 0,0-1 0,0 0 15,0 0-15,-21 0 16,0-21-16,0 21 0,0-21 15,0 0-15,-1 0 0,1 0 16,0 0-16,0-21 0,0 0 16,0 0-16,-1 0 15,1 0-15,0-22 0,0 22 0,0 0 16,0-21-16,-1 20 0,1 1 16,21 0-16,0 0 0,0 42 31,0 0-31,0 0 15,21 1-15,1-1 0,-1 21 0,0-21 16,21 0-16,-21 22 0,1-22 16,20 0-16,-21 0 0,0 0 0,22 1 15,-22-22-15,21 21 16,-21-21-16,0 0 0,22 0 0,-22 0 16,21 0-16,-21 0 0,1 0 0,20-21 15,-21-1-15,21 22 0,-20-21 16,20-21-16,-21 21 0,21 0 15,-20-22-15,20 22 0,-21-21 0,0 21 16,22-22-16,-22 22 0,0-21 0,0 21 16,-21-1-16,21 22 0,-21-21 15,21 21-15,1 0 0,-1 0 32,-21 21-32,21-21 0,-21 22 15,0-1-15,0 0 31,21-21-15,-21-21 0,0 0-1,0-1 1,0 1-16,0 0 0,-21 0 16,0 21-16,0 0 15,-1 0 1,1 0-16,0 21 0,21 0 15,-21 0-15,0 1 0,21-1 16,0 0-16,0 0 0,-21 0 0,21 22 16,-22-1-16,22-21 0,-21 21 15,21-20-15,0 20 0,0-21 16,0 0-16,0 0 0,0 1 0,0-1 16,21 0-16,1 0 0,20-21 15,-21 0-15,0 0 0,22 0 0,-22 0 16,21 0-16,-21-21 0,22 21 15,-1-21-15,0 0 0,-21-1 0,22 1 16,-1 0-16,-21-21 0,22 21 16,-22-22-16,0 1 0,0 0 0,0-1 15,-21 22-15,0-21 0,21-1 16,-21-20-16,0 21 0,0 20 0,0-20 16,0 0-16,0 21 0,0-1 15,0 1-15,-21 21 16,0 0-16,21 21 0,-21 1 15,0 20-15,21-21 0,-21 21 16,21 1-16,-22-22 0,1 21 0,21 1 16,-21-1-16,21 0 0,0-21 0,0 22 15,0-22-15,0 0 0,0 21 16,0-20-16,0-1 0,0 0 16,0 0-16,0-42 46,0 0-30,0 0-16,21-1 0,-21 1 16,21 0-16,-21 0 0,22 0 0,-1 0 15,0-1-15,0 1 16,0 21-16,0 0 16,1 0-16,-22 21 0,21 1 15,-21-1-15,21 0 16,-21 0-16,0 0 0,0 0 0,0 1 15,21-1-15,0 0 16,-21 0-16,21 0 0,1 0 16,-1-21-16,-21 22 0,42-22 15,-21 0-15,0 0 0,1 0 0,20 0 16,-21 0-16,21 0 0,-20 0 16,20-22-16,0 1 0,-21 0 0,1 21 15,20-21-15,-21 0 0,0-22 0,22 22 16,-43 0-16,21-21 0,-21 21 15,21-1-15,-21 1 0,0-21 0,0 21 16,0 0-16,-21 21 16,0 0-16,-1 0 0,1 0 15,0 0-15,0 0 0,0 0 16,0 21-16,-1-21 0,1 21 16,21 0-16,0 0 0,-21 22 0,21-22 15,0 0-15,0 0 0,0 21 16,0-20-16,0-1 0,0 0 0,21 0 15,0 0-15,1-21 0,-1 21 16,0 1-16,0-22 0,21 0 0,-20 0 16,20 0-16,-21 0 0,21 0 0,-20 0 15,20 0-15,-21-22 0,0 22 16,0-21-16,22 0 0,-22 0 0,-21 0 16,21 0-16,-21-1 0,21-20 15,-21 21-15,0 0 0,0 0 16,0-1-16,0 1 0,0 0 15,0 0-15,-21 21 16,0 0-16,21 21 16,0 0-16,0 0 0,0 1 15,0-1-15,0 21 0,0-21 0,0 22 16,0-22-16,0 0 0,0 0 16,0 21-16,0-20 0,0-1 0,0 0 15,0 0-15,0 0 16,0-42 15,0 0-15,0 0-16,0 0 0,21-1 15,0-20-15,-21 21 0,21-21 16,1-1-16,-22 22 0,21-21 0,0 21 16,0-1-16,-21 1 0,21 21 15,0 0-15,1 0 16,-1 0-16,-21 21 0,0 1 15,0-1-15,21 0 0,-21 0 0,21 0 16,-21 22-16,21-22 0,-21 0 0,0 0 16,21 0-16,-21 0 15,22-21-15,-22 22 16,21-22-16,0 0 0,0 0 16,0 0-1,-21-22-15,21 1 0,1 0 16,-22 0-16,21 0 0,0 0 15,0-1-15,0-20 0,-21 21 0,21 0 16,1 0-16,-1-1 0,0 1 16,0 21-16,0 0 0,0-21 0,1 21 15,-1 0-15,-21 21 16,0 0-16,0 1 16,0-1-16,0 0 0,0 0 0,0 0 15,0 0-15,0 1 16,0-1-16,0 0 0,0 0 0,0 0 15,0 0-15,21 1 16,-21-1-16,21-21 0,0 0 16,0 21-16,1-21 15,-1 0-15,0 0 0,0 0 16,21-21-16,-20 0 0,-1 21 0,21-22 16,-21 1-16,22 0 0,-22 0 15,21 0-15,-21-22 0,0 22 0,22 0 16,-22-21-16,0 21 0,0-1 15,-21 1-15,0 0 0,21 0 0,-21 0 16,0 0 0,-21 21-16,0 0 0,0 0 15,0 0-15,-22 0 0,1 0 0,21 21 16,-21 0-16,-1 0 0,22 0 16,-21 0-16,21 1 0,-1-1 0,1 21 15,21-21-15,0 0 0,-21 1 16,21-1-16,0 0 0,0 0 0,0 0 15,0 0-15,21-21 0,0 22 16,1-1-16,-1-21 0,0 0 16,0 0-16,0 0 0,0 0 0,1 0 15,-1-21-15,0-1 16,0 1-16,0 0 0,0 0 0,1 0 16,-1 0-16,0-1 0,0 1 15,0 0-15,-21 0 0,21 0 0,-21 0 16,22-1-16,-22 44 31,0-1-31,-22 0 16,22 0-16,0 0 0,-21 0 15,21 1-15,0-1 0,0 0 0,0 0 16,0 0-16,0 0 16,21-21-16,1 22 0,-1-22 0,0 0 15,0 0-15,0 0 0,0 0 16,1 0-16,-1 0 0,0 0 15,0 0-15,0-22 0,0 22 0,-21-21 16,22 0-16,-22 0 0,21 0 16,0 0-16,-21-1 0,0 1 0,0 0 15</inkml:trace>
  <inkml:trace contextRef="#ctx0" brushRef="#br0" timeOffset="161076.72">21823 2794 0,'0'0'0,"0"-106"31,0 85-31,0 0 0,-21 21 31,-1 21-31,22 0 16,0 0-16,0 1 0,0 20 16,0-21-16,-21 21 0,21 1 0,0-22 15,-21 21-15,21 1 0,-21-1 16,21-21-16,-21 21 0,21-20 0,0-1 16,0 21-16,-21-21 0,21 0 0,-22 1 15,22-1-15,0 0 16,0-42 15,22 0-31,-1-1 16,-21 1-16</inkml:trace>
  <inkml:trace contextRef="#ctx0" brushRef="#br0" timeOffset="161532.35">22034 2815 0,'22'21'32,"-22"1"-32,0-1 15,0 0-15,0 21 0,-22-21 16,22 1-16,-21 20 0,21-21 0,0 0 0,0 0 16,-21 22-16,21-22 15,-21 0-15,21 0 0,0 0 0,0 1 16,0-1-16,0 0 0,0 0 15,21-21-15,0 0 16,0 0-16,1 0 0,-1 0 0,0 0 16,0 0-16,0 0 0,0-21 0,1 21 15,-1-21-15,0 0 0,0-1 16,0 1-16,0 0 0,1-21 0,-1 21 16,-21-1-16,0-20 0,0 0 0,0 21 15,0-22-15,0 1 0,0 0 16,0 20-16,0-20 0,-21 21 0,21 0 15,-22 21 1,1 0-16,0 0 0,0 0 16,0 0-16,0 0 0,-1 21 0,22 0 15,-21 0-15,0 0 0,0-21 16,21 22-16,0-1 0,-21 0 0,21 0 16,0 0-16,0 0 0,0 1 0,0-1 15,21-21-15,0 0 16,0 21-16,0-21 0</inkml:trace>
  <inkml:trace contextRef="#ctx0" brushRef="#br0" timeOffset="161820.16">22796 3069 0,'0'0'0,"22"0"15,-1 0 1,0-21-16,0 21 16,-21-21-16,0 0 15,-21 21 32,0 0-47,0 0 0,-1 0 31,22 21-31,22-21 32</inkml:trace>
  <inkml:trace contextRef="#ctx0" brushRef="#br0" timeOffset="162264.04">24405 2942 0,'-21'-21'0,"42"42"0,-42-63 0,0 21 15,21 0-15,0-1 16,0 1-16,0 0 16,21 21 15,0 21-31,-21 0 0,21 1 16,0 20-16,-21-21 0,22 21 15,-1-20-15,-21 20 0,0 0 0,21-21 16,0 22-16,-21-1 0,21 0 0,-21-20 15,0-1-15,0 21 0,21-21 16,-21 0-16,0 1 0,22-22 0,-22 21 16,0 0-16,0-42 47,0 0-47,0-1 0,0 1 15,0-21-15</inkml:trace>
  <inkml:trace contextRef="#ctx0" brushRef="#br0" timeOffset="162520.41">24871 2858 0,'0'-22'0,"0"44"0,0-65 16,-21 43 0,-1 21-16,-20-21 15,21 22-15,-21-1 0,20 21 16,-20-21-16,0 0 0,-1 22 0,1-22 15,0 21-15,-1-21 0,1 22 16,21-22-16,-21 21 0,-1-21 16,22 22-16,-21-22 0,21 0 0,-1 0 15,22 0-15,0 1 0,22-22 32,-1 0-32,0-22 15,21 22-15,-21-21 0,22 0 0</inkml:trace>
  <inkml:trace contextRef="#ctx0" brushRef="#br0" timeOffset="163268.2">25061 2963 0,'0'0'0,"21"0"0,-21 22 31,-21-22-15,0 21-16,0 0 0,21 0 0,0 21 15,-21-20-15,21-1 0,-21 21 16,-1-21-16,22 22 0,0-22 0,0 0 16,-21 21-16,21-21 0,-21 1 0,21-1 15,-21-21-15,21 21 16,0 0-16,0-42 31,0 0-15,0 0-16,0-1 0,0 1 15,0-21-15,0 0 0,21 20 16,0-20-16,0 0 0,1-1 0,-1 22 16,0-21-16,0 0 0,0-1 0,22 22 15,-22 0-15,21-21 0,-21 20 16,22 22-16,-22-21 0,0 21 0,21 0 16,-21 0-16,1 0 0,-1 0 15,0 21-15,0 1 0,0-1 16,0 21-16,-21 0 0,0 1 0,0-1 0,0 0 15,0 1-15,0-1 0,0 0 16,0 1-16,0-1 0,-21-21 16,21 22-16,-21-22 0,21 0 0,0 0 15,0 0-15,0 0 16,-21-21-16,21-21 31,0 0-31,21 0 16,0-21-16,-21 20 0,21 1 0,1-21 15,-1 0-15,0 20 0,0-20 16,21 0-16,-20 21 0,20-22 0,-21 1 16,21 21-16,1 0 0,-22-1 0,21 1 15,-21 0-15,22 21 16,-22 0-16,0 0 0,0 0 0,-21 21 16,0 0-16,0 1 0,0-1 15,0 21-15,0-21 0,0 22 16,0-1-16,-21-21 0,21 21 0,0 1 15,-21-22-15,21 0 0,-21 21 16,21-20-16,-21-1 0,21 0 0,0 0 16,0 0-16,21-42 47,-21 0-32,21 21-15,0-21 0</inkml:trace>
  <inkml:trace contextRef="#ctx0" brushRef="#br0" timeOffset="163740.17">26501 2900 0,'0'0'0,"0"-21"16,21 0 0,-21 42-1,0 0-15,0 0 0,-21 0 16,-1 22-16,22-1 0,-21-21 15,0 43-15,0-22 0,0 0 16,0 1-16,-1-1 0,1 0 0,0 1 16,0-22-16,0 21 0,0-21 15,-1 0-15,1 1 0,0-1 0,21 0 16,-21-21-16,21 21 0,0-42 31,0 0-31,0 0 16,0-1-16,21 1 0,-21 0 0,21 0 15,0-21-15,-21 20 0,22 1 16,-1 0-16,0 0 0,-21 0 16,21 21-16,0 0 0,-21 21 15,21 0 1,-21 0-16,22 0 0,-22 1 0,0-1 16,0 0-16,0 0 0,21 0 15,0 0-15,0 1 0,0-22 16,0 0-16,1 0 0,-1 0 15,0 0-15,0 0 0,0 0 16,0 0-16,1-22 0,-1 22 0,0-21 16,-21 0-16,21 0 0,0 0 15,-21 0-15,0-1 0,0-20 16,21 21-16,-21 0 0,22 0 16</inkml:trace>
  <inkml:trace contextRef="#ctx0" brushRef="#br0" timeOffset="164248.89">28554 2794 0,'0'0'0,"0"-21"0,0-21 0,0 20 0,0 1 16,0 0-16,0-21 16,0 21-16,0-1 0,0 1 15,-21 42 1,21 1-16,-22 20 16,1-21-16,21 43 0,-21-22 0,21 21 15,-21 1-15,0-1 0,21 1 16,-21-1-16,-1 1 0,1-1 0,21 1 15,-21-22-15,21 22 0,-21-22 16,21-21-16,0 22 0,0-22 0,0 0 16,0 0-16,0 0 0,21-21 0,0 0 15,0 0-15,1 0 16,-1 0-16,-21-21 16,21 0-16</inkml:trace>
  <inkml:trace contextRef="#ctx0" brushRef="#br0" timeOffset="164619.96">28427 2836 0,'-21'-42'0,"42"84"0,-42-126 15,-1 63-15,1-22 0,21 1 16,0 21-16,0-22 0,0 1 0,0 21 16,0-21-16,0-1 0,21 22 15,22-21-15,-22 21 0,21-1 16,-21 1-16,22 0 0,-1 21 0,22 0 15,-22 0-15,21 0 0,1 0 16,-22 0-16,22 21 0,-22 0 0,22 1 16,-22-1-16,-21 21 0,21 0 15,-20 1-15,-22-1 0,0 0 0,0 1 16,0-1-16,-43 0 0,22 1 16,-21-1-16,-1-21 0,22 22 0,-42-22 15,20 21-15,1-21 0,0 0 16,-1 1-16,1-1 0,0 0 0,21 0 15,-22 0-15,22-21 0,0 21 0,0-21 16,0 22-16,21-1 16,0 0-1,21-21 1,0 0-16,0 0 16,0 0-16</inkml:trace>
  <inkml:trace contextRef="#ctx0" brushRef="#br0" timeOffset="165228.44">29337 3281 0,'0'0'0,"21"0"0,0 0 16,0 0-16,1 0 0,-1 0 16,0 0-16,0-21 0,-21 0 15,21-1-15,-21 1 0,21 0 16,-21 0-16,0 0 0,0 0 15,0-1-15,0 1 0,0 0 0,0 0 16,-21 0-16,0 0 0,0 21 16,0 0-16,0 0 0,-1 0 15,1 0-15,0 0 0,0 0 16,-21 21-16,20 0 0,-20 0 0,21 21 16,-21-20-16,20 20 0,-20 0 0,21 1 15,0-22-15,0 21 16,-1 0-16,22-20 0,-21 20 0,21-21 15,0 0-15,0 0 0,0 1 16,0-1-16,21 0 0,1-21 0,-1 0 16,0 21-16,0-21 0,0 0 0,0 0 15,1 0-15,20 0 0,-21-21 16,0 0-16,0 21 0,1-21 0,-1-22 16,21 22-16,-21-21 0,0 21 15,1-22-15,-1 1 0,-21 0 0,21-1 16,0 22-16,-21-21 0,21 21 15,-21-1-15,0 1 0,0 42 32,0 1-17,0-1-15,-21 21 0,21-21 0,0 22 16,0-1-16,-21-21 0,21 21 16,0-20-16,0-1 0,0 21 0,0-21 15,0 0-15,0 1 0,0-1 16,0 0-16,0 0 15,21-21 1,0 0 0,0 0-16,1 0 0,-22-21 15,21 21-15,0-21 0</inkml:trace>
  <inkml:trace contextRef="#ctx0" brushRef="#br0" timeOffset="165916.04">29866 3175 0,'0'-21'31,"0"0"-15,0 0-1,0-1 16,0 1 48,0 0-48,0 0 0,21 21-15,0 0-16,1-21 15,-1 21-15,0 0 16,0 0-16,0 0 0,0 0 16,1 21-16,-1 0 0,-21 0 15,0 0-15,0 22 0,0-22 16,0 21-16,0 1 0,0-1 0,0-21 15,-21 21-15,21 1 0,-22-22 16,1 21-16,0-21 0,21 1 0,0-1 16,0 0-16,-21 0 0,0-21 15,21 21-15,-21-21 16,21-21 0,0 0-16,0 0 15,0-22-15,0 22 0,21 0 16,0-21-16,0 21 0,0-22 0,0 1 15,1 0-15,-1 20 0,21-20 16,-21 21-16,0-21 0,22 20 0,-22 22 16,0-21-16,0 0 0,0 21 15,1 0-15,-22 21 32,0 0-32,0 1 15,0-1 1,0 0-16,21 0 15,0-21-15</inkml:trace>
  <inkml:trace contextRef="#ctx0" brushRef="#br0" timeOffset="166380.29">30797 3196 0,'22'-21'15,"-44"42"-15,65-42 0,-22 0 0,-21 0 0,0 0 16,0-1-16,-21 22 15,0 0-15,-1 0 16,1 0-16,0 0 0,-21 0 16,21 0-16,-22 0 0,22 22 15,0-1-15,-21 0 0,20-21 16,1 21-16,0 0 0,21 0 0,0 1 16,0-1-16,0 0 15,0 0-15,0 0 0,0 0 16,21-21-16,0 22 0,1-1 0,-1-21 15,0 21-15,0-21 0,0 21 16,0 0-16,1-21 0,-1 21 0,0 1 16,21-22-16,-42 21 0,21-21 15,1 21-15,-22 0 0,0 0 16,0 0 0,-22-21-16,1 22 0,0-22 15,0 0-15,-21 21 0,20-21 16,-20 0-16,21 0 0,-21 0 0,20 0 15,-20 0-15,21 0 0,0 0 0,0 0 16,-1 0-16,1 0 0,0-21 16,21-1 15,21 22-31,0 0 16,1 0-16,20-21 0</inkml:trace>
  <inkml:trace contextRef="#ctx0" brushRef="#br0" timeOffset="166909.22">31390 3344 0,'21'-21'0,"-42"42"0,63-63 16,-42 21-16,22 0 0,-22 0 15,21-1-15,-21 1 0,0 0 0,0 0 16,0 0-16,0 0 0,-21 21 15,-1 0-15,1 0 16,0 0-16,0 0 0,-21 21 16,20-21-16,-20 21 0,0 21 0,21-21 15,-22 22-15,22-1 0,-21-21 16,21 22-16,-1-1 0,1-21 16,0 0-16,21 22 0,0-22 0,0 0 15,0 0-15,0 0 0,0 0 16,0 1-16,21-22 0,0 21 15,1-21-15,-1 0 0,0 0 16,0 0-16,0 0 0,0 0 0,22-21 16,-22-1-16,21 1 0,-21 0 15,1 0-15,20-21 0,-21 20 0,0-20 16,0 21-16,22-21 16,-22 20-16,-21 1 0,21 0 0,-21 42 31,-21 22-31,0-22 15,0 0-15,-1 0 0,1 21 16,0-20-16,0-1 0,21 21 0,0-21 16,-21 0-16,21 1 0,0-1 15,0 0-15,0 0 0,0 0 16,21-21-16,0 0 16,0 0-16,0 0 0,1 0 0,-1 0 15,21 0-15,-21 0 0,0 0 16,22-21-16,-22 21 0</inkml:trace>
  <inkml:trace contextRef="#ctx0" brushRef="#br0" timeOffset="167435.92">31813 3429 0,'0'0'0,"-21"-21"0,21 0 15,-21 0-15,21-1 16,0 1-16,0 0 15,21 0 1,0 21-16,1 0 0,-1 0 16,0 0-1,0 0-15,0 0 0,0 0 0,1 0 16,-1 21-16,0 0 0,0 0 16,-21 1-16,0-1 0,21 0 0,-21 0 15,0 0-15,0 0 0,0 1 16,0-1-16,0 0 0,0 0 0,0 0 15,0 0-15,0 1 0,-21-1 16,0-21-16,21 21 0,-21-21 0,0 21 16,-1-21-16,1 0 15,0 0 1,21-21 0,0 0-1,21 0-15,0-1 16,-21 1-16,22 0 0,20 0 0,-21 0 15,0 0-15,22-1 0,-22-20 16,21 21-16,0-21 0,-20 20 0,20 1 16,-21 0-16,0 0 0,0 0 15,1 21-15,-1-21 0,0 21 16,0-22-16,0 22 16,0 0-1,-21 22 16,0-1-31,0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53:30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4424 0,'0'-21'16,"0"0"78,0-1-79,21 1 1,1 0-16</inkml:trace>
  <inkml:trace contextRef="#ctx0" brushRef="#br0" timeOffset="1339.86">2159 1185 0,'0'0'0,"-21"0"0,0 0 0,-1 0 16,1 0 0,0 0-16,0 0 15,63 0 16,-21 0-31,43 0 0,-22 0 16,22 0-16,20-21 0,1 21 16,0-21-16,21 21 0,-22 0 15,22-21-15,-21 21 0,21 0 16,-22 0-16,22-21 0,-21 21 16,-1 0-16,1 0 0,-21 0 0,20-21 15,-41 21-15,20 0 0,-21 0 16,-20 0-16,-1 0 0,0 0 0,0 0 15,-42 0 17,0 0-32,0 0 15,-1 0-15,1 0 0,0 0 16,0 0-16,0 0 0,0 0 16,-1 0-16</inkml:trace>
  <inkml:trace contextRef="#ctx0" brushRef="#br0" timeOffset="1888.55">3365 1101 0,'-21'0'16,"0"0"-16,0 0 31,0 21-15,21 0-1,0 0-15,0 0 16,0 1-16,0-1 0,0 0 16,0 0-16,0 0 0,0 0 15,0 1-15,0-1 0,0 0 16,0 0-16,0 21 0,0-20 0,0-1 16,0 0-16,0 21 0,0-21 15,0 1-15,0 20 0,0-21 0,0 0 16,0 22-16,0-22 0,0 0 15,-21 0-15,21 0 0,0 22 0,-22-22 16,1 0 0,0 0-16,0 0 0,0 0 15,0-21-15,-1 0 0,-20 22 16,21-22-16,0 0 0,0 0 16,-1 0-16,-20 0 0,21 0 15,-21 0-15,20 0 0,-20 0 0,0-22 16,21 22-16,-22 0 0,22-21 15,0 0-15,-21 21 0,20 0 0,1 0 16,21-21-16,-21 21 16,0 0-16,42-21 62,0 21-46,0-21-16,1-1 0,-1 1 15,21 0-15</inkml:trace>
  <inkml:trace contextRef="#ctx0" brushRef="#br0" timeOffset="2739.88">4233 1334 0,'21'-22'0,"1"22"16,-22-21 0,21 21-16,0 0 0,0-21 15,0 0-15,0 0 16,1 0-16,-1 21 0,-21-22 0,21 1 16,0 0-16,-21 0 15,-21 21 1,0 0-16,0 0 15,-1 0-15,-20 0 0,0 0 0,21 0 16,-22 21-16,1 0 0,0-21 16,20 21-16,-20 1 0,21-1 0,-21-21 15,20 21-15,1 0 0,21 0 16,-21-21-16,21 21 0,-21-21 16,21 22-16,0-1 15,0 0-15,0 0 16,21-21-16,0 0 15,0 0-15,1 21 0,-1-21 16,0 0-16,21 0 0,-21 0 16,22 0-16,-22 0 0,21 0 0,1 0 15,-1 0-15,-21 0 0,21 0 16,1 0-16,-22 21 0,0-21 0,0 0 16,0 22-16,1-22 0,-1 21 15,0 0-15,-21 0 0,0 0 16,0 0-16,0 1 0,-21-1 15,0 0-15,-22 0 0,22 0 16,-21 0-16,-1 1 0,22-1 16,-21 0-16,0-21 0,-1 21 0,1 0 15,21-21-15,-22 0 0,22 0 16,-21 0-16,21 0 0,0 0 0,-1 0 16,1 0-16,0 0 0,0-21 15,21 0-15,-21 21 0,0-21 0,21 0 16,-22 21-1,22-22 1,-21 22-16,42 0 63,1 0-63,-1 0 15,0-21-15,21 21 0</inkml:trace>
  <inkml:trace contextRef="#ctx0" brushRef="#br0" timeOffset="3379.52">5355 1164 0,'0'21'0,"0"-42"0,0 0 0,0 0 16,-21 21 0,0 0-16,0 0 15,-1 0-15,1 0 16,0 21-16,0 0 16,0-21-16,21 21 0,-21 1 0,-1-1 15,1 0-15,21 21 16,-21-21-16,0 1 0,0-1 0,0 21 15,21-21-15,-22 22 0,22-22 16,-21 0-16,21 21 0,0-21 0,0 1 16,0 20-16,0-21 0,0 0 0,0 0 15,0 1-15,0-1 0,0 0 16,0 0-16,0 0 0,21-21 0,1 21 16,-1-21-16,0 0 0,0 0 15,0 0-15,22 0 0,-22 0 0,0 0 16,21 0-16,-21 0 0,1-21 15,-1 0-15,21 21 0,-21-21 0,0-21 16,1 20-16,-1 1 16,0 0-16,0-21 0,0 21 0,0-22 15,-21 22-15,0-21 0,0-1 0,0 22 16,0-21-16,0 21 0,0 0 16,-21-22-16,0 22 0,0 0 0,0 0 15,0 21-15,-1-21 0,1 21 16,0-22-16,0 22 0,0 0 15,0 0-15,-1 0 16,1 0-16,21 22 0,-21-22 16,21 21-16,-21-21 0,21 21 15,0 0-15,0 0 16,0 0 0,21-21-1,0 0-15,0 0 16,22 0-16,-22 0 0,21 0 0</inkml:trace>
  <inkml:trace contextRef="#ctx0" brushRef="#br0" timeOffset="3760.3">6223 1080 0,'0'0'16,"0"-22"-16,-21 22 47,21 22-47,-21-1 15,21 0-15,0 0 0,0 0 0,-22 0 16,22 1-16,-21-1 0,21 21 16,-21-21-16,21 0 0,-21 1 0,21 20 15,0-21-15,0 0 0,0 22 16,-21-22-16,21 0 0,0 0 0,-21 0 15,21 0-15,0 22 0,0-22 16,0 0-16,0 0 0,0 0 16,0 1-16,0-44 62,0 1-62,0 0 0,21 0 16,0 0-16,0 0 0,-21-1 15</inkml:trace>
  <inkml:trace contextRef="#ctx0" brushRef="#br0" timeOffset="4164.63">6202 995 0,'0'21'32,"0"0"-17,0 0-15,21 1 16,-21-1-16,21 0 0,0 0 0,-21 0 16,21 22-16,1-22 0,-22 0 15,21 0-15,0 0 0,0 0 16,-21 1-16,21-1 0,0 0 0,-21 0 15,0 0-15,22 0 0,-1 1 16,-21-1-16,21-21 0,-21 21 16,0 0-16,21 0 15,-21 0 17,0-42 14,0 0-46,21 21 0,-21-21 16,0 0 0</inkml:trace>
  <inkml:trace contextRef="#ctx0" brushRef="#br0" timeOffset="4524.02">6816 974 0,'0'0'0,"21"0"0,0 0 16,-21-21-16,21 21 16,-42 0 124,0 0-140,0 0 31,-1 0-31</inkml:trace>
  <inkml:trace contextRef="#ctx0" brushRef="#br0" timeOffset="8209.59">6773 1016 0,'0'0'0,"0"-21"15,0 0 1,21 21 0,-21 21 30,0 0-46,0 21 16,0-20-16,0-1 0,0 21 16,0-21-16,0 22 0,-21-1 0,21-21 15,-21 21-15,21 1 0,-21-1 16,21-21-16,0 22 0,-21-1 0,0-21 16,21 21-16,-22 1 0,22-22 15,0 0-15,0 0 0,-21 22 0,21-22 16,0 0-16,0 0 15,-21-21-15,21 21 0,0-42 63,-21 0-63</inkml:trace>
  <inkml:trace contextRef="#ctx0" brushRef="#br0" timeOffset="9084.78">2709 2201 0,'0'0'0,"-21"0"0,0 0 0,-21 0 0,20 0 16,1 0-16,0-21 0,-21 21 15,21 0-15,-1 0 0,1 0 16,0 0-16,42 0 47,0 0-47,1 0 0,20 0 0,-21 0 15,21 0-15,22 0 16,-22 0-16,1 0 0,20 0 0,1 0 16,-1 0-16,1 0 0,-1 0 15,22 0-15,-1 0 0,22 0 0,0 0 16,0 0-16,0 0 0,0 0 0,21 0 15,-22 0-15,1 0 0,0 0 16,0 0-16,21 0 0,-21 0 0,0 0 16,-1 0-16,1 0 0,0 0 15,0 0-15,0 0 0,0 0 0,-1 0 16,1 0-16,0 0 16,0 0-16,0 0 0,-22 0 0,22 0 15,-21 0-15,0 0 0,-1 0 0,1 0 16,0 0-16,-22 0 0,1 0 15,20 0-15,-41 0 0,20 0 0,1 0 16,-22 0-16,0 0 0,-21 0 16,22 0-16,-22 0 0,0 0 0,0 0 15,0 0-15,1 0 0,-1 0 0,0-21 16,-42 21 109,21-21-125</inkml:trace>
  <inkml:trace contextRef="#ctx0" brushRef="#br0" timeOffset="18840.73">2498 3577 0,'0'-21'0,"0"0"32,0 0-17,0 0 1,0-1-16,0 1 15,0 0-15,0 0 16,0 0-16,0 0 16,0-1-1,0 1-15,-22 42 47,22 1-31,0 20-16,0-21 0,0 21 15,0-20-15,0 20 0,-21 0 0,21 1 16,0-1-16,0 0 16,0 1-16,0-1 0,0 0 0,-21 1 15,21-1-15,0 0 0,-21-21 16,21 22-16,0-1 0,0-21 0,0 0 16,0 1-16,0-1 0,0 0 15,0 0-15,0 0 16,0-42 31,0 0-47,0 0 15,0 0-15,0-1 16,0 1-16,0 0 0,0 0 16</inkml:trace>
  <inkml:trace contextRef="#ctx0" brushRef="#br0" timeOffset="19459.4">2900 3916 0,'0'0'16,"0"21"-16,0 0 15,21-21 1,0 0-16,0 0 16,0 0-16,1-21 0,-22 0 15,21 21-15,-21-21 16,0 0-16,21 21 0,-21-22 15,0 1-15,-21 21 32,0 0-32,-1 21 15,1-21-15,21 22 16,-21-22-16,21 21 0,0 0 16,0 0-16,0 0 15,0-42 16,21 0-15,0 21 0,-21-21-16,0 0 15,0-1 1,-21 22 31,0 0-47,0 0 15,21 22 1,-21-22 15</inkml:trace>
  <inkml:trace contextRef="#ctx0" brushRef="#br0" timeOffset="21716.53">3810 3725 0,'0'0'0,"0"-21"0,-21 0 16,21 0-16,0 0 15,0 0-15,0-1 0,0 1 16,0 0-16,0 0 16,0 0-1,0 42 1,-21-21 0,21 21-16,0 21 0,-22-20 0,22 20 15,0-21-15,0 21 0,0 1 16,-21-1-16,21 0 0,-21 1 0,0-1 15,21 0-15,0 1 0,0-1 16,-21 0-16,21-20 0,0-1 0,0 0 16,0 0-16,0 0 0,0 0 15,0 1-15,21-22 16,0 0 0,0 0-16,-21-22 0,21 1 15,1 0-15,-1 0 0,0 0 0,-21 0 16,21-22-16,0 22 15,0-21-15,1-1 0,-1 22 0,0-21 16,0 21-16,-21-22 0,21 22 16,0 0-16,-21 0 0,0 0 0,22 0 15,-1 21-15,-21-22 0,21 22 32,-21 22-32,0-1 0,0 0 15,0 21-15,0-21 16,0 1-16,0 20 0,0-21 0,0 21 15,0-20-15,0 20 0,0-21 0,0 0 16,0 0-16,0 1 16,21-1-16,-21 0 0,21-21 0,-21 21 15,21-21-15,1 0 16,-1 0-16,0 0 16,0-21-16,0 21 0,0-21 15,1 0-15,-1-1 0,0 1 0,0-21 16,0 21-16,-21-22 0,21 22 0,1-21 15,-1 21-15,-21-22 0,0 1 16,21 21-16,-21 0 0,21-22 0,-21 22 16,0 0-16,0 0 0,0 0 15,0 42 32,0 0-47,0 0 0,0 0 0,0 1 16,0 20-16,0-21 0,0 21 15,0-20-15,0 20 0,0-21 0,21 21 16,-21-20-16,21-1 0,1 0 16,-22 0-16,21-21 0,0 21 0,0-21 15,0 0-15,0 0 0,22 0 0,-22 0 16,21 0-16,-21-21 0,22 21 16,-1-21-16,-21 0 0,22 0 15,-1-1-15,-21 1 0,0-21 0,22 21 16,-22-22-16,0 22 0,-21-21 0,21 21 15,-21-22-15,21 1 0,-21 21 16,0-21-16,0-1 0,0 22 16,0-21-16,0 21 0,0-1 0,0 1 15,-21 21-15,0 0 16,0 0-16,21 21 16,-21 22-16,-1-22 0,22 21 15,-21-21-15,21 22 0,0-1 0,0 0 16,-21-20-16,21 20 0,0 0 0,-21-21 15,21 22-15,0-22 0,0 0 16,0 0-16,0 0 0,0 1 0,0-1 16,0-42 31,0-1-47,0 1 15,0 0-15,21 0 0,-21 0 0,21 0 16,0-1-16,-21 1 0,0 0 0,22 0 15,-1 0-15,-21 0 0,21 21 16,0-22-16,0 1 0,0 21 16,1 0-1,-1 0-15,-21 21 0,21-21 16,-21 22-16,21-1 0,-21 0 0,0 0 0,21 0 16,-21 0-16,21 1 15,-21-1-15,22 0 0,-22 0 0,0 0 16,21 0-16,0-21 0,-21 22 15,21-1-15,0-21 0,0 0 0,1 21 16,-1-21-16,0 0 0,0 0 0,21 0 16,-20 0-16,-1 0 0,21-21 15,-21 0-15,22 21 0,-22-22 0,21 1 16,-21 0-16,22 0 0,-22 0 16,21 0-16,-21-1 0,0-20 0,1 21 15,-1-21-15,0 20 0,-21-20 16,0 21-16,0 0 0,0 0 15,0-1-15,0 1 0,0 0 0,-21 21 16,0-21-16,-1 21 0,1 0 16,0 0-16,0 0 0,0 21 15,0 0-15,-1 0 0,1 1 0,0-1 16,0 0-16,0 21 0,0-21 16,21 22-16,-22-22 0,22 0 0,-21 21 15,21-20-15,0-1 0,0 0 0,0 0 16,0 0-16,0 0 0,21 1 15,1-22-15,-1 0 16,0 0-16,0 0 16,0 0-16,0-22 0,1 22 15,-1-21-15,0 0 0,0 0 0,0 0 16,-21 0-16,21-1 0,1 1 16,-22-21-16,0 21 0,21-22 0,-21 22 15,21 0-15,-21-21 0,21 21 16,-21-1-16,0 44 31,0-1-31,0 0 16,0 0-16,0 0 0,0 22 0,-21-22 15,21 0-15,0 0 0,0 0 16,0 0-16,0 1 0,0-1 16,0 0-16,0 0 0,21 0 0,0-21 15,0 21-15,1-21 16,-1 0-16,0 0 0,0 0 0,0 0 15,0 0-15,1-21 0,-1 21 0,21-21 16,-21 0-16,0 0 0,1 0 16,-1-1-16,0 1 0,0-21 0,0 21 15,0-22-15,1 1 0,-1 0 16,0-1-16,0-20 0,0 21 0,-21-22 16,21 22-16,1-1 0,-22 1 15,21 21-15,-21-21 0,0 20 0,0 1 16,-21 21-1,-1 0 1,1 21-16,21 22 0,-21-22 0,0 21 16,0 1-16,21-1 0,0 0 15,-21 1-15,-1 20 0,22-21 0,-21 1 16,21-1-16,0 0 0,0 1 16,0-22-16,0 21 0,0 1 0,0-22 15,0 0-15,0 0 0,21 0 0,1 0 16,-22 1-16,21-22 0,0 21 15,0-21-15,0 0 0,0 0 16,1 0-16,-1 0 0,0 0 16,0-21-16,0 21 0,22-22 15,-22 1-15,0 0 0,0 0 0,0 0 16,0 0-16,-21-1 0,22-20 0,-22 21 16</inkml:trace>
  <inkml:trace contextRef="#ctx0" brushRef="#br0" timeOffset="21924.41">6371 3620 0,'0'0'0,"21"0"31,0 0-15,1 0-16,-1 0 0,0 0 15,21 0-15,-21-22 0,1 22 0,20 0 16,-21 0-16,21 0 0,-20-21 0,-1 21 15,0 0-15,21 0 0,-21-21 16,1 21-16,-1 0 0,0-21 0,0 0 16,0 21-16,0 0 0</inkml:trace>
  <inkml:trace contextRef="#ctx0" brushRef="#br0" timeOffset="22316.38">7810 3493 0,'0'-22'0,"0"44"0,0-65 15,0 64 17,-21 1-17,21-1-15,0 0 0,-21 0 0,21 21 16,0 1-16,0-22 0,0 21 0,0 1 16,0-22-16,-21 21 0,21-21 15,-21 22-15,21-22 0,0 0 0,0 0 16,0 0-16,-21 0 0,21 1 0,0-1 15,21-42 17,0 21-32,0-22 15,0 1-15,0 0 0</inkml:trace>
  <inkml:trace contextRef="#ctx0" brushRef="#br0" timeOffset="22787.89">8403 3471 0,'0'0'0,"-21"0"15,0 22 1,0-1-16,-1-21 0,1 21 0,0 0 16,0 0-16,0 0 0,0-21 0,-1 22 15,1-1-15,21 0 0,-21 0 16,0 0-16,21 0 15,0 1 17,21-22-32,0 0 0,0 0 0,1 0 15,-1 0-15,21 0 0,0 21 16,-20-21 0,-1 0-16,0 21 0,0-21 0,0 21 15,-21 0-15,21-21 16,-21 21-16,0 1 0,0-1 15,0 0-15,0 0 0,-21-21 16,0 21-16,0-21 0,0 21 16,0-21-16,-1 0 0,1 22 15,0-22-15,0 0 0,0 0 0,0 0 16,-1 21-16,1-21 0,0 0 16,0 0-16,0 0 15,0 0-15,-1 0 0,22-21 16,0-1-1,0 1-15,0 0 16,0 0-16,0 0 0</inkml:trace>
  <inkml:trace contextRef="#ctx0" brushRef="#br0" timeOffset="23035.75">7556 3281 0,'0'0'0,"-21"0"31,21 21 47</inkml:trace>
  <inkml:trace contextRef="#ctx0" brushRef="#br0" timeOffset="23610.43">10266 3260 0,'0'21'0,"21"-21"16,0 21-16,0-21 0,0 0 15,1 21-15,20-21 0,0 0 0,1 0 16,-1 0-16,0 21 0,22-21 15,-22 0-15,22 0 0,-22 0 16,21 0-16,-20 0 0,20 0 0,-20 0 16,-22 0-16,21 0 0,-21 0 15,0 0-15,1 0 0,-44 0 32,1 0-32,0 0 15,0 0-15</inkml:trace>
  <inkml:trace contextRef="#ctx0" brushRef="#br0" timeOffset="23996.19">10774 3302 0,'-43'21'16,"43"0"-16,0 1 16,0-1-16,0 0 15,0 21-15,0-21 0,0 22 0,0-22 16,0 21-16,0-21 0,0 22 15,0-22-15,22 21 0,-22-21 0,0 22 16,0-22-16,0 0 0,0 21 0,0-20 16,0-1-16,0 0 0,0 0 15,-22 0-15,1 0 0,21 1 0,-21-1 16,0-21-16,0 21 0,-22 0 16,22-21-16,-21 0 15,21 0-15,0 0 0,-1 0 0,-20 0 16,21 0-16,0 0 0,0 0 0,-22-21 15,22 21-15,0-21 0,0 21 16,21-21-16,-21 21 0,-1-22 0,1 1 16,21 0-1,0 0 1,21 21-16,1 0 16,20 0-16,-21-21 0,0 21 15,0 0-15,1-21 0,-1 21 0,21 0 16</inkml:trace>
  <inkml:trace contextRef="#ctx0" brushRef="#br0" timeOffset="24507.72">11493 3577 0,'0'0'0,"0"-42"31,-21 42-31,-21 0 16,21 0-16,0 0 0,-1 0 16,-20 0-16,21 21 0,-21-21 15,20 21-15,1 0 0,0 1 0,0-1 16,0 0-16,0 0 0,21 0 0,0 0 16,0 1-16,0-1 15,0 0-15,0 0 0,0 0 16,21-21-16,0 21 0,0-21 0,0 0 15,0 22-15,22-22 0,-22 21 16,0-21-16,21 21 0,-20-21 0,-1 21 16,0-21-16,0 0 0,0 21 0,0-21 15,-21 21-15,0 1 16,0-1-16,0 0 16,-21 0-16,0-21 0,0 21 15,0-21-15,-22 21 0,22-21 16,-21 0-16,0 22 0,-1-22 0,22 0 15,-21 0-15,-1 0 0,22 0 0,-21 0 16,0 0-16,20 0 0,1 0 16,0 0-16,0 0 0,0 0 0,0 0 15,21-22 1,0 1 0,21 0-1,0 21-15,21-21 16,-21 21-16,1-21 0,20 0 15</inkml:trace>
  <inkml:trace contextRef="#ctx0" brushRef="#br0" timeOffset="25003.66">12128 3514 0,'-21'-21'31,"0"21"-31,0 21 0,0-21 16,0 21-16,-1 0 0,1 0 0,0 0 15,0 1-15,-21 20 0,42-21 0,-22 0 16,1 22-16,0-1 0,0-21 16,0 21-16,21-20 0,0 20 0,0 0 15,0-21-15,0 22 0,0-22 0,0 21 16,0-21-16,0 1 0,21-1 15,0-21-15,0 21 0,0 0 0,1-21 16,-1 0-16,0 0 0,0 0 0,21 0 16,-20 0-16,-1 0 0,0-21 15,0 21-15,21-21 0,-20 0 0,-1-1 16,0-20-16,0 21 0,0-21 16,0 20-16,-21-20 0,22 0 15,-22-1-15,21 1 0,-21 0 0,0-1 16,0 1-16,0 0 0,0 21 0,-21-22 15,-1 22-15,1 0 0,0 21 16,-21-21-16,21 21 0,-22 0 0,22 0 16,-21 0-16,21 0 0,-22 0 15,22 21-15,0-21 0,0 21 0,0-21 16,21 21-16,-22 0 0,22 1 16,0-1-16,0 0 15,22-21-15,-1 0 0,0 21 16,0-21-16,21 0 0,-20 0 0</inkml:trace>
  <inkml:trace contextRef="#ctx0" brushRef="#br0" timeOffset="25304.08">12848 3535 0,'0'-21'0,"-21"21"31,0 21-31,21 0 0,-21-21 16,21 21-16,0 22 0,-22-22 0,1 0 16,21 0-16,-21 21 0,21-20 15,-21 20-15,21-21 0,-21 21 16,0-20-16,21 20 0,0-21 0,0 0 16,-22 22-16,22-22 0,-21 0 15,21 0-15,-21 0 0,21 0 0,0 1 16,0-44 31,21 1-47</inkml:trace>
  <inkml:trace contextRef="#ctx0" brushRef="#br0" timeOffset="25803.79">12721 3662 0,'0'0'16,"0"-21"-16,0 0 0,0-1 0,21 1 16,-21 0-16,21 21 15,1 0-15,-1-21 0,0 21 16,0 0-16,0 0 16,0 0-16,1 21 0,-1 0 15,0 0-15,0 1 0,0-1 0,0 0 16,1 21-16,-1-21 0,0 22 15,0-22-15,-21 21 0,0-21 16,21 22-16,0-1 0,-21-21 0,0 22 16,0-22-16,0 0 0,22 0 0,-22 0 15,0 0-15,21 1 0,-21-1 16,0-42 15,21-1-15,-21 1-16,21 0 0,-21-21 15,0 21-15,21-22 0,0 1 16,-21 0-16,22-1 0,-1 1 16,0 0-16,-21-1 0,21 1 0,0 0 15,0-1-15,1 1 0,-1 21 16,0 0-16,-21-22 0,0 22 0,21 21 16,-21-21-16,21 21 0,-21-21 15,0 42 32,0 0-47,0 0 16,0 0-16,0 1 0,-21-1 0</inkml:trace>
  <inkml:trace contextRef="#ctx0" brushRef="#br0" timeOffset="27179.88">2138 5652 0,'0'-22'16,"-21"22"0,21-21-16,0 0 15,0 0-15,-22 21 0,22-21 16,0 0-16,0-1 0,0 1 16,0 0-16,0 0 0,22 0 15,-1 21-15,0-21 0,0 21 16,0 0-16,0-22 0,1 22 0,-1 0 15,0 0-15,0 0 0,0 0 16,0 0-16,1 22 0,-1-1 0,0 0 16,0 21-16,0-21 0,-21 22 15,21-1-15,-21 22 0,0-22 16,0 0-16,0 22 0,-21-22 16,0 0-16,0 1 0,-21-1 0,20 0 15,-20 1-15,0-1 0,-1-21 16,1 22-16,21-22 0,-21 0 0,20 0 15,-20 0-15,21-21 0,0 21 16,0-21-16,-1 0 0,1 0 0,0 0 16,0 0-16,0-21 0,0 21 15,21-21-15,0 0 0,0 0 0,-22 0 16,22-1-16,0 1 0,0-21 16,0 21-16,0 0 0,0-1 0,0-20 15,22 42-15,-1-21 16,-21 0-16,21 21 0,0 0 0,0 0 15,0 0-15,1 0 0,-1 21 16,0 0-16,21-21 0,-21 21 0,1 0 16,-1 1-16,0-1 0,0 0 15,0 0-15,0 0 0,1 0 0,-22 1 16,21-1-16,0-21 0,-21 21 16,0 0-16,21-21 0,0 0 0,-21 21 15,21-21 16,1 0-15,-22-21-16,0 0 16,0 0-16,21 0 15</inkml:trace>
  <inkml:trace contextRef="#ctx0" brushRef="#br0" timeOffset="27384.77">2773 5948 0,'0'0'15,"21"0"79,0 0-78,0 0-16,-21-21 0,21 21 15</inkml:trace>
  <inkml:trace contextRef="#ctx0" brushRef="#br0" timeOffset="29136.45">3768 5588 0,'0'-21'0,"0"42"0,-22-21 32,22 21-17,0 0-15,-21 1 0,21 20 16,0 0-16,0-21 0,0 22 0,0-1 15,-21 0-15,21 1 0,-21-1 16,21-21-16,0 22 0,0-22 16,0 0-16,0 0 0,0 0 15,0 0-15,0 1 16,21-22 0,0 0-16,-21-22 15,21 1-15,1 0 0,-1 0 0,0 0 16,0 0-16,0-1 0,0 1 15,1-21-15,-22 21 0,21 0 0,0-22 16,0 22-16,0 0 0,0 21 16,-21-21-16,22 21 0,-1 0 15,-21 21-15,0 0 16,21 0-16,-21 0 0,0 1 16,21-1-16,-21 21 0,0-21 0,0 0 15,0 1-15,21-1 0,-21 0 16,21 0-16,-21 0 0,22 0 15,-1-21-15,0 0 0,0 0 16,0 0-16,0 0 16,1 0-16,-1-21 0,0 21 0,0-21 15,0 0-15,0 0 0,1 0 16,-1-1-16,0 1 0,-21 0 0,21-21 16,0 21-16,-21-22 0,21 22 0,-21-21 15,0-1-15,0 22 0,0 0 16,0-21-16,0 21 0,22 21 0,-22-22 15,0 44 1,0-1 0,0 0-16,0 0 0,0 21 0,0-20 15,0 20-15,0 0 0,0 1 16,0-22-16,0 21 0,0-21 0,0 0 16,21 1-16,-21-1 0,21 0 15,0 0-15,0 0 0,22-21 0,-22 0 16,0 0-16,21 0 0,-21 0 0,1 0 15,20 0-15,-21 0 16,21 0-16,-20-21 0,20 0 0,-21 0 0,21 0 16,-20-1-16,20-20 0,-21 0 15,0-1-15,0 1 0,22-21 16,-22 20-16,0-20 0,-21-1 0,21 22 16,-21-22-16,0 22 0,0 0 15,0-1-15,0 1 0,0 21 0,0 0 16,0 0-16,-21 21 15,0 21-15,0 0 0,21 21 16,0-21-16,-21 22 0,-1-1 0,22 0 16,0 22-16,0-22 0,0 22 15,-21-22-15,21 0 0,0 22 16,0-22-16,0-21 0,0 22 0,0-1 16,0-21-16,0 0 0,0 1 15,0-1-15,0 0 16,0-42 15,0 0-31,21-1 0,-21 1 0,22 0 16,-1 0-16,-21 0 0,21 0 15,0-1-15,-21-20 0,21 42 0,0-21 16,-21 0-16,22 21 0,-1 0 16,0 0-16,0 0 15,0 21-15,-21 0 16,21 0-16,1 0 15,-1 1-15,-21-1 0,0 0 0,21 0 16,0-21-16,0 21 0,0 0 0,1 1 16,-1-22-16,0 0 15,21 0-15,-21 0 0,1 0 0,-1 0 16,0 0-16,21 0 0,-21 0 0,1-22 16,-1 1-16,21 0 0,-21 0 15,0 0-15,1 0 0,-1-1 16,0 1-16,0-21 0,0 21 0,-21 0 15,0-22-15,0 22 0,21 0 0,-21 0 16,0 0 0,0 42-1,0 0-15,0 0 0,0 0 16,0 0-16,0 22 0,0-22 0,0 0 16,0 21-16,0-20 0,0-1 15,0 0-15,22 0 0,-1 0 16,0-21-16,0 21 15,0-21-15,0 0 0,1 0 0,-1 0 16,0-21-16,0 21 0,0-21 0,0 0 16,1 0-16,-1 0 0,0-1 15,0 1-15,0 0 0,0-21 0,1 21 16,-22-22-16,0 1 0,21 0 16,-21 20-16,0-20 0,21 21 15,-21 0-15,0 0 0,0 42 31,0 0-31,0 21 0,0-21 16,0 22-16,0-1 0,0 0 0,0 1 16,0 20-16,0-20 0,0-1 15,0 21-15,0-20 0,-21-1 0,21 22 16,0-1-16,0-21 0,0 22 16,0-1-16,0 1 0,0-1 0,0-20 15,0 20-15,0-20 0,-21-1 0,21 21 16,0-41-16,0 20 0,-22-21 15,1 21-15,21-20 0,-21-1 16,0-21-16,21 21 0,-21-21 0,0 0 16,-1 0-16,1 0 0,0 0 0,0 0 15,0 0-15,0 0 16,-1 0-16,1-21 0,0 21 0,0-21 16,0 21-16,0-22 0,-1 22 0,1-21 15,0 21-15,21-21 0,0 0 16,0 0-16,0 0 15,0-1-15</inkml:trace>
  <inkml:trace contextRef="#ctx0" brushRef="#br0" timeOffset="29584.49">7853 5292 0,'-21'0'0,"42"0"0,-42-21 0,21-1 16,21 1-16,21 21 16,-21 0-16,22 0 0,20-21 15,-21 21-15,22 0 0,-1-21 0,1 21 16,21 0-16,-22 0 0,22 0 15,-22 0-15,1 0 0,-1 0 16,1 0-16,-22 0 0,0 0 0,-20 21 16,20-21-16,-42 21 0,0 0 15,0 1-15,-21-22 16,-22 0-16,22 21 0,-21-21 0</inkml:trace>
  <inkml:trace contextRef="#ctx0" brushRef="#br0" timeOffset="29964.27">8403 5271 0,'0'0'0,"-21"0"31,21 21-15,0 0-1,0 0-15,0 0 0,0 22 0,0-22 16,0 21-16,0 0 0,0 22 15,0-22-15,0 1 0,0-1 0,0 21 16,0-20-16,0-1 0,0 0 16,-21-20-16,0 20 0,21-21 0,-22 21 15,1-20-15,0-22 0,21 21 0,-21 0 16,0-21-16,0 0 0,-22 0 16,22 0-16,0 0 0,0 0 15,0 0-15,-1 0 0,-20 0 0,21-21 16,0 21-16,0-21 0,-1-1 15,22 1-15,-21 21 0,21-21 0,-21 0 16,0 0-16,21 0 0,0-1 16,0 1-1,21 0-15,0 21 0,0-21 16,22 0-16,-22 21 0,0-21 0,21-1 16</inkml:trace>
  <inkml:trace contextRef="#ctx0" brushRef="#br0" timeOffset="30463.98">9292 5419 0,'21'-43'15,"-21"22"-15,0 0 16,-21 21-1,0 0-15,0 0 0,0 0 0,-22 0 16,22 21-16,0-21 0,-21 21 16,20 1-16,-20-1 0,21 0 15,0 0-15,0 0 0,-1 0 0,22 1 16,0-1-16,0 0 0,0 0 16,0 0-16,22 0 0,-1-21 0,21 22 15,-21-1-15,22-21 0,-22 21 16,21 0-16,0 0 0,-20-21 0,-1 21 15,21-21-15,-21 22 0,0-1 0,-21 0 16,22-21-16,-22 21 16,0 0-16,-22 0 15,1-21-15,0 0 0,0 22 16,-21-22-16,20 0 0,-20 21 0,21-21 16,-21 0-16,-1 0 0,1 0 15,0 0-15,-1 0 0,22 0 0,-21 0 16,21 0-16,-22 0 0,22 0 15,0 0-15,0 0 16,21-21 0,21-1-1,0 22-15,0 0 16,0-21-16,1 21 0,-1-21 0,21 21 16</inkml:trace>
  <inkml:trace contextRef="#ctx0" brushRef="#br0" timeOffset="30999.68">9864 5313 0,'0'-21'0,"0"42"0,0-63 0,0 20 16,-22 22-1,1 0-15,0 0 16,0 0-16,0 22 0,0-1 15,-1 0-15,22 0 0,-21 21 0,0-20 16,21 20-16,0 0 0,-21 1 16,21-1-16,0 0 0,0 1 0,0-1 15,0-21-15,0 21 0,0-20 16,21 20-16,0-21 0,0 0 0,1 0 16,-1 1-16,21-22 0,-21 21 15,22-21-15,-1 21 0,-21-21 0,21 0 16,-20 0-16,20 0 0,-21 0 0,21-21 15,-20 0-15,-1-1 0,0 22 16,21-21-16,-21-21 0,1 21 0,-1-22 16,-21 1-16,21 0 0,-21-1 0,0 1 15,0 0-15,0-1 0,0 1 16,0-21-16,-21 41 0,0-20 16,-1 21-16,1-21 0,0 20 0,-21 22 15,-1-21-15,1 21 0,0 0 16,-1 0-16,1 21 0,-21-21 0,20 22 15,1-1-15,21 0 0,-22 0 0,22 0 16,0 0-16,0 1 0,0-1 16,21 21-16,0-21 0,0 0 0,0 1 15,0-1-15,0 0 0,0 0 16,21-21-16,0 21 16,21-21-16,-20 0 0,41 0 0,-21 0 15,22 0-15,-22 0 16,22-21-16,-1 21 0</inkml:trace>
  <inkml:trace contextRef="#ctx0" brushRef="#br0" timeOffset="31664.81">10922 5313 0,'0'0'16,"0"21"15,0 0-31,-21 0 15,0 1-15,21-1 0,-22 21 0,22-21 16,-21 22-16,21-1 16,-21-21-16,21 21 0,0 1 0,-21-1 15,21 0-15,-21-20 0,21 20 0,0-21 16,0 21-16,0-20 0,0-1 16,-21 0-16,21 0 0,0 0 15,-22-21 1,22-21-1,0 0 1,0 0-16,0 0 0,0-1 0,0-20 16,0 21-16,0-21 0,0-22 15,0 22-15,0-1 0,22 1 0,-1 0 16,-21-22-16,21 43 0,0-21 16,0 21-16,0-1 0,1 1 15,-1 0-15,0 21 0,0 0 0,0 0 16,22 0-16,-22 0 0,0 21 0,21 0 15,-21 1-15,22 20 0,-22 0 16,21-21-16,-21 43 0,1-22 0,-22 1 16,21-1-16,-21 21 0,0-20 15,0-1-15,21-21 0,-21 22 0,0-22 16,0 0-16,0 0 0,0 0 0,0 0 16,0 1-1,0-44 1,21 1-1,-21 0-15,0 0 16,21 0-16,-21-22 0,21 1 0,1 21 16,-1-43-16,-21 22 0,21-21 0,0 20 15,0 1-15,0-22 0,1 22 16,-1 0-16,0-1 0,0 1 0,0 21 16,0-21-16,-21 20 0,22 1 0,-22 0 15,21 21 1,-21 21 15,0 0-31,-21-21 16</inkml:trace>
  <inkml:trace contextRef="#ctx0" brushRef="#br0" timeOffset="32736.14">1333 7387 0,'0'0'15,"-21"0"-15,0 0 0,0 0 0,0 0 32,21-21-32,0 0 15,21 21-15,21 0 16,-21-21-16,22 21 16,-1 0-16,0 0 0,1 0 15,-1 0-15,0 21 0,1-21 0,-1 21 16,-21 0-16,0 22 0,1-22 15,-1 0-15,-21 0 0,0 21 0,0-20 16,0-1-16,-43 21 0,22-21 16,-21 0-16,21 1 0,-43-1 0,22 0 15,0 0-15,-1 0 0,1 0 16,0-21-16,20 0 0,1 22 0,0-22 16,0 0-16,21-22 31,21 22-31,0-21 15,0 21-15,22 0 0,-22-21 0,21 21 16,1-21-16,-22 21 0,21 0 16,-21 0-16,22 0 0,-22 0 0,21 0 15,-21 0-15,0 21 0,1 0 16,-1 0-16,0 1 0,-21-1 16,0 0-16,0 0 0,0 21 15,0-20-15,-21-1 0,0 0 0,-1 0 16,1 0-16,-21 0 0,21 1 15,-22-1-15,1 0 0,0 0 0,-1-21 16,1 21-16,0-21 0,-1 21 16,22-21-16,-21 0 0,21 0 15,0 0-15,-1 0 0,22-21 16,0 0 0,0 0-16,22 0 0,-1 0 15,0-1-15,21 1 0</inkml:trace>
  <inkml:trace contextRef="#ctx0" brushRef="#br0" timeOffset="32932.03">2180 7789 0,'21'0'0,"-42"0"0,42 22 62,0-22-31</inkml:trace>
  <inkml:trace contextRef="#ctx0" brushRef="#br0" timeOffset="33235.85">3789 8149 0,'-43'0'16,"86"0"-16,-107-21 0,43 21 0,0-21 0,0 0 16,0 21-16,21-21 0,0-1 15,0 1-15,0 0 0</inkml:trace>
  <inkml:trace contextRef="#ctx0" brushRef="#br0" timeOffset="33545.68">3662 7853 0,'0'0'0,"21"-42"0,0 20 0,-21 1 16,21-21-16,0 21 0,-21 0 0,0-22 16,0 22-16,0 0 0,22-21 15,-22 20-15,0 1 16,0 0-16,0 42 16,0 0-16,0 22 15,0-1-15,21 0 0,-21 1 0,0 20 16,0 1-16,21 20 0,-21 1 15,21 0-15,-21-1 0,0 1 0,0 0 16,0-1-16,0 1 0,0 0 0,0-1 16,0-20-16,-21 21 0,0-22 15,0 1-15,-1 20 0,1-41 0,21 20 16,-21-21-16,0 22 0,21-43 0,0 21 16,-21-20-16,21-1 0,0 0 15,0 0-15,0-42 16,0 0-1,21 0-15,-21-22 16,0 22-16,21-21 0,0-1 0,-21-20 16,0 21-16</inkml:trace>
  <inkml:trace contextRef="#ctx0" brushRef="#br0" timeOffset="33863.49">3662 7959 0,'0'0'0,"-21"-21"0,-1-22 15,22 1-15,0 21 0,0 0 0,0-1 16,0-20-16,0 21 0,0 0 16,22 0-16,-1 21 0,0-22 15,0 1-15,21 21 0,1 0 0,-1-21 16,0 21-16,1 0 0,-1 0 16,22 21-16,-22-21 0,0 21 0,-21 1 15,22-1-15,-1 21 0,-21-21 0,0 0 16,1 1-16,-22 20 0,0-21 15,0 0-15,0 22 0,-22-22 0,1 21 16,0-21-16,0 0 0,0 1 16,0 20-16,-22-21 0,22 0 0,0 0 15,0-21-15,0 22 0,-1-22 0,1 0 16,0 0 0,21-22-1,21 22-15,0-21 0</inkml:trace>
  <inkml:trace contextRef="#ctx0" brushRef="#br0" timeOffset="34332.08">4762 7726 0,'0'0'0,"22"0"0,-44 0 31,1 21-16,21 0-15,-21 0 16,21 1-16,-21 20 0,21-21 16,0 0-16,-21 22 0,21-22 0,0 21 15,0-21-15,0 22 0,0-22 16,0 0-16,0 21 0,0-21 0,21 1 16,21-1-16,-21-21 0,1 0 15,20 0-15,0 0 0,-21 0 0,22 0 16,-1 0-16,0-21 0,1-1 0,-22 1 15,21 0-15,1 0 0,-22 0 16,0-22-16,0 22 0,0-21 0,0 21 16,-21 0-16,0-22 0,0 22 15,0-21-15,0 21 0,-21-1 16,0 1-16,0 0 0,0 0 0,-22 21 16,22 0-16,-21 0 0,0 0 0,20 0 15,-20 0-15,0 0 0,21 0 16,-1 21-16,1 0 0,0 0 0,21 1 15,0-1-15,0 0 0,0 0 16,0 0-16,21 0 0,0-21 16,1 22-16,-1-22 0,0 0 0,21 0 15,-21 0-15,22 0 0,-1 0 16,-21 0-16,22 0 0</inkml:trace>
  <inkml:trace contextRef="#ctx0" brushRef="#br0" timeOffset="34716.86">5842 7684 0,'0'0'16,"0"-22"-16,-21 22 0,0 0 15,-1 0-15,1 0 16,0 0-16,21 22 0,0-1 16,0 0-16,0 0 0,0 0 15,0 22-15,0-1 0,0-21 0,0 21 16,0 22-16,0-22 0,0 22 0,0-22 15,0 22-15,0-1 16,0 1-16,0-22 0,0 21 0,0 1 16,0-22-16,0 22 0,0-1 0,-21 1 15,0-1-15,21 1 0,-21-1 16,21 1-16,-22-22 0,1 22 0,0-22 16,21 0-16,-21 1 0,0-1 0,21-21 15,0 0-15,0 22 0,0-22 0,-21-21 16,21 21-16,0-42 31,0 0-15,0-1-16,21 1 15,-21 0-15,0-21 0,0 21 16,21-22-16,0 1 0,-21 0 0,21-22 16,0 1-16</inkml:trace>
  <inkml:trace contextRef="#ctx0" brushRef="#br0" timeOffset="35075.65">5863 8022 0,'0'0'0,"0"-42"0,0 0 16,0-1-16,0 22 0,0 0 0,0-21 15,0 20-15,0 1 16,0 0-16,0 0 0,0 0 0,0 0 16,21-1-16,0 1 0,1 21 0,-1-21 15,21 0-15,0 21 0,-20 0 16,20 0-16,-21 0 0,21 0 0,-20 0 15,20 0-15,-21 0 0,0 21 16,0 0-16,-21 0 0,0 1 0,0-1 16,0 0-16,0 0 0,0 21 0,0-20 15,0-1-15,-21 21 0,0-21 16,0 0-16,0 22 0,-22-22 0,22 0 16,-21 0-16,21 0 0,-22 1 0,22-22 15,-21 21-15,21-21 16,0 0-16,21 21 0,-22-21 0,1 0 15,42 0 32,1-21-47,-1 0 0,21 21 16,-21-22-16</inkml:trace>
  <inkml:trace contextRef="#ctx0" brushRef="#br0" timeOffset="35876.19">6604 7684 0,'-21'0'15,"0"0"1,21 21-16,0 0 0,0 0 16,-22 0-16,22 0 0,-21 22 0,21-22 15,0 21-15,0-21 0,0 22 16,0-22-16,0 21 0,0-21 0,0 1 15,0 20-15,0-21 0,0 0 16,0 0-16,21-21 16,1 0-16,-1 0 0,0 0 15,0 0-15,0-21 0,0 21 0,1-21 16,-1 0-16,0 0 16,0 0-16,0-1 0,0-20 0,1 21 15,20-21-15,-21 20 0,-21-20 0,21 0 16,0 21-16,1-22 0,-22 22 15,0 0-15,0 0 0,21 21 0,-21 21 32,0 0-17,0 0-15,-21 0 0,21 1 0,0 20 16,0-21-16,0 21 0,0-20 0,0 20 16,0-21-16,0 21 0,0-20 15,0-1-15,0 0 0,21 0 0,0-21 16,0 21-16,21-21 0,-20 0 15,-1 0-15,21 0 0,-21 0 16,0-21-16,22 21 0,-22-21 0,0 0 16,0 0-16,0-1 0,1 1 0,-1 0 15,0-21-15,0 21 0,-21-1 16,0-20-16,21 0 0,-21 21 0,0-22 16,0 22-16,0-21 0,0 21 0,0-1 15,0 1-15,0 42 31,0 1-31,0-1 16,-21 21-16,0-21 0,21 22 0,-21-1 16,21 0-16,0 22 0,-21-22 15,-1 22-15,22-1 0,-21 1 0,21-22 16,0 21-16,-21 1 0,21-1 16,0 1-16,0-1 0,0 1 0,0-1 15,0 22-15,-21-21 0,21-1 0,0-21 16,0 22-16,0-1 0,0-20 15,-21-1-15,21 0 0,0 1 0,0-1 16,0-21-16,0 0 0,0 1 0,0-44 47,0 1-47,0 0 0,0 0 16,21 0-16,-21-22 0,0 22 15,0-21-15,0 0 0,21-22 0,-21 22 16,21-22-16,-21 1 0</inkml:trace>
  <inkml:trace contextRef="#ctx0" brushRef="#br0" timeOffset="36271.94">7387 7853 0,'0'0'0,"0"-21"0,0 0 0,0-1 15,0 1 1,0 0-16,0 0 16,21 21-1,-21-21-15,21 21 0,1 0 16,-1 0-16,0-21 0,0 21 0,0 0 16,0 0-16,1 0 0,-1 0 15,0 0-15,21 0 0,-21 21 0,1 0 16,-1-21-16,0 21 0,0 0 0,0 0 15,-21 1-15,0-1 0,0 0 16,0 0-16,0 0 0,0 0 16,0 1-16,0-1 0,-42 0 15,21 0-15,0-21 0,-1 21 16,1 0-16,-21-21 0,21 22 0,0-22 16,-22 21-16,22-21 0,0 0 0,0 21 15,0-21-15,-1 0 0,1 0 16,0 0-1</inkml:trace>
  <inkml:trace contextRef="#ctx0" brushRef="#br0" timeOffset="36695.4">8276 7197 0,'0'42'31,"0"0"-31,0 1 0,0-1 0,0 0 16,0 1-16,0 20 0,0-20 16,0-1-16,0 0 0,0 1 0,0-1 15,-21 0-15,21 1 0,-21-22 0,0 21 16,21-21-16,0 22 0,0-22 15,0 0-15,0 0 0,-22-21 0,22 21 16,22-21 15,-1 0-31,0-21 0,0 21 16</inkml:trace>
  <inkml:trace contextRef="#ctx0" brushRef="#br0" timeOffset="37395.66">8932 7726 0,'0'0'16,"0"-21"-16,0 0 0,0-1 0,0 1 15,-21 0-15,0 0 0,0 21 16,0 0-16,-1 0 0,-20 0 16,21 0-16,-21 0 0,20 0 0,-20 0 15,21 21-15,-21 0 0,20 0 16,1 1-16,0-1 0,0 21 0,0-21 15,21 0-15,0 22 0,0-22 0,0 0 16,0 21-16,0-20 0,0-1 16,0 0-16,21 0 0,0 0 15,0-21-15,0 0 0,1 0 0,-1 0 16,0 0-16,0 0 0,0 0 16,0-21-16,1 0 0,-1 0 0,0 0 15,0-1-15,0 1 0,0 0 16,1 0-16,-22 0 0,0 0 15,21-22-15,0 22 0,-21-21 0,0 21 16,0-1-16,0 1 0,0 0 0,0 42 31,0 0-31,0 1 16,0-1-16,0 0 0,0 0 0,0 21 16,0-20-16,0-1 0,21 0 15,-21 0-15,21 0 0,-21 0 0,0 1 16,21-1-16,1-21 0,-1 0 15,0 0-15,0 0 0,0 0 16,0 0-16,1 0 0,-1-21 16,0 21-16,0-22 0,0 1 0,0 0 15,1 21-15,-22-21 0,21 0 16,0-22-16,-21 22 0,21 0 0,-21 0 16,21 0-16,-21 0 0,21-1 0,-21 1 15,0 0-15,0 42 31,0 0-31,0 1 0,0-1 0,0 0 16,0 0-16,22 0 16,-22 0-16,0 1 0,0-1 15,21-21-15,0 21 16,0-21 0,-21 21-16,21-21 15,0 21-15,1-21 31,-1 0-31</inkml:trace>
  <inkml:trace contextRef="#ctx0" brushRef="#br0" timeOffset="37980.93">10668 7408 0,'0'0'15,"21"-21"-15,-21 0 0,0 0 0,0 0 16,21 0-16,0-1 0,-21 1 0,0 0 16,22 21-16,-1 0 0,0-21 15,0 21-15,0 0 0,-21 21 0,43 0 16,-22 0-16,0 22 0,0-22 0,21 21 16,-20 22-16,20-22 15,-21 0-15,21 1 0,-20-1 0,20 0 16,-21-20-16,0 20 0,0-21 0,1 21 15,-1-20-15,0-1 0,0-21 16,-21 21-16,0 0 0,21-21 16,-21-21 15,0 0-15,0 0-16,0-1 0,0 1 0,0-21 15</inkml:trace>
  <inkml:trace contextRef="#ctx0" brushRef="#br0" timeOffset="38231.79">11451 7218 0,'0'0'0,"0"-21"15,-21 21-15,0 0 16,-22 21-16,22 0 0,-21 0 0,0 0 16,-1 1-16,1 20 0,0 0 15,-1 1-15,-20-1 0,20 0 0,-20-21 16,21 22-16,-1-1 0,1 0 0,0 1 15,-1-22-15,1 0 0,21 21 16,0-20-16,-1-1 0,1 0 16,21 0-16,0 0 0,21-21 31,1 0-31,-1 0 0,0 0 16,0 0-16,21 0 0,1-21 0,-22 0 15,21 21-15</inkml:trace>
  <inkml:trace contextRef="#ctx0" brushRef="#br0" timeOffset="38972.69">11790 7324 0,'0'0'0,"0"21"31,0 0-31,0 0 0,0 0 0,-21 1 16,21 20-16,0-21 0,0 21 15,0-20-15,0-1 0,0 21 0,-22-21 16,22 0-16,0 22 0,-21-22 0,21 0 16,0 0-16,0 0 0,-21-21 15,21 22-15,0-1 0,-21-21 0,21-21 47,0-1-47,0 1 16,0 0-16,0-21 0,0 21 0,0-1 15,0-20-15,0 0 0,0-1 16,0 22-16,21-21 0,0 0 16,-21-1-16,21 1 0,1 0 0,-1-1 15,0 22-15,0 0 0,0 0 16,0 0-16,22-1 0,-22 22 0,21 0 16,-21 0-16,1 22 0,20-1 0,-21 0 15,0 0-15,0 21 0,1 1 16,-1-1-16,-21-21 0,0 22 0,0-1 15,0 0-15,0-21 0,0 22 0,0-22 16,0 0-16,0 0 16,0 0-16,0 1 0,0-1 15,-21-21-15,21-21 32,0-1-32,0 1 15,21 0-15,-21 0 0,21 0 0,0-22 16,0 22-16,0-21 0,1 0 15,-1-1-15,21 1 0,-21 0 0,22-1 16,-1 1-16,-21 21 0,21-22 0,1 43 16,-22-21-16,0 21 0,0 0 15,0 0-15,1 21 0,-22 1 16,0-1-16,0 0 0,0 21 0,0 1 16,0-1-16,0 0 0,0 1 15,0-1-15,0 0 0,0 1 0,-22-1 16,1-21-16,21 21 0,0-20 0,-21-1 15,0 0-15,21 0 0,-21 0 16,21 0-16,0-42 47,0 0-47,0 0 16,21 21-16,0-21 0</inkml:trace>
  <inkml:trace contextRef="#ctx0" brushRef="#br0" timeOffset="39491.54">13398 7091 0,'0'0'0,"0"-21"0,0 0 16,-21 21 0,21 21-1,0 21-15,-21-21 0,0 22 0,0-1 16,0 21-16,21-20 0,-22 20 0,1-20 15,0 20-15,-21-21 0,21 1 16,-1-1-16,1 0 0,-21 1 16,21-22-16,0 21 0,-1-21 0,22 1 15,-21-1-15,0 0 16,21-42 15,0 0-31,0-1 16,0 1-16,0 0 0,21 0 0,-21-21 15,21 20-15,1 1 0,-22 0 0,21 0 16,0 21-16,-21-21 0,21 21 16,0 0-16,-21 21 0,21-21 15,-21 21-15,0 0 0,22 22 0,-22-22 16,21 0-16,-21 0 0,0 0 16,21 0-16,0 1 0,0-1 15,0 0-15,1 0 0,20-21 16,-21 21-16,0-21 0,0 0 0,22 0 15,-22 0-15,0 0 0,21 0 16,-20-21-16,-1 21 0,21-21 0,-21 0 16,0 21-16,-21-21 0,22-1 0,-1 22 15,-21-21-15,0 0 0,0 0 16,21 0-16,-21 0 0,0-1 16,0 1-16,0 0 0,-21 21 15</inkml:trace>
  <inkml:trace contextRef="#ctx0" brushRef="#br0" timeOffset="40567.58">1757 9525 0,'0'0'0,"0"-63"31,-21 63-31,21-22 0,-22 22 0,1 0 16,0 22-1,21-1 1,-21 21-16,21-21 0,0 22 0,-21-1 15,0 0-15,-1 22 0,1-22 16,0 0-16,0 1 0,0-1 16,-22 0-16,22-20 0,0 20 0,-21-21 15,21 0-15,-1 0 0,1-21 16,21 22-16,-21-22 16,0 0-1,42 0 1,0 0-16,22 0 15,-1 0-15,-21-22 0,21 22 0,22 0 16,-22 0-16,1 0 0,-1 0 16,0 0-16,1 0 0,-1-21 0,0 21 15,-21-21-15,22 21 0,-1-21 16,-21 0-16,0 21 0,1-21 16,-1-1-16,0 22 0,-21-21 15,21 0-15,-21 0 0,0 0 16,0 0-16,0-1 0,-21 22 0,0-21 15,21 0-15,-21 21 0,-1 0 16,1 0-16,21 21 16,-21-21-16,21 43 0,0-22 15,-21 0-15,21 21 0,0 1 0,0-1 16,-21 0-16,21-21 0,-21 22 16,21-1-16,-22 0 0,22 1 0,-21-1 15,21-21-15,0 22 0,0-22 16,0 0-16,0 0 0,0 0 15,0-42 17,0 0-32,0 0 0,21 0 15,-21-22-15,22 22 0</inkml:trace>
  <inkml:trace contextRef="#ctx0" brushRef="#br0" timeOffset="40764.47">2540 9991 0,'0'0'0,"21"0"0,43 0 31,-64-21 16,21 21-31,0 0-16,-21-22 0,21 22 15</inkml:trace>
  <inkml:trace contextRef="#ctx0" brushRef="#br0" timeOffset="41407.76">4911 9843 0,'0'0'0,"0"-22"0,-22 22 16,22-21-16,-21-21 0,0 21 0,21 0 15,0-1-15,0 1 0,0-21 16,0 21-16,0 0 0,0-1 0,0 1 16,21 21-1,0 0 1,1 21-16,20 1 0,-21-1 0,21 0 15,-20 21-15,20 1 0,-21-22 16,0 21-16,22 0 0,-22 1 0,0-22 16,0 21-16,-21-21 0,21 22 15,-21-22-15,21 0 0,-21 0 16,0 0-16,0 1 0,0-1 16,0-42 93,0-1-93,0 1-1,0 0 1,0 0-1,0 0-15,-21 21 16,21-21-16</inkml:trace>
  <inkml:trace contextRef="#ctx0" brushRef="#br0" timeOffset="41728.58">4762 9610 0,'-21'0'16,"42"0"-16,-63-21 0,63 21 31,0 0-31,1 0 0,-1 0 16,21 0-16,0 0 0,1 21 15,20-21-15,-20 0 0,-1 0 0,0 0 16,22 0-16,-22 0 0,0 0 15,1 0-15,20 0 0,-20 0 0,-22 0 16,21 0-16,-21 0 0,0 0 16,1 0-16,-22 21 15,-22-21 1,-20 0-16,21 0 16,0 0-16,0 0 0,-22 0 15</inkml:trace>
  <inkml:trace contextRef="#ctx0" brushRef="#br0" timeOffset="42092.38">5122 9673 0,'-21'64'15,"21"-43"1,0 0-16,0 0 0,0 0 16,0 22-16,0-22 0,0 0 15,21 21-15,-21-20 0,21-1 0,-21 21 16,0-21-16,0 22 0,0-22 0,22 0 15,-22 21-15,0-21 0,0 1 16,0-1-16,0 21 0,0-21 0,0 0 16,0 1-16,0-1 0,0 0 0,0 0 15,0 0-15,-22-21 0,1 21 16,0-21-16,0 0 0,0 0 16,0 0-16,-1 0 0,1 0 0,0 0 15,0-21-15,0 0 0,0 21 16,-1-21-16,1 21 0,21-21 15,0 0-15,-21 21 0,21-22 16,21 1 0,0 21-1,22-21-15,-22 21 0,0-21 16,0 0-16,22 21 0,-22-21 16,0 21-16</inkml:trace>
  <inkml:trace contextRef="#ctx0" brushRef="#br0" timeOffset="42544.12">5969 9779 0,'0'0'0,"21"0"16,-21-21-16,-21 21 31,0 0-31,-22 21 0,1 0 16,21 0-16,-21 1 0,-1 20 0,1-21 15,0 0-15,20 0 0,1 22 16,0-22-16,21 0 0,0 0 0,0 0 16,0 1-16,21-22 0,0 21 15,1-21-15,-1 0 0,21 0 16,0 21-16,-20-21 0,20 0 0,0 0 16,1 21-16,-22-21 0,21 0 15,-21 21-15,22-21 0,-22 0 0,0 21 16,-21 1-16,0-1 15,0 0-15,-21 0 16,0-21-16,-22 0 0,22 0 0,-21 21 16,-1-21-16,1 0 0,0 0 15,21 21-15,-22-21 0,1 0 0,0 0 16,20 0-16,1 0 0,0 0 0,0 0 16,0 0-16,0 0 15,21-21 1,21 21-1,0-21-15,0 21 16,0-21-16,22 21 0,-22-21 0,21 0 16,0-1-16</inkml:trace>
  <inkml:trace contextRef="#ctx0" brushRef="#br0" timeOffset="42972.38">6646 9694 0,'0'0'0,"0"-42"31,-21 42-31,0 21 16,-21 0-16,20 1 0,1-1 0,0 21 15,-21-21-15,21 22 0,-1-1 16,1 0-16,0 1 0,21-22 0,0 21 16,0 0-16,0 1 0,0-22 0,0 0 15,0 21-15,0-20 0,21-1 16,0 0-16,1-21 0,-1 21 0,21-21 15,-21 0-15,0 0 0,22 0 0,-1 0 16,-21 0-16,22-21 0,-1 0 16,-21 21-16,21-21 0,-20-1 0,20 1 15,-21 0-15,0 0 0,22 0 0,-43-22 16,21 22-16,-21 0 0,0-21 16,0-1-16,0 22 0,0-21 15,0 21-15,-21-22 0,-1 22 0,1 0 16,-21 0-16,21 0 0,0 21 0,-22 0 15,22 0-15,0 0 0,0 0 16,0 0-16,-1 21 0,1 0 0,0-21 16,0 21-16,0 0 0,21 1 15,21-22 1,0 0-16,0 0 16,0 0-16,22 0 0</inkml:trace>
  <inkml:trace contextRef="#ctx0" brushRef="#br0" timeOffset="43624.01">7324 9631 0,'0'0'0,"42"42"32,-21-21-32,-21 1 0,0 20 0,0-21 15,0 0-15,0 22 0,0-22 16,0 0-16,0 21 0,0-21 15,0 1-15,0 20 0,0-21 0,0 0 0,0 0 16,0 1-16,-21-1 0,21 0 16,0 0-16,-21-21 0,21 21 0,-21-21 15,-1 0-15,1-21 47,21 0-47,0 0 0,0 0 16,0-1-16,0 1 0,0 0 0,0-21 15,0 21-15,0-22 0,0 22 0,21-21 16,1-1-16,-22 1 0,21 21 16,0-21-16,0 20 0,0-20 0,0 21 15,1 0-15,20 21 0,-21 0 16,21 0-16,-20 21 0,20-21 0,-21 42 16,21-21-16,-20 1 0,-1 20 15,0 0-15,0-21 0,0 22 0,-21-1 16,21-21-16,-21 22 0,0-22 0,0 21 15,0-21-15,0 0 0,0 1 16,22-22-16,-22 21 0,21-21 16,0 0-1,0 0 1,-21-21-16,0-1 0,21 1 0,0 0 16,-21 0-16,22 0 0,-22-22 0,0 22 15,21-21-15,-21 0 0,21-1 16,-21 1-16,21 0 0,-21-22 0,0 22 15,0-1-15,21 1 0,-21 21 16,21-21-16,-21 20 0,0 1 16,0 0-16,22 21 15,-1 0 48</inkml:trace>
  <inkml:trace contextRef="#ctx0" brushRef="#br0" timeOffset="45064.82">9948 9504 0,'43'0'15,"-22"0"1,0 0-16,0-21 0,21 0 0,-20 21 15,20-22-15,-21 1 0,21 0 0,-20 0 16,-1 0-16,0 21 0,0-21 16,0-1-16,0 1 0,-21 0 0,0 0 15,0 0-15,0 0 0,-21-1 0,0 22 16,0-21-16,-21 21 0,-1 0 16,1 0-16,-22 0 0,1 0 0,-1 0 15,1 0-15,21 21 0,-22 1 16,22-1-16,-22 0 0,43 0 0,-21 0 15,21 0-15,21 22 0,0-22 0,0 0 16,0 0-16,21 0 16,0 22-16,21-22 0,1 0 0,-1 21 15,0-20-15,1-1 0,-1 21 0,0-21 16,1 0-16,-1 22 0,-21-22 16,21 0-16,-20 0 0,-1 0 0,-21 1 15,0-1-15,0 0 0,0 0 0,0 0 16,-21 0-16,-1-21 0,-20 22 15,0-22-15,-1 0 0,-20 21 0,21-21 16,-1 0-16,1 0 0,-22 0 0,22 0 16,0 0-16,21-21 0,-22-1 15,22 1-15,0 21 0,-21-21 0,20-21 16,22 21-16,-21-1 0,21 1 16,-21 0-16,21 0 0,0 0 15,0 42 1,21 0-1,0 0-15,1 0 0,-1 1 16,0 20-16,0-21 0,0 0 0,0 0 16,1 1-16,-1-1 0,21 0 0,-21 0 15,0 0-15,1-21 0,20 0 16,-21 21-16,21-21 0,-20 0 0,20 0 16,0 0-16,-21 0 0,22-21 0,-1 21 15,0-21-15,-20 0 0,20 0 16,0 0-16,-21-1 0,22 1 15,-22 0-15,21 0 0,-21-21 0,1 20 16,-1-20-16,-21 21 0,21-21 0,-21 20 16,21 1-16,-21 0 0,0 0 15,0 42 1,0 0-16,0 22 16,0-22-16,0 0 0,0 0 15,0 21-15,0-20 0,0-1 0,0 0 16,0 0-16,0 0 0,0 0 0,0 1 15,21-22 1,0 0-16,1 0 0,20 0 0,-21 0 16,21-22-16,-20 1 0,20 0 15,0 0-15,1 0 0,-22 0 16,21-22-16,0 22 0,-20-21 0,-1 21 16,0-22-16,0 22 0,0 0 0,-21-21 15,0 20-15,21 1 0,-21 0 16,-21 42-1,0 0 1,21 22-16,-21-22 0,21 21 16,0-21-16,0 22 0,0-1 0,0 0 15,0 1-15,0-1 0,0 0 0,0 22 16,0-22-16,0 1 0,21 20 16,0 1-16,0-1 0,1 1 15,-22-1-15,0 1 0,0 20 0,0-20 16,0-1-16,0 1 0,0-1 0,-22-20 15,22 20-15,-21-21 0,0 1 16,0-1-16,-21 0 0,20-20 0,1-1 16,-21 0-16,21 0 0,-22 0 0,1-21 15,0 0-15,-1 0 0,1 0 0,0 0 16,-1 0-16,1 0 0,0-21 0,-1 0 16,-20 0-16,21 0 0,-1-1 15,1 1-15,21 0 0,-22 0 16,22 0-16,0 0 0,21-1 0,0 1 15,0 0-15,0 0 0,0 0 16,0 0-16,21-1 0,0-20 16,22 21-16,-22-21 0,0-1 0,21 1 15,1 0-15,-1-22 0</inkml:trace>
  <inkml:trace contextRef="#ctx0" brushRef="#br0" timeOffset="46559.99">11282 9567 0,'0'0'0,"-21"0"16,21 22-1,-22-1-15,22 21 0,-21-21 16,21 22-16,0-22 0,0 21 0,0 0 16,0-20-16,0 20 0,0-21 0,0 0 15,0 0-15,0 1 0,0-1 16,0-42 15,0-1-15,0 1-16,0 0 0,21 0 0,-21-21 15,22 20-15,-1 1 0,-21-21 0,21 21 16,0 0-16,-21-22 0,21 43 16,-21-21-16,21 21 0,-21 21 15,22 0-15,-1 1 0,-21-1 16,0 0-16,0 21 0,21-21 0,-21 22 15,21-22-15,-21 21 0,21-21 16,-21 1-16,0-1 0,21 0 0,1 0 16,-1-21-16,0 21 0,0-21 15,0 0-15,0 0 0,1 0 16,-1 0-16,0-21 0,0 0 0,0 0 16,22 0-16,-22-1 0,0 1 0,0 0 15,0-21-15,0-1 0,1 1 16,-1 0-16,0-1 0,0-20 15,0 21-15,-21-22 0,0 22 0,21-22 16,-21 22-16,0 0 0,0-1 0,0 1 16,0 21-16,0-22 0,0 22 15,-21 21-15,0 21 16,0 1-16,21-1 0,-21 21 16,21 0-16,0-20 0,-21 20 15,21 21-15,-22-20 0,22-1 16,0 22-16,0-22 0,0 21 0,0-20 0,0-1 15,0 0-15,0 1 0,22-22 16,-1 21-16,0-21 0,0 1 16,0-1-16,0 0 0,22-21 0,-22 0 15,21 0-15,1 0 0,-22 0 16,21 0-16,0 0 0,1-21 0,-22 21 16,21-21-16,-21-22 0,22 22 0,-22 0 15,0 0-15,0-22 0,0 1 0,-21 21 16,0-21-16,0-1 0,0 22 15,0-21-15,-21 21 0,0-1 0,0 1 16,0 21-16,0 0 0,-1 0 16,-20 0-16,21 21 0,0 1 0,0-1 15,-1 0-15,1 21 0,0-21 0,0 22 16,21-1-16,0-21 0,0 22 16,0-22-16,0 21 0,0-21 15,0 0-15,0 1 0,21-1 0,0-21 16,-21 21-16,21-21 0,1 0 0,-1 0 15,0 0-15,0 0 0,0 0 16,0-21-16,1 0 0,-1 21 16,-21-22-16,0 1 0,21 0 0,-21 0 15,21-21-15,-21 20 0,0-20 0,0 21 16,0 0-16,0-22 0,0 22 16,0 0-16,0 42 31,0 0-31,0 1 15,0-1-15,0 21 0,0-21 0,0 0 16,0 1-16,0-1 0,0 0 0,0 0 16,21 0-16,-21 0 0,21 1 15,1-22-15,-1 0 0,-21 21 0,21-21 16,0 0-16,0 0 0,0 0 0,1 0 16,-1 0-16,0 0 0,0-21 0,0 21 15,-21-22-15,21 1 0,1 0 16,-1 0-16,0 0 0,0 0 0,0-22 15,0 22-15,1 0 0,20 0 0,-21-22 16,0 43-16,0-21 16,1 0-16,-1 21 0,0 0 0,0 0 15,0 0-15,-21 21 0,0 0 0,0 1 16,0-1-16,0 21 0,0-21 16,0 0-16,0 22 0,0-22 0,0 0 15,0 21-15,-21-20 0,0-1 0,0 0 16,21 0-16,0 0 0,-21-21 15,21 21-15,-22-21 0,44-21 32,-1 0-17,0 0-15,0 0 16,-21 0-16,21-1 0,0 1 16,1-21-16,-1 21 0,0-22 0,0 22 15,0-21-15,0 0 0,1 20 16,-1-20-16,0 21 0,0 0 0,-21 42 31,0 21-31,0-21 16,0 22-16,-21-1 0,21 0 0,-21 1 15,21-22-15,-21 21 0,21 1 0,0-22 16,0 0-16,0 0 0,0 0 16,21 0-16,0-21 0,0 22 15,0-22-15,0 0 0,1 0 16,-1 0-16,21 0 0,-21-22 15,0 22-15,1-21 0,-1 0 16,0 21-16,0-21 0,-21 0 0,21 0 16,0-1-16,-21-20 0,22 21 0,-22-21 15,0-1-15</inkml:trace>
  <inkml:trace contextRef="#ctx0" brushRef="#br0" timeOffset="46859.82">11896 9271 0,'0'0'0,"-22"0"0,22 21 0,43-21 16,-22 0-1,0 0-15,21 0 0,1 0 0,-1 0 16,0 0-16,22 0 0,-22 0 0,1 0 15,20 0-15,-21 0 0,1 0 16,-1 0-16,22 0 0,-43 0 0,21 0 16,0-21-16,-20 21 0,20 0 15,-21 0-15,0 0 0,0 0 16,-42 0 15,-21 0-31</inkml:trace>
  <inkml:trace contextRef="#ctx0" brushRef="#br0" timeOffset="47936.21">2222 11515 0,'22'0'31,"-1"0"-31,0 0 0,0 0 16,0 0-16,22 0 0,-22 0 16,21 0-16,-21 0 0,22 0 0,-22 0 15,21 0-15,-21 0 0,0-21 16,1 21-16,-1 0 0,0 0 15,-42 0 1,0 0 0,-1 0-16,-20 21 0,0 0 15,-1-21-15,22 0 0,-21 21 0,0-21 16,-1 21-16,1-21 0,0 21 16,20-21-16,-20 22 0,21-22 0,0 0 15,0 21-15,-1-21 0,1 21 16,42-21 46,1 0-62,-1 0 16,0 0-16,0 0 0,21 0 0,-20 0 16,20 0-16,0 0 0,-21 0 15,22 21-15,-1 0 0,0-21 0,-20 21 16,-1 1-16,0-1 0,-21 0 15,0 0-15,0 0 0,0 22 0,0-22 16,-21 0-16,-22 0 0,22 0 16,-21 0-16,21 1 0,-22-1 0,1 0 15,0-21-15,21 0 0,-22 0 16,22 0-16,0 0 0,0 0 0,0 0 16,-1 0-16,1 0 0,0 0 15,0 0-15,21-21 16,0 0-1,0-1 1,21 22-16,21-21 0,-20 21 16,20-21-16,0 0 0,1 0 15,-1 21-15</inkml:trace>
  <inkml:trace contextRef="#ctx0" brushRef="#br0" timeOffset="48120.56">3090 11853 0,'0'0'0,"21"0"0,1 0 94,-1 0-94,0 0 16</inkml:trace>
  <inkml:trace contextRef="#ctx0" brushRef="#br0" timeOffset="48508.37">4868 11388 0,'0'0'0,"-42"0"0,21 0 0,21-21 15,42-1 1,0 1-16,1 21 15,-1 0-15,22 0 0,-1 0 0,1 0 16,-1 0-16,22 0 0,-22 0 16,1 0-16,-1 0 0,1 0 0,-22 0 15,0 0-15,1 21 0,-22-21 0,0 0 16,0 22-16,-21-1 16,-21 0-16,0-21 0,0 21 15,0-21-15,-22 0 0,22 21 0,-21-21 16,21 0-16,-22 0 15</inkml:trace>
  <inkml:trace contextRef="#ctx0" brushRef="#br0" timeOffset="48859.39">5249 11472 0,'0'0'0,"0"22"0,0-1 0,0 0 15,0 0-15,0 0 0,0 0 0,0 22 16,0-22-16,0 0 0,0 21 15,0-20-15,0 20 0,0-21 0,0 0 16,0 22-16,0-22 0,0 21 0,0-21 16,0 0-16,0 22 15,0-22-15,0 0 0,0 0 0,0 0 16,-21 1-16,0-1 0,0-21 0,0 21 16,-1 0-16,1-21 0,-21 0 15,21 21-15,0-21 0,-22 0 0,22 0 16,-21 0-16,21 0 0,-22 0 15,22 0-15,-21-21 0,21 0 0,-1 21 16,1-21-16,0 0 0,0 21 0,0-22 16,0 22-16,21-21 15,21 0 1,0 21-16,0 0 16,0 0-16,22-21 0,-1 21 15,-21 0-15,21-21 0</inkml:trace>
  <inkml:trace contextRef="#ctx0" brushRef="#br0" timeOffset="49339.76">6308 11536 0,'0'0'0,"-22"0"16,1 0-16,0 0 15,-21 0-15,21 0 0,-22 0 16,1 0-16,0 21 0,-22 0 0,22 0 16,-1 1-16,-20-1 0,21 0 0,-1 0 15,22 0-15,0 0 0,0-21 16,21 22-16,0-1 0,0 0 16,21 0-16,0-21 0,0 0 0,0 21 15,22-21-15,-1 0 0,0 21 16,1-21-16,20 22 0,-20-22 0,-1 21 15,0-21-15,1 21 0,-22-21 0,21 21 16,-21-21-16,0 21 16,1 0-16,-22 1 0,0-1 15,0 0-15,0 0 0,-22 0 0,1-21 16,-21 21-16,21 1 0,-22-1 16,1-21-16,0 21 0,-1-21 0,1 0 15,0 21-15,-1-21 0,1 0 0,0 0 16,21 0-16,-22 0 0,22 0 15,0 0-15,0 0 0,0 0 0,-1 0 16,22-21-16,0 0 16,0 0-16,22-1 15,-1 22-15,0-21 16,21 0-16,-21 21 0,22-21 0,-22 0 16</inkml:trace>
  <inkml:trace contextRef="#ctx0" brushRef="#br0" timeOffset="49799.79">6921 11472 0,'-84'64'31,"63"-43"-31,-22 0 0,22 0 16,0 1-16,-21-1 0,20 21 0,1-21 15,-21 22-15,21-22 0,0 21 0,21 0 16,0-20-16,0 20 0,0 0 16,0-21-16,0 1 0,0 20 0,21-21 15,0-21-15,21 21 0,1 0 0,-1-21 16,0 0-16,1 0 0,-1 0 16,21 0-16,-20-21 0,20 0 0,-20 21 15,20-21-15,-21-21 0,1 20 0,-22 1 16,21-21-16,-21 21 0,1-22 15,-1 22-15,-21-21 0,0 0 0,0 20 16,0-20-16,-21 0 0,-1-1 16,-20 22-16,21-21 0,0 21 15,0 0-15,-22-1 0,22 1 0,-21 21 16,21 0-16,-22 0 0,22 0 0,-21 0 16,21 21-16,-22 1 0,1-1 15,21 0-15,0 0 0,-22 21 0,43-20 16,0-1-16,0 0 0,0 0 0,0 0 15,0 0-15,21 1 0,22-22 16,-1 21-16,0-21 0,1 0 0,20 0 16,1 0-16,-1 0 0</inkml:trace>
  <inkml:trace contextRef="#ctx0" brushRef="#br0" timeOffset="50359.36">7980 11494 0,'0'0'0,"-21"0"15,21 21 1,-22 0-16,1 0 0,0 0 0,0 0 16,21 22-16,-21-22 0,0 21 15,-1-21-15,1 22 0,0-22 0,0 21 16,0-21-16,21 22 0,0-22 0,-21 0 16,21 21-16,-22-20 0,22-1 15,0 0-15,0-42 47,0 0-47,0-1 0,0-20 0,22 21 16,-1 0-16,0-22 0,0 22 0,-21-21 15,21 0-15,0-1 0,1 1 16,-1 21-16,0-22 0,0 22 0,0 0 16,0 0-16,1 0 0,-1 21 0,0 0 15,0 21-15,0 0 0,0 0 16,-21 0-16,22 1 0,-1 20 0,-21 0 15,0-21-15,21 22 0,0-1 16,-21 0-16,0-20 0,21 20 16,0-21-16,-21 0 0,22 0 0,-1 1 15,0-1-15,0 0 0,0-21 0,0 0 16,1 0-16,-1 0 0,0 0 16,0-21-16,0 0 0,0-1 0,1 1 15,-1 0-15,-21-21 0,21 21 0,-21-1 16,21-20-16,-21 0 0,21-1 15,-21 1-15,0 0 0,0-1 0,0 1 16,0 0-16,0-1 0,0 22 0,0 0 16,0 0-16,0 0 0,-21 21 31,0 0-31,0 0 0,0 0 16,-1 21-16,1-21 15,21 21-15</inkml:trace>
  <inkml:trace contextRef="#ctx0" brushRef="#br0" timeOffset="52211.76">10075 12150 0,'0'0'15,"21"0"-15,1 0 0,-1 0 0,0 0 16,0 0-1,0 0-15,-21-21 16,0-1-16,0 1 0,0 0 16,21 0-16,-21 0 0,0 0 15,0-1-15,0 1 0,0 0 0,-21 0 16,0 0-16,0 0 0,0-1 16,0 1-16,-22 0 0,22 0 0,-21 0 15,-1 21-15,1-21 0,0 21 0,-1 0 16,1 0-16,21 0 0,-21 0 15,20 21-15,1 0 0,0 0 0,-21 0 16,21 22-16,-1-22 0,22 21 0,-21 0 16,0-20-16,21 20 0,0 0 15,0-21-15,0 22 0,0-22 0,0 21 16,0-21-16,21 1 0,0-1 16,1-21-16,-1 21 0,21-21 15,-21 0-15,22 0 0,-22 0 0,21 0 16,0-21-16,22 21 0,-22-21 0,1-1 15,20 1-15,-21-21 0,1 21 16,20-22-16,-20 1 0,-1 0 0,0-1 16,1 22-16,-1-21 0,-21 0 0,0-1 15,0 1-15,1 0 0,-22-1 16,0 1-16,0 0 0,0-1 0,-22 1 16,1 21-16,0-22 0,0 22 0,0 0 15,0 21-15,-1 0 0,1 0 16,0 0-16,0 21 0,21 0 15,0 22-15,0-1 0,0 0 0,0 1 16,0-1-16,0 22 0,0-22 16,0 21-16,0-20 0,0 20 0,0-20 15,0-1-15,0 0 0,21-21 16,0 22-16,0-22 0,22 0 0,-22 0 16,0-21-16,21 0 0,1 0 0,-1 0 15,0 0-15,1 0 0,-1 0 16,0 0-16,1-21 0,-1 0 0,0 0 15,1 0-15,-22-1 0,21 1 0,-21-21 16,1 21-16,20 0 0,-42-22 16,21 22-16,-21-21 0,0 21 15,0-1-15,0 1 0,0 0 0,0 0 16,0 0-16,-21 21 0,0 0 16,0 0-16,-1 0 0,1 0 0,0 21 15,0 0-15,-21 0 0,20 0 0,-20 22 16,21-1-16,0-21 0,0 22 15,-1-22-15,1 21 0,21-21 0,0 22 16,0-22-16,0 0 0,0 0 0,0 0 16,21-21-16,1 0 15,-1 0-15,0 0 0,0 0 16,0 0-16,0-21 0,1 0 0,20 21 16,-21-21-16,0 0 0,0-1 0,1 1 15,-1-21-15,0 21 0,0 0 16,-21-22-16,0 22 0,0 0 0,0-21 15,21 20-15,-21 1 0,0 0 16,0 42 0,0 0-16,0 1 15,0-1-15,0 0 0,0 21 0,0-21 16,0 22-16,0-22 0,0 21 16,0-21-16,0 1 0,0-1 0,0 0 15,21 0-15,1 0 0,-1-21 16,0 0-16,0 0 0,21 0 15,-20 0-15,20 0 0,-21-21 0,21 21 16,1-21-16,-22 0 0,21 0 0,-21-1 16,22 1-16,-22-21 0,21 21 15,-21-22-15,1 1 0,-1 0 0,0-1 16,0 1-16,0 0 0,0-1 0,1 1 16,-1-21-16,-21 20 0,0 1 15,0 0-15,0-1 0,0 1 0,0 0 16,0 20-16,0 1 0,-21 21 15,21 21-15,-22 1 16,1-1-16,21 21 0,-21 0 16,0 1-16,21-1 0,-21 0 0,21 1 15,-21-1-15,-1 22 0,22-22 16,0 21-16,0-20 0,0-1 0,0 0 16,0 1-16,0-1 0,22 0 15,-1-20-15,0 20 0,0-21 0,0 0 16,0-21-16,22 21 0,-22-21 0,21 0 15,-21 0-15,1 0 0,20 0 0,-21 0 16,21 0-16,-20 0 0,20-21 16,0 0-16,-21 0 0,22 0 0,-22 0 15,21-1-15,-21 1 0,22-21 16,-22 21-16,0-22 0,0 22 16,0-21-16,-21 21 0,0-22 0,0 22 15,0 0-15,0 0 0,-21 21 16,0 0-16,0 0 15,-21 0-15,20 0 0,1 21 0,0 0 16,0 0-16,0 1 0,0-1 0,-1 0 16,22 21-16,-21-21 0,21 1 15,0-1-15,0 0 0,0 0 16,0 0-16,21-21 0,1 0 16,-1 0-16,0 0 0,0 0 15,0 0-15,0-21 0,1 0 16,-1 21-16,0-21 0,0 0 15,0-1-15,0 1 0,-21 0 16,22 0-16,-1 0 0,-21 0 0,21-1 16,-21 1-16,0 0 0,0 0 15,0 42 1,0 0 0,0 0-16,0 1 0,0 20 0,-21-21 15,21 0-15,0 0 0,0 22 16,0-22-16,0 0 0,0 0 15,0 0-15,21 1 16,0-22-16,0 0 16,0 0-16,1 0 15,-1-22-15,0 22 0,-21-21 0,21 0 16,-21 0-16,0 0 0,0 0 16</inkml:trace>
  <inkml:trace contextRef="#ctx0" brushRef="#br0" timeOffset="52459.27">11578 11578 0,'21'0'0,"-42"0"0,85 0 0,-22 0 15,-21 0-15,21 0 0,1 0 16,-1 0-16,-21-21 0,22 21 0,-1 0 16,0 0-16,-21 0 0,1 0 15,20 0-15,-21 0 0,0 0 0,0 0 16</inkml:trace>
  <inkml:trace contextRef="#ctx0" brushRef="#br0" timeOffset="52923.81">13144 11430 0,'0'0'0,"-21"0"0,0 0 0,0 0 15,42 0 1,0 0-16,0 0 0,22 0 16,-1 0-16,22 0 0,-22 0 0,21-21 15,1 21-15,-1 0 16,-20 0-16,20 0 0,-20-21 0,20 21 16,-21 0-16,1 0 0,-1 0 0,-21 0 15,22 0-15,-22 0 0,-42 0 31,-1 0-31,-20 0 16,21 0-16,0 0 0,-22 0 16,1 0-16,21 0 0</inkml:trace>
  <inkml:trace contextRef="#ctx0" brushRef="#br0" timeOffset="53220.63">13525 11324 0,'0'21'16,"0"1"-16,0-1 0,0 0 15,0 0-15,-21 21 0,21-20 0,0 20 16,-21 0-16,21 1 0,0-1 0,0 0 16,0 1-16,-21-1 0,0 0 15,21 1-15,-21-1 0,-1 0 0,22 1 16,0-22-16,0 21 0,-21-21 15,21 0-15,0 1 0,21-22 47,1-22-47,-1 1 16,0 0-16,0 0 0,0 0 0,22 0 16,-22-22-16,0 22 0</inkml:trace>
  <inkml:trace contextRef="#ctx0" brushRef="#br0" timeOffset="53799.82">13970 11663 0,'0'0'0,"0"21"0,0 0 0,0 0 16,0 1-16,-21-1 0,21 0 16,0 0-16,-21-21 0,21 21 15,0 0-15,0 1 0,0-1 0,0 0 16,21-21-16,0 0 15,0 0-15,0 0 0,22 0 16,-22 0-16,0 0 0,21 0 0,-21-21 16,22 21-16,-22-21 0,21-1 15,1 1-15,-22 21 0,0-21 0,0 0 16,0 0-16,-21 0 0,0-1 16,0 1-16,0 0 0,0 0 0,0 0 15,0 0-15,0-1 16,0 44-1,-21-1 1,21 0-16,0 0 0,0 0 0,0 0 16,0 1-16,-21-1 0,21 21 15,0-21-15,0 22 0,0-1 0,0 0 16,0 1-16,0-1 0,0 0 0,0 1 16,21-1-16,-21 0 0,21 1 15,-21-22-15,0 21 0,0 0 0,0 1 16,0-22-16,0 0 0,0 0 0,-21 22 15,0-22-15,0-21 16,0 21-16,-22 0 0,22-21 0,-21 0 16,-1 0-16,22 0 0,-21 0 0,0 0 15,-1 0-15,22 0 0,0 0 16,-21 0-16,20-21 0,1 21 0,21-21 16,-21 0-16,21-1 15,0 1 1,21 0-1,0 21-15,1-21 0,-1 21 0,21-21 16,-21 21-16,22-21 0,-1-1 16,0 1-16,1 0 0</inkml:trace>
  <inkml:trace contextRef="#ctx0" brushRef="#br0" timeOffset="54164.61">14944 11684 0,'0'0'0,"-22"0"16,1 0-1,21 21 1,0 0-16,0 22 0,0-22 16,0 21-16,0 1 0,21-1 15,-21 0-15,22 22 0,-22-22 16,0 22-16,0-22 0,0 21 0,0-20 15,0-1-15,0 22 0,0-22 0,0 0 16,-22 1-16,1 20 0,0-21 16,0 1-16,21-1 0,-21-21 0,0 22 15,21-22-15,-22 0 0,22 0 0,0 0 16,0 0 0,0-42-1,0 0-15,0-21 16,0 21-16,22-1 15,-1 1-15,-21-21 0,21 21 0,-21-22 16,0 1-16,21 0 0,0-1 16</inkml:trace>
  <inkml:trace contextRef="#ctx0" brushRef="#br0" timeOffset="54504.41">14965 11917 0,'0'-42'0,"0"84"0,0-127 0,0 43 0,0 0 15,0 20-15,0 1 0,0 0 16,0 0-16,0 0 0,0 0 0,0-1 15,0 1-15,0 0 0,21 21 16,0 0-16,0 0 0,0 0 16,22 0-16,-22 0 0,21 0 0,-21 0 15,1 0-15,-1 21 0,0-21 16,21 21-16,-42 1 0,21-1 16,-21 0-16,22 0 0,-22 0 15,0 22-15,0-22 0,0 0 16,-22-21-16,1 42 0,0-42 0,0 21 15,0 1-15,0-1 0,-1 0 0,1-21 16,0 21-16,0 0 0,0-21 16,0 0-16,-1 21 0,1-21 0,0 0 15,42 0 32,-21-21-47,21 21 16,1-21-16</inkml:trace>
  <inkml:trace contextRef="#ctx0" brushRef="#br0" timeOffset="55192.02">15430 11832 0,'0'0'0,"22"0"16,-1 0-16,0 0 0,0-21 15,0 21 1,0-21-16,1 0 15,-1 21-15,-21-21 0,21 21 0,0-22 0,-21 1 16,0 0-16,21 0 16,-21 0-16,0 0 15,0-1 1,-21 22-16,0 0 0,0 0 16,0 0-16,-1 22 0,22-1 15,-21 0-15,0 0 0,21 21 16,0-20-16,-21-1 0,21 0 15,0 0-15,0 0 0,0 22 0,0-22 16,0 0-16,21 0 0,-21 0 16,21 0-16,0 1 0,1-22 0,-1 21 15,0-21-15,0 0 0,21 0 16,1 0-16,-1-21 16,-21-1-16,0 22 15,1-21-15,-1 0 0,0 0 0,0-21 16,21 20-16,-20 1 0,-1-21 15,0 21-15,0-22 0,0 1 0,0 21 16,1-21-16,-1 20 0,0-20 0,-21 21 16,0 0-16,0 0 0,-21 21 31,-22 0-31,22 21 0,0 0 0,0 0 16,-21 0-16,42 0 0,-22 1 15,22-1-15,0 21 0,0-21 0,0 0 16,0 1-16,0-1 0,22 0 15,-22 0-15,42-21 0,-42 21 16,42 0-16,-21-21 0,1 22 0,-1-22 16,0 21-16,0-21 0,-21 21 15,0 0 1,0 0 0,-21-21-1,0 0-15,0 0 0,-1 21 0,1-21 16,0 0-16,0 0 0,0 0 15,21 22 1,-21-22-16,-1 0 16,1 0-16,0 0 0,0 0 15</inkml:trace>
  <inkml:trace contextRef="#ctx0" brushRef="#br0" timeOffset="58243.57">3302 13102 0,'0'-21'31,"-21"21"-31,0 0 16,-1 0-16,1 0 0,0 0 0,-21 21 15,21 0-15,-1 1 0,1-1 16,0 21-16,-21-21 0,21 22 0,-1-1 16,1 21-16,0-20 0,21 20 15,0 1-15,0-22 0,0 22 16,0-22-16,0 21 0,0-20 15,0-1-15,21-21 0,0 22 0,22-22 16,-22 0-16,0-21 0,0 0 16,22 0-16,-1 0 0,-21 0 0,21 0 15,-20 0-15,20-21 0,0 0 16,-21-1-16,22 1 0,-22-21 0,0 21 16,0-22-16,0 22 0,-21-21 0,0 21 15,0-22-15,0 22 0,0 0 16,-21-21-16,0 21 0,0-1 0,0 22 15,-22 0-15,22 0 0,-21 0 16,21 0-16,0 0 0,-1 22 16,-20-1-16,21 0 0,21 21 15,-21-21-15,21 1 0,-21-1 0,21 0 16,0 0-16,0 0 0,0 0 16,21 1-16,0-22 15,0 0-15,21 0 0,-20 0 16</inkml:trace>
  <inkml:trace contextRef="#ctx0" brushRef="#br0" timeOffset="58455.45">3979 13483 0,'21'0'0,"-42"0"0,64 0 0,-43-21 15,21 21 63,0 0-78,0 0 0,0 0 0,0 0 16,22 0-16,-1 0 0</inkml:trace>
  <inkml:trace contextRef="#ctx0" brushRef="#br0" timeOffset="59227.68">5884 13208 0,'0'0'0,"0"21"31,21-21-31,1 0 0,-1 0 0,21 0 16,-21 0-16,22 0 0,-1 0 16,21 0-16,-20 0 0,-1 0 0,22 0 15,-1 0-15,-21 0 0,22 0 0,-1 0 16,1 0-16,-22 0 0,22 0 15,-22 0-15,0 0 0,-20 0 0,20 0 16,-21 0-16,0 0 0,-42 0 31,0 0-31,-21 0 16,20 0-16,1 0 0,0 0 0,-21 0 16,21 0-16,-22 0 0,22 0 15,-21 0-15,21 0 0,-1 0 0,1 0 16,-21 0-16,21-21 0,0 21 15,-1 0-15,1 0 0,0 0 16,0 0-16,0 0 16,21 21 15,0 0-31,0 1 16,0-1-16,21 0 0,0 0 0,0 21 15,0-20-15,1 20 0,-1 0 16,0 1-16,0-1 0,0 0 15,0 1-15,1-1 0,-22 0 0,0 1 16,21-22-16,-21 21 0,0-21 0,0 22 16,0-22-16,-21 0 0,-1 0 15,1 0-15,-21 0 0,21-21 0,-22 0 16,1 22-16,21-22 0,-43 0 0,22 0 16,0 0-16,-1 0 0,1-22 15,0 1-15,-1 21 0,22-21 0,-21 0 16,21 0-16,0 0 0,-1-1 15,1 22-15,0-21 0,21 0 0,0 0 16,0 0 0,21 21-1,0 0-15,1 0 0,-1 0 0,0 0 16,0 0-16,21-21 0,-20 21 0,-1 0 16,21 0-16,-21 0 0,22 0 15</inkml:trace>
  <inkml:trace contextRef="#ctx0" brushRef="#br0" timeOffset="59751.98">7345 13526 0,'0'0'0,"21"-22"0,42-41 15,-63 42 1,22 0-16,-22-1 0,0 1 15,0 0-15,0 0 16,-22 21-16,1 0 16,0 0-16,0 0 0,-21 21 0,20 0 15,-20 0-15,0 1 0,-1-1 16,1 0-16,21 0 0,-21 0 0,20 0 16,1 1-16,21-1 0,0 0 0,0 0 15,0 0-15,21-21 0,1 21 16,-1 1-16,21-22 0,-21 21 15,22 0-15,-22 0 0,21 0 0,0-21 16,1 21-16,-22 1 0,21-1 16,-21 0-16,22 0 0,-22-21 0,0 21 15,-21 0-15,0 1 0,0-1 16,0 0-16,-21 0 16,-21-21-16,20 0 15,1 0-15,-21 0 0,0 0 16,-1 0-16,1 0 0,-22 0 0,22 0 15,-21 0-15,20 0 0,1 0 0,0 0 16,-1 0-16,1 0 0,21 0 16,0 0-16,-1 0 15,44 0 17,-1-21-32,21 21 0,-21 0 15,0 0-15,22 0 0,-22-21 0,21 21 16,1 0-16,-22-21 0</inkml:trace>
  <inkml:trace contextRef="#ctx0" brushRef="#br0" timeOffset="60199.72">8107 13504 0,'0'0'0,"0"-42"31,-21 42-31,-1 0 0,1 0 0,0 21 16,0-21-16,21 21 0,-21 22 0,0-22 16,-1 21-16,1 1 0,0-1 15,0 0-15,0 1 0,0-1 0,21 0 16,-22 1-16,22-22 0,-21 21 16,21-21-16,0 0 0,0 1 0,21-1 15,1 0-15,-1-21 0,0 0 16,0 0-16,21 0 0,1 0 0,-22 0 15,21-21-15,-21 0 0,22 21 16,-22-22-16,21 1 0,-21 0 0,1-21 16,-1 21-16,-21-1 0,0-20 15,0 21-15,0-21 0,0 20 0,0-20 16,0 0-16,0-1 0,0 22 0,0-21 16,-21 21-16,-1-22 0,1 22 15,0 21-15,21-21 0,-21 21 0,0 0 16,0 0-16,-1 21 0,1-21 15,21 21-15,-21 1 0,21-1 16,0 0-16,0 0 0,0 0 16,0 0-16,0 1 0,0-1 0,21 0 15,0-21-15,1 0 16,-1 21-16</inkml:trace>
  <inkml:trace contextRef="#ctx0" brushRef="#br0" timeOffset="60860.35">8572 13610 0,'0'0'0,"0"-21"16,-21 21-1,0 0 1,0 21-16,21 0 16,0 1-16,-21-1 0,21 0 15,0 0-15,-21 0 0,21 22 0,0-22 16,0 0-16,0 0 0,0 0 0,0 22 15,0-22-15,0 0 0,0 0 16,0 0-16,0 0 0,0 1 16,0-1-16,-22-21 31,22-21 0,0-1-31,0 1 16,0 0-16,0 0 0,0 0 15,0-22-15,0 22 0,0-21 0,22 21 16,-1-22-16,-21 22 0,21-21 16,0 21-16,0 0 0,-21-1 0,21 1 15,1 21-15,-1 0 0,0 0 16,0 0-16,0 21 0,-21 1 16,21-1-16,-21 0 0,22 21 0,-22-21 15,0 22-15,0-22 0,0 21 16,21-21-16,-21 1 0,0 20 0,0-21 15,0 0-15,21 0 0,-21 1 0,0-1 16,0 0-16,21-21 16,0 0-16,0 0 15,1 0-15,-1-21 16,0 21-16,-21-21 16,0-1-16,21 1 0,0 0 0,-21 0 15,21 0-15,-21-22 0,22 22 0,-1-21 16,-21 21-16,0-22 0,21 1 15,-21 0-15,21 21 0,0-22 0,-21 22 16,0 0-16,0 0 0,0 0 0,21-1 16,1 22 46,-1 0-62</inkml:trace>
  <inkml:trace contextRef="#ctx0" brushRef="#br0" timeOffset="61479.68">11155 13631 0,'0'-63'16,"0"126"-16,0-168 0,0 83 0,0 1 0,0-21 0,0 21 15,0 0-15,0-1 0,0 1 0,0 0 16,0 0-16,0 0 0,-21 21 15,-1 0 1,22 21-16,-21 0 16,21 0-16,0 22 0,0-1 0,0 21 15,0 1-15,0-1 0,0 1 16,-21-1-16,21 1 0,-21-1 16,21 1-16,-21-22 0,21 1 0,0 20 15,-21-21-15,-1 1 0,22-1 0,-21-21 16,21 22-16,0-22 0,0 0 15,0 0-15,-21 0 0,21 0 0,0 1 32,0-44-17,0 1-15,0 0 16,0 0-16,0 0 0,0 0 16,0-1-16,0-20 0,0 21 0,0 0 15</inkml:trace>
  <inkml:trace contextRef="#ctx0" brushRef="#br0" timeOffset="61835.48">10901 13674 0,'0'0'0,"-21"-21"0,21-1 15,0 1-15,-22 0 0,22 0 0,0 0 16,0 0-16,0-1 0,22 1 16,-1 0-16,21 0 0,-21 0 0,22 21 15,-1-21-15,21-1 0,-20 1 0,20 21 16,-20-21-16,20 21 0,-21 0 15,22 0-15,-22 0 0,1 0 0,-22 21 16,21 0-16,-21 1 16,0-1-16,-21 0 0,0 21 0,0 1 15,0-1-15,-21 0 0,0 1 0,0-22 16,-21 21-16,-1 0 0,1-20 16,0 20-16,-1-21 0,1 21 0,-22-20 15,22-1-15,0 0 0,21-21 16,-22 21-16,22-21 0,0 0 0,21 21 15,0 0 17,21-21-17,0 0-15,0 0 0,1 0 0,-1 0 16,21 0-16,-21 0 16</inkml:trace>
  <inkml:trace contextRef="#ctx0" brushRef="#br0" timeOffset="63128.25">12107 14012 0,'0'0'0,"0"-63"31,0 42-31,-21 0 0,0-1 0,21 1 0,-21 21 16,0-21-16,-1 0 0,1 0 15,0 0-15,-21-1 0,21 22 16,-1 0-16,-20 0 0,21 0 0,0 0 16,0 22-16,-22-22 0,22 21 15,0 0-15,0 21 0,21-21 0,-21 1 16,21 20-16,-22-21 0,22 21 0,-21-20 16,21 20-16,0-21 0,0 21 15,0-20-15,0-1 0,0 0 0,0 0 16,0 0-16,0 0 0,21 1 15,1-22-15,-1 0 0,0 0 16,0 0-16,0 0 0,0 0 0,1-22 16,20 22-16,-21-21 15,0 21-15,0-21 0,1 0 0,20 0 16,-42 0-16,21-1 0,0 1 0,0 0 16,1-21-16,-22 21 0,0-1 15,0 1-15,21-21 0,-21 21 0,0 0 16,0-1-16,21 1 0,-21 0 0,0 0 15,0 0 1,0 42 15,0 0-31,0 0 0,0 0 0,0 1 16,0-1-16,0 0 0,0 0 0,0 0 16,0 22-16,0-22 15,0 0-15,0 0 0,0 0 0,0 0 16,0 1-16,0-1 0,21-21 15,0 21-15,0-21 16,1 0-16,-1 0 16,0 0-16,0 0 0,0 0 0,0 0 15,1-21-15,-1 21 0,21-21 16,-21-1-16,0 1 0,1 0 0,-1 0 16,21 0-16,-21 0 0,0-1 15,1-20-15,-1 21 0,0 0 0,-21 0 16,0-1-16,21 1 0,-21 0 0,0 0 15,0 0 1,-21 21 0,21 21-1,0 0-15,0 0 16,0 0-16,0 1 0,0-1 16,0 0-16,21-21 0,-21 21 0,0 0 15,21 0-15,-21 1 16,0-1-16,0 0 0,0 0 15,21 0-15,-21 0 16,22-21 0,-22 22-16,0-1 15,21-21-15,0 0 0,0 0 16,0 0-16,0 0 16,1 0-16,-1 0 0,0 0 15,0 0-15,0 0 0,0-21 16,1-1-16,20 22 0,-21-21 0,0 0 15,0 0-15,22 0 0,-22 0 0,0-22 16,0 22-16,22 0 0,-22-21 16,0 20-16,0 1 0,0-21 0,-21 21 15,0 0-15,0-1 16,-21 22 0,0 0-16,-21 0 15,42 22-15,-22-1 16,1 0-16,0 0 0,0 0 0,21 0 15,0 1-15,0-1 0,0 0 0,0 0 16,0 0-16,0 0 0,0 1 16,0-1-16,21-21 0,0 21 0,0 0 15,1 0-15,-1 0 0,0-21 16,-21 22-16,21-22 16,-21 21-16,0 0 15,-21-21 1,0 0-1,0 0-15,-1 0 0,1 0 0,0 0 16,0 0-16,0 0 0,0 0 0,-1 0 16,1 0-16,0 0 15,0 0-15,42 0 47,0 0-31,0 0-16,1 0 0</inkml:trace>
  <inkml:trace contextRef="#ctx0" brushRef="#br0" timeOffset="63716.62">13885 13991 0,'0'0'0,"0"-106"32,0 85-32,-21 21 0,0-21 0,0 0 15,0 21-15,-1 0 16,1-21-16,0 21 0,0 0 16,0 0-16,0 0 0,-1 21 0,1 0 15,0 0-15,0-21 0,0 21 0,21 22 16,-21-22-16,-1 0 0,22 0 15,0 0-15,-21 22 0,21-22 0,0 0 16,0 0-16,0 0 0,0 1 0,0-1 16,0 0-16,21 0 15,1-21 1,-1 0-16,0 0 0,0 0 0,0 0 16,0 0-16,-21-21 0,22 21 15,-1-21-15,0 0 0,0-1 16,0 22-16,0-21 0,1-21 0,-1 21 15,0 0-15,0-1 0,0-20 16,0 21-16,-21 0 0,22 0 0,-22-1 16,21 1-16,-21 42 31,0 1-31,0-1 16,0 0-16,0 21 0,-21-21 15,21 1-15,0-1 0,0 0 0,0 0 16,0 0-16,0 0 0,0 1 0,0-1 15,0 0 1,21-21 0,0 0-16,0 0 15,0 0-15,0 0 16,1 0-16,-1-21 0,0 21 16,0-21-16</inkml:trace>
  <inkml:trace contextRef="#ctx0" brushRef="#br0" timeOffset="64199.87">14351 13885 0,'0'0'0,"21"-21"0,-21 0 0,0 0 15,21 21-15,0 0 0,1 0 16,-1 0-16,0 0 16,0 0-16,0 0 15,0 0-15,1 0 0,-1 0 16,0 21-16,0 0 0,-21 0 0,21 1 15,-21-1-15,21-21 0,-21 42 0,0-21 16,0 0-16,0 1 16,0-1-16,0 0 0,0 0 0,0 0 15,0 0-15,0 1 16,-21-22-16,0 0 16,21 21-16,0-42 46,0-1-30,0 1-16,0 0 0,0 0 0,21 0 16,0 0-16,1-1 0,-1-20 15,-21 21-15,42-21 0,-42 20 0,42-20 16,-20 21-16,-1-21 0,0 20 16,0 1-16,0 21 0,0-21 0,1 0 15,-1 21-15,-42 21 63,-1-21-48,1 0-15,0 0 0,0 21 16,0-21-16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54:4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953 0,'0'0'0,"0"-22"0,0 1 16,-21 21-16,0 0 15,0-21-15,-1 21 16,1 0 0,0 0-16,42 0 47,0 0-47,22 0 0,-1 0 15,0 0-15,22 0 0,-1-21 0,1 21 16,-1 0-16,22 0 0,-21-21 15,-1 21-15,1 0 0,-1 0 16,1-21-16,-1 21 0,1 0 0,-1-22 16,1 22-16,-22 0 0,21 0 15,-20 0-15,-22 0 0,21 0 0,-21 0 16,1 0-16,-44 0 31,1 22-15,-21-22-16,21 0 0,0 0 0,-1 0 15,-20 0-15,21 0 0,0 0 16</inkml:trace>
  <inkml:trace contextRef="#ctx0" brushRef="#br0" timeOffset="443.74">6244 804 0,'-21'22'31,"21"-1"-31,0 0 0,0 0 16,0 0-16,0 0 16,0 22-16,0-22 0,0 0 0,0 21 15,0-20-15,0 20 0,0-21 16,0 0-16,0 22 0,0-22 0,0 21 16,0-21-16,21 22 0,-21-22 15,0 0-15,0 0 0,0 21 0,0-20 16,0-1-16,0 0 0,0 0 15,0 0-15,0 0 0,0 1 0,0-1 16,0 0-16,0 0 16,0 0-16,-21 0 15,0-21 1,0 0-16,-1 0 0,1 0 0,-21 0 16,0 0-16,-1 0 0,1 0 15,21 0-15,-22 0 0,1-21 0,0 0 16,-1 21-16,22 0 0,-21-21 15,21 21-15,0 0 0,-1-21 0,1 21 32,21-21-32,21 21 15,1 0 1,-1 0-16,0-22 0,21 22 16,-21-21-16,22 0 0</inkml:trace>
  <inkml:trace contextRef="#ctx0" brushRef="#br0" timeOffset="1084.36">7324 1080 0,'21'-64'31,"-21"43"-31,-21 0 16,-1 21-1,1 0-15,0 0 16,0 21-16,-21-21 0,20 21 0,1 0 16,0 0-16,-21 1 0,21-1 15,-22 0-15,22 0 0,0 0 0,0 0 16,0 1-16,21-1 0,0 0 15,-22 0-15,22 0 16,22 0 0,-1-21-16,0 0 15,0 0-15,0 0 0,0 22 16,1-22-16,20 0 0,-21 0 0,0 0 16,22 0-16,-22 21 0,0-21 15,0 0-15,0 21 0,0-21 0,1 0 16,-1 21-16,0-21 0,0 21 15,-21 0-15,0 1 0,21-1 16,-21 0-16,0 0 0,0 0 16,-21 0-16,0 1 0,0-1 15,-22 0-15,22 0 0,-21-21 0,0 21 16,20 0-16,-20-21 16,0 0-16,-1 0 0,22 0 0,-21 0 15,21 0-15,-22 0 0,22 0 16,0 0-16,0 0 0,0-21 0,0 21 15,-1-21-15,22 0 16,-21 21-16,0-21 0,21 0 31,21 21-15,0 0 0,1-22-16,-1 22 0,0 0 15,0 0-15</inkml:trace>
  <inkml:trace contextRef="#ctx0" brushRef="#br0" timeOffset="1687.79">8107 1122 0,'0'0'0,"0"-21"15,0 0-15,0-1 16,-21 22 0,-1 0-1,1 0-15,0 0 0,0 0 0,0 22 16,0-1-16,-1 0 16,1 21-16,0-21 0,0 1 0,0 20 15,0-21-15,21 21 0,-22-20 16,1-1-16,0 21 0,21-21 0,0 0 15,0 1-15,0-1 0,0 0 16,0 0-16,0 0 0,0 0 16,21 1-16,0-22 0,1 0 15,-1 21-15,0-21 0,21 0 0,-21 0 16,22 0-16,-22 0 0,21 0 16,-21 0-16,22 0 0,-1-21 15,-21 21-15,22-22 0,-1 22 0,-21-21 16,21 0-16,-20 0 0,-1 0 15,0 0-15,0-1 0,0 1 0,0 0 16,1 0-16,-22-21 0,21-1 16,-21 22-16,0-21 0,0-1 0,0 1 15,0 21-15,0-21 0,0 20 16,-21 1-16,-1 0 0,1 0 0,0 21 16,0 0-16,0 0 0,0 0 15,-1 0-15,1 0 0,-21 0 0,21 21 16,0 0-16,-1 0 15,1 1-15,0-22 0,0 21 0,0 0 16,21 0-16,-21 0 0,21 0 16,0 1-16,0-1 0,0 0 15,0 0-15,21-21 16,0 21-16,0-21 0</inkml:trace>
  <inkml:trace contextRef="#ctx0" brushRef="#br0" timeOffset="2060.58">9059 1016 0,'0'0'0,"-21"-21"16,21 42 15,-21 0-31,21 0 16,0 1-16,-21-1 0,21 21 15,0-21-15,0 22 0,0-22 16,-21 21-16,21-21 0,-22 22 16,1-22-16,21 21 0,0-21 0,0 0 15,-21 22-15,21-22 0,0 0 16,0 0-16,-21 0 0,21 1 0,0-1 15,0 0 1,0-42 15,0 0-15,0-1-16,21 1 0</inkml:trace>
  <inkml:trace contextRef="#ctx0" brushRef="#br0" timeOffset="2404.38">8996 1207 0,'0'-22'0,"0"44"0,21-65 0,-21 22 0,0 0 16,0 0-16,21 0 0,0-1 15,-21 1-15,21 21 0,1-21 0,-1 21 16,0 0-16,0 0 16,0 0-16,0 0 15,1 21-15,-1 0 0,0 1 16,0-1-16,-21 21 0,21-21 0,0 22 15,1-22-15,-1 21 0,-21-21 16,21 22-16,-21-22 0,21 21 16,-21-21-16,0 0 0,21 1 0,-21-1 15,21 0-15,-21 0 0,0 0 16,0 0-16,0 1 0,0-1 16,22-21-16,-22-21 31,0-1-16,0 1-15,21 0 16,-21 0-16,0 0 16,0 0-16,21-1 0</inkml:trace>
  <inkml:trace contextRef="#ctx0" brushRef="#br0" timeOffset="2741.19">9906 889 0,'0'-63'16,"0"126"-16,0-148 0,0 64 0,-21 21 31,0 0-15,21 21-16,0 1 0,-22 20 16,1-21-16,21 21 0,-21 1 15,21-1-15,0 0 0,-21 1 0,0-1 16,0 0-16,21 1 0,-22-1 15,1 0-15,21-20 0,-21 20 16,21-21-16,-21 21 0,21-20 0,-21-1 16,21 0-16,0 0 15,0 0-15,0 0 0</inkml:trace>
  <inkml:trace contextRef="#ctx0" brushRef="#br0" timeOffset="3663.36">1524 2350 0,'0'0'0,"0"-22"31,21 22-16,0-21-15,0 21 16,22 0-16,-1 0 0,0-21 0,22 21 16,-22 0-16,1 0 0,20-21 15,-21 21-15,22 0 0,-22 0 16,1 0-16,20 0 0,-21-21 0,1 21 16,-1 0-16,0 0 0,-20 0 15,-1 0-15,0 0 0,0 0 0,-21 21 31,-21-21-31,0 0 16,-22 21-16,22-21 0,-21 0 16,21 0-16,-22 0 0,22 0 0,-21 0 15,0 0-15</inkml:trace>
  <inkml:trace contextRef="#ctx0" brushRef="#br0" timeOffset="4084.12">1799 2286 0,'0'0'0,"-21"0"15,0 0 17,0 0-17,-1 21 1,22 0-16,-21 1 0,21-1 16,-21 21-16,21 0 0,0-20 15,0 20-15,0 21 0,0-20 0,-21-1 16,21 22-16,0-22 0,0 0 15,0 22-15,0-22 0,0 0 0,0 22 16,0-22-16,0 22 0,0-22 16,-21 0-16,21 1 0,0 20 0,0-20 15,0-1-15,0-21 0,0 21 16,0 1-16,0-22 0,0 0 16,21 21-16,-21-20 0,21-1 15,0 0-15,0 0 0,1-21 16,-1 21-16,0-21 0,0 0 15,0 0-15,0 0 0,1 0 0,-1 0 16,0 0-16,0 0 0,0 0 16,0 0-16,1 0 0,-1-21 0,0 21 15,0 0-15,0-21 0,0 21 16,-21-21-16,22 0 0,-1 21 0,0-22 16,-21 1-16,21 0 0,0 0 15,0 0-15</inkml:trace>
  <inkml:trace contextRef="#ctx0" brushRef="#br0" timeOffset="4411.46">2730 2794 0,'0'-21'47,"22"21"-47,-1 0 0,0-21 15,0 21-15,0 0 0,22 0 0,-22-21 16,21 21-16,0 0 0,-20 0 16,20-22-16,0 22 0,-21 0 0,22 0 15,-22 0-15,21 0 0,-21 0 16,1 0-16,-1 0 0,0 0 0,0 0 15,-42 0 17,0 0-32,0 0 15,-1 0-15</inkml:trace>
  <inkml:trace contextRef="#ctx0" brushRef="#br0" timeOffset="4836.22">3111 2709 0,'0'0'0,"-21"0"16,21 22-16,0-1 15,0 0-15,0 0 16,0 0-16,0 0 0,0 22 16,0-22-16,0 0 0,0 0 0,0 0 15,0 22-15,0-22 0,21 0 16,-21 0-16,22 0 0,-22 22 15,0-22-15,21 0 0,-21 0 16,21 0-16,-21 1 0,0-1 0,0 0 16,0 0-16,0 0 0,0 0 15,0 1-15,0-1 0,0 0 0,-21-21 16,0 21-16,-1-21 0,1 21 16,0-21-16,-21 0 0,21 0 0,-1 0 15,-20 0-15,21 0 0,-21 0 16,20 0-16,-20 0 0,21 0 0,-21-21 15,20 0-15,1 21 0,0-21 16,0 0-16,0-1 0,21 1 16,0 0-16,0 0 15,21 21 1,21-21 0,-21 21-16,1-21 0,-1 21 0,21-22 15,-21 22-15,22-21 0</inkml:trace>
  <inkml:trace contextRef="#ctx0" brushRef="#br0" timeOffset="5504.06">3916 2963 0,'0'-42'16,"-21"42"-16,-1-21 15,1 0-15,0 21 0,0 0 16,0 0-16,-22 0 0,22 0 16,0 0-16,0 0 0,-21 0 0,20 21 15,1 0-15,0-21 0,0 21 16,0 0-16,21 1 0,-21-1 15,21 0-15,-22 21 0,22-21 16,-21 22-16,21-22 0,0 0 0,0 21 16,0-20-16,0-1 0,0 0 0,0 0 15,0 0-15,0 0 0,21-21 16,1 22-16,-1-22 0,0 0 16,0 0-16,0 0 0,0 0 15,1-22-15,20 1 0,-21 21 0,0-21 16,0 0-16,1 0 0,-1 0 15,0-1-15,0 1 0,0 0 0,-21-21 16,0 21-16,21-1 0,-21 1 0,22 0 16,-22 0-16,0 0 15,0 0-15,0-1 0,0 1 16,0 42 31,0 1-47,0-1 0,0 0 15,0 0-15,0 0 0,0 22 0,0-22 16,0 0-16,0 0 0,21 0 16,-21 0-16,0 1 0,0-1 0,21 0 15,0 0-15,-21 0 16,21-21-16,0 0 0,1 0 16,-1 0-16,0 0 15,0 0-15,0 0 16,0-21-16,1 0 15,-22 0-15,21 0 0,-21-1 16</inkml:trace>
  <inkml:trace contextRef="#ctx0" brushRef="#br0" timeOffset="5787.83">4254 2942 0,'0'0'0,"0"-42"31,0 63 0,22 0-15,-22 0-16,21 1 15,-21-1-15,21 0 0,0 0 16,-21 0-16,0 0 0,0 1 16,0-1-16,21 0 15,-21 0-15,0 0 0,0 0 16,0 1-16,0-1 15,21-21 17,-21-21-32,22 21 15,-22-22-15</inkml:trace>
  <inkml:trace contextRef="#ctx0" brushRef="#br0" timeOffset="6075.67">4784 2858 0,'0'-22'0,"-22"22"16,1 0-1,0 0-15,0 0 16,0 0-16,0 22 0,-1-22 0,1 21 16,0 0-16,0 0 0,0 0 0,0 0 15,-1 1-15,1-1 0,0 0 16,0 0-16,0 0 0,0 0 0,-1 22 15,1-22-15,0 0 0,21 0 16,0 0-16,-21 1 0,21-1 0,0 0 16,21-21 15,0 0-31,0 0 0,1-21 16,-22 0-16,21-1 0</inkml:trace>
  <inkml:trace contextRef="#ctx0" brushRef="#br0" timeOffset="6723.57">5270 2942 0,'0'0'0,"22"-42"31,-22 21-31,0 0 0,0-1 15,0 1-15,0 0 16,0 0-16,-22 21 0,1-21 0,0 21 16,0 0-1,0 0-15,0 0 0,-1 0 16,1 0-16,0 0 0,0 21 16,0 0-16,0 0 0,-1 0 15,1 1-15,0-1 0,0 0 0,0 21 16,0-21-16,-1 1 0,22-1 15,-21 21-15,21-21 0,-21 0 0,21 1 16,0-1-16,0 0 0,0 0 16,0 0-16,0 0 0,21 1 15,0-22-15,1 0 0,-1 0 16,0 0-16,0 0 0,0 0 16,0 0-16,1 0 0,-1 0 0,0-22 15,21 1-15,-21 21 0,1-21 0,-1 0 16,0 0-16,0 0 15,0-1-15,0 1 0,-21 0 0,0 0 16,0 0-16,22 0 0,-22-1 16,21 1-16,-21 0 0,0 0 0,0 0 15,0 0-15,0 42 32,0 0-17,0 0 1,0 0-16,0 0 0,0 1 0,0-1 15,0 0-15,0 0 0,0 0 0,0 0 16,0 1-16,0-1 16,0 0-16,0 0 0,0 0 15,21-21-15,-21 21 0,21-21 16,-21 22-16,21-22 16,0 0-16,-21-22 15,22 1 1</inkml:trace>
  <inkml:trace contextRef="#ctx0" brushRef="#br0" timeOffset="7635.54">6752 2794 0,'0'0'0,"21"0"0,0 0 16,1 0-16,-1-21 0,0 21 15,0-21-15,21 21 0,-20-21 0,-1 21 16,21-22-16,-21 1 0,0 0 16,1 21-16,-1-21 0,0 0 0,0 0 15,-21-1-15,0 1 0,0 0 0,0 0 16,0 0-16,0 0 0,-21-1 16,-21 22-16,20-21 0,-20 21 15,0 0-15,-22 0 0,22 0 16,-22 21-16,22-21 0,0 22 0,-1-1 15,1 0-15,21-21 0,-21 21 16,20 0-16,22 0 0,0 1 16,0-1-16,0 0 0,0 0 15,0 0-15,22-21 0,-1 21 16,0 1-16,21-1 0,-21-21 0,22 21 16,-1 0-16,0-21 0,1 21 15,-1 0-15,0-21 0,1 22 0,-22-1 16,21-21-16,-21 21 0,22 0 0,-22-21 15,0 21-15,0 0 0,0 1 16,-21-1-16,0 0 0,0 0 16,0 0-16,0 0 0,-21 1 15,0-1-15,-21 0 0,21 0 16,-1-21-16,-20 21 0,0 0 16,21-21-16,-22 0 0,22 22 15,-21-22-15,-1 0 0,22 0 0,-21 0 16,21 0-16,0 0 0,-22-22 0,22 1 15,0 21-15,0-21 0,0 0 16,-1 0-16,1 21 0,0-21 0,0-1 16,0 1-16,21 0 0,-21 21 15,21-21-15,0 0 16,21 21 15,0 0-31,0 0 16,0 0-16,0 0 15,1 0-15,-1 0 0,0 0 0,0 0 16,21 0-16,-20 0 0</inkml:trace>
  <inkml:trace contextRef="#ctx0" brushRef="#br0" timeOffset="8560.53">7599 2794 0,'0'0'16,"21"-21"-16,0 21 0,-21-21 16,0 0-16,0-1 15,-21 22 1,0 0 0,0 0-16,-1 0 15,1 0-15,0 22 0,21-1 16,-21 0-16,21 0 0,-21-21 15,21 21-15,-21 0 0,21 1 0,0-1 16,0 0-16,0 0 0,-22 0 16,22 0-16,0 1 0,0-1 0,0 0 15,0 0-15,0 0 0,0 0 16,0 1-16,0-1 16,0 0-16,22-21 0,-1 0 15,0 0-15,0 0 16,0 0-16,22 0 0,-22 0 0,0 0 15,21-21-15,-21 21 0,22-21 0,-1 21 16,-21-22-16,22 1 0,-1 0 16,-21 21-16,21-21 0,-20 0 0,-1 0 15,0-1-15,0 1 0,-21-21 16,0 21-16,0 0 0,0-1 0,0 1 16,0 0-16,0 0 15,-21 21-15,0 0 0,0 0 16,-1 0-16,1 0 15,21 21-15,-21 0 16,21 0-16,0 1 16,0-1-16,0 0 0,0 0 15,21-21-15,-21 21 16,21 0-16,1-21 0,-22 22 16,21-22-16,-21 21 0,21 0 15,0 0-15,-21 0 16,0 0-16,21-21 15,-21 22-15,21-22 0,-21 21 16,22-21 0,-1 0-16,0 0 0,0 0 15,0 0-15,0 0 16,1-21-16,-1 21 0,0-22 16,0 1-16,0 21 0,0-21 15,1 0-15,-1 0 0,-21 0 0,0-1 16,21 22-16,-21-21 0,21 0 15,-21 0-15,0 0 0,0 0 16,0 42 15,0 0-15,0 0-16,0 0 0,-21 0 16,0 1-16,21-1 0,0 0 15,0 0-15,0 0 0,0 0 16,0 1-1,21-22 1,0 0 0,0-22-1,0 22-15,-21-21 16,0 0-16,0 0 0,22 21 16</inkml:trace>
  <inkml:trace contextRef="#ctx0" brushRef="#br0" timeOffset="8903.84">8509 2604 0,'0'0'0,"-21"21"16,21 0-16,0 0 16,21-21 15,0 0-16,0-21-15,-21 0 16,21 21-16,-21-21 0,0-1 16,0 1-16,0 0 0,0 0 15,0 0-15,-21 0 16,0 21 0,0 0-16,21 21 31,0 0-31,0 0 0,0 0 15,0 0-15,0 1 16,0-1-16,0 0 16,0 0-16</inkml:trace>
  <inkml:trace contextRef="#ctx0" brushRef="#br0" timeOffset="9336.54">8721 2815 0,'0'-21'15,"0"0"1,0 0 0,0 42 15,0 0-31,0 0 15,0 0-15,0 1 0,0-1 16,0 21-16,0-21 0,0 0 16,0 22-16,0-22 0,0 21 0,0 1 15,0-1-15,0 0 0,0 22 0,0-22 16,0 22-16,0-1 0,0 1 16,-22-1-16,22 1 0,-21-1 0,21 1 15,-21-1-15,21 1 0,0-1 0,-21 1 16,0-22-16,21 21 0,-21-20 15,21 20-15,0-42 0,0 22 0,0-1 16,-22-21-16,22 0 0,0 1 16,0-44 15,0 1-31,0-21 16,0 21-16,22 0 0,-22-22 0,0 1 15,21 0-15,0-22 0</inkml:trace>
  <inkml:trace contextRef="#ctx0" brushRef="#br0" timeOffset="9695.86">8763 3217 0,'0'0'0,"0"-42"15,0 21-15,0-21 0,-21-85 32,21 105-32,0 1 0,0 0 0,21 0 15,0 0-15,0 0 0,22-1 16,-22 1-16,21 21 0,0-21 0,1 21 15,-1 0-15,0 0 0,1 0 16,-1 0-16,0 0 0,-20 0 0,-1 21 16,0-21-16,0 21 0,-21 1 0,0-1 15,0 0-15,0 21 0,0-21 16,-21 1-16,-21-1 0,-1 0 0,1 0 16,0 0-16,-1 0 0,-20-21 0,20 22 15,1-1-15,0-21 0,-1 21 16,1-21-16,21 0 0,0 0 0,0 0 15,-1 21-15,1-21 16,42 0 15,1 0-15,-1 0-16,0-21 0,-21 0 16,42 21-16,-21-21 0</inkml:trace>
  <inkml:trace contextRef="#ctx0" brushRef="#br0" timeOffset="10005.68">9525 2477 0,'0'0'0,"21"-22"0,-21 1 16,0 0-16,0 42 31,0 0-31,0 1 15,0-1-15,0 0 0,-21 21 0,0 1 16,21-22-16,-21 21 0,21 0 16,-22 1-16,22-1 0,-21-21 0,0 22 15,21-1-15,0-21 16,0 21-16,0-20 0,0-1 0,0 0 0,0 0 16,0 0-16,0 0 0,0 1 15,0-1-15,21-21 16,0 0-16,1 0 15,-1 0-15,0-21 0,0-1 16,0 22-16</inkml:trace>
  <inkml:trace contextRef="#ctx0" brushRef="#br0" timeOffset="10312.5">9483 2709 0,'-22'0'0,"44"0"0,-65 0 0,64 0 47,1 0-31,-1 0-16,21 0 0,-21 0 0,0 0 16,1 0-16,20 0 0,-21 0 15,0 0-15,0 0 0,1 0 16,-1 0-16,0 0 15,-42 0 48,0 0-63,-1 0 0</inkml:trace>
  <inkml:trace contextRef="#ctx0" brushRef="#br0" timeOffset="11139.9">11853 2434 0,'43'-63'16,"-86"126"-16,86-147 0,-22 62 15,-21 1-15,21 0 0,-21 0 0,0 0 16,-21 21-1,0 0 1,-22 21-16,22 0 0,0 0 16,0 0-16,-22 1 0,22 20 15,-21 0-15,21 1 0,0-1 0,-1 0 16,-20 22-16,42-22 0,-21 0 0,0 22 16,0-22-16,21 1 0,0-1 15,0 0-15,0 1 0,0-22 0,0 0 16,0 0-16,21 0 0,0 0 0,0 1 15,0-1-15,0-21 0,1 0 16,20 0-16,0 0 0,-21 0 0,22 0 16,-1 0-16,0 0 0,1-21 15,-1-1-15,0 1 0,1 21 0,-22-21 16,21-21-16,1 21 0,-22-1 0,21 1 16,-21-21-16,0 21 0,-21-22 15,0 1-15,0 0 0,0-1 16,0 1-16,0 0 0,-21-22 0,0 22 15,0 0-15,-21-1 0,20 1 16,-20 0-16,0 20 0,-1-20 0,22 21 16,-21 21-16,0 0 0,20 0 0,1 0 15,-21 0-15,21 0 0,0 0 16,-1 21-16,1 0 0,21 0 0,0 1 16,-21 20-16,21-21 0,0 21 15,0-20-15,0 20 0,0-21 16,0 0-16,0 0 0,0 1 0,0-1 0,21 0 15,0-21-15,1 0 16,-1 0-16,0 0 0,21 0 0,-21 0 16</inkml:trace>
  <inkml:trace contextRef="#ctx0" brushRef="#br0" timeOffset="12243.92">12594 2074 0,'0'0'0,"0"-42"0,0 21 0,0 0 16,0 0-16,0-1 0,0 1 0,0 42 31,0 22-15,0-22-16,0 0 0,0 21 16,0 1-16,0-22 0,0 21 15,0 1-15,0-1 0,0 21 0,0-20 16,0-1-16,0 22 0,0-22 0,0 21 15,0-20-15,-21-1 0,21 0 16,0 1-16,-21-1 0,21 0 0,0-20 16,0 20-16,-21-21 0,21 0 15,-22 0-15,22 1 0,-21-1 16,21 0-16,-21-21 16,21-21 15,0 0-31,0-1 0,0 1 15,0 0-15,0 0 0,21 0 16,0 0-16,-21-1 0,22 1 0,-1 0 16,0 0-16,0 0 0,0 0 0,0 21 15,22-22-15,-22 1 0,21 0 16,-21 21-16,22-21 0,-1 21 0,-21 0 16,22 0-16,-1 0 0,-21 0 0,21 0 15,-20 0-15,-1 0 16,0 21-16,0 0 0,-21 0 0,0 1 0,0-1 15,0 0-15,0 0 0,0 0 16,0 0-16,-21 1 0,-21-1 16,20 0-16,1-21 0,-21 21 0,21 0 15,-22 0-15,1-21 0,21 22 16,-21-1-16,20-21 0,-20 0 0,21 21 16,0-21-16,0 0 0,-1 0 0,1 0 15,0 0-15,42 0 63,0 0-63,1 0 15,20 0-15,-21 0 0,0 0 16,0 0-16,22 0 0,-22 0 16,21 0-16,1-21 0,-1 0 0,0 21 15,1-22-15,-1 22 0,-21-21 0,21 0 16,1 0-16,-1 21 0,-21-21 15,22 0-15,-22-1 0,0 1 0,0 0 16,0 0-16,-21 0 0,0 0 0,21 21 16,-21-22-16,0 1 0,22 21 15,-22-21-15,0 0 16,-22 42 31,1 0-47,21 0 0,-21 1 15,21-1-15,0 0 0,0 21 16,-21-21-16,21 22 0,-21-22 0,21 21 16,0-21-16,0 22 0,0-1 15,0 0-15,0 22 0,0-22 0,0 22 16,0-22-16,0 0 0,0 22 0,0-22 16,0 22-16,-21-22 0,21 0 0,-22 1 15,22-1-15,0 0 0,-21 1 16,0-22-16,0 21 0,0-21 0,0 22 15,-1-22-15,1 0 0,21 0 16,-21-21-16,0 21 0,0-21 16,21 22-16,-21-22 0,-1 0 15,1 0-15,21-22 16,-21 1 0,21 0-16,0 0 15,0 0-15,0 0 0,0-1 0,0 1 16,0 0-16,0-21 0,0-1 0,0 1 15,21 0-15,0-1 0</inkml:trace>
  <inkml:trace contextRef="#ctx0" brushRef="#br0" timeOffset="12508.56">13314 2328 0,'0'0'0,"0"-21"16,0 42 62,0 1-62,0-1-16,21 0 15,0 0 1,0-21-16,-21 21 0</inkml:trace>
  <inkml:trace contextRef="#ctx0" brushRef="#br0" timeOffset="12912.33">13695 2688 0,'0'0'0,"0"21"0,0 1 15,21-22 1,0 0-16,0 0 16,0 0-16,1 0 15,-1 0-15,0 0 0,0-22 0,0 22 16,0-21-16,1 0 0,-1 21 16,0-21-16,0 0 0,0 0 0,-21-1 15,0 1-15,0 0 0,0 0 16,-21 21-1,0 0-15,0 0 0,0 0 16,-1 0-16,1 0 0,0 0 16,0 21-16,0 0 0,0 0 15,-1 1-15,1 20 0,0-21 0,21 0 16,0 22-16,0-22 0,0 0 16,-21 0-16,21 0 0,0 0 0,0 1 15,0-1-15,0 0 0,0 0 0,21 0 16,0-21-16,0 0 15,1 0-15,-1 0 0,0 0 16,0 0-16,0 0 0,22 0 0,-22 0 16,0 0-16,21-21 0,-21 21 15,22-21-15</inkml:trace>
  <inkml:trace contextRef="#ctx0" brushRef="#br0" timeOffset="13536.75">14457 2498 0,'0'0'0,"0"-21"0,0-1 16,-21 22 0,-1 0-1,1 22-15,0-1 0,21 0 16,-21 0-16,0 0 0,21 0 16,-21 22-16,21-22 0,-22 0 0,22 21 15,0-20-15,0-1 0,-21 0 0,21 0 16,0 0-16,0 0 15,0 1-15,0-1 0,0 0 0,0 0 16,21-21-16,1 21 16,-1-21-16,0 0 15,0 0-15,0 0 0,0 0 0,1 0 16,-1 0-16,0 0 0,0-21 16,21 0-16,-20 21 0,-1-21 0,0 0 15,0-1-15,0 1 0,0-21 0,1 21 16,-1-22-16,0 1 0,0 0 15,0-1-15,-21 1 0,21-21 0,-21 20 16,22 1-16,-22 0 0,0 20 16,21-20-16,0 21 0,-21-21 15,0 20-15,0 1 0,21 0 16,-21 0-16,0 42 31,-21 0-31,21 0 16,-21 1-16,21-1 0,0 0 15,-21 21-15,21 1 0,-22-1 0,1-21 16,21 21-16,0 1 0,0-1 16,-21 0-16,21 1 0,-21-1 0,21 0 15,-21-20-15,21 20 0,0-21 0,0 0 16,0 0-16,0 1 0,0-1 16,0 0-16,0 0 15,0 0-15,21-21 16,0 0-1,0 0-15,0 0 16,1 0-16,-22-21 0,21 0 16,0 21-16,-21-21 0,0 0 15</inkml:trace>
  <inkml:trace contextRef="#ctx0" brushRef="#br0" timeOffset="13815.79">14732 2540 0,'0'0'0,"-64"0"32,86 0-1,-1 0-31,0 0 0,0 0 0,0-21 16,0 21-16,22 0 0,-22 0 15,0 0-15,21 0 0,-20 0 0,-1 0 16,0 0-16,21 0 0,-21 0 0,1 0 15,-1 0-15,0 0 0,-21-21 47,0 0-31,0-1 0</inkml:trace>
  <inkml:trace contextRef="#ctx0" brushRef="#br0" timeOffset="14415.58">16827 2434 0,'0'0'0,"0"-84"32,0 62-32,0 1 0,0 0 15,0 0-15,0 0 16,-21 21-16,0 0 15,0 0 1,21 21-16,-21 0 0,0 21 0,-1 1 16,22-1-16,-21 22 0,0-22 0,0 21 15,0 1-15,0-22 0,-1 22 16,1-22-16,0 0 0,21 1 0,-21-1 16,0 0-16,0-20 0,21 20 15,0-21-15,-22 0 0,22 0 0,-21 1 16,21-1-16,-21 0 0,21 0 15,0-42 17,0 0-32,0 0 0,0-1 15,0 1-15</inkml:trace>
  <inkml:trace contextRef="#ctx0" brushRef="#br0" timeOffset="14927.29">16341 2646 0,'0'0'0,"-22"-42"0,1-64 31,21 85-31,0-1 0,0-20 0,0 21 16,21 0-16,1 0 0,-1 21 15,21-22-15,-21 1 0,22 21 0,-1-21 16,-21 21-16,21-21 0,1 21 0,-1 0 16,0 0-16,1 0 0,-1 21 15,-21 0-15,22 22 0,-22-22 16,21 21-16,-21 0 0,22 22 15,-22-22-15,0 22 0,0-22 0,0 22 16,0-22-16,-21 21 0,0-20 0,0-1 16,0 0-16,0 1 0,0-22 15,0 21-15,0-21 0,0 1 0,0-1 16,0 0-16,0 0 0,0-42 47,0 0-47,0 0 0,0-1 15,0 1-15,22-21 0,-1 21 0,-21-22 16,21 1-16,0 0 0,0-22 16,0 22-16,1-22 0,-1 1 15,0-1-15,0 1 0,21-1 0,-20 22 16,-1 0-16,0-1 0,21 1 16,-21 21-16,1 0 0,-1 0 0,-21-1 15,21 1-15,0 21 16,-21 21-1,-21-21 1,21 22-16,-21-1 0,21 0 16,0 0-16,0 0 0,0 0 0,-21 1 15,21-1-15,0 0 0,0 0 16,0 0-16</inkml:trace>
  <inkml:trace contextRef="#ctx0" brushRef="#br0" timeOffset="15407.94">17822 2625 0,'0'-21'32,"-21"21"-32,0 0 0,0 0 15,21 21-15,-21 0 0,-1 0 16,1 0-16,0 22 0,-21-22 15,21 21-15,-1 0 0,1-20 0,0 20 16,0-21-16,0 21 0,0-20 16,21 20-16,0-21 0,0 0 0,0 0 15,0 1-15,21-1 16,0 0-16,0-21 0,21 0 0,-20 0 16,-1 0-16,21 0 0,-21 0 0,22 0 15,-22 0-15,21-21 0,-21 21 16,22-21-16,-22-1 0,0 22 0,0-21 15,0 0-15,0 0 0,1 0 16,-22 0-16,0-22 0,21 22 0,-21-21 16,0 21-16,0-22 0,0 22 15,0-21-15,0 21 0,-21-22 16,-1 22-16,1 0 0,0 0 0,0 0 16,0 21-16,0 0 15,-1 0-15,1 0 0,0 0 0,0 0 16,21 21-16,-21-21 15,21 21-15,0 0 16,21-21-16,0 0 16,21 0-16,-20 0 15</inkml:trace>
  <inkml:trace contextRef="#ctx0" brushRef="#br0" timeOffset="15759.74">18690 2350 0,'0'0'0,"0"-22"31,-21 22-15,0 0-16,0 0 0,21 22 16,-22-1-16,1 0 15,0 21-15,0-21 0,0 22 0,21-1 0,-43 0 16,22 1-16,0-1 0,0-21 15,0 22-15,0-1 0,-1 0 16,1 1-16,0-22 0,0 21 0,0-21 16,0 22-16,21-22 0,0 0 15,0 0-15,0 0 0,0 0 0,0 1 16,0-1 0,21-21-16,0 0 15,0 0-15,0 0 0,0 0 0,1 0 16,-1-21-16,0 21 0,-21-22 15,21 1-15,0 21 0,0-21 16,1 0-16,-22 0 0,0 0 0</inkml:trace>
  <inkml:trace contextRef="#ctx0" brushRef="#br0" timeOffset="16035.75">18267 2709 0,'0'0'0,"-21"0"0,-1 0 0,1 0 16,42 0-1,1 0 1,-1 0-16,0 0 0,0 0 16,0 0-16,22 0 0,-22 0 0,21 0 15,-21 0-15,22 0 0,-22 0 16,21 0-16,-21 0 0,0 0 16,22-21-16,-22 21 0,0 0 0,0 0 15,0 0 1,1 0 31,-1 0-32</inkml:trace>
  <inkml:trace contextRef="#ctx0" brushRef="#br0" timeOffset="16707.77">19071 2942 0,'0'21'0,"21"-21"15,0 0-15,1 0 16,-1 0-16,0 0 0,0 0 16,0 0-16,0-21 0,-21 0 15,22 0-15,-1 0 16,-21 0-16,0-1 0,0-20 15,0 21-15,0 0 0,0 0 16,0-1-16,0 1 0,-21-21 0,-1 21 16,22 0-16,-21-1 15,0 22-15,0 0 0,0 0 0,0 0 16,-1 0-16,1 0 0,0 22 16,0-1-16,0 0 0,0 0 0,-1 0 15,-20 22-15,42-22 0,-42 21 0,21-21 16,-1 22-16,1-22 0,0 21 15,0-21-15,21 22 0,0-22 0,-21 0 16,21 21-16,0-21 0,0 1 16,0-1-16,0 0 0,21 0 15,0-21-15,0 0 0,0 21 16,1-21-16,-1 0 0,0 0 0,0 0 16,0 0-16,0 0 0,1-21 15,-1 0-15,0 21 0,0-21 16,0 0-16,0-1 0,1 1 0,-1 0 15,0 0-15,0-21 0,-21 20 0,0-20 16,21 21-16,-21-21 0,21 20 16,-21-20-16,0 21 0,0 0 0,0 0 15,0 42 17,0 0-17,0 0-15,0 0 0,0 22 0,-21-22 16,21 0-16,0 21 0,0-21 0,0 1 0,0-1 15,0 0-15,0 21 16,0-21-16,0 1 0,0-1 16,0 0-16,21-21 0,1 0 15,-22 21-15,21-21 0,0 0 0,0 0 16,0 0-16,0 0 0,1 0 0,-1-21 16,0 0-16,0 0 0,0-1 15,0 1-15</inkml:trace>
  <inkml:trace contextRef="#ctx0" brushRef="#br0" timeOffset="18087.97">19918 2180 0,'0'0'0,"21"-21"0,-21 0 16,0-21-1,0 63 1,0 0-16,-21 0 15,0 0-15,-1 0 0,22 22 0,-21-1 16,0 0-16,0 1 0,21-1 16,-21 22-16,0-22 0,21 21 0,0-20 15,-22 20-15,1-20 0,21-1 16,-21 0-16,21 1 0,0-1 16,0 0-16,0-21 0,0 22 0,0-22 15,0 0-15,0 0 0,0 0 16,0 1-16,0-1 0,21-21 15,0 0-15,1 0 0,-1 0 0,0 0 16,0 0-16,21 0 0,-20 0 16,20 0-16,-21-21 0,21-1 0,-20 1 15,-1 21-15,21-21 0,-21-21 16,0 21-16,1-1 0,-1 1 0,0-21 16,21 21-16,-42-22 0,21 22 0,1 0 15,-1 0-15,-21 0 16,21 0-16,-21-1 0,0 44 31,0-1-31,0 0 16,-21 0-16,0 21 0,21-20 0,-22-1 15,22 0-15,0 21 0,-21-21 16,21 1-16,-21-1 0,21 0 0,0 0 16,0 0-16,0 0 0,21-21 15,0 22 1,1-22-16,-1 0 0,0 0 15,0-22-15,0 22 16,0-21-16,1 0 0,-1 21 0,0-21 16,0 0-16,0 0 0,0-1 15,1 1-15,-1 0 0,0 0 16,0 0-16,-21 0 0,0-1 0,21 1 16,-21 42 15,0 1-31,0-1 0,-21 0 0,21 0 15,0 0-15,0 0 0,-21 1 16,21-1-16,-21-21 0,21 21 0,0 0 16,-21 0-16,21 0 0,0 1 31,21-22-31,0 0 16,0 0-16,0 0 15,0-22-15,1 1 0,-1 0 16,0 0-16,-21 0 0,0 0 15,0-1-15,0 1 0,0 0 16,0-21-16,0 21 0,0-1 0,0 1 16,0 0-16,-21 0 0,0 0 15,-1 21 1,22-21 0,22 21-1,-1 0-15,0 0 16,0 0-16,0-22 0,22 22 15,-22 0-15,21 0 0,0 0 16,-20 0-16,20 0 0,0 0 16,1 0-16,-22 0 0,21 0 0,-21 0 15,0 0-15,1 22 0,-22-1 16,0 0-16,0 0 0,0 0 0,0 22 16,0-22-16,0 0 0,0 0 0,-22 21 15,1-20-15,0-1 0,21 0 16,0 0-16,-21 0 0,21 0 0,-21 1 15,21-1-15,-21-21 16,21 21-16,0 0 16,0-42 15,0 0-15,0 0-16,0-1 15,0 1-15,0 0 0,21-21 0,0 21 16,0-22-16,0 22 0,0-21 0,22-1 15,-22 1-15,0 21 0,21-21 16,-20-1-16,20 1 0,0 21 0,1 0 16,-22-1-16,21 1 0,-21 21 15,22 0-15,-22 0 0,0 0 0,-21 21 16,0 1-16,21 20 0,-21-21 16,0 21-16,0 1 0,0-1 15,0 0-15,-21 1 0,0-22 0,21 21 16,-21-21-16,-1 22 0,1-22 15,21 0-15,0 0 0,-21 0 0,21 1 16,-21-22-16,21 21 0,0 0 16,0-42 31,0 0-47,0-1 15,0 1-15,0 0 0,21-21 0</inkml:trace>
  <inkml:trace contextRef="#ctx0" brushRef="#br0" timeOffset="18331.68">21399 2244 0,'-21'0'0,"0"-21"31,0 21-31,0 0 78,0 0-78,-1 0 16,1 0-16,0 0 15,-21 0-15</inkml:trace>
  <inkml:trace contextRef="#ctx0" brushRef="#br0" timeOffset="18560.55">19981 2392 0,'0'0'0,"-21"0"0,-21 0 0,21 0 0,-1 21 16,44-21 15,-1 0-31,0 0 15,0 0-15,0 0 0,0 0 0,22 0 16,-22 0-16,21 0 0,1 0 16,-22 0-16,21 0 0,0 0 0,1 0 15,-1 0-15,0 0 0,1 0 16,20 0-16,-20 0 0,20-21 0</inkml:trace>
  <inkml:trace contextRef="#ctx0" brushRef="#br0" timeOffset="19183.18">22077 1969 0,'0'0'0,"21"0"15,0 0-15,0 0 16,0 0-16,22 0 16,-1 0-16,-21 0 0,22 0 0,-1 0 15,21 0-15,-20 0 0,-1 0 16,0 0-16,1 0 0,20 0 0,-20 0 16,-1 0-16,-21 0 0,21 0 15,-20 0-15,20 0 0,-21 0 0,0 0 16,-21 21-1,0 0-15,0 0 0,0 0 16,0 0-16,0 1 16,0-1-16,0 0 0,0 21 0,0-21 15,0 22-15,0-1 0,21 0 16,-21 1-16,0 20 0,0 1 16,0-22-16,0 22 0,0-22 15,0 21-15,0-20 0,-21-1 0,21 0 16,-21 1-16,0-1 0,21 0 0,-21 1 15,0-1-15,-1-21 0,1 22 16,0-22-16,0 0 0,0 21 0,0-21 16,-22 1-16,1-1 0,21-21 15,-22 21-15,22 0 0,-21-21 0,0 21 16,-1-21-16,22 0 0,-21 0 16,-1 0-16,22 0 0,-21 0 0,0 0 15,20 0-15,1 0 0,-21 0 0,21 0 16,0 0-16,-1 0 15,1 0-15,0 0 16,0 0 0,0 0-1,21-21-15,-21 21 16,-1 0-16</inkml:trace>
  <inkml:trace contextRef="#ctx0" brushRef="#br0" timeOffset="51807.43">3196 5059 0,'-21'0'0,"42"0"0,-63 0 0,21 0 15,-1 0-15,1 0 0,0 0 16,0 0-16,0 0 0,0 0 16,-1 0-16,1 0 0,0 0 15,0 0-15,0 0 16,0-21-16,-1 21 0,1 0 0,0 0 31,42 0 0,0 0-31,1 0 16,20 0-16,0 0 0,22 21 16,-22-21-16,43 0 0,-22 0 0,22 0 15,0 0-15,-1 0 0,22 21 16,-21-21-16,21 0 0,-1 0 0,-20 0 16,0 0-16,-1 21 0,-20-21 15,21 0-15,-22 0 0,1 0 0,-1 0 16,-21 21-16,1-21 0,-1 0 0,0 0 15,-20 0-15,-1 0 0,0 0 16,-21-21 15,-42 0-31,20 0 16,22 0-16,-21 21 0,0-21 0</inkml:trace>
  <inkml:trace contextRef="#ctx0" brushRef="#br0" timeOffset="52220.48">4297 4763 0,'-43'42'32,"43"-21"-32,0 0 15,43 0-15,-22 1 16,0-1-16,21-21 0,1 21 0,-1-21 15,0 0-15,1 21 0,-1-21 16,22 0-16,-22 0 0,0 0 0,1 0 16,-1 0-16,-21 0 0,21 0 15,-20 0-15,-1 0 0,0 0 0,0 0 16,-21 21-16,0 0 16,-42 22-16,21-22 15,-22 0-15,22 0 0,-21 0 0,-1 1 16,1-1-16,0 21 0,-22 0 15,22-20-15,-22 20 0,22 0 16,-21-21-16,20 22 0,1-1 0,21-21 16,-22 22-16,22-22 0,-21 0 15,21 0-15,0 21 0,-22-42 0,22 0 16,21 22-16,21-44 31,-21 1-31,21 21 16</inkml:trace>
  <inkml:trace contextRef="#ctx0" brushRef="#br0" timeOffset="52769.61">5905 5376 0,'0'0'0,"0"22"16,22-22 15,-1 0-31,-21-22 15,21 1-15,0 0 0,0 0 0,0 0 16,1 0-16,-1-22 0,0 22 16,21-21-16,-21-1 0,22-20 0,-1-1 15,-21 1-15,22-1 0,-1 1 16,0 21-16,1-22 0,-22 22 0,0-22 16,0 22-16,-21 21 0,0-22 0,0 22 15,-21 0-15,-21 21 16,20 0-16,-20 0 0,21 21 0,0 0 15,0 1-15,-1-1 0,-20 0 0,21-21 16,0 21-16,21 0 0,0 0 16</inkml:trace>
  <inkml:trace contextRef="#ctx0" brushRef="#br0" timeOffset="53268.32">6265 5017 0,'85'84'32,"-85"-63"-32,21 22 0,-21-22 0,21 0 15,-21 0-15,0 0 0,0 1 16,0-1-16,-21 0 15,0-21-15,0 0 16,0 0-16,-1 0 0,1 0 0,0-21 16,0 21-16,0-21 0,-22-22 0,22 22 15,0 21-15,0-21 0,0 0 16,21 0-16,-21 21 16,21 21-1,21 0 1,0-21-16,-21 21 0,0 0 0,0 0 15,21-21-15,0 0 0,0 22 0,-21-1 16,0 0-16,43 0 0,-22 0 16,0-21-16,21 0 0,-20 0 15,-1 0-15,21 0 0,-21 0 0,22 0 16,-22-21-16,21 0 0,-21 21 16,22-42-16,-22 20 0,63 1 0,-41-21 15,-22 42-15,-21-42 0,0 20 0,0-20 16,0 0-16,0 21 0,0-1 15,0 1-15,-21 21 32,21 21-32,0 1 0,0 20 15,0 0-15,0-21 0,0 1 16,-21 20-16,21-21 0,-22 0 0,22 0 16,0 1-16,0-1 0,0 0 15,43-21 1,-43-21-1,0 0 1,21 21-16,-21-22 16,0 1-16</inkml:trace>
  <inkml:trace contextRef="#ctx0" brushRef="#br0" timeOffset="53365.26">6794 4699 0,'0'0'0,"0"-42"15</inkml:trace>
  <inkml:trace contextRef="#ctx0" brushRef="#br0" timeOffset="53807.85">6244 4445 0,'0'21'16,"-21"0"0,21 1-16,0 20 15,-21-21-15,21 21 0,0 1 0,-21-1 16,21 0-16,0 1 0,0-1 15,0 0-15,0 1 0,21-1 0,0 0 16,-21-20-16,21-1 0,0 0 0,-21 0 16,21 0-16,1 0 15,-1 1-15,0-22 0,0 0 16,0 0-16,0 0 0,1 0 0</inkml:trace>
  <inkml:trace contextRef="#ctx0" brushRef="#br0" timeOffset="54091.68">7239 4932 0,'-21'0'15</inkml:trace>
  <inkml:trace contextRef="#ctx0" brushRef="#br0" timeOffset="54767.3">7197 5059 0,'0'21'0,"0"-42"0,0 63 16,0-21-16,0 1 0,0-1 0,0 0 16,0 0-16,0 0 0,0 0 0,0 1 15,0-1-15,0 0 0,0 0 16,0 0-16,0 0 0,-22-21 16,22 22-16,0-44 31,0 1-16,0 0-15,0 0 0,0 0 16,0 0-16,0-1 16,0-20-16,0 21 0,0-21 0,0 20 15,22-20-15,-1 0 0,0-1 0,0 1 16,21 21-16,-20 0 16,20 0-16,0-1 0,-21 22 0,22 0 15,-22 0-15,21 0 0,-21 22 0,1-1 16,-1 0-16,0 21 0,0-21 15,0 22-15,-21-22 0,21 21 0,-21-21 16,0 22-16,0-22 0,0 0 0,0 0 16,0 0-16,0 1 0,0-1 15,0 0-15,-21 0 0,0 0 16,0-21-16,0 0 31,21-21-31,0 0 16,0 0-16,-43 0 0,43-1 15,0-20-15,22 0 0,-1 21 16,0-22-16,21 22 0,-21-21 0,22 21 16,-22-1-16,21 1 0,1 0 0,-1 0 15,-21 0-15,21 0 0,1 21 16,-22 0-16,21 0 0,-21 0 0,1 21 16,-1 0-16,0 21 0,0-21 15,0 1-15,-21 20 0,0-21 0,0 21 16,0-20-16,0-1 0,0 21 15,0-21-15,0 0 0,0 1 0,0-1 16,21 0-16,-21 0 0,22 0 16,-1-21-16,0 0 0,0 0 15,0 0-15,0 0 0,1 0 16,-1-21-16,0 0 0,0 0 16,21 0-16,-20-22 0,-1 22 15,0 0-15,-21-21 0,21-1 0,-21 22 16,0-21-16,21 21 0,-21-1 15,21-20-15,-21 21 0,0 0 16,0 42-16</inkml:trace>
  <inkml:trace contextRef="#ctx0" brushRef="#br0" timeOffset="54907.95">8530 5080 0,'0'21'0,"0"-42"0,0 63 16,-21-20-16,21-1 0,0 0 16,-21 0-16,0-21 0,-1 21 0,22 0 15,0 1-15,0-1 16,22-21-1,-1 0-15,-21-21 16,21-1 0,0 1-16,-21 0 0,0 0 15,0-21-15</inkml:trace>
  <inkml:trace contextRef="#ctx0" brushRef="#br0" timeOffset="55220.77">8636 4699 0,'-21'21'31,"21"0"-31,0 1 0,-21-1 16,21 0-16,21-21 31,0 0-31,0 0 0,-21-21 16,21 21-16,-21-21 0,21 21 15,-21-22-15,0 1 0,0 0 0,0 0 16,0 0-16,0 0 15,0-1-15,-21 22 16,0 0-16,0 0 0,0-21 16,0 42-16,21 1 15,0-1-15,0 0 16,-22-21-16,22 21 0,0 0 16,22-21-1,-1 0-15,0 0 16</inkml:trace>
  <inkml:trace contextRef="#ctx0" brushRef="#br0" timeOffset="55571.57">9229 4424 0,'0'0'0,"0"-21"0,0 0 16,-22 21-16,1 0 15,21 21 17,0 0-32,0 0 0,0 0 0,0 0 15,-21 22-15,21-22 16,0 21-16,0 1 0,-21-1 0,0 0 16,0 1-16,-1-1 0,22 0 0,-21 22 15,0-22-15,0 0 0,0-20 16,21 20-16,-21 0 0,21-21 0,-22 1 15,22-1-15,0 0 0,0 0 0,0 0 16,-21 0-16,21 1 16,21-44 15,1 1-31,-22 0 16,42 0-16,-21 21 0</inkml:trace>
  <inkml:trace contextRef="#ctx0" brushRef="#br0" timeOffset="56579.99">9673 4995 0,'21'-21'0,"-21"-42"16,0 42-16,0-22 15,0 22-15,0 0 16,-21 0-16,0 21 0,0-21 0,21-1 15,-21 22-15,-1 0 0,1-21 0,0 21 16,0 0 0,0 21-16,0 1 0,-1-22 0,1 21 15,21 0-15,-21 21 0,0-21 0,0 22 16,21-22-16,0 21 0,-21 1 16,21-22-16,-22 21 0,22-21 0,0 0 15,0 1-15,0 20 0,0-21 0,0 0 16,0 0-16,22 1 15,-1-22-15,0 0 0,0 0 16,0 0-16,0 0 0,22 0 16,-22 0-16,0-22 0,0 1 15,0 0-15,1 0 0,20 0 0,-21 0 16,0-1-16,-21-20 0,21 21 16,1-21-16,-1-1 0,-21 22 15,0 0-15,21-21 0,-21 20 0,21 1 16,-21 0-16,0 0 15,0 42 17,0 0-32,0 0 0,0 1 15,0 20-15,0-21 0,-21 0 0,21 22 16,0-22-16,0 0 0,0 0 0,0 21 16,0-20-16,0-1 0,0 0 15,0 0-15,21 0 0,-21 0 16,21-21-16,0 0 0,-21 22 15,22-22-15,-1 0 0,0 0 16,21 0-16,-21 0 0,1 0 0,20-22 16,-21 1-16,21 21 0,-20-21 0,-1 0 15,21 0-15,-21-22 0,22 22 16,-22-21-16,0 21 0,0-22 0,0 1 16,0 21-16,1-21 0,-22-1 0,0 22 15,0-21-15,0 21 0,0-1 16,0 1-16,-22 21 15,1 0 1,0 0-16,0 21 0,0-21 16,0 22-16,21-1 0,0 0 15,-22 0-15,22 0 0,22-21 32,-1 0-32,0 0 0,0 0 0,0 0 15,0 0-15,22-21 0,-22 21 16,0-21-16,0 21 0,0-21 0,-21 0 15,22 21-15,-1-22 0,0 22 0,0 0 16,-21-21-16,0 42 31,0 1-31,0-1 16,-21 0-16,0 21 0,21-21 16,-21 22-16,21-22 0,0 21 15,-22 1-15,22-22 0,-21 0 0,21 21 16,0-21-16,0 1 0,0-1 15,0 0-15,0 0 0,21 0 16,1-21-16,-1 0 0,0 0 16,0 0-1,0 0-15,-21-21 16,0 0-16,0 0 16,-21 0-16,0-1 15</inkml:trace>
  <inkml:trace contextRef="#ctx0" brushRef="#br0" timeOffset="57840.04">12869 4509 0,'0'0'0,"-21"0"0,21-22 0,0 1 0,0 0 15,0 0-15,0 0 16,0 0-16,0-1 15,0 1-15,0 0 0,0 0 16,0 0-16,21 21 0,-21-21 0,0 42 47,0 0-47,0 21 0,0 1 16,0-1-16,0 0 0,0 1 0,0-1 15,0 0-15,-21 22 0,0-22 0,0 0 16,21 22-16,-21-22 0,-1 1 15,22-1-15,-21-21 0,21 21 0,-21-20 16,21-1-16,0 0 0,0 0 0,0 0 16,0-42 15,21 21-15,0-21-16,1 0 0,-22-22 15,21 22-15,0 0 0,0 0 0</inkml:trace>
  <inkml:trace contextRef="#ctx0" brushRef="#br0" timeOffset="58227.83">13314 4593 0,'0'0'0,"0"21"32,0 1-32,0-1 0,-21 0 15,-1 0-15,22 21 0,-21-20 16,0 20-16,0-21 0,21 21 0,-21-20 15,21 20-15,-21 0 0,21-21 0,0 22 16,0-22-16,0 0 0,0 0 16,0 0-16,0 1 0,21-1 0,0-21 15,0 0-15,0 21 0,0-21 0,1 0 16,-1 0-16,0 0 0,0-21 16,21 0-16,-20-1 0,-1 22 0,0-21 15,0-21-15,0 21 0,0 0 0,-21-22 16,0 22-16,0-21 0,0 21 15,0-22-15,0 22 0,0 0 16,0-21-16,0 20 0,-21 1 16,0 0-16,0 21 0,0 0 15,0 0-15,-1 0 0,1 0 16,0 0-16,0 0 0,0 0 16,0 0-16,-1 0 15,1 0-15,0 0 16,0 0-16</inkml:trace>
  <inkml:trace contextRef="#ctx0" brushRef="#br0" timeOffset="58500.01">12552 4657 0,'21'0'31,"0"0"-31,0 0 0,22-21 0,-1 21 16,0-22-16,1 22 0,20 0 16,-21 0-16,22-21 0,-1 21 0,1 0 15,-1 0-15,1 0 0,-22-21 16,1 21-16,-1 0 0,0 0 0,-21 0 16,1 0-16,-1 0 0,0 0 15</inkml:trace>
  <inkml:trace contextRef="#ctx0" brushRef="#br0" timeOffset="58851.56">14753 4551 0,'0'0'16,"21"0"-1,0 0-15,22 0 16,-22 0-16,42 0 0,-20 0 0,20 0 15,1 0-15,-1 0 0,1-21 16,-1 21-16,1 0 0,-1 0 16,1 0-16,-1 0 0,1 0 0,-22 0 15,0 0-15,1 0 0,-1 0 16,-21 0-16,0 0 0,-42 0 31,-21 0-31,21 0 0,-22 0 16,1-21-16,0 21 0</inkml:trace>
  <inkml:trace contextRef="#ctx0" brushRef="#br0" timeOffset="59256.33">15282 4509 0,'0'21'47,"0"0"-31,0 0-16,0 0 15,21 0-15,-21 1 0,0-1 16,22 0-16,-22 0 0,0 21 16,0-20-16,0-1 0,0 21 0,0 0 15,0-20-15,0 20 0,0-21 0,0 21 16,0-20-16,0 20 0,0-21 16,0 0-16,0 22 0,0-22 0,0 0 15,0 0-15,-22 0 0,1-21 16,21 21-16,-21-21 15,0 0-15,-21 0 0,20 0 0,1 0 16,-21 0-16,21 0 0,0 0 0,-22 0 16,22 0-16,-21-21 0,21 21 15,-1-21-15,1 21 0,0-21 0,21 0 16,-21 21-16,21-21 16,21 21 15,0 0-31,0 0 15,1 0-15,-1 0 0,0 0 16,21 0-16</inkml:trace>
  <inkml:trace contextRef="#ctx0" brushRef="#br0" timeOffset="59779.87">15917 4932 0,'0'0'0,"0"-21"0,0 0 15,21-1-15,-21 1 0,0 0 16,0 0-16,0 0 0,0 0 0,0-1 16,-21 1-16,0 0 0,0 0 15,0 21-15,0 0 0,-1 0 16,1 0-16,0 0 0,0 21 0,0 0 16,0 0-16,-1 1 0,1 20 15,0 0-15,21 1 0,-21-1 16,0 0-16,0 1 0,21-22 0,0 21 15,0 0-15,0-20 0,0 20 16,0-21-16,0 0 0,0 0 0,21 1 16,0-22-16,0 0 0,0 0 15,0 0-15,1 0 0,-1 0 16,0 0-16,0-22 0,0 22 0,0-21 16,1 0-16,-1 0 0,0 0 0,0 0 15,0-22-15,0 22 0,-21-21 16,22 21-16,-22-22 0,21 1 15,-21 0-15,0-1 0,0 22 0,0 0 16,0 0-16,0 0 0,0-1 16,0 44-1,0-1-15,0 0 0,-21 21 16,-1-21-16,22 22 0,-21-22 16,21 21-16,0-21 0,0 22 0,0-22 15,0 0-15,0 0 0,0 0 0,0 1 16,0-1-16,0 0 15,21-21-15,1 0 0,-1 0 0,0 0 16,0 0-16,0 0 16,-21-21-16,21 21 0,1-21 15</inkml:trace>
  <inkml:trace contextRef="#ctx0" brushRef="#br0" timeOffset="60036.72">16277 4720 0,'0'-21'0,"0"42"0,0-63 15,0 21-15,0 42 32,21-21-32,-21 42 15,0-21-15,0 1 0,0 20 0,21 0 16,-21-21-16,0 22 0,0-1 16,0-21-16,0 22 0,22-22 0,-22 21 15,0-21-15,0 0 0,0 1 16,21-22-16,-21 21 0,0 0 0,21-21 15,0-21 17,0 0-32,-21-1 15,21 1-15</inkml:trace>
  <inkml:trace contextRef="#ctx0" brushRef="#br0" timeOffset="60247.6">16700 4678 0,'0'0'0,"0"21"16,-21-21 0,0 21-16,0 0 0,0 1 15,0-1-15,-1 21 0,-20-21 0,21 0 16,0 1-16,-22 20 0,22-21 16,-21 0-16,21 0 0,0 1 0,-1-1 15,1 0-15,21 0 0,0 0 0,-21 0 16,21 1-16,21-22 15</inkml:trace>
  <inkml:trace contextRef="#ctx0" brushRef="#br0" timeOffset="60672.05">17145 4657 0,'-148'21'31,"127"0"-31,-22 21 0,22-20 0,0 20 16,-21 0-16,20 1 0,-20-22 0,21 21 16,0 0-16,0-20 0,-1 20 15,22-21-15,0 0 0,0 0 0,0 1 16,22-22-16,-1 0 15,21 0-15,-21 0 16,0-22-16,1 22 0,-1-21 0,21 0 16,-21 0-16,0 0 0,22-22 0,-22 1 15,0 21-15,0-21 0,22-1 16,-43 22-16,21-21 0,0 21 0,-21-1 16,21 22-16,-21 22 15,0-1 1,-21 21-16,0-21 0,0 22 15,21-1-15,0-21 0,-22 21 0,22 1 16,0-22-16,-21 0 0,21 0 16,0 0-16,0 1 0,0-1 0,21-21 31</inkml:trace>
  <inkml:trace contextRef="#ctx0" brushRef="#br0" timeOffset="61465.6">18605 4593 0,'0'-21'32,"0"0"-32,22 0 0,-1 0 15,0 21-15,0-22 0,-21 1 16,21 21-16,0-21 0,1 0 0,-1 0 16,-21 0-16,0-1 0,21 1 15,-21 0-15,0 0 0,0 0 0,-21 0 16,0-1-16,-1 1 0,-20 21 0,21 0 15,-21 0-15,-22 0 16,22 0-16,-22 0 0,1 21 0,20 1 16,-20-1-16,21 0 0,-1 0 0,1 0 15,0 0-15,20 1 0,1-1 16,0 0-16,21 0 0,0 0 16,0 0-16,21 1 15,0-1-15,22 0 0,-22-21 16,21 21-16,1 21 0,-1-20 0,21 20 15,-20-21-15,-1 21 16,0 1-16,1-1 0,-1-21 0,0 22 16,-20-1-16,-22 0 0,0-21 0,0 22 15,0-22-15,-22 21 0,-20-21 16,0 1-16,-1-1 0,1 0 0,-21 0 16,20-21-16,-20 0 0,-1 21 15,1-21-15,20 0 0,-20 0 0,21 0 16,-1-21-16,1 0 0,0 0 0,20 21 15,1-43-15,-21 22 0,21 0 16,21-21-16,-21 21 0,21-22 0,0 1 16,0 21-16,0-22 0,0 22 0,0 0 15,0 0-15,21 0 16,0 0-16,0-1 0,0 22 0,0 0 16,22 0-16,-22 0 0,21 0 15,-21 0-15,22 0 0,-1 0 0</inkml:trace>
  <inkml:trace contextRef="#ctx0" brushRef="#br0" timeOffset="62216">18923 4657 0,'0'0'0,"0"-21"0,0-1 16,-21 22-1,0 0-15,-1 22 16,1-1-16,0 0 0,21 0 16,-42 21-16,42 1 0,-43-1 0,43 0 15,-21 1-15,0-1 0,0 0 0,21 1 16,0-1-16,0-21 0,0 22 16,0-22-16,0 0 0,0 0 0,21-21 15,0 21-15,22-21 0,-22 0 0,21 0 16,-21 0-16,22 0 0,-1 0 15,-21-21-15,21 21 0,1-21 0,-1 0 16,0 0-16,1-1 0,-22 1 16,21 0-16,-21-21 0,22 21 15,-22-22-15,-21 1 0,0 21 0,0-22 16,0 22-16,0 0 0,0 0 0,-21 0 16,0 0-16,-22 21 0,22 0 15,0 0-15,-21 0 0,20 0 0,1 21 16,21 0-16,0 0 0,0 0 15,0 0-15,0 1 0,21-1 16,1 0-16,-1 0 0,0 0 0,0-21 16,0 21-16,0 1 15,1-1-15,-1-21 0,0 21 0,0-21 0,0 21 16,0-21-16,-21 21 16,0 0-1,22-21 32,-1-21-47,-21 0 16,21 21-16,0-21 0,0 0 15,0 0-15,-21-1 0,22 1 0,-1 0 16,0 0-16,0 0 0,0 0 0,0-1 16,-21 1-16,22 21 15,-22 21 1,0 1-16,0-1 15,0 0-15,0 0 0,-22 0 16,22 0-16,-21 1 0,21-1 0,0 0 16,-21 0-16,21 0 0,-21-21 0,21 21 15,0-42 32,0 0-47</inkml:trace>
  <inkml:trace contextRef="#ctx0" brushRef="#br0" timeOffset="62399.89">19706 4636 0,'0'0'0,"0"-22"0,0 1 0,-21 21 47,0 0-31,21 21-16,0 1 15,0-1 1,21-21-16,0 0 0,0 0 0,0 0 16</inkml:trace>
  <inkml:trace contextRef="#ctx0" brushRef="#br0" timeOffset="62723.71">20024 4699 0,'0'0'0,"-22"0"0,1 0 0,0 0 16,0 0-16,0 21 15,0 0-15,21 1 0,-22 20 16,22-21-16,0 21 0,-21 1 0,0-1 16,21 0-16,-21 1 0,21 20 15,-21-20-15,21 20 0,0-21 16,0 1-16,-21 20 0,21-20 0,-22-1 15,22 0-15,-21 1 0,21 20 16,0-21-16,0-20 0,-21 20 0,21 0 16,-21-21-16,21 22 0,0-22 0,0 0 15,-21-21-15,21 21 0,0-42 32,21 0-32,-21 0 15,21 0-15,-21-1 0,0-20 0,21 0 16</inkml:trace>
  <inkml:trace contextRef="#ctx0" brushRef="#br0" timeOffset="62983.56">19833 5122 0,'0'0'0,"0"-63"0,21 21 0,-21-22 15,21 22-15,-21-1 0,22 1 0,-1 21 16,-21-21-16,21 20 0,0 22 0,0-21 16,0 21-16,1 0 0,-1 0 15,21 0-15,-21 0 0,22 0 0,-22 0 16,21 0-16,-21 21 0,0 1 15,1-1-15,-1 21 0,-21-21 0,0 22 16,0-1-16,0-21 0,-21 21 0,-22-20 16,22 20-16,-21-21 0,21 0 15,-22 0-15,1 1 0,0-1 16,-1-21-16,22 0 0,-21 21 0,21-21 16,-1 0-16,1 0 0,21-21 15,0 0 1,0-1-16,21 1 0,1 0 0,-1 0 15</inkml:trace>
  <inkml:trace contextRef="#ctx0" brushRef="#br0" timeOffset="63239.41">20574 4318 0,'0'0'0,"0"-21"0,0 0 31,-21 21-31,21 21 15,-21 0-15,21 21 0,0-20 0,-22 20 16,22 0-16,-21 1 0,21-1 0,0 0 16,0 1-16,0-1 0,0 21 15,-21-20-15,21-1 0,0 22 0,-21-22 16,21 0-16,0-21 0,0 22 16,0-22-16,0 0 0,0 0 0,0 0 15,0-42 16</inkml:trace>
  <inkml:trace contextRef="#ctx0" brushRef="#br0" timeOffset="63423.31">20151 4678 0,'0'0'0,"21"0"16,0 0-16,0 0 0,0 0 0,0 0 15,1 0-15,-1-21 0,21 21 16,-21 0-16,0 0 0,22 0 0,-22 0 16,0 0-16,21 0 0,-20-21 0,-1 21 15,21 0-15,-21 0 0,0-22 16</inkml:trace>
  <inkml:trace contextRef="#ctx0" brushRef="#br0" timeOffset="64072.68">22225 4551 0,'0'0'0,"-21"-106"31,21 85-31,0 0 0,0 0 0,0-1 16,-21 1-1,-1 21-15,1 21 16,0 1-16,0-1 0,0 0 16,0 21-16,-1 1 0,1-1 15,0 0-15,0 1 0,0 20 0,0-21 16,-1 22-16,1-22 0,21 1 16,-21-1-16,21 0 0,0 1 0,0-22 15,0 21-15,0-21 0,42 0 0,-20 1 16,-1-1-16,0-21 0,0 0 15,21 0-15,-20 0 0,20 0 0,-21 0 16,21 0-16,1-21 0,-1-1 0,0 1 16,1 0-16,-22 0 15,21 0-15,1 0 0,-22-22 0,0 1 0,0 0 16,-21-1-16,0 1 0,0 0 16,0-1-16,0 1 0,0 0 15,-21 20-15,0-20 0,0 0 0,-1 21 16,1-1-16,0 1 0,-21 0 15,21 0-15,-1 21 0,1 0 0,0 0 16,0 0-16,0 0 0,0 0 0,21 21 16,0 0-16,0 0 15,0 1-15,0-1 16,0 0-16,21-21 0,0 0 16,0 21-16,21-21 0</inkml:trace>
  <inkml:trace contextRef="#ctx0" brushRef="#br0" timeOffset="65076.38">23072 4170 0,'0'0'0,"84"-127"32,-84 106-32,0 42 15,-21 0 1,0 21-16,0-20 0,0 41 0,-1-21 15,1 1-15,0-1 0,0 0 16,0 22-16,0-22 0,-1 1 16,1-1-16,21-21 0,0 21 0,-21 1 15,21-1-15,-21-21 0,21 22 16,0-22-16,0 0 0,0 0 0,0 0 16,0 0-16,0 1 15,0-44 1,0 1-1,0 0-15,0 0 16,0 0-16,0 0 0,21-1 0,0-20 16,0 21-16,1 0 0,-1 0 0,0-1 15,0 22-15,21-21 0,-20 0 16,-1 21-16,0 0 0,21 0 16,-21 0-16,1 0 0,-1 0 15,0 21-15,0 0 0,0 1 0,0-22 16,1 21-16,-22 0 0,0 0 0,0 0 15,0 0-15,0 1 0,0-1 16,0 0-16,-22 0 0,-20 0 0,21 0 16,0 1-16,-22-1 0,1-21 0,0 21 15,-1-21-15,1 0 0,21 21 16,-21-21-16,-1 0 0,22 0 0,-21 0 16,21 0-16,-1 0 0,22 21 15,0 0 1,22-21-1,-1 0-15,0 22 16,0-22-16,21 0 0,-20 0 0,20 0 16,0 0-16,-21 0 0,22 0 0,-1 0 15,-21 0-15,22-22 0,-1 1 16,0 21-16,1-21 0,-1 0 0,0 0 16,1 0-16,-22-1 0,21-20 0,-21 21 15,0 0-15,-21-22 0,22 22 16,-1 0-16,-21 0 0,21-21 0,-21 20 15,0 1-15,0 0 0,0 0 16,0 42 15,0 0-31,0 0 0,0 1 16,0 20-16,0-21 0,0 21 16,-21 1-16,0-1 0,21 0 0,-22 1 15,1-1-15,21 0 0,0 22 16,0-22-16,-21 1 0,21 20 0,0-21 15,-21 1-15,21-1 0,0 22 0,0-22 16,0 0-16,-21 22 0,21-22 0,-21 0 16,-1 22-16,22-22 0,-21 1 15,0-1-15,21 0 0,-21 1 0,0-1 16,0-21-16,21 21 0,-22-20 16,1-1-16,0 0 0,21 0 15,-21-21-15,0 0 16,0 0-16,21-21 15,-22 21-15,22-21 16,-21 21-16,21-21 0,0-1 16,0 1-16,0 0 15,0 0-15,0 0 0,0 0 16,0-1-16,21-20 0,1 21 16,-22 0-16,21-22 0,0 1 0</inkml:trace>
  <inkml:trace contextRef="#ctx0" brushRef="#br0" timeOffset="65300.01">23707 4530 0,'0'0'0,"-22"0"0,1 0 15,21-21-15,-21 21 0,21 21 63,0 0-48,0 0-15,0 0 16</inkml:trace>
  <inkml:trace contextRef="#ctx0" brushRef="#br0" timeOffset="65683.78">24003 4826 0,'0'0'0,"21"0"31,0 0-31,0 0 16,1 0-16,-1 0 15,0-21-15,0 21 0,0-21 16,-21 0-16,21 21 0,1-22 0,-1 1 15,-21 0-15,0 0 16,0 0-16,-21 21 31,-1 0-31,1 0 0,0 0 0,0 0 16,0 21-16,-22 0 0,22 0 0,0 22 16,21-22-16,-21 21 0,21-21 15,0 0-15,0 22 0,0-22 16,0 0-16,0 0 0,0 0 0,0 1 0,21-22 15,-21 21-15,21-21 16,0 0-16,1 21 0,-1-21 0,0 0 16,21 0-16,-21 0 0,1 0 0,20 0 15,-21-21-15,21 21 0,-20-21 16,20-1-16,-21 1 0,21 0 0</inkml:trace>
  <inkml:trace contextRef="#ctx0" brushRef="#br0" timeOffset="66228.48">24744 4614 0,'0'0'0,"0"-21"0,0 0 16,-21 21 0,-1 0-1,1 0-15,21 21 0,-21 0 16,0-21-16,21 22 0,-21-1 16,21 21-16,0-21 0,-21 0 0,21 22 15,-22-22-15,22 0 0,0 21 0,0-20 16,0-1-16,0 21 0,0-21 15,0 0-15,22 1 0,-1-1 16,0-21-16,0 0 0,21 21 0,-20-21 16,20 0-16,-21 0 0,21 0 15,-20 0-15,20 0 0,0-21 16,-21 0-16,22-1 0,-22 1 0,0 0 16,0-21-16,22 21 0,-22-22 15,0 1-15,0 0 0,0-22 0,-21 22 16,21-1-16,1-20 0,-1 21 15,-21-22-15,21 22 0,0-22 0,-21 22 16,0 0-16,21-1 0,-21 1 0,0 21 16,0 0-16,0-1 0,0 1 15,0 42-15,-21 1 16,0 20-16,21-21 0,-21 21 16,0 22-16,-22-22 0,22 22 0,0-22 15,0 22-15,0-1 0,-1-21 16,1 22-16,21-1 0,0-20 15,0 20-15,0-20 0,0-1 0,0 0 16,0 1-16,0-1 0,21-21 0,-21 21 16,22-20-16,-22-1 0,0 0 15,21-21-15,0 21 0,0-21 0,0 0 16,0 0-16,1 0 16,-1-21-16,-21 0 0,21 21 15,0-21-15,0-1 0,0 1 0,1 0 16,-1 0-16,0 0 0</inkml:trace>
  <inkml:trace contextRef="#ctx0" brushRef="#br0" timeOffset="66568.03">25231 4509 0,'42'21'31,"-21"-21"-31,0 0 0,0 0 0,22 0 16,-1 0-16,-21 0 0,22 0 16,-1 0-16,0 0 0,1 0 0,-1 0 15,0 0-15,22 0 0,-22 0 16,0 0-16,1 0 0,-22 0 0,21 0 15,-21 0-15,1 0 16,-1 0 0</inkml:trace>
  <inkml:trace contextRef="#ctx0" brushRef="#br0" timeOffset="72659.78">3768 7260 0,'-22'21'31,"1"-21"-31,0 0 0,21 22 16,-21-22-16,0 0 15,0 0-15,-1 0 16,1 0-16,0 0 16,0 0-16,0 0 15,0 0-15,-1 0 0,1 0 0,-21 0 16,21 0-16,-22 0 0,22 0 16,-21 0-16,0 0 0,20 0 0,-20 0 15,0 0-15,21 0 0,-1 0 0,-20 0 16,21 0-16,0 0 0,0 0 15,-1 0-15,1 0 0,64 21 47,-22-21-47,0 0 0,21 0 16,22 0-16,-22 21 0,22-21 16,20 0-16,1 0 0,-22 0 0,22 0 15,0 21-15,21-21 0,-22 0 16,1 0-16,0 0 0,-1 0 0,1 0 15,0 0-15,-1 0 0,-20 0 16,20 0-16,-20 0 0,21 0 0,-43 0 16,21 0-16,-20 0 0,20 0 0,-42 0 15,22 0-15,-1-21 0,-21 21 16,0 0-16,22 0 0,-22-21 0,0 21 16,-21-21-16,21-1 0,-21 1 15,0 0 1,0 0-16,0 0 0,0 0 15,-21 21-15,0-22 0,0 1 0,-22 0 16,22 0-16,-21 0 0,0 21 16,20-21-16,-20-1 0,0 22 0,-1-21 15,1 21-15,21 0 0,0-21 16,0 21-16,-1 0 0,1 0 16,42 0 30,1 0-46,-1 0 16,0 0-16,0 0 16,0 21-16,0-21 0,1 0 15,20 0-15,-21 0 0,0 0 16,22 0-16,-22 21 0,21-21 0,-21 22 16,22-22-16,-1 0 0,-21 0 0,21 0 15,-20 0-15,-1 0 0,21 0 16,-21 0-16,0 0 0,22 0 0,-22 0 15,0 0-15,0 0 0,0 0 16,-21 21 0,0 0-1,-21-21-15,0 21 16,0-21-16,21 21 0,-21 0 16,-22 1-16,22 20 0,0-21 0,0 0 15,0 0-15,-22 22 0,22-22 0,0 21 16,-21-21-16,21 22 0,-1-22 15,1 0-15,0 21 0,-21-20 0,42-1 16,-21 0-16,-1-21 0,1 21 16,21 0-16,0 0 0,-21-21 15,21 22-15,-21-22 0,21 21 47,0-42 16,21-1-63,0 22 15</inkml:trace>
  <inkml:trace contextRef="#ctx0" brushRef="#br0" timeOffset="74995.8">7387 7006 0,'0'0'0,"0"-21"31,0 0-31,-21 21 15,21-21-15,0 0 16,-21 21-16,21-22 16,0 44 15,0-1-31,0 0 0,0 0 0,0 21 16,0 22-16,0-22 0,0 43 15,0-22-15,0 22 0,0-21 0,0 20 16,0-20-16,-21 20 0,-1 1 0,22-21 15,-21 20-15,0 1 0,0-22 16,21 1-16,0 21 0,-21-43 0,0 21 16,21-20-16,0 20 0,0-42 0,0 22 15,0-22-15,0 0 0,0 0 16,0 0-16,0-42 31,0 0-31,0 0 0,21 0 16,0-22-16,-21 22 0,21-21 15,-21 0-15,0-1 0,0 1 0</inkml:trace>
  <inkml:trace contextRef="#ctx0" brushRef="#br0" timeOffset="75319.62">7154 7218 0,'0'0'0,"0"-21"16,0-22-16,-21 22 0,21 0 0,0 0 15,0-21-15,0 20 0,21 1 0,22 0 16,-22 0-16,0 21 0,21-21 16,-21 0-16,22 21 0,-1 0 0,0 0 15,1 0-15,-1 0 0,0 0 16,1 0-16,-1 21 0,0 0 0,-20 0 16,20 0-16,-21 22 0,-21-1 0,0-21 15,0 21-15,0 1 0,-21-1 16,-21 0-16,-1 1 0,22-1 0,-21-21 15,-1 22-15,1-22 0,0 0 0,-1 0 16,22 0-16,0 0 16,0-21-16,0 0 0,21-21 31,0 0-31,21 0 16,0 0-16,0 0 0</inkml:trace>
  <inkml:trace contextRef="#ctx0" brushRef="#br0" timeOffset="75587.47">8170 6752 0,'-21'21'31,"21"1"-31,0-1 0,-21 21 0,21-21 16,0 22-16,0-1 0,0-21 0,0 43 15,-21-22-15,21 0 0,0 1 16,-21-1-16,21 0 0,0 1 0,0-1 16,0 0-16,0-21 0,0 1 15,0 20-15,0-21 0,0 0 16,0 0-16,21-21 16,0 0-16,0 0 0,21-21 15,-20 21-15</inkml:trace>
  <inkml:trace contextRef="#ctx0" brushRef="#br0" timeOffset="76323.74">8699 7070 0,'0'0'16,"22"0"-16,-22-21 0,0-1 0,0 1 16,0 0-16,0 0 0,-22 21 15,1 0-15,0-21 0,0 21 0,0 0 16,0 0-16,-1 0 0,1 0 15,0 21-15,0 0 0,21 0 0,-21 0 16,0 1-16,-1 20 0,1 0 16,21 1-16,0-22 0,-21 21 15,21 0-15,0-20 0,0 20 0,0-21 16,0 0-16,0 0 0,0 1 0,0-1 16,21-21-16,0 0 15,1 0-15,-1 0 0,0-21 16,0-1-16,0 1 0,22 0 0,-22 0 15,0 0-15,0-22 0,0 22 16,-21 0-16,21-21 0,1 21 0,-22-22 16,0 22-16,0 0 0,0 0 0,0 0 15,0-1-15,0 1 0,0 42 32,0 1-32,0-1 15,0 21-15,0-21 0,0 22 16,0-1-16,0 0 0,0 1 0,0-1 15,0-21-15,0 21 0,21-20 0,0-1 16,-21 0-16,21 0 0,0 0 16,0 0-16,1-21 0,-1 0 15,0 0-15,0 0 0,0 0 0,0 0 16,1-21-16,-1 0 0,0 21 16,0-21-16,0-21 0,0 20 0,22 1 15,-22-21-15,-21 0 0,21-1 0,0 1 16,0 0-16,1-1 15,-22 1-15,0 0 0,21-1 0,0 1 16,-21 0-16,0-1 0,0 22 0,0-21 16,0 21-16,0-1 0,0 1 15,0 42 1,0 1-16,0-1 0,0 0 16,0 21-16,-21-21 0,21 22 15,-21-1-15,21 22 0,-22-22 0,22 21 16,0-20-16,0-1 0,0 0 0,0 1 15,0-1-15,0 0 0,0-20 16,0-1-16,0 0 0,0 0 16,0 0-16,22-21 0,-22 21 15,21-21-15,0 0 16,-21-21-16,21 0 16,-21 0-16,0 0 0</inkml:trace>
  <inkml:trace contextRef="#ctx0" brushRef="#br0" timeOffset="76559.6">9186 6964 0,'-21'0'16,"42"0"31,0 0-47,1 0 0,-1 0 15,0 0-15,0 0 16,0 0-16,0 0 0,1 0 16,-1 0-16,0 0 0,0-21 15,0 21-15,-21-21 16,21 21-16</inkml:trace>
  <inkml:trace contextRef="#ctx0" brushRef="#br0" timeOffset="78592.07">9461 7303 0,'0'0'0,"0"21"0,22-21 16,-1 0-16,0 0 15,0 0-15,0 0 0,0 0 0,1 0 16,-1-21-16,21 21 0,-21-22 0,22 1 15,-1 0-15,0 0 0,-21 0 16,22-22-16,-1 22 0,0 0 16,1 0-16,-22-21 0,0 20 0,0 1 15,0-21-15,1 21 0,-22 0 0,21-22 16,-21 22-16,0 0 0,0 0 16,0 0-16,0-1 0,0 1 0,0 0 15,-21 21-15,-1 0 0,1 21 31,0 0-31,0 1 0,21 20 0,-21-21 16,0 21-16,-1 1 0,22 20 0,-21-20 16,0 20-16,0 1 0,0-1 15,21 1-15,-21-22 0,-1 21 0,22 1 16,0-1-16,0 1 0,-21-1 16,21 1-16,-21-1 0,21 1 15,-21-1-15,21 22 0,0-21 0,0-1 16,-21 1-16,0 20 0,21-20 0,-22-1 15,1 1-15,21-1 0,-21 1 0,21-1 16,-21 1-16,21-22 0,0 22 16,0-22-16,0 0 0,0 1 0,0-1 15,0-21-15,0 21 0,0-20 16,21-22-16,0 0 0,0 0 0,1 0 16,-1-22-16,0 22 0,21-21 15,-21-21-15,22 21 0,-22-22 0,21 22 16,1-21-16,-22 0 0,21-1 15,-21-20-15,0 20 0,1 1 0,-1-21 16,0 20-16,-21-20 0,0-1 16,0 1-16,0-1 0,0 1 0,-21-1 15,0-20-15,-22 20 0,22 1 0,0 20 16,-21-20-16,-1 20 0,22 1 0,0 0 16,-21-1-16,20 22 0,22 0 15,0 0-15,-21 0 0,21 0 16,21-1-1,1 22 1,-1 0-16,0 0 0,21-21 0,-21 21 16,22-21-16,-1 21 0,0-21 15,-20 0-15,20 0 0,0 21 16,1-22-16,-1 1 0,0 0 0,-21 0 16,22-21-16,-22 20 0,21 1 0,-21 0 15,1 21-15,-1-21 0,0 0 16,-21 0-16,0-1 0,21 22 15,-21-21-15,0 42 32,0 1-32,-21-1 15,0 0-15,21 0 0,-21 21 0,-1 1 16,22-22-16,-21 21 0,21-21 16,0 22-16,0-22 0,0 0 15,0 0-15,0 0 0,0 1 0,0-1 16,21 0-16,1-21 0,-1 0 15,0 0-15,21 0 16,-21 0-16,1 0 0,20 0 0,-21-21 16,0 21-16,22-21 0,-22-1 0,21 1 15,-21 0-15,0 0 0,1 0 0,-1-22 16,0 1-16,-21 21 0,0-21 16,0-1-16,0 22 0,0-21 15,-21 21-15,0-22 0,-1 22 0,1 21 16,0-21-16,0 21 0,-21 0 0,20 0 15,1 0-15,-21 0 0,21 0 16,0 0-16,-1 21 0,1 0 0,0 0 16,0 1-16,21-1 0,0 0 15,0 0-15,0 0 0,0 0 0,0 1 16,0-1-16,0 0 0,0 0 0,21-21 16,-21 21-16,21 0 0,0-21 15,1 0-15,20 0 0,-21 0 0,0 0 16,22 0-16,-22 0 0,21 0 0,-21-21 15,22 21-15,-1-21 0,-21 0 16,0 0-16,22 0 0,-22-1 0,0 1 16,0 0-16,0 0 0,0 0 15,1 0-15,-22-1 0,21 1 0,-21 0 16,0 0-16,0 42 31,0 0-15,0 0-16,0 1 0,0-1 15,0 21-15,0-21 0,0 0 0,0 22 16,0-22-16,0 0 0,0 0 0,0 0 16,0 1-16,21-22 0,0 21 15,0-21-15,0 0 0,1 0 0,-1 0 16,21 0-16,-21 0 0,22 0 16,-22 0-16,21 0 0,-21-21 0,22-1 15,-22 22-15,0-21 0,0 0 16,0 0-16,0 0 0,1 0 0,-1-1 15,-21-20-15,0 21 0,0 0 0,0 0 16,0-1-16,0 1 0,0 0 16,-21 21-1,-1 21-15,1-21 16,0 21-16,21 1 0,0 20 16,-21-21-16,0 0 0,21 22 0,0-22 15,-21 21-15,-1-21 0,1 0 16,21 22-16,-21-22 0,21 0 15,0 0-15,-21 0 0,21 1 16,0-44 31,0 1-47,0 0 0,21 0 0,-21 0 16,0 0-16,21-1 0,0-20 0,-21 21 15,22-21-15,-1 20 0,-21 1 16,21-21-16,-21 21 0,21 0 0,0-1 15,0 22-15,1 0 16,-1 22-16,-21-1 16,21-21-16,-21 21 0,0 0 15,0 21-15,0-20 0,21-1 0,-21 0 16,0 0-16,0 0 0,0 22 16,0-22-16,0 0 0,0 0 15,0 0-15,-21-21 31,21-21-15,0 0 0,0 0-16,0 0 0,0-1 0,0-20 15,0 21-15,21-21 0,0 20 16,0-20-16,1 0 0,-1 21 16,0-22-16,0 22 0,21 0 0,-20 0 15,-1 0-15,0 21 0,21 0 16,-21 0-16,1 0 0,-22 21 0,0 21 15,21-21-15,-21 0 0,0 22 0,0-22 16,0 21-16,0 1 0,0-22 16,-21 0-16,21 0 0,0 21 0,-22-20 15,22-1-15,0 0 16,-21-21-16,21-21 31</inkml:trace>
  <inkml:trace contextRef="#ctx0" brushRef="#br0" timeOffset="81088.66">13906 7091 0,'0'0'0,"0"21"0,22-21 15,-1 0 1,0 0-1,0 0 1,0 0-16,-21-21 0,21 21 16,1 0-16,-1-21 0,0 0 0,0 21 15,0-22-15,22 22 0,-22-21 16,21 0-16,-21 0 0,22 0 0,-22 0 16,0-1-16,0 1 0,0 0 15,0 0-15,-21 0 0,22 0 0,-22-22 16,0 22-16,0 0 0,0 0 0,0 0 15,0-1-15,-22 1 16,1 0-16,0 21 0,21-21 0,-21 21 16,0 0-16,21 21 15,-21 0 1,21 0-16,-22 22 0,22 20 0,-21-20 16,21 20-16,-21 1 0,21-1 15,0 1-15,0-1 0,-21 1 0,21-1 16,0-21-16,0 22 0,0-22 0,0 1 15,0-1-15,0-21 0,0 21 16,0-20-16,0-1 0,0 0 0,21 0 16,-21 0-16,-21-21 31,0 0-31,0 0 0,-1 0 16,1 0-16,-21-21 0,21 21 0,-22-21 15,1 0-15,21 0 0,-21-1 16,-1 1-16,22 0 0,0 0 0,-21-21 15,20 20-15,1 1 0,0 0 0,21 0 16,0 42 0,0 0-1,0 0-15,21 1 0,0-1 0,1 0 16,-1 0-16,0 0 0,21 0 16,-21 1-16,22-1 0,-22 0 0,21-21 15,1 0-15,-1 21 0,0-21 16,1 0-16,-1 0 0,0 0 15,1 0-15,-1-21 0,21 21 0,-20-21 16,-22 0-16,21 21 0,1-22 0,-22 1 16,0 0-16,0 0 0,0 0 15,0 0-15,-21-22 0,22 22 0,-22 0 16,0-21-16,0 20 0,0 1 0,0 0 16,0 0-16,0 0 0,0 42 15,0 0 1,0 0-16,0 0 0,0 1 0,0 20 15,0-21-15,0 0 0,-22 22 16,22-22-16,0 0 0,-21 0 16,21 0-16,0 0 0,0 1 0,0-1 15,0-42 32,0-1-47,0 1 16,21 0-16,1 0 0,-1 0 0,-21 0 15,21-22-15,0 22 0,21 0 0,-20 0 16,-1-22-16,0 43 0,21-21 16,-21 0-16,1 21 0,20 0 0,-21 0 15,0 0-15,-21 21 0,21 0 0,1 1 16,-22-1-16,0 21 16,0-21-16,21 0 0,0 22 0,-21-22 15,21 0-15,-21 21 0,21-20 0,0-1 16,1-21-16,-22 21 0,21 0 15,0-21-15,0 0 0,0 21 0,22-21 16,-22 0-16,21 0 0,-21 0 0,22 0 16,-22 0-16,21 0 0,0-21 15,-20 0-15,-1 21 0,21-21 0,-21 0 16,0-1-16,1-20 0,-1 21 0,0 0 16,0-22-16,-21 1 0,21 21 15,-21-21-15,0-1 0,0 1 0,0 21 16,0-22-16,0 22 0,0 0 15,-21 21-15,0-21 0,0 21 16,0 0-16,-1 0 0,-20 0 0,21 21 16,-21 0-16,20 0 0,-20 22 0,21-22 15,0 21-15,0 1 0,-22-1 16,43 0-16,-21-21 0,21 22 0,-21-22 16,21 21-16,0-21 0,0 1 0,0-1 15,21 0-15,0-21 0,0 21 16,1-21-16,-1 0 0,21 0 0,-21 0 15,0 0-15,22 0 0,-1-21 0,-21 21 16,0-21-16,22 0 0,-22-1 16,0 1-16,0 0 0,0-21 15,22 21-15,-22-22 0,-21 1 0,21 0 16,0-1-16,0-20 0,-21 20 16,0 1-16,0 0 0,22-22 0,-22 22 15,0 0-15,0-1 0,0 1 0,0 0 16,0-1-16,0 22 0,0 0 15,0 0-15,0 0 0,-22 21 16,1 21-16,21 0 16,-21 0-16,0 21 0,21-20 0,0 20 15,0 0-15,-21 1 0,21-1 16,-21 21-16,21-20 0,-22-1 0,22 22 16,0-22-16,0 0 0,0 1 15,0-1-15,0 0 0,0 1 0,22-1 16,-1-21-16,0 0 0,0 0 15,0 1-15,0-1 0,1 0 0,20-21 16,-21 0-16,21 0 0,-20 0 0,20 0 16,0 0-16,1-21 0,-22 21 15,21-21-15,-21-1 0,22 22 0,-22-21 16,0 0-16,0-21 0,0 21 0,0-1 16,-21-20-16,0 21 0,0 0 15,0-22-15,0 22 0,0 0 0,0 0 16,-21 21-16,0 0 15,0 0-15,21 21 0,-21-21 16,0 21-16,-1 0 0,22 1 16,0 20-16,-21-21 0,21 0 0,0 0 15,0 1-15,0-1 0,0 0 16,0 0-16,0 0 0,21-21 0,-21 21 16,22-21-16,20 0 0,-21 0 0,0 0 15,22 0-15,-22 0 0,21 0 16,0 0-16,-20 0 0,20-21 0,0 0 15,-21 0-15,22 0 0,-22 0 16,0-1-16,0 1 0,0 0 0,1-21 16,-1 21-16,-21-22 0,0 22 15,0-21-15,0 21 0,21-1 0,-21 1 16,0 0-16,0 0 0,0 0 0,-21 21 31,21 21-15,-21 0-16,21 0 0,0 22 0,-22-22 15,1 21-15,21 0 0,-21 1 16,21-1-16,0 0 0,-21 22 0,0-22 16,21 1-16,0 20 0,-21-21 0,21 22 15,-22-22-15,22 22 16,-21-22-16,21 22 0,0-1 0,-21 1 16,21-22-16,0 21 0,0-20 0,0 20 15,0-20-15,-21-1 0,21 0 16,0 1-16,-21-1 0,21-21 0,0 21 15,0-20-15,0-1 0,-21-21 0,21 21 16,0-42 0,0 0-1,21-1-15,-21 1 0,0-21 16,21 21-16,0-22 0,0 1 0,-21-21 16,21 20-16,1-20 0,-22-1 0,21 1 15,0-1-15</inkml:trace>
  <inkml:trace contextRef="#ctx0" brushRef="#br0" timeOffset="81396.06">16849 7387 0,'0'0'16,"0"-42"-16,0 0 0,0 20 0,0-20 15,0 21-15,0-21 0,0 20 0,0 1 16,0 0-16,0 0 16,0 0-16,21 21 0,0-21 0,0 21 15,0 0-15,0-22 0,1 22 0,-1 0 16,21 0-16,-21 0 0,0 0 15,1 0-15,20 22 0,-21-1 0,0 0 16,-21 0-16,0 21 0,0-20 16,0-1-16,0 21 0,0-21 15,-21 0-15,0 22 0,-21-22 16,20 0-16,-20 0 0,21 0 0,0 1 16,-22-22-16,22 21 0,0-21 0,0 0 15,0 21-15,0-21 0,-1 0 16,44 0 15,-1-21-31,0 0 16,0 21-16</inkml:trace>
  <inkml:trace contextRef="#ctx0" brushRef="#br0" timeOffset="83564.14">17357 7345 0,'21'0'16,"0"0"0,0 0-16,0-21 0,0 21 0,-21-21 15,43 21-15,-22-22 0,0 1 16,0 21-16,22-21 0,-22 0 0,0 0 16,21 0-16,-21-1 0,1 1 0,-1 0 15,-21 0-15,0 0 16,0 0-1,-21 21-15,-1 0 0,-20 0 16,21 0-16,0 21 16,0-21-16,-22 21 0,22 0 0,0 0 15,0 0-15,0 22 0,-1-22 0,1 0 16,21 21-16,-21-20 0,21 20 16,0-21-16,0 0 0,0 22 0,0-22 15,21 0-15,0 0 0,1-21 0,-1 21 16,21 0-16,-21-21 0,0 0 15,22 0-15,-1 0 0,0 0 0,1 0 16,-1 0-16,0 0 0,1-21 16,-1 0-16,0 0 0,1 0 0,-22 0 15,21-22-15,-21 22 0,1 0 16,-1-21-16,0 20 0,-21-20 0,21 21 16,-21 0-16,0 0 0,0-1 15,0 1-15,-21 21 16,0 0-16,0 0 0,21 21 15,-22 1-15,1-1 0,21 21 16,-21-21-16,21 0 0,-21 22 0,21-22 16,-21 0-16,21 0 0,0 22 0,0-22 15,0 0-15,-21 0 16,21 0-16,0 0 0,0-42 47,0 0-32,21 0-15,-21 0 0,21 0 16,0-1-16,-21 1 0,21-21 16,0 21-16,1 0 0,-22-22 0,21 22 15,0 0-15,0 0 0,0 21 0,0-21 16,1 21 0,-1 21-16,-21 0 15,0 0-15,0 0 0,0 0 16,0 1-16,0-1 0,0 0 15,0 0-15,0 0 0,21 0 0,0 1 16,0-1-16,0-21 0,1 21 16,-1-21-16,0 0 0,0 0 15,21 0-15,-20 0 0,20 0 0,0 0 16,-21 0-16,22 0 0,-1 0 0,0 0 16,1-21-16,-1 0 0,-21 21 15,0-22-15,22 1 0,-22 0 0,0-21 16,-21 21-16,0-1 0,21-20 15,-21 21-15,0 0 0,0 0 0,0-1 16,0 1-16,-21 21 0,0 0 16,0 0-16,-22 0 0,22 0 15,0 0-15,-21 0 0,21 21 16,-22 1-16,22-1 0,-21 0 0,21 0 16,-1 0-16,1 0 0,0 1 15,21-1-15,-21 0 0,21 0 0,0 0 16,0 0-16,21 1 0,0-22 15,0 0-15,1 0 0,-1 21 16,0-21-16,0 0 0,0 0 0,0 0 16,1-21-16,20-1 0,-21 22 0,0-21 15,0 0-15,22 0 0,-22-21 16,0 20-16,0-20 0,0 0 16,1-1-16,-22 1 0,21 0 0,-21-1 15,21 1-15,-21 0 0,0-22 16,0 22-16,0 0 0,0-1 0,0 1 15,0 21-15,0 0 0,0-22 0,0 22 16,0 42 0,-21 22-1,0-22-15,21 0 16,-22 21-16,22 1 0,0-1 0,-21 0 16,21 1-16,-21-1 0,21 0 0,0 1 15,0-1-15,0 0 0,0 1 16,0-1-16,0 0 0,21-21 15,0 22-15,1-22 0,-1 0 0,0 0 16,0 0-16,0 1 0,0-22 16,22 0-16,-22 21 0,21-21 0,1 0 15,-22 0-15,21 0 0,0-21 0,1 21 16,-1-22-16,-21 1 0,22 0 16,-22 0-16,21 0 0,-21 0 0,0-22 15,1 22-15,-22-21 0,0 21 0,0-1 16,0-20-16,0 21 0,0 0 15,-22 21-15,1 0 16,0 0-16,0 0 0,0 21 0,0-21 16,-1 21-16,1 0 15,21 22-15,0-22 0,-21 0 0,21 0 16,0 21-16,0-20 0,0-1 0,0 0 16,0 0-16,21 0 0,-21 0 15,21 1-15,1-22 0,-1 21 0,0-21 16,21 0-16,-21 0 0,1 0 0,20 0 15,-21 0-15,21 0 0,-20 0 16,-1-21-16,0-1 0,0 1 0,21 0 16,-20 0-16,-1 0 0,-21 0 15,21-1-15,0 1 0,-21-21 0,0 21 16,0 0-16,0-1 0,21 22 0,-21-21 16,0 42-1,0 1 1,-21-1-16,21 0 0,-21 0 0,0 0 15,21 0-15,-21 1 0,21-1 0,0 0 16,-22-21-16,22 21 0,-21 0 16,0 0-1,42-42 17,0 0-32,-21 0 0,22 21 15,-1-21-15,0 0 0,0-1 0,0-20 16,0 21-16,1 0 15,-1 0-15,0-22 0,21 22 0,-21 21 16,1-21-16,-22 0 0,21 21 0,0 0 16,0 0-16,-21 21 15,0 0-15,0 0 16,0 0-16,0 1 0,0-1 0,0 0 16,21 0-16,-21 0 0,21 0 15,-21 1-15,22-1 0,-1 0 0,0-21 16,0 21-16,0-21 0,0 0 15,1 0-15,-1 0 0,0 0 16,0 0-16,0 0 0,22 0 16,-22-21-16,0 0 0,0 0 0,0-1 15,0 1-15,1 0 0,-1-21 16,0 21-16,0-22 0,0 1 0,0 0 16,-21-1-16,0 1 0,22 0 0,-22-1 15,21-20-15,-21 20 0,0 1 16,0 0-16,0-1 0,0 1 0,0 21 15,0 0-15,0 0 0,0-1 16,0 44-16,-21-22 16,-1 21-16,1 21 0,0-21 0,0 22 15,0-1-15,0 0 0,-1 1 16,1-22-16,0 21 0,21 0 16,0 1-16,0-1 0,0 0 0,0 1 15,0-1-15,0-21 0,0 22 16,0-22-16,0 0 0,0 0 0,0 0 15,0 0-15,0 1 0,21-22 16,-21 21-16,21-21 0,1 0 16,-1 0-16,0 0 15,-21-21-15,21-1 0,0 1 16,0 0-16,-21 0 0,22 0 16</inkml:trace>
  <inkml:trace contextRef="#ctx0" brushRef="#br0" timeOffset="83829.99">20447 6922 0,'0'0'0,"-21"0"0,42 0 16,0 0-1,0 0-15,0 0 0,22 0 16,-22 0-16,21 0 0,-21-22 0,22 22 15,-1 0-15,-21 0 0,22 0 0,-22-21 16,21 21-16,-21 0 0,0 0 16,1 0-16,-1 0 0,0 0 15,0-21-15,-21 0 32,-42 0-17</inkml:trace>
  <inkml:trace contextRef="#ctx0" brushRef="#br0" timeOffset="94972.03">3450 9821 0,'-42'0'0,"84"0"0,-127 0 0,43 0 16,0 0-16,-1 0 0,1 0 0,0 0 15,-1 0-15,1 0 0,21 0 0,0 0 16,-22 0-16,22-21 16,0 21-16,21-21 15,21 21 32,0 0-47,1 0 0,-1 0 16,0 0-16,21 0 0,-21 0 0,43 0 15,-22 0-15,22 0 0,-1 21 16,22-21-16,0 0 0,-1 0 0,22 0 16,-21 0-16,21 0 0,-22 0 0,22 0 15,-21 0-15,21 0 0,-22 0 16,1 0-16,0 0 0,-1 0 16,-20 0-16,-1 0 0,1 0 0,-22 0 15,22 0-15,-43 0 0,21 0 16,-21-21-16,0 21 0,1 0 0,-22-21 15,0 0-15,0 0 16,-22-1 0,1 1-16,0 21 0,0-21 0,0 0 15,-22 0-15,22 0 0,-21 21 16,21-22-16,-22 1 0,22 21 0,-21-21 16,21 21-16,-22 0 0,22 0 0,0 0 15,21-21-15,-21 21 0,0 0 16,42 0 31,0 0-47,0 0 0,22 0 15,-22 0-15,0 0 0,21 0 0,1 21 16,-22-21-16,21 0 0,-21 0 16,22 0-16,-22 21 0,21-21 0,-21 0 15,0 0-15,1 0 0,-1 21 16,0-21-16,0 0 15,-21 22-15,0-1 16,0 0-16,0 0 16,-21 0-16,0 0 15,0 1-15,-22-1 0,1 0 0,21 0 16,-22 0-16,1 22 0,0-22 16,-1 0-16,-20 21 0,21-21 0,-1 1 15,1 20-15,0-21 0,-1 0 0,22 0 16,0-21-16,0 22 0,0-1 15,-1-21-15,22 21 0,22-42 79,-1 0-64,0 21-15,0-22 0,0 1 16,0 0-16</inkml:trace>
  <inkml:trace contextRef="#ctx0" brushRef="#br0" timeOffset="96187.9">6244 9398 0,'21'0'47,"0"-21"-16,-21 0-15,22 0-16,-1-1 15,-21 1-15,0 0 0,0 0 16,21 0-16,-21 0 0,21-1 15,-21 1-15,0-21 0,0 21 0,0 0 16,0-22-16,0 22 0,0 0 16,0 0-16,0 0 0,0-1 15,0 44 1,0-1-16,0 0 16,0 0-16,0 21 0,0 1 0,0-1 15,0 0-15,0 1 0,0-1 16,0 0-16,0 22 0,-21-22 15,21 22-15,-21-22 0,0 22 0,-1-22 16,22 0-16,-21 22 0,0-22 0,21-21 16,-21 22-16,0-22 0,21 21 15,0-21-15,-21 0 0,-1 1 0,1-1 16,0 0-16,0-21 0,0 0 16,0 0-16,-1 0 15,1-21-15,0 0 16,21-1-16,0 1 0,0 0 0,0 0 15,0-21-15,0 20 0,0-20 16,0 0-16,0-1 0,0 1 16,0 0-16,0-1 0,21 22 0,0 0 15,-21 0-15,22 0 0,-1 0 16,-21-1-16,21 22 0,0 0 0,0 0 16,0 0-16,1 0 0,-1 22 15,0-1-15,0 0 16,-21 21-16,21-21 0,-21 22 0,21-22 15,-21 21-15,0-21 0,22 1 0,-1 20 16,-21-21-16,21 0 0,0 0 16,0 1-16,0-1 0,1-21 15,-1 0-15,21 0 0,-21 0 0,0 0 16,1 0-16,20 0 0,-21 0 16,21-21-16,-20 21 0,-1-22 15,21 1-15,-21 0 0,0 0 0,1 0 16,-1 0-16,0-22 0,0 22 15,-21-21-15,0 21 0,21-1 0,-21 1 16,0 0-16,21 0 0,-21 0 0,0 42 31,0 0-15,0 0-16,0 0 0,0 1 0,0 20 16,0-21-16,0 0 0,-21 22 15,21-22-15,-21 0 0,21 0 0,0 0 16,0 0-16,0 1 0,0-1 15,-21-21-15,21 21 0,0-42 47,0 0-47,0-1 16,0-20-16,0 21 0,0 0 16</inkml:trace>
  <inkml:trace contextRef="#ctx0" brushRef="#br0" timeOffset="96379.77">6943 9335 0,'0'0'0,"0"-22"0,0 1 16,21 21 31,0 0-32,-21 21-15,21-21 16,0 22-16,0-22 0,1 21 15,-1-21-15,0 21 16</inkml:trace>
  <inkml:trace contextRef="#ctx0" brushRef="#br0" timeOffset="97132.28">7641 9546 0,'0'0'0,"21"0"0,0 0 16,-21-21-16,22 0 0,-1 21 16,-21-21-16,21 0 0,-21-1 15,0 1-15,0 0 16,0 0 0,-21 21-16,0 0 0,-1 0 0,-20 0 15,21 0-15,0 0 0,-22 21 16,22-21-16,0 21 0,0 0 15,0 1-15,0-1 0,-1 0 0,22 0 16,-21 0-16,21 0 0,0 1 0,0-1 16,0 0-16,0 0 0,0 0 15,21-21 1,1 0-16,-1 0 0,0 0 16,0 0-16,0-21 0,22 0 15,-22 0-15,0 0 0,0 21 0,0-22 16,0 1-16,1 0 0,-1 0 0,0 0 15,-21 0-15,0-1 16,0 44 31,0-1-47,0 0 16,0 21-16,0-21 0,0 1 0,0 20 15,0-21-15,0 21 0,0 1 16,0-1-16,0 0 0,0 1 0,0-1 15,0 0-15,0 1 0,21-1 0,-21 0 16,21 1-16,-21-1 0,0 0 0,0 1 16,0-1-16,0 0 0,0 1 15,0-1-15,21 0 0,-21 1 0,0-1 16,0 0-16,0-20 0,0 20 16,0-21-16,0 21 0,0-20 0,-21-22 15,21 21-15,-21 0 0,0-21 16,0 0-16,0 0 0,-1 0 0,1 0 15,0 0-15,-21 0 0,21 0 0,-1-21 16,-20 21-16,21-21 0,-21-1 0,20 1 16,1 0-16,-21 0 0,21-21 15,0 20-15,-1 1 0,22-21 0,0 21 16,-21 0-16,21-1 0,0 1 0,0 0 16,0 0-16,0 0 0,0 0 15,21-1-15,1 1 0,-1 0 16,0 21-16,0-21 15,0 0-15,0 0 0,1-1 0,-1 1 16,21 0-16,-21 0 0</inkml:trace>
  <inkml:trace contextRef="#ctx0" brushRef="#br0" timeOffset="97867.86">8255 9271 0,'0'0'0,"0"-21"0,0 0 0,0 0 0,0 42 47,0 0-47,0 0 0,0 21 16,0-20-16,0 20 0,0-21 0,0 21 16,0 1-16,-21-1 0,21 0 0,0-20 15,0 20-15,0-21 0,0 21 16,-21-20-16,21-1 0,0 0 0,-22-21 15,22 21-15,0-42 32,0 0-32,0 0 15,0-1-15,0 1 0,0-21 0,0 0 16,22 20-16,-1-20 0,-21 0 16,21 21-16,0-22 0,0 22 15,0 0-15,1 0 0,-1 21 16,0 0-16,0 0 0,0 0 15,0 21-15,-21 0 16,22 0-16,-22 0 0,0 22 0,0-22 16,0 21-16,0-21 0,0 22 0,21-22 15,-21 0-15,21 21 0,-21-20 16,21-1-16,-21 0 0,21-21 0,0 21 16,1-21-16,-1 0 0,0 0 15,0 0-15,0 0 0,22 0 16,-22-21-16,0 0 0,0 21 0,0-43 15,22 22-15,-22 0 0,0-21 16,0 21-16,0-22 0,0 1 16,1 0-16,-1-1 0,-21 1 0,21 0 15,0-1-15,0 1 0,-21 21 0,0-22 16,0 22-16,0-21 0,21 42 16,-21-21-16,0 42 15,-21 0-15,21 0 16,0 22-16,-21-1 0,0-21 15,21 21-15,-21 1 0,21-1 0,-21 0 16,21 1-16,0-22 0,0 21 16,0 1-16,0-22 0,-22 21 0,22-21 0,0 0 15,0 1-15,0-1 16,0 0-16,22-21 0,-1 0 16,0 0-16,0 0 15,0 0-15,-21-21 16,21 0-16,1-1 0,-22 1 15,0 0-15,0-21 0</inkml:trace>
  <inkml:trace contextRef="#ctx0" brushRef="#br0" timeOffset="98075.74">8932 9398 0,'0'0'0,"-21"0"0,0 0 16,0 0-16,42 0 31,0 0-31,0 0 15,0 0-15,22 0 0,-22 0 0,0 0 16,21 0-16,-20 0 0,20 0 16,-21-21-16,0 21 0,0 0 0,22 0 15,-22-21-15,0 21 0,0-21 16,-21-1 0,21 22-16,-21-21 0</inkml:trace>
  <inkml:trace contextRef="#ctx0" brushRef="#br0" timeOffset="99700.08">10477 9229 0,'0'-21'0,"0"42"0,0-64 0,0 22 16,0 0-16,0 0 0,0 0 16,0 0-16,0-1 0,0 1 15,0 0-15,0 42 32,0 0-17,0 1-15,0-1 0,0 0 0,0 21 16,0-21-16,0 22 0,-21-1 0,21-21 15,0 22-15,0-1 0,-21-21 16,0 21-16,21 1 0,-21-22 0,21 0 16,0 21-16,0-20 0,0-1 0,-21-21 15,21 21-15,0 0 0,0-42 32,0 0-17,21 0-15,0-1 16,-21 1-16,21 0 0,0-21 0,0 21 15,1-22-15,-1 22 0,0-21 0,0 21 16,0-1-16,0-20 0,1 21 16,-22 0-16,21 0 0,0 21 15,-21-22-15,21 22 16,-21 22-16,0-1 16,21 0-16,-21 0 0,0 21 15,0-20-15,0-1 0,0 0 0,0 0 16,0 0-16,0 22 0,0-22 15,0 0-15,0 0 0,0 0 16,0 0-16,0 1 0,21-1 0,1-21 0,-22 21 16,21-21-16,0 0 15,0 0-15,0 0 0,0 0 16,1 0-16,20-21 0,-21 21 0,0-21 16,0-1-16,1 1 0,20 0 15,-21 0-15,0 0 0,0-22 0,1 22 16,-1 0-16,0-21 0,-21 21 0,0-22 15,21 22-15,-21-21 0,0 21 16,21-1-16,-21 1 0,0 0 0,0 42 47,0 0-47,0 1 16,0-1-16,0 0 0,0 21 0,-21-21 15,21 1-15,-21-1 0,21 0 0,0 0 16,0 21-16,0-20 0,0-1 15,0 0-15,0 0 0,21 0 16,0-21-16,0 0 0,-21 21 0,22-21 16,-1 0-16,0 0 0,0 0 15,0 0-15,22 0 0,-22-21 0,0 21 16,0-21-16,21 0 0,-20 0 0,-1 21 16,0-21-16,0-1 0,0 1 0,0 0 15,1 0-15,-1 0 16,-21 0-16,21-22 0,-21 22 0,0 0 15,0 0-15,0-22 0,21 1 16,-21 21-16,0 0 0,0 0 16,0-1-16,-21 22 15,0 0 1,0 22-16,-1-22 16,22 21-16,0 0 0,-21 0 0,0 21 15,21-20-15,-21-1 0,21 0 0,0 0 16,0 0-16,0 22 0,0-22 0,0 0 15,0 0-15,0 0 16,0 0-16,0 1 0,21-1 16,0 0-16,0 0 0,1-21 15,-22 21-15,21-21 0,0 0 16,0 0-16,0 0 0,0 0 0,1 0 16,-1 0-16,0 0 0,21 0 0,-21-21 15,1 21-15,-1-21 0,0 0 0,0 0 16,0-1-16,0 1 15,1 0-15,-22 0 0,0-21 0,21 20 16,-21 1-16,21-21 0,-21 21 0,0-22 16,0 22-16,0 0 0,0 0 15,21 21-15,-21-21 0,0 42 32,0 0-32,0 0 0,0 0 0,0 1 15,0-1-15,0 0 0,0 21 16,0-21-16,0 1 0,0-1 0,0 0 15,0 0-15,0 0 0,0 0 0,0 1 16,0-1-16,21-21 0,0 21 16,1-21-16,-1 0 0,0 0 0,0 0 15,0 0-15,0 0 0,1 0 0,-1 0 16,0-21-16,0 21 0,21-21 16,-20-1-16,-1 22 0,0-21 0,-21 0 15,21 0-15,0 0 0,0 21 16,-21-21-1,-21 21 48,21-22-47,0 1-16,-21 0 0</inkml:trace>
  <inkml:trace contextRef="#ctx0" brushRef="#br0" timeOffset="100067.81">12382 8975 0,'0'0'0,"0"-21"0,-21 21 16,21-22 0,0 44 62,0-1-63,0 0-15,0 0 0,0 0 16,0 0-16,-21 1 0,21 20 16,0-21-16,-21 0 0,21 22 15,0-22-15,0 0 0,0 0 0,0 21 16,0-20-16,0-1 0,0 0 15,0 0 1,0-42 15,0 0-15,0 0-16,21-1 16</inkml:trace>
  <inkml:trace contextRef="#ctx0" brushRef="#br0" timeOffset="100896.59">12996 9313 0,'0'-21'31,"0"0"-31,0 0 16,0 0-16,-21 0 0,0-1 16,0 22-16,21-21 0,-21 0 0,-1 0 15,1 21-15,0 0 16,0 0-16,0 0 0,0 0 0,-1 0 16,1 0-16,0 21 0,0 0 0,0 0 15,0 1-15,-1-1 0,22 0 16,-21 0-16,21 0 0,0 0 15,0 1-15,0-1 0,0 0 16,21-21-16,1 0 16,-1 0-16,0 0 0,0 0 15,0 0-15,22 0 0,-22 0 16,0 0-16,0-21 0,0 21 0,0-21 16,1 21-16,-1-22 0,0 1 15,-21 0-15,21 0 0,0 0 0,0 0 16,-21-1-16,22 1 0,-22 0 15,21 21-15,-21-21 16,0 42 0,0 0-1,0 0-15,0 1 16,0-1-16,0 0 0,0 0 0,0 0 16,-21 0-16,21 22 0,-22-22 0,22 21 15,0 1-15,0-1 16,0-21-16,-21 21 0,21 22 0,-21-22 15,21 1-15,0-1 0,0 0 0,0 1 16,-21-1-16,21 0 0,0 1 0,0 20 16,0-21-16,0 1 0,0-1 15,0 0-15,0 1 0,0-1 0,0 0 16,0 1-16,0-22 0,0 21 0,0 1 16,0-1-16,0-21 0,0 21 0,0-20 15,0-1-15,0 0 0,-21 0 0,0 0 16,-1-21-16,1 0 15,0 0-15,0 0 0,0 0 16,0 0-16,-1-21 0,1 0 0,0 0 16,0 0-16,0-1 0,0 1 0,-1 0 15,-20-21-15,21 21 0,0-1 0,0-20 16,-1 21-16,1 0 0,0 0 16,21-1-16,-21 1 0,21 0 0,0 0 15,0 0-15,0 0 0,0-1 16,0 1-16,21 0 0,0 0 15,0 0-15,-21 0 0,43-1 16,-22-20-16,0 0 0,21-1 0,-20 1 16,20 0-16</inkml:trace>
  <inkml:trace contextRef="#ctx0" brushRef="#br0" timeOffset="101603.65">13568 8911 0,'0'0'0,"0"-21"0,0 0 0,0 0 16,-21 21-16,-1 0 0,1 0 16,0 21-16,21 0 15,-21 0-15,21 22 0,0-22 16,0 21-16,0-21 0,0 22 0,-21-1 16,21-21-16,-21 21 0,21 1 0,0-22 15,0 21-15,-22 1 0,22-22 16,-21 0-16,21 0 0,0 21 15,0-20-15,0-1 0,0 0 16,-21-21-16,21-21 31,21 0-31,0-1 16,-21 1-16,22 0 0,-1 0 0,0 0 16,0-22-16,-21 22 0,21 0 15,0 0-15,1 0 0,-1 0 0,0 21 16,0 0-1,-21 21-15,0 0 16,0 0-16,0 21 0,21-20 0,-21-1 16,0 0-16,0 0 0,0 21 0,0-20 15,0-1-15,0 0 0,21 0 16,-21 0-16,22-21 16,-1 0-16,-21 21 0,21-21 0,0 0 15,0 0-15,0 0 0,1 0 0,-1-21 16,21 0-16,-21 21 0,0-21 15,1 0-15,20 0 0,-21-1 0,0-20 16,22 21-16,-22-21 0,0-1 0,-21 1 16,21 0-16,0-1 0,-21 1 15,0 0-15,0-1 0,0 1 16,0 0-16,0 20 0,0 1 0,0 0 0,-21 21 31,0 21-31,0 22 16,21-22-16,-21 21 0,21-21 0,-22 22 15,22-1-15,-21 0 0,21 1 0,0-1 16,0 0-16,0-21 0,0 22 16,0-22-16,0 21 0,0-21 0,0 1 15,0-1-15,0 0 0,21 0 0,-21 0 16,22-21-16,-1 21 16,0-21-16,0 0 0,0 0 15,0-21-15,1 0 16,-1 0-16,-21 0 0,0 0 0</inkml:trace>
  <inkml:trace contextRef="#ctx0" brushRef="#br0" timeOffset="101844.86">13928 9186 0,'0'0'0,"-22"0"0,1 0 15,42 0 16,1 0-31,-1 0 16,0 0-16,0 0 0,0 0 16,22 0-16,-22 0 0,0 0 0,0 0 15,0 0-15,0 0 0,1 0 16,-1 0-16,0 0 16,0 0-16</inkml:trace>
  <inkml:trace contextRef="#ctx0" brushRef="#br0" timeOffset="104089.36">16108 9017 0,'0'-21'16,"0"42"-16,0-63 0,0 21 0,0-1 0,0 1 0,0 0 15,0-21-15,0 21 0,0-1 16,0 1-16,0 0 0,0 0 16,0 0-16,-21 21 15,21 21 1,0 0-16,-22 21 0,22 1 16,0 20-16,0-20 0,-21 20 0,21 1 15,-21-22-15,0 21 0,21 1 16,-21-22-16,0 1 0,-1 20 0,1-21 15,0 1-15,0-1 0,0-21 0,0 22 16,-1-22-16,22 0 0,-21 0 16,0-21-16,0 21 0,0-21 15,0 0 1,-1-21-16,22 0 0,0 0 16,0 0-16,-21-1 0,21-20 15,0 21-15,0-21 0,0-1 0,0 22 16,0-21-16,0-1 0,0 1 0,0 0 15,21-1-15,-21 1 0,22 0 16,-22 21-16,0-1 0,21 1 0,-21 0 16,0 42-1,0 0-15,21 1 16,-21-1-16,0 21 0,21-21 0,-21 22 16,0-1-16,0 0 0,21-21 15,-21 22-15,21-1 0,-21-21 0,22 22 16,-1-22-16,-21 21 0,21-21 0,21 0 15,-21 1-15,1-1 16,20 0-16,-21-21 0,21 21 0,1-21 16,-1 0-16,22 0 0,-22 0 0,0 0 15,1-21-15,-1 21 0,21-21 16,-20 0-16,-1-1 0,0 1 0,1 0 16,-1-21-16,-21 21 0,22-1 0,-22-20 15,0 21-15,0-21 0,0 20 16,-21-20-16,21 21 0,-21 0 0,0-22 15,0 22-15,0 0 16,-21 21-16,0 0 0,0 0 0,0 0 16,0 0-16,-1 0 0,1 0 15,0 0-15,0 21 0,0 0 0,0 1 16,-1-1-16,1 0 0,21 0 16,-21 0-16,0 22 0,0-22 0,0 0 15,21 0-15,0 0 0,-22-21 0,22 21 16,0 1-16,0-1 15,22-21 1,-1 0-16,0 0 0,0 0 16,0-21-16,0 21 0,1-22 0,-1 1 15,0 21-15,0-21 16,0 0-16,0 0 0,1 0 0,-1-1 16,0 1-16,-21 0 0,0 0 0,0 0 15,21 21-15,-21-21 16,0 42-1,0 0-15,0 0 16,0 0-16,0 22 0,0-22 16,0 0-16,21 0 0,-21 0 0,0 0 15,0 1-15,21-22 0,1 21 0,-1 0 16,0-21-16,0 21 16,0-21-16,0 0 0,1 0 0,-1 0 15,0 0-15,21 0 0,-21-21 16,1 21-16,20-21 0,-21 21 15,21-21-15,-20-1 0,-1 1 0,0 0 16,0 0-16,0 0 0,-21 0 0,0-22 16,21 22-16,-21 0 0,22 0 0,-22 0 15,0 42 1,-22 0 0,22 0-16,-21 0 0,0 0 0,0 1 15,21-1-15,-21 0 0,0 0 16,21 0-16,0 0 0,-22-21 0,22 22 15,-21-1-15,0-21 16,42-21 15,0-1-15,1 1-16,-1 0 0,-21 0 16,21 0-16,0 0 0,0-1 15,0 1-15,1 0 0,-1 0 0,0 0 16,0 0-16,0 21 0,0 0 0,1-22 15,-1 22 1,-21 22-16,21-22 0,-21 21 16,0 0-16,0 0 0,0 0 0,0 0 15,0 1-15,0-1 0,0 0 16,0 21-16,0-21 0,0 1 16,0-1-16,0 0 0,0 0 0,0 0 15,0 0-15,21-21 0,-21 22 16,42-22-16,-20 0 0,-1 21 0,21-21 15,-21 0-15,22 0 0,-22 0 0,21 0 16,0-21-16,-20 21 0,20-22 16,-21 22-16,21-21 0,-20 0 0,20 0 15,-21 0-15,0-22 0,0 22 0,1 0 16,-1-21-16,0-1 0,-21 22 16,21-21-16,-21 0 0,0 20 0,0-20 15,0 21-15,0 0 0,0 0 16,-21 21-16,0 0 0,0 0 0,-22 0 15,22 0-15,0 21 0,-21 0 16,20 0-16,1 0 0,-21 0 0,21 1 16,0 20-16,-1-21 0,1 0 15,21 0-15,0 1 0,0-1 0,0 0 16,0 0-16,0 0 0,21-21 16,1 0-16,-1 0 0,0 0 15,0 0-15,0 0 0,22 0 16,-22 0-16,0-21 0,21 0 0,-21 21 15,1-21-15,-1 21 0,0-21 0,-21-1 16,21 22-16,-21-21 16,21 21-16,-21-21 0,-21 21 47,0 0-47,21 21 0,0 0 15,-21 1-15,21 20 0,-21-21 0,-1 21 16,22-20-16,-21 20 0,21 0 0,-21 1 15,21-1-15,-21 0 0,21 1 16,0-1-16,0 0 0,0 1 0,0-1 16,0 0-16,0 1 0,0-1 0,0 0 15,0 1-15,0-1 0,0 0 0,0 1 16,0-1-16,-21 0 16,21 1-16,-21-1 0,-1 0 0,1 1 15,0-22-15,21 21 0,-21-21 0,0 0 16,21 1-16,-21-1 0,-1-21 0,1 0 15,0 0-15,0 0 16,0 0-16,0 0 0,-1-21 0,22-1 16,-21 1-16,0 0 0,0 0 0,0-21 15,0 20-15,21-20 0,0 21 16,0-21-16,0 20 0,0 1 0,0 0 16,0-21-16,0 21 0,21-1 0,0 1 15,0-21-15,0 21 0</inkml:trace>
  <inkml:trace contextRef="#ctx0" brushRef="#br0" timeOffset="105682.32">18732 8996 0,'0'0'0,"-21"21"15,21 0-15,0 0 16,0 1-16,-21-1 0,21 21 16,0-21-16,0 0 0,0 22 15,0-22-15,0 0 0,0 0 0,0 0 16,0 1-16,0-1 0,0 0 16,0 0-16,21 0 15,0-21-15,1 0 0,-1 0 16,0 0-16,0 0 0,0-21 15,0 0-15,1 21 0,-1-21 0,0 0 16,0-1-16,0 1 0,0 0 0,1 0 16,-1 0-16,0 0 0,0 21 15,-21-22-15,0 1 0,21 0 0,-21 0 16,0 42 15,0 0-31,0 0 16,0 1-16,0-1 0,0 0 0,0 0 15,0 0-15,0 22 0,0-22 0,0 0 16,0 0-16,0 0 0,21-21 16,1 21-16,-1 1 0,0-1 0,0-21 15,21 0-15,-20 21 0,20-21 0,-21 0 16,21 0-16,-20 0 0,20 0 16,-21 0-16,21-21 0,1 21 0,-22-21 15,21-1-15,1 1 0,-22 0 16,0 0-16,21 0 0,-21 0 15,1-22-15,-22 22 0,0-21 0,0-1 16,0 1-16,0 0 0,0 21 0,0-22 16,0 22-16,0 0 0,-22 0 15,1 21-15,0 0 0,-21 0 0,21 0 16,-22 0-16,22 0 0,-21 0 0,21 21 16,-22 0-16,22 0 0,-21 22 15,21-22-15,-1 0 0,1 21 0,0-21 16,21 1-16,0-1 0,0 0 0,0 0 15,0 0-15,0 0 0,0 1 16,21-1-16,0-21 0,1 21 16,-1-21-16,0 0 15,0 0-15,0 0 0,22 0 0,-22 0 16,0-21-16,21 21 0,-21-21 16,1-1-16,20 22 0,-21-21 0,0 0 15,0 0-15,1 0 0,-1 0 0,-21-1 16,0 1-16,21 0 0,-21 0 15,0 0-15,0 42 32,0 0-17,0 0-15,0 0 0,0 1 16,0-1-16,0 0 0,0 0 0,0 0 16,0 0-16,0 1 0,0-1 15,0 0-15,42 0 0,-21-21 0,1 21 16,20 0-16,-21-21 0,21 0 0,1 22 15,-1-22-15,0 0 0,1 0 16,-1 0-16,0 0 0,1 0 0,-1 0 16,0-22-16,1 1 0,-1 21 0,0-21 15,-20 0-15,-1 0 0,21 0 16,-42-1-16,21 1 0,-21-21 0,0 21 16,0-22-16,0 22 0,0 0 0,0-21 15,-21 21-15,0-1 0,0 1 16,0 21-16,-1 0 0,1-21 15,0 21-15,-21 0 0,21 0 0,-1 21 16,-20-21-16,21 21 0,0 1 16,0-1-16,-1 0 0,1 0 0,0 0 15,21 0-15,-21 1 0,21-1 0,0 0 16,0 0-16,0 0 0,21-21 16,0 21-16,0-21 0,1 0 15,20 0-15,-21 0 0,0 0 0,0 0 16,22 0-16,-22 0 0,0 0 0,0 0 15,0 0-15,1 0 0,-22-21 16,21 0-16,-21 0 16,0 0-16,0 0 31,-21 42-15,-1 0-1,22 0-15,0 0 16,-21 0-16,0 1 0,21-1 0,0 21 15,-21-21-15,0 22 0,0-1 0,21 0 16,-22 1-16,22-1 0,-21 0 16,21 22-16,-21-22 0,21 22 0,0-22 15,0 21-15,0-20 0,0 20 0,0-20 16,0-1-16,0 21 0,0-20 16,0 20-16,0-20 0,0-1 0,0 21 15,0-20-15,0-1 0,0 0 16,0 1-16,0-1 0,0 0 0,-21 1 15,21-22-15,-21 21 0,21-21 0,0 1 16,0-1-16,-21-21 0,-1 0 16,1 21-16,0-21 0,0 0 15,0-21-15,0 21 0,21-21 0,-22-22 16,22 22-16,0-21 0,-21-1 0,21 1 16,0 0-16,0-22 0,21 22 15,1-22-15,-1 1 0,0-1 0,0 1 16,0-1-16,0 1 0,22-22 15,-22 22-15,21-1 0,1-20 16,-22 20-16,21 1 0,0-1 0,1 22 16,-1-22-16,-21 22 0,22 0 0,-22 20 15,0-20-15,0 0 0,0 21 16,0-1-16,1 1 0</inkml:trace>
  <inkml:trace contextRef="#ctx0" brushRef="#br0" timeOffset="106055.6">20891 9186 0,'0'0'0,"22"0"15,-1 0 1,0 0-16,0 0 16,0 0-16,0 0 0,1-21 15,-1 21-15,0-21 0,0 21 0,0-21 16,-21 0-16,21 21 15,-21-21-15,0-1 0,0 1 0,0 0 16,0 0-16,-21 0 16,0 21-16,0 0 0,0 0 15,0 0-15,-1 0 0,1 0 16,0 21-16,0 0 0,0 0 0,0 0 16,21 22-16,0-22 0,0 21 15,0-21-15,0 1 0,0 20 0,21-21 16,0 0-16,0 0 0,21 1 0,-20-1 15,-1 0-15,0-21 0,0 21 16,21-21-16,-20 0 0,-1 0 0,0 0 16,0 0-16,0 0 0,0 0 15,1-21-15,-1 0 0,0 21 16,-21-21-16,21-1 0</inkml:trace>
  <inkml:trace contextRef="#ctx0" brushRef="#br0" timeOffset="114467.9">1863 13060 0,'0'0'0,"-22"21"15,-83-21 1,83 0-16,1 0 0,0 0 16,0 0-16,0 0 0,0 0 0,-1 0 31,1 0-31,42 0 47,1 0-47,-1 0 15,21 0-15,-21 0 0,43 0 16,-22 0-16,0 0 0,22-21 16,-1 21-16,1 0 0,-1 0 0,1-21 15,21 21-15,-1 0 0,1-21 16,0 21-16,20 0 0,-20-22 0,0 1 16,-22 21-16,22 0 0,-22 0 15,1-21-15,-1 21 0,1 0 0,-22 0 16,22-21-16,-22 21 0,0 0 15,-20 0-15,20 0 0,-21-21 0,0 21 16,22 0-16,-22-21 0,0 21 16,-21-22-1,0 1-15,-21 0 16,0 21-16,-1-21 16,1 21-16,0-21 0,0 21 0,0-21 15,0-1-15,-1 22 0,1-21 0,0 21 16,0-21-16,0 21 0,0-21 15,-1 21-15,1-21 0,0 21 0,0 0 16,21-21-16,-21 21 16,42 21 46,0-21-62,0 21 16,22-21-16,-22 21 0,21-21 15,-21 0-15,22 21 0,-1-21 16,0 0-16,1 0 0,-1 21 0,0-21 16,-21 0-16,22 0 0,-1 0 15,0 0-15,-20 0 0,20 0 0,-21 0 16,0 0-16,0 0 0,1 0 0,-22 22 62,-43-22-62,22 21 0,0 0 0,-21-21 16,-1 21-16,1 0 16,0 0-16,20 1 0,-20-1 0,0 0 15,-1 21-15,22-21 0,-21 1 0,21-1 16,-22 0-16,22 21 0,0-21 16,0 1-16,0-1 0,21 0 0,0 0 15,-21-21-15,21 21 0,0 0 16,-22 1-16,22-1 0,0 0 15,-21-21 64,21-21-48</inkml:trace>
  <inkml:trace contextRef="#ctx0" brushRef="#br0" timeOffset="117595.55">6202 12361 0,'0'-21'0,"-43"-85"31,43 85-31,0 0 0,0-21 16,0 21-16,0-1 0,0 1 0,0 0 15,0 0-15,0 0 0,-21 0 16,21-1-16,0 1 0,-21 21 15,21 21 1,0 22-16,0-22 16,0 21-16,-21 22 0,21-22 0,0 22 15,-21-1-15,21 1 16,0 20-16,0-20 0,0 20 0,0-20 16,-21 21-16,21-1 0,0-20 0,-22 20 15,22-20-15,0-1 0,0 1 16,0-22-16,-21 22 0,21-22 0,-21 0 15,21 1-15,-21-1 0,21 0 16,0-20-16,0-1 0,0 0 0,-21-21 16,0 0-1,21-21-15,0 0 16,0-1-16,0-20 0,0 21 16,0 0-16,0-22 0,0 1 0,0 21 15,0-43-15,0 22 16,0 0-16</inkml:trace>
  <inkml:trace contextRef="#ctx0" brushRef="#br0" timeOffset="117940.37">5990 12319 0,'0'0'0,"0"-21"0,0 0 0,0 0 0,42-43 31,-20 43-31,20 0 0,-21 0 0,21-1 15,1 1-15,-1 21 0,0 0 0,1 0 16,-1 0-16,0 0 0,1 21 16,20 1-16,-42-1 0,22 21 0,-1-21 15,-21 22-15,-21-22 0,0 21 16,0-21-16,0 22 0,0-22 0,-21 0 16,0 21-16,-21-21 0,-1 1 0,1 20 15,0-21-15,-1 0 0,-20 0 16,20 1-16,1-1 0,21-21 0,-21 21 15,20 0-15,1-21 0,0 0 16,42 0 15,0 0-31,1 0 0,-1-21 16,21 21-16,-21-21 0,22 0 16,-1 21-16</inkml:trace>
  <inkml:trace contextRef="#ctx0" brushRef="#br0" timeOffset="119067.43">7197 12171 0,'0'-21'0,"0"42"0,0-21 47,-22 21-47,22 0 16,0 0-16,0 1 15,-21-1-15,21 0 0,0 0 0,0 0 16,0 0-16,0 1 0,-21-1 0,21 0 16,0 0-16,-21 0 0,21 0 15,0 1-15,0-1 0,0 0 0,0 0 16,0 0-16,0 0 0,0 1 16,21-1-16,0-21 0,0 21 15,1-21-15,-1 0 16,0 0-16,0 0 0,0 0 15,0-21-15,1 21 0,-1-21 0,0-1 16,0 1-16,0 0 16,0 0-16,1 0 0,-1 0 0,0-1 15,-21 1-15,0 0 0,21 0 16,-21-21-16,0 20 0,0 1 0,0-21 16,-21 21-16,21 0 0,-21-1 15,0 1-15,-1 21 0,1-21 0,0 21 16,0 0-16,0 0 0,0 0 15,-1 0-15,1 0 0,0 0 0,21 21 16,-21 0-16,21 1 16,0-1-16,0 0 15,21-21-15,0 0 16,0 0-16,1 0 0,-1 0 0,0 0 16,21 0-16,-21 0 0,22 0 15,-22 0-15,21-21 0,1 21 0,-22-21 16,21-1-16,0 22 0,1-21 15,-22 21-15,21 0 0,-21-21 0,22 21 16,-22 0-16,0 0 0,0 0 0,0 0 16,1 0-1,-22 21-15,0 0 0,0 22 16,0-22-16,0 0 0,0 21 16,0 1-16,0-22 0,-22 21 0,1 1 15,21-22-15,0 21 0,-21 0 16,21 1-16,-21-1 0,21 0 15,-21 1-15,21-1 0,0 0 0,0 1 16,0-1-16,0 0 0,0-20 0,-21 20 16,21-21-16,0 0 0,0 0 15,-22 1-15,22-1 0,0 0 16,0-42 15,0 0-31,22-1 16,-22 1-16,21 0 0,-21-21 15,0 21-15,0-1 0,0-20 0,0 21 16,0-21-16,0 20 0,0-20 16,0 0-16,0-1 0,0 1 0,0 0 15,0-1-15,0 22 0,21-21 16,-21 21-16,21-22 0,-21 22 0,0-21 16,21 21-16,0 0 0,1-1 0,-1-20 15,-21 21-15,21 0 0,0 21 16,0-21-16,0-1 0,1 1 0,-1 21 15,21 0-15,-21-21 0,0 21 16,1 0-16,-1 0 0,0 0 0,0 0 16,-21 21-16,21 0 0,-21 1 0,21-1 15,-21 0-15,0 0 0,0 0 16,0 0-16,0 1 0,-21-1 16,0 0-16,21 0 0,-21-21 0,0 21 15,0 0-15,-1 1 0,1-22 16,0 0-16,0 21 0,0-21 15,0 0-15,-1 0 16,44 0 31,-1 0-47,0 0 16,0-21-16</inkml:trace>
  <inkml:trace contextRef="#ctx0" brushRef="#br0" timeOffset="120131.59">8636 12234 0,'0'0'0,"0"-21"16,0 0-16,-21 21 31,0 0-31,21 21 16,-22-21-16,1 21 0,21 1 0,0-1 15,0 0-15,0 0 0,-21 0 16,21 0-16,0 1 0,0-1 16,0 0-16,0 0 0,0 0 15,0 0-15,21 1 0,-21-1 16,21-21-16,1 0 0,-22 21 16,21-21-16,0 0 0,0 0 15,0 0-15,0 0 0,1-21 16,-1 21-16,0-21 0,0 21 15,0-22-15,0 1 0,1 0 0,-1 0 16,-21 0-16,21-22 0,0 22 16,0 0-16,-21 0 0,0 0 15,21 0-15,-21-1 0,0 44 32,0-1-17,0 0-15,0 0 0,0 0 16,-21 0-16,21 1 0,0-1 0,0 0 15,0 0-15,0 0 0,0 0 0,0 1 16,0-1-16,21-21 16,1 21-16,-1-21 15,0 0-15,0 0 0,0 0 16,0 0-16,1 0 0,-1 0 16,-21-21-16,21 0 0,0 21 0,-21-22 15,0 1-15,21 0 0,-21 0 16,0 0-16,0 0 15,0-1-15,0 1 0,0 0 16,0 0-16,0 0 16,0 0-16,21 21 0,-21-22 15,0 1-15,0 0 16,22 0-16,-22 0 0,21 21 16,-21-21-16,0-1 0,0 1 0,21 0 15,-21-21-15,21 21 0,-21-1 0,21 1 16,-21 0-16,0 0 15,0 0-15,0 42 32,0 0-32,0 0 15,0 0-15,0 22 0,0-22 0,0 21 16,-21 1-16,0-1 0,21-21 16,-21 21-16,21 1 0,0-1 0,-21 0 15,21-20-15,0 20 0,0-21 0,0 21 16,0-20-16,0-1 0,0 0 15,21 0-15,-21 0 0,21-21 16,0 0-16,0 0 0,0 0 0,1 0 16,-1 0-16,0 0 0,0 0 15,0-21-15,0 21 0,1-21 16,-1 0-16,0 0 0,0 21 16,0-22-16,-21 1 0,0 0 15,21 0-15,-21 0 0,22-22 0,-22 22 16,0 0-16,0 0 0,0 0 0,0 0 15,-22 21 17,1 0-17,21 21-15,-21-21 0,21 21 16</inkml:trace>
  <inkml:trace contextRef="#ctx0" brushRef="#br0" timeOffset="121000.31">9715 12171 0,'0'0'0,"22"0"15,-22-21-15,0 0 16,0-1-1,-22 22-15,1 0 16,0 0-16,0 22 16,21-1-16,-21-21 0,0 21 0,-1 0 15,22 0-15,-21 0 0,21 1 16,-21 20-16,0-21 0,21 0 0,0 0 16,0 1-16,0-1 0,0 0 0,0 0 15,0 0-15,0 0 16,21-21-1,0 0-15,0 0 0,1 0 16,-1 0-16,0-21 0,0 21 16,0-21-16,-21 0 0,21 0 0,1 0 15,-1-1-15,-21 1 0,21 0 16,-21 0-16,21 0 0,-21-22 16,0 22-16,21 0 0,0-21 0,-21 21 15,22-1-15,-22 1 0,0 0 16,0 0-16,0 42 31,0 0-31,0 0 16,-22 1-16,1-1 0,21 0 0,-21 0 15,0 0-15,21 22 0,-21-22 16,21 0-16,0 0 0,0 21 0,0-20 16,0-1-16,0 0 0,21 0 15,0-21-15,0 0 0,-21 21 16,21-21-16,22 0 0,-22 0 15,0 0-15,0 0 0,22 0 0,-22 0 16,21 0-16,-21-21 0,22 0 16,-22 21-16,0-21 0,21 0 0,-21-1 15,1 22-15,20-42 0,-21 21 0,0 0 16,0 0-16,1-1 0,-22-20 16,0 21-16,21 0 0,-21-22 0,0 22 15,0 0-15,0 0 0,0 0 16,-21 21-16,-1 0 0,1 0 15,0 0-15,0 21 0,0-21 16,21 21-16,0 0 0,-21 0 16,21 1-16,0-1 0,0 0 15,0 0-15,0 0 0,0 0 0,0 1 16,21-22-16,-21 21 0,21 0 16,0-21-16,0 0 0,-21 21 15,21 0-15,1 0 16,-22 1-1,0-1-15,0 0 16,0-42 93</inkml:trace>
  <inkml:trace contextRef="#ctx0" brushRef="#br0" timeOffset="123596.4">12488 11853 0,'21'-21'47,"-21"0"-15,22 21-32,-22-21 0,0 0 15,0 0-15,21 21 16,-21-22-16,0 1 0,21 0 15,-21 0-15,0 0 0,0 0 16,0-1-16,21 1 0,-21 0 16,0 0-16,0 42 31,0 21-31,-21-20 0,21 20 16,-21 0-16,21 1 0,-21-1 15,-1 21-15,22 1 0,-21-1 0,0 1 16,0-1-16,0-20 0,0 20 0,-1-20 15,1-1-15,-21 0 0,21 1 16,0-1-16,-1-21 0,1 0 0,0 0 16,0-21-16,21 22 0,-21-22 15,0 0-15,-1 0 0,1 0 16,0-22-16,21 1 0,-21 0 16,21 0-16,-21-21 15,21 20-15,0 1 0,0-21 0,0 0 16,0-1-16,0 22 0,0-21 15,0-1-15,0 1 0,21 21 16,-21-21-16,21 20 0,0 22 16,0 0-16,1 0 0,-1 0 15,0 22-15,0 20 0,-21-21 16,21 21-16,0-20 0,1 20 0,-1 0 16,0-21-16,0 22 0,0-22 0,0 21 15,1-21-15,-1 1 0,21-1 16,-21 0-16,22 0 0,-1-21 0,0 0 15,1 21-15,20-21 0,-21 0 16,22 0-16,-22 0 0,22 0 0,-1-21 16,-20 0-16,20 21 0,-21-21 15,1 0-15,-1-1 0,0 1 16,1 0-16,-1 0 0,-21-21 0,0 20 16,22-20-16,-43 21 0,0-21 0,0 20 15,0-20-15,0 0 0,0 21 16,0-22-16,-21 22 0,-22 21 0,22-21 15,0 21-15,-21 0 0,-1 0 0,1 0 16,0 21-16,-1 0 0,1 0 16,0 22-16,-1-1 0,22 0 0,-21 1 15,21-1-15,-22-21 0,22 22 16,21-1-16,0 0 0,0-21 0,0 1 16,0-1-16,0 0 0,0 0 15,21 0-15,0-21 0,22 0 16,-22 0-16,21 0 0,-21 0 0,22 0 15,-1 0-15,0-21 0,1 0 0,-1 21 16,0-21-16,1 0 0,-1-1 16,-21-20-16,22 21 0,-22 0 0,0-22 15,0 22-15,-21-21 0,0 21 0,0-22 16,0 22-16,21 0 0,-21 42 31,0 0-15,-21 1-16,21 20 0,0-21 15,0 0-15,0 22 0,0-22 0,0 0 16,0 0-16,0 0 0,0 0 0,21 1 16,0-22-16,1 0 15,-1 0-15,0 0 0,21 0 0,-21 0 16,22 0-16,-22 0 0,0-22 16,21 22-16,-20-21 0,-1 0 0,21 0 15,-21 0-15,0-22 0,-21 22 0,22 0 16,-1-21-16,-21 21 0,21-1 15,-21 1-15,0 0 0,0 0 16,0 42 0,0 0-16,0 0 15,0 1-15,-21-1 0,0 21 0,-1 0 16,22-20-16,-21-1 0,0 21 0,0-21 16,21 0-16,0 1 0,-21-1 15,0 0-15,21-42 47,21 0-47,0 21 0,-21-22 16,21 1-16,0 0 0,0 0 15,1-21-15,-1 20 0,0 1 16,-21 0-16,21-21 0,0 21 0,0-1 16,1 22-1,-1 0-15,-21 22 16,0-1-16,0 21 0,0-21 15,0 0-15,0 1 0,21-1 16,-21 0-16,0 0 0,21 0 0,0 0 16,-21 1-16,43-1 0,-22-21 15,0 21-15,21-21 0,1 0 0,-1 0 16,21 0-16,-20 0 0,20 0 0,-20 0 16,20 0-16,-21-21 0,1 0 15,-1 21-15,22-22 0,-43 1 16,21 0-16,0 0 0,-20-21 0,20 20 15,-21-20-15,-21 21 0,0-21 16,0 20-16,0-20 0,0 21 0,0-21 16,-21 20-16,0 22 0,0 0 15,-1 0-15,-20 0 0,0 0 0,21 0 16,-22 22-16,1-1 0,0 0 0,-1 0 16,1 0-16,0 0 0,20 1 15,1-1-15,0 0 0,21 0 16,0 0-16,0 0 0,0 1 0,21-22 15,0 0-15,1 0 0,-1 0 16,21 0-16,-21 0 0,0 0 16,22 0-16,-22 0 0,0 0 15,0 0-15,22 0 0,-22 0 16,0 0-16,0 0 0,-21 21 16,21-21-16,-21 21 15,0 0-15,0 21 0,0-20 0,0-1 16,0 21-16,0 0 0,0-20 0,0 20 15,0 0-15,0 1 0,0 20 16,0-21-16,0 1 0,0 20 0,0-20 16,0 20-16,0-21 0,0 22 0,0-22 15,0 22-15,0-22 0,0 22 16,0-22-16,0 0 0,0 22 16,0-22-16,-21 0 0,0 1 0,0-1 15,21 0-15,-21-20 0,-1-1 0,-20 0 16,21 0-16,0 0 0,-22-21 15,1 0-15,21 0 0,-21-21 0,-1 0 16,1 0-16,0 0 0,-1-1 0,1-20 16,0 0-16,-1-1 0,22 1 15,-21 21-15,21-21 0,-1-1 0,1 1 16,21 0-16,0-1 0,0 1 0,0 0 16,0-1-16,21 1 0,22 0 15,-1-1-15,0-20 0,1 20 0,-1-20 16</inkml:trace>
  <inkml:trace contextRef="#ctx0" brushRef="#br0" timeOffset="125076.83">15367 12065 0,'0'0'0,"0"-21"15,0 42 1,0 0-1,-21 0-15,21 1 0,-21-1 0,21 21 16,-22-21-16,22 0 0,0 22 16,0-22-16,0 0 0,0 0 15,0 0-15,0 1 0,0-1 0,0 0 16,22-21 0,-1 0-16,0 0 0,0 0 15,0 0-15,0-21 0,1 21 0,-1-21 16,0-1-16,21 1 0,-21 0 15,1 0-15,-1 0 0,21-22 0,-21 22 16,0 0-16,1-21 0,-1 21 0,0-1 16,-21 1-16,21 21 15,-21 21 1,0 1 0,0-1-16,0 0 0,0 0 15,0 21-15,0-20 0,0-1 0,0 0 16,0 0-16,0 0 0,0 0 15,21-21-15,0 22 0,-21-1 0,22-21 16,20 0-16,-21 21 0,0-21 0,22 0 16,-1 0-16,0 0 0,1 0 15,-1 0-15,0-21 0,1 21 0,20-21 16,-21-1-16,1 1 0,-1 0 0,-21 0 16,22 0-16,-22 0 0,0-22 15,-21 22-15,0-21 0,0 21 0,0-22 16,0 22-16,-21 0 0,0 0 15,-1 0-15,1-1 0,0 1 16,-21 21-16,21 0 0,-22 0 0,22 0 16,-21 0-16,21 21 0,-1 1 15,1-1-15,-21 0 0,21 21 0,0-21 16,21 1-16,0-1 0,-22 21 16,22-21-16,0 0 0,0 1 15,0-1-15,22-21 16,-1 21-16,0-21 0,0 0 15,0 0-15,0 0 0,1 0 16,-1-21-16,0 0 0,0 21 0,0-22 16,0 22-16,1-21 0,-1 0 15,0 0-15,0 0 0,0 0 0,0-1 16,1 1-16,-1-21 0,0 42 16,-21-21-16,21 0 0,0 21 15,-21 21-15,0 0 16,0 0-16,0 0 0,0 22 15,0-22-15,0 0 0,-21 21 0,21-21 16,0 1-16,0-1 0,0 21 16,21-42-16,-21 21 0,21 0 0,1 1 15,-1-22-15,21 21 0,-21-21 16,22 0-16,-1 0 0,0 0 16,1 0-16,20 0 0,-21 0 0,1 0 15,-1-21-15,0-1 0,1 22 0,-22-21 16,21 0-16,-21 0 0,1 0 15,-1-22-15,0 22 0,-21-21 0,0 21 16,0-22-16,0 22 0,0-21 0,0 21 16,-21 0-16,0-1 0,-1 1 15,1 21-15,0 0 0,-21 0 0,21 0 16,-1 21-16,1 1 0,-21-22 16,21 21-16,0 21 0,-1-21 0,22 0 15,-21 1-15,21-1 0,0 0 16,0 0-16,0 0 15,21-21-15,1 21 0,-1-21 16,0 0-16,0 0 0,0 0 16,22 0-16,-22 0 0,0 0 0,21 0 15,-21-21-15,1 21 0,-1-21 0,0 0 16,0 0 0,0 21-16,-21-21 0,0 42 46,0 0-46,0 0 0,0 0 0,-21 0 16,21 1-16,-21 20 16,21-21-16,-21 21 0,21 1 0,-21-1 15,21 0-15,0 1 0,0-1 0,-22 0 16,22 1-16,-21 20 0,21-20 16,-21 20-16,21-21 0,0 22 0,-21-1 15,0-20-15,21 20 0,-21-20 0,21-1 16,-22 21-16,1-20 0,21-1 15,-21 0-15,21 1 0,-21-1 0,0 0 16,21-20-16,-21 20 0,21 0 0,-22-21 16,1 1-16,21-1 0,-21 0 15,0-21-15,0 0 16,0-21-16,21 0 16,0-1-16,-22-20 0,22 0 15,-21-1-15,21 1 0,0 0 0,0-22 16,0 22-16,0-22 0,21-20 0,1 20 15,-1 1-15,21-22 0,-21 22 16,0-1-16,22 1 0,-22 20 0,21-20 16,-21 20-16,1 1 0,20 21 15,-21-21-15,0 20 0,0-20 0,1 21 16,20 0-16,-21 0 0,0-1 16,0 1-16,1 0 0,-1 21 0,0-21 15</inkml:trace>
  <inkml:trace contextRef="#ctx0" brushRef="#br0" timeOffset="125431.62">17589 12171 0,'0'0'0,"22"0"15,-1-21 1,0 21 0,0-21-1,0 21-15,0-22 0,1 1 16,-1 0-16,0 0 15,0 21-15,-21-21 16,0 0-16,0-1 0,0 1 16,0 0-16,0 0 0,0 0 15,-21 21 1,0 0-16,0 0 0,-1 21 16,1 0-16,0 0 0,21 22 15,-21-22-15,0 21 0,0 0 0,-1 1 16,22-22-16,0 21 0,0-21 0,0 22 15,0-22-15,0 0 0,22 0 16,-1 0-16,0-21 0,0 22 0,21-22 16,-20 0-16,-1 0 0,0 0 0,0 0 15,21 0-15,-42-22 16,22 1-16,-1 21 0,0-21 0</inkml:trace>
  <inkml:trace contextRef="#ctx0" brushRef="#br0" timeOffset="125947.33">19452 11642 0,'0'0'0,"-21"-85"31,21 127 0,21-20-15,0-1-16,0 21 0,1 0 16,-22 1-16,21-1 0,0 0 0,0 22 15,0-22-15,-21 1 0,0-22 16,21 21-16,-21 0 0,22-20 0,-22 20 15,0-21-15,0 0 0,0 0 16,0 1-16,0-44 47,0 1-47,0 0 16,0 0-16,0 0 0,21-22 0</inkml:trace>
  <inkml:trace contextRef="#ctx0" brushRef="#br0" timeOffset="126244.65">20066 11557 0,'0'0'0,"-21"0"16,0 0 0,-1 21-16,-20 0 0,21 1 0,0-1 15,-22 0-15,1 0 0,0 0 16,-1 22-16,1-22 0,0 21 15,-1-21-15,1 22 0,0-22 0,21 21 16,-22-21-16,1 22 0,21-22 0,0 0 16,-22 0-16,22 0 0,0 0 15,0 1-15,42-44 47,0 22-47,0-21 16,22 0-16,-22 0 0,21 0 15,0 0-15,22-1 0</inkml:trace>
  <inkml:trace contextRef="#ctx0" brushRef="#br0" timeOffset="126996.38">20383 11642 0,'0'21'15,"-21"-21"-15,21 21 0,0 0 16,-21 0-16,21 1 0,-21-1 0,21 0 16,-21 0-16,0 0 0,21 22 0,0-22 15,0 0-15,-22 0 0,22 0 16,-21 0-16,21 1 0,0-1 16,0 0-16,-21 0 0,21-42 62,0 0-62,0 0 0,0-1 0,0 1 16,0 0-16,0 0 0,0-21 0,0 20 15,21 1-15,-21-21 0,21 21 16,1 0-16,-1-22 0,0 22 0,0 0 16,0 0-16,0-22 0,1 22 0,-1 0 15,21 21-15,-21-21 16,22 21-16,-22 0 0,0 0 0,0 0 15,21 0-15,-20 21 0,-1 0 16,-21 0-16,21 1 0,-21-1 0,0 21 16,0-21-16,0 0 0,0 22 0,0-22 15,0 0-15,0 0 0,-21 0 16,21 1-16,0-1 0,0 0 0,0 0 16,-21-21-16,21-21 31,0 0-16,21 0-15,-21-1 0,0 1 16,21 0-16,0 0 0,0 0 16,0 0-16,1-1 0,20-20 0,-21 21 15,21 0-15,-20-22 0,20 22 16,0 0-16,1 0 0,-22 0 0,21 0 16,0-1-16,-20 22 0,-1 0 15,0 0-15,0 0 0,-21 22 0,21-1 16,-21 21-16,0-21 0,0 22 0,0-22 15,0 21-15,-21-21 0,0 22 16,0-1-16,0 0 0,-1-21 0,1 22 16,0-1-16,0-21 0,21 0 15,-21 22-15,21-22 0,-21 0 0,21 0 16,0 0-16,-22-21 31,22-21-15,0 0-16,22 21 15,-22-21-15,21 0 0</inkml:trace>
  <inkml:trace contextRef="#ctx0" brushRef="#br0" timeOffset="127515.68">21886 11536 0,'0'0'0,"0"-21"0,0 0 16,-21 42-1,0 0 1,21 0-16,-21 0 0,0 0 16,-1 22-16,22-22 0,-21 21 0,0 1 15,0-1-15,0 0 0,-22 1 0,22-1 16,0 0-16,-21 1 0,21-1 16,-22-21-16,22 21 0,0-20 0,-21-1 15,20 21-15,1-21 16,0 0-16,0-21 0,21-21 31,0 0-31,0 0 16,0-21-16,21 20 0,0 1 15,0-21-15,1 21 0,-1-22 0,0 22 16,0 0-16,0 0 0,0 0 16,1 21-16,-1 0 0,0 0 15,-21 21-15,21 0 0,-21 0 0,0 0 16,0 22-16,0-22 0,21 0 15,-21 0-15,21 0 0,-21 1 0,22-1 16,-1-21-16,0 21 0,0-21 16,0 0-16,0 0 0,1 21 0,-1-21 15,21 0-15,-21 0 0,0 0 16,1-21-16,-1 21 16,0 0-16,-21-21 0,0 0 0,21-1 15,-21 1-15,21 21 0,-21-21 16,0 0-16,0 0 15,0 0-15,0-1 0,0 1 16,-21 21 0</inkml:trace>
  <inkml:trace contextRef="#ctx0" brushRef="#br0" timeOffset="128831.97">1905 14796 0,'0'0'0,"-42"21"15,63-21 16,0 0-15,0 0-16,21 0 0,1 21 16,-1-21-16,22 0 0,-1 0 0,22 0 15,-1 0-15,22 0 0,-21 0 16,21 0-16,-22 0 0,22 0 16,-21-21-16,0 21 0,-1 0 0,1-21 15,-22 21-15,22 0 0,-21-22 16,-22 22-16,21 0 0,-20-21 0,-22 21 15,21-21-15,-21 21 0,-21-21 16,0 0-16,0 0 16,0-1-16,-21 22 15,0-21-15,0 21 0,0-21 0,-22 21 16,1 0-16,21-21 0,-21 21 16,-1 0-16,22 0 0,-21-21 0,21 21 15,-22 0-15,22 0 0,0 0 16,42 0 31,0 0-47,0 0 15,1 0-15,20 0 0,-21 0 0,21 0 16,-20 0-16,20 21 0,-21 0 16,21-21-16,-20 21 0,-1 0 0,0 1 15,-21 20-15,0-21 0,0 0 0,0 22 16,0-22-16,-21 21 0,0-21 15,-1 22-15,-20-22 0,21 21 0,-21-21 16,-1 22-16,1-22 16,21 21-16,-22-21 0,22 0 0,-21 1 15,21-22-15,0 21 0,21 0 16,21-42 15</inkml:trace>
  <inkml:trace contextRef="#ctx0" brushRef="#br0" timeOffset="129429.64">5609 14351 0,'0'-21'0,"-21"21"31,42 0-15,0 0-16,22 0 0,-1 0 15,0 0-15,1 0 0,20 0 0,1 0 16,-1 0-16,1 0 0,-1 0 0,22 0 16,-22 0-16,1 0 0,20 0 15,-20 0-15,21 0 0,-22 0 0,1 0 16,-22 0-16,21 0 0,-20 0 15,-1 0-15,-21 0 0,0 21 0,1-21 16,-22 21-16,-22 0 16,1-21-1,0 0-15,0 0 0,0 0 16,0 0-16</inkml:trace>
  <inkml:trace contextRef="#ctx0" brushRef="#br0" timeOffset="129791.94">6413 14330 0,'0'0'0,"-63"0"31,63 21-31,-21-21 16,21 21-16,-21 0 0,21 1 0,0 20 16,0-21-16,0 0 15,0 0-15,0 22 0,0-22 16,0 21-16,21-21 0,0 22 15,0-22-15,-21 21 0,21-21 0,0 22 16,-21-22-16,22 21 0,-22-21 0,0 1 16,0-1-16,0 0 0,0 0 15,0 0-15,-22 0 0,1 1 0,0-1 16,0-21-16,0 21 16,0-21-16,-1 0 0,1 0 0,0 0 15,0-21-15,0 21 0,0-21 0,-1-1 16,1 22-16,0-21 0,0 0 15,0 0-15,0 0 0,21 0 0,0-1 16,0 1-16,0 0 0,21 21 0,0-21 16,0 0-16,0 0 15,22-1-15,-22 22 0,21-21 0</inkml:trace>
  <inkml:trace contextRef="#ctx0" brushRef="#br0" timeOffset="130303.41">7429 14436 0,'0'0'15,"22"0"-15,-1-21 0,0 21 0,0-22 16,-21 1-16,21 21 0,-21-21 0,0 0 16,0 0-16,-21 0 15,0 21-15,0 0 16,0 0-16,-1 0 15,1 0-15,0 0 0,0 0 0,0 21 16,0 0-16,-1 0 0,22 0 16,-21 0-16,21 1 15,0-1-15,0 0 0,0 0 0,0 0 16,0 0-16,21 1 16,-21-1-16,43-21 0,-22 21 0,0 0 15,21-21-15,-20 21 0,20 0 16,-21-21-16,0 22 0,22-1 15,-22-21-15,0 21 0,0 0 0,0 0 16,-21 0-16,0 1 0,0-1 16,-21 0-16,0 0 15,-21-21-15,20 21 0,1 0 0,-21-21 16,0 0-16,20 0 0,-20 22 16,0-22-16,21 0 0,-22 0 0,1 0 15,21 0-15,0 0 0,-1 0 0,1 0 16,0-22-16,0 1 0,0 21 15,21-21-15,0 0 16,21 21 0,0-21-16,0 0 15,0 21-15,1-22 0,-1 22 0,0-21 16,21 21-16,-21-21 0</inkml:trace>
  <inkml:trace contextRef="#ctx0" brushRef="#br0" timeOffset="130780.42">8191 14330 0,'0'0'0,"22"-21"0,-22 0 16,-22 21 0,1 0-1,0 0-15,0 0 0,0 21 16,0 0-16,-1 0 0,22 0 15,-21 22-15,0-22 0,21 21 0,-21-21 16,21 22-16,0-1 0,-21 0 0,21-21 16,0 22-16,0-1 0,0-21 15,0 0-15,0 22 0,0-22 0,21 0 16,0 0-16,0-21 16,0 21-16,22-21 0,-22 0 0,0 0 15,0 0-15,22-21 0,-22 0 0,21 0 16,-21 0-16,0 0 15,22-1-15,-22 1 0,0-21 0,-21 21 16,21-22-16,-21 22 0,0-21 0,0 0 16,0 20-16,0-20 0,0 0 15,-21-1-15,0 22 0,0-21 0,0 21 16,-1 0-16,1-1 0,-21 22 16,21 0-16,0-21 0,-1 21 0,1 0 15,0 0-15,0 0 0,0 21 0,0 1 16,21-1-16,0 0 15,0 0-15,0 0 0,0 0 16,21 1-16,0-22 16,0 21-16,0-21 0,0 0 0,1 0 15</inkml:trace>
  <inkml:trace contextRef="#ctx0" brushRef="#br0" timeOffset="131463.89">8996 14288 0,'-64'0'31,"64"21"-31,-21 0 0,0 0 0,21 0 16,0 0-16,-21 1 0,21-1 16,-21 0-16,21 21 0,-22-21 0,22 22 15,0-22-15,0 21 0,0-21 16,0 1-16,-21 20 0,21-21 0,0 0 15,0 0-15,0 1 0,-21-1 0,21 0 16,-21-21-16,21-21 47,0 0-47,0-1 16,0 1-16,0 0 0,0 0 15,0-21-15,0 20 0,0-20 16,0 21-16,21-21 0,0-1 15,0 1-15,-21 0 0,22 20 0,-1-20 16,0 21-16,21 0 0,-21 0 16,1-1-16,-1 22 0,21 0 0,-21 0 15,0 0-15,22 0 0,-22 22 16,0-1-16,0 0 0,0 21 0,1 1 16,-1-22-16,-21 21 0,21 0 0,0-20 15,0 20-15,0 0 0,-21-21 16,0 22-16,22-22 0,-1 0 0,-21 0 15,21 0-15,-21 1 0,21-1 16,0-21-16,0 0 16,1 0-1,-22-21-15,21-1 16,0 1-16,-21 0 16,0-21-16,0 21 0,21-1 0,-21-20 15,0 0-15,21 21 0,-21-22 0,0 1 16,0 0-16,0-1 0,0 1 15,0 0-15,0 20 0,0 1 0,0 0 16,0 0-16,0 0 0,0 0 16,21 21 15,1 0 0,-1 0-31</inkml:trace>
  <inkml:trace contextRef="#ctx0" brushRef="#br0" timeOffset="132112.06">11938 14542 0,'-21'0'31</inkml:trace>
  <inkml:trace contextRef="#ctx0" brushRef="#br0" timeOffset="133576.22">11938 14436 0,'0'0'0,"0"-21"63,21 21-63,0-22 15,0 1-15,1 0 16,-1 0-16,0 0 16,0 0-16,0-1 0,0 1 15,-21 0-15,22 0 0,-1 0 16,0 0-16,0-1 0,-21 1 0,0 0 15,21 0-15,-21 0 0,0 0 16,21-1-16,-21 1 0,0 0 16,-21 21-16,0 0 15,0 0-15,0 21 0,0 0 16,-1 1-16,-20-1 0,21 21 0,0 0 16,0 22-16,-1-1 0,1 1 0,0-22 15,0 22-15,0-1 16,0 1-16,-1-22 0,1 22 0,0-22 15,0 0-15,0-21 0,0 22 0,-1-22 16,22 0-16,-21 0 0,21 0 16,-21-21-16,21 22 0,-21-22 15,21-22 1,0 1-16,-21 0 16,21 0-16,0 0 0,0 0 0,0-22 15,0 22-15,0-21 0,0-1 16,0 22-16,0-21 0,21 0 0,-21 20 15,21-20-15,-21 21 0,0 0 16,21 0-16,0 21 16,1 0-16,-1 0 15,0 42-15,0-21 0,-21 0 16,21 22-16,0-22 0,1 21 0,20-21 16,-21 22-16,0-22 0,0 0 0,1 21 15,-1-21-15,0 1 0,21-1 16,-21 0-16,1-21 0,20 21 0,-21-21 15,0 0-15,22 0 0,-1 0 0,-21 0 16,21 0-16,1-21 0,-22 21 16,21-21-16,1 0 0,-22-1 0,21 1 15,-21 0-15,22 0 16,-22-21-16,0 20 0,0 1 0,0-21 16,0 21-16,1 0 0,-22-22 0,21 43 15,-21-21-15,0 0 0,0 42 31,0 0-31,0 0 0,0 1 0,-21-1 16,21 0-16,-22 21 0,22-21 16,0 1-16,-21-1 0,21 21 0,0-21 15,0 0-15,0 1 0,0-1 16,21-21-16,1 21 0,-1 0 0,0-21 16,0 0-16,0 0 0,0 0 0,1 0 15,20 0-15,-21 0 16,0 0-16,22-21 0,-22 0 0,21 0 15,-21 21-15,0-22 0,1 1 0,-1 0 16,-21-21-16,0 21 0,0-1 16,0-20-16,0 21 0,0-21 0,-21-1 15,-1 1-15,1 21 0,0-22 16,-21 22-16,21 0 0,-22 0 0,22 0 16,0 21-16,-21 0 0,20 0 0,1 0 15,0 0-15,0 21 0,0 0 16,0 21-16,21-20 0,-22 20 0,22-21 15,0 21-15,0-20 0,0 20 0,0-21 16,0 0-16,22 22 16,-1-22-16,21-21 0,-21 21 0,22-21 15,-22 0-15,21 0 0,22 0 16,-22 0-16,0 0 0,1 0 0,20 0 16,-21-21-16,1 21 0,-1-21 0,0-1 15,1 1-15,-1 0 0,-21 0 16,22 0-16,-22-22 0,21 22 0,-21-21 15,0 0-15,-21 20 0,22-20 16,-1 0-16,-21 21 0,21-22 0,-21 22 16,0 0-16,21-21 0,-21 20 15,0 1-15,21 21 0,-21 21 16,0 1 0,0-1-16,0 0 0,0 0 0,0 21 15,-21 1-15,21-1 0,-21 0 16,0 1-16,21-1 0,0 0 0,0-20 15,-21 20-15,21 0 0,0-21 16,0 1-16,0-1 0,0 0 0,0 0 16,0 0-16,0 0 15,21-21 1,0 0-16,0 0 0,-21-21 0,21 0 16,-21 0-16,21 0 0</inkml:trace>
  <inkml:trace contextRef="#ctx0" brushRef="#br0" timeOffset="133788.1">13589 14330 0,'0'0'0,"42"-21"32,-21 21-32,1 0 0,-1 0 15,0 0-15,0 0 0,0 0 0,0 0 16,1 0-16,20 0 0,-21 0 15,0 0-15,0 0 0,1 0 0,20 0 16,-21 0-16,0 0 16,22 0-16,-22 0 0,0 0 0,21 0 15,-21 0-15,1 0 0</inkml:trace>
  <inkml:trace contextRef="#ctx0" brushRef="#br0" timeOffset="134828.1">15219 14669 0,'0'0'0,"-21"0"0,21-22 16,-22 22-16,22-21 0,0 0 15,0 0-15,0 0 16,0 0-16,0-1 0,0 1 0,0 0 16,22 0-16,-22 0 0,21 0 15,-21-1-15,21-20 0,0 21 0,-21 0 16,0 0-16,0-1 0,21 1 15,-21 0-15,21 21 16,-21 21 0,0 0-1,0 1-15,-21 20 0,0 0 0,0 1 16,0-1-16,21 0 0,-21 1 16,-1-1-16,1 0 0,21 1 0,0-22 15,0 21-15,0-21 0,0 0 0,0 1 16,0-1-16,0 0 15,21-21-15,1 0 0,-1 0 16,0 0-16,21 0 0,-21 0 0,22-21 16,-22 21-16,0-21 15,21-1-15,-20 1 0,-1 0 0,0 0 16,0 0-16,0 0 0,-21-22 0,0 22 16,0-21-16,0 21 0,0-22 15,0 22-15,-21 0 0,0 0 0,0 0 16,0-1-16,-1 22 0,1 0 15,-21 0-15,21 0 0,0 0 0,-1 0 16,44 0 15,-1 22-31,0-22 0,0 0 16,21 0-16,-20 0 0,20 0 0,0 0 16,-21 0-16,22-22 0,-1 22 15,0-21-15,1 21 0,-1-21 0,0 0 16,1 0-16,-1 21 0,-21-21 15,22-1-15,-22 22 0,0-21 0,-21 0 16,0 0-16,0 0 16,-21 21-1,0 0-15,-1 21 16,1 0-16,21 0 0,-21 22 16,0-1-16,21 0 0,0 22 0,0-22 15,-21 22-15,21-1 0,0-21 16,-21 22-16,21-1 0,0 1 15,0-1-15,0 1 0,0 21 0,0-22 16,0 1-16,0 20 0,0-20 16,0-1-16,0 22 0,0-22 0,0-20 15,0 20-15,-22 1 0,22-22 0,0 22 16,-21-22-16,21 0 0,0 1 16,0-22-16,-21 0 0,21 21 0,-21-42 15,21 21-15,-21-21 0,0 0 16,21-21-1,-22 0-15,1 0 0,0 0 16,21 0-16,-21-1 0,0-20 0,21 21 0,-21 0 16,21 0-16,-22-1 0,22 1 15,0-21-15,-21 21 0,21 0 16,0-1-16,0 1 0,0 0 0,0 0 16,21 0-16,1 0 0,-1-22 0,0 22 15</inkml:trace>
  <inkml:trace contextRef="#ctx0" brushRef="#br0" timeOffset="136641.21">17886 14817 0,'-21'-21'16,"-1"-1"0,22 1-16,0 0 15,0 0-15,0 0 16,0 0-16,0-1 0,0 1 15,0-21-15,0 21 0,-21 0 16,21-22-16,-21 22 0,0-21 0,21 21 16,-21-22-16,0 22 0,-1 0 0,1 0 15,0 0-15,0 21 0,-21 0 16,20 0-16,-20 0 0,0 0 0,21 21 16,-22 0-16,1 21 0,21 1 15,-22-1-15,1 0 0,21 1 0,-21-1 16,20 0-16,1 1 0,21-1 0,0 0 15,0 1-15,0-22 16,0 21-16,0-21 0,0 0 0,21-21 16,1 22-16,20-1 0,-21-21 0,21 0 15,1 0-15,-1 0 0,0 0 16,1 0-16,-1-21 0,0-1 0,22 1 16,-22 0-16,1 0 0,-1-21 0,-21 20 15,21-20-15,1 0 0,-22-22 16,21 22-16,-21-22 0,1 1 0,-1 21 15,0-22-15,0 1 0,0 20 16,-21 1-16,0 0 0,0-1 0,0 1 16,0 21-16,0 0 0,0-1 0,-21 44 31,0 20-15,0-21-16,0 21 0,21 1 15,-22 20-15,1-20 0,21 20 0,-21 1 16,21-1-16,0-21 0,0 22 0,0-22 15,0 1-15,0-1 0,0 0 16,21 1-16,0-22 0,1 0 0,-1 0 16,21 0-16,-21 0 0,22 1 0,-1-22 15,-21 0-15,21 0 0,22 0 16,-22 0-16,1 0 0,-1 0 0,0 0 16,1-22-16,-22 1 0,21 0 15,0 0-15,-20 0 0,-1 0 16,0-1-16,0-20 0,-21 21 0,0-21 15,0 20-15,0-20 0,0 0 16,-21 21-16,0-1 0,0 1 0,-1 0 16,1 0-16,0 21 0,-21 0 0,21 0 15,-22 0-15,22 21 0,0 0 16,-21 0-16,20 1 0,1 20 0,0-21 16,0 0-16,21 22 0,0-22 15,-21 0-15,21 0 0,0 0 0,0 0 16,0 1-16,0-1 0,21-21 15,0 0-15,0 0 0,0 0 16,1 0-16,20 0 0,-21 0 16,21 0-16,-20-21 0,20-1 0,-21 1 15,21 0-15,-20 0 0,-1 0 16,0 0-16,0-1 0,0-20 0,0 21 16,-21-21-16,22 20 0,-22 1 15,0 0-15,0 0 0,0 0 0,0 42 31,0 0-31,0 0 16,0 0-16,0 1 0,0-1 0,0 21 16,0-21-16,0 0 0,0 1 15,0-1-15,0 0 0,0 0 0,21 0 16,0-21-16,0 21 0,0-21 16,0 0-16,1 22 0,-1-22 15,21 0-15,-21 0 0,22 0 0,-1 0 16,-21-22-16,21 22 0,-20-21 0,20 0 15,0 0-15,-21 0 0,22-22 16,-22 22-16,0-21 0,0 21 0,0-22 16,1 1-16,-1 0 0,0-1 0,-21-20 15,0 42-15,0-22 0,21 1 16,-21 0-16,0 21 0,0-1 0,0 1 16,0 0-16,0 0 0,-21 21 15,0 0-15,0 21 16,-1 0-16,1 22 15,0-22-15,0 21 0,21 0 16,-21 1-16,0-1 0,21 22 0,0-22 16,-22 0-16,22 1 0,0 20 0,0-21 15,0-20-15,0 20 0,0 0 16,22-21-16,-1 1 0,0-1 0,0 0 16,0 0-16,0 0 0,1-21 15,20 0-15,-21 0 0,0 0 0,0 0 16,1 0-16,20 0 0,-21 0 0,0 0 15,0 0-15,1-21 0,-1 0 16,0 0-16,0 0 0,0-1 0,0 1 16,1-21-16,-22 0 0,21 20 15,-21-20-15,0 0 0,21-1 16,-21 1-16,0 21 0,0 0 0,0 0 16,0-1-16,-21 22 0,0 0 15,-1 0-15,1 22 0,0-22 0,0 42 16,0-21-16,0 0 0,-1 22 0,1-22 15,21 21-15,-21 0 0,21-20 16,-21 20-16,21-21 0,0 0 0,0 0 16,0 1-16,21-1 0,0-21 15,0 0-15,1 0 16,-1 0-16,0 0 0,0 0 16,0 0-16,0 0 0,1-21 0,-1 21 15,-21-22-15,21 1 0,0 0 16,-21 0-16,0 0 0,21-22 0,-21 22 15,21 0-15,-21 0 0,0 0 16,0 0-16,0 42 16,0 0-16,0 0 15,0 0-15,0 22 0,0-22 16,0 0-16,0 0 0,0 0 0,0 0 16,0 1-16,0-1 0,22-21 15,-22 21-15,21-21 0,0 0 0,0 0 16,0 0-16,0 0 0,1 0 15,-1 0-15,0 0 0,0-21 16,0 0-16,0-1 0,1 1 0,-22 0 16</inkml:trace>
  <inkml:trace contextRef="#ctx0" brushRef="#br0" timeOffset="136869.07">19029 14224 0,'-21'0'0,"42"0"0,-64 0 0,22 0 16,42 0-1,1 0-15,-1 0 16,0 0-16,21 0 0,-21 0 16,22 0-16,-1 0 0,0 0 0,1 0 15,20 0-15,-20 0 0,20 0 0,1-21 16,-22 21-16,21-21 0,-20 21 15,-1 0-15,22-21 0</inkml:trace>
  <inkml:trace contextRef="#ctx0" brushRef="#br0" timeOffset="137220.34">20553 14097 0,'0'0'16,"-21"-21"-16,-1 21 0,1 0 0,21-21 15,21 0-15,1 21 16,-1 0-16,21 0 0,0-22 15,1 22-15,20 0 0,-20 0 16,20 0-16,1 0 0,-22-21 0,21 21 16,1 0-16,-22 0 0,1 0 15,20 0-15,-21 0 0,1 0 0,-22 0 16,0 0-16,0 0 0,-21-21 16,-21 21-1,0 0-15,0 0 0,-22-21 0,1 21 16</inkml:trace>
  <inkml:trace contextRef="#ctx0" brushRef="#br0" timeOffset="137512.13">20870 13949 0,'-21'0'15,"21"21"1,0 0-1,0 0-15,0 1 0,0-1 16,0 21-16,-21-21 0,21 43 0,0-22 16,0 0-16,-21 22 0,0-1 15,21-20-15,-22 20 0,1-20 0,0-1 16,21 0-16,-21 1 16,21-22-16,-21 21 0,21-21 0,0 0 15,0 1-15,21-22 31,0 0-31,0 0 0,0-22 16,1 1-16,-1 0 0,0 0 0</inkml:trace>
  <inkml:trace contextRef="#ctx0" brushRef="#br0" timeOffset="138048.04">21145 14309 0,'0'42'31,"0"-21"-31,0 0 0,0 22 16,0-22-16,-21 0 0,21 0 16,0 0-16,0 1 0,0-1 0,0 0 15,0 0-15,21-21 16,1 0-16,-1 0 0,0 0 16,21 0-16,-21 0 0,1 0 0,20 0 15,0 0-15,1-21 0,-22 0 0,21 0 16,0-1-16,-20 1 0,-1 0 15,21 0-15,-21 0 0,-21 0 0,21-1 16,-21 1-16,22-21 0,-22 21 16,0 0-16,0-1 15,0 44 1,0-1 0,0 0-16,0 0 0,-22 21 0,1 1 15,0-1-15,21 0 0,-21 22 16,0-22-16,21 22 0,-21-22 0,21 0 15,-22 22-15,22-22 0,0 1 0,0 20 16,-21-21-16,21 22 0,0-22 16,0 22-16,0-22 0,0 0 0,0 1 15,0 20-15,0-20 0,0-22 0,0 21 16,-21 0-16,21-20 16,-21-1-16,0 0 0,0 0 0,-1-21 15,1 0-15,0 0 0,0 0 16,0 0-16,0 0 0,21-21 15,-22 0-15,1 0 0,0-1 16,21 1-16,-21 0 0,21-21 0,-21 21 16,21-22-16,0 22 0,0-21 0,0-1 15,0 1-15,21 21 0,0-21 16</inkml:trace>
  <inkml:trace contextRef="#ctx0" brushRef="#br0" timeOffset="138391.85">22140 14351 0,'0'-21'0,"0"42"0,0-63 0,0 21 16,-21 21 0,0 21-16,0 0 15,21 0-15,-21 21 0,21 1 0,-22-1 16,22 0-16,0 22 0,-21-22 0,21 22 15,-21-1-15,21-20 0,0 20 16,-21 1-16,21-1 0,0-21 0,0 22 16,-21-22-16,21 22 0,-21-22 0,-1 0 15,22 1-15,-21-1 16,0 0-16,0-20 0,21-1 0,-21 0 16,0 0-16,21 0 0,0 0 0,-22-21 15,22-21 1,0 0-1,0 0-15,0 0 0,0 0 0,0-22 16,0 22-16,22-21 0,-22-1 16</inkml:trace>
  <inkml:trace contextRef="#ctx0" brushRef="#br0" timeOffset="138663.7">22034 14436 0,'22'-43'16,"83"-126"-1,-83 169 1,-1-21-16,0 21 0,0-21 0,0 21 16,0 0-16,1 0 0,-1 0 0,0 21 15,0 0-15,-21 0 0,0 0 16,21 1-16,-21 20 0,0-21 0,0 21 16,0-20-16,-21 20 0,0-21 15,0 0-15,0 0 0,-1 22 16,-20-22-16,21-21 0,-21 21 0,-1 0 15,22-21-15,0 0 0,0 21 16,0-21-16,-1 0 0,44-21 31,-22 0-31,21 21 0</inkml:trace>
  <inkml:trace contextRef="#ctx0" brushRef="#br0" timeOffset="139296.04">22564 14457 0,'84'0'15,"-63"0"1,1-21-16,-1 0 0,0 21 16,0-22-16,0 1 0,0 0 0,1 0 15,-1 0-15,-21 0 0,21-1 16,-21 1-16,21 0 0,-21 0 0,0 0 15,0 0-15,0-1 0,-21 22 16,0 0 0,0 0-16,-1 0 0,1 22 0,0-1 15,-21 21-15,21-21 16,-1 22-16,1-1 0,0-21 0,0 21 16,0 1-16,21-22 0,0 21 15,0-21-15,0 1 0,0-1 0,0 0 16,21 0-16,21 0 0,-21-21 0,22 0 15,-22 0-15,21 0 0,1 0 16,-1 0-16,-21 0 0,21 0 0,1 0 16,-1-21-16,-21 0 0,22 0 15,-22 0-15,21-1 0,-21 1 0,0-21 16,22 21-16,-22-22 0,0 22 16,0-21-16,-21 0 0,21 20 0,-21 1 15,22-21-15,-22 21 0,0 0 16,0-1-16,0 1 15,-22 21-15,1 0 16,0 21-16,0 1 0,0-1 16,0 0-16,-1 0 0,1 21 0,21 1 15,0-22-15,0 21 0,-21 1 0,21-1 16,0-21-16,0 21 0,0-20 16,0-1-16,0 0 0,0 0 0,0 0 15,0 0-15,0 1 16,21-22-16,-42 0 31,0 0-31,0 0 16,0-22-16,-1 22 15,-20-21-15,21 0 0,0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0:58:05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4953 1164 0,'0'0'16,"0"-21"-16,0 42 125</inkml:trace>
  <inkml:trace contextRef="#ctx0" brushRef="#br0" timeOffset="1424.01">5016 1207 0,'0'-22'0,"0"1"16,0 0-16,0 0 15,0 0 1,0 42 31,0 0-47,0 0 15,0 22-15,0-22 0,0 21 16,0-21-16,0 22 0,0-1 0,0 0 16,0 1-16,0-1 0,0 0 15,0 22-15,0-22 0,0 0 0,0-20 16,0 20-16,0-21 0,0 21 15,0-20-15,22-1 0,-1 0 16,-21 0-16,21-21 16,0 0-16,0 0 0,0-21 15,1 0-15,-1 21 16,-21-21-16,21-1 0,0-20 16,0 21-16,-21 0 0,21-22 15,-21 22-15,22 0 0,-22-21 0,21 21 16,-21-1-16,0-20 0,0 21 15,0 0-15,0 0 0,0-1 16,21 22-16,-21 22 31,0-1-15,0 0-16,0 0 0,0 21 0,0-20 16,0-1-16,0 21 0,0-21 15,21 0-15,-21 1 0,21-1 0,-21 0 16,0 0-16,0 0 15,21 0-15,1-21 0,-1 0 0,-21 22 16,21-22-16,0 0 0,0 0 16,0 0-16,1 0 0,-1 0 0,0-22 15,0 1-15,0 0 0,0 0 0,1 0 16,-22-22-16,21 22 0,0-21 16,0 0-16,0 20 0,-21-20 0,0 0 15,21 21-15,-21-22 0,0 22 16,22 0-16,-22-21 0,0 20 0,0 1 15,0 0-15,0 0 16,0 42 15,0 0-31,0 0 0,0 1 16,0 20-16,0-21 0,0 21 16,0 1-16,-22-1 0,22-21 0,0 22 15,0-1-15,0 0 0,0 1 16,0-22-16,0 21 0,0-21 0,22 0 15,-22 1-15,21-1 0,0 0 16,0-21-16,0 0 0,0 21 0,22-21 16,-22 0-16,21 0 0,-21-21 15,22 21-15,-22-21 0,21 0 0,-21-22 16,22 22-16,-22-21 0,0 21 16,0-22-16,0 1 0,1 0 15,-1-1-15,0 1 0,0 0 0,-21-22 16,0 22-16,0-1 0,0 1 15,0 0-15,0 21 0,0-22 0,0 22 16,0 0-16,0 0 0,0 0 16,-21 21-1,0 0-15,21 21 0,-21 0 16,21 0-16,0 21 0,0-20 16,0 20-16,0 0 0,0 1 15,0-1-15,-22 0 0,22 1 0,0-1 16,0 21-16,0-20 0,0-22 15,0 21-15,0 1 0,0-1 0,0-21 16,0 0-16,0 0 0,0 22 16,0-22-16,0 0 0,0-42 47,-21 0-32,21-22-15,0 22 0,0 0 0,0-21 16,0-1-16,0 22 0,0-21 15,21 0-15,1 20 0,-1 1 16,21-21-16,-21 21 0,22 0 0,-22-1 16,21 22-16,-21 0 0,22-21 15,-1 21-15,-21 0 0,0 0 0,22 21 16,-22 1-16,0-1 0,0 0 16,-21 0-16,0 0 0,21 22 0,-21-22 15,0 21-15,0-21 0,0 0 16,0 22-16,0-22 0,0 0 0,-21 0 15,21 0-15,0 1 0,-21-1 16,21 0-16,-21-21 0,21 21 16,0-42 15,0 0-31</inkml:trace>
  <inkml:trace contextRef="#ctx0" brushRef="#br0" timeOffset="2272.63">7578 1566 0,'0'-21'0,"0"42"0,0-63 16,0 21-16,-22 0 15,1 21-15,0-21 0,0-1 0,0 1 16,0 21-16,-1-21 0,1 21 16,0 0-16,-21 0 0,21 0 0,-1 0 15,-20 0-15,21 0 0,0 21 16,-22 0-16,22 1 0,0-1 0,0 21 16,0 0-16,0 1 0,-1-1 15,22 0-15,0 1 0,-21 20 0,21-20 16,0-22-16,0 21 0,0 0 15,0-20-15,0-1 0,21 0 0,1 0 16,20-21-16,-21 0 16,0 0-16,0 0 0,22 0 15,-22 0-15,0 0 0,21-21 0,-20 0 16,20 0-16,0-22 0,-21 22 16,1-21-16,20-1 0,-21 22 0,0-21 15,-21 0-15,0-1 0,21 1 16,-21 0-16,0 20 0,0-20 0,0 21 15,0 0-15,0 0 0,0-1 16,-21 22-16,0 0 16,0 22-1,21 20-15,-21-21 0,21 21 0,0 1 16,0-1-16,0 0 16,0 1-16,0-1 0,0-21 0,0 22 15,21-22-15,0 21 0,0-21 0,0 0 16,1 1-16,-1-1 0,0-21 15,0 0-15,21 0 0,-20 0 0,20 0 16,-21 0-16,21 0 0,-20-21 16,20 21-16,0-22 0,-21-20 0,22 21 15,-22-21-15,21-1 0,-21 1 16,22 0-16,-22-1 0,0 1 0,0-22 16,0 22-16,1 0 0,-1-22 15,-21 22-15,0 0 0,0-1 0,0 22 16,0-21-16,0 21 0,0-1 15,-21 65 1,-1-22 0,22 21-16,-21-21 0,0 22 15,21 20-15,-21-20 0,21-1 0,0 21 16,0-20-16,0-1 0,0 0 16,0 1-16,0-1 0,0 0 0,0-20 15,0-1-15,0 21 0,0-21 16,21-21-16,-21 21 0,21 1 0,0-22 15,1 0-15,-1 0 16,0 0-16,0-22 16,-21 1-16,0 0 15</inkml:trace>
  <inkml:trace contextRef="#ctx0" brushRef="#br0" timeOffset="2496.5">8064 1566 0,'0'0'16,"0"-21"-16,22 21 31,-1 0-15,0 0-16,0 0 0,0 0 0,0 0 16,1 0-16,-1 0 15,0 0-15,0 0 0,0 0 16,0 0-16,1 0 15</inkml:trace>
  <inkml:trace contextRef="#ctx0" brushRef="#br0" timeOffset="2916.3">9715 1482 0,'0'0'0,"-21"-21"0,0-1 16,0 22-1,0 0-15,21 22 16,-21-1-16,21 0 0,-22 0 16,22 21-16,0 1 0,0-1 0,-21-21 15,21 22-15,-21-1 0,21 0 16,0 1-16,0-1 0,0-21 0,0 0 15,0 0-15,0 1 0,0-1 0,0 0 16,0 0-16,21-21 16,0 0-1,1 0-15,-1-21 16,0 0-16</inkml:trace>
  <inkml:trace contextRef="#ctx0" brushRef="#br0" timeOffset="3380.47">10308 1524 0,'0'0'0,"42"-21"0,-42 0 0,0 0 16,22 21-16,-22-22 0,-22 22 31,1 0-31,-21 0 16,21 0-16,0 22 0,-22-22 0,1 21 15,21 0-15,-22 0 0,22 0 16,-21 0-16,21 1 0,0-22 15,-1 21-15,22 0 0,0 0 0,0 0 16,0 0 0,22-21-16,-1 0 0,21 22 15,-21-22-15,22 0 0,-1 0 16,0 0-16,1 21 0,-1-21 0,-21 21 16,21-21-16,1 21 0,-22-21 0,0 21 15,0 0-15,-21 1 16,0-1-16,0 0 0,0 0 0,-21 0 15,0 0-15,0-21 16,-22 22-16,22-1 0,-21-21 16,0 21-16,20-21 0,-20 0 0,21 21 15,-21-21-15,20 0 0,-20 0 16,21 0-16,0 0 0,0 0 16,21-21 30,21 0-30,-21 0-16,21 21 0,0-22 0</inkml:trace>
  <inkml:trace contextRef="#ctx0" brushRef="#br0" timeOffset="3641.32">9610 1334 0,'-22'-22'0,"44"44"0,-65-44 0,22 22 0,0 0 16,0 0-16,21-21 0,-21 21 16,-1 0-1,1 0-15,0 0 16,0 0-1,0 0 1</inkml:trace>
  <inkml:trace contextRef="#ctx0" brushRef="#br0" timeOffset="4161.02">12552 1291 0,'0'0'0,"-21"-21"32,42 21-17,0 0 1,0 0-16,21 0 0,1 0 16,-1 0-16,0 0 0,22 0 0,-22 0 15,22 0-15,-1 0 16,-20 0-16,20 0 0,-21 0 0,22 0 15,-22 0-15,-21 0 0,22 0 0,-22 21 16,-21 0 0,-21-21-1,0 0-15</inkml:trace>
  <inkml:trace contextRef="#ctx0" brushRef="#br0" timeOffset="4536.68">12975 1312 0,'-21'0'31,"0"0"-31,0 22 16,21-1-16,0 0 0,0 0 0,0 0 16,-22 0-16,22 22 0,0-22 15,0 21-15,0 1 0,0-22 0,0 21 16,0 0-16,0 1 0,0-1 15,0-21-15,0 22 0,0-1 0,0-21 16,0 0-16,0 22 0,0-22 0,0 0 16,-21 0-16,0 0 15,0 0-15,0-21 0,0 0 0,-1 22 16,1-22-16,-21 0 16,21 0-16,0 0 0,-1 0 0,1 0 15,0-22-15,0 1 0,-21 21 0,20-21 16,22 0-16,-21 21 0,0-21 15,0 0-15,21-1 0,0 1 16,0 0-16,0 0 16,0 0-16,21 21 0,0-21 15,0 21-15,1-22 0,-1 22 0</inkml:trace>
  <inkml:trace contextRef="#ctx0" brushRef="#br0" timeOffset="5052.39">13737 1418 0,'0'0'0,"0"-21"15,0 0-15,-21 21 0,0 0 0,0-21 16,-1 21-16,-20 0 0,21 0 0,0 0 15,-22 0-15,1 0 0,21 21 16,-21 0-16,-1 0 0,1 0 0,21 1 16,-22-1-16,22 0 15,0 0-15,21 0 0,0 22 0,0-22 16,0 0-16,0 0 0,0 0 16,21 0-16,22 1 0,-22-22 15,0 21-15,21 0 0,-21-21 0,22 21 16,-1-21-16,-21 21 0,22 0 15,-1-21-15,-21 22 0,21-1 0,-20-21 16,-1 21-16,0 0 0,-21 0 16,0 0-16,0 1 15,0-1-15,-21 0 16,0 0-16,-22-21 0,22 21 0,-21-21 16,-1 0-16,1 21 0,0-21 15,-1 0-15,1 0 0,0 0 16,-1 0-16,22 0 0,-21 0 0,0 0 15,20-21-15,1 21 0,0-21 0,0 21 16,21-21-16,0 0 0,-21 0 16,21-1-16,0 1 15,21 21-15,0-21 16,0 21-16,0 0 0,1-21 0</inkml:trace>
  <inkml:trace contextRef="#ctx0" brushRef="#br0" timeOffset="5565.1">14372 1439 0,'0'0'0,"-63"-21"31,41 21-31,1 0 0,0 0 0,0 0 15,0 0-15,0 21 0,-1 1 16,1-22-16,0 42 0,0-21 0,0 0 16,0 22-16,-1-1 0,1-21 0,0 21 15,21 1-15,0-1 16,0 0-16,0-20 0,0 20 0,0 0 16,0-21-16,0 1 0,0-1 0,21 21 15,0-42-15,1 21 0,20 0 16,-21-21-16,0 0 0,22 0 0,-22 0 15,21 0-15,-21 0 0,22 0 16,-22 0-16,21-21 0,0 0 0,-20 0 16,20 0-16,-21 0 0,0-22 0,22 22 15,-22-21-15,0-1 16,-21 1-16,0 0 0,0-1 0,0 1 16,0 0-16,0-1 0,0 1 15,-21 21-15,0 0 0,-1 0 0,-20-1 16,21 22-16,-21 0 0,20 0 0,-20 0 15,0 0-15,-1 0 0,1 0 16,21 0-16,-21 0 0,20 22 0,1-22 16,0 21-16,0 0 0,0-21 15,21 21-15,0 0 0,0 0 16,0 1-16,21-22 0,0 0 16,0 0-16,22 0 0</inkml:trace>
  <inkml:trace contextRef="#ctx0" brushRef="#br0" timeOffset="5880.44">15071 1439 0,'0'0'0,"-22"0"0,1-21 0,0 21 15,0 0-15,0 0 16,0 0-1,21 21-15,0 1 0,0-1 0,0 0 16,0 21-16,0-21 16,0 22-16,-22-1 0,22 0 0,0-20 15,0 20-15,0 0 0,-21 1 0,21-22 16,0 21-16,0-21 0,0 0 16,0 1-16,0-1 0,0 0 0,0 0 15,0 0-15,0-42 47,0 0-47</inkml:trace>
  <inkml:trace contextRef="#ctx0" brushRef="#br0" timeOffset="6340.35">14965 1439 0,'0'0'0,"0"-21"0,63 21 31,-42 0-31,1 21 0,-1 1 16,21-22-16,-21 42 0,22-21 0,-22 0 15,21 22-15,-21-1 0,22-21 16,-22 21-16,21 1 0,-21-22 0,0 21 16,1 1-16,-1-22 0,-21 0 15,21 21-15,-21-21 0,21 1 0,-21-1 16,0 0-16,0 0 0,0 0 15,0-42 32,0 0-47,0 0 16,0 0-16,0-22 0,21 22 0,-21-21 16,21-22-16,-21 22 0,0-22 15,22 22-15,-1-21 0,-21 20 0,21-20 16,0 20-16,-21 1 0,21 0 15,0 21-15,1-22 0,-22 22 0,0 0 16,21 0-16,-21 42 63,0 0-48,-21-21 1,-1 0-16</inkml:trace>
  <inkml:trace contextRef="#ctx0" brushRef="#br0" timeOffset="7300.4">5884 2434 0,'-21'0'0,"42"0"0,-63 0 16,21 0-16,0-21 0,-1 21 15,1 0-15,21-21 31,21 21-15,1 0-16,20 0 0,-21 0 16,21 0-16,22 0 0,-22 0 0,22 0 15,-1 0-15,1 0 16,-1 0-16,22 0 0,0 0 0,20 0 16,1 0-16,0 0 0,0 0 15,0 0-15,0 0 0,21 0 0,0 0 16,0 0-16,21 0 0,-21 0 15,21 0-15,0 21 0,0-21 0,0 0 16,22 0-16,-22 21 0,21-21 0,-21 0 16,22 0-16,-1 21 0,0-21 15,1 22-15,-1-22 0,22 0 0,-22 0 16,0 0-16,1 0 0,20 0 16,-21 21-16,22-21 0,-22 0 0,1 0 15,20 0-15,-21 0 0,22 0 16,-22 0-16,1 0 0,-1 0 15,0 0-15,22 0 0,-22 0 0,-21 0 16,22 0-16,-22 0 0,21 0 16,-21 0-16,22 0 0,-22 0 0,-21 0 15,21 0-15,-21 0 0,0 0 16,0 0-16,0 0 0,-21 0 0,21-21 16,-21 21-16,-1 0 0,1 0 0,-21 0 15,0 0-15,-22-22 0,1 22 16,-1 0-16,-21 0 0,1 0 0,-1 0 15,-21 0-15,0 0 0,-21-21 16,-21 21 15,0 0-31,0 0 16,0 0-16,0 0 0,-22 0 0</inkml:trace>
  <inkml:trace contextRef="#ctx0" brushRef="#br0" timeOffset="8299.83">2455 3344 0,'0'0'0,"0"64"31,21-43-31,1 0 0,-1 0 0,0-21 16,0 22-16,0-22 0,0 0 16,1 0-16,-1 0 0,0 0 0,21 0 15,-21 0-15,1 0 16,-1-22-16,21 1 0,-21 0 0,0 21 16,1-42-16,-1 21 0,0-1 15,0 1-15,-21 0 0,21-21 0,-21 21 16,0-1-16,0 1 0,0 0 15,0 0-15,0 0 0,0 0 16,-21 21 0,0 0-16,21 21 15,-21 0-15,21 21 16,0-21-16,0 22 0,0-1 0,0 0 16,0 22-16,0-22 0,0 1 15,0 20-15,0-21 0,0 1 16,0 20-16,0-20 0,0-1 15,0 0-15,0-21 0,0 22 0,0-1 16,0-21-16,0 22 0,0-22 0,0 0 16,0 21-16,-21-42 0,-1 21 15,22 1-15,-42-1 0,21-21 0,0 0 16,-22 0-16,1 0 0,21 0 16,-21 0-16,-1 0 0,1-21 0,0 21 15,20-22-15,-20 1 0,0 0 16,21 0-16,-22-21 0,22 20 15,21 1-15,-21 21 0,21-21 0,0 0 16,0 0-16,0 0 16,21 21-16,0-22 0,0 22 15,22 0-15,-22-21 0,21 0 16,-21 21-16,22-21 0,-1 21 0</inkml:trace>
  <inkml:trace contextRef="#ctx0" brushRef="#br0" timeOffset="8652.7">3408 3196 0,'-21'0'16,"-1"0"-16,1 21 0,21 22 0,-21-22 15,21 21-15,0 1 0,-21-1 16,0 0-16,21 1 0,-21 20 0,21-21 16,0 1-16,-22-1 0,22 22 15,0-22-15,-21 0 0,21 1 0,0-22 16,0 21-16,0 0 0,0-20 16,0-1-16,21 0 0,1 0 0,-22 0 15,21-21-15,0 0 0,0 0 16,0 0-16,0 0 15,1 0-15,-1 0 0,0 0 16,0-21-16,0 0 0,-21 0 0,21 0 16,-21-1-16,22 1 0,-22 0 15,0 0-15</inkml:trace>
  <inkml:trace contextRef="#ctx0" brushRef="#br0" timeOffset="8840.61">3175 3725 0,'-21'-21'16,"42"21"-16,0 0 0,0-21 16,0 21-16,1 0 0,20-21 15,-21 21-15,21-21 0,1 21 16,-1-21-16,0 21 0,1-22 0,-22 22 16,21-21-16,1 21 0,-22-21 15,21 21-15,-21 0 0,0-21 0,1 21 16,-1 0-16</inkml:trace>
  <inkml:trace contextRef="#ctx0" brushRef="#br0" timeOffset="9176.1">5165 3556 0,'-22'0'31,"22"21"-15,0 0-16,0 1 0,0-1 15,0 21-15,-21-21 0,21 0 0,0 1 16,-21 20-16,21-21 0,0 0 15,0 0-15,0 1 0,0-1 16,0 0-16,0 0 0,0 0 16,21-21 15,0-21-31,1 21 0,-1-21 0</inkml:trace>
  <inkml:trace contextRef="#ctx0" brushRef="#br0" timeOffset="9611.85">5757 3514 0,'0'0'0,"-21"0"31,0 0-31,0 0 0,0 0 16,-22 21-16,22-21 0,-21 21 0,21 0 15,-22 0-15,22 1 0,0-1 16,0-21-16,21 21 0,0 0 0,-21 0 15,21 0-15,0 1 16,21-22 0,0 21-16,0-21 0,0 0 0,22 0 15,-22 0-15,21 0 16,0 0-16,-20 0 0,20 0 0,0 21 16,-21-21-16,22 0 0,-22 21 15,0-21-15,0 21 0,-21 0 16,0 1-16,0-1 15,-42-21-15,21 21 0,0-21 16,-22 0-16,22 0 0,-21 21 0,-1 0 16,22-21-16,-21 0 0,0 0 0,20 0 15,-20 0-15,21 0 0,0 0 16,0 0-16,-1 0 0,1 0 0,21-21 16,0 0-1,-21 21-15,21-21 0,0 0 16,0-1-16,0 1 15,0 0-15,0 0 0</inkml:trace>
  <inkml:trace contextRef="#ctx0" brushRef="#br0" timeOffset="9816.34">5122 3217 0,'0'0'0,"0"-21"31,21 21 16,1 0-31,-1 0-16,0 0 0</inkml:trace>
  <inkml:trace contextRef="#ctx0" brushRef="#br0" timeOffset="11148.19">7345 3344 0,'0'0'0,"0"-21"0,0 0 0,0 0 0,0 0 16,0 0-16,-21 21 15,-1 0-15,1 0 16,21 21-16,0 0 16,0 21-16,-21 1 0,21-1 0,0 0 15,0 1-15,0-1 0,0 0 0,0 1 16,0-1-16,0 0 0,0-21 15,0 22-15,0-22 0,0 21 16,0-21-16,21 1 0,0-1 16,1-21-16,-22 21 0,21-21 15,0 0-15,0 0 0,21 0 0,-20-21 16,-1 0-16,21-1 0,-21 22 16,22-42-16,-22 21 0,21 0 0,0-22 15,-20 22-15,-1-21 0,21 0 16,-21-1-16,0 1 0,1 0 0,-22-1 15,0 1-15,0 21 0,0-22 16,0 22-16,0 0 0,0 0 0,0 0 16,0 42-1,-22 0-15,1 0 16,21 0-16,-21 22 0,21-1 0,0 0 16,0 1-16,0-1 0,0 0 15,0 1-15,0-1 0,0 0 0,0-20 16,0-1-16,0 21 0,0-21 0,21 0 15,0-21-15,1 22 0,-1-22 16,0 0-16,0 0 0,21 0 0,-20 0 16,20 0-16,0 0 0,1-22 15,-22 1-15,21 0 0,0 0 0,1 0 16,-22 0-16,21-1 0,-21-20 0,22 21 16,-22-21-16,0-1 0,21 22 15,-20-21-15,-22 21 0,21-22 16,-21 22-16,0 0 15,-21 21 1,21 21-16,-22 0 0,1 0 16,21 22-16,-21-22 0,21 0 15,0 21-15,0-20 0,0-1 0,0 0 16,0 21-16,0-21 0,0 1 16,0-1-16,21 0 0,0 0 0,-21 0 15,22-21-15,-22 21 0,0 1 16,21-1-16,-42-21 31,-1 0-15,22-21-16,-21-1 0,0 22 15,0-21-15,0 0 0,21 0 0,-21 21 16,-1-21-16,1 21 16,0 0-1,21 21 1,0 0-16,0 0 15,0 0-15,21-21 16,0 0-16,1 22 0,-1-22 16,0 0-16,0 0 0,21 0 15,-20 0-15,20 0 0,-21 0 0,21 0 0,1 0 16,20-22-16,-20 1 16,-1 21-16,0-21 0,22 0 0,-22 0 15,-21 21-15,22-21 0,-1-1 16,-21-20-16,0 21 0,0 0 0,-21 0 15,0-1-15,0 1 0,0 0 0,0 0 16,0 0 0,-21 21-16,0 0 0,0 0 15,0 21-15,0 0 0,21 0 16,-22 0-16,22 1 0,-21-1 0,21 0 16,0 0-16,0 21 0,0-20 15,0-1-15,0 0 0,0 0 16,0 0-16,0 0 0,21 1 15,-21-1-15,22-21 0,-1 0 0,0 0 16,21 0-16,-21 0 0,22 0 16,-22 0-16,21 0 0,1 0 0,-1 0 15</inkml:trace>
  <inkml:trace contextRef="#ctx0" brushRef="#br0" timeOffset="11695.83">9927 3620 0,'0'0'0,"0"-22"0,-42-41 16,21 63-16,-22-21 0,22 21 15,0 0-15,-21 0 0,20 0 16,-20 0-16,21 0 0,-21 0 0,20 0 16,-20 21-16,21 0 0,0 0 15,0 0-15,-1 1 0,1-1 0,21 21 16,0-21-16,-21 0 0,21 22 0,0-22 15,0 0-15,0 0 0,0 0 16,0 22-16,0-22 0,0 0 16,21 0-16,0-21 0,1 0 15,-1 0-15,0 0 0,21 0 16,-21 0-16,22 0 0,-1-21 0,-21 21 16,22-21-16,-1 0 0,0 0 15,-21-1-15,22 1 0,-1-21 0,-21 21 16,22-22-16,-22 22 0,0-21 0,0 0 15,0-1-15,0-20 0,1 20 16,-22 1-16,0-21 0,0 20 0,0-20 16,0 20-16,0 1 0,0 21 15,0-21-15,0 20 0,0 1 16,-22 21-16,1 21 16,0 1-16,21 20 0,0 0 15,0 1-15,0-1 0,0 21 16,0-20-16,0 20 0,0-20 15,0 20-15,0-21 0,0 1 0,0-1 16,0 0-16,0-20 0,0 20 0,0-21 16,0 0-16,0 0 0,0 1 15,21-1-15,0 0 0,1-21 16,-22 21-16,21-21 0,0 0 0,0 0 16,0 0-16</inkml:trace>
  <inkml:trace contextRef="#ctx0" brushRef="#br0" timeOffset="12204.15">12086 3112 0,'0'0'0,"0"-22"0,0-20 16,0 21-16,0 0 15,0 0-15,-21 21 0,0 0 16,0 0-16,21 21 16,-22 0-16,22 21 0,-21 1 15,21-1-15,-21 21 0,0 1 0,21-1 16,-21 1-16,21-22 0,0 22 15,-21-1-15,-1-20 0,22-1 0,0 21 16,0-41-16,-21 20 0,21-21 16,0 21-16,0-20 0,0-1 0,0 0 15,21-21 1,1 0 0,-1-21-16,0 21 0,0-21 0,0-1 15,0-20-15,1 21 0</inkml:trace>
  <inkml:trace contextRef="#ctx0" brushRef="#br0" timeOffset="12587.72">12319 3408 0,'0'85'32,"-21"-64"-32,0 21 0,21-21 0,0 22 15,-22-22-15,22 21 0,-21-21 0,21 22 16,0-22-16,0 0 0,0 0 15,0 0-15,0 0 0,0 1 0,21-22 16,1 21-16,-1-21 0,0 0 16,0 0-16,0 0 0,0 0 0,1 0 15,-1-21-15,21 21 0,-21-22 16,0 1-16,1 0 0,-1 0 16,0 0-16,0 0 0,-21-1 0,0-20 15,0 21-15,0-21 0,0 20 0,0-20 16,0 21-16,-21-21 0,0 20 15,0 1-15,-1 0 0,1 21 0,0 0 16,0 0-16,0 0 0,-22 0 16,22 0-16,0 0 0,0 0 0,0 0 15,0 0-15,-1 21 0,1-21 16</inkml:trace>
  <inkml:trace contextRef="#ctx0" brushRef="#br0" timeOffset="12816.59">11705 3344 0,'0'0'0,"64"-21"31,-22 21-31,0 0 0,1-21 0,-1 21 0,0 0 15,22-21-15,-22 21 0,22 0 16,-22 0-16,0 0 0,1-21 0,-1 21 16,0 0-16,-21 0 0,22 0 15,-22 0-15,0 0 0,0 0 16,0 0-16</inkml:trace>
  <inkml:trace contextRef="#ctx0" brushRef="#br0" timeOffset="13536.18">14520 3514 0,'0'-21'31,"0"-1"-31,0 1 0,0 0 16,0 0-16,21 0 0,1 0 16,-1-1-16,0 1 0,0-21 0,0 21 15,0-22-15,-21 22 0,22 0 16,-22-21-16,0 21 0,0-1 0,0 1 16,0 0-16,-22 21 15,1 0-15,0 0 0,-21 0 0,21 0 16,-22 0-16,1 0 0,0 21 0,-1-21 15,1 21-15,0 1 0,-1-1 16,1 21-16,21-21 0,0 0 0,-1 1 16,22-1-16,0 0 15,0 21-15,22-21 0,-1 1 0,21-1 16,-21 21-16,22-21 0,-1 0 0,0 1 16,1-1-16,-1 21 0,0-21 15,1 0-15,-22 1 0,0-1 0,0 0 16,0 0-16,-21 0 0,0 0 15,0 1-15,-21-1 0,0 0 16,0 0-16,-22-21 0,1 21 0,0-21 16,-1 0-16,1 0 0,0 0 15,-22 0-15,22 0 0,0 0 16,-1 0-16,22 0 0,-21-21 16,21 21-16,-22-21 0,22 0 0,0 0 15,0-1-15,0 22 0,-1-21 0,22 0 16,-21 0-16,21 0 15,0 0-15,21 21 16,1-22-16,-1 22 16,21 0-16,-21 0 0,0-21 0,22 21 15,-1 0-15,0-21 0,1 21 0</inkml:trace>
  <inkml:trace contextRef="#ctx0" brushRef="#br0" timeOffset="13836.01">15049 3048 0,'0'0'0,"0"-21"31,-21 21-31,0 0 0,21 21 16,0 0-16,-21 22 0,21-1 15,-21 0-15,21 1 0,-21-1 0,21 21 16,0-20-16,0-1 0,-22 22 15,1-22-15,21 0 0,-21-21 0,21 22 16,0-1-16,-21-21 0,21 0 16,0 22-16,-21-22 0,21 0 15,0 0-15,21-21 16,0 0-16,0 0 16,0 0-16,1 0 0,-1 0 15,21-21-15,-21 0 0,0 21 0,22-21 16</inkml:trace>
  <inkml:trace contextRef="#ctx0" brushRef="#br0" timeOffset="14241.21">15388 3429 0,'0'0'0,"0"-21"32,0 42-32,-21 0 0,0 0 15,21 1-15,-21-1 0,-1 0 0,22 0 16,0 21-16,0-20 0,-21-1 15,21 0-15,0 0 0,0 21 0,0-20 16,0-1-16,0 0 16,0 0-16,21-21 0,1 0 0,-1 21 15,0-21-15,0 0 0,0 0 0,0 0 16,1 0-16,-1 0 0,21-21 16,-21 0-16,0 21 0,1-21 15,-1 0-15,0-1 0,0 1 0,-21 0 16,21 0-16,-21-21 0,0 20 15,0-20-15,0 0 0,0 21 0,-21-22 16,0 22-16,0 0 0,21 0 16,-21 0-16,-1 21 0,1 0 0,0-22 15,0 22-15,0 0 0,0 0 16,-22 0-16,22 0 0,0 22 0,0-22 16,0 21-16,-1 0 15</inkml:trace>
  <inkml:trace contextRef="#ctx0" brushRef="#br0" timeOffset="14481.19">14986 3281 0,'21'0'31,"0"0"-31,0-21 0,22 21 0,-1 0 16,-21 0-16,22 0 0,-1 0 15,0 0-15,1-21 0,-1 21 16,0 0-16,1 0 0,-22 0 16,21 0-16,-21 0 0,0 0 0,1 0 15,-1 0 16</inkml:trace>
  <inkml:trace contextRef="#ctx0" brushRef="#br0" timeOffset="14927.93">15938 3429 0,'0'-21'16,"0"0"0,22 0-16,-22-1 0,21 22 15,0 0-15,-21-21 0,21 21 16,0 0-16,0 0 0,1 0 0,-1 0 16,0 0-16,0 21 0,0 1 15,0-1-15,1 0 0,-1 21 0,-21-21 16,0 1-16,0 20 0,0-21 0,0 21 15,0-20-15,0-1 0,0 0 16,-21 0-16,-1 0 0,1 0 16,0 1-16,0-1 15,21-42 17,0-1-32,0 1 15,0 0-15,0 0 0,0 0 16,21-22-16,-21 22 0,21 0 0,0 0 15,-21 0-15,22-22 0,-1 22 16,0 0-16,0 0 0,0 0 0,0 21 16,1-21-16,-1 21 15,0 0-15,0 0 0,-21-22 16,21 22-16,0 0 16</inkml:trace>
  <inkml:trace contextRef="#ctx0" brushRef="#br0" timeOffset="15296.72">16616 3641 0,'0'0'0,"21"0"0,0 0 16,21 0-16,-20 0 0,-1 0 0,0 0 15,0-21-15,0-1 0,0 22 16,1-21-16,-1 0 0,0 0 15,0 0-15,-21 0 0,0-1 0,0 1 16,0 0-16,0 0 0,0 0 16,0 0-16,-21-1 0,0 22 15,0 0-15,-1 0 0,1 0 0,-21 0 16,21 22-16,0-1 0,-1 0 16,-20 0-16,21 0 0,0 22 0,0-22 15,-1 21-15,22-21 0,0 22 16,-21-22-16,21 0 0,0 0 0,0 0 15,0 0-15,0 1 0,21-1 0,1-21 16,-1 21 0,0-21-16,0 0 0,0 0 15,0 0-15,1-21 16,-1 0-16</inkml:trace>
  <inkml:trace contextRef="#ctx0" brushRef="#br0" timeOffset="17192.66">18521 3683 0,'0'0'0,"0"-21"31,0 0-15,21 0-16,0 21 15,-21-22-15,21 1 0,0 21 16,1-21-16,-22 0 0,0 0 0,21 0 16,-21-1-16,0 1 0,0 0 0,0 0 15,0 0-15,0 0 0,-21-22 16,-1 22-16,1 0 0,0 0 0,0 0 16,-21-1-16,20 1 0,-20 21 15,21 0-15,-21 0 0,-1 0 0,1 0 16,21 21-16,-22 1 0,1-1 15,0 0-15,21 21 0,-22 1 0,22-1 16,0-21-16,0 21 0,0 1 16,-1-1-16,22 0 0,0 1 15,0-22-15,0 0 0,0 21 16,0-20-16,0-1 0,22 0 16,-1 0-16,0-21 0,21 0 0,-21 0 15,22 0-15,-1 0 0,0 0 16,1-21-16,20 0 0,-20 21 0,-1-21 15,21-1-15,-20 1 0,-1 0 16,-21 0-16,22-21 0,-22 20 0,0 1 16,0-21-16,0 21 0,-21 0 15,0-22-15,21 22 0,-21 0 16,0 0-16,-21 42 31,21 0-31,-21 0 0,21 0 16,-21 1-16,21-1 0,0 21 15,0-21-15,0 0 0,0 1 0,0-1 16,0 0-16,21 0 0,0 0 0,0 0 16,1-21-16,-1 0 0,0 22 15,0-22-15,0 0 0,0 0 0,22 0 16,-22 0-16,0 0 0,21-22 16,-20 22-16,-1-21 0,0 21 15,21-21-15,-21 0 0,1 0 0,-22 0 16,21-1-16,-21 1 0,0 0 0,0 0 15,0 0-15,0 0 0,0-1 16,0 1-16,-21 21 16,21 21-1,-22 1-15,1-1 16,21 21-16,-21-21 0,21 0 16,0 1-16,0-1 0,-21 0 15,21 0-15,0 0 0,-21 0 0,21 1 16,0-1-16,0 0 15,0-42 32,0 0-47,0-1 0,0 1 16,21 0-16,0 0 16,-21-21-16,21 20 0,0 1 0,-21 0 15,22 0-15,-1 0 0,0 0 16,0-1-16,0 22 0,0 0 15,1 0-15,-1 22 16,0-1-16,-21 0 0,21 0 16,0 0-16,0 0 0,1 1 0,20-1 0,-21 0 15,21-21-15,1 21 16,-22 0-16,21 0 0,1-21 0,-22 0 16,21 22-16,-21-22 0,0 0 15,22 0-15,-22 0 0,0 0 16,0 0-16,-21-22 0,0 1 15,21 0-15,1 0 16,-22-21-16,21 20 0,-21 1 0,21 0 16,0-21-16,0 21 0,0-22 15,1 22-15,20-21 0,-21 21 0,21-1 16,-20 1-16,20 21 0,-21 0 16,21 0-16,-20 0 0,20 0 0,-21 21 15,21-21-15,-20 22 0,-1-1 0,-21 0 16,0 21-16,21-21 15,-21 1-15,0-1 0,0 0 0,0 0 16,0 0-16,0 0 0,0 1 16,0-1-16,-21 0 0,21-42 62,0 0-62,-21-1 16,21 1-16,0 0 0,-22 0 0,1 0 15,21 0-15,-21-1 0,0-20 16,0 21-16,0 0 0,-1-22 0,1 22 16,0 0-16,-21 0 0,21 0 15,-1 21-15,-20 0 0,21 0 16,0 0-16,0 21 0,-1 0 0,-20 0 16,21 0-16,0 1 0,21 20 15,-21 0-15,-1-21 0,22 22 0,0-1 16,0-21-16,0 22 0,0-22 15,0 21-15,0-21 0,0 0 0,22 1 16,-1-1-16,-21 0 0,21 0 0,0-21 16,0 0-16,0 21 0,22-21 15,-22 0-15,0 0 0,0 0 0,22 0 16,-22-21-16,0 0 0,0 21 16,21-21-16,-20 0 0,-1-1 15,0 1-15,0-21 0,0 21 0,22-22 16,-22 1-16,0 21 0,0-21 15,0-22-15,-21 22 0,21-1 0,1 1 16,-1-21-16,-21 20 0,0 1 16,0 0-16,21 20 0,-21-20 0,0 21 15,0 0-15,0 42 32,-21 0-32,0 21 0,-1 1 0,22-1 15,-21 0-15,21 1 16,-21 20-16,21-20 0,-21-1 0,21 0 0,0 1 15,0-1-15,0 0 16,0-21-16,0 1 0,0 20 0,0-21 16,0 0-16,0 0 0,21 1 15,0-22-15,0 0 16,1 0 0,-1 0-16,0-22 0</inkml:trace>
  <inkml:trace contextRef="#ctx0" brushRef="#br0" timeOffset="17652.4">21844 3027 0,'0'0'0,"-21"-21"0,0 21 0,-1-21 15,1 21-15,0 0 0,0-22 0,0 22 16,21-21 0,42 21-16,-21 0 15,22-21-15,-1 21 0,0 0 16,1 0-16,20 0 0,-21 0 0,22 0 16,-1 0-16,1 0 0,-22 0 0,22 0 15,-1 0-15,-20 0 0,-1 0 16,0 0-16,-21 0 0,1 0 0,-22 21 31,-22-21-31,-20 0 16,21 0-16,-21 0 0,20 0 15,-20 21-15</inkml:trace>
  <inkml:trace contextRef="#ctx0" brushRef="#br0" timeOffset="17932.24">22119 2963 0,'0'22'0,"0"-1"15,0 0-15,0 0 0,0 0 0,0 22 16,0-22-16,0 21 0,-21 0 16,21 22-16,-21-22 0,21 1 0,0-1 15,0 0-15,-21 1 0,21-22 16,-22 21-16,22-21 0,-21 22 0,21-22 15,0 0-15,0 0 0,0 0 16,0 0 0,21-21 15,-21-21-31,22 0 0,-1 0 0,0 21 16</inkml:trace>
  <inkml:trace contextRef="#ctx0" brushRef="#br0" timeOffset="18380.11">22500 3281 0,'0'0'0,"0"-42"16,21 42-16,-21-22 16,21 22-16,1-21 0,-22 0 15,21 21-15,0 0 0,0-21 16,0 21-16,22 0 15,-22 0-15,0 0 0,0 0 0,21 21 16,-20 0-16,-1 0 0,21 1 0,-21 20 16,0-21-16,1 21 0,-22-20 15,0 20-15,21-21 0,-21 0 0,0 22 16,0-22-16,0 0 0,0 0 16,0 0-16,0 0 0,-21 1 0,-1-1 15,1-21-15,0 0 16,0 0-1,21-21 1,0-1-16,0 1 16,0 0-16,0-21 0,0 21 15,0-1-15,0-20 0,21 21 16,0-21-16,0 20 0,-21-20 0,22 21 16,-1 0-16,-21 0 0,21-1 15,-21 1-15,21 21 0,0-21 16,0 21-16,1 0 15,-1 0 1,0 21-16,-21 0 0</inkml:trace>
  <inkml:trace contextRef="#ctx0" brushRef="#br0" timeOffset="18960.79">23664 3429 0,'0'0'0,"0"-21"0,21 0 0,-21 0 15,0-1-15,0 1 0,0 0 0,0 0 16,0-21-16,0 20 0,0 1 16,0 0-16,-21-21 0,0 21 0,0-1 15,0 22-15,0-21 16,-1 21-16,1 0 0,-21 0 0,21 0 15,-22 21-15,22 1 0,-21-1 16,21 0-16,0 21 0,-22-21 0,22 22 16,-21 20-16,21-20 0,-1-1 15,1 0-15,0 1 0,0-1 0,21-21 16,0 21-16,0-20 0,0-1 0,0 0 16,21 0-16,0 0 0,0-21 15,1 21-15,-1-21 0,21 0 0,-21 0 16,22 0-16,-22 0 0,0 0 15,21 0-15,-21-21 0,22 21 0,-22-21 16,0 0-16,21 0 0,-20 0 16,-1-1-16,0-20 0,0 21 15,0-21-15,-21 20 0,0-20 0,21 0 16,-21 21-16,0-22 0,0 22 16,0 0-16,0 42 31,0 21-31,-21-20 0,21 20 15,-21-21-15,21 21 0,0 1 16,0-22-16,0 21 0,0-21 0,0 1 16,0 20-16,0-21 0,0 0 0,0 0 15,0 1-15,21-22 16,22 0-16,-22 21 0,0-21 16,0 0-16,21 0 0,-20 0 15,20 0-15,-21-21 0,21 21 0,-20-22 16</inkml:trace>
  <inkml:trace contextRef="#ctx0" brushRef="#br0" timeOffset="19448.5">24172 3344 0,'0'0'0,"0"-21"0,0 0 16,-21 42 0,0-21-16,21 21 15,-21 1-15,21-1 0,0 21 0,0-21 16,-21 0-16,21 22 15,0-22-15,0 0 0,-22 21 0,22-20 16,0-1-16,0 0 0,0 0 16,0 0-16,0 0 0,0 1 15,0-1-15,-21-21 32,0-21-17,21-1 1,0 1-16,0 0 0,0 0 15,0 0-15,0-22 0,21 22 0,0-21 16,22 0-16,-22 20 0,0-20 16,21 0-16,1 21 0,-22-22 15,21 22-15,1 0 0,-1 21 16,0 0-16,1 0 0,-22 0 0,0 0 16,21 0-16,-42 21 0,21 21 15,-21-20-15,0-1 0,0 21 0,0-21 16,0 22-16,-21-1 0,21-21 0,-21 0 15,0 22-15,0-22 0,0 0 16,-1 0-16,22 0 0,-21 0 0,0 1 16,0-22-16,21 21 0,-21-21 15</inkml:trace>
  <inkml:trace contextRef="#ctx0" brushRef="#br0" timeOffset="19948.48">25167 3429 0,'0'0'0,"-21"0"0,0-21 15,0 21 1,-1 0-16,1 0 16,0 0-16,0 0 15,0 0-15,0 0 0,-22 0 0,22 21 16,0 0-16,0-21 0,0 21 16,-1 1-16,1-1 0,21 0 15,0 0-15,0 0 0,21 0 16,1-21-1,20 0-15,-21 22 0,0-22 0,22 0 16,-1 21-16,-21-21 0,21 21 16,-20-21-16,20 21 0,-21-21 15,0 21-15,0-21 0,-21 21 0,0 1 16,0-1-16,0 0 16,0 0-16,-21-21 0,0 21 15,-21-21-15,21 0 0,-22 0 16,1 21-16,0-21 0,-1 0 0,1 0 15,21 0-15,-22 0 0,1 0 0,21 0 16,0 0-16,0 0 0,-1 0 16,1 0-16,21-21 31,21 21-31,1-21 16,-1 21-16,0 0 0,21-21 15,-21 21-15</inkml:trace>
  <inkml:trace contextRef="#ctx0" brushRef="#br0" timeOffset="20688.57">25294 3768 0,'0'0'0,"21"0"0,0 0 15,1 0-15,-1 0 16,0 0-16,0-21 0,0-1 0,0 22 15,1-21-15,20 0 16,-21 21-16,0-21 0,22-21 0,-22 20 16,0 1-16,0-21 0,-21 0 15,21-1-15,-21 1 0,0 0 0,0-1 16,0 1-16,0-22 0,0 22 0,0 21 16,0-21-16,21-1 0,-21 22 15,0 0-15,0 0 0,0 0 0,0-1 16,0 44 15,0-1-31,0 0 0,-21 0 0,0 0 16,0 22-16,21 20 0,-21-21 0,0 22 15,-1-1-15,1 1 16,0-1-16,0 1 0,0-1 0,0 1 16,21-1-16,-22 1 0,22-1 0,0 1 15,0-1-15,0 1 0,0-1 16,0 1-16,0-1 0,0 1 0,0-1 15,0 1-15,0-22 0,0 22 16,0-22-16,-21 22 0,21-1 0,0-21 16,0 22-16,-21-22 0,0 1 0,21 20 15,0-21-15,-21-20 16,21 20-16,0-21 0,0 21 0,0-20 16,21-1-16,0-21 0,0 0 15,0 0-15,1 0 0,20-21 0,-21-1 16,21 1-16,1 0 0,-1 0 15,0 0-15,1-22 0,-1 22 0,0-21 16,1 0-16,-22-1 0,21-20 16,-21 20-16,1-20 0,-1 21 0,-21-22 15,0 1-15,0 20 0,-21-20 0,-22-1 16,22 22-16,-21-22 0,-22 22 16,22 0-16,0 21 0,-1-22 0,1 22 15,0 0-15,-1 0 0,22 0 16,0 21-16,21-22 15,-21 22-15,42 0 32,0 0-32,0-21 0,22 21 15,-22 0-15,0 0 0,21 0 16,-21-21-16,22 0 0,-22 21 0,21-21 16,-21 21-16,22-21 0</inkml:trace>
  <inkml:trace contextRef="#ctx0" brushRef="#br0" timeOffset="21092.33">26141 3620 0,'0'0'0,"-21"0"0,42 0 47,0 0-31,0 0-16,21 0 0,-20 0 0,-1 0 15,0-22-15,0 1 0,0 21 16,0-21-16,1 21 0,-1-21 0,0 0 16,0 21-16,-21-21 0,0-1 0,0 1 15,0 0-15,-21 21 16,0 0-16,0 0 16,-1 0-16,1 0 15,0 21-15,-21 0 0,21 1 0,-1 20 16,1-21-16,0 0 0,0 0 15,0 22-15,21-22 0,0 0 0,0 0 16,0 0-16,0 1 0,0-1 16,0 0-16,21-21 0,0 0 15,0 0-15,22 0 0,-22 0 16,0 0-16,0 0 0,0 0 16,22 0-16,-22 0 0,0-21 0,0 21 15,0-21-15,0 21 0,-21-22 0,22 1 16</inkml:trace>
  <inkml:trace contextRef="#ctx0" brushRef="#br0" timeOffset="21440.13">26564 3577 0,'0'0'16,"0"-21"-16,0 0 0,0 0 0,0 0 0,0-1 15,0 1-15,21 0 0,0 21 16,-21-21-16,22 0 0,-1 0 0,0 21 16,0 0-16,0-22 0,22 22 15,-22 0-15,0 0 0,0 22 0,21-1 16,-20 0-16,-22 0 0,21 21 0,-21-20 15,0 20-15,0-21 0,0 21 16,0 1-16,0-22 0,0 21 0,0-21 16,-21 1-16,21-1 0,0 0 15,-22-21-15,1 21 0,0-21 16,0 0 0,0 0-16,0 0 15,21-21-15,0 0 0,0 0 16,0-1-16,0 1 0,0 0 15,0 0-15,0 0 0,21-22 0,0 22 16,0-21-16,0 21 0,0 0 16,1-1-16,-22 1 0,21 0 0,0 0 15,0 21-15,0 0 0,-21-21 16,21 21-16,-21-21 0,22 21 16,-22-22-16,21 22 0</inkml:trace>
  <inkml:trace contextRef="#ctx0" brushRef="#br0" timeOffset="21916.92">28257 2985 0,'0'-22'15,"0"44"-15,0-65 0,0 22 0,0 0 0,0 0 16,0-22-16,0 22 0,22 0 15,-22 0-15,0 0 0,0 42 32,0 0-32,0 21 15,0 1-15,-22-1 0,22 0 0,-21 22 16,0-1-16,0 1 0,0-1 16,0 1-16,-1-1 0,1 1 0,0-22 15,21 1-15,0-1 0,-21 0 16,21 1-16,0-22 0,0 0 0,0 0 15,0 0-15,0 0 0,0 1 16,21-22 0,0 0-16,0 0 15,-21-22-15,22 1 0,-1 0 0,0 0 16</inkml:trace>
  <inkml:trace contextRef="#ctx0" brushRef="#br0" timeOffset="22648.5">28681 2963 0,'21'-21'16,"-42"42"-16,42-84 0,-21 42 0,21 0 0,-21-1 16,-21 44-1,0-1 1,21 0-16,-21 21 0,-1-21 16,1 22-16,21-1 0,-21 22 0,21-22 15,-21 21-15,0 1 0,21-1 16,0 1-16,-21-22 0,21 1 15,-22-1-15,22 0 0,0 1 16,0-22-16,0 21 0,0-21 0,0 0 16,0 1-16,0-44 31,0 1-15,0 0-16,0 0 0,0-21 15,0 20-15,22-20 0,-1 21 0,0-21 16,0-1-16,0 1 0,0 21 15,1 0-15,-1-22 0,0 43 0,0-21 16,-21 0-16,21 21 16,0 0-16,-21 21 15,0 0-15,22 0 16,-22 1-16,21-1 0,-21 0 0,0 0 16,0 0-16,0 0 0,21 22 15,-21-22-15,21 0 0,-21 0 0,21 0 16,-21 1-16,21-1 0,1 0 0,-1-21 15,0 21-15,0-21 16,0 0-16,22 0 0,-22 0 0,0 0 16,0 0-16,21 0 0,-20-21 15,20 0-15,-21 21 0,21-21 0,-20-1 16,20 1-16,-21 0 16,0 0-16,0-21 0,1 20 0,-1-20 15,-21 21-15,0-21 0,0 20 16,0 1-16,0 0 0,0 0 0,-21 21 15,-1 0-15,1 0 16,-21 21-16,21 0 0,0 0 0,-1 1 16,-20 20-16,21-21 0,21 21 15,0-20-15,0 20 0,0-21 0,0 21 16,0-20-16,0-1 0,21 0 16,0 0-16,0-21 0,22 21 0,-22-21 15,0 0-15,21 21 0,-20-21 0,20 0 16,-21 0-16,21 0 15,-20 0-15,-1 0 0,21-21 0,-21 21 16,-21-21-16,21 0 0,1 0 16,-22 0-16,0-1 0,0 1 0,0-21 15</inkml:trace>
  <inkml:trace contextRef="#ctx0" brushRef="#br0" timeOffset="22895.87">28109 3217 0,'-21'22'0,"42"-44"0,-21 44 32,21-22-32,1 0 0,-1 0 0,0 0 15,21 0-15,1 0 0,-22 0 16,21 0-16,0-22 0,1 22 0,-22 0 15,21 0-15,1 0 0,-1 0 16,-21-21-16,21 21 0,1 0 0,-22 0 16,21 0-16,-21 0 0,22-21 0</inkml:trace>
  <inkml:trace contextRef="#ctx0" brushRef="#br0" timeOffset="23628.97">31073 3725 0,'-22'0'31,"22"-21"-31,0 0 16,0 0-16,0 0 16,0 0-16,0-1 0,0 1 15,0 0-15,0-21 0,0 21 16,0-1-16,0 1 0,0-21 16,0 21-16,-21 0 0,-21-22 0,21 22 15,0 0-15,-22 0 0,22 0 16,-21-1-16,-1 22 0,1 0 0,0 0 15,-1 0-15,1 22 0,0-1 16,-1 0-16,1 21 0,0-21 0,21 22 16,-22-1-16,22 0 15,21 1-15,0-22 0,0 21 0,0-21 16,0 22-16,0-22 0,21 0 16,0 0-16,1 0 0,20 1 0,-21-1 15,21-21-15,1 0 0,-1 0 16,0 0-16,1 0 0,-1 0 0,0 0 15,1 0-15,-1-21 0,0-1 16,-20 1-16,20 0 0,0 0 0,-21-21 16,1-1-16,-1 1 0,21 0 15,-21-22-15,0 22 0,-21-22 16,22 1-16,-1 20 0,0-20 16,-21 21-16,0-22 0,0 43 0,21-21 15,-21 20-15,0 1 0,0 0 16,-21 42-1,0-21-15,0 43 0,-1-22 16,1 21-16,-21 0 0,21 22 0,0-22 16,-1 22-16,1-22 0,0 22 15,21-22-15,0 0 0,0 1 0,-21-1 16,21 0-16,0-21 0,0 22 16,0-22-16,0 0 0,0 0 0,0 0 15,21 1-15,-21-1 16,21-21-16,0 21 0,1-21 15,-1 0-15,0 0 0,0 0 16,21 0-16,-20 0 0,20 0 0</inkml:trace>
  <inkml:trace contextRef="#ctx0" brushRef="#br0" timeOffset="24852.27">31771 3408 0,'0'-21'0,"0"42"16,0-63-16,0 20 0,0 1 0,0 0 15,-21 21-15,0 0 0,0 0 16,-1 0-16,1 0 16,-21 0-16,21 21 0,-22 0 0,22 1 15,-21-1-15,0 0 0,20 21 16,-20 1-16,21-22 0,0 21 0,0-21 16,-1 22-16,1-22 0,21 0 15,0 21-15,0-21 0,0 1 16,0-1-16,21-21 15,1 21-15,-1-21 0,0 0 0,0 0 16,0 0-16,0 0 0,22-21 16,-22 21-16,0-21 0,0-1 0,22 1 15,-22 0-15,0 0 0,0-21 16,0-1-16,0 22 0,1-21 16,-1-1-16,0 1 0,0 21 15,0-21-15,-21 20 0,0 1 0,21 21 16,-21 21-1,0 1-15,0-1 16,0 0-16,0 21 0,0-21 16,0 22-16,0-22 0,0 21 15,0-21-15,0 1 0,0 20 0,0-21 16,0 0-16,0 0 0,22-21 16,-22 22-16,21-22 0,0 0 0,0 0 15,0 0-15,0 0 16,1 0-16,-1 0 0,0 0 15,0-22-15,0 1 0,0 0 16,1-21-16,-1-1 0,0 22 0,0-42 16,-21 20-16,21 1 0,0-21 15,-21-1-15,0 22 0,0-22 0,22 22 16,-22-22-16,0 22 0,0 0 16,0 21-16,0-22 0,0 22 15,0 0-15,0 0 0,0 0 0,-22 21 31,22 21-31,-21 0 0,21 0 16,0 21-16,0-20 0,0 20 16,-21 0-16,21 22 0,-21-22 15,21 22-15,0-22 0,0 21 16,0-20-16,0 20 0,0-20 0,0-1 16,0 0-16,0 1 0,0-1 15,0 0-15,0-21 0,0 1 16,0-1-16,0 0 0,21 0 0,0 0 15,0-21-15,1 0 0,-1 0 16,0 0-16,0 0 0,21 0 0,-20 0 16,20 0-16,0-21 0,1 21 15,-22-21-15,21 0 0,0-22 0,-20 22 16,-1-21-16,21 21 0,-21-22 16,-21 1-16,21 21 15,-21-21-15,0 20 0,0-20 0,0 21 16,0 0-16,-21 21 15,0 0-15,0 21 0,0-21 16,0 21-16,-1 0 0,-20 22 16,21-22-16,0 0 0,0 21 15,-1-21-15,1 1 0,21-1 0,0 21 16,-21-21-16,21 0 0,0 1 16,0-1-16,0 0 15,21-21-15,0 0 16,1 0-16,-1 0 15,0 0-15,0-21 16,21 0-16,-20 21 0,-1-22 16,0 1-16,0 0 0,-21-21 0,21 21 15,0-1-15,1 1 0,-22 0 16,0 42 15,0 0-31,0 1 0,0-1 16,0 0-16,-22 0 0,22 0 0,0 0 15,0 1-15,0-1 16,0 0-16,0 0 0,0 0 16,22-21-16,-1 21 0,0-21 15,0 0-15,0 0 16,0 0-16,1 0 0,-1 0 0,0 0 16,0 0-16,0 0 0,-21-21 15,21 0-15,1 0 0,-1 0 0,0 0 16,-21-1-16,21 1 0,-21 0 15</inkml:trace>
  <inkml:trace contextRef="#ctx0" brushRef="#br0" timeOffset="25174.09">31835 3090 0,'0'0'0,"-22"0"0,22-21 0,0 0 15,22 0 1,20 21-16,-21 0 0,21-21 16,1 21-16,20 0 0,-20 0 0,20 0 15,-21 0-15,22 0 16,-22 0-16,22 0 0,-22 0 15,22 0-15,-22 0 0,-21 0 0,21 0 16,-20 0-16,20 0 0,-21 0 16,0 0-16</inkml:trace>
  <inkml:trace contextRef="#ctx0" brushRef="#br0" timeOffset="56428.96">2498 6710 0,'-22'0'15,"1"0"-15,21 21 16,-21-21-1,0 0-15,0 0 16,0 0 0,-1 0-1,22 21 1,-21-21-16,0 0 16,0 0-1,0 0 1,0 0-16,-1 0 15,1 0 1,0 0 0,0 0-1,0 0-15</inkml:trace>
  <inkml:trace contextRef="#ctx0" brushRef="#br0" timeOffset="60240.66">6159 6498 0,'0'-21'31,"0"0"16,0 0-31,22 21-1,-22-21 1,0-1 31,21 1-32</inkml:trace>
  <inkml:trace contextRef="#ctx0" brushRef="#br0" timeOffset="61357.32">6286 6308 0,'0'-21'78,"-21"-1"-47,21 1-31,0 0 16,-21 21-1,0 0 17,21-21-32,-21 21 62,0 0-46,21 21-16,0 0 15,0 0 1,0 1-16,-22-1 16,22 0-16,0 0 15,0 0-15,0 0 0,0 1 0,0-1 16,0 0-16,0 0 0,0 0 0,0 0 16,0 1-16,0 20 0,0-21 15,0 0-15,0 0 0,0 1 0,0-1 16,0 21-16,0-21 0,0 0 0,0 1 15,0-1-15,0 0 0,0 0 16,0 0-16,0 0 0,0 1 0,0-1 16,0 0-16,0 0 0,0 0 15,0 0-15,0 1 0,0-1 16,0 0-16,0 0 0,0 0 16,0 0-16,0 1 15,0-1-15,0 0 0,0 0 0,0 0 16,0 0-16,0 1 0,0 20 0,-21-21 15,21 0-15,0 0 0,0 1 16,0-1-16,0 0 0,0 0 0,0 0 16,0 0-16,0 1 0,0-1 0,0 21 15,0-21-15,-21 0 0,21 1 16,0-1-16,0 0 0,0 0 0,0 0 16,0 0-16,0 1 0,-21 20 0,21-21 15,0 0-15,0 0 0,0 1 0,0-1 16,0 21-16,0-21 15,0 0-15,0 1 0,0 20 0,0-21 16,0 0-16,0 22 0,0-22 0,0 0 16,0 21-16,0-21 0,0 1 15,0 20-15,0-21 0,0 0 0,0 0 16,0 22-16,-21-22 0,21 0 0,0 0 16,-21 0-16,21 1 0,0 20 0,0-21 15,0 0-15,0 0 0,0 1 16,-22-1-16,22 0 0,0 0 0,0 0 15,-21 0-15,21 1 0,0-1 0,0 0 16,0 0-16,0 0 0,0 0 16,0 1-1,0-44 17,0 1-32,0 0 15,0 0-15,0-21 0,0 20 0,0-20 16,0-21-16,0 20 0,0-20 0,0 20 15,21-20-15</inkml:trace>
  <inkml:trace contextRef="#ctx0" brushRef="#br0" timeOffset="63375.6">6265 6329 0,'0'0'16,"-21"0"-16,21-21 0,0 0 16,-21 21-16,0-22 15,0 1 1,-1 0-1,44 0 64,-1 21-79,0 0 15,0 0-15,0 0 0,0 0 16,1 0-16,20-21 15,-21 21-15,0 0 0,22 0 0,-1 0 16,-21 0-16,21 0 0,22 0 16,-22-21-16,1 21 0,-1 0 0,21 0 15,-20 0-15,20 0 0,-20 0 16,20 0-16,1 0 0,-22 0 16,21 0-16,-20 0 0,20 0 0,1 0 15,20 0-15,-20 0 0,21 0 16,-22 0-16,22 0 0,-1 0 0,1 0 15,-21 0-15,20 0 0,1 0 0,-22 0 16,22 0-16,-21 0 0,-1 0 16,22 0-16,-22 0 0,1 0 0,20 0 15,-20 0-15,-1 0 0,1 0 16,-22 0-16,22 0 0,-1 0 0,-20 0 16,20 0-16,-21 0 0,1 0 0,-1 0 15,0 0-15,-20 0 16,20 0-16,-21 0 0,21 0 0,-20 0 15,20 0-15,-21 0 0,0 0 0,0 0 16,1 0-16,-1 0 16,-21 21-16,21-21 0,0 0 0,-21 21 15,21 0 1,-21 0 0,0 0-16,0 1 15,0-1-15,0 0 0,0 0 0,0 0 16,0 0-16,-21 1 0,21 20 15,0-21-15,0 21 0,0-20 0,-21 20 16,21-21-16,-21 21 0,21-20 16,-21 20-16,21 0 0,0-21 15,0 22-15,0-22 0,0 0 0,0 21 16,-22-20-16,22 20 0,0-21 0,0 21 16,0-20-16,0-1 0,0 21 15,0 0-15,0-20 0,0 20 0,0-21 16,0 21-16,0 1 0,0-22 0,0 21 15,0-21-15,0 22 0,0-22 16,0 21-16,0-21 0,0 22 0,0-22 16,0 21-16,0-21 0,0 22 0,0-22 15,-21 21-15,21-21 0,0 22 16,0-22-16,0 21 0,0 1 16,0-22-16,0 21 0,0 0 0,0 1 15,0-22-15,0 21 0,0 1 16,0-1-16,0-21 0,0 21 0,0 1 15,-21-22-15,21 21 0,0 1 0,0-22 16,0 21-16,0-21 0,0 22 0,0-22 16,0 0-16,0 21 0,0-21 15,0 22-15,0-22 0,0 21 0,0-21 16,0 1-16,0 20 0,0-21 0,-21 0 16,21 0-16,0 1 0,0-1 15,0 0-15,0 0 0,0 0 16,0 0-16,0 1 15,0-1-15,0 0 16,-21-21-16,0 21 16,21 0-1,-22-21-15,1 0 16,21 21-16,-21-21 0,0 22 16,0-22-16,0 0 15,-1 0-15,1 0 16,0 0-16,0 21 0,0-21 0,-22 0 15,22 0-15,-42 0 0,20 0 0,1 0 16,-21 0-16,20 0 0,-20 0 0,-1 0 16,22 0-16,-22 0 15,22 0-15,-21 0 0,20 0 0,1 0 16,0 0-16,-22 0 0,22 0 0,-1 0 16,1 0-16,-21 0 0,20 0 0,1 0 15,-22 0-15,22 21 0,-21-21 16,-1 0-16,22 0 0,-22 0 0,22 0 15,-22 0-15,22 0 0,-21 0 0,20 0 16,1 0-16,0 0 0,-1 0 0,1 0 16,0 0-16,-1 21 0,1-21 15,0 0-15,-1 0 0,1 0 0,-22 0 16,22 0-16,0 0 0,-1 0 0,1 0 16,21 0-16,-21 0 0,-1 0 15,22 0-15,-21 0 0,21 0 16,-22-21-16,22 21 0,-21 0 0,21 0 15,-1 0-15,-20 0 0,21 0 0,0 0 16,0-21-16,-22 21 0,22 0 16,0 0-16,0 0 0,0 0 0,-1 0 15,1 0-15,0 0 0,0 0 0,0 0 16,0 0-16,-1 0 0,1 0 16,0 0-1,0 0-15,0 0 16,0 0-16,-1 0 15,1 0 1,0 0 31,21-21 47,-21 21-79,21-22 32</inkml:trace>
  <inkml:trace contextRef="#ctx0" brushRef="#br0" timeOffset="70568.36">6667 5398 0,'0'0'0,"0"-22"0,0 1 15,0 0-15,-21 0 16,21 0-16,0 0 0,0-1 15,0 1-15,0 0 16,-21 21 0,21 21-1,0 0-15,0 1 0,0 20 16,0 0-16,0 1 0,0-1 16,0 21-16,0-20 0,0 20 15,0 1-15,0-1 0,0-20 0,0 20 16,0-21-16,-21 1 0,21-1 0,0-21 15,0 22-15,0-22 0,0 0 16,0 0-16,0 0 0,0 0 16,0-42 15,0 0-15,0 0-16,0 0 15</inkml:trace>
  <inkml:trace contextRef="#ctx0" brushRef="#br0" timeOffset="71048.08">6604 5376 0,'0'0'15,"0"-21"16,21 0-15,0 21-16,0 0 0,1-21 16,20 21-16,-21-21 0,21 21 15,-20-21-15,20 21 0,0-22 0,1 22 16,-22 0-16,21-21 0,-21 21 16,22 0-16,-22 0 0,0 0 0,0 0 15,0 21-15,0 1 16,-21-1-16,0 21 0,0-21 15,0 22-15,0-1 0,22 0 0,-22 1 16,0 20-16,0-21 0,0 22 16,0-22-16,0 1 0,0-1 0,0 0 15,0-21-15,0 22 0,0-22 16,0 21-16,0-21 0,0 1 16,0-1-16,0 0 0,0 0 0,0 0 15,0 0-15,0 1 16,-22-22-16,22 21 15,-21-21 17,21-21-32,0-1 15,-21 22-15,21-21 0,0 0 0,0 0 16,0 0-16,-21 0 0</inkml:trace>
  <inkml:trace contextRef="#ctx0" brushRef="#br0" timeOffset="71596.28">6752 5503 0,'0'-21'16,"0"0"-16,21 0 15,0 21-15,1-21 16,-1 21-16,0 0 16,0-21-16,0 21 0,0 0 0,1-22 15,20 22-15,-21 0 0,0 0 0,0 0 16,1 0-16,-22 22 31,0-1-31,-22 0 0,1 0 16,0 0-16,0 22 0,-21-22 0,20 0 15,-20 21-15,21-21 0,-21 22 0,20-22 16,22 0-16,-21 0 16,21 0-16,21-21 15,1 0 1,-1 0-16,21 0 0,-21 0 16,22 0-16,-22 0 0,21 0 0,0-21 15,-20 0-15,20 21 0,-21 0 16,21 0-16,-20 0 0,-22 21 15,0 0-15,-22 1 16,1-1-16,-21 0 16,21 0-16,-22 0 0,22 0 0,-21 1 15,0-1-15,20 0 0,1 0 16,0-21-16,21 21 0,-21-21 0,42 0 16,0 0-1,0 0-15,1 0 0,-1 0 16,0 0-16,21 0 0</inkml:trace>
  <inkml:trace contextRef="#ctx0" brushRef="#br0" timeOffset="76084.81">8276 5292 0,'0'21'31,"0"21"-31,0-21 16,0 22-16,0-22 0,0 42 0,0-20 16,-21-1-16,0 22 0,0-22 15,-1 21-15,1-20 0,0-1 0,-21 22 16,21-22-16,-22-21 0,22 21 15,0-20-15,0 20 0,0-42 0,-1 21 16,1 0-16,0-21 0,21-21 31,0 0-31,0 0 0,0 0 16,0-1-16,0 1 0,0 0 16,0 0-16,0 0 0,21 0 15,-21-1-15,21 22 0,1 0 0,-1 0 16,0 0-16,0 0 0,0 0 15,0 22-15,22-1 0,-22 0 0,0-21 16,0 21-16,0 0 0,1 0 0,-1-21 16,0 22-16,0-22 0,0 0 15,0 0-15,1 0 0,-1 0 16,0 0-16,0 0 0,0-22 16,-21 1-1,21 0-15</inkml:trace>
  <inkml:trace contextRef="#ctx0" brushRef="#br0" timeOffset="76368.64">8848 5440 0,'0'0'0,"0"21"31,0 0-31,0 0 0,0 22 0,0-22 15,0 21-15,0 1 0,0-1 0,0 0 16,0 1-16,0 20 16,-22-21-16,1-20 0,21 20 0,-21 0 15,0-21-15,21 22 0,0-22 0,0 0 16,-21 0-16,21 0 16,0-42 15,21 0-31,0 0 0,-21 0 15,0 0-15,0-1 0,0-20 0,0 21 16</inkml:trace>
  <inkml:trace contextRef="#ctx0" brushRef="#br0" timeOffset="76644.49">8784 5440 0,'0'0'0,"21"0"0,106-42 16,-84 20-1,-1 22-15,0-21 0,1 21 0,-1 0 16,0 0-16,-21 0 0,1 21 0,-1 1 16,0-1-16,-21 0 0,0 0 15,0 0-15,0 22 0,-21-22 0,0 21 16,-22-21-16,1 22 0,21-22 16,-22 21-16,1-21 0,0 0 0,21 1 15,-22-1-15,22 0 0,21 0 0,0 0 16,0 0-1,21-21 1,0 0-16,1 0 0,20 0 0,-21 0 16,21 0-16,1 0 0</inkml:trace>
  <inkml:trace contextRef="#ctx0" brushRef="#br0" timeOffset="77173.31">11536 6625 0,'0'0'0,"0"-21"0,0 0 0,-21 0 16,21 0-16,-22-1 0,22-20 15,-21 21-15,0 0 0,21-22 0,0 22 16,-21 0-16,21 0 0,-21 0 16,21 0-16,-21 21 0,21-22 0,0 44 46,0 20-46,0 0 0,0 22 0,0-1 16,0 1-16,0 20 0,0 1 16,0 21-16,21-21 0,-21 20 0,0 1 15,0 21-15,0-21 0,0 0 0,0 21 16,0-21-16,0 21 0,-21 0 16,21-21-16,-22-1 0,1 1 0,0 0 15,0 0-15,21-21 0,-21-1 0,0 1 16,-1 0-16,1-22 0,21-21 0,0 1 15,0-1-15,-21 0 0,21-20 16,0-44 0,0 1-16,0 0 15,0-21-15,0-22 0,0 22 0,21-22 16,-21-20-16,0 20 0</inkml:trace>
  <inkml:trace contextRef="#ctx0" brushRef="#br0" timeOffset="78016.45">11345 6583 0,'0'0'0,"0"-21"15,0 0-15,0-1 0,-21 1 16,21 0-16,0 0 0,0 0 15,21 21-15,0-21 0,1 21 0,-1-22 16,21 22-16,22-21 0,-1 0 16,1 21-16,20-21 0,22 0 0,0 21 15,21-21-15,-21-1 0,21 22 16,21-21-16,0 0 0,0 21 16,0-21-16,22 21 0,-22-21 0,0 0 15,0 21-15,0-22 0,-21 22 16,22 0-16,-22-21 0,0 21 0,-22 0 15,1-21-15,0 21 0,-21 0 0,-1 0 16,1 0-16,0 0 0,-22 0 16,1 0-16,-1 0 0,-20 0 0,-1 0 15,0 0-15,1 0 0,-22 0 0,0 0 16,0 0-16,0 0 0,0 0 16,-21 21-1,0 0-15,0 1 0,0-1 16,0 21-16,0 0 0,-21 22 15,0-22-15,0 22 0,21-1 0,0 22 16,-21-22-16,21 1 0,-21-1 16,21 1-16,0 21 0,0-22 0,0 1 15,0 20-15,0-20 0,0 20 0,21-20 16,-21-1-16,21 1 0,-21-1 0,0 1 16,0-1-16,21 1 0,0-1 15,-21 1-15,21-1 0,-21-20 0,0 20 16,0 1-16,0-22 0,0 22 0,0-22 15,0 21-15,0-20 0,0-1 16,0 0-16,0-20 0,0 20 0,-21 0 16,0-21-16,21 22 0,-21-22 15,0 0-15,0 0 0,-1 0 0,1 1 16,0-1-16,-21 0 0,21-21 16,-22 21-16,1 0 0,0-21 0,-1 21 15,1 1-15,-22-22 0,-20 21 0,-1 0 16,0-21-16,-20 21 0,-1 0 0,0-21 15,-21 21-15,-21 1 0,0-1 0,-1-21 16,-20 21-16,21 0 0,-21 0 16,20 0-16,1 1 0,0-1 15,0 0-15,21 0 0,0-21 0,0 21 16,21-21-16,0 0 0,22 21 0,-22-21 0,21 0 16,22 0-16,-22 0 15,21 0-15,1 0 0,21-21 0,-1 21 16,22-21-16,0 21 0,0-21 0,21 0 15,0 0-15,0-22 0,0 22 0,0-21 16,0 21-16,0-43 0,0 22 0,21-1 16,0-20-16</inkml:trace>
  <inkml:trace contextRef="#ctx0" brushRef="#br0" timeOffset="78496.02">11959 5440 0,'0'0'0,"21"0"0,0 0 16,-21 21 15,0 21-31,0-20 0,0 20 16,0 0-16,0 1 0,0 20 15,0-21-15,0 1 0,0-1 16,0 0-16,0 1 0,0-22 16,0 21-16,0-21 0,0 1 0,0-1 15,0 0-15,0 0 0,0 0 16,0-42-1,22 21 1,-1-21-16</inkml:trace>
  <inkml:trace contextRef="#ctx0" brushRef="#br0" timeOffset="78759.87">12467 5419 0,'0'21'31,"0"0"-31,0 0 0,0 0 0,0 1 16,0 20-16,0 0 0,0-21 15,0 22-15,0-1 0,0 0 0,0-20 16,0 20-16,-21 0 0,21-21 16,0 22-16,0-22 0,0 0 0,0 0 15,0 0-15,0 1 0,0-1 16,-21-21 15,0 0-15,-1 0-16</inkml:trace>
  <inkml:trace contextRef="#ctx0" brushRef="#br0" timeOffset="78953.75">11832 5990 0,'0'0'0,"-21"0"0,21-21 0,21 0 16,0 21-1,0-21-15,22 21 0,-1 0 0,-21-21 16,22 21-16,-1 0 0,0-22 16,1 22-16,-1 0 0,0-21 0,1 0 15,-1 21-15,0-21 0,1 21 0,-1-21 16,0 0-16,1 21 16,-1-22-16,0 22 0,1-21 0,-22 0 15,21 21-15,-21-21 0</inkml:trace>
  <inkml:trace contextRef="#ctx0" brushRef="#br0" timeOffset="79227.82">13208 5398 0,'0'0'16,"-21"0"-16,0 0 0,-1 0 15,22 21 1,0 0-16,-21 0 0,21 0 0,0 22 15,-21-22-15,21 21 0,0 0 0,0 1 16,0-1-16,0 0 0,-21 1 16,21-1-16,0 0 0,0 1 0,0-22 15,0 21-15,0-21 0,-21 1 16,21-1-16,0 0 0,0 0 0,0 0 16,0 0-16,-21-21 0,21 22 15,0-44 16</inkml:trace>
  <inkml:trace contextRef="#ctx0" brushRef="#br0" timeOffset="79523.92">13039 5419 0,'63'-64'15,"-126"128"-15,168-149 0,-83 64 16,20 21-16,0-21 0,1 21 0,-1 0 16,0 0-16,1 0 0,-1 0 0,0 0 15,1 21-15,-22 0 16,21 0-16,-21 22 0,0-22 0,1 21 16,-22-21-16,0 22 0,0-1 0,-22 0 15,1-21-15,0 22 0,-21-1 16,21-21-16,-22 0 0,1 22 0,-22-22 15,22 0-15,0 0 0,21-21 0,-22 21 16,1 1-16,0-22 0,20 0 16,-20 0-16,21 0 0,-21 21 0,20-21 15</inkml:trace>
  <inkml:trace contextRef="#ctx0" brushRef="#br0" timeOffset="80319.7">8975 6943 0,'0'-21'47,"0"-1"-31,0 1-16,0 0 15,0 0-15,0 0 16,0 0-16,0-1 0,21 1 0,0 0 16,-21 0-16,21 0 0,0-22 15,0 22-15,1-21 0,-1 21 0,21-22 16,-21 1-16,22 0 0,-1-1 0,21 22 16,-20-21-16,41 0 0,1 20 15,0 1-15,-1-21 0,22 21 16,0 0-16,0-1 0,-21 22 0,20 0 15,1 0-15,-21 0 0,21 0 16,-22 22-16,1-22 0,0 42 0,-1-21 16,-20 21-16,21 1 0,-22-1 15,1 22-15,-22-1 0,0 1 0,1-22 16,-1 21-16,0 1 0,-21-1 0,1 1 16,20-22-16,-21 22 0,0-22 0,0 0 15,1 1-15,-1-22 0,-21 21 16,0-21-16,21 1 0,-21 20 0,21-42 15,-21 21-15,0 0 0,0 0 16,-21-21 31,0 0-47,0-21 0,-1 21 16,1-21-16,0 0 0</inkml:trace>
  <inkml:trace contextRef="#ctx0" brushRef="#br0" timeOffset="80616.53">11239 7070 0,'0'42'32,"0"-21"-32,0 0 15,0 1-15,0-1 0,22 21 0,-22-21 16,0 0-16,21 1 0,0-1 0,0 0 15,-21 0-15,21-21 0,0 21 16,-21 0-16,22-21 0,-1 0 16,0 0-16,0 0 0,0 0 15,0-21-15,1 21 0,-1-21 0,0 0 16,0 0-16,0 0 0,0-1 16,-21 1-16,22-21 0,-1 21 15,-21 0-15,0-22 0,0 22 0,21 0 0,-21 0 16,0-22-16,0 22 15,0 0-15,0 0 0,-21 0 16</inkml:trace>
  <inkml:trace contextRef="#ctx0" brushRef="#br0" timeOffset="81044.19">8784 6858 0,'0'0'0,"-42"-21"0,21 21 15,21-21-15,0 42 47,0 0-47,0 0 0,0 22 0,0-22 16,0 21-16,0-21 0,0 22 16,0-1-16,0-21 0,21 21 15,0-20-15,0-1 0,0 0 0,0 0 16,1 0-16,-1-21 0,0 0 0,0 0 15,21 0-15,-20 0 0,-1 0 16,21 0-16,-21 0 0,22 0 0,-22 0 16,21 0-16,-21-21 0,22 21 0,-22-21 15,21 21-15,-21-21 0,0 21 16,22 0-16</inkml:trace>
  <inkml:trace contextRef="#ctx0" brushRef="#br0" timeOffset="81218.61">9800 7832 0,'0'0'16</inkml:trace>
  <inkml:trace contextRef="#ctx0" brushRef="#br0" timeOffset="81360.52">10350 7768 0,'106'0'16,"-85"-21"0,1 21-16,-1 0 0,0 0 0,0 0 15,0 0-15,-21-21 16,-21 21-1</inkml:trace>
  <inkml:trace contextRef="#ctx0" brushRef="#br0" timeOffset="81708.33">10414 7684 0,'-21'0'16,"21"21"-1,-21-21-15,21 21 0,0 0 16,0 0-16,0 0 15,0 1-15,0-1 0,0 0 16,0 0-16,0 0 0,21 0 0,0 1 16,0-1-16,-21 0 0,0 21 0,0-21 15,21 1-15,-21-1 0,0 0 0,0 0 16,0 0-16,0 0 0,0 1 16,0-1-16,0 0 15,0 0-15,-21-21 0,0 0 0,21 21 16,-21-21-16,0 0 0,-1 0 0,1 0 0,0 0 15,0 0-15,0 0 16,0-21-16,-1 21 0,1 0 0,21-21 16,-21 21-16,21-21 0,0 0 15,0-1 1,0 1 0,21 21-16,0-21 0,1 0 15,-1 21-15,0 0 0</inkml:trace>
  <inkml:trace contextRef="#ctx0" brushRef="#br0" timeOffset="82120.41">11049 7789 0,'0'0'0,"21"-21"15,-21 0-15,-21 21 31,0 0-31,0 0 0,-22 0 0,22 0 16,0 0-16,0 0 0,0 21 16,-22 0-16,22-21 0,0 22 0,0-1 15,21 0-15,-21 0 16,21 0-16,0 0 16,21 1-16,0-22 15,0 0-15,0 0 0,0 21 0,1-21 16,-1 0-16,21 0 0,-21 0 0,0 21 15,22-21-15,-22 0 0,0 21 0,0-21 16,0 21-16,1-21 0,-22 21 16,21-21-16,-21 22 0,0-1 15,0 0-15,-21-21 0,-1 21 0,1 0 16,0-21-16,-21 21 0,21 1 0,-1-22 16,1 21-16,-21-21 0,21 0 15,0 0-15,-1 0 0,1 0 16,0 0-16,0 0 0,21-21 15,-21-1 1,21 1-16</inkml:trace>
  <inkml:trace contextRef="#ctx0" brushRef="#br0" timeOffset="113380.93">7302 6879 0,'0'0'0,"-84"-21"15,63 21-15,-1 0 16,1 0-16,0 0 15,0 0-15,0 0 16,0 0-16,42 0 47,0 0-47,21 0 0,1 0 16,-1 0-16,0 0 0,22 0 0,-1 0 15,22 0-15,0 0 0,-1 0 16,22 0-16,0 0 0,0 0 0,-22-21 15,22 21-15,-21 0 0,0 0 16,20 0-16,-20 0 0,-21 0 16,20 0-16,-20 0 0,-1 0 0,1 0 15,-22 0-15,0 0 0,1 0 16,-22 0-16,21 0 0,-21 0 0,1 0 16,-44 0 15,1 0-16,0 0-15,0 0 0,-21 0 16,-1 0-16,22 0 0,-21 0 0</inkml:trace>
  <inkml:trace contextRef="#ctx0" brushRef="#br0" timeOffset="113843.91">7197 7303 0,'0'0'0,"21"0"47,0 0-47,0 0 0,21 0 15,1 0-15,-1 0 0,22 0 16,-1 0-16,22 0 0,-1 0 0,-20 0 16,42 0-16,-22 0 0,1 0 15,-21-22-15,20 22 0,1 0 0,-22 0 16,1 0-16,-1 0 0,1 0 0,-1 0 15,-20 0-15,-1 0 0,0 0 16,1 0-16,-1 22 0,-21-22 16,0 0-16,1 0 0,-1 0 15,0 0 1,-21 21 0,-21-21-1,0 0-15,-1 0 16,1 21-16</inkml:trace>
  <inkml:trace contextRef="#ctx0" brushRef="#br0" timeOffset="114582.14">7387 8043 0,'0'0'0,"-21"0"0,21 22 0,0-1 15,21-21 16,0 0-31,0 0 0,22 0 0,-1 0 16,0 0-16,22 0 0,-1 0 16,1 0-16,-1 0 0,22 0 0,-21 0 15,20-21-15,-20 21 0,-1 0 0,1 0 16,-1 0-16,1 0 0,-22 0 16,22 0-16,-22 0 0,21 0 0,-20 0 15,-1 0-15,-21 0 0,22 0 0,-22 0 16,21 0-16,-21 0 0,0 0 15,1 0-15,-22 21 16,21-21-16,-21-21 313,0-1-298</inkml:trace>
  <inkml:trace contextRef="#ctx0" brushRef="#br0" timeOffset="122789.39">10308 7705 0,'0'0'0,"-21"0"0,0 0 0,0 21 16,-1-21-16,1 0 15,0 0-15,0 21 0,0-21 16,0 0-16,-1 0 15,1 0-15,0 0 0,0 0 16,0 0-16,0 0 0,-1 0 16,22 21-1,22-21 1,20-21 0,-21 21-16,21 0 0,-20-21 0,20 21 15,0 0-15,-21-21 0,22 21 16,-1 0-16,-21 0 0,22-21 0,-1 21 15,-21-22-15,21 22 0,-20 0 0,20 0 16,-21 0-16,0-21 0,0 21 16,1 0-16,-1 0 0</inkml:trace>
  <inkml:trace contextRef="#ctx0" brushRef="#br0" timeOffset="140208.16">6794 11726 0,'0'-21'47,"0"0"-15,0 42 30,0 0-62,22 1 0,-22-1 0,21 21 16,-21 0-16,21 1 0,0 20 15,-21-20-15,21 41 0,0-20 0,-21-1 16,22 22-16,-22-22 0,21 22 0,-21 0 16,0-1-16,0-20 15,0 21-15,0-22 0,0 22 0,0-22 16,0 1-16,0-22 0,-21 0 0,21 1 15,-22-1-15,22 0 0,-21-20 16,21 20-16,0-21 0,0 0 0,0 0 16,0 1-16,-21-22 0,21 21 15,-21-21-15,21-21 16,-21-1 0,21 1-16,0 0 0,-21 0 15,21-21-15,0-1 0,0 1 0</inkml:trace>
  <inkml:trace contextRef="#ctx0" brushRef="#br0" timeOffset="141180.79">6667 11748 0,'0'0'15,"0"-22"-15,0 1 16,0 0-16,0 0 16,22 21-1,-1-21-15,0 21 0,0 0 0,21-21 16,-20 21-16,20 0 0,21-22 15,-20 22-15,20 0 0,1 0 0,20-21 16,-20 21-16,21 0 0,-22 0 0,43 0 16,-21 0-16,-1 0 0,1 0 15,21 0-15,-22 0 0,-20 0 0,21 0 16,-22 0-16,1 0 0,-1 0 16,1 0-16,-22 0 0,0 0 0,22 0 15,-22 0-15,22 0 0,-22 0 16,0 0-16,22 0 0,-22 0 15,0 0-15,1 0 0,-22 0 0,21 0 16,1 0-16,-22 0 0,0 0 16,0 0-16,0 0 0,0 0 0,1 0 15,-1 0-15,-21 21 0,21-21 0,-21 22 16,0-1-16,0 0 16,0 0-16,0 0 0,0 22 15,0-22-15,0 0 0,0 21 16,0 1-16,0-1 0,0 0 0,-21 1 15,0 20-15,-1-21 0,22 1 0,0 20 16,-21-20-16,21 20 16,0-21-16,0 1 0,0-1 0,0 0 15,0 22-15,0-22 0,0 1 0,0-1 16,0 0-16,21 1 0,-21-1 16,22 0-16,-22 1 0,0-1 0,0-21 15,21 21-15,-21 1 0,0-22 16,0 0-16,0 21 0,0-20 0,0-1 15,0 0-15,0 0 0,0 0 16,-21 0-16,21 1 0,0-1 16,-22 0-16,1 0 15,0 0-15,21 0 16,-21-21 0,21 22-16,-21-22 0,0 0 15,21 21-15,-22-21 0,1 0 0,0 0 16,0 21-16,0-21 0,-22 0 15,1 21-15,0-21 0,-1 21 0,-20-21 16,-1 0-16,1 0 0,-22 0 0,22 0 16,-22 0-16,0 0 0,1 0 15,-1 0-15,22-21 0,-22 0 0,0 21 16,22-21-16,-1 21 0,1-21 0,-1 21 16,1-22-16,20 22 0,-20-21 15,21 21-15,-1-21 0,1 21 16,0 0-16,20-21 0,-20 21 0,21-21 15,0 21-15,0 0 0,-1-21 16,1 21-16,0 0 0,0-22 0,0 22 16,0 0-16,-1-21 0,1 21 15,0-21-15,21 0 16,0 0-16,0 0 16</inkml:trace>
  <inkml:trace contextRef="#ctx0" brushRef="#br0" timeOffset="143660.16">6900 11091 0,'-21'-21'31,"21"0"-31,-21 21 16,0 21 0,21 0-1,0 1-15,0 20 0,0-21 0,0 21 16,-21 22-16,21-22 0,0 1 0,-22 20 16,22-21-16,0 1 0,0-1 15,0-21-15,0 22 0,0-22 0,0 21 16,0-21-16,0 0 0,0 1 15,0-1-15,0 0 16,22-21 15,-22-21-31,0 0 16,21-1-16,0 1 0,-21-21 0,21 21 16,-21-22-16,0-20 0,0 21 15,0-1-15,0-20 0,0 20 0,0-20 16,0 21-16,0-1 0,0 1 15,0 21-15,0-22 0,-21 22 0,0 0 16,0 0-16,21 0 0,0 0 16,-22 21-16,1 0 15,21-22-15,21 22 47,1 0-31,-1 0-16,0 0 15,0 0-15,0 0 0,22 0 0,-22 0 16,0 0-16,0 0 0,21 0 16,-20 0-16,-1 0 0,0 0 0,0-21 15,21 21-15,-20 0 0,-1 0 0,0 0 16,0-21-16,0 21 16,0 0-1,1 0-15,-22 21 16,0 0-16,0 1 15,0-1-15,0 0 0,0 0 0,0 21 16,0 1-16,0-1 0,0 0 16,0 1-16,0-1 0,0 0 0,0 1 15,0-22-15,0 21 0,0-21 0,0 22 16,0-22-16,21 0 0,-21 0 16,0 0-16,0 1 0,0-1 0,0 0 15,0 0-15,0 0 16,0 0-16,0 1 15,-21-44 32,-1 22-47,22-21 0,-21 21 16,0-21-16,0 0 0,0 0 16,21 0-16,-21-1 0,-1 1 0,1 0 15,0 0-15,0-21 0,0 20 16,0 1-16,21 0 0,0 0 0,-22-21 15,22 20-15,-21 1 0,21 0 0,0 0 16,0 0-16,0 0 0,0-1 16,0 1-16,0 0 0,0 0 0,0 0 15,0 0-15,21 21 0,1-22 16,-22 1-16,21 21 0,0-21 16,0 0-16,0 21 15,0 0 1,-21 21 15,0 0-15,-21-21-16,21 21 0,-21 1 15,0-1-15,0-21 0,0 21 16,-1 0-16,1 0 0,0 0 0,0-21 16,0 22-16,0-1 15,42-21 16,0 0-15,0 0-16,0 0 0,0 0 0,1-21 16,20 21-16,-21-22 0,21 22 15,-20 0-15,-1-21 0,0 0 0,0 21 16,0 0-16,0 0 16,-21 21-1,-21 0 1,0 1-16,0-1 15,0 0-15,0 0 0,-1 0 16,1 0-16,0 1 0,0-1 16,0 0-16,21 0 0,-21-21 15,21 21-15,21-21 47,0 0-47,0 0 16,21 0-16,-20-21 0,-1 21 0,0 0 15,21-21-15,-21 0 0,1 21 0,-1 0 16,0-21-16,0 21 0,0 0 16,0 0-16,-42 0 31,0 21-31,0 0 16,0-21-16,0 21 0,-1 0 0,1 0 15,0-21-15,0 22 0,0-1 16,0 0-16,-1 0 0,1-21 0,0 21 15,0 0-15,0-21 0,0 22 16,21-1-16,-22-21 16,22 21-16,0 0 15,22-21 17,-1 0-32,0 0 0,0 0 15,0 0 1,0 0-16,1-21 0,-1 0 15,-21 0 1,0-1 0,0 1-1,-21 21 17,-1 0-17,1 0-15,0 0 0,0 21 16,0-21-16,0 0 0,21 22 15,-22-1 1,22 0 0,22-21 31,-1 0-47,0 0 15,0 0-15,0 0 16,0 0-16,1 0 15,-1 0 1,0 0-16,-21-21 16,21 21-16,-21-21 15,0-1 17,-21 22-17,21-21 1,-21 21-16,0 0 0,21-21 15,-22 21 1,22-21-16,-21 21 0,21-21 16,-21 0-16,21-1 31,0 1 0,0 42 0,21-21-15,-21 22-16,0-1 0,21-21 16,-21 21-16,22-21 0</inkml:trace>
  <inkml:trace contextRef="#ctx0" brushRef="#br0" timeOffset="147804.79">8445 12213 0,'0'21'0,"0"-42"0,-21 42 16,21 1-16,-21-22 0,0 21 15,21 0 1,-21-21-16,0 0 16,21 21-16,0-42 62,0 0-46,0 0-16,0-1 15,21 1-15,0 0 16,-21 0-16,21 0 0,-21 0 16,21-1-16,0-20 0,1 21 15,-1-21-15,0 20 0,0-20 0,0 21 16,0-21-16,22-1 0,-22 1 0,21 21 15,1-22-15,-1-20 0,0 21 16,1-1-16,-1-20 0,21 20 0,-20-20 16,20-1-16,-20 1 0,-1-1 15,21 1-15,-20-1 0,-1 22 16,0-21-16,22-1 0,-22 1 0,22 20 16,-22-20-16,22-1 0,-1 22 15,1-22-15,-1 1 0,1 21 0,-1-22 16,1 22-16,20-22 0,-20 22 15,-1 0-15,22-1 0,-22 1 0,1 0 16,21-1-16,-1 1 0,1 0 16,21-22-16,0 22 0,-22-1 0,22 1 15,0 0-15,-21-1 0,-1 1 16,1 0-16,-22 21 0,22-22 0,-21 22 16,20-21-16,-20 21 0,-1-1 15,22 1-15,-22 0 0,1 0 16,-22 0-16,22 21 0,-1-21 0,-20-1 15,20 22-15,-21-21 0,1 0 16,20 21-16,-20-21 0,-1 21 0,0 0 16,-21-21-16,22 21 0,-1 0 0,-21 0 15,22 0-15,-22-21 0,0 21 16,0 0-16,-42 0 62,0 0-46,21-22-16,-21 22 0,-1 0 16,1 0-1,0 0-15,21-21 16,-21 21-16,0 0 16,0 0-16,21-21 0,-22 21 15,1 0-15,0 0 16,21-21-16,-21 21 0,0 0 15,0 0-15,21-21 16,-22 21-16,1 0 0,0 0 16,0-21-16,0 21 0,0 0 15,-1 0 1,44 0 31,-1 0-32,21 0-15,-21 21 0,0-21 16,1 0-16,-1 0 0,0 0 16,21 21-16,-21-21 0,1 0 0,-1 0 15,21 0-15,-21 0 0,0 0 16,1 0-16,-1 0 0,0 0 0,0 0 16,-42 0 46,0 0-62,0 0 0,-1 0 16,1 0-16,0 0 0,0 0 15,21 21-15,-21 0 0,0 0 0,-1 1 16,1-1-16,0 0 0,0 21 16,0-21-16,0 1 0,-1 20 15,22-21-15,-21 21 0,0-20 0,21 20 16,-21-21-16,0 21 0,21-20 0,0-1 15,-21 21-15,21-21 0,-22 0 16,22 1-16,-21-1 0,21 0 16,0 0-16,-21 0 0,0 0 15,0-21 1,0 0-16,21 22 0,-22-22 16</inkml:trace>
  <inkml:trace contextRef="#ctx0" brushRef="#br0" timeOffset="150184.31">9123 10224 0,'-43'0'15,"22"0"1,42 0 62,1 0-78,-1 0 16,0-22-16,0 22 0,0 0 0,0-21 15,1 21-15,-1 0 0,0-21 16,0 0-16,0 21 0,0 0 0,1-21 16,-1 21-16,0 0 15,0-21-15,0 21 16,0 0-16,-42 0 62,0 0-46,0 0 0,0 0-1,0 21-15,-1-21 32,1 21-17,21 0 16,0 0-31,0 0 16,0 1-16,0-1 16,0 0-16,0 0 0,21 0 15,1 0-15,-22 1 0,21-1 16,-21 0-16,0 0 0,21 0 16,-21 0-16,21 1 0,-21 20 0,0-21 15,0 0-15,0 0 0,21 1 16,-21-1-16,0 0 0,0 0 15,0 0-15,0 0 0,0 1 16,-21-1-16,0-21 16,0 0-16,0 0 0,-1 0 15,1 0-15,0 0 0,0 0 16,0 0-16,0 0 0,-1 0 16,1-21-16,0-1 15,0 1-15,0 21 16,21-21-16,0 0 31,0 0 0,21 0-15,-21-1-16,21 1 0,0 0 16,0 21-16</inkml:trace>
  <inkml:trace contextRef="#ctx0" brushRef="#br0" timeOffset="150840.15">10181 10075 0,'0'0'15,"0"-21"1,-21 21 0,0 0-16,0 0 15,-1 0-15,1 0 16,0 0-16,0 0 0,0 0 0,0 0 16,-1 0-16,1 21 0,0-21 15,0 22-15,0-1 0,0-21 0,-1 21 16,1-21-16,21 21 0,0 0 0,-21-21 15,21 21-15,0 1 16,0-1 0,21-21-16,0 0 15,1 0-15,-1 0 0,21 0 0,-21 0 16,0 0-16,22 0 0,-22 0 0,21 0 16,-21 0-16,1 0 0,20 21 15,-21-21-15,0 0 0,0 21 16,1 0-16,-22 0 15,21-21-15,-21 22 0,0-1 0,0 0 16,0 0-16,0 0 0,0 0 0,-21 1 16,-1-1-16,1 0 0,-21 0 15,21 0-15,-22 0 0,1 1 0,0-1 16,-1 0-16,1-21 0,0 21 16,-1-21-16,22 0 0,-21 21 0,21-21 15,-22 0-15,22 0 0,0 0 16,0 0-16,0 0 0,0 0 15,-1 0-15,22 21 79,22-21-64,-22 22-15,21-22 0,0 0 16,-21 21-16</inkml:trace>
  <inkml:trace contextRef="#ctx0" brushRef="#br1" timeOffset="61214.76">18838 10583 0,'0'22'94,"0"-1"-63,0 0-15,21-21-16,1 0 16,-22 21-16,21 0 31,0-21-31,0 0 0,0 21 16,0-21-16,1 0 0,-1 0 0,0 0 15,21 22-15,-21-22 0,22 0 16,-1 0-16,0 0 0,1 0 0,-1 21 15,22-21-15,-22 0 0,21 0 0,-20 0 16,20 21-16,-20-21 0,20 0 16,-21 0-16,22 0 0,-22 0 15,1 0-15,20 21 0,-21-21 16,1 0-16,-1 0 0,0 0 0,22 0 16,-22 0-16,1 0 0,-1 0 0,21 0 15,-20 0-15,-1 0 0,22 0 16,-22 0-16,0 0 0,1 0 0,-1 0 15,0 0-15,1 0 0,-1 0 0,0 0 16,-21 0-16,22 0 0,-1 0 16,-21 0-16,22 0 0,-1 0 0,-21 0 15,21 0-15,1 0 0,-22-21 0,21 21 16,1 0-16,-1 0 0,-21-21 16,21 21-16,-20 0 0,20 0 15,0-21-15,-21 21 0,1 0 16,20-22-16,-21 1 0,0 21 0,0-21 15,1 21-15,-1-21 0,0 21 0,0-21 16,0 0-16,0 21 0,-21-22 16,0 1-16,0 0 0,22 0 15,-22 0-15,0 0 0,0-1 16,0 1-16,0 0 0,0 0 16,0 0-16,0 0 0,0-1 0,0 1 15,-22 0-15,22 0 0,-21 21 16,21-21-16,0 0 0,0-1 0,-21 22 15,21-21-15,-21 0 0,0 21 16,0-21-16,-1 21 0,1-21 16,0 21-16,-21-21 0,-1 21 0,1 0 15,0-22-15,-1 1 0,1 21 16,0 0-16,-1-21 0,1 21 0,0 0 16,-1-21-16,1 21 0,0 0 0,-1 0 15,1-21-15,0 21 0,21-21 16,-22 21-16,1 0 0,-22 0 0,22 0 15,0 0-15,-1 0 0,-20 0 16,21 0-16,-1 0 0,-20 0 16,20 0-16,-20 0 0,21 0 0,-1 0 15,-20 0-15,20 0 0,1 0 0,0 0 16,-1 0-16,1 0 0,0 0 16,21 0-16,-22 0 0,22 0 15,-21 21-15,21-21 0,-22 0 0,22 0 16,-21 0-16,-1 0 0,22 21 0,-21-21 15,0 0-15,-1 0 0,1 21 16,0-21-16,20 0 0,-20 0 0,21 0 16,0 0-16,0 21 0,-1-21 15,1 0-15,0 0 0,0 0 0,0 0 16,21 21-16,-21-21 0,-1 0 16,1 0-16,0 0 15,0 0-15,0 22 0,0-22 16,-1 0-16,22 21 0,-21-21 15,0 0-15,21 21 16,-21-21-16,0 0 0,21 21 16,-21-21-16,21 21 15,-22-21-15,22 21 16,-21-21-16,21 22 0,-21-1 16,21 0-16,0 0 15,-21 0-15,0 0 0,21 22 16,0-22-16,0 0 15,-21 0-15,21 22 0,-22-22 0,22 0 16,0 21-16,0-21 0,0 22 0,0-22 16,0 21-16,0-21 0,0 1 15,0 20-15,0-21 0,0 21 0,0-20 16,0-1-16,22 21 0,-22-21 16,21 22-16,-21-22 0,0 21 0,21 0 15,-21 1-15,21-1 0,-21 0 0,0-20 16,0 20-16,0 0 0,0 1 15,0-1-15,21 0 0,-21-21 0,0 22 16,0-1-16,0 0 0,21 1 0,-21-22 16,0 21-16,0 1 15,0-22-15,0 21 0,0 0 0,0 1 16,0-1-16,0-21 0,0 22 0,0-1 16,0 0-16,0 1 0,0-1 15,0 0-15,0 1 0,0-1 0,0-21 16,0 21-16,-21-20 0,21 20 0,0 0 15,0-21-15,0 1 0,0 20 16,0-21-16,0 0 0,0 22 0,0-22 16,0 0-16,0 21 0,0-21 0,0 1 15,0-1-15,0 21 0,0-21 0,0 0 16,0 1-16,0-1 0,0 0 16,0 0-16,0 0 15,0 0-15,21 1 0,-21-1 0,0 0 16,0 0-16,0 0 15,22 0 1</inkml:trace>
  <inkml:trace contextRef="#ctx0" brushRef="#br1" timeOffset="61839.4">18881 13102 0,'-22'21'15,"1"-21"1,0 0-16,21 22 16,21-22 46,0 0-62,1 0 0,-1 0 16,0 0-16,0 0 0,0 0 15,0 0-15,22 0 0,-1 0 0,0 0 16,1 0-16,-1 0 0,22 0 16,-22 0-16,21 0 0,1 0 0,-1 0 15,22 0-15,-21 0 0,-1 0 16,22 0-16,-22 0 0,1 0 0,20 0 15,-20 0-15,21-22 0,-22 22 0,1 0 16,-1 0-16,1-21 0,20 21 16,-20 0-16,-22 0 0,22 0 0,-1 0 15,-21 0-15,1 0 0,-1 0 0,0 0 16,1 0-16,-1 0 0,-21 0 0,0 0 16,1 0-16,-1 0 0,0-21 15,0 21-15,0 0 0,0 0 16,1 0-16,-1 0 0,0 0 15,0 0 1,-21-21 0,0 0-16,0 0 15,0-1 1,-21 1-16,0 21 16,0-21-16,-1 0 0,22 0 0,-21-22 15,21 22-15,-21-21 0</inkml:trace>
  <inkml:trace contextRef="#ctx0" brushRef="#br1" timeOffset="63334.55">21738 10499 0,'0'0'0,"0"-21"16,0-1-1,0 1-15,0 42 63,-21-21-63,21 22 15,0 20-15,0-21 0,0 21 0,0-20 16,0 20-16,0 0 0,0-21 16,0 22-16,0-1 0,0 0 0,0-20 15,0 20-15,0 0 0,0 1 16,0-1-16,0 0 0,0 1 0,0-1 15,0 0-15,0 1 0,0-1 0,0 0 16,0 22-16,21-22 0,-21 0 16,0 1-16,0-1 0,0 0 0,21 1 15,-21-1-15,0-21 0,21 22 0,-21-1 16,0 0-16,22 1 0,-22-22 16,0 21-16,0 0 0,0 1 15,0-1-15,21-21 0,-21 22 0,0-1 16,21-21-16,-21 0 0,0 22 15,0-22-15,0 0 0,0 0 0,0 21 16,0-20-16,0-1 0,0 0 16,0 0-16,0 0 0,21-21 15,-21 21-15,0 1 0,0-1 16,0 0-16,0 0 0,0 0 16,0 0-1,0 1 1,0-1 15,-21-21 32,21 21-48,-21-21-15,0 0 31,21 21-31,-22-21 16,1 0 0,0 0-1,21 21-15,-21-21 16,0 0 15,0 0 32,-1 0-63,22 21 15,-21-21 1,0 0-16,21 22 16,-21-22 15,21 21-16,-21-21 1,0 0 0,21 21-16,-22-21 15,1 0-15,0 0 0,0 0 16,0 0-16,0 0 0,-1 0 0,1 0 16,0 0-16,-21 0 0,21 0 15,-22 0-15,1 0 0,0 0 0,-22 0 16,22 0-16,-1 0 0,1 0 15,-21 0-15,20 0 0,22-21 0,-21 21 16,-1 0-16,22 0 0,0 0 16,0 0-16,0 0 0,0 0 0,-1 0 15,1 0-15,0 0 16,0 0-16,21-21 16,0-1-1</inkml:trace>
  <inkml:trace contextRef="#ctx0" brushRef="#br1" timeOffset="63546.43">20680 12721 0,'21'0'16,"-21"21"30</inkml:trace>
  <inkml:trace contextRef="#ctx0" brushRef="#br1" timeOffset="65422.66">19494 11155 0,'-21'0'0,"42"0"0,-63 0 16,21 0-1,42 0 32,0 0-47,0 0 16,1 0-16,20 0 0,-21 0 16,21 0-16,1 0 0,-22 0 0,21 0 15,-21 0-15,22 0 0,-22 0 16,21 0-16,-21 0 0,1 0 0,-1 0 15,0 0-15,0 0 0,-42 0 47,0 0-47,0 0 16</inkml:trace>
  <inkml:trace contextRef="#ctx0" brushRef="#br1" timeOffset="65806.44">19685 11155 0,'0'21'16,"0"0"-16,0 0 15,0 1-15,0-1 16,0 0-16,0 0 0,0 0 0,0 0 16,0 1-16,0-1 0,0 0 15,0 21-15,21-21 0,-21 1 16,0-1-16,21 0 0,-21 0 0,0 0 15,0 0-15,0 1 0,0-1 16,0 0-16,0 0 0,0 0 16,0 0-16,0 1 0,0-1 15,-21-21 1,0 0-16,0 0 0,0 0 0,-1 0 16,-20 0-16,21 0 15,0 0-15,0 0 0,-1 0 16,1 0-16,0 0 15,21-21-15,-21-1 0,21 1 16,0 0 0,21 0-1,0 21-15,0-21 0,1 21 16,-1 0-16,0-21 0</inkml:trace>
  <inkml:trace contextRef="#ctx0" brushRef="#br1" timeOffset="66302.33">20193 11409 0,'21'-21'15,"-42"42"-15,63-42 0,-42 0 0,21-1 16,-21 1-16,0 0 16,-21 21-1,0 0-15,0 0 16,0 0-16,0 0 0,-1 0 15,1 0-15,0 0 0,21 21 0,-21 0 16,0 1-16,0-1 16,21 0-16,0 0 0,0 0 0,0 0 15,0 1-15,0-1 16,0 0-16,21-21 0,0 21 16,0-21-16,0 0 0,-21 21 15,43-21-15,-22 21 0,0-21 16,0 22-16,0-22 0,0 21 0,1-21 15,-22 21-15,21-21 0,-21 21 16,0 0 0,-21-21-16,-1 21 0,1-21 15,0 0-15,0 0 0,0 22 0,0-22 16,-1 0-16,1 0 0,0 0 16,0 0-16,0 0 0,0 0 0,-1 0 15,1 0 1,42-22 46,1 22-46,-22-21-16</inkml:trace>
  <inkml:trace contextRef="#ctx0" brushRef="#br1" timeOffset="66810.7">20595 11367 0,'0'0'0,"0"-22"0,0 44 47,0-1-32,-21-21-15,21 21 0,0 0 16,-21 0-16,21 0 0,-21 1 0,21-1 16,0 0-16,-22 0 0,22 0 0,-21 0 15,21 1-15,0-1 0,0 0 16,0 0-16,0 0 16,21-21-16,1 0 0,-1 0 15,0 0-15,0 0 16,0 0-16,0 0 0,1 0 0,-1 0 15,0 0-15,0 0 0,0-21 0,0 21 16,1-21-16,-1 21 0,-21-21 16,0 0-16,0-1 0,0 1 0,0 0 15,0 0-15,0-21 0,0 20 0,0 1 16,0-21-16,-21 21 0,-1 0 16,1-1-16,0 1 0,0 21 0,0-21 15,0 21-15,-1 0 0,1 0 16,0 0-16,0 0 15,0 0-15,21 21 0,0 0 16,-21 1 0,21-1-16,0 0 15,21-21 1,0 21-16</inkml:trace>
  <inkml:trace contextRef="#ctx0" brushRef="#br1" timeOffset="67526.29">21061 11367 0,'0'0'0,"21"0"0,-21-22 16,0 44 15,0-1-15,0 0-16,0 0 0,0 0 15,0 0-15,0 1 0,0 20 0,0-21 16,0 0-16,0 0 0,0 22 16,0-22-16,0 0 0,0 0 0,0 0 15,0 1-15,0-1 0,0 0 16,0 0 0,-21-21-1,0-21 16,-1 0-31,22 0 16,0-1-16,0 1 0,0 0 0,0 0 16,0-21-16,0 20 0,0 1 15,0-21-15,0 21 0,22 0 0,-22-1 16,21 1-16,0 0 0,-21 0 0,21 0 16,0 21-16,0 0 0,1 0 15,-1 0-15,0 0 16,0 21-16,-21 0 0,21 0 15,0 0-15,-21 1 0,22 20 16,-22-21-16,0 0 0,21 22 0,-21-22 16,21 0-16,-21 0 0,0 0 0,0 22 15,0-22-15,21-21 0,-21 21 16,0 0-16,21 0 0,-21 0 16,21-21 15,1 0-31,-22-21 15,0 0-15,0 0 0,0 0 16,21 0-16,-21-22 0,21 22 16,-21 0-16,0-21 0,0 20 15,21-20-15,-21 21 0,21 0 0,-21 0 16,0-1-16,0 1 0,0 0 16,21 21-16,-21-21 15,0 0 32</inkml:trace>
  <inkml:trace contextRef="#ctx0" brushRef="#br1" timeOffset="68938.3">19685 11980 0,'0'-21'0,"0"42"0,0-63 16,0 21-16,-21 21 16,21-21-16,-21 21 15,21 21 16,0 0-31,0 0 0,0 0 0,0 22 16,0-1-16,0 0 0,0 22 16,0-1-16,0-20 0,0 20 0,0 1 15,0-1-15,0 22 0,0-22 0,0 1 16,0 21-16,0-22 0,0 1 16,0-1-16,-22-21 0,1 22 0,21-22 15,-21 1-15,21-1 0,0-21 16,0 21-16,0-20 0,0-1 0,0 0 15,0-42 1,0 0 0,0-1-16,0 1 0,0 0 15,0-21-15,0-1 0,0 22 16,0-21-16,21 0 0,-21-1 0,0 1 16</inkml:trace>
  <inkml:trace contextRef="#ctx0" brushRef="#br1" timeOffset="69950.27">19685 12086 0,'0'0'0,"-21"-21"16,21-21 0,0 21-16,21 21 15,0-22 1,0 22-16,22 0 0,-1 0 0,0 0 15,1-21-15,-1 21 0,21 0 16,1 0-16,21 0 0,-22 0 0,22 0 16,-1 0-16,1 0 0,0 0 15,-1 0-15,-20 0 0,21-21 0,-1 21 16,-20 0-16,-1 0 0,-20 0 0,20 0 16,-21 0-16,1 0 0,-1 0 15,0 0-15,-20 0 0,-1 0 0,0 0 16,0 0-16,0 0 0,0 0 31,-21 21-31,0 0 16,0 1-16,0-1 0,0 0 15,0 0-15,0 0 0,0 22 16,0-22-16,0 21 0,0-21 0,0 22 16,0-22-16,0 21 0,22 0 0,-22 1 15,0-1-15,0-21 0,0 22 16,0-1-16,0 0 0,21-21 0,-21 22 15,0-1-15,21-21 0,-21 22 0,0-22 16,0 21-16,0-21 16,0 0-16,0 1 0,0-1 0,0 0 0,0 0 15,0 0-15,0 0 16,-21 1-16,0-22 16,-1 0-16,22 21 15,-21-21-15,0 0 0,0 0 16,0 0-16,0 0 0,-1 21 0,1-21 15,0 0-15,-21 0 0,-1 0 16,1 0-16,0 0 0,-22 0 0,1 0 16,-22 0-16,0 0 0,-20 0 0,20 0 15,-21 0-15,0 0 0,0 0 0,-21 0 16,22 0-16,-1 0 16,0 0-16,0 0 0,21 0 0,1 0 15,-1 0-15,22 0 0,20 21 0,1-21 16,0 0-16,20 0 0,1 0 15,0 0-15,0 0 0,21-21 47,21 0-15,0 21-17,-21-21 16,21 21-15,-21-22 156,0 1-156</inkml:trace>
  <inkml:trace contextRef="#ctx0" brushRef="#br1" timeOffset="70469.97">20680 12319 0,'-106'-21'32,"42"21"-32,22 0 0,-43 0 15,22 0-15,-22 0 0,1 0 16,-22 0-16,-21 0 0,21 21 0,-42 0 16,0 0-16,-1 1 0,1 20 0,-21-21 15,0 21-15,20-20 0,-20 20 16,21 0-16,0-21 0,21 22 0,0-1 15,0-21-15,21 22 0,0-22 16,0 21-16,22-21 0,-1 0 0,0 1 16,1-1-16,20 0 0,1 0 0,-1 0 15,22-21-15,-1 21 0,1-21 16,0 22-16,21-22 0,-22 0 0,22 0 16,0 0-1,21-22-15,0 1 16</inkml:trace>
  <inkml:trace contextRef="#ctx0" brushRef="#br1" timeOffset="70785.51">17230 12467 0,'-22'21'0,"44"-42"0,-1 0 0,-21 0 0,21 21 15,-21 21 16,-21 0-31,0 0 0,-1 1 16,1 20-16,-21-21 0,0 21 16,20-20-16,-20 20 0,0 0 0,21 1 15,-22-1-15,22 0 0,-21-21 0,21 22 16,-1-22-16,22 21 0,0-21 16,0 1-16,0-1 0,0 0 0,43 0 15,-22-21-15,21 0 0,1 21 0,20-21 16,1 0-16,20 0 0,1 0 15,0 0-15,20 0 0,-20-21 0,21 21 16,0 0-16,-22-21 0,22 21 16,0 0-16,-21 0 0,21 0 0,-22 0 15</inkml:trace>
  <inkml:trace contextRef="#ctx0" brushRef="#br1" timeOffset="80050.77">20002 12129 0,'0'0'0,"0"-22"15,22 1-15,-22 0 0,0 0 16,0 0 0,0 0-16,21-1 15,-21 44 16,0-1-15,0 0-16,0 21 0,0 1 16,0-1-16,0 0 0,0 22 0,0-22 15,0 22-15,0-22 0,-21 21 16,21-20-16,0 20 0,0-20 16,-22-1-16,22 0 0,0 1 0,0-1 15,0 0-15,0-21 0,0 1 16,0 20-16,0-21 0,0 0 15,0 0-15,0-42 32,0 0-32,0 0 0,0 0 15,0 0-15,0-1 0,22-20 0,-22 0 16</inkml:trace>
  <inkml:trace contextRef="#ctx0" brushRef="#br1" timeOffset="80342.61">20214 12107 0,'0'-21'0,"0"42"0,21-63 0,-21 21 16,21 21-16,-21 21 15,0 0-15,0 22 0,0-1 16,22 0-16,-22 1 0,0 20 16,21-21-16,-21 22 0,0-22 0,0 22 15,0-1-15,0-20 0,0 20 0,0-21 16,0 22-16,0-22 0,0 1 15,0-1-15,0 0 0,0 1 16,0-22-16,0 0 0,0 0 0,0 0 16,0 0-16,21-21 31,-21-21-31,21 0 16,-21 0-16,0-21 0,21 20 15,-21-20-15,21 0 0,1-22 0</inkml:trace>
  <inkml:trace contextRef="#ctx0" brushRef="#br1" timeOffset="80595.46">20616 12086 0,'0'0'0,"21"0"0,-21 21 16,0 1 0,0-1-16,0 21 0,0 0 15,22 22-15,-22-22 0,0 22 0,0-22 16,0 22-16,0-1 0,21-21 0,-21 22 15,0-22-15,21 22 0,-21-22 16,0 0-16,0 1 0,0-22 0,0 21 16,0-21-16,0 1 0,0-1 15,0 0-15,0 0 16,0-42 0,21 0-1,-21 0-15,0-22 0,0 22 0,21-21 16</inkml:trace>
  <inkml:trace contextRef="#ctx0" brushRef="#br1" timeOffset="80854.31">20934 12065 0,'0'21'0,"0"43"15,0-22-15,0 22 16,0-22-16,0 0 0,0 22 15,0-1-15,0-20 0,0 20 0,0 1 16,0-22-16,21 21 0,-21-20 16,0-1-16,21 0 0,-21 1 0,0-22 15,0 0-15,0 21 0,0-20 16,0-1-16,0 0 0,-21-21 31,21-21-31,-21 21 16,0-21-16,-1-1 0</inkml:trace>
  <inkml:trace contextRef="#ctx0" brushRef="#br1" timeOffset="81187.12">19981 12361 0,'0'0'0,"-21"0"0,-21 0 0,21 0 0,-1 0 16,22-21-16,-21 21 15,42 0 1,1 0-16,-1 0 16,21-21-16,0 21 0,1 0 0,20 0 15,1 0-15,-1 0 0,22-21 0,-22 21 16,22 0-16,0 0 0,-1 0 16,1 0-16,-21 0 0,20-21 15,-20 21-15,-1 0 0,-20 0 16,-1 0-16,0 0 0,1 0 0,-22 0 15,0 0-15,0 0 0,-21-21 16,-21 21 0,0 0-16,0 0 0,-22 0 15,22 0-15,-21 0 0,-1 0 0,-20 0 16,-1 0-16,1 0 0</inkml:trace>
  <inkml:trace contextRef="#ctx0" brushRef="#br1" timeOffset="81455.35">19643 12552 0,'0'21'0,"0"-42"0,21 42 0,0-21 0,0 21 15,21-21-15,1 0 0,-1 0 16,22 0-16,-22 0 0,21 0 0,1 0 16,-1 0-16,22 0 0,-21 0 15,20 0-15,1 0 0,0 0 0,-1 0 16,-20 0-16,20 21 0,-20-21 0,-1 0 15,1 0-15,-1 0 0,-20 0 16,-22 0-16,21 0 0,-21 0 0,1 0 16,-22 22-1,-43-22-15,22 0 16,0 0-16,-21 0 0,-22 0 0,22 0 16,-22 0-16,-20 0 0,20 0 0,-21 21 15</inkml:trace>
  <inkml:trace contextRef="#ctx0" brushRef="#br1" timeOffset="81634.94">19664 12869 0,'0'0'0,"21"0"16,169 0 0,-126 0-16,-1 0 15,1 0-15,21 0 0,-22 0 0,22 0 16,-1 0-16,1 0 0,0 0 15,-1 0-15,1 0 0,0 0 0,-22-21 16,1 21-16,-1 0 0</inkml:trace>
  <inkml:trace contextRef="#ctx0" brushRef="#br1" timeOffset="84302.36">20108 14796 0,'-21'-43'0,"42"86"0,-42-107 0,0 22 16,0 21-16,21-22 16,0 22-16,-21-21 0,-1 21 0,1-22 15,21 22-15,0 0 0,-21 0 16,0 0-16,0 21 15,21 21-15,0 0 0,0 21 16,0 1-16,0-1 0,0 21 16,0 1-16,0-1 0,0 22 0,0 0 15,0-1-15,0 1 0,0 0 16,0-1-16,0 1 0,0 0 0,0-22 16,0 1-16,0-22 0,0 22 15,0-22-15,0 0 0,-21-21 0,21 22 16,0-22-16,0 0 0,0-42 31,0 0-31,0 0 16,0-1-16,21 1 0,-21-21 0,21 0 15,0-1-15,-21-20 0,21 20 16,0-20-16</inkml:trace>
  <inkml:trace contextRef="#ctx0" brushRef="#br1" timeOffset="84887.09">20045 14647 0,'0'0'0,"0"-21"0,0-21 0,0 21 16,0 0-16,0-1 0,21 22 16,0 0-1,21 0-15,1 0 0,20 0 0,1 0 16,20 0-16,1 22 0,0-22 16,21 0-16,-1 0 0,1 0 0,0 21 15,-21-21-15,21 0 0,21 0 16,-22 0-16,1 0 0,0 0 0,-21 0 15,-1-21-15,1 21 0,0 0 0,-22-22 16,-20 22-16,20 0 0,-21 0 16,1 0-16,-22 0 0,0 0 0,0 0 15,0 0-15,1 0 0,-1 0 16,-21 22 0,0-1-16,0 0 15,0 21-15,0-21 0,0 22 0,0-1 16,0 0-16,0 1 0,0-1 15,0 22-15,0-1 0,0-21 0,0 22 16,0-1-16,21 1 0,0-1 0,-21 1 16,21-1-16,-21-20 0,0 20 15,0-20-15,0 20 0,0-21 0,21 1 16,-21-1-16,0 0 0,0 1 16,0-1-16,0-21 0,0 22 0,0-22 15,0 0-15,-21 21 0,0-21 0,0-21 16,-21 22-16,-1-1 0,-20 0 15,-1-21-15,1 21 0,-22-21 16,-21 0-16,0 0 0,-21 0 0,22 0 16,-44 0-16,22 0 0,-21-21 15,0 21-15,0-21 0,0 0 0,0-1 16,21 22-16,21-21 0,0 0 16,0 0-16,43 21 0,-22-21 0,21 0 15,22 21-15,0-22 0,21 1 0,-22 21 16,22-21-16,21 0 0,0 0 15,0 0-15,0-1 0,0 1 0,21 0 16,0 0-16,22 0 0</inkml:trace>
  <inkml:trace contextRef="#ctx0" brushRef="#br1" timeOffset="85194.98">20447 14753 0,'0'-42'0,"0"84"0,0-105 0,0 42 16,0-1-16,0 1 0,0 0 0,-21 21 16,21 21-1,0 0-15,0 22 0,0-1 0,0 22 16,0-1-16,21 22 0,-21-1 16,21 1-16,0 0 0,0-1 15,-21 1-15,0 0 0,0-1 16,0-20-16,0-1 0,0 1 0,0-1 15,0 1-15,0-22 0,0 1 0,-21-1 16,21 0-16,-21-21 0,21 1 16,0-1-16,-21-21 0,21-21 15,0-1-15,0 1 16,21-21-16,0 0 0,-21-1 16,21-20-16</inkml:trace>
  <inkml:trace contextRef="#ctx0" brushRef="#br1" timeOffset="85454.83">20807 14880 0,'21'-63'16,"-42"126"-16,63-190 0,-21 64 0,-21 20 16,0 1-16,21 21 0,-21 0 0,0 42 15,0 0 1,0 21-16,0 1 0,0 20 0,22 1 16,-22 20-16,0 1 0,21 0 15,-21 21-15,21-22 0,0 1 0,-21 0 16,0-1-16,21 1 0,-21-22 0,21 1 15,-21-1-15,0 1 0,0-22 16,0 1-16,0-1 0,0 0 16,0-21-16,0 1 0,0-1 0,0-42 31,22-1-31,-1-20 0,0 0 16,-21-1-16,21-20 0,0-1 15</inkml:trace>
  <inkml:trace contextRef="#ctx0" brushRef="#br1" timeOffset="85714.68">21378 14690 0,'0'0'16,"0"-21"-16,21-22 0,-21 22 0,0 42 15,22 22 1,-22-1-16,0 21 0,0 1 16,0 21-16,21-1 0,-21 1 0,21 21 15,0-22-15,-21 1 0,21 0 16,-21-1-16,21-20 0,-21-1 15,0 1-15,0-1 0,0-20 0,0-1 16,0 0-16,0 1 0,0-22 0,0 0 16,0 0-16,0-42 15,0 0 1,22 0-16,-22-22 0,21 1 16,0 0-16,0-1 0,0-20 0,0-1 15,1-20-15,-1 20 0</inkml:trace>
  <inkml:trace contextRef="#ctx0" brushRef="#br1" timeOffset="85958.59">21865 14647 0,'0'-63'16,"0"126"-16,0-168 0,0 83 0,0 1 0,0 0 15,0 42-15,0 0 16,0 22-16,21-1 0,-21 22 0,21-1 16,-21 22-16,22-1 0,-1 1 0,-21 21 15,21 0-15,0-22 0,0 22 16,-21-21-16,0 0 0,0-22 0,0 1 15,0 20-15,0-41 0,0 20 16,-21-21-16,0 1 0,0-1 16,0 0-16,-1-20 0,1-1 0,0 0 15,21 0-15,-21-21 0,0 0 0,0 0 16,-1-21-16,1 21 16,0-42-16,0 20 0,0-20 0,0 0 15</inkml:trace>
  <inkml:trace contextRef="#ctx0" brushRef="#br1" timeOffset="86217.93">20489 15028 0,'-63'-21'0,"126"42"0,-169-42 0,64 0 16,21 0-16,0 21 0,21-21 16,21 21-16,21 0 15,1 0-15,20-21 0,1 21 16,20 0-16,1 0 0,21 0 15,-22 0-15,22 0 0,21 0 0,-21 0 16,21 21-16,-21-21 0,21 0 16,0 0-16,-21 0 0,-22 21 0,22-21 15,-21 0-15,-22 0 0,1 0 0,-1 0 16,-20 0-16,-1 21 0,-21-21 16,-42 0-1,-21 21-15,-1-21 0</inkml:trace>
  <inkml:trace contextRef="#ctx0" brushRef="#br1" timeOffset="86642.69">20891 15219 0,'-148'21'0,"296"-42"0,-423 63 0,169 1 15,22-43-15,-1 21 0,22 0 16,20 0-16,22 0 0,21 0 16,21-21-16,22 22 0,-1-22 15,43 0-15,-22 0 0,43 21 0,-21-21 16,20 0-16,1 0 0,0 21 0,21-21 15,-21 0-15,21 0 0,0 0 16,0 21-16,-21-21 0,0 0 0,-1 0 16,-20 0-16,-21 0 15,-1 0-15,1 0 0,-22 0 0,0 0 16,-21 0-16,1 0 0,-44 0 16,-20 0-1,0 0-15,-22 0 0,1 0 0,-22 0 16,0 0-16,-20 0 0,-1 21 15,-21 0-15,21-21 0,-21 22 0,0-22 16,21 21-16,-21 0 0,0 0 0,21 0 16,22-21-16,-1 21 0,0 1 15,22-1-15,20 0 0,1-21 0,21 21 16,0 0-16,21 0 0,21 1 16,21-22-16,1 0 15,20 0-15,22 0 0,-1 21 16,1-21-16,21 0 0,0 0 15,0 0-15,21 0 0,0 0 0,0-21 16,-22 21-16,22-22 0,-21 22 0,0-21 16</inkml:trace>
  <inkml:trace contextRef="#ctx0" brushRef="#br1" timeOffset="97534.48">19875 10287 0,'0'21'15,"0"-42"48,0 0-47,0 0-16,22 0 0,-1-1 15,0 1-15,-21 0 0,21 0 0,0-21 16,0-1-16,1 1 0,-1 0 15,0-22-15,0 1 0,0-1 0,0 1 16,-21-1-16,22-21 0,-1 22 0,0-22 16,-21 1-16,0 20 0,0-42 0,0 22 15,21-1-15,-21 0 0,0 1 16,0 20-16,0 1 0,0-1 0,0 1 16,0 20-16,-21 1 0,21 0 0,0-1 15,0 22-15,-21 0 16,0 0-16,21 0 0,-22 21 0,1-22 15,0 22-15,0 0 16,0 0-16,0 0 0,-1 0 16,1 0-16,0 0 15,21-21 63,21 21-62,0-21 0,1 21-16,-1-21 15,0 21-15,0 0 16,-21-21 0,21 21-16,0 0 31,1 0-31,-22 21 15,0 0 1,21 0-16,-21 0 0,0 1 16,21-1-16,-21 21 0,0-21 0,21 22 15,0-22-15,-21 21 0,21 0 16,1 1-16,-22-22 0,21 21 0,0 1 16,0-1-16,-21-21 0,21 0 0,-21 22 15,21-22-15,-21 0 0,0 0 16,0 0-16,22-21 15,-44 0 17,1-21-32,0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01:44.1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1418 3598 0,'-42'0'31,"21"0"-16,-1 0 1,1 0-16,0 22 47,21-1-31,-21 0-16,21 0 0,0 0 15,0 0-15,0 1 0,-21-1 0,21 0 16,0 0-16,0 0 0,0 22 15,0-22-15,0 21 0,0 0 16,0 1-16,0-1 0,0-21 16,0 22-16,0-1 0,0 0 15,0 1-15,0-1 0,0 0 0,0-21 16,0 22-16,0-22 0,0 21 16,0-21-16,0 1 0,0-1 0,-21 0 15,21 0-15,-22 0 0,1-21 16,21 21-16,-21 1 0,0-22 15,0 0-15,0 21 0,-1-21 0,-20 0 16,21 0-16,0 0 0,0 0 16,-22 0-16,22 0 0,0 0 0,-21-21 15,20 21-15,1-22 16,-21 1-16,21 21 0,0-21 0,-1 0 16,1 21-16,0-21 0,0 21 15,0-21-15,21-1 16,-21 1-1,42 0 1,0 21 0,0 0-1,0 0-15,0 0 0,1 0 16,-1 0-16,0 0 16</inkml:trace>
  <inkml:trace contextRef="#ctx0" brushRef="#br0" timeOffset="872.16">677 3514 0,'0'0'16,"-21"0"-16,0 0 0,0 0 15,0 0-15,-1 21 0,1-21 0,42 0 47,1 0-47,20 0 16,-21 0-16,21 0 0,1 0 15,-1 0-15,-21 0 0,43 0 16,-22 0-16,0 0 0,1 0 16,20 0-16,-20 0 0,20 0 0,-21 0 15,22 0-15,-1 0 0,-20 0 16,-1 0-16,22 0 0,-22 0 16,0 0-16,-21 0 0,22 0 0,-22 0 15,0 0-15,0 0 0,0 0 16,1 0-16,-22 21 78,0 0-62</inkml:trace>
  <inkml:trace contextRef="#ctx0" brushRef="#br0" timeOffset="1672.28">2011 4509 0,'0'0'16,"21"0"-16,0-22 0,-21 1 15,0 0-15,0 0 16,0 0-16,0 0 0,0-1 15,0 1-15,0 0 16,-21 21-16,21-21 0,-21 0 16,0 21-16,-1 0 0,22-21 0,-21 21 15,0 0-15,0 0 0,0 0 16,0 0-16,-22 0 0,22 21 0,0 0 16,0-21-16,-22 21 0,22 0 15,0 0-15,-21 1 0,21-1 16,-1 0-16,1 0 0,0 21 0,0-20 15,0-1-15,21 0 0,0 0 16,0 0-16,0 0 0,0 1 0,0-1 16,0 0-16,0 0 0,0 0 15,0 0-15,21-21 0,0 0 16,0 22-16,0-22 0,1 0 16,-1 0-16,0 0 0,0 0 15,0-22-15,22 1 0,-22 21 16,0-21-16,21 0 0,-21 0 0,1 0 15,-1-1-15,0 1 0,21 0 16,-21 0-16,-21 0 0,22-22 0,-22 22 16,21 0-16,-21-21 0,0 21 15,0-1-15,0 1 0,0 0 0,0 0 16,0 0 0,0 42-1,0 0 1,0 0-16,0 0 0,0 1 0,0-1 15,0 21-15,0-21 0,0 0 16,0 1-16,0 20 0,0-21 0,0 0 16,0 0-16,0 1 0,0-1 15,21 0-15,-21 0 0,21-21 16,0 0 0,0 0-16,1 0 15,-1 0-15,-21-21 16,21 21-16,-21-21 0,0 0 0,21 21 15</inkml:trace>
  <inkml:trace contextRef="#ctx0" brushRef="#br0" timeOffset="1952.49">2392 4233 0,'0'0'0,"0"-21"15,0 0-15,0 42 31,0 0-31,0 1 16,21-1-16,-21 21 0,0-21 16,21 0-16,-21 22 0,0-22 0,0 0 15,0 21-15,0-20 16,0-1-16,0 0 0,0 0 0,0 0 0,0 0 16,0 1-16,0-1 15,0 0 1,0-42 15,21 21-31,0-21 0,-21-1 16</inkml:trace>
  <inkml:trace contextRef="#ctx0" brushRef="#br0" timeOffset="2220.34">2773 4297 0,'0'-21'0,"0"42"0,-21-42 32,-1 21-32,1 21 15,0 0-15,0 0 0,0 0 16,0 1-16,-1-1 0,-20 0 0,21 0 16,0 0-16,0 22 0,-1-22 15,1 0-15,0 0 0,0 0 16,21 0-16,-21-21 0,21 22 15,21-22 17,0 0-32,0 0 0,0 0 15,1 0-15</inkml:trace>
  <inkml:trace contextRef="#ctx0" brushRef="#br0" timeOffset="2769.02">3175 4297 0,'0'-21'0,"0"42"0,0-63 16,-21 42 0,0 0-16,-1 0 0,22-22 15,-21 22-15,0 0 0,0 0 16,0 0-16,0 22 0,-1-1 15,1 0-15,0 0 16,0 0-16,0 0 0,21 1 0,-21-1 16,-1 21-16,22-21 0,0 0 15,-21 1-15,21-1 0,-21 0 0,21 0 16,0 0-16,0 0 0,0 1 16,0-1-16,21-21 15,0 0-15,1 0 0,-1 0 16,0 0-16,0 0 15,0-21-15,0 21 0,1-22 0,-1 1 16,0 21-16,0-21 0,0 0 16,0 0-16,1 0 0,-1-22 0,-21 22 15,0 0-15,21 0 0,0 0 16,-21-1-16,0 1 0,0 0 0,0 42 47,0 22-47,0-22 0,0 0 15,0 0-15,0 0 0,0 0 16,0 1-16,0-1 0,0 0 16,0 0-16,0 0 15,21-21-15,0 0 0,1 0 16,-1 0-16,0 0 0,0 0 16,0-21-16,0 0 0,1 21 15,-1-21-15</inkml:trace>
  <inkml:trace contextRef="#ctx0" brushRef="#br0" timeOffset="3680.9">3789 3641 0,'0'42'31,"0"-21"-31,21-21 16,0 0-16,0 21 0,0-21 15,1 0-15,-1 0 0,0 0 0,0 0 16,0 0-16,0 0 0,22 0 15,-22 0-15,21-21 0,-21 21 16,22-21-16,-22 0 0,0 21 16,21-21-16,-20 0 0,-1 21 0,-21-22 15,0 1-15,0 0 0,0 0 16,0 0-16,0 0 0,-21-1 0,-1 22 16,1-21-16,0 0 0,-21 21 0,21 0 15,-22 0-15,22 0 0,-21 0 16,-1 0-16,1 21 0,0 0 0,-1 1 15,1-1-15,0 0 0,-1 21 16,1-21-16,21 22 0,0-1 0,0-21 16,21 22-16,-22-1 0,22 0 15,0-21-15,0 22 0,0-1 16,0-21-16,22 22 0,-1-22 16,0 0-16,0 0 0,0 0 0,0 0 15,22-21-15,-22 22 0,0-22 0,21 0 16,-20 0-16,-1 0 0,0 0 15,0 0-15,0 0 0,0 0 16,-21-22-16,0 1 16,-21 0-1,0 21-15,0 0 0,0 0 16,0 0-16,-1 0 0,-20 0 0,21 21 16,0-21-16,0 21 0,-22 1 15,22-1-15,0 0 0,0 21 16,0-21-16,21 22 0,-22-22 0,22 21 15,-21-21-15,21 22 0,0-22 16,0 0-16,0 21 0,0-20 0,0-1 16,0 0-16,21 0 0,1-21 15,-22 21-15,21 0 0,0-21 0,0 0 16,21 0-16,-20 0 0,-1 0 0,0 0 16,21 0-16,-21 0 0,1 0 15,20 0-15,-21 0 0,21-21 0,-20 0 16,-1 0-16,0 21 0,0-21 15,0 0-15,0-1 0</inkml:trace>
  <inkml:trace contextRef="#ctx0" brushRef="#br0" timeOffset="4400.49">4254 4233 0,'0'-21'15,"0"42"1,-21-21-16,21 22 0,0-1 15,0 0-15,-21 21 0,21 1 16,0-22-16,0 0 16,0 0-16,-21-21 0,21 21 0,0 0 15,0 1-15,0-1 0,0 0 16,0 0 0,0-42 30,0 0-46,0 0 16,0-1-16,0 1 0,0 0 16,0 0-16,0 0 0,0 0 0,0-1 15,0 1-15,21 0 0,0 0 16,0 0-16,1 0 0,-1-1 16,0 22-16,0-21 0,0 21 15,0 0-15,1 0 0,-1 0 0,0 21 16,0 1-16,0-22 0,0 21 15,1 0-15,-22 0 0,0 0 16,0 0-16,0 1 0,21-1 0,-21 0 16,0 0-16,0 0 0,0 0 15,0 1-15,0-1 0,-21-21 16,21 21-16,-22-21 0,22 21 16,-21-21-16,0 0 15,21-21 1,0 0-1,0 0-15,0-1 0,0 1 16,0 0-16,21-21 0,0 21 16,1-1-16,-1 1 0,0-21 15,0 21-15,21 0 0,-20-1 0,20 1 16,-21 21-16,21-21 0,-20 21 16,-1 0-16,0 0 0,0 0 0,0 21 15,0-21-15,1 21 0,-22 1 0,21-1 16,-21 0-16,0 0 0,0 0 15,0 0-15,0 1 0,0-1 0,0 0 16,-21 0-16,21 0 0,-22 0 16,22 1-16,-21-1 15,21 0-15,-21-21 0,21-21 47,21 0-47</inkml:trace>
  <inkml:trace contextRef="#ctx0" brushRef="#br0" timeOffset="4772.27">5143 4233 0,'0'0'0,"0"-21"0,0 42 31,0 1-16,-21-22-15,21 21 0,0 0 16,0 0-16,0 21 0,0-20 16,-21-1-16,21 21 0,-21 0 0,21-20 15,0 20-15,0 0 0,-21 1 16,21 20-16,-21-21 0,21 22 0,-22-22 16,22 22-16,-21-1 0,0-20 0,21 20 15,-21 1-15,0-22 0,21 21 16,-21-20-16,-1 20 0,22-20 0,0-1 15,-21 0-15,0 1 0,21-1 16,-21-21-16,21 21 0,0-20 0,0-1 16,-21-21-1,21-21 1,0-1-16,0 1 0,0 0 0,0 0 16,0-21-16,0-1 0,0 1 15,0 0-15,0-1 0</inkml:trace>
  <inkml:trace contextRef="#ctx0" brushRef="#br0" timeOffset="5077.1">4995 4424 0,'0'-21'0,"0"42"0,21-85 0,-21 43 16,22 0-16,-1 0 0,0 0 0,0 0 15,0-1-15,0 1 0,1 21 16,20-21-16,-21 21 0,0 0 0,0 0 15,22 0-15,-22 0 0,0 0 16,0 21-16,-21 0 0,0 1 16,0-1-16,0 0 0,0 0 0,0 21 15,0-20-15,-21-1 0,0 21 16,0-21-16,0 0 0,-1 1 0,-20-1 16,21 0-16,0 0 0,0 0 0,-1-21 15,22 21-15,-21-21 16,0 0-16,0 0 31,21-21-31,0 0 16</inkml:trace>
  <inkml:trace contextRef="#ctx0" brushRef="#br0" timeOffset="5436.28">5948 3831 0,'0'0'0</inkml:trace>
  <inkml:trace contextRef="#ctx0" brushRef="#br0" timeOffset="5804.59">5884 3810 0,'0'0'0,"-21"0"15,21 21-15,-21-21 0,0 21 16,0 1-16,-1-22 0,1 42 0,-21-21 16,21 0-16,0 22 0,-1-1 0,1 0 15,0 1-15,21-1 16,0 0-16,0 1 0,0-1 0,0 0 15,0-21-15,0 1 0,0 20 0,21-21 16,0-21-16,1 21 0,-1-21 16,0 0-16,21 0 0,1 0 0,-22 0 15,21 0-15,-21 0 0,22 0 16,-22 0-16,21-21 0,-21 0 0,22 0 16,-22 0-16,21-1 0,-21 1 0,0 0 15,1-21-15,-1 21 0,0-22 16,-21 1-16,0 0 0,0-1 0,0 1 15,0 0-15,0 20 0,-21-20 0,0 0 16,-1 21-16,1-22 16,-21 22-16,21 0 0,0 0 0,-22 21 15,22 0-15,0 0 0,-21 0 16,20 0-16,1 0 0,0 0 0,0 0 16,0 0-16,21 21 0,0 0 0,0 0 15,0 0 1,0 1-16,21-22 15,0 0-15</inkml:trace>
  <inkml:trace contextRef="#ctx0" brushRef="#br0" timeOffset="6529.46">6540 3387 0,'0'0'15,"22"-21"-15,-22-1 0,0 1 16,-22 21-16,1 0 16,0 21-16,21 1 15,-21-1-15,21 0 0,-21 0 0,21 21 16,0 1-16,0-1 16,-21 0-16,21 1 0,0-1 0,-22 0 0,22 1 15,0-1-15,0 0 0,0 1 0,0-1 16,-21 22-16,0-22 15,21 0-15,-21 1 0,21-1 0,0-21 16,0 21-16,-21-20 0,21 20 16,0-21-16,-21 0 0,21 0 0,0 1 15,0-1-15,0 0 16,-22-21 15,22-21-31,0 0 16,0-1-1,0 1-15,0 0 0,0 0 0,0 0 16,0 0-16,0-22 0,0 22 16,0 0-16,0 0 0,22 0 15,-22-1-15,21-20 0,0 21 0,0 0 16,0 21-16,0-21 0,22-1 16,-22 1-16,21 21 0,-21 0 0,22-21 15,-22 21-15,21 0 0,-21 0 0,22 0 16,-22 0-16,0 0 0,0 21 15,0 0-15,1 1 0,-1-1 16,-21 0-16,0 0 0,0 0 16,0 0-16,0 1 0,-21 20 0,-1-21 15,1 0-15,-21 0 0,21 1 0,0-1 16,-22 0-16,22 0 16,-21-21-16,21 21 0,-1 0 0,-20-21 15,21 22-15,0-22 0,0 0 0,-1 0 16,1 0-16,0 0 15,0 0-15,42 0 79,0 0-79,0 0 15,-21-22-15,22 22 0,-1 0 16</inkml:trace>
  <inkml:trace contextRef="#ctx0" brushRef="#br0" timeOffset="7137.11">6921 4403 0,'22'0'0,"-44"0"0,65 0 15,-22 0 1,0-21-16,0 21 0,0-22 0,1 22 16,-22-21-16,21 21 0,0-21 0,0 0 15,0 0-15,0 0 0,1-1 16,-1 1-16,0 0 0,-21 0 16,21 0-16,-21 0 0,0-1 0,0 1 15,0 0 1,0 42 15,0 0-15,0 1-16,0-1 15,0 0-15,-21 0 16,21 21-16,0-20 0,0-1 0,0 0 16,0 21-16,0-21 0,0 1 0,0 20 15,0-21-15,0 21 0,21-20 16,-21 20-16,0-21 0,0 21 0,0 1 15,0-1-15,21 0 0,-21 1 0,0-1 16,0 0-16,0 1 0,21 20 16,-21-20-16,0-1 0,0 0 0,0 1 15,0 20-15,0-21 0,0-20 0,0 20 16,-21 0-16,21 1 0,-21-22 16,0 21-16,21-21 0,-21 0 0,21 1 15,-21-1-15,-1 0 16,1-21-16,0 0 0,0 21 15,0-21-15,0 0 16,-1 0-16,1-21 16,21 0-16,0 0 15,0-1-15,0 1 16,0 0-16,0-21 0,0 21 16,0-1-16,0-20 0,0 0 0</inkml:trace>
  <inkml:trace contextRef="#ctx0" brushRef="#br0" timeOffset="7888.05">7197 3704 0,'0'21'16,"21"-21"15,0 0-15,0 0-16,-21-21 0,0 0 15,21 21-15,-21-21 16,0 0 0,-21 21-16,0 0 15,0 0 1,0 0-16,-1 0 15,22 21 1,-21-21-16,21 21 16</inkml:trace>
  <inkml:trace contextRef="#ctx0" brushRef="#br0" timeOffset="9132.15">7853 4064 0,'0'21'0,"-21"-21"15,-1 21-15,1-21 16,0 0-1,21 22-15,-21-22 16,21-22 47,21 1-48,0 21 1,0-21-16,1 21 0,-1-21 0,0 0 15,21 21-15,-21-21 0,22-1 16,-1 1-16,0 0 0,22 0 16,-22 0-16,22 0 0,-22-1 0,22 1 15,-1 0-15,1-21 0,20 21 16,-20-1-16,20-20 0,-20 0 0,21 21 16,-22-22-16,1 22 0,-1-21 0,1 21 15,-1-1-15,-21-20 0,1 21 16,-1 0-16,-21 0 0,0-1 0,22 1 15,-43 0-15,21 0 16,-21 0-16,0 0 0,0-1 16,-21 22-1,0 0-15,-1 0 16,1 0-16,0 0 0,-21 0 0,21 0 16,-1 22-16,-20-22 0,21 21 15,-21-21-15,20 21 0,1-21 0,0 21 16,0-21-16,0 0 0,0 0 15,21 21 1,21-21 15,0 0-15,0 0-16,0-21 0,0 21 16,1 0-16,-1 0 0,0-21 0,21 21 15,-21 0-15,1-21 0,-1 0 16,0 21-16,0 0 0,0-22 0,0 22 15,1 0-15,-1-21 16,-21 42 0,0 1-1,0-1-15,0 0 0,0 0 16,-21 0-16,21 22 0,-22-1 0,22-21 16,0 21-16,-21-20 0,0 20 15,21-21-15,0 0 0,0 22 16,-21-22-16,21 0 0,0 0 0,-21-21 15,21 21-15,0 0 0,0 1 16,-21-22 15,-1-22-15,22 1-16,0 0 16,0 0-16</inkml:trace>
  <inkml:trace contextRef="#ctx0" brushRef="#br0" timeOffset="9820.56">9588 2836 0,'0'-21'31,"0"42"-31,0 1 15,0-1-15,0 0 0,0 0 16,0 0-16,-21 0 0,21 1 16,0-1-16,0 0 0,0 0 15,-21 0-15,21 0 0,0 1 0,-21-1 16,21 0 0,0-42 30,0 0-46,0-1 16,0 1-16</inkml:trace>
  <inkml:trace contextRef="#ctx0" brushRef="#br0" timeOffset="10248.31">9567 2498 0,'0'0'15,"-21"0"-15,21 21 0,0 0 0,0 0 16,0 0-16,0 1 16,0-1-16,21-21 0,0 0 15,1 0 1,-1 0-16,0 0 0,0 0 15,0 0 1,0-21-16,-21-1 16,0 1-16,0 0 15,0 0-15,0 0 16,-21 21-16,0 0 0,0-21 0,0 21 16,0 0-16,-1 0 15,1 21-15,21 0 16,-21-21-16,21 21 0,0 0 15,0 0-15,-21 1 16,21-1-16,0 0 16,0 0-16,0 0 0,21 0 15,0-21-15,-21 22 16,21-22-16,1 0 0,-1 21 16</inkml:trace>
  <inkml:trace contextRef="#ctx0" brushRef="#br0" timeOffset="10830.64">9842 2921 0,'0'0'0,"0"21"16,0 0-1,0 1-15,0-1 16,0 0-16,0 0 16,0 0-16,0 0 15,0 1-15,-21-1 0,21 0 16,0 0 0,0-42 46,0 0-62,0 0 16,0-1-16,0 1 15,0 0-15,21 0 0,1 0 0,-1 0 16,0-1-16,0 1 0,0 21 0,0-21 16,1 0-16,-1 0 0,21 21 15,-21-21-15,0 21 0,22 0 0,-22 0 16,0 0-16,0 0 0,0 0 15,1 21-15,-1 0 16,-21 0-16,0 0 0,0 0 16,0 1-16,0-1 0,0 0 15,0 0-15,-21 0 0,21 0 0,-22 1 16,1-1-16,21 0 0,0 0 16,-21-21-16,21 21 15,-21-21 1,21-21-1,0 0 1,0 0-16,0 0 0</inkml:trace>
  <inkml:trace contextRef="#ctx0" brushRef="#br0" timeOffset="11224.41">10499 2477 0,'0'-22'0,"-22"22"31,22 22-15,0-1-16,0 0 15,-21 0-15,21 0 0,0 0 16,0 22-16,0-22 0,0 21 0,0-21 16,0 22-16,0-1 0,0-21 15,0 22-15,0-22 0,-21 21 0,21-21 16,0 0-16,0 22 0,-21-22 16,21 0-16,0 0 0,0 0 0,0 1 15,0-1-15,0 0 16,21-21 15,0 0-15,0-21-16,-21 0 15,22-1-15</inkml:trace>
  <inkml:trace contextRef="#ctx0" brushRef="#br0" timeOffset="11585.2">10393 2752 0,'21'0'47,"0"0"-47,0 0 0,0 0 16,1 0-16,-1 0 0,0-21 0,0 21 15,0 0-15,0 0 0,1 0 16,-1 0-16,0 0 16,0 0-16,-42 0 62,0 0-46</inkml:trace>
  <inkml:trace contextRef="#ctx0" brushRef="#br0" timeOffset="12212.59">11430 2858 0,'0'-22'0,"-21"44"47,21-1-32,0 0-15,0 0 0,0 0 16,0 0-16,-21 22 0,21-22 0,-22 0 16,22 0-16,0 0 0,0 1 15,0-1-15,-21-21 0,21 21 16,0-42 15,0 0-15,21-1-16</inkml:trace>
  <inkml:trace contextRef="#ctx0" brushRef="#br0" timeOffset="12409.47">11388 2604 0,'0'0'16,"0"-22"-16,0 44 63,0-1-48,0 0 1</inkml:trace>
  <inkml:trace contextRef="#ctx0" brushRef="#br0" timeOffset="13056.1">11917 2773 0,'0'0'0,"-21"0"0,21-21 15,-22 21-15,22-21 0,-21 21 16,0 0-16,0 0 16,0 0-16,0 0 0,-1 0 15,1 21-15,21 0 0,-21 0 0,0 0 16,0 0-16,0 1 0,21-1 15,0 0-15,-22 0 0,1 0 16,21 0-16,0 1 0,-21-1 0,21 0 16,0 0-16,0 0 0,0 0 15,0 1-15,21-1 16,0-21-16,1 0 16,-1 0-16,0 0 15,0 0-15,0-21 0,0 21 0,1-22 16,-1 1-16,0 21 0,0-21 15,0 0-15,0 0 0,1-22 16,-1 22-16,0 0 0,-21-21 0,21-1 0,-21 1 16,21 0-16,-21-1 0,21-20 15,-21 21-15,0-1 0,0 1 16,0 0-16,0 20 0,0 1 16,0 0-16,0 0 0,0 0 0,-21 21 15,0 21 1,21 0-16,-21 21 15,21-20-15,0 20 0,0-21 0,0 21 16,-21 1-16,21-1 0,0 0 16,-21 1-16,21-1 0,0-21 0,0 22 15,0-1-15,0-21 0,0 0 0,0 22 16,0-22-16,0 0 0,0 0 16,0 0-16,0 0 15,21-21-15,0 0 16,0 0-1,0 0-15,0-21 0</inkml:trace>
  <inkml:trace contextRef="#ctx0" brushRef="#br0" timeOffset="13319.95">12298 2836 0,'21'0'31,"0"0"-31,0 0 0,0 0 16,1 0-1,-1 0-15,0 0 16</inkml:trace>
  <inkml:trace contextRef="#ctx0" brushRef="#br0" timeOffset="13495.85">12213 2942 0,'21'0'32,"0"0"-32,1 0 15,-1 0-15,0 0 16</inkml:trace>
  <inkml:trace contextRef="#ctx0" brushRef="#br0" timeOffset="13985.57">12721 2667 0,'0'0'0,"-21"0"0,21 21 16,-21-21-16,21 21 0,0 1 0,-21-1 16,-1 0-16,22 0 15,0 21-15,-21-20 0,21-1 16,-21 0-16,21 0 0,0 0 16,0 0-16,0 1 0,0-1 15,0 0-15,0 0 0,0 0 16,21-21-1,0 21-15,1-21 0,-1 0 16,0 0-16,0 0 0,0-21 16,0 21-16,1-21 0,-1 0 15,0 21-15,0-21 0,-21 0 0,0-1 16,0 1-16,21-21 0,-21 21 16,0-22-16,0 22 0,0-21 15,0 21-15,0 0 0,-21-1 0,0 1 16,21 0-16,-21 21 15,0 0-15,-1 0 16,1 0 0,21 21-16,-21 0 0,21 1 15</inkml:trace>
  <inkml:trace contextRef="#ctx0" brushRef="#br0" timeOffset="14716.16">13144 2815 0,'0'0'0,"22"0"16,-22-21-16,21 21 15,0-21-15,-21 0 0,21 0 16,0-1-16,0 22 0,-21-21 15,0 0-15,0 0 0,0 0 16,22 21-16,-22-21 16,-22 42 15,1-21-15,21 21-16,0 0 0,0 0 15,-21 0-15,21 1 0,-21-1 0,21 0 16,0 0-16,0 0 0,0 0 0,0 1 15,0-1-15,0 0 0,0 0 16,0 0-16,0 0 0,0 1 0,0-1 16,0 0-16,0 0 0,0 0 15,0 0 1,0 1 0,-21-22-1,0 0 1,-1 0-16,1 0 15,0 0-15,0 0 16,0 0-16,0 0 16,-1 0-16,1 0 0,0 0 15,0 0 1,0 0-16,0 0 16,42 0 15,0 0-31,0 0 0,0 0 15,0 0-15,1 0 0,-1 0 16,0 0-16,21 0 0,1 0 16,-22 0-16,0 0 15,0 0-15,0 0 0,0 0 16,1 0 0,-44 0 62</inkml:trace>
  <inkml:trace contextRef="#ctx0" brushRef="#br0" timeOffset="14888.06">13250 3112 0,'21'0'0,"1"0"32,-44 0 15,22-22-32</inkml:trace>
  <inkml:trace contextRef="#ctx0" brushRef="#br0" timeOffset="16490.84">7578 4233 0,'0'0'0,"-22"0"0,44 0 78,20 22-78,-21-1 16,21-21-16,-20 0 0,20 21 0,0-21 16,22 0-16,-22 21 0,22-21 0,-22 0 15,21 21-15,-20-21 0,-1 0 16,0 0-16,1 0 0,-1 0 0,0 21 16,-20-21-16,20 0 0,-21 0 15,0 0-15,0 0 0,1 0 0,-1 0 16,-21-21 15,-21 0-15,-1 21-1,1 0-15,0-21 0,0 0 0,0 21 16,0-21-16,-1 21 16,1 0-16,0 0 0,0 0 15,42 0 16,0 0-15,0 0-16,1 0 0,-1 0 16,0 0-16,0 21 0,0 0 0,0-21 15,1 21-15,-22 0 16,21 0-16,-21 1 0,0-1 16,0 0-16,0 0 0,-21 0 15,-1 0-15,1 1 0,0-1 16,0 0-16,0 0 0,0-21 0,-1 21 15,1 0-15,0-21 0,21 22 16,-21-22-16,21-22 31,21 22-31,-21-21 16,21 0-16</inkml:trace>
  <inkml:trace contextRef="#ctx0" brushRef="#br0" timeOffset="17004.4">9207 4106 0,'0'0'0,"0"-21"16,-21 21-16,0 0 15,0 0-15,0 0 0,0 0 16,-1 0-16,-20 0 0,21 0 0,0 21 16,-22 1-16,22-22 15,0 21-15,0 0 0,0 0 0,0 0 16,21 0-16,-22 1 0,22-1 16,0 0-16,0 0 0,0 0 0,0 0 15,22 1-15,-1-22 0,0 21 16,0 0-16,0 0 15,0-21-15,1 21 0,-1-21 0,0 21 16,0 1-16,-21-1 16,0 0-16,0 0 15,0 0-15,-21 0 0,0-21 16,0 22-16,-22-22 16,1 0-16,21 0 0,-22 21 0,1-21 15,21 0-15,-21 0 0,20 0 0,-20 0 16,21 0-16,0 0 0,-22 0 15,22 0-15,21-21 0,-21 21 0,21-22 16,-21 22-16,21-21 0,0 0 16,21 21-1,0 0-15,-21-21 0,43 21 0,-22 0 16,0-21-16,0 0 0,21 21 16,1-22-16</inkml:trace>
  <inkml:trace contextRef="#ctx0" brushRef="#br0" timeOffset="17292.23">9334 4022 0,'0'21'15,"0"0"-15,0 0 16,0 0-16,0 22 0,-21-22 0,21 0 15,0 21-15,-21 1 16,21-22-16,0 21 0,-21-21 0,21 22 16,-21-1-16,21-21 0,0 0 15,-21 22-15,21-22 0,-22 0 0,22 0 16,0 0-16,22-21 47,-22-21-47</inkml:trace>
  <inkml:trace contextRef="#ctx0" brushRef="#br0" timeOffset="17492.12">9102 4403 0,'21'0'16,"-21"-21"-16,21 21 15,0 0-15,0 0 0,0-22 16,1 22-16,-1 0 0,0 0 16,0 0-16,0 0 0,0-21 15,1 21 1,-1-21-16</inkml:trace>
  <inkml:trace contextRef="#ctx0" brushRef="#br0" timeOffset="17936.22">9504 4360 0,'0'-21'31,"0"0"-31,21 0 31,0 21-31,-21 21 16,21 0 0,-21 0-16,21-21 0,-21 22 0,0-1 15,0 0-15,0 0 0,0 0 16,0 0-16,0 1 0,0-1 0,0 0 16,0 0-16,-21 0 0,0 0 15,21 1 1,-21-22-16,21-22 31,0 1-15,0 0-16,21 0 15,-21 0-15,0 0 16,21-1-16,0 1 0,-21 0 16,0 0-16,22 0 0,-1 21 15,0-21-15,0-1 16,0 22-1</inkml:trace>
  <inkml:trace contextRef="#ctx0" brushRef="#br0" timeOffset="18201.07">10033 4318 0,'0'21'16,"-21"0"-16,21 1 16,-21-1-16,21 0 15,0 0-15,-22 0 0,22 0 16,0 1-16,0-1 0,0 0 16,-21-21-16,21 21 15,0-42 32,0 0-31</inkml:trace>
  <inkml:trace contextRef="#ctx0" brushRef="#br0" timeOffset="18399.96">9991 4106 0,'0'0'15,"0"22"48,21-22-63,-21 21 16,0 0-16,21-21 15,-21 21-15</inkml:trace>
  <inkml:trace contextRef="#ctx0" brushRef="#br0" timeOffset="18890.68">10414 4318 0,'0'21'0,"0"0"0,0 1 15,-21-22-15,21 21 0,0 0 16,0 0-16,-21 0 16,21 0-16,-22 1 0,22-1 15,-21 0-15,21 0 16,0-42 46,0 0-62,21 0 0,1-1 16,-1 1 0,0 0-16,0 0 0,0-21 0,0 20 15,22 1-15,-22 0 0,0 0 0,0 21 16,0-21-16,1 21 0,-1 0 16,0 0-16,0 0 0,-21 21 15,0 0 1,0 0-16,0 0 0,0 1 0,0-1 15,0 0-15,0 0 0,-21 0 0,0 0 16,21 1-16,-21-22 0,21 21 16,0 0-16,-22-21 0,22 21 0,22-21 47,-1 0-32</inkml:trace>
  <inkml:trace contextRef="#ctx0" brushRef="#br0" timeOffset="19496.33">11155 4318 0,'0'0'0,"0"-21"0,-21 21 16,-1 0-1,1 0-15,0 0 0,0 0 0,0 0 16,-22 21-16,22 0 15,0-21-15,0 21 0,0 1 0,0-1 16,-1 0-16,1 0 0,0 0 0,21 0 16,0 1-16,0-1 15,21-21 1,0 0-16,1 0 0,-1 0 0,0 0 16,0 0-16,0 0 0,0-21 15,1 21-15,20-22 0,-21 1 16,0 0-16,0 21 0,-21-21 0,0 0 15,22 21-15,-22-21 16,0 42 15,-22 0-15,22 0-16,-21 0 0,21 0 16,0 1-16,-21 20 0,21-21 15,-21 0-15,21 22 0,0-1 0,0-21 16,0 43-16,0-22 0,0 0 0,0 1 15,0 20-15,0-21 0,0 22 16,0-22-16,0 1 0,0-1 0,0 21 16,0-20-16,0-1 0,0 0 15,0 1-15,0-1 0,-21 0 0,0-20 16,-1 20-16,1-21 0,0 0 16,0 0-16,-21 1 0,-1-22 0,22 0 15,-21 0-15,-1 0 0,1 0 0,0 0 16,21 0-16,-22-22 0,1 1 15,0 0-15,20 0 0,-20 0 0,21 0 16,0-1-16,0 1 0,-1 0 0,22 0 16,0 0-16,0 0 0,0-1 15,0 1-15,0 0 0,0 0 0,0-21 16,0 20-16,0-20 0,0 21 0</inkml:trace>
  <inkml:trace contextRef="#ctx0" brushRef="#br0" timeOffset="20248.27">11409 4255 0,'-21'0'16,"-1"21"-1,22 0 1,0 0-16,0 0 0,0 0 15,0 1-15,0-1 16,-21 0-16,21 0 0,0 0 16,-21-21-16,21-21 62,0 0-46,0 0-16,0 0 0,0-1 0,21 1 15,-21 0-15,21 0 16,1 0-16,-1 0 0,0-1 16,0 22-16,0 0 0,0 0 15,1 0 1,-1 0-16,-21 22 0,0-1 0,0 0 16,0 0-16,21 0 0,-21 0 0,0 1 15,0-1-15,0 0 16,0 0-16,0 0 0,0 0 0,-21-21 15,21 22-15,0-44 63,0 1-63</inkml:trace>
  <inkml:trace contextRef="#ctx0" brushRef="#br0" timeOffset="20735.99">11938 4191 0,'0'0'0,"-42"-21"15,20 21 1,1 0-16,0 0 15,0 21-15,0 0 0,0 0 0,-1 1 16,1-1-16,0 0 0,0 0 16,21 0-16,-21 0 0,21 1 0,-21-1 15,21 0-15,0 0 0,0 0 0,0 0 16,0 1-16,21-22 16,0 0-1,0 0-15,0 0 16,0-22-16,1 22 0,-1-21 15,0 21-15,0-21 0,0 0 0,-21 0 16,21 0-16,1 21 0,-1-22 16,0 1-16,-21 0 0,0 0 0,0 0 15,0 0-15,0-1 16,0 44 0,-21-1-1,21 0-15,0 0 0,0 0 16,0 0-16,0 1 15,0-1-15,0 0 0,0 0 16,0 0 0,21-21-1,0 0 1,0 0-16</inkml:trace>
  <inkml:trace contextRef="#ctx0" brushRef="#br0" timeOffset="21432.29">12128 4191 0,'0'0'0,"0"21"0,0 0 16,0 1-16,0-1 15,0 0-15,0 0 0,-21 0 0,21 0 16,0 1-16,0-1 15,0 0-15,-21-21 16,21 21-16,0-42 47,0 0-47,0 0 16,0-1-16,0 1 15,0 0-15,0 0 16,21 0-16,-21 0 0,21-1 15,1 1-15,-1 0 0,0 21 16,0 0-16,0-21 0,0 21 16,1 0-16,-22 21 15,21 0-15,-21 0 0,0 1 16,0-1-16,0 0 16,0 0-16,0 0 0,0 0 15,0 1-15,0-1 0,-21-21 31,21-21 1,0-1-17,0 1-15,21 0 16,0 0-16,-21 0 0,21 0 16,-21-1-16,21-20 0,0 42 0,1-21 15,-22 0-15,21 21 0,0 0 0,0 0 16,0 0-1,-21 21-15,0 0 0,0 0 16,0 0-16,0 1 0,0-1 16,0 0-16,0 0 0,0 0 0,0 0 15,0 1-15,-21-1 16,21 0-16,0 0 16,0-42 30,0 0-46,0 0 0</inkml:trace>
  <inkml:trace contextRef="#ctx0" brushRef="#br0" timeOffset="21833.06">12636 4233 0,'22'0'16,"-1"0"0,0 0-16,0 0 0,0 0 15,0-21-15,1 0 16,-1 21-16,0-21 0,-21 0 16,21 21-16,-21-21 0,0-1 0,0 1 15,0 0 1,-21 21-1,0 0-15,0 0 16,-1 21-16,1 0 16,21 1-16,-21-1 0,21 0 0,0 0 15,-21 0-15,21 22 0,0-22 16,0 0-16,0 0 0,0 0 0,0 0 16,0 1-16,0-1 0,0 0 15,21-21 1,0 0-16,0 0 15,1 0-15,-1 0 16,0-21-16,0 0 16,0-1-16</inkml:trace>
  <inkml:trace contextRef="#ctx0" brushRef="#br0" timeOffset="22092.91">13187 4191 0,'21'0'0,"0"0"16,0 0-16,0 0 31,1-21-31,-1 21 15</inkml:trace>
  <inkml:trace contextRef="#ctx0" brushRef="#br0" timeOffset="22264.81">13123 4255 0,'43'21'32,"-22"-21"-17,0 0-15,0 0 16,0-21 0,0 21-16,-21-22 15</inkml:trace>
  <inkml:trace contextRef="#ctx0" brushRef="#br0" timeOffset="22720.27">13652 3768 0,'0'0'0,"0"-21"125,-21 21-78,21 21-31,-21-21-16,21 21 15,-21 0-15,21 0 16,0 0-16,0 1 16,-21-1-16,21 0 0,0 0 15</inkml:trace>
  <inkml:trace contextRef="#ctx0" brushRef="#br0" timeOffset="23299.94">13928 4106 0,'0'0'0,"0"-21"0,0 0 0,0 0 15,0 0-15,-22 21 16,1 0 0,0 0-16,0 0 0,21 21 15,-21 0-15,0 0 0,-1 0 16,1 1-16,21-1 0,-21 0 0,0 21 16,0-21-16,21 1 0,0-1 15,-21 0-15,21 0 0,0 0 16,0 0-16,0 1 0,0-1 15,21-21 1,0 0-16,0 0 16,0 0-16,0-21 0,1-1 15,-1 1-15,0 21 16,0-21-16,-21 0 0,0 0 0,21 0 16,0-1-16,-21 1 0,0 0 15,0 0-15,22 0 0,-22 42 47,0 0-47,-22 0 16,22 0-16,0 1 0,0-1 0,-21 0 15,21 0-15,-21 0 16,21 0-16,0 1 0,0-1 31,21-21-15,-21-21-16,21 21 15,1-22-15</inkml:trace>
  <inkml:trace contextRef="#ctx0" brushRef="#br0" timeOffset="23872.61">14203 3831 0,'-21'0'31,"21"21"-15,0 1-16,0-1 0,0 0 15,0 0-15,0 0 0,0 0 0,0 22 16,0-22-16,0 21 16,0-21-16,0 1 0,-22 20 0,22-21 0,-21 0 15,21 0-15,0 1 0,0-1 16,0 0-16,-21-21 0,21 21 15,-21 0 1,21-42 15,0 0-31,0 0 16,0 0 0,0-1-16,21 1 0,0 21 15,0-21-15,-21 0 0,22 21 16,-1-21-16,0 21 0,0 0 0,21-21 15,-20 21-15,-1 0 0,0 0 0,0 0 16,0 21 0,-21 0-16,0 0 15,0 0-15,0 0 0,0 1 16,-21-1-16,0-21 0,0 21 16,0 0-16,-1 0 0,1 0 0,0-21 15,0 22-15,0-1 0,0-21 16,-1 21-16,1-21 0,0 0 15,21 21-15,-21-21 0,21-21 47,0 0-31,21 21-16,0-21 0</inkml:trace>
  <inkml:trace contextRef="#ctx0" brushRef="#br0" timeOffset="24212.9">14711 4064 0,'-21'0'0,"-1"-21"16,1 21-16,0 0 15,21 21-15,-21-21 16,0 21-16,21 0 0,0 1 16,-21-1-16,21 0 0,-22 0 15,22 0-15,0 22 0,0-22 0,0 0 16,0 0-16,0 0 0,0 0 16,0 1-16,0-1 15,0 0-15,22-21 16,-1 0-16,0 0 15,0 0-15,0 0 16,0-21-16,1 0 0,-1-1 16,0 1-16</inkml:trace>
  <inkml:trace contextRef="#ctx0" brushRef="#br0" timeOffset="25048.03">14986 3725 0,'-21'0'31,"0"0"-31,21-21 62,0 0-30,0 42 30,0 0-46,-22-21-1,22 22-15,-21-22 16,0 0-16,21-22 47,0 1-32,21 0 1,0 21 0,1 0 15,-22 21-31,0 0 16,0 1-16,0-1 0,0 0 15,0 0-15,-22 0 16,-20 0-16,21 1 0,0-1 15,-22 21-15</inkml:trace>
  <inkml:trace contextRef="#ctx0" brushRef="#br0" timeOffset="27377.01">7429 4509 0,'0'0'0,"22"21"0,-22 0 16,21 0-16,0 21 0,-21-20 0,21 41 16,0-21-16,-21 22 0,21-1 15,-21 1-15,22-1 0,-22 1 0,0-1 16,21 22-16,-21-21 0,21 20 16,-21-20-16,21 20 0,-21 1 0,0-21 15,21 20-15,-21 1 16,21-22-16,-21 1 0,0-1 0,0 1 15,0-1-15,0 1 0,0-22 0,0 1 16,0 20-16,0-21 0,0 1 16,0-22-16,0 21 0,0-21 0,0 1 15,0-1-15,-21-21 16,0 0-16,0 0 16,0 0-16,0-21 0,21-1 15,0 1-15,-22 0 0,22-21 16,-21 21-16,21-1 0,-21 1 0,21 0 15,0 0-15,0 0 0,0 0 16,-21 21 0,21 21-1,0 0-15,0 0 16,0 0-16,0 0 0,0 1 16,0-1-16,0 0 0,21-21 15,0 21-15,0-21 0,1 0 16,20 0-16,-21 0 0,21-21 15,-20 0-15,20 21 0,-21-21 0,0-1 16,22 22-16,-22-21 0,0 0 16,0 0-16,0 21 0,0-21 0,1 21 15,-22-21-15,-22 21 32,1 0-32</inkml:trace>
  <inkml:trace contextRef="#ctx0" brushRef="#br0" timeOffset="28604.58">1630 7260 0,'106'-84'31,"-106"62"-31,21 1 16,0 21-16,0-21 0,-21 0 16,0 0-16,21 0 0,-21-1 15,0 1-15,0 0 16,-21 21-16,0-21 16,0 21-16,-22 0 0,22 0 0,-21 0 15,0 0-15,-1 0 0,1 21 16,0 0-16,-1 0 0,1 1 15,0-1-15,-1 0 0,22 0 0,0 21 16,0-20-16,21-1 0,0 21 16,0-21-16,21 0 0,0 1 0,21 20 15,-20-21-15,20 0 0,21 22 16,-20-22-16,-1 0 0,0 0 16,22 21-16,-22-20 0,1-1 15,-22 0-15,21 0 0,-21 0 0,0 22 16,1-22-16,-22 0 0,0 0 15,0 21-15,0-20 0,-43-1 0,22 0 16,-21 0-16,-1 0 0,1 0 16,-21-21-16,-1 0 0,1 22 0,-1-22 15,22 0-15,-22 0 0,22-22 16,0 1-16,-1 21 0,1-21 16,21 0-16,0-21 0,-1 20 15,1 1-15,0-21 0,21 21 0,0-22 16,0 22-16,0-21 0,0 21 15,0-22-15,21 22 0,0-21 16,1 21-16,20 0 0,0-1 0,1 1 16,-1 0-16,0 0 0,1 0 15,20 0-15,-21-1 0,22 22 0</inkml:trace>
  <inkml:trace contextRef="#ctx0" brushRef="#br0" timeOffset="28884.41">2265 6900 0,'0'0'0,"-21"0"15,-1 22 1,1-1-16,21 0 16,-21 0-16,21 21 0,0 1 15,-21-1-15,21 0 0,-21 22 0,21-22 16,0 22-16,0-22 0,-21 22 15,21-22-15,-22 0 0,22 1 0,0-1 16,0-21-16,0 0 0,0 0 16,0 1-16,0-1 0,0-42 31,0-1-15,22 1-16</inkml:trace>
  <inkml:trace contextRef="#ctx0" brushRef="#br0" timeOffset="29084.3">2053 7324 0,'0'0'0,"0"-21"15,21 21 1,-21-22-16,21 22 16,1 0-16,-1 0 0,0-21 15,0 21-15,0-21 0,0 21 0,1 0 16,-1 0-16,21 0 0,-21-21 15,0 21-15,1 0 0,-1 0 16</inkml:trace>
  <inkml:trace contextRef="#ctx0" brushRef="#br0" timeOffset="30528.44">2392 7599 0,'0'21'16,"0"-42"-16,0 63 0,21-21 0,0-21 16,0 0-1,0 0-15,1 0 0,-1-21 16,21 0-16,-21 0 0,22 0 16,-22 0-16,21-1 0,-21-20 0,22 0 15,-1 21-15,-21-22 0,0 1 16,0 0-16,1-1 0,-22 22 0,0-21 15,0 21-15,0-1 0,0 1 0,-22 21 16,1 0-16,0 0 0,0 0 16,0 21-16,0-21 0,-22 22 0,22-1 15,0 21-15,0-21 16,21 0-16,0 1 0,0 20 0,0-21 16,0 0-16,0 0 0,0 1 15,0-1-15,21 0 0,-21 0 0,21 0 16,0 0-16,0-21 0,1 22 15,-22-1-15,21 0 0,0-21 0,0 21 16,-21 0-16,21-21 0,-21 21 0,21-21 16,1 0-16,-22 22 15,21-22-15,0 0 0,0 0 16,0 0-16,0 0 0,-21-22 16,22 22-16,20-21 0,-21 0 0,0 0 15,0 21-15,1-21 16,-1 0-16,0-1 0,0 1 0,0 0 15,0 0-15,-21 0 0,0 0 0,22-1 16,-22 1-16,0 42 47,0 1-47,-22-1 0,22 0 16,0 0-16,0 0 15,0 0-15,0 1 0,0-1 0,0 0 16,0 0-16,0 0 0,0 0 15,22-21 1,-1 0-16,0 0 0,0 0 16,0 0-16,0 0 0,1 0 15,20-21-15,-21 21 0,0-21 0,0 21 16,1-21-16,-1 0 0,0 0 0,0 21 16,0-22-16,-21 1 0,0 0 15,0 0-15,0 0 0,0 0 31,0 42-15,0 0-16,0 0 0,0 0 16,-21 0-16,21 1 15,0-1-15,-21 0 0,21 0 0,-21 0 16,21 0 0,0 1-16,0-44 46,0 1-46,21 0 0,-21 0 16,21 0-16,0 0 0,0-1 16,1 1-16,-1 0 0,0 0 0,0-21 15,0 20-15,0 1 0,1 0 0,-1 21 16,0-21-16,0 21 0,0 0 16,0 0-16,-21 21 15,0 0-15,0 0 16,0 1-16,0-1 15,0 0-15,0 21 0,0-21 0,0 1 16,0-1-16,0 0 0,0 0 16,0 0-16,0 0 0,0 1 15,22-22-15,-1 21 16,0-21-16,0 0 0,0 0 16,0 0-16,1 0 0,-1-21 0,21 21 15,-21-22-15,22 1 0,-22 21 16,0-21-16,21 0 0,-21 0 0,1 0 15,-1-1-15,0 1 0,0 0 0,0 0 16,-21 0-16,0 0 0,0-1 16,0 1-16,0 0 0,0 0 15,0 0-15,-21 21 0,0 0 16,0 0-16,0 0 0,-1 0 16,1 0-16,0 21 0,21 0 15,-21-21-15,21 21 0,-21-21 16,21 21-16,-21-21 0,21 22 15,0-1 17,0 0-32,21-21 0,-21 21 0,21 0 15,0 0-15,-21 1 0,0-1 16,0 0-16,0 0 0,0 21 16,0-20-16,0-1 0,0 21 15,0 0-15,-21-20 0,0 20 0,21 0 16,-21 22-16,-1-22 0,1 0 15,0 1-15,0-1 0,21-21 0,-21 22 16,0-22-16,21 0 0,-22 0 16,22 0-16,0-42 31,0 0-15,0 0-16,0-22 0,0 22 15,0 0-15,0-21 0,0 21 16</inkml:trace>
  <inkml:trace contextRef="#ctx0" brushRef="#br0" timeOffset="30761.3">3768 7112 0,'-22'-21'0,"44"42"0,-65-42 0,22 21 31,42 0 16,0 0-47,1 0 16,-1 0-16,0 0 0,0 0 16,0 0-16,0 0 0</inkml:trace>
  <inkml:trace contextRef="#ctx0" brushRef="#br0" timeOffset="31336.3">4678 7027 0,'21'0'16,"0"0"-16,0 0 15,0 0-15,1 0 16,-1 0-16,0 0 0,0 0 0,0 0 16,0 0-16,1 0 0,-1-21 15,21 21-15,-21 0 0,0 0 0,1 0 16,-1 0-16,0 0 0,0 0 16,0 0-16,-42 0 46,0 0-46,0 0 0,0 0 16,-1 0-16,1 0 0,0 0 0,0 0 16,0-21-16,0 21 15,-1 0-15,1 0 0,0 0 16,0 0-16,0 0 16,0 21-1,21 0-15,-22-21 0,22 22 16,-21-22-16,21 21 0,-21 0 15,21 0-15,0 0 0,0 22 0,0-22 16,0 21-16,-21-21 0,21 22 0,0-1 16,0-21-16,0 21 15,0 1-15,0-22 0,0 21 0,0-21 16,-21 1-16,21 20 0,0-21 0,0 0 16,0 0-16,0 1 0,0-1 15,0 0-15,0 0 0,21-21 16,0 0-16,0 0 15,0 0-15,1 0 0,-1 0 16,0 0-16,0-21 0,0 0 0,0 21 16,1-21-16,-1-1 0</inkml:trace>
  <inkml:trace contextRef="#ctx0" brushRef="#br0" timeOffset="31832.02">5376 7027 0,'0'0'15,"21"0"17,1 0-32,-1 0 0,0 0 15,0 0-15,0 0 0,0 0 16,1-21-16,20 21 0,-21 0 0,0 0 15,0 0-15,1 0 0,-1 0 16,0-21-16,0 21 0,0 0 16,-21 21-1,0 0-15,0 1 16,0-1-16,0 0 0,0 0 16,0 0-16,-21 22 0,21-22 0,0 21 15,0-21-15,0 22 0,-21-22 16,21 21-16,0-21 0,0 22 0,0-22 15,0 0-15,0 0 0,-21 0 0,21 0 16,-21 1-16,-1-1 16,22 0-16,-21 0 0,21 0 15,-21-21-15,0 0 0,0 21 0,0-21 16,-1 0-16,1 0 16,0 0-16,0 0 0,0 0 15,0 0-15,-1 0 0,1 0 0,0 0 16,0-21-16,0 21 0,0-21 15,-1 0-15,1 21 16,21-21-16,-21 21 16</inkml:trace>
  <inkml:trace contextRef="#ctx0" brushRef="#br0" timeOffset="32360.5">6562 7091 0,'0'0'0,"0"42"31,0 1-31,0-1 0,21 0 16,-21 1-16,0 20 0,0 1 0,0-22 16,0 21-16,0 1 0,0-22 15,0 22-15,0-1 0,0 1 16,-21-1-16,-1 1 0,1-22 0,0 22 16,0-1-16,0-21 0,21 1 0,-21 20 15,-1-42-15,1 22 0,0-22 16,21 0-16,0 0 0,0 0 0,0-42 31,0 0-31,0 0 16,0 0-16,0-22 0,0 22 0,0-21 15,0 0-15,0-1 0,0-20 0,0 20 16</inkml:trace>
  <inkml:trace contextRef="#ctx0" brushRef="#br0" timeOffset="32656.33">6371 7387 0,'0'-21'0,"0"42"0,0-84 0,21 42 16,-21-1-16,21-20 0,1 21 0,20 0 16,-21 0-16,21-1 0,-20 1 15,20 0-15,0 21 0,1 0 0,-1-21 16,0 21-16,-21 0 0,22 0 0,-22 21 16,21 0-16,-42 0 15,21 1-15,-21-1 0,0 21 0,0-21 0,0 22 16,-21-22-16,0 21 0,0-21 15,0 0-15,-22 1 0,22 20 16,-21-21-16,0 0 0,20-21 0,1 21 16,0 1-16,0-22 0,0 0 15,42 0 17,0 0-17,0 0-15,0-22 0,22 22 0,-22-21 16</inkml:trace>
  <inkml:trace contextRef="#ctx0" brushRef="#br0" timeOffset="33267.98">7239 7133 0,'0'0'0,"0"21"15,0 1 1,0-1-16,0 0 0,0 21 15,-21-21-15,21 1 0,0 20 0,0-21 16,0 21-16,0-20 0,-21-1 16,21 21-16,0-21 0,0 0 0,0 1 15,0-1-15,-22 0 0,1 0 16,21-42 31,0 0-47,0 0 0,0-1 0,0 1 15,0 0-15,0 0 0,0-21 16,21 20-16,-21-20 0,22 21 0,-22-21 16,21-1-16,0 22 0,0 0 15,-21 0-15,21 0 0,0-1 0,1 22 16,-1 0-16,0 0 0,0 0 0,0 0 16,0 22-16,1-1 0,-1 0 15,-21 21-15,21-21 0,0 22 16,0-22-16,-21 21 0,0-21 0,21 22 15,1-22-15,-22 0 0,0 21 16,0-20-16,21-22 0,-21 21 0,0 0 16,21-21-16,-21-21 31,0 0-15,0-1-16,0 1 0,21 0 0,-21-21 15,21 21-15,-21-22 16,21 1-16,-21 21 0,0-22 0,22 1 0,-22 0 15,21 21-15,0-1 0,-21 1 16,21 0-16,-21 0 0,21 0 16,0 21-16,1 0 15,-1 21 17,-21 0-17,21-21-15</inkml:trace>
  <inkml:trace contextRef="#ctx0" brushRef="#br0" timeOffset="33540.83">8234 7197 0,'21'0'16,"0"0"-1,0 0-15,0 0 16,1 0 0,-1 0-1,-42 21 48,-1-21-63</inkml:trace>
  <inkml:trace contextRef="#ctx0" brushRef="#br0" timeOffset="33736.21">8191 7387 0,'0'21'16,"22"-21"30,-1 0-46,0 0 16,0 0 0,0 0-16,-21-21 0,21 21 15,1-21-15,-1 0 0,0 0 16</inkml:trace>
  <inkml:trace contextRef="#ctx0" brushRef="#br0" timeOffset="34328.87">8784 6795 0,'-21'-22'16,"21"1"-1,21 21-15,0 0 0,0 0 16,1-21-16,-1 21 0,21-21 0,-21 21 15,0 0-15,1 0 0,20 0 16,-21 0-16,0 0 0,0 0 0,1 0 16,-1 0-16,0-21 0,-42 21 31,0 0-15,-22 0-16,22 0 0,0 0 15,-21 0-15,20 0 16,1 0-16,-21 0 0,21 0 0,0 0 15,-1 0-15,1 0 0,0 0 16,0 0-16,0 0 16,21 21-16,-21 0 15,21 0 1,0 0-16,0 1 0,0-1 16,0 0-16,0 0 0,0 0 0,0 22 15,-22-22-15,22 0 0,0 21 16,0-21-16,-21 22 0,21-1 0,-21 0 15,21 1-15,0-1 0,0 0 0,-21 1 16,0-1-16,21 0 16,0 1-16,0-1 0,0-21 0,0 22 15,0-22-15,0 21 0,0-21 0,0 0 16,0 1-16,0-1 0,21-21 16,0 21-16,0-21 0,0 21 15,1-21-15,-1 0 0,0 0 16,0 0-16,0 0 0,-21-21 15,21 21-15,1-21 0,-1 0 0,0 21 16,-21-22-16,0 1 0,21 0 0,0 0 16</inkml:trace>
  <inkml:trace contextRef="#ctx0" brushRef="#br0" timeOffset="35117.06">9525 7133 0,'21'0'0,"21"-63"31,-42 42-31,22 21 0,-1-22 16,-21 1-16,0 0 0,0 0 16,0 0-16,0 0 0,0-1 15,0 1-15,-21 21 16,-1 0-16,1 0 0,0 0 0,0 0 16,0 0-16,0 0 0,-22 21 15,22 1-15,0-1 0,0 0 0,0-21 16,21 21-16,0 0 0,-22 0 0,22 1 15,0-1-15,0 0 0,0 0 16,0 0-16,22-21 16,-1 0-1,0 0-15,0 0 16,0 0-16,0-21 0,1 0 16,-1 21-16,-21-21 0,21 0 15,0-1-15,-21 1 16,0 42 31,0 1-47,0-1 0,0 21 15,0-21-15,0 0 0,0 22 0,0-22 16,0 21-16,0-21 0,0 22 16,0-22-16,0 0 0,0 0 0,0 0 15,0 1-15,0-1 0,0 0 16,0 0 15,0-42-15,21 21-1,0-21-15,1 0 0,-1-1 16,-21 1-16,21 0 0</inkml:trace>
  <inkml:trace contextRef="#ctx0" brushRef="#br0" timeOffset="35628.76">9906 7091 0,'0'0'0,"0"-21"16,0 0-16,0-1 16,0 1-1,0 0-15,0 0 0,21 0 16,0 21-16,0-21 0,1-1 15,-1 22-15,0 0 0,0-21 16,0 21-16,0 0 0,1 0 0,-1 0 16,0 0-16,0 0 0,0 0 15,0 0-15,-21 21 0,0 1 16,0-1-16,0 0 0,-21 0 16,0 0-16,0 22 0,0-22 0,0 21 15,-22 0-15,22-20 0,-21 20 16,21 0-16,-1-21 0,1 1 0,0 20 15,21-21-15,0 0 0,0 0 16,0 1-16,21-22 16,0 0-16,1 0 0,-1 0 0,0 0 15,0 0-15,0 0 0,-21-22 16,21 1-16,1 21 0,-1-21 0,0 21 16,-21-21-16,0 0 0,0 0 0,0-1 15,0 1-15,0 0 16,-21 0-16,0 0 15,-1 21-15,1 0 0,0 0 16,0-21-16,0 21 16,42 0 15,-21-22-15,21 22-16</inkml:trace>
  <inkml:trace contextRef="#ctx0" brushRef="#br0" timeOffset="36140.5">10499 7027 0,'0'0'0,"-22"0"0,22-21 16,-21 21-16,21-21 0,-21 0 0,21 0 15,0 0-15,0-1 16,0 1-16,0 0 0,21 0 15,0 0-15,1 21 16,-1-21-16,0 21 0,0 0 16,0 0-16,0 0 0,1 0 0,-1 0 15,-21 21 1,0 0-16,0 0 0,0 21 16,-21-20-16,-1-1 0,1 0 15,0 21-15,0-21 0,0 22 16,0-22-16,21 21 0,-22-21 0,22 22 15,-21-22-15,21 0 0,0 0 0,0 0 16,21-21 0,1 0-16,-1 0 0,0 0 15,0 0-15,0 0 0,0-21 0,1 21 16,-1-21-16,0 0 0,0 0 16,0 0-16,0 21 0,-21-22 15,0 1-15,0 0 0,0 0 0,0 0 0,0 0 16,0-1-16,-21 22 15,0-21-15,-21 0 0,21 21 0,-1 0 16,1 0-16,0 0 0,0 0 16,0 0-16,0 21 15,21 0-15,-22-21 0,22 22 16,0-1-16,0 0 0,0 0 16,0 0-16,0 0 15</inkml:trace>
  <inkml:trace contextRef="#ctx0" brushRef="#br0" timeOffset="36400.35">10964 7324 0,'0'0'15,"0"21"-15,0 0 16,0 0-16,0 0 15,0 1-15,0-1 0,-21 0 16,0 0-16,0 0 0,0 0 16,-1 1-16,-20-1 0,21 0 0,0-21 15,0 21-15,-1 0 0,1-21 16,0 0-16,21-21 31</inkml:trace>
  <inkml:trace contextRef="#ctx0" brushRef="#br0" timeOffset="37048.07">11599 6985 0,'0'0'0,"21"-21"15,-21 0 1,0 0-16,0-1 0,0 1 0,0 0 16,-21 0-16,0 21 0,0 0 15,0-21-15,0 21 0,-1 0 16,1 0-16,0 0 0,0 0 0,0 0 16,0 21-16,-1 0 0,1-21 15,0 21-15,0 0 0,0 1 0,21-1 16,0 0-16,-21 0 0,21 0 0,0 0 15,0 1-15,21-22 16,0 0-16,0 0 16,0 0-16,0 0 0,1 0 0,-1 0 15,0 0-15,0-22 0,21 22 0,-20-21 16,-1 21-16,-21-21 0,21 0 16,0 21-16,-21-21 0,21 21 0,-21-21 15,0 42 16,0 0-31,0 0 16,0 0-16,0 0 0,-21 22 16,21-22-16,0 21 0,-21-21 0,21 22 15,0-1-15,0-21 0,0 22 16,0-22-16,0 0 0,0 0 0,-21 0 16,21 0-16,0 1 0,-21-1 15,-1-21 1,1 0-1,0 0-15,0 0 16,0 0-16,0 0 16,-1 0-16,22-21 31,0-1 0,0 1-15,22 0-16,-1 21 15,0-21-15</inkml:trace>
  <inkml:trace contextRef="#ctx0" brushRef="#br0" timeOffset="37476.53">12128 6816 0,'-21'0'15,"0"0"1,0 0-16,0 0 16,0 21-16,-1 0 0,1 0 15,0 0-15,0 1 0,0-1 0,0 0 16,21 21-16,-22-21 0,22 22 0,-21-22 16,21 0-16,0 21 0,0-20 15,0-1-15,0 0 0,0 0 0,0 0 16,21 0-16,1 1 0,-1-22 0,0 0 15,0 0-15,0 0 16,0 0-16,1 0 0,-1 0 0,0 0 16,-21-22-16,21 1 0,-21 0 15,0 0 1,0 0-16,-21 0 0,21-1 16,-21 22-16,0 0 0,-1-21 15,1 21-15,0 0 16,0 0-16,0 0 0,0 0 15,-1 0-15,22 21 16,22-21 15</inkml:trace>
  <inkml:trace contextRef="#ctx0" brushRef="#br0" timeOffset="37936.79">12615 6731 0,'0'0'0,"-21"0"32,0 21-17,0 0-15,0 1 0,-1-1 0,22 0 16,-21 0-16,0 0 0,21 22 15,0-22-15,0 21 0,-21-21 16,21 22-16,0-22 0,0 21 0,0-21 0,0 22 16,0-22-16,0 0 0,0 0 15,0 0-15,21 0 0,0 1 16,-21-1-16,21-21 0,1 0 0,-1 0 16,0 0-16,0 0 0,0 0 15,0 0-15,1 0 0,-22-21 16,21 21-16,-21-22 0,0 1 0,0 0 15,0 0-15,0 0 16,0 0-16,0-1 0,-21 1 0,-1 21 16,1-21-16,0 21 0,0 0 15,0 0-15,0 0 16,-1 0-16,1 21 0,21 0 16,-21-21-16,21 22 0,-21-1 0,21 0 15,0 0-15,0 0 16,0 0-16,21 1 31</inkml:trace>
  <inkml:trace contextRef="#ctx0" brushRef="#br0" timeOffset="38180.65">12890 7366 0,'0'21'16,"0"43"0,0-43-16,0 0 15,-21 0-15,0 0 0,0 1 16,0-1-16,0 0 0,-1 0 16,1-21-16,0 21 0,0-21 15,0 0-15,21 21 0,0-42 31,0 0-31</inkml:trace>
  <inkml:trace contextRef="#ctx0" brushRef="#br0" timeOffset="38712.94">13229 6985 0,'0'0'0,"21"0"0,-21-21 0,0 0 15,0 0 1,0-1-16,0 1 0,0 0 16,-21 21-16,0 0 15,0 0 1,0 0-16,-1 0 0,1 0 0,21 21 15,-21 0-15,0-21 0,0 22 16,21-1-16,-21 0 0,21 0 16,-22-21-16,22 21 0,0 0 15,22-21 1,-1 0-16,0 0 16,0 0-16,0 0 0,0 0 0,1 0 15,-1-21-15,0 21 0,0-21 16,0 21-16,0-21 0,-21 0 15,22 21-15,-22-21 16,0 42 15,0 0-31,-22 0 16,1 0-16,21 0 0,0 1 16,0-1-16,-21 0 0,0 21 0,21-21 15,-21 1-15,21-1 0,0 0 0,0 0 16,0 0-16,21-21 31,0 0-31,0 0 16,0-21-16,1 0 0</inkml:trace>
  <inkml:trace contextRef="#ctx0" brushRef="#br0" timeOffset="39119.94">13589 6837 0,'21'0'31,"0"0"-31,0 0 0,1 0 16,-1 0-16,0 0 0,0 0 15,0-21-15,0 21 0,1 0 0,-1-21 16,0 21-16,-21-22 15,0 44 17,-21-22-32,0 21 15,21 0-15,0 0 0,-22 0 0,22 0 16,-21 1-16,21-1 0,-21 21 0,21-21 16,0 0-16,0 1 0,0 20 15,0-21-15,0 0 0,0 0 16,0 1-16,0-1 0,0 0 0,0 0 15,-21-21 17,0 0-17,21-21 1,0 0-16,-21 0 0</inkml:trace>
  <inkml:trace contextRef="#ctx0" brushRef="#br0" timeOffset="39304.83">13483 7112 0,'21'0'0,"0"0"15,1 0-15,-1 0 0,0 0 0,0 0 16,21 0-16,-20 0 0,-1-21 16,0 21-16,0 0 0,21 0 0,-20-21 15,-1 21-15,0 0 0,0-21 0,0-1 16,0 22-16,1-21 0,-1 21 15,0-21-15,0 21 0</inkml:trace>
  <inkml:trace contextRef="#ctx0" brushRef="#br0" timeOffset="39724.6">14160 6795 0,'22'0'0,"-1"0"16,21 0-16,-21 0 0,0 0 16,22 0-16,-1 0 0,-21-22 15,22 22-15,-1-21 0,0 21 0,-21 0 16,22-21-16,-22 21 0,0 0 0,0-21 16,-21 0-1,-21 21 16,0 0-31,0 0 0,21 21 0,-21 0 16,-1-21-16,1 42 0,0-20 0,21-1 16,0 0-16,-21 21 0,0-21 15,21 1-15,-21-1 0,21 21 0,0-21 16,0 0-16,0 1 0,0-1 16,-22 0-16,22 0 0,-21 0 0,21 0 15,0 1-15,-21-22 0,0 21 16,21-42 15,0-1-15,0 1-1,-21 0-15</inkml:trace>
  <inkml:trace contextRef="#ctx0" brushRef="#br0" timeOffset="39932.47">14203 7027 0,'21'0'32,"0"0"-17,0 0-15,0 0 16,1 0-16,-1 0 0,0 0 0,0 0 0,0 0 16,0 0-16,1 0 15,-1 0 1,-21-21-16,0 0 15</inkml:trace>
  <inkml:trace contextRef="#ctx0" brushRef="#br0" timeOffset="40520.14">14774 6414 0,'0'-22'16,"0"44"-16,0-65 15,21 22-15,1 21 16,-1 0-16,0-21 0,21 21 16,-21 0-16,1 0 0,20 0 0,0-21 15,-21 21-15,22 0 0,-22 0 0,21 0 16,-21 0-16,22 0 0,-22 0 15,0 0-15,0 0 0,0 0 16,1 0-16,-1 0 0,0 21 16,-21 0-16,0 0 0,0 0 15,0 1-15,0-1 0,0 0 16,0 0-16,0 0 0,0 0 16,0 1-16,0-1 0,0 21 0,0-21 15,-21 0-15,0 22 0,-1-22 16,22 21-16,-21-21 0,21 22 0,-21-22 15,0 21-15,21 1 0,0-22 0,0 21 16,-21-21-16,21 22 0,-21-22 16,21 21-16,-22 0 0,22-20 0,0 20 15,-21-21-15,21 21 0,-21-20 16,21 20-16,-21-21 0,21 0 0,-21 22 16,0-22-16,21 0 0,-22 0 15,1 0-15,0-21 0,0 21 0,0 1 16,0-22-16,-1 0 0,1 0 0,-21 0 15,21 0-15,0 21 0,-1-21 16,1 0-16,0 0 16,0 0-16,21-21 47,0-1-47</inkml:trace>
  <inkml:trace contextRef="#ctx0" brushRef="#br0" timeOffset="40684.04">14795 7557 0,'0'0'0,"0"21"0,-21-21 47,0 0-31,0 0-1,0-21-15</inkml:trace>
  <inkml:trace contextRef="#ctx0" brushRef="#br0" timeOffset="44848.69">974 9673 0,'0'-21'62,"-22"21"-46,22-21-16,-21 21 16,21-21-1,0 0 1,0-1 15,0 44 32,0-1-48,0 0 1,0 0-1,0 0 1,21-21 0,-21-21 31,0 0-32,0 0 1,0 0-16,0-1 15,0 1 1,0 0 0,0 0-1,0 0 1,0 0 125,0-1-110,0 1-16,0 0-15,0 0 0,0 0 16,0 0 0,0-1-1,-21 22 17,21 22-17,-21-1 1,21 0-16,0 0 0,-21 0 15,21 0-15,0 1 0,0 20 0,0 0 16,0-21-16,-21 22 0,21-1 16,-21-21-16,21 22 0,0-22 0,0 21 15,-22-21-15,22 0 0,-21 22 16,21-22-16,-21-21 0,21 21 0,0 0 16,0-42 30,0 0-30,0 0-16,21 0 0,0-22 16,1 22-16,-1 0 0,-21-21 15,21 20-15,0-20 0,0 21 0,0-21 16,1 20-16,-22 1 0,21 0 16,0 0-16,0 21 15,-21 21 1,0 0-16,21 0 0,0 22 15,-21-22-15,0 21 0,0 1 0,22-1 16,-22 0-16,21-21 0,-21 22 16,21-22-16,-21 21 0,21-21 0,0 1 15,-21-1-15,21-21 0,1 21 16,-1-21-16,0 0 0,21 0 16,-21 0-16,1 0 0,20-21 15,-21 0-15,21 21 0,-20-22 0,-1 1 16,21 0-16,-21-21 0,0 21 15,1-1-15,-22-20 0,21 21 0,-21-21 16,0 20-16,21-20 0,-21 21 16,0-21-16,0 20 0,0 1 0,0 0 15,0 0-15,0 42 47,0 0-47,0 22 0,-21-22 16,21 21-16,0-21 0,0 22 15,0-22-15,0 0 0,0 21 0,0-21 16,0 1-16,0-1 0,21 0 16,-21 0-16,21 0 0,0-21 15,0 0-15,1 0 16,-1 0-16,0 0 0,0-21 16,0 0-16,0 21 0,1-21 15,-22 0-15,21-1 0,0-20 0,0 21 16,-21 0-16,0-22 0,21 22 15,-21 0-15,21 0 0,-21 0 0,0 0 16,0-1-16,0 44 31,0-1-15,0 0-16,0 0 0,0 0 0,0 22 16,0-22-16,0 0 0,0 0 15,0 21-15,-21-20 0,21-1 0,0 0 16,0 0-16,0 0 0,0-42 47,0 0-47,0 0 15,0 0-15</inkml:trace>
  <inkml:trace contextRef="#ctx0" brushRef="#br0" timeOffset="45172.51">2011 9271 0,'21'0'79,"0"0"-64,0 0 1,-21-21-1,0 0 1,-21 21 0,0 0-16,0 0 15,0 0-15,-1 0 0,22 21 16,-21-21-16,21 21 0,0 0 16,0 0-1,0 1-15,0-1 16,0 0-16</inkml:trace>
  <inkml:trace contextRef="#ctx0" brushRef="#br0" timeOffset="45900.24">2053 9821 0,'0'22'0,"0"-44"0,21 44 31,0-22-31,22-22 0,-22 22 0,0-21 16,21 0-16,1 0 15,-1 0-15,-21 0 0,22-22 0,-1 22 16,0 0-16,-21-21 0,22 20 0,-22-20 16,0 21-16,0 0 0,-21-22 15,0 22-15,0 0 0,0 0 0,0 0 16,0 0-16,0-1 0,-21 22 15,0 0-15,0 0 0,0 0 0,-1 0 16,1 0-16,0 0 0,0 0 16,0 22-16,0-1 0,-1 0 0,1 21 15,0-21-15,0 22 0,21-1 16,0 0-16,0 1 0,0 20 0,0-20 16,0 20-16,-21-21 15,21 22-15,0-22 0,0 22 0,-21-22 16,21 22-16,0-1 0,0 1 0,-22-1 15,22 22-15,-21-22 0,0 22 16,21-22-16,-21 1 0,21 21 0,0-22 16,-21 1-16,21-22 0,-21 21 15,21-20-15,0 20 0,0-20 0,0-22 16,0 21-16,0-21 0,0 0 16,0 1-16,21-1 0,0-21 0,0 0 15,0 0-15,0 0 0,1 0 16,20-21-16,-21-1 0,0-20 15,22 21-15,-22-21 0,21 20 16,-21-20-16,22 0 0,-22-1 16,0 1-16,0 0 0,0-22 0,-21 22 15,0-22-15,0 1 0,0-1 0,0 1 16,-42-1-16,21 1 0,0 21 16,-22-22-16,1 22 0,0-1 0,-1 22 15,1-21-15,0 21 0,20 21 16,-20-21-16,21 21 0,0 0 0,0 0 15,42 0 32,0-22-47,0 22 0,0 0 16,0-21-16,1 21 0,-1-21 0,21 0 16,-21 21-16,0-21 0,1 0 15,-1-1-15,0 1 0</inkml:trace>
  <inkml:trace contextRef="#ctx0" brushRef="#br0" timeOffset="46336.01">2582 9800 0,'0'21'15,"21"-21"1,1 0-16,-1 0 15,0 0-15,0 0 16,0 0-16,0 0 0,1-21 0,-1 0 16,21 21-16,-21-21 0,0 21 15,1-21-15,-1 0 0,0 21 0,0-22 16,0 1-16,-21 0 0,21 0 16,-21 0-16,0 0 0,0-1 15,-21 22 1,0 0-1,0 0-15,0 0 0,0 0 0,-1 22 16,1-1-16,21 0 16,-21 0-16,0 0 0,21 0 0,-21 1 15,21 20-15,0-21 0,0 0 16,0 0-16,0 1 0,0-1 16,0 0-16,21-21 15,0 0-15,0 0 0,0 0 16,1 0-16,-1 0 0,0 0 15,0 0-15,-21-21 16,21 21-16,0-21 0,1-1 16,-1 1-16,0 21 0</inkml:trace>
  <inkml:trace contextRef="#ctx0" brushRef="#br0" timeOffset="46832.79">3873 9419 0,'0'0'16,"-21"0"-16,0-21 0,0 21 16,0 0-16,0 0 0,-1 0 15,1 0-15,0 0 16,0 0-16,0 21 0,0 0 15,-1 1-15,1-1 0,21 0 0,-21 0 16,21 0-16,-21 0 0,21 22 16,-21-22-16,21 0 0,0 21 0,0-20 15,0-1-15,0 0 0,0 0 16,21 0-16,0 0 0,0-21 0,0 22 16,1-22-16,-1 0 0,21 0 0,-21 0 15,0 0-15,22 0 0,-22 0 16,0-22-16,21 1 0,-20 21 0,-1-21 15,0 0-15,0 0 0,0 0 0,-21-1 16,0-20-16,21 21 16,-21 0-16,0 0 0,0-22 0,0 22 15,0 0-15,-21-21 0,0 20 16,0 1-16,0 0 0,0 21 16,-1 0-16,1 0 0,0 0 0,0 0 15,0 0-15,0 0 0,-1 0 16,1 0-16,21 21 15,21-21 1,1 0-16,-1 0 16,0 0-16</inkml:trace>
  <inkml:trace contextRef="#ctx0" brushRef="#br0" timeOffset="47789.23">4276 9017 0,'0'0'0,"0"-21"0,0 0 0,0 42 32,-22 0-17,22 21-15,0-20 0,0 20 0,0-21 16,0 21-16,0 1 0,0-1 16,0 0-16,0 1 0,0-1 0,-21 0 15,21 1-15,0-1 0,0 0 0,-21 1 16,21-1-16,-21 0 15,21-20-15,0-1 0,0 0 0,0 0 16,0-42 15,0 0-31,0 0 16,0-22-16,0 22 16,0 0-16,0 0 0,21 0 0,0-1 15,0 1-15,1 0 0,-1 0 0,0 0 16,0 21-16,0-21 0,22-1 15,-22 22-15,0 0 0,21 0 0,-21 0 16,1 0-16,20 0 0,-21 0 0,0 0 16,0 22-16,1-1 15,-22 0-15,0 0 0,0 0 16,0 0-16,0 1 0,-22-1 16,1-21-16,0 21 0,0 0 15,0-21-15,0 21 0,-22-21 0,22 0 16,0 0-16,0 21 0,-22-21 15,22 0-15,0 0 0,0 0 0,0 0 16,21 22 0,0-1-1,21-21 1,0 0-16,0 0 0,0 0 16,22 0-16,-22 0 0,0 0 15,21 0-15,-20 0 0,20-21 0,0 21 16,1-22-16,-22 1 0,21 0 15,0 21-15,1-21 0,-1 0 0,-21 0 16,22-1-16,-22 1 0,0-21 0,0 21 16,0 0-16,-21-1 0,0 1 15,0 0-15,0 0 0,0 0 16,-21 21 15,21 21-15,0 0-16,-21 0 0,21 0 0,0 1 15,-21-1-15,21 0 0,0 21 16,0-21-16,0 22 0,0-1 0,0 0 16,0 1-16,0-1 0,0 0 0,0 1 15,0-1-15,0 0 0,0 1 16,0-1-16,0 0 0,0 1 0,0-1 16,0 0-16,0 22 0,0-22 0,0 22 15,0-22-15,0 0 0,0 22 16,0-22-16,0 1 0,0-1 0,-21 0 15,-1-21-15,22 1 0,-21-1 16,0 0-16,21 0 0,-21-21 16,0 0-1,21-21 1,0 0-16,0 0 0,0-1 16,0 1-16,0 0 0,0 0 15,0-21-15,0 20 0,21-20 0,-21 0 16,21-1-16,-21-20 0</inkml:trace>
  <inkml:trace contextRef="#ctx0" brushRef="#br0" timeOffset="47993.11">4974 9271 0,'0'0'0,"-21"0"16,0 0-16,21 21 62,21-21-62,0 0 16,0 21-16</inkml:trace>
  <inkml:trace contextRef="#ctx0" brushRef="#br0" timeOffset="48328.89">5292 9377 0,'0'0'0,"21"0"0,0 0 16,0 0-16,0 0 0,0-21 16,1 21-1,-22-21-15,-22 21 31,1 0-31,0 0 16,21 21-16,-21-21 0,0 21 16,0 0-16,-1 0 0,1 0 0,21 1 15,0-1-15,-21 21 0,21-21 16,0 0-16,0 1 0,0-1 0,0 0 16,0 0-16,0 0 15,21-21-15,0 21 16,1-21-16,-1 0 0,0 0 15,0 0-15,0-21 0,22 21 16,-22-21-16,0 0 0,21 21 0,-21-21 16</inkml:trace>
  <inkml:trace contextRef="#ctx0" brushRef="#br0" timeOffset="48834.36">5863 9356 0,'0'0'0,"-21"0"0,21-21 15,-21 21-15,0 0 0,-1 0 16,1 0-16,0 21 0,0-21 16,0 21-16,21 0 0,-21 0 0,-1 0 15,1 1-15,21 20 0,0-21 0,-21 0 16,21 0-16,0 22 0,0-22 16,0 0-16,0 0 0,0 0 15,21 1-15,0-22 0,1 21 0,20-21 16,-21 0-16,0 0 0,0 0 15,22 0-15,-22 0 0,0 0 16,21-21-16,-20-1 0,-1 22 0,21-21 16,-21-21-16,0 21 0,1 0 15,20-22-15,-21 22 0,-21-21 0,21-1 16,0 22-16,-21-21 0,22 0 0,-22-1 16,0 22-16,0-21 0,0 21 15,0-22-15,0 22 0,0 0 16,0 0-16,-22 42 15,22 0 1,-21 0-16,21 0 0,-21 1 0,21 20 16,0-21-16,-21 21 0,21 1 15,-21-22-15,21 21 0,0 1 16,0-1-16,0 0 0,0-21 0,0 22 16,0-22-16,0 21 0,0-21 0,0 1 15,0-1-15,0 0 16,0 0-16,21-21 15,-21-21 1,0 0-16,21 0 16,-21-1-16</inkml:trace>
  <inkml:trace contextRef="#ctx0" brushRef="#br0" timeOffset="49040.24">6011 9377 0,'21'0'16,"1"0"-16,-1 0 0,0 0 15,0 0-15,0 0 0,0 0 16,1 0-16,-1 0 0,0 0 0,0 0 16,0 0-16,0 0 0,-21-21 15,22 21-15</inkml:trace>
  <inkml:trace contextRef="#ctx0" brushRef="#br0" timeOffset="50044.4">6964 9419 0,'-21'0'15,"42"0"-15,-64 0 0,22 0 0,0 0 16,0 0-16,21-21 15,21 21 17,0 0-17,0 0-15,22 0 0,-1 0 16,0 0-16,1 0 0,-1 0 0,0 0 16,1 0-16,20 0 0,1 0 0,-1 0 15,-20 0-15,20 0 0,1 0 16,-1 0-16,1-21 0,-1 21 0,1 0 15,-1 0-15,-21-21 0,1 21 0,-1 0 16,0 0-16,-20-21 16,-1 21-16,0 0 0,-21-22 15,0 1-15,0 0 16,-21 21-16,0-21 0,-22 21 16,22-21-16,0 21 0,0 0 0,-22-21 15,22 21-15,0 0 0,0 0 0,0 0 16,0 0-16,-1 0 0,1 0 15,42 0 17,1 0-17,20 0-15,-21 0 0,21 0 0,1 0 16,-22 0-16,21 0 16,-21 0-16,22 0 0,-22 0 0,21 0 15,-21 0-15,1 0 0,-1 0 0,-21 21 31,0 0-31,0 0 0,0 0 16,-21 0-16,-1 1 0,1-1 16,0 0-16,0 0 0,0 0 15,0 0-15,-1 1 0,1-22 0,0 21 16,0 0-16,0 0 0,0-21 0,21 21 16,0 0-16,-22-21 0,1 0 15</inkml:trace>
  <inkml:trace contextRef="#ctx0" brushRef="#br0" timeOffset="50504.14">8657 9059 0,'0'0'0,"21"-21"0,-21 0 15,0 42 17,0 0-32,0 1 15,0-1-15,0 0 0,0 21 16,0-21-16,0 1 0,-21-1 0,21 0 15,0 0-15,0 0 0,-21 0 0,21 1 16,0-1-16,0-42 47,0-1-31</inkml:trace>
  <inkml:trace contextRef="#ctx0" brushRef="#br0" timeOffset="50689.04">8657 8890 0,'0'0'15,"-21"0"-15,21-21 0,-21 21 0,21-21 16,-21 21-16,-1 0 16,44 0 30,-1 0-46,0 21 16</inkml:trace>
  <inkml:trace contextRef="#ctx0" brushRef="#br0" timeOffset="51170.76">8975 9017 0,'0'0'0,"-22"21"0,22 22 16,0-22-16,0 0 0,0 0 0,0 0 16,-21 0-16,21 1 0,0-1 0,0 0 15,0 0-15,0 0 0,0 0 16,-21 1-16,21-1 16,0 0-1,0-42 16,0 0-15,0-1-16,0 1 16,0 0-16,0 0 0,0 0 0,21 0 15,0-22-15,1 22 0,-1 0 0,0-21 16,0 20-16,0 1 0,0 0 16,1 0-16,20 0 0,-21 21 0,0 0 15,0 0-15,1 0 0,-1 0 0,0 21 16,-21 21-1,0-21-15,21 1 0,-21-1 0,0 21 16,0-21-16,0 22 0,-21-22 0,0 0 16,21 0-16,-21 21 0,-1-20 15,22-1-15,-21 0 0,0 0 16,42-21 15,0-21-31,1 0 16,-1 0-16,0-1 0,0 22 0</inkml:trace>
  <inkml:trace contextRef="#ctx0" brushRef="#br0" timeOffset="51440.61">9567 8742 0,'0'0'0,"0"-21"0,0 42 31,0 0-31,0 0 0,0 0 0,0 22 15,0-22-15,0 21 0,0 1 0,0-1 16,0 0-16,-21 1 0,21-22 16,0 21-16,-21 0 0,21-20 15,-21 20-15,21-21 0,-21 0 0,21 0 0,0 1 16,0-1-16,0 0 16,21-21-1,0 0-15,0 0 16,-21-21-16,21 0 0,0 21 15,-21-22-15,0 1 0,0 0 0,22 21 16,-22-21-16</inkml:trace>
  <inkml:trace contextRef="#ctx0" brushRef="#br0" timeOffset="51628.5">9461 9123 0,'22'0'16,"-1"0"-1,0 0-15,0 0 0,0 0 16,0-21-16,22 21 0,-22 0 16,21 0-16,-21-21 0,1 21 0,20 0 15,0-22-15,-21 22 0,22 0 0,-22-21 16,0 21-16,21 0 0,-20-21 16,-1 21-16</inkml:trace>
  <inkml:trace contextRef="#ctx0" brushRef="#br0" timeOffset="51916.33">10626 9038 0,'0'21'46,"-22"1"-46,22-1 0,-21 0 16,21 0-16,0 0 0,0 0 16,0 1-16,0-1 0,-21 0 0,21 0 15,-21 0-15,21 0 0,0 1 16,0-1 0,-21-21-16,21-21 31,0-1-31</inkml:trace>
  <inkml:trace contextRef="#ctx0" brushRef="#br0" timeOffset="52104.23">10604 8827 0,'0'0'0,"0"21"78,0 0-78,0 0 15,22-21-15,-1 21 0,-21 0 0</inkml:trace>
  <inkml:trace contextRef="#ctx0" brushRef="#br0" timeOffset="52672.76">11197 8996 0,'-42'-42'32,"21"42"-32,-1 0 0,1 0 15,0 0-15,0 0 0,0 0 16,0 0-16,-1 21 0,-20 0 0,21 0 15,0 21-15,-22-20 0,22-1 0,0 21 16,0-21-16,0 22 0,0-22 16,-1 0-16,22 0 0,0 21 0,0-20 15,0-1-15,0 0 16,22-21-16,-1 21 16,0-21-16,0 0 0,21 0 0,-20 0 15,20 0-15,-21-21 0,21 0 0,1 21 16,-22-21-16,21-1 0,1 1 15,-22 0-15,21-21 0,-21 21 0,0-22 16,1 22-16,-1-21 0,0-1 0,0 1 16,-21-21-16,0 20 0,0 1 15,0 0-15,0-1 0,0 1 0,0 0 16,0 20-16,0 1 0,0 0 0,-21 21 31,0 21-31,21 0 16,-21 22-16,21-1 0,0 0 15,0 1-15,-22-1 0,22 0 16,0 1-16,0-1 0,-21 0 0,21 1 16,0-1-16,0-21 0,0 22 0,0-22 15,0 0-15,0 0 0,0 0 16,0 0-16,21-21 0,1 22 16,-1-22-16,0 0 0,0 0 15,0 0-15,0-22 0,1 22 16,-1-21-16,0 0 0,0 0 15</inkml:trace>
  <inkml:trace contextRef="#ctx0" brushRef="#br0" timeOffset="52928.61">11790 9038 0,'21'0'16,"0"0"-16,0 0 0,0 0 15,1 0-15,-1 0 16,0 0-16,0 0 16,-42 0 30,0 0-46</inkml:trace>
  <inkml:trace contextRef="#ctx0" brushRef="#br0" timeOffset="53104.51">11726 9229 0,'0'0'0,"21"0"15,1 0-15,-1 0 0,-21 21 16,21-21-16,0 0 15,0 0-15,0 0 16,1 0 0,-1 0-16,-21-21 0,21 0 15,0 21-15,0 0 0</inkml:trace>
  <inkml:trace contextRef="#ctx0" brushRef="#br0" timeOffset="53600.23">12573 8742 0,'0'0'16,"0"21"-16,0 0 15,0 0-15,0 1 0,-21-1 16,21 0-16,-21 21 0,21-21 0,0 22 16,0-22-16,-22 21 0,22-21 15,0 22-15,0-22 0,0 0 16,-21 21-16,21-20 0,0-1 0,0 0 16,0 0-16,0 0 0,21-21 15,1 0-15,-1 21 0,0-21 16,0 0-16,0 0 0,0 0 15,1 0-15,-1-21 0,0 21 0,0-21 16,0 0-16,0 0 0,1 21 16,-1-21-16,-21-22 0,21 22 0,-21 0 15,0-21-15,0 20 0,0-20 0,0 21 16,-21-21-16,0 20 0,-1 1 16,1 0-16,0 21 0,0-21 0,0 21 15,0 0-15,-1 0 16,1 0-1,21 21-15,21-21 32,1 0-17,-1 0-15,0 0 0</inkml:trace>
  <inkml:trace contextRef="#ctx0" brushRef="#br0" timeOffset="54102.46">13229 8869 0,'0'-21'0,"0"0"15,0-1 1,0 1-16,21 21 16,0-21-16,1 21 15,-1 0-15,0 0 0,0 0 0,0 0 16,0 0-16,22 0 0,-22 0 15,0 0-15,0 21 0,0-21 0,-21 21 16,0 1-16,22-22 0,-22 21 0,0 0 16,0 0-16,0 0 0,0 0 15,-22 1-15,1-1 0,0 0 16,0 0-16,-21 0 0,20 0 0,-20 1 16,0-1-16,-1 0 0,22 0 15,-21 0-15,21 0 0,-22-21 0,22 22 16,0-1-16,0-21 0,0 21 0,21 0 15,21-21 17,0 0-32,0 0 15,22 0-15,-22 0 0,21 0 0,0 0 16,-20 0-16,20 0 0,0 0 16,-21 0-16,22 0 0,-22 0 0,21 0 15,-21 0-15,1 0 0,-1 0 0,0 0 31,-42 0 1,0 0-17,-1 0-15,1 0 0</inkml:trace>
  <inkml:trace contextRef="#ctx0" brushRef="#br0" timeOffset="55180.3">6794 9652 0,'0'0'0,"-21"-21"16,21 42 15,21 0-31,1 0 0,-1 1 16,0 20-16,0 0 0,21-21 0,-20 22 15,20-1-15,0 0 0,-21 1 0,22-1 16,-1 0-16,-21 1 0,22-1 16,-22 0-16,0 1 0,0-22 0,21 21 15,-42 1-15,22-22 0,-1 0 16,0 0-16,0 0 0,0 0 0,-21 1 16,21-22-1,-21-22 16,0 1-31,-21 0 0,21 0 16,0 0-16,-21 0 0,0-1 16,21 1-16,-21 0 0,21 0 15,0 0-15,0 0 32,21 21-17,0 0-15,0 21 16,0-21-16,1 21 15,-22 0-15,0 0 0,21-21 0,-21 21 16,0 1-16,0-1 0,0 0 0,0 0 16,0 0-16,0 0 0,-21 1 15,-1-1-15,1 0 0,0 0 16,0-21-16,0 0 16,0 0-16,42-21 31,0 21-16,-21-21-15</inkml:trace>
  <inkml:trace contextRef="#ctx0" brushRef="#br0" timeOffset="55632.24">8213 10202 0,'0'-21'15,"0"42"-15,21-42 0,-21 0 0,0 0 16,0 0-16,-21 21 16,-1 0-1,1 0-15,0 0 16,0 0-16,0 0 0,0 21 0,-22 0 16,22 0-16,0 0 0,0 1 0,0-1 15,-1 0-15,1 0 0,21 21 16,0-20-16,0-1 0,0 0 0,0 0 15,0 0-15,21-21 0,1 21 0,-1 1 16,0-1-16,0-21 0,0 21 16,0 0-16,1 0 0,-1-21 0,0 21 15,0 1-15,-21-1 0,0 0 16,0 0-16,-21 0 16,0 0-16,0-21 0,-22 22 15,22-22-15,-21 0 0,-1 21 0,1-21 16,0 21-16,-1-21 0,1 0 15,0 0-15,21 0 0,-1 0 0,-20 0 16,21-21-16,21 0 0,-21 21 16,21-22-16,0 1 15,0 0-15,21 0 0,0 0 16,0 0-16,0 21 0,1-22 0,20 1 16,-21-21-16</inkml:trace>
  <inkml:trace contextRef="#ctx0" brushRef="#br0" timeOffset="57120.58">8467 10033 0,'0'0'0,"0"-21"15,0 0 1,-22 42 0,22 0-1,-21 0-15,21 22 16,0-22-16,0 21 0,-21-21 0,21 22 15,0-1-15,0 0 0,-21 1 0,0-1 16,21 0-16,0 1 0,-21-1 16,21-21-16,-22 21 0,22-20 0,0 20 15,0-21-15,0 0 0,0 0 16,0 1-16,22-22 16,-1 0-1,0 0-15,0 0 0,21-22 16,-20 1-16,-1 0 0,0 21 15,0-21-15,0 0 0,0-22 0,1 22 16,20 0-16,-42-21 0,21 21 0,0-1 16,-21-20-16,0 21 0,0 0 15,0 0-15,0-1 0,-21 22 16,0 0-16,0 0 16,0 0-16,-1 22 0,1-22 15,0 21-15,0 0 0,21 0 16,0 0-16,0 0 0,0 1 15,0-1-15,0 0 16,0 0-16,21-21 0,0 21 16,0 0-16,1-21 0,-1 22 15,0-1-15,0 0 16,0 0-16,0 0 16,1-21-1,-1 0 1,0 0-16,0 0 0,0 0 15,0 0-15,1 0 0,-1 0 0,0-21 16,0 0-16,21 21 16,-20-21-16,-1 0 0,0-1 0,0 1 15,0 21-15,0-21 0,1 0 0,-22 0 16,21 0-16,-21-1 0,0 1 16,0 0-1,-21 21 1,-1 21-16,22 0 0,-21-21 15,21 22-15,0-1 0,-21 0 0,21 0 16,-21 0-16,21 0 0,0 1 0,0-1 16,0 0-16,0 0 0,0 0 15,21 0-15,0-21 16,0 0-16,1 0 16,-1 0-16,21 0 0,-21 0 0,0-21 15,1 21-15,-1-21 0,21 0 16,-21 21-16,-21-21 0,21 0 0,1-1 15,-22 1-15,0 0 0,0 0 16,0 42 15,-22 0-31,1 0 16,0 1-16,21-1 16,0 0-16,-21 0 0,21 0 15,0 0-15,21-42 47,0 21-31,-21-21-16,21 0 0,1 21 15,-22-21-15,0 0 0,21-1 0,0 1 16,-21 0-16,21 21 0,-21-21 16,0 42 15,0 0-31,0 0 15,0 1-15,0-1 16,0 0-16,0 0 0,0 0 16,21 0-16,-21 1 0,21-1 0,1 0 15,-1-21-15,0 0 0,0 21 16,0-21-16,22 0 0,-22 0 16,21 0-16,0 0 0,-20 0 0,20 0 15,0-21-15,1 21 0,-22-21 0,21 21 16,-21-21-16,22-1 0,-22 1 15,0 21-15,0-21 0,-21 0 16,0 0-16,0 0 0,0-1 0,0 1 0,0 0 16,0 0-16,-21 21 0,0-21 15,0 21-15,-22-21 0,22 21 0,0 0 16,0 0-16,0 0 0,-1 0 16,1 21-16,0 0 0,0-21 15,0 21-15,21 0 0,0 0 16,0 1-16,-21-1 0,21 0 0,0 0 15,0 0-15,0 0 0,0 1 16,0-1-16,21 0 0,-21 0 16,0 0-16,0 22 0,0-22 0,0 0 15,0 0-15,0 21 0,0-20 0,0-1 16,0 21-16,0 0 0,0-20 16,-21 20-16,-1-21 0,1 21 0,0-20 15,0 20-15,0-21 0,0 0 16,-1 0-16,1-21 0,0 22 0,21-1 15,-21-21-15,0 0 16,0 0-16,21-21 16,0-1-16,0 1 0,0-21 15,0 21-15,0 0 16,0-22-16,0 1 0,0 0 0</inkml:trace>
  <inkml:trace contextRef="#ctx0" brushRef="#br0" timeOffset="57316.47">9440 10202 0,'0'0'0,"-21"0"0,0-21 16,0 21 0,0 0-16,-1 0 31,1 0-16,0 0 1</inkml:trace>
  <inkml:trace contextRef="#ctx0" brushRef="#br0" timeOffset="57533.35">8361 10414 0,'42'0'16,"-21"0"-1,0 0-15,1-21 0,20 21 0,-21 0 16,21-21-16,-20 21 0,20-21 0,-21 21 16,21 0-16,-20 0 15,-1-22-15,0 22 0,0 0 0,0 0 16,0 0-16</inkml:trace>
  <inkml:trace contextRef="#ctx0" brushRef="#br0" timeOffset="58372.87">10456 10351 0,'-21'-22'32,"21"44"-17,-21-22-15,21 21 0,0 0 16,-21 0-16,21 21 0,0-20 0,0 20 16,0-21-16,0 21 0,0-20 15,-21 20-15,21-21 0,0 21 16,-22-20-16,22-1 0,0 0 0,0 0 15,0 0-15,0 0 16,0-42 15,0 0-15,0 0-16,0 0 16,0 0-16,0-1 0,0 1 0,0 0 15,0 0-15,0 0 0,0 0 16,0-22-16,0 22 0,22 0 0,-1-21 15,-21 20-15,21 1 0,0 21 0,0-21 16,-21 0-16,21 21 16,1 0-16,-1 0 0,0 0 0,0 0 15,-21 21-15,21 0 0,0 0 0,1 22 16,-22-22-16,21 0 0,-21 21 16,21-20-16,-21 20 0,0-21 0,0 0 15,0 0-15,0 1 0,0-1 0,0 0 16,0 0-16,0 0 15,0-42 32,0 0-47,21 0 16,0 0-16,0-1 16</inkml:trace>
  <inkml:trace contextRef="#ctx0" brushRef="#br0" timeOffset="59712.27">11239 10478 0,'0'0'0,"0"-64"32,0 43-32,0 0 0,-21 21 15,0 0-15,0 0 0,0 0 16,0 0-16,-1 0 0,1 0 15,0 0-15,0 21 0,-21 0 0,20 0 16,1 22-16,0-22 0,0 21 0,0-21 16,0 22-16,-1-22 0,1 21 15,21-21-15,0 22 0,0-22 0,0 0 16,0 0-16,0 0 0,0 0 16,21-21-16,1 0 0,-1 0 15,0 0-15,0 0 0,0 0 0,22 0 16,-22-21-16,0 21 0,21-21 0,-21 0 15,1 0-15,20 0 0,-21-1 16,0 1-16,0 0 0,1 0 16,-1 0-16,-21-22 0,0 22 0,0 0 15,21 0-15,-21 0 0,0 0 16,0-1-16,-21 44 16,21-1-1,0 0-15,0 0 0,-21 0 16,21 0-16,-22 22 0,22-22 0,0 0 15,0 0-15,0 0 0,0 1 0,0-1 16,0 0-16,0 0 16,22-21-16,-1 0 0,0 0 0,0 0 15,0 0-15,0 0 0,1 0 0,-1 0 16,0-21-16,0 21 16,0-21-16,0 0 0,1-1 0,-1 22 15,0-21-15,-21 0 0,0 0 0,0-21 16,0 20-16,0 1 0,0 0 15,0 0-15,0 0 0,-21 42 32,21 0-32,0 0 15,0 0-15,-21 1 0,21 20 16,0-21-16,-22 0 0,22 0 0,0 1 16,0-1-16,0 0 0,0 0 15,-21-21-15,21 21 16,0-42 15,21 0-31,-21 0 16,0 0-16,22-1 0,-22 1 15,21 0-15,-21 0 0,21 0 0,-21 0 16,0-1-16,0 1 0,0 0 16,21 21-16,-21-21 0,21 21 15,-21 21-15,0 0 16,21 0-16,-21 1 15,0-1-15,0 0 0,22 0 0,-22 0 16,0 0-16,0 1 0,0-1 0,0 0 16,0 0-1,21-21 1,0 0 0,0-21-16,0 21 15,-21-21-15,21 0 0,1-1 16,-1 1-16,-21 0 0,0 0 0,21 0 15,0 0-15,-21-1 0,21 1 16,-21 0-16,0 0 0,21 21 16,-21 21 15,0 0-31,0 0 0,0 1 16,0-1-16,0 0 0,0 0 0,0 0 15,0 0-15,0 1 0,0-1 16,22-21-16,-22 21 0,0 0 0,21 0 15,0-21-15,0 0 0,0 21 16,22-21-16,-22 0 0,0 0 16,0 0-16,0 0 0,22 0 15,-22 0-15,0-21 0,0 21 0,0-21 16,0 0-16,1 21 0,-1-21 0,0 0 16,0-1-16,-21 1 0,0 0 15,0 0-15,0 0 0,0 0 0,0-1 16,0 1-16,0 0 0,0 0 15,-21 0-15,0 21 16,0 0-16,-1 0 0,1 21 16,0 0-16,21 0 0,0 0 0,-21 1 15,21 20-15,-21-21 0,21 0 16,0 0-16,0 1 0,0-1 0,0 0 16,0 0-16,0 0 0,0 0 0,21 1 15,0-22-15,0 0 0,0 0 16,1 0-16,-1 0 15,0 0-15,0 0 16,0-22-16,0 1 0,1 21 16,-1-21-16,0 0 0,0 0 0</inkml:trace>
  <inkml:trace contextRef="#ctx0" brushRef="#br0" timeOffset="59964.58">12742 10520 0,'21'0'31,"1"0"-31,-1 0 16,0 0-16,0 0 0,0 0 15,0 0-15,1 0 16,-1 0-16,0 0 0,0 0 15,0 0-15,-42 0 32,0 0-32,0 0 0</inkml:trace>
  <inkml:trace contextRef="#ctx0" brushRef="#br0" timeOffset="60126.43">12679 10668 0,'0'21'0,"0"-42"0,21 42 15,0 0-15,0-21 16,0 0-16,1 0 0,-1 0 0,0 0 16,0 0-16,0 0 0,0 0 15,1-21-15,-22 0 0,21 21 16,-21-21-16,21 21 0,-21-21 0</inkml:trace>
  <inkml:trace contextRef="#ctx0" brushRef="#br0" timeOffset="60468.21">13483 10160 0,'0'0'0,"-21"0"0,42 0 47,0 0-47,-21-21 16,21 21-16,-21-21 15,0 0-15,-21 21 32,0 0-32,0 0 15,0 0-15,0 21 0,21 0 16,-22 0-16,22 0 15,-21 0-15,21 1 0,0-1 0,0 0 16,0 0-16,0 0 0,0 0 0,0 1 16,0-1-16,0 0 15</inkml:trace>
  <inkml:trace contextRef="#ctx0" brushRef="#br0" timeOffset="60764.04">13779 10329 0,'0'22'31,"0"-1"-15,0 0-16,0 0 0,0 0 0,0 0 15,0 1-15,0 20 0,0-21 16,0 0-16,0 22 0,22-22 0,-22 0 15,21 0-15,-21 0 0,0 0 0,0 1 16,0-1-16,0 0 16,21-21-16,-21 21 0,21-21 31,-21-21-15,0 0-16,21 21 15</inkml:trace>
  <inkml:trace contextRef="#ctx0" brushRef="#br0" timeOffset="61004.9">14076 10351 0,'0'-22'15,"0"44"-15,-21-44 0,-1 22 16,1 22-16,0-22 16,0 21-16,0 0 0,0 0 0,-1 0 15,1 22-15,0-22 0,0 0 0,-21 21 16,20-21-16,1 1 0,0 20 15,0-21-15,0 0 0,0 0 0,-1 1 16,22-1-16,-21 0 0,0-21 16,42-21 15,0 0-15</inkml:trace>
  <inkml:trace contextRef="#ctx0" brushRef="#br0" timeOffset="61460.64">14224 10372 0,'0'-21'16,"0"42"-1,0 0-15,0 0 16,0 0-16,0 0 15,0 1-15,0-1 0,0 0 16,21-21 0,0 0-16,0 0 15,1 0-15,-1 0 0,0 0 16,0 0-16,0-21 0,0 21 16,-21-21-16,22-1 0,-1 22 15,-21-21-15,0 0 0,0 0 0,21 21 16,-21-21-16,0 0 0,21 21 0,-21-22 15,0 44 1,0-1 0,-21 0-16,0 0 0,21 0 15,-21 0-15,-1 22 0,22-22 0,-21 0 16,21 21-16,-21-20 0,21-1 16,0 0-16,-21 0 0,21 0 0,-21 0 15,21 1-15,21-22 47,0-22-47,0 22 16,0-21-16,1 0 0</inkml:trace>
  <inkml:trace contextRef="#ctx0" brushRef="#br0" timeOffset="62008.33">14668 10372 0,'0'0'0,"22"0"16,-1 0-16,0 0 0,0 0 15,0 0-15,0 0 16,1 0-16,-1-21 0,0 21 0,21-22 16,-21 22-16,1-21 0,-1 21 0,0-21 15,-21 0 1,0 0-1,-21 21-15,0 0 16,-22 21-16,43 0 16,-42 0-16,21 0 0,0 1 15,-1-1-15,1 21 0,0-21 0,0 22 16,0-22-16,0 21 0,-1-21 16,22 22-16,-21-22 0,21 0 0,-21 0 15,21 0-15,0 0 0,21-21 47,0 0-47,-21-21 16,22 21-16,-1-21 0,-21 0 15,21 21-15,0 0 16,-21-21-16,21 21 31,-21 21-15,0 0-16,21-21 15,-21 21-15,0 0 16,22-21 0,-1-21 15,-21 0-31,21 21 16,-21-21-16,21 0 0</inkml:trace>
  <inkml:trace contextRef="#ctx0" brushRef="#br0" timeOffset="62264.18">15155 10118 0,'0'21'62,"0"0"-46,0 0-16,0 0 0,0 1 16,0-1-1,-21-21 1,21 21-16,-21-21 16,0 0-1</inkml:trace>
  <inkml:trace contextRef="#ctx0" brushRef="#br0" timeOffset="63460.11">6456 9800 0,'0'0'0,"0"-21"0,0 63 47,0-20-47,0 20 0,0 0 15,0 1-15,0 20 0,21-21 16,0 43-16,0-21 0,-21-1 0,0 22 16,21-22-16,1 22 0,-1-22 15,-21 1-15,0-1 0,21 1 0,0-1 16,-21 1-16,21-1 0,-21-20 0,0 20 16,0-20-16,21 20 0,-21-21 15,0 1-15,22-1 0,-22-21 0,0 22 16,0-22-16,0 0 0,0 0 0,0 0 15,0 0 1,0-42 0,-22 0-1,1 0-15,0 0 16,21 0-16,-21-1 0,21 1 0,-21-21 16,0 21-16,21 0 0,0-1 0,-22-20 15,22 21-15,-21 21 0,21-21 16,0 42-1,0 0 1,0 0-16,0 0 0,0 1 16,0-1-16,0 0 0,21 0 15,1-21-15,-1 0 16,0 0-16,0 0 16,0 0-16,0 0 0,1 0 0,20 0 15,-21-21-15,0 21 0,22-21 0,-22 0 16,0 21-16,0-22 0,0 1 15,0 21-15,1-21 0,-1 0 0,-21 0 16</inkml:trace>
  <inkml:trace contextRef="#ctx0" brushRef="#br0" timeOffset="64336.03">1947 12615 0,'21'-21'31,"1"21"-31,-1-21 15,0 0-15,0 0 0,0 0 0,0-1 16,1 1-16,-1 0 0,-21 0 16,0 0-16,0 0 0,0-1 0,-21 22 15,-22-21-15,22 21 16,-21 0-16,-1 0 0,1 0 0,0 21 16,-1 1-16,1-22 0,0 21 15,-1 0-15,1 0 0,21 0 16,0 0-16,0 1 0,21 20 15,0-21-15,0 0 0,0 0 0,0 22 16,42-22-16,-21 0 0,21 0 16,-20 22-16,20-22 0,0 0 15,1 0-15,-1 0 0,0 0 0,1 1 16,-1-1-16,-21 0 0,21 0 16,-20 0-16,-1 0 0,-21 1 0,0-1 15,0 0-15,0 0 0,-43 0 16,22 0-16,0 1 0,-21-1 0,-1-21 15,1 21-15,0-21 0,-1 0 16,-20 0-16,21 0 0,-22 0 16,22 0-16,-1 0 0,1 0 15,-21-21-15,20 0 0,1-1 0,21-20 16,-22 21-16,1-21 0,21 20 16,0-20-16,0 21 0,21-21 0,0 20 15,0-20-15,0 21 0,0 0 16,21 0-16,21 21 0,-21-22 15,22 1-15,20 21 0,-21-21 0,1 21 16,20-21-16,1 21 0,-1-21 16,-20 21-16,20-21 0</inkml:trace>
  <inkml:trace contextRef="#ctx0" brushRef="#br0" timeOffset="64604.88">2646 12298 0,'0'0'0,"-21"0"16,-1 21-16,22 0 15,-21 0-15,21 22 0,0-22 0,0 21 16,0 1-16,0-22 0,-21 21 16,21 0-16,-21 22 0,21-22 0,0 1 15,-21-1-15,0 0 0,21-21 16,0 22-16,0-22 0,0 0 15,0 0-15,0 0 0,21-21 32,-21-21-17,0 0-15,0 0 0</inkml:trace>
  <inkml:trace contextRef="#ctx0" brushRef="#br0" timeOffset="64788.77">2455 12721 0,'-21'0'15,"21"-21"-15,0 0 16,21 0 0,0 21-16,1-21 15,-1 21-15,0 0 0,0-22 0,0 22 16,22 0-16,-22-21 0,0 21 16,21-21-16,-21 21 0,1 0 0,-1 0 15,-21 21 1</inkml:trace>
  <inkml:trace contextRef="#ctx0" brushRef="#br0" timeOffset="66124.19">2773 12975 0,'21'0'0,"-42"0"0,42 21 0,0-21 15,0 0-15,0 0 0,1-21 16,-1 21-16,0-21 15,21 0-15,-21 0 0,1-22 0,20 22 16,-21 0-16,21-21 0,-20 21 0,-1-22 16,21 22-16,-21 0 0,-21-21 15,0 20-15,0 1 0,0 0 0,-21 0 16,0 21-16,0 0 16,0 0-16,-1 0 0,1 21 0,0-21 15,0 21-15,-21 0 0,42 1 16,-22-1-16,22 0 0,-21 0 15,21 0-15,0 0 0,0 1 16,0-1-16,0 0 0,21 0 16,1-21-16,-22 21 0,21 0 15,0-21-15,0 22 0,0-1 0,0-21 16,1 21-16,-22 0 0,21 0 0,0-21 16,-21 21-16,21 1 0,0-22 15,-21 21-15,21-21 0,1 0 0,-1 0 16,0 0-16,0 0 15,0 0-15,0-21 0,1-1 0,-1 1 16,0 0-16,21 0 16,-21 0-16,1 0 0,-1-22 0,0 22 15,-21 0-15,0-21 0,21 20 0,-21 1 16,0 0-16,0 0 0,0 0 16,-21 21-1,21 21 1,0 0-16,-21 0 0,0 0 0,21 1 15,0 20-15,0-21 0,0 0 16,0 0-16,0 22 0,0-22 0,0 0 16,0 0-16,21 0 15,0-21-15,0 0 0,0 0 16,0 0-16,1 0 0,-1 0 0,0 0 16,0-21-16,21 0 0,-20 21 15,-1-21-15,21 0 0,-21 0 0,0-1 16,1 1-16,-1-21 0,-21 21 15,0 0-15,0-1 0,0 44 47,0-1-47,-21 0 0,-1 0 0,22 0 16,-21 0-16,21 1 0,0-1 16,0 0-16,-21 0 0,21 0 15,21-42 32,-21 0-47,21 0 16,1 0-16,-22-1 0,0 1 0,21 0 15,0 0-15,-21 0 0,0 0 16,21-1-16,0 1 0,0 21 16,1 0-1,-22 21-15,21-21 16,-21 22-16,0-1 0,0 0 0,0 0 15,0 0-15,21 0 16,-21 22-16,0-22 0,21 0 0,-21 0 16,21 0-16,-21 1 0,21-1 0,1-21 15,-1 21-15,-21 0 0,21-21 16,21 0-16,-21 0 0,1 0 0,20 0 16,-21 0-16,21 0 0,1 0 15,-22-21-15,21 21 0,1-21 0,-1 0 16,0-1-16,1 1 0,-1 0 0,-21 0 15,21 0-15,-20 0 16,-1-22-16,0 22 0,-21 0 0,0 0 0,0-22 16,0 22-16,0 0 0,-42 0 15,20 21-15,1-21 0,-21 21 16,21 0-16,0 0 0,-22 0 0,22 0 16,-21 21-16,21-21 0,-1 21 15,1 0-15,21 0 0,0 1 0,0-1 16,0 0-16,0 0 0,0 0 15,0 0-15,0 1 0,21-22 16,1 21-16,-1-21 0,0 21 0,0-21 16,0 21-16,0-21 0,1 21 15,-1 0-15,0 1 0,-21-1 16,21 0-16,-21 0 0,21 21 0,-21-20 16,0 20-16,0-21 0,0 21 0,0 1 15,0-22-15,-21 21 0,0 1 16,0-1-16,0 0 0,-1-21 15,1 22-15,0-22 0,0 21 0,0-42 16,21 21-16,0 1 0,-21-22 16,21-22-1,0 1 1,0 0-16,0 0 0,0-21 0,0 20 16</inkml:trace>
  <inkml:trace contextRef="#ctx0" brushRef="#br0" timeOffset="66332.07">4170 12446 0,'0'0'0,"-21"0"0,-1 0 16,22-21-16,-21 21 15,42 0 16,1 0-15,-1 0-16,0 0 0,0 0 16,21 0-16</inkml:trace>
  <inkml:trace contextRef="#ctx0" brushRef="#br0" timeOffset="66825.3">5270 12383 0,'22'0'0,"20"0"16,-21 0-16,0 0 0,0-22 16,22 22-16,-22 0 0,0-21 0,21 21 15,-20 0-15,-1 0 0,0-21 16,0 21-16,0 0 0,0 0 15,-42 0 17,0 0-32,0 0 0,0 0 0,-22 0 15,22 0-15,-21 0 0,0 0 0,-1 0 16,22 0-16,-21 0 0,-1 0 16,22 0-16,0 21 0,0-21 0,0 21 15,0 1-15,-1-22 0,22 21 0,0 0 16,0 0-16,0 0 0,0 0 15,0 1-15,0 20 0,0-21 0,0 21 16,0-20-16,0 20 0,0 0 16,0-21-16,0 22 0,0-1 0,22 0 15,-22-20-15,0 20 0,0-21 16,0 21-16,0-20 0,0-1 16,0 0-16,0 0 0,21 0 15,0-21-15,0 0 16,0 0-16,0 0 0,1-21 15,-1 0-15,0 0 0,21 0 0,-21-1 16,22 1-16,-1-21 0,-21 21 0</inkml:trace>
  <inkml:trace contextRef="#ctx0" brushRef="#br0" timeOffset="67180.48">5948 12319 0,'0'0'15,"21"-21"-15,0 21 16,0 0-16,0-21 16,1 21-16,-1 0 0,0 0 0,21-21 15,-21 21-15,1 0 0,-1 0 0,21 0 16,-21 0-16,0 0 0,1 21 16,-22 0-16,21 0 0,-21 0 15,0 0-15,0 1 0,0 20 0,0-21 16,0 21-16,0-20 0,-21 20 15,21-21-15,-22 21 0,22-20 0,-21 20 16,21-21-16,0 0 0,0 22 0,0-22 16,0 0-16,0 21 0,0-21 15,0 1-15,0-1 0,0 0 0,0 0 16,0 0-16,0 0 0,0 1 16,-21-22-16,0 21 15,0-21-15,0 0 0,-1 21 16,-20-21-16,21 0 0,0 0 0,-22 0 15,22 0-15</inkml:trace>
  <inkml:trace contextRef="#ctx0" brushRef="#br0" timeOffset="67673.22">7260 12488 0,'0'22'31,"0"-1"-31,0 21 16,0 0-16,0 1 0,0-1 0,0 0 15,0 22-15,0-22 0,0 22 16,0-1-16,0-20 0,0 20 0,0-21 16,0 1-16,0-1 0,0 0 0,0 1 15,0-1-15,0-21 0,0 22 16,-21-22-16,21 0 0,0 0 0,0 0 16,0 0-16,0-42 31,0 0-31,0 0 0,0 0 0,0 0 15</inkml:trace>
  <inkml:trace contextRef="#ctx0" brushRef="#br0" timeOffset="67944.19">7154 12700 0,'0'0'0,"0"-42"0,0 21 0,0-1 0,21-20 15,1 21-15,-1 0 0,0 21 0,21-21 16,-21-1-16,22 1 0,-1 21 15,0 0-15,1 0 0,-1 0 0,0 0 16,-20 21-16,20 1 0,-21-1 0,0 0 16,-21 0-16,0 0 0,0 22 15,0-22-15,-21 21 0,0-21 16,0 0-16,0 22 0,-22-22 0,22 0 16,-21 0-16,21 0 0,-1 1 15,1-1-15,0-21 0,21-21 31,0-1-31,21 1 16,0 0-16,1 0 0</inkml:trace>
  <inkml:trace contextRef="#ctx0" brushRef="#br0" timeOffset="68440.67">7853 12510 0,'0'21'15,"-64"127"1,64-127 0,0 0-16,-21 0 0,21 22 0,-21-22 15,0 0-15,21 0 16,0 0-16,-21-21 16,21-21-1,0 0-15,0 0 16,0 0-16,0 0 0,0-22 0,0 22 15,0-21-15,21 21 0,-21-22 16,21 22-16,0 0 0,0 0 16,0 0-16,1-1 0,-1 22 0,0 0 15,0 0-15,0 0 0,0 0 0,1 22 16,-1-1-16,0 0 0,0 21 16,-21-21-16,21 22 0,-21-1 0,21 0 15,-21-20-15,0 20 0,0-21 16,0 21-16,0-20 0,22-1 0,-22 0 15,0 0-15,21-21 0,0 0 32,-21-21-32,21 21 0,-21-21 15,0 0-15,0-1 0,0-20 0,21 21 16,-21 0-16,0-22 0,21 22 16,-21-21-16,0 21 0,0-22 0,0 22 15,0 0-15,0 0 0,22 0 0,-22 0 16,21 21-16,0 0 0,-21-22 15,21 22-15,0 0 0,0 0 16</inkml:trace>
  <inkml:trace contextRef="#ctx0" brushRef="#br0" timeOffset="68668.55">8636 12488 0,'0'0'0,"21"0"16,0 0-16,0 0 15,1 0-15,-1 0 16,0 0-16,0 0 31</inkml:trace>
  <inkml:trace contextRef="#ctx0" brushRef="#br0" timeOffset="68828.46">8636 12637 0,'0'0'0,"0"21"16,21-21-1,0 0 1,0 0-16,1 0 0,-1 0 0,0 0 15,21-21-15,1 21 0,-22-22 0,21 22 16,0-21-16,1 0 0,-1 0 16</inkml:trace>
  <inkml:trace contextRef="#ctx0" brushRef="#br0" timeOffset="69344.16">9483 12086 0,'21'-21'31,"0"21"-31,0 0 16,0-21-16,0 21 0,1-21 0,-1 21 16,0-21-16,0 21 15,21 0-15,-20-22 0,-1 22 0,0 0 16,-21-21-16,21 21 15,-42 0 1,0 0-16,-22 0 0,22 0 16,-21 0-16,0 0 0,-1 0 15,1 21-15,21-21 0,-22 0 0,22 0 16,0 22-16,0-22 0,0 0 0,0 0 16,21 21-16,0 0 15,0 0-15,0 0 16,0 0-16,0 1 15,0-1-15,0 0 0,0 21 16,0-21-16,0 22 0,0-1 0,0 0 16,0 1-16,0-1 0,0 0 15,0 1-15,0-1 0,-22 0 0,1 1 16,21 20-16,-21-20 0,21-1 0,0 0 16,0 1-16,0-22 0,-21 21 15,21-21-15,0 0 0,0 1 0,0-1 16,0 0-16,21-21 0,0 0 15,0 0-15,1 0 0,-1 0 16,21-21-16,-21 0 0,0-1 16,1 1-16,-1 0 0,0 0 0,21 0 15</inkml:trace>
  <inkml:trace contextRef="#ctx0" brushRef="#br0" timeOffset="69564.03">9800 12319 0,'-21'0'16,"42"0"-16,-42 21 0,0-21 0,21 21 0,0 1 15,0-1-15,-21 0 0,21 0 0,0 21 16,0-20-16,-22-1 0,22 21 16,0-21-16,0 0 0,0 22 0,0-22 15,0 0-15,0 0 0,0 0 16,0 1-16,0-1 0,22-21 31</inkml:trace>
  <inkml:trace contextRef="#ctx0" brushRef="#br0" timeOffset="69956.46">10075 12361 0,'0'0'16,"0"-21"-16,21 21 0,1-21 16,-1 0-16,0 21 0,21-21 0,-21 21 15,1 0-15,-1-21 0,0 21 16,0 0-16,0 0 0,0 0 0,1 0 16,-1 21-16,-21 0 0,0 0 0,0 0 15,0 0-15,0 1 0,0-1 16,-43 0-16,22 0 0,-21 0 0,0 0 15,-1 22-15,1-22 0,0 0 0,-1 0 16,1-21-16,21 21 0,-22 1 16,22-22-16,0 0 0,0 21 0,42-21 47,0 0-47,0 21 0,1-21 0,-1 0 15,21 0-15,-21 0 0,22 0 0,-22 0 16,0 0-16,21 0 0,-21 0 15,1 0-15,-1 0 0,0-21 0,0 21 16,0-21-16,0-1 0,1 22 0,-1-21 16,-21 0-16</inkml:trace>
  <inkml:trace contextRef="#ctx0" brushRef="#br0" timeOffset="70392.21">10647 12277 0,'0'0'0,"21"-21"16,0 21-16,0-22 15,0 22-15,1 0 0,-1 0 16,0 0-16,0 0 0,0 0 0,0 0 16,1 0-16,-22 22 15,0-1-15,0 0 0,0 0 16,0 0-16,-22-21 0,1 21 0,0 1 15,0-1-15,0 0 0,0 0 16,-1-21-16,1 21 0,0 0 16,0-21-16,21 22 0,21-22 31,0 0-15,0 0-16,1 0 0,20 0 0,-21 0 15,0 21-15,0-21 0,1 21 0,-1-21 16,0 21-16,0-21 0,-21 21 0,0 0 15,0 1 1,0-1-16,-21-21 0,0 21 0,-22-21 16,22 21-16,-21 0 0,21-21 0,0 21 15,-22-21-15,22 0 16,0 22-16,0-22 0,0 0 0,-1 0 16,22-22-1,0 1-15</inkml:trace>
  <inkml:trace contextRef="#ctx0" brushRef="#br0" timeOffset="70696.03">11049 12827 0,'21'21'0,"-42"-42"0,63 42 0,-21 0 0,1-21 15,-1 22-15,0-1 0,-21 0 16,0 0-16,0 0 0,0 0 16,0 1-16,-21-1 0,0-21 15,-1 21-15,1 0 0,-21 0 0,21-21 16,0 21-16,-1-21 0,1 0 15</inkml:trace>
  <inkml:trace contextRef="#ctx0" brushRef="#br0" timeOffset="71116.6">11515 12383 0,'0'-43'0,"0"86"0,0-107 16,0 43-16,-22 42 16,22 0-1,-21 0-15,0 22 0,21-22 16,-21 0-16,21 21 16,0-20-16,-21-1 0,21 0 0,-21 0 15,21 0-15,0 0 0,0 1 0,0-1 16,21-21-16,0 0 15,0 0-15,0 0 0,0 0 16,1 0-16,-1-21 0,0 21 16,0-22-16,-21 1 0,21 21 0,-21-21 15,21 21-15,-21-21 16,0 42 0,0 0-1,0 0-15,-21 1 0,0-1 0,21 0 16,0 0-16,0 0 0,-21 0 15,0 1-15,21-1 0,0 0 0,-21 0 16,21 0-16,0-42 47,21 21-47,0-21 0</inkml:trace>
  <inkml:trace contextRef="#ctx0" brushRef="#br0" timeOffset="71624.31">12001 12319 0,'0'0'0,"22"-21"16,-1 21-16,0 0 0,0 0 16,0-21-16,0 21 0,1 0 15,-1 0-15,0-21 0,0 21 0,21-22 16,-20 22-16,-1 0 0,0 0 0,0 0 15,-21-21-15,-21 21 32,-21 0-32,20 0 0,-20 0 15,21 21-15,-21 1 0,-1-22 0,22 21 16,-21-21-16,21 21 0,-22-21 16,22 21-16,0-21 0,21 21 0,-21-21 15,21 21-15,0 1 16,0-1-1,21-21-15,0 0 0,0 0 0,0 0 16,1 0-16,20 0 0,-21 0 16,0 21-16,22-21 0,-22 21 0,0-21 15,0 21-15,-21 0 16,0 1-16,0-1 16,-21 0-1,0 0-15,0-21 0,-1 0 0,1 21 16,0-21-16,0 0 0,0 21 15,0-21-15,-22 0 0,22 0 0,0 0 16,0 0-16,0 0 16,42-21 15,0 21-31,0-21 0,0 21 0,22-21 16</inkml:trace>
  <inkml:trace contextRef="#ctx0" brushRef="#br0" timeOffset="71996.1">12806 12129 0,'0'0'0,"0"-22"0,0 1 16,0 0-16,-21 21 31,21 21-31,-22 22 0,1-22 16,0 21-16,21-21 0,-21 22 0,0-1 15,0 0-15,-1-21 0,22 22 16,0-22-16,0 0 0,0 0 0,0 22 16,0-22-16,0 0 0,22-21 15,-1 0-15,0 0 0,0 21 16,0-21-16,0 0 16,1 0-16,-1-21 0,0 0 15,-21 0-15,0-1 16,-21 22-1,0 0-15,-1 0 16,1 0-16,0 0 0,0 0 16,21 22-16,0-1 15,21-21 1,0 0-16,0 0 0</inkml:trace>
  <inkml:trace contextRef="#ctx0" brushRef="#br0" timeOffset="72199.98">13144 12531 0,'0'42'31,"-21"-21"-31,21 0 0,-21 1 0,0-1 16,0 0-16,21 0 0,-21 0 0,-1 0 16,1 1-16,0 20 0,0-21 15,-21 0-15,-1 0 0,43 1 16,-21-1-16,0-21 0,0 0 0,21 21 15</inkml:trace>
  <inkml:trace contextRef="#ctx0" brushRef="#br0" timeOffset="72604.33">13568 12150 0,'0'-21'16,"84"-64"-1,-62 64 1,-1 21-16,0 0 16,0 0-16,0 21 0,0 0 15,1 21-15,-22-20 16,0 20-16,0 0 0,0 1 0,0-1 16,0-21-16,0 21 0,0 1 0,0-22 15,0 0-15,0 21 0,-22-20 16,22-1-16,0 0 0,0 0 15,-21 0-15,0-21 32,21-21-17,-21 0-15,21 0 0</inkml:trace>
  <inkml:trace contextRef="#ctx0" brushRef="#br0" timeOffset="72792.22">13525 12425 0,'22'0'31,"-1"0"-15,0 0-16,0 0 0,0 0 0,0 0 15,1 0-15,-1-21 0,0 21 16,0 0-16,21 0 0,-20 0 0,-1-21 16,21 21-16,-21 0 0,0 0 0,22-22 15,-22 22-15,0 0 0,21-21 16,-20 21-16,-1 0 0,0 0 0</inkml:trace>
  <inkml:trace contextRef="#ctx0" brushRef="#br0" timeOffset="73243.96">14309 12277 0,'0'0'0,"0"-21"16,-22-1-16,22 1 15,0 0-15,0 0 16,0 0-16,0 0 0,0-1 15,22 22-15,-1-21 0,0 0 0,0 0 16,0 21-16,0 0 0,1-21 0,-1 21 16,0 0-16,0 0 0,-21 21 15,0 0-15,0 21 0,0-20 16,0-1-16,0 0 0,0 21 16,0-21-16,-21 22 0,0-22 0,0 21 15,-22-21-15,22 1 0,0 20 16,0-21-16,0 0 0,21 0 0,-22 1 15,22-1-15,0 0 0,0 0 16,22 0 0,-1-21-16,0 0 0,0 0 15,0 0-15,0 0 0,-21-21 16,22 21-16,-22-21 0,21 21 0,-21-21 16,0 0-16,0-1 0,0 1 15,0 0-15,-21 0 0,-1 0 16,1 0-16,0 21 0,21-22 0,-21 22 15,0 0-15,0 0 0,-1 0 16,1 0 0,42 0 15,1 0-31</inkml:trace>
  <inkml:trace contextRef="#ctx0" brushRef="#br0" timeOffset="73670.73">14965 12234 0,'0'0'0,"21"-21"0,0 0 0,-21 0 16,0 0-16,0 0 0,0-1 0,0 1 16,0 0-16,-21 21 15,0 0-15,0 0 0,-1 0 16,1 0-16,0 0 0,0 0 0,0 21 15,0 0-15,-1 1 0,1-1 16,0 21-16,21-21 0,-21 0 0,21 1 16,0-1-16,0 0 15,0 0-15,0 0 16,21-21-16,0 0 0,0 0 16,1 0-16,-1 0 0,0 0 15,0 0-15,0 0 0,0-21 0,1 21 16,-22-21-16,21 21 15,-21 21 1,0 0-16,0 0 16,-21 1-16,21-1 0,-22 0 0,1 0 15,21 0-15,0 0 16,0 1-16,-21-1 0,21 0 16</inkml:trace>
  <inkml:trace contextRef="#ctx0" brushRef="#br0" timeOffset="74168.44">15049 11705 0,'0'0'0,"22"0"0,-1 0 15,0 0-15,0-21 0,0 21 16,0 0-16,1 0 0,-1 0 16,21 0-16,-21 0 0,0-21 15,22 21-15,-22 0 0,0 0 0,0 0 0,0 0 16,-21 21 0,0 0-16,0 0 15,0 1-15,0-1 0,-21 0 0,0 21 16,0-21-16,21 22 0,-21-1 15,0-21-15,-1 22 0,22-1 0,0 0 16,-21 1-16,21-1 0,-21 0 0,21-21 16,0 22-16,0-1 0,0 0 15,0-20-15,0 20 0,0-21 0,0 21 16,0-20-16,0-1 0,21 21 0,-21-21 16,0 0-16,0 1 0,0-1 15,0 0-15,0 0 0,-21 0 0,0 0 16,21 1-16,-21-1 0,0-21 0,-22 21 15,22 0-15,0-21 16,0 0-16,0 0 0,-1 0 0,1 0 16,-21 0-16,21 0 0,0 0 15,-1 0-15,1 0 0,0 0 16,0 0-16,0 0 0,0 0 16,-1 0-1,1 0 1</inkml:trace>
  <inkml:trace contextRef="#ctx0" brushRef="#br0" timeOffset="77756.8">1079 14669 0,'22'0'0,"-1"0"15,-21-22-15,21 22 16,0-21-16,0 0 16,-21 0-16,21 0 0,1 0 15,-22-1-15,0 1 0,0 0 16,0 0-16,0 0 0,0 0 16,0-1-16,0 1 0,-22 21 0,1 0 15,0 0-15,-21 0 0,21 0 16,-22 21-16,22 1 0,-21-1 15,-1 21-15,1 0 0,0 22 0,-1-22 16,1 22-16,0-22 0,-1 22 16,1-1-16,0 1 0,21-1 15,21-21-15,0 22 0,0-1 16,0-20-16,42-1 0,-21-21 16,21 22-16,1-22 0,20 0 0,-20 0 15,20-21-15,-21 0 0,22 0 16,-1 0-16,1 0 0,-22-21 0,1 21 15,20-21-15,-21 0 0,-20-1 16,20 1-16,-21 0 0,0 0 16,-21 0-16,0 0 0,0-1 0,0 1 15,-21 0-15,0 0 0,0 0 16,-22 0-16,22 21 0,-21-22 16,21 1-16,0 21 0,-22-21 0,22 21 15,0 0-15,0 0 16,21-21-16,21 21 31,0 0-31,0 21 16,0 0-16,1 0 0,20 22 0,-21-22 15,0 21-15,0 1 0,1-1 16,-1 0-16,-21 1 0,0-1 0,0 0 16,0 22-16,0-22 0,0 0 15,0 1-15,-21-1 0,-1 0 16,1 1-16,0-1 0,0-21 0,0 22 15,0-22-15,-1 0 0,22 0 16,0 0-16,0-42 31,22 0-31,-1 0 16,0-22-16,0 22 0,0-21 16,0 0-16,1-1 0</inkml:trace>
  <inkml:trace contextRef="#ctx0" brushRef="#br0" timeOffset="77988.64">1778 15007 0,'0'21'0,"0"1"0,0-1 16,0 0-16,0 21 0,0-21 16,0 1-16,-21-1 0,21 21 15,0-21-15,0 0 0,-21 1 0,-1 20 16,22-21-16,-21 0 0,21 0 15,0 1-15,0-1 0,-21-21 16,21-21 15,0-1-31,0 1 16,21 0-16</inkml:trace>
  <inkml:trace contextRef="#ctx0" brushRef="#br0" timeOffset="78173.77">1778 14774 0,'0'0'0,"0"-21"0,0 0 0,21 42 78,0-21-78,0 21 0,1-21 16,-1 22-16,0-1 15</inkml:trace>
  <inkml:trace contextRef="#ctx0" brushRef="#br0" timeOffset="78632.45">2095 15219 0,'0'21'0,"0"-42"0,22 42 16,-1-21-16,0-21 15,0 21-15,0-21 0,0 0 16,1-1-16,-1 1 0,21 0 0,-21-21 16,0 21-16,22-1 15,-22-20-15,0 21 0,0 0 0,-21-22 16,0 22-16,0 0 0,0 0 16,0 0-16,-42 21 15,21 0-15,-22 0 0,22 0 16,-21 21-16,21-21 0,-22 21 0,22 0 15,0-21-15,0 21 0,21 1 16,0-1-16,0 0 16,21-21-16,0 21 0,22-21 15,-22 21-15,21-21 0,-21 21 16,22-21-16,-22 22 0,21-1 0,-21-21 16,0 21-16,1 0 0,-22 0 15,0 0-15,0 1 0,0-1 16,0 0-1,0 0-15,0 0 16,21-21 31,-21-21-47,21 0 0,-21 0 16,0 0-16,21 21 0</inkml:trace>
  <inkml:trace contextRef="#ctx0" brushRef="#br0" timeOffset="79037.37">2879 15134 0,'0'0'0,"0"-21"47,21 0-47,-21 0 15,21 0-15,0-1 0,0 1 16,0 0-16,1 0 0,-1-21 16,0 20-16,0-20 0,0 0 0,0 21 15,-21-43-15,22 22 0,-22-1 16,21 1-16,0-21 0,-21 20 16,0 22-16,0-21 0,0 21 0,0-1 15,-21 22 1,21 22-16,-21-1 0,-1 0 0,1 21 15,0-21-15,21 22 0,-21-1 16,0 0-16,21 1 0,-21-1 0,21 0 16,0 1-16,0-1 0,0-21 15,0 22-15,0-22 0,0 21 0,21-21 16,0 0-16,-21 1 0,21-22 0,0 21 16,0-21-16,1 0 0,-1 0 15,0 0-15,0 0 16,21 0-16</inkml:trace>
  <inkml:trace contextRef="#ctx0" brushRef="#br0" timeOffset="80124.75">3641 15092 0,'0'0'0,"-22"0"0,22 21 16,22-21-1,-1 0 1,0 0-16,21 0 0,-21-21 0,1 0 16,20 21-16,0-21 0,1-1 15,-1 1-15,0 0 0,1 0 0,-1-21 16,-21 20-16,21 1 0,1-21 16,-22 0-16,0 20 0,0-20 0,-21 0 15,0-1-15,0 22 0,0-21 0,0 0 16,0 20-16,-21 1 0,0 0 15,0 21-15,0 0 0,-1 0 0,1 0 16,0 0-16,0 21 0,0 0 16,0 22-16,-1-1 0,22 0 0,-21 1 15,21 20-15,-21-20 16,21 20-16,0 1 0,-21-1 0,21 1 16,0-1-16,-21 22 0,21-22 0,0 22 15,0-22-15,0 1 0,0 21 16,0-22-16,0 22 0,0-22 0,0 22 15,0 0-15,0-22 0,-21 22 16,21-1-16,0-20 0,-22 21 0,22-22 16,-21 22-16,0-22 0,21 1 15,0-1-15,-21 1 0,21-22 0,0 0 16,0 1-16,0-1 0,0-21 0,21-21 16,0 0-16,0 0 15,22 0-15,-22-21 0,0 0 16,21-21-16,-20 20 0,20-20 15,0-21-15,1 20 0,-22 1 0,21-22 16,0 1-16,-20-1 0,20 1 0,-21-22 16,0 1-16,-21 20 0,0-21 15,0 22-15,0-22 0,-21 22 0,0-1 16,0 22-16,-22-22 0,22 43 16,-21-21-16,0 21 0,-1 0 0,1-1 15,0 22-15,-22 0 0,22 0 0,-1 0 16,22 0-16,-21 0 0,21 0 15,0 0-15,42 0 32,0-21-32,21 21 0,1-21 0,-22 0 15,21 0-15,0 0 0,1-1 16,20-20-16,-20 21 0,-1 0 0,0-22 16,1 22-16,-1-21 0,-21 21 0,0-22 15,22 22-15,-43 0 0,0 0 16,0 0-16,0 0 0,0-1 0,0 1 15,-22 21 1,1 0-16,0 0 0,0 0 0,0 0 16,0 0-16,-1 0 15,22 21-15,0 1 0,0-1 16,0 0-16,0 0 0,0 0 16,22 0-16,-1 1 0,0-1 15,0 0-15,0-21 0,0 21 0,1-21 16,-1 0-16,21 0 0,-21 0 15,0 0-15,1 0 0,-1 0 0,0 0 16,0-21-16,0 21 0,-21-21 16,21 0-16,1-1 0,-1 1 0,0 0 15,-21 0-15,0 0 0,0 0 0,21-1 16,-21 1 0,0 42-1,0 1-15,0-1 16,0 0-16,0 0 0,0 0 15,0 0-15,-21 1 0,21-1 0,0 0 16,0 0-16,0-42 47,0 0-47,0 0 0,0-1 16</inkml:trace>
  <inkml:trace contextRef="#ctx0" brushRef="#br0" timeOffset="80296.64">4805 14859 0,'-21'0'31,"-1"0"-31,22 21 16,0 0 0,22-21-1,-1 0 1,0 22-16,-21-1 0</inkml:trace>
  <inkml:trace contextRef="#ctx0" brushRef="#br0" timeOffset="81676.64">4932 15113 0,'0'0'0,"21"21"0,-21 0 0,21-21 16,0 0-16,0 0 15,1 0-15,-1 0 0,0 0 16,0 0-16,0-21 0,0 21 0,1-21 15,-1 0-15,-21 0 0,21 0 0,0 21 16,0-22-16,-21 1 0,0 0 16,0 0-16,0 0 0,0 0 0,0-1 15,0 1-15,0 0 0,-21 21 16,0 0-16,0 0 0,0 0 16,-1 0-16,1 21 0,0 0 15,21 1-15,0-1 0,-21 0 16,21 21-16,0-21 0,0 1 15,0 20-15,0-21 0,0 0 0,21 0 16,0 1-16,-21-1 0,21 0 16,1-21-16,-1 0 0,0 0 0,21 0 15,-21 0-15,1 0 0,20 0 16,-21-21-16,21 21 0,-20-21 0,-1-1 16,0 1-16,0 0 0,0 0 0,0 0 15,-21 0-15,22-1 0,-22 1 16,0 0-16,0 0 0,0 0 15,0 0-15,-22 21 16,1 0-16,21 21 16,0 0-16,-21-21 0,21 42 15,-21-21-15,21 1 0,-21-1 16,21 21-16,0-21 0,0 0 0,0 1 16,0-1-16,0 0 0,-21-21 0,21 21 15,21-42 16,0 0-15,-21 0-16,21-1 0,-21 1 0,21 0 16,0 0-16,-21 0 0,22 0 15,-1-22-15,-21 22 0,21 21 16,-21-21-16,21 0 0,0 21 16,-21 21-1,0 0-15,21 0 0,-21 0 16,0 1-16,0-1 0,22 0 0,-22 0 15,21 0-15,0 0 0,0 1 16,0-1-16,0 0 0,1 0 0,-1 0 16,0-21-16,0 0 0,0 0 15,0 0-15,1 0 0,-1 0 16,-21-21-16,21 21 0,0-21 0,-21 0 16,21 0-16,0-1 0,-21 1 15,22-21-15,-1 21 0,0 0 0,0-22 16,0 22-16,0 0 0,1-21 15,-22 20-15,21 1 0,0 0 16,0 0-16,0 21 0,0-21 16,1 21-16,-1 0 0,-21 21 15,21-21 1,-21 21-16,21 0 0,-21 0 16,0 1-1,0-44 32,-21 1-31,0 21-1,0-21-15,-1 21 0,1 0 0,0 0 16,0 0-16,0 0 16,0 0-16,-1 0 0,1 0 0,0 21 15,0 0-15,21 1 16,-21-1-16,21 0 0,0 0 0,0 0 15,0 0-15,0 1 0,0-1 16,0 0-16,0 0 0,21 0 16,0-21-16,0 21 0,0-21 15,1 0-15,-1 0 0,0 0 16,0 0-16,0 0 0,0 0 16,1 0-16,-1-21 0,0 21 15,0-21-15,-21 0 0,21 0 0,0 0 16,-21-22-16,0 22 0,22-21 15,-1-1-15,-21 22 0,0-42 0,21 20 16,0 1-16,-21-21 0,21 20 16,-21-20-16,0 20 0,0 1 0,0 0 15,0-1-15,0 22 0,0-21 0,0 21 16,-21 21 0,0 0-16,0 21 0,21 0 15,-21 21-15,-1-20 0,22 20 16,0 0-16,0 22 0,0-22 15,-21 0-15,21 1 0,0 20 0,0-20 16,0-1-16,0 0 0,0 1 16,0-22-16,0 21 0,21 0 0,-21-20 15,22-1-15,-1 0 0,-21 0 0,21 0 16,0 0-16,0-21 0,0 0 16,1 0-16,-1 0 0,0 0 15,0-21-15,0 21 0,-21-21 16,0 0-16,0 0 0,21 0 15,-21-1-15</inkml:trace>
  <inkml:trace contextRef="#ctx0" brushRef="#br0" timeOffset="82382.72">7154 14711 0,'21'0'47,"1"0"-31,-1 0-16,0-21 0,0 21 0,0 0 15,0 0-15,1 0 0,-1 0 16,0 0-16,0 0 0,0 0 16,-42 21 15,0-21-15,0 21-16</inkml:trace>
  <inkml:trace contextRef="#ctx0" brushRef="#br0" timeOffset="82528.64">7154 14859 0,'0'21'0,"43"0"31,-22-21-31,0 0 0,0 0 16,0 0-16,0 0 0,1 0 0,20 0 16,-21-21-16,0 0 0,22 21 15,-22-21-15,21 0 0,-21 21 0</inkml:trace>
  <inkml:trace contextRef="#ctx0" brushRef="#br0" timeOffset="82808.48">8276 14266 0,'0'0'0,"-21"-21"0,0 21 16,0 0-16,-1 0 15,1 0-15,0 0 0,0 21 0,0 1 16,21 20-16,0-21 0,-21 21 16,21 1-16,0 20 0,0-20 15,0-1-15,-22 21 0,22-20 0,0-1 16,0 0-16,0 1 0,0-22 16,0 21-16,0-21 0,0 1 0,0-1 15,0 0-15,22-21 16,-22-21-1</inkml:trace>
  <inkml:trace contextRef="#ctx0" brushRef="#br0" timeOffset="83200.25">7980 14647 0,'0'-42'16,"0"84"-16,0-126 0,-21 63 0,21-22 15,0 1-15,0 21 0,0-22 0,0 1 16,21 21-16,0 0 0,0-22 15,0 22-15,22 21 0,-22-21 0,21 21 16,-21 0-16,22 0 0,-1 21 0,0 0 16,1 1-16,-22 20 0,21 0 15,0 1-15,1-1 0,-22 0 0,21 22 16,-21-22-16,1 0 0,-1 1 16,-21-1-16,0 0 0,0 1 15,0-1-15,0-21 0,0 0 0,0 1 0,0-1 16,0 0-16,-21-21 31,21-21-31,0 0 16,0-1-16,0-20 0,0 21 15,0 0-15,0-22 0,0 1 0,0 0 16,0-1-16,21-20 0,-21 21 0,0-1 16,21-20-16,0 20 0,-21 1 15,21 0-15,0 21 0,1-22 0,-1 43 16,0-21-16,0 21 0,0 0 15,0 0-15,1 0 16,-22 21-16,21 0 0,0 1 16</inkml:trace>
  <inkml:trace contextRef="#ctx0" brushRef="#br0" timeOffset="84160.7">9102 14563 0,'0'21'0,"0"-42"0,0 63 15,0-21-15,0 0 16,0 1-16,-22-1 0,22 0 0,-21 0 16,0 0-16,21 0 0,-21 1 0,21-1 15,0 0-15,0 0 16,0 0-16,-21 0 0,21 1 0,0-1 16,21-21-1,0 0-15,0 0 16,0 0-16,1 0 0,-1 0 0,21-21 15,-21-1-15,0 22 0,1-21 0,-1 0 16,0 0-16,0 0 0,0-22 16,0 22-16,-21 0 0,0-21 0,22 21 15,-22-1-15,0 1 0,0 0 16,0 0-16,0 0 0,0 42 31,0 0-15,0 0-16,0 0 0,0 1 0,-22-1 15,22 21-15,0-21 0,0 0 0,0 22 16,0-22-16,0 0 0,0 0 16,0 0-16,0 1 0,22-1 15,-1-21-15,0 0 0,0 0 0,21 0 16,-20 0-16,20 0 0,0 0 16,-21 0-16,22 0 0,-1-21 0,0-1 15,1 1-15,-1 0 0,-21 0 0,22 0 16,-22-22-16,0 22 0,21-21 15,-21 0-15,-21-1 0,0-20 0,22 20 16,-22 1-16,0-21 0,0 20 16,0 1-16,0 0 0,0-1 15,0 1-15,-22 21 0,22 0 0,0-1 16,-21 22-16,0 0 16,0 0-16,0 22 0,0-1 15,-1 0-15,1 21 0,21 1 0,-21-1 16,0 21-16,21-20 0,0 20 15,0-20-15,0-1 0,0 21 0,0-20 16,0-22-16,0 21 0,0 1 0,0-22 16,21 0-16,0 0 0,0 0 15,1 0-15,20 1 0,-21-22 0,21 0 16,-20 21-16,20-21 0,-21 0 16,21 0-16,1 0 0,-22 0 15,21-21-15,-21-1 0,22 1 0,-22 0 16,0 0-16,21 0 0,-20-22 0,-1 1 15,0 0-15,0-1 0,-21-20 16,0 21-16,21-22 0,-21 1 0,0-1 16,0 22-16,0-22 0,0 22 15,0 0-15,0-1 0,0 22 0,0 0 16,0-21-16,0 20 0,-21 22 16,0 22-1,0-1-15,21 21 0,-21-21 0,21 43 16,0-22-16,-22 22 0,22-1 15,0 1-15,0-22 0,0 21 16,0 1-16,0-22 0,0 1 0,22-1 16,-1 0-16,0-21 0,0 22 0,0-22 15,0 0-15,1 0 0,-1-21 16,21 21-16,-21-21 0,0 0 0,1 0 16,-1 0-16,0 0 0,0 0 0,0-21 15,0 0-15,1 0 0,-1 0 16,-21 0-16</inkml:trace>
  <inkml:trace contextRef="#ctx0" brushRef="#br0" timeOffset="85693.14">1418 445 0,'0'0'0,"42"0"31,1 21-31,-1-21 0,0 0 16,22 0-16,-1 0 0,22 0 0,-21 0 16,20 0-16,1 0 0,0 0 15,-1 0-15,1 0 0,0 0 0,-1 0 16,-20 0-16,20 0 0,-20 0 16,-22 0-16,1 0 0,-1 0 0,-21 0 15,0 0-15,-21 21 0,0 0 16,-21-21-1,0 0-15,-21 0 0,20 0 16,-20 0-16</inkml:trace>
  <inkml:trace contextRef="#ctx0" brushRef="#br0" timeOffset="86100.49">2286 529 0,'-42'0'31,"42"21"-31,0 1 16,-22-22-16,22 42 0,-21-21 0,21 0 16,-21 0-16,0 22 0,21-1 15,0 0-15,0 1 0,0-1 0,-21 0 16,21 1-16,0 20 0,-21-20 16,21 20-16,0-21 0,0 1 15,0-1-15,0 0 0,0 1 16,-22-1-16,22 0 0,-21-20 0,21-1 15,0 0-15,0 0 0,-21 0 16,0 0-16,0-21 16,0 0-16,-1 0 0,-20 0 0,21 0 15,-21 0-15,-1-21 0,-20 21 16,20-21-16,1 0 0,0 0 0,-1 0 16,1-1-16,0 1 15,21-21-15,-1 21 0,1-22 0,21 22 0,0-21 16,0 21-16,0 0 0,21-1 15,1 1-15,-1 0 0,21 0 16,0 21-16,-20 0 0,20 0 16,0 0-16,1 0 0,-1 0 0,0 0 15,1 0-15</inkml:trace>
  <inkml:trace contextRef="#ctx0" brushRef="#br0" timeOffset="86596.2">2942 1016 0,'0'0'0,"21"-21"0,-21 0 15,0 0-15,0-1 0,0 1 16,0 0-16,0 0 0,-21 21 16,-21-21-16,21 21 0,-22 0 0,22 0 15,-21 0-15,-1 21 0,1-21 16,0 21-16,-1 21 0,1-20 0,21 20 15,-21 0-15,20 1 0,1-1 16,0 0-16,0 1 0,21-1 0,0 0 16,0-21-16,0 1 0,0-1 15,0 0-15,21 0 0,21 0 16,-20-21-16,20 0 0,-21 0 16,21 0-16,1 0 0,-1-21 0,0 0 15,-20 0-15,20 0 0,0-1 16,-21 1-16,22-21 0,-22 21 0,0-22 15,0 1-15,0 21 0,1-21 16,-22-1-16,0 22 0,0-21 0,0 21 16,0-1-16,0 1 0,-22 42 31,22 1-31,-21-1 0,21 21 16,-21-21-16,21 22 0,0-1 15,0-21-15,0 21 0,0 1 16,0-22-16,0 0 0,0 21 0,21-20 15,0-1-15,1-21 0,-1 21 16,0-21-16,0 21 0,0-21 0,0 0 16,1 0-16,-1-21 0,0 0 15,0 21-15</inkml:trace>
  <inkml:trace contextRef="#ctx0" brushRef="#br0" timeOffset="86808.08">3387 974 0,'0'-21'0,"0"42"0,0-85 0,0 43 0,0 0 0,0 0 15,0 42 17,0 21-32,0-21 0,0 22 15,0-22-15,0 21 0,0 1 0,0-22 16,0 21-16,0 0 0,0-20 16,0-1-16,0 21 0,0-21 0,0 0 15,0 1-15,21-22 16,0 0-16,0 0 15,0 0-15,0-22 0</inkml:trace>
  <inkml:trace contextRef="#ctx0" brushRef="#br0" timeOffset="87016.96">3895 910 0,'0'0'0,"-22"0"31,1 0-31,-21 21 0,21 1 0,-22-1 15,1 0-15,0 21 0,-1-21 16,1 1-16,0 20 0,-1-21 0,1 21 16,0-20-16,21 20 0,-22-21 15,22 0-15,0 0 0,21 1 0,0-1 16,21-21 0,0 0-16,22 0 0,-22-21 15</inkml:trace>
  <inkml:trace contextRef="#ctx0" brushRef="#br0" timeOffset="87476.7">4276 889 0,'0'0'0,"0"-21"16,-22 21-16,1 0 0,0 0 15,-21 0-15,21 0 0,-1 21 16,-20 0-16,21 0 0,0 1 15,0 20-15,-22-21 0,22 21 0,0 1 16,0-22-16,0 21 0,-1-21 16,1 22-16,21-22 0,0 0 15,0 0-15,0 0 0,0 1 0,21-22 16,1 21-16,-1-21 16,0 0-16,21 0 0,-21 0 0,22-21 15,-1-1-15,-21 22 0,22-21 16,-22 0-16,21 0 0,-21 0 0,0-22 15,1 22-15,-1 0 0,0-21 0,-21-1 16,0 22-16,0 0 0,0-21 16,0 21-16,0-1 0,0 44 31,0-1-31,0 0 0,0 0 16,0 21-16,0-20 0,0 20 15,0-21-15,0 21 0,0-20 0,21-1 16,0 0-16,0 0 0,1 0 15,-1-21-15,0 21 0,21-21 0,-21 0 16,1 0-16,20 0 0,-21 0 16,0 0-16,22-21 0,-22 21 0,21-21 15,-21 0-15,22 0 0</inkml:trace>
  <inkml:trace contextRef="#ctx0" brushRef="#br0" timeOffset="92200.24">15811 656 0,'0'-21'16,"0"42"78,0 0-79,0 1 1,0-1-16,0 0 0,0 0 0,0 0 15,0 0-15,0 1 0,0-1 16,0 0-16,0 21 0,-21-21 0,21 1 16,0-1-16,-21 21 0,21-21 15,0 0-15,0 1 0,0-1 0,0 0 16,0 21-16,0-21 0,-21 1 16,21-1-16,0 0 0,0 0 0,-21 0 15,21 0-15,0 1 16,0-1-16,0 0 0,0 0 0,-21-21 15,21 21-15,0 0 0,-22 1 16,22-1-16,0 0 16,0 0-16,0 0 15,0 0-15,0 1 0,-21-22 0,21 21 16,0 0-16,-21 0 16,21 0-16,0 0 0,0 1 15,0-1-15,0 0 0,0 0 16,0 0-16,0 0 0,0 1 15,0-1-15,0 0 0,-21-21 16,21 21-16,0 0 0,0 0 0,0 1 16,0-1-16,-21 0 0,21 0 15,0 0-15,0 0 16,0 1-16,0-1 16,-21 0-16,21 0 0,0 0 15,-22 0-15,22 1 16,0-1-16,0 0 0,0 0 15,0 0-15,0 0 16,0 1-16,-21-1 0,21 0 16,0 0-16,0 0 0,0 0 15,0 1-15,0-1 0,0 0 16,0 0-16,0 0 0,-21 0 16,21 1-16,0-1 15,0 0-15,0 0 16,0 0-16,0 0 15,0 1-15,0-1 16,0 0-16,0 0 0,0 0 16,0 0-16,0 1 15,0-1-15,0 0 16,0 0-16,0 0 0,0 0 16,0 1-16,0-1 15,0 0-15,0 0 16,0 0-16,0 0 0,21 1 15,-21-1-15,0 0 16,21 0-16,-21 0 0,0 0 16,0 1-16,0-1 15,0 0-15,0 0 16,0 0-16,0 0 0,0 1 0,0-1 16,0 0-16,0 0 0,22 0 15,-22 0-15,0 1 16,0-1-16,0 0 0,0 0 15,21 0-15,-21 0 0,0 1 16,21-1-16,-21 0 0,0 0 16,0 0-16,0 0 0,0 1 15,0-1-15,0 0 0,0 0 16,0 0-16,21 0 0,-21 1 16,0-1-16,0 0 15,0 0-15,0 0 0,0 22 0,0-22 16,0 0-16,0 0 0,0 0 15,0 22-15,0-22 0,0 0 0,0 21 16,0-21-16,0 1 0,0 20 16,0-21-16,0 0 0,0 22 0,0-22 15,0 0-15,0 21 0,0-21 0,0 1 16,0 20-16,0-21 0,0 0 16,0 22-16,0-22 0,0 0 0,0 0 15,-21 21-15,21-20 0,0 20 16,0-21-16,0 21 0,0-20 15,-21 20-15,21-21 0,0 21 0,-21-20 16,21-1-16,0 21 0,0-21 0,0 0 16,0 22-16,0-22 0,0 0 15,-22 0-15,22 0 0,0 1 0,0-1 16,-21 0-16,21 0 0,0 0 0,0 0 16,0 1-16,0-1 0,-21 0 15,21 0-15,-21 0 0,21 0 0,0 1 16,-21-1-16,21 0 0,0 0 0,0 0 15,0 0-15,0 1 16,-21-22-16,21 21 0,0 0 0,-22 0 16,22 0-16,0 0 0,0 1 0,0-1 15,0 0-15,0 0 0,0 0 16,-21 0-16,21 1 0,0-1 16,0 0-16,-21 0 0,21 0 15,0 0-15,0 1 0,0-1 16,0 0-16,0 0 0,0 0 15,-21 0-15,21 1 0,0-1 16,-21 0-16,21 0 0,0 0 16,0 0-16,0 1 0,0-1 15,0 0-15,0 0 0,0 0 16,0 0-16,-21 1 0,21-1 16,0 0-16,0 0 0,0 0 0,0 0 15,0 1-15,0-1 0,0 0 16,0 0-16,0 0 0,0 0 15,0 1-15,-22-1 0,22 0 0,0 0 16,0 0-16,0 0 0,0 1 16,0-1-16,0 0 15,0 0-15,0 0 0,0 0 16,0 1-16,0-1 0,0 0 16,0 0-1,0 0-15,0 0 16,0 1-16,0-1 15,0 0-15,0 0 0,0 0 16,0 0-16,0 1 16,0-1-16,0 0 0,0 0 15,0 0-15,0 0 0,0 1 16,0-1-16,0 0 0,0 0 16,0 0-16,0 0 0,0 1 15,0-1-15,0 0 0,0 0 0,0 0 16,0 0-16,0 1 15,0-1-15,0 0 0,0 0 0,0 0 16,0 0-16,0 1 0,0-1 16,0 0-16,0 0 15,0 0-15,0 0 0,0 1 0,0-1 16,0 0-16,0 0 0,0 0 16,0 0-16,0 1 0,0-1 0,0 0 15,0 0-15,0 0 0,0 0 16,0 22-16,0-22 0,0 0 0,0 0 15,0 0-15,0 1 0,0-1 0,0 0 16,0 0-16,0 0 0,0 0 16,0 1-16,22-1 0,-22 0 15,0 0-15,0 0 0,0 0 16,0 1-16,0-1 0,0 0 16,0 0-16,0 0 0,0 0 15,0 1-15,0-1 0,0 0 16,0 0-16,0 0 0,0 0 15,0 1-15,0-1 16,0 0-16,0 0 0,0 0 0,0 0 16,0 1-16,0-1 0,0 0 15,0 0-15,0 0 16,0 0-16,0 1 0,0-1 0,0 0 16,0 0-16,0 0 0,0 0 15,0 1-15,0-1 16,0 0-16,0 0 0,0 0 0,0 0 15,0 1-15,0-1 0,0 0 16,0 0-16,0 0 0,0 0 16,0 1-16,0-1 0,0 0 0,0 0 15,0 0-15,0 0 0,0 1 0,0-1 16,0 0-16,0 0 0,0 0 0,0 22 16,0-22-16,0 0 0,0 0 15,0 21-15,0-20 0,0-1 0,0 21 16,0-21-16,0 0 0,0 1 0,0 20 15,0-21-15,0 0 16,0 0-16,0 22 0,0-22 0,0 0 16,0 0-16,0 0 0,0 1 0,0-1 15,0 21-15,0-21 0,0 0 16,0 1-16,0-1 0,0 0 0,0 0 16,0 0-16,0 0 0,0 22 0,0-22 15,0 0-15,0 0 0,0 0 16,0 1-16,0-1 0,0 21 0,0-21 15,0 0-15,0 1 0,0-1 0,0 0 16,0 0-16,0 0 0,0 0 0,0 1 16,0-1-16,0 0 15,0 0-15,0 0 0,0 0 16,0 1-16,0-1 16,0 0-16,0 0 0,-22-21 15,22 21-15,0 0 0,0 1 0,0-1 16,0 0-16,0 0 0,0 0 15,0 0-15,-21 1 0,21-1 0,0 0 16,0 21-16,0-21 0,-21 1 16,21-1-16,0 0 0,0 0 0,0 0 15,0 22-15,0-22 0,0 0 0,0 0 16,-21 0-16,21 22 0,0-22 16,-21 0-16,21 0 0,0 0 0,0 0 15,0 22-15,0-22 0,-21 0 16,21 0-16,-22 0 0,22 1 15,0 20-15,-21-21 0,21 0 0,0 0 16,0 1-16,0-1 0,0 21 0,-21-21 16,21 0-16,0 1 0,0-1 0,-21 21 15,21-21-15,0 0 0,0 1 16,0 20-16,0-21 0,0 0 0,0 0 16,0 22-16,0-22 0,-21 0 0,21 0 15,0 0-15,0 1 0,0-1 16,0 0-16,0 0 0,0 0 0,0 0 15,-21 22-15,21-22 0,0 0 0,0 0 16,0 0-16,0 1 16,0-1-16,0 0 0,0 0 0,0 21 15,0-20-15,0-1 0,0 0 0,0 21 16,0-21-16,0 1 0,0 20 16,0-21-16,0 0 0,0 0 0,0 1 15,0-1-15,0 21 0,0-21 0,0 0 16,0 1-16,0-1 0,0 0 0,0 0 15,-22 21-15,22-20 0,0-1 16,0 0-16,0 0 0,0 0 0,0 0 16,0 1-16,0 20 0,-21-21 0,21 0 15,0 22-15,0-22 0,0 21 16,0-21-16,0 22 0,0-22 16,0 21-16,0-21 0,0 22 0,0-1 15,0-21-15,0 21 0,0-20 16,0 20-16,0 0 0,0-21 0,0 22 15,0-22-15,0 21 0,0-21 0,0 22 16,0-22-16,0 21 0,0 1 16,0-22-16,0 21 0,0 0 0,0 1 15,0-1-15,0-21 0,0 22 0,0-1 16,0 0-16,0 1 0,0-1 16,0-21-16,0 21 0,-21 1 0,21-1 15,0 0-15,0-20 0,0 20 0,0 0 16,0 1-16,0-1 15,0 0-15,0 1 0,0-1 0,0 0 16,0 1-16,0-1 0,0 0 0,0 1 16,0-1-16,0 0 0,-21 1 15,21-1-15,0 0 0,-21 1 0,21-1 16,0 0-16,-21 1 0,21-1 0,0 0 16,0 22-16,0-22 0,-22 0 15,22 1-15,0 20 0,-21-20 0,21-1 16,0 0-16,0 1 0,0-1 0,-21 0 15,21 1-15,0-22 0,-21 21 16,21 0-16,0 1 0,0-22 16,0 21-16,0 1 0,-21-1 0,21 0 15,0-21-15,-21 22 0,21-1 16,0 0-16,-22-20 0,22 20 0,0 0 16,0-21-16,0 22 0,-21-22 15,21 21-15,0 1 0,-21-22 0,21 21 16,0-21-16,0 0 0,-21 43 15,21-22-15,0-21 0,-21 22 16,21-22-16,0 21 0,0-21 0,0 1 16,0-1-16,0 21 15,0-21-15,0 0 0,0 1 0,-21-1 16,21 0-16,0 0 0,0 0 16,-22 0-16,22 1 0,0-1 0,0 0 15,0 0 1,-21-21-16,21 21 15,0 0 1,0 1 15,-21-1-15,21 0 0,0 0-1,-21-21-15,21 21 16,0 0 46,0 1-30,0-1-17</inkml:trace>
  <inkml:trace contextRef="#ctx0" brushRef="#br1" timeOffset="99276.46">16489 1312 0,'0'0'0,"21"0"31,-21-21-31,0 0 31,0 0-31,0 0 16,21 21-16,0 0 15,-21-21-15,21-1 0,1 1 16,-1 21-16,0-21 0,-21 0 16,21 21-16,0-21 0,-21 0 15,21-1-15,1 1 16,-22 0-16,0 0 0,0 0 16,21 21-16,-21-21 0,-21 42 46,21 0-30,-22 0-16,1 21 0,0-20 0,0-1 16,0 21-16,-22-21 0,22 22 15,-21-22-15,0 21 0,-1-21 0,1 22 16,0-22-16,-1 21 0,1-21 16,0 0-16,20 1 0,-20-1 0,0-21 15,21 21-15,-1 0 16,1-21-16,0 0 0,0 0 0,21-21 47,21 21-32,0 0-15,0 0 16,1 0-16,-1 0 0,21 0 0,-21 0 16,22 21-16,-22 0 0,0-21 15,21 21-15,-21-21 0,22 22 0,-22-1 16,21-21-16,-21 21 0,1 0 0,-1-21 15,0 21-15,0 0 16,0-21-16,-21 22 0,0-1 16,0 0-1,21-21 32,-21-21-47,0 0 0</inkml:trace>
  <inkml:trace contextRef="#ctx0" brushRef="#br1" timeOffset="99925.07">17039 1207 0,'21'0'47,"0"0"-47,1 0 16,-1-22-16,0 22 16,0-21-16,0 0 15,0 21-15,1-21 0,-1 21 0,0-21 16,0 0-16,-21-1 15,0 1-15,0 0 0,0 0 16,-21 21 0,-21 0-16,20 0 0,1 0 0,-21 0 15,0 0-15,20 21 0,-20 0 16,21 0-16,-21 1 0,20-1 0,1 21 16,-21-21-16,21 0 0,21 22 15,0-22-15,-21 0 0,21 21 0,0-20 16,0-1-16,0 0 15,21 0-15,0 0 0,0-21 16,21 21-16,-20-21 16,-1 0-16,0 0 0,0 0 0,0 0 15,0 0-15,1 0 0,-65 0 47,22 0-47,0 0 16,0 0-16,-22 0 0,22 0 0,0 22 15,0-1-15,-21 0 0,20 0 16,1 0-16,0 0 0,21 1 0,-21-1 16,21 0-16,-21 21 0,21-21 15,0 1-15,0-1 0,0 0 16,0 0-16,21 0 0,0-21 16,0 0-16,0 0 0,-21 21 15,43-21-15,-22 0 0,0 0 0,0 0 16,22-21-16,-22 21 0,0-21 15,21 0-15</inkml:trace>
  <inkml:trace contextRef="#ctx0" brushRef="#br1" timeOffset="100680.21">17420 1376 0,'0'-21'16,"0"42"15,0 0-31,0 0 0,-21-21 16,21 21-16,-21 1 0,0-1 0,21 0 15,-22 0-15,22 21 0,0-20 0,-21-1 16,0 0-16,21 0 0,-21 21 16,21-20-16,0-1 0,0 0 15,0 0-15,-21-21 0,21 21 16,0-42 15,0 0-31,0 0 16,0 0-16,21-1 0,-21 1 15,0 0-15,0 0 0,21-21 16,-21 20-16,21 1 0,0 0 0,1 0 16,-22 0-16,21 0 0,0-1 15,0 1-15,21 0 0,-20 21 0,-1-21 16,0 21-16,0 0 0,21 0 15,-20 0-15,-1 0 0,0 0 0,-21 21 16,21 0-16,-21 0 0,21 1 0,-21-1 16,0 0-16,0 21 0,0-21 15,0 1-15,0-1 0,0 0 16,0 21-16,0-21 0,-21-21 16,21 22-16,0-1 0,0 0 0,-21-21 15,21 21-15,-21-21 16,21-21-1,0 0-15,0 0 16,0-1-16,0 1 16,0 0-16,0 0 0,21 0 0,0 0 15,0-1-15,0-20 0,-21 21 16,43 0-16,-22 0 0,0-1 0,0 1 16,0 21-16,22-21 0,-22 21 15,0 0-15,0 0 0,0 0 16,1 0-16,-1 21 0,0 0 0,-21 22 15,0-22-15,0 0 16,0 0-16,0 22 0,0-22 0,0 0 16,0 0-16,-21 0 0,21 0 15,0 1-15,-21-1 0,21 0 0,-22 0 16,22 0 0,-21-21-1,21-21 1,0 0-1,0 0-15</inkml:trace>
  <inkml:trace contextRef="#ctx0" brushRef="#br1" timeOffset="102812.49">18542 1461 0,'0'0'0,"-21"0"0,0 0 0,-1 0 16,22-22-1,-21 22 16,21-21-31,0 42 47,0 1-31,-21 20-16,21-21 0,-21 21 16,21 1-16,-21-1 0,0 0 0,-1 22 15,1-22-15,0 22 0,0-1 16,-21-20-16,20 20 0,1 1 0,-21-22 15,21 21-15,-22 1 0,22-1 16,-21 1-16,21-1 0,0 1 16,-22-1-16,22-20 0,0-1 0,0 0 15,0 1-15,-1-1 0,22-21 16,-21 0-16,21 1 0,0-44 31,0 1-15,0 0-16,0 0 0,21-21 0,1 20 15,-22-20-15,21-21 0,-21 20 16</inkml:trace>
  <inkml:trace contextRef="#ctx0" brushRef="#br1" timeOffset="103180.29">18203 1503 0,'0'0'0,"21"-21"0,1 21 16,-22-21-16,21-1 0,0 22 0,0-21 16,0 0-16,0 21 15,1 0-15,-1 0 0,0 0 0,0 0 16,0 21-16,22 0 0,-22 1 16,0-1-16,0 0 0,0 21 15,-21-21-15,0 22 0,21-22 16,-21 21-16,0-21 0,0 22 0,0-22 15,0 0-15,-21 0 0,21 22 0,-21-22 16,0 0-16,-21-21 0,20 21 16,1 0-16,-21-21 0,21 0 0,0 0 15,-1 21-15,1-21 0,0 0 16,0 0-16,0 0 0,0 0 0,-1 0 16,22-21-16,0 0 15,0 0-15,0 0 16,0 0-16,0-1 0,0 1 15,0 0-15,22 0 0</inkml:trace>
  <inkml:trace contextRef="#ctx0" brushRef="#br1" timeOffset="103468.12">18817 974 0,'0'0'0,"0"-43"0,0 22 16,0 0-16,0 0 0,0 0 15,0 0-15,-21 42 16,21 0 0,-21 21-16,0 1 0,-1-1 0,22 0 15,-21 22-15,0-22 16,21 22-16,-21-22 0,0 0 0,21 22 16,-21-22-16,-1 0 0,1 22 15,0-22-15,21 1 0,0-22 0,-21 21 16,21-21-16,0 22 0,-21-22 15,21 0-15,0 0 0,0 0 16,21-21 0,0-21-16,0 0 0,0 21 15</inkml:trace>
  <inkml:trace contextRef="#ctx0" brushRef="#br1" timeOffset="103848.7">18881 1355 0,'0'0'0,"21"0"15,-21 21 17,0 0-32,-21 0 0,-1 0 0,22 1 15,-21-1-15,21 0 0,-21 21 16,21-21-16,0 22 0,-21-22 0,21 21 16,0-21-16,0 22 0,0-22 15,0 0-15,0 0 0,21-21 0,-21 21 16,21-21-16,0 0 0,22 0 0,-22 0 15,0 0-15,0 0 0,0 0 16,1 0-16,-1 0 0,0-21 16,0 0-16,0 0 0,-21-21 15,0 20-15,0 1 0,0 0 16,0-21-16,0 21 0,0-22 16,0 22-16,-21 0 0,21 0 0,-21 0 15,0 21-15,21-22 0,-21 22 16,-1 0-16,1 22 15,21-1-15,0 0 16,0 0-16,0 0 16,0 0-16</inkml:trace>
  <inkml:trace contextRef="#ctx0" brushRef="#br1" timeOffset="104468.34">19304 1482 0,'21'0'0,"-42"0"0,42-21 16,0 21-16,-21-22 16,0 44 15,0-1-31,0 0 16,0 0-16,0 0 0,0 0 15,-21 22-15,21-22 0,-21 0 0,21 21 16,0-20-16,0-1 0,0 0 15,0 0-15,0 0 0,0 0 16,21-21-16,0 0 0,0 0 16,1 0-16,-1 0 0,0 0 15,21 0-15,-21 0 0,1 0 0,20-21 16,-21 0-16,0 0 0,0 21 16,1-21-16,-1-22 0,-21 22 0,0 0 15,21 0-15,-21 0 0,21 0 16,-21-1-16,0 1 0,0 0 0,0 0 15,0 42 17,0 0-32,0 0 15,0 1-15,-21 20 0,0 0 16,0-21-16,21 22 0,-22-1 0,1 0 16,21 1-16,0-1 0,-21 0 15,21 1-15,0-1 0,0 0 0,0 1 16,0-1-16,0 0 0,0-20 0,0 20 15,0 0-15,0 1 0,0-22 16,0 21-16,-21 0 0,21-20 0,0 20 16,-21-21-16,21 0 0,-21 0 15,-1 1-15,1-1 0,-21-21 16,21 0-16,0 0 0,-22 0 0,22 0 16,0 0-16,0 0 0,-22 0 15,22-21-15,0 21 0,21-22 0,-21 1 16,21 0-16,-21 0 0,21 0 15,0 0-15,0-1 0,0 1 16,0 0-16,0 0 0,21 0 0,0 0 16,0-1-16,0 1 0,1-21 15</inkml:trace>
  <inkml:trace contextRef="#ctx0" brushRef="#br1" timeOffset="104880.11">19897 1736 0,'0'-21'16,"21"21"-16,-21-22 31,21 22-31,0-21 0,0 21 0,0-21 16,1 0-16,-1 21 15,0-21-15,-21 0 0,21 21 16,-21-22-16,21 22 0,-21-21 0,0 0 16,0 0-1,-21 21-15,0 0 16,0 0-16,0 0 16,-1 0-16,1 21 0,0 0 0,0 0 15,21 1-15,-21 20 0,21-21 16,-21 0-16,21 0 0,0 22 0,0-22 15,0 0-15,0 0 0,0 0 16,0 1-16,0-1 0,0 0 16,21-21-1,0 0-15,0 0 0,0 0 16,0 0-16,1 0 0,-1-21 0,0 21 16,0-21-16</inkml:trace>
  <inkml:trace contextRef="#ctx0" brushRef="#br1" timeOffset="105276.7">20320 1651 0,'21'0'47,"0"-21"-47,0 21 16,1 0-16,-1-21 15,0 21-15,0 0 0,-21-21 16,21 21-16,0-22 0,-21 1 16,0 0-1,-21 21 1,0 0-16,0 0 0,0 0 16,0 0-16,-1 0 15,22 21-15,-21 0 0,21 1 0,-21-1 16,21 0-16,0 0 0,-21 0 15,21 0-15,0 1 0,0-1 16,0 0-16,0 0 16,21-21 15,0 0-31,0 0 16,1 0-16,-1-21 0,-21 0 15,21 21-15,0-21 0</inkml:trace>
  <inkml:trace contextRef="#ctx0" brushRef="#br1" timeOffset="105746.43">20891 1185 0,'0'22'46,"0"-1"-30,22-21-16,-22 21 16,21-21-16,-21 21 0,21-21 0,0 21 15,0-21-15,0 21 16,1 1-16,-1-22 0,0 0 0,0 0 16,0 0-16,0 0 15,1 0-15,-1 0 0,0 0 0,0 0 16,0 0-1,-21 21 1,-21 0 0,0-21-16,0 21 0,0 0 15,-1 0-15,1 1 0,-21-1 0,21 0 16,-22 0-16,22 21 0,-21-20 16,21-1-16,-22 21 0,22-21 0,-21 0 15,21 22-15,0-22 0,-1 0 16,1 0-16,0-21 0,21 21 0,-21-21 15,21 22-15,0-44 63</inkml:trace>
  <inkml:trace contextRef="#ctx0" brushRef="#br1" timeOffset="106928.45">16425 2582 0,'21'0'0,"-42"0"0,64-21 0,-43 0 16,0 0 0,0 0-1,-22 21 1,1 0 0,0 21-16,0 0 0,0 0 15,-22 22-15,22-22 0,-21 21 0,0-21 16,-22 22-16,22-1 0,-1-21 15,-20 21-15,21-20 0,-1-1 16,1 0-16,0 0 0,20 0 0,1 0 0,0-21 16,21 22-1,0-44 17,0 1-32,21 21 15,-21-21-15,21 21 0,1-21 0,-1 21 16,0 0-16,0 0 15,0 0-15,0 0 0,1 21 16,-1 0-16,0-21 0,0 21 16,0 1-16,22-1 0,-22 0 0,0 0 15,0-21-15,0 21 16,0 0-16,1 1 0,-1-22 0,0 21 16,0-21-16,0 0 0,0 0 15,1 0 1,-1 0-16,-21-21 15</inkml:trace>
  <inkml:trace contextRef="#ctx0" brushRef="#br1" timeOffset="107168.32">16595 2794 0,'0'21'16,"0"0"-1,0 1-15,0-1 0,0 0 16,0 0-16,0 0 0,0 0 0,0 1 16,0-1-16,-22 0 0,22 0 0,-21 0 15,21 0-15,0 1 16,-21-22-16,21 21 0,-21-21 16,21-21 15,0-1-31</inkml:trace>
  <inkml:trace contextRef="#ctx0" brushRef="#br1" timeOffset="107345.21">16637 2709 0,'21'-21'0,"-42"42"0,42-63 0,-21 21 0,0 0 16,0 42 30,0 0-30,0 0-16,21 0 16,0 1-16</inkml:trace>
  <inkml:trace contextRef="#ctx0" brushRef="#br1" timeOffset="107908.7">17230 2963 0,'0'-21'0,"0"42"0,0-63 16,0 21-16,0 0 0,-22 0 0,1 21 16,21-22-16,-21 1 0,0 0 15,0 21-15,21-21 0,-21 21 16,-1 0-16,1 0 0,0 0 0,0 0 15,0 0-15,0 21 0,-1 0 16,1 0-16,0 1 0,0-1 0,0 0 16,0 21-16,-1-21 0,22 1 15,-21 20-15,21-21 0,-21 0 0,21 0 16,0 1-16,0-1 0,0 0 16,21-21-16,0 21 0,1-21 0,-1 0 15,0 0-15,0 0 0,0 0 0,22 0 16,-22 0-16,21 0 0,-21-21 15,22 0-15,-1 0 0,-21 21 0,0-22 16,22 1-16,-22-21 0,0 21 16,0 0-16,0-22 0,0 1 15,1 0-15,-1-1 0,-21 1 0,0 0 16,0-1-16,0 1 0,0-22 16,0 22-16,0 0 0,0 21 0,0-1 15,0 1-15,0 0 0,0 42 16,-21 0-1,-1 22-15,22-22 0,-21 21 16,21 22-16,0-22 0,0 0 0,-21 22 16,21-22-16,0 1 0,-21-1 0,21 0 15,0 1-15,0-22 0,0 21 16,0-21-16,0 0 0,0 1 16,0-1-16,21-21 0,0 21 15,0-21-15,1 0 0,-1 0 16</inkml:trace>
  <inkml:trace contextRef="#ctx0" brushRef="#br1" timeOffset="108320.47">17738 2688 0,'0'0'0,"0"21"31,0 1-31,21-22 16,0 21-16,0 0 16,0-21-16,0 0 0,1 0 15,-1 0-15,0 0 0,0 0 0,21 0 16,-20 0-16,-1 0 0,0 0 16,0 0-16,0 0 0,-21 21 15,21-21-15,-21 21 16,0 0-16,-21-21 15,0 22-15,0-1 0,0-21 16,0 21-16,-1 0 0,1 0 0,0 0 16,-21 1-16,21 20 0,-1-21 15,1 0-15,0 0 0,-21 1 16,21 20-16,-1-21 0,22 0 0,-21-21 16,0 21-16,21 1 0,0-1 15,-21-21-15,42 0 31,0-21-15,0-1-16</inkml:trace>
  <inkml:trace contextRef="#ctx0" brushRef="#br1" timeOffset="108772.21">18500 2773 0,'-22'0'15,"1"21"-15,21 0 0,-21 0 16,0-21-16,21 22 0,0-1 0,-21 21 16,0-21-16,-1 0 15,22 1-15,-21-1 0,21 0 0,0 0 16,0 0-16,0 0 15,0 1-15,0-1 16,21-21-16,1 0 0,-1 0 0,0 0 16,21 0-16,-21 0 0,1 0 15,20-21-15,-21-1 0,21 1 0,-20 21 16,-1-21-16,0 0 0,0 0 16,-21 0-16,0-1 0,21 1 0,-21 0 15,0-21-15,0 21 0,0-1 0,0 1 16,0 0-16,0-21 0,0 21 15,-21 21-15,21-22 0,-21 22 16,0 0-16,0 0 16,-1 0-16,1 0 0,0 22 0,0-22 15,0 21-15,21 0 0,-21 0 16,21 0-16,0 0 16,0 1-16,21-22 15,0 0-15</inkml:trace>
  <inkml:trace contextRef="#ctx0" brushRef="#br1" timeOffset="109384.58">19029 2963 0,'21'0'15,"0"0"1,-21-21-16,0 0 0,21 21 0,-21-21 15,21 0-15,-21 0 0,0-1 16,22 1-16,-22 0 0,0 0 16,21 21-16,-21-21 0,0 0 0,0-1 15,0 44 17,0-1-32,0 0 15,0 0-15,0 21 0,0-20 16,-21-1-16,21 0 0,-22 21 15,22-21-15,-21 1 0,21-1 0,0 21 16,-21-21-16,21 0 0,-21 1 16,21-1-16,0 0 0,0 0 0,0 0 15,0 0-15,0 1 0,0-1 16,0 0 0,-21-21 30,0 0-46,-1 0 0,1 0 16,0 0-16,0 0 16,0 0-16,0 0 15,-1 0-15,44 0 47,-1 0-47,0 0 0,0 0 0,0 0 16,0 0-16,1 0 15,-1 0-15,0 0 0,0 0 0,0 0 16,0 0-16,1 0 0,-1 0 16,0 0-16,0-21 31,0 0-31,-21-1 16,21 1-16,1 21 0</inkml:trace>
  <inkml:trace contextRef="#ctx0" brushRef="#br1" timeOffset="109796.34">19897 2794 0,'0'0'0,"21"0"15,-21 21 1,0 0-1,-21-21-15,-1 22 16,1-1-16,0 0 0,0 0 0,0 0 16,0 0-16,-1-21 0,-20 22 0,21-1 15,0 0-15,-22 0 0,1 0 16,21-21-16,0 21 0,0-21 0,-1 0 16,22 22-16,22-22 31,-1 0-31,0 21 0,0-21 15,21 0-15,-20 0 16,-1 0-16,0 21 0,0-21 0,0 0 16,0 21-16,1-21 0,-1 0 15,0 21-15,0-21 16,0 0-16,-21 21 0,21-21 16,1 0-1,-22-21 1,21 0-16</inkml:trace>
  <inkml:trace contextRef="#ctx0" brushRef="#br1" timeOffset="110269.08">20489 2646 0,'0'0'0,"0"-21"15,0 0-15,0-1 32,0 44-17,-21-1 1,0 0-16,0 0 0,0 0 0,21 22 16,-22-22-16,1 21 0,0 0 0,0 1 15,-21-1-15,20 0 0,1 1 16,0-1-16,0 0 0,0 1 0,0-1 15,-1-21-15,1 22 0,0-22 16,21 0-16,0 0 0,-21 0 16,21 0-16,0 1 0,21-22 31,0 0-15,-21-22-16,21 22 0,1-21 15,-1 0-15</inkml:trace>
  <inkml:trace contextRef="#ctx0" brushRef="#br1" timeOffset="110511.94">20722 2900 0,'0'0'0,"0"21"32,0 0-17,0 0-15,0 1 0,0-1 16,-21 0-16,21 0 0,-21 0 0,21 0 15,-21-21-15,21 22 0,0-1 16,0 0-16,-22-21 0,22-21 63,0 0-63</inkml:trace>
  <inkml:trace contextRef="#ctx0" brushRef="#br1" timeOffset="110688.42">20764 2773 0,'0'-42'16,"-63"253"-16,126-444 0,-63 297 0,0-149 15,0 64 17,0 42-1,22-21-31,-22 21 15,21 1-15,0-1 16</inkml:trace>
  <inkml:trace contextRef="#ctx0" brushRef="#br1" timeOffset="111276.08">21357 2900 0,'0'0'0,"0"-21"0,0 0 0,-21 21 15,21-22-15,-21 22 0,0 0 16,-1 0-16,1 0 0,0 0 0,0 0 16,0 0-16,0 0 0,-1 0 15,1 22-15,0-22 0,0 21 0,0 0 16,0 0-16,-1 0 0,1 0 15,0 1-15,0 20 0,21-21 0,0 0 16,0 0-16,0 1 0,0-1 16,21 0-16,0-21 15,0 0-15,1 0 0,-1 0 16,21 0-16,-21 0 0,0 0 16,1 0-16,-1-21 0,0 21 0,0-21 15,0 21-15,0-22 0,-21 1 16,22 0-16,-1 0 0,0-21 15,-21 20-15,21-20 0,0 21 0,-21-21 16,21-22-16,1 22 0,-1-1 16,-21 1-16,21-21 0,-21 20 0,21 1 15,-21 0-15,0 20 0,0 1 16,0 0-16,0 0 0,-21 42 16,0 0-1,21 0-15,-21 22 0,21-22 16,-22 21-16,22 1 0,-21-1 0,0 21 15,21-20-15,0-1 0,0 0 16,0-20-16,0 20 0,0 0 16,0-21-16,0 22 0,0-22 0,0 0 15,0 0-15,0 0 0,21-21 16,-21 22-16,21-1 0,1-21 16,-1 0-16,0 0 15,0 0-15,0 0 0</inkml:trace>
  <inkml:trace contextRef="#ctx0" brushRef="#br1" timeOffset="111716.83">22034 2540 0,'0'0'0,"-21"64"31,21-43-31,0 0 0,0 0 16,21 0-16,1-21 0,-1 21 15,0-21-15,0 0 0,0 22 16,22-22-16,-22 0 0,0 0 0,0 0 16,21 0-16,-20 0 0,-1 0 15,0 0-15,0 0 0,0 0 16,0 0-16,-42 0 31,0 21-31,0-21 16,0 21-16,0 0 0,-1 0 15,1 0-15,-21 1 0,21-1 0,0 0 16,-1 0-16,1 0 0,0 0 16,0 1-16,0-1 0,0-21 0,-1 21 15,1 0-15,0-21 0,21 21 0,-21 0 16,21 1-1,-21-22-15</inkml:trace>
  <inkml:trace contextRef="#ctx0" brushRef="#br1" timeOffset="112761.15">16108 3895 0,'21'-21'0,"-42"42"0,63-42 16,-42-1-16,21 22 0,-21-21 16,21 0-16,1 21 0,-22-21 31,0 42-15,0 0-16,-22 22 0,1-22 15,-21 0-15,21 21 16,0 1-16,-22-22 0,1 21 0,21 0 15,-22-20-15,1 20 0,21 0 16,-21-21-16,20 1 0,-20-1 0,21 0 16,21 0-16,-21-21 0,42-21 31,0 0-15,0 21-16,0 0 15,1 0-15,20 0 0,-21 0 16,0 0-16,0 0 0,22 21 0,-22-21 15,21 21-15,-21 0 16,1-21-16,-1 21 0,0-21 0,0 22 16,0-22-16,0 0 0,-21 21 15,22-21-15,-1 0 0,0 0 16,0 0-16,0 0 16,0 0-16</inkml:trace>
  <inkml:trace contextRef="#ctx0" brushRef="#br1" timeOffset="113256.68">16489 4064 0,'0'0'0,"0"-21"16,0 42 0,0 0-1,-21 0-15,-1 1 0,22-1 16,-21 0-16,21 21 0,0-21 0,0 1 15,-21-1-15,21 21 0,0-21 16,-21 0-16,21 1 0,0-1 0,0 0 16,0 0-16,0 0 15,0-42 32,0 0-47,0 0 16,0 0-16,0-1 0,0 1 15,0 0-15,0 0 0,0 0 0,21-22 16,0 22-16,-21 0 0,21-21 0,1 21 16,-1-1-16,-21 1 0,21 0 15,0 21-15,0 0 0,0 0 0,1 0 16,-1 0-16,0 0 0,0 21 16,-21 0-16,21 1 0,0-1 0,1 0 15,-22 21-15,0-21 0,0 1 0,0 20 16,0-21-16,0 0 0,0 22 15,0-22-15,0 0 0,0 0 0,-22 0 16,1-21 0,21 21-16,0-42 47,21 0-47</inkml:trace>
  <inkml:trace contextRef="#ctx0" brushRef="#br1" timeOffset="113780.38">17124 4191 0,'21'0'0,"-42"0"0,42-21 16,-21 0-16,0 0 15,0-1-15,0 1 0,0 0 16,0 0-16,-21 21 15,0-21-15,-1 21 0,1 0 0,0 0 16,0 0-16,-21 21 0,20 0 0,1 0 16,0 22-16,0-22 0,0 21 15,0 0-15,-1-20 0,1 20 0,0 0 16,0-21-16,21 1 0,0 20 16,0-21-16,0 0 0,0 0 0,0 1 15,21-22 1,0 0-16,0 0 15,1 0-15,-1 0 0,0 0 16,0 0-16,0-22 0,22 1 16,-22 0-16,0 0 0,0 21 0,0-42 15,0 20-15,1 1 0,-1 0 0,-21 0 16,0-21-16,0 20 0,0 1 16,21 0-16,-21 0 0,0 42 31,0 0-16,0 0-15,0 1 0,0-1 0,0 21 16,0-21-16,-21 0 0,21 1 16,0-1-16,0 0 15,0 0-15,0 0 0,21-21 32,0 0-32,0 0 15,0-21-15,1 0 16</inkml:trace>
  <inkml:trace contextRef="#ctx0" brushRef="#br1" timeOffset="114460.2">17357 4170 0,'0'0'0,"0"21"47,0 0-47,0 0 0,0 1 15,0-1-15,0 0 0,0 0 16,0 0-16,0 0 0,0 1 0,-22-22 15,22 21-15,0 0 0,0 0 16,0 0-16,0-42 63,0 0-63,0 0 15,0 0-15,0-1 16,0 1-16,22 0 0,-22-21 0,21 21 15,-21-1-15,0 1 0,21-21 16,0 21-16,0 0 0,0-1 0,1 22 16,-1-21-16,0 21 0,0 0 15,0 0-15,0 0 0,-21 21 0,22-21 16,-22 22-16,21-1 0,-21 21 0,0-21 16,0 0-16,0 1 0,0-1 15,0 21-15,0-21 0,0 0 0,0 1 16,0-1-16,0 0 15,0 0 1,0-42 15,0 0-15,0 0-16,0-1 0,0 1 0,0 0 16,21-21-16,0 21 15,-21-1-15,21 1 0,0-21 0,1 21 16,-1 0-16,0-1 0,0 1 15,-21 0-15,21 0 0,0 21 0,1 0 16,-1 0-16,-21 21 16,0 0-16,21 0 0,-21 1 0,0-1 15,0 0-15,0 0 0,0 21 16,0-20-16,0-1 0,0 0 16,-21 0-16,21 0 0,0 0 0,0 1 15,-21-22-15,21 21 0,0-42 47,21-1-31,-21 1-16</inkml:trace>
  <inkml:trace contextRef="#ctx0" brushRef="#br1" timeOffset="114824.75">18076 4212 0,'0'0'0,"21"0"0,1 0 32,-1-21-32,0 21 0,-21-21 15,21 21-15,0-21 0,0 21 0,-21-21 16,22 21-16,-1-22 0,0 22 16,0-21-16,0 0 0,0 0 0,1 0 15,-22 0 1,-22 21-1,1 0-15,0 0 16,0 0-16,0 21 0,0 0 16,-1 0-16,-20 21 0,21-20 0,0-1 15,0 21-15,21-21 0,-22 22 16,22-22-16,-21 0 0,21 0 0,0 0 16,0 0-16,0 1 0,0-1 15,21-21 1,1 0-16,-1 0 0,0 0 15,0 0-15,0 0 0,22 0 16,-22-21-16,0-1 0,21 22 0</inkml:trace>
  <inkml:trace contextRef="#ctx0" brushRef="#br1" timeOffset="115200.53">18605 3937 0,'0'0'0,"0"21"47,0 0-47,0 1 15,22-1-15,-1 0 0,0-21 16,0 21-16,0-21 0,22 0 0,-22 0 16,21 21-16,-21-21 0,22 0 0,-1 0 15,-21 0-15,0 0 0,22 0 16,-22 0-16,-21 21 31,0 1-31,-21-1 0,-1 0 16,1 0-16,0 0 0,-21 0 0,21 1 15,-22 20-15,22-21 0,-21 0 16,-1 0-16,22 1 0,0 20 0,0-42 16,0 21-16,0 0 0,-1 0 15,1-21-15,21 22 0,21-22 31,1 0-31,-1 0 16,0-22-16,0 1 0,0 0 16</inkml:trace>
  <inkml:trace contextRef="#ctx0" brushRef="#br1" timeOffset="115704.24">19558 3874 0,'0'0'0,"-21"0"0,0 0 16,-1 0-16,1 0 0,21 21 15,-21 0-15,0 0 0,0 0 0,0 0 16,21 22-16,-22-22 0,22 21 0,-21 1 16,21-22-16,-21 21 0,0-21 15,0 22-15,21-22 0,0 0 0,-21 0 16,21 0-16,0 0 0,-22-21 15,22 22-15,22-22 32,-22-22-17,21 1-15,0 0 0,-21 0 0,0 0 16,21 0-16,-21-22 0,21 22 16,0-21-16,-21-1 0,22 1 15,-1 0-15,0 21 0,0-22 0,0 22 16,22-21-16,-22 21 0,0-1 15,21 1-15,-21 21 0,1 0 0,20 0 16,-21 0-16,0 0 0,0 21 16,1 1-16,-22-1 0,0 21 0,21 0 15,-21 1-15,0-22 0,0 21 0,0 1 16,0-1-16,0 0 0,0-21 16,0 1-16,-21 20 0,21-21 0,0 0 15,-22 0-15,22 1 16,-21-22-16,0 0 15,0 0 1,0 0-16,0 0 16</inkml:trace>
  <inkml:trace contextRef="#ctx0" brushRef="#br1" timeOffset="115853.16">19389 4191 0,'0'-21'0,"84"21"31,-63-21-31,1 21 0,20-21 0,-21 21 0,0 0 16,22-22-16,-22 22 0,21-21 15,-21 0-15,0 21 0</inkml:trace>
  <inkml:trace contextRef="#ctx0" brushRef="#br1" timeOffset="116548.21">20108 3916 0,'-42'63'15,"42"-41"1,-21-1-16,21 0 0,0 0 16,0 21-16,0-20 0,0 20 0,0-21 15,0 0-15,0 22 0,-21-22 16,21 0-16,0 0 15,0 0-15,-22-21 0,22 21 16,0-42 15,0 0-15,0 0-16,0 0 0,0 0 16,0-1-16,0 1 0,0-21 0,0 21 15,0-22-15,0 22 0,22-21 0,-22 21 16,21-22-16,0 22 0,-21 0 15,21 0-15,0 0 0,0 0 0,1 21 16,-1-22-16,0 22 16,0 0-16,0 0 0,22 0 0,-22 0 15,0 0-15,0 0 0,-21 22 0,21-1 16,-21 0-16,0 0 16,0 0-16,0 0 0,-21 1 0,21-1 15,-21 0-15,0 0 0,0 0 16,-22 0-16,22-21 0,0 22 0,0-22 15,0 0-15,21 21 0,-22-21 16,44 0 15,-1 0-31,0-21 16,0 21-16,0 0 0,0 0 16,1 0-16,-1 0 0,0 0 0,0 21 15,0 0-15,0 0 0,-21 0 16,22 0-16,-22 1 0,0-1 15,0 0-15,0 0 0,0 0 16,-22-21-16,1 21 0,0-21 16,0 22-16,0-22 0,0 0 0,-22 0 15,22 21-15,0-21 0,0 0 0,0 0 16,-1 0-16,1 0 0,0 0 16,21-21 15,0-1-31,21 1 15,0 0-15</inkml:trace>
  <inkml:trace contextRef="#ctx0" brushRef="#br1" timeOffset="116828.05">20955 3979 0,'0'0'0,"0"-21"0,0 0 0,0 0 15,-21 0-15,0 21 0,-1 0 16,1 0-16,0 0 16,0 0-16,0 21 0,0 0 0,-1 0 15,-20 0-15,21 22 0,0-22 16,0 21-16,21-21 0,-22 22 0,22-22 16,-21 21-16,21-21 0,0 22 15,0-22-15,0 0 0,0 0 0,21 0 16,1 1-16,-1-22 0,0 0 15,0 0-15,0 0 0,22 0 16,-22 0-16,21 0 0,-21 0 0,22-22 16</inkml:trace>
  <inkml:trace contextRef="#ctx0" brushRef="#br1" timeOffset="117192.98">21632 3874 0,'0'21'31,"-21"0"-31,0 0 16,0 0-16,0 0 0,-1 1 0,1-1 16,0 21-16,-21-21 0,21 0 15,-22 1-15,1-1 0,21 0 16,-22 0-16,1 0 0,21-21 15,0 21-15,0-21 0,-1 0 0,22 22 32,22-22-32,-1 21 15,0-21-15,0 21 0,0-21 16,22 0-16,-22 21 0,0-21 0,0 0 16,0 21-16,0-21 0,1 0 15,20 0-15,-21 0 0,0 0 16,0 0-16,1 0 0,-1 0 15,0-21 1</inkml:trace>
  <inkml:trace contextRef="#ctx0" brushRef="#br1" timeOffset="117808.26">22013 3725 0,'0'22'16,"0"-1"-16,0 0 0,0 0 15,-21 21-15,0 1 16,0-1-16,0 0 0,21 1 0,-22-1 16,1 0-16,0 1 0,0-1 15,0 0-15,0 1 0,21-22 0,-22 21 16,1-21-16,0 1 0,21-1 0,-21-21 16,21 21-16,21-21 46,0-21-46,0 0 0</inkml:trace>
  <inkml:trace contextRef="#ctx0" brushRef="#br1" timeOffset="118308.75">22077 3895 0,'0'21'15,"0"0"-15,0 21 16,0-20-16,0-1 0,0 0 16,0 21-16,0-21 0,0 22 0,-21-22 15,21 0-15,-22 0 0,22 0 0,0 1 16,0-1-16,0 0 0,0 0 16,0-42 30,0 0-46,0 0 0,0-1 0,0-20 16,0 21-16,0 0 16,22 0-16,-22-22 0,21 22 0,-21-21 15,21 21-15,0-1 0,-21 1 16,21 0-16,0 0 0,1 0 0,-22 0 16,21 21-16,0 0 0,0 0 15,0 0-15,0 0 0,1 0 0,-1 0 16,-21 21-16,21 0 0,0 0 0,0 21 15,-21-20-15,0 20 0,0-21 16,0 0-16,0 22 0,0-22 16,0 0-16,0 0 0,0 0 15,-21 0-15,21 1 0,-21-22 0,21 21 16,-21-21-16,0 0 16,21-21-1,0-1 1,0 1-16,0 0 15,21 0-15,0 0 0,-21 0 0</inkml:trace>
  <inkml:trace contextRef="#ctx0" brushRef="#br1" timeOffset="118788.47">22691 3937 0,'21'0'0,"-42"0"0,42-21 0,-21 0 16,0 0-1,-21 21-15,-1 0 0,1 0 16,0 0-16,0 0 0,0 0 16,0 0-16,-22 0 0,22 21 0,0 0 15,0 0-15,0 0 0,-1 0 16,1 1-16,0-1 0,0 21 0,21-21 16,-21 0-16,21 1 0,0-1 0,0 0 15,0 0-15,0 0 0,0 0 16,21-21-1,0 0-15,0 0 16,0 0-16,1 0 0,20 0 0,-21-21 16,0 0-16,0 21 0,22-21 0,-22 0 15,0 0-15,0-1 0,0-20 16,1 21-16,-1 0 0,-21 0 0,0-1 16,21 1-16,-21 0 0,0 0 15,21 21-15,-21 21 31,-21 0-31,21 0 0,-21 1 16,21 20-16,0-21 0,0 0 0,0 0 16,-21 1-16,21-1 0,0 0 15,0 0-15,0 0 0,21-21 32,0 0-32,0 0 0,0 0 15,0 0-15,1 0 0,-1-21 0,-21 0 16,21 0-16</inkml:trace>
  <inkml:trace contextRef="#ctx0" brushRef="#br1" timeOffset="119436.1">22966 3937 0,'0'-42'15,"-21"148"-15,42-170 0,-21 1 0,0 84 32,0 0-32,0 0 15,-21 0-15,21 0 0,0 1 16,0-1-16,-22 0 0,22 0 0,-21 0 15,0 22-15,21-22 0,0 0 16,-21 0-16,21 0 0,-21 0 16,21-42 31,0 0-47,0 0 15,0 0-15,0 0 0,21-1 0,-21 1 16,21 0-16,0-21 0,-21 21 0,21-1 15,-21 1-15,22 0 0,-1 0 16,0 0-16,-21 0 0,21-1 0,0 22 16,0 0-16,1 0 15,-1 0-15,-21 22 16,21-22-16,-21 21 0,0 0 0,0 0 16,21 21-16,-21-20 0,0-1 15,0 0-15,0 0 0,0 21 0,0-20 16,0-1-16,0 0 15,-21-21-15,21 21 16,-21-21-16,21-21 31,0 0-31,0 0 16,0-1-16,0 1 16,0 0-16,21-21 0,0 21 0,0-1 15,-21 1-15,21 0 0,1 0 16,-1 0-16,0 0 0,0 21 15,0 0-15,0 0 16,-21 21-16,0 0 16,0 0-16,0 0 0,0 0 0,0 22 15,0-22-15,0 0 16,0 0-16,-21 0 0,21 1 0,0-1 16,0 0-16,-21 0 0,21 0 15,21-42 16</inkml:trace>
  <inkml:trace contextRef="#ctx0" brushRef="#br1" timeOffset="119824.45">23453 4001 0,'21'0'31,"0"0"-31,-21-22 0,21 22 16,0 0-16,0 0 0,1 0 0,-1-21 15,0 21-15,0-21 0,0 21 16,0 0-16,1-21 0,-1 21 0,0-21 16,0 21-16,-21-21 0,0-1 15,0 1-15,0 0 16,-21 21-1,0 0-15,0 0 0,-22 0 16,22 21-16,0 0 0,0 1 16,0-1-16,-1 21 0,1-21 15,0 0-15,0 22 0,21-22 0,0 21 16,0-21-16,-21 1 0,21-1 0,0 0 16,0 0-16,0 0 0,0 0 15,21-21-15,0 0 0,0 22 0,0-22 16,1 0-16,20 0 15,-21 0-15,0 0 0,22 0 0,-22-22 16,21 1-16,-21 0 0,22 0 0</inkml:trace>
  <inkml:trace contextRef="#ctx0" brushRef="#br1" timeOffset="120192.88">24024 3789 0,'0'-21'0,"0"42"0,21-42 47,0 42-31,1 0-16,-1-21 15,0 21-15,0 0 0,21-21 0,-20 22 16,20-22-16,0 21 0,1-21 16,-1 0-16,0 21 0,1-21 15,-1 0-15,-21 0 0,0 21 0,0-21 16,-21 21-1,0 0-15,-21-21 16,0 22-16,0-22 0,-21 21 0,20 0 16,-20 0-16,21 0 0,-21 0 15,-1 1-15,1 20 0,21-21 0,-22 0 16,1 0-16,21 1 0,-21 20 16,20-21-16,1 0 0,0-21 0,0 21 15,0 1-15,0-1 0,21 0 16,-22-21 15</inkml:trace>
  <inkml:trace contextRef="#ctx0" brushRef="#br1" timeOffset="121796.44">16108 5461 0,'0'-21'47,"0"0"-16,21 0-15,-21-1 15,21 1-16,-21 0 1,21 21-16,-21-21 16,21 21-1,1-21 1,-22 42 15,-22 0-31,1 0 16,0 0-16,0 1 0,-21-1 15,-1 21-15,1-21 0,0 0 0,-1 1 16,22 20-16,-21-21 0,-1 0 0,1 0 16,0 1-16,21-1 0,-22 0 15,22-21-15,0 0 0,21 21 0,-21-21 16,42 0 15,0 0-15,0 0-16,0 0 0,1 0 0,-1 0 15,0 0-15,0 0 0,21 0 0,-20 0 16,-1 21-16,21-21 16,-21 0-16,22 21 0,-22-21 0,0 22 15,0-22-15,0 0 0,0 0 16,1 21-16,-1-21 0,0 0 0,0 0 31,0 0-15,0-21-1</inkml:trace>
  <inkml:trace contextRef="#ctx0" brushRef="#br1" timeOffset="122081.27">16531 5398 0,'0'0'0,"0"21"16,0 0-16,0 0 0,0 21 16,0 1-16,0-22 0,0 21 15,0-21-15,0 22 0,0-22 16,0 0-16,0 0 0,0 0 0,-21 1 16,21-1-16,0 0 0,0 0 15,-21-21-15,21 21 0,0-42 63</inkml:trace>
  <inkml:trace contextRef="#ctx0" brushRef="#br1" timeOffset="122368.9">16510 5461 0,'0'0'0,"0"-21"0,21 0 15,-21 0-15,21 21 0,0-22 0,1 1 16,-1 21-16,0-21 0,0 21 16,0 0-16,0 0 0,22 0 0,-22 0 15,0 0-15,0 0 0,0 21 16,1 0-16,-1-21 0,-21 22 0,0-1 16,0 0-16,0 21 0,0-21 0,-21 1 15,-1-1-15,1 0 0,0 0 16,0 0-16,-21 0 0,20 1 0,-20-1 15,21-21-15,0 21 0,0-21 16,-1 0-16,44 0 31,-1 0-15,0-21-16,0 21 0,0 0 0</inkml:trace>
  <inkml:trace contextRef="#ctx0" brushRef="#br1" timeOffset="122644.74">17230 5398 0,'0'21'15,"0"0"-15,0 0 0,0 0 0,-22 22 16,22-22-16,-21 0 15,0 21-15,21-21 0,-21 22 0,21-22 16,-21 0-16,0 0 0,21 22 0,-22-22 16,1 0-16,21 0 15,-21-21-15,21 21 0,0-42 32,0 0-32,21 0 15</inkml:trace>
  <inkml:trace contextRef="#ctx0" brushRef="#br1" timeOffset="122876.61">17166 5461 0,'0'0'0,"21"-21"0,0 0 0,-21 0 15,22 21-15,-1 0 0,0 0 16,0 0-16,0 21 16,-21 0-16,0 0 0,21 0 0,1 22 15,-22-22-15,0 0 0,21 21 16,-21-21-16,21 22 0,-21-22 0,21 0 15,-21 0-15,0 0 0,0 1 16,0-1-16,0 0 0,21-21 47,-21-21-47,21 0 0,-21-1 16</inkml:trace>
  <inkml:trace contextRef="#ctx0" brushRef="#br1" timeOffset="123088.49">17674 5355 0,'-21'64'31,"0"-43"-31,21 21 0,0-21 0,-21 1 16,-1 20-16,22-21 0,-21 21 15,0-20-15,0 20 0,21-21 0,-21 0 16,0 0-16,21 1 0,0-1 0,0 0 15,-22-21-15,22 21 16,22-42 0,-22 0-16</inkml:trace>
  <inkml:trace contextRef="#ctx0" brushRef="#br1" timeOffset="123516.24">17949 5313 0,'0'21'31,"0"0"-31,0 0 16,21 1-16,1-22 15,-22 21-15,21 0 0,0-21 0,0 21 16,0-21-16,0 21 0,1-21 15,-1 0-15,0 0 0,0 0 0,0 0 16,0 0-16,1 0 0,-1 0 16,0 0-16,0 0 0,0 0 0,0 0 15,-42 21 17,0 1-32,0-22 0,0 21 15,0 0-15,-1 21 0,-20-21 0,21 1 16,-21 20-16,20-21 0,1 0 15,-21 22-15,21-22 0,0 0 0,-1 0 16,1 0-16,0 0 0,0 1 16,0-1-16,0 0 0,21 0 15,-22-21-15,22 21 16,-21-21-16,0 0 16,0 0-16,0 0 15</inkml:trace>
  <inkml:trace contextRef="#ctx0" brushRef="#br1" timeOffset="124224.19">16383 6498 0,'21'-21'16,"-42"42"-16,63-63 0,-42 21 0,21 0 15,-21-1-15,22 1 16,-22 0-16,0 0 15,0 42 1,-22 0-16,1 0 16,0 22-16,0-22 0,-21 21 0,20-21 15,1 22-15,-21-1 0,0 0 0,20-20 16,-20 20-16,0-21 0,-1 0 16,22 22-16,-21-22 0,21-21 15,0 21-15,-22 0 0,22-21 0,0 0 16,21-21 15,0 0-31,0 0 16,21 21-16,0 0 0,-21-22 0,21 22 15,1 0-15,-1 0 0,0 0 0,0 0 16,0 0-16,22 0 0,-22 22 16,0-1-16,0-21 0,21 21 0,-20-21 15,-1 21-15,0 0 0,0-21 0,0 21 16,0-21-16,1 0 0,-22 22 15,21-22-15,0 0 16,0 0-16,0 0 16,0 0-1,-21-22-15</inkml:trace>
  <inkml:trace contextRef="#ctx0" brushRef="#br1" timeOffset="124492.03">16764 6414 0,'0'0'0,"0"21"31,0 0-31,0 0 0,0 21 0,0-20 16,0 20-16,0-21 0,0 21 0,-21 1 15,21-1-15,0-21 0,0 22 16,0-22-16,0 0 0,0 0 0,0 0 15,0 0-15,0 1 0,0-1 0,0 0 16,0-42 31,0 0-47</inkml:trace>
  <inkml:trace contextRef="#ctx0" brushRef="#br1" timeOffset="124768.86">16743 6477 0,'0'-21'0,"0"42"0,0-63 0,0 21 16,21-1-16,0 1 0,-21 0 15,21 0-15,0 21 0,1 0 0,-1-21 16,0 21-16,0 0 0,0 0 16,0 0-16,1 0 0,-1 21 0,0 0 15,-21 0-15,0 0 0,0 22 0,0-22 16,0 0-16,0 21 0,0-20 15,0-1-15,-21 21 0,0-21 0,-1 0 16,1 1-16,0-1 0,-21 0 16,21 0-16,-1-21 0,1 21 15,0 0-15,42-21 32,0-21-17</inkml:trace>
  <inkml:trace contextRef="#ctx0" brushRef="#br1" timeOffset="125020.89">17272 6414 0,'-21'42'15,"21"0"1,-21-21-16,21 1 0,0 20 0,0 0 15,-22-21-15,22 22 0,-21-22 0,21 21 16,-21-21-16,21 1 0,-21 20 16,21-21-16,0 0 0,-21 0 15,21 1-15,21-22 47,-21-22-47</inkml:trace>
  <inkml:trace contextRef="#ctx0" brushRef="#br1" timeOffset="125412.34">17272 6435 0,'0'0'0,"21"0"0,-21 21 16,21-21-16,0 21 15,-21 21-15,22-20 0,-1-1 0,-21 21 16,21-21-16,0 22 0,0-22 15,-21 21-15,21-21 0,-21 22 0,22-22 16,-22 0-16,0 0 0,21 0 16,-21 0-16,21 1 0,0-1 15,0-42 32,-21-1-47,0 1 0,0 0 16,0-21-16,21 21 0,-21-1 0,0-20 15,0 0-15,0-1 0,22 1 16,-22 0-16,21-1 0,-21 1 0,0 21 16,0-21-16,0 20 0,21 1 15,-21 0 1,21 21-16,-21 21 16,21-21-16,-21 21 15,0 1-15,0-1 0,0 0 16,0 0-16</inkml:trace>
  <inkml:trace contextRef="#ctx0" brushRef="#br1" timeOffset="125788.13">17843 6604 0,'0'-21'0,"0"42"31,0 0-15,0 0-16,0 1 0,0 20 16,0-21-16,0 0 0,0 0 15,0 1-15,0-1 0,0 0 0,0 0 16,0 0-16,0 0 16,22-21-1,-1 0-15,0 0 0,0 0 0,0 0 16,0-21-16,1 0 0,-1 21 15,0-21-15,-21 0 16,21 0-16,-21-1 0,21 22 0,-21-21 16,0 0-16,0 0 0,0 0 0,0 0 15,0-1-15,0 1 63,21 21-63</inkml:trace>
  <inkml:trace contextRef="#ctx0" brushRef="#br1" timeOffset="126416.64">18309 6583 0,'0'42'15,"-21"-21"1,21 1-16,0-1 0,-21 0 15,21 0-15,0 0 0,0 0 16,0 1-16,0-1 0,0 0 16,0 0-1,-21-21-15,21-21 47,0 0-47,0 0 16,0-1-16,0 1 15,0 0-15,0 0 0,0 0 0,21 0 16,-21-22-16,21 22 0,0 0 0,-21 0 16,21 21-16,0-21 0,1 21 15,-1 0-15,0 0 0,0 21 16,0 0 0,-21 0-16,0 0 0,0 0 0,21 1 15,-21 20-15,0-21 0,0 0 0,0 0 16,0 1-16,0-1 15,0 0-15,0-42 47,0 0-47,0-1 16,0 1-16,22 0 16,-22 0-16,21 0 0,0 0 0,0-1 15,-21 1-15,21 0 0,0 0 0,1 0 16,20-22-16,-21 43 15,0 0-15,0 0 0,1 0 16,-22 22-16,0-1 0,0 0 0,0 0 16,0 0-16,0 22 0,0-22 15,0 0-15,0 0 0,0 0 0,0 0 16,-22 1-16,22-1 0,0 0 16,0 0-1,22-21 1</inkml:trace>
  <inkml:trace contextRef="#ctx0" brushRef="#br1" timeOffset="126800.42">19135 6308 0,'0'0'0,"0"21"31,21 0-15,0-21-16,0 21 0,0 0 15,0-21-15,1 22 0,-1-22 0,0 0 16,0 21-16,0-21 0,0 21 0,22-21 16,-22 0-16,0 0 0,0 0 15,0 0-15,1 0 0,-22 21 16,0 0-1,-22 0-15,1 1 16,0-1-16,0 0 0,-21 0 16,20 0-16,-20 0 0,0 1 15,-1 20-15,22-21 0,-21 0 0,0 22 16,20-22-16,-20 0 0,21 0 0,0 0 16,0 0-16,-1 1 0,22-1 15,-21-21-15</inkml:trace>
  <inkml:trace contextRef="#ctx0" brushRef="#br1" timeOffset="127648.94">19960 6392 0,'0'0'0,"0"-21"0,21 21 15,0-21-15,1 21 0,-22-21 16,21 0-16,0 21 0,0-21 0,0-1 16,-21 1-16,21 0 0,-21 0 15,0 0-15,0 0 16,0-1-16,-21 1 0,0 21 15,0 0-15,0 0 0,0 0 16,-22 0-16,22 0 0,-21 0 0,21 0 16,-1 21-16,1 1 0,0-22 0,0 21 15,0 0-15,21 0 16,-21 0-16,21 0 0,0 1 16,21-1-16,0-21 15,0 0-15,0 0 16,0 0-16,22 0 0,-22 0 0,0 0 15,0 0-15,0-21 0,1-1 16,-1 22-16,21 0 0,-21-21 0,0 21 16,1 0-16,-1 0 15,-21 21 1,0 1 0,0-1-16,-21 21 0,-1-21 15,22 0-15,-21 22 0,0-22 16,21 21-16,0-21 0,-21 22 0,0-22 15,21 0-15,-21 0 0,21 0 16,0 1-16,0-1 0,0 0 0,0 0 16,0-42 31,0 0-32,21 0-15,0 21 0</inkml:trace>
  <inkml:trace contextRef="#ctx0" brushRef="#br1" timeOffset="128183.97">20532 6414 0,'0'-43'15,"-22"43"1,1-21-16,0 0 0,21 0 15,0 0-15,0-1 16,0 1-16,0 0 16,21 0-16,22 0 0,-22 0 15,0 21-15,21-22 16,1 1-16,-1 21 0,-21 0 0,21 0 16,-20 0-16,20 0 0,-21 0 15,-21 21 1,0 1-16,0-1 0,-21 0 0,0 0 15,0 21-15,-22-20 0,1 20 16,0 0-16,20 1 0,-20-22 0,21 21 16,0-21-16,0 22 0,-1-22 0,22 0 15,0 0-15,0 0 0,0 0 16,22-21-16,-1 22 0,0-22 16,0 0-16,0 0 0,22 0 15,-22 0-15,0 0 0,21 0 16,-21-22-16,1 1 0,-1 21 0,0-21 15,0 21-15,-21-21 0,21 0 16,-21 0-16,0-1 0,0 1 16,0 0-16,-21 0 0,0 0 0,0 21 15,0-21-15,-1 21 0,1 0 16,0 0-16,0-22 0,0 22 0,0 0 16,-1 0-16,1 0 15,42 0 1,1 0-1,-1 0-15,0 0 0,0 0 0</inkml:trace>
  <inkml:trace contextRef="#ctx0" brushRef="#br1" timeOffset="128688.68">21188 6329 0,'-43'-42'15,"43"20"-15,0 1 16,0 0-16,0 0 16,0 0-16,22 0 15,-22-1-15,21 22 0,0-21 16,21 21-16,-21 0 16,1-21-16,20 21 0,-21 0 0,0 0 15,0 0-15,1 0 0,-1 0 0,-21 21 16,0 0-16,0 1 15,0-1-15,0 0 0,-21 0 0,-22 21 16,22-20-16,0 20 0,-21-21 0,-1 21 16,22 1-16,-21-1 0,21-21 15,-1 22-15,1-22 0,0 21 0,21-21 16,0 0-16,0 1 0,0-1 16,21 0-16,22-21 0,-22 0 15,0 0-15,0 0 0,21 0 0,-20 0 16,20 0-16,-21 0 15,0 0-15,0-21 0,22 21 0,-22-21 16,-21-1-16,21 1 0,-21 0 16,0 0-16,0 0 0,-21 0 15,0-1-15,0 1 0,-1 0 0,1 21 16,0-21-16,-21 21 0,21 0 16,-1 0-16,1 0 0,0 0 0,0 0 15,42 0 16,0 0-15</inkml:trace>
  <inkml:trace contextRef="#ctx0" brushRef="#br1" timeOffset="129100.45">22098 6096 0,'0'21'16,"0"0"-16,-21 1 15,0-1-15,21 0 0,-22 21 16,1-21-16,0 1 0,-21 20 16,21-21-16,-1 0 0,-20 22 15,0-22-15,-1 0 0,22 0 0,-21 0 16,21 0-16,-22 1 0,22-22 15,0 21-15,42-21 32,22 0-32,-22 0 0,0 0 15,21 0-15,1 0 0,-22 0 0,21 0 16,-21 0-16,22 0 0,-22 0 16,0 0-16,0 0 0,21 0 15,-20 0-15,-1 0 0,0 0 16,0 0-1,-21-21 17,0-1-17</inkml:trace>
  <inkml:trace contextRef="#ctx0" brushRef="#br1" timeOffset="129408.27">22712 6033 0,'-21'-22'16,"42"44"-16,-64-44 0,22 22 0,0 0 16,0 0-16,0 0 0,0 22 15,21-1-15,-22 0 0,1 21 16,21-21-16,-21 22 0,0-1 0,21 0 15,-21 1-15,0-1 0,21 0 16,-22 1-16,1-1 0,21 0 0,-21 1 16,0-1-16,0-21 0,21 0 0,0 1 15,0 20-15,-21-42 16,21 21-16,0 0 0,21-42 47</inkml:trace>
  <inkml:trace contextRef="#ctx0" brushRef="#br1" timeOffset="129656.64">22987 6096 0,'0'21'0,"0"0"0,0 1 15,0-1-15,0 21 0,0-21 16,-21 22-16,0-1 0,21 0 0,-22 1 16,1-1-16,21-21 0,0 21 15,0 1-15,-21-22 0,21 0 0,-21 0 16,21 0-16,0 1 0,0-1 0</inkml:trace>
  <inkml:trace contextRef="#ctx0" brushRef="#br1" timeOffset="129960.47">22966 6160 0,'21'-22'0,"-42"44"0,63-44 15,-21 1-15,-21 0 0,21 21 16,1-21-16,-1 21 0,0 0 0,0 0 15,21-21-15,-20 21 0,-1 0 16,0 0-16,0 21 0,-21 0 16,0 0-16,0 0 0,0 1 0,0-1 15,0 0-15,-21 0 0,0 21 16,0-20-16,-1-1 0,1 0 0,-21 0 16,21 0-16,-22 0 0,22 1 15,0-22-15,-21 21 0,21 0 16,-1-21-16,44-21 47,-1 21-47,0-21 0</inkml:trace>
  <inkml:trace contextRef="#ctx0" brushRef="#br1" timeOffset="130204.33">23516 6160 0,'-21'84'16,"21"-63"-16,0 1 15,-21 20-15,0-21 0,-1 21 0,22 1 16,0-22-16,-21 0 0,21 21 16,-21-20-16,21-1 0,0 0 0,0 0 15,0 0-15,0 0 16,0-42 15,0 0-31,0 0 16</inkml:trace>
  <inkml:trace contextRef="#ctx0" brushRef="#br1" timeOffset="130592.5">23516 6075 0,'21'0'15,"-42"0"-15,63 0 0,-20 0 16,-1 0-16,-21 21 0,21 0 0,0 0 16,0 1-16,0 20 15,1-21-15,-1 0 0,0 22 0,21-22 0,-21 21 16,1-21-16,-1 0 0,-21 22 0,0-22 16,21 0-16,-21 0 15,0 0-15,0 1 0,0-44 47,0 1-47,0 0 0,-21 0 16,21 0-16,0 0 0,0-22 15,0 22-15,0-21 0,0-1 0,0 22 16,0-21-16,0 0 0,21-1 0,-21 22 16,21-21-16,-21 21 0,21-1 15,-21 1-15,0 0 0,21 21 31,-21 21-15,0 0-16,22-21 0,-22 22 16,0-1-16,0 0 15</inkml:trace>
  <inkml:trace contextRef="#ctx0" brushRef="#br1" timeOffset="130960.28">24151 6181 0,'-21'0'16,"21"21"-1,-21 0-15,0 0 0,21 0 16,0 1-16,0 20 0,-22-21 0,22 0 16,0 0-16,0 22 0,0-22 0,0 0 15,0 0-15,0 0 16,22 1-16,-1-22 0,0 0 15,0 0-15,0 0 0,0 0 16,1 0-16,-1 0 0,0-22 16,0 1-16,-21 0 0,21 21 0,-21-21 15,0-21-15,0 20 16,0 1-16,0 0 0,0-21 0,0 21 16,0-1-16,0 1 15,0 42 48</inkml:trace>
  <inkml:trace contextRef="#ctx0" brushRef="#br1" timeOffset="131564.45">24469 6244 0,'-43'21'0,"86"-42"0,-43 42 31,-22 1-15,22-1-16,-21 0 0,21 0 0,0 0 15,0 0-15,0 1 16,0-1-16,-21 0 0,21 0 0,0 0 16,-21 0-16,21-42 62,0 0-62,0 0 0,0 0 16,0 0-16,0-1 15,21 1-15,0 0 0,-21 0 16,21 0-16,1 0 0,-1-1 0,0 1 16,0 0-16,0 21 0,0 0 15,1 0-15,-22 21 16,0 0-16,0 1 15,0 20-15,0-21 16,0 0-16,0 0 0,-22-21 0,22 22 16,-21-1-16,21 0 0,0 0 15,-21-21-15,0 0 47,21-21-47,0 0 0,0 0 16,0-1-16,0 1 0,21 0 15,0 0-15,0 0 0,-21 0 16,22 21-16,-1-22 0,0 1 0,0 0 16,0 21-16,0 0 0,1 0 15,-1 21-15,-21 0 16,0 1-16,0-1 0,0 0 16,0 21-16,0-21 15,0 1-15,0-1 0,0 0 0,0 0 16</inkml:trace>
  <inkml:trace contextRef="#ctx0" brushRef="#br1" timeOffset="131932.32">25040 6011 0,'0'0'0,"0"-21"31,0 42-15,21-21-16,0 22 15,1-1-15,-1 0 16,0-21-16,0 21 0,0-21 0,0 0 16,1 21-16,-1-21 0,0 0 15,0 0-15,0 21 0,0-21 16,-21 22-1,0-1-15,0 0 16,-21 0-16,0 0 0,0 0 16,-21 1-16,-1-1 0,22 0 15,-21 0-15,-1 21 0,1-20 16,21-1-16,0 0 0,-22 21 0,22-21 16,0 1-16,0-22 0,21 21 15,-21 0-15,0 0 0,-1-21 16,1 0-1,0 0-15</inkml:trace>
  <inkml:trace contextRef="#ctx0" brushRef="#br1" timeOffset="132951.81">16404 7451 0,'0'-21'0,"0"42"0,21-42 16,-21-1-16,0 44 31,0-1-31,-21-21 0,0 21 16,0 0-16,0 21 0,-22-20 0,22-1 15,-21 0-15,-1 0 0,1 0 16,21 0-16,-21 1 0,-1-1 16,22 0-16,0-21 0,0 21 0,0-21 15,-1 0-15,22 21 0,-21-21 16,42 0 15,1 0-15,-1 0-16,0 0 0,0 0 0,0 0 15,0 0-15,1 0 0,20 21 16,0 1-16,-21-22 0,22 21 0,-22-21 16,21 21-16,1 0 0,-22-21 0,0 21 15,0-21-15,0 0 0,0 21 16,1-21-16,-1 0 16,0 0 15,0 0 0,-21-21-31,0 0 0,21 21 16</inkml:trace>
  <inkml:trace contextRef="#ctx0" brushRef="#br1" timeOffset="133216.62">16849 7493 0,'0'21'0,"21"149"31,-21-128-31,0-21 0,0 21 16,0-20-16,0 20 0,-21-21 16,21 0-16,-22 0 0,22 22 0,0-22 15,0 0-15,0 0 16,0 0-16,0-42 47,0 0-47,0 0 15</inkml:trace>
  <inkml:trace contextRef="#ctx0" brushRef="#br1" timeOffset="133529.44">16827 7557 0,'0'0'16,"0"-22"-16,22 22 0,-1-21 0,-21 0 16,21 21-16,0-21 0,0 21 15,0 0-15,1-21 0,-1 21 16,21 0-16,-21 0 0,0 0 0,1 0 16,-1 21-16,0-21 0,0 21 15,-21 0-15,21 0 0,-21 1 0,0-1 16,0 0-16,-21 0 0,0 0 15,0 22-15,0-43 0,-1 21 0,-20 0 16,21 0-16,0 0 0,0-21 0,-1 21 16,1-21-16,0 0 0,21 22 15,-21-22-15,42-22 47,0 22-47,0-21 0</inkml:trace>
  <inkml:trace contextRef="#ctx0" brushRef="#br1" timeOffset="134149.6">17547 7535 0,'0'0'0,"0"22"15,0-1-15,0 0 0,0 0 16,-21 0-16,21 0 0,0 1 0,0-1 15,-21 0-15,21 0 16,-21 0-16,21 0 0,-22 22 0,22-22 16,0 0-16,-21 0 0,0 0 0,21 1 15,0-1-15,-21 0 16,0 0-16,21-42 31,0 0-15,0 0-16,0-1 0,0 1 15,21 0-15,0 0 0,-21 0 0,0 0 16,21-1-16,0-20 0,-21 21 16,22 0-16,-1 0 0,-21-1 0,21 1 15,0 0-15,0 21 16,0 0-16,1 0 0,-1 0 16,0 21-16,-21 0 0,21 1 0,0-1 15,-21 0-15,0 21 0,0-21 16,0 22-16,21-22 0,-21 0 0,0 21 15,0-20-15,22-1 0,-22 0 0,0 0 16,0 0-16,21 0 0,0-21 16,0 0-1,0-21-15,-21 0 16,21 0-16,-21 0 0,0 0 16,0-1-16,22 1 0,-22 0 0,21 0 15,-21-21-15,0 20 0,0-20 16,0 21-16,0-21 0,0 20 15,21-20-15,-21 21 0,0-21 0,0 20 16,21 22-16,-21-21 0,21 42 47,-21 1-47,0-1 16,0 0-16,0 0 0,0 0 15,0 0-15</inkml:trace>
  <inkml:trace contextRef="#ctx0" brushRef="#br1" timeOffset="135228.39">18076 7726 0,'0'21'31,"0"0"-31,0 0 16,0 1-16,0-1 0,-21 0 15,21 0-15,0 0 0,0 22 16,0-22-16,0 0 0,0 0 0,0 0 16,0 0-16,0 1 15,0-1-15,21-21 0,0 0 0,1 0 16,-1 0-16,0 0 0,0 0 16,0 0-16,22-21 0,-22 21 15,0-22-15,0 22 0,0-21 0,0 0 16,1 0-16,-1 0 0,0 0 0,-21-1 15,0 1-15,0 0 0,0 0 16,0 0-16,0 0 0,0-1 0,0 1 16,0 0-16,0 42 31,0 0-31,0 1 16,-21-1-16,21 0 0,0 21 15,-21-21-15,21 1 0,0-1 16,0 0-16,0 0 0,0 0 15,0 0-15,21 1 0,0-22 16,0 0-16,0 0 16,0 0-16,22 0 0,-22 0 0,0 0 15,21-22-15,-20 22 0,-1-21 16,0 0-16,0 21 0,-21-21 0,0 0 16,21 0-16,-21-1 0,0 1 0,0 0 15,0 0-15,0 0 0,0 0 16,0-1-16,0 44 31,-21-1-15,21 0-16,0 0 0,0 0 15,-21 0-15,21 1 0,0-1 0,0 0 16,0 21-16,-21-42 0,21 21 16,0 1-16,-21-1 0,21 0 15,0-42 16,0 0-15,0-1-16,0 1 16,0 0-16,0 0 0,0 0 15,0 0-15,21-1 0,0 1 0,-21 0 16,21 0-16,0 0 0,0 0 16,1-1-16,-1 22 15,0-21-15,0 21 0,0 0 16,-21 21-16,21 1 15,-21-1-15,0 0 0,0 0 0,0 21 16,0-20-16,0-1 0,0 0 0,0 0 16,0 0-16,0 0 0,0 1 15,0-44 32,0 1-47,0 0 16,0 0-16,0 0 0,0 0 15,22-1-15,-22 1 0,21 0 16,-21 0-16,21 0 0,0 0 0,-21-1 16,21 1-16,0 21 15,-21 21 1,0 1-16,0-1 0,0 0 16,0 0-16,0 0 0,0 0 15,0 22-15,0-22 0,0 0 0,0 0 16,0 0-16,0 1 0,0-1 31,0-42 0,0-1-31</inkml:trace>
  <inkml:trace contextRef="#ctx0" brushRef="#br1" timeOffset="135572.2">19262 7578 0,'0'0'16,"0"21"31,21-21-47,0 0 0,0 0 0,0 21 15,0-21-15,1 0 0,-1 0 16,0 0-16,21 21 0,-21-21 0,22 0 15,-22 0-15,0 0 0,21 21 0,-20 1 16,-22-1-16,0 0 16,0 0-16,-22 0 0,1 0 15,0 22-15,0-22 0,0 0 0,-22 0 16,22 22-16,-21-22 0,21 0 16,-22 21-16,22-21 0,0 1 0,-21-1 15,21 0-15,-1 0 0,1 0 16,0-21-16,21 21 0,-21-21 15</inkml:trace>
  <inkml:trace contextRef="#ctx0" brushRef="#br1" timeOffset="136364.64">20489 7705 0,'0'-21'32,"21"-1"-32,1 1 15,-1 0-15,-21 0 16,21 0-16,-21 0 0,0-1 0,0-20 16,0 21-16,0 0 0,0 0 15,-21-1-15,0 1 0,-1 0 16,-20 0-16,21 21 0,0 0 15,-22 0-15,22 0 0,-21 0 0,21 21 16,-22 0-16,22 0 0,0 1 16,0-1-16,21 21 0,0-21 0,0 0 15,0 22-15,0-22 0,0 0 16,21 0-16,0 0 0,0-21 0,22 22 16,-22-22-16,21 0 0,1 0 0,-22 0 15,21 0-15,-21 0 0,22-22 16,-22 22-16,21-21 0,-21 0 0,0 21 15,1-21-15,-1 0 0,-21 0 16,0-1-16,0 1 16,-21 21-1,-1 0 1,1 21-16,0 1 0,21-1 16,0 0-16,0 21 0,-21-21 0,21 22 15,0-22-15,0 21 0,0-21 16,0 22-16,0-22 0,0 21 0,0-21 15,0 1-15,0-1 0,0 0 0,0 0 16,0 0-16,21-21 16,0 0-1,0-21-15,1 21 16,-1-21-16</inkml:trace>
  <inkml:trace contextRef="#ctx0" brushRef="#br1" timeOffset="136764.41">21188 7345 0,'0'0'15,"0"21"1,-21 0-16,-1 0 16,1 1-16,0 20 0,0 0 0,21-21 15,-21 22-15,0 20 0,-1-20 16,1-1-16,0 0 0,21-21 15,0 22-15,-21-1 0,21 0 0,0-20 16,0-1-16,0 0 0,0 0 0,21 0 16,-21 0-16,21-21 0,0 0 15,1 0-15,-1 0 0,0 0 0,21 0 16,-21 0-16,1-21 0,-1 0 0,0 21 16,0-21-16,0 0 0,0 0 15,1-1-15,-22 1 0,0 0 0,0 0 16,0 0-16,0 0 0,-22-1 15,1 22-15,0 0 0,0-21 16,0 21-16,0 0 0,-1 0 0,1 0 16,0 0-16,0 0 0,0 21 15,0 1-15,-1-1 16,22 0-16,22-21 16,-1 0-1</inkml:trace>
  <inkml:trace contextRef="#ctx0" brushRef="#br1" timeOffset="137181.17">21780 7535 0,'0'-42'0,"0"84"0,0-105 16,0 42-16,0 0 0,0-1 15,0 1-15,0 0 0,0 0 0,-21 42 16,0 0-1,0 0-15,0 22 0,0-1 16,-1 0-16,1 1 0,0-1 0,0 0 16,0 22-16,0-22 0,-1 1 15,22-22-15,0 21 0,0 0 0,0-20 16,0-1-16,0 0 0,0 0 0,22 0 16,-1-21-16,0 0 0,0 0 15,0 0-15,22 0 0,-22 0 16,0 0-16,0 0 0,21-21 0,-20 0 15,-1 0-15,-21 0 16,21-1-16,-21 1 0,0 0 16,0 0-16,0 0 0,-21 0 0,0-1 15,-1 22-15,1-21 0,0 21 16,-21 0-16,21 0 0,-1 0 0,1 0 16,0 0-16,-21 0 0,21 21 0,-1 1 15,1-22-15,21 21 16,21-21-1</inkml:trace>
  <inkml:trace contextRef="#ctx0" brushRef="#br1" timeOffset="137580.2">22415 7493 0,'0'0'0,"-21"21"32,0 0-32,0 1 15,0-1-15,0 0 0,-22 0 16,22 0-16,-21 0 0,21-21 16,-22 22-16,22-1 0,-21 0 0,-1-21 15,22 21-15,0-21 0,0 0 0,0 0 16,42 0-1,0 0 1,21 0-16,-20 0 0,-1 0 16,0 0-16,21 21 0,-21-21 15,1 0-15,20 21 0,-21-21 0,0 22 16,0-22-16,1 21 0,-1-21 0,0 21 16,0-21 15,-21-21 0,21 21-15,0-21-16</inkml:trace>
  <inkml:trace contextRef="#ctx0" brushRef="#br1" timeOffset="137864.04">23029 7281 0,'-21'43'31,"0"-22"-31,0 21 0,0-21 16,-1 22-16,1-1 0,0 0 16,0 1-16,0-1 0,0 0 0,-1 1 15,1-1-15,0 0 0,0-20 0,0 20 16,0 0-16,-1-21 0,22 22 15,0-22-15,-21 0 0,21 0 0,-21 0 16,21 1-16,21-22 31,0 0-31,1-22 16,-1 1-16,0 21 0</inkml:trace>
  <inkml:trace contextRef="#ctx0" brushRef="#br1" timeOffset="138107.9">23410 7451 0,'-21'21'0,"0"0"0,21 21 0,-21-20 16,0 20-16,21-21 0,-22 21 0,1 1 15,21-22-15,-21 21 16,21 1-16,0-22 0,0 21 0,0-21 15,-21 0-15,21 1 0,0-1 0,0 0 16,0 0-16,21-21 31,-21-21-15</inkml:trace>
  <inkml:trace contextRef="#ctx0" brushRef="#br1" timeOffset="138411.89">23410 7408 0,'21'-21'0,"-42"42"0,42-63 0,1 42 16,-1 0-16,0-21 0,21 21 0,-21 0 16,1 0-16,-1 0 0,0 0 15,0 0-15,-21 21 0,0 0 0,0 0 16,0 1-16,0-1 0,0 0 0,0 21 15,-21-21-15,0 22 0,0-22 16,-22 0-16,22 0 0,-21 0 0,21 1 16,-22-1-16,22 0 0,0-21 15,-21 21-15,20-21 0,1 0 16,21 21 0,21-21-1,1-21 1,-1 21-16,0-21 0</inkml:trace>
  <inkml:trace contextRef="#ctx0" brushRef="#br1" timeOffset="138656.75">23876 7472 0,'0'21'15,"0"0"-15,-21 0 16,21 22-1,-21-22-15,-1 0 0,22 0 0,0 0 16,0 22-16,-21-22 0,21 0 0,-21 0 16,0 0-16,21 1 0,0-1 15,-21 0-15,21 0 0,-21 0 0,-1 0 16,22 1 0,0-44 15</inkml:trace>
  <inkml:trace contextRef="#ctx0" brushRef="#br1" timeOffset="139044.79">23876 7472 0,'21'-21'31,"-42"42"-31,63-42 0,-21 42 16,-21 0-16,0 0 0,0 0 15,22 1-15,-1 20 0,0-21 16,-21 21-16,21-20 0,-21 20 0,21-21 16,0 0-16,1 0 0,-22 22 15,0-22-15,21 0 0,0 0 16,-21 0-16,0-42 47,0 0-47,0 0 15,0 0-15,0 0 0,0-22 16,0 22-16,0 0 0,0-21 0,0-1 16,21 22-16,-21-21 0,21-1 0,-21 1 15,21 21-15,-21 0 0,0 0 16,22-1-16,-22 1 0,21 21 16,-21 21-1,0 1 1,0-1-16,0 0 15</inkml:trace>
  <inkml:trace contextRef="#ctx0" brushRef="#br1" timeOffset="139492.32">24363 7620 0,'-21'21'0,"21"0"16,-22 1-16,22-1 0,-21 0 0,21 0 16,0 0-16,0 0 15,0 1-15,0-1 0,0 0 0,0 0 16,0 0-16,21-21 16,1 21-16,-1-21 15,0 0-15,0 0 0,0 0 0,0 0 16,1-21-16,-1 21 15,0-21-15,0 0 0,0 21 0,-21-21 16,21 0-16,1-1 0,-22 1 0,0 0 16,0 0-16,0 0 0,0 0 15,0-1-15,0 1 0,0 42 47,0 1-47,0-1 16,0 0-16,0 0 15,0 0-15,0 0 16,21-21 0,0 0-16,0 0 15,0 0-15,0 0 16,-21-21-16,22 21 0</inkml:trace>
  <inkml:trace contextRef="#ctx0" brushRef="#br1" timeOffset="140091.98">24786 7684 0,'42'-43'16,"-42"22"15,-42 85-31,84-107 16,-63 64-16,21 1 0,0-1 0,-21 0 15,21 0-15,-21 0 16,21 0-16,-21-21 0,21 22 0,0-1 16,0 0-16,-21-21 0,21 21 15,0-42 32,0 0-31,0 0-16,21-1 0,-21 1 15,0 0-15,21 0 0,0 21 0,0-21 16,-21 0-16,21-1 0,1 22 16,-22-21-16,21 21 0,0 0 0,0 0 15,-21 21 1,21 1-16,-21-1 15,0 0-15,0 0 16,0 0-16,0 0 16,-21-21-16,21 22 15,0-44 32,0 1-47,0 0 16,21 0-16,0 0 0,1 0 15,-1 21-15,0-22 0,21 1 0,-21 0 16,22 0-16,-22 21 0,0 0 16,21 0-16,-20 0 0,-22 21 15,0 0 1,0 0-16,0 1 0,0-1 0,0 0 16,-22 0-16,22 0 0,-21 0 0,0 1 15,21-1-15,-21-21 16,21 21-16,-21 0 15,21-42 17,21 21-32,0-21 0</inkml:trace>
  <inkml:trace contextRef="#ctx0" brushRef="#br1" timeOffset="140452.76">25400 7303 0,'21'-22'0,"-148"403"0,254-783 0,-148 445 0,42-65 32,-21 44-32,21-1 15,-21 0-15,0 0 0,21 0 16,1 0-16,-22 1 0,21-1 16,0-21-16,0 21 0,0 0 0,0-21 15,1 0-15,-1 21 0,0-21 0,21 0 16,-21 0-16,1 0 15,-22 21 1,-22-21 0,1 22-16,0-1 0,0 0 15,-21 0-15,20 0 0,-20 0 16,21 1-16,-21 20 0,20-21 16,-20 0-16,21 0 0,0 22 0,-22-22 15,22 0-15,0 0 0,0 0 16,21 1-16,-21-22 0,21 21 15,-21-21-15,-1 0 16,1 0 0</inkml:trace>
  <inkml:trace contextRef="#ctx0" brushRef="#br1" timeOffset="141304.28">16573 8615 0,'22'0'0,"-44"0"0,44-21 0,-1 21 0,-21-21 16,-21 42 15,-1-21-31,-20 21 15,21 0-15,-21 0 0,-1 0 16,1 1-16,0-1 0,-1 0 0,1 0 16,21 0-16,-22-21 0,1 21 0,21 1 15,0-22-15,0 21 0,-1-21 16,1 0-16,0 0 0,21 21 47,21-21-47,0 0 0,1 21 0,-1 0 15,21-21-15,-21 21 0,22 1 16,-22-1-16,21 0 0,0-21 0,-20 21 16,20 0-16,0 0 0,-21-21 15,22 22-15,-22-22 0,0 0 16,0 0-16,-21 21 0,21-21 16,1 0-16,-1 0 31,-21-21-31,21-1 15,-21 1-15</inkml:trace>
  <inkml:trace contextRef="#ctx0" brushRef="#br1" timeOffset="141572.14">16933 8615 0,'0'0'0,"0"21"0,0 0 0,0 22 16,0-22-16,0 21 0,0 0 0,0 1 16,0-1-16,0 0 0,0 1 15,0-1-15,0 0 0,0-20 0,0 20 16,0-21-16,0 0 0,0 0 0,0 1 16,0-1-16,21-21 46,-21-21-46,0-1 16,0 1-16,22 0 0</inkml:trace>
  <inkml:trace contextRef="#ctx0" brushRef="#br1" timeOffset="141836.98">16933 8721 0,'21'-106'31,"-21"360"-31,22-529 0,-65 402 0,107-254 0,-43 106 0,0 21 0,0 0 15,0 0-15,1 0 16,-1 0-16,0 0 0,0 0 0,0 21 16,-21 0-16,0 0 0,21 0 0,-21 0 15,0 1-15,0 20 0,0-21 16,0 0-16,-21 22 0,0-22 0,0 0 16,0 0-16,0 0 0,-1 0 0,-20 1 15,21-1-15,0 0 0,0-21 16,-1 21-16,1-21 0,42-21 31,1 21-15,-1-21-16,0 21 0</inkml:trace>
  <inkml:trace contextRef="#ctx0" brushRef="#br1" timeOffset="142441.1">17611 8657 0,'0'43'16,"0"-22"-16,-22 21 15,1-21-15,21 22 0,-21-1 0,21-21 16,0 21-16,-21 1 0,21-22 0,-21 21 16,21-21-16,-21 1 15,21-1-15,0 0 0,-22 0 0,22 0 16,-21-21-16,21 21 0,0-42 31,0 0-15,0 0-16,0 0 0,21 0 15,-21-22-15,22 22 0,-22 0 16,0-21-16,21-1 0,0 1 0,0 21 16,-21-22-16,21 1 0,0 21 0,1-21 15,-1 20-15,-21 1 0,21 21 16,0 0-16,0 0 0,0 0 15,1 0-15,-1 21 0,-21 1 16,21 20-16,0-21 0,-21 21 16,0 1-16,21-1 0,-21 0 0,21-20 15,-21 20-15,0 0 0,22-21 0,-1 1 16,0-1-16,-21 0 0,0 0 16,21 0-16,0-21 0,0 0 15,1 0 1,-1-21-16,-21 0 15,0 0-15,0 0 0,0-1 0,0 1 16,0 0-16,0-21 0,0-1 0,0 22 16,0-21-16,0 0 0,0-1 15,0 1-15,0 0 0,0 20 16,0-20-16,0 21 0,0 0 0,0 42 47,21 0-47,-21 0 15,0 0-15,21 1 0,-21-1 0,0 21 16,0-21-16</inkml:trace>
  <inkml:trace contextRef="#ctx0" brushRef="#br1" timeOffset="143484.7">18330 8848 0,'-21'0'0,"42"0"0,-63 0 15,21 0-15,0 0 0,21 21 16,0 0-16,-22-21 16,22 21-16,-21 22 0,21-22 0,0 0 15,0 0-15,0 21 0,0-20 0,0-1 16,0 0-16,0 0 0,0 0 16,0 0-16,0 1 0,21-22 0,1 21 15,-1-21-15,0 0 0,21 0 16,-21 0-16,1 0 0,-1 0 0,0 0 15,21 0-15,-21-21 0,1-1 16,-1 22-16,0-21 0,0 0 16,0 0-16,-21 0 0,0 0 0,0-1 15,0-20-15,21 21 0,-21 0 16,0 0-16,0-22 0,0 22 0,0 0 16,-21 21-1,21 21 1,0 0-16,0 0 0,0 1 15,0-1-15,0 21 0,-21-21 16,21 0-16,0 1 0,0-1 0,0 0 16,0 0-16,21 0 0,0-21 15,1 0-15,-1 0 16,21 0-16,-21 0 0,0 0 16,1 0-16,-1-21 0,0 21 0,0-21 15,0 21-15,0-21 0,-21 0 16,0-1-16,22 1 0,-22 0 0,21 0 15,-21 0-15,0 0 0,0-1 0,0 1 16,0 0-16,0 42 31,0 0-31,0 1 0,-21-1 16,21 0-16,0 0 0,-22 0 16,22 0-16,0 1 0,0-1 0,0 0 15,-21-21-15,21 21 0,-21 0 0,21 0 31,0-42 1,0 0-32,0 0 15,0 0-15,0 0 0,0-1 16,0 1-16,0 0 0,0 0 0,21 0 16,0 0-16,-21-22 0,22 22 15,-1 0-15,0 0 0,0 21 16,0 0-1,0 21-15,-21 0 16,0 0-16,0 22 0,0-22 16,0 0-16,0 0 0,0 21 0,0-20 15,0-1-15,0 0 16,0 0-16,0 0 16,0-42 15,0 0-16,0 0-15,22 0 0,-1 21 0,-21-22 16,21 1-16,-21 0 0,21 0 16,0 0-16,-21 0 0,0-1 15,21 1-15,1 0 0,-22 0 0,21 21 0,-21 21 32,0 0-32,0 0 15,0 1-15,0-1 0,0 0 0,0 0 16,0 0-16,0 0 0,0 1 15,0-1-15,0 0 0,0-42 47,0 0-47,21 21 0,0-22 16</inkml:trace>
  <inkml:trace contextRef="#ctx0" brushRef="#br1" timeOffset="143852.51">19473 8594 0,'0'21'31,"0"0"-31,0 0 0,0 0 0,21 1 16,1-1-16,-1 0 0,0-21 0,0 21 15,21 0-15,1 0 0,-1-21 16,0 22-16,1-22 0,-1 0 15,0 0-15,1 0 0,-1 0 0,-21 0 16,0 0-16,1 0 0,-1 0 0,-42 0 31,-1 21-15,1-21-16,0 21 0,0 0 0,-21 0 16,-1 0-16,22 1 0,-21-1 0,-1 0 15,1 0-15,0 21 0,-1-20 16,22-1-16,-21 0 0,21 0 0,0 0 15,-1 0-15,1 1 0,0-1 0,21 0 16</inkml:trace>
  <inkml:trace contextRef="#ctx0" brushRef="#br1" timeOffset="144597.19">20722 8827 0,'0'0'0,"21"-22"15,0 22-15,22-21 16,-22 0-16,0 0 0,0 0 0,-21 0 16,0-1-16,21 1 0,-21 0 15,0 0-15,0 0 0,0 0 0,-21-1 16,0 1-16,0 21 0,-21-21 0,20 21 16,-20 0-16,0 0 0,-1 0 15,1 0-15,0 21 0,-1-21 0,1 21 16,21 22-16,-21-22 0,20 0 0,-20 21 15,42 1-15,-21-22 0,21 21 16,0-21-16,0 22 0,0-22 0,0 0 16,21 0-16,0 0 0,0-21 0,1 0 15,20 22-15,-21-22 16,21 0-16,-20 0 0,20 0 0,0 0 16,1-22-16,-22 22 0,21-21 0,-21 0 15,22 21-15,-22-21 0,0 0 16,0 0-16,0-1 0,0 1 0,-21 0 15,0 0-15,0 0 0,0 0 16,0 42 0,0 0-1,0 0-15,-21 0 0,0 22 0,0-22 16,21 21-16,-21-21 0,0 22 16,21-22-16,0 21 0,-22-21 0,22 0 15,-21 22-15,21-22 0,0 0 16,0 0-16,0 0 15,21-21 1,1 0-16,-1 0 16,0-21-16,0 0 15,0 0-15</inkml:trace>
  <inkml:trace contextRef="#ctx0" brushRef="#br1" timeOffset="145012.6">21188 8573 0,'42'127'15,"-21"-106"-15,-21 0 16,21 0-16,1 0 0,-1-21 16,0 21-16,0-21 0,0 0 0,22 0 15,-22 0-15,0 0 0,0 0 16,0 0-16,0 0 0,1-21 0,-1 21 15,0-21-15,0 0 0,0 0 0,-21 0 16,0-1-16,0 1 16,0 0-16,0 0 0,0 0 0,-21 21 15,0 0 1,0 21-16,0 0 16,21 0-16,-22 0 0,1 22 0,21-22 15,-21 21-15,0 1 0,21-1 0,0-21 16,-21 21-16,21 1 0,-21-22 15,-1 0-15,22 21 0,0-20 0,0-1 16,-21 0-16,21 0 0,0-42 47,0 0-31,0 0-16</inkml:trace>
  <inkml:trace contextRef="#ctx0" brushRef="#br1" timeOffset="145204.49">21124 8975 0,'0'0'0,"106"0"32,-85 0-32,22 0 15,-22 0-15,21-21 0,0 21 0,1 0 16,20-22-16,-20 22 0,-1 0 15,0-21-15,22 0 0,-22 21 0,-21 0 16,22-21-16,-22 21 0,21 0 0,-42-21 16</inkml:trace>
  <inkml:trace contextRef="#ctx0" brushRef="#br1" timeOffset="145624.67">21886 8721 0,'21'63'0,"-42"-126"0,0 63 0,21-21 0,21 42 63,0-21-63,1 0 0,-1 0 15,0 0-15,0 0 16,0 0-16,0 0 0,1 0 0,-1 0 16,21 0-16,-21-21 0,0 21 0,1-22 15,-1 22-15,0-21 0,0 21 16,-21-21-16,0 0 0,0 0 15,-21 21 17,0 21-32,0 21 15,-1-21-15,22 1 16,-21 20-16,0 0 0,0 1 16,21-1-16,-21 0 0,21 1 0,-21-22 0,21 21 15,0-21-15,-22 22 0,22-22 16,0 0-16,-21 0 0,21 0 15,0 0-15,0 1 0,0-44 63,0 1-63,0 0 16</inkml:trace>
  <inkml:trace contextRef="#ctx0" brushRef="#br1" timeOffset="145812.57">21759 9038 0,'0'0'0,"21"0"15,1 0-15,-1 0 0,0 0 16,0 0-16,0 0 0,0 0 0,22 0 16,-22 0-16,0 0 0,21 0 0,-20-21 15,-1 21-15,0 0 0,21 0 16,-21-21-16,1 21 0,-1-21 0,21 21 15,-21-21-15,0 21 0,1-22 0,20 22 16</inkml:trace>
  <inkml:trace contextRef="#ctx0" brushRef="#br1" timeOffset="146208.54">22966 8615 0,'0'0'0,"21"-21"31,-21 42-15,0 0-16,-21 0 15,21 0-15,-21 22 0,-1-22 0,1 21 16,0 1-16,21-22 0,-42 21 16,21-21-16,-1 0 0,-20 22 15,0-22-15,21 0 0,-22 0 0,1 0 0,21 1 16,0-22-16,-22 21 15,22-21-15,42 0 32,0 0-17,1 0-15,-1 0 0,0 0 0,0 0 16,21 0-16,-20 0 0,-1 21 0,0-21 16,21 21-16,-21-21 0,1 0 15,-1 21-15,21-21 0,-21 0 0,0 21 16,1-21-16,-1 0 0,0 0 0,0 0 15,0 0 1,-21-21 0</inkml:trace>
  <inkml:trace contextRef="#ctx0" brushRef="#br1" timeOffset="146728.69">23431 8467 0,'-63'211'15,"42"-168"1,0 20-16,-1-20 0,1 20 16,0 1-16,21-22 0,-21 21 0,0-20 15,0-1-15,-1 0 0,1-20 0,0 20 16,21-21-16,-21 0 0,21 0 15,-21 1-15,21-1 0,0 0 0,21-42 47,0 21-47,0-21 0</inkml:trace>
  <inkml:trace contextRef="#ctx0" brushRef="#br1" timeOffset="146984.54">23622 8657 0,'0'106'16,"0"-64"0,0-20-16,-21 20 0,21 0 15,0 1-15,-21-1 0,21 0 0,0-21 16,-22 22-16,22-22 0,0 21 0,0-21 15,0 1-15,0-1 16,0 0-16,22-21 16,-1 0-1,0 0-15,0 0 16</inkml:trace>
  <inkml:trace contextRef="#ctx0" brushRef="#br1" timeOffset="147268.38">23664 8763 0,'0'0'0,"0"-21"0,0 0 16,0 0-16,21-1 0,1 22 0,-1-21 15,0 21-15,0-21 0,0 21 0,0 0 16,1 0-16,-1-21 0,21 21 16,-21 0-16,0 0 0,1 0 0,-22 21 15,0 0-15,0 0 16,0 1-16,0-1 0,-22 21 15,1-21-15,-21 0 0,21 22 16,-22-22-16,1 0 0,21 0 0,-21 0 0,-1 1 16,22-22-16,0 21 15,0-21-15,0 0 0,21 21 0,21-21 32,0 0-32,0-21 15,0 21-15</inkml:trace>
  <inkml:trace contextRef="#ctx0" brushRef="#br1" timeOffset="147860.63">24215 8678 0,'-22'106'31,"22"-63"-31,0-1 0,-21-21 0,21 21 15,-21-20-15,21 20 0,0-21 0,0 21 16,-21-20-16,21-1 0,-21 0 0,21 0 16,0 0-16,-21-21 0,21 21 15,0-42 32,0 0-47,0 0 0,0 0 16,0 0-16,0-1 0,0 1 0,0-21 15,0 21-15,0-22 0,0 1 16,21 0-16,-21 21 0,21-22 0,0 22 16,-21 0-16,21 0 0,0 0 0,1 21 15,-1 0 1,0 21-16,-21 0 0,21 0 16,-21 21-16,21 1 0,-21-1 0,0-21 15,0 22-15,0-1 0,0-21 16,21 21-16,-21-20 0,0-1 0,22 0 15,-22 0-15,0 0 0,21-21 16,0 0 0,0 0-1,-21-21-15,0 0 16,0 0-16,0 0 0,0-1 16,0 1-16,0 0 0,21-21 0,-21-1 15,0 22-15,21-21 0,-21 0 0,22-1 16,-22 22-16,0-21 0,21 21 15,0-1-15,-21 1 0,21 21 16,0 0 0,-21 21-1,0 1 1,0-1-16</inkml:trace>
  <inkml:trace contextRef="#ctx0" brushRef="#br1" timeOffset="148848.03">24638 8784 0,'0'21'31,"0"1"-15,-21-1-16,21 0 0,-21 0 0,21 0 16,-22 22-16,22-22 0,0 0 0,0 0 15,0 0-15,0 0 0,0 1 16,0-1-16,0 0 0,22-21 15,-1 0 1,0 0-16,0 0 0,0 0 16,0 0-16,1 0 15,-1-21-15,0 0 0,0 21 0,0-22 16,0 1-16,-21 0 0,0 0 0,22-21 16,-22 20-16,0 1 0,0 0 15,0 0-15,0 0 0,-22 21 31,22 21-15,-21 0-16,21 0 0,0 0 0,0 1 0,-21-1 16,21 0-16,0 0 15,0 0-15,0 0 0,0 1 16,21-22-16,0 0 16,1 0-16,-1 0 15,0 0-15,0 0 0,0 0 0,0-22 16,1 1-16,-1 21 0,-21-21 0,21 21 15,-21-21-15,21 0 0,-21 0 16,0-1-16,0 1 0,0 0 16,0 42 15,0 0-15,0 1-16,-21-22 0,21 21 0,-21 0 15,21 0-15,-21 0 0,21 0 16,0 1-16,-22-22 15,22 21-15,0-42 47,0-1-47,0 1 16,22 0-16,-1 0 0,-21 0 16,0 0-16,21 21 0,0-22 0,-21 1 15,0 0-15,21 21 16,0-21-16,-21 0 0,22 21 15,-1 0-15,-21 21 16,0 0-16,0 0 16,0 0-16,0 1 0,0-1 15,0 0-15,0 0 0,0 0 16,0 0-16,0-42 62,0 0-62,21 0 16,0 0-16,-21 0 0,21-1 16,0 1-16,1 0 0,-22 0 15,21 21-15,-21-21 0,21 21 0,-21 21 32,0 0-32,0 0 0,0 0 15,0 1-15,0-1 0,0 0 0,0 0 16,0 0-16,0 0 15,0-42 32</inkml:trace>
  <inkml:trace contextRef="#ctx0" brushRef="#br1" timeOffset="149216.81">25442 8594 0,'21'0'0,"1"0"16,-22 21-1,21 0-15,0 0 16,-21 0-16,21-21 0,0 22 16,0-1-16,1-21 0,20 21 0,-21-21 15,0 0-15,22 21 16,-22-21-16,0 0 0,0 0 0,0 0 15,0 0-15,-42 21 47,0 0-47,0 1 0,-21-1 0,20 0 16,-20 0-16,21 0 0,-21 0 16,20 22-16,-20-22 0,21 0 0,0 0 15,0 0-15,-1 1 0,1-1 0,0 0 16,0-21-16,21 21 0,-21-21 15,21 21-15,-21-21 0,-1 0 16,1 0 0,0 0-16,0 0 15</inkml:trace>
  <inkml:trace contextRef="#ctx0" brushRef="#br1" timeOffset="150180.04">15938 9716 0,'0'0'0,"22"0"32,-22 21-17,-22 0-15,1 0 16,0 0-16,0 0 0,0 1 15,0-1-15,-22 0 0,22 0 0,-21 0 16,21 0-16,-22 1 0,22-22 16,-21 21-16,21 0 0,-1-21 0,1 21 15,0-21-15,0 0 0,0 0 16,42 0 15,0 0-15,0 0-16,0 0 0,1 0 15,-1 0-15,21 0 0,-21 0 0,0 0 16,1 21-16,-1-21 0,21 21 0,-21-21 16,0 0-16,1 22 0,-1-22 15,0 0-15,0 21 0,0-21 16,0 0 15,1 0-15,-1 0-16,0-21 15,-21-1-15,21 22 0</inkml:trace>
  <inkml:trace contextRef="#ctx0" brushRef="#br1" timeOffset="150460.4">16468 9673 0,'0'0'0,"0"21"15,0 1 1,0-1-16,0 0 0,-22 21 16,1-21-16,21 22 0,-21-1 0,0-21 15,21 22-15,-21-22 0,0 21 16,-1-21-16,22 22 0,-21-22 16,0 0-16,0 0 0,21 0 0,-21 0 15,0 1-15,21-1 0,-22-21 0,22 21 16,-21-21-1,42 0 1,1-21 0,-1 0-16</inkml:trace>
  <inkml:trace contextRef="#ctx0" brushRef="#br1" timeOffset="150716.41">16849 9800 0,'0'0'0,"0"21"16,0 1-1,0-1-15,0 0 0,0 0 0,0 0 16,0 0-16,0 1 0,0-1 16,-22 0-16,22 0 0,0 21 0,0-20 15,0-1-15,0 0 0,0 0 16,0 0-16,0 0 0,-21-21 15,21 22-15,0-1 0</inkml:trace>
  <inkml:trace contextRef="#ctx0" brushRef="#br1" timeOffset="151028.75">16849 9927 0,'0'-42'0,"0"254"0,0-382 0,0 107 0,0 42 16,0-1-16,0 1 0,21 0 16,0 0-16,0 0 0,0 21 15,0 0-15,-21-21 0,22 21 16,-1 0-16,0 0 0,0 0 16,0 21-16,0 0 0,-21 0 0,0 0 15,0 0-15,0 1 0,0-1 0,0 0 16,0 0-16,0 0 0,0 0 15,-21 1-15,0-1 0,0-21 16,0 21-16,-22 0 0,22-21 0,0 0 16,0 21-16,0-21 0,0 0 15,-1 0 1,44 0 0,-1 0-1,-21-21-15,21 21 0,0-21 0</inkml:trace>
  <inkml:trace contextRef="#ctx0" brushRef="#br1" timeOffset="151601.2">17399 9843 0,'0'21'15,"0"0"-15,0 0 16,0 0-16,0 0 0,-21 1 0,21-1 15,-21 0-15,21 0 0,0 0 0,0 0 16,-22 1-16,1-1 0,0 0 16,0 0-16,0 0 15,0-21-15,21 21 16,-22-21-16,22-21 31,0 0-31,0 0 0,0 0 16,22 0-16,-1-1 15,-21 1-15,21 0 0,0-21 0,-21 21 16,21-1-16,0 1 0,1 0 0,-1 0 16,0 0-16,0 21 0,0 0 15,0 0-15,1 0 0,-1 0 16,0 21-16,-21 0 0,21 0 0,0 0 16,0 22-16,1-22 15,-1 0-15,-21 21 0,21-20 0,0-1 16,-21 0-16,21 0 0,-21 0 0,21 0 15,-21 1-15,22-1 16,-1-21 0,-21-21-1,0-1-15,0 1 16,0 0-16,0 0 0,21 0 16,-21 0-16,21-1 0,-21-20 0,0 21 15,0-21-15,21 20 16,-21 1-16,21-21 0,-21 21 0,0 0 15,0-1-15,0 1 16,22 21-16,-1 0 16,0 0-1</inkml:trace>
  <inkml:trace contextRef="#ctx0" brushRef="#br1" timeOffset="152016.76">18182 9758 0,'0'0'0,"0"21"15,0 0-15,0 0 0,0 1 16,0-1-16,0 0 15,21-21-15,0 21 0,1-21 16,-1 0-16,0 21 0,0-21 16,0 0-16,22 0 0,-22 0 0,0 0 15,21 0-15,-21 0 0,22-21 16,-22 21-16,0 0 0,0-21 16,-42 21 15,0 21-31,0 0 0,0 0 15,-1 1-15,-20-1 0,21 0 0,-21 0 16,-1 21-16,22-20 0,-21-1 16,21 0-16,-22 0 0,22 0 0,0 0 15,0 1-15,0-1 0,-1 0 0,1-21 16,21 21-16,-21-21 0,0 0 16,21 21-16,-21-21 15</inkml:trace>
  <inkml:trace contextRef="#ctx0" brushRef="#br1" timeOffset="152924.25">16256 10859 0,'0'0'15,"-21"21"17,0-21-32,-1 21 0,1 0 15,0 0-15,0 0 0,0 1 0,-22-1 16,22 21-16,0-21 0,-21 0 15,21 1-15,-1-1 0,-20 0 16,21 0-16,0 0 0,21 0 0,-21-21 16,-1 22-16,22-44 47,0 1-47,22 21 15,-1 0 1,0 0-16,0 0 0,-21 21 15,21-21-15,0 22 0,1-1 0,-1 0 16,0 0-16,0 0 0,0 0 0,0-21 16,1 22-16,-1-1 0,0 0 15,-21 0-15,21-21 16,0 0-16,-21 21 0,21-21 16,1-21 15,-1 0-31,-21 0 15,21 0-15</inkml:trace>
  <inkml:trace contextRef="#ctx0" brushRef="#br1" timeOffset="153500.51">16700 10880 0,'0'21'16,"0"0"-1,0 0-15,0 0 0,0 1 0,0 20 16,0-21-16,-21 21 0,21 1 16,0-22-16,0 21 0,-21-21 0,21 22 15,0-22-15,-21 0 0,21 0 16,0 0-16,0 1 0,0-44 47,21 1-47,-21 0 0,21 0 0,-21 0 15,0 0-15,21-22 0,1 22 0,-22-21 16,21 21-16,-21-22 0,0 22 16,0 0-16,21 0 0,-21 0 15,21 21-15,0 0 0,-21 21 16,0 0 0,0 21-16,21-21 0,-21 1 0,0 20 15,0 0-15,0-21 0,22 22 0,-22-22 16,21 21-16,0-21 0,-21 1 15,21-1-15,0-21 0,0 21 0,1-21 16,-22 21-16,21-21 0,0 0 16,0 0-16,0 0 0,0-21 0,1 0 15,-1 0-15,0-1 0,-21 1 0,21 0 16,-21 0-16,21-21 0,-21 20 16,0-20-16,0 0 0,0 21 15,0-22-15,0 1 0,0 21 0,0-22 16,0 22-16,0 0 0,0 0 15,-21 21-15,21 21 16,0 0 0,0 0-16,0 1 15,0-1-15,0 0 0,0 0 16,0 0-16,0 0 0,21-21 0,0 22 16</inkml:trace>
  <inkml:trace contextRef="#ctx0" brushRef="#br1" timeOffset="153740.37">17547 11113 0,'0'21'31,"0"0"-31,0 0 16,0 0-16,0 0 0,0 1 0,-21-1 15,21 0-15,0 21 0,0-21 16,-21 1-16,21-1 0,0 0 15,0 0-15,0 0 16,0-42 15,0 0-31,0 0 16</inkml:trace>
  <inkml:trace contextRef="#ctx0" brushRef="#br1" timeOffset="153913.28">17568 10964 0,'-21'0'16,"21"22"46,0-1-46,21-21-16</inkml:trace>
  <inkml:trace contextRef="#ctx0" brushRef="#br1" timeOffset="154572.9">17801 11261 0,'21'0'15,"0"0"-15,1-21 16,-1-1-16,0 1 16,0 0-16,21 0 0,-20 0 0,-1 0 15,21-1-15,-21 1 0,0 0 16,1 0-16,-1 0 0,0 0 0,0-1 16,-21 1-16,0 0 0,0 0 15,0 0 1,-21 21-16,0 0 15,0 0-15,-1 0 0,1 21 16,21 0-16,-21 0 16,0 22-16,21-22 0,-21 21 0,21 0 15,0 1-15,-21-1 0,-1 22 0,22-22 16,0 0-16,-21 22 0,21-22 16,-21 0-16,21 22 0,-21-22 0,21 1 15,0-1-15,0 0 0,0-21 0,0 22 16,0-1-16,-21-21 0,21 22 15,0-22-15,0 21 0,0-21 0,0 0 16,0 1-16,0-1 0,0 0 16,0 0-16,21-21 15,0 0-15,0-21 16,0 0-16,1 0 0,-1 21 16,0-43-16,0 22 0,0 0 15,0 0-15,-21 0 0,22-22 0,-1 22 16,0 0-16,-21-21 0,0-1 0,0 22 15,0-21-15,0-1 0,0 22 16,0-21-16,-21 21 0,0 0 0,-1-22 16,1 22-16,0 0 0,0 21 15,0 0 1,21-21-16,21 0 47,0 21-32,0-22-15,0 22 0,1-21 0,-1 0 16,0 21-16,0-21 0</inkml:trace>
  <inkml:trace contextRef="#ctx0" brushRef="#br1" timeOffset="154904.71">18373 11197 0,'0'0'0,"105"-21"32,-83 21-32,-22-21 0,21 21 0,0-21 15,0 21-15,0-21 0,0 21 16,-21-22-16,0 1 0,0 0 16,0 0-1,-21 21-15,0 0 16,0 0-16,0 0 0,0 0 15,-1 21-15,1 0 0,0 0 16,0 1-16,0 20 0,21-21 0,0 0 16,0 0-16,0 1 0,0 20 0,0-21 15,0 0-15,21 0 16,0 1-16,0-22 0,0 0 16,1 0-16,-1 0 0,0 0 15,0 0-15,0 0 0,0-22 16</inkml:trace>
  <inkml:trace contextRef="#ctx0" brushRef="#br1" timeOffset="155304.57">18944 10859 0,'0'0'0,"0"21"15,0 0 1,21-21 0,0 21-16,1-21 15,-1 0-15,0 0 0,0 0 0,0 0 16,0 21-16,1-21 0,-1 0 0,0 0 16,0 0-16,0 0 15,-21 21-15,0 1 16,0-1-16,-21 0 15,0 0-15,0-21 0,0 21 16,-1 22-16,1-22 0,0 0 0,0 0 16,-21 0-16,20 22 0,1-22 15,-21 0-15,21 0 0,0 0 16,-1 0-16,1 1 0,0-1 0,0 0 16,0 0-16,21 0 0,-21-21 15,21 21-15</inkml:trace>
  <inkml:trace contextRef="#ctx0" brushRef="#br1" timeOffset="156000.71">18669 11853 0,'21'0'0,"-42"0"0,63 0 0,-42-21 16,21 21-16,1 0 0,-1 0 16,-21 21-1,0 1-15,0-1 16,0 0-16,-21 0 0,-1 0 16,1 0-16,0 1 0,-21-1 15,-1 0-15,1 0 0,0 0 0,-1 0 16,1 1-16,21-1 0,-21-21 15,-1 21-15,22-21 0,0 21 0,0-21 16,0 0-16,42 0 47,0 0-47,0 0 0,0 0 16,0 0-16,1 0 0,-1 21 15,21-21-15,-21 21 0,0-21 0,22 22 16,-22-22-16,0 0 0,21 21 0,-20-21 15,-1 0-15,0 21 0,0-21 16,0 0-16,0 0 0,1 0 16,-22-21 15,21 0-15</inkml:trace>
  <inkml:trace contextRef="#ctx0" brushRef="#br1" timeOffset="156244.57">19008 11980 0,'0'0'0,"0"22"0,0-1 16,0 0-16,0 0 0,0 0 16,0 0-16,0 1 0,0-1 15,0 0-15,0 0 0,0 0 0,0 0 16,0 1-16,0-1 15,0 0-15,0-42 63,0 0-63,0-1 0</inkml:trace>
  <inkml:trace contextRef="#ctx0" brushRef="#br1" timeOffset="156432.46">19071 11811 0,'0'0'0,"0"-21"0,21 21 78,-21 21-78,21 0 16,1-21-16,-22 21 0,21 1 15,0-22-15,0 21 0</inkml:trace>
  <inkml:trace contextRef="#ctx0" brushRef="#br1" timeOffset="156964.49">19579 12023 0,'0'0'0,"0"-21"0,0-1 0,0 1 16,-21 21-16,21-21 0,-21 0 16,0 21-16,-1 0 15,1 0-15,0 0 0,21 21 16,-21 0-16,0 0 0,0 22 16,-1-22-16,1 21 0,21-21 0,-21 22 15,0-22-15,21 0 0,-21 21 16,21-20-16,0-1 0,0 0 15,0 0-15,21-21 0,0 0 16,0 0-16,0 0 0,1 0 16,-1 0-16,0 0 0,0 0 0,0-21 15,0 21-15,1-21 0,-1 0 0,21-1 16,-21 1-16,0 0 0,1-21 16,-1 21-16,-21-22 0,21 1 0,0 0 15,0-1-15,0 1 0,-21 0 0,0-1 16,0 1-16,0 0 0,0 20 15,0-20-15,0 21 0,0 0 0,0 0 16,0 42 15,0 0-31,0 21 0,0-21 0,0 22 16,0-1-16,0 0 0,0 1 16,0-1-16,0 0 0,0 1 15,0-1-15,0 0 0,0-20 0,0 20 16,0-21-16,0 0 0,0 0 15,0 1-15,0-1 0,22-21 16,-1 0-16,0 0 16,0 0-16,0-21 0</inkml:trace>
  <inkml:trace contextRef="#ctx0" brushRef="#br1" timeOffset="157364.26">20151 11790 0,'0'0'16,"0"21"15,0 0-15,0 0-16,21 1 0,0-1 16,0 0-16,0-21 15,0 0-15,1 21 0,-1-21 0,0 0 16,0 0-16,21 0 0,-20 0 0,-1 0 15,21 0-15,-21 0 16,0-21-16,1 21 0,-44 0 31,1 21-31,0-21 16,0 21-16,0 0 0,0 1 0,-22-1 16,22 0-16,0 21 0,0-21 15,-22 1-15,22-1 0,0 21 0,0-21 16,21 0-16,-21 1 0,0-22 0,-1 21 15,22 0-15,0 0 16,-21-21-16,42-21 47</inkml:trace>
  <inkml:trace contextRef="#ctx0" brushRef="#br1" timeOffset="157912.26">20976 11769 0,'0'0'0,"21"-64"16,-21 43-1,0 42 1,-21 0 0,21 1-16,0-1 0,-21 0 15,0 21-15,21 1 0,-21-1 0,21 0 16,0-21-16,-22 22 0,22-1 0,0-21 15,-21 22-15,21-22 16,0 0-16,0 0 0,0 0 0,21 0 16,1 1-16,-1-22 0,0 0 0,0 0 15,0 0-15,0 0 0,1 0 16,-1 0-16,0 0 0,-21-22 0,21 22 16,0-21-16,0 0 0,1 0 0,-22 0 15,21-22-15,-21 22 0,21-21 16,-21 0-16,0-1 0,0 1 0,0 21 15,0-22-15,0 1 0,0 21 16,0-21-16,-21 20 0,0 1 0,-1 21 16,1-21-16,0 21 0,0 0 15,0 0 1,21 21-16,-21 0 16,21 1-16,0-1 0,0 0 31,21-21-31</inkml:trace>
  <inkml:trace contextRef="#ctx0" brushRef="#br1" timeOffset="158340.31">21505 11705 0,'43'0'0,"-43"-21"15,21 21-15,0 0 0,0 0 16,0 0-16,0 21 16,-21 0-16,0 1 15,0-1-15,0 0 0,0 0 16,0 0-16,0 0 0,-21 1 0,0-1 16,0 0-16,0 0 0,0 0 0,-1 0 15,1 1-15,-21-1 0,0-21 16,20 21-16,-20 0 0,21 0 0,0-21 15,0 21-15,-1-21 0,1 0 16,42 0 15,1 0-31,-1 0 0,21 0 0,-21 0 16,22 0-16,-1 0 0,-21 0 16,21 0-16,1 22 0,-22-22 0,21 0 15,1 0-15,-22 0 0,21 21 0,-21-21 16,0 0-16,-42 0 47,0-21-47</inkml:trace>
  <inkml:trace contextRef="#ctx0" brushRef="#br1" timeOffset="158988.24">22500 11578 0,'0'0'15,"0"-21"-15,21 0 0,-21 0 16,0 42 15,0 0-31,0 0 0,0 0 0,-21 1 16,0-1-16,0 21 0,0-21 16,-1 0-16,1 22 0,-21-22 0,21 0 15,0 0-15,-22 0 0,22 1 16,0-1-16,0 0 0,0 0 0,-1 0 15,1-21-15,21 21 16,21-42 15,1 21-31,-1 0 16,0 0-16,21 0 16,-21 0-16,1 0 0,-1 0 0,0 0 15,21 0-15,-21 0 0,1 0 16,-1 0-16,0 0 0,0 0 0,0 0 15,0 0-15,1 0 0,-1 0 0,0-21 32,0 0-17,-21 0-15,0 0 16,21 21-16</inkml:trace>
  <inkml:trace contextRef="#ctx0" brushRef="#br1" timeOffset="159285.16">23177 11367 0,'0'21'32,"0"21"-32,0-21 0,-21 0 15,0 22-15,-21-1 0,21 0 0,-1 1 16,1-22-16,-21 21 0,21 1 15,-22 20-15,22-21 0,-21 1 16,0-1-16,20-21 0,-20 22 0,21-1 16,0-21-16,0 0 0,-1 22 15,1-22-15,0-21 0,21 21 0,-21 0 16,42-21 15,0-21-31,0 0 0,1 0 16,20-1-16</inkml:trace>
  <inkml:trace contextRef="#ctx0" brushRef="#br1" timeOffset="159524.97">23304 11748 0,'0'63'16,"0"-42"-16,-21 22 0,21-22 15,-21 0-15,21 0 0,-21 21 0,21-20 16,0-1-16,-21 0 0,21 0 0,-21-21 16,21 21-16,-22 0 0,22-42 47,0 0-32,0 0-15,0 0 0</inkml:trace>
  <inkml:trace contextRef="#ctx0" brushRef="#br1" timeOffset="159700.92">23326 11578 0,'21'0'62,"-21"21"-62,21-21 16,0 0-16,0 22 16</inkml:trace>
  <inkml:trace contextRef="#ctx0" brushRef="#br1" timeOffset="160552">23855 11790 0,'0'0'0,"0"-21"0,0 0 16,0-1-16,-21 22 16,-1-21-16,1 21 0,0 0 15,0 0-15,0 0 0,0 0 16,-1 0-16,1 21 0,0-21 0,-21 22 15,21-1-15,-1 0 0,1 21 0,0-21 16,0 1-16,21 20 0,0-21 16,-21 0-16,21 22 0,0-22 0,0 0 15,0 0-15,0 0 0,0 0 16,21-21 0,0 0-1,0 0-15,0 0 16,1 0-1,-22-21 17,21 21 15,0 0 46,0 0-93,0 0 16,0 0-16,1 0 16,-1-21-16,0 21 0,0 0 15,0-21-15,0 21 0,1-21 0,-1 0 16,0 21-16,0-22 0,-21 1 15,21 0-15,0 0 0,1 0 0,-1 0 16,-21-22-16,0 22 0,21-21 0,-21 21 16,21-22-16,-21 22 0,0-21 15,0 21-15,0-22 0,0 22 16,0 0-16,0 0 0,0 0 0,0-1 16,0 1-16,0 42 31,0 22-31,0-22 15,0 0-15,0 21 0,-21 1 0,21-22 16,0 21-16,-21 1 0,21-1 0,-21 0 16,-1 1-16,22-22 0,0 21 15,0-21-15,0 22 0,0-22 0,0 0 16,0 0-16,0 0 0,0 0 16,22-21-1,-1 0 1,0 0-16,0 0 0,-21-21 15,21 0-15</inkml:trace>
  <inkml:trace contextRef="#ctx0" brushRef="#br1" timeOffset="160980.76">24469 11578 0,'0'21'15,"0"1"1,21-1 0,0-21-16,0 21 15,0-21-15,0 21 0,1-21 16,-1 0-16,0 0 0,0 0 0,0 0 16,0 0-16,22 0 0,-22 0 15,21 0-15,-21 0 0,1 0 0,-1 0 16,0 0-16,0 0 0,0 0 15,-42 21 1,0-21 0,0 21-16,0 1 0,-22-22 15,22 21-15,-21 0 0,-1 0 0,22 21 16,-21-20-16,0-1 0,20 21 16,-20-21-16,21 22 0,0-22 15,0 0-15,-1 0 0,1 0 0,0 0 16,21 1-16,-21-22 0,21 21 0,-21-21 62,0 0-62</inkml:trace>
  <inkml:trace contextRef="#ctx0" brushRef="#br1" timeOffset="162176.21">16997 12996 0,'0'0'16,"21"-21"-1,0 21-15,-21-21 0,-21 21 47,0 0-47,0 0 0,-1 0 16,1 21-16,0 0 0,-21 1 15,21-22-15,-22 21 0,22 0 0,-21 0 16,-1 0-16,1-21 0,21 21 16,-21 1-16,20-1 0,-20-21 0,21 21 15,0-21-15,0 0 16,21 21-16,-22-21 0,44 0 47,-1 0-32,0 0-15,0 0 0,0 21 0,22 0 16,-22-21-16,0 22 0,21-22 16,-21 21-16,1 0 0,20-21 0,-21 21 15,0-21-15,0 0 0,1 21 0,-1-21 16,0 0-16,0 0 0,0 0 16,0 0-16,1 0 15,-1 0 1,0 0-1,-21-21-15</inkml:trace>
  <inkml:trace contextRef="#ctx0" brushRef="#br1" timeOffset="162656.67">17230 13060 0,'0'42'31,"0"-21"-31,0 1 0,0-1 0,0 0 16,0 0-16,0 0 0,0 0 16,0 1-16,0-1 0,0 0 0,0 0 15,0 0-15,0 0 0,0 1 16,0-1 0,-22-21-1,22-21 1,0-1-1,0 1-15,0 0 0,0 0 16,0 0-16,22 0 0,-22-1 16,0 1-16,21 0 0,0-21 0,0 21 15,0-1-15,0 1 0,1 0 0,-1 0 16,0 0-16,21 21 0,-21 0 16,1 0-16,-1 0 0,0 0 0,0 21 15,0 0-15,0 0 0,1 0 16,-22 1-16,0-1 0,0 0 15,0 21-15,0-21 0,0 1 0,0-1 16,0 0-16,0 0 0,0 0 16,0 0-16,0 1 0,-22-1 15,44-21 32,-1-21-47,0 21 0,-21-22 16</inkml:trace>
  <inkml:trace contextRef="#ctx0" brushRef="#br1" timeOffset="163168.38">18224 13018 0,'0'-22'0,"0"44"0,-21-65 15,0 43 1,0 0-16,0 0 0,0 0 16,-1 21-16,1 1 0,0-1 15,0 0-15,0 0 0,0 0 0,-1 22 16,1-22-16,21 21 0,-21-21 0,0 0 16,21 22-16,-21-22 15,21 0-15,0 0 0,0 0 16,0 1-16,21-22 15,0 0-15,0 0 16,0 0-16,1 0 0,-1 0 0,0-22 16,0 1-16,0 21 0,0-21 0,1 0 15,-1 0-15,0 0 0,-21-1 16,21 1-16,0 0 0,-21 0 0,21 0 16,-21 0-16,0-1 0,0 1 15,0 0-15,0 42 31,0 0-31,0 1 0,0-1 16,-21 0-16,21 0 0,0 0 0,0 0 16,0 1-16,0-1 0,0 0 0,0 0 15,0 0-15,0 0 0,0 1 16,21-1-16,1-21 16,-1 0-16,0 0 0,0 0 0,0 0 15,0 0-15,1 0 0,-1-21 16,0 21-16,0-22 0,0 1 0</inkml:trace>
  <inkml:trace contextRef="#ctx0" brushRef="#br1" timeOffset="163829">18584 13102 0,'0'-21'16,"0"85"-16,0-107 0,0 43 16,0 21-1,0 1-15,0-1 0,0 0 16,0 0-16,0 0 0,0 0 0,0 22 15,0-22-15,-21 0 0,21 0 0,0 0 16,0 1-16,0-1 16,0 0-16,0-42 47,0 0-32,0-1-15,0 1 0,0 0 16,0 0-16,0 0 0,0 0 15,0-22-15,0 22 0,21 0 0,0 0 16,1 0-16,-22-1 0,21 1 16,0 0-16,0 0 0,0 21 0,0 0 15,1 0-15,-1 0 0,0 0 0,0 21 16,-21 0-16,21 0 0,0 1 16,1-1-16,-22 21 0,0-21 0,21 0 15,-21 22-15,0-22 0,0 0 16,0 0-16,0 0 0,0 1 15,0-1-15,0 0 0,0 0 16,-21-21 0,21-21-1,0 0 1,0 0-16,0-1 0,21 1 16,0-21-16,-21 21 0,21 0 15,0-1-15,0-20 0,1 21 0,-1-21 16,0 20-16,0 1 0,0 0 15,0 21-15,1 0 0,-1 0 16,-21 21 0,0 0-16,21 1 0,-21-1 15,0 0-15,0 0 0,0 0 0,0 0 16,0 22-16,0-22 0,0 0 16,0 0-16,0 0 0,0 1 15,21-22 1,0 0-1,0 0 1,-21-22-16,22 1 0,-1 21 0,0-21 16</inkml:trace>
  <inkml:trace contextRef="#ctx0" brushRef="#br1" timeOffset="164204.23">19410 13208 0,'63'0'31,"-42"0"-31,1 0 0,-1 0 16,0 0-16,0 0 0,0 0 0,22 0 15,-22 0-15,21 0 16,-21-21-16,0 21 0,1 0 0,-1-21 0,0 21 16,-21-21-16,0-1 0,0 1 15,0 0 1,-21 21-16,0-21 15,-1 21-15,1 0 0,0 0 0,0 0 16,0 0-16,0 21 0,-1 0 16,1 0-16,0 1 0,0-1 0,0 0 15,21 21-15,0-21 0,-21 1 16,21-1-16,0 21 0,0-21 0,0 0 16,0 1-16,21-1 0,0-21 15,0 21-15,0-21 16,0 0-16,1 0 0,-1 0 0,0 0 15,21 0-15,-21 0 0,1-21 16,-1 0-16,21 21 0,-21-22 16,0 1-16</inkml:trace>
  <inkml:trace contextRef="#ctx0" brushRef="#br1" timeOffset="164601">20214 12933 0,'-21'0'15,"21"21"17,0 0-17,21 0 1,0-21-16,0 0 0,1 22 16,-1-22-16,0 0 0,0 0 0,21 0 15,-20 0-15,-1 0 0,21 0 16,0 0-16,-20 0 0,20 0 0,-21 0 15,0 0-15,0 0 0,-21 21 16,0 0 0,-21 0-16,0-21 0,0 21 15,0 0-15,0 1 0,-22-1 16,22 0-16,0 0 0,-21 0 0,20 0 16,1 1-16,0-1 0,-21 0 0,21-21 15,21 21-15,-22 0 16,1 0-16,0-21 0,21 22 0,-21-22 15,21 21-15,21-21 47,-21-21-47,21 21 0</inkml:trace>
  <inkml:trace contextRef="#ctx0" brushRef="#br1" timeOffset="165016.51">21103 12912 0,'0'0'0,"0"21"32,-21 0-32,21 0 15,-21 0-15,21 1 0,-21-1 16,-1 0-16,22 0 0,-21 0 0,0 0 15,0 1-15,0-22 0,0 21 0,-1 0 16,1 0-16,0-21 0,0 21 16,0-21-16,0 0 0,-1 0 0,44 0 47,-1 0-32,0 0-15,0 0 0,0 21 0,0-21 16,1 22-16,-1-22 15,0 21-15,0-21 0,0 21 16,0-21-16,1 0 0,-22 21 16,21-21-16,0 0 15,0 0-15,-21-21 47</inkml:trace>
  <inkml:trace contextRef="#ctx0" brushRef="#br1" timeOffset="165473.25">21675 12891 0,'0'21'31,"21"0"-15,0 0-16,0 21 0,-21-20 16,21-1-16,0 0 0,1 21 0,-1-21 15,0 1-15,0-1 0,0 0 16,0 0-16,-21 0 0,22-21 15,-22 21-15,0-42 47</inkml:trace>
  <inkml:trace contextRef="#ctx0" brushRef="#br1" timeOffset="165722.1">22034 12869 0,'0'0'0,"0"22"16,-21-1-16,0 0 0,0 0 15,0 0-15,0 0 0,-1 22 16,-20-22-16,21 0 0,0 0 0,-22 0 16,22 1-16,0-1 0,0 0 0,0 0 15,0 0-15,-1-21 0,22 21 16,-21-21-16,21 22 0,21-22 47,1 0-47,-1-22 0,0 1 15</inkml:trace>
  <inkml:trace contextRef="#ctx0" brushRef="#br1" timeOffset="166188.84">22331 12827 0,'-21'21'15,"21"0"1,0 1-16,-22-1 0,22 0 0,-21 21 16,21-21-16,-21 1 0,21-1 15,0 0-15,0 0 0,0 0 0,0 0 16,0 1-16,21-1 15,0-21 1,1 0-16,-1 0 0,0 0 0,0 0 16,21 0-16,-20-21 0,-1 21 15,0-22-15,21 22 0,-21-21 0,1 0 16,-1 0-16,21 0 0,-21 21 0,0-21 16,-21-1-16,22 1 0,-22 0 15,0 0-15,21 21 0,-42 0 31,-1 21-31,1 0 16,0 0-16,21 1 0,-21-1 0,0 21 16,0-21-16,-1 0 0,1 22 15,21-22-15,0 0 0,-21 0 0,0 0 16,21 1-16,0-1 0,0 0 0,0 0 16,21-21 15,0 0-31,0 0 0,1 0 15,-1-21-15,-21 0 0,21 21 16</inkml:trace>
  <inkml:trace contextRef="#ctx0" brushRef="#br1" timeOffset="166764.57">22987 12848 0,'0'21'15,"21"1"1,0-22-16,0 0 0,1 21 16,-1-21-16,0 0 0,0 0 0,0 0 15,22 0-15,-22 0 0,0 0 16,21 0-16,-21 0 0,22 0 16,-22-21-16,0 21 0,0-22 0,0 22 15,1-21-15,-1 21 16,-21-21-16,-21 21 15,-1 0 1,1 0-16,0 21 0,-21 0 0,21 1 16,-1-1-16,1 0 0,-21 21 0,21-21 15,-22 22-15,1-1 0,21-21 16,-21 0-16,20 22 0,-20-22 16,21 0-16,0 0 0,0 0 0,-1 1 15,1-1-15,0-21 0,21 21 16,21-42 15,0 0-31,1-1 16,-1 1-16,0 21 0,0-21 15,-21 0-15,21 0 0,0 0 16,-21-1-16,22 22 0,-1 0 16,-21 22-1,0-1-15,0 0 0,21 0 16,-21 0-16,21-21 0,-21 21 0,0 1 15,0-1-15,21-21 0,-21 21 16,21-21-16,1 21 0,-1-21 16,0 0-1,0 0 1,0 0-16,-21-21 16,21 21-16,-21-21 0,22 0 15</inkml:trace>
  <inkml:trace contextRef="#ctx0" brushRef="#br1" timeOffset="169620.33">24299 12891 0,'0'21'78,"-21"0"-63,0-21-15,0 21 0,0 0 16,-1-21-16,1 21 0,-21 1 0,21-1 16,-22-21-16,22 21 0,-21 0 15,0-21-15,20 21 0,-20 0 0,0-21 16,21 0-16,-1 22 0,1-22 0,0 0 15,0 0-15,42 0 63,0 0-63,0 21 0,1-21 0,-1 21 16,21 0-16,-21-21 15,0 21-15,1 0 0,20-21 0,-21 22 16,0-1-16,0-21 0,22 21 15,-22-21-15,0 0 0,0 0 0,0 21 16,1-21-16,-1 0 0,0 0 16,0 0-16,0-21 15,0 0 1,1 0-16,-22-1 0</inkml:trace>
  <inkml:trace contextRef="#ctx0" brushRef="#br1" timeOffset="169913.16">24913 12615 0,'-42'64'31,"21"-22"-31,-1 1 0,1 20 0,-21-21 16,21 22-16,-22-22 0,22 22 0,-21-22 15,0 22-15,-1-22 0,22 0 16,-21 1-16,21-22 0,-22 21 0,22 0 16,0-20-16,0-1 0,0 0 15,21 0-15,0 0 0,-22-21 16,22 21-16,22-21 31,-1-21-31,0 0 0,0 21 16,0-21-16,0 0 0</inkml:trace>
  <inkml:trace contextRef="#ctx0" brushRef="#br1" timeOffset="170372.9">24850 13060 0,'0'21'31,"-22"0"-31,22 0 0,-21-21 16,0 22-16,21-1 0,-21 0 0,21 0 15,0 0-15,-21 0 0,21 1 16,-21-1-16,21 0 0,-22 0 0,22 0 16,-21-21-1,21-21 32,0 0-47,21 0 0,-21 0 16,22-1-16,-1 1 0,-21-21 0,21 21 15,0 0-15,0-1 0,0-20 16,22 21-16,-22 0 0,0 21 16,0-21-16,0 21 0,1 0 15,-1 0-15,0 0 0,0 21 0,0 0 16,-21 0-16,0 0 0,0 0 16,0 22-16,0-22 0,0 0 15,0 0-15,0 0 0,0 1 0,-21-22 16,21 21-16,0 0 0,-21-21 15,21 21-15,-21-21 16,42 0 15,0-21-31,0 0 16,0 0-16,1-1 16</inkml:trace>
  <inkml:trace contextRef="#ctx0" brushRef="#br1" timeOffset="171449.28">25485 12996 0,'-64'43'0,"128"-86"0,-64 22 15,-22 21 1,1 0-16,0 0 16,0 21-16,0 1 0,0-1 15,-1 0-15,-20 0 0,21 0 0,0 22 16,0-22-16,-1 0 15,1 0-15,0 21 0,21-20 0,0-1 16,0 0-16,0 0 0,21-21 31,0 0-31,1 0 0,-1 0 16,0 0-16,0-21 0,0 21 0,0-21 16,1 0-16,-1-1 15,0 1-15,-21 0 0,0 0 0,21 0 16,-21 0-16,21-22 0,-21 22 15,0 0-15,0 0 0,0 0 16,0 42 0,0 0-1,0 0-15,0 0 0,0 0 0,0 1 16,0-1-16,0 0 0,0 0 16,0 0-16,0 0 0,0 1 15,21-22 1,1 0-16,-1 0 15,0 0-15,0 0 0,0 0 16,0-22-16,1 1 16,-1 0-16,-21 0 0,0 0 15,21 0-15,-21-1 0,21 1 16,-21 0-16,0 0 0,21 21 0,-21-21 16,0 42 15,-21-21-31,21 21 0,-21 0 0,0 0 15,21 1-15,0-1 0,0 0 0,-21 0 16,21 0-16,-22 0 0,22 1 16,0-1-16,0 0 15,0-42 32,0 0-47,0-1 16,0 1-16,0 0 0,22 0 15,-1 0-15,-21 0 0,21-1 16,0 1-16,0 0 0,-21 0 16,21 0-16,1 21 0,-1 0 15,0 0-15,-21 21 16,0 0-16,0 0 16,0 0-16,0 1 0,0-1 0,0 0 15,0 0-15,0 0 0,0 0 16,0 1-16,0-1 0,21-42 62,0-1-62,0 1 16,1 0-16,-22 0 0,21 0 16,0 0-16,0-1 0,0 1 0,0 0 15,22 0-15,-22 0 0,-21 0 16,21-1-16,0 22 0,0 0 15,-21 22 1,0-1-16,0 0 0,0 0 16,0 0-16,0 0 0,-21 1 0,21-1 15,-21 0-15,21 0 16,0 0-16,0 0 16,0-42 30,21 21-46,-21-21 16,21 21-16,1-21 0</inkml:trace>
  <inkml:trace contextRef="#ctx0" brushRef="#br1" timeOffset="171744.81">26289 13102 0,'21'0'31,"-63"0"-31,63 0 0,0-21 0,0 21 0,-21-21 15,21 21-15,-21-21 16,0 0-16,0-1 16,0 1-16,-21 21 47,0 21-47,0 1 0,0-1 0,0 0 15,21 0-15,0 21 0,-22-20 16,22-1-16,0 0 0,0 0 0,0 0 15,0 0-15,0 1 16,22-22 0,-1 0-1,0 0-15,0 0 16,0 0-16,0-22 0</inkml:trace>
  <inkml:trace contextRef="#ctx0" brushRef="#br1" timeOffset="172144.58">26628 12742 0,'-22'0'15,"44"0"-15,-44 22 16,22-1 0,0 0-16,0 0 0,0 0 15,22 0-15,-22 1 0,21-22 16,0 21-16,21 0 0,-21-21 15,22 21-15,-22-21 0,21 0 0,1 21 16,-22-21-16,21 0 0,-21 0 0,0 0 16,1 0-16,-1 0 0,-21 21 31,-21-21-31,-1 22 16,1-1-16,0-21 0,-21 21 15,-1 0-15,1 0 0,0 0 0,-1 1 16,1 20-16,0-21 0,-1 0 15,1 0-15,0 1 0,21-1 0,-22 0 16,22 0-16,0 0 0,0-21 0,0 21 16,-1-21-16,22 22 15,-21-22-15,0 0 32,0 0-17</inkml:trace>
  <inkml:trace contextRef="#ctx0" brushRef="#br1" timeOffset="173348.59">17928 13949 0,'0'0'16,"0"-21"-1,0 42 48,0 0-48,0 0 1,0 0 0</inkml:trace>
  <inkml:trace contextRef="#ctx0" brushRef="#br1" timeOffset="173524.49">17907 14118 0,'0'21'16,"21"-84"-16,-42 148 0,21-128 0,0 107 16,-21-64-16,21 21 31</inkml:trace>
  <inkml:trace contextRef="#ctx0" brushRef="#br1" timeOffset="173712.38">17886 14245 0,'0'21'15,"0"1"1,0-1-16,0 0 15,0 0 1,0 0-16,0 0 16,0 1-16</inkml:trace>
  <inkml:trace contextRef="#ctx0" brushRef="#br1" timeOffset="173893.28">17843 14520 0,'43'0'0,"-86"-21"0,43 42 0,-21-63 16,21 21 0,0 0-1,-21 21 17,21 21-17</inkml:trace>
  <inkml:trace contextRef="#ctx0" brushRef="#br1" timeOffset="175031.82">15769 15092 0,'0'-42'31,"0"20"-15,0 44 15,-21-1-15,21 0-16,-21 0 15,21 0-15,-21 0 0,-1 1 0,1-1 16,0 21-16,0-21 16,-21 0-16,20 22 0,-20-22 0,0 0 15,-1 0-15,1 0 0,0 22 0,21-43 16,-22 21-16,1 0 0,21 0 16,0-21-16,-1 0 0,1 21 0,0-21 15,21-21 16,21 21-31,0 0 16,1 0-16,-1 0 0,0 0 16,0 0-16,0 0 0,0 0 0,1 21 15,20-21-15,-21 22 0,0-1 16,22-21-16,-22 21 0,0-21 16,0 21-16,21-21 0,-20 0 0,-1 21 15,0-21-15,0 0 0,0 0 16,0 21-16,1-21 31,-22-21 32,21 0-48</inkml:trace>
  <inkml:trace contextRef="#ctx0" brushRef="#br1" timeOffset="175936.17">16065 15304 0,'0'0'0,"0"-43"31,0 22-31,0 0 16,-21 42-1,0 0-15,0 0 0,21 1 16,0-1-16,-21 21 0,0-21 0,-1 22 16,22-22-16,-21 21 0,0-21 15,0 22-15,21-22 0,-21 0 0,21 0 16,-21 0-16,21 0 15,0 1-15,21-44 32,0 1-17,0 21-15,0-21 0,-21 0 0,21 0 16,1 0-16,-1-1 0,-21 1 0,21 0 16,0 0-16,-21 0 0,21 0 15,-21-1-15,21 22 0,1 0 16,-1 0-16,-21 22 15,0-1-15,0 0 0,21 0 0,-21 0 16,21 0-16,-21 22 0,21-22 16,-21 0-16,0 0 0,21 0 15,1 1-15,-22-1 0,21-21 0,0 21 16,0-21-16,0 0 0,0 0 16,1 0-16,-1 0 0,0 0 15,0-21-15,0 21 0,0-21 0,1-1 16,-1 1-16,0 0 0,0 0 0,-21 0 15,0 0-15,0-22 0,0 22 16,0-21-16,0 21 0,0-22 0,0 22 16,0-21-16,-21 21 0,21-1 15,-21 1-15,0 21 0,-1 0 16,22 21 0,-21 1-16,21-1 15,0 0-15,0 0 0,0 0 16,0 0-16,0 1 0,21-1 15,1 0-15,-1-21 16</inkml:trace>
  <inkml:trace contextRef="#ctx0" brushRef="#br1" timeOffset="177611.98">16235 15198 0,'21'-21'31,"0"-1"-31,0 22 0,0 0 16,1-21-16,-1 21 15,0 0-15,0 0 16,0-21-16,0 21 0,1 0 15,-1 0 1,-42 0 31,-1 0-31,1 0-16,0 0 0,0 0 15,0 0 1,0 0-16,21 21 0,-22-21 0,1 21 15,0 1-15,0-1 0,21 21 0,-21-21 16,0 22-16,21-22 16,0 21-16,0-21 0,0 22 0,0-22 15,0 0-15,0 0 0,0 0 16,0 0-16,0 1 0,0-1 0,0 0 16,21-21-16,0 0 0,0 0 15,0 0-15,0 0 16,1 0-16,20 0 0,-21-21 0,0 0 15,0 21-15,1-22 0,20 1 16,-21 0-16,0 0 0,0 0 0,1 0 16,-1-1-16,-21 1 0,21 0 15,-21 0-15,0 0 16,0 42 15,0 0-31,0 0 0,0 0 0,0 1 16,0-1-16,-21 0 0,21 21 0,0-21 15,0 22-15,0-22 0,0 21 16,0 1-16,0-1 0,0 0 0,0 1 16,0-1-16,0 0 0,0 1 0,0-1 15,0 0-15,0 1 0,-21-1 16,21 0-16,0-21 0,0 1 0,-22-1 16,22 0-16,-21 0 0,0 0 15,0-21 1,0 0-16,0 0 0,-1 0 15,1-21-15,21 0 0,-21 21 16,0-21-16,0 0 0,21-1 0,0 1 16,-21 0-16,21 0 0,0-21 0,0 20 15,0-20-15,0 21 0,0-21 16,21 20-16</inkml:trace>
  <inkml:trace contextRef="#ctx0" brushRef="#br1" timeOffset="177860.63">16870 15198 0,'0'0'15,"21"21"1,-21 0-16,0 0 0,0 0 16,0 1-16,0-1 0,0 0 0,0 21 15,0-21-15,0 1 0,0-1 16,0 0-16,0 0 0,-21 0 15,0 0-15,21-42 47,0 0-47</inkml:trace>
  <inkml:trace contextRef="#ctx0" brushRef="#br1" timeOffset="178028.54">16849 15050 0,'0'-43'16,"0"191"0,0-253-16,0 83 31,0 44-15,21-1-1,0-21-15,0 21 16</inkml:trace>
  <inkml:trace contextRef="#ctx0" brushRef="#br1" timeOffset="178408.32">17145 15261 0,'0'21'31,"0"1"-31,21-1 16,0-21-16,-21 21 0,21 0 0,1 21 16,-22-20-16,0-1 0,0 0 15,21 0-15,-21 0 0,0 0 0,0 1 16,0-1-16,0 0 0,0 0 16,0 0-16,0-42 31,0 0-16,21 21-15,-21-21 0,0 0 0,0-1 16,21 1-16,-21-21 0,21 21 16,-21 0-16,0-22 0,0 22 0,21-21 15,-21 21-15,22-1 0,-22-20 16,0 21-16,0 0 0,21 0 16,0 21-1,-21 21-15,21 0 16</inkml:trace>
  <inkml:trace contextRef="#ctx0" brushRef="#br1" timeOffset="178728.14">17568 15558 0,'43'-43'15,"-22"22"1,0 0-16,-21 0 0,21 0 15,0-22-15,-21 22 0,21-21 0,-21-1 16,22 22-16,-22-21 0,0 0 0,0-1 16,0 22-16,0 0 0,0 0 15,0 0-15,-22 42 32,1 0-32,21 0 0,-21 21 0,21 1 15,0-1-15,0-21 0,0 22 0,0-1 16,0 0-16,0 1 0,0-22 15,0 21-15,0-21 0,0 0 16,0 1-16,0-1 0,21-21 0,0 21 16,1-21-16,-1 0 15,0 0-15,0 0 0,0 0 0</inkml:trace>
  <inkml:trace contextRef="#ctx0" brushRef="#br1" timeOffset="179365.23">18351 15113 0,'0'0'0,"0"-21"0,-21 0 15,0 21 1,0 0-16,0 0 0,0 21 16,21 0-16,-22-21 0,22 42 0,0-20 15,-21 20-15,0-21 0,0 21 16,21 1-16,0-1 0,-21-21 0,21 22 15,-21-1-15,21-21 0,-22 21 16,22-20-16,0 20 0,0-21 0,0 0 16,0 0-16,22-21 0,-1 0 15,0 0-15,21 0 16,-21 0-16,1 0 0,-1 0 0,0 0 16,0-21-16,0 21 0,0-21 0,1 0 15,-22 0 1,21 0-16,-21-1 0,0 1 15,-21 21 17,-1 0-1,1 0 31,0 0 110,0 0-156,21-21-16</inkml:trace>
  <inkml:trace contextRef="#ctx0" brushRef="#br1" timeOffset="180368.65">18119 15261 0,'0'0'0,"0"-21"16,0 0-16,21 0 0,0 0 0,-21-1 16,0 1-16,21 0 0,-21 0 15,21 0-15,-21 0 0,0-1 16,0 1-16,0 0 0,0 0 15,0 0-15,0 0 16,-21 21-16,0 0 0,0 0 16,0 0-16,-1 21 0,1 0 15,0 0-15,0 21 0,21 1 0,0-1 16,-21 0-16,21 22 0,-21-22 0,21 22 16,0-1-16,0 1 0,0-22 15,0 22-15,0-22 0,0 0 0,0 22 16,0-22-16,0 0 0,0 22 15,0-22-15,0 1 0,0-1 0,0 21 16,0-20-16,0-1 0,0 0 16,0 1-16,0-1 0,0 0 15,0-20-15,0 20 0,0-21 0,0 0 16,0 0-16,21-21 16,0 0-16,0 0 15,0 0-15,0-21 0,1 0 0,-1-21 16,0 21-16,0-22 0,21 1 0,-20 21 15,-1-43-15,0 22 0,-21 0 16,0-1-16,0-20 0,0 20 0,0 1 16,0-21-16,-21 20 0,0 22 0,-1-21 15,1 21-15,0-1 0,0 1 16,0 0-16,0 0 0,-1 21 16,22-21-1,22 0 1,-1 21-1,0 0-15,21-22 16,-21 22-16,1 0 0,-1-21 0,0 0 16,21 21-16,-21-21 0,1 21 0,20-21 15,-21 0-15,0 21 0,-21-22 16,21 1-16,-21 0 0,22 21 16,-22-21-16,0 0 15,0 42 16,0 0-31,0 0 16,0 0-16,0 22 0,0-22 0,0 0 16,0 0-16,0 0 0,0 1 0,21-1 15,-21 0-15,21-21 0,-21 21 16,21-21-16,0 0 16,0 0-1,1-21-15,-1 0 16,0 0-16,-21-1 0,0 1 15,21 0-15,0-21 0,-21 21 16,0-1-16,21 1 0,1 0 0,-22 0 16,0 0-16,0 42 31,0 0-31,0 0 0,0 0 0,0 1 16,0 20-16,0-21 0,0 0 15,0 0-15,0 1 0,0-1 0,0 0 16,0 0-16,0 0 0,0 0 15,0-42 32,0 0-31,0 0-16,0 0 0,0 0 0</inkml:trace>
  <inkml:trace contextRef="#ctx0" brushRef="#br1" timeOffset="180548.22">18817 15113 0,'0'85'0,"0"-170"0,0 106 63,21-21-63,-21 21 15,21-21-15,-21 22 16,0-1-16,22 0 15</inkml:trace>
  <inkml:trace contextRef="#ctx0" brushRef="#br1" timeOffset="181472.81">18986 15473 0,'-42'-64'0,"106"128"0,-86-64 0,65 0 15,-22 0-15,0-21 16,-21 0-16,21 21 0,0-22 15,1 1-15,-1 0 0,-21 0 16,0 0 0,0 0-16,0-1 0,-21 44 31,-1-1-15,22 0-16,-21 0 0,21 0 0,0 22 15,0-22-15,0 0 0,0 0 16,0 21-16,0-20 0,0-1 0,0 0 15,0 0-15,21-21 16,1 0-16,-1 0 16,0 0-16,0 0 0,0 0 15,0 0-15,1 0 0,-1-21 0,0 0 0,21 21 16,-42-21-16,21-1 16,1 1-16,-1 0 0,-21 0 0,21 0 15,-21 0-15,0-1 0,0 1 0,0 0 16,0 0-16,0 42 47,0 0-47,0 0 0,-21 1 0,21-1 15,-21 0-15,21 0 0,0 0 16,0 0-16,0 1 0,0-1 16,0-42 30,0-1-46,21 22 16,-21-21-16,21 0 0,-21 0 0,21 0 16,0-22-16,-21 22 0,21 0 15,1 0-15,-22-21 0,21 20 0,0 22 16,0-21-16,0 21 16,-21 21-16,0 1 0,0-1 15,0 0-15,0 21 0,0-21 0,0 1 16,0-1-16,0 21 0,0-21 15,0 0-15,21 1 0,1-1 16,-22 0-16,21-21 0,0 0 16,0 0-16,0 0 0,0 0 15,1 0-15,-1 0 0,0 0 0,0-21 16,0 21-16,0-21 0,1-1 16,-1 1-16,0 0 0,0 0 0,0 0 15,-21-22-15,21 1 0,-21 0 0,22-1 16,-22-20-16,21 21 0,-21-1 15,0 1-15,0 0 0,0-1 0,0 1 16,0 21-16,0 0 16,-21 21-16,-1 21 15,1 0-15,0 0 0,21 21 16,-21 1-16,21-1 0,-21 0 16,21 1-16,0-1 0,0 0 0,0 1 15,0-1-15,0 0 0,0-20 16,0 20-16,0-21 0,0 0 0,21 0 15,0 1-15,-21-1 0,21 0 0,0-21 16,1 0-16,-1 0 16,0 0-16,0 0 15,0-21-15</inkml:trace>
  <inkml:trace contextRef="#ctx0" brushRef="#br1" timeOffset="182000.51">20595 14880 0,'0'0'16,"0"21"15,0 1-31,0-1 0,0 0 16,21 0-16,0 0 0,1 0 15,-1-21-15,21 22 0,-21-1 0,0-21 16,22 21-16,-1 0 0,-21-21 15,0 0-15,22 0 0,-22 0 0,0 21 16,0-21-16,0 0 0,1 0 16,-22 21-1,0 1-15,0-1 16,-22-21-16,-20 21 0,21 0 0,-21 21 16,20-20-16,-20-1 0,0 0 15,-1 0-15,-20 0 0,21 22 16,-1-22-16,1 0 0,0 0 0,-1 0 15,22-21-15,0 21 0,0 1 0,0-22 16,21 21-16,21-21 31,0 0-31,21 0 0,-21 0 16,22-21-16,-1 21 0,-21-22 0,22 1 16</inkml:trace>
  <inkml:trace contextRef="#ctx0" brushRef="#br1" timeOffset="182608.16">21526 14986 0,'-42'106'31,"21"-64"-31,21-21 0,-21 22 15,0-1-15,21-21 16,-22 22-16,22-22 0,0 0 0,-21 21 16,0-21-16,21 1 0,-21-1 0,21 0 15,0 0-15,0-42 47,0 0-31,0 0-16,0-1 0,21 1 0,-21 0 15,21 0-15,-21-21 0,0 20 16,21-20-16,-21 0 0,22 21 0,-1-22 16,0 22-16,0-21 0,0 21 0,0-1 15,1 1-15,-1 0 16,0 21-16,0 0 0,0 0 0,22 21 16,-22 0-16,0 1 0,0 20 15,0-21-15,0 21 0,1 1 0,-1-1 16,-21 0-16,0-20 0,21 20 0,0-21 15,-21 0-15,0 0 0,0 1 16,21-1-16,0-21 16,-21-21-1,22-1-15,-22 1 16,21 0-16,-21 0 0,0 0 0,0 0 16,21-22-16,0 1 0,-21 21 15,21-22-15,0 1 0,-21 0 16,22 21-16,-1-22 0,0 22 0,-21 0 15,21 0-15,0 21 0,0 0 16,1 0 0,-22 21-1,0 0-15,0 0 0,0 0 16</inkml:trace>
  <inkml:trace contextRef="#ctx0" brushRef="#br1" timeOffset="182963.96">22394 15198 0,'-63'63'16,"63"-42"-16,0 22 0,-21-22 16,21 0-16,0 0 0,-22 0 0,22 1 15,0-1-15,0 0 16,0 0-16,22-21 15,-1 0-15,0 0 0,0 0 0,0 0 16,0 0-16,1-21 0,-1 21 16,0-21-16,0 0 0,0-1 0,0 1 15,-21 0-15,0 0 0,0-21 16,0 20-16,0-20 0,0 0 16,0 21-16,-21-1 0,21 1 0,-21 0 15,0 0-15,0 21 0,-22 0 16,22 0-16,0 0 0,0 0 0,0 0 15,0 21-15,-1 0 0,1 0 16,21 1-16,-21-1 0,21 0 16</inkml:trace>
  <inkml:trace contextRef="#ctx0" brushRef="#br1" timeOffset="183480.38">23537 14944 0,'0'0'0,"0"-21"15,-21 21 1,21 21 0,-21 0-16,21 0 15,-21 0-15,0 0 0,-1 1 0,22-1 16,-21 0-16,0 0 0,0 21 0,0-20 16,-22-1-16,22 0 0,0 0 15,-21-21-15,21 21 0,-22 0 0,22-21 16,0 0-16,0 22 0,0-22 15,-1 0-15,44 0 32,-1 0-32,0 0 15,0 0-15,0 21 0,0-21 0,1 21 16,-1-21-16,0 21 0,21 0 16,-21-21-16,1 21 0,-1 1 0,0-22 15,0 21-15,0-21 0,0 0 0,1 21 16,-1-21-16,0 0 0,0 0 15,0 0-15,0 0 0,1 0 0,-1 0 16,0 0 0,0-21-16,0 0 15,-21-1-15,21 1 0</inkml:trace>
  <inkml:trace contextRef="#ctx0" brushRef="#br1" timeOffset="183741.23">24215 14753 0,'0'0'0,"-22"21"15,1 1 1,0 20-16,0-21 0,-21 21 0,20 1 16,-20 20-16,21-20 0,-21 20 15,20 1-15,-20-22 0,0 21 0,21-20 16,-22 20-16,1-20 0,21-1 0,-22 0 15,22-21-15,0 1 16,0 20-16,0-21 0,0 0 0,21 0 16,0 1-16,21-22 31,0 0-31,0-22 0</inkml:trace>
  <inkml:trace contextRef="#ctx0" brushRef="#br1" timeOffset="184573.32">24680 15367 0,'43'-42'31,"-43"21"-31,0-1 16,0 1-16,0 0 16,0 0-16,0 0 0,0 0 15,-22-1-15,1 22 0,0-21 0,0 21 16,-21 0-16,-1 0 0,22 0 16,-21 0-16,21 21 0,-22-21 0,22 22 15,0-1-15,-21 0 0,20 21 16,22-21-16,-21 1 0,21-1 15,-21 0-15,21 0 0,0 0 0,0 0 16,0 1-16,21-22 16,0 0-16,1 0 0,20 0 15,-21 0-15,0 0 0,22 0 16,-22 0-16,21-22 0,-21 22 0,22-21 16,-22 0-16,0 21 0,0-21 0,0 0 15,-21 0-15,21-1 16,-21 1-16,0 0 0,0 0 15,-21 42 17,21 0-32,0 0 0,0 22 15,0-1-15,0-21 0,0 22 0,0-1 16,0 21-16,0-20 0,0-1 16,0 0-16,0 1 0,0 20 0,0-20 15,0 20-15,-21-21 0,0 1 16,0 20-16,21-20 0,-21-1 0,-1 0 15,1 1-15,0-1 0,-21 0 16,21-21-16,-1 22 0,1-22 0,-21 0 16,21-21-16,0 0 0,-1 0 15,1 0-15,0 0 0,21-21 16,-21 0-16,0 0 0,21-22 0,0 22 16,-21-21-16,21-1 0,0 1 15,0 0-15,0-1 0,0 1 16,0 0-16,0 21 0,21-22 0,0 1 15,0 21-15,0-22 0,0 22 0,1 0 16,20-21-16,-21 21 0</inkml:trace>
  <inkml:trace contextRef="#ctx0" brushRef="#br1" timeOffset="184788.2">25082 15134 0,'0'21'31,"-21"1"-31,21-1 0,-21-21 0,21 21 16,0 0-16,-21 0 15,21 0-15,-21 1 0,21-1 16,-21-21 15,21-21-15</inkml:trace>
  <inkml:trace contextRef="#ctx0" brushRef="#br1" timeOffset="184956.56">24998 15007 0,'0'64'0,"0"-128"0,0 43 16,21 21 46,0 0-62,-21 21 16,21-21-16</inkml:trace>
  <inkml:trace contextRef="#ctx0" brushRef="#br1" timeOffset="185286.49">25231 15092 0,'21'0'16,"-21"21"-16,21 0 0,-21 0 15,0 1-15,21-1 0,-21 0 16,0 0-16,0 0 0,0 0 0,0 22 16,0-22-16,0 0 0,0 0 0,-21-21 15,21 21-15,-21 1 0,21-44 47,0 1-31,0 0-16,0 0 0,0 0 15,21 0-15,0-1 0,-21 1 16,0 0-16,21 0 0,0 0 0,1 0 16,-22-1-16,21 1 0,0 0 15,0 0-15,0 21 0</inkml:trace>
  <inkml:trace contextRef="#ctx0" brushRef="#br1" timeOffset="185632.81">25463 15282 0,'0'0'16,"22"0"-1,-1 0-15,0 0 0,-21-21 0,21 0 16,0 0-16,0 0 0,-21 0 15,22-1-15,-1 1 0,0 0 0,-21 0 16,0 0-16,21-22 0,-21 22 0,0 0 16,0 0-16,0 0 15,-21 42 1,21 0 0,-21 21-16,21-20 0,-21 20 15,21-21-15,-22 21 0,22 1 0,-21-1 16,21-21-16,0 22 0,0-22 15,0 21-15,0-21 0,0 0 16,0 1-16,0-1 0,0 0 16,21-21-1,1 0 1,-1 0-16,0-21 0,-21 0 0,21 21 16,0-22-16</inkml:trace>
  <inkml:trace contextRef="#ctx0" brushRef="#br1" timeOffset="186720.71">26014 14944 0,'21'-21'0,"-42"42"0,63-64 0,-42 22 16,-21 42 15,0-21-31,0 43 16,21-22-16,-22 21 0,1-21 15,0 43-15,21-22 0,-21 1 0,0 20 16,21-21-16,-21 22 0,-1-22 16,1 22-16,21-22 0,-21 22 15,0-22-15,21 0 0,-21 22 0,0-22 16,21 0-16,-22 22 0,1-22 0,21 1 15,0-1-15,0 0 0,-21 1 16,21-22-16,0 21 0,0-21 0,0 0 16,0 1-16,21-22 0,-21 21 15,21-21-15,1 0 0,-1 0 16,0 0-16,21-21 0,-21-1 0,1 1 16,-1 0-16,0 0 0,0 0 15,0-22-15,-21 22 0,0-21 0,21 0 16,-21-1-16,0 1 0,0-22 15,0 22-15,0 0 0,0-22 16,0 22-16,-21 0 0,0-1 0,0 1 16,0 21-16,0 0 0,-1-1 0,1 1 15,21 42 17,21-21-17,1 0-15,-1 0 0,0 0 0,0 0 16,0 0-16,22-21 0,-22 21 0,0-21 15,0 0-15,0 0 0,0 0 16,1-1-16,-1 1 0,0 0 16,-21 0-16,0 0 0,21 0 0,-21-1 15,0 1-15,0 42 32,0 1-17,0-1-15,0 0 0,0 0 0,0 0 16,0 0-16,0 1 0,0-1 15,0 0-15,0 0 0,0 0 16,21-21-16,0 0 16,1 0-16,-1 0 15,0 0-15,0 0 16,0 0-16,-21-21 0,21 0 0,1 21 16,-22-21-16,21 0 0,0-1 15,-21 1-15,0 0 0,21 0 0,0 21 16,-21 21 15,0 0-31,0 0 16,0 1-16,0-1 0,0 0 15,0 0-15,21-21 47,1 0-31,-22-21-1,0 0-15,21 0 0,-21-1 16,21 22-16,-21-21 0,0 0 16,0 42 15,0 0-31,0 1 16,0-1-16,0 0 15,0 0 1,-21-21-16,21-21 62,0 0-62</inkml:trace>
  <inkml:trace contextRef="#ctx0" brushRef="#br1" timeOffset="186916.6">26416 15007 0,'0'-21'16,"0"42"-16,-21-42 0,42 21 78,0 0-62,0 0-16</inkml:trace>
  <inkml:trace contextRef="#ctx0" brushRef="#br1" timeOffset="187241.41">26987 14965 0,'-63'0'16,"42"0"-16,0 0 15,21 21-15,-22-21 0,22 21 16,0 0-16,0 1 16,22-22-16,-1 21 0,0-21 15,0 21-15,0-21 0,0 0 0,1 0 16,-1 21-16,0-21 0,0 0 16,0 0-16,0 0 0,-21 21 15,0 0 1,0 1-16,-21-22 0,0 21 15,0 0-15,-21 0 16,20 0-16,-20 0 0,21 1 0,-21-1 16,20-21-16,-20 21 0,0 0 0,-1 0 15,1 0-15,0-21 0,-22 22 16,22-1-16,-22 0 0</inkml:trace>
  <inkml:trace contextRef="#ctx0" brushRef="#br1" timeOffset="188284.98">16065 16785 0,'0'0'0,"0"-63"31,0 42-31,0 42 32,0 0-17,0 0-15,0 0 0,-21 0 16,0 22-16,0-22 0,-21 0 15,20 21-15,-20-20 0,0 20 0,-1-21 16,1 0-16,21 0 0,-21 1 16,-1-1-16,1 0 0,0-21 0,20 0 15,-20 0-15,21 0 0,0 0 16,21-21 0,21 0-1,0 21-15,0 0 0,22 0 0,-22 0 16,21 0-16,0 0 0,1 0 15,-1 0-15,0 0 0,22 21 0,-22 0 16,1-21-16,-1 0 16,0 21-16,1-21 0,-1 0 0,-21 0 15,0 21-15,0-21 0,1 0 16,-1 0-16,0 21 16,0-21-1,0 0-15,0 0 0,-21-21 16,22 0-16</inkml:trace>
  <inkml:trace contextRef="#ctx0" brushRef="#br1" timeOffset="188560.82">16679 16637 0,'0'42'0,"0"-84"0,0 21 0,0 0 16,0 0-16,-21 21 31,21 21-31,-21 21 0,0-21 15,0 22-15,-1-1 0,1 21 0,0-20 16,-21 20-16,21-20 0,-1 20 16,1-21-16,0 1 0,0 20 0,0-20 15,0-22-15,21 21 0,0 0 16,-22-20-16,22-1 0,-21 0 0,21 0 16,0 0-16,0 0 0,21-21 31,1 0-31,-22-21 0,42 21 15,-21-21-15,0 0 0,0 0 16</inkml:trace>
  <inkml:trace contextRef="#ctx0" brushRef="#br1" timeOffset="189921.05">16933 16870 0,'0'0'0,"0"21"15,21-21 1,1 0 0,-1 0-1,0 0-15,0-21 16,0 0-16,22 21 0,-22-21 0,0-1 16,0 1-16,-21 0 15,0 0-15,0 0 0,0 0 16,0-1-16,-21 22 0,0-21 15,0 21-15,-1 0 0,1 0 16,0 0-16,0 21 0,0 1 0,0-1 16,-1 0-16,1 0 0,0 21 15,21-20-15,0 20 0,0-21 16,0 21-16,0-20 0,0 20 0,0-21 16,0 0-16,0 0 0,21 1 15,0-22-15,1 21 0,-1-21 16,0 0-16,0 0 0,0 0 0,0 0 15,1 0-15,-1 0 0,0 0 16,-21-21 0,-21 21-1,0 0-15,-1 0 0,1 0 16,0 0-16,0 0 0,-21 21 0,20 0 16,1-21-16,0 21 0,21 0 15,-21 0-15,21 1 0,-21-1 16,21 0-16,0 0 15,0 0-15,0 0 0,0 1 16,21-22 0,0 0-16,0 0 0,0 0 0,1 0 15,-1 0-15,0 0 0,21-22 16,-21 22-16,1-21 0,20 0 0,-21 0 16,0 0-16,0 0 0,1-1 15,-1 1-15,0 0 0,0 0 0,-21 0 16,0 0-16,0 42 47,0 0-32,0 0-15,0 0 0,0 0 0,0 1 16,0-1-16,0 0 0,0 0 16,0 0-16,0 0 0,0 1 15,21-44 16,0 22-31,1-21 16,-22 0-16,21 0 0,0 0 16,-21 0-16,21-1 0,0 1 0,-21-21 15,21 21-15,1 0 16,-22-22-16,21 22 0,0 0 16,0 21-1,-21 21-15,21 0 16,-21 0-16,0 1 15,0-1-15,0 0 0,0 0 0,21 0 16,-21 0-16,0 1 0,22-22 0,-22 21 16,0 0-16,21-21 15,0 0-15,0 0 0,0 0 16,0 0-16,1-21 16,-1 0-16,0 21 0,0-22 15,-21 1-15,21 21 0,0-21 16,-21 0-16,22 0 0,-22 0 0,0-1 15,0 1-15,0 0 16,0 42 0,0 0-1,0 1-15,0-1 0,0 0 16,0 0-16,21-21 0,-21 21 0,0 0 16,21-21-16,-21 22 0,21-22 15,0 0-15,0 0 16,1 0-16,-1 0 15,0 0-15,0-22 0,0 1 16,22 21-16,-22-21 0,0 0 16,0 0-16,0 0 0,-21-1 0,0 1 15,21 0-15,-21 0 0,0 0 16,0 0-16,0 42 31,0 0-31,0 0 0,-21 0 16,21 22-16,0-22 0,0 21 0,-21-21 15,0 22-15,21-1 0,-21-21 16,21 21-16,-21 1 0,21-1 0,0 0 16,0 1-16,-22-22 0,22 21 15,-21 1-15,21-1 0,0-21 16,0 21-16,0-20 0,0-1 16,0 0-16,0 0 0,0 0 0,0-42 31,0 0-31,21 0 15</inkml:trace>
  <inkml:trace contextRef="#ctx0" brushRef="#br1" timeOffset="190228.99">18224 17187 0,'-21'-63'16,"42"211"-16,-21-233 0,-21 1 0,21 63 0,0-1 15,0 1 1,21 21-16,1 0 0,-1-21 0,0 21 15,0 0-15,0 0 0,22-21 16,-22 21-16,21 0 0,0 0 0,-20 0 16,20 21-16,0 0 0,-21 0 15,22 1-15,-43-1 0,0 0 0,0 0 16,0 0-16,0 0 0,0 1 0,-21-22 16,-1 21-16,-20 0 0,21 0 15,-21-21-15,20 21 0,-20-21 0,21 0 16,-21 0-16,20 0 0,1 21 15,0-21-15,0 0 0,21-21 32,0 0-32,21 21 15,0-21-15,22 0 0,-22 0 0</inkml:trace>
  <inkml:trace contextRef="#ctx0" brushRef="#br1" timeOffset="190528.09">18838 16658 0,'0'0'0,"0"-21"0,0-21 16,0 21-16,0-1 0,0 1 0,0 0 15,-21 42 17,0 0-32,21 22 0,-21-1 15,21 0-15,0 1 0,0-1 16,-21 22-16,21-22 0,-22 0 0,22 22 15,0-22-15,0 0 0,0 1 0,0-1 16,0-21-16,0 22 0,0-22 16,0 0-16,0 0 0,0 0 0,0 0 15,22-21 1,-1 0-16,0 0 0,0 0 0,-21-21 16,21 21-16,0-21 0,1 0 15,-1 0-15,21 0 0,-21-1 16</inkml:trace>
  <inkml:trace contextRef="#ctx0" brushRef="#br1" timeOffset="191468.98">19092 16912 0,'0'-21'16,"0"0"-1,0 42 1,0 0-16,-21-21 0,21 21 0,-21 22 16,21-22-16,-21 0 0,21 0 0,0 22 15,0-22-15,0 0 0,0 0 16,0 0-16,0 0 0,0 1 15,0-1-15,21-21 0,0 0 16,0 0-16,0 0 0,1 0 16,-1 0-16,21 0 0,-21-21 0,22 21 15,-22-22-15,21 22 0,-21-21 16,0 0-16,-21 0 0,0 0 0,0 0 16,0-1-16,0 1 0,0-21 15,0 21-15,-21 0 0,0-22 0,0 22 16,0 0-16,0 0 0,-1 21 15,1 0-15,0 0 0,0 0 0,21 21 16,-21 0-16,0 0 0,21 0 0,0 1 16,0 20-16,0-21 0,0 0 15,0 0-15,0 1 0,21-1 0,0 0 16,0 0-16,0-21 16,0 0-16,1 0 0,-1 0 0,21 0 15,-21 0-15,22 0 0,-1-21 16,0 21-16,1-21 0,-1 0 0,0 21 15,1-22-15,-1 1 0,-21-21 0,21 21 16,-20 0-16,-1-1 0,0 1 16,0 0-16,0 0 0,-21 0 0,21 21 15,-21 21 1,0 0 0,0 0-16,0 0 0,0 1 0,0-1 15,0 0-15,0 0 0,0 0 16,0 0-16,0 1 0,0-1 15,0 0-15,22 0 0,-1-21 16,0 0-16,0 0 0,21 0 16,-20 0-16,-1 0 0,0 0 0,0 0 15,0 0-15,0-21 0,1 0 0,-1 0 16,-21-1-16,0 1 16,0 0-16,21 0 0,-21-21 0,0 20 15,0 1-15,0 0 0,0 0 16,0 0-16,0 42 31,0 0-31,0 0 0,0 22 16,0-22-16,0 21 0,-21 0 0,21-20 15,0 20-15,0 0 0,0 1 16,0-1-16,0-21 0,0 21 0,0 1 16,0-1-16,0 0 0,0 1 15,0-1-15,0 0 0,0 1 0,0-1 16,0 0-16,0-20 0,0 20 15,0-21-15,0 21 0,0-20 0,0-1 16,-21-21-16,21 21 0,-22-21 16,22-21-1,0 0-15,0-1 16,0 1-16,0-21 0,0 21 16,0-22-16,-21 1 0,21-21 15,0 20-15,0 1 0,0 0 0,0-1 16,0 22-16,0-21 0,0 21 15,0-1-15,0 1 0,21 0 0,1 0 16,-22 0-16,21 21 0,0-21 0,0-1 16,0 1-16,0 21 15</inkml:trace>
  <inkml:trace contextRef="#ctx0" brushRef="#br1" timeOffset="192059.97">20468 17166 0,'0'0'0,"0"21"0,21-21 16,0 0-16,1 0 16,-1 0-16,0 0 0,0 0 15,-21-21-15,21 0 0,0 21 16,1-21-16,-22 0 0,0 0 0,21 21 16,-21-22-16,0 1 0,0 0 15,0 0-15,0 0 0,-21 21 16,-1 0-16,1 0 15,0 0-15,0 0 0,0 0 16,0 21-16,-1 0 0,22 0 16,0 0-16,0 22 0,0-22 15,-21 0-15,21 0 0,0 0 0,0 1 16,21-1-16,-21 0 16,22-21-16,-1 0 0,0 21 0,0-21 15,0 0-15,22 0 0,-22 0 16,0 0-16,21 0 0,-21 0 0,22 0 15,-22-21-15,0 0 0,21 21 16,-20-21-16,-1-1 0,0 22 0,0-21 16,0 0-16,-21 0 0,21 0 15,-21 0-15,0-1 16,0 1-16,0 0 0,0 0 0,0 0 16,-21 21 15,0 21-16,21 0-15,-21-21 0,21 21 16,-21 0-16,21 1 0,-21-1 16,21 0-16,0 0 0,0 0 15,0 0-15,0 1 16,21-1-16,0-21 16,0 0-16,0 0 15,0 0 1,-21-21-16,0-1 15,0 1-15,22 21 0,-22-21 16</inkml:trace>
  <inkml:trace contextRef="#ctx0" brushRef="#br1" timeOffset="194832.2">26818 1693 0,'0'-21'0,"0"-21"16,0 21 0,0 0-16,0-1 15,0 1-15,0 0 0,0 0 16,21 0-16,-21 0 16,0-1-16,0 1 0,0 0 15,0 0 1,0 42 46,0 0-46,0 0-16,0 1 16,0-1-16,0 0 0,0 0 0,0 21 15,-21-20-15,21 20 0,0 0 16,0 1-16,0-1 0,0-21 0,0 21 15,0 1-15,0-1 0,0 0 16,0 1-16,0-22 0,0 21 0,0 1 16,0-1-16,0-21 0,0 21 15,0 1-15,0-1 0,0-21 0,0 22 16,0-1-16,0 0 0,0 1 16,0-1-16,0 0 0,0 1 15,0-1-15,0 0 0,-21 1 0,21-22 16,0 21-16,0-21 0,0 22 15,0-22-15,0 21 0,0-21 0,-21 22 16,21-22-16,0 21 0,0-21 16,0 22-16,-21-22 0,21 21 0,0-21 15,0 22-15,0-1 0,0-21 0,0 21 16,0-20-16,0-1 0,0 21 16,-22-21-16,22 0 0,0 22 0,0-22 15,-21 0-15,21 0 0,0 0 16,0 1-16,0 20 0,0-21 15,0 0-15,0 0 0,0 1 0,0-1 16,0 0-16,0 0 0,0 0 16,0 0-16,0 1 0,0-1 0,0 0 15,0 0-15,0 0 0,0 0 0,0 1 16,0 20-16,0-21 0,0 0 16,0 0-16,0 1 0,0 20 0,0-21 15,0 0-15,0 0 0,0 1 0,0-1 16,0 21-16,0-21 0,0 0 15,0 1-15,0-1 0,0 0 0,0 0 16,0 0-16,0 0 0,0 1 16,0-1-16,0 0 0,0 0 15,0 0-15,0 0 0,0 1 16,0-1-16,0 0 0,0 0 16,0 21-16,0-20 0,0-1 0,0 21 15,0-21-15,0 0 0,-21 22 0,21-1 16,0-21-16,-21 22 0,21-22 15,0 21-15,0-21 0,0 22 0,0-1 16,-21-21-16,21 21 0,-21-20 0,21 20 16,-22-21-16,22 21 0,0 1 15,0-22-15,0 21 0,-21 1 0,21-1 16,0 0-16,-21 1 0,21-1 16,0 0-16,0 22 0,0-22 15,-21 0-15,21 1 0,-21-1 0,21 0 16,0 1-16,0-1 0,-21 0 0,21 22 15,0-22-15,-22 1 0,22-1 16,0 0-16,0 1 0,0-1 0,-21 0 16,21 22-16,-21-22 0,21 0 15,0 1-15,-21-1 0,21 0 0,0 1 16,0-1-16,-21 0 0,21-20 0,-21 20 16,21 0-16,-22 1 0,22-1 15,0 21-15,0-20 0,-21-1 0,21 22 16,-21-22-16,21 0 0,0 22 15,0-22-15,0 0 0,-21 1 16,21-1-16,0 0 0,-21 1 0,21-1 16,0 0-16,0 1 0,0-1 0,0 0 15,0 1-15,0-1 0,0 0 16,0 1-16,0-1 0,0 0 0,-21 1 16,21-1-16,0 0 0,0 1 0,0-1 15,-22 0-15,22 1 0,0-22 16,0 21-16,0 1 0,0-1 0,0-21 15,0 21-15,0 1 0,0-1 0,0 0 16,0 1-16,0-1 0,0 0 16,0 1-16,0-1 0,0-21 15,0 22-15,0-1 0,-21 0 0,21 1 16,0-22-16,0 21 0,0 0 0,0-20 16,-21 20-16,21 0 0,0 1 15,0-1-15,0-21 0,0 21 0,0 1 16,0-1-16,0 0 0,0 1 0,0-1 15,0 0-15,0 1 0,0-1 16,0-21-16,0 22 0,0-1 0,0-21 16,0 21-16,0 1 0,0-22 0,0 21 15,0 1-15,0-22 0,0 21 16,0 0-16,0 1 0,0-1 16,0 0-16,0 1 0,0-1 0,0 0 15,0-20-15,0 20 0,0 0 0,0 1 16,0-1-16,0-21 0,0 21 15,0 1-15,0-22 0,0 21 0,0-21 16,0 22-16,0-22 0,0 21 0,0 1 16,0-1-16,0-21 0,0 21 15,0 1-15,0-22 0,0 21 0,0 1 16,0-22-16,0 21 0,0 0 0,0-20 16,0 20-16,0-21 15,0 21-15,0-20 0,0-1 0,0 21 16,0-21-16,0 0 0,0 1 0,0 20 15,0-21-15,0 0 0,0 0 16,0 1-16,0 20 0,0-21 0,0 0 16,0 0-16,0 22 0,0-22 0,0 0 15,0 21-15,0-20 0,0-1 16,0 0-16,21 21 0,-21-21 0,0 1 16,0-1-16,0 0 0,0 21 0,0-21 15,0 1-15,0-1 0,0 0 0,0 0 16,0 0-16,0 0 0,0 1 15,0 20-15,0-21 0,0 0 16,0 0-16,0 1 0,0-1 0,0 0 16,0 21-16,0-21 0,0 1 15,0 20-15,0-21 0,0 0 0,0 22 16,0-22-16,0 21 0,0-21 0,0 22 16,0-22-16,0 0 0,0 21 15,0-21-15,0 22 0,0-22 0,-21 0 16,21 21-16,0-20 0,-21-1 0,21 0 15,0 0-15,0 0 0,0 0 16,0 1-16,0-1 0,0 0 16,0 0-16</inkml:trace>
  <inkml:trace contextRef="#ctx0" brushRef="#br1" timeOffset="195317.5">26395 13716 0,'0'-21'0,"0"42"0,0-21 46,0 21-30,0 0-16,0 1 0,0-1 16,0 21-16,0-21 0,0 22 0,-21-1 15,21-21-15,0 21 0,0-20 16,0 20-16,-22-21 0,22 0 0,0 22 16,-21-22-16,21 0 0,0 21 0,0-21 15,0 1-15,0 20 0,0-21 16,0 0-16,0 0 0,0 1 0,0-1 15,0 0-15,0 0 16</inkml:trace>
  <inkml:trace contextRef="#ctx0" brushRef="#br1" timeOffset="195888.18">26310 16108 0,'0'-21'0,"0"42"0,0-63 16,0 20-16,0 1 0,0 0 16,0 0-16,21 0 0,-21 0 0,0-1 15,0 1-15,21 0 0,-21 0 0,0 0 16,0 0-16,0-1 0,22 1 15,-22 42 17,0 1-32,0-1 15,0 21-15,0 0 0,0 1 0,0-1 16,0 22-16,-22-1 0,1 1 16,21 20-16,-21-20 0,21 20 0,0-20 15,-21 21-15,21-1 0,-21 22 16,21-21-16,0-1 0,0 1 0,0-21 15,0 20-15,0 1 0,-21-22 16,21 22-16,0 0 0,-22-22 0,1 1 16,0-1-16,0 1 0,0-22 0,-22 0 15,22 1-15,-21-1 16,21-21-16,0-21 0,-22 0 0,22 0 16,0 0-16,0-21 0,21 0 15</inkml:trace>
  <inkml:trace contextRef="#ctx0" brushRef="#br0" timeOffset="207032.53">26839 318 0,'0'-22'0,"0"1"15,0 0-15,0-21 16,0 21-16,0-22 0,0 22 16,0 0-16,-42 42 0,0-63 15,42 21-15,0-43 0</inkml:trace>
  <inkml:trace contextRef="#ctx0" brushRef="#br0" timeOffset="207200.43">26860 0 0,'85'42'32,"-170"276"-1,85-678-31,0 783 0,-21-359 0,21-1 0,-21 1 16,0-1-16,0 1 0,21-1 15,-21 1-15,-1-1 0,22 22 0,0-21 16,-21-22-16,0 21 0,0-20 0,21-22 15,0 21-15,0 1 0,0-22 16,0 0-16,0 0 16</inkml:trace>
  <inkml:trace contextRef="#ctx0" brushRef="#br2" timeOffset="-214169.25">27644 212 0,'0'-21'0</inkml:trace>
  <inkml:trace contextRef="#ctx0" brushRef="#br2" timeOffset="-213048.89">27644 191 0,'21'-22'32,"42"1"-17,-63 0 1,21 0-16,1 0 15,-22 0 1,0-1 0,-22 22-16,1 0 0,0 0 15,0 0-15,0 0 0,0 0 0,-22 0 16,22 0-16,0 22 0,0-1 16,-22-21-16,22 21 0,0 0 15,0-21-15,0 21 0,0 0 16,-1 1-16,1-22 0,21 21 0,0 0 15,-21-21-15,21 21 0,0 0 16,-21-21-16,21 21 0,0 1 16,0-1-16,0 0 15,0 0-15,21-21 16,0 0-16,-21 21 0,21-21 16,1 21-16,-1-21 0,0 22 15,0-1-15,0-21 16,0 21-16,1-21 0,-22 21 15,21-21-15,0 21 0,0-21 16,-21 21-16,21 1 16,0-1-16,-21 0 0,22-21 15,-22 21-15,0 0 16,0 0-16,0 1 0,-22-22 16,1 21-16,0-21 0,0 21 15,0-21-15,0 21 0,-1-21 0,1 21 16,-21 0-16,21-21 0,0 0 15,-1 22-15,1-22 0,0 0 0,0 0 16,0 0-16,0 0 0,-1 0 31,22-22-15,0 1 0,22 21-16,-1 0 15,0 0-15,0 0 16,0 0-16,0 0 0,1 0 15,-1 0-15,0 0 16,0 0-16,0 0 16,0 21-16,-21 1 15,0-1-15,0 0 16,0 0-16,0 0 16,0 0-16,0 1 0,0-1 15,-21 0-15,0 0 16,21 0-16,0 0 0,-21 1 0,21-1 15,-21 0-15,0 0 0,21 0 16,0 0-16,0 1 0,-22-22 0,22 21 16,-21 0-16,21 0 0,0 0 15,0 0-15,0 1 0,0-1 0,0 0 16,0 0-16,0 0 16,0 0-1,21-21 1,1 0-16,-1 0 15,0 0-15,0 0 0,0 0 16,0 0-16,1 0 16,-1 0-16,0-21 0,0 21 15,0-21 1,0 21-16,-21-21 31,-21 21 125,-21 0-140,63 0-16</inkml:trace>
  <inkml:trace contextRef="#ctx0" brushRef="#br2" timeOffset="-212993.92">27559 1312 0</inkml:trace>
  <inkml:trace contextRef="#ctx0" brushRef="#br2" timeOffset="-208164.58">28067 1863 0,'21'-21'16,"-21"-1"15,0 1 125,0 0-140,0 0 0,0 42 30,-21-21-46,21 21 0,-21 0 16,21 1-16,0-1 16,0 0-16,0 0 0,0 0 15,21-21 17,0 0-32,0 0 15,0 0-15,1-21 16,-1 0-16,-21 0 15,0 0-15,0-1 16,0 1-16,0 0 16,-21 42 15,-1 0-31,22 1 0,-21-1 16,0 0-16,0 0 0,21 0 15,-21 0-15,0 1 0,21-1 0,0 0 16,0 0-16,-22 0 0,22 0 15,22-21 1,-1 0 0,0 0-16</inkml:trace>
  <inkml:trace contextRef="#ctx0" brushRef="#br2" timeOffset="-207591.9">28448 1842 0,'0'21'31,"0"0"-15,0 0 0,21-21 15,0 0-31,0 0 15,-21-21-15,0 0 16,0 0 0,0-1-1,0 1 1,-21 21 0,0 0-16,0 0 0,21 21 15,0 1-15,-21-1 16,21 0-16,-21-21 0,21 21 0,0 0 15,0 0-15,0 1 16,0-1 0,21-21-1,0 0 1,0-21-16,0-1 16,-21 1-1,21 21-15,-21-21 0,0 0 16,0 42 31,-21 0-47,21 0 0,-21-21 0,21 22 15,-21-1-15,21 0 0,0 0 16,-21 0-16,21 0 16,0 1-16,0-1 15,0 0-15</inkml:trace>
  <inkml:trace contextRef="#ctx0" brushRef="#br2" timeOffset="-207204.38">28829 2265 0,'0'0'0,"0"-21"15,0 0-15,0-1 16,-21 22 15,21 22-31,0-1 16,0 0-16,0 0 0,-21 0 15,21 0-15,-22 22 0,22-22 16,0 0-16,0 0 0,-21 22 16,0-22-16,21 0 0,-21 0 0,21 0 15,0 0-15,-21 1 0,21-1 0,-21-21 16,21 21-16,0-42 31,21 21-15,-21-21-16,21-1 0,0 1 0</inkml:trace>
  <inkml:trace contextRef="#ctx0" brushRef="#br2" timeOffset="-206836.59">29019 1820 0,'-21'22'15,"-21"41"1,42-42-16,0 0 16,0 1-16,21-22 31,0 0-31,0 0 0,1 0 16,-1 0-16,0-22 15,-21 1-15,0 0 16,0 0-16,0 0 15,0 0-15,0-1 16,-21 22-16,0-21 0,-1 21 16,1 0-16,0 0 15,0 21-15,21 1 0,0-1 16,-21 0-16,21 0 0,0 0 0,0 0 16,0 1-16,0 20 0,0-21 15,0 0-15,0 0 0,21 1 0,-21-1 16,21 0-16</inkml:trace>
  <inkml:trace contextRef="#ctx0" brushRef="#br2" timeOffset="-206180.18">29464 2350 0,'0'0'0,"0"-85"31,0 64-31,0 0 16,0-1-16,0 1 15,-21 21-15,0 0 16,-1 0 0,1 0-16,0 21 0,0-21 15,0 22-15,0-1 0,-1 0 0,1 0 16,0 0-16,0 0 0,0 22 15,0-22-15,-1 21 0,1-21 0,0 1 16,21 20-16,0-21 0,0 0 16,0 0-16,0 1 0,0-1 0,0 0 15,0 0-15,21-21 16,0 21-16,1-21 0,-1 0 0,0 0 16,0 0-16,0 0 0,0-21 15,1 21-15,-1-21 0,0 0 0,0 0 16,21-1-16,-20 1 0,-1 0 15,0-21-15,0 21 0,0-22 16,0 1-16,1 0 0,-22-1 0,21 1 16,0 0-16,0-1 0,0 1 15,-21 0-15,0-1 0,21 1 0,-21 21 16,0-22-16,0 22 0,0 0 16,0 0-16,0 42 15,0 0 1,-21 22-16,21-22 0,-21 21 15,0 0-15,21 1 0,0-22 16,-21 21-16,21 1 0,-21-1 0,21-21 16,0 21-16,0 1 15,0-1-15,0-21 0,0 0 0,0 22 16,0-22-16,0 0 0,0 0 0,21 0 16,0-21-16,0 0 15,0 0-15,0 0 0,1 0 16,-1 0-16,0-21 15,0 0-15,0 21 0,0-21 0,1 0 16,-1 0-16</inkml:trace>
  <inkml:trace contextRef="#ctx0" brushRef="#br2" timeOffset="-205736.09">30205 1651 0,'0'0'16,"-21"0"0,-1 0-16,1 0 46,21 21-30,-21-42 15,21 0-15,0 0-16,0 0 16,0-1-16,21 44 46,-21-1-30,21 0-16,-21 0 0,0 0 0,0 0 16,0 1-16,0-1 15,0 0-15,0 0 0,-21-21 0,21 21 16,-21-21-16,21 21 16</inkml:trace>
  <inkml:trace contextRef="#ctx0" brushRef="#br2" timeOffset="-205519.81">30395 1672 0,'0'0'0,"0"21"31,0 1-15,0-1-16,0 0 15,0 0-15,0 0 16,-21 0-16,21 1 0,-21-22 16,21 21-16,-21-21 15,21 21-15,-21-21 0</inkml:trace>
  <inkml:trace contextRef="#ctx0" brushRef="#br2" timeOffset="-205015.93">30692 2328 0,'0'0'0,"0"-42"32,-22 42-32,1 0 15,0 21 1,21 0-16,0 1 16,0-1-1,21-21-15,0 0 16,1 0-1,-1 0-15,0 0 16,-21-21-16,0-1 0,0 1 16,0 0-1,0 0 1,-21 21 0,0 0-1,21 21 1,-22-21-16,22 21 0,0 0 15,0 1 1,0-1 0,0 0-1,0 0-15</inkml:trace>
  <inkml:trace contextRef="#ctx0" brushRef="#br2" timeOffset="-204656.14">30607 2709 0,'0'0'0,"0"22"0,0-1 16,21-21 15,0 0-16,0 0 1,-21-21-16,22 21 0,-22-22 16,0 1-16,0 0 15,-22 21 17,22 21-17,-21-21-15,21 21 16,0 1-16,21-22 47</inkml:trace>
  <inkml:trace contextRef="#ctx0" brushRef="#br2" timeOffset="-204174.93">31454 2244 0,'0'0'0,"0"-21"0,21-1 15,-21 1-15,-21 21 32,-1 0-17,1 0-15,21 21 0,-21 1 0,0-1 16,0 0-16,-22 0 0,22 21 15,0-20-15,0 20 0,0 0 16,0-21-16,-1 22 0,22-22 16,0 21-16,0-21 0,0 1 0,0-1 15,0 0-15,0 0 0,0 0 16,22-21-16,-1 21 0,0-21 0,0 0 16,21 0-16,-20 0 0,-1 0 15,0 0-15,21 0 0,-21-21 0,1 0 16,-1 21-16,0-21 0,0-21 15,0 20-15,0 1 0,1-21 0,-1 0 16,-21-1-16,0 1 0,0 21 16,0-22-16,0 1 0,0 21 15,0 0-15,0 0 0,-21 21 16,-1 0-16,1 0 0,0 0 16,0 0-16,-21 0 0,20 0 15,1 0-15,0 0 0,0 21 0,0-21 16,21 21-16,0 0 15,21-21 1,0 21-16</inkml:trace>
  <inkml:trace contextRef="#ctx0" brushRef="#br2" timeOffset="-203568.39">31856 2307 0,'0'0'16,"0"-21"-16,0 0 16,21 21-16,0-21 0,0 0 15,0-1-15,-21 1 16,22 21-16,-1-21 0,-21 0 0,0 0 16,0 0-16,21 21 0,-21-22 15,21 22-15,-21 22 31,0-1-15,0 0-16,-21-21 0,21 42 16,-21-21-16,21 1 0,-21-1 0,21 21 15,0-21-15,-22 22 0,22-22 16,-21 21-16,21 0 0,-21-20 0,21 20 16,-21-21-16,21 21 0,0-20 15,0-1-15,0 21 0,0-21 0,0 0 16,0 1-1,0-1-15,0 0 0,-21-21 32,0 0-17,-1 0-15,1-21 16,0 21-16,0 0 0,0-21 16,0 21-16,-1 0 15,44 0 32,-1 0-47,0 0 0,0 0 16,0 0-16,0 0 0,1 0 15,-1 0-15,0 0 16,0 0-16,0 0 0,0 0 16,1 0-1,-1-22 1,-21 1-1,21 21-15</inkml:trace>
  <inkml:trace contextRef="#ctx0" brushRef="#br2" timeOffset="-203015.91">32724 2709 0,'-22'0'15,"1"0"1,21-21 0,0 0-1,0 0-15,21 21 16,-21-21-16,22 21 15,-1-21-15,-21 42 32,0 0-17,0 0-15,0 0 0,0 0 16,0 1-16,-21-1 0,21 0 16,-22 0-16,1 0 15,0-21-15,21-21 47,0 0-31,0 0-1,0 0-15,21-1 0,0 22 16,-21-21-16,22 21 0,-1 0 16,0 0-1,0 0-15,-21 21 0,0 1 16,0-1-16,0 0 0,0 0 15,0 0-15,0 0 0,-21 1 16,0-1-16,-22 0 0,22 0 16,0-21-16,-21 21 0,-1 0 15,1-21-15,0 22 0,-1-22 0</inkml:trace>
  <inkml:trace contextRef="#ctx0" brushRef="#br2" timeOffset="-201996.57">27114 3471 0,'0'-21'63,"0"0"-32,-21 42 32,21 0-63,-21-21 15,21 22-15,0-1 16,0 0-16,21-21 31,0 0-31,1 0 16,-1 0-16,-21-21 15,21 21-15,-21-21 16,0-1-16,0 1 16,0 0-1,-21 42 16,0 0-31,21 1 16,-22-1-16,22 0 0,0 0 16,-21 0-16,21 0 0,0 1 15,21-22 17</inkml:trace>
  <inkml:trace contextRef="#ctx0" brushRef="#br2" timeOffset="-201643.98">27495 3408 0,'0'21'32,"0"0"-17,22-21 16,-1 0-15,0 0-16,0-21 16,-21 0-16,21 21 15,-21-21-15,0 0 0,0-1 16,-21 22 0,0 0-1,0 0-15,0 22 16,21-1-16,0 0 15,-22 0-15,22 0 0,0 0 16,0 1-16,0-1 0,0 0 0,0 0 16,0 0-16,0 0 0,22 1 15,-1-1-15</inkml:trace>
  <inkml:trace contextRef="#ctx0" brushRef="#br2" timeOffset="-201115.28">28003 3662 0,'-21'0'16,"0"0"0,0 0-16,21 21 15,0 0-15,-21-21 0,21 21 16,-21 1-16,21-1 15,0 0-15,0 0 0,0 0 0,-22 0 16,22 1-16,0-1 0,-21 0 0,0 0 16,21 0-16,0 0 15,0 1-15,0-44 47,0 1-47,0 0 0,0 0 16,0 0-16,0 0 15,0-22-15,21 22 0,0 0 0,1-21 16,-22 20-16,21-20 0,0 21 16,0 0-16,21-22 0,-20 22 0,20 21 15,0-21-15,-21 21 0,22 0 16,-1 0-16,0 0 0,-20 0 0,20 21 16,-21 0-16,0 1 0,0-1 15,1 0-15,-22 0 0,0 21 0,0-20 16,0-1-16,0 21 0,0-21 0,0 0 15,0 1-15,-22 20 0,1-21 16,0 0-16,0-21 0,21 21 0,-21 1 16,0-22-16,-1 21 0</inkml:trace>
  <inkml:trace contextRef="#ctx0" brushRef="#br2" timeOffset="-200611.73">28850 3831 0,'21'-21'16,"-21"0"-16,-21 63 0,42-105 0,-21 42 0,0-1 0,0 1 15,0 0-15,0 0 16,-21 0-16,21 0 0,-21 21 15,0 0-15,0 0 0,-1 0 16,1 0-16,0 0 0,0 21 0,0 0 16,0 0-16,-1 21 0,1-20 15,-21-1-15,21 21 0,0-21 0,21 22 16,-22-22-16,22 0 0,0 21 0,0-21 16,0 1-16,0-1 0,0 0 15,22 0-15,-1-21 0,0 0 16,0 0-16,0 0 0,0 0 15,1 0-15,-1 0 0,0-21 0,0 0 16,0 21-16,0-21 0,1-1 16,-1 1-16,0 0 0,0-21 15,-21 21-15,0-1 0,21 1 0,-21 0 16,21 0-16,-21 0 0,0 0 16,0 42 15,-21 0-31,21 0 0,0 0 0,0 0 15,-21 1-15,21 20 0,-21-21 0,21 0 16,0 0-16,0 1 0,0-1 16,0 0-16,0 0 0,0 0 15,21-21-15,0 0 16,0 0-16,1 0 0,-1 0 16,0 0-16,0 0 0,21-21 0</inkml:trace>
  <inkml:trace contextRef="#ctx0" brushRef="#br2" timeOffset="-199936.12">29316 3725 0,'0'43'15,"0"-86"-15,-21 65 16,-1-1-16,22 0 16,0 0-16,0 0 0,-21 0 15,21 1-15,-21-1 0,21 0 16,-21 0-16,21 0 0,0 0 15,0 1-15,0-1 0,0 0 0,0 0 16,-21 0-16,21-42 47,0 0-31,0 0-16,0 0 0,0-1 0,0 1 15,0 0-15,21 0 0,0-21 16,-21 20-16,21-20 0,0 21 15,1 0-15,-1-22 0,0 22 0,0 0 16,21 21-16,-20-21 0,-1 21 16,0 0-16,0 0 0,0 0 0,0 21 15,1 0-15,-1 0 16,-21 22-16,0-22 0,0 0 0,0 0 16,0 22-16,0-22 0,0 0 15,0 0-15,-21 0 0,21 0 0,-22 1 16,1-1-16,0-21 31,21-21-15,0-1-1,0 1-15,0 0 16,21 0-16,0 0 0,-21-22 16,22 22-16,-1 0 0,0 0 0,21 0 15,-21 0-15,1-1 0,20 1 16,-21 21-16,0 0 0,0 0 0,1 0 15,-1 0-15,-21 21 0,21 1 16,-21-1-16,0 0 0,0 0 0,0 0 16,0 0-16,0 22 0,-21-22 0,0 0 15,21 0-15,0 0 0,-22 1 16,1-22-16,21 21 0,-21 0 0,21-42 62,21 21-62,0-21 16</inkml:trace>
  <inkml:trace contextRef="#ctx0" brushRef="#br2" timeOffset="-199552.34">30099 3852 0,'21'0'31,"0"0"-31,0 0 16,1 0-16,-1 0 0,0 0 15,0-21-15,0 21 0,0-21 0,1 0 16,-1 0-16,0 21 16,0-21-16,-21-1 0,-21 22 31,0 0-31,0 0 0,-22 0 15,22 0-15,-21 22 0,-1-1 0,22 0 16,0 0-16,-21 0 0,21 0 16,21 1-16,-22 20 0,22-21 0,0 0 15,0 0-15,0 1 16,0-1-16,0 0 0,22 0 0,-1 0 0,0-21 16,0 21-16,0-21 0,22 0 15,-22 0-15,21 0 0,0 0 16,-20 0-16,20 0 0,-21 0 0,0-21 15,22 0-15,-22 21 0,0-21 16,-21 0-16,21 0 0</inkml:trace>
  <inkml:trace contextRef="#ctx0" brushRef="#br2" timeOffset="-199057.62">30565 3239 0,'-22'0'31,"22"21"-15,0-42 62,0-1-62,0 1-1,0 42 17,0 1-32,0-1 15,0 0-15,0 0 16,0 0-16,-21 0 0,21 1 16,-21-1-16,0 0 0,0 0 15,21 0-15,0 0 16</inkml:trace>
  <inkml:trace contextRef="#ctx0" brushRef="#br2" timeOffset="-198795.77">30713 3323 0,'21'0'47,"-21"21"-47,21-21 15,-21 22-15,0-1 16,0 0 0,0 0-16,0 0 15,-21-21-15,0 21 0,21 1 16,-21-22-16,21 21 15,-22-21-15,22 21 0,-21-21 16,21 21-16</inkml:trace>
  <inkml:trace contextRef="#ctx0" brushRef="#br2" timeOffset="-198404.36">31030 3874 0,'0'-22'78,"21"22"-78,-21-21 31,-21 21 31,21 21-62,0 1 32</inkml:trace>
  <inkml:trace contextRef="#ctx0" brushRef="#br2" timeOffset="-198100.82">30924 4191 0,'0'0'0,"0"21"0,22-21 31,-1 0-31,0 0 16,0 0-16,-21-21 15,21 21-15,-21-21 16,0 0-1,-21 21 1,0 0 0,0 21-1,0-21-15,21 21 16,21-21 15</inkml:trace>
  <inkml:trace contextRef="#ctx0" brushRef="#br2" timeOffset="-197648.08">31623 3535 0,'-21'0'16,"0"0"-16,-1 0 16,22 21-16,22-21 62,-22-21-46,0 0-1,-22 21 32,22 21-31,-21 0-16,21 0 0,0 0 15,0 1 1,21-22 15</inkml:trace>
  <inkml:trace contextRef="#ctx0" brushRef="#br2" timeOffset="-197436.2">31792 3535 0,'0'-21'16,"0"84"-16,0-105 16,-21 42-1,0 21 1,0 0 0,21 0-16,0 1 15,0-1 1,0 0-16,0 0 31</inkml:trace>
  <inkml:trace contextRef="#ctx0" brushRef="#br2" timeOffset="-196880.52">32004 3641 0,'0'-21'0,"0"42"0,-21-21 47,0 21-47,21 0 0,0 0 0,-22 0 16,1 1-16,0 20 0,21-21 15,0 0-15,-21 0 0,0 22 0,0-22 16,21 0-16,0 0 0,0 0 15,-22 1-15,22-1 0,-21 0 0,21 0 16,0 0 0,0-42 15,21 0-31,-21 0 16,22 0-16,-22-1 0,0 1 15,21 0-15,0 0 0,-21-21 0,21 20 16,0-20-16,-21 21 0,21 0 15,1-22-15,-1 22 0,0 0 0,-21 0 16,21 0-16,0 21 0,-21-21 16,21 21-16,1 0 0,-22 21 15,0 0-15,0 0 16,0 0-16,0 0 0,0 1 0,0 20 16,0-21-16,0 0 0,0 22 15,0-22-15,0 0 0,0 21 16,0-21-16,0 1 0,0-1 15,0 0-15,0 0 0,0 0 16,0-42 31,-22 21-47,22-21 0</inkml:trace>
  <inkml:trace contextRef="#ctx0" brushRef="#br2" timeOffset="-196703.91">31835 3937 0,'0'0'16,"42"0"-1,-21 0-15,0 0 16,0 0-16,1 0 0,-1 0 0,0 0 16,0 0-16,0 0 0,0 0 15,1 0-15,20 0 0,-21 0 0,0 0 16,-21-21-16,21 21 0</inkml:trace>
  <inkml:trace contextRef="#ctx0" brushRef="#br2" timeOffset="-196458.05">32470 3704 0,'0'21'31,"0"1"-16,0-1-15,0 0 0,-22 21 16,1-21-16,21 1 0,-21-1 16,21 0-16,-21 0 0,21 0 0,0 0 15,0 1-15,-21-1 0,21 0 16,0 0-16,0 0 16</inkml:trace>
  <inkml:trace contextRef="#ctx0" brushRef="#br2" timeOffset="-195924.36">32448 3768 0,'22'-64'16,"-44"128"-16,44-149 0,-22 64 15,21 21-15,0 0 16,0 0-16,0 0 15,0 0-15,1 0 16,-1 0-16,0 0 0,0 21 16,-21 0-16,0 0 15,0 1-15,0-1 16,-21 0-16,21 0 0,-21-21 16,0 21-16,-1-21 0,1 0 15,0 21-15,-21-21 0,21 22 16,-1-22-16,1 0 0,0 0 15,42 0 32,0 0-47,1 0 16,-1 0-16,0 0 0,0 0 16,0 0-16,0 0 0,-21 21 15,22-21-15,-22 21 0,0 0 16,0 0-16,0 0 15,0 1-15,0-1 0,0 0 16,-22 0-16,1-21 16,0 21-16,0-21 0,0 0 15,0 0-15,-1 21 0,1-21 16,0 0-16,0 0 0,0 0 16,0 0-1,-1 0-15,22-21 16,0 0-16,0 0 15,0 0 1,22 21-16,-1 0 0</inkml:trace>
  <inkml:trace contextRef="#ctx0" brushRef="#br2" timeOffset="-195588.53">32978 3725 0,'0'0'0,"0"-21"16,-22 21 15,1 0-31,0 21 0,0 1 16,0-1-16,0 0 15,-1 0-15,22 0 0,0 0 0,-21 1 16,21-1-16,-21 0 0,21 0 15,0 0-15,0 0 0,0 1 16,0-1-16,21 0 0,0-21 16,1 21-16,-1-21 15,0 0-15,0 0 16,0 0-16,0 0 0,1 0 16,-1 0-16,0 0 0,0-21 15,0 0-15,0 0 16</inkml:trace>
  <inkml:trace contextRef="#ctx0" brushRef="#br2" timeOffset="-195043.84">33253 3260 0,'-21'0'16,"-1"0"-1,22 21 1,-21-21 0,21 21-16,0-42 62,21 21-46,-21-21-16,0 0 15,0-1 1,22 22-16,-22 22 47,0-1-47,0 0 16,0 0-16,-22 0 0,22 0 15,-21 1-15,0-1 16,21 0-16,-21-21 0,21 21 0,-21 0 15,42-21 17</inkml:trace>
  <inkml:trace contextRef="#ctx0" brushRef="#br2" timeOffset="-194823.96">33380 3323 0,'42'-42'15,"-84"127"-15,42-128 16,42 22 15,-42 42-31,0 0 16,0 1-16,-21-22 0,21 21 16,0 0-16,-21 0 0,0 0 15,21 0 1,0 1-16</inkml:trace>
  <inkml:trace contextRef="#ctx0" brushRef="#br2" timeOffset="-194256.29">33528 4149 0,'-21'21'16,"0"0"-16,-1-21 16,22 21-16,-21-21 15,21-21 48,21 21-63,1 0 0,-22-21 0,21 21 15,-21-21-15,21 21 16,0 0-16,-21 21 31,0 0-31,0 0 16,-21 0-16,0-21 15,21 22-15,-21-22 16,-1 0 0,22-22 15,0 1-15,22 21-1,-1 0-15,0 0 16,-21 21-1,0 1 1,0-1-16,-21 0 16,0 0-16,-1 0 0,1 0 15,0 1-15,0-1 0,-21 0 0,20-21 16,-20 21-16,21 0 0</inkml:trace>
  <inkml:trace contextRef="#ctx0" brushRef="#br2" timeOffset="-193119.94">27051 4826 0,'0'0'15,"21"0"-15,-21-21 0,0 0 16,-21 42 15,21 0-15,-21-21-16,21 21 0,-21 0 16,-1-21-16,22 22 0,0-1 0,-21-21 15,21 21-15,0 0 0,-21-21 0,42 0 47,0 0-31,-21-21-16,22 21 0,-22-21 0,21 21 15,0-21-15,-21-1 0,0 1 16,0 0-16,0 0 16,0 0-16,-21 21 31,21 21-31,0 0 15,-21 0-15,-1 0 0,22 1 16,-21-1-16,21 0 0,0 0 0,-21 0 16,21 0-16,0 1 15,0-1-15,0 0 0,21-21 32,0 0-32</inkml:trace>
  <inkml:trace contextRef="#ctx0" brushRef="#br2" timeOffset="-192752.15">27347 4784 0,'-21'0'16,"0"21"-1,42-21 32,0 0-47,0 0 16,-21-21-1,22 21-15,-22-21 16,0-1 0,-22 22-1,1 22 1,21-1-16,-21-21 15,21 21-15,0 0 0,-21 0 0,0 0 0,21 1 16,-21-1-16,21 0 0,0 0 16,0 0-16,0 0 15,0 1 1,21-22-16</inkml:trace>
  <inkml:trace contextRef="#ctx0" brushRef="#br2" timeOffset="-192476.31">27686 4741 0,'-21'22'16,"21"-1"-1,-21 0-15,21 0 0,0 21 16,0-20-16,-22-1 0,22 21 0,-21-21 15,21 22-15,-21-22 0,21 21 0,0-21 16,0 0-16,-21 22 0,21-22 16,-21 0-16,21 0 0,0 0 15,0 1-15,-21-22 0,21 21 16,0-42 15</inkml:trace>
  <inkml:trace contextRef="#ctx0" brushRef="#br2" timeOffset="-192192.47">27601 4868 0,'0'-84'16,"0"63"-16,0 232 0,0-317 0,21 1 0,1 83 16,-22 1-16,21 21 0,0 0 0,0-21 15,0 21-15,0 0 16,1 0-16,-1 0 0,-21 21 0,21 0 0,-21 1 15,21-1-15,-21 0 0,0 0 16,0 0-16,0 0 0,0 22 16,-21-22-16,0 0 0,21 0 0,-21 0 15,-1 1-15,1-22 0,-21 21 16,21 0-16,0-21 0,-1 21 0,1-21 16,0 0-16,42 0 31,0-21-16,1 21-15</inkml:trace>
  <inkml:trace contextRef="#ctx0" brushRef="#br2" timeOffset="-191916.63">28215 4847 0,'-42'21'16,"21"1"-16,-1-1 16,1 0-16,21 0 0,-21 21 0,0-20 15,0-1-15,0 21 0,-1-21 16,1 0-16,0 22 0,21-22 0,-21 0 16,0 0-16,21 0 0,0 1 15,0-1-15,-21-21 0,21 21 16,21-21-1,0-21 1,-21 0-16,21 21 16,0-22-16</inkml:trace>
  <inkml:trace contextRef="#ctx0" brushRef="#br2" timeOffset="-191672.25">28130 4890 0,'43'-43'31,"-86"86"-31,107-65 16,-64 44-16,21-1 0,-21 0 0,0 0 16,0 21-16,21-20 0,0 20 0,1-21 15,-22 0-15,21 22 0,0-22 16,0 0-16,-21 0 0,21 0 0,0 0 16,-21 1-16,22-22 0,-22 21 15,21-21 1,-21-21 15,21-1-31,-21 1 0</inkml:trace>
  <inkml:trace contextRef="#ctx0" brushRef="#br2" timeOffset="-191444.38">28575 4805 0,'0'-21'16,"0"84"-16,0-105 0,0 42 15,0 21-15,-21 21 16,21-20-16,-21-1 0,21 21 16,-22-21-16,1 22 0,21-22 0,0 21 15,-21-21-15,21 0 0,-21 1 0,21-1 16,-21 0-16,21 0 16,0 0-16,0-42 46,0 0-46</inkml:trace>
  <inkml:trace contextRef="#ctx0" brushRef="#br2" timeOffset="-190995.64">28808 4636 0,'0'21'31,"-21"-21"-15,21 21-1,0-42 48,0 0-63,0-1 31,21 22-15,-21 22-1,0-1 1,0 0-16,0 0 0,0 0 15,0 0-15,0 1 16,0-1-16,-21-21 0,-1 21 16,22-42 15,22 21-15</inkml:trace>
  <inkml:trace contextRef="#ctx0" brushRef="#br2" timeOffset="-190779.76">28977 4593 0,'0'0'16,"0"21"15,0 1-31,0-1 16,0 0-16,0 0 15,-21-21-15,21 21 16,0 0-16,-21 1 0,0-22 15,21 21-15,-22 0 0,22 0 16,-21 0-16,21 0 16,-21-21-16,21 22 15</inkml:trace>
  <inkml:trace contextRef="#ctx0" brushRef="#br2" timeOffset="-190427.96">29273 5080 0,'0'0'0,"-21"0"16,42 0 30,-21-21-30,0 0 15,-21 21 1,0 21-1</inkml:trace>
  <inkml:trace contextRef="#ctx0" brushRef="#br2" timeOffset="-190143.61">29168 5292 0,'0'21'16,"0"-42"-16,0 63 0,21-42 31,0 0-15,-42 0 46,0 0-46,21-21 15</inkml:trace>
  <inkml:trace contextRef="#ctx0" brushRef="#br2" timeOffset="-189563.94">29676 4763 0,'0'0'16,"0"-22"-16,21 22 0,0 0 15,0 0-15,0 0 16,0-21-16,22 21 0,-22 0 0,21-21 15,-21 21-15,22 0 0,-22 0 16,21 0-16,-21 0 0,22 0 0,-22 0 16,0 0-16,0 0 15,-42 0 1,0-21-16,0 21 16,0 0-16,-1 0 0,-20 0 15,21 0-15,0 0 0,0 0 16,-1 0-16,1 0 0,0 0 0,0 0 15,0 0-15,0 0 16,-1 0 0,22 21-1,-21 0-15,21 0 16,-21 1-16,21-1 0,0 0 16,0 0-16,0 0 0,0 22 0,0-22 15,0 21-15,-21 0 0,21-20 16,-21 20-16,21 0 0,0 1 0,-21-22 15,21 21-15,0 0 0,0 1 16,0-22-16,0 21 0,0-21 0,0 1 16,0-1-16,0 0 0,0 0 0,0 0 15,0 0-15,0 1 0,21-1 32,0-21-32,0 0 15,0 0-15,0-21 0,1-1 16,-1 22-16,0-21 0,0 21 0,0-21 15,0 0-15,1 0 0</inkml:trace>
  <inkml:trace contextRef="#ctx0" brushRef="#br2" timeOffset="-189008.26">30459 5080 0,'42'-63'32,"-42"41"-32,0 1 0,0 0 15,0 0-15,0 0 0,0 0 0,0-1 16,-21 22-1,0 0-15,0 0 0,-1 0 0,1 0 16,0 0-16,0 0 0,0 22 16,0-1-16,-1 0 0,1 0 15,0 0-15,0 0 0,21 1 16,0-1-16,0 0 0,0 0 16,0 0-1,21-21-15,0 0 0,0 0 16,1 0-16,-1 0 0,0 0 0,0 0 15,0-21-15,0 21 0,1-21 16,-1 0-16,0 21 0,0-21 16,-21-1-16,21 22 15,-21 22 17,0-1-32,0 0 0,-21 21 15,0-21-15,21 1 0,-21 20 16,0-21-16,-1 0 0,1 22 0,21-22 15,-21 0-15,0 0 0,21 0 16,-21 0-16,21 1 0,21-22 47,0 0-47</inkml:trace>
  <inkml:trace contextRef="#ctx0" brushRef="#br2" timeOffset="-188512.54">30797 5144 0,'0'0'0,"0"-22"0,0 1 16,0 0-16,0 0 15,0 0-15,0 0 16,22-1-16,-1 1 0,-21 0 0,21 0 15,0 0-15,0 21 16,0-21-16,1 21 0,-1 0 0,0 0 16,0 0-16,0 0 15,-21 21-15,0 0 16,0 0-16,0 21 0,-21-20 16,0-1-16,0 21 0,0-21 0,-1 0 15,1 1-15,0 20 0,0-21 16,0 0-16,0 0 0,21 1 15,0-1-15,0 0 0,0 0 16,21-21 0,0 0-16,0 0 15,0 0-15,0 0 16,1 0-16,-22-21 0,21 21 16,-21-21-16,0 0 15,0-1-15,0 1 0,0 0 16,-21 0-16,-1 21 0,1 0 15,0 0-15,0 0 16,0 0 0,42-21 15</inkml:trace>
  <inkml:trace contextRef="#ctx0" brushRef="#br2" timeOffset="-188031.82">31369 5080 0,'-21'0'16,"0"-21"-16,-1-21 16,22 20-16,0 1 15,22 0 1,-1 21-16,0-21 0,0 21 0,0 0 0,0 0 15,1 0-15,-1 0 0,0 0 16,0 0 0,-21 21-16,0 0 0,0 0 15,0 1-15,0-1 0,-21 21 0,0-21 16,0 0-16,-1 1 0,1-1 16,0 0-16,0 0 0,0 0 0,0 0 15,-1-21-15,22 22 0,0-1 16,0 0-16,22-21 15,-1 21-15,0-21 16,0 0-16,0 0 0,0 0 0,1 0 16,-1-21-16,0 21 0,-21-21 15,0 0-15,0-1 16,0 1-16,0 0 0,0 0 16,0 0-16,0 0 0,-21-1 15,0 22-15,-1 0 16,1 0-16,0 22 15,0-1 1,21 0-16,0 0 16,0 0-16,0 0 0</inkml:trace>
  <inkml:trace contextRef="#ctx0" brushRef="#br2" timeOffset="-187775.96">31686 5313 0,'22'0'15,"-22"21"-15,0 0 16,0 0-16,0 1 16,0-1-16,-22 0 0,1-21 15,21 21-15,-21 0 0,0-21 16,21 21-16,-21 1 0,0-22 0,21 21 15,-22-21-15,1 0 16,0 0-16</inkml:trace>
  <inkml:trace contextRef="#ctx0" brushRef="#br2" timeOffset="-187004.41">31898 5101 0,'21'0'16,"0"0"-16,1 0 15,-1 0-15,0 0 0,0 0 16,0 0-16,-21-21 15,0 0-15,0 0 16,-21 0-16,0 21 16,0-22-16,0 22 0,-1 0 0,1 0 15,0 0-15,0 0 0,0 0 16,0 0-16,-1 0 0,22 22 0,-21-1 16,21 0-16,-21 0 0,21 0 15,0 0-15,0 1 16,21-22-16,0 0 15,1 0-15,-1 0 0,0 0 16,0 0-16,0 0 16,0 0-16,1 0 15,-1-22-15,-21 1 0,21 21 16,-21-21-16,0 42 31,0 0-31,0 1 16,-21-1-16,21 0 0,-21 21 0,21-21 15,-22 1-15,1-1 0,21 0 16,0 0-16,0 0 0,0 0 16,21-21-1,1 0-15,-1 0 0,0 0 16,0 0-16</inkml:trace>
  <inkml:trace contextRef="#ctx0" brushRef="#br2" timeOffset="-186675.59">32300 5038 0,'21'-21'0,"-63"148"15,63-233-15,22 85 0,-22 21 16,0 0 0,0 0-16,0 0 0,0 0 15,1 0-15,-1 0 16,0 0-16,0 0 15,-21 21 1,0 0-16,0 0 0,0 0 16,0 0-16,0 1 0,-21 20 15,0-21-15,0 0 0,-1 0 0,1 1 16,0-1-16,21 0 0,-21 0 16,0-21-16,21 21 0,-21-21 0,21 21 15,-22-21-15,1 0 16,0 0 15,0 0-31</inkml:trace>
  <inkml:trace contextRef="#ctx0" brushRef="#br2" timeOffset="-186495.07">32089 5271 0,'0'0'16,"21"0"-1,0 0 1,0 0-16,0 0 0,0 0 0,22 0 16,-22 0-16,21 0 0,1 0 15,-22 0-15,21-22 0,-21 22 0,22-21 16,-22 21-16,0-21 0,0 21 16</inkml:trace>
  <inkml:trace contextRef="#ctx0" brushRef="#br2" timeOffset="-186135.27">32681 5038 0,'21'-21'31,"-42"42"-31,64-42 0,-22 21 16,0 0 0,0 0-16,0 0 0,0 0 15,1 0-15,-1 0 0,0 0 16,0 0-16,0 0 15,0 0-15,-21-22 0,0 1 16,-21 42 15,0 1-15,0-1-16,0 0 0,0 0 0,21 21 16,0-20-16,-22-1 0,1 0 15,21 0-15,-21 0 0,21 0 0,0 1 16,0-1-16,0 0 15,0 0 1,-21-21 15,0-21-15</inkml:trace>
  <inkml:trace contextRef="#ctx0" brushRef="#br2" timeOffset="-185959.37">32533 5271 0,'42'0'16,"-84"0"0,106 0-16,-43 0 0,0 0 0,0 0 15,21 0-15,-20 0 0,-1 0 0,21 0 16,-21-22-16,0 22 0,1 0 16,20 0-16,-21 0 0,0 0 15,-21-21-15,21 21 16,1 0-16</inkml:trace>
  <inkml:trace contextRef="#ctx0" brushRef="#br2" timeOffset="-185720.51">32999 5313 0,'0'0'16,"0"21"-16,0 0 0,0 0 15,0 1 1,0-1-16,0 0 16,-21-21 15,-1 0-31,1 0 0,0 0 16,0 0-1</inkml:trace>
  <inkml:trace contextRef="#ctx0" brushRef="#br2" timeOffset="-185288.53">33380 5144 0,'0'0'0,"0"-22"0,0 1 0,21 21 0,-21-21 16,0 0-16,0 0 0,0 0 15,-21 21 1,0 0-16,-1 0 0,1 0 16,0 0-16,0 0 15,21 21-15,-21-21 0,21 21 16,0 0 0,21-21 15,0 0-16,0 0-15,0 0 16,1 0-16,-22 21 31,0 0-31,0 1 16,0-1-16,-22 0 0,1 0 0,0 0 16,21 0-16,-21 1 0,0-22 15,21 21-15,0 0 0,-21-21 16,21 21-16,-22-21 0,44 0 47</inkml:trace>
  <inkml:trace contextRef="#ctx0" brushRef="#br2" timeOffset="-184955.69">33591 5017 0,'0'-22'31,"-84"128"-31,168-190 0,-84 84 16,0 21-16,-21 0 15,21 0-15,-21 0 16,0 0-16,0 1 0,21-1 0,-21 0 16,21 0-16,-22 0 0,1 0 15,21 1-15,0-1 16,21-21 15,-21-21 0,0-1-31,0 1 47,22 21-31</inkml:trace>
  <inkml:trace contextRef="#ctx0" brushRef="#br2" timeOffset="-184643.9">33761 5101 0,'-43'21'31,"86"-42"-31,-107 64 0,43-22 0,0 0 15,21 0-15,-21-21 0,0 21 16,21 0-16,-22 1 0,22-1 16,0 0-1,0-42 32,0 0-16,0-1-31,0 1 32,0 0-32,0 0 15</inkml:trace>
  <inkml:trace contextRef="#ctx0" brushRef="#br2" timeOffset="-184250.85">33824 4847 0,'0'0'0,"21"0"0,-21-21 15,0 0-15,0 0 16,0 0 0,0-1-16,0 44 46,0-1-30,0 0-16,0 0 0,0 0 0,0 0 16,0 1-16,0 20 0,0-21 15,0 21-15,0-20 0,0-1 0,0 21 16,0-21-16,0 22 0,0-22 16,0 0-16,0 21 0,0-21 0,0 1 15,0 20-15,0-21 0,0 0 16,0 0-16,0 1 0,0-1 0,0 0 15,0 0-15,0 0 16,-21-21-16,0 0 16,21 21-16,-21-21 15,0 0 1</inkml:trace>
  <inkml:trace contextRef="#ctx0" brushRef="#br2" timeOffset="-183935.84">33845 5715 0,'0'21'16,"0"0"15,0 1 31,0-1-46,0 0-16,0 0 16,0 0-16,0 0 0,0 1 15,-21-22 1,-21 0-16,21 21 0,0-21 0,-22 0 15,22 0-15,-21 0 0,21 0 16</inkml:trace>
  <inkml:trace contextRef="#ctx0" brushRef="#br2" timeOffset="-182660.21">26987 6519 0,'0'22'47,"-21"-1"-47,0-21 16,21 21-16,21-21 78,-21-21-78,21 21 0,-21-21 16,22 21-1,-22-22-15,0 1 0,-22 42 32,22 1-17,-21-22-15,21 21 0,0 0 0,0 0 16,-21 0-16,21 0 0,-21 1 15,21-1-15,-21 0 0,21 0 16</inkml:trace>
  <inkml:trace contextRef="#ctx0" brushRef="#br2" timeOffset="-182291.42">27284 6562 0,'-21'0'15,"-1"0"-15,1 21 16,21 0 0,0 0-16,21-21 15,1 0 1,-1 0-16,0 0 15,0 0-15,-21-21 0,21 21 16,-21-21-16,21 21 0,-21-21 16,0 0-16,0-1 15,-21 22 1,0 0-16,0 0 16,21 22-16,-21-1 0,0 0 0,21 0 15,-22 0-15,1-21 0,21 43 16,0-22-16,-21 0 0,21 0 0,-21 0 15,21 0-15,0 1 16,0-1-16</inkml:trace>
  <inkml:trace contextRef="#ctx0" brushRef="#br2" timeOffset="-181671.78">27580 6646 0,'0'0'0,"0"-21"0,0 42 31,0 1-31,0 20 16,-21-21-16,21 0 0,-21 0 16,21 22-16,0-22 0,0 0 15,-21 0-15,-1 22 0,22-22 0,-21 0 16,21 0-16,0 0 0,-21 0 0,21 1 15,0-1-15,-21-21 0,21 21 16,0-42 15,21 21-31,-21-21 0,21-1 16,-21 1-16,21 0 0,1 0 16,-22 0-16,21-22 0,-21 22 15,0 0-15,0 0 0,21 21 16,-21-21-16,21 0 0,0 21 15,-21 21 1,0 0-16,21 0 16,-21 0-16,0 0 0,0 1 0,0-1 15,0 0-15,22 0 0,-22 0 16,0 0-16,0 1 0,21-1 16,0-21-16,0 0 0,0 0 15,0 0-15,1 0 16,-1 0-16,0 0 0,0 0 0,0 0 0,0-21 15,1 21-15,-1-22 0,0 1 16,0 0-16,0 0 0,0 0 16,-21 0-16,0-1 0,22-20 0,-22 21 15,0-21-15,0 20 0,0 1 16,0 0-16,0 0 0,0 0 0,0 42 47,0 0-47,0 0 15,0 0-15,0 1 16,21-1-16</inkml:trace>
  <inkml:trace contextRef="#ctx0" brushRef="#br2" timeOffset="-181433.91">28279 6816 0,'0'21'15,"0"-42"-15,0 42 0,0 0 0,-22 0 16,1 0 0,21 1-16,0-1 0,0 0 15,-21 0-15,0 0 16,0 0-16,21-42 62,0 0-46</inkml:trace>
  <inkml:trace contextRef="#ctx0" brushRef="#br2" timeOffset="-181248.02">28215 6668 0,'0'-43'15,"0"86"-15,-21-86 31,21 64 1,21 1-17,0-22 1,0 0-16,1 21 16</inkml:trace>
  <inkml:trace contextRef="#ctx0" brushRef="#br2" timeOffset="-180379.52">28342 6858 0,'42'0'16,"-20"0"-16,-1 0 0,0 0 15,0-21-15,0 21 0,43-42 16,-43 42-16,0-22 0,0 1 15,22 0-15,-22 0 0,0 0 0,0 0 16,0-1-16,-21 1 0,0 0 0,0 0 16,0 0-16,0 0 0,0-1 15,-21 22 1,0 0 0,0 22-16,21-1 0,-21 0 15,21 0-15,-22 0 0,1 22 16,21-22-16,-21 21 0,0-21 15,21 22-15,-21-1 0,21-21 0,-21 21 16,-1 1-16,1-1 0,21 0 16,-21 1-16,21-1 0,-21 0 0,21 1 15,-21 20-15,21-20 0,0 20 0,0 1 16,0-22-16,-21 0 0,21 22 16,-22-22-16,22 0 0,-21 1 0,21-1 15,0-21-15,0 0 0,0 1 0,0-1 16,0 0-16,0 0 0,21-21 15,1 0-15,-1 0 16,0 0-16,0-21 0,0 0 16,0 21-16,1-21 0,20-1 0,-21 1 15,0 0-15,0 0 0,1 0 16,-1 0-16,0-22 0,-21 22 0,21-21 16,-21-1-16,0 1 0,0 0 0,0-1 15,0-20-15,0 21 0,-21-1 16,21 1-16,-21 0 0,0 20 0,-22 1 15,22 0-15,0 0 0,0 0 0,0 21 16,21-21-16,-22 21 16,22-22-16,22 22 15,-1 0 1,0 0-16,0-21 0,0 21 0,22 0 16,-22-21-16,21 21 0,-21-21 0,22 0 15,-1 21-15,-21-21 0,21-1 16,-20 1-16,20 21 0,-21-21 0,0 0 15,0 0-15,1 0 0,-1 21 16,-21-22-16,0 1 16,-21 21-1,-1 21 1,1-21-16,21 22 0,-21-1 0,21 0 16,0 0-16,0 0 0,0 0 15,-21 1-15,21-1 0,0 0 16,0 0-16,0 0 0,0 0 15,0 1 1,21-22 0,0 0-16,0-22 15,1 22-15,-22-21 0,21 0 16,0 21-16,-21-21 0</inkml:trace>
  <inkml:trace contextRef="#ctx0" brushRef="#br2" timeOffset="-180184.11">29168 6625 0,'0'21'0,"0"-42"0,-22 21 15,22-21-15</inkml:trace>
  <inkml:trace contextRef="#ctx0" brushRef="#br2" timeOffset="-179856.3">29485 6456 0,'0'-42'32,"0"84"-32,0-106 0,0 86 62,0-1-62,0 0 16,0 0-1,0 0 1,0 0-16,-21-21 16,21 22-16,-21-22 0,21 21 15</inkml:trace>
  <inkml:trace contextRef="#ctx0" brushRef="#br2" timeOffset="-179628.43">29612 6371 0,'21'-21'31,"-42"63"-31,21-63 0,21 21 47,-21 21-47,0 1 15,0-1-15,0 0 16,0 0-16,0 0 16,0 0-1,-21-21-15,21 22 16</inkml:trace>
  <inkml:trace contextRef="#ctx0" brushRef="#br2" timeOffset="-179172.1">29866 6816 0,'21'0'63,"0"0"-47,-21-21-1,0-1 48,0 44 30,0-1-77,0 0-16</inkml:trace>
  <inkml:trace contextRef="#ctx0" brushRef="#br2" timeOffset="-178852.29">29845 7070 0,'0'0'0,"0"21"0,21-21 47,0 0-31,0 0 0,-21-21-16,0 0 31,-21 21 0,0 0-31,21 21 16,-21-21-16,42 0 47,0 0-32,0 0-15</inkml:trace>
  <inkml:trace contextRef="#ctx0" brushRef="#br2" timeOffset="-178088.43">30797 6562 0,'0'0'16,"0"-21"-16,0-1 0,0 1 15,0 0-15,0 0 16,0 0-16,-21 21 16,0 0-16,0-21 15,0 21-15,0 0 0,-1 0 16,1 0-16,0 0 0,-21 21 0,21-21 16,21 21-16,-22 0 0,1-21 15,21 21-15,-21 0 0,21 1 0,0-1 16,0 0-16,0 0 15,21 0-15,0-21 16,1 21-16,-1-21 0,0 22 16,0-1-16,0-21 0,0 21 0,1-21 15,-1 21-15,0 0 0,-21 0 16,0 1-16,0-1 16,0 0-16,0 0 15,0 0-15,0 0 0,-21-21 16,0 0-16,-1 22 0,1-22 15,0 0-15,0 0 16,0 0-16,0 0 16,42 0 31,-21 21-47,21-21 0,0 21 15,-21 0 1,0 0-1,0 0-15,0 1 16,0-1-16,0 0 16,-21 0-16,0 21 0,0-20 15,-1-1-15,1 0 0,0 21 0,0-21 16,0 1-16,0-1 0,21 0 16,0 0-16,0 0 0,0 0 0,0 1 15,0-1-15,0 0 16,21 0-16,0-21 0,0 0 15,0 21-15,0-21 0,22 0 16,-22 0-16,0 0 0,0 0 0,0 0 16,1 0-16,-1 0 0,0 0 15,-21-21 1,21 21-16,0-21 16,-21 0-16</inkml:trace>
  <inkml:trace contextRef="#ctx0" brushRef="#br2" timeOffset="-176712.88">28808 8551 0,'-21'0'47,"21"-21"31,21 21-78,-21-21 16,-21 21 46,-1 21-46,22 0-16,0 1 0,-21-22 15,21 21-15,-21-21 0,21 21 0,-21-21 16,21 21-16</inkml:trace>
  <inkml:trace contextRef="#ctx0" brushRef="#br2" timeOffset="-176396.15">29062 8530 0,'0'-21'0,"-21"42"47,-1-21-31,22 21-16,-21 1 15,21-1 1,21-21 0,1 0-1,-1 0-15,0 0 16,-21-21-1,21 21-15,-21-22 16</inkml:trace>
  <inkml:trace contextRef="#ctx0" brushRef="#br2" timeOffset="-175423.78">29041 8573 0,'0'-22'78,"0"1"-46,0 0 15,-22 21-1,22 21-46,-21-21 0,21 21 0,0 1 16,-21-22-16,21 21 16,0 0-1,21-21 17,0 0-17,1 0-15,-1 0 16,-21-21-16,21 21 15,-21-21-15,21-1 16,-21 1-16,0 0 16,-21 21 15,0 21-15,0 0-16,-1 1 0,22-1 15,0 0-15,-21 0 0,21 0 16,-21-21-16,21 21 0,-21 1 15,21-1-15,0 0 0,-21-21 16</inkml:trace>
  <inkml:trace contextRef="#ctx0" brushRef="#br2" timeOffset="-174712.34">28744 8509 0,'0'0'16,"0"-21"62,0 0-62,0 0-1,-21 42 17,21 0-17,-21 0-15,21 0 16,0 0-16,0 1 15,0-1-15,0 0 16,0-42 62,21 0-78,-21-1 16,0 1-1,0 0 1,-21 21 0,21 21-1,0 0-15,0 1 0,-21-22 16,21 21-16,0 0 0,-21 0 16,21 0-16,0 0 0,0 1 15,0-1-15,0 0 16</inkml:trace>
  <inkml:trace contextRef="#ctx0" brushRef="#br2" timeOffset="-171611.58">29464 8657 0,'21'-21'15,"-21"0"-15,21 0 16,-21 0 0,0-1-16,21 22 15,-21-21-15,0 0 16,0 42 31,0 0-32,0 1-15,0-1 16,-21 0-16,21 0 0,0 0 16,-21 0-16,21 22 0,-21-22 0,21 0 15,0 0-15,0 22 0,-21-22 16,21 0-16,-21 0 0,21 0 0,0 0 15,0 1-15,0-1 0,0 0 16,0-42 31,0 0-47,0-1 0,0 1 16,0 0-16,21 0 0,-21 0 0</inkml:trace>
  <inkml:trace contextRef="#ctx0" brushRef="#br2" timeOffset="-171240.79">29591 8403 0,'-21'0'15,"21"21"1,21-42 31,-21 0-32,0 0 1,0 0-16,0 0 16,-21 21 15,0 0-31,-1 0 15,1 0-15,21 21 32,0 0-32,0 0 15,0 0 1,0 0-16,0 1 16</inkml:trace>
  <inkml:trace contextRef="#ctx0" brushRef="#br2" timeOffset="-170568.33">30078 8721 0,'0'-43'15,"0"22"-15,0 0 16,-21 0-16,-1 0 16,22 0-16,-21 21 0,0-22 15,0 1-15,0 21 16,0-21-16,-1 21 0,1 0 16,0 0-16,0 0 0,0 21 15,0 0-15,-1 1 0,1-1 16,0 0-16,0 0 0,0 0 15,0 22-15,21-1 0,0-21 0,-22 21 16,22 1-16,0-22 0,0 0 16,0 21-16,0-20 0,0-1 0,0 0 15,22 0-15,-1-21 0,0 0 16,0 21-16,0-21 0,0 0 16,1 0-16,20 0 0,-21-21 0,0 0 15,0 21-15,1-21 0,-1 0 16,0-1-16,0 1 0,0-21 15,0 21-15,1-22 0,-1 1 0,0 21 16,0-21-16,0-1 0,0 22 16,-21-21-16,22-1 0,-1 1 0,-21 0 15,0-1-15,21 22 0,-21-21 16,0 21-16,21-22 0,-21 22 0,0 0 16,0 42 15,-21 22-31,0-22 0,0 21 0,21 0 15,-22 1-15,1-1 0,21 0 16,-21 1-16,0-1 0,21 0 0,-21 22 16,21-22-16,0-21 0,0 22 15,0-1-15,0-21 0,0 22 0,0-22 16,21 0-16,0 0 0,0-21 16,-21 21-16,21-21 0,1 0 15,-1 0-15,21 0 0,-21 0 0,0 0 16,1 0-16,20-21 0,-21 0 15,21 0-15,-20 21 0</inkml:trace>
  <inkml:trace contextRef="#ctx0" brushRef="#br2" timeOffset="-169299.17">30755 8551 0,'21'-21'46,"0"21"-30,1 0 0,-1 0-16,0-21 0,0 21 15,0 0-15,0 0 16,1 0-16,-22 21 31,0 0 0</inkml:trace>
  <inkml:trace contextRef="#ctx0" brushRef="#br2" timeOffset="-169000.34">30755 8615 0,'-21'21'16,"21"0"0,21-21-1,0 0 1,0 0-16,1 0 0,-1 0 15,0 0-15,0 0 0,0 0 0,0 0 16,1 0-16,-1 0 16,0 0-16,0 0 0</inkml:trace>
  <inkml:trace contextRef="#ctx0" brushRef="#br2" timeOffset="-168251.63">30628 8170 0,'0'22'63,"0"-1"-47,0-42 77,21-1-93,-21 1 32,0 42-1,0 1-16,0-1 1,0 0 0,-21-21-1,0 0 1</inkml:trace>
  <inkml:trace contextRef="#ctx0" brushRef="#br2" timeOffset="-167940.81">30840 8128 0,'0'-21'0,"21"21"31,-21 21 32,0 0-63,-21 0 16,21 1-16,0-1 15,-21-21-15,21 21 16,-22-21-16,22 21 0,-21-21 15,21 21-15,0 0 0</inkml:trace>
  <inkml:trace contextRef="#ctx0" brushRef="#br2" timeOffset="-165772.34">31898 8403 0,'-21'0'47,"21"21"-47,-21 1 15,21-1-15,-21 0 0,-1 0 0,1 0 16,21 0-16,-21 1 0,0-1 15,21 21-15,-21-21 0,21 0 0,-21 22 16,21-22-16,0 0 0,0 0 16,0 0-16,0 1 0,0-1 0,0 0 15,21-21-15,0 21 16,0-21-16,0 0 0,0 0 0,1 0 16,20 0-16,-21 0 15,0 0-15,0-21 0,22 0 0,-22 0 16,0 21-16,0-22 0,0 1 0,1 0 15,-1 0-15,0-21 0,0 20 16,-21 1-16,0-21 0,0 21 16,0 0-16,0-22 0,0 22 0,0 0 15,0 0-15,0 0 0,0-1 16,-21 22-16,0-21 0,0 21 16,-1 0-16,1 0 15,0 0-15,0 21 0,0-21 0,0 22 16,-1-22-16,22 21 0,-21 0 15,0 0-15,21 0 16,0 0-16,0 1 16,21-22-1,0 0-15,1 0 0</inkml:trace>
  <inkml:trace contextRef="#ctx0" brushRef="#br2" timeOffset="-165067.72">32554 8467 0,'0'0'15,"0"-21"1,-21 21 0,21-22-1,0 1 1,21 0-1,0 21-15,-21-21 0,22 21 0,-1 0 16,0 0-16,0 0 16,0 0-16,0 0 0,1 0 15,-1 0-15,-21 21 16,0 0-16,0 0 16,0 1-16,0-1 0,0 21 0,0-21 15,-21 0-15,-1 1 16,-20 20-16,21-21 0,0 21 0,-22-20 15,1 20-15,0-21 0,21 0 16,-22 22-16,22-22 0,-21 0 0,21 0 16,-1 0-16,1 0 0,21 1 15,0-44 17,21 1-32,1 0 15,-1 0-15,0 0 16,0 0-16,0-1 0,0 1 15,1 0-15,-1 0 0,0 0 16,0 21-16,0 0 16,0 0-16,-21 21 15,22 0-15,-22 0 0,21 0 16,-21 1-16,0-1 16,21-21-16,0 21 0,0-21 0,0 0 15,1 0-15,-1 0 16,0 0-1,0 0-15,0 0 16,-21-21-16,0 0 16,0-1-16,0 1 15,0 0 1,21 21 46</inkml:trace>
  <inkml:trace contextRef="#ctx0" brushRef="#br2" timeOffset="-164486.12">33507 8848 0,'0'0'0,"-21"0"16,-1 0-16,1 0 15,0 0 1,0 0 0,0 0-1,21-21 1,0-1-1,0 1 1,0 0-16,21 0 16,0 21-16,-21-21 0,21 21 15,-21 21 17,0 0-32,0 0 15,0 0-15,0 1 16,0-1-16,0 0 0,-21-21 15,0 21 1,21-42 31,0 0-47,0 0 16,0-1-1,0 1-15,21 0 0,0 21 0,-21-21 16,0 0-16,21 21 15,1 0-15,-22 21 16,0 0-16,0 0 16,0 0-16,0 1 0,0-1 15,-22 0-15,1 0 0,0-21 0,0 21 16,0 0-16,0-21 0,-1 22 16,1-22-16,0 21 0</inkml:trace>
  <inkml:trace contextRef="#ctx0" brushRef="#br2" timeOffset="-163382.92">27220 9758 0,'0'0'0,"0"-21"16,0 0-16,0 42 78,0 0-62,0 0-1,0-42 64,0 0-64,0 42 48,0 0-63,0 0 15</inkml:trace>
  <inkml:trace contextRef="#ctx0" brushRef="#br2" timeOffset="-163100.09">27538 9758 0,'0'0'0,"0"-21"16,0 0-16,0-1 15,0 1 1,0 42 15,0 1-15,-21-22-16,21 21 15,0 0-15,0 0 16,-22-21 0,22 21-1</inkml:trace>
  <inkml:trace contextRef="#ctx0" brushRef="#br2" timeOffset="-162528.41">27898 9906 0,'0'0'16,"0"-21"-16,-22 21 0,1 0 16,0 0 15,21 21-31,0 0 0,-21 0 0,21 1 16,0-1-16,0 0 0,0 0 15,0 21-15,0-20 0,0-1 0,0 0 16,-21-21-16,21 21 0,0 0 0,0 0 15,0 1 1,0-1 0,0-42 15,0-1-15,0 1-16,0 0 0,0 0 0,0-21 15,21 20-15,-21 1 16,21 0-16,0-21 0,0 21 0,1-1 15,-1-20-15,0 21 0,0 0 16,21 0-16,-20-1 0,20 1 0,-21 21 16,0 0-16,22 0 0,-22 0 0,0 0 15,0 21-15,0 1 16,-21-1-16,0 21 0,21-21 0,-21 22 16,0-22-16,0 21 0,0 0 0,0-20 15,0 20-15,-21-21 0,21 0 16,-21 0-16,0 1 0,21-1 0,0 0 15,-21 0-15,21-42 47</inkml:trace>
  <inkml:trace contextRef="#ctx0" brushRef="#br2" timeOffset="-161992.2">28850 10012 0,'0'0'0,"0"-21"0,0 0 16,0-1-16,0 1 15,0 0-15,-21 0 16,0 21-16,0-21 0,-1 21 15,1 0-15,0 0 16,0 0-16,21 21 0,-42-21 0,20 21 16,1 0-16,0 22 0,0-22 0,0 0 15,0 21-15,-1-21 0,1 22 16,0-22-16,21 0 0,-21 0 0,21 22 16,0-22-16,0 0 0,0 0 15,21-21-15,0 0 0,0 0 16,1 0-16,-1 0 0,0 0 0,0 0 15,0 0-15,0-21 0,1 21 16,-1-21-16,0 21 0,0-21 0,0-1 16,0 1-16,1 0 0,-1 0 15,0 0-15,-21 0 0,0-1 0,0 1 16,21 0-16,-21 0 0,0 0 0,0 0 16,0 42 15,0 0-31,-21 0 15,21 21-15,0-20 0,0-1 0,-21 0 16,21 0-16,-21 0 0,21 0 16,0 1-16,0-1 0,0 0 15,0 0-15,21-21 16,0 0-16,0 0 16,0 0-16</inkml:trace>
  <inkml:trace contextRef="#ctx0" brushRef="#br2" timeOffset="-161311.92">29295 9970 0,'0'21'47,"-22"0"-47,22 0 0,-21 0 16,21 0-16,-21 1 0,21-1 15,0 0-15,0 0 0,0 0 0,-21 0 16,21 1-16,-21-1 0,21 0 31,-21-21-31,21-21 32,0 0-17,0-1-15,0 1 0,0 0 16,0 0-16,0 0 0,21 0 0,-21-1 15,0 1-15,21 0 0,0 0 16,0 0-16,-21 0 0,21 21 0,1-22 16,-1 22-16,0 0 0,0 0 15,0 22-15,-21-1 0,21-21 16,-21 21-16,0 21 0,0-21 0,0 1 16,0-1-16,0 0 15,0 0-15,0 0 0,0 0 0,0 1 16,0-1-16,0 0 0,-21-21 15,21 21-15,0-42 47,0 0-47,0 0 16,0-1-16,21 1 0,1 0 16,-1 0-16,0 0 15,-21-22-15,21 22 0,0 0 0,0 0 16,1 0-16,20 21 0,-21-21 15,0 21-15,0 0 0,1 21 16,-22 0-16,0 0 0,0 0 16,0 0-16,0 1 0,0 20 15,0-21-15,0 0 0,0 0 0,-22 1 16,22-1-16,-21-21 0,21 21 0,0 0 16,-21 0-16,21-42 46,21 0-46</inkml:trace>
  <inkml:trace contextRef="#ctx0" brushRef="#br2" timeOffset="-160915.45">29908 10139 0,'0'0'16,"22"0"15,-1 0-31,0 0 0,0 0 16,0 0-16,0 0 15,1 0-15,-1-21 0,0 0 16,0-1-16,0 1 16,-21 0-16,0 0 15,-21 21 1,0 0-16,0 0 15,-22 0-15,22 21 0,0 0 16,0 0-16,0 1 0,0-1 0,-1 0 16,1 0-16,0 0 0,21 0 0,0 1 15,0-1-15,0 0 0,0 0 16,0 0-16,21 0 16,0-21-1,1 0-15,-1 0 0,21 0 0,-21 0 16,0 0-16,1 0 0,-1 0 0,0-21 15,21 21-15,-21-21 0,1 21 16,-1-21-16,0 0 0,0 21 0,0-21 16,0-1-16</inkml:trace>
  <inkml:trace contextRef="#ctx0" brushRef="#br2" timeOffset="-160450.7">30459 9589 0,'-43'0'32,"22"0"-17,21 21-15,0 0 16,0 0-1,0 0 1,21-42 47,-21 0-48,0 0-15,22 21 0,-1-21 0,-21-1 16,21 22-16,-21-21 0,21 21 15,-21 21 17,0 1-32,0-1 0,0 0 15,0 0-15,0 0 16,0 0-16,0 1 0,0-1 16,-21 0-16,21 0 0,-21-21 31</inkml:trace>
  <inkml:trace contextRef="#ctx0" brushRef="#br2" timeOffset="-160144.14">30734 9589 0,'0'0'0,"0"-22"15,0 1-15,0 42 32,0 1-32,0-1 15,0 0-15,0 0 0,0 0 16,0 0-16,0 1 0,0-1 0,-21 0 15,21 0-15,0 0 16,0 0-16,-21-21 16</inkml:trace>
  <inkml:trace contextRef="#ctx0" brushRef="#br2" timeOffset="-159712.37">31178 10118 0,'-21'0'31,"42"0"-16,1 0 1,-1 0-16,0 0 0,21 0 16,-21 0-16,22 0 0,-22 0 0,0 0 15,21 0-15,-20 0 0,-1 0 16,0 0-16,0 0 0,0 0 0,-21 21 16,-21-21-1,0 0 1,-21 0-16</inkml:trace>
  <inkml:trace contextRef="#ctx0" brushRef="#br2" timeOffset="-159536.85">31178 10224 0,'0'21'16,"0"21"0,0-105-16,22 126 15,-1-63-15,0 0 0,0 0 0,0 0 16,0 0-16,1 0 15,-1 0-15,0 0 0,0 0 0,0 0 16,0 0-16,1-21 0,-1 0 16,0 21-16,0 0 0</inkml:trace>
  <inkml:trace contextRef="#ctx0" brushRef="#br2" timeOffset="-159156.08">31919 9800 0,'0'0'0,"-21"0"16,0 0-1,0 0 1,21-21 62,0 0-62,0 0-16,-21 42 47,21 0-47,-22 0 15,22 0-15,-21 1 0,21-1 0,0 0 16,0 0-16,0 0 0,0 0 15,0 1-15,21-22 32,1 0-32,-1 0 15</inkml:trace>
  <inkml:trace contextRef="#ctx0" brushRef="#br2" timeOffset="-158960.18">32067 9821 0,'0'-42'0,"0"21"31,0 84-31,0-105 16,0 63-16,0 0 15,0 1-15,0-1 0,0 0 16,-21 0-16,21 0 0,0 0 16,0 1-16,0-1 15,0 0-15,0 0 16</inkml:trace>
  <inkml:trace contextRef="#ctx0" brushRef="#br2" timeOffset="-158684.34">32300 10012 0,'0'21'31,"0"0"-31,0 0 16,0 1-16,21-1 16,-21 0-16,22 0 0,-1 0 15,0 0-15,0 1 0,0-22 16,0 21-16,1 0 0,20-21 0,-21 21 16,0-21-16,0 0 0,1 0 15,-1 0-15,0 0 16,0 0-16,-21-21 15</inkml:trace>
  <inkml:trace contextRef="#ctx0" brushRef="#br2" timeOffset="-158443.48">32660 10033 0,'0'-21'15,"0"42"-15,-21-42 16,0 21-16,21 21 15,-21 0-15,-1-21 0,1 21 16,21 1-16,-21-1 0,0 0 0,-21 0 16,20 0-16,1 0 0,-21 1 15,21-1-15,0 0 0,-22 0 16,22 0-16,0 0 0,0-21 0,21 22 16,-21-22-16,21 21 0,21-21 31,0 0-31,0-21 15,0 21-15</inkml:trace>
  <inkml:trace contextRef="#ctx0" brushRef="#br2" timeOffset="-158044.23">32808 10033 0,'0'0'31,"0"21"-31,-21-21 15,21 21-15,-21-21 0,21 22 0,0-1 16,0 0-16,0 0 16,21-21 15,0 0-31,0 0 0,1 0 0,-1 0 16,0 0-16,0-21 15,0 21-15,0-21 0,-21 0 16,22 21-16,-22-22 0,21 22 0,-21-21 15,0 0-15,-21 42 32,21 0-32,-22 1 15,1-1-15,0 0 0,0 0 0,0 21 16,0-20-16,-1-1 0,1 0 16,21 0-16,0 0 0,-21-21 15,21 21-15,0 1 0,0-1 16,21-21-1,0 0 1,1 0-16,-22-21 0,21 21 0,0-22 16</inkml:trace>
  <inkml:trace contextRef="#ctx0" brushRef="#br2" timeOffset="-157640.46">33105 10054 0,'0'0'15,"21"0"1,0 0 0,0 0-16,0 0 15,0 0-15,1 0 0,-22-21 0,21 21 16,0 0-16,0 0 0,-21-21 16,21 21-16,-42 0 46,21 21-46,-21 0 0,0-21 16,0 21-16,-1 1 0,1-1 16,0 0-16,0 0 0,0 0 0,0 0 15,-1 1-15,22-1 0,-21 0 16,21 0-16,-21-21 0,21 21 0,0 0 16,21-21 15,0 0-31,1 0 15,-1 0-15,0 0 16,0-21-16,0 21 16,0-21-16,1 0 15,-1 21-15,0-21 16</inkml:trace>
  <inkml:trace contextRef="#ctx0" brushRef="#br2" timeOffset="-157178.55">33401 9694 0,'-21'-21'0,"42"42"0,-63-42 16,20 0-1,22 42 16,0 0-15,0 1-16,0-1 16,22-42 46,-1 21-46,-21-22-16,0 1 0,21 21 15,-21-21-15,21 21 0,-21-21 16,21 0-16,-21 42 47,0 0-47,0 0 0,0 0 0,-21 1 16,0-1-16,21 0 15,-21 0-15,21 0 16,-21 0-16,21 1 0,-22-22 15</inkml:trace>
  <inkml:trace contextRef="#ctx0" brushRef="#br2" timeOffset="-156967.83">33591 9694 0,'0'0'31,"-21"0"-31,21 22 31,0-1-31,-21 0 16,21 0 0,0 0-16,0 0 0,0 1 15,0-1-15</inkml:trace>
  <inkml:trace contextRef="#ctx0" brushRef="#br2" timeOffset="-156624.03">33549 10266 0,'-21'42'32,"0"-42"-32,21 21 15,-21-21-15,42 0 63,0 0-48,-21 22 1,0-1-16,0 0 16,-21 0-16,0 0 0,-1 0 15,1 1-15,0-22 16,0 21-16,0 0 0,0-21 16</inkml:trace>
  <inkml:trace contextRef="#ctx0" brushRef="#br2" timeOffset="-155937.42">27136 11028 0,'0'0'0,"-22"0"31,1 0-31,21 21 16,-21-21-16,21 21 15,-21-21-15,21 21 16,21-21 15,0-21-15,0 21-16,-21-21 15,22 21-15,-22-21 16,0 0-16,0 0 16,0 42 15,-22-21-31,22 21 0,-21 0 0,21 0 16,-21 0-16,21 1 15,0-1-15,0 0 0,0 0 16,0 0-16,0 0 0,21-21 15</inkml:trace>
  <inkml:trace contextRef="#ctx0" brushRef="#br2" timeOffset="-155744.53">27326 11049 0,'0'0'31,"-21"0"-31,0 0 31,21 21-31,0 0 16,-21-21-16,21 22 15,0-1 1,21-21 0</inkml:trace>
  <inkml:trace contextRef="#ctx0" brushRef="#br2" timeOffset="-155428.08">27749 11049 0,'22'0'0,"-22"21"47,-22 0-47,22 22 0,-21-22 15,21 0-15,0 21 0,-21 1 0,0-22 16,21 21-16,-21 1 0,0-22 16,21 21-16,0 0 0,-22-20 0,22 20 15,-21-21-15,21 0 0,0 0 0,0 1 16,0-1-16,0 0 16,0 0-16,0-42 31,0 0-16,21 0-15,-21-1 0,22 1 0,-22 0 16,0 0-16,21 0 0</inkml:trace>
  <inkml:trace contextRef="#ctx0" brushRef="#br2" timeOffset="-155140.24">27686 11388 0,'42'-275'47,"-21"253"-47,64-20 31,-233 381-31,317-699 0,-148 360 0,1 0 15,20 0-15,-21 0 0,0 0 16,22 0-16,-22 0 0,0 0 0,0 21 0,0 0 16,-21 0-16,0 1 0,0-1 15,0 0-15,0 0 0,0 0 16,-21 0-16,0 1 0,-21-1 0,20 0 16,-20-21-16,21 21 0,-21 0 15,-1-21-15,22 0 0,0 0 0,0 21 16,0-21-16,-1 0 0,22 22 0,-21-22 15,42 0 17,1 0-32,-1 0 15,0-22-15,0 22 0,0 0 16</inkml:trace>
  <inkml:trace contextRef="#ctx0" brushRef="#br2" timeOffset="-154840.24">28384 11113 0,'0'21'47,"0"0"-47,0 0 0,0 0 16,-21 0-16,21 1 0,-21 20 0,21-21 15,0 0-15,-21 22 0,21-22 16,-21 0-16,0 0 0,21 0 0,0 0 16,-22 1-16,22-1 0,-21-21 15,21 21-15,0-42 47,0 0-47,21-1 16</inkml:trace>
  <inkml:trace contextRef="#ctx0" brushRef="#br2" timeOffset="-154520.42">28342 11282 0,'85'-169'31,"-43"190"1,-169 127-32,254-275 0,-127 169 0,21-21 15,0 22-15,-21-22 0,22 21 16,-22 1-16,0-22 0,0 0 0,21 21 15,-21-21-15,0 1 0,21-1 16,-21 0-16,0 0 0,0 0 16,21-21 15,-21-21-31,21 0 16,-21 0-16,0 0 0,0-1 15,0 1-15,0 0 0,21-21 16,-21 21-16,0-1 0,0 1 0,22-21 15,-22 21-15,0 0 0,0-1 32,21 22-32,0 0 15</inkml:trace>
  <inkml:trace contextRef="#ctx0" brushRef="#br2" timeOffset="-154228.59">29019 10964 0,'0'0'0,"-42"-21"31,21 21-31,21 21 31,-21 1-31,0-1 16,21 0-16,0 0 0,0 0 16,-22-21-1,22 21-15,22-21 47</inkml:trace>
  <inkml:trace contextRef="#ctx0" brushRef="#br2" timeOffset="-154032.2">29168 10901 0,'0'21'16,"0"-42"-16,0 42 31,0 0-31,0 0 16,-22 1-16,22-1 15,0 0-15,0 0 0,-21 0 0,21 0 16,-21 1-16,0-1 16,21 0-16,0 0 0</inkml:trace>
  <inkml:trace contextRef="#ctx0" brushRef="#br2" timeOffset="-153640.5">29506 11345 0,'21'-21'0,"1"0"16,-22 0-16,0 42 78,0 0-78,0 0 16,0 1-16,0-1 15,-22 0-15,1 0 16</inkml:trace>
  <inkml:trace contextRef="#ctx0" brushRef="#br2" timeOffset="-153436.4">29400 11621 0,'-21'0'16,"42"-22"-16,-21 44 0,0-44 93,22 22-93,-1-21 16</inkml:trace>
  <inkml:trace contextRef="#ctx0" brushRef="#br2" timeOffset="-152944.68">29993 11049 0,'0'0'16,"0"-21"0,21 0-16,22 21 0,-22 0 15,0-21-15,21 21 0,-21 0 16,22 0-16,-22 0 0,0-22 0,0 22 16,0 0-16,1 0 0,-1 0 0,0 0 15,-42 0 16,0-21-31,-1 21 16,-20 0-16,21 0 0,0 0 0,0 0 16,-1 0-16,-20-21 0,21 21 15,0 0-15,0 0 16,-1 0-16,1 0 16,0 21-16,21 0 15,-21 1-15,0-1 0,21 0 16,0 21-16,0 1 0,-21-22 0,-1 21 15,22 0-15,-21 1 0,21-1 16,0 0-16,-21 1 0,0-1 0,21 0 16,-21-20-16,21 20 0,0-21 0,0 21 15,0-20-15,0-1 0,0 0 16,0 0-16,0 0 16,21-21-16,0 0 0,0 0 0,0 0 0,1 0 15,-1 0-15,0 0 16,0 0-16,0-21 0,0 21 15,1-21-15,-1 0 0</inkml:trace>
  <inkml:trace contextRef="#ctx0" brushRef="#br2" timeOffset="-152729.8">30311 11240 0,'0'84'16,"0"-168"-16,0 105 0,0 0 15,0 0-15,-22 0 0,22 0 0,0 1 16,-21-1-16,21 0 0,-21 0 16,21 0-16,-21 0 0,21 1 15,0-1-15,0 0 0,0 0 16</inkml:trace>
  <inkml:trace contextRef="#ctx0" brushRef="#br2" timeOffset="-152356.02">30543 11282 0,'43'-21'16,"-22"0"-1,0 21-15,0 0 0,0 0 16,1 0-16,-22 21 16,0 0-1,0 0-15,0 0 0,-22 0 16,1 1-16,0-1 0,0 0 16,0 0-16,0 0 0,-1 0 15,-20-21-15,21 22 0,0-1 0,0-21 16,-1 0-16,22 21 0,-21-21 15,21 21 1,21-21 15,1 0-31,-1 0 0,0 0 16,0 0-16,0-21 16,0 21-16,1-21 0,-1 0 0</inkml:trace>
  <inkml:trace contextRef="#ctx0" brushRef="#br2" timeOffset="-151896.28">30946 11176 0,'-22'-21'31,"44"84"-31,-22-105 0,-22 0 0,44 42 16,-1 0-1,0 0 1,0 0-16,-21 21 16,0 0-16,0 0 0,0 0 15,0 1-15,-21-1 16,0 0-16,21 0 0,-21-21 0,-1 21 16,1 0-16,0-21 0,0 0 15,21 22-15,-21-22 0,42 0 47,0 0-31,0 0-16,0 21 15,1 0-15,-22 0 16,0 0 0,0 0-16,0 1 15,-22-22 1,22 21-16,-21-21 0,0 0 15,0 0-15,0 0 0,0 21 16,-1-21 0,1 0-16</inkml:trace>
  <inkml:trace contextRef="#ctx0" brushRef="#br2" timeOffset="-151631.43">31136 11557 0,'0'0'0,"0"21"32,-21 0-32,21 1 0,-21-22 15,21 21-15,-21 0 0,-1-21 16,22 21-16,-21 0 0,21 0 15,-21-21-15,0 22 16,0-22-16,42 0 47,0-22-47</inkml:trace>
  <inkml:trace contextRef="#ctx0" brushRef="#br2" timeOffset="-151192.17">31665 11197 0,'0'0'0,"0"-21"16,0 0 0,-21 21-16,0 0 15,21 21 1,0 0-16,-21 0 0,0 1 0,21-1 15,-22 21-15,22-21 0,-21 0 0,21 22 16,-21-22-16,21 0 0,0 0 16,0 0-16,0 1 0,21-22 31,0 0-31,1 0 0,-1 0 0,0 0 16,0 0-16,0-22 15,0 22-15,1-21 0,-22 0 0,21 0 16,0 0-16,-21 0 15,0 42 17,-21 0-32,21 0 15,-21 0-15,-1-21 0,1 21 16,21 1-16,-21-1 0,21 0 0,-21-21 16,21 21-16,-21-21 15,21 21-15,21-21 31</inkml:trace>
  <inkml:trace contextRef="#ctx0" brushRef="#br2" timeOffset="-150728.36">31856 11240 0,'0'0'16,"21"0"-16,0 0 0,-21-22 15,21 22-15,0 0 16,1 0-16,-1-21 0,0 21 16,0 0-16,0 0 15,-42 0 32,0 0-47,0 0 16,0 0-16,-1 21 0,1-21 15,0 22-15,0-22 0,0 21 16,0-21-16,21 21 0,0 0 0,0 0 16,0 0-16,0 1 15,0-1-15,21 0 16,0 0 0,-21 0-16,21-21 15,0 21-15,-21 1 16,0-1-16,0 0 31,-21-21-15,0 0-16,0 0 0,0 0 15,-1 0-15,1 0 16,0 0-16,0 0 16</inkml:trace>
  <inkml:trace contextRef="#ctx0" brushRef="#br2" timeOffset="-150324.08">32300 11155 0,'0'0'0,"21"-21"31,-42 42-31,21 0 16,-21 0-16,-21 0 0,21 22 0,-1-22 16,1 21-16,-21-21 0,21 22 15,0-22-15,-1 0 0,1 21 16,21-20-16,0-1 0,0 0 16,0 0-16,0 0 15,21-21 1,1 0-1,-1 0-15,-21-21 16,21 21-16,0-21 16,-42 21 15,0 0-31,0 0 0,-1 0 16,1 0-16,0 21 0,0-21 15,0 21-15</inkml:trace>
  <inkml:trace contextRef="#ctx0" brushRef="#br2" timeOffset="-150084.18">32321 11515 0,'-21'21'16,"42"-42"-16,-42 21 15,0 21-15,21 0 0,-21-21 0,0 21 16,0 0-16,-1 1 0,1-1 16,0 0-16,0 0 0,0 0 15,21 0-15,-21-21 16,21 22-16,-22-22 16</inkml:trace>
  <inkml:trace contextRef="#ctx0" brushRef="#br2" timeOffset="-149799.34">32639 11282 0,'21'-85'31,"-84"339"-31,105-423 0,0 84 15,-21 85 1,1 0 0,-22 21-16,0 1 0,0-1 15,0 0-15,0 0 0,0 0 16,0 0-16,0 1 0,0-1 16,0 0-16,0 0 0,0 0 0,0 0 15,-22-21-15,1 22 0,0-1 16,0-21-16,0 0 15,0 0 1,-1 0-16</inkml:trace>
  <inkml:trace contextRef="#ctx0" brushRef="#br2" timeOffset="-149628.45">32512 11472 0,'0'-21'31,"0"42"-31,21-42 0,0 21 16,0 0-16,1 0 0,-1 0 16,0-21-16,0 21 0,0 0 15,0-21-15,1 0 16,-1 21-16</inkml:trace>
  <inkml:trace contextRef="#ctx0" brushRef="#br2" timeOffset="-149211.68">33041 11303 0,'0'-21'0,"-42"-43"31,84 149-31,-84-191 16,42 85-16,0 0 0,21 21 16,0 0-16,0 0 0,0 0 15,1 0-15,-1 0 16,-21 21-1,0 0-15,0 0 0,0 1 16,-21-1-16,-1 0 0,1 0 0,0 0 16,0 22-16,0-22 0,0 0 15,-22 0-15,43 0 0,-21 0 0,21 1 16,-21-1-16,21 0 0,0 0 16,0 0-1,21-21-15,0 0 16,0 0-16,1 0 0,-22-21 15,21 21-15,-21-21 16,21 21-16,-21-21 0,0 0 16,0-1-16,0 1 15,0 0-15,-21 21 32,0 0-32,42 0 31</inkml:trace>
  <inkml:trace contextRef="#ctx0" brushRef="#br2" timeOffset="-148827.9">33443 11409 0,'0'-85'16,"21"85"-1,-63 85-15,63-85 0,0-106 0,-21 85 0,-21 21 31,0 0-31,0 0 0,0 0 16,0 21-16,-1 0 0,22 0 16,-21-21-16,21 22 0,0-1 15,0 0-15,21-21 32,1 0-32,-1 0 0,0 0 15,0 0-15,0 0 0,0 0 16,1 0-16,-1-21 15,-21 42 17,0 0-17,-21-21-15,-1 21 0,22 0 0,-21 1 16,0-1-16,0 0 0,0-21 16,21 21-16,-21-21 0,-1 21 0,1-21 15</inkml:trace>
  <inkml:trace contextRef="#ctx0" brushRef="#br2" timeOffset="-147966.08">33676 10986 0,'0'0'0,"21"0"15,-21-22 1,21 22-16,1-21 0,-1 21 0,0 0 16,0 0-16,21 0 0,-42-21 15,0 42 32,0 0-31,0 1-16,0-1 15,0 0-15,0 21 0,0-21 0,0 1 16,0 20-16,0 0 0,0-21 16,0 22-16,0-1 0,-21-21 0,0 22 15,0-22-15,21 21 16,-21-21-16,0 22 0,21-22 0,0 0 16,-22 0-16,1 0 0,21 0 15,-21 1-15,21-1 0,-21 0 16,21 0-16,-21-21 0,0 0 31,-1 0-31,1 0 16,0 0-16,0 0 15,0 0-15,21-21 16,-21 21 0,21-21-1</inkml:trace>
  <inkml:trace contextRef="#ctx0" brushRef="#br2" timeOffset="-146507.91">28617 12510 0,'0'0'0,"0"-22"0,0 1 0,-21 0 31,0 21-15,21-21-16,0 0 15,0 0 1,0-1-16,21 1 0,0 21 15,0-21-15,1 0 0,-1 21 16,0-21-16,0 21 0,21 0 0,-20 0 16,20-21-16,-21 21 0,21 0 0,-20 0 15,-1 0-15,0 0 0,0 0 16,-21 21-16,0 0 0,0 0 16,0 0-16,-21 0 0,0 1 15,-22-1-15,22 21 0,-21-21 0,21 0 16,-22 1-16,1 20 0,21-21 15,-21 0-15,20 0 0,1 22 0,0-22 16,21 0-16,0 0 0,0 0 16,0 1-16,0-1 0,0 0 15,21 0-15,0 0 0,1-21 0,20 0 16,0 21-16,1-21 0,-22 0 16,21 0-16,0 0 0,1 0 0,-1 0 15,-21 0-15,0-21 0,1 21 0,-1-21 16,-21 0-16,0 0 15,-21 21 1,-1 0-16,1 0 0,0 0 16,-21 21-16,21 0 0,-1 0 0,1 0 15,0 1-15,0-1 0,21 0 16,0 0-16,-21 21 0,21-20 16,-21-1-16,21 0 0,0 0 0,0 0 15,0 0-15,-22 1 0,22-1 0,0 0 16,0 0-16,-21 0 15,0-21-15,0 0 0,0 21 16,0-21-16,-1 0 0,1 0 16,0 0-16,0 0 15,0 0-15,0 0 0,-22 0 0,22 0 16,0 0-16</inkml:trace>
  <inkml:trace contextRef="#ctx0" brushRef="#br2" timeOffset="-145687.29">26945 14055 0,'0'0'0,"21"-21"15,-21-1 17,-21 22 46,0 22-63,0-1 1,0 0-16,21 0 16,-22-21-1,22 21-15,-21-21 0,21 21 16,0 1-16,0-1 16,0 0-1,0 0-15,21 0 16,1-21-16,-22 21 15,21-21-15</inkml:trace>
  <inkml:trace contextRef="#ctx0" brushRef="#br2" timeOffset="-145459.42">27347 14034 0,'0'-22'0,"-21"107"0,42-148 15,-42 41-15,0 22 16,0 22 0,0-1-16,21 0 0,0 0 15,0 0-15,0 0 16,0 1-16,0-1 16,21-21-1,0 0 1,0 0-16,0 0 0</inkml:trace>
  <inkml:trace contextRef="#ctx0" brushRef="#br2" timeOffset="-144828.27">27961 14076 0,'0'0'0,"0"-64"15,0 43 1,0 0-16,0 0 16,-21 21-1,0 0-15,0 21 16,-1 0-16,1 0 0,0 1 16,0 20-16,-21-21 0,20 21 0,1 1 15,0-1-15,0 0 0,0 1 0,0-1 16,-1 0-16,22 1 0,0-22 15,0 21-15,0-21 0,0 22 0,0-22 16,22 0-16,-1-21 0,0 21 16,0-21-16,0 0 0,0 0 0,22 0 15,-22 0-15,0 0 0,0-21 16,0 21-16,1-21 0,-1 0 16,0 21-16,0-21 0,-21-1 0,0 1 15,0-21-15,0 21 0,0 0 16,0-1-16,0 1 0,0 0 0,-21 0 15,21 0-15,-21 21 0,0 0 16,21-21-16,-22 21 16,22 21-1,0 0 1,0 0-16,0 0 0,0 0 0,0 1 16,0-1-16,0 0 0,0 21 15,0-21-15,0 1 0,0 20 16,-21-21-16,21 21 0,0-20 0,0 20 15,0 0-15,-21-21 0,0 1 16,21 20-16,-21-21 0,0 21 0,21-20 16,-22-1-16,22 0 0,-21 0 0,21 0 15,-21 0-15,21 1 16,0-44 15,0 1-31,21 0 16,0 0-16,-21 0 0,22 0 0</inkml:trace>
  <inkml:trace contextRef="#ctx0" brushRef="#br2" timeOffset="-144599.4">28194 14436 0,'0'-21'0,"0"42"31,0-21-31,0 21 16,0 0-16,0 0 0,0 0 15,0 1-15,0-1 0,0 0 0,-21 0 16,21 0-16,0 0 0,-21 1 16,21-1-16,-22-21 0,22-21 47,0-1-32,0 1-15,0 0 0</inkml:trace>
  <inkml:trace contextRef="#ctx0" brushRef="#br2" timeOffset="-144415.45">28194 14266 0,'0'-84'15,"0"63"17,0 126-32,0-189 46,21 105-46,-21 0 16,0 0-16,21-21 16,-21 21-16</inkml:trace>
  <inkml:trace contextRef="#ctx0" brushRef="#br2" timeOffset="-144063.64">28363 14330 0,'0'-42'15,"0"84"1,21-84-16,1 42 16,-1 0-16,0 0 15,-21 21-15,0 0 0,21-21 16,-21 21-16,0 21 0,0-20 16,0-1-16,0 0 0,0 0 0,0 0 15,0 0-15,0 1 0,0-1 0,0 0 16,0 0-16,-21-21 0,21 21 15,0-42 17,0 0-32,0 0 15,0 0-15,0-1 0,0 1 16,0 0-16,21 0 0,-21 0 16,21 0-16,-21-22 0,0 22 0,21 21 15,-21-21-15,22 0 0,-1 21 16,0 0-16,0 0 15,0 0-15</inkml:trace>
  <inkml:trace contextRef="#ctx0" brushRef="#br2" timeOffset="-143747.83">28850 14288 0,'0'84'15,"0"-168"-15,0 62 0,0 1 0,0 0 16,21 0-16,0 0 0,-21 0 0,22-1 16,-1 1-16,0 0 0,-21 0 15,0 0-15,21 0 0,-21-1 16,-21 44 0,0-1-16,0 0 15,-1 0-15,22 0 0,-21 22 0,0-1 16,0 0-16,21 1 15,-21-22-15,21 21 0,0 0 0,0-20 0,0 20 16,-21-21-16,21 0 16,0 0-16,0 1 0,0-1 0,21-21 15,0 0 1,0 0-16,0 0 16</inkml:trace>
  <inkml:trace contextRef="#ctx0" brushRef="#br2" timeOffset="-142680.42">29083 14457 0,'21'0'16,"-42"0"-16,63 0 0,-21 0 16,1 0-16,-1 0 0,0 0 15,0-21-15,21 0 0,-20-1 16,20 1-16,-21 0 0,21-21 0,-20 21 15,20-22-15,-21 22 0,0-21 0,-21 21 16,0-22-16,21 22 0,-21 0 16,0 0-16,0 0 0,0-1 0,-21 22 15,0 0-15,0 0 16,0 0-16,0 0 0,-1 22 16,22-1-16,0 0 0,-21 0 15,21 0-15,-21 22 0,21-1 16,-21 0-16,21 1 0,0-1 15,0 0-15,-21 1 0,21 20 0,0-21 16,0 22-16,0-1 0,0 1 0,0-1 16,0 1-16,21-1 0,-21 22 15,21 0-15,0-22 0,0 22 0,-21 0 16,22-1-16,-22 1 0,21-22 16,-21 1-16,0 21 0,0-22 0,0 1 15,0-22-15,0 21 0,0-20 0,0-22 16,0 21-16,0-21 0,21-21 15,0 0-15,0 0 16,0-21 0,1-21-16,-1 21 0,0 0 0,0-22 15,21 1-15,-20 0 0,20-22 0,-21 22 16,0-22-16,0 22 0,-21-22 16,0 1-16,0-1 0,0 1 0,0-1 15,0 1-15,0-1 0,0 22 16,-21 0-16,0-1 0,-21 1 0,21 0 15,-1-1-15,1 22 0,-21 0 0,21 0 16,21 0-16,0 0 0,-21 21 16,21-22-1,21 1 17,0 21-32,0-21 15,0 21-15,0-21 0,1 0 0,-22 0 16,21 21-16,0-22 0,0-20 0,0 21 15,-21 0-15,0 0 0,0-1 16,21 1-16,-21 0 0,0 0 0,0 0 16,0 0-16,0-1 15,0 44 32,0-1-47,0 0 0,0 0 0,0 0 16,0 0-16,0 1 15,0-1-15,0 0 0,0 0 16,0 0-16,22-21 16,-1 0-16,0 0 0,0 0 15,0 0-15,0 0 16,1 0-16,-1 0 0,0-21 0,0 0 16,0 21-16,0-21 0,1 0 15,-22-1-15,0 1 0,21 0 0,-21 0 16,21 0-16,-21 0 15,0 42 1,0 0 0,0 0-16,0 0 0,0 0 15,0 1-15,0-1 0,0 0 0,0 0 16,0 0-16,0 0 0,0 1 16,0-44 30,0 1-30</inkml:trace>
  <inkml:trace contextRef="#ctx0" brushRef="#br2" timeOffset="-142507.52">30141 14288 0,'0'-22'31,"0"44"-31,-21-44 16,21 44-16,0-1 16,21-21-1,0 0 1,1 0-16</inkml:trace>
  <inkml:trace contextRef="#ctx0" brushRef="#br2" timeOffset="-141759.95">30268 14499 0,'21'21'31,"-42"-42"-31,64 42 0,-22-21 16,0 0-16,0 0 0,0 0 16,0 0-16,1 0 0,-22-21 0,21 21 15,0-21-15,0 21 0,-21-21 16,0 0-16,21 21 0,-21-21 0,0-1 15,-21 22 17,0 22-32,0-22 0,21 21 15,-21 0-15,-1 0 0,22 0 0,0 0 16,-21 1-16,21-1 0,0 0 16,0 0-16,0 0 0,0 0 0,0 1 15,21-22-15,-21 21 16,22-21-16,-1 0 0,0 0 0,0 0 15,0 0-15,0 0 0,1 0 16,-1-21-16,0-1 0,0 22 0,0-21 16,0 0-16,1 21 0,-1-21 0,0 0 15,-21 0-15,21-1 16,-21 1-16,21 0 0,-21 42 47,0 0-32,0 1-15,0-1 0,-21 0 0,0 0 16,21 0-16,0 0 16,-21 1-1,21-1 1,0-42 15,0-1-31,0 1 16,21 0-16,-21 0 15,21 0-15,0 0 0,-21-1 16,21 1-16,1 0 0,-1 21 0,0-21 16,21 0-16,-21 21 0,1 0 15,20 0-15,-21 0 0,21 0 0,-20 0 16,-1 21-16,-21 0 0,0 0 16,0 0-16,0 1 0,0-1 15,0 0-15,0 0 0,0 0 16,-21 0-16,-1 1 0,22-1 15,-21-21-15,0 0 16,42 0 31,0 0-47</inkml:trace>
  <inkml:trace contextRef="#ctx0" brushRef="#br2" timeOffset="-141256.35">31390 14499 0,'0'-21'31,"0"63"-31,0-63 0,-21-21 0,0 42 0,0-21 0,-1 21 16,1 0-16,0 0 16,0 0-16,0 0 0,0 0 0,-1 0 15,-20 0-15,21 21 0,0 0 16,0-21-16,-1 21 0,1 0 0,21 1 15,0-1-15,0 0 0,0 0 16,0 0-16,0 0 0,0 1 0,0-1 16,21 0-16,1-21 15,-1 0-15,0 0 0,0 0 16,0 0-16,0 0 0,1 0 16,-1 0-16,0-21 0,0 21 0,0-21 15,0-1-15,1 1 16,-22 0-16,21 0 0,0-21 0,0 20 15,0-20-15,0 0 0,-21-1 16,22 22-16,-1-21 0,-21 0 0,0 20 16,21 1-16,-21 0 0,21 0 15,-21 0-15,0 42 32,-21 0-32,21 0 0,-21 22 15,0-22-15,21 21 0,0-21 16,0 22-16,-22-1 0,22-21 0,-21 21 15,21-20-15,0-1 16,0 0-16,0 0 0,0 0 0,0 0 16,0 1-16,21-22 15,1 0-15,-1 0 16,0-22-16</inkml:trace>
  <inkml:trace contextRef="#ctx0" brushRef="#br2" timeOffset="-140951.52">31856 13949 0,'-21'0'63,"21"21"-48,-22-21 1,22 21-16</inkml:trace>
  <inkml:trace contextRef="#ctx0" brushRef="#br2" timeOffset="-140763.64">31940 13928 0,'0'0'16,"0"21"-1,0 0 1,0 0-16,0 0 15,0 1-15,0-1 16,-21-21-16,21 21 16,0 0-16,-21-21 15,21 21-15,0 0 0</inkml:trace>
  <inkml:trace contextRef="#ctx0" brushRef="#br2" timeOffset="-140476.28">32046 14309 0,'0'0'0,"21"-21"15,1-1-15,-1 22 16,-21-21-1,21 21-15,-21 21 63,0 1-63,0-1 16,-21-21-16,0 21 15,21 0-15,0 0 0</inkml:trace>
  <inkml:trace contextRef="#ctx0" brushRef="#br2" timeOffset="-140250.41">32004 14647 0,'0'0'32,"0"-21"-1,21 21-31,0 0 31,-21-21 16</inkml:trace>
  <inkml:trace contextRef="#ctx0" brushRef="#br2" timeOffset="-139951.14">32702 14288 0,'0'-22'0,"0"44"0,0-65 15,0 22 1,-21 21-1,0 21-15,0-21 16,0 21-16,21 1 0,-21 20 16,-1-21-16,22 0 0,-21 22 0,0-1 15,21-21-15,-21 21 0,0-20 16,21-1-16,-21 0 0,21 0 0,-22 0 16,22 0-16,0 1 0,0-1 15</inkml:trace>
  <inkml:trace contextRef="#ctx0" brushRef="#br2" timeOffset="-138639.89">32597 14351 0,'0'0'0,"0"-21"0,0 0 31,21 21-31,0 0 16,0 0-16,-21 21 16,0 0-16,21 0 15,-21 0-15,0 1 0,0-1 0,0 21 16,0-21-16,0 0 0,0 1 16,0 20-16,0-21 0,-21 0 0,21 0 15,0 1-15,0-1 16,0-42 46,0-1-46,0 1-16,21 21 16,-21-21-16,21 21 15,-21-21 1,22 21-16,-1 0 0,-21-21 15,0 0-15,21 21 0,0-22 16,-21 1 0,0 0-16,21 21 15,-21-21-15,21 21 0,-21-21 16,0 42 31,0 0-47,0 0 15,0 0-15,0 1 0,0-1 16,-21 0-16,21 0 0,-21 0 16,21 0-16,0 1 0,0-1 15,0 0-15,21-21 32,0 0-32,1 0 15,-1 0-15,-21-21 16,21 0-16,0 21 0,-21-22 0,21 1 15,-21 0-15,21 0 0,1-21 16,-22 20-16,0 1 0,21 0 16,-21 0-16,21 0 0,-21 0 15,0 42 1,0 0 0,0 0-16,-21 0 0,21 0 15,-21 22-15,21-22 0,0 0 16,0 0-16,0 0 0,0 1 0,0-1 15,0 0-15,0 0 16,21-21 0,0 0-16,0 0 15,0 0-15,22 0 0,-22 0 16,0 0-16,21 0 0,-21 0 16,-21-21-16,22 0 0,-1-22 15,0 22-15,-21 0 0,21-21 0,-21-1 16,21 1-16,-21 21 0,0-21 15,0-1-15,0 22 0,0 0 0,0 0 16,0 0-16,0-1 0,-21 44 31,0-1-31,0 0 16,0 0-16,21 21 0,-22 1 16,1-22-16,0 21 0,21-21 15,0 22-15,0-1 0,-21-21 16,21 0-16,0 1 0,0 20 0,0-21 15,0 0-15,0 0 16,21-21-16,0 22 16,0-22-16,1 0 0,-1 0 0,0 0 15,0 0-15,0-22 0,0 1 16,1 21-16,-1-21 0,0 0 0,0 0 16,0-22-16,0 22 0,1-21 15,-1 0-15,0-1 0,0 22 16,0-21-16,0-1 0,1 22 0,-1 0 15,-21 0-15,0 0 0,-21 21 32,-1 0-32,1 21 0,0 0 15,0 21-15,0-20 0,-22 20 16,22 0-16,0-21 0,0 22 16,0-1-16,0-21 0,-1 22 0,22-22 15,0 21-15,0-21 0,0 0 0,0 1 16,0-1-16,0 0 0,0 0 15,0 0-15,0 0 16,22-21-16,-1 0 0,0 0 16,0 0-16,0 0 15,0 0 1</inkml:trace>
  <inkml:trace contextRef="#ctx0" brushRef="#br2" timeOffset="-137796.39">30416 15727 0,'-21'0'0,"42"0"0,-63 21 16,21-21-16,42 0 31,0 0-15,0 0-16,1-21 0,20 21 15,-21 0-15,21 0 0,1 0 16,-22 0-16,0 0 0,21 0 0,-20 0 16,-65 21 15,22-21-31,0 21 0,-21 0 15,-1 1-15,1-1 0,21 0 16,-22 0-16,1 0 0,21 0 0,0 1 16,0-1-16,-1 0 0,1 0 15,21 0-15,0 0 0,0 1 0,0-1 16,21-21-16,1 21 16,-1 0-16,21-21 0,-21 21 0,22-21 15,-1 0-15,-21 0 0,21 21 0,-20-21 16,-1 0-16,21 0 0,-21 0 15,0 0-15,-21 22 32,0-1-17,0 0-15,-21-21 0,21 21 16,-21 0-16,21 0 0,0 22 0,-21-22 16,21 0-16,0 0 15,0 0-15,0 1 0,0-1 16,0 0-16,0 0 0,0 0 15,0 0-15,0 1 0,0-1 16,0 0 0,-21-21-16,0 0 15,-1 21-15,1-21 16,0 0-16,0 0 16,0 0-1,0 0-15,-1 0 16,1 0-1,21-21-15,-21 0 16</inkml:trace>
  <inkml:trace contextRef="#ctx0" brushRef="#br2" timeOffset="-129924.58">22331 16722 0,'0'0'0,"-21"-21"0,-1-1 16,22 1-16,0 0 0,-21 0 16,21 0-16,-21 21 0,21-21 15,0 42 1,21 0-16,0 0 15,1 21-15,-1 1 0,0-22 16,21 21-16,-21 1 0,1 20 0,20-21 16,-21 1-16,21-1 0,-20 0 15,-1 1-15,0-1 0,0 0 0,0-20 16,0 20-16,1-21 0,-1 21 16,-21-20-16,0-1 0,0 0 15,0 0-15,0 0 0,21-21 16,-21-21-1,21 21-15,-21-42 16,0 21-16,21-1 0,0-20 0</inkml:trace>
  <inkml:trace contextRef="#ctx0" brushRef="#br2" timeOffset="-129655.73">23072 16510 0,'-106'0'15,"63"0"-15,192 42 16,-340-42-16,382-42 0,-424 106 0,190-22 0,-20 0 16,-1 22-16,1-22 0,21 22 15,-22-1-15,1 1 0,-1-1 0,22 1 16,-1-22-16,-20 21 0,21-20 16,20-1-16,-20 0 0,21 1 15,-21-1-15,20 0 0,1 1 0,0-22 16,21 0-16,0 0 0,0 0 0,0 1 15,21-22 1,0 0-16,22 0 0,-22-22 0,0 1 16,21 0-16,1-21 0</inkml:trace>
  <inkml:trace contextRef="#ctx0" brushRef="#br2" timeOffset="-128952.17">23241 16764 0,'21'-63'16,"-42"126"-16,21-105 16,0 63-16,-21 0 15,21 21-15,-21-20 0,21 20 0,0 0 16,-22 1-16,22-22 0,0 21 16,-21 0-16,21 1 0,0-1 0,0-21 15,0 22-15,0-22 16,0 21-16,-21-21 0,21 0 0,0 1 15,0-1-15,0 0 16,0-42 0,0 0-1,0-1-15,0 1 0,0-21 16,0 21-16,0-22 0,21 22 16,-21-21-16,21 0 0,-21-1 0,22 1 15,-1-22-15,-21 22 0,21 0 16,21-1-16,-21 1 0,1 21 15,20 0-15,-21 0 0,21-1 16,-20 22-16,20 0 0,-21 22 0,21-1 16,-20 0-16,20 21 0,-21-21 15,0 22-15,0-1 0,1 0 0,-22 1 16,0-22-16,0 21 0,0 1 16,0-1-16,0-21 0,0 0 0,0 22 15,0-22-15,0 0 0,0 0 16,0-42 15,0 0-31,0-22 16,21 22-16,0 0 15,-21-21-15,21 21 0,0-22 0,0 1 16,22 0-16,-22-1 16,21 1-16,-21 0 0,22-1 0,-22 1 15,21 21-15,-21 0 0,22 21 16,-22 0-16,0 21 0,-21 21 15,21-21-15,-21 22 0,0-1 16,0 0-16,0 1 0,0-1 0,-21 0 16,0 1-16,21-1 0,-21 0 15,0 1-15,-1-1 0,22-21 0,0 21 16,-21-20-16,21-1 0,-21 21 16,21-21-16,0 0 15,21-21 1,0 0-16,1 0 0,-1 0 0,0-21 15</inkml:trace>
  <inkml:trace contextRef="#ctx0" brushRef="#br2" timeOffset="-128492.45">24828 16849 0,'85'-85'16,"-21"-63"15,-213 381-31,298-445 0,-149 233 15,-22 0-15,1 22 0,0-1 16,21 22-16,-21-22 0,21 21 0,-21-20 16,0 20-16,-1-20 0,1 20 15,0-21-15,-21 1 0,21 20 0,-22-20 16,22-1-16,-21 0 0,21 1 16,-22-22-16,22 21 0,0-21 0,0 0 15,0 1-15,-1-22 0,22-22 31,0 1-31,0 0 0,0-21 0,0 21 16,22-22-16,-1 22 0,0-21 0,0-1 16,0 1-16,22 21 0,-22-21 15,0 20-15,21 1 0,-21 0 16,1 21-16,20 0 0,-21 0 16,0 21-16,0 0 0,1 22 0,-1-22 15,0 0-15,-21 21 0,0-20 16,21-1-16,-21 21 0,21-21 0,-21 22 15,0-22-15,0 0 0,21 0 16,1 0-16,-1 0 0,0-21 16,0 0-16,0 22 15,0-22-15,1 0 0,-1 0 0,0 0 16,0-22-16,0 1 0,0 21 16,22-21-16</inkml:trace>
  <inkml:trace contextRef="#ctx0" brushRef="#br2" timeOffset="-128016.39">27559 16828 0,'0'0'16,"42"0"15,1 0-31,-1 0 0,21 0 16,1-22-16,-1 22 0,22 0 15,0 0-15,-22 0 0,22 0 16,-22 0-16,22 0 0,-43 0 0,22 0 15,-22 0-15,1 0 0,-1 0 16,-42 22 0,-42-22-1,20 0-15,1 0 0</inkml:trace>
  <inkml:trace contextRef="#ctx0" brushRef="#br2" timeOffset="-127656.59">28236 16828 0,'-21'0'32,"42"0"-32,-42 21 0,21 0 0,0 0 15,-21 0-15,21 0 0,-21 22 0,21-22 16,-21 21-16,21 1 0,0-1 16,0-21-16,-22 21 0,22 1 0,0-1 15,-21-21-15,21 22 0,0-1 16,0-21-16,0 21 0,0 1 0,0-22 15,0 21-15,0-21 16,0 1-16,0 20 0,0-21 0,0 0 16,-21 0-16,0-21 0,0 22 15,0-22-15,-1 0 0,1 0 0,0 0 16,-21 0-16,21 0 0,-22 0 16,1 0-16,0 0 0,-1 0 0,22 0 15,-21 0-15,21-22 0,-1 22 16,1-21-16,0 0 0,0 21 15,21-21-15,0 0 0,0 0 16,21-1-16,0 22 16,22-21-16,-1 0 0,0 21 0</inkml:trace>
  <inkml:trace contextRef="#ctx0" brushRef="#br2" timeOffset="-127212.52">28977 17209 0,'21'-22'16,"-21"1"-16,-21 0 15,0 21-15,0 0 16,-22 0-16,22 0 0,0 0 16,-21 21-16,21 0 15,-22-21-15,22 43 0,-21-22 0,21 0 16,-22 0-16,22 0 0,0 22 15,21-22-15,0 0 0,0 0 0,0 0 16,0 1-16,21-1 0,0-21 16,0 21-16,22 0 0,-1-21 0,0 21 15,1-21-15,-1 21 0,0-21 16,-20 22-16,20-1 0,-21-21 16,0 21-16,0 0 0,-21 0 15,0 0-15,-21 1 16,0-22-16,-21 21 0,21-21 0,-22 0 15,1 21-15,0-21 16,-1 0-16,1 0 0,-22 0 0,43 0 16,-21 21-16,0-21 0,-1 0 15,22 0-15,0 0 0,42 0 47,21-21-47,-20 0 0,20 21 0,-21-21 16,21 21-16</inkml:trace>
  <inkml:trace contextRef="#ctx0" brushRef="#br2" timeOffset="-126743.79">29654 17209 0,'43'-64'15,"-149"191"-15,169-190 0,-20-22 0,-43 64 0,0 0 0,-21 21 31,-1 21-31,22 0 0,-21 0 0,0 0 16,0 22-16,0-22 0,0 21 16,-22 0-16,22 1 0,0 20 0,-21-20 15,20-1-15,1 21 0,0-20 16,21-1-16,0 0 0,0 1 16,0-22-16,21 21 0,0-21 0,22 1 15,-22-22-15,21 21 16,22-21-16,-22 0 0,22 0 0,-1 0 15,1 0-15,-1-21 0,1-1 16,-1 1-16,-21 0 0,1-21 0,-1 21 16,-21-22-16,0 1 0,-21 0 15,0-22-15,0 22 0,0-1 0,-21 1 16,0 0-16,-21-1 0,21 1 16,-22 0-16,1 21 0,0-1 0,-1 1 15,1 21-15,0 0 0,-1 0 16,1 21-16,0 1 0,-1-1 0,1 0 15,21 0-15,-22 21 16,22-20-16,0 20 0,21-21 0,0 0 16,0 22-16,0-22 0,0 0 15,0 0-15,21 0 0,0 0 16,22-21-16,-1 0 0,22 0 0,-22 0 16,43 0-16</inkml:trace>
  <inkml:trace contextRef="#ctx0" brushRef="#br2" timeOffset="-126058.45">30649 17272 0,'0'-42'16,"0"-1"15,0 128-31,0-148 16,0 84-16,0 0 15,0 0-15,0 21 0,-21 1 0,21-22 16,-21 42-16,21-20 0,-21-1 15,21 0-15,0 22 0,0-22 16,-21 1-16,21-1 0,0 0 0,0 1 16,0-22-16,0 0 0,0 0 15,0 0-15,0-42 47,0 0-47,0 0 0,0-22 16,0 1-16,0 0 0,0-1 15,0-20-15,21 21 0,0-22 0,-21 22 16,21-22-16,21 22 0,-20 0 16,-1-1-16,0 1 0,21 21 0,-21 0 15,22-1-15,-22 22 0,21 0 16,-21 0-16,1 0 0,-1 22 16,0-1-16,0 21 0,-21-21 0,0 22 15,0-1-15,0 21 0,0-20 16,0 20-16,0-20 0,0 20 0,0-21 15,0 1-15,0-1 16,0 0-16,0 1 0,21-22 0,0 0 16,1 0-16,-1 0 0,0-21 15,21 0-15,-21 0 0,1 0 16,20 0-16,-21 0 0,21 0 0,-20-21 16,-1 0-16,0 21 0,0-42 15,0 21-15,0-22 0,1 1 0,-1 0 16,0-22-16,0 22 0,0-22 15,0 1-15,1-1 0,20 22 16,-21-22-16,21 1 0,1 21 0,-22-1 16,21 1-16,1 0 0,-22-1 15,0 22-15,0 0 0,0 0 16,0 21-16,1 0 16,-22 21-1,0 0-15,-22 0 0,1 0 16,0 1-16,21-1 0,-21 21 15,0-21-15,0 0 0,21 1 0,0 20 16</inkml:trace>
  <inkml:trace contextRef="#ctx0" brushRef="#br2" timeOffset="-125793.6">32110 17886 0,'0'0'0,"0"-21"47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1:08:09.18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783 0,'0'-21'0,"-21"21"16,21-21 0,-22 21-16,1 0 15,21-21 1,-21 21 0,21-21-1,21-1 1,0 22-16,22 0 0,-1 0 15,0-21-15,22 21 0,-1 0 16,1 0-16,-1 0 0,22-21 16,-21 21-16,20 0 0,-20 0 0,-1 0 15,1 0-15,-1 0 16,1 0-16,-1 0 0,-20 0 0,-1 0 16,0 0-16,1 0 0,-1 0 15,-21 0-15,0 0 0,0 0 0,1 0 16,-44 21 31,1-21-32,0 0-15,0 0 0,0 0 16</inkml:trace>
  <inkml:trace contextRef="#ctx0" brushRef="#br0" timeOffset="459.38">2942 656 0,'0'0'0,"-21"0"31,21 21-31,-21-21 0,21 22 16,0-1-16,-21-21 15,21 21-15,0 0 0,0 0 16,0 0-16,0 1 0,0 20 15,0-21-15,0 21 0,0-20 16,0 20-16,0 0 0,0 1 0,0-1 16,0-21-16,0 21 0,0 1 15,0-1-15,0-21 0,0 22 16,0-22-16,0 0 0,0 21 0,0-21 16,0 1-16,0-1 0,0 0 15,-22 21-15,1-21 0,0 1 0,0-1 16,0-21-16,0 21 0,-1 0 15,1-21-15,-21 0 0,21 0 0,-22 0 16,22 0-16,-21 0 0,21 0 16,-22 0-16,22-21 0,0 21 0,-21-21 15,21 21-15,-1-21 0,1-1 16,0 22-16,0-21 0,21 0 16,0 0-1,-21 21-15,21-21 16,21 0-1,0 21-15,0-22 0,0 22 16,1-21-16</inkml:trace>
  <inkml:trace contextRef="#ctx0" brushRef="#br0" timeOffset="1107.01">3768 1037 0,'21'-21'0,"-42"42"0,42-63 0,0 42 15,-21-21-15,21 0 0,-21-1 0,0 1 16,0 0-16,0 0 0,0 0 15,0 0 1,-21 21-16,-21 0 0,20 0 16,1 0-16,-21 0 0,0 21 15,-1 0-15,1 0 0,0 0 16,-1 0-16,1 1 0,0-1 0,20 0 16,1 21-16,0-21 0,0 1 15,0-1-15,21 0 0,0 0 16,0 0-16,0 0 0,21 1 15,0-22-15,0 21 16,0-21-16,1 0 0,20 21 16,-21-21-16,0 0 0,0 21 0,1-21 15,-1 21-15,0-21 16,0 21-16,0-21 0,0 22 0,1-22 16,-22 21-16,0 0 15,0 0-15,0 0 0,-22 0 16,1 1-16,0-22 15,-21 21-15,-1 0 0,1-21 0,0 21 16,-1-21-16,1 0 0,21 21 16,-21-21-16,20 0 0,-20 0 0,21 0 15,0 0-15,0 0 0,-1 0 16,1 0-16,0-21 0,0 21 16,0-21-1,21 0 16,21 21 1,0-21-32,0-1 0,0 22 15</inkml:trace>
  <inkml:trace contextRef="#ctx0" brushRef="#br0" timeOffset="1674.98">4254 1080 0,'0'0'0,"0"-22"0,22-62 31,-22 63-31,0-1 0,0 1 16,-22 21-1,1 0-15,0 21 16,0 1-16,0-1 16,0 0-16,-1 0 0,1 21 0,0-20 15,0 20-15,0 0 16,0 1-16,-1-22 0,1 21 0,0 0 16,0 1-16,0-1 0,21-21 15,-21 22-15,21-22 0,0 21 0,0-21 16,0 0-16,21 1 0,0-1 15,0 0-15,0-21 0,22 0 0,-22 0 16,21 0-16,-21 0 0,22 0 16,-1 0-16,0 0 0,-21-21 0,22 0 15,-1-1-15,0 1 0,-20 0 16,20 0-16,-21 0 0,0 0 0,0-22 16,-21 1-16,0 21 0,0-22 0,0-20 15,0 21-15,0-1 16,-21 1-16,21 21 0,-21-22 0,0 22 15,0 0-15,0 0 0,-1 0 16,1 21-16,0 0 0,0 0 0,0 0 16,0 0-16,-1 21 0,1 0 15,-21-21-15,21 21 0,21 0 16,-21-21-16,-1 22 0,22-1 0,-21-21 16,21 21-16,0 0 0,0 0 15,21-21 1,1 0-16</inkml:trace>
  <inkml:trace contextRef="#ctx0" brushRef="#br0" timeOffset="2088.14">5270 1016 0,'0'0'0,"0"-21"0,0 0 16,-21 21-16,21-21 0,-21 21 16,0 0-16,0 21 31,21 0-31,-21 0 0,21 0 15,0 22-15,0-22 0,0 0 16,-22 21-16,22 1 0,-21-22 0,21 21 16,0 0-16,0-20 0,-21 20 15,21-21-15,-21 21 0,21-20 0,0-1 16,0 21-16,0-21 0,-21 0 16,21 1-16,0-1 15,0-42 16,0-1-31,0 1 16,0-21-16</inkml:trace>
  <inkml:trace contextRef="#ctx0" brushRef="#br0" timeOffset="2399.96">5143 1058 0,'0'0'0,"0"-21"15,22 21 1,-1 0-16,0 0 0,0 0 16,0 21-16,0 1 15,22-1-15,-22 0 0,0 0 0,0 0 16,22 22-16,-22-22 0,0 0 0,0 21 16,0-21-16,0 22 0,1-22 15,-1 0-15,0 21 0,0-20 0,-21-1 16,0 0-16,21-21 0,0 21 15,-21 0-15,0 0 16,0-42 31,0 0-47,0 0 0,0 0 16,0 0-16,0-1 0,0 1 0</inkml:trace>
  <inkml:trace contextRef="#ctx0" brushRef="#br0" timeOffset="2680.59">5969 847 0,'0'0'0,"0"-21"0,0-1 16,0 1-16,0 42 31,0 1-31,-21-1 16,0 21-16,21-21 0,-22 22 15,1-1-15,21 0 0,0 1 0,-21-1 16,0 0-16,21 1 0,-21-1 16,0 0-16,21-21 0,-22 22 0,1-22 15,21 21-15,-21-21 0,21 1 16,0-1-16,-21 0 0,21 0 0,0 0 16</inkml:trace>
  <inkml:trace contextRef="#ctx0" brushRef="#br0" timeOffset="3507.11">7937 1101 0,'22'0'0,"-44"0"0,44-21 0,-1 21 0,0 0 15,0-22-15,0 1 16,0 21-16,1-21 0,-1 0 0,21 21 15,-21-21-15,0 0 0,1-1 16,-1 1-16,21 0 0,-21 0 0,0 0 16,-21 0-16,22-1 0,-22 1 15,0-21-15,0 21 0,0 0 16,0-1-16,-22 1 0,1 0 0,-21 21 16,21-21-16,-22 21 0,-20 0 15,21 0-15,-22 0 0,22 0 0,-22 0 16,22 0-16,-22 0 0,22 21 15,0-21-15,-1 21 0,22 0 16,-21-21-16,21 22 0,0-1 16,-1 0-16,1 0 0,21 0 0,0 0 15,0 1-15,0-1 0,0 21 16,21-21-16,1 0 0,-1 22 0,21-22 16,0 21-16,-20-21 0,20 22 15,0-22-15,1 21 0,-1-21 0,0 22 16,1-22-16,-22 0 0,21 21 15,-21-20-15,0-1 0,-21 0 0,0 0 16,0 21-16,0-20 0,-21-1 16,-21 0-16,0 0 0,-1 0 15,1 0-15,-22 1 0,22-22 0,-21 0 16,20 0-16,-20 0 0,20 0 16,1 0-16,0 0 0,21-22 0,-1 22 15,-20-21-15,42 0 0,-21 0 16,21 0-16,-21 0 0,21-1 0,-21-20 15,21 21-15,0 0 0,0 0 16,0-1-16,0 1 0,21 21 16,0 0-16,-21-21 0,42 21 15,-21 0-15,1 0 0,20 0 0,-21 0 16,21 0-16,1 0 0</inkml:trace>
  <inkml:trace contextRef="#ctx0" brushRef="#br0" timeOffset="4167.74">8361 1185 0,'0'0'0,"0"-21"0,0 42 47,0 1-31,0-1-16,0 0 0,0 0 15,0 0-15,0 22 0,-21-22 16,21 0-16,0 0 0,0 0 16,0 0-16,0 1 0,0-1 15,21-21-15,0 21 16,0-21-16,0 0 0,0 0 0,1 0 16,-1 0-16,0 0 0,21 0 0,-21-21 15,1 21-15,20-21 0,-21-1 16,21 1-16,-20 0 0,-1 21 0,0-21 15,0 0-15,0 0 0,-21-1 16,21 1-16,-21 0 0,0 0 0,0 0 16,0 0-16,0-1 15,-21 22 1,0 22 0,21-1-16,-21 0 0,21 0 15,0 0-15,0 0 0,0 1 0,0 20 16,0 0-16,0-21 0,0 22 15,0-1-15,0 22 0,0-22 0,0 0 16,0 22-16,0-22 0,0 22 16,0-22-16,0 21 0,0-20 0,0 20 15,0-20-15,0-1 0,0 0 0,0 22 16,0-22-16,0 22 0,0-22 16,0 0-16,0 22 0,0-22 0,-21 0 15,-22-20-15,22 20 0,0-21 16,0 0-16,-21 0 0,20-21 15,1 0-15,-21 0 0,21 0 0,0 0 16,-1 0-16,-20-21 0,21 0 0,-21 21 16,20-42-16,-20 21 0,21-1 15,0 1-15,0-21 0,-22 21 0,43 0 16,-21-22-16,21 22 0,0-21 0,0 21 16,0-22-16,0 22 0,0-21 15,0 21-15,21-22 0,0 1 0</inkml:trace>
  <inkml:trace contextRef="#ctx0" brushRef="#br0" timeOffset="4735.93">9123 1185 0,'0'0'0,"0"-21"31,0 42-15,0 1-16,0-1 15,0 0-15,0 21 16,0-21-16,0 1 0,0-1 0,-21 0 16,21 21-16,0-21 0,-22 1 15,22-1-15,0 0 0,-21 0 0,21 0 16,-21-21-16,21 21 15,-21-21-15,0-21 32,21 0-17,0 0-15,0 0 0,0 0 0,0-1 16,0 1-16,0 0 0,0-21 16,21 21-16,-21-1 0,21 1 0,0-21 15,22 21-15,-22 0 0,21-1 16,-21 1-16,22 0 0,20 0 15,-21 21-15,1 0 0,-1 0 0,0 0 16,22 0-16,-43 0 0,21 21 16,1 0-16,-22 0 0,0 22 0,-21-22 15,0 0-15,0 21 0,0-20 16,0 20-16,0-21 0,-21 0 0,21 22 16,-21-22-16,0 0 0,21 0 15,0 0-15,-22-21 0,1 21 0,21 1 16,0-44 31,21 22-47,1-21 15,-1 0-15</inkml:trace>
  <inkml:trace contextRef="#ctx0" brushRef="#br0" timeOffset="5020">10054 974 0,'0'-21'0,"0"42"0,0-64 16,21 22-16,-21 0 0,0 0 0,0 0 16,0 42 15,0 0-31,0 21 0,0-20 16,0 20-16,0 0 0,-21 1 0,21 20 15,-21-21-15,0 1 0,21-1 16,0 0-16,-21 1 0,-1-1 0,1 0 15,21 1-15,0-22 0,-21 21 16,21-21-16,-21 1 0,21-1 0,0 0 16,0 0-16,21-21 15,0 0-15,0 0 16,1-21-16,-1 21 0,0-21 0,0 0 16,0-1-16</inkml:trace>
  <inkml:trace contextRef="#ctx0" brushRef="#br0" timeOffset="5262.86">9906 1270 0,'0'0'0,"21"0"31,0 0-31,0 0 16,1 0-16,-1-21 0,0 21 15,21 0-15,-21 0 0,1 0 0,-1 0 16,0 0-16,0 0 16,0 0-16,0 0 0,1 0 0,-1 0 15</inkml:trace>
  <inkml:trace contextRef="#ctx0" brushRef="#br0" timeOffset="5887.21">11007 1461 0,'0'0'0,"0"-22"0,21 1 15,-21 0-15,21 0 16,-21 0-16,0 0 16,0-1-16,0 1 0,0 0 0,0 0 15,0 0-15,-21 0 0,0-1 16,-1 22-16,1-21 0,0 0 0,0 21 16,-21 0-16,20 0 0,-20 0 0,21 0 15,-21 0-15,-1 0 0,22 21 16,-21 0-16,-1 1 0,1-1 15,21 0-15,-21 21 0,-1-21 16,22 22-16,0-22 0,-21 21 0,20 1 16,22-22-16,0 21 0,0-21 15,0 22-15,0-22 0,0 0 0,0 0 16,22 0-16,-1 0 0,0-21 0,0 0 16,21 0-16,1 0 0,-22 0 15,21 0-15,1-21 0,-1 0 0,0 0 16,1 21-16,-22-42 15,21 20-15,-21 1 0,22 0 0,-22 0 16,-21-21-16,21 20 0,-21-20 0,0 21 16,0 0-16,0 0 0,0-1 15,0 1-15,0 0 16,0 42 0,0 0-16,0 22 15,-21-22-15,21 0 0,0 0 0,0 0 16,0 22-16,0-22 0,0 0 15,0 0-15,0 0 0,0 1 0,0-1 16,21 0-16,-21 0 0,21 0 16,0-21-16,0 0 0,1 21 15,-1-21-15,0 0 0,0 0 0,0 0 16,0-21-16,1 0 0,-1 21 16</inkml:trace>
  <inkml:trace contextRef="#ctx0" brushRef="#br0" timeOffset="6454.88">11303 1397 0,'0'0'0,"21"-42"31,0 42-31,0-21 0,1-1 16,-1 22-16,0 0 16,0-21-16,21 21 0,-20 0 15,-1 0-15,0 0 0,0 0 16,0 0-16,0 21 0,1-21 0,-1 22 15,-21-1-15,0 0 0,21 21 0,-21-21 16,0 1-16,0-1 0,0 21 16,0-21-16,-21 22 0,0-22 0,-1 0 15,22 21-15,-21-21 0,0 1 16,0-1-16,0-21 0,21 21 0,0 0 16,-21-21-16,21-21 31,21 21-31,-21-21 15,21 0-15,0-1 16,0-20-16,0 21 0,1-21 0,-1 20 16,0-20-16,0 21 0,0-21 0,22-1 15,-22 22-15,0-21 0,0 21 16,0-1-16,0 1 0,1 0 0,-1 0 16,0 21-16,-21 21 31,-21 0-31,0 0 15,21 1-15,-22 20 0,1-21 0,0 21 16,0-20-16,21 20 0,0-21 0,-21 21 16,21-20-16,0-1 0,0 21 15,0-21-15,0 0 0,0 1 16,21-1-16,0-21 0,0 21 0,22-21 16,-22 0-16,21 0 0,0 0 15,1 0-15,-1 0 0,0 0 0,22 0 16,-22-21-16,1 0 0,-1-1 15,-21 22-15,0-21 0,0 0 0,1 0 16</inkml:trace>
  <inkml:trace contextRef="#ctx0" brushRef="#br0" timeOffset="7531.01">2857 2180 0,'0'0'0,"-21"0"0,0 0 0,0 21 0,0-21 16,0 0-16,-1 0 16,1 0-16,0 0 0,0 0 15,21 22-15,-21-22 0,42 0 47,0 0-31,0 0-16,0 0 0,22 0 15,-22 0-15,21 0 0,1 0 0,-1 0 16,0 0-16,1 0 0,20 0 0,-21 0 16,22 0-16,-1 0 0,22 0 15,-21 0-15,20 0 0,1 0 0,21 0 16,-22 0-16,22 0 0,0 0 16,0 0-16,21 0 0,-21-22 0,42 22 15,-21 0-15,0 0 0,21 0 16,-21 0-16,21 0 0,0 0 0,-21 0 15,22 0-15,-1-21 0,0 21 16,-21 0-16,21 0 0,0 0 16,0 0-16,1 0 0,-1 0 0,0 0 15,21 0-15,-21 0 0,22 0 16,-22 0-16,21 0 0,1 0 0,-22 0 16,21 0-16,-21 0 0,22 0 0,-1-21 15,-21 21-15,0 0 0,22 0 16,-22 0-16,21 0 0,-21 0 0,22 0 15,-22 0-15,0-21 0,0 21 16,0 0-16,-21 0 0,21 0 0,-21 0 16,22 0-16,-22 0 0,-22 0 0,22 0 15,-42-21-15,21 21 16,0 0-16,-22 0 0,1 0 0,0 0 16,-1 0-16,-20 0 0,21 0 15,-22 0-15,1 0 0,-1 0 0,-21 0 16,1 0-16,-1 0 0,-21 0 0,0 0 15,1 0-15,-1 0 0,-42 0 47,-1 0-47,1 0 16,0 0-16,0 0 0,0 0 16,0 0-16,-1 0 15</inkml:trace>
  <inkml:trace contextRef="#ctx0" brushRef="#br0" timeOffset="7695.91">12213 2117 0,'0'21'0,"-21"-21"62,0 0-46,0 0-16,-1 0 15,1 0-15</inkml:trace>
  <inkml:trace contextRef="#ctx0" brushRef="#br1" timeOffset="21646.82">5630 2921 0,'0'0'0,"0"-21"16,-21 21-16,0-21 15,0 21 17,21 21-1,-21-21-31,21 21 0,0 0 0,0 0 16,0 1-16,0-1 0,0 21 15,0-21-15,0 22 0,0-1 0,0 0 16,0 1-16,0-1 0,0 21 0,0-20 15,0 20-15,0-20 0,0 20 16,0 1-16,0-1 0,0-21 0,0 22 16,0-1-16,0 1 0,0 21 15,0-22-15,0 1 0,0-1 0,0 1 16,0-1-16,0 1 0,0-22 0,0 21 16,0-20-16,0 20 0,0-20 15,0-1-15,0 0 0,0 1 16,0-1-16,0-21 0,0 0 0,0 0 15,0 1-15,0-1 0,0-42 32,0-1-17,0 1-15,0 0 0,0 0 16,0-21-16,0 20 0,0-20 0,0 0 16,0-1-16,0 1 0</inkml:trace>
  <inkml:trace contextRef="#ctx0" brushRef="#br1" timeOffset="22659.91">5588 3112 0,'0'0'0,"21"0"47,0 0-32,0 0-15,1-22 0,-1 22 16,21 0-16,0 0 0,1 0 0,-1 0 15,0 0-15,1 0 0,-1 0 16,22 0-16,-22 0 0,21 0 0,-20 0 16,20 0-16,1 0 0,-1 0 15,1 0-15,-1-21 0,1 21 0,-1 0 16,-20 0-16,20 0 0,-21 0 0,1 0 16,-1 0-16,0-21 15,1 21-15,-22 0 0,0 0 0,0 0 16,0 0-16,1 0 0,-1 0 15,0 0 1,0 0-16,-21 21 16,0 0-1,0 1-15,0-1 16,0 0-16,0 0 16,0 0-16,0 22 0,0-22 0,0 0 15,0 21-15,0-21 0,0 22 0,0-22 16,0 21-16,0 1 0,0-22 15,0 21-15,0-21 0,0 22 16,0-22-16,0 21 0,0 0 0,0-20 16,0 20-16,0-21 0,0 21 15,0-20-15,0 20 0,0 0 0,0-21 16,0 22-16,0-1 0,0 0 0,0-20 16,0 20-16,0-21 0,0 21 15,0-20-15,0 20 0,0-21 0,0 0 16,0 22-16,0-22 0,0 0 15,0 0-15,0 0 0,0 0 16,0 1-16,0-1 0,0 0 16,0 0 15,-21-21-15,21 21-16,-21-21 0,0 21 31,-1-21-31,1 0 0,0 0 15,0 22-15,0-22 16,0 0-16,-1 0 0,-20 21 16,21-21-16,-21 0 0,-1 0 0,1 21 15,0-21-15,-1 0 0,1 0 0,-22 21 16,1-21-16,21 0 0,-22 0 16,22 0-16,-22 0 0,1 0 0,20 0 15,-20 0-15,21 0 0,-22 0 16,22 0-16,-1 0 0,1 0 15,0 0-15,-1 0 0,22 0 0,0 0 16,-21 0-16,21 0 16,42 0 15,0 0-15,0 0-16,0-21 0,0 0 15,22 21-15</inkml:trace>
  <inkml:trace contextRef="#ctx0" brushRef="#br1" timeOffset="23412.33">11261 3217 0,'0'0'0,"21"0"0,-21-21 16,0-42-1,0 42-15,0-1 0,0 1 16,0 0-16,0 0 16,-21 21-16,21-21 15,-22 21 1,22 21-16,0 0 15,-21 0-15,21 22 0,0-22 16,0 21-16,0 22 0,0-22 0,0 21 16,0 1-16,0-1 0,0 1 15,0-1-15,21-20 0,-21 20 16,0 1-16,0-1 0,0 1 0,0-1 16,0 22-16,0-22 0,0-20 0,0 20 15,0 1-15,0-22 0,-21 0 16,21 1-16,0-1 0,0 0 0,0-20 15,-21-1-15,21 0 0,0 0 0,0 0 16,0 0 0,0-42-1,0 0 1,0 0-16,0 0 16,0 0-16,0-22 0,0 22 0,0-21 15,21-1-15,-21 1 0</inkml:trace>
  <inkml:trace contextRef="#ctx0" brushRef="#br1" timeOffset="24303.57">11091 3048 0,'21'0'31,"1"0"-31,-1 0 16,0 0-16,0 0 0,21 0 0,-20 0 15,20 0-15,0 0 0,1 0 0,-1 0 16,0 0-16,22 0 0,-1 0 15,1 0-15,-1 0 0,22 0 16,-22 0-16,22 0 0,0 0 16,-22 0-16,22 0 0,-22 0 0,1-21 15,-1 21-15,-20 0 0,-1 0 0,0 0 16,-20 0-16,-1 0 0,0 0 16,0 0-16,0 0 0,0 0 15,1 0 1,-1 0-16,-21 21 15,0 0 1,0 0-16,0 1 16,0-1-16,0 0 0,0 21 15,0-21-15,0 1 0,0 20 16,0 0-16,0-21 0,0 22 16,0-1-16,0 0 0,0 22 0,0-22 15,0 1-15,0-1 0,0 21 16,0-20-16,0-1 0,0 22 0,0-1 15,0-21-15,0 22 0,0-22 0,0 1 16,0 20-16,0-21 0,0 1 16,0-22-16,0 21 0,0 1 0,0-22 15,0 0-15,0 0 0,0 21 0,0-20 16,0-1-16,0 0 16,0 0-16,0 0 31,-21-21-16,-1 0-15,1 0 32,0 0-17,0 0 1,0 0-16,0 0 0,-1 0 16,1 0-16,0 0 0,0 0 15,-21 0-15,-1 0 0,1 0 0,0 0 16,-1 0-16,-20 0 0,-1 0 0,1 0 15,-22 0-15,22 0 0,-1 0 16,1 0-16,-1 0 0,22 0 16,-1 0-16,1-21 0,0 21 0,-1 0 15,22 0-15,0 0 0,0 0 0,0 0 16,0 0-16,21-21 0,0 0 31,0 0-31,-22-1 16,22 1-16</inkml:trace>
  <inkml:trace contextRef="#ctx0" brushRef="#br1" timeOffset="25247.66">7175 3683 0,'0'0'0,"-21"0"0,0 0 0,0 0 15,0 0 17,42 0 15,0 0-47,0 0 0,0 0 15,1 0-15,-1 0 0,21 0 16,-21 0-16,0 0 0,22 0 0,-22 0 15,21 0-15,1 0 0,20 0 0,-21 0 16,22 0-16,-1 0 0,1 0 16,-1 0-16,22 0 0,0 0 0,-22 0 15,22 0-15,0 0 0,-1 0 16,22 21-16,-21-21 0,21 0 0,-1 0 16,1 0-16,0 0 0,21 21 15,-21-21-15,0 0 0,0 0 16,21 0-16,-22 0 0,22 0 0,-21 0 15,21 0-15,-21 0 0,-21 0 0,21 0 16,-43 0-16,22 0 0,-22 0 16,-20 0-16,-1 0 0,-21 0 0,21 0 15,-20 0-15,-1 0 16,-21-21 93,-21 21-109,-1 0 0,1-21 16</inkml:trace>
  <inkml:trace contextRef="#ctx0" brushRef="#br1" timeOffset="25851.32">8213 3048 0,'-22'0'16,"44"0"15,-1 0-15,0 0-16,0 0 0,21 0 15,-20 0-15,20 0 0,0 0 16,1 0-16,-1 0 0,0 0 0,22 0 16,-22 0-16,0 0 0,1 0 0,-22 0 15,21 0-15,-21 0 0,1 0 16,-44 0 15,1 0-31,0 0 0,0 0 16,0 0-16,0 0 0</inkml:trace>
  <inkml:trace contextRef="#ctx0" brushRef="#br1" timeOffset="26247.09">8615 3048 0,'-21'0'15,"-1"0"17,22 21-32,0 0 15,0 1-15,0-1 16,0 0-16,0 0 0,0 21 0,0-20 16,0-1-16,0 21 0,0-21 15,0 0-15,22 22 0,-22-22 16,0 0-16,0 21 0,0-20 0,0-1 15,0 0-15,0 0 0,0 0 16,0 0-16,-22-21 16,1 0-1,0 0-15,0 0 0,0 0 16,0 0-16,-1 0 0,1 0 0,0 0 16,0-21-16,0 21 0,0 0 15,-1-21-15,1 21 16,21-21-1,21 21 32,1-21-47,-1 21 0</inkml:trace>
  <inkml:trace contextRef="#ctx0" brushRef="#br1" timeOffset="26775.79">9059 3154 0,'21'0'0,"-42"0"0,64 0 0,-43-21 0,0 0 16,21 21-16,-21-22 15,0 1 1,-21 21-1,-1 0-15,1 0 16,0 0-16,0 21 0,0-21 0,0 22 16,-1-22-16,1 21 0,21 0 15,-21 0-15,0-21 0,0 21 0,21 0 16,0 1-16,0-1 0,0 0 16,0 0-16,0 0 15,0 0-15,21-21 16,0 0-16,0 22 0,0-22 15,1 21-15,-1-21 0,0 0 16,0 21-16,0 0 0,0-21 16,-21 21-16,0 0 15,0 1 1,-21-22-16,0 0 16,0 21-16,0-21 0,0 0 0,-1 0 15,1 21-15,0-21 0,-21 0 0,21 0 16,-1 0-16,1 0 0,0 0 15,0 0-15,0 0 16,21-21 47,21 21-63,-21-21 0</inkml:trace>
  <inkml:trace contextRef="#ctx0" brushRef="#br1" timeOffset="27327.17">9398 3112 0,'0'-22'16,"0"1"0,-21 21-1,0 0 1,-1 21-16,1-21 0,21 22 16,0-1-16,-21 0 0,0 0 15,0 21-15,21-20 0,0-1 0,-21 21 16,21-21-16,0 0 0,-22 22 15,22-22-15,0 0 0,0 0 0,0 0 16,0 1-16,0-1 16,22-21-16,-1 0 0,0 0 0,0 0 15,0 0-15,0 0 0,1 0 0,-1 0 16,0 0-16,0 0 0,21-21 16,-20-1-16,-1 1 15,0 21-15,0-21 0,0 0 16,-21 0-16,0 0 0,0-1 0,0-20 15,0 21-15,0 0 0,0 0 16,0-1-16,-21 1 0,0 0 16,0 0-16,0 0 0,-1 21 0,1 0 15,0-21-15,0 21 0,0 0 0,0 0 16,-1 0-16,1 0 16,21 21-16,-21-21 15,21 21-15,0 0 16,0 0-16,21-21 15,0 0-15,1 0 16</inkml:trace>
  <inkml:trace contextRef="#ctx0" brushRef="#br1" timeOffset="27635">9906 3090 0,'0'0'0,"-21"0"32,0 0-32,21 22 15,0-1-15,0 0 16,0 0-16,-22 21 0,22-20 16,0-1-16,0 21 0,-21-21 0,21 0 15,0 22-15,0-22 16,0 0-16,0 0 0,0 0 0,0 1 15,0-1-15,0 0 0,0-42 63</inkml:trace>
  <inkml:trace contextRef="#ctx0" brushRef="#br1" timeOffset="27915.63">9864 3090 0,'0'-21'0,"0"0"0,21 21 15,-21-21-15,21 21 16,0 0-16,0 0 16,0 21-16,1-21 0,20 21 0,-21 0 15,0 1-15,0-1 0,1 0 16,-1 0-16,0 21 0,0-20 0,0-1 15,0 21-15,-21-21 0,0 0 0,0 1 16,22-1-16,-22 0 16,0 0-16,0 0 15,21-21 17,-21-21-32,0 0 0,0 0 15,0 0-15,0-1 0</inkml:trace>
  <inkml:trace contextRef="#ctx0" brushRef="#br1" timeOffset="28151.49">10372 2858 0,'0'0'0,"0"21"15,0 0 1,0 0-16,0 21 0,0-20 0,0-1 15,-22 21-15,22 0 0,-21-20 16,0 20-16,21 0 0,-21 1 0,21-22 16,-21 21-16,0-21 0,21 0 15,0 22-15,0-22 0,0 0 0,-22-21 16,22 21-16,0 0 0</inkml:trace>
  <inkml:trace contextRef="#ctx0" brushRef="#br1" timeOffset="28752.15">10266 3725 0,'21'0'31,"0"0"-31,0 0 15,0 0-15,22 0 0,-22 0 0,21 0 16,1 0-16,-1 0 0,0 0 16,22 0-16,-22 0 0,0 0 0,22 0 15,-22 0-15,1 0 0,-1 0 0,0 0 16,-21 0-16,22 0 0,-22 0 16,0 0-16,0 0 0,-42 0 46,0 0-30,0 0 0,0 0-16,-1 0 15,1 0-15,0 22 0,0-22 16,0 0-16</inkml:trace>
  <inkml:trace contextRef="#ctx0" brushRef="#br1" timeOffset="38747.58">5863 6265 0,'21'0'109,"0"0"-109,-21-21 16,22 21-1,-1 0-15,-21-21 0,0 0 32,0 0-32,-21 21 46,-1 0-46,22 21 0,-21-21 16,21 21-16,-21 0 0,21 0 16,-21-21-16,21 22 15,0-1 1,21-21 31,0 0-47,-21-21 15,21-1-15,1 1 16,-22 0-16,0 0 16,-22 21 15,1 0-15,21 21-16,-21-21 0,21 21 0,0 0 15,0 1-15,-21-1 0,21 0 16,0 0-16,-21-21 0,21 21 15,0 0-15,0 1 0,0-1 16,21-21 0,0 0-16,0 0 0,0 0 15,1 0-15,-1 0 0,0 0 16</inkml:trace>
  <inkml:trace contextRef="#ctx0" brushRef="#br1" timeOffset="41514.82">6244 6223 0,'0'21'63,"21"-21"-32,0 0-15,-21-21 15,0 0 0,-21 21 32,0 0-16,0 0 765,21 21-812,-21-21 531,0 0-265,21 21-47,0 0-204,0-42 95,0 0-95,0 0 1,-22 21 46,22 21-62,0 0 32,0-42 46,0 42 31,0 0-93,0 1-1,0-1 1,0 0 0,0 0-16,0 0 15,-21-21-15,21 21 16</inkml:trace>
  <inkml:trace contextRef="#ctx0" brushRef="#br1" timeOffset="43131.37">7281 6223 0,'0'-21'0,"0"0"15,0 0 1,0-1 0,0 1-1,0 0 1,0 0-16,0 42 62,0 0-62,0 0 16,0 1-16,0-1 0,0 0 0,0 21 16,0-21-16,0 22 0,0-1 15,0 0-15,0 1 0,0-1 0,0 0 16,0 1-16,0-1 0,0 0 0,0 1 16,0-1-16,0-21 0,0 22 15,-21-22-15,21 0 0,0 21 16,0-21-16,0 1 0,0-1 15,0 0 1,21-21 0,-21-21-1,21 0-15,1-1 0,-22 1 16,21-21-16</inkml:trace>
  <inkml:trace contextRef="#ctx0" brushRef="#br1" timeOffset="43631.08">7747 6202 0,'0'0'16,"0"-21"-16,-21 42 31,0-21-16,-1 21-15,1 0 0,-21-21 16,21 21-16,-22 1 0,1 20 0,0-21 16,-1 0-16,22 22 15,-21-22-15,0 0 0,-1 0 0,22 21 16,0-20-16,0-22 0,0 21 0,-1 0 16,1-21-16,42 0 46,1 0-46,-1 0 16,0 0-16,0 0 0,0 21 0,0-21 16,1 21-16,-1-21 0,21 21 15,-21 1-15,0-1 0,1-21 0,-1 21 16,0 0-16,0 0 0,0 0 16,0 1-16,1-1 0,-1 0 15,-21 0-15,0 0 0,21-21 0,-21 21 16,21 1-16,-21-1 0,0 0 15,21-21 1,-21 21-16,21-21 16,1 0-1,-1-21-15,-21 0 16,0 0-16,21 21 0</inkml:trace>
  <inkml:trace contextRef="#ctx0" brushRef="#br1" timeOffset="44071.19">8022 6668 0,'21'0'16,"0"0"-1,1 0-15,-1 0 16,0-22-16,0 22 0,0-21 0,0 21 15,1-21-15,-1 21 0,0-21 16,0 0-16,0 0 0,0-1 16,-21 1-16,22 21 15,-22-21-15,0 0 0,0 0 16,-22 21 0,1-21-16,0 21 0,0 0 0,0 0 15,0 0-15,-1 21 0,1 0 16,0 0-16,0 0 0,21 0 0,-21 1 15,0 20-15,-1-21 0,22 21 0,-21-20 16,21 20-16,0-21 0,0 0 16,0 0-16,0 1 0,0-1 0,0 0 15,0 0-15,0 0 0,21-21 16,1 21-16,-1-21 0,0 0 0,0 0 16,0 0-16,0 0 0,22 0 15,-22 0-15,0 0 0,0 0 0,0 0 16,22-21-16,-22 21 0,0-21 15,0 0-15,0 21 0,1-21 0</inkml:trace>
  <inkml:trace contextRef="#ctx0" brushRef="#br1" timeOffset="44675.85">8699 6519 0,'0'0'0,"0"-21"0,0 0 16,0 0-16,0 42 46,0 0-30,0 22-16,0-22 0,-21 0 0,21 21 16,-21-21-16,21 1 0,0 20 15,0-21-15,0 0 0,0 0 0,0 1 16,0-1-16,0 0 0,0 0 16,21-21-16,0 0 15,1 0-15,-1 0 0,0 0 0,21 0 16,-21 0-16,1 0 0,20-21 0,-21 21 15,0-21-15,22 0 0,-22-1 16,0 1-16,0 0 0,-21 0 0,21 0 16,-21 0-16,21-1 0,-21 1 0,22 0 15,-22-21-15,0 21 16,0-1-16,0 1 0,0 42 47,0 1-32,0-1-15,0 21 0,0-21 0,0 0 16,0 22-16,-22-22 0,22 21 16,0 1-16,0-22 0,0 21 0,0 0 15,0 1-15,0-1 0,0 0 0,0 1 16,0-1-16,22 0 0,-22 1 16,0 20-16,21-20 0,-21-1 0,0 0 15,0 1-15,0-22 0,0 21 16,0-21-16,0 0 0,-21 1 0,-1-1 15,1 0-15,0-21 16,0 0-16,0 0 0,0 0 0,-1 0 16,1 0-16,-21 0 0,21 0 0,0 0 15,-1-21-15,1 21 0,21-21 16,-21-1-16,21 1 0,-21 21 16,21-21-16,0 0 0,0 0 0,0-22 15,0 22-15,0 0 0,0-21 16,21 21-16</inkml:trace>
  <inkml:trace contextRef="#ctx0" brushRef="#br1" timeOffset="45159.19">9546 5842 0,'0'21'16,"0"0"-16,0 1 16,-21-22 15,21-22 31,0 1-62,0 0 16,0 42 31,0 0-32,0 1-15,0-1 0,0 0 16,0 0-16,0 0 16,0 0-16,0 1 0,-21-1 15,0-21 1,21 21-16,-22-21 16</inkml:trace>
  <inkml:trace contextRef="#ctx0" brushRef="#br1" timeOffset="45575.95">9800 5863 0,'0'0'0,"42"0"16,-42 21 15,0 1-15,0-44 46,0 1-62,0 0 16,22 21-1,-1-21-15,0 21 32,0 0-32,-21 21 15,0 0-15,0 0 0,0 1 0,0-1 16,0 0-16,0 0 0,0 0 16,0 0-16,-21 1 0,0-1 15,21 0-15,-21-21 0,21 21 16,-22-21-16</inkml:trace>
  <inkml:trace contextRef="#ctx0" brushRef="#br1" timeOffset="46275.34">11345 6244 0,'-21'21'47,"21"1"-32,21-22 17,0 0-17,1 0 1,-22-22-16,0 1 15,-22 21 17,1 0-17,21 21 17,0 1 93</inkml:trace>
  <inkml:trace contextRef="#ctx0" brushRef="#br1" timeOffset="46685.11">11324 6689 0,'0'0'0,"21"0"32,0 0-17,1 0 1,-22-21-16,21-1 0,-21 1 16,0 0-1,-21 21 16,21 21-31,0 0 16,-22-21 0,22 22-16,0-1 0,22-21 47,-22-21-32,0-1-15,0 1 0,0 0 16</inkml:trace>
  <inkml:trace contextRef="#ctx0" brushRef="#br1" timeOffset="47395.71">12996 6033 0,'0'0'15,"0"-22"-15,0 1 0,0 0 16,0 0 0,0 0-16,21 21 31,1 0-31,-1 21 0,0 0 15,0 0-15,0 0 0,-21 1 16,21 20-16,1-21 0,-1 0 0,0 22 16,-21-22-16,0 21 0,21 0 0,-21 1 15,21-1-15,-21-21 0,0 22 16,0-1-16,0 0 0,0 1 0,0-22 16,0 21-16,-21-21 0,21 0 0,-21 1 15,21-1-15,-21-21 16,21 21-16,0-42 15,0 0-15,0-1 16,0-20 0,0 21-16,0-21 0,21-1 0,0 1 15,0 0-15,0-1 0,-21-20 0,22 20 16,-1 1-16,0 0 0,0-1 16,0 1-16,0 0 0,1 21 0,-1-22 15,21 22-15,-42 0 0,21-21 16,0 42-16,1-22 0,-1 1 0,0 21 31,-21 21-15,0 1-16,0-1 15,0 0 1,-21 0-16,21 0 16,0 0-16</inkml:trace>
  <inkml:trace contextRef="#ctx0" brushRef="#br1" timeOffset="48055.37">13928 6350 0,'0'0'0,"21"0"0,0-21 0,-21 0 16,21 0-16,0 21 0,-21-22 0,0 1 16,0 0-16,0 0 15,0 0-15,0 0 0,0-1 16,0 1-16,0 0 0,-21 21 16,0 0-16,0 0 0,0-21 15,-1 21-15,1 0 0,0 0 0,-21 0 16,21 21-16,-1-21 0,1 21 0,-21 0 15,21 1-15,0-1 0,-1 0 16,1 0-16,-21 21 0,21 1 0,21-22 16,-21 21-16,21 1 0,-22-1 15,22-21-15,0 21 0,0-20 16,0-1-16,0 21 0,0-21 0,22 0 16,-1 1-16,0-22 15,0 0-15,0 0 0,0 0 0,22 0 16,-22 0-16,0-22 0,21 1 0,-20 0 15,-1 0-15,21 0 0,-21-22 16,0 22-16,22-21 0,-22 0 0,0 20 16,0-20-16,0 0 0,-21 21 0,0-22 15,22 22-15,-22-21 0,0 21 16,0-1-16,0 1 0,0 0 16,0 42-1,-22-21 1,22 21-16,0 1 0,0-1 0,-21 0 15,21 21-15,-21-21 0,21 22 0,0-22 16,0 21-16,0-21 0,0 22 16,0-22-16,0 0 0,0 0 0,0 0 15,0 1-15,21-1 0,0 0 16,1 0-16,-1-21 0,0 0 0,0 0 16,0 0-16,22 0 0,-22 0 15,0 0-15,21-21 0,-21 21 0,1-21 16,-1 0-16,21-1 0</inkml:trace>
  <inkml:trace contextRef="#ctx0" brushRef="#br1" timeOffset="48870.94">14647 5906 0,'0'0'0,"0"-22"0,0 1 0,0 0 15,0 0-15,0 0 16,-21 21-1,0 0-15,0 21 16,21 0-16,0 0 0,-21 0 0,21 1 0,-22-1 16,22 21-16,0-21 15,0 22-15,0-22 0,0 21 0,0 0 16,0-20-16,-21 20 0,21-21 0,0 21 16,0-20-16,-21 20 0,21 0 15,0-21-15,0 22 0,0-22 0,0 21 16,0-21-16,0 1 0,0-1 0,0 0 15,21 0-15,0-21 0,1 21 16,-1-21-16,0 0 0,0 0 16,0 0-16,0 0 0,-21-21 15,22 21-15,-1-21 0,0 0 16,0 0-16,0-22 0,-21 22 0,21-21 16,1 21-16,-1-22 0,0 1 0,-21 21 15,21-22-15,-21 22 0,21 0 16,-21 0-16,0 0 0,0 0 15,21 21-15,-21 21 32,0 0-32,0 0 0,0 0 15,-21 22-15,21-22 0,0 0 16,0 21-16,0-21 0,-21 1 0,21 20 16,0-21-16,0 0 0,0 0 0,0 1 15,0-1-15,0 0 16,21 0-16,0-21 0,1 0 15,-1 0-15,0 0 0,0 0 0,0 0 16,0 0-16,22-21 0,-22 0 16,0 0-16,0-1 0,0 1 0,1 0 15,-1-21-15,0-1 0,0 22 0,0-21 16,0 21-16,1 0 0,-1-1 16,-21 1-16,21 0 0,-21 0 0,0 0 15,0 42 16,0 0-15,0 0-16,0 0 0,0 1 0,0 20 16,0-21-16,-21 0 15,21 22-15,0-22 0,-21 21 0,21-21 16,0 0-16,0 1 0,0-1 0,0 21 16,0-21-16,21 0 15,0 1-15,0-22 0,0 0 0,0 21 16,1-21-16,-1 0 0,0 0 15,21 0-15,-21 0 0,1 0 0,-1 0 16,0-21-16,0-1 0,0 22 0,0-21 16,1 0-16,-1 0 0,0-21 15,0 20-15,0-20 0,0 21 16</inkml:trace>
  <inkml:trace contextRef="#ctx0" brushRef="#br1" timeOffset="49331.22">15875 6265 0,'0'0'0,"0"22"0,0-1 16,0 0 0,21-21-1,0 0 1,0 0-16,1 0 0,-1 0 16,0 0-16,0 0 0,0 0 15,-21-21-15,21 21 0,1-21 16,-1-1-16,0 22 0,-21-21 0,0 0 15,0 0-15,0 0 0,0 0 16,0-1-16,0 1 16,-21 21-16,0 0 0,-1 0 0,1 0 15,0 0-15,0 0 0,0 0 16,0 0-16,-1 21 0,1-21 0,0 22 16,0 20-16,0-21 0,0 0 0,-1 22 15,22-1-15,0 0 0,-21 1 16,21-1-16,0-21 0,0 21 0,0 1 15,0-22-15,21 0 0,-21 21 16,43-20-16,-22-1 0,0-21 16,0 21-16,22-21 0,-22 0 0,0 0 15,21 0-15,-21 0 0,1 0 0,20 0 16,-21 0-16,0-21 0,0 0 16,1 21-16,-1-22 0,-21 1 15,21 21-15,-21-21 0,0 0 31</inkml:trace>
  <inkml:trace contextRef="#ctx0" brushRef="#br1" timeOffset="57444.04">17865 6414 0,'0'0'0,"0"-22"0,0 1 16,-22 21 30,1 21-46,0-21 0,21 22 16,-21-1-16,21 0 0,0 0 16,-21 0-16,21 0 0,0 1 15,-21-22-15,21 21 0,0 0 0,0 0 16,21-21 0,0 0-16,0 0 15,0 0-15,0 0 0,1 0 16,-1 0-16,0 0 0,0-21 15,0 21-15,0-21 0,1 21 0,-22-21 16,21-1-16,-21 1 0,21 0 0,-21 0 16,0 0-16,0 0 0,0-1 15,0 1-15,0 0 0,0 0 0,0 0 16,-21 21-16,0 0 16,-1 0-16,1 0 15,0 0-15,0 0 0,0 21 0,0 0 16,-1 0-16,1 0 0,0 1 15,21-1-15,0 0 0,0 0 0,0 21 16,0-20-16,0-1 0,0 0 16,0 0-16,21-21 0,0 21 15,1-21-15,-1 0 0,0 0 0,0 0 16,0 0-16,0 0 0,1 0 16,-1 0-16,-21-21 0,21 0 15,-21 0-15,21 21 16,-21-21-16,0-1 0,0 1 0,0 0 15,0 0-15,0 0 0,0 0 16,0-1-16,-21 1 16,0 21-16,0 0 0,-1 0 15,1 21-15,21 1 0,-21-22 16,21 21-16,-21 0 0,0 0 0,21 0 16,0 0-16,0 1 0,0-1 15,0 0-15,0 0 0,0 0 16,21-21-1,0 0-15,0 0 0,0 0 16,1 0-16,-1-21 16,-21 0-16,21 0 15,-21 0-15,0-1 16,0 1-16,0 0 0,0 0 16,0 0-16,-21 21 15,0 0-15,-1 0 16,1 21-16,0 0 15,0 0-15,21 0 16,0 1-16,0-1 0,0 0 16,0 0-16,0 0 15,21-21 1,0 0-16,0 0 16,1 0-1,-22-21-15,21 0 0,-21 0 16,21 0-16,-21-1 0,0 1 15,0 0-15,0 0 0,0 0 16,0 0-16,-21 21 0,0-22 0,-1 22 16,1 0-1,0 22-15,0-22 0,21 21 16,0 0-16,0 0 0,-21 21 0,21-20 16,0-1-16,0 0 15,0 0-15,0 0 0,0 0 16,0 1-16,21-22 31,0 0-31,-21-22 16,0 1-16,21 0 0,-21 0 15,0 0-15,0 0 16,0-1-16,0 1 0,0 0 0,0 0 16,0 42 30,0 0-46,0 0 16,0 1-16,0-1 16,0 0-16,0 0 0,0 0 15,0 0-15,-21-21 16,21 22 0,-21-22-1,21-22 1,0 1-16,0 0 15,0 0-15,0 0 0,0 0 16,21-1-16,-21 1 0,21 0 16,-21 0-16,21 21 0,1 0 15,-1 0 1,-21 21 0,0 0-16,0 0 0,0 1 15,0-1-15,0 0 16,0 0-16,0 0 0,0 0 15,-21-21-15,-1 22 16,1-22-16,0 0 16,21-22 15,0 1-31,0 0 0,0 0 16,0 0-16,0 0 0,0-1 15,0 1-15,0 0 16,0 0-16,0 0 15,21 21 1,0 0-16,-21 21 16,0 0-16,0 0 0,0 0 15,0 1-15,0-1 0,0 0 16,0 0-16,0 0 0,0 0 16,0 1-16,-21-44 78,21 1-78,0 0 15,0 0-15,0 0 16,0 0-16,0-1 0,0 1 16,21 21-16,1 0 15,-1 0 1,0 0-16,0 21 15,-21 1-15,21-22 0,-21 21 16,0 0-16,0 0 0,0 21 16,0-20-16,0-1 0,0 0 0,0 0 15,-21 21-15,0-20 0,0-1 16,0 0-16,-1 0 0,1 0 16,0 0-16,0 1 0,-21-1 0,20-21 15,1 21-15,0 0 0,-21-21 0,21 21 16,-1-21-16,1 0 0,0 21 15,-21 1-15,21-22 0</inkml:trace>
  <inkml:trace contextRef="#ctx0" brushRef="#br1" timeOffset="58344.21">5990 8636 0,'0'21'16,"-21"-21"-16,21 21 16,0-42 77,0 0-93,0 0 16,0 0 0,-21 21-1,0 0 1,21 21-16,-22 0 16,22 0-16,-21 0 15,21 1-15,0-1 0,0 0 0,0 0 16,0 21-16,0-20 0,0-1 15,0 0-15,0 0 0,0 0 16,0 0-16,21-21 16</inkml:trace>
  <inkml:trace contextRef="#ctx0" brushRef="#br1" timeOffset="58699.01">6308 8700 0,'-22'0'15,"44"-22"48,-1 1-48,-21 0-15,0 0 16,0 0 0,-21 21-1,21 21 1,0 0-16,-22 0 16,22 0-16,0 1 0,0-1 15,0 0-15,0 0 0,0 0 16,0 0-16,0 1 0,0-1 0,0 0 15,0 0-15,22-21 0,-1 0 16</inkml:trace>
  <inkml:trace contextRef="#ctx0" brushRef="#br1" timeOffset="59086.79">7154 8594 0,'0'-21'0,"0"42"0,-21-64 0,21 22 0,0 0 16,-21 21-16,21-21 15,0 42 16,0 0-31,0 0 0,0 1 0,0 20 16,0 0-16,-21-21 0,21 43 16,0-22-16,0 1 0,0-1 0,-21 0 15,21 22-15,-22-22 0,22 0 0,-21 1 16,21-22-16,0 21 0,0-21 16,-21 22-16,21-22 0,0 0 0,-21 0 15,42-42 16,0 0-15,0-21-16,1 20 0</inkml:trace>
  <inkml:trace contextRef="#ctx0" brushRef="#br1" timeOffset="59495.67">7514 8551 0,'-21'22'32,"0"-1"-32,0-21 0,21 21 0,-22 0 15,-20 0-15,21 0 0,0 1 16,-22-1-16,1 0 0,21 0 0,-21 21 16,-1-20-16,1-22 0,21 21 0,-22 0 15,22 0-15,0-21 0,0 0 16,42 0 15,0 0-15,0 0-16,1 0 0,-1 21 15,0-21-15,0 21 0,0 1 0,-21-1 16,21 0-16,1 0 16,-1 0-16,0 0 0,0 1 0,0-1 15,-21 0-15,21 0 0,1 0 0,-22 0 16,21 1-16,-21-1 15,21-21-15,0 21 0,0-21 16,0 0-16,1 0 16,-1-21-1,0 21-15,-21-21 0,21-1 0</inkml:trace>
  <inkml:trace contextRef="#ctx0" brushRef="#br1" timeOffset="59915.43">7832 8975 0,'21'0'16,"0"0"0,0 0-16,0 0 15,0-21-15,1 21 0,-1-22 16,0 22-16,0-21 0,0 21 0,0-21 15,1 0-15,-1 0 16,0 0-16,-21-1 0,0 1 16,0 0-16,-21 21 31,0 0-31,-1 0 0,1 0 0,-21 0 16,21 21-16,0 0 0,-1 1 0,1-1 15,0 0-15,0 21 0,0-21 16,0 1-16,21 20 0,0-21 0,-22 21 15,22-20-15,0 20 0,0-21 0,0 0 16,0 0-16,0 1 0,0-1 16,22 0-16,-1-21 0,0 0 15,0 0-15,0 0 0,22 0 16,-22 0-16,0 0 0,21 0 0,-21 0 16,1 0-16,20-21 0,-21 0 15,0-1-15,0 1 0,22 21 0</inkml:trace>
  <inkml:trace contextRef="#ctx0" brushRef="#br1" timeOffset="60467.44">8467 8827 0,'0'0'0,"0"-22"0,0 44 47,0-1-47,-22 0 15,22 0-15,-21 0 0,21 0 16,0 22-16,0-22 0,0 0 15,0 0-15,0 0 0,0 1 0,0-1 16,0 0-16,0 0 0,21-21 16,1 0-16,-1 0 15,0 0-15,0 0 0,0 0 0,0 0 16,1 0-16,-1 0 0,0-21 0,21 21 16,-21-21-16,1 0 0,-22-1 15,21 1-15,0 0 0,0 0 0,-21 0 16,0 0-16,21-1 0,0 1 0,-21-21 15,0 21-15,22 21 0,-22-21 16,21-1-16,-21 1 0,0 42 47,0 1-47,0-1 16,0 0-16,0 0 0,0 0 0,0 0 15,-21 22-15,21-22 0,-22 21 0,22 1 16,0-1-16,0 0 0,0 1 15,0-1-15,0 0 0,0 1 0,22-1 16,-22 0-16,0 22 0,0-22 0,0 0 16,0 1-16,0-1 0,0 0 15,0-20-15,0 20 0,0-21 0,0 21 16,0-20-16,-22-1 0,1-21 16,0 21-16,21 0 0,-21-21 0,0 21 15,0-21-15,-1 0 0,1 0 0,0 0 16,0 0-16,0 0 0,0 0 0,-1 0 15,1 0-15,0-21 0,21 0 16,-21 0-16,21 0 0,-21-22 0,21 1 16</inkml:trace>
  <inkml:trace contextRef="#ctx0" brushRef="#br1" timeOffset="61067.84">9567 8022 0,'0'0'0,"21"0"16,-21 21-1,0 1-15,0-1 16,0 0 0,0 0-1,-21-21 17,21-21-17,-21 21 1,21-21-16,0 0 15,0 42 17,0 0-17,21 0-15,-21 0 0,0 0 0,0 1 16,0-1-16,0 0 16,0 0-16,0 0 0,0 0 15</inkml:trace>
  <inkml:trace contextRef="#ctx0" brushRef="#br1" timeOffset="61410.65">9864 8065 0,'0'0'0,"0"-22"94,21 22-94,-21-21 0,0 0 16,21 21-1,-21-21 1,21 42-1,-21 0 1,0 0-16,21 1 0,-21-1 0,0 0 16,0 0-16,0 21 0,0-20 0,0-1 15,0 0-15,-21 0 16,0 0-16,0-21 0,0 21 16,-1-21-16,1 0 0,0 22 15,0-22-15</inkml:trace>
  <inkml:trace contextRef="#ctx0" brushRef="#br1" timeOffset="61988.89">11578 8509 0,'0'21'31,"0"0"-31,21-21 15,0 0 1,-21-21 0,0 0-1,0 0 1,-21 21 0,21 21 15,0 0-16,0 0 1,0 1-16,0-1 31</inkml:trace>
  <inkml:trace contextRef="#ctx0" brushRef="#br1" timeOffset="62323.7">11472 8932 0,'0'22'15,"0"-44"-15,0 65 0,-21-43 0,21 21 0,0 0 16,0 0 0,21-21-16,0 0 15,1 0-15,-1 0 0,0 0 16,0-21-16,0 0 0,0 21 15,-21-21-15,0 0 16,0-1-16,0 1 16,0 0-1,-21 21-15,0 0 0,0 0 16,0 0-16,0 21 16,-1 0-1,22 1-15,-21-22 0,42 0 31</inkml:trace>
  <inkml:trace contextRef="#ctx0" brushRef="#br1" timeOffset="62983.37">12848 8382 0,'0'0'16,"0"-21"-16,0 0 0,0 0 15,0-1-15,0 1 0,0 0 0,0 0 16,0 0-16,21 0 0,0 21 16,1 0-1,-1 0-15,0 21 0,0 0 0,0 0 16,0 0-16,1 22 0,-1-1 15,0-21-15,0 21 0,0 1 16,0-1-16,1 0 0,-22 1 0,0-1 16,0 0-16,0 1 0,0-1 0,0-21 15,0 22-15,0-1 0,0-21 16,-22 0-16,22 0 0,0 1 0,0-1 16,0 0-16,0-42 31,0 0-31,22-1 15,-22-20-15,21 21 0,0-21 0,-21 20 16,21-20-16,0 0 16,0-1-16,1 1 0,-1 0 0,-21-22 15,21 22-15,0 0 0,0-1 0,0 1 16,-21 0-16,22 20 0,-1 1 0,-21 0 16,0 0-16,21 21 15,-21 21 16,0 0-31,0 0 16,21 1-16,-21-1 0,0 0 0,21-21 16,-21 21-16,0 0 0,21 0 15</inkml:trace>
  <inkml:trace contextRef="#ctx0" brushRef="#br1" timeOffset="64709.06">14097 8742 0,'0'0'0,"63"-42"31,-41 20-31,-1 1 16,-21 0-16,21 0 0,-21 0 15,0 0-15,0-1 0,0 1 0,0 0 16,0 0-16,0 0 15,-21 21-15,0 0 0,-22-21 0,22 21 16,0 0-16,-21 0 0,20 0 16,-20 0-16,21 0 0,0 21 15,-22 0-15,22 0 0,0 0 0,0 0 16,0 1-16,0 20 0,-1-21 0,1 21 16,0-20-16,21 20 0,0 0 15,0-21-15,0 22 0,0-22 0,0 0 16,0 0-16,0 0 0,21 1 15,0-1-15,1-21 0,-1 0 0,0 0 16,21 0-16,-21 0 0,1 0 0,20 0 16,-21-21-16,21-1 0,-20 1 15,-1 0-15,0 0 0,0 0 0,0 0 16,0-22-16,1 22 0,-1-21 0,-21 21 16,0-22-16,21 1 0,0 21 15,-21 0-15,0-22 0,0 22 0,0 0 16,0 42 15,0 0-31,0 0 0,-21 1 16,21-1-16,0 0 0,-21 21 15,21-21-15,0 22 0,0-22 0,0 21 16,0-21-16,0 22 0,0-22 0,0 0 16,21 0-16,21 0 0,-21 1 15,1-22-15,-1 21 0,21-21 0,-21 0 16,22 0-16,-1 0 0,-21 0 15,21 0-15,-20-21 0,20-1 16,-21 1-16,21 0 0,-20 0 0,-1 0 16,0-22-16,0 1 0,0 0 0,0-1 15,1 1-15,-1 0 0,0-1 16,0-20-16,0 21 0,-21-22 0,21 22 16,-21-22-16,0 22 0,0 0 0,0-1 15,0 1-15,0 21 0,0 0 16,-21 21-16,0 0 15,0 0-15,21 21 0,0 0 0,-21 0 16,0 21-16,21-20 16,-22 20-16,22 0 0,0 1 0,0-1 15,0 0-15,-21 1 0,21-1 0,0 0 16,0 1-16,0-1 0,0 0 16,0 1-16,0-22 0,0 21 0,0 0 15,0-20-15,21 20 0,-21-21 0,22 0 16,-1 0-16,0 1 0,0-22 15,0 0-15,22 0 0,-22 0 16,0 0-16,21 0 0,-21 0 0,1-22 16,20 1-16,-21 0 0,0 0 15,22-21-15,-22 20 0,0-20 16,0 21-16,0-21 0,0 20 0,1-20 16,-1 21-16,-21-21 0,0 20 15,0 1-15,0 0 0,21 21 16,-21 21 15,-21 0-31,21 1 0,0-1 0,0 21 16,0-21-16,0 0 0,0 22 0,0-22 15,0 0-15,0 21 0,0-20 16,0-1-16,0 0 0,0 0 0,0 0 16,21-21-16,0 21 0,0-21 15,0 0-15,1 0 0,-1 0 0,0 0 16,0 0-16,0-21 0,0 21 15,1-21-15,-1 0 0,0 0 0,0-22 16,0 22-16,0-21 0,1 21 0,-1-22 16,0 22-16,0 0 0,-21-21 15,0 21-15,21-1 0,-21 1 16,21 21-16,-21 21 31,0 1-31,0-1 16,0 0-16,-21 0 0,21 0 15,0 0-15,0 1 0,0-1 16,0 0-16,0 0 0,0 0 0,0 0 16,21 1-16,1-22 0,-1 0 15,0 0-15,0 0 0,0 0 16,0 0-16,1 0 0,-1 0 0,21 0 16,-21 0-16,0-22 0,1 1 0,-1 21 15,0-21-15,0 0 0,0 0 16,0 0-16,-21-1 0,0 1 0,22 21 15,-22-21-15,0 0 0,0 0 0,0 0 16,0 42 47,21-21-48,0 0-15,0 0 0,0 0 16,0 0-16,1 0 0,-1 0 15,0 0-15,0 0 0,0 0 0,0 0 16,-21-21-16,22 21 0,-1-22 0,0 1 16,-21 0-16,0 0 15,0 0-15,0 0 0,0-1 16,-21 1-16,0 0 0,-1 21 0,1 0 16,0 0-16,0 0 0,0 0 15,0 0-15,-22 0 0,22 21 16,0 0-16,-21 1 0,20-1 0,1 21 15,0-21-15,0 0 0,0 22 0,0-22 16,-1 21-16,22-21 0,0 22 16,0-22-16,0 21 0,0-21 0,22 1 15,-1-1-15,0 0 0,21 0 0,-21-21 16,1 21-16,20-21 0,0 0 16,1 0-16,-1 0 0,0 0 0,1 0 15,-1 0-15,-21 0 0,21-21 0,-20 21 16,-1-21-16,21 0 0,-42 0 15,21 21-15,0-22 0,-21 1 16,22 0-16,-22 0 0</inkml:trace>
  <inkml:trace contextRef="#ctx0" brushRef="#br1" timeOffset="69755.99">3725 10943 0,'21'0'0,"-42"0"0,42-21 16,1 21-16,-1 0 15,-21-21-15,21 21 16,-21-21-16,0 0 31,0-1-15,-21 22-16,0 0 0,-1 0 15,1 0-15,0 0 0,0 0 0,0 0 16,0 0-16,-1 0 0,-20 0 16,0 22-16,21-22 0,-22 0 0,1 21 15,21-21-15,-22 21 16,1-21-16,21 21 0,0 0 0,0-21 16,-1 21-16,1-21 0,0 22 0,0-22 15,21 21-15,0 0 16,-21-21-16,21 21 15,0 0 1,21 0 15,0-21-31,0 0 16,0 0-16,1 0 0,-1 22 16,0-22-16,0 0 15,0 0-15,0 0 0,1 0 0,-1 0 16,0 21-16,0-21 0,0 21 15,0-21-15,1 21 0,-1 0 16,-21 0-16,21-21 0,-21 22 16,0-1-16,0 0 0,0 0 15,0 0-15,0 0 16,0 1-16,-21-1 0,0-21 16,-1 21-16,22 0 0,-21-21 0,0 21 15,0 0-15,0-21 0,0 22 0,-1-22 16,22 21-16,-21-21 0,0 21 15,0-21-15,21 21 0,-21-21 16,0 0-16,21 21 0,-22-21 16,1 0-1,42 0 63,1 0-78,-22-21 0,21 21 16,0 0-16,0 0 16,0 0-16,0 0 0,1 0 15,-1 0-15,0 0 16,0 0 0,0 21-16,-21 0 15,0 1-15,0-1 16,0 0-16,-21 0 15,21 0-15,-21 0 0,0 1 16,0-1-16,-1 0 0,1 0 16,0 0-16,21 0 0,-21 1 0,0 20 15,0-21-15,21 0 0,0 22 0,-22-22 16,22 0-16,-21 0 0,21 21 16,0-20-16,0-1 0,-21 0 15,21 0-15,0 0 0,0 0 16,0 1-16,0-1 15,0 0-15,21-21 0,0 0 0,-21 21 16,22-21-16,-1 0 16,0 0-16,0 0 0,0 0 15,0 0-15,1 0 16,-1 0 0,0-21-1,-21 0 63</inkml:trace>
  <inkml:trace contextRef="#ctx0" brushRef="#br1" timeOffset="71139.42">3535 15600 0,'-21'0'15,"-1"0"-15,1 0 16,0 0-16,0-21 16,0 21-16,0 0 0,21-21 15,-22 21-15,1-22 16,21 1-16,0 0 15,0 0-15,0 0 16,0 0-16,0-1 16,21 22-16,1-21 0,-1 0 15,0 21-15,0-21 0,0 21 0,22 0 16,-22 0-16,21-21 0,-21 21 0,22 0 16,-22 0-16,21 0 15,-21 0-15,0 0 0,22 21 0,-22 0 16,0-21-16,-21 21 0,0 0 15,21 1-15,-21-1 0,0 0 0,0 0 16,0 0-16,-21 0 0,0 1 0,0-1 16,0 21-16,-1-21 0,-20 0 15,21 1-15,-21 20 0,-1-21 0,22 0 16,-21 22-16,21-22 0,-22 0 16,43 21-16,-21-21 0,21 22 0,0-22 15,0 0-15,0 0 0,0 0 16,21 22-16,-21-22 0,21 0 0,22-21 15,-22 21-15,21 0 0,1-21 16,-22 22-16,21-22 0,0 0 16,1 0-16,-1 0 0,-21 0 0,22 0 15,-22 0-15,0 0 0,-42-22 47,0 22-31,-1 0-16,1 0 15,21 22-15,0-1 16,-21 0-16,21 0 0,0 0 16,-21 0-16,21 1 0,0-1 15,0 0-15,0 0 0,0 0 16,0 22-16,0-22 0,0 0 16,21 21-16,0-21 0,-21 22 15,21-1-15,1-21 0,-22 22 0,21-1 16,0 0-16,0 1 0,0-22 0,-21 21 15,0 0-15,0-20 0,0 20 16,0-21-16,0 0 0,0 0 0,0 1 16,-21-1-16,0 0 0,0-21 15,0 21-15,-1 0 0,1-21 0,-21 0 16,21 0-16,0 21 0,-22-21 16,22 0-16,-21 0 0,21 0 0,-1 0 15,1 22-15,0-22 0,0 0 0,0 0 16,0 0-1,-1 0 1,1 0 0,21-22-1,0 1-15,0 0 0,0 0 16,0 0-16,0 0 0,0-22 16</inkml:trace>
  <inkml:trace contextRef="#ctx0" brushRef="#br1" timeOffset="74095.8">6477 13420 0,'-42'0'15,"20"0"1,1 0-16,0 0 16,0 0 15,21-21-31,21 21 78,0 0-78,0 0 16,22 0-16,-1 0 0,0 0 15,22 0-15,-22 0 0,43 0 16,-22 0-16,1 0 0,21 0 0,-1 0 16,1 0-16,-22 0 0,22 0 15,-21 0-15,20 21 0,-20-21 0,20 0 16,-20 0-16,21 0 0,-22 0 0,1 21 15,-1-21-15,1 0 0,-1 0 16,1 0-16,-22 0 0,0 0 0,22 0 16,-43 0-16,21 0 0,-21 0 0,22 0 15,-22 0-15,0 21 0,0-21 16,-42 0 31,0 0-32,0 0-15,0 0 0,-1 0 16,22-21-16,-21 21 0,0 0 0,0 0 16,0-21-16</inkml:trace>
  <inkml:trace contextRef="#ctx0" brushRef="#br1" timeOffset="74594.75">8086 13208 0,'0'21'63,"0"0"-63,21 1 0,0-22 15,0 21-15,0-21 0,0 21 0,1 0 16,-1-21-16,0 21 0,21-21 15,-21 21-15,1-21 0,20 0 0,-21 0 16,0 22-16,22-22 0,-22 0 0,0 0 16,0 0-16,0 0 0,0 21 15,1-21-15,-1 0 0,0 0 16,-42 0 15,0 0-31,-1 0 0,1 0 16,-21 21-16,21 0 0,0-21 0,-22 21 15,1 0-15,21 1 0,-22-1 16,1 0-16,0 21 0,21-21 0,-22 22 16,1-22-16,0 0 0,20 21 15,-20-20-15,21-1 0,0 0 0,0 0 16,-1 0-16,22 0 0,0 1 0,-21-22 16,21 21-16,21-21 46,1 0-30,-1 0-16,0-21 0,0-1 16</inkml:trace>
  <inkml:trace contextRef="#ctx0" brushRef="#br1" timeOffset="75431.08">9969 12912 0,'0'-21'0,"0"42"0,0-64 16,0 22-16,0 0 15,0 0 1,-21 21-16,0 0 15,0 0-15,0 21 16,0 0-16,-1 0 0,1 1 0,21 20 16,-21-21-16,0 21 0,0-20 0,0 20 15,-1 0-15,1-21 0,21 22 16,0-1-16,-21-21 0,21 22 0,0-22 16,0 21-16,0-21 0,0 0 15,0 1-15,21-1 0,0 0 0,1 0 16,20-21-16,-21 21 0,0-21 0,22 0 15,-22 0-15,21 0 16,-21 0-16,22 0 0,-1 0 0,-21-21 16,21 0-16,-20 0 0,20 0 0,-21-1 15,0 1-15,22 0 0,-22 0 16,-21 0-16,21-22 0,-21 22 0,0-21 16,0 0-16,0-1 0,0 22 0,0-21 15,-21-1-15,0 1 0,-1 0 16,1 21-16,-21-1 0,0 1 0,20 0 15,-20 0-15,21 21 0,-21 0 16,-1 0-16,22 0 0,-21 0 0,21 0 16,-1 21-16,1-21 0,0 21 0,0 0 15,0 1-15,21-1 16,0 0-16,0 0 0,0 0 16,0 0-16,0 1 0,21-1 0,0-21 15,0 21-15,0-21 0,1 0 16,20 0-16,-21 0 0,21 0 0</inkml:trace>
  <inkml:trace contextRef="#ctx0" brushRef="#br1" timeOffset="76543.45">10647 12383 0,'0'0'0,"-43"21"16,43 0 0,-21 0-16,21 0 0,0 0 15,0 22-15,-21-22 0,21 21 0,0 1 16,0-1-16,-21 0 0,21 1 16,0 20-16,0-21 0,0 22 0,0-22 15,0 1-15,0 20 0,0-21 0,0 1 16,0-1-16,0-21 0,0 22 15,0-22-15,0 21 0,0-21 0,0 0 16,0 1-16,0-1 0,0 0 16,-21-21 15,21-21-15,-21 0-16,21-1 15,0 1-15,0 0 0,0 0 16,0 0-16,0 0 0,0-1 0,0 1 15,21 21-15,0-21 0,0 0 16,0 0-16,0 0 0,1 21 0,-1-22 16,21 1-16,-21 21 0,22 0 15,-22 0-15,21-21 0,-21 21 16,22 0-16,-22 0 0,0 0 0,21 21 16,-21 0-16,1 1 0,-22-1 15,21 0-15,-21 0 0,21 0 0,-21 0 16,0 1-16,0-1 0,0 0 0,0 0 15,-21-21-15,0 21 0,-1 0 16,1 1-16,0-1 0,-21-21 0,21 21 16,-1 0-16,-20-21 0,21 21 0,0-21 15,-22 0-15,22 21 0,0-21 16,0 0-16,0 0 0,0 0 0,-1 0 16,1 0-16,0 0 0,21-21 46,21 21-14,0 0-32,1 0 0,-1 0 15,0 0-15,0 0 0,21 0 0,-20 0 16,20 0-16,0 0 0,1 0 16,-1-21-16,21 21 0,-20 0 0,-1 0 15,22-21-15,-22 21 0,0-21 0,1 21 16,-1-21-16,0 21 0,1-22 15,-22 1-15,0 21 0,0-21 0,0 0 16,0 21-16,-21-21 0,0 0 16,0-1-16,0 1 15,0 0-15,0 0 16,0 42 31,0 0-47,-21 0 0,21 1 15,0-1-15,0 21 0,0-21 16,0 22-16,0-22 0,0 21 0,0 0 16,0 22-16,0-22 0,0 1 0,0 20 15,0-21-15,0 22 0,0-1 16,0-20-16,0 20 0,21-20 16,-21 20-16,0-21 0,0 22 0,0-22 15,22 1-15,-22-1 0,0 0 16,0 1-16,0-1 0,0 0 0,0-21 15,0 22-15,0-22 0,0 0 0,0 0 16,-22 0-16,1-21 0,21 22 16,-21-22-16,0 0 15,0-22-15,21 1 16,0 0-16,0 0 0,0 0 16,0 0-16,0-1 0,0-20 15,0 21-15,0-21 0,0-1 16</inkml:trace>
  <inkml:trace contextRef="#ctx0" brushRef="#br1" timeOffset="76804">11536 12891 0,'0'-22'15,"0"44"-15,0-65 0,0 22 16,0 42 31,0 0-31,21 1-16,0-22 15,-21 21-15,0 0 16,21-21-16</inkml:trace>
  <inkml:trace contextRef="#ctx0" brushRef="#br1" timeOffset="77207.73">11811 13250 0,'0'0'0,"21"22"16,0-22-1,0 0-15,1 0 0,-1 0 0,0 0 16,21 0-16,-21 0 0,22-22 0,-22 1 16,21 21-16,-21-21 0,1 0 15,-1 0-15,0 21 0,0-21 0,-21-1 16,21 1-16,-21 0 0,0 0 16,0 0-16,-21 21 0,0 0 15,0 0-15,0 0 0,-1 0 16,1 0-16,0 0 0,0 0 15,-21 21-15,20 0 0,1 0 0,0 0 16,0 1-16,0-1 0,0 0 0,21 0 16,0 0-16,0 22 0,0-22 15,0 0-15,0 0 0,0 0 0,0 0 16,0 1-16,21-1 0,-21 0 16,21-21-16,0 21 0,0-21 15,0 0-15,1 0 0,-1 0 0,0 0 16,0 0-16,0 0 0,22 0 0,-22 0 15,0 0-15,21 0 0,-21-21 16,22 21-16</inkml:trace>
  <inkml:trace contextRef="#ctx0" brushRef="#br1" timeOffset="77851.36">12721 13060 0,'0'0'0,"0"-64"16,0 43-1,-21 21-15,0 0 16,0 0-16,-1 0 16,22 21-16,-21 1 0,0-1 15,21 21-15,0-21 0,-21 0 0,21 1 16,-21-1-16,21 21 16,0-21-16,0 22 0,0-22 0,0 0 15,0 0-15,0 0 0,0 22 0,0-22 16,0 0-16,0 0 0,21-21 15,0 21-15,-21 0 0,21-21 0,0 22 16,1-22-16,-1 0 0,0 0 16,21 0-16,-21 0 0,22 0 0,-1 0 15,-21-22-15,22 1 0,-1 21 0,-21-21 16,21 0-16,1-21 0,-22 20 16,21-20-16,-21 0 0,22-1 0,-1 1 15,-21 0-15,22-22 0,-22 1 0,0-1 16,0 1-16,0-1 15,0 1-15,-21 20 0,22 1 0,-22-21 16,0 41-16,0-20 0,0 21 0,0 0 16,0 0-16,0-1 15,-22 22-15,1 0 16,21 22-16,0-1 16,-21 0-16,21 0 0,-21 21 0,21-20 15,0 20-15,0 0 0,0 1 0,-21-1 16,21 21-16,-21-20 0,21-1 15,-22 22-15,22-22 0,0 0 0,0 1 16,-21-1-16,21 0 0,0 1 0,0-22 16,0 21-16,0-21 15,0 22-15,21-22 0,-21 0 0,22 0 16,-1 0-16,0-21 0,0 21 0,21-21 16,-20 0-16,-1 0 0,0 0 15,0 0-15,21 0 0,-20 0 0,-1-21 16,0 0-16,0 21 0,0-21 15,0 0-15,1 0 0,-1-1 0,0 22 16,0-21-16,-21 0 0,0 0 0,0 0 16,0 0-16,21-1 0</inkml:trace>
  <inkml:trace contextRef="#ctx0" brushRef="#br1" timeOffset="78151.95">13187 12933 0,'0'0'0,"21"0"31,21 0-31,-21 0 16,1-21-16,20 21 0,0 0 0,1 0 16,-1 0-16,0-21 0,1 21 0,-1 0 15,0 0-15,1 0 16,-1-22-16,-21 22 0,21 0 0,-20 0 15,-1 0-15,0 0 0,0 0 16,0 0-16,0 0 0,-42 0 47,0 0-47,0 0 0,-21 0 16,20 0-16,-20 0 0,21 0 0</inkml:trace>
  <inkml:trace contextRef="#ctx0" brushRef="#br1" timeOffset="87916.03">7133 7324 0,'0'0'0,"-21"0"0,0 0 16,0 0-1,-1 0-15,1 0 16,0 0-1,0 0 1,42 0 31,0 0-47,0 0 16,1 0-16,-1 0 0,21 0 0,-21 0 15,22 0-15,-1 0 0,-21 0 0,21 0 16,1 0-16,20 0 0,-20 0 15,20 0-15,1 0 0,-22 0 16,21 0-16,1 0 0,21 0 16,-43 0-16,21 0 0,1 0 0,-1 0 15,1 0-15,-22 0 0,22 0 0,-22 0 16,22 0-16,-22 0 0,0 0 16,1 21-16,-1-21 0,0 0 0,1 0 15,-22 0-15,21 0 0,-21 0 16,0 0-16,22 0 0,-22 0 15,0 0-15,0 0 16,-42 0 31,0 0-47,0 0 16,0 0-1,21 21-15</inkml:trace>
  <inkml:trace contextRef="#ctx0" brushRef="#br1" timeOffset="88975.03">6879 9589 0,'0'0'15,"-21"0"-15,0 0 0,0 0 0,-1 0 16,1 0-16,0 21 0,0-21 0,0 0 16,0 0-16,-1 0 15,1 0 1,0 0-16,21 21 15,0 0 1,21-21 0,0 0-16,1 0 0,-1 21 15,21-21-15,-21 0 0,22 0 16,20 0-16,-21 0 0,22 0 0,-1 0 16,1 0-16,-1 0 0,1 0 0,-1 0 15,22 0-15,0 0 0,-1 0 16,1 0-16,0 0 0,-1 0 0,1 0 15,0 0-15,-22 0 0,1 0 16,20 0-16,-41 0 0,20 0 16,1 0-16,-22 0 0,0 0 0,1 0 15,-22 0-15,21 0 0,-21 0 0,1 0 16,-1 0-16,0 0 0,-21 21 172,-21-21-157,21 22 1,-21-22-16,-1 0 16</inkml:trace>
  <inkml:trace contextRef="#ctx0" brushRef="#br1" timeOffset="92154.84">9906 10605 0,'0'0'16,"0"-22"-16,0 1 0,-21 0 15,0 0-15,-1 21 16,1 0 0,0 21-1,21 0-15,-21 22 0,21-22 16,0 21-16,0 0 0,-21 1 15,21-1-15,0 0 0,-21 1 0,21-1 16,0 0-16,0 1 0,0-1 0,0-21 16,0 22-16,0-1 0,0-21 15,21 21-15,-21-20 0,21-1 0,0 0 16,0-21-16,0 0 0,22 0 16,-22 0-16,21 0 0,1 0 0,-22 0 15,21 0-15,0-21 0,1 0 0,-22-22 16,21 22-16,1 0 0,-22-21 15,21 20-15,-21-20 0,0 21 16,1-21-16,-1-1 0,0 1 0,0 0 16,-21-1-16,0 1 0,21 0 15,-21-1-15,0 1 0,21 21 0,-21-22 16,0 22-16,0-21 0,0 21 0,0 0 16,0-1-16,0 44 31,0-1-31,0 21 0,0-21 15,-21 22-15,21-1 0,-21-21 0,21 43 16,0-22-16,0 0 0,0 1 0,0-22 16,0 21-16,0 0 0,0 1 15,0-1-15,0-21 0,0 22 16,0-22-16,21 21 0,0-21 0,1 0 16,-1-21-16,0 22 0,0-22 15,0 0-15,0 0 0,1 0 0,20 0 16,-21 0-16,21 0 0,-20-22 15,20 1-15,-21 0 0,21 0 0,1-21 16,-22 20-16,21 1 0,-21-21 0,1 21 16,-1-22-16,0 22 0,0 0 15,-21-21-15,0 21 0,0-1 0,21 1 16,-21 0-16,0 0 0,0 42 31,-21 0-15,21 0-16,-21 1 0,21-1 0,0 0 15,0 0-15,-21 0 0,21 0 16,-21 1-16,-1 20 0,22-21 0,0 0 16,0 0-16,-21 1 0,21-1 0,0 0 15,-21 0-15,21 0 16,0-42 15,0 0-15,21 0-16,0 0 0,1-22 15,-1 22-15,0 0 16,0 0-16,0 0 0,0-1 0,1 1 16,-1 0-16,21 0 0,-21 21 0,0-21 15,22 0-15,-22 21 0,0 0 16,0 0-16,0 0 0,1 0 16,-1 21-16,-21 0 15,0 0-15,0 0 0,0 0 16,0 1-16,0-1 0,0 0 0,0 0 15,0 0-15,0 0 0,0 1 0,0-1 16,0 0-16,0 0 0,21-21 16,0 21-16,0-21 0,0 0 15,1 0-15,-1 21 0,0-21 0,0 0 16,0 0-16,0 0 0,1-21 16,-1 21-16,0-21 0,0 0 0,0 21 15,0-21-15,1 0 0,-1-1 0,0 1 16,0 0-16,-21 0 0,0-21 15,21 20-15,-21 1 0,21 0 0,-21 0 16,0 0-16,0 0 0,0-1 16,0 44 15,-21-1-31,21 0 16,-21-21-16,21 21 0,0 0 0,0 0 15,-21 1-15,21-1 0,0 0 16,0 0-16,0 0 0,0 0 15,0 1-15,0-1 16,21-21 0,0 0-16,0 0 15,1-21-15,-22-1 16,21 1-16,0 0 16,-21 0-16</inkml:trace>
  <inkml:trace contextRef="#ctx0" brushRef="#br1" timeOffset="92374.5">11874 10647 0,'0'0'0,"-21"0"16,21-21-1,0 42 48,21-21-48,1 0-15,-1 0 16</inkml:trace>
  <inkml:trace contextRef="#ctx0" brushRef="#br1" timeOffset="93876.46">12594 11007 0,'0'0'0,"0"-21"0,21 21 0,-21-22 16,0 1-16,0 0 15,0 0-15,0 0 0,0 0 16,0-1-16,0 1 16,0 0-16,-21 21 0,0-21 0,0 21 15,0 0-15,-1 0 0,1 0 0,0 0 16,-21 0-16,21 0 0,-22 21 16,22-21-16,0 21 0,-21 0 0,20 1 15,-20-1-15,21 0 0,0 0 0,0 0 16,21 22-16,0-22 0,-22 21 15,22-21-15,0 0 0,0 22 0,0-22 16,0 0-16,22 0 0,-22 0 16,21 1-16,0-22 0,0 0 15,0 21-15,0-21 0,22 0 0,-22 0 16,21 0-16,-21 0 0,22-21 0,-22-1 16,21 22-16,-21-21 0,22 0 15,-22 0-15,0 0 0,0 0 0,0-1 16,1 1-16,-1-21 0,-21 21 15,0 0-15,0-1 0,21 1 0,-21 0 16,0 0-16,0 0 0,0 0 16,0 42 15,-21 0-31,21 0 16,0 0-16,0 0 0,0 22 15,-21-22-15,21 21 0,0-21 0,-22 22 16,22-1-16,0 0 0,0 1 0,0-1 15,0 0-15,-21 1 0,21-1 16,0 0-16,0 1 0,0-1 0,-21-21 16,21 22-16,0-22 0,0 0 0,0 21 15,0-21-15,0 1 16,0-1-16,0 0 16,21-21-16,0 0 15,1-21-15,-1 21 16,-21-21-16,21-1 0,0 1 15,0 0-15,-21 0 0,21-21 0,1 20 16,-1-20-16,0 0 0,0-1 16,0-20-16,0 21 0,1-22 0,20 22 15,-21-22-15,0 22 0,0-22 0,1 22 16,-1 0-16,0-1 0,21 1 16,-42 21-16,21 0 0,1-22 0,-1 22 15,-21 0-15,0 0 0,0 42 47,0 0-47,0 0 16,-21 1-16,21-1 0,-22 21 15,22-21-15,0 0 0,-21 22 0,21-22 16,0 21-16,0-21 0,0 1 0,0-1 16,0 0-16,0 0 0,0 0 15,21 0-15,1-21 0,-1 0 16,0 22-16,0-22 0,0 0 15,0 0-15,1-22 0,-1 1 16,21 21-16,-21-21 0,0 0 16,1-21-16,-1 20 0,0 1 0,-21 0 15,21 0-15,0-21 0,0 20 0,-21 1 16,0 0-16,0 0 0,22 21 16,-22-21-16,0 0 0,0-1 15,0 44 32,0-1-47,0 0 0,0 0 16,0 0-16,0 0 0,0 1 0,0-1 15,0 0-15,0 0 0,0 0 0,0 0 16,0 1-16,0-1 0,0 0 16,21 0-16,-21 0 0,21-21 15,0 21-15,0-21 0,0 0 16,1 0-16,-1 0 15,21 0-15,-21 0 0,0 0 0,1 0 16,-1-21-16,21 0 0,-21 0 0,22 0 16,-22 21-16,21-21 0,-21-1 15,0 1-15,22 0 0,-22 0 0,0 0 16,0 0-16,0-1 0,1-20 0,-1 21 16,-21 0-16,0 0 0,0-1 15,0 1-15,0 0 0,0 0 0,0 0 16,0 0-16,-21 21 15,-1 0-15,1 0 16,0 0-16,0 0 0,0 21 0,0 0 16,-1 0-16,1 0 15,0 0-15,21 1 0,0 20 0,-21-21 16,21 21-16,0-20 0,0-1 0,0 21 16,0-21-16,0 0 0,0 22 15,0-22-15,21 0 0,0 0 0,0-21 16,1 21-16,-1 1 0,0-22 15,21 0-15,-21 0 0,22 0 0,-1 0 16,-21 0-16,22 0 0,-1 0 0,-21 0 16,21-22-16,1 22 0,-22-21 0,0 0 15,21 0-15,-20 0 16,-1-22-16</inkml:trace>
  <inkml:trace contextRef="#ctx0" brushRef="#br1" timeOffset="95323.23">6011 8615 0,'21'0'47,"1"0"-47,-22-21 47,0 0-16,-22 21 1,1 0-17,0 0-15,0 21 16,21 0-1,-21-21-15,21 21 0,-21-21 16,21 21-16,0 0 31,21-21-15,0 0 0,0 0-16,-21-21 15,21 21-15,0-21 0,-21 0 16,22 21-16,-22-21 0,0 0 15,-22 21 17,1 0-17,0 0-15,0 21 16,0 0-16,21 0 0,-21 0 0,21 0 16,-22 1-16,22-1 0,0 0 15,0 0-15,0 0 0,0 0 0,0 1 16,0-1-16,22-21 0,-1 0 15,0 21-15,0-21 0,0 0 0</inkml:trace>
  <inkml:trace contextRef="#ctx0" brushRef="#br1" timeOffset="96154.76">6350 8636 0,'-21'42'31,"21"-20"-31,0-44 78,21 22-62,-21-21-16,21 21 0,-21-21 15,0 0-15,0 0 16,-21 21 15,0 0-31,0 0 16,21 21-16,0 0 0,-22-21 15,22 21-15,-21-21 16,21 21-16,0 1 0,0-1 16,0 0-16,0 0 15,21-21 1,1 0-1,-1 0 1,0 0-16,-21-21 0,0 0 16,21 21-16,-21-21 15,0-1-15,0 1 16,0 0-16,0 0 16,0 0-1,-21 21 1,21 21 15,0 0-31,0 0 0,0 0 16,0 1-16,0 20 0,0-21 15,0 0-15,0 0 0,0 1 16,0-1-16,0 0 0,0 0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E56D-B6E6-419E-9CF4-EE3347DEF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9C99-E5F6-4167-964A-8C7ADD7B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7E7A-F535-41B2-8774-6F1F7E72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12C6-C7F8-434B-B4B6-5124139A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E3C8-1422-435F-9B9C-BD4AE9F7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64D8-C629-490F-B4E7-8782C6AF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0E28E-A955-4D29-8A90-1B97E850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43F4-BA24-42F7-A85B-289C316B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27DC-01E7-4E6E-92AA-C25D398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6222-5499-47B6-A846-0D80E36B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5ABF7-298B-4892-92AA-93489B99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8F74-AF31-4235-8740-B5FF3F2E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9F8C-7E45-4609-94E3-CC1ABBBC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D154-258B-49C0-BBFE-1C920F8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FF39-221F-47FF-885D-7AB8CBAA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05AD-2B9E-42E2-8C80-3943239B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70E1-437A-4D28-AA96-7FE25B0F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426C-1148-4D50-9A34-C239CFB8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E6E8-CE56-40D1-BB09-FF7A267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DA6F-FDD1-4BED-9C9E-BA4B4D58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3CD7-653B-4169-B10E-7F41430A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7960-31CC-4D13-B248-B4DD5BE5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FD02-F0C8-4376-BD06-F1141E5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95D7-69A8-4682-84B0-C2D91C3A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F6E2-CAD0-4DD1-841E-3661F0BC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B0CF-FBD8-476F-9032-34DB2259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47A5-DAEA-4309-BD9F-98BE4E511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4CB99-5137-411A-9E05-D7918D28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F306-94AA-4706-ADC2-E06B2B13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905A-C2C0-493B-8298-B7351F1C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7BEA-3CA2-4429-A2DF-4EED1D12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DC02-F93D-40A2-83CA-D7A7E3AA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3B42-47AE-4DA7-9144-F53AAFEA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3C0E5-B25D-47A4-BE73-011BE251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30F29-A566-4730-A9E6-9EE50A6C2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0196-16C2-42FE-93D8-9F71EAB5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B237B-814B-4B26-84BC-3C6B450D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EFDA3-1148-428E-80CD-A4626F3E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63E1-81B3-4B81-B190-45C1F7F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F0F0-81DD-4AC3-B22F-DE27137D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4A720-A201-4F94-B71E-AB0B957A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8ED2B-0396-4970-A372-601A136F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AD7E9-233F-4336-A4E2-94D8983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5784D-4CDE-464C-8406-4B6D4B03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0D18B-43C6-41E2-AEE9-A6309A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C9908-8EEA-4D2A-9D49-C92B6473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2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C6F2-5B0F-4919-A11F-0DF47401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F600-CB4B-4840-8909-BF19064A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3F246-0D38-4196-8558-05EDDA4B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78C6-8CF9-46FC-9D46-379801C7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A4A6-3CE8-4311-86B7-612D8413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D2A62-F138-479E-84A4-F1426BED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3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379-641C-4BCB-9660-7AF9759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21C7A-50BE-4B51-A816-022DB7784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463F6-D4E3-41C6-9B40-68A620C0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D749-B521-4557-9E57-9A09B48B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5F79-FCC0-476A-AD1C-9FD63B1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ADF8-857D-41F6-8E20-C510C558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0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75274-4A90-4056-82E7-03E687DA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996E-7FDD-47D9-9EB0-C6133EF3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32CB-F12F-4D3D-98F4-636BC37A1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31C3-DA0D-4D4D-B962-A80C78B1BC0A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AAA9-C860-4513-8B19-46549F197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2B33-BCA1-4D81-BBCE-3AD4AAD8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7075-2FF8-4A7C-ADFD-6015E215E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0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B9815-E344-4EDB-A392-681F7C89028F}"/>
                  </a:ext>
                </a:extLst>
              </p14:cNvPr>
              <p14:cNvContentPartPr/>
              <p14:nvPr/>
            </p14:nvContentPartPr>
            <p14:xfrm>
              <a:off x="960120" y="0"/>
              <a:ext cx="829836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B9815-E344-4EDB-A392-681F7C890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-9360"/>
                <a:ext cx="831708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17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05FECE-027C-4BA4-B502-137B6B61EE52}"/>
                  </a:ext>
                </a:extLst>
              </p14:cNvPr>
              <p14:cNvContentPartPr/>
              <p14:nvPr/>
            </p14:nvContentPartPr>
            <p14:xfrm>
              <a:off x="541080" y="251640"/>
              <a:ext cx="7536600" cy="217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05FECE-027C-4BA4-B502-137B6B61E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42280"/>
                <a:ext cx="7555320" cy="21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90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CA872-8D59-45D9-B942-E7A8E5BFD436}"/>
                  </a:ext>
                </a:extLst>
              </p14:cNvPr>
              <p14:cNvContentPartPr/>
              <p14:nvPr/>
            </p14:nvContentPartPr>
            <p14:xfrm>
              <a:off x="312480" y="144720"/>
              <a:ext cx="7475400" cy="413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CA872-8D59-45D9-B942-E7A8E5BFD4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35360"/>
                <a:ext cx="7494120" cy="41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6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4CEC5-061C-480F-B698-63E89452F9B3}"/>
                  </a:ext>
                </a:extLst>
              </p14:cNvPr>
              <p14:cNvContentPartPr/>
              <p14:nvPr/>
            </p14:nvContentPartPr>
            <p14:xfrm>
              <a:off x="434160" y="175320"/>
              <a:ext cx="839772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4CEC5-061C-480F-B698-63E89452F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65960"/>
                <a:ext cx="841644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6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806209-F788-4615-985C-FA30FF840545}"/>
                  </a:ext>
                </a:extLst>
              </p14:cNvPr>
              <p14:cNvContentPartPr/>
              <p14:nvPr/>
            </p14:nvContentPartPr>
            <p14:xfrm>
              <a:off x="335160" y="198000"/>
              <a:ext cx="885492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806209-F788-4615-985C-FA30FF840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8640"/>
                <a:ext cx="887364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99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5F6F1-9D1E-4A15-9082-9B95C5DF8F66}"/>
                  </a:ext>
                </a:extLst>
              </p14:cNvPr>
              <p14:cNvContentPartPr/>
              <p14:nvPr/>
            </p14:nvContentPartPr>
            <p14:xfrm>
              <a:off x="1150560" y="388800"/>
              <a:ext cx="8001360" cy="377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5F6F1-9D1E-4A15-9082-9B95C5DF8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379440"/>
                <a:ext cx="802008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79DADD-4927-4929-8A1C-BDA211FE76DD}"/>
                  </a:ext>
                </a:extLst>
              </p14:cNvPr>
              <p14:cNvContentPartPr/>
              <p14:nvPr/>
            </p14:nvContentPartPr>
            <p14:xfrm>
              <a:off x="99000" y="30600"/>
              <a:ext cx="937296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79DADD-4927-4929-8A1C-BDA211FE7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240"/>
                <a:ext cx="939168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93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7A7B0-51ED-49B9-9B8F-F56288ED020B}"/>
                  </a:ext>
                </a:extLst>
              </p14:cNvPr>
              <p14:cNvContentPartPr/>
              <p14:nvPr/>
            </p14:nvContentPartPr>
            <p14:xfrm>
              <a:off x="99000" y="380880"/>
              <a:ext cx="1165896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7A7B0-51ED-49B9-9B8F-F56288ED0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71520"/>
                <a:ext cx="1167768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40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D63E37-36E2-486C-B3F7-FBFA3844C567}"/>
                  </a:ext>
                </a:extLst>
              </p14:cNvPr>
              <p14:cNvContentPartPr/>
              <p14:nvPr/>
            </p14:nvContentPartPr>
            <p14:xfrm>
              <a:off x="1074240" y="0"/>
              <a:ext cx="1060740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D63E37-36E2-486C-B3F7-FBFA3844C5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-9360"/>
                <a:ext cx="1062612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1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92E12-B2B8-41F9-A7FF-F1EBD2419874}"/>
                  </a:ext>
                </a:extLst>
              </p14:cNvPr>
              <p14:cNvContentPartPr/>
              <p14:nvPr/>
            </p14:nvContentPartPr>
            <p14:xfrm>
              <a:off x="434160" y="343080"/>
              <a:ext cx="538020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92E12-B2B8-41F9-A7FF-F1EBD2419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33720"/>
                <a:ext cx="539892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80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511D0-D601-4E86-92E7-F1AF3029AE69}"/>
                  </a:ext>
                </a:extLst>
              </p14:cNvPr>
              <p14:cNvContentPartPr/>
              <p14:nvPr/>
            </p14:nvContentPartPr>
            <p14:xfrm>
              <a:off x="548640" y="281880"/>
              <a:ext cx="8816760" cy="549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511D0-D601-4E86-92E7-F1AF3029A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72520"/>
                <a:ext cx="883548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65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4364C-7F41-420A-8701-B70A1F208719}"/>
                  </a:ext>
                </a:extLst>
              </p14:cNvPr>
              <p14:cNvContentPartPr/>
              <p14:nvPr/>
            </p14:nvContentPartPr>
            <p14:xfrm>
              <a:off x="769680" y="388800"/>
              <a:ext cx="1112544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4364C-7F41-420A-8701-B70A1F208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379440"/>
                <a:ext cx="1114416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A1FE27-1C67-443C-A67E-13F52FA1E826}"/>
                  </a:ext>
                </a:extLst>
              </p14:cNvPr>
              <p14:cNvContentPartPr/>
              <p14:nvPr/>
            </p14:nvContentPartPr>
            <p14:xfrm>
              <a:off x="198000" y="0"/>
              <a:ext cx="1198656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A1FE27-1C67-443C-A67E-13F52FA1E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1200528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4A5-D3D2-46C7-9D61-B9358EC4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77C-AF4F-46BC-8357-10A34E4A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83CBC0-5DBC-41D1-BB01-2678C62C626F}"/>
                  </a:ext>
                </a:extLst>
              </p14:cNvPr>
              <p14:cNvContentPartPr/>
              <p14:nvPr/>
            </p14:nvContentPartPr>
            <p14:xfrm>
              <a:off x="693360" y="221040"/>
              <a:ext cx="581436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83CBC0-5DBC-41D1-BB01-2678C62C6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11680"/>
                <a:ext cx="583308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60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2021-06-23T01:23:35Z</dcterms:created>
  <dcterms:modified xsi:type="dcterms:W3CDTF">2021-06-23T01:24:06Z</dcterms:modified>
</cp:coreProperties>
</file>