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2:26:40.7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2265 0,'0'-21'47,"0"0"-47,0-1 16,0 1-16,0 0 15</inkml:trace>
  <inkml:trace contextRef="#ctx0" brushRef="#br0" timeOffset="2243.08">1714 487 0,'0'0'0,"0"-21"0,0 0 15,0-1-15,0 1 0,0 0 16,0 0-16,0 0 16,0 42 15,0 0-31,0 0 0,0 22 16,0-1-16,0 0 15,0 22-15,0-1 0,0 1 0,0 20 16,0-20-16,0 21 0,0-22 15,0 22-15,0-1 0,0-20 16,-21-1-16,21 1 0,0 21 0,0-22 16,0 1-16,-21-1 0,21 1 15,-21-1-15,21-21 0,0 22 0,0-22 16,-21 1-16,21-1 0,0 0 16,0-21-16,0 1 0,0-1 15,0 0-15,0-42 47,0-22-47,0 22 0,0-21 0,0 21 16,0-22-16</inkml:trace>
  <inkml:trace contextRef="#ctx0" brushRef="#br0" timeOffset="2735.15">1418 826 0,'0'0'0,"-21"-22"0,-64-62 32,64 63-32,21-1 0,0 1 0,0 0 15,-21 0-15,21 0 0,0 0 16,0-22-16,21 22 0,0 0 15,0 0-15,22-22 0,-1 22 0,0 0 16,22 0-16,-22-21 0,22 20 16,-1 1-16,1 0 0,-1 0 15,22 21-15,-22 0 0,1 0 16,-1 21-16,22 0 0,-21 0 0,-22 22 16,0-1-16,1 0 0,-22 1 15,-21 20-15,0 1 0,-43 63 16,22-43-16,-85 43 15,64-63-15,0-1 0,-1-20 16,1-1-16,0 0 0,-1 1 0,22-22 16,-21 21-16,0 1 15,20-43-15,1 21 0,0-21 16,0 0 0,21-21 30,21 21-46,-21-22 0,21 1 16,0 21-16,1 0 16</inkml:trace>
  <inkml:trace contextRef="#ctx0" brushRef="#br0" timeOffset="6131.86">2646 1545 0,'21'0'0,"-42"0"0,63 0 0,-21 0 0,0 0 16,22-21-16,-43 0 16,21 0-16,-21 0 15,21 21-15,-21-22 0,0 1 0,0 0 16,0 0-16,0 0 0,0 0 15,0-1-15,0 1 0,-21 0 16,0-21-16,0 21 0,-1-1 0,1 1 16,0 0-16,0 21 0,0-21 15,0 21-15,-1 0 0,-20 0 0,21 0 16,0 21-16,0 0 0,-22 0 0,22 1 16,0-1-16,-21 21 15,20-21-15,1 22 0,21-1 0,-21-21 16,21 21-16,-21 1 0,21-1 15,0 22-15,0-22 16,0-21-16,0 21 0,0-20 0,21-1 16,0 0-16,-21 0 0,21-21 15,1 0-15,-1 21 0,0-21 0,0 0 16,0 0-16,0 0 0,1-21 16,-1 0-16,0 0 0,0 0 0,0-1 15,0-20-15,1 21 0,-1-21 16,0 20-16,21-41 15,-42 21-15,0-1 0,21 22 16,1-21-16,-22 21 0,0-1 0,0 1 16,0 0-16,21 0 0,-21 0 15,0 42 17,0 0-32,0 0 0,0 0 15,0 1-15,-21 20 0,21-21 16,-22 21-16,22-20 0,0 20 0,-21-21 15,21 21-15,0-20 16,-21 20-16,21-21 0,0 0 0,0 22 16,0-22-16,0 0 0,21-21 15,0 21-15,1 0 0,-1-21 16,0 0-16,0 0 0,0 0 16,0 0-16,22 0 0,-22 0 0,0-21 15,0 0-15,0 0 0,22 21 16,-22-21-16,0-22 0,21 22 15,-20 0-15,20-21 0,-21 20 0,0-20 16,0 21-16,1-21 0,-22 20 0,0 1 16,21 0-16,-21 0 0,0 0 15,-21 21 1,-1 0-16,1 0 0,0 0 16,0 21-16,0-21 0,0 21 15,21 0-15,0 0 16,0 1-1,0-1-15,0 0 0,21-21 16,0 21-16,0 0 16,0-21-16,-21 21 0,21 1 0,-21-1 15,22-21-15,-1 21 0,-21 0 16,0 0-16,21-21 0,-21 21 0,21 1 16,-21-1-16,21 0 15,0-21-15,1 0 0,-1 21 0,0-21 16,0 0-16,0 0 15,22 0-15,-22 0 0,0 0 16,21 0-16,-21-21 0,22 0 0,-22 21 16,21-21-16,1-1 0,-22 1 15,21 0-15,0 0 0,-20 0 0,-1 0 16,21-1-16,-21 1 0,0-42 16,1 20-1,-22 22-15,0 0 0,0 0 0,0 0 16,0 0-16,-22-1 0,1 22 0,0-21 15,-42 21 1,41 0-16,1 0 0,0 0 0,0 0 16,0 21-16,0 1 15,-1-22-15,1 21 0,0 0 0,21 21 16,-42 1-16,42-1 16,-21-21-16,21 21 0,0-20 0,0-1 15,0 21-15,0-21 0,0 0 16,0 43-16,21-64 15,0 0 1,0 0-16,0 0 0,0 0 16,1-21-16,-1 0 0,21-1 15,0-20-15,-20 21 0,-1 0 16,0-22-16,0 22 16,-21 0-16,21 0 0,0 0 0,-21 0 15,0-1-15,0 1 0,22 21 16,-22-21-16,0 42 31,0 0-31,0 1 0,0-1 16,-22 0-16,22 0 0,0 0 0,0 0 15,0 1-15,0 20 0,0-21 16,0 0-16,0 0 0,0 1 16,22-22-16,-1 0 15,0 21-15,0-21 0,0 0 0,22 0 16,-22 0-16,0 0 0,21-21 15,-21-1-15,22 22 0,-22-21 16,21 0-16,-21 0 0,1-21 16,-1 20-16,0 1 0,0 0 0,-21 0 15,0 0-15,0 0 0,0-1 16,0 1-16,0 42 31,0 1-15,-21-1-16,21 0 15,-21 0-15,21 0 0,-21 22 0,21 20 16,0-21 0,0-20-16,0-1 0,0 0 0,-22-21 15,22 21-15,0 0 16,0-42 15,0 0-31,0 0 16,0 0-16,0-1 0,0 1 0,0 0 15,0-21-15,0 21 0,22-22 16,-22 22-16,21 0 0,0-21 16,-21 20-16,21 1 0,0 21 0,0-21 15,1 21-15,20 0 16,-21 21-16,0 0 16,-21 1-16,21-1 0,-21 0 15,22 0-15,-22 0 0,0 22 16,21-22-16,-21 0 0,21 21 0,-21-21 15,21 1-15,-21-1 0,0 0 0,21 0 16,0-21 15,-21-21-31,22 0 16,-22 0-16,21-1 0,-21 1 0,21 0 16,0-21-16,-21 21 0,21-22 15,0 22-15,1-42 16,20-1-16,-21 43 0,0 0 15,0 0-15,1 21 16,-1 0-16,-21 21 16,21 0-16,-21 0 15,0 0-15,0 0 0,21 1 0,-21-1 16,0 0-16,0 21 0,0-21 16,0 1-16,21 41 15,0-42-15,-21 0 0,0 1 0,22-22 16,-1 21-16,0 0 0,0-21 15,0 0-15,0 0 0,22 0 16,-22 0-16,0 0 0,43 0 16,-43-21-16,0 0 0,0-1 15,0 1-15,0 0 0,1-21 16,-1 21-16,-21-1 0,0 1 0,0 0 16,0-21-16,0 21 15,0-22-15,-21 22 0,-1 21 16,1 0-16,21-21 0,-21 21 15,0 0-15,0 0 0,0 0 16,21 21-16,-22 0 0,22 0 16,-21 1-16,21-1 0,0 0 0,0 0 15,0 0-15,0 22 0,0-22 16,0 0-16,0 21 0,21 1 16,1-22-16,-1 0 0,0 0 15,0-21-15,0 21 0,0-21 16,22 0-16,-22 0 0,21 0 0,-21 0 15,22 0-15,-1 0 0,-21-21 0,22 0 16,-1 0-16,-21-22 0,21 22 16,-20-21-16,-1 0 0,21 20 0,-21-41 15,0 21-15,1-1 0,-1-20 16,0 20-16,-21-20 0,21-1 16,0 1-16,0-1 0,-21 1 0,0 21 15,0-1-15,0 1 0,0 0 16,0-1-16,0 22 0,0 0 15,0 0-15,0 0 0,-21 21 16,0 0 0,0 21-16,21 21 0,0-21 15,0 22-15,0-1 0,0 0 16,-21 22-16,21-22 0,0 22 0,0-22 16,-21 21-16,21-20 0,0 20 0,0-20 15,0-1-15,0 0 0,0 1 16,0-1-16,0 0 0,0 43 15,0-64-15,0 21 16,21-20-16,0-1 0,-21 0 0,42 21 16,-21-21-16,1-21 0,-1 0 15,0 0-15,21 0 16,-21 0-16,1 0 0,-1-21 0,0 0 16,21 21-16,-21-42 0,1 21 15,-1-1-15,21-41 16,-21 21-16,-21-1 0,0 22 0,21-21 15,-21 21-15,0-1 0,0 1 0,0 0 16,0 0-16,-21 21 16,0 0-1,0 0-15,0 0 0,21 21 16,-21 0-16,-1 0 0,22 1 16,0-1-16,0 0 0,-21 0 0,21 21 15,0 1-15,0-22 16,0 0-16,0 0 0,0 22 0,21-22 15,1 0-15,-1-21 0,0 21 0,0 0 16,0-21-16,0 0 0,1 0 16,20 0-16,-21 0 0,21 0 0,-20 0 15,20 0-15,0-21 0,-21 0 16,22 0-16,-22 0 0,21-1 0,-21 1 16,1-21-16,-1 21 0,0 0 15,-21-1-15,0-20 0,0 21 16,0 0-16,0 0 0,0-1 15,-21 22 1,0 0-16,-1 0 16,22 22-1,0-1-15,0 0 16,0 0-16,22 0 0,-1 0 16,0 1-16,-21-1 0,21 0 15,-21 0-15,21 0 0,-21 0 16,0 1-16,21-22 0,-21 21 0,22 0 15,-22 0-15,21-21 16,0 0-16,0 0 0,0 0 16,0 0-16,1 0 15,-22-21-15,21 21 0,0-21 0,0 0 16,0-1-16,0 1 0,-21 0 16,22-21-16,-1 21 0,0-1 0,0 1 15,-21 0-15,21 0 0,0 0 0,-21 0 16,0-1-16,0 44 47,0-1-47,0 0 0,0 0 0,0 0 15,0 0-15,0 1 0,0-1 16,0 0-16,0 0 0,0 0 16,0 0-16,0 1 0,22-1 15,-22 0-15,21-21 0,0 0 16,0 0-16,0 0 0,0 0 15,1-21-15,-1 21 16,0-21-16,0-1 0,21-20 16,-42 21-16,22 0 0,-22-22 15,0 22-15</inkml:trace>
  <inkml:trace contextRef="#ctx0" brushRef="#br0" timeOffset="6323.75">7662 1058 0,'-42'0'0,"84"0"0,-105 0 16,42-21-16,-1 21 0,1 0 15</inkml:trace>
  <inkml:trace contextRef="#ctx0" brushRef="#br0" timeOffset="6554.62">6117 1270 0,'0'0'0,"-21"0"0,0 21 15,42-21 1,0 0 0,21 0-16,-20 0 0,-1 0 15,21 0-15,-21 0 0,22 0 16,-22 0-16,21-21 0,-21 21 0,22-21 16,-22 21-16,0 0 0,0-21 15</inkml:trace>
  <inkml:trace contextRef="#ctx0" brushRef="#br0" timeOffset="7498.15">7662 1524 0,'43'-21'31,"-22"21"-31,0 0 0,0-21 15,0 21-15,0-21 0,1 21 0,-1 0 16,0 0-16,0 0 0,0-22 16,0 22-16,1 0 0,-1 0 15,0 22-15,-21-1 0,21-21 16,-21 21-16,0 0 0,0 21 16,0-20-16,-21 20 0,-43 21 15,43-41-15,-63 62 16,41-63-16,1 22 0,0-22 0,20 0 15,-20 0-15,0 0 0,21 1 16,-1-1-16,1-21 0,42-21 47,1 21-47,-1 0 0,0-22 16,0 22-16,21 0 0,1 0 15,-22 0-15,21 0 0,1 0 16,-1 0-16,21 22 0,-20-22 0,-1 21 15,0 0-15,1 0 0,-1 21 16,0-20-16,43 41 0,-64-21 16,0 1-16,1-1 0,-22 0 15,0 1-15,0 20 0,0-20 0,-22 20 16,1-21-16,-21 22 0,0-22 0,-1 1 16,-20 20-16,20-21 0,-20 1 15,-1-22-15,1 21 0,-1-21 0,-20 1 16,20-1-16,1-21 0,-1 0 0,1 0 15,-1 0-15,1 0 0,-1 0 16,1-21-16,20-1 0,-20-20 0,21 21 16,-1-43-16,22 22 0,-21-21 15,21 20-15,-1-20 0,22-1 16,0-20-16,0 41 0,0-20 0,22-1 16,20 22-16,-21 0 0,0-1 15,64 1-15,-64 21 0,21 0 16,22 21-16,-43 0 0,0 0 15,22 0-15,-22 0 0,0 0 16,0 0-16,43 21 16,-22 0-16</inkml:trace>
  <inkml:trace contextRef="#ctx0" brushRef="#br0" timeOffset="8070.82">8636 1651 0,'0'0'16,"0"-21"-16,0 0 0,0 0 0,0-1 16,0 1-16,-21 0 15,0 0-15,21 0 0,-22 0 0,1-1 16,0 1-16,0 0 15,0 21-15,0-21 16,-1 21-16,1 0 0,0 0 0,0 0 16,0 21-16,0 0 0,-1 0 15,1 1-15,0 20 0,21 0 0,-42 22 16,21 20-16,21-41 16,0-1-16,0-21 0,0 22 15,0-22-15,0 0 0,0 0 0,0 0 16,21-21-16,0 0 15,0 0-15,0 0 0,0 0 16,1 0-16,-1-21 0,0 0 16,0 0-16,0 0 0,0-1 0,1-20 15,20-21-15,-21 20 16,0 1-16,-21 0 0,0 20 16,21-41-16,-21 42 0,0 0 15,0-1-15,-21 44 31,21-1-31,0 21 0,0-21 0,-21 0 16,21 22-16,0-22 0,0 21 16,0-21-16,0 22 0,0-1 15,0 0 1,21-20-16,-21-1 0,21-21 0,1 0 16,-22 21-16,21-21 0,0 0 0,0 0 15,0 0-15,22-42 16,-22 20-16,0 1 0</inkml:trace>
  <inkml:trace contextRef="#ctx0" brushRef="#br0" timeOffset="9735.25">9207 614 0,'0'0'0,"0"-21"0,-21 21 16,0 0-16,0 0 15,0 21-15,21 0 0,-21 21 0,21-20 16,0 41-16,-22-21 0,22 22 16,-21-1-16,21 1 0,0-1 0,0 1 15,0-1-15,-21 1 0,21-22 16,0 22-16,-21-22 0,21 22 0,0-22 16,0 0-16,0 1 0,0-1 15,0 0-15,0-21 0,0 22 16,0-22-16,21 0 0,0-21 0,0 21 0,1-21 15,20 0 1,-21 0-16,0-21 0,0 21 16,1-21-16,-1 0 0,0-22 15,0 22-15,0-21 0,0 0 0,1 20 16,-1-20-16,-21 0 0,21-1 0,-21 22 16,21-21-16,-21 21 0,0 0 15,0-1-15,0 44 31,0-1-31,0 0 0,-21 21 16,21-21-16,0 1 0,0 20 16,-21-21-16,21 21 0,0-20 0,0 20 15,0-21-15,0 0 0,0 0 0,0 22 16,0-22-16,21-21 16,0 21-16,-21 0 0,21-21 0,0 0 15,1 0-15,-1 0 0,0 0 16,0 0-16,0 0 0,22-21 0,-22 0 15,0 0-15,21 0 0,-21-1 0,1 1 16,-1-21-16,0 21 0,0-22 16,0 22-16,0-21 0,1 21 0,-22 0 15,0-1-15,0 1 16,0 42 0,0 1-1,-22-1-15,22 0 16,0 0-16,-21 0 0,21 43 15,0-43-15,0 0 0,0 0 16,0 0-16,0 1 0,0-1 0,0 0 16,21-21-16,1 0 0,-1 0 15,0 0-15,0 0 0,0 0 16,0 0-16,1 0 0,-1 0 0,0 0 16,-21-21-16,21 0 0,-21-1 15,21 1-15,-21 0 0,0-64 16,-42 22-1,42 42-15,-21 21 0,0-21 16,-1-1-16,1 22 16,21-21-16,-21 21 0,21-21 15,21 0 1,0 21-16,1 0 16,-1 0-16,0-21 0,21 21 15,-21 0-15,43 0 0,-1 0 16,-41 0-16,-1 0 15,0 21-15,0 0 0,0 0 0,0 0 16,-21 1-16,22-1 0,-22 0 0,21 0 16,-21 0-16,21 0 0,-21 1 15,0 20-15,0-21 0,0 0 0,0 0 16,0 1-16,0-1 0,0 0 16,0 0-16,0 0 15,0 0-15,0-42 47,0 0-47,0 0 0,0 0 16,0 0-16,0-22 0,0 22 15,0-21-15,21 21 0,0-22 0,0 22 16,-21 0-16,22-21 0,41-1 16,-42 22-16,0 0 0,22 21 15,-22 0-15,21 0 0,-21 0 0,1 0 16,-1 0-16,0 21 15,0 0-15,-21 0 0,0 1 0,0 20 16,0-21-16,0 0 0,0 22 16,0-1-16,0-21 0,0 0 0,0 22 15,0-22-15,0 0 0,0 0 0,0 0 16,0 0-16,0 1 16,0-1-1,21-21 16,0-21-31,1-1 16,-1 1 0,0 21-16,-21-21 0,21 0 15,0 21-15,-21-21 0,21 0 0,1-1 16,-1-20-16,0 21 0,0-21 16,21 20-16,1-41 0,-1-1 15,-21 43-15,0 0 0,-21 0 16,0 0-16,-21 21 31,0 0-31,0 0 16,0 21-16,0 0 0,-22 0 0,22-21 15,0 21-15,21 1 0,-21-1 0,0 0 16,21 0 0,0 0-16,0 0 0,0 1 15,21-1 1,0-21-16,-21 21 0,21-21 15,0 0-15,0 21 0,1-21 16,-22 21-16,21-21 0,-21 21 16,0 1-16,0-1 15,0 0 1,-21-21 31,-1 0-32,1 0-15,0 0 0,0 0 16,0-21-16,0 21 0,-22-21 16</inkml:trace>
  <inkml:trace contextRef="#ctx0" brushRef="#br0" timeOffset="9952.12">10160 1122 0,'0'0'0,"-21"-21"0,0 21 16,21-21-16,-22 21 0,22-22 31,0 44 16,-21-22-47,0 0 16,0 21-16,0-21 0</inkml:trace>
  <inkml:trace contextRef="#ctx0" brushRef="#br0" timeOffset="10171">9207 1312 0,'0'0'0,"0"22"31,22-22-31,20 0 0,-21 0 15,0 0-15,0 0 0,22 0 16,-22 0-16,0 0 0,21 0 0,-20 0 16,20 0-16,21 0 15,-41 0-15,-1 0 0,0 0 0,-42 0 32</inkml:trace>
  <inkml:trace contextRef="#ctx0" brushRef="#br0" timeOffset="11099.57">2773 2265 0,'-21'0'16,"42"0"-16,-64 0 0,22 0 0,-21 0 15,21 0-15,0 0 16,42 0 15,0 0-15,0 0-16,0 0 0,0 0 16,22 0-16,-22 0 0,21 0 0,1 0 15,-22 0-15,21 0 0,0 0 16,64 21-16,-42-21 15,-1 0-15,1 0 0,-1 0 0,22 0 16,21 0-16,-22 0 0,22 0 16,106 0-16,-85 0 0,-21 0 15,42-21-15,-21 21 16,21 0-16,0 0 0,0-21 0,1 0 0,-1 21 16,0 0-16,0 0 0,170-22 15,-22 1 1,-127 21-16,1 0 0,-1 0 0,170-21 15,-170 0-15,0 21 0,22 0 16,-22 0-16,22 0 0,-22-21 0,0 21 16,1 0-16,20 0 0,128 0 15,-149 0-15,-21 0 16,0 0-16,0 0 0,1 0 0,-22-21 16,21 21-16,85 0 0,-128 0 15,1 0-15,0 0 0,-21 0 16,-1 0-16,1 0 0,0 0 0,-22 0 15,1 0-15,-22 0 0,0 0 16,22 0-16,-43 0 0,0 0 16,0 0-1,-42 0 48,0 0-48,0 0-15,0 0 16</inkml:trace>
  <inkml:trace contextRef="#ctx0" brushRef="#br0" timeOffset="12487.77">12890 1842 0,'22'0'15,"-44"0"32,1-22-31,0 22-16,0 0 16,0 0-16,0 0 0,-1 0 0,1 0 15,0 0-15,-21 0 0,-1 0 16,22 0-16,0 0 15,-21 0-15,21-21 16,-1 21-16,1 0 0,0 0 16,21-21 15,21 21-15,0 0-1,1 0-15,-1 0 0,21 0 0,-21 0 16,22 0-16,-1 0 0,21 0 0,-20 0 15,20 0-15,64 0 16,-63 0-16,20 0 0,43 0 16,-42 0-16,-21 0 15,-1-21-15,1 21 0,-22 0 0,21 0 16,-20 0-16,-1 0 0,0 0 16,1 0-16,-1 0 0,-21 0 0,0 0 15,22 0-15,-22 0 0,0 0 16,-21-21-1,0 0 1,0-1 0,-21 22-16,0 0 0,0-42 15,-22 21-15,22 21 16,-21-21-16,21 21 0,-1-21 16,1-1-16,-21 22 0,21-21 0,0 0 15,-1 21-15,1-21 0,-21 21 16,21 0-16,21-21 0,-21 21 15,21 21 32,21-21-47,0 0 16,0 0-16,0 21 0,0 0 0,1-21 16,-1 21-16,21-21 15,22 22-15,-22-22 0,-21 21 16,64-21-16,-64 0 0,21 0 15,1 21-15,-22-21 0,0 0 16,0 0-16,0 0 0,0 0 16,1 0-16,-44 0 31,1 21-15,0-21-16,-21 21 0,21 0 0,-1 1 15,-20-1-15,21 0 0,-21 0 16,-1 0-16,22 22 0,-21-22 0,-22 21 15,22 0 1,21-20-16,0-1 0,-1 0 0,22 0 16,0 0-16,-21-21 0,21 21 31,0 1-15,0-44 62</inkml:trace>
  <inkml:trace contextRef="#ctx0" brushRef="#br0" timeOffset="15964.1">15727 1926 0,'0'0'0,"-21"0"0,21 21 0,0 1 16,-22-22-16,22 21 31,22-21 0,-22-21-15,21-1-16,0 22 0,0-21 0,0 0 15,0 21-15,22-21 0,-22 0 16,21-22-16,1 22 0,20-21 16,-21 0-16,-20 20 0,20-20 15,-21 0-15,0 21 0,0-1 16,1-20-16,-22 21 0,0 0 0,0 0 16,0-1-16,0 1 0,0 0 15,-22 0-15,1 21 0,0 0 0,0 0 16,0 0-16,0 0 0,-22 0 15,22 21-15,0 0 0,0 0 0,0 1 16,-1 20-16,22 0 0,0 1 16,0-1-16,-21 0 0,21 1 0,0-1 15,0 0-15,0-21 0,21 22 16,1-1-16,-1-21 0,0 0 0,0 1 16,0-1-16,0 0 0,1-21 15,-1 0-15,0 21 0,0-21 16,21 0-16,-20 0 0,-1 0 15,0 0-15,0-21 0,0 21 16,-21-21-16,21 0 0,22-22 16,-22 22-16,0 0 0,0-21 15,0 20-15,1-20 0,-1 0 0,0 21 16,21-22-16,1-20 16,-1 42-16,-21-1 0,21 1 0,-20 21 15,-1 0-15,0-21 0,21 21 0,-21 0 16,22 21-1,-43 0-15,21 1 0,-21-1 0,21 21 16,-21 0-16,0-20 16,0 20-16,0-21 0,0 21 0,-21-20 15,0 41-15,0-42 16,21 0-16,0 1 0,-22-1 0,22 0 16,-21-21-16,21 21 0,0-42 46,21 0-46,1 21 0,-1-21 16,0-1-16,0-20 0,0 21 16,0 0-16,1-22 0,-1 1 0,21 0 15,-21-1-15,0 1 0,22 21 16,-22-21-16,21-1 0,1 1 16,-22 21-16,0 0 15,-21-1-15,0 1 0,-21 42 31,0-21-31,-1 22 16,1-1-16,21 0 0,-21 0 16,0 21-16,21-20 0,0 20 0,-21 0 15,0 22-15,21-43 0,0 21 16,0-21-16,0 1 0,21 20 16,0-21-16,0-21 0,0 21 0,0 0 15,1-21-15,20 0 0,-21 22 16,21-22-16,1 0 0,-1 0 15,0 0-15,1 0 0,-22 0 0,21-22 16,1 22-16,-1-21 0,-21 0 16,21 21-16,-20-21 0,20-21 15,-21-1-15,0 22 0,-21 0 16,0-21-16,21-1 0,-21 22 0,0-21 16,0 21-16,0-1 0,0 1 15,0 0-15,-21 21 0,0 0 16,0 0-16,0 0 15,0 21-15,-1 0 16,22 22-16,0-22 0,-21 21 0,21-21 16,0 22-16,0-22 15,0 21-15,0-21 0,0 22 0,0-22 16,0 0-16,21 0 0,1 0 16,-1 1-16,0-1 0,0-21 15,0 0-15,0 0 0,1 0 16,-1 0-16,0 0 0,0-21 15,0 21-15,0-22 0,1 1 0,20 21 16,-21-21-16,0 0 0,0-21 16,22 20-16,-22-20 0,0 21 15,21-21-15,-20 20 0,-1-20 0,21 21 16,-21 0-16,43-43 16,-43 64-1,0 0-15,-21 21 16,0 1-16,0-1 15,0 0-15,0 0 16,0 0 0,21-42 31,-21 0-47,0 0 0,0 0 15,0-1-15,0 1 16,0 0-16,-21 0 15,0 21-15,0 0 16,0 0 0,-1 0-16,1 0 0,0 21 15,0 0-15,0 0 0,0 22 16,-1-22-16,1 21 0,21-21 0,-21 22 16,21-22-16,-21 21 0,21 1 15,0-22-15,0 21 0,0-21 0,0 0 16,0 1-16,21-1 0,0 0 0,0 0 15,1 0-15,-1-21 0,21 21 16,43-21 0,-43 0-16,-21 0 0,22 0 15,-22-21-15,21 21 0,-21-21 16,0 0-16,1 0 0,-1 0 0,21-1 16,-21 1-16,0 0 0,-21-21 15,43-22-15,-22 22 0,-21 21 16,0-22-16,0 22 0,21-21 15,-21 0 1,0 20-16,0 44 16,-21-1-1,21 0-15,0 0 0,-21 21 16,21-20-16,-21 41 16,21-42-16,0 22 0,0-22 0,0 21 15,0-21-15,0 0 0,0 1 16,0-1-16,21 0 0,0-21 0,0 21 15,0-21-15,0 0 0,1 0 16,-1 0-16,0 0 0,0 0 16,0 0-16,0 0 0,1 0 0,-1-21 15,0 0-15,0 0 0,0-22 16,0 22-16,1 0 0,-22-21 16,21 20-16,0-20 0,0 0 15,-21 21-15,0-22 0,21 22 16,-21 0-16,21 0 0,-21 0 0,0 42 47,-21-21-47,21 21 0,-21 21 15,21-21-15,-21 1 0,21-1 0,0 21 16,0-21-16,0 22 0,0-22 0,0 0 16,0 0-16,0 21 0,0-20 15,0-1-15,0 0 0,21 0 16,0-21-16,0 21 15,1-21-15,-1 0 0,21 0 0,0 0 16,-20 0-16,-1 0 16,21 0-16,-21-21 0,0 0 15,1 21-15,20-21 0,-21 0 0,0-1 16,0-20-16,1 21 0,-1-21 16,0-1-16,0 1 0,0 0 0,0-1 15,22-41-15,-22 20 16,-21 22-16,0 21 0,21-22 0,-21 1 15,0 21-15,0-22 0,0 22 16,0 0-16,0 0 0,-21 21 16,0 0-16,0 21 15,-1 0 1,22 0-16,-21 1 0,21 20 16,0-21-16,0 21 0,0 1 15,-21-1-15,21 0 0,0 1 0,0-1 16,-21 0-16,21-20 0,0 20 15,0 0-15,0 1 0,0-22 0,0 0 16,0 21-16,0-21 0,21 1 0,0-1 16,-21 0-16,21-21 0,1 21 15,20-21-15,-21 0 0,0 0 16,0 0-16,1 0 0,-1 0 16,0 0-16,0 0 0,0 0 0,43-42 15,-43 21-15,0-1 16,0 1-16,0-21 15,1 21-15,-22-22 0,21 22 0,0-21 16,-21 21-16,0-43 16,0 43-16,0 0 0,0 0 15,0 42 1,0 0 0,0 0-16,0 0 0,-21 1 15,21 20-15,-21 0 16,-1-21-16,22 22 0,0-22 0,0 0 15,0 0-15,0 0 0,0 1 16,22-1-16,-1-21 0,0 21 0,0-21 16,0 0-1,0 0-15,1 0 0,20 0 0,-21 0 16,0 0-16,0 0 0,1 0 0,20-21 16,-21 21-16,0-21 0,0-1 15,1 22-15,20-42 0,0 0 16,-21 21-16,-21-1 15,0 1-15,0 0 0</inkml:trace>
  <inkml:trace contextRef="#ctx0" brushRef="#br0" timeOffset="16295.91">19579 1461 0,'0'0'0,"21"0"16,0 0-16,1 0 16,20 0-16,-21 0 0,21 0 15,1 0-15,-1-22 0,0 22 0,1 0 16,-1 0-16,0-21 0,22 21 0,-22-21 15,1 21-15,-22 0 16,21 0-16,0 0 0,-20-21 0,-1 21 16,0 0-16,0 0 0,0 0 0,-42 0 47,-21 0-47,21 0 0,-22 21 0</inkml:trace>
  <inkml:trace contextRef="#ctx0" brushRef="#br0" timeOffset="18872.12">11578 3493 0,'0'0'0,"-42"42"31,42-21-31,-21-21 15,21 21-15,-22-21 0,22 21 32,22-21-1,-1-21-31,-21 0 0,21 21 16,0-21-16,43-21 0,-22 20 15,0-20-15,-21 21 0,22-21 16,-1 20-16,0-20 0,22 0 0,-22-1 15,1 1-15,-1 0 0,-21 21 0,21-22 16,1 22-16,-22-21 16,0 21-16,-21-22 15,-21 43 1,0 0-16,0 21 16,-1 1-16,1-1 0,0-21 0,0 21 15,0 0-15,0 0 0,-1 0 16,22 1-16,0-1 0,0 0 0,0 0 15,0 0-15,0 0 0,0 1 16,22-1-16,-1 0 0,0 0 0,0 21 16,0-20-16,0-1 0,1 0 0,-1-21 15,0 21-15,0 0 0,0 0 16,-21 1-16,0-1 0,0 0 16,0 0-16,-21 0 31,0-21-31,0 0 0,0 0 15,-1 0-15,1 0 0,0 0 16,0-21-16,0 21 0,-22-42 16,22 42-16,21-21 0,-21-1 0,0 1 15,0 0-15,0 21 0,21-21 16,0 0-16,-22 21 0,22 21 31,0 0-15,22 0-16,-1 22 0,-21-22 15,21 0-15,21 21 16,-21 1-16,1-43 0,20 21 0,-21 0 16,21 0-16,-20 0 0,20-21 15,-21 0-15,21 0 0,1 0 16,-1 0-16,0 0 0,1 0 0,-1 0 16,-21 0-16,22-21 0,20 0 15,-21 21-15,1-21 0,-1 0 0,0-1 16,1 1-16,20-42 15,22 20-15,-64 1 0,0 21 16,0-21-16,-21 20 0,0-20 0,0 21 16,0-21-16,0 20 0,0-20 15,0 21-15,-21 0 0,0 0 16,0 21-16,0 0 0,0 0 16,-1 0-16,-20 0 0,21 0 15,-21 21-15,20 0 0,-20 0 0,0 43 16,-1-22-16,22-21 0,21 21 15,-21-20-15,21 20 0,0-21 16,-21 21-16,21-20 0,0-1 0,0 0 16,0 0-16,0 0 0,21 0 0,0-21 15,-21 22-15,21-22 16,1 0-16,-1 0 0,0 0 0,0 0 16,0 0-16,0 0 0,1 0 15,-1-22-15,21 1 0,-21 0 0,0 0 16,22 0-16,-22 0 0,0-1 15,0 1-15,0-21 0,1 21 16,-1-22-16,0 22 0,-21-21 0,21 21 16,-21 0-16,0-1 0,0 1 15,0 42 1,0 1-16,0-1 16,0 0-16,-21 0 0,21 0 15,0 22-15,0-22 0,0 0 0,0 21 16,0-21-16,0 1 0,21-1 0,0 0 15,-21 0-15,21 0 0,1-21 16,-1 21-16,21-21 0,-21 0 0,43 0 16,-22 0-16,-21 0 15,22 0-15,-22-21 0,42 0 16,-20 0-16,-22 0 0,0 0 16,42-22-16,-63 22 15,22 0-15,-1 0 0,-21 0 0,0-22 16,0 22-16,0 0 0,0 0 0,0 0 15,0-1-15,0 1 0,0 42 32,0 1-17,-21-1-15,21 21 0,-22-21 16,22 0-16,0 43 0,0-43 16,-21 21-16,21-20 0,0-1 15,0 0-15,0 0 0,0 0 16,0 0-16,0 1 15,0-44 17,0 1-32,0 0 15,0 0-15,0 0 16,0-22-16,21 22 0,-21-21 0,22 21 16,-1-22-16,-21 22 0,42-42 15,-21 42-15,0-1 0,1 1 16,-1 0-16,0 21 0,0 0 0,0 0 31,-21 21-31,21-21 0,-21 21 0,0 1 16,0 20-16,0-21 0,0 0 0,0 22 15,0-22-15,0 0 0,0 21 16,0-21-16,0 1 0,22 20 16,-1-21-16,-21 0 0,21 0 15,0 1-15,0-22 16,0 0-16,1 0 15,-1-22 1,0 22-16,-21-21 0,21 0 0,0 0 16,-21 0-16,21 0 0,1-1 15,-1-20-15,0 21 0,0-21 16,0 20-16,0-20 0,1 0 0,-1 21 16,0-1-16,0 1 0,0 0 0,0 0 15,1 0-15,-1 21 0,0 0 16,0 0-1,-21 21-15,0 0 0,0 0 16,0 0-16,0 1 0,0-1 16,0 0-16,0 21 0,0-21 0,0 22 15,0-22-15,0 0 0,0 0 0,0 22 16,0-22-16,0 0 0,0 0 16,21 0-16,0 0 15,1-21-15,-1 0 0,0 0 0,0 0 16,0 0-16,0 0 0,22 0 15,-22 0-15,0 0 0,21-21 0,-20 0 16,20 21-16,-21-21 0,21 0 0,-20 0 16,-1-22-16,21 22 0,-21 0 15,0-21-15,1-1 0,-22 22 0,21-85 16,-21 85 0,0 0-16,0 0 0,0 0 15,-21 21-15,-1 0 16,1 21-16,0 0 15,0 0-15,21 0 0,-21 0 0,21 1 16,-21-1-16,21 21 0,0-21 0,0 0 16,0 22-16,0-22 0,0 0 15,0 0-15,0 0 0,21 22 16,0-43-16,-21 21 0,21-21 0,0 0 16,0 21-16,1-21 15,-1 0-15,0 0 0,0 0 0,0 0 16,0-21-16,22 21 0,-22-21 0,0 21 15,0-21-15,0-1 16,-21 1-16,22 21 0,-22-21 16,0 0-16,0 0 0,0 0 0</inkml:trace>
  <inkml:trace contextRef="#ctx0" brushRef="#br0" timeOffset="21896.32">16404 3514 0,'0'0'15,"21"-21"32,0-1-47,1 1 16,-1 0-16,21 0 0,-21 0 15,0 0-15,1-22 0,-1 22 16,21-21-16,0-22 0,-20 22 16,-1 21-16,-21-43 0,21 43 15,-21 0-15,0 0 16,0 0-16,0-1 0,-21 22 0,-22 0 15,22 0-15,0 0 16,0 22-16,0-1 0,0-21 16,21 21-16,0 0 0,-22-21 0,22 21 15,0 0-15,0 1 0,0-1 0,22 0 16,-1 0-16,0 0 0,0 0 16,0 1-16,0-1 0,1 0 0,-1 0 15,0 0-15,0 0 0,-21 1 16,21-1-16,-21 21 0,21-21 0,-21 0 15,0 1-15,22-1 0,-1 0 16,-21 0-16,21-21 16,0 0-16,0 0 0,0 0 0,1 0 15,-1 0-15,0 0 0,21 0 16,-21 0-16,22-21 0,20 0 16,1-22-16,-43 22 15,21 0-15,-21 0 0,22 0 16,-22-22-16,0 22 0,0-21 0,0 21 15,-21-22-15,0 22 0,0-21 0,0 21 16,0 0-16,0-1 0,0 1 16,0 0-16,0 0 0,-21 21 0,0 0 15,0 0-15,0 0 16,0 0-16,-22 21 0,22-21 0,0 21 16,0 0-16,21 1 0,-21-1 0,21 21 15,-22-21-15,22 0 0,0 22 16,0-22-16,0 0 0,0 21 15,0-20-15,22-1 0,-1 0 16,0 0-16,0 0 0,0-21 0,0 21 16,1 1-16,20-22 0,-21 0 0,21 21 15,-20-21-15,20 0 0,-21 0 16,64 0-16,-43 0 0,0 0 16,1-21-16,-1-1 0,0 22 15,1-21-15,-1 0 0,0 21 0,1-21 16,-22 0-16,21 0 0,22-43 15,-43 43-15,0 0 0,0 0 16,-21-22-16,0 22 0,0-42 16,0 41-16,0 1 0,-42-21 15,21 21-15,21 0 16,-21 21-16,-1 0 0,1 0 0,0 0 16,0 0-16,-21 0 0,20 21 15,22 0-15,-21 0 0,0-21 0,0 42 16,0-20-16,21 41 15,-21-42-15,21 0 0,-22 22 0,22-22 16,0 0-16,0 21 0,0-20 0,0-1 16,0 0-1,22 0-15,-1-21 0,0 0 0,0 0 16,0 0-16,0 0 0,1 0 0,-1 0 16,0 0-16,0-21 15,0 21-15,0-21 0,1 0 0,20-22 16,-42 22-16,0 0 15,21 0-15,-21 0 0,21-1 0,-21 1 16,0 0-16,0 0 0,0 0 0,0 0 16,0 42 15,0 0-15,0 0-16,0 0 0,0 0 15,0 22-15,-21-22 0,21 21 0,-42 43 16,42-43-16,-21 1 15,21-1-15,0 0 0,-22 1 16,22-1-16,-21 64 16,0-64-16,21 64 0,-21-43 15,21-20-15,-21 20 0,0 1 0,21-1 16,0-20-16,-43 105 16,43-106-16,0 0 15,0 1-15,0-1 0,-21-21 0,21 0 16,0 1-16,0-44 31,21 1-31,0 0 0,-21 0 16,22 0-16,-1-22 0,0 1 15,-21 0-15,42-22 0,-21 22 16,1-22-16,-1-20 0,0 20 0,21 1 16,-21-1-16,22-20 0,-22 20 0,21-21 15,-21 22-15,22-22 0,-22 22 16,21-1-16,-21-20 0,1 20 0,-1 1 15,0 20-15,0 1 16,0-22-16,-21 43 0,0-21 0,0 21 0,0 0 16,0-1-16,0 1 0,0 42 47,0 1-47,0-1 0,0 0 15,0 21-15,0-21 0,-21 1 16,21 20-16,0-21 0,0 21 0,0-20 15,0 20-15,0 0 16,0-21-16,0 1 0,21-1 0,-21 0 16,21 0-16,1-21 0,-1 0 15,0 0-15,0 0 0,0 0 16,0 0-16,1 0 0,-1 0 0,0-21 16,0 21-16,0-21 0,0 0 15,22-22-15,-22 1 16,0 21-16,0 0 0,0-22 0,1 1 15,-22 21-15,21-22 0,0 22 16,-21 0-16,21 0 0,-21 0 0,0 0 16,0-1-16,0 44 47,0-1-47,0 0 0,0 0 0,-21 0 15,21 0-15,0 1 16,0-1-16,0 21 0,0 0 15,0-20-15,0 20 0,0-21 16,0 0-16,21 0 0,0 1 16,0-22-16,1 21 0,20-21 0,-21 0 15,64 0 1,-43 0-16,-21-21 0,22 21 16,-22-22-16,21 1 0,-21 0 0,22 0 15,-22 0-15,0 0 0,0-1 16,0 1-16,0-21 0,1 21 0,-22 0 15,0-22-15,0 22 0,0 0 16,0 0-16,0 0 0,0-1 16,0 1-16,-22 21 15,1 0 1,0 0-16,21 21 0,0 1 0,-21-22 16,0 21-16,21 0 0,0 0 15,0 0-15,0 22 0,0-22 0,0 0 16,0 0-16,0 0 0,0 22 15,0-22-15,0 0 0,0 0 16,0 0-16,21-21 0,21 21 16,-21-21-16,1 0 0,-1 0 15,0 0-15,0 0 0,0 0 0,22 0 16,-22-21-16,21 0 0,0 21 0,-20-21 16,20 0-16,-21 0 0,43-22 15,-43 22-15,0 0 16,0-21-16,0 20 0,-21 1 0,0 0 15,0 0-15,0 0 0,0 0 16,-21 42 15,21 0-31,0 0 0,-21 0 16,21 0-16,0 1 0,0-1 0,0 0 16,0 0-16,0 0 0,0 0 15,0 1-15,0-1 0,21 0 16,-21 0-16,0 0 31,0-42 0,0 0-15,-21 21-16,21-21 16,-21 21-16,21 21 46,0 0-46,0 0 16,0 0 0,21-21-16,0 0 0,0 0 15,0 0-15,1 0 0,-1 0 16,0 0-16,21 0 16,-21 0-16,1 0 0,-1 0 0,0-21 15,21 21-15,1-21 16,-22 0-16,0 0 0,-21 0 0,21-22 15,0 22-15,0-21 0,1 21 0,-1-64 16,0 0 0,-21 43-16,21 0 0,-21-22 0,21 22 15,-21-1-15,21 1 0,-21 21 0,0 0 16,0 0-16,0-1 0,0 1 16,0 42-1,0 1-15,0-1 0,0 0 16,-21 21-16,21-21 0,0 22 15,-21-1-15,0 0 0,0 1 0,21-1 16,0 0-16,-21 1 0,21-1 16,-22 0-16,22-20 0,0 20 0,-21-21 15,21 0-15,0 22 0,0-22 16,0 0-16,0 0 0,0 0 16,0 0-16,21-21 15,1 0 1,-1 0-16,0-21 15,0 21-15,-21-21 0,21 21 16,-21-21-16,21 0 16,1 0-16,-1-43 15,-21 43-15,0 0 16,0 0-16</inkml:trace>
  <inkml:trace contextRef="#ctx0" brushRef="#br0" timeOffset="22235.13">20426 2942 0,'0'0'15,"21"0"17,0 0-17,0 0-15,0 0 0,1 0 16,20-21-16,-21 21 0,21 0 0,1 0 15,-22-21-15,0 21 0,21 0 16,-20 0-16,-1 0 0,0 0 0,0 0 16,0 0-1,-21-21 79</inkml:trace>
  <inkml:trace contextRef="#ctx0" brushRef="#br0" timeOffset="25695.5">21717 3090 0,'21'0'16,"-21"-21"-16,0 0 0,21 21 16,-21-21-16,0 0 15,0 0-15,0-1 0,21 1 0,-21 0 16,0 0-16,0 0 0,22 0 0,-22-1 16,21 1-16,-21 0 15,0 0-15,21 0 0,-21 42 31,0 0-31,0 0 16,0 0-16,0 22 0,0-1 16,0-21-16,0 22 0,-21-1 0,21 0 15,0 1-15,0-1 0,-21-21 0,-1 64 16,1-64-16,21 0 16,0 0-16,0 0 0,0 1 0,0-1 15,21-21 16,1 0-31,-1-21 0,-21-1 16,21 1-16,0 21 0,0-21 16,-21-21-16,21 21 0,1-1 0,-1 1 15,-21 0-15,21-21 0,0-1 16,-21 22-16,0 0 0,21 21 16,0 0-16,-21 21 31,0 0-31,0 1 0,0-1 15,0 0-15,22 0 0,-22 0 16,0 0-16,21 1 0,-21-1 0,0 0 16,21-21-16,-21 21 0,21 0 15,0-21-15,0 0 16,1 0-16,-1 0 0,0 0 0,0 0 16,0 0-16,0 0 0,22-21 0,-22 21 15,21-42-15,22 21 16,-43-1-16,0 1 0,-21 0 15,21 0-15,0 0 0,-21-22 16,22 22-16,-22 0 0,0 0 0,0-21 16,0 20-16,0 1 0,0 0 0,21 21 15,-21-21-15,0 42 32,0 0-32,-21 0 0,21 1 15,-22-1-15,22 21 0,0-21 16,0 0-16,-21 22 0,21-22 0,0 21 15,0-21-15,0 1 0,0-1 16,0 0-16,21 0 0,1 0 0,-1-21 16,0 0-16,0 21 0,0-21 0,0 0 15,1 0-15,-1 0 0,21 0 16,-21 0-16,0-21 0,22 0 0,-22 21 16,0-21-16,0 0 0,0 0 15,1-1-15,-1 1 0,0-21 16,0 21-16,0 0 0,-21-1 0,0-20 15,21 21-15,-21 0 0,22 0 16,-22-1-16,0 1 16,0 42-1,0 1-15,-22-22 16,1 84-16,21-63 16,-21 1-16,21-1 0,0 0 15,0 21-15,0-21 0,0 1 0,0-1 16,0 0-16,0 0 0,21 0 15,0-21-15,1 0 0,-1 0 16,0 0-16,0 0 0,0 0 16,22 0-16,-22 0 0,0 0 15,21-21-15,-21 21 0,1-21 0,-1 0 16,0 0-16,0-1 0,0 1 16,0-21-16,1 21 0,-1 0 0,0-22 15,0 1-15,0 21 0,-21-22 0,21 1 16,1 0-16,-22-1 0,0 1 15,21-21-15,-21 20 0,0 22 16,0-21-16,0 21 0,0-1 16,0 44-1,-21-1 1,21 0-16,0 0 0,-22 21 16,22 1-16,-21-22 0,21 21 0,-21 1 15,21-1-15,-21 0 0,21 1 16,0-1-16,0-21 0,0 21 0,0-20 15,0 20-15,0-21 0,0 0 0,0 0 16,0 1-16,21-1 0,0 0 16,0-21-16,1 0 0,-1 21 0,0-21 15,21 0-15,-21 0 0,1 0 16,20 0-16,-21 0 0,21-21 0,-20 0 16,-1 0-16,0 21 0,21-43 0,-21 22 15,1 0-15,-1 0 16,0-22-16,0 22 0,0-21 0,0 0 15,-21-1-15,22 1 0,-1 0 16,-21-1-16,0-20 0,21 20 0,-21 1 16,21 0-16,-21 21 0,0-22 0,0 22 15,0 0-15,0 42 16,0 0 0,-21 0-16,21 1 0,-21 20 15,21 0-15,-21 1 0,-1-1 16,22 0-16,-21 1 0,21 20 0,-42 1 15,42-22-15,-21 0 0,21-21 16,0 22-16,-21-22 0,21 21 16,-22-21-16,22 1 0,0-1 15,-21-21-15,21 21 0,0 0 16,0-42 15,0 0-31,21 0 16,-21-1-16,22 1 0,-1-21 15,0 21-15,0 0 0,0-1 0,0 1 16,1 0-16,-1 0 16,42-21-16,-42 42 15,-21 21 1,0 0-16,0 0 0,0 0 16,0 0-16,0 1 0,0-1 0,0 0 15,0 0-15,0 0 0,22 0 16,-22 1-16,21-1 15,0-21-15,0 0 0,0 0 16,0 0-16,1 0 0,-1 0 16,0 0-16,0 0 0,0 0 0,0-21 15,1-1-15,-1 1 0,0 0 16,0 21-16,-21-21 0,21-21 16,-21 20-16,0 1 0,0 0 15,0 0-15,0 0 0,0 0 16,0-1-16</inkml:trace>
  <inkml:trace contextRef="#ctx0" brushRef="#br0" timeOffset="25946.34">23580 2836 0,'0'0'0,"-22"0"0,44 0 32,-1 0-17,0 0-15,21 0 0,-21-21 0,1 21 16,-1 0-16,21 0 0,-21 0 0,0 0 16,1 0-16,-1-21 0,0 21 15,0 0-15,-21-21 16,-21 21-16</inkml:trace>
  <inkml:trace contextRef="#ctx0" brushRef="#br0" timeOffset="26147.18">23156 2688 0,'0'0'0,"-21"0"31,21-21-15,0 0 0,21 21 15</inkml:trace>
  <inkml:trace contextRef="#ctx0" brushRef="#br0" timeOffset="28347.45">25675 2921 0,'0'-63'31,"0"41"-31,0 1 16,0 0-16,21 0 16,-21 42 15,0 0-31,0 0 15,0 22-15,0-22 0,0 21 16,-21 1-16,21-22 0,-21 21 0,0 22 16,21-22-16,-21 21 15,-1-41-15,1-1 0,21 0 16,0 0-16,0 0 0,-21 0 16,21-42 15,0 0-31,0 0 15,0 0-15,0 0 0,0-1 0,0-20 16,21 21-16,0 0 0,1-22 16,20-20-16,-21 42 0,0-22 15,0 22-15,1 0 0,20-21 16,-21 21-16,0 21 0,0-22 0,22 22 16,-22 0-16,0 0 0,0 0 15,-21 22-15,21-1 0,-21 0 16,0 0-16,0 43 15,0-43-15,0 21 0,0-21 16,0 0-16,0 22 0,0-22 0,0 42 16,0-41-1,-21-22-15,21 21 0,0-42 32,0-1-32,0 1 15,0 0-15,21 0 0,-21 0 16,22 0-16,-1-1 0,0 1 15,0-21-15,0 21 0,0 0 0,1-22 16,-1 22-16,42-21 0,-42 21 16,1-1-16,-1 22 0,0 0 15,0 0-15,0 0 16,0 22-16,-21-1 0,0 0 16,0 21-16,0-21 0,0 1 15,0 20-15,0 21 0,0-41 16,0 20-16,0-21 0,0 0 15,0 22-15,0-22 0,22 0 0,-1-21 16,0 21-16,0-21 0,0 0 16,0 0-16,1 0 0,-1 0 15,0 0-15,21 0 0,-21 0 16,1-21-16,-22 0 0,21 0 0,0-1 16,21-20-16,-42 21 0,0 0 15,21 0-15,-21-22 0,22 22 16,-22 0-16,0-21 0,0 20 15,0 1-15,21 0 0,-21 0 0,0 0 16,0 42 0,-21 0-1,21 21-15,-22-20 16,22-1-16,0 0 0,-21 42 16,21-41-16,0-1 0,0 21 15,0-21-15,0 0 0,0 1 0,21-1 16,1 0-16,-1-21 15,0 0-15,0 0 16,0 0-16,0 0 0,22 0 0,-22 0 0,0-21 16,0 0-16,0-1 15,22 1-15,-22 0 0,0 0 0,-21 0 16,42-22-16,-20 1 0,-22 21 16,21-21-16,0 20 0,-21-20 15,0 21-15,21-21 0,-21 20 0,21 1 16,-21 0-16,0 42 15,0 0 1,0 1-16,0 20 16,0 0-16,-21-21 0,21 22 0,-21-22 15,21 42-15,0-20 0,0-22 16,0 0-16,0 0 16,0 0-16,0 1 0,21-1 0,0 0 15,0-21-15,1 0 0,-1 0 16,0 0-16,0 0 0,0 0 15,0 0-15,1 0 0,-22-21 0,21 0 16,0-1-16,0-20 16,0 21-16,0 0 0,1-22 0,-22 1 15,21 0-15,0 21 0,0-43 16,-21 22-16,21-1 0,0-20 0,22-85 16,-43 105-1,21 1-15,-21 21 0,0-21 0,0 20 16,0 44-1,0-1-15,0 0 16,-21 21-16,0-21 0,21 22 0,0 20 16,-22-20-16,22-1 0,-21 0 15,21 1-15,0 20 0,0-21 0,0-20 16,0 20-16,0 0 0,0 1 16,0-22-16,21 21 0,1 0 15,20 22 1,-21-64-16,0 0 0,0 0 15,1 0-15,-1 0 0,0 0 0,0 0 16,0 0-16,0-21 0,1 0 0,-1-1 16,0 1-16,0-21 0,21 0 15,-20-1-15,-1 1 16,0 0-16,0-1 0,0-20 0,0 20 16,22-62-16,-43 41 0,21 22 15,0-22-15,-21 22 0,0 0 16,0 20-16,0 1 0,0 0 0,0 0 15,-21 21 1,0 21-16,0 0 0,21 22 16,-22-22-16,1 21 0,21 0 15,0 1-15,0-1 0,-21 0 16,21 22-16,-21-22 0,21 1 16,0-1-16,0 0 0,0 1 0,0-1 15,0-21-15,0 21 0,0 1 16,0-22-16,0 0 0,21 0 0,0 0 15,-21 1-15,21-1 0,22-21 16,-22 0-16,21 0 16,-21 0-16,22 0 0,-22 0 0,0-21 15,0 21-15,22-22 0,-22 1 16,0 0-16,0-21 0,0 21 0,0-1 16,22-41-16,-22 42 15,0-22-15,-21 22 0,0 0 16,0 42-1,0 0 1,0 1-16,0-1 0,0 0 0,0 0 16,0 0-16,-21 0 0,21 1 15,0-1-15,0 0 16,0 0 0,21-21-16,0 0 0,0 0 15,1 0-15,-1 0 0,0-21 16,0 0-16,0 21 15,0-21-15,-21-1 0,0 1 0,22 0 16</inkml:trace>
  <inkml:trace contextRef="#ctx0" brushRef="#br0" timeOffset="28534.34">28723 2709 0,'0'0'0,"-21"0"0,0 0 0,0 0 16,-1 0-1,1 0-15,0 0 79,0 0-79</inkml:trace>
  <inkml:trace contextRef="#ctx0" brushRef="#br0" timeOffset="28722.23">27792 2879 0,'-43'0'15,"86"0"-15,-107 21 0,43-21 0,42 21 32,0-21-32,1 0 15,20 0-15,0 0 0,1 0 16,-1 0-16,0 0 0,1 0 15,20 0-15,-21 0 0,1 0 16,-1 0-16</inkml:trace>
  <inkml:trace contextRef="#ctx0" brushRef="#br0" timeOffset="29043.05">28808 2900 0,'-21'21'31,"-1"0"-31,22 0 0,0 1 0,-21-1 16,21 21-16,-21 0 0,21-20 15,0 20-15,0 21 0,0-20 0,0-1 16,-21 22-16,21-22 0,0 21 16,-21-20-16,21-1 0,-21 0 0,21 1 15,0-1-15,0 0 0,-22 1 0,1-22 16,21 21-16,-21-21 0,21 1 15,-21 41-15,21-42 16,0 0 0,0-42 15,21 0-31,-21 0 0,21 0 16,-21 0-16,0-1 0</inkml:trace>
  <inkml:trace contextRef="#ctx0" brushRef="#br0" timeOffset="29335.5">28723 3154 0,'0'0'0,"21"-42"0,-21 20 0,0-20 0,21 21 15,1-21-15,-1 20 0,0 1 0,0 0 16,0 0-16,22 21 0,-22 0 16,21-21-16,-21 21 0,22 0 15,-22 0-15,0 0 0,0 21 0,0 0 16,0 0-16,-21 0 0,0 1 0,0-1 15,0 21-15,0-21 16,0 22-16,-21-22 0,0 0 0,-21 21 16,-1 1-16,1-22 0,21 0 15,-21 0-15,20-21 0,1 21 16,0-21-16,0 0 0,0 0 16,42-21 15,-21 0-31,42 0 0,-21 0 15,1-1-15</inkml:trace>
  <inkml:trace contextRef="#ctx0" brushRef="#br0" timeOffset="29607.34">29591 2392 0,'0'0'0,"0"21"16,-21 0-16,0 0 15,-1 22-15,22-22 0,-21 21 0,0 1 16,0 20-16,21-21 0,0 1 16,-21-1-16,0 0 0,21 1 0,0-1 15,0 0-15,-22 1 0,22-1 0,-21-21 16,21 22-16,0-22 16,-21 0-16,21 0 0,0 0 0,0 0 15,0 1-15,21-22 31,0 0-31,1 0 0,-1-22 16,0 1-16,-21 0 0,21 0 0</inkml:trace>
  <inkml:trace contextRef="#ctx0" brushRef="#br0" timeOffset="29928.16">29570 3048 0,'21'0'15,"0"0"1,0 0-1,0 0-15,1-21 0,-1 21 16,0 0-16,0-21 16,0 21-16,-21-21 0,21 21 0,-21-22 15,22 22-15,-22-21 0,0 0 32,-22 21-32,1 0 15,0 0-15,0 0 0,0 21 16,0-21-16,-1 43 0,1-22 15,21 0-15,-21-21 0,21 21 16,0 0-16,0 0 0,0 1 16,0-1-16,0 0 0,21-21 15,0 21-15,1-21 16,-1 0-16,0 0 0,0 0 0,21 0 16,1 0-16,-1 0 0,0-21 15,22 21-15</inkml:trace>
  <inkml:trace contextRef="#ctx0" brushRef="#br0" timeOffset="31619.15">30988 2794 0,'0'0'0,"0"-21"0,0 0 16,0 0-16,-21-1 15,0 22 1,-1 0-16,1 0 0,0 0 15,0 0-15,-21 0 0,20 22 0,-20-1 16,21 0-16,-21 0 0,20 0 16,-20 0-16,21 22 0,-21-1 15,20-21-15,1 22 16,21-22-16,0 0 0,0 0 0,0 0 16,21 0-16,22 1 15,-22-22-15,0 21 0,0-21 0,0 0 16,22 0-16,-22 0 0,21 0 15,-21 0-15,22 0 0,-22-21 16,21-1-16,-21 1 0,1 0 16,41-42-16,-42 41 0,0-20 15,1 0-15,-1-1 0,0 1 16,0-21-16,0 20 0,22-84 16,-22 85-16,0 0 0,-21-1 15,0 1-15,0 21 0,0 0 0,-21 21 31,0 0-31,-1 21 0,1 0 0,0 21 16,0-21-16,0 22 16,0-1-16,-1 0 0,1 1 0,21-1 0,0 0 15,0 1-15,0-22 16,0 21-16,0-21 0,0 1 0,0 20 16,0-21-16,0 0 0,21 0 15,22 1-15,-22-1 0,0-21 16,21 0-16,-20 21 0,20-21 15,-21 0-15,21 0 0,1 0 0,-1 0 16,-21 0-16,22-21 0,-22 21 16,0-21-16,0-1 0,0 1 0,0 0 15,1 0-15,-1 0 16,-21-22-16,0 22 0,0-21 0,0 21 0,0 0 16,0-1-1,-21 22-15,-1 0 16,-20 22-16,21-22 0,0 21 15,-22 0-15,22 21 0,0-21 0,0 1 16,0-1-16,0 0 0,21 0 16,0 0-16,-22 0 0,22 22 15,0-22-15,22-21 32,-1 0-17,0 0-15,0 0 16,0 0-16,0-21 0,-21 0 15,22-1-15,-1 1 0,0 0 0,0 0 16,0 0-16,-21 0 0,21-1 16,1 1-16,-22 42 31,0 1-31,-22-1 0,1 0 16,21 0-16,-21 0 0,21 0 15,0 1-15,0-1 0,0 0 16,21-21-1,0 21-15,1-21 0,-1 0 16,0 0-16,21 0 16,-21 0-16,1 0 0,-1 0 0,0-21 15,0 21-15,21-42 16,-20 20-16,-1 1 0,-21-21 0,42-22 16,-21 22-16,0-64 15,1 64-15,-1 0 0,0-22 16,-21 22-16,21-1 0,0 1 15,0 21-15,1-21 0,-22 20 0,0 1 16,0 42 15,-22-21-31,22 43 0,-21-22 0,0 0 16,0 21-16,0 1 16,0-1-16,-1 0 0,22-20 0,-21 20 15,0 0-15,21 1 0,0-1 16,0 0-16,0-21 0,0 22 0,0-22 15,0 0-15,0 0 16,0 0-16,0 1 0,0-1 0,21 0 16,0 0-16,1-21 0,-1 0 0,42 21 15,-42-21-15,64 0 16,-64 0-16,22 0 0,-1 0 16,0 0-16,-21 0 0,1-21 0,20 0 15,-21 21-15,0-21 0,0 0 16,-21-1-16,22 1 0,-22 0 15,21 0-15,-21-21 0,0 20 16,0 1-16,0 0 16,-21 21-16,-1 0 0,1 0 0,0 0 15,0 0-15,0 0 0,0 21 16,-1 0-16,-41 22 0,42-43 16,0 21-16,21 0 0,0 0 15,-22 0-15,22 1 0,0-1 16,0 0-1,22-21-15,-1 0 16,0 0 0,0 0-16,0 0 0,0 0 15,1 0-15,-1-21 16,0 0-16,0 21 0,0-22 16,0 1-16,1 21 0,-1-21 0,0 21 15,-21-21-15,21 21 16,-21 21 15,-21 0-31,0 0 16,21 1-16,0-1 15,21 0 1,0-21-16,0 0 16,0 0-16,1 0 0,-1 0 15,0 0-15,0 0 0,0 0 16,0 0-16,1 0 0,-1 0 15,0 0-15,0 0 0,-21-21 0,21 0 16,0-1-16,-21 1 16,0 0-16</inkml:trace>
  <inkml:trace contextRef="#ctx0" brushRef="#br0" timeOffset="31918.75">31940 2625 0,'0'0'0,"-21"0"0,21-21 16,21 21-1,1 0-15,-1 0 0,0 0 16,0 0-16,21 0 0,-20 0 15,-1 0-15,21 0 0,-21 0 16,0 0-16,1 0 0,20 0 0,-21 0 16,0 0-16,0 0 15</inkml:trace>
  <inkml:trace contextRef="#ctx0" brushRef="#br0" timeOffset="45675.03">1693 4932 0,'0'0'0,"0"-21"16,0 0-16,0-22 0,0 22 16,0 0-16,0 0 0,0 0 15,0-1-15,0 1 0,0 0 16,0 0-16,0 0 16,0 42 30,0 0-46,0 0 0,-21 22 16,21-22-16,0 21 0,0 0 16,0 22-16,0-22 15,0 64-15,0-64 0,0 22 0,0-22 16,0 1-16,0-1 0,0 0 16,0-21-16,0 22 0,0-22 15,0 21-15,0-21 0,0 1 16,0-1-16,0 0 0,0 0 0,0 0 15,0-42 32,0 0-31,0 0-16,0 0 16,0-1-16,21 1 15</inkml:trace>
  <inkml:trace contextRef="#ctx0" brushRef="#br0" timeOffset="46091.15">2159 5292 0,'0'21'15,"0"0"1,0 0 0,21-21 15,0 0-31,0 0 0,-21-21 16,22 21-16,-1 0 15,-21-21-15,0 0 0,0 0 16,0-1-16,0 1 15,-21 21 17,-1 0-17,1 21-15,21 1 0,0-1 16,-21-21-16,21 21 0,-21-21 16,21 21-16,0 0 31,21-21-16,0 0-15</inkml:trace>
  <inkml:trace contextRef="#ctx0" brushRef="#br0" timeOffset="47233.6">3683 4466 0,'0'0'0,"0"-21"0,0 0 15,0 0 1,-21 21 0,21-21-16,-21 21 15,-1 0-15,1 0 0,21 21 16,-21 0-16,0 0 0,0 0 0,21 0 16,-21 22-16,-1-22 15,1 21-15,0 43 0,0-43 16,0 1-16,0 20 0,-1-21 15,1 22-15,0-1 0,0-20 0,0 20 16,21-20-16,0 20 0,-21-21 16,21 22-16,-22-22 0,22 1 0,0 20 15,0-21-15,0 1 0,0-1 16,22 0-16,-1-20 0,0 20 0,0-21 16,21 0-16,-20 0 0,20 1 15,0-22-15,1 0 0,-1 0 0,0 0 16,22 0-16,-22 0 0,0 0 15,1 0-15,-1 0 0,0-22 16,1 1-16,-22 0 0,21 0 0,-21 0 16,22-22-16,-22 22 0,21-21 15,-21 21-15,22-22 0,-22 1 0,21 0 16,-21-1-16,22-20 0,-1 21 16,0-22-16,1-21 0,-1 22 15,0-1-15,1-20 0,-22 20 0,21 1 16,-21-1-16,1-63 0,-22 64 15,0 20-15,-64-62 16,-42-44 0,64 107-16,-22 0 0,22 21 15,-21-1-15,20 1 0,-20 21 0,-1 0 16,22 0-16,-22 0 0,1 21 16,21 1-16,-22 20 0,1-21 0,20 21 15,-20 1-15,20 20 0,1-20 16,0-1-16,-1 0 0,22 1 0,0-1 15,0 21-15,21-20 16,0 41-16,0-20 0,21-22 16,21 1-16,-20 20 0,20-21 0,0 1 15,22-1-15,-22 0 0,22 1 16,-22-22-16,0 21 0,22 1 16,42 62-16,-64-83 15,0 20-15,-21 0 0,22 1 16,-22-1-16,0-21 0,0 21 0,-21 22 15,0-22-15,0 85 16,-21-84-16,-21-1 16,21 0-16,-22 1 0,22-1 0,-21 0 15,-1-21-15,1 22 0,0-22 0,21 0 16,-22 0-16,1 0 0,0 1 0,20-22 16,-62 21-1,63-21-15,-1 0 0,1 0 16,21-21-16,0-1 15,0 1-15,21 0 0,1 0 16,-1 0-16,21-43 0</inkml:trace>
  <inkml:trace contextRef="#ctx0" brushRef="#br0" timeOffset="49354.39">4657 5249 0,'0'0'16,"0"-21"-16,21 21 0,-21-21 15,-21 21 1,21 21-1,0 0-15,-22-21 0,22 22 16,0-1-16,-21 21 0,21-21 0,0 0 16,0 1-16,0-1 0,0 21 15,0-21-15,0 0 0,0 1 0,0 20 16,0-21-16,0 0 0,0 0 16,0 1-16,21-22 0,1 0 15,-1 0-15,0 0 0,21 0 16,-21 0-16,1 0 15,-1-22-15,0 1 0,0 21 0,0-21 16,22 0-16,-22 0 0,0 0 16,0-22-16,0 22 0,0 0 0,1-21 15,-22 20-15,21 1 0,21-63 16,-42 62-16,0 1 16,21 0-16,-21 0 0,0 0 0,0 0 15,0 42 16,0 0-15,0 0-16,-21 21 0,21-20 16,0-1-16,0 0 15,0 21-15,-21-21 0,21 22 16,0-1-16,0-21 0,0 0 0,0 22 16,0-22-16,0 0 0,0 0 15,21 0-15,-21 1 0,21-22 16,0 0-16,1 0 15,-1 0-15,0 0 0,0 0 0,0 0 16,0 0-16,1-22 0,-1 1 16,0 0-16,21 0 0,-21 0 15,1 0-15,-1-1 0,-21 1 0,21-21 16,0 21-16,0 0 0,-21-1 0,0-20 16,21 21-16,-21 0 0,22 0 15,-22-1-15,0 1 16,0 0-16,0 0 0,0 0 15,-22 21-15,1 0 16,0 0-16,21 21 16,-21 0-16,0 0 15,21 0-15,-21 1 0,21-1 0,0 21 16,0-21-16,0 0 0,0 1 16,0-1-16,0 21 0,0-21 15,0 0-15,0 1 0,0-1 0,0 0 16,0 0-16,0 0 0,21 0 0,0-21 15,0 22-15,-21-1 0,21-21 16,0 0-16,1 0 0,-1 21 16,0-21-16,0 0 0,0 0 0,0 0 15,1 0-15,-1-21 0,0 0 16,0-1-16,21 22 0,-20-21 16,-1-21-16,42 0 0,-20 20 15,-22 1-15,0-21 0,0 21 0,21 0 16,-20-1-16,-1-20 0,0 21 0,0 21 15,0-21-15,-21 0 0,21 21 16,-42 0 0,0 0-16,0 0 15,0 0-15,21 21 16,0 0-16,-21-21 0,21 21 16,0 0-16,0 0 15,0 1-15,0-1 0,21 0 16,-21 0-16,21 21 15,0-20 1,-21-1-16,0 0 0,0 0 16,21 0-16,0 0 15,1-21 1,-1 0-16,0 0 16,0 0-1,0 0-15,0-21 0,1 0 16,-1 21-16,0-21 0,0 0 15,0 0-15,0-1 0,1 1 0,-1 0 16,0 0-16,0 0 0,0 0 0,0-1 16,-21 1-16,22-21 15,-1 42-15,-21-21 0,0 42 47,0 0-47,-21-21 16,21 21-16,-22 0 0,22 1 15,0-1-15,0 0 0,0 21 16,0-21-16,0 1 16,0-1-16,0 0 0,22 0 15,-1-21-15,0 0 16,21 0-16,-21 0 0,1 0 16,-1 0-16,21 0 0,-21 0 0,22-21 15,-22 0-15,0 0 0,0 21 16,21-22-16,-20 1 0,-1 0 0,-21 0 15,21-21-15,21-1 16,-42 22-16,21 0 0,-21 0 16,22 0-16,-22-1 0,0 1 0,0 0 15,0 0 1,0 42 15,0 0-31,0 0 16,0 1-16,0-1 0,0 0 0,0 0 15,0 21-15,0-20 0,21-1 0,-21 21 16,0 0-16,0-20 0,0 20 16,0 0-16,0 1 0,0-1 0,21 21 15,-21-20-15,0-1 0,0 0 16,0 22-16,0-22 0,0 22 16,0-22-16,21 22 0,-21-1 0,0 1 15,21-1-15,-21 1 0,0-1 0,0 1 16,21-1-16,1-21 0,-22 22 15,21-1-15,-21-20 0,0 20 0,0-20 16,21-1-16,-21 0 0,0-21 0,21 22 16,-21-22-16,0 0 0,0 0 15,0 0-15,0 1 0,-21-22 0,-21 0 16,20 0-16,-41 0 16,21-22-16,-1 22 0,1-21 15,-22 0-15,22-21 0,0 21 16,-85-64-16,42 0 15,64 43-15,0-22 16,0 22-16,-1-21 0,22-1 0,0 22 16,0-22-16,0 1 0,0-1 0,0 1 15,22-1-15,-1 22 0,0-22 16,0 1-16,21 21 0,-20-22 0,20 1 16,-21 20-16,21 1 0,1-22 15,-22 22-15,21 21 0,22-43 16,-22-20-16,-42 63 15,0-1-15,-21 1 16</inkml:trace>
  <inkml:trace contextRef="#ctx0" brushRef="#br0" timeOffset="49950.76">7959 4509 0,'0'-22'0,"0"44"0,0-65 0,-22 43 16,1 0-1,21 21 1,0 1-16,0-1 0,0 21 16,0-21-16,0 22 0,0 20 0,0 1 15,0-1-15,-21 1 0,21-1 16,0 22-16,0-22 0,-21 1 0,0-1 15,0 1-15,21 20 16,-22-41-16,1-1 0,21 0 16,0-20-16,-21-1 0,21 42 15,0-84 17,0 0-17,0 0-15,0 0 0,0-22 16,0 22-16,0-21 0,0 21 0</inkml:trace>
  <inkml:trace contextRef="#ctx0" brushRef="#br0" timeOffset="50298.56">7620 4784 0,'0'0'0,"-21"-21"16,-106-149 0,106 128-16,21 21 15,-22 0-15,22-22 0,0 22 0,0-21 16,22 21-16,20-22 0,-21 22 15,21-21-15,1 21 0,20-1 0,1-20 16,-1 21-16,1 21 0,-1-21 16,1 21-16,-1 0 0,-20 0 0,20 21 15,1-21-15,-22 42 0,43 22 16,-22 42 0,-63-64-16,0-21 0,0 21 15,0 1-15,-21-1 0,0 0 16,0 1-16,-22-22 0,1 21 0,0 1 15,-1-1-15,1-21 0,0 21 16,-1-20-16,1-1 0,21 0 0,-22 0 16,-20 43-16,63-43 15,0 0-15,21-21 16,0 0 0,0 21-16,1-21 0,-1 0 15</inkml:trace>
  <inkml:trace contextRef="#ctx0" brushRef="#br0" timeOffset="53633.11">8636 5313 0,'0'0'0,"21"0"0,0 0 15,0 0-15,1-21 16,-22 0-16,21 21 15,0-22-15,-21 1 0,0 0 16,0 0-16,0 0 0,0 0 0,0-1 16,0 1-16,0-21 0,0 0 15,-21 20-15,21 1 0,-21 0 16,-1 21-16,-20 0 0,21 0 16,0 0-16,-22 0 0,22 0 15,-21 0-15,21 21 0,-43 43 16,22-43-16,21 21 0,0-21 15,-1 22-15,-20 20 0,42-42 16,0 22-16,0-22 0,0 0 16,0 0-16,0 0 0,0 1 0,0 20 15,21-21-15,0-21 16,1 0-16,-1 21 0,0-21 0,0 0 16,0 0-16,0 0 0,22 0 0,-22 0 15,0 0-15,21-21 0,-20 0 0,-1 21 16,21-21-16,-21 0 15,0-1-15,1 1 0,-1-21 0,0 21 16,-21-22-16,21 22 0,-21-21 0,21 21 16,-21 0-16,0-22 0,0 1 15,0 21-15,-21 21 32,0 0-32,0 0 0,21 21 0,-21 0 15,21 0-15,-22 0 16,22 1-16,-21-1 0,21 21 0,0-21 15,0 0-15,0 1 0,0-1 16,0 0-16,0 0 0,0 0 0,0 0 16,21 1-16,1-1 15,-1-21-15,0 21 0,0-21 16,0 0-16,22 0 0,-22 0 16,0 0-16,21 0 0,-21 0 0,22 0 15,20-42-15,-42 42 0,22-22 16,-22 1-16,21 0 0,-21-21 15,1 21-15,-1-1 0,0-20 0,0 0 16,-21-1-16,0 22 0,0-21 16,21 21-16,-21-43 0,0 43 15,0 0-15,-21 21 16,0 0-16,0 0 16,0 0-16,21 21 0,-22 0 15,22 0-15,0 1 0,0-1 16,0 0-16,0 0 0,0 0 15,0 0-15,22 22 0,-22-22 0,0 0 16,0 0-16,21 0 0,-21 1 16,21-1-16,-21 0 0,21 21 15,-21-21-15,21-21 0,0 22 16,-21-1-16,22-21 0,20 42 16,-21-42-16,43 0 15,-43 0-15,0 0 0,21 0 16,-21 0-16,22 0 0,-1 0 15,-21 0-15,22-21 0,-1 21 0,-21-21 16,21 0-16,1-1 0,-1 22 16,-21-21-16,22 0 0,-1 0 0,-21-21 15,0 20-15,22 1 0,-22-21 16,-21 21-16,0 0 0,0-22 0,0 22 16,0 0-16,0-21 15,-64 20-15,43 22 16,-21 0-16,-1 0 0,1 0 15,-21 0-15,20 0 0,1 22 0,0-1 16,-1-21-16,1 21 0,0 0 0,20 0 16,-41 64-1,63-64-15,0 0 0,0 0 16,0 22-16,0-22 0,0 21 16,21-21-16,0 1 0,0-22 15,1 0-15,-1 21 0,0-21 16,21 0-16,-21 0 0,1 0 0,20 0 15,-21 0-15,21 0 0,-20-21 0,-1 21 16,21-22-16,-21 22 0,0-21 16,1 0-16,20-21 0,0-22 15,-42 43-15,21-21 16,-21 21-16,22-22 0,-22 22 16,0 0-16,0-21 0,0 20 0,0 1 15,-22 21 16,22 21-31,-21 1 0,21-1 0,0 0 16,0 0-16,-21 0 0,21 0 16,0 22-16,0-22 0,0 0 15,0 0-15,0 0 0,0 1 0,21-1 16,-21 0-16,21-21 0,1 21 16,-1-21-16,0 0 0,0 0 0,0 0 0,43 0 15,-43 0 1,0 0-16,0 0 0,0 0 0,22-21 15,-22 0-15,0 0 0,21 21 16,-20-22-16,-1 1 0,0 0 16,0-21-16,0-1 15,0-41-15,-21 63 16,0-1-16,0 1 0,0 0 0,0 42 31,-21 0-15,21 1-16,-21-1 0,21 21 15,0-21-15,0 22 0,0-1 16,0 0-16,0-21 0,0 22 16,0-22-16,0 21 15,0-21-15,0-42 63,0 0-63,0 0 0,0 0 0,21 0 15,0-1-15,-21 1 0,0 0 0,22-21 16,-1 21-16,0-22 0,0 22 16,0-21-16,0 21 0,1-1 0,20-41 15,-21 42 1,0 21-16,0 0 16,-21 21-16,0 0 0,0 0 15,0 0-15,0 1 0,0-1 16,22 21-16,-22-21 0,0 22 0,0-22 15,0 0-15,0 21 0,0-21 0,0 1 16,0-1-16,0 0 0,0 0 16,21 0-16,0-21 15,0 0 1,0 0-16,0 0 16,1 0-16,-22-21 0,21 0 0,0 0 15,0 0-15,0-1 0,0 1 16,-21 0-16,22 0 0,20-21 0,-21 20 15,0-20-15,0 21 0,1-21 16,-1 20-16,0-20 0,0 21 16,0 0-16,0 21 0,-21-21 0,0 42 31,0 0-31,0 0 0,0 0 16,0 0-16,0 22 0,0-22 0,0 21 15,0-21-15,0 1 0,0 20 16,0-21-16,0 21 0,0-20 0,0-1 15,22 0-15,-1 0 0,-21 0 16,21-21-16,-21 21 0,21-21 16,0 0-16,0 0 0,1 0 0,20 0 15,-21 0-15,0 0 0,0 0 16,22 0-16,-22-21 0,0 0 16,21 0-16,-20 0 0,-1 0 0,0-1 15,0-20-15,0 21 0,0 0 16,-21-22-16,0 1 0,0-21 15,0 41-15,0-20 0,0 21 0,0 0 16,-21 0-16,0 21 16,0 0-16,0 0 15,0 21-15,21 0 0,-22 0 16,22 21-16,0-20 0,0-1 16,0 21-16,0-21 0,0 22 0,0-22 15,0 21-15,0-21 0,0 0 16,0 1-16,0-1 0,0 0 0,22 0 15,-1 0-15,0-21 0,0 21 0,0-21 16,0 0-16,1 0 0,20 0 16,-21 0-16,0 0 0,85-21 15,-42 0 1,-43 0-16,21 0 0,-21-22 0,0 22 16,1-21-16,-1 0 0,0-1 0,0 1 15,0 0-15,0-22 16,1 1-16,-1 20 0,-21-20 0,0-1 15,21 22-15,-21 0 0,0-1 0,0 1 16,0-22-16,0 43 16,0 0-16,-21 21 15,0 0-15,21 21 0,-22-21 16,1 21-16,21 22 0,0-22 0,-21 0 16,21 21-16,-21 1 0,21-1 15,0 0-15,0 1 0,0-1 0,0 22 16,0-22-16,0 0 0,0 1 0,0-1 15,0 0-15,0 43 0,0-64 16,21 0-16,0 22 16,0-22-16,-21 0 0,22 0 0,20 0 15,-21-21-15,0 0 0,0 0 16,22 21-16,-22-21 0,21 0 16,-21 0-16,22 0 0,-1-21 0,-21 21 15,22-21-15,-22 0 0,21 21 0,0-64 16,1 22-1,-22 21-15,0-21 0,0 20 0,-21 1 16,0 0-16,0 0 0,0 0 16,0 0-16,0-1 0,-21 22 15,0 0 1,21 22-16,-21-22 16,0 21-16,21 0 0,0 21 15,-22-21-15,22 43 0,0-43 16,0 0-16,0 22 0,0-22 15,0 0-15,22 0 0,-22 0 0,21 0 16,0-21-16,0 22 0,21-22 16,-20 21-16,-1-21 15,0 0-15,0 0 0,0 0 0,0 0 0,1 0 16,-1 0-16,0 0 0,0-21 0,0-1 16,0 22-16,1-21 0,-1 0 15,0-21-15,0 21 0,-21-22 0,21 22 16,-21-21-16,21 21 0,-21-22 15,0 22-15,0-21 0,0 21 16,0-1-16,0 1 0,-21 21 16,0 0-16,0 0 0,0 0 0,0 0 15,-1 0-15,22 21 16,0 1-16,0-1 16,22-21-1,-1 21-15,0-21 0,0 0 0,0 0 16,0 0-16,1 0 0,41 0 15,-42 0-15,0 0 0,22-21 16,-22 21-16,0-21 0,0-1 16,0 22-16,-21-21 15,0 42 17,-21 1-32,0-1 0,21 0 0,-21 0 15,0 0-15,21 22 0,0-22 16,-21 21-16,21-21 0,0 0 0,0 1 15,0-1-15,0 0 0,0 0 0,0 0 16,0 0-16,0 1 0,21-22 16,0 21-16,0-21 0,0 0 15,0 0-15,1 0 16,-1 0-16,0 0 0,0-21 16,0-1-16,0 1 15,1 0-15,-1 0 0,0 0 16,0 0-16,-21-1 0,21 1 15,-21 0-15,0 0 0,0 0 0,0 0 16,0-1-16,0 1 0,-21-21 16,-21-22-16,-1 43 15,22 0-15</inkml:trace>
  <inkml:trace contextRef="#ctx0" brushRef="#br0" timeOffset="53943.93">12467 4551 0,'0'0'0,"21"0"32,0 0-32,43 0 15,42-21-15,-64 21 0,22 0 16,-22 0-16,21 0 0,-20 0 0,-1-21 15,0 21-15,1 0 0,-1 0 16,-21 0-16,0 0 0,1-22 0,-1 22 16,0 0-1,-42 0 32,0 0-47,-22 22 0,22-1 16,-21-21-16</inkml:trace>
  <inkml:trace contextRef="#ctx0" brushRef="#br0" timeOffset="55238.34">3619 6265 0,'-42'0'0,"84"0"15,-105 0-15,42 0 0,0 0 0,-1 0 16,1 0-16,0 0 16,42 0 15,0 0-16,1 0-15,-1 0 16,0 0-16,0 0 0,0 0 0,0 0 16,1 0-16,20 0 0,-21 0 15,21 0-15,-20 0 0,20 0 16,0 0-16,1 0 0,-1 0 0,85 0 16,-64 0-16,-20 0 15,20-21-15,1 21 0,84 0 16,-63 0-16,-1-21 0,1 21 15,0 0-15,-1 0 0,1-21 0,0 21 16,20 0-16,-20 0 0,21-21 16,0 21-16,0-21 0,-1 21 0,1 0 15,0 0-15,21-22 0,-21 22 16,0 0-16,21-21 0,-21 21 0,21-21 16,0 21-16,0 0 0,0-21 15,0 21-15,0 0 0,21-21 16,-21 21-16,148 0 0,-127-21 0,-21-1 15,0 22-15,21 0 0,-21 0 0,21-21 16,-21 21-16,149 0 16,147-21-1,-275 21-15,0-21 0,149 0 16,-149 21-16,0 0 0,-21 0 16,21-21-16,-21 21 0,21 0 0,-21-22 15,21 22-15,-21 0 0,0 0 0,-21-21 16,21 21-16,0 0 0,-21-21 15,127 0-15,-127 21 0,0 0 16,-22-21-16,22 21 0,-21 0 0,21-21 16,-1 21-16,-20 0 0,0-22 15,21 22-15,-22 0 0,1 0 0,0-21 16,-22 21-16,22-21 0,-22 21 16,1 0-16,42-21 15,-64 21-15,64 0 0,-64 0 16,-21 0-16,22 0 0,-22 0 15,0 0-15,0 0 0,0 0 16</inkml:trace>
  <inkml:trace contextRef="#ctx0" brushRef="#br0" timeOffset="61031.03">4741 8297 0,'0'-21'47,"-21"21"-32,0 0-15,0 0 0,0-21 0,-1 21 16,1 0-16,-21 0 0,0 0 0,-1 0 15,1 0-15,0 0 0,-1 0 16,1 0-16,0 0 0,-1 0 0,1-21 16,0 21-16,-1 0 0,22 0 15,-21 0-15,21 0 0,-1 0 0,1 0 16,0 0-16,0 0 0,0 0 16,42 0 46,0-21-62,0 21 0,0 0 16,1 0-16,20 0 0,-21 0 15,21 0-15,22 0 0,-22 0 0,22-21 16,-1 21-16,22 0 0,0 0 16,-1 0-16,-20 0 0,20 0 0,1 0 15,0 0-15,-22 0 0,22 0 0,-22 0 16,1 0-16,21 0 15,-22 0-15,1 0 0,-1 0 0,1 0 16,-22 0-16,21 0 0,-20 0 0,-1 0 16,0 0-16,1 0 0,-22 0 15,21 0-15,1 0 0,-1 0 16,-42-22 15,0 1-15,-21 21-16,0-21 0,-1 0 15,1 21-15,0-21 0,-21 0 16,21-1-16,-1 1 0,-20 0 0,21 0 16,-21 0-16,20 0 0,-20 21 15,21-22-15,-43 1 16,43 0-16,0 21 0,0-21 0,0 21 16,0 0-1,21-21-15,-22 21 16,44 0 31,-1 0-47,0 0 0,0 21 0,0-21 15,22 21-15,-22-21 0,0 0 16,21 21-16,-21 0 0,22-21 16,-22 22-16,21-22 0,-21 21 0,1-21 15,20 0-15,-21 21 0,0-21 16,0 0-16,1 0 0,20 21 15,-21-21-15,0 0 0,0 0 16,1 0-16,-1 0 16,-21 21 15,0 0-31,-21 1 16,21-1-16,-22-21 15,1 21-15,0 0 0,-21 0 16,21 0-16,-1-21 0,-20 43 15,21-22-15,-21 0 0,-1 0 0,1 0 16,0 1-16,-1-1 0,22 0 16,-21 0-16,21 0 0,-1 0 0,1 1 15,0-22-15,0 21 0,0-21 16,21 21 0,0-42 30,21 21-46,0-21 0,0-1 0,0 22 0,22-21 16,-22 0-16,21 0 0,1 0 16,-1 0-16,-21-22 0,64 1 15,-1 0 1,-62 20-16,-1 1 0,0 21 16,0-21-16,0 21 31,-42 0 47</inkml:trace>
  <inkml:trace contextRef="#ctx0" brushRef="#br0" timeOffset="65991.05">8509 7197 0,'0'0'0,"0"-21"0,0-1 0,0 1 15,0 0-15,0 0 0,0 0 16,0 0-16,0 42 31,0 0-31,-21 0 16,21 0-16,0 22 0,0-1 15,0 21-15,-21 43 16,21-63-16,0 62 0,-22-41 16,22-22-16,0 22 0,-21-22 15,0 0-15,21 1 0,-21-1 16,0 0-16,0 1 0,21-1 0,-22 43 16,1-22-1,21-42-15,0 1 0,21-22 31,-21-22-31,22 1 0,-1 0 16,-21-21-16,21 21 0,0-22 16,0 1-16</inkml:trace>
  <inkml:trace contextRef="#ctx0" brushRef="#br0" timeOffset="67531.32">9102 7176 0,'0'0'0,"21"-22"0,-21 1 0,21 21 16,-21-21-16,-21 21 31,0 21-15,-1 0-16,1 1 0,-21-1 0,21 0 16,-22 0-16,1 0 0,21 0 0,-21 1 15,-22 20-15,22-21 0,-1 0 16,1 0-16,0 22 0,-22-1 15,22-21-15,21-21 16,-22 21-16,22-21 0,0 22 16,0-22-16,0 0 15,21 21 17,0 0-17,21 0-15,0 0 0,0-21 16,-21 21-16,21 1 0,1-1 0,-1 21 15,0-21-15,0 0 0,0 1 16,0 20-16,1-21 0,-1 21 16,0-20-16,0-1 0,0 21 0,22-21 0,-22 0 15,0 1-15,21-1 16,-21 0-16,106 0 16,-84-21-16,-1 0 0,0 0 15,1 0-15,-1 0 0,0 0 0,1-21 16,-22 21-16,21-21 0,1 0 0,-1-22 15,-21 22-15,21 0 0,-20 0 16,20-22-16,-21 22 0,21-21 0,-20 21 16,-1-22-16,0 22 0,-21-21 0,0 21 15,0-22-15,0 22 16,0 0-16,0 0 0,0 0 0,0 0 0,0-1 16,-21 22-16,0 0 15,-1 0-15,1 0 16,0 0-16,0 22 0,0-1 0,0 0 15,-1 42-15,1-41 16,0-1-16,21 21 0,0-21 0,0 22 16,0-22-16,0 21 0,0-21 0,0 22 15,0-22-15,0 21 0,0-21 16,0 0-16,21 1 0,0-1 16,1 0-16,20-21 0,-21 0 0,0 0 15,22 0-15,-1 0 0,-21 0 16,21-21-16,1 0 0,-1-1 15,0 1-15,1 0 0,-22 0 0,21-21 16,1 20-16,-1 1 0,-21 0 16,0-21-16,43-1 0,-22 1 15,-21 21-15,-21 0 16,21 21-16,-21-21 0,0 42 31,0 0-31,0 0 16,0 0-16,0 0 15,0 1-15,0 20 0,0-21 0,0 0 16,0 0-16,0 1 0,0-1 16,0 0-16,0 0 0,22 0 0,-22 0 15,21 1-15,0-1 16,0 0-16,0-21 0,0 0 16,22 0-16,-22 0 0,0 0 0,43 0 15,-43-21-15,0 21 0,21-21 16,-21-1-16,22 1 0,-1-21 15,-21 21-15,22-22 0,-22 22 16,-21 0-16,21 0 0,0 0 0,0-22 16,0 22-16,1 0 0,-22 0 15,21 0-15,0 0 16,-21-1-16,0 1 16,0 42 15,0 1-16,-21-1-15,0 21 0,21-21 16,-22 0-16,22 22 0,0-22 16,0 21-16,-21 1 0,21-1 0,0 0 15,-21 22-15,21-22 0,0 0 0,0 22 16,0-22-16,0 22 0,0-22 0,0 22 16,0 41-1,0-41-15,0-1 0,21 1 0,0-1 16,-21 1-16,0-1 0,0 1 0,0 21 15,0-22-15,0-21 0,0 22 0,0-1 16,0 1-16,0-1 0,0 43 16,0-63-16,0 20 0,0-21 15,-21 1-15,0-1 0,0 0 0,0-20 16,0 20-16,21-21 0,-22 0 16,-20-21-16,0 0 15,21 0-15,-22 0 0,22-21 0,-21 0 16,21 0-16,-1 0 0,-20-22 0,21 22 15,0-21-15,-22-22 0,22 22 16,0 0-16,-21-22 0,21 1 16,21 20-16,-22-84 0,22 64 15,0-1-15,0 1 0,0-22 0,0 22 16,22-1-16,-1-21 0,21-42 16,-21 64-16,0-1 0,1 1 15,-1 21-15,0-22 0,0 22 0,0-1 16,0 1-16,-21 0 0,22 21 15,-1-22-15,0 22 0,-21 0 0,21-21 16,0 20-16,-21 1 16,0 0-1,0 0 1,0 0 0</inkml:trace>
  <inkml:trace contextRef="#ctx0" brushRef="#br0" timeOffset="68256.08">11980 7324 0,'0'0'0,"-21"0"0,21-21 0,0-1 16,0 1-16,0 0 0,0 0 16,0 0-1,21 21 1,0 0-16,1 21 16,-1 0-16,0 0 0,0 22 15,0-1-15,0-21 0,1 21 0,-1 22 16,0-22-16,0 1 0,0-1 15,0 0-15,-21 1 0,0-1 0,22 0 16,-22 1-16,0-1 0,0-21 0,0 21 16,0 1-16,0-22 0,0 0 15,0 0-15,0 0 0,0 1 0,0-44 47,0 1-47,0 0 0,0 0 16,0-21-16,0 20 0,0-20 0,0 0 15,21-1-15,-21 1 0,21 0 16,0-1-16,0-62 0,0 41 16,1 1-16,-22-1 0,21 22 0,0-1 15,0 1-15,0 0 16,0 21-16,-21-22 0,22 43 0,-22-21 16,21 0-16,0 21 15,0 0 1,-21 21-1,0 0-15,0 0 16,0 1-16,0-1 0,0 0 16,0 0-16,0 0 0,0 0 0,0 1 15</inkml:trace>
  <inkml:trace contextRef="#ctx0" brushRef="#br0" timeOffset="69819.14">13039 7768 0,'0'0'0,"21"0"0,0 0 0,21 0 15,-21-21-15,1 21 16,-22-21-16,21 21 0,-21-21 16,0 0-16,21-1 0,0 1 15,-21 0-15,0 0 0,0 0 16,0 0-16,0-1 0,0 1 0,0 0 15,0 0-15,-21 0 0,0 0 0,0 21 16,-1 0-16,1-22 0,0 22 16,0 0-16,-21 0 0,20 22 0,-20-1 15,0 0-15,21 0 0,-22 21 16,22-20-16,-21 20 0,21 0 0,-1 1 16,1-22-16,0 21 0,0 0 15,21 1-15,-21-22 0,21 21 0,0-21 16,0 22-16,0-1 15,21-21-15,0-21 0,0 21 16,0-21-16,22 0 0,-22 0 16,0 0-16,21-21 0,-20 0 0,20 21 15,0-21-15,-21 0 0,22 0 0,-22-1 16,21 1-16,-21-21 0,1 21 16,20 0-16,-21-22 0,0 1 15,0 21-15,1-22 0,-22 1 0,21-21 16,-21 20-16,0 22 15,0 0-15,0 0 0,0 0 0,-21 42 32,-1 0-32,1 0 0,21 21 15,0-20-15,-21 20 0,21-21 0,-21 21 16,21-20-16,0 20 0,0-21 16,0 21-16,0-20 0,21-1 0,0 0 15,-21 0-15,43 0 16,-22 0-16,21-21 0,-21 0 0,0 0 15,22 0-15,-22 0 0,0 0 0,21 0 16,-20-21-16,-1 21 0,21-21 16,-21 0-16,0 0 0,22 0 15,-22-22-15,0 22 0,0-21 16,0-1-16,1 1 0,-1 0 0,0-1 16,0-20-16,0-1 0,-21 1 0,0 21 15,21-22-15,-21 1 0,22 20 0,-22 1 16,0 0-16,0 20 0,0 1 15,0 0-15,0 0 0,-22 21 16,1 0-16,0 21 0,0 0 16,0 22-16,21-1 0,-21 0 15,-1 64-15,22-42 16,-21 63-16,21-64 16,0 1-16,0-1 0,0 1 0,0-22 15,0 0-15,0 22 0,0-22 0,0-21 16,0 22-16,21-22 0,-21 21 15,43-21-15,-22-21 0,21 21 16,1-21-16,-22 0 0,0 0 0,21 0 16,1-21-16,-22 0 0,21 0 15,-21 0-15,22 0 0,-22-1 0,21 1 16,-21-21-16,22 21 0,-22-22 16,0 22-16,0-21 0,-21 21 0,0-22 15,21 22-15,-21-21 16,0 21-16,0 42 31,0 0-31,0 0 0,-21 0 16,21 1-16,0-1 0,0 0 0,0 21 15,0-21-15,0 1 0,0-1 16,0 0-16,0 0 0,0 0 16,21 0-16,22 22 0,-22-43 15,-21 21-15,21-21 0,0 0 0,0 0 16,0 0-16,22 0 15,-22 0-15,0 0 0,0-21 0,0 0 16,1-1-16,-1 1 0,0 0 16,0 0-16,0 0 0,0 0 0,1-1 15,-22 1-15,21-21 0,-21 21 16,21 0-16,-21-22 16,21 22-16,-21 42 31,0 0-31,0 1 15,0-1-15,0 0 0,0 0 0,0 0 16,0 0-16,0 1 0,0-1 16,0 0-16,0 0 0,21 21 15,0-20-15,-21-1 0,22-21 0,-1 21 16,0-21-16,21 0 16,1 0-16,-1 0 0,0 0 15,-21 0-15,22 0 0,-1-21 0,-21 0 16,22 21-16,-1-22 0,0 1 15,-21 0-15,22 0 0,-22 0 0,0 0 16,21-22-16,-20 22 0,-1-42 16,-21 20-16,0 22 0,0-21 15,0 21-15,0-1 0,0 1 0,0 0 16,0 0-16,-21 21 0,-1 0 16,1 0-16,0 21 15,0 0-15,21 0 0,-21 1 0,21-1 16,-21 21-16,21-21 0,0 0 15,0 22-15,0-22 0,0 21 16,0-21-16,21 1 0,0-1 16,0 0-16,0 0 0,0 0 15,1-21-15,-1 0 0,0 0 16,0 0-16,0 0 0,0 0 16,1 0-16,-1-21 0,0 0 15,-21 0-15,21 21 0,0-43 16,0 22-16</inkml:trace>
  <inkml:trace contextRef="#ctx0" brushRef="#br0" timeOffset="70421.53">16912 7514 0,'0'0'0,"0"-21"0,0 0 15,0 0-15,0 0 0,0-1 16,0 1-16,0 0 0,0-21 0,0 21 16,0-1-16,0 1 0,0 0 0,0-21 15,0 21-15,0-1 16,0 44 15,0 20-31,0-21 0,0 21 16,0 22-16,0-22 0,0 22 0,0-1 15,0 22-15,0-22 0,0 22 16,0 0-16,0-1 0,0-20 0,0 21 16,0-1-16,0 1 0,-21 63 15,0-84-15,0-1 0,-1 1 16,22-1-16,-21 1 0,0-22 16,0 21-16,0-20 0,0-1 0,-1 0 0,1 1 15,21 20-15,0-42 16,0 1-16,0-1 0,0 0 0,0-42 47,0-22-47,0 22 0,0 0 15,21-21-15,-21-1 0,22 1 0,-22 0 16,0-1-16,21-20 0,0 21 0,-21-22 16,21 1-16,-21-1 0</inkml:trace>
  <inkml:trace contextRef="#ctx0" brushRef="#br0" timeOffset="70762.33">16785 7747 0,'0'0'0,"-21"-42"0,21-1 0,0 1 16,0 21-16,0-21 0,0 20 15,0-20-15,0 21 0,21-64 16,-21 64-16,21-21 16,0 21-16,1-1 0,-1 1 15,21 0-15,-21 0 0,22 21 0,-22-21 16,21 21-16,-21 0 0,22 0 15,-1 0-15,-21 0 0,0 21 0,22-21 16,-22 42-16,0-21 0,0 1 16,0 20-16,-21 0 0,21 22 15,-21 42-15,-21-85 16,0 0-16,-21 0 0,21 0 16,-1 0-16,-20 1 0,21-22 0,-21 21 15,-22-21 1,43 0-16,0 0 15,0 0-15,21-21 32,21-1-17,0 22-15,0 0 0</inkml:trace>
  <inkml:trace contextRef="#ctx0" brushRef="#br0" timeOffset="71988.48">17886 7366 0,'0'0'0,"0"-21"0,0 0 0,21 0 16,-21-1-16,0 1 0,0 0 16,0 0-16,0 0 0,0 0 15,0-1-15,-21 22 0,0 0 16,-1 0-16,1 0 0,0 0 15,0 22-15,0 20 0,-22-21 0,22 21 16,0-20-16,0 20 0,0 0 16,0 1-16,-1-1 0,-20 0 0,42 1 15,-21-22-15,21 21 0,-21-21 0,21 43 16,0-43-16,0 0 16,0 0-16,21-21 15,0 0-15,0 0 0,0 0 16,1 0-16,-1 0 0,-21-21 15,42 21-15,-42-21 0,21 0 0,0 21 16,1-21-16,-1-22 0,0 22 0,0 0 16,0-85-1,0 64-15,-21-22 16,0 43-16,22 0 0,-22 0 0,0 0 16,0 42 15,0 21-31,0-21 15,0 0-15,0 22 0,0-22 0,0 0 16,-22 21-16,22-20 0,0 20 16,0-21-16,0 0 0,0 0 0,0 1 15,0-1-15,22-21 0,-22 21 0,21 0 16,0-21-16,0 0 16,0 0-16,0 0 0,1 0 15,-1 0-15,0 0 0,0-21 16,0 0-16,0 21 0,1-21 15,-1-1-15,0 1 0,0 0 0,0-21 16,-21 21-16,21-22 0,-21 22 16,22 0-16,-22 0 0,0 0 15,0-1-15,0 1 0,21 21 0,-21-21 16,0 42 0,0 0-1,0 1-15,-21-1 0,21 21 16,0-21-16,0 0 0,-22 22 15,22-22-15,-21 21 0,21 1 16,0-22-16,0 0 0,0 0 0,0 0 16,0 0-16,0 1 15,21-22-15,1 21 0,-1-21 16,0 0-16,0 0 0,0 0 16,0 0-16,1 0 15,20-21-15,-21 21 0,0-22 0,22 1 16,-22 0-16,0 0 0,21 0 0,-21 0 15,1-1-15,-1-20 0,0 21 16,0-21-16,0 20 0,0-20 0,-21 0 16,0 21-16,0-22 15,0 1 1,-21 42 0,0 0-16,21 21 31,21-21-16,0 0 1,1 0-16,-1 0 0,0 21 16,0-21-1,-21 21-15,21-21 0,-21 22 0,0-1 16,0 0-16,0 0 16,0 0-16,0 0 0,0 1 0,0-1 15,0 0-15,0 0 0,0 0 0,0 0 16,0 1-16,0-1 0,0 0 15,0 0-15,0 0 0,21-21 16,1 21-16,-1-21 16,0 0-1,0 0-15,0 0 0,0 0 16,1 0-16,-1 0 0,0 0 16,0-21-16,0 0 15,0 21-15,-21-21 0,0 0 16,22 0-16,-22-1 0,21 1 0,-21 0 0,0-21 15,0 21-15,0-1 0,0-20 16,0 0-16,0 21 0,0-22 0,0 22 16</inkml:trace>
  <inkml:trace contextRef="#ctx0" brushRef="#br0" timeOffset="72454.22">18267 6837 0,'-21'0'0,"42"0"0,-64 0 0,22 0 16,21 21-1,0 0-15,0 0 16,0 1-16,21-22 16,-21 21-16,22-21 15,-1 0-15,0 0 0,0 0 0,0 0 16,0 0-16,1 0 0,-1 0 0,0 0 16,0 0-16,0-21 15,-21-1-15,0 1 0,0 0 16,0 0-16,0 0 15,0 0-15,0-1 0,-21 22 16,0 0 0,0 0-16,0 0 15,21 22 1,-22-22-16,22 21 16,0 0-16,-21 0 15,21 0-15,-21-21 16,0 21-16,0 1 0,0-22 15</inkml:trace>
  <inkml:trace contextRef="#ctx0" brushRef="#br0" timeOffset="78998.49">7451 7239 0,'0'21'31,"-22"-21"0,1 21-31,0-21 0,0 0 16,0 0-16,0 0 0,-1 0 16,1 0-16,0 0 15,0 0-15,0 0 0,0 0 0,21-21 16,-22 0-16,1 21 0,0-21 0,21 0 16,0 0-16,-21-1 0,0 1 15,21-21-15,-21 21 0,21 0 16,0-1-16,0-20 0,0 0 15,0-1-15,0 22 0,0 0 16,21 0-16,0 0 0,21 0 0,-21-1 16,43 1-16,-22 0 0,1 0 15,20 0-15,1 21 0,41 0 16,-41 0-16,-1 0 0,-20 0 16,20 0-16,-20 21 0,-1 0 15,-21 0-15,0 0 0,0 22 0,-21-1 16,-42 85-1,-21 0-15,20-63 0,1 20 16,-64 43-16,64-63 16,-22-1-16,22-20 0,0 20 0,-1-21 15,22 1-15,-21-1 0,-1 43 16,1-22 0,42-42-16,0 1 0,0-1 0,0 21 15,0-21-15,0 0 16,21-21-16,0 0 15,1 0 1,-1 0-16</inkml:trace>
  <inkml:trace contextRef="#ctx0" brushRef="#br0" timeOffset="80315.17">7366 8573 0,'0'21'0,"0"-42"0,0 63 15,0-63 32,21 21-47,0-21 0,0-1 16,-21 1-1,0 0-15,0 0 16,0 0-16,-21 21 16,0 0-16,0 0 0,0 0 0,0 0 15,-1 0 1,1 21-16,21 0 15,-21-21-15,21 21 0,0 0 16,0 1-16,0-1 16,0 0-16,0 0 0,0 0 15,21-21-15,0 21 0,1-21 16,-1 0-16,0 0 0,0 0 16,0 0-16,0-21 15,1 21-15,-22-21 16,0 0-16,0 0 0,0 0 15,0-1-15,0 1 16,0 0-16,-22 21 0,1 0 16,0-21-16,0 21 0,0 0 0,0 0 15,-1 0-15,-20 21 16,21 0-16,21 0 16,0 1-16,-21-1 0,0 0 15,21 0-15,0 21 0,0-20 16,0-1-16,0 0 0,0 0 15,0 0-15,21 0 0,0-21 16,0 0-16,0 0 0,0 0 16,1 0-16,-1 0 0,0 0 15,0 0-15,-21-21 0,21 0 0,0 21 16,-21-21-16,22 21 0,-22-42 16,0 20-16,0 1 0,0 0 15,0 0-15,-22 0 16,1 0-16,0-1 0,0 1 15,0 21-15,0 0 0,-1 0 16,1 0-16,21 21 0,0 1 16,-21-22-16,21 21 0,-21 0 15,21 0-15,0 0 0,0 0 0,0 1 16,0-1-16,0 0 0,0 0 16,0 0-16,21-21 15,0 0-15,0 0 0,1 0 16,-1 0-16,0-21 15,0 21-15,-21-21 16,21 0-16,-21 0 0,0-1 16,0 1-16,0 0 15,0 0-15,0 0 0,-21 21 16,0-21-16,0-1 0,0 22 16,-1 0-1,22 22-15,-21-1 0,0-21 16,21 21-16,-21 0 0,21 0 0,0 0 15,0 1-15,0-1 0,0 0 16,0 0-16,0 0 0,0 0 16,21-21-16,0 0 0,0 0 15,1 0-15,-1 0 16,0 0-16,0 0 0,-21-21 16,0 0-16,21 21 0,-21-21 15,0 0-15,21 0 0,-21-1 16,0 1-16,0 0 0,0 0 15,-21 0-15,0 0 0,0 21 16,21-22-16,-21 22 16,0 0-16,-1 0 15,22 22-15,0-1 0,-21 0 16,21 0-16,0 21 16,0-20-16,0-1 0,0 0 15,0 0 16,21-21-31,-21-21 47,0 0-31,0 0 0,0-1-1,0 1-15,0 0 0</inkml:trace>
  <inkml:trace contextRef="#ctx0" brushRef="#br0" timeOffset="82876.12">21061 7303 0,'0'0'0,"21"0"0,0 0 16,0 21-16,0-21 31,-42 0 16,0-21-47,0 21 16,0-22-16,-22 22 0,22-21 0,-21 21 15,-22-42-15,-20 21 16,41 0-16,22-1 0,-21 1 16,21 0-16,0 0 0,-22 0 0,22-22 15,0 22-15,21 0 0,0-21 16,0-1-16,0 1 0,0 0 15,0-1-15,0 1 0,21-21 0,21 20 0,-20-20 16,20-1-16,0 1 0,1 20 16,-1 1-16,0 0 0,22-1 15,-22 1-15,22 21 0,84-21 16,-106 42-16,0 0 16,1 0-16,-1 0 0,0 0 0,-20 0 15,-1 21-15,0 0 0,-21 21 16,0-21-16,0 22 0,-21-1 0,-22 22 15,1-22-15,-148 148 16,126-126-16,-21-1 0,22 1 0,-22-1 16,22 1-16,-1-1 0,1 1 15,-22 63-15,43-64 0,-1 22 16,43-43-16,0 1 16,0-1-16,0-21 0,22 22 15,-1-22-15,0 0 0,21 0 0,-21-21 16,22 21-16,63-21 15,-64 0-15,21 0 0,-20 0 0,-1 0 16,22-21-16,20-21 0,-41 21 16,-1-1-16,0 1 0,1-21 0,-22 21 15,0-22-15,21 22 0,-21-21 16,1-43-16,-22 64 16,0-21-16,0 21 0,0-1 0,0 1 15,-22 21-15,1 0 16,0 0-16,0 21 0,0 1 15,-22 41-15,1 22 16,21-43-16,0 22 0,0-22 0,-1 21 16,1-20-16,21 20 0,0-20 15,0 20-15,-21 1 0,21-1 0,0-21 16,0 22-16,-21-22 0,21 22 0,0-22 16,0 0-16,0 1 0,0-22 15,0 21-15,0-21 0,0 22 0,0-22 16,0 0-16,21-21 31,-21-21-31,21 0 16,-21-22-16,43-20 15</inkml:trace>
  <inkml:trace contextRef="#ctx0" brushRef="#br0" timeOffset="83490.78">23199 6498 0,'0'-21'16,"0"42"-16,0-63 0,0 0 0,0 20 15,0 1-15,0 0 0,0-21 0,0 21 16,0-1-16,0 1 0,0 64 31,0-22-15,0 21-16,0 22 0,-22-22 15,1 21-15,0 22 0,21-21 16,0-1-16,-21 1 0,21-1 0,-21 1 0,21-1 16,-21 1-16,21-1 0,0 1 15,0-22-15,-22 0 0,22 1 16,-21-1-16,21 0 0,-21-21 0,21 22 16,0-22-16,-21 0 0,0 0 15,21 0-15,0-42 31,0 0-31,0 0 0,21 0 16,0-22-16,0 1 0,0 0 16,1-1-16</inkml:trace>
  <inkml:trace contextRef="#ctx0" brushRef="#br0" timeOffset="84746.68">23622 6604 0,'0'0'0,"63"-21"0,-20-21 0,-22 20 16,21 1-16,-21 0 0,1 0 0,-1 21 15,-42 21 1,-1 0-16,-20 0 16,21 1-16,-21-1 0,-1 0 0,1 0 15,-22 0-15,22 0 0,0 1 0,-1-1 16,1 0-16,0 0 0,-1-21 16,22 21-16,-21 0 0,21-21 0,0 0 15,21 22-15,-22-22 0,1 0 16,21 21-16,-21 0 15,21 0 1,0 0-16,0 0 16,0 1-16,0-1 0,0 0 15,0 0-15,0 0 0,0 0 0,42 22 16,-20-22-16,-1 21 16,0-21-16,21 1 0,-21-1 0,22 0 15,-22 0-15,64 21 0,-1-20 16,-41-1-16,-1-21 15,0 0-15,22 0 0,-22 0 0,0 0 16,1 0-16,-1 0 0,0 0 16,1 0-16,-1 0 0,0-21 0,-20-1 15,20 22-15,-21-21 0,0 0 16,0 0-16,22-43 16,-43 22-16,0 21 0,0 0 0,0-22 15,0 22-15,0 0 0,0-42 16,-21 20-1,-1 43-15,1 0 0,0 0 0,0 0 16,0 21-16,-22 1 0,22-1 16,0 0-16,0 21 0,0 1 0,0-22 15,21 21-15,-22 0 0,22-20 16,0 62-16,0-63 16,22 1-16,-1 20 0,0-21 0,0-21 15,43 42-15,-43-42 0,21 0 16,-21 0-16,0 0 0,22 0 15,-22 0-15,21 0 0,1-21 0,-22 0 16,21 0-16,-21 0 0,43-22 16,-43 1-16,0 21 0,0 0 15,0-22-15,1 22 0,-22 0 16,0 0-16,21 0 0,-21 0 0,21-1 0,-21 44 47,0-1-47,0 0 0,0 0 15,0 0-15,0 22 0,0-22 16,0 0-16,42 64 16,1-43-16,20-21 15,1 0 1,-43-21-16,21 0 0,-21 0 16,0 0-16,22-21 0,-22 21 0,0-21 15,21 0-15,-20 0 0,-1-1 16,0 1-16,0 0 0,0-21 15,-21 21-15,0-1 0,21-20 0,-21 21 0,22 0 16,-22 0-16,0-1 0,0 1 16,0 0-16,0 42 31,0 0-31,0 1 0,0-1 0,0 0 16,0 21-16,0 43 15,0-43-15,0 1 0,0 20 0,-22-21 16,22 1-16,-21 20 0,21-20 0,-21 20 15,21-21-15,0 22 0,-21 42 16,21-43-16,-21 1 0,21-22 16,0 22-16,0-1 0,0 1 0,0-1 15,0 1-15,0-22 16,21 21-16,0 1 0,-21-22 0,21 22 16,0 84-16,-21-106 15,22 43-15,-22-64 0,0 0 16,0 22-16,0-22 15,0 0-15,-22-21 0,1 0 0,0 0 16,0-21-16,0 0 0,0-1 16,-1 1-16,-20-21 0,21 21 0,0-22 15,0 1-15,-22-64 16,22 64-16,21-22 0,0 22 0,0-21 16,0-1-16,0 1 0,0-1 15,21 1-15,0-1 0,22 1 0,-22 20 16,0-20-16,21-1 0,1-20 15,-1 41-15,22-41 16,-22 41-16,-21 1 0,21 0 0,1-1 16,-22 1-16,21 0 0</inkml:trace>
  <inkml:trace contextRef="#ctx0" brushRef="#br0" timeOffset="85286.77">25929 6541 0,'21'0'0,"-42"0"0,42-22 16,-21 1-16,21-21 0,-21 21 0,22 0 15,-22-1-15,21 1 0,0 0 16,0 21-16,0 0 0,0 0 0,1 21 15,-1 0-15,0 1 0,0 20 16,0 0-16,0 1 0,1-1 0,-22 21 16,21-20-16,-21 20 0,21-20 0,-21 20 15,0-21-15,0 1 0,0 20 0,0-20 16,0-1-16,0 0 16,0 1-16,0 20 0,0-42 15,0 0-15,0 1 0,0-44 31,0 1-15,0 0-16,0-21 0,0 21 0,0-22 16,0 1-16,21 0 0,-21-1 15,21 1-15,0 0 0,43-64 16,-43 42-16,21 1 0,-20-1 16,20 1-16,0 20 0,-21-20 15,22 21-15,-22-1 0,0 1 0,0 0 16,0 20-16,1 1 0,-1 0 15,0 21-15,0 0 16,0 0 0,-21 21-16,0 0 0,21 1 15,-21-1-15,0 0 0,22 21 0,-22 22 16,0-22-16,0 0 16,0-20-16</inkml:trace>
  <inkml:trace contextRef="#ctx0" brushRef="#br0" timeOffset="86756.75">27241 7006 0,'0'0'0,"22"0"0,-1 0 0,0 0 15,0 0-15,0 0 0,0 0 16,-21-21-16,22 21 0,-22-21 16,21 0-16,-21 0 0,0-1 0,0-20 15,0 21-15,0-21 0,0 20 16,0-20-16,0 21 0,0-21 0,-21-1 15,-22 22 1,1 21-16,21 0 0,-22 21 16,22 22-16,-21-22 0,0 21 0,-1 0 15,1 1-15,0-1 0,-1 0 16,-20 43-16,42-43 16,-1 1-16,22-1 0,-21-21 0,21 22 15,0-22-15,0 21 0,0-21 0,21 0 16,1 1-16,-1-22 0,0 0 15,0 0-15,0 0 0,0 0 0,1 0 16,20 0-16,-21-22 0,21 22 16,-20-21-16,-1 0 0,21-21 0,-21 21 15,22-1-15,-22-20 0,0 21 0,0-21 16,0-1-16,0 1 0,1 21 16,-22-22-16,0 22 0,0-21 15,0 21-15,-22 42 31,22 0-31,-21 0 0,0 22 16,0-22-16,21 0 0,0 21 0,-21-21 16,21 22-16,0 41 15,0-62-15,0-1 0,0 0 16,21 0-16,0 0 0,0 0 0,0-21 16,1 0-16,20 0 0,-21 0 15,0 0-15,64-21 0,-64 0 16,21 0-16,1 0 0,-22 0 15,21-22-15,1 22 0,-22-21 16,21-1-16,-21 1 0,22 0 0,-22-1 0,0-20 16,21 21-16,-21-22 15,22-126-15,-22 126 16,-21 22-16,21-22 0,-21 22 0,0 21 16,0-22-16,0 22 0,-21-21 15,-21 42 1,20 0-16,1 21 0,0 0 0,0 0 15,0 1-15,0 20 0,-1 0 0,1 1 16,0 20-16,21-21 0,-21 1 0,0 63 16,21-43-16,0-21 15,-21 1-15,21-1 0,-22 0 16,22 1-16,0-1 0,0 0 0,0 1 16,0-1-16,0-21 0,0 22 15,22-22-15,-1 0 0,0 0 0,21 43 16,-21-64-16,1 0 15,-1 0-15,0 0 0,0 0 16,0 0-16,22 0 0,-22-22 0,21 1 16,-21 0-16,85-64 15,-42 43-15,-43 0 16,0 21-16,0-1 0,0 1 0,-21 0 16,0 0-16,0 42 31,-21 0-16,0 0-15,21 1 0,0-1 0,-21 0 16,21 0-16,-21 0 0,21 0 16,0 22-16,0-22 0,0 0 15,0 0-15,21-21 16,0 21-16,0-21 16,0 0-16,0 0 0,1 0 0,-1 0 15,0-21-15,0 21 0,0-21 16,0 0-16,1 0 0,-1 0 0,0-1 15,0 1-15,0 0 0,0 0 16,1 0-16,-22 0 0,21-1 0,0 1 16,-21 0-16,0 0 15,0 42 17,0 0-32,0 0 0,-21-21 0,0 22 15,21 20-15,0 0 16,0-21-16,0 1 0,0-1 0,0 0 15,0 0-15,0 0 0,0 0 16,21-21 0,0 0-16,0 0 0,0 0 0,0 0 15,1 0-15,-1 0 0,0 0 0,0-21 16,21 21-16,-20-21 0,-1 0 16,0 0-16,0 0 0,21-1 15,-20-20-15,-1 21 0,0 0 0,0-22 16,0 22-16,-21 0 0,0 0 15,0-21-15,0 20 0,-21 22 16,0 0 0,0 0-16,0 0 0,-22 22 15,22-1-15,0 0 0,0 0 0,21 0 16,-21 0-16,21 1 16,0-1-16,0 0 0,0 21 15,0-21-15,21 22 16,0-22-16,0 0 15,0-21-15,0 0 0,1 0 16,-1 0-16,0 0 0,0 0 0,0 0 16,22 0-16,-22 0 0,0-21 15,0 21-15</inkml:trace>
  <inkml:trace contextRef="#ctx0" brushRef="#br0" timeOffset="87091.01">29824 6816 0,'0'0'16,"0"-21"-16,0-1 0,21 22 16,-21 22-1,0-1 1,0 0-16,0 21 0,0-21 0,0 22 16,0-1-16,0 0 0,0 22 15,0-22-15,21 22 0,0-1 0,-21 1 16,21-1-16,-21 1 0,22-1 0,-22 1 15,0-22-15,0 22 0,0-22 16,0 0-16,0 22 0,0-22 0,0 0 16,-22-20-16,1 20 0,21 0 0,0-21 15,-21 1-15,21-1 0,-21 0 16,21 0-16,0-42 47,0 0-47,21 0 0,-21-1 0,21 1 15,0-21-15,-21 0 0,22-1 0</inkml:trace>
  <inkml:trace contextRef="#ctx0" brushRef="#br0" timeOffset="87418.8">29993 7197 0,'-21'-43'0,"42"86"0,-63-128 16,21 43-16,-1-1 15,1 1-15,21 21 0,-21-43 0,21 43 16,0 0-16,0 0 0,0 0 15,21 0-15,0-1 16,22 22-16,-22 0 0,21 0 0,1 0 16,-1 0-16,0 0 0,1 0 15,-1 22-15,-21-1 0,21-21 0,-20 21 16,20 21-16,-42-21 0,0 1 16,0-1-16,0 0 0,-21 0 15,0 0-15,-1 0 0,1 1 16,-21-22-16,21 21 0,0-21 15,-22 21-15,22-21 0,-21 21 16,21-21-16,-1 0 0,1 21 0,0-21 16,21 21-1,21-21 1,0 0 0,1 0-16,-1 0 0,0 0 0</inkml:trace>
  <inkml:trace contextRef="#ctx0" brushRef="#br0" timeOffset="88358.38">30692 6858 0,'0'0'0,"0"-21"16,0 0-16,0 0 0,0-22 16,-22 43-1,1-21-15,0 21 0,0 0 16,0 0-16,0 0 0,-1 21 15,1-21-15,0 21 0,0 1 0,0-1 16,21 0-16,-21 0 0,-1 0 16,22 0-16,-21 1 0,21-1 0,0 0 15,0 0-15,0 0 0,0 0 16,0 1-16,21-1 16,1-21-16,-1 0 0,0 0 15,0 0-15,0 0 16,0 0-16,1 0 0,-1-21 15,0 21-15,-21-22 0,21 22 0,0-21 16,0 0-16,1 0 0,-1 0 16,21-22-16,-21 1 15,0 21-15,1 21 16,-22 21 0,0 0-1,0 0-15,0 1 0,0-1 16,0 0-16,0 0 15,0 21-15,0-20 16,0-1-16,21-21 16,-21 21-16,21-21 0,0 0 15,0 0-15,0 0 16,1 0-16,-1 0 16,0-21-16,0 0 0,0-1 15,0 1-15,-21 0 0,22 21 0,20-63 16,-21 41-1,0 1-15,-21 0 0,21 21 0,-21 21 32,0 0-17,0 1-15,0-1 16,-21-21-16,21 21 16,-21 0-16,21 0 0,0 0 15,0 1-15,0-1 0,0 0 16,0 0-1,21 0-15,0-21 16,1 0-16,-1 0 16,0 0-16,0 0 0,0 0 0,22 0 15,-22 0-15,0-21 0,0 21 16,43-42-16,-43 42 0,0-21 16,0-1-16,21 1 15,-42 0-15,22 0 0,-1 0 0,0 0 0,-21-1 16,0 1-1,21 21-15,0 0 16,-21 21 15,0 1-31,21-1 32,1-21-32,-1 0 0,0 0 15,0 0 1,0 0-16,-21-21 31,0-1-15</inkml:trace>
  <inkml:trace contextRef="#ctx0" brushRef="#br0" timeOffset="88574.14">31200 6498 0,'-22'0'16,"44"0"-16,-65 0 0,22 0 31,0 0 16</inkml:trace>
  <inkml:trace contextRef="#ctx0" brushRef="#br0" timeOffset="138242.29">3895 10943 0,'0'0'0,"0"-21"0,0 0 15,0 0-15,0 0 16,0-1-16,0 1 0,0 0 15,0 42 17,0 0-32,0 1 0,-22-1 15,22 0-15,0 0 0,0 21 16,0-20-16,0 20 0,0 0 0,0-21 16,0 64-16,0-64 0,0 0 15,0 22-15,0-22 16,0 0-16,0 21 15,0-20-15,-21-22 0,0-22 32,21 1-32,-21 0 0</inkml:trace>
  <inkml:trace contextRef="#ctx0" brushRef="#br0" timeOffset="138659.34">3895 10393 0,'-22'21'0,"22"0"16,0 0-16,-21 1 0,21-1 16,-21 0-16,21 0 0,0 0 15,0 0-15,0 1 0,0-1 16,21-21-1,0 0-15,1 0 16,-1 0-16,0-21 0,0-1 16,0 1-16,-21 0 15,21-21-15,-21 21 0,0-1 0,0 1 16,0 0-16,0 0 0,0 0 16,-21 0-16,0-1 0,0 22 15,0-21-15,0 21 0,-1 0 16,1 0-16,0 0 0,0 21 0,0 1 15,0-1-15,21 0 16,-22 21-16,22-21 0,0 1 0,0-1 16,0 0-16,0 21 0,0-21 15,0 1-15,0-1 0,0 0 0,22 0 16,-1 0-16,0 0 0,0 1 0,-21-1 16</inkml:trace>
  <inkml:trace contextRef="#ctx0" brushRef="#br0" timeOffset="139227.03">4233 10922 0,'0'21'46,"0"0"-46,0 1 0,0-1 16,0 0-16,0 0 0,0 21 16,0-20-16,0-1 0,0 0 15,0 0-15,0 21 0,0-20 16,0 20-16,0-21 0,0 0 16,0 22-16,0-22 15,0-42 16,0-1-31,0 1 16,0 0-16,0 0 0,0-21 16,0 20-16,0-20 0,21-21 15,22-22 1,-1 64-16,-21-22 0,43 1 16,-22 21-16,0 0 0,1 0 0,-22 21 15,21 0-15,1 0 0,-22 0 16,0 0-16,0 21 0,0 0 0,0 0 15,1 0-15,-22 0 0,21 1 0,-21-1 16,0 0-16,0 21 0,0-21 16,0 1-16,0 20 0,0-21 0,0 0 15,0 0-15,-21 1 0,21 20 0,-22-42 16,22 21-16,0 0 0,0 0 16,0 1-16,-21-22 0,21 21 15,21-42 32,-21-1-47,22 1 0</inkml:trace>
  <inkml:trace contextRef="#ctx0" brushRef="#br0" timeOffset="139578.78">5080 10880 0,'0'21'47,"0"0"-47,0 0 0,0 0 0,0 22 16,0-1-16,0 43 0,0-43 16,0 64-16,0-64 0,0 22 15,0-1-15,0 1 0,21-22 16,-21 22-16,0-1 0,0 1 0,0-22 15,0 21-15,0 1 0,0-1 16,0 1-16,0-1 0,0-20 0,0 20 16,-21-20-16,21 20 0,-21-21 0,21 1 15,0-1-15,-21-21 0,21 22 16,-22-22-16,22 0 0,0 0 0,0 0 16,0-42-1,0 0 1,0 0-16,0 0 0,0-1 0,22-20 15</inkml:trace>
  <inkml:trace contextRef="#ctx0" brushRef="#br0" timeOffset="139967.56">5207 11218 0,'0'-21'0,"0"42"0,0-63 0,0 21 16,-21-21-16,0 20 0,21 1 15,0 0-15,0 0 0,0 0 16,0 0-16,0-1 16,21 1-16,0 0 0,0 0 15,0 21-15,0-21 0,22 21 16,-22 0-16,0 0 16,21 0-16,-20 0 0,-1 21 0,21 0 0,-21-21 15,0 21-15,1 0 0,-1 1 16,-21 20-16,0-21 0,0 21 0,0-20 15,0 20-15,-21-21 0,-1 21 0,1-20 16,-21 20-16,21-21 0,-22 0 16,22 0-16,-21 22 0,21-22 0,0-21 15,-22 21-15,22 0 0,21 0 16,-42 1-16,63-22 47,0-22-32,-21 1-15,21 21 0,0-21 0</inkml:trace>
  <inkml:trace contextRef="#ctx0" brushRef="#br0" timeOffset="140791.07">5821 10922 0,'0'0'16,"0"-21"-16,0 0 15,0 42 17,0 0-32,-21 0 15,21 22-15,0-22 0,0 0 0,0 21 16,0-21-16,0 22 0,0-1 16,0-21-16,0 22 0,0-22 0,21 85 31,0-106-31,-21 42 15,21-42-15,0 0 0,0 0 0,1 0 16,-1 0-16,-21-21 0,21 0 16,0-1-16,0 1 0,0 0 0,-21 0 15,22-21-15,-1-1 0,-21 22 16,21-21-16,-21-1 0,21 1 0,0 0 16,-21 21-16,0-22 0,0 1 0,21 21 15,-21 0-15,22-1 0,-22 1 16,0 42-1,0 1 1,0-1-16,0 0 0,-22 0 16,22 21-16,-21-20 0,21 20 15,0 0-15,0 1 0,0-22 0,0 21 16,0-21-16,0 22 0,0-22 0,0 21 16,21-21-16,1 0 0,41 43 15,-42-64-15,0 0 16,22 21-16,-22-21 0,21 0 0,-21 0 15,22 0-15,-22 0 0,0-21 16,21 0-16,-20 0 0,-1-1 16,0 1-16,21-63 0,-21 41 0,1 1 15,-1 0-15,21-64 16,-42 63-16,0-20 0,21 21 16,-21-22-16,21 1 0,-21 20 0,22-20 15,-22 20-15,0 1 0,21 0 0,-21-1 16,21 1-16,-21 21 0,0 0 15,-21 21 1,0 21-16,-1 0 0,22 0 16,0 22-16,-21-1 0,21 0 15,-21 1-15,21-1 0,0 0 0,0 22 16,0-22-16,0 64 0,0-64 16,0 1-16,0-1 0,0 0 15,0 64-15,0-85 0,0 22 16,0-1-16,21 0 15,0-21-15,-21 1 0,22-1 0,-1-21 16,0 0-16,0 0 0,0 0 16,0 0-16,1 0 0,-1 0 15,0-21-15,0-1 0,0 1 0,0 0 16,-21 0-16,22 0 0,-1-22 0,0 22 16,0 0-16</inkml:trace>
  <inkml:trace contextRef="#ctx0" brushRef="#br0" timeOffset="141094.91">6689 10816 0,'63'0'16,"-21"0"-1,-20 0-15,20 0 0,-21 0 0,21 0 16,1 0-16,-22 0 0,21-21 16,1 21-16,-22-21 0,21 21 0,0-21 15,-20 0-15,-1 21 0,21-22 16,-21 22-16,0 0 0,-21-21 0,22 21 16,-1 0-16,-42 0 46,-1 0-46,1 0 16</inkml:trace>
  <inkml:trace contextRef="#ctx0" brushRef="#br0" timeOffset="141690.45">3958 11769 0,'0'0'0,"-21"0"0,0 0 0,0 0 0,-1 0 15,1 0-15,42 0 32,1 0-17,20 0-15,-21 0 0,21 0 16,22 0-16,-22 0 0,106 0 15,22 0-15,-86 0 0,22 0 16,0 0-16,0 0 0,0 0 16,21 0-16,-21 0 0,-1 0 0,1 0 15,21-21-15,85 21 16,-106 0-16,-22 0 0,107-22 16,-85 22-16,-22 0 0,-20 0 15,21-21-15,-1 21 0,-20-21 0,-1 21 16,-20 0-16,-1-21 0,0 21 0,1 0 15,-22 0-15,0-21 0,0 21 16,0 0-16,0 0 0,-42 0 47,0 0-31,0 0-16,0 0 0,0 0 15,-1 21-15,1-21 16</inkml:trace>
  <inkml:trace contextRef="#ctx0" brushRef="#br0" timeOffset="141810.38">7006 11790 0,'21'0'31,"0"0"-31,1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2:42:06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3344 0,'-21'0'47</inkml:trace>
  <inkml:trace contextRef="#ctx0" brushRef="#br0" timeOffset="2858.27">3450 677 0,'0'-21'0,"0"42"0,21-63 0,-21 21 15,21 0-15,-21 0 0,0-1 16,0 1-16,22 0 16,-22 0-16,0 42 62,0 0-62,0 22 0,-22-1 0,22 0 16,0 1-16,0 20 0,-21 1 15,21-1-15,-21 1 0,21-1 0,-21 1 16,0-1-16,0 1 0,-1 63 16,1-64-16,0-21 15,0 22-15,0-1 0,0-20 16,21-1-16,0 22 0,-22-43 0,22 21 16,0-21-16,-21 22 0,21-22 15,0 0-15,0-42 31,0 0-31,0-1 16,0 1-16</inkml:trace>
  <inkml:trace contextRef="#ctx0" brushRef="#br0" timeOffset="3337.36">3175 635 0,'0'0'0,"-21"-21"0,0 0 0,21 0 15,-22-1-15,22 1 0,0 0 16,0 0-16,0 0 15,22 21-15,-1-21 0,0-1 16,21 1-16,-21 0 0,64 0 16,-43 0-16,22 21 15,-22 0-15,1-21 0,62 21 16,-62 0-16,20 0 0,-20 0 0,-1 21 16,-21 0-16,21 21 0,-20-21 15,-1 64-15,-21-43 0,0 1 16,0 20-16,-21-20 0,-22 62 15,22-41-15,-21-22 16,-1 1-16,1-1 0,21 0 0,-21 1 16,-1-1-16,1-21 15,0 43-15,-1-43 0,22 0 16,0-21-16,0 42 0,0-42 16,21 21-16</inkml:trace>
  <inkml:trace contextRef="#ctx0" brushRef="#br0" timeOffset="3929.12">3979 1355 0,'21'-43'32,"-21"22"-32,0 0 15,0 0-15,-21 21 16,0 0-1,0 0-15,21 21 16,-21 0-16,0 0 16,-1 1-16,1-1 0,-42 42 15,42-20-15,-1-22 0,1 21 16,0 0-16,0-20 0,21 20 0,0-21 16,0 21-16,0-20 0,0-1 15,0 0-15,0 0 0,21 0 0,0-21 16,0 0-16,1 21 0,-1-21 15,21 0-15,-21 0 0,0 0 0,22-21 16,20-21-16,1 0 16,-1-22-16,-42 22 15,1-1-15,-1 22 0,21-21 16,-21 0-16,-21-22 0,21 22 16,-21-1-16,0 1 0,0 21 15,0-21-15,0-22 0,-21 64 16,0-21-16,0 21 0,0 0 0,0 0 15,-1 0-15,1 0 0,-21 21 16,0 0 0,20 0-16,22 1 0,-21 20 15,21-21-15,0 0 0,0 0 16,0 1-16,0-1 0,0 0 16</inkml:trace>
  <inkml:trace contextRef="#ctx0" brushRef="#br0" timeOffset="4449.33">4741 1312 0,'0'-21'15,"-21"21"1,0 0-16,0 0 15,0 0-15,-1 0 16,1 0-16,-21 0 16,21 0-16,0 21 0,-22 1 15,22-22-15,0 21 0,0 0 0,0-21 16,-1 21-16,22 0 16,0 0-16,0 1 15,22-1 1,-1-21-16,0 0 0,0 21 15,0-21-15,0 0 0,1 21 16,-1-21-16,0 0 0,0 21 0,0 0 16,0-21-16,1 22 0,-22-1 15,21 0-15,-21 0 16,0 0-16,-21 0 16,-1-21-16,1 22 15,0-1-15,-21-21 0,21 0 0,-22 21 16,1-21-16,21 0 0,-22 0 15,22 0-15,-21 0 0,21 0 0,-22 0 16,22 0 0,0 0-16,0 0 0,0 0 15,21-21-15,0 0 16,0-1 0,0 1-1,21 21-15,0-21 0,0 21 16</inkml:trace>
  <inkml:trace contextRef="#ctx0" brushRef="#br0" timeOffset="4786.49">4995 1334 0,'0'0'0,"-21"0"0,21-22 31,21 22-15,22 0-16,-22 0 16,0 0-16,0 0 0,0 0 0,0-21 15,22 21-15,-22 0 0,21 0 16,-21 0-16,1 0 0,20 0 15,-42 21 17,-21-21-32,0 0 0,-1 0 0,1 0 15,0 22-15,0-22 16,0 0-16,0 0 0</inkml:trace>
  <inkml:trace contextRef="#ctx0" brushRef="#br0" timeOffset="5034.35">5059 1334 0,'0'21'0,"0"0"0,0 0 15,0 0-15,0 0 0,0 1 16,0-1-16,0 0 0,0 0 16,0 0-16,-21 64 15,-1-64-15,22 0 16,0 0-16,-21 1 0,21-1 0,-21 0 15,21 0-15,-21-21 0,21 21 16,0 0-16,21-21 31,0-21-15,0 0-16,1 0 0</inkml:trace>
  <inkml:trace contextRef="#ctx0" brushRef="#br0" timeOffset="5326.41">5546 1270 0,'0'0'0,"0"21"31,0 0-31,0 1 16,0-1-16,0 0 0,-22 0 0,22 21 15,0-20-15,-21 20 0,21-21 16,-21 21-16,21-20 0,-21-1 0,21 21 16,0-21-16,0 0 0,0 1 15,0-1-15,0 0 0,0 0 16,0-42 15,21 0-15,-21 0-16</inkml:trace>
  <inkml:trace contextRef="#ctx0" brushRef="#br0" timeOffset="5891.38">5503 1334 0,'0'-22'0,"0"-20"31,0 21-31,21 21 16,1 0-16,-1 0 15,21 0-15,-21 0 0,0 0 0,22 0 16,-22 0-16,0 0 0,0 21 16,43 21-16,-64-20 0,21-1 15,-21 0-15,21 0 0,-21 21 16,21-20-16,-21-1 0,0 0 0,0 21 16,0 22-1,0-22-15,0-21 0,0 0 16,0-42 31,0 0-32,0 0-15,0 0 0,0 0 0,21-1 16,1-20-16,-1 21 0,-21-21 16,42-1-16,0-20 15,-20 20-15,-1 22 0,0 0 16,0 0-16,0 0 0,0 21 0,1-21 15,-1 21-15,0 0 16,0 21-16,-21 0 16,0 0-16,0 0 0,0 0 15,0 22-15,0-22 0,0 21 0,0-21 16,0 85 0,0-85-16,0 22 0,-21-22 15,21 0-15,-21 21 0,21-20 16,0-1-16,0 0 0,0 0 15,0 0-15,0-42 47</inkml:trace>
  <inkml:trace contextRef="#ctx0" brushRef="#br0" timeOffset="6205.2">6667 1270 0,'0'21'16,"0"0"-16,-21 1 15,21-1-15,-21 0 0,21 0 16,-21 0-16,0 22 0,21-22 0,0 0 15,-21 0-15,21 21 0,-22-20 16,1 41 0,21-42-16,-21 0 0,21 22 15,0-22-15,0 0 16,21-21 15,0-21-15,-21 0-16</inkml:trace>
  <inkml:trace contextRef="#ctx0" brushRef="#br0" timeOffset="6526.01">6646 1418 0,'0'0'0,"0"-21"0,21 0 0,-21 0 16,22 0-16,-22-1 16,21 22-16,0-21 0,0 21 15,0 0-15,-21-21 0,43 0 0,-22 21 16,0 0-16,0 0 0,21 0 15,22 0 1,-1 21-16,-41-21 0,-1 21 16,0 0-16,-21 1 0,0-1 0,0 21 15,0-21-15,0 0 0,0 43 16,0-1 0,0-41-16,-21 20 0,0-42 15,-1 21-15,22 0 0,0 0 0,0 1 16,-21-22-16,21 21 0,-21-21 15,21 21-15,-21-21 16</inkml:trace>
  <inkml:trace contextRef="#ctx0" brushRef="#br0" timeOffset="6786.84">6477 1545 0,'63'0'31,"-41"0"-31,-1 0 0,21 0 0,-21 0 0,43-21 16,-43 21-16,21 0 0,-21 0 15,1 0-15,-1 0 0,21 0 16,-21 0-16,0 0 0,1 0 16,-22-21-16,21 21 15,0 0-15,0 0 16</inkml:trace>
  <inkml:trace contextRef="#ctx0" brushRef="#br0" timeOffset="7097.65">7387 1291 0,'0'0'0,"0"-21"0,0 42 31,0 0-31,0 1 15,0-1-15,-21 0 0,21 0 0,0 21 16,0-20-16,-21-1 0,0 0 16,21 21-16,-22 1 15,22-1-15,0-21 0,-21 0 0,21 0 16,0 1-16,-21-22 0,21 21 0,0 0 16,0-42 30</inkml:trace>
  <inkml:trace contextRef="#ctx0" brushRef="#br0" timeOffset="7366.5">7387 1312 0,'0'0'0,"21"0"16,0 0-1,-21 22-15,22-22 0,-22 21 16,21 0-16,0 0 0,-21 0 16,21 0-16,0 1 0,-21-1 0,21 0 15,1 0-15,-22 0 0,21 0 16,0 43 0,0-22-16,-21-21 15,21 1-15,0-22 16,1 0-1,-1 0-15,-21-22 16,21 1-16</inkml:trace>
  <inkml:trace contextRef="#ctx0" brushRef="#br0" timeOffset="7621.35">8022 1101 0,'0'21'0,"0"0"0,-21 0 15,0 0-15,0 22 0,21-22 16,0 21-16,-43 22 16,22-43-16,0 64 0,21-64 15,0 0-15,-21 21 0,21-21 0,-21 1 16,21-1-16,0 0 0,0 0 15,0 0-15</inkml:trace>
  <inkml:trace contextRef="#ctx0" brushRef="#br0" timeOffset="8665.76">2709 2180 0,'0'0'0,"-21"0"0,0 0 16,0 0 0,0 0-16,42 0 46,0 0-46,0 0 16,0 0-16,22 0 0,-22 0 0,21-21 16,0 21-16,-20 0 0,20 0 15,0 0-15,1-21 0,-1 21 0,21 0 16,-20 0-16,-1 0 0,22-21 16,63 21-16,-43 0 15,1 0-15,63 0 0,-42-21 16,-21 21-16,190 0 15,63 0 1,-232 0-16,21 0 0,-21 0 16,0 0-16,21 0 0,-21 0 0,105 0 15,-105 0 1,21 0-16,-21 0 0,0 0 0,106 0 16,-128 0-16,22 0 0,0 0 15,0 0-15,0 0 0,-1 0 0,1 0 16,-21 0-16,21 0 0,63-22 15,-84 22-15,-1 0 16,-20 0-16,-1 0 0,22 0 0,-21 0 16,63 0-16,-64 0 0,-21 0 15,22 0-15,-22 0 0,1 0 16,41-21-16,-41 21 0,-1 0 16,21 0-16,-41 0 15,-1 0-15,0 0 0,0 0 16,0 0-16,-21-21 15,-21 21 64</inkml:trace>
  <inkml:trace contextRef="#ctx0" brushRef="#br0" timeOffset="9429.32">1968 3048 0,'0'0'0,"0"-21"0,0-43 16,0 43-16,0 0 15,0 0-15,0 0 0,0 42 47,0 21-47,0-21 0,0 22 16,0-1-16,0 0 0,0 22 16,0-22-16,-21 85 15,-21 0-15,42-84 16,0 20-16,-21-21 0,21-20 0,-21 20 15,21 0-15,0 22 16,0-43 0,0 0-16,0-42 47,0 0-47,21 0 0,-21-1 0</inkml:trace>
  <inkml:trace contextRef="#ctx0" brushRef="#br0" timeOffset="10014.03">2667 3323 0,'-42'21'16,"42"1"-16,0-1 16,0 0-1,21-21 1,0 0-16,0 0 15,0 0-15,0 0 0,1-21 16,-22 0-16,21 21 16,-21-22-16,0 1 0,0 0 15,0 0-15,-21 21 16,-1 0-16,1 0 0,0 0 16,0 0-16,0 0 0,0 0 15,-1 0-15,1 21 0,0 0 16,21 0-16,0 1 15,0-1 1,21-21-16,0 0 0,1 0 16,-1 0-16,0 0 15,0 0-15,0-21 0,-21-1 16,21 22-16,-21-21 16,0 0-16,0 0 0,-21 0 31,0 21-31,0 0 15,0 0-15,0 0 0,21 21 16,-22 0-16,22 0 16,22-21-1</inkml:trace>
  <inkml:trace contextRef="#ctx0" brushRef="#br0" timeOffset="10829.82">4233 2963 0,'0'-21'0,"0"42"0,0-63 16,0 21-16,0 0 0,0 0 15,0-1-15,0 44 47,0-1-47,0 21 16,21-21-16,-21 22 0,0-22 0,0 42 16,0-20-16,0-1 15,0 21-15,-21-20 0,21 20 0,-21-20 16,21-1-16,0 0 0,0 22 0,-21-1 15,0-20-15,0 41 16,21-63-16,0 1 16,0-1-16,-22-42 47,22-1-32,0 1-15,-21 0 0,21 0 16,0-21-16,0 20 0,0-20 15,0 21-15,0-21 0,0-1 0,0 22 16,0-21-16,21-1 0,1 22 0,20-21 16,-21 21-16,106-43 15,21 43 1,-105 21-16,20 21 0,-21 0 16,1 1-16,-22-1 0,21 0 0,-21 21 15,1 1-15,-1-22 0,-21 42 16,0-20-16,0-1 0,-21 0 15,-1-21-15,1 22 0,21-22 16,-21 0-16,0-21 0,0 21 16,0 0-16,21 1 15,0-44 32,21 22-47,-21-21 0,0 0 16,0 0-16,21 0 0</inkml:trace>
  <inkml:trace contextRef="#ctx0" brushRef="#br0" timeOffset="11141.64">5186 2879 0,'0'0'0,"0"-21"0,0-1 0,0 44 47,0-1-47,0 21 0,0-21 16,-21 22-16,21-1 0,0 0 0,-22 22 15,1-22-15,-21 64 0,42-64 16,-21 1-16,0 20 0,21-21 16,-22 22-16,22-22 0,0-21 15,0 1-15,0-1 16,0 0-16,0 0 0,0 0 0,22-21 15,-1 0 1,0 0-16,0 0 16,-21-21-16,42-21 15,-42 21-15,22-1 0</inkml:trace>
  <inkml:trace contextRef="#ctx0" brushRef="#br0" timeOffset="11450.47">5440 2858 0,'0'-22'0,"0"44"0,0-65 16,0 22-16,0 42 47,0 0-47,0 1 0,-21-1 0,-1 21 16,1-21-16,21 22 0,-21-1 0,0 21 15,0-20-15,21-1 0,-21 22 16,-22 63-16,43-85 15,0 0-15,0 1 0,0-22 16,0 21-16,0-21 0,0 0 0,0 1 16,0-1-16,0 0 0,0 0 15,21-21 1,1 0-16,-1 0 16,0 0-16,0-21 15,0 21-15,-21-21 0,21 0 16,1-1-16</inkml:trace>
  <inkml:trace contextRef="#ctx0" brushRef="#br0" timeOffset="11767.28">5778 3175 0,'0'42'16,"-21"-20"-16,0-1 0,21 0 15,0 21-15,-21 22 16,-21 63 0,20-85-16,1 0 0,0 1 0,21-1 15,-21 0-15,21 1 0,-21-1 16,0 0-16,21 1 0,0-1 0,0 0 16,-22 1-16,22-1 0,0 0 0,0 1 15,-21-1-15,21-21 0,0 22 16,0-22-16,0 0 0,0 0 0,0 0 15,0 0-15,0-42 32,0 0-32,0 0 0,21 0 15</inkml:trace>
  <inkml:trace contextRef="#ctx0" brushRef="#br0" timeOffset="12106.09">5694 3408 0,'0'-42'0,"0"84"0,0-106 16,21 43-16,-21 0 0,0 0 15,0 0-15,21 0 0,0-1 16,-21 1-16,21 21 0,1-21 0,-1 0 0,0 21 16,21 0-16,-21-21 0,1 21 15,-1 0-15,0 0 0,0 0 0,0 21 16,0 0-16,1 0 0,-1 0 15,-21 43-15,21 21 16,-21-43-16,0 0 16,0-21-16,-21 1 0,0 20 15,-1-21-15,22 0 0,-21 0 0,0-21 16,-21 43-16,21-43 0,-1 0 16,1 21-16,0-21 15,0 0-15,0 0 16,21-21-16,0 0 0,0-1 15,0 1 1,-21 0-16</inkml:trace>
  <inkml:trace contextRef="#ctx0" brushRef="#br0" timeOffset="12405.92">5059 3133 0,'0'0'0,"21"-21"31,0 21-31,0 0 0,22 0 0,-22 0 16,21 0-16,0-22 0,-20 22 16,20 0-16,0 0 0,1 0 15,20 0-15,-21-21 0,1 21 16,-1 0-16,-21 0 0,22 0 0,-22 0 15,0 0-15,21 0 0,-21-21 16,1 21 0</inkml:trace>
  <inkml:trace contextRef="#ctx0" brushRef="#br0" timeOffset="13470.28">6773 3006 0,'0'0'0,"-21"-21"16,21 42 31,0 0-47,0 0 15,0 21-15,-63 22 0,63-22 16,0 1-16,0-1 0,0 0 15,0 64-15,0-64 16,0-20-16,0-1 0,0 21 16,0-21-16,-22 0 0,22 1 0,0-1 15,0 0 1,0-42 15,0 0-31,0-1 16,0 1-16,0 0 0,0 0 15,0-21-15,0-22 0,0-21 16,22 43-16,-1 0 16,0-1-16,0 1 0,-21 21 0,21 0 15,64-43 1,-64 43-16,21 0 0,-20 0 0,-1 21 16,21 0-16,-21 0 0,0 0 0,22 0 15,-22 0-15,0 0 0,0 21 16,0 0-16,1 0 0,-22 0 0,0 22 15,21-22-15,-21 21 0,0 43 16,0-22 0,0-41-16,0 20 0,0 0 0,0-21 15,-21 1-15,21 20 16,0-21 0,-22-21-1,22-21 1,0 0-16,0 0 15,0-1-15,0-20 0,0-43 16,0 43-16,0 0 16,22-1-16,-1 1 0,0 0 0,0 21 15,21-22-15,-20 22 0,-1 0 16,0 0-16,0 0 0,21 21 16,-20-22-16,20 22 0,-21 0 0,21 0 15,-20 0-15,-1 0 0,21 0 0,-21 22 16,0-1-16,1 0 0,-22 0 15,0 21-15,21 1 0,-21-1 0,0 0 16,0 1-16,0-1 0,0-21 16,0 22-16,-21-1 0,-1 43 15,1-43 1,0-21-16,21 0 0,0 0 16,-21-21-16,21-21 46,0 0-46,0 0 0</inkml:trace>
  <inkml:trace contextRef="#ctx0" brushRef="#br0" timeOffset="13867.88">7916 3366 0,'21'0'16,"1"0"-16,-1 21 16,0-21-16,0-21 15,0-1-15,22 22 0,-22-21 0,0 0 16,0 21-16,0-21 0,0 0 16,-21 0-16,0-1 0,22-20 15,-22 21-15,0 0 0,0 0 0,-22 21 31,1 0-31,0 0 0,0 0 0,-21 21 16,-1 0-16,22 21 0,0-21 16,21 22-16,-21-22 0,21 21 15,0 1-15,-21-22 0,21 21 0,0-21 16,0 22-16,0-22 16,0 21-16,0-21 0,21 0 15,-21 1-15,21-22 0,0 21 0,0-21 16,0 0-16,1 0 0,-1 0 15,0 0-15,0 0 0,21-21 16,-20-1-16,20 1 0</inkml:trace>
  <inkml:trace contextRef="#ctx0" brushRef="#br0" timeOffset="14007.02">8657 2709 0</inkml:trace>
  <inkml:trace contextRef="#ctx0" brushRef="#br0" timeOffset="14040">8615 5800 0,'0'21'0,"0"-42"0,-21 63 0</inkml:trace>
  <inkml:trace contextRef="#ctx0" brushRef="#br0" timeOffset="14173.93">8551 3450 0,'0'64'16,"0"-43"-16,0 0 15,0 0-15,-21 0 0,21 1 16,0-1-16,0 0 16,21-42 15,-21 0-31,0-1 0,21 1 16,1 0-16,-1 0 0</inkml:trace>
  <inkml:trace contextRef="#ctx0" brushRef="#br0" timeOffset="14441.25">9080 2731 0,'0'21'32,"0"0"-32,-21 0 15,21 0-15,0 0 0,0 1 0,0-1 16,0 0-16,-21 0 0,21 0 15,0 0-15,0 1 0,0-1 16,-21-21 0,0 0 31,21-21-32,0-1-15</inkml:trace>
  <inkml:trace contextRef="#ctx0" brushRef="#br0" timeOffset="14900.08">8678 2731 0,'21'0'15,"-21"21"16,-21 0-31,21 0 0,0 21 0,0-20 16,-21 20-16,21 0 0,0 1 16,-21-1-16,0 0 0,21 1 0,-21 20 15,-1-21-15,1 1 0,21-1 0,-21 22 16,0-43-16,21 21 0,-21 0 16,21-20-16,0-1 0,0 0 15,0 0-15,0 0 0,0 0 16,0-42 15,21 21-31,-21-21 16,21 0-16,0 0 0,0 0 0,1-22 15,-1 22-15,0-21 0</inkml:trace>
  <inkml:trace contextRef="#ctx0" brushRef="#br0" timeOffset="15497.68">9102 2709 0,'0'22'16,"0"-1"-16,0 0 15,0 0-15,0 0 0,0 0 0,0 22 16,0-22-16,0 21 0,0-21 15,-22 22-15,22-1 0,0 0 0,-21 1 16,21-1-16,0-21 0,-21 64 16,21-43-16,-42 22 15,42-43-15,0 21 16,-21-21-16,-1 1 0,1 20 16,21-21-16,0 0 15,-21-21-15,21-21 47,0 0-47,0 0 0,0 0 16,0-1-16,21-20 0,0 21 15,1-21-15,-22 20 16,63-83-16,-42 62 16,0 22-16,1 0 0,20 0 0,-21 0 15,0-1-15,-21 1 0,21 0 16,1 21-16,41 21 15,-63 22 1,21-22-16,-21 0 0,0 21 16,0-21-16,0 22 0,0 20 0,0-42 15,-21 22-15,21-22 0,0 21 16,-21 22 0,21-43-16,-21 0 0,0-21 46,21-21-30,0 0-16,-22 0 16,22-1-16</inkml:trace>
  <inkml:trace contextRef="#ctx0" brushRef="#br0" timeOffset="15770.71">8488 3048 0,'0'0'0,"21"0"31,0 0-31,0 0 16,0 0-16,1 0 0,-1 0 16,21 0-16,-21 0 0,0 0 0,22 0 15,-22 0-15,0 0 0,21 0 16,-20 0-16,20 0 15,-21 0-15</inkml:trace>
  <inkml:trace contextRef="#ctx0" brushRef="#br0" timeOffset="16315.76">9737 3133 0,'0'0'0,"0"-21"0,-22 21 47,1 0-47,0 0 0,0 21 16,0-21-16,0 21 0,21 0 15,-22 0-15,1 22 0,0-22 0,21 42 16,-21-42-16,21 22 16,0-22-16,0 21 0,0-21 0,0 1 15,0 20-15,0-21 0,0 0 16,21 0-16,0-21 15,0 22-15,1-22 0,-1 0 0,21 0 16,-21 0-16,0 0 0,43-22 16,-43 22-16,21-21 15,-20 0-15,-1 0 0,42-21 16,-42 20-16,-21 1 0,0-21 0,0 21 16,0-22-16,0 1 0,0 21 15,0-21-15,0 20 0,-63-62 16,42 63-16,-43-1 15,43 22-15,0 0 0,-21 0 16,20 0-16,1 0 0,21 22 16,-42-1-16,42 21 15,0-21-15,0 0 0,0 1 16,0-1-16,0 0 16,21 0-16,0 0 15,0-21-15,1 0 0</inkml:trace>
  <inkml:trace contextRef="#ctx0" brushRef="#br0" timeOffset="16933.75">10604 3175 0,'0'0'0,"0"-21"0,0 0 0,0 0 15,0-1-15,0 1 16,-21 0-16,0 21 15,0 0-15,0 0 16,0 0-16,-1 21 0,-20 22 16,0-22-16,21 0 15,-1 21-15,-20 22 0,21-43 16,0 21-16,0 1 0,21-22 0,0 21 16,0-21-16,0 0 15,0 22-15,0-1 0,0-21 0,21 0 16,-21 1-16,21-22 0,0 0 15,0 0-15,0 0 16,1 0-16,41 0 16,-42 0-16,0-22 0,1 22 0,-1-21 15,0 0-15,0 0 0,-21-21 16,21 20-16,0-20 0,-21 0 0,43-106 16,-22 84-1,0 1-15,0 20 0,-21-20 0,43-22 16,-43 43-16,21-1 0,-21 1 15,0 21-15,0 0 0,0 0 16,0 42 15,0 21-31,-21-21 0,-1 22 16,22-22-16,-21 21 0,21 0 16,-21 1-16,21-1 0,0 0 15,0 1-15,-21 20 0,21-20 0,0-1 16,0 0-16,0 1 0,-21 20 15,21-21-15,0-20 0,0-1 16,0 0-16,0 0 0,0 0 16,21-21-1,0 0-15,0 0 16,0 0-16,1-21 16,-1 0-16,0 0 15,0 21-15</inkml:trace>
  <inkml:trace contextRef="#ctx0" brushRef="#br0" timeOffset="17430.5">11388 3196 0,'21'-21'0,"-21"-64"31,0 64-31,-21 21 31,-1 0-31,1 0 0,-21 21 16,21 1-16,0-1 0,-43 21 16,22 0-16,21-20 15,-1-1-15,22 0 0,0 0 16,0 0-16,0 0 0,0 1 16,0-1-16,22-21 15,-1 0-15,0 21 0,0-21 16,0 0-16,0 21 0,1-21 0,20 0 15,-21 0-15,0 0 0,0 0 16,1 0-16,-1 21 0,0-21 16,-21 21-16,21 1 15,-21-1 1,0 0 0,-21-21-16,0 21 0,0-21 15,-1 0-15,1 0 0,0 21 16,0-21-16,0 21 0,0-21 0,-1 0 15,1 0-15,0 22 0,-21-22 16,-1 0 0,43 21-16,-21-21 0,0 0 15,0 0-15,0 0 16,0 0 0,-1 0-16,1 0 0</inkml:trace>
  <inkml:trace contextRef="#ctx0" brushRef="#br0" timeOffset="18441.7">4170 3958 0,'0'0'15,"-21"0"-15,-1 0 16,22-21 0,22 21 15,-1 0-15,0 0-16,0 0 0,0 0 0,22 0 15,-1 0-15,43 0 16,-43 0-16,21 0 0,43 0 15,-42 0-15,-1 0 0,1 0 16,-1 0-16,1 0 0,-1 0 16,1 0-16,63 0 0,106 0 15,-170 0-15,22 0 16,21 0-16,-22 0 0,1 0 16,0 0-16,20 0 0,-20 0 0,0 0 15,105 0-15,-84 0 16,85 0-16,-64 0 0,-22 0 15,1 0-15,0 0 0,0 0 0,21 0 16,-21 0-16,21 21 16,-21-21-16,21 0 0,0 0 0,-22 0 15,1 0-15,0 0 0,106 0 16,-106 0-16,-1 0 0,1 21 16,-21-21-16,21 0 0,148 0 15,-170 0-15,1 0 16,0 0-16,-1 0 0,1 0 0,0 0 15,-1 0-15,1 0 0,-21 0 0,20 0 16,-20 0-16,-1 0 0,1 0 16,105 0-16,-84-21 15,-43 21-15,0 0 0,-20-21 16,20 21-16,-21 0 0,0 0 16,0 0-16,22 0 0,-22 0 15,0 0-15,0 0 0,0 0 31,-42 21 32,0-21-47,-21 0-16,21 21 15,-1-21-15,1 0 0</inkml:trace>
  <inkml:trace contextRef="#ctx0" brushRef="#br0" timeOffset="19738">4995 5271 0,'0'0'0,"-21"0"31,21-22-31,-21 22 16,21-21-16,0 0 15,0 0 1,0 0-1,0 0 1,0 42 31,0 0-31,0 0-16,0 0 0,0 0 0,0 22 15,0-22-15,-21 21 0,21-21 0,0 22 16,-21-22-16,21 21 0,0-21 15,0 43-15,0-43 16,0 21-16,-22-20 0,22-1 16,0 0-16,0 0 15,0-42 32,0 0-31,0 0-16,0-1 15,22 1-15,-22 0 16,0 0-16</inkml:trace>
  <inkml:trace contextRef="#ctx0" brushRef="#br0" timeOffset="21433.97">5186 5419 0,'21'0'47,"0"0"-32,0 0 1,-21-21 0,21 21-16,-21-22 15,0 44 63,22-22 1,-22-22-79,0 1 15,-22 21 48,22 21-63,-21-21 15,21 22-15,0-1 16,21-21 62,-21-21-62,22 21-16,-22-22 0,0 1 15,0 0 1,0 42 15,0 0-15,0 1-16,0-1 15,0 0-15,0 0 16,0 0-16,0 0 16,21-21 31,-21-21-47,0 0 15,0 0-15,0 0 16,0 0-1,0-1-15,-21 22 47,21 22-47,0-1 16,0 0 0,0 0-1,21-21 32,-21-21-47,0 0 16,21 0-16,-21-1 15,0 1 1,-21 21 31,21 21-47,0 1 15,0-1 1,0 0-16,0-42 78,0 0-62,0-1-1,0 1 1,-21 42 47,-1 1-48,22-1 1,22-42 109,-22-1-110,21 1 1,-21 0 0,0 42 62,21-21 31</inkml:trace>
  <inkml:trace contextRef="#ctx0" brushRef="#br0" timeOffset="22765.79">7218 4953 0,'0'0'16,"0"-21"-16,0 0 0,21 0 0,-21-1 15,21 1-15,-21 0 0,0 0 16,0 0-16,0 0 0,0-1 16,0 1-16,0 0 15,-21 21-15,0 0 16,0 0-16,-1 0 16,1 0-16,0 0 0,0 21 0,-21 0 15,20 22-15,1-22 0,-42 64 16,42-43-16,-1 0 0,1 1 15,0-1-15,0 0 0,0 1 0,0-1 16,21 0-16,0 1 0,-22-1 16,22-21-16,0 21 0,0 1 0,0-22 15,0 21-15,0-21 0,0 1 16,22-1-16,-22 0 0,21 0 16,106 21-1,-106-42-15,21 0 0,-21 0 16,22 0-16,20-21 0,-42 0 15,22 0-15,-22 0 0,0 0 0,21 21 16,-20-22-16,-1 1 0,-21-21 16,0 21-16,21 0 0,-21-1 0,0 1 15,0 0-15,0 0 0,-21 0 16,0 0-16,-1-1 0,1 22 0,-21-21 16,-43 21-1,64 0-15,0 0 0,0 0 16,0 0-16,-1 21 0,44-21 47,-1 0-47,0 0 0,0 0 15,0 0-15,0 0 0,1 0 16,-1-21-16,0 21 0,0 0 16,0 0-16,0 0 0,-21 21 15,22 1-15,-22-1 16,21-21-16,-21 21 0,0 0 0,0 0 15,0 0-15,0 22 0,0 20 16,-21-42-16,-1 22 16,22-1-16,-21 0 0,0 43 15,0-64-15,0 22 0,0-1 0,21 0 16,-22 1-16,1 41 16,0-63-16,0 22 15,21-22-15,0 0 16,0-42 15,0 0-31,21 0 16,-21-1-16,21 1 0,-21 0 15,21-21-15</inkml:trace>
  <inkml:trace contextRef="#ctx0" brushRef="#br0" timeOffset="23281.61">7980 4911 0,'21'-85'31,"-21"64"-31,-21 21 15,0 0 1,-1 0-16,1 0 16,0 0-16,21 21 0,-21 0 0,0 0 15,-22 43-15,43-22 0,-21 1 16,0-1-16,0-21 0,0 21 16,21 1-16,-21-1 0,-1 0 0,22-20 15,-21 20-15,21-21 0,0 21 16,0 1-16,0-22 0,0 0 15,0 0-15,21 0 0,1-21 0,-1 22 16,0-22-16,0 21 0,0-21 16,22 0-16,41 0 15,-63 0-15,22 0 16,-22 0-16,0 0 0,21 0 0,-20 0 16,-1-21-16,0 21 0,0-22 15,0 1-15,0 21 0,1 0 0,-22-21 16,0 0-16,21 0 15,-21 0 1,0-1 0,0 1-1,0 0-15,0 0 16</inkml:trace>
  <inkml:trace contextRef="#ctx0" brushRef="#br0" timeOffset="23549.63">7853 5271 0,'-21'0'16,"42"0"-16,-21 0 31,21 0-15,0 0-16,0 0 0,0 0 15,1 0-15,-1 0 0,0 0 0,0 0 16,0-22-16,0 22 0,1 0 16,-1-21-16,0 21 0,0 0 15,-21-21-15,21 0 16,-21 0-16,0 0 16,0-1-16</inkml:trace>
  <inkml:trace contextRef="#ctx0" brushRef="#br0" timeOffset="23889.43">7980 4868 0,'0'0'15,"0"-21"1,21 21 15,0 0-15,0 0-16,0-21 0,1 21 15,-1 0-15,0 0 16,0 0-16,0 0 0,0 0 16,1 0-16,-1 0 15,0 0-15,0 0 63,-21-21-48</inkml:trace>
  <inkml:trace contextRef="#ctx0" brushRef="#br0" timeOffset="24307.61">8594 4847 0,'-22'21'16,"44"-21"15,-1 0-31,0 0 0,0 0 16,0 0-16,0 0 0,1 0 16,-1-21-16,0 21 0,21 0 0,1 0 15,-1-21-15,-21 21 16,0 0-16,0 0 0,43-21 15,-43 21-15,0-21 0,0 21 0,1 0 16,-1 0 0,-21-21-16,-21 21 47,-1 0-47</inkml:trace>
  <inkml:trace contextRef="#ctx0" brushRef="#br0" timeOffset="24729.79">8911 4868 0,'0'0'0,"0"22"0,-21-22 0,0 0 16,21 21 15,-21-21-16,21 21-15,0 0 16,0 0-16,0 0 0,-22 1 16,22-1-16,0 0 0,0 0 15,0 0-15,0 0 16,0 1-16,0-1 0,0 0 16,0 0-16,0 0 0,-21 0 15,21 1-15,-21 20 16,21-21-16,0 21 0,0-20 0,0-1 15,0 0-15,0 0 16,0 0-16,0 0 16,0 1-16,0-1 15,0 0 1</inkml:trace>
  <inkml:trace contextRef="#ctx0" brushRef="#br0" timeOffset="29377.5">4762 6922 0,'22'0'16,"-22"-22"31,-22 1-32,22 0-15,0 0 16,0 0-16,0 0 16,0-1-1,22 1-15,-1 21 0,0-21 0,0 0 16,0 0-16,0 21 0,1 0 0,20-21 15,-21 21-15,0 0 0,0 0 16,1 21-16,41 42 16,-63-20-16,0-22 15,21 21-15,-21-21 0,0 22 0,0-1 16,0 0-16,0 1 0,0-1 0,0 0 16,-21 22-16,0-22 0,0 0 15,0 1-15,-22-1 0,22-21 0,-21 22 16,-1-22-16,1 21 15,0-21-15,-43 22 0,43-22 16,-1-21-16,-20 21 0,21-21 16,20 0-16,-20 0 0,21 0 0,0 0 15,0-21-15,-1 21 0,22-43 16,0 1 0,0 0-16,0 21 0,0-22 0,0 22 15,0-21-15,22 21 0,20-64 16,-21 64-16,21 0 15,-20-1-15,-1 22 0,0 0 0,0 0 16,0 0-16,0 22 0,22-1 0,-22 0 16,0 0-16,0 21 0,0-20 15,22 41-15,-22 1 16,0-43-16,0 0 16,-21 0-16,0 0 0,21 0 0,1 1 15,-22-1-15,21-21 0,-21 21 0,21 0 31,0-42-15,-21 0 0</inkml:trace>
  <inkml:trace contextRef="#ctx0" brushRef="#br0" timeOffset="29593.41">5397 7324 0,'0'-21'94,"22"-1"-94,-1 22 0,0-21 15</inkml:trace>
  <inkml:trace contextRef="#ctx0" brushRef="#br0" timeOffset="30214.6">6689 6879 0,'21'0'15,"-42"0"-15,42-21 0,-21 0 0,0 0 16,0 0-16,0-1 0,0 1 16,0 42 15,-21 1-31,21-1 16,0 0-16,0 21 0,0 1 15,0-22-15,0 21 0,-22 0 0,22 22 16,-21 21-16,21-43 0,0 21 15,0-20-15,0-1 0,-21 0 16,21-20-16,0 20 0,-21 0 16,21 1-16,0-22 15,0 0-15,0 0 16,0-42 15,-21 0-31,21 0 0,0-1 16,-21 1-16,21-21 0</inkml:trace>
  <inkml:trace contextRef="#ctx0" brushRef="#br0" timeOffset="30599.38">6562 6900 0,'0'0'0,"0"-21"0,0 0 15,0 0-15,0 0 16,0 0-16,0-1 15,0 1 1,21 0-16,0 21 0,21-42 16,22 21-16,-22 21 15,0-22-15,1 22 0,-1 0 0,0 0 16,1 0-16,-22 0 0,21 0 16,1 0-16,-22 0 0,0 22 0,21 41 15,-42 1 1,0-22-16,-21-21 15,0 0-15,0 22 0,-22-22 0,-84 42 16,-21 1 0,127-43-16,-21-21 15,21 21-15,-1-21 0,1 0 0,0 21 16,42-21 31,0-21-47,1 21 15,-1 0-15,0-21 0</inkml:trace>
  <inkml:trace contextRef="#ctx0" brushRef="#br0" timeOffset="31121.1">7514 6795 0,'0'-22'0,"0"44"0,0-65 16,-21 43 15,0 21-31,0 1 16,-1-1 0,1 21-16,21-21 0,-21 0 0,0 22 15,0-22-15,21 21 0,-21-21 0,-1 22 16,22-22-16,-21 21 0,21 1 15,-21-1-15,21-21 0,0 21 16,0-20-16,0 20 0,0 0 0,0-21 16,0 1-16,0-1 15,21-21-15,22 0 0,-22 0 16,0 0-16,0 0 0,0-21 16,0 21-16,1-22 15,20 1-15,-21 0 0,0 0 0,0 0 0,1-22 16,-1 22-16,0-21 15,0-22-15,-21 22 0,21-21 16,-21 20-16,0 22 0,0-21 16,0-1-16,0 22 0,-21 0 15,0-21-15,0 21 0,0-1 16,-1 22-16,1 0 0,0 0 16,0 0-16,0 0 15,21 22 1,0-1-16,0 0 15,0 0 1,21-21 0</inkml:trace>
  <inkml:trace contextRef="#ctx0" brushRef="#br0" timeOffset="31698.9">8403 6816 0,'0'0'0,"0"-21"16,-21 21-1,0 0-15,0 0 0,-1 0 16,-20 0-16,21 0 0,0 0 16,-22 21-16,22-21 0,0 21 15,0 0-15,-21-21 0,20 21 0,1 0 16,0 1-16,21-1 15,-21 0-15,21 0 16,21 0 0,0-21-16,0 0 0,1 0 0,-1 21 15,0-21-15,42 0 16,-41 0-16,-1 0 0,21 0 0,-21 22 16,0-22-16,1 0 0,-1 0 15,21 21-15,-21-21 0,22 42 16,-43-21-1,21 0-15,-21 1 0,0-1 16,0 0-16,0 0 0,0 0 16,0 0-16,-21-21 15,-1 22-15,-20-1 0,-21 21 16,41-42-16,1 0 16,0 0-16,-21 21 0,21-21 15,-22 0-15,-20 0 0,-1 0 16,22 0-1,21 0-15,0 0 0,-1-21 16,1 21-16,0-21 16,21 0 15,21 0-15,0 21-16,1 0 15,-1-22-15,0 22 0,0-21 0,0 0 16</inkml:trace>
  <inkml:trace contextRef="#ctx0" brushRef="#br0" timeOffset="32082.06">8784 6816 0,'0'0'16,"-21"0"-16,0 0 0,0 0 16,-1 0-16,22-21 31,22 21-15,-1 0-16,0 0 0,21 0 15,-21 0-15,22 0 0,-22-22 0,21 22 16,-21 0-16,22 0 0,-1 0 15,0 0-15,-20-21 0,62 21 16,-63 0-16,22 0 0,-22 0 16,0 0-16,0 0 0,0 0 0,-42 0 47,0 0-32,0 0-15,0 0 0,0 0 16,-1 0-16,-20 0 0</inkml:trace>
  <inkml:trace contextRef="#ctx0" brushRef="#br0" timeOffset="32470.3">9038 6795 0,'0'21'31,"-21"-21"-31,21 21 16,0 0-16,0 0 0,0 0 16,-21 1-16,21-1 0,0 0 15,0 0-15,0 0 0,-21 0 0,21 1 16,0 20-16,0-21 0,0 0 16,-22 22-16,22-22 0,0 63 15,0-62-15,0-1 16,0 0-16,0 0 0,-21 0 0,21 0 15,0 1-15,0-1 16,0-42 62,0-1-62,0 1-16</inkml:trace>
  <inkml:trace contextRef="#ctx0" brushRef="#br0" timeOffset="33953.65">4593 8784 0,'0'-21'16,"0"0"0,-21 21-1,21-21-15,0 0 32,21 21-1,0 0-31,-21-22 0,21 22 0,1 0 15,-1 0-15,21 0 16,-21 0-16,0 0 0,1 0 0,-1 22 16,-21-1-16,21-21 0,-21 21 15,21 0-15,-21 0 0,0 0 0,0 1 16,0 20-16,0-21 0,0 0 16,0 22-16,-21-22 0,0 21 0,-22-21 15,22 0-15,-21 1 0,21-1 0,-22 0 16,22 0-16,-21 0 15,-22 0-15,43-21 16,0 22-16,0-22 0,0 0 16,21-22-1,21 22-15,0-21 16,0 0-16,43 0 16,-43 21-16,21-21 0,-21 21 15,22 0-15,-22-21 0,21 21 0,-21 0 16,1 0-16,-1 0 0,21 0 0,-21 0 15,0 0-15,1 21 0,-1-21 0,-21 21 16,21 0-16,0 0 0,-21 0 16,0 1-16,0 20 0,0-21 15,0 0-15,0 0 0,0 1 0,-21-1 16,-43 21-16,43-21 0,-63 0 16,41 1-1,1-1-15,0 0 0,-1-21 0,1 21 16,0-21-16,-1 0 0,1 0 0,0 0 15,-1 0-15,22 0 0,0 0 16,0 0-16,0 0 0,-1-21 0,1 0 16,21 0-16,0-1 15,0 1-15,0 0 0,0 0 16,0 0-16,0 0 16,0-1-1,21 22-15,1-21 0,-1 21 16,-21-21-16</inkml:trace>
  <inkml:trace contextRef="#ctx0" brushRef="#br0" timeOffset="34329.44">5397 9208 0,'22'0'78,"-1"-22"-78,0 22 15,-21-21 1,-21 21 15,0 0-15,-1 0-16,22 21 31</inkml:trace>
  <inkml:trace contextRef="#ctx0" brushRef="#br0" timeOffset="34905.14">6604 8827 0,'0'0'0,"0"-22"0,0 1 0,0 0 16,0 0-16,21 0 0,-21 0 16,0-1-16,0 1 15,21 21-15,-21 21 47,0 22-47,0-22 0,0 0 0,0 21 16,0 1-16,0-1 0,0 0 15,0 1-15,0-1 0,-21 64 16,21-64-16,-21-21 16,21 22-16,0-22 0,0 0 0,0 0 15,0 0-15,-21 1 0,21-1 16,0 0-16,0 0 15,0-42 17,0 0-17,0 0-15,0-1 16</inkml:trace>
  <inkml:trace contextRef="#ctx0" brushRef="#br0" timeOffset="35321.96">6625 8763 0,'0'0'0,"0"-21"0,0 0 16,0 0-16,0-1 16,0 1-1,21 0-15,0 21 0,1-21 16,-1 21-16,0-21 0,0 21 0,21 0 15,-20-21-15,20 21 16,-21 0-16,43 0 0,-22 0 16,-21 0-16,43 0 0,-43 21 15,0 0-15,0 0 0,0 0 16,-21 0-16,0 1 0,0 41 16,0-42-16,0 22 0,-21-1 15,-21-21-15,21 0 0,-1 22 16,-20-43-16,21 21 0,-21 0 0,-1 21 15,22-42-15,0 21 16,0-21-16,0 0 0,-1 0 0,22 22 16,-21-22-1,21-22 17,21 22-17,-21-21-15,22 21 0,-1-21 16</inkml:trace>
  <inkml:trace contextRef="#ctx0" brushRef="#br0" timeOffset="35881.64">7535 8636 0,'0'-21'16,"0"42"-16,21-42 15,-21 0-15,0 42 47,0 0-47,0 0 0,0 0 0,0 1 16,-21-1-16,21 21 0,0-21 16,0 22-16,0-1 0,0-21 0,0 21 15,-21 1-15,21-22 0,0 21 0,0 43 16,0-43-1,0-21-15,0 1 0,0-1 16,21 0-16,0 0 0,-21 0 0,22-21 16,-1 0-16,0 0 15,0 0-15,0 0 0,0 0 16,1 0-16,20-21 0,-21 21 0,0-21 16,0 0-16,1 21 0,20-21 0,-21-22 15,0 22-15,22-42 16,-22 41-16,-21-20 0,21 0 0,-21-1 15,0 1-15,0 0 0,0-1 16,0 1-16,0 21 0,0-21 0,0 20 16,0-20-16,0 21 15,-21 21 1,0 21 15,21 0-15,21-21 15,0 0-31,0 0 16,0 0-16</inkml:trace>
  <inkml:trace contextRef="#ctx0" brushRef="#br0" timeOffset="36286.11">8382 8615 0,'-21'0'15,"21"-21"-15,21 21 47,0 0-47,0 0 0,0 0 16,1-21-16,20 21 0,-21 0 15,0 0-15,22 0 0,-1 0 0,0-22 16,1 22-16,-1 0 0,0 0 0,1 0 16,62 0-1,-62 0-15,-1 0 0,-21 0 0,0 0 16,1 0-16,-1 0 0,-42 0 62,-1 0-62,1 0 16,0 0-16</inkml:trace>
  <inkml:trace contextRef="#ctx0" brushRef="#br0" timeOffset="36686.87">8848 8615 0,'0'0'0,"-22"0"32,1 0-32,0 21 46,21 0-30,0 0-16,0 1 0,0 20 0,0-21 16,-21 21-16,21-20 0,0 20 0,0 0 15,-21 22-15,21-1 16,-21-20-16,21-22 0,0 0 16,0 0-16,0 0 0,0 0 0,0 1 15,0-1-15,0 0 16,0-42 78,0 0-79</inkml:trace>
  <inkml:trace contextRef="#ctx0" brushRef="#br0" timeOffset="37905.73">4403 10308 0,'0'0'0,"0"-21"0,0 0 0,0 0 16,21 21-16,-21-21 15,21 21-15,-21 21 16,0 0 0,0 0-16,0 21 0,0 1 15,0-1-15,0 0 0,0 1 16,0-1-16,0 0 0,-21-20 0,0 20 16,21 0-16,-22 1 0,1-22 15,21 0-15,-21 21 0,0 1 16,0-22-16,21 0 15,-21-21-15,-1 21 16,22-42 0,0 0-1,0 0-15,22 21 0,-1-22 16,-21 1-16,21 21 0,0-21 16,0 21-16,0-21 0,1 21 0,-1-21 15,0 0-15,21 21 0,-21-22 0,22 22 16,-22-21-16,21 0 0,-21 21 15,43-42-15,-22 42 0,-21-21 16,1 21-16,-1-22 0,-21 1 16,21 21-16,0-42 15,0 42-15,-21-42 0,0 20 16,0 1-16,0 0 16,0 0-16,0 0 15,-21 42 16,21 0-15,-21 0-16,21 0 0,-21 1 16,21 20-16,0-21 0,0 43 15,0-43-15,0 21 0,0-21 16,0 22-16,0-22 0,0 0 16,0 0-16,0 0 0,0 0 0,0 1 15,-21-1-15,21 0 0,0 0 0,0 0 16,0 0-1,-22-21 32,22-21-31</inkml:trace>
  <inkml:trace contextRef="#ctx0" brushRef="#br0" timeOffset="38141.89">5270 10668 0,'0'-21'16,"0"0"-1</inkml:trace>
  <inkml:trace contextRef="#ctx0" brushRef="#br0" timeOffset="38665.92">6540 10202 0,'0'22'16,"0"-1"-1,0 21-15,0-21 0,0 22 16,-21-1-16,21 0 0,-21 1 0,21 20 16,-21-21-16,21 1 0,0-1 15,-21 0-15,0 1 0,21-1 0,-22-21 16,22 22-16,0-22 0,0 0 0,-21 0 15,21 0-15,0 0 16,0 1-16,0-44 47</inkml:trace>
  <inkml:trace contextRef="#ctx0" brushRef="#br0" timeOffset="39063.08">6413 10414 0,'0'0'0,"0"-21"0,0-21 15,0 20-15,0 1 0,0 0 16,0 0-16,0 0 0,0 0 16,22-1-1,-1 22-15,0 0 0,0-21 16,0 21-16,0 0 0,22 0 15,-1 0-15,0 0 0,-20 0 16,-1 0-16,21 0 0,-21 0 0,0 0 16,22 0-16,-1 43 15,0 20-15,-42-42 16,0 0-16,0 43 0,0-43 16,-42 21-16,21-20 0,-21-1 15,20 0-15,-20 0 0,0 0 16,-1 0-16,22 1 0,-21-22 0,21 21 15,-22-21-15,43 21 0,-21-21 16,0 0-16,0 0 16,21-21 15,21 21-31,0-21 0,0 21 16,1-22-16,-1 22 0,21-21 0,-21 0 15</inkml:trace>
  <inkml:trace contextRef="#ctx0" brushRef="#br0" timeOffset="39666.14">7451 10266 0,'0'0'0,"0"-21"0,0 42 31,-22 0-31,22 0 0,-21 0 15,21 1-15,0 20 0,-21-21 16,0 21-16,21-20 0,-21 20 0,21 0 16,-21 22-16,-1-1 15,1-42-15,21 1 0,0-1 16,0 21-16,-21-21 0,21 0 16,0 1-16,0-1 15,0-42 16,0-1-15,0 1-16,0 0 16,0 0-16,0 0 0,0 0 0,21-22 15,-21 22-15,21-21 0,-21-1 0,0 22 16,0-21-16,22 0 0,-1-1 16,0 1-16,-21 0 0,42-22 15,-21 43-15,22-21 16,-22 20-16,0 22 0,0 0 15,0-21-15,1 21 0,-1 0 0,0 0 16,0 0-16,0 21 0,0 1 0,1 20 16,-1-21-16,-21 43 15,21-22-15,-21-21 0,21 64 16,-21-64-16,0 21 0,0-21 16,0 43-16,0-22 15,0-21-15,-21 1 16,21-1-16,-21 0 0,21 0 31,-21-21-15,-1 0-1,22-21 1,-21 0-16,0 0 16</inkml:trace>
  <inkml:trace contextRef="#ctx0" brushRef="#br0" timeOffset="39889">7281 10583 0,'0'0'0,"21"0"47,1 0-32,-1 0-15,0-21 0,0 21 16,0 0-16,0-21 0,1 21 15,-1 0-15,0 0 0,0-21 16,21 0-16,-20 21 0,-22-21 16,21 21-16,0-22 0,0 22 0,0-21 15,-21 0-15</inkml:trace>
  <inkml:trace contextRef="#ctx0" brushRef="#br0" timeOffset="40177.83">8022 10287 0,'21'0'31,"0"0"-31,1 0 0,20 0 16,-21-21-16,0 21 0,22 0 15,-22 0-15,21 0 16,-21 0-16,22-21 15,-1 21-15,-21 0 0,0 0 16,0 0-16,1 0 0,-1 0 16,-42 0 15,-1 0-31,1 0 16,0 0-16,0 0 0,0 0 0</inkml:trace>
  <inkml:trace contextRef="#ctx0" brushRef="#br0" timeOffset="40410.69">8276 10245 0,'-21'42'31,"21"-21"-31,-21-21 0,21 21 0,0 22 0,-21-22 16,21 0-16,0 21 0,0 1 0,-22 20 16,1 22-1,21-64-15,0 0 16,0 0-16,-21 1 0,21-1 0,0 0 15,-21 0 1,21 0-16,21-21 47,0-21-47,0 0 0</inkml:trace>
  <inkml:trace contextRef="#ctx0" brushRef="#br0" timeOffset="40790.49">9038 10266 0,'-21'-21'0,"-64"0"31,64 21-31,0 0 0,0 0 0,0 0 16,-22 0-16,22 21 16,0 0-16,0 0 0,0 0 15,-1 22-15,1-22 0,0 21 0,0-21 16,0 22-16,0-1 0,21 21 16,0 22-1,0-64-15,0 0 0,0 1 0,0-1 16,21 0-16,0 0 0,0 0 0,0-21 15,0 0-15,43 21 16,-43-21-16,0 0 0,22 0 0,-22 0 16,21 0-16,-21 0 0,0 0 0,43-21 15,21-42 1,-64 42-16,0-1 16</inkml:trace>
  <inkml:trace contextRef="#ctx0" brushRef="#br0" timeOffset="41109.3">9546 10160 0,'0'0'16,"0"21"15,0 0-31,-21 1 15,21-1-15,0 21 0,0-21 0,-21 22 16,21-1-16,-21-21 0,21 21 16,-22 1-16,22-1 0,0-21 0,0 64 15,-21-64-15,21 0 0,0 0 16,0 1-16,0-1 0,0 21 16,0-21-16,0-42 46,21 21-30,1-21-16</inkml:trace>
  <inkml:trace contextRef="#ctx0" brushRef="#br0" timeOffset="41405.14">10012 10118 0,'-21'0'16,"21"21"0,-22-21-16,22 42 15,0-21-15,0 1 0,0-1 0,-21 0 16,21 21-16,0 1 0,0-22 16,0 63-16,-42 22 15,42-85-15,0 22 16,-21-22-16,21 0 0,0 21 15,0-20-15,0-1 0,0 0 16,0 0-16,21-21 31,-21-21-15</inkml:trace>
  <inkml:trace contextRef="#ctx0" brushRef="#br0" timeOffset="41685.98">9546 10562 0,'21'0'15,"0"0"1,1 0-16,-1 0 0,0-21 15,0 21-15,21-21 16,1 21-16,-22 0 0,0-21 0,0 21 16,43 0-16,-43 0 15,0-21-15,0 21 0,0 0 16,1 0-16</inkml:trace>
  <inkml:trace contextRef="#ctx0" brushRef="#br0" timeOffset="42337.99">4381 11938 0,'0'0'0,"22"0"0,-1 0 16,0 0-16,0 0 0,0-21 15,0 21-15,1 0 0,20 0 16,0-21-16,-21 21 0,43 0 16,-43 0-16,21 0 0,-20 0 15,20 0-15,-21 0 16,0 0-16,-42 0 31,0 0-15,0 0-16,0 0 15</inkml:trace>
  <inkml:trace contextRef="#ctx0" brushRef="#br0" timeOffset="42831.79">4212 12107 0,'0'0'0,"0"22"0,21-22 47,0 0-31,-21-22-16,22 22 0,-1 0 0,0-21 16,0 21-16,0-21 0,0 21 0,22 0 15,-22-21-15,21 21 0,-21-21 16,22 21-16,20 0 0,1 0 15,-22 0-15,-21 21 16,43 0-16,-43 0 16,0 0-16,0 1 0,-21 20 15,21-21-15,-21 0 0,0 0 16,0 1-16,-21 20 0,0-42 16,0 21-16,0 0 0,-22 0 0,22-21 15,-21 22-15,21-22 0,-64 21 16,0 0-1,64-21-15,-21 0 0,21 0 16,0 0-16,-1 0 0,1 0 0,0 0 16,0 0-16,0-21 15,21 0 1,0-1 15,21 22-31,0 0 0,-21-21 0,21 21 16,0 0-16,1-21 0</inkml:trace>
  <inkml:trace contextRef="#ctx0" brushRef="#br0" timeOffset="43042.67">5292 12277 0,'0'0'0,"21"0"0</inkml:trace>
  <inkml:trace contextRef="#ctx0" brushRef="#br0" timeOffset="43529.42">6604 11663 0,'0'0'0,"0"-21"0,0 0 0,0-1 16,0 1-16,21 21 16,-21 21-1,0 1-15,0-1 16,0 0-16,0 21 0,0 1 0,0-1 16,0 0-16,0 1 0,0-1 15,0 0-15,0 64 16,0-64-16,0-20 0,0 20 0,-21 0 15,21-21-15,0 1 0,0 20 16,-21-21-16,21 0 0,-21 0 16</inkml:trace>
  <inkml:trace contextRef="#ctx0" brushRef="#br0" timeOffset="43930.09">6350 11811 0,'0'0'0,"0"-21"15,0 0-15,0 0 0,0-1 0,0 1 16,0 0-16,21 0 0,0 21 16,0-21-16,1 21 0,-1-21 15,21 21-15,-21 0 0,22 0 0,-1 0 16,0 0-16,1 0 0,-1 0 15,21 21-15,-20-21 0,20 21 0,-20 0 16,20 0-16,-21 22 0,1-22 0,20 42 16,-42-20-16,1-1 15,-1-21-15,-21 21 0,0 1 0,0-1 16,-21 0-16,-22-20 0,22 20 16,-85 21-16,0 1 15,64-43-15,-21 0 0,20 0 16,-20-21-16,20 22 0,22-1 0,-21-21 15,21 0-15,-22 0 0,22 0 16,0 0-16,0 0 16,21-21-1,0-1 1,21 22-16,0-21 0,0 0 16,64-21-16</inkml:trace>
  <inkml:trace contextRef="#ctx0" brushRef="#br0" timeOffset="44313.87">7429 11684 0,'0'0'0,"0"-21"16,0 0-1,22 21-15,-22 21 31,0 0-31,0 0 16,-22 0-16,22 43 16,0-43-16,-21 64 0,0-43 15,0 0-15,21-20 0,0 20 16,0 0-16,0 1 0,0-22 0,0 21 16,0-21-16,0 0 0,0 1 15,0-1-15,0 0 0,21 0 0,-21 0 16,21-21-16,0 21 0,1-21 0,-1 0 15,21 0-15,-21 0 0,0 0 16,1 0-16,-1 0 0,0 0 0,21 0 16,-21-21-16,43-21 15,-64 21-15,21 21 16,-21-21-16,21-1 0,-21 1 0,0-42 16,0 42-1</inkml:trace>
  <inkml:trace contextRef="#ctx0" brushRef="#br0" timeOffset="44512.76">7451 12023 0,'105'0'16,"-83"0"-16,-1 0 0,0 0 15,0-21-15,0 21 16,0-22-16,1 1 0,-1 21 0,0-21 16,21 0-16,-42 0 0</inkml:trace>
  <inkml:trace contextRef="#ctx0" brushRef="#br0" timeOffset="44748.95">7493 11726 0,'21'-21'15,"0"21"-15,0 0 16,1 0-16,-1 0 0,0 0 16,0-21-16,0 21 0,0 0 15,1 0-15,-1 0 0,0 0 0,0-21 16,0 21-16,0 0 0,1 0 15,-1 0-15,0 0 16,0 0 0</inkml:trace>
  <inkml:trace contextRef="#ctx0" brushRef="#br0" timeOffset="45105.75">8276 11684 0,'0'-21'15,"0"42"17,0 0-32,-21 0 15,21 1-15,0-1 0,-21 0 16,21 21-16,0-21 0,0 22 0,-43 41 15,22-20 1,21-22-16,-21 1 0,21-22 16,0 21-16,0-21 0,0 0 0,0 1 15,0-1-15,0 0 0,21 0 16,0-21-16,1 0 16,-1 0-16,0 0 0,0 0 15,0 0-15,0 0 0,1 0 0,-1-21 16,0 0-16,0 21 15,0-43-15,0 22 0,1 0 0,-1-21 16</inkml:trace>
  <inkml:trace contextRef="#ctx0" brushRef="#br0" timeOffset="45467.87">8763 11621 0,'0'42'32,"-21"-21"-32,0 0 0,21 0 15,-22 1-15,1 20 0,21-21 0,0 21 16,-21-20-16,0 20 0,21 0 16,0-21-16,0 22 0,-21-22 15,21 85-15,0-64 16,0-21-16,0 0 15,0 1-15,0-1 0,21-21 16,21 0-16,-21 0 0,1 0 16,-1 0-16,0 0 0,0 0 15,43 0-15,-43 0 16,0-21-16,0 21 0,0-22 16,0 1-16,1 21 0,20-42 15,-42 21-15,21-22 16,-21 22-16,0 0 0,0 0 15,0 0-15</inkml:trace>
  <inkml:trace contextRef="#ctx0" brushRef="#br0" timeOffset="45666.76">8826 11959 0,'0'0'0,"64"-21"32,-43 21-32,0-21 0,0 0 15,-21 0 1,0-1 0</inkml:trace>
  <inkml:trace contextRef="#ctx0" brushRef="#br0" timeOffset="45921.72">8784 11599 0,'0'-21'31,"21"21"-15,0 0-16,-21-21 0,22 21 16,-1 0-16,0 0 0,0-21 15,0 21-15,0 0 0,1 0 16,-1-21-16,0 21 0,0 0 16,0 0-16</inkml:trace>
  <inkml:trace contextRef="#ctx0" brushRef="#br0" timeOffset="46469.4">9398 11536 0,'0'0'15,"0"21"-15,21-21 31,0 0-31,0 0 16,1 0-16,-1 0 0,0 0 16,0 0-16,0 0 0,0 0 0,1 0 15,-1 0-15,0 0 0,0-21 0,0 21 16,0 0 0,-42 0-1,0 0 1,0 0-16,0 0 15,0 0-15,-1 0 16,22 21-16,-21-21 47,21 21-47,0 0 16,0 1-16,-21-1 0,21 21 15,-21-21-15,21 0 0,-21 43 16,21-22-16,0 1 15,-21 20-15,-1-21 0,22-20 16,0 20-16,-21-21 0,21 0 0,0 22 16,0-22-16,0 0 15,0 0-15,0 0 16,21-21 0,1 0-1,-1-21-15,0 0 16,0 0-16,0 0 0,0-1 15,-21 1-15</inkml:trace>
  <inkml:trace contextRef="#ctx0" brushRef="#br0" timeOffset="46813.25">10075 11578 0,'0'0'0,"-21"21"31,0 1-15,0-1-16,21 0 0,0 0 0,-21 21 15,-1 43-15,22-64 16,0 22-16,-21-22 0,21 21 16,0-21-16,0 22 0,0-22 0,0 0 15,0 0-15,21 21 16,-21-20-16,22-1 0,20 0 15,-21-21-15,0 0 0,22 0 16,-22 0-16,0 0 16,0 0-16,0 0 0,22-21 15,-22 0-15,0 21 0,0-22 0,21 1 16,-20 0-16,-1 0 16,-21 0-16,21 0 15,-21-1-15</inkml:trace>
  <inkml:trace contextRef="#ctx0" brushRef="#br0" timeOffset="47078.1">10139 11896 0,'21'0'47,"-21"-21"-47,21 21 16,0 0-16,0-22 15,1 22-15,-1 0 16,0-21-16,0 21 16,0-21-1,0 21-15,-21-21 16,22 21-16</inkml:trace>
  <inkml:trace contextRef="#ctx0" brushRef="#br0" timeOffset="47345.94">10223 11557 0,'0'0'0,"0"-21"32,22 21-17,-1 0-15,0 0 0,0 0 16,0 0-16,0 0 16,1 0-16,-1 0 15,-21-21-15,21 21 16,0 0-16</inkml:trace>
  <inkml:trace contextRef="#ctx0" brushRef="#br0" timeOffset="57652.36">1630 13674 0,'0'-21'31,"-21"21"-31,21-22 0,0 1 15,-22 21 1,22-21-16,0 0 0,0 0 16,0 0-16,0-1 0,0 1 15,22 0-15,-1 0 16,0 0-16,21 0 16,-21 21-16,1 0 0,-1-22 0,0 22 15,0 0-15,0 0 0,0 0 16,1 0-16,-1 0 0,0 22 0,0-22 15,-21 21-15,21 0 0,0 0 16,-21 21-16,22-20 0,-22-1 0,0 21 16,0-21-16,0 22 0,0-22 15,0 21-15,0-21 0,0 0 0,0 22 16,0-22-16,-22 21 16,1 1-16,0-22 0,0 0 0,-21 0 15,20 21-15,-20-20 16,21-1-16,-21 0 0,-1 0 0,1 0 15,0 0-15,-1-21 0,1 22 16,-22-1-16,22-21 0,21 0 16,-21 0-16,20 0 0,1-21 15,0 21-15,0-22 0,0 1 16,21 0-16,0 0 0,0 0 0,0 0 16,0-1-16,0 1 0,0 0 15,0 0-15,0 0 16,0 0-16,21 21 0,0-22 15,0 22-15,22 0 16,-22 0-16,0 0 0,21 0 16,-21 22-16,1-1 0,-1 0 0,0 0 15,0 0-15,0-21 0,0 21 16,1 1-16,-1 20 0,0-21 16,-21 0-16,21 0 0,0 1 0,0-1 15,-21 0-15,22 0 16,-22 0-16,21 0 0,-21 1 0,0-1 15,0-42 32,0-1-31</inkml:trace>
  <inkml:trace contextRef="#ctx0" brushRef="#br0" timeOffset="58113.12">2455 14034 0,'21'0'16,"1"0"0,-1-22-1,-21 1 1,0 0-16,0 0 16,0 0-1,-21 21-15,-1 0 31,1 0-15,21 21-16,-21-21 16,21 21-16,0 0 15</inkml:trace>
  <inkml:trace contextRef="#ctx0" brushRef="#br0" timeOffset="59485.29">4445 13737 0,'0'0'0,"21"0"0,0 0 31,0 0-31,1 0 0,-1-21 15,0 21-15,0-21 0,0 0 16,0 21-16,22-21 0,-22-1 0,0 1 16,0 21-16,0-21 0,1 0 15,-1 0-15,-21 0 0,0-1 16,21 1-16,-21 0 0,0 0 16,-21 21-16,0 0 15,-1 0-15,-20 0 0,0 0 16,-1 0-16,22 21 0,-21-21 15,0 21-15,-1 0 0,22 1 16,-21-1-16,21 0 0,-1 0 0,1 0 16,0 0-16,21 1 0,0 20 15,0-21-15,0 0 0,21 0 16,0 1-16,1-22 0,-1 21 16,21 0-16,-21 0 0,22-21 15,20 42-15,-21-20 0,-20-1 16,20 0-16,-21-21 0,0 21 15,0 0-15,1 0 0,-22 1 0,21-1 16,-21 0-16,0 0 0,0 0 16,-21 0-16,-1 1 0,-20-1 15,21-21-15,0 21 0,-22 0 0,1-21 16,-21 21 0,20-21-16,-63 0 0,64 0 15,21 0-15,-21 0 0,20 0 16,-20-21-16,0-21 15,-1-1 1,43 1-16,-21 21 0,21 0 0,0 0 16,0-1-16,-21 1 0,21 0 0,0 0 15,0 0-15,0 0 16,21 42 0,0 0-1,1 0-15,-22 0 0,21 0 0,0 1 16,0 20-16,21 21 15,-20-41-15,-1-22 0,0 21 16,0 0-16,0 0 0,0 0 0,1-21 16,-1 21-16,21-21 15,-21 0-15,0 0 0,22 0 0,-22 0 16,42 0-16,-20 0 0,-22 0 16,21 0-16,1-21 0,-22 0 15,21 21-15,-21-21 0,22 0 0,-22 0 16,21-1-16,-21 1 0,22-42 15,20-43 1,-42 64-16,0-1 0,-21-20 16,0 20-16,22 1 0,-22 0 15,21-1-15,-21 1 0,0 21 0,0-21 0,21 20 16,-21 1-16,0 42 31,0 1-31,0 20 16,0-21-16,0 21 0,-21 85 15,21-84-15,0-1 16,-21 0-16,21 1 0,0-1 16,0-21-16,0 22 0,0-1 0,0-21 15,0 21-15,0 22 16,21-64-16,-21 21 0,21-21 16,0 0-16,0 0 15,0 0-15,1 0 16,-1 0-16,-21-21 15,0 0-15,21 21 0,-21-21 0,0-1 16,0 1-16,0 0 0</inkml:trace>
  <inkml:trace contextRef="#ctx0" brushRef="#br0" timeOffset="59713.45">5038 13822 0,'42'0'32,"-21"0"-32,0 0 15,0 0-15,1 0 0,-1 0 16,0 0-16,0 0 0,0 0 16,0 0-16,1 0 15,-1 0-15,-21-21 16,21 21-1</inkml:trace>
  <inkml:trace contextRef="#ctx0" brushRef="#br0" timeOffset="61430.47">5927 14139 0,'0'0'0,"21"0"0,0 0 0,0 0 16,0 0-1,-21-21-15,0 0 0,21 21 0,-21-21 16,0 0-16,0 0 16,0-1-16,0 1 0,0 0 0,0 0 15,0-21-15,0 20 0,-21 1 16,0-21-16,0 0 15,0 42-15,0-22 0,-22 22 16,22 0-16,0 0 0,0 22 16,0-1-16,-1 0 0,1 0 0,0 21 15,0-20-15,-64 105 16,64-85-16,0-21 0,21 21 16,0-20-16,0-1 0,0 0 15,0 21-15,0-21 0,0 1 16,21-22-16,-21 21 15,21-21-15,0 0 0,1 0 0,20 0 16,-21-21-16,0 21 0,0-22 0,22 1 16,-22 21-16,0-21 15,0 0-15,22 0 0,-22 0 0,0-22 16,0 22-16,0 0 0,0-21 0,-21 20 16,0 1-16,22-42 15,-22 42-15,0-22 0,0 64 47,0 1-47,0-1 0,0 21 0,0-21 16,0 0-16,0 1 0,0-1 15,0 21-15,0-21 0,0 0 0,21 22 16,0-43-16,0 42 16,0-42-1,0 0-15,1 0 0,-1 0 16,0 0-16,0-21 0,21 0 15,-20 0-15,-1-1 16,21-20-16,-42 21 0,0 0 16,42-106-1,-42 42-15,0 43 0,0-22 16,0-20-16,0 41 0,0 1 16,0 0-16,0 20 0,0 1 15,0 0-15,0 0 0,0 0 16,-21 42-1,21 0 1,0 21-16,0-20 0,0 20 0,0 43 16,0-43-16,0 0 15,0 1-15,0-1 0,0 43 16,0-43-16,0 0 0,0 1 0,0-22 16,0 21-16,0-21 0,21 0 15,1 1-15,-22-1 0,21 0 0,21 0 16,-42 0-16,21-21 0,0 0 15,1 0-15,-1 0 16,0 0-16,0 0 0,0-21 16,0 0-16,22 0 0,-22 0 15,0-1-15,0 1 0,-21-21 16,21 21-16,43-64 16,-64 43-16,0-22 0,21 43 15,-21 0-15,0 0 0,0 42 31,0 0-15,-21 0-16,21 0 16,0 1-16,0 20 0,-21-21 0,21 0 15,0 0-15,0 1 0,0-1 16,0 0-16,0 0 0,0 0 0,0 0 16,0 1-16,21-1 15,0-21 1,0 0-16,0 0 15,1 0-15,-1 0 0,0-21 16,0-1-16,0 1 0,0 21 16,1-21-16,-22 0 0,21 0 15,0 0-15,-21-43 16,21 43-16,0-21 0,-21 20 16,21 1-16,-21 0 15,0 42 1,0 0-1,0 1-15,0-1 16,0 0-16,0 42 16,0-41-16,0-1 0,0 0 0,0 0 15,0 0-15,0 0 16,0 1-16,0-1 0,22-21 16,-1 0-16,0 0 0,0 0 15,0 0-15,0 0 16,1 0-16,-1 0 0,0-21 0,0 21 15,0-22-15,0 1 0,1 0 0,-1 0 16,21-21 0,-21-22-16,0 22 0,-21 21 15,22-1-15,-22-20 0,0 21 0,0 0 16,0-22-16,-22 43 31,1 22-15,0-1-16,0 0 0,0 0 15,0 0-15,21 0 0,0 1 16,0-1-16,0 0 0,0 0 16,0 0-16,0 0 0,0 1 15,0-1-15,0 0 16,21-21-16,0 21 0,0-21 16,0 21-16,-21 0 15,21-21-15,-21 22 47,-21-22-47,0 0 16,0 0-1,0 0 1,21-22-16,0 1 16,0 0-16,0 0 0</inkml:trace>
  <inkml:trace contextRef="#ctx0" brushRef="#br0" timeOffset="61701.46">6498 13653 0,'42'0'31,"-20"0"-31,20-22 0,-21 22 16,21 0-16,1 0 0,-1 0 0,0-21 15,1 21-15,-1 0 0,0 0 16,64-21-16,-85 21 16,1 0-16,-1 0 0,0 0 15</inkml:trace>
  <inkml:trace contextRef="#ctx0" brushRef="#br0" timeOffset="62729.12">8488 13653 0,'0'0'15,"21"-22"-15,-21 1 0,21 21 0,-21-21 16,0 0-16,0 0 0,0 0 0,0-1 15,0 1-15,-21 21 16,21-21-16,-21 21 0,0 0 16,-1 0-16,1 0 15,0 0-15,0 0 0,21 21 16,-21 0-16,0 1 0,-1-1 0,1 21 16,0-21-16,0 22 0,0-1 15,-43 85-15,64-85 16,0 1-16,-21-1 0,21-21 15,0 21-15,0-20 0,0 20 0,0-21 16,0 0-16,21 0 0,0-21 0,22 43 16,-22-43-16,21 0 15,-21 0-15,22 0 0,-22 0 16,0 0-16,21 0 0,43-21 16,-43-1-16,-20 22 15,20-21-15,-21 0 0,0 0 16,22 21-16,-22-21 0,0 0 0,0-1 15,0 1-15,0 0 0,-21 0 0,0 0 16,22 0-16,-22-1 16,-22 22 15,22 22-31,-21-1 16,0 0-16,0 0 15,21 0-15,0 0 0,0 1 16,0-1-16,0 0 0,0 0 0,0 0 15,0 0-15,0 1 0,21-1 16,21-21 0,-20 0-16,-1 0 0,0 0 0,0 0 15,0 0-15,22 0 0,-22 0 0,0 0 16,21-21-16,-21 21 0,22-22 16,-1-20-16,0 0 15,-42 21-15,0-1 0,0 1 0,0-21 16,0 21-16,0 0 0,-63-64 15,42 64 1,0 0-16,-22-1 0,22 22 0,-21 0 16,-1 0-16,22 0 15,0 0-15,0 22 0,0-22 16,21 21-16,-21 0 0,21 0 16,0 0-16,0 0 0,0 1 0,0-1 15,0 0-15,0 0 0,0 0 16,21 0-16,21-21 15,-21 0-15,43 0 0</inkml:trace>
  <inkml:trace contextRef="#ctx0" brushRef="#br0" timeOffset="63641.66">9842 13843 0,'-84'-63'32,"63"63"-32,-1 0 0,1-22 15,-21 22-15,21 0 16,0 0-16,-1 0 0,1 0 16,0 22-16,0-1 0,0 0 15,21 0-15,-21 0 0,21 0 16,-22 1-16,1 20 0,21-21 15,0 0-15,0 22 16,0-22-16,0 0 0,0 0 16,0 0-16,21 0 0,1-21 15,-1 0-15,0 0 16,0 0-16,0 0 0,0 0 0,1 0 16,41 0-16,-42 0 15,0-21-15,1 0 0,20 0 0,-21 21 16,0-42-16,0 20 0,1 1 0,41-85 15,-42 22 1,0 41-16,-21-20 0,22 21 16,-22-22-16,21 22 0,0-1 15,-21 1-15,0 21 0,0-21 16,21 20-16,-21 1 0,0 0 16,-21 42 15,21 0-31,0 1 0,-21 20 0,0-21 15,21 21-15,-22 1 0,22-1 16,-21 0-16,21 1 0,0-1 0,0 0 16,0 1-16,0-1 0,0 0 15,0-20-15,0 20 0,0-21 0,0 21 16,0-20-16,0-1 0,21 0 0,1 0 16,-1 0-16,0-21 0,0 21 15,0-21-15,0 0 0,1 0 16,-1 0-16,0 0 0,0 0 0,21 0 15,43 0-15,-43-21 16,1 0-16,-22 21 16,21-42-16,-21 21 0,1-1 15,-22-20-15,0 21 0,21 0 0,-21-22 16,21-20 0,-21 21-16,-21 42 15,0 0 1,-1 0-16,1 0 0,0 21 15,0 42 1,0-20-16,21-22 0,0 0 16,0 0-16,0 0 0,0 64 15,21-64 1,0-21-16,0 0 0,-21 21 16,21-21-16,1 0 0,-1 0 0,42 0 15,-20 0 1,-1 0-16,-21-21 0,-21 0 15,21 21-15,0-21 0,1 21 16,-1-43-16,0 22 16,-21 0-16,0 0 15</inkml:trace>
  <inkml:trace contextRef="#ctx0" brushRef="#br0" timeOffset="64354.31">5715 14944 0,'0'0'16,"0"-21"-16,0-1 0,0 1 16,-21 21-16,21-21 0,0 0 15,0 42 32,0 0-47,0 0 16,0 1-16,0-1 0,0 0 15,0 21-15,0-21 0,0 1 0,0 20 16,0-21-16,0 21 16,0-20-16,0 20 0,0-21 0,0 0 15,0 0-15,0 1 0,0-1 0,0 0 16,0 0 0,0-42 15,21 0-16,-21 0-15,0-1 0,21 1 16</inkml:trace>
  <inkml:trace contextRef="#ctx0" brushRef="#br0" timeOffset="65279.78">6413 14923 0,'0'0'0,"-21"0"31,21 21-15,-21-21-16,21 21 16,-21 0-16,21 0 15,-21 0-15,21 1 0,0-1 16,0 21-16,0-21 15,0 0-15,-21 1 0,21-1 0,0 0 16,0 0-16,0 0 0,0 0 0,0 1 16,0-1-16,0 0 15,0 0 1,21-21-16,0 0 0,0 0 16,0 0-16,0 0 15,1 0-15,-1-21 0,0 21 16,-21-21-16,21 0 0,-21-1 15,21 22-15,-21-21 0,0 0 16,0 0-16,0 0 0,0-22 16,0 22-16,0-21 15,-21 21-15,0 0 0,21-1 0,-21 22 16,0-21-16,-1 21 16,22-21-16,-21 21 0,21-21 15,0 0 1,21 0-1,1 21 1,-1 0-16,0-22 0,21 22 16,-21 0-16,22 0 0,-22-21 0,21 21 15,-21 0-15,43 0 0,-22 0 16,-21 0-16,22 0 0,-22 0 16,21 0-16,-21 0 0,1 0 15,-1 21-15,-21 1 0,0-1 16,0 0-16,0 0 15,0 0-15,0 43 16,-21-22-16,21-21 0,-22 0 16,1 1-16,21-1 0,0 0 0,0 21 15,0-21-15,0 43 16,0-43 0,21-21-1,1 0-15,-1 0 0,0 0 16,0 0-16,0-21 15,0 21-15,1-21 0,-1 0 0,0-1 16,21-20-16,-21 21 16,22-43-16,-43 43 0,0 0 15,0-21-15,0 21 0,0-22 16,0 22-16,-21-42 16,21 41-16,-22 1 0,1 0 15,0 21-15,0 0 16,0 0-16,0 0 0,-1 0 15,1 21-15,0 0 16,0 1-16,0-22 16,21 21-16</inkml:trace>
  <inkml:trace contextRef="#ctx0" brushRef="#br0" timeOffset="67097.64">3916 15346 0,'0'0'0,"-21"0"0,-1 0 0,-20 0 16,21 0-1,0 0-15,0 0 0,21-21 16,-22 21-16,22-21 31,22 21-15,-1 0-16,21 0 0,-21 0 15,22 0-15,-1 0 0,0 0 0,43 0 16,-43 0-16,22 0 16,-22 0-16,22 0 0,-1 0 0,-21 0 15,22 0-15,-1 0 0,-20 0 16,105 21-1,-106-21-15,1 0 0,-22 0 0,0 0 16,0 0-16,0 0 0,0 0 16,-21-21 46,-21-1-46,0 1-16,0 0 15</inkml:trace>
  <inkml:trace contextRef="#ctx0" brushRef="#br0" timeOffset="67569.37">4657 15007 0,'0'0'0,"-22"0"0,22-21 16,-21 21-16,21-21 15,0 42 32,0 0-47,21-21 16,1 21-16,-22 1 16,21-22-16,0 0 0,0 21 0,0-21 15,0 21-15,1-21 0,-1 21 16,0-21-16,0 0 0,0 0 15,0 0-15,1 0 0,-1 0 16,0 0 0,-21 21 15,-21-21-15,0 21-16,-1 1 15,1-1-15,0 0 0,21 0 16,-21 0-16,0 0 0,0 1 0,-1 20 15,1-21-15,0 0 0,0 0 16,0 1-16,0-1 0,21 42 16,0-42-1,-22 1-15,22-1 16,-21-21 15</inkml:trace>
  <inkml:trace contextRef="#ctx0" brushRef="#br0" timeOffset="68173.67">3810 16087 0,'0'42'31,"21"-42"-31,0 21 0,0-21 15,22 0-15,-22 0 0,21 0 16,1 0-16,-1 0 0,21 0 16,-20 0-16,20 0 0,1 0 0,-1 0 15,1 0-15,-1 0 0,-20 0 16,20 0-16,1 0 0,-22 0 0,21-21 16,-20 21-16,-22 0 0,42 0 15,-41-21-15,-1 21 0,0 0 16,0 0-16,-42-21 62,0 21-62,0-21 16,21-1-16,-22 22 0,22-21 16,-21 0-16</inkml:trace>
  <inkml:trace contextRef="#ctx0" brushRef="#br0" timeOffset="68594.42">4720 15854 0,'-21'0'31,"21"21"-15,0 0 0,21-21-16,-21 21 0,21-21 15,0 0-15,1 22 0,-1-22 16,0 0-16,0 21 0,0-21 15,0 0-15,1 0 16,-1 0-16,0 0 16,0 0-16,0 0 15,-21 21 1,0 0 0,0 0-16,0 0 15,-21-21-15,0 22 0,0 20 16,-43 43-1,43-43-15,0-21 0,0 0 16,0 0-16,-1 22 0,1-22 16,0 0-16,0 0 0,0 0 0,-22 22 15,22-43-15,0 21 16,21 0-16,-21-21 0,21-21 47,21 21-47,0-21 0,0-22 15</inkml:trace>
  <inkml:trace contextRef="#ctx0" brushRef="#br0" timeOffset="69473.78">5800 15875 0,'0'-21'31,"0"0"-31,0 0 0,21-1 16,0 22 0,-21-21-16,21 21 0,0 0 15,0 0-15,1 0 16,-1 0-16,0 21 15,-21 1-15,21-1 16,-21 0-16,0 21 0,0 22 16,0-43-16,0 21 15,0 22-15,0-22 0,-21-21 16,0 22-16,0-22 0,-22 0 16,22 0-16,0 0 0,-43 22 15,22-43-15,21 21 0,-21-21 16,20 0-16,1 0 0,0 0 0,0 0 15,0 0-15,0 0 0,-1 0 16,1-21-16,21-1 16,-21 22-16,21-21 0,0 0 15,0-21-15,0 21 0,0-1 0,0 1 16,0-21-16,0 21 0,0 0 0,21-22 16,0 22-1,-21 0-15,22 21 0,-1 0 0,0-21 16,0 21-16,0 0 0,0 0 0,1 0 15,-22 21-15,21-21 0,0 21 16,21 21-16,1 1 16,-43-22-16,21 0 15,0 21-15,-21-20 0,0-1 16,21-21-16,0 21 0,-21 0 16,21-21-16,-21 21 15,22-21 1,-1 0-1</inkml:trace>
  <inkml:trace contextRef="#ctx0" brushRef="#br0" timeOffset="70395.27">6286 15875 0,'0'0'0,"22"0"0,-22-21 15,0 42 17,-22 0-17,22 0-15,0 1 16,0 20-16,0-21 0,-21 0 16,21 22-16,0-1 0,0-21 15,0 21-15,0-20 0,0-1 0,0 0 16,0 0-16,0 0 15,21-21-15,-21 21 0,22-21 16,-1 0 0,0 0-16,0 0 0,0-21 15,0 21-15,-21-21 0,22 0 16,-22 0-16,21-22 16,-21 1-16,0 21 0,0 0 15,0 0-15,0-22 0,0 22 16,-21 0-16,-1 0 0,1 0 0,21-1 15,-21 1-15,0 21 16,21-21-16,-21 21 0,21-21 16,21 21 15,0 0-31,0 0 16,0 0-16,1 0 0,20 0 15,-21 0-15,0 0 0,43 0 16,-1 0-16,-42 0 15,22 0-15,-22 0 0,21 0 16,-21 0-16,1 0 0,-1 0 0,0 0 16,0 0-16,0 0 0,-21 21 15,0 0 1,0 0-16,0 1 16,0-1-16,0 0 15,0 0-15,0 0 0,-21 0 16,21 1-16,-21 20 15,21-21-15,0 0 0,0 0 16,0 1-16,0-1 16,0 0-1,21-21-15,0 0 16,0 0-16,1 0 16,-1 0-16,0 0 15,0 0-15,21-21 0,-20 21 16,-1-21-16,-21-1 0,21 22 15,0-21-15,0 0 0,0 0 0,-21 0 16,0 0-16,0-1 0,0 1 16,0-21-16,0 21 0,0-43 15,0 43-15,0 0 0,0 0 0,-21 21 16,0-21-16,0 21 16,0 0-16,21-22 0,-21 22 15,-1 0-15,1 0 16,0 0-1,0 0 1,21 22 0,-21-22-16,0 0 15,-22 21-15</inkml:trace>
  <inkml:trace contextRef="#ctx0" brushRef="#br0" timeOffset="71309.86">3683 16637 0,'0'21'16,"0"0"-1,21-21 1,0 22-16,0-22 16,1 21-16,20-21 0,0 0 0,1 21 15,20-21-15,-21 0 0,22 0 16,-1 0-16,1 0 0,21 0 0,63 0 15,-64 0-15,1 0 16,0 0-16,-22 0 0,1 0 0,42 0 16,-43 0-16,-42 0 15,22 0-15,-22 0 0,0 0 0,0 0 16,0 0-16,-21-21 16,0 0-1,-21 21-15,21-22 16,-21 22-16,0 0 15,21-21-15,-21 21 0,21-21 0,-22 21 16,1 0-16,21-21 16,-21 21-16,0 0 0,0-21 15,0 21-15,-1 0 0,1 0 16,0 0 0,0 0-16,42 0 62,0 0-62,0 21 0,1-21 16,-1 0-16,0 0 15,0 0-15,0 0 16,-21 21-16,21 0 0,-21 0 16,0 1-1,0-1-15,0 0 0,0 0 16,0 0-16,-21 0 0,0 1 15,0-1-15,21 0 0,-42 21 16,20-21-16,-20 1 16,21-1-16,0 0 15,21 0-15,-21-21 0,-1 21 0,22-42 47</inkml:trace>
  <inkml:trace contextRef="#ctx0" brushRef="#br0" timeOffset="72253.32">5736 16722 0,'-21'0'0,"21"-21"31,0-1-15,21 22 0,0-21-16,0 21 15,1 0-15,20 0 16,-21 0-16,0 0 0,0 0 16,1 0-16,20 0 0,-21 0 0,0 0 15,-21 21-15,21 1 0,-21-1 16,22 0-16,-22 0 0,0 0 0,0 0 15,0 1-15,0-1 0,0 0 16,0 0-16,-22 0 0,1-21 0,0 21 16,0 1-16,0-22 0,0 21 0,-1-21 15,1 21-15,0-21 0,0 0 16,0 0 0,21-21-1,0 0 16,21 21-31,0 0 0,0 0 16,0 0-16,1 0 0,-1 0 16,0 0-16,0 0 0,0 0 15,0 0-15,-21 21 0,22-21 0,-1 21 16,-21 0-16,21-21 16,-21 21-16,0 0 0,0 1 15,0-1-15,-21-21 16,21 21-16,-21-21 15,-1 0-15,1 0 0,0 0 16,0 0-16,-21 0 0,20 0 16,1 0-16,0 0 0,0 0 0,0 0 15,0 0-15,-1 0 0,1-21 16,0 21-16,0-21 0,0 21 16,21-22-16,-21 22 0,21-21 31,21 21 16,0 0-47,0 0 0</inkml:trace>
  <inkml:trace contextRef="#ctx0" brushRef="#br0" timeOffset="72805.48">6456 16679 0,'0'0'0,"0"-21"16,-21 21-1,-1 0 1,1 21-16,21 1 15,0-1-15,0 0 0,-21 0 0,21 0 16,0 0-16,-21 1 0,21 20 16,0-21-16,0 0 0,0 0 0,0 22 15,0-22-15,0 0 0,0 0 16,0 0-16,0 1 0,0-1 16,21-21-16,0 0 15,0 0-15,1 0 0,-1 0 16,0 0-16,0 0 15,0 0-15,-21-21 0,21 21 0,-21-43 16,22 43-16,-1-21 16,-21 0-16,0 0 0,0 0 15,0-43-15,0 43 0,0-21 16,0 20-16,0 1 0,-21-21 16,-1 21-16,1 0 0,0 21 0,0-22 15,0 1-15,0 21 16,-1 0-16,1 0 0,0 0 15,21 21-15,-21 1 16,21-1-16,0 0 16,21 0-1,0-21-15,0 0 0,1 0 16,-1 0-16,0 0 0,0 0 16,0 0-16,0 0 0,22 0 15</inkml:trace>
  <inkml:trace contextRef="#ctx0" brushRef="#br0" timeOffset="73273.42">7048 16616 0,'-21'0'47,"0"0"-47,0 0 16,21 21-16,-21 0 15,0 0-15,21 1 0,-22-1 0,22 0 16,0 0-16,0 0 0,-21 0 16,21 1-16,0 20 0,-21-21 0,21 0 15,0 0-15,0 1 0,0-1 0,0 0 16,0 0-16,0 0 16,21-21-16,0 0 15,1 0-15,-1 0 16,0 0-16,0 0 0,0 0 15,0-21-15,1 0 16,-1 0-16,-21 0 0,21-22 16,0 22-16,-21 0 0,0 0 15,0-22-15,0 22 0,0 0 16,0-21-16,0 21 0,0-1 0,0 1 16,-21 0-16,0 21 15,0-21-15,-1 21 16,1 0-16,0 0 15,21 21 1,-21 0-16,21 0 16,-21-21-16,21 22 0,-21-22 15,-1 21-15,1-21 0,0 21 0</inkml:trace>
  <inkml:trace contextRef="#ctx0" brushRef="#br0" timeOffset="74153.92">3090 17547 0,'0'0'0,"21"21"16,1-21-16,-1 0 16,0 22-16,21-22 0,-21 0 0,22 21 15,-1-21-15,0 0 0,1 0 16,20 0-16,1 0 0,-1 0 0,1 0 16,20 0-16,1 0 0,-21 0 15,20 0-15,1 0 0,-22 0 0,22 0 16,0 0-16,-22 0 0,22 0 15,-22 0-15,1 0 0,63 0 16,-42-21 0,-43 21-16,0 0 0,22 0 15,-64-22-15,21 22 16,-21-21 0,0 0-1,0 0 1,-21 0-16,0 21 0,21-21 15,-22 21-15,1-22 0,0 22 16,0-21-16,0 21 0,0 0 16,-1-21-16,1 21 0,21-21 15,-21 21-15,-21 0 0,42 21 47,0 0-31,21-21-16,0 0 15,0 21-15,0-21 0,1 0 16,-1 0-16,0 22 0,0-22 0,0 0 16,0 21-16,1-21 0,-1 0 15,-21 21-15,21-21 0,0 21 16,-21 0-16,0 0 0,0 1 16,0-1-1,-21 0-15,0 0 0,0 0 0,-1-21 16,1 21-16,0 1 0,0-1 15,0 0-15,0 0 0,-1-21 16,22 21-16,-21 0 16</inkml:trace>
  <inkml:trace contextRef="#ctx0" brushRef="#br0" timeOffset="75877.94">5969 17590 0,'0'0'0,"0"-22"0,0 1 15,0 0-15,0 0 16,21 21-16,-21-21 15,21 21 1,0 0 0,-21 21-1,0 0-15,0 0 0,22 0 16,-22 1-16,0 20 0,0-21 0,0 21 16,0 1-16,0-1 15,0-21-15,0 22 0,0-22 0,0 0 16,0 0-16,0 21 0,-22-20 15,22-1-15,0 0 0,0 0 16,0-42 31,22 0-47,-22 0 16,21-1-16,-21 1 0,0 0 15,0-64-15,0 43 16,0 21-16,0-21 0,0-1 15,0 1-15,0 21 0,0 0 0,0-1 16,0 1-16,0 0 0,0 42 31,-21 0-31,-1 1 0,1-1 16,0 21-16,0-21 0,0 0 16,0 1-16,-1 20 0,-20-21 0,21 0 15,0 0-15,0 1 0,-43 20 16,22-42-1,42-21 17,0 0-17,0-1-15,0 1 0,0 0 16,21 0-16,0 0 0,0 0 0,0-1 16,1 1-16,-1 21 15,0 0-15,0 0 0,0 0 16,0 0-16,1 0 0,20 0 15,-21 21-15,0 1 0,0-1 16,1 0-16,-1 0 16,0 0-16,0 0 15,0-21-15,0 22 0,1-22 16,-1 0-16,0 0 16,0 0-16,0 0 0,0 0 0,1 0 15,-1-22-15,0 1 0,0 21 16,21-21-16,-20 0 0,-1 0 0,0 0 15,-21-1-15,63-41 16,-63 42-16,0 0 16,22-1-16,-22 1 15,21 21-15,-21 21 32,0 1-32,0-1 0,-21-21 15,21 21-15,-22 0 0,22 0 16,0 0-16,0 22 0,0-1 15,0-21-15,0 0 16,0 1-16,0-1 0,0 0 16,22-21-16,-1 0 15,0 0-15,0 0 16,0 0-16,0 0 16,1 0-16,-1-21 0,0 0 15,0-1-15,-21 1 16,0 0-16,0 0 0,0 0 15,0 0-15,0-1 0,0-20 0,0 21 16,-21 0-16,0 0 0,21-1 16,-64-20-16,43 42 15,0 0 1,0 0-16,42 0 31,0 0-31,0 0 16,0 0-16,1 0 15,-1 0-15,0 0 0,21 0 0,-21-21 16,22 21-16,-22 0 0,0 0 16,21 0-16,1 0 15,-22 0-15,0 0 0,0 0 0,0 0 16,-21 21-16,0 0 16,0 0-16,0 1 0,0-1 15,0 0-15,-21 0 0,21 0 16,-21 0-16,0 1 0,21-1 0,0 0 15,0 21-15,-21-21 16,21 1-16,0-1 0,0 0 0,0 0 31,21-21-31,0 21 0,0-21 16,0 0-16,1 0 16,-1 0-16,0 0 0,0-21 0,0 21 15,0-21-15,-21 0 0,22 0 16,-1-1-16,0 1 0,-21-21 15,0 0 1,0-1-16,0 22 0,0-21 0,0 21 0,0-22 16,0 22-16,-21 0 0,0 0 15,-1 0-15,1 21 0,0-22 16,0 22-16,0 0 16,0 0-1,21 22-15,-22-22 16,22 21-16,0 0 15,0 0 1</inkml:trace>
  <inkml:trace contextRef="#ctx0" brushRef="#br0" timeOffset="76874.27">8022 17463 0,'0'0'0,"-21"0"0,0 21 16,0-21-16,21 21 15,0 0 17,21-21-32,0 0 15,0 0-15,0 0 0,22 0 16,-1 0-16,0 0 0,43 0 16,-43 0-16,22 0 0,-22-21 15,0 21-15,22 0 0,-1 0 16,-20-21-16,20 21 0,-20 0 0,20 0 15,-21-21-15,1 21 0,-22 0 0,21 0 16,-21 0-16,1-22 0,20 22 16,-42-21-1,0 0 1,-21 0 0,0 21-16,-1 0 0,1 0 15,21-21-15,-21 21 0,0 0 16,0-21-16,-43-1 15,43 22-15,0 0 0,0 0 16,0 0-16,-1 0 0,1 0 16,0 0-1,42 0 32,0 0-47,1 22 16,-1-22-16,0 0 15,0 0-15,0 0 0,43 0 16,-43 0-16,0 0 16,0 0-16,22 0 0,-22 0 0,0 0 15,0 0-15,0 0 0,0 0 16,1 0-16,-22 21 31,0 0-31,-22-21 16,22 21-16,-21 0 0,0 0 15,-21-21-15,21 43 0,-1-22 0,1 0 16,0 0-16,-21 0 0,21 1 0,-1 20 16,1-21-16,0 0 0,-21 22 15,-1-1 1,22-42-16,0 21 0,21 0 16,-21-21-1,42 0 16,0 0-15,0-21-16,1 21 0,-1-21 16,0 0-16</inkml:trace>
  <inkml:trace contextRef="#ctx0" brushRef="#br0" timeOffset="77321.73">9588 17293 0,'-21'0'0,"21"-21"16,21 21 15,1 0-31,-1 0 0,0 0 16,0 0-16,0 0 0,22 0 15,-1 0-15,-21 0 0,21 0 16,-20 0-16,-1 0 0,0 0 15,0 0-15,0 0 16,-42 0 15,0 0-31,0 0 16,0 0 0,-1 0-16,1 0 0,0 0 0,0 0 15,0 0-15,0 0 16</inkml:trace>
  <inkml:trace contextRef="#ctx0" brushRef="#br0" timeOffset="77901.97">9631 17272 0,'0'0'0,"-21"0"16,-1 21-16,22 0 15,-21-21-15,0 22 16,0-22-16,21 21 0,0 0 16,-21-21-16,21 21 15,-21 0-15,21 0 16,21-21 62,0 0-62,0 0-16,0-21 15,0 21-15,1 0 0,-1 0 16,0 0-16,0 0 0,0 0 15,0 0-15,1 0 16,-1 43-16,0-43 16,0 21-16,-21 0 15,0 0-15,21-21 0,-21 21 0,21 0 16,-21 1-16,0-1 16,0 0-16,0 0 0,0 0 15,-21-21-15,0 0 16,0 21-16,0-21 0,-22 22 15,-20-22-15,42 0 16,0 0-16,-1 0 0,1 0 16,0 0-16,0 0 0,0 0 31,42 0 63,-21-22-79,21 1-15,0 21 0,0-21 16</inkml:trace>
  <inkml:trace contextRef="#ctx0" brushRef="#br0" timeOffset="78941.38">10266 17272 0,'0'0'0,"0"-21"32,0 0-32,-21 21 31,-1 21-31,1-21 15,21 21-15,-21 0 0,0 0 16,0 22-16,0 20 16,21-42-16,-22 22 15,22-22-15,0 0 0,0 0 16,0 0-16,0 1 0,0-1 16,0 0-16,0 0 0,22 0 15,-1-21-15,0 0 0,0 0 0,0 21 16,0-21-16,1 0 0,-1 0 15,0 0-15,0-21 0,0 21 16,0-21-16,1 21 0,-22-21 16,0 0-16,21 21 0,-21-21 0,0-1 15,0 1-15,0 0 16,0 0-16,0 0 0,0-22 0,0 22 0,-21 0 16,21 0-16,-43 0 15,22 0-15,21-1 0,-21 22 16,0 0-16,0 0 15,42 0 48,0 0-63,0 0 16,0 0-16,0 0 0,1 0 0,-1 0 15,0 0-15,0-21 0,21 21 16,-20 0-16,-1 0 0,0 0 15,0-21-15,0 21 0,0 0 16,1 0-16,-1 0 0,0 0 0,0 0 16,0 0-16,-21 21 31,0 0-15,0 1-16,0-1 15,0 0-15,-21-21 0,21 21 16,0 0-16,0 0 15,-21 1-15,21-1 0,0 0 16,-21 0-16,21 0 16,0 0-16,0 1 0,0-1 15,0 0-15,21-21 16,0 0-16,0 0 0,0 21 16,1-21-16,-1 0 0,0 0 15,0 0-15,0 0 0,0 0 16,1 0-16,-1-21 0,0 21 0,-21-21 15,21 0-15,0-1 16,0-41-16,-21 42 0,0 0 16,0-22-16,0 22 0,0 0 15,0-21-15,0 20 0,0 1 0,-21 0 16,0 0-16,0 0 0,0 0 16,-22 21-1,22 0-15,0 0 16,0 0-16,0 0 15,0 21-15,-1-21 0,22 21 16,-21-21 0,0 21-16,0-21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2:43:42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1228 0,'0'-21'15,"-21"21"-15,21-22 16,0 1 0,0 0-1,0 0-15,21 21 16,-21-21-16,21 0 0,0 21 15,0-22-15,0 22 0,1-21 16,20 21-16,-21 0 0,0 0 16,22 0-16,-22 0 0,0 0 0,21 0 15,-21 0-15,1 21 16,-1 1-16,0-1 0,0 0 16,-21 0-16,0 0 0,0 0 0,0 43 15,0-43-15,-21 0 0,0 0 16,0 22-16,-22-22 0,22 0 0,-21 0 15,-1 0-15,22-21 0,-21 22 16,21-22-16,-22 21 16,22-21-16,21-21 31,21 21-15,-21-22-16,22 22 15,-1 0-15,0 0 0,0-21 0,0 21 16,22 0-16,-22 0 0,0 0 15,0 0-15,21 0 0,-20 0 0,-1 21 16,0 1-16,21-22 0,-21 21 16,1 0-16,-1 21 15,0-21-15,-21 22 0,0-22 16,0 0-16,0 0 0,-21 22 0,0-22 16,-1 0-16,1 0 15,-21 21-15,21-20 0,-22-1 0,1 0 16,0-21-16,-1 21 0,1-21 15,0 0-15,-1 0 0,22 0 0,-63 0 16,-1 0 0,64-21-16,0 0 15,-1 21-15,1-21 0,21-1 0,-21 1 16,0 0-16,21 0 16,0 0-16,0 0 15,21 21 1,0-22-1,0 22-15,1-21 16,-1 21-16,21-21 16</inkml:trace>
  <inkml:trace contextRef="#ctx0" brushRef="#br0" timeOffset="291.12">2667 1524 0,'0'0'16</inkml:trace>
  <inkml:trace contextRef="#ctx0" brushRef="#br0" timeOffset="1002.43">5482 1461 0,'0'-64'16,"0"43"-1,0 0 1,0 0-16,0-1 0,21 1 16,-21 0-16,0 0 15,0 0-15,0 0 0,0-1 16,-21 1-16,0 21 15,21-21-15,-21 21 0,0 0 0,-1 0 16,1 0-16,0 0 0,0 0 16,-64 42-16,43-20 15,21-1-15,-64 42 0,64-42 16,-21 22-16,20-22 16,-20 21-16,21-21 0,0 22 0,0-1 15,-1 0-15,-20 22 16,42-22-16,0 1 0,0-1 0,0-21 15,0 21-15,0-20 0,0 20 16,21-21-16,0 21 0,1-20 0,-1-1 16,0 0-16,0-21 0,43 42 15,-43-42-15,21 0 0,22 21 16,-22-21-16,-21 0 16,21 0-16,1 0 0,-1 0 0,0 0 15,-20 0-15,62-21 16,-20 21-16,-43-21 15,0 21-15,0-21 0,0 0 0,1 21 16,-1-21-16,21-22 16</inkml:trace>
  <inkml:trace contextRef="#ctx0" brushRef="#br0" timeOffset="1544.49">6159 1355 0,'0'0'0,"0"-21"0,0-1 15,0 44 32,0-1-47,0 0 0,0 0 16,-21 0-16,21 22 0,0-22 0,-21 21 15,21-21-15,0 22 0,0-1 16,0 0-16,-21 1 0,21-1 0,0 0 16,-21-21-16,21 22 0,0-1 15,0 43-15,0-64 16,0 0-16,0 0 16,21-21-16,0 21 0,0-21 15,0 0-15,1 0 0,-1 0 0,0 0 16,0 0-16,21 0 0,-20 0 15,-1-21-15,21 0 0,-21 0 0,22 0 16,-22 0-16,0-22 0,21 1 16,-21 0-16,1-1 0,62-105 15,-63 106-15,1-43 16,-22 43-16,0 21 0,0-1 16,0-20-16,0 21 0,0 0 15,0 0-15,-22 21 63,22 21-63,0 0 15,22-21 1,-1 0-16</inkml:trace>
  <inkml:trace contextRef="#ctx0" brushRef="#br0" timeOffset="1896.3">7133 1291 0,'0'0'0,"0"21"47,0 1-47,-21-1 15,21 0-15,0 0 16,0 21-16,0-20 0,0-1 0,0 21 16,0-21-16,-21 22 0,21-1 15,0-21-15,0 21 0,0 1 0,-21-22 16,21 21-16,0-21 16,0 1-16,0 20 0,0-21 0,0 21 15,-22-20 1,22-1-16,0 0 0,0-42 47,0 0-32,0-1-15</inkml:trace>
  <inkml:trace contextRef="#ctx0" brushRef="#br0" timeOffset="2539.21">7070 1418 0,'0'0'0,"0"-21"0,0 0 0,0 0 16,0 0-16,0-1 15,21 1-15,0 21 16,0-21-16,0 21 0,0-21 0,22 21 16,-22 0-16,0-21 0,21 21 15,-20 0-15,20-21 0,0 21 0,22 0 16,-1 0-1,-20 0-15,-22 0 0,21 21 16,-21 0-16,-21 0 0,21 0 16,-21 0-16,0 1 0,0-1 15,-42 42-15,21-42 16,0 1-16,0-1 0,-1 0 16,-20 0-16,21 0 0,-21-21 0,20 21 15,-20 1-15,21-1 0,-64 21 16,64-42-16,0 0 15,0 0-15,0 0 16,-1 0-16,1 0 0,0 0 16,0-21-1,42 21 48,0 21-63,0 0 15,1 0-15,-1 1 0,0-1 16,0 0-16,0 0 0,0 0 16,1 0-16,-1 1 0,-21-1 15,21 0-15,0 0 0,0-21 16,0 42-16,43-20 16,-43-22-16,0 0 15,0 0-15,1 0 0,-1 0 16,0 0-16,0 0 15,-21-22 1,21 1-16,-21 0 16,21 0-16,-21 0 15,22 0-15,-1 21 16,0-22-16,-21 1 0</inkml:trace>
  <inkml:trace contextRef="#ctx0" brushRef="#br0" timeOffset="2920.04">8615 1080 0,'-21'-22'16,"42"44"-16,-64-44 15,22 44-15,21-1 0,0 21 16,-21-21-16,21 0 16,-21 22-16,21-1 0,0-21 15,-21 22-15,21-1 0,0 0 0,0 1 16,0-22-16,0 21 0,-21 43 16,-1 21-1,22-64-15,0-21 0,0 0 16,0 0-16,0 22 0,-21-22 15,21 0-15,0 0 16,0-42 31,21 0-47,-21 0 0,0 0 0</inkml:trace>
  <inkml:trace contextRef="#ctx0" brushRef="#br0" timeOffset="3511.74">8255 1164 0,'-21'-42'31,"21"21"-31,21 21 0,21-21 16,-21 21-16,1 0 16,20 0-16,-21 0 0,43 0 15,-22 0-15,0 0 0,1 0 16,62 0-16,-20 0 16,-43 21-16,1-21 0,-1 21 15,-21 0-15,22 0 0,-1-21 16,21 43-16,-41-22 0,-1 21 15,0-21-15,0 0 0,-21 1 16,0 41-16,0-42 0,0 0 16,0 22-16,0-22 0,0 0 0,0 0 15,0 22-15,0-22 0,0 0 16,0 21-16,-21-21 16,0 1-16,0-1 0,-1 0 15,1 0-15,-21 0 0,21-21 0,-22 21 16,1 1-16,0-22 0,-1 21 0,1 0 15,0-21-15,-85 21 16,84-21-16,22 21 0,-42-21 16,42 0-16,-22 0 15,22 0-15,0 0 0,-21 0 16,20 0 0,1 0-1,0 0 16</inkml:trace>
  <inkml:trace contextRef="#ctx0" brushRef="#br0" timeOffset="7634.05">2561 3789 0,'-21'0'0,"42"0"0,-63 0 0,21 0 16,-1 0-16,1 0 16,0 0-16,0 0 0,0 0 15,0 0-15,-1 0 0,1 0 0,0 0 16,0 0-1,0 0-15,42 0 32,0 0-32,0 0 15,22 0-15,-22 0 0,21 0 16,0 0-16,22 0 0,-1 0 0,1 0 16,-1 0-16,1 21 0,-1-21 15,1 0-15,-1 0 0,22 0 0,-21 0 16,-1 0-16,1 0 15,63 0-15,-64 0 0,1 0 16,-1 0-16,1 0 0,-22 0 16,85 0-16,-85 0 15,-21 0-15,1 0 0,-1 0 16,0 0-16,-42 0 62,0 0-46,-1 0-16,1 0 16,21-21-16</inkml:trace>
  <inkml:trace contextRef="#ctx0" brushRef="#br0" timeOffset="8167.12">3704 3493 0,'0'21'16,"0"0"-16,21 0 15,-21 0-15,21-21 0,1 21 16,-22 1-16,0-1 0,21 0 0,0-21 15,0 21-15,-21 0 0,21-21 16,0 21-16,1-21 0,-1 0 0,0 22 16,0-22-16,0 0 0,0 0 0,1 0 15,-1 0-15,0 0 0,0 0 16,0 0-16,0 0 16,1 0-16,-1 0 15,-42 0 32,-1 21-47,1-21 16,0 21-16,0 0 0,0-21 15,0 21-15,-1 0 0,-83 43 16,83-43 0,-20 21-16,21-20 0,-21-1 0,-1 21 15,22-21-15,-21 0 0,21 1 0,-22-1 16,22 0-16,0 0 0,0 21 15,0-20-15,42-22 63,-21-22-63,21 1 0</inkml:trace>
  <inkml:trace contextRef="#ctx0" brushRef="#br0" timeOffset="9396.1">5461 3471 0,'0'0'0,"0"-21"0,0 42 47,0 1-32,0-1-15,-21 0 0,21 0 0,-21 0 16,-1 22-16,22-1 0,0 0 16,-21 43-16,0-43 0,21 1 15,0-1-15,0 21 0,-21-20 16,21-1-16,0 0 0,0-20 0,0 20 16,0-21-16,0 21 0,0-20 15,0-1-15,0 0 16,0 0-16,0 0 15,0-42 17,0 0-32,0 0 15</inkml:trace>
  <inkml:trace contextRef="#ctx0" brushRef="#br0" timeOffset="9815.86">5440 3620 0,'0'0'0,"0"-22"0,0 1 16,0 0-16,21 0 0,0 0 16,0 0-16,0 21 15,22-22-15,-22 1 0,0 21 0,21 0 16,-20-21-16,20 21 0,-21 0 15,21 0-15,-20 0 0,-1 0 0,42 21 16,-20 22 0,-22-22-16,0 0 0,21 42 15,-42-20-15,0-22 0,21 64 16,-21-64-16,0 42 16,0-20-16,0-1 0,0-21 15,0 21-15,0-20 0,0 20 16,0-21-16,-21 21 15,21 22-15,0-43 16,-21-21-16,21 21 0,-21-21 16,0-21 15,0 0-15,21 0-16,0 0 15</inkml:trace>
  <inkml:trace contextRef="#ctx0" brushRef="#br0" timeOffset="10103.98">5376 3874 0,'64'0'31,"-43"0"-31,0 0 0,21 0 15,-20 0-15,20 0 0,0 0 16,1 0-16,-22 0 0,21 0 0,0-22 16,1 22-16,-22 0 0,21 0 15,-21-21-15,1 21 0,-1 0 16,0 0-16,0 0 0,0 0 0,0 0 16,-21-21-16,22 21 15,-22-21 1,21 0-1</inkml:trace>
  <inkml:trace contextRef="#ctx0" brushRef="#br0" timeOffset="10443.79">6540 3471 0,'0'0'0,"0"-21"0,-21 21 47,21 21-47,0 1 0,-21-1 16,21 0-16,0 21 0,0-21 16,0 22-16,0-22 0,0 21 0,-21 1 15,21-1-15,-21 0 0,21-21 16,0 22-16,-21 84 15,21-106-15,-22 21 0,22-21 16,0 22-16,0-22 0,0 0 0,0 0 16,0 0-16,0 1 15,0-44 17,22 1-32,-1 0 15</inkml:trace>
  <inkml:trace contextRef="#ctx0" brushRef="#br0" timeOffset="10827.57">6413 3598 0,'-21'-21'0,"42"42"0,-42-63 15,21 21 1,0 0-1,21 21 1,1 0-16,-1 0 0,21-21 0,-21 21 0,43 0 16,-22 0-16,0 0 15,1 0-15,-1 0 0,0 0 16,-20 21-16,20 0 0,-21-21 0,0 21 16,0 0-16,-21 0 0,0 1 15,0-1-15,0 0 0,0 0 0,-21 0 16,0 0-16,0 1 0,-21-1 15,-1 0-15,22 0 0,-21 0 0,21-21 16,-22 21-16,-20 1 16,20-22-16,22 21 15,0-21-15,0 0 0,21 21 16,0-42 15</inkml:trace>
  <inkml:trace contextRef="#ctx0" brushRef="#br0" timeOffset="11187.37">7451 3471 0,'0'-21'16,"0"42"-1,0 1 1,0-1-16,0 0 0,-22 0 0,22 21 16,-21-20-16,21 20 0,-21-21 15,21 21-15,0 22 16,-21-43-16,21 21 0,-21 1 15,21-1-15,0-21 0,0 0 0,-21 22 16,21-1 0,-22-21-16,22 0 15,0-42 32</inkml:trace>
  <inkml:trace contextRef="#ctx0" brushRef="#br0" timeOffset="11508.19">7091 4064 0,'0'0'0,"-21"21"15,21 0-15,0 1 0,0-1 16,0 0-16,0 0 0,0 0 15,0 0-15,0 1 16,21-22-16,0 0 0,0 0 0,0 21 16,0-21-16,43 0 15,-43 0-15,64 0 16,-64 0-16,0 0 16,0-21-16,0 21 0,1-22 0,-1 22 15,0-21-15,0 0 0,0 21 16,-21-21-16,21 21 15,-21-21-15,22 0 0,-22-1 16,21 1-16,-21 0 0,0 0 16,0 0-16,0 0 0</inkml:trace>
  <inkml:trace contextRef="#ctx0" brushRef="#br0" timeOffset="11824.01">7281 3429 0,'0'0'0,"-21"0"15,21-21-15,0 0 32,21 21-32,0 0 0,1 0 0,-1 0 15,0 0-15,21 0 0,-21 0 16,22 0-16,-22 0 0,21 0 0,-21 0 15,22 0-15,-22 0 0,21 0 16,1 0-16,-22 0 0,0 0 16,0 0-16,0 0 15,-42 0 32</inkml:trace>
  <inkml:trace contextRef="#ctx0" brushRef="#br0" timeOffset="13180.23">8763 4085 0,'0'-21'16,"0"0"0,21 0-16,0 0 0,0-1 15,-21 1-15,0 0 16,0 0-16,0 0 0,0 0 15,0-1-15,0 1 0,0 0 16,-21 0-16,0 0 0,0 21 16,0-21-16,-64 21 15,64 0-15,-21 0 16,20 0-16,1 21 0,-21 0 0,21-21 16,-22 21-16,22 0 0,-21 22 0,21-22 15,0 0-15,-43 85 16,43-64-16,21 22 15,0-43-15,0 0 0,0 0 16,0 0-16,21 0 0,0-21 0,0 22 16,22-1-16,20-21 15,-42 0-15,22 0 0,-22 0 16,0 0-16,21-21 0,-20-1 0,41 1 16,-42 0-1,22-42-15,-22 41 0,0-20 16,42-21-16,-41 20 0,-1 1 15,42-106 1,1 0-16,-43 105 16,0-20-16,-21 20 0,0-20 15,21 21-15,-21-64 16,0 63-16,0 22 0,0 0 16,0 42-1,-21 0 1,21 22-16,-21-22 0,0 85 15,0-64-15,21 22 0,-22-22 16,22 21-16,-21-20 0,0 41 16,21-41-16,-21 20 0,0-20 15,21-1-15,0-21 0,0 64 16,0-64-16,0 21 0,0-21 16,0 1-16,0-1 0,21 0 0,0 0 15,0-21-15,0 0 0,1 21 16,20-21-16,-21 0 0,0 0 15,0 0-15,22-21 0,-22 0 16,0 21-16,0-21 0,22 0 16,-22-22-16,0 22 0,0 0 0,0-21 0,0 20 15,22-62 1,-1 20 0,-42 43-16,0 0 0,0 42 46,0 0-46,0 0 16,0 1-16,-21-1 0,21 0 0,-21 0 16,21 21-16,-21-20 0,21-1 15,0 0-15,0 21 0,0 22 16,0-43-16,0 0 0,0 0 16,21 0-16,0-21 15,0 0-15,0 0 0,0 0 16,1 0-16,-1 0 15,63-42-15,-62 21 16,41-43-16,-42 43 16,0-21-16,1 21 0,-22-22 15,21 22-15,-21-21 0,0-22 16,0 43-16,0-21 16,0 21-16,0 0 0,-21-1 0,-1 1 0,1 21 15,0-21-15,-21 21 0,21 0 0,-1 0 16,1 0-16,0 0 0,-21 0 15,-1 42 1,43-20-16,-21-1 0,21 0 16,0 0-16,0 0 15,0 0-15,0 1 0,0-1 0,21 0 16,-21 0-16,22-21 16,-1 0-16,0 21 0</inkml:trace>
  <inkml:trace contextRef="#ctx0" brushRef="#br0" timeOffset="14651.76">10308 3725 0,'0'-21'0,"-21"21"31,0 0-31,0 0 0,-1 0 15,1 0-15,0 0 0,0 21 16,0-21-16,0 22 0,-1-1 0,1 21 16,-21 0-16,42 1 15,-21-22-15,21 21 0,-21-21 0,21 22 16,0-22-16,0 21 0,0-21 0,0 1 16,0-1-16,0 0 0,42 21 15,-21-21-15,0 1 16,0-22-16,22 0 0,-22 0 15,0 0-15,0 0 0,22 0 16,-22 0-16,0 0 0,42-43 16,1 1-16,-43 21 15,0 0-15,0-1 0,1-20 0,-1 21 16,0-21-16,0 20 0,-21-20 16,0 21-16,21-43 0,-21 43 15,0 0-15,0 0 16,0 42-1,-21 0 1,21 0-16,-21 1 0,21 20 16,0-21-16,0 21 15,-21-20-15,21 20 0,0-21 0,0 0 16,0 0-16,0 22 0,0-22 16,21 0-16,-21 0 0,21 0 15,0-21-15,0 0 0,1 0 16,-1 0-16,0 0 0,85 0 15,-85-21-15,21 21 16,1-21-16,-22 0 0,0 0 0,21-22 16,22-41-1,-43 20-15,0 22 16,-21 21-16,21 0 0,-21-1 16,0 1-16,0 0 0,0 0 0,-21 21 31,0 21-16,21 0-15,-21 0 0,21 1 0,-21-1 16,21 0-16,-22 0 0,22 21 16,0-20-16,0-1 0,0 0 0,0 0 15,0 0-15,0 0 0,0 1 0,22-1 16,-1-21-16,0 21 0,0-21 16,0 0-16,43 0 15,-43 0-15,21 0 0,-21 0 16,1-21-16,-1 21 0,0-21 15,0-1-15,0 1 0,-21 0 0,0 0 16,21 0-16,1-43 16,-22 1-16,0 42 0,0-1 15,0 1-15,0 0 0,0 0 0,0 42 47,-22-21-47,1 21 0,21 0 16,0 22-16,0-22 0,-21 0 0,21 0 15,-21 22-15,21-22 0,0 0 0,0 0 16,0 0-16,0 22 16,0-22-16,0 0 15,0-42 17,0 0-17,0-1-15,0 1 16,0 0-16,0-42 0,0 41 15,42-41-15,-21 42 0,-21-22 16,22 22-16,-1 0 0,0 0 16,0 0-16,21 21 0,-20-21 0,-1 21 15,0 0-15,21 0 16,1 0-16,-22 0 0,0 21 16,0 0-16,21 0 15,-42 0-15,0 22 0,22-22 0,-22 0 16,0 0-16,0 21 0,0-20 0,0-1 15,0 0-15,0 0 0,0 0 16,-22 0-16,22 1 0,0-1 0,-21-21 16,21 21-16,-21-21 15,0 0 1,21-21-16,0 0 0,0-1 16,0 1-16,0 0 0,0 0 15,0 0-15,21-22 0,0 22 16,0 0-16,1 0 0,-1-21 15,0 20-15,0-20 0,21 21 0,-20 0 16,20 0-16,0-1 0,1 22 16,-1 0-16,43 0 15,-43 0-15,21 0 0,-41 22 16,-22-1-16,21 21 0,-21 0 16,0-20-16,0-1 0,0 21 0,0-21 15,-21 0-15,21 22 0,-22-1 16,-20 22-1,42-43 1,-21-21-16,0 0 0,21-21 31</inkml:trace>
  <inkml:trace contextRef="#ctx0" brushRef="#br0" timeOffset="17783.61">12382 3937 0,'43'21'31,"-22"-21"-31,0 0 0,0 0 0,0 0 15,1 0-15,-1 0 0,0 0 16,21 0-16,-21 0 0,1-21 0,-1 21 16,0 0-16,0-21 0,-21 0 15,21 0-15,-21-1 16,0-20-16,0 21 0,0 0 16,-21 0-16,0 21 15,0 0-15,0 0 0,-1 0 16,1 0-16,0 0 0,0 0 15,-21 21-15,20 0 0,1 0 0,0 0 16,0 0-16,0 22 0,21-22 16,0 0-16,-21 21 0,21-20 0,0-1 15,0 21-15,0-21 0,0 0 16,21 1-16,0-1 0,0 0 0,21 0 16,-20-21-16,20 21 0,-21-21 15,21 0-15,-20 0 0,20 0 0,-21 0 16,21 0-16,1 0 0,-22-21 15,64 0-15,-64 0 0,21 0 16,-21-1-16,22 1 0,-22 0 16,0-21-16,0 21 0,0-1 0,0-20 15,1 21-15,-22 0 0,0 0 16,21-1-16,-21 1 0,0 0 16,-21 21-1,-1 21 1,1 0-16,0-21 0,21 22 15,-21 20-15,0-21 0,0 0 0,21 0 16,0 1-16,-22 20 0,22-21 0,-21 0 16,21 0-16,0 1 0,0-1 15,0 0-15,0 0 16,-21-21-16,21-21 31,0 0-15,0 0-16,0-1 15,21 1-15,-21 0 0,21 0 16,1 0-16,20-43 0,0 43 0,-21 0 16,22-21-16,-1 20 0,0 1 15,1 0-15,-1 0 0,0 21 0,1 0 16,-1 0-16,0 0 0,-20 0 16,-1 0-16,0 21 0,0-21 15,-21 21-15,0 22 0,0-22 0,0 0 16,0 21-16,-21-21 0,0 22 15,21-22-15,0 0 0,-21 21 0,21 22 16,0-43 0,0 0-16,0 0 0,21-21 15,0 0-15,0 0 16,0 0-16,0 0 0,22 0 16,-1-21-16,-21 0 0,0 21 15,1-42-15,-22 21 0,21-1 16,0-20-16,21-21 0,22-64 15,-43 63-15,-21 22 16,21-1-16,-21-20 0,21 21 16,0-43-16,-21 43 0,0-1 15,0 22-15,0 0 16,0 0-16,-21 21 16,0 21-16,21 0 0,-21 0 15,0 22-15,0-22 0,21 21 16,-22 0-16,1 1 0,0-1 0,0 0 15,21 1-15,-21-22 0,21 21 16,-21 1-16,21-1 0,0 0 0,0 1 16,0-1-16,0-21 0,0 21 0,0-20 15,0-1-15,0 21 0,21-42 16,21 42-16,43-20 16,-43-22-16,-21 0 15,22 0-15,-1 0 0,-21 0 0,21 0 16,85-43-1,-63 1-15,-22 21 16,1 0-16,-22-1 0,21-20 0,-21 0 16,0 21-16,1-22 0,-22 22 0,21 0 15,-21 0-15,0-22 16,0 22-16,-43 21 0,22 0 16,0 0-16,0 0 0,0 0 15,-22 21-15,22-21 0,-21 43 16,0-22-16,20 21 0,1-21 15,0 1-15,0 20 0,21-21 16,0 0-16,-21 0 0,21 1 0,0-1 0,0 0 16,0 0-1,21-21 1,0 0-16,0 0 0,0 0 16,1 0-16,-1 0 0,-21-21 15,21 0-15,21-22 16,-21 22-16,22-42 0,-22 42 15,0-22-15,0 22 0,0 0 16,1 0-16,-22 0 0,0-1 0,0 44 31,0-1-31,-22 0 16,22 0-16,-21 0 0,21 0 16,0 22-16,0-22 0,0 0 15,0 0-15,0 0 0,0 1 0,0 20 16,21-42-16,1 21 15,-1-21-15,0 21 0,0-21 0,0 0 16,0 0-16,1 0 0,-1 0 0,21 0 16,0-42-1,-20 21-15,-22-22 0,21 22 16,0-21-16,-21 0 0,0 20 16,21-20-16,0 0 0,-21-1 0,0-20 15,21 21-15,1-1 0,-1-63 16,-21 64-16,0-21 15,21 20-15,-21 1 0,21 21 0,-21-22 16,0 22-16,0-21 16,0 63-1,0 0-15,0 0 0,0 22 16,0-1-16,-21 0 0,21 1 0,-21-1 16,21 0-16,-21 1 0,21 41 15,0-41-15,-22 20 0,22-20 16,-21-1-16,21 0 0,0 1 15,0-22-15,0 21 0,0 0 0,0 1 16,0 20 0,0-42-16,21-21 15,-21 22-15,22-22 16,-1 0-16,0 0 0,0 0 0,21 0 16,-20-22-16,-1 1 0,0 21 15,21-21-15,-21-21 0,1 21 16,62-85-16,-41 63 15,-22 22-15,0-21 0,0 21 16,21-22-16,-42 22 0,-21 42 47,0 1-47,21-1 0,-21 0 0,0 0 16,21 0-16,0 0 15,-21 1-15,21 20 0,0-21 0,-22 0 16,22 43-1,0-43-15,22-21 16,-1 0-16,0 0 16,0 0-16,0 0 0,0 0 15,1 0-15,-1-21 0,0 21 0,21-21 16,-21-1-16,22 1 0,-22 0 16,21 0-16,-21 0 0,22-22 0,-22 22 15,21-21-15,-21 0 16,-21 63 15,-21 0-31,0 0 16,21 0-16,-21 0 0,0 1 0,0 20 15,21-21-15,0 21 0,-22-20 16,22-1-16,0 0 0,0 0 16,0 0-16,0 0 0,22-21 15,-1 0-15,0 0 0,-21 22 16,21-22-16,0 0 15,0 0-15,1 0 0,-22-22 0,21 1 16,0-21 0,-21 21-16,0 0 0,21-1 0,-21-41 15,0 21-15,0 20 16,0 1-16,0 0 0,-21 0 0,0 0 16,0 0-16,-1 21 0,1 0 0,0 0 15,0-22 1,42 22 15,0 0-31,0 0 16,1 0-16,-1 0 0,21 0 15,-21 0-15,0-21 0,22 21 0,-22 0 16,21 0-16,-21 0 0,22 0 16,-22 0-16,21-21 0,-21 21 15,1 0-15,-1 0 0,0 0 0,-21 21 16,21 0-16,-21 1 15,0-1-15,0 0 16,0 0-16,0 0 0,-21 22 16,21-22-16,0 0 0,-21 0 15,21 0-15,-21 0 0,21 1 0,-22-1 16,22 0-16,0 0 0,-21-21 16,21 21-16,0 0 0,0 1 15,-21-22 16,21-22-15,0 1-16,0 0 0,0 0 16,0 0-16,0 0 0,0-1 15,0 1-15,0 0 0,0-21 0,21 21 16,0-22-16,22 22 0,20-42 16,43-1-1,-42 22-15,-22 21 0,21-1 0,-20 1 16,-1 0-16,0 21 0,1 0 0,-22 0 15,0 0-15,0 0 0,0 21 16,-21 0-16,0 1 16,0-1-16,0 0 0,0 21 0,-21 22 15,21-43-15,-21 21 16,21 1-16,-21-22 0,0 21 0,21-21 16,-21 22-16,21-22 15,-22 0-15,22 0 0,-21-21 0,21 21 16,-21-21-1,0 0 1,21-21 0,0 0-1,0 0-15,0 0 0,-21-1 0,21 1 16</inkml:trace>
  <inkml:trace contextRef="#ctx0" brushRef="#br0" timeOffset="18028.47">16298 3408 0,'0'0'0,"-21"0"16,0 0-16,0 0 109</inkml:trace>
  <inkml:trace contextRef="#ctx0" brushRef="#br0" timeOffset="18339.29">14944 3662 0,'0'0'0,"0"21"0,21-21 31,0 0-31,0 0 0,21 0 0,-20 0 16,20 0-16,0 0 0,1 0 15,-1 0-15,0 0 0,22 0 0,-22 0 16,0 0-16,-20 0 0,20 0 16,21 0-16,-20 0 0,-22 0 15,0 0-15,0 0 0,0 0 16,-21-21 0,-21 0-1,0 21 1,0 0-16,-21 0 0,20 0 0</inkml:trace>
  <inkml:trace contextRef="#ctx0" brushRef="#br0" timeOffset="18731.77">13652 3641 0,'0'0'0,"22"21"32,-1-21-32,0 0 0,0 0 15,0 0-15,22 0 0,-22 0 16,0 0-16,0 0 0,0 0 0,0 0 15,1 0-15,20 0 0,-21 0 0,0 0 16,0 0-16,1 0 16,-1 0-16,0 0 0,0 0 15,0 0-15,0-21 16,1 21-16,-1 0 16,-42 0 30</inkml:trace>
  <inkml:trace contextRef="#ctx0" brushRef="#br0" timeOffset="20740.79">6054 4678 0,'-22'0'0,"-20"21"31,21-21-31,0 0 31,42 0 16,0 0-31,0 0-16,22 0 15,-22 0-15,0 0 0,21 0 0,1 0 16,41 0 0,-63 0-16,22 0 0,-1 0 0,0 0 15,1 0-15,-22 0 0,21 0 16,64 0-16,21 0 16,-63 0-16,-22 0 0,21 0 15,-20 0-15,20 0 0,-20 0 16,20 0-16,1 0 0,-22 0 0,127 0 31,43 21-31,-149-21 16,1 0-16,21 0 0,-22 0 0,22 0 15,-22 0-15,22 0 0,-22 0 16,1 0-16,21 0 0,42 0 16,-43 0-16,-20 0 15,-1 0-15,22 0 0,63 0 0,-84 0 16,20 0-16,-20 0 0,-1 0 15,1 0-15,-1 0 0,1 0 0,63 0 16,63 0 0,-126 0-16,-1 0 15,1 0-15,20 0 0,-20 0 0,-1-21 16,1 21-16,-1 0 0,1 0 0,-1 0 16,1 0-16,-1 0 0,86-21 15,-86 21-15,-21 0 16,22 0-16,-22 0 0,22 0 15,-1 0-15,-20 0 0,20 0 0,1 0 16,105 0 0,-63 0-16,-43 0 0,-20 0 15,-1 0-15,21 0 0,-20 0 16,-1 0-16,0 0 0,1 0 0,20 0 16,-20 0-16,126 0 15,-63 0 1,-64 0-16,22 0 0,41 0 15,-62 0-15,-1 0 0,0 0 0,22 0 16,-22 0-16,1 0 0,-1 0 16,43 0-16,-1 0 15,-41 0-15,-1 0 0,0 0 16,1 0-16,-1 0 0,0 0 0,64 0 16,-64 0-16,1 0 0,-1 0 15,0 0-15,1 0 0,20 0 16,43 0-16,-64 0 15,1 0-15,-1 0 16,-21 0-16,43 0 0,-22 0 16,-21 0-16,22 0 0,-22 0 0,21 0 15,0 0-15,-20 0 0,20 0 16,0 0-16,1 0 0,20 0 16,1 0-16,-43 0 15,21 0-15,-21 0 0,0 0 16,1 0-16,-1 0 0,0 0 15,0 0-15,0 0 16,0 0 0,-21-21-16</inkml:trace>
  <inkml:trace contextRef="#ctx0" brushRef="#br0" timeOffset="26115.67">18097 3747 0,'0'0'15,"0"-22"-15,-21 1 16,21 0 0,0 0-16,0 0 0,0 0 15,21 21 1,1 0-16,-22-22 0,21 22 0,0 0 0,21 0 16,-21 0-16,1 0 0,20 0 15,21 0 1,-20 22-16,-22-1 0,21 0 0,1 21 15,-22-21-15,0 1 0,0 20 16,-21-21-16,0 0 0,0 43 16,0-43-16,-21 21 0,0-21 15,0 1-15,-1 20 0,1-21 0,0 0 16,0-21-16,0 21 0,0 1 16,-22-22-16,43-22 31,0 1-16,0 0-15,0 0 0,0-21 0,0 20 16,43-20-16,-22 0 16,0 21-16,0-1 0,0-20 0,0 21 15,1 0-15,41-43 16,-21 22-16,-20 21 0,-1 0 16,0 21-16,-21-22 0,21 22 15,0 0 1,0 0-16,1 0 31,-22 22-31</inkml:trace>
  <inkml:trace contextRef="#ctx0" brushRef="#br0" timeOffset="26524.44">18817 3874 0,'42'0'31,"-20"0"-31,-1 0 0,0 0 0,0 0 16,0 0-16,0 0 0,1 0 15,-1 0-15,0-22 0,0 22 16,0-21-16,0 0 0,1 0 16,-1 0-16,-21 0 15,0-1-15,0 1 0,0 0 0,0 0 16,-21 21-1,-1 0-15,1 0 0,0 0 16,-42 21 0,41 0-16,1 0 0,0 1 0,21-1 15,-21 0-15,0 0 0,21 21 16,-21-20-16,21-1 0,0 0 0,0 0 16,0 0-16,0 0 0,0 1 15,0-1-15,0 0 0,21-21 16,-21 21-16,42-21 0,0 21 15,-20-21-15,-1 0 16,21 0-16,0 0 0,-20 0 16,20 0-16,-21 0 0,21-21 15,1 21-15,-1-21 0</inkml:trace>
  <inkml:trace contextRef="#ctx0" brushRef="#br0" timeOffset="27688.77">19854 3704 0,'0'0'0,"0"-21"16,0 0 0,-21 21-16,0 0 15,0 0-15,-22 0 0,22 0 0,0 21 16,-21 0-16,21 0 0,-22 1 16,-20 20-16,42-21 0,-43 43 15,43-43-15,0 0 16,0 21-16,-1-21 0,22 1 0,0-1 15,-21 42-15,21-42 16,0 1-16,21-22 16,1 0-16,-1 0 0,0 0 0,0 0 15,21 0-15,-20 0 16,20-43-16,-21 43 16,0-42-16,0 21 0,1 0 15,-1-1-15,21 1 0,22-85 16,-43 64-1,0 21-15,0 0 0,-21 0 16,21-1-16,-21 44 31,0-1-31,-21 0 0,21 21 16,0-21-16,0 1 0,0 41 16,0-42-16,0 22 0,0-22 15,0 0-15,0 0 0,0 0 16,21 0-16,0 1 0,64 20 15,-43-42-15,-20 0 16,20 0-16,0 0 0,1 0 16,-1 0-16,21 0 15,-20 0-15,-1-21 0,-21 0 0,22-1 16,-1 1-16,-21 0 0,0 0 0,22-21 16,-22 20-16,0-20 15,0 21-15,0-85 16,0 85-16,-21-21 0,0 20 0,0 1 15,0 0-15,-21 0 0,0 21 16,0 0-16,0 0 0,-22 0 0,22 0 16,-63 42-1,41-21-15,22 1 0,0-1 16,0 0-16,0 0 0,-1 21 16,1-20-16,0-1 0,21 21 0,0-21 15,0 43-15,0-43 0,0 0 16,0 0-16,0 0 0,21 1 15,-21-1-15,21-21 0,1 21 0,-1-21 16,0 0-16,0 0 0,0 0 16,0 0-16,22 0 15,-22-21-15,21 0 0,-21-1 16,22 1-16,-22 0 0,0 0 0,0-21 16,0 20-16,1-20 0,-1 21 15,0-21-15,42-43 16,-41 64-16,-1-22 0,42-41 15,-42 41-15,1 1 0,-1 0 16,21 21-16,-42-22 0,21 1 0,0 0 16,1 20-16,-1-41 15,-21 42-15,0 0 0,0 42 32,-21 0-32,-1 0 15,-20 21-15,0 22 0,-1-22 0,1 1 16,-21 41-16,20-41 15,22-1-15,-21 0 0,21 1 16,-1-1-16,22-21 0,0 21 0,0-20 16,0 20-16,0-21 0,0 0 15,22 22-15,-1-22 0,0 0 16,0 0-16,0 0 0,0-21 16,1 0-16,41 21 15,-42-21-15,43 0 0,-43 0 16,0 0-16,21-21 0,-20 21 0,-1-21 15,0 0-15,0 0 0,21 21 16,-20-21-16,-1-1 0,0 1 16,-21 0-16,21 21 0,-21-21 15,0 0 17,-21 21-32,0 0 15</inkml:trace>
  <inkml:trace contextRef="#ctx0" brushRef="#br0" timeOffset="27856.68">21082 4043 0,'-21'0'47,"0"0"-16,-1 21-31,1-21 0</inkml:trace>
  <inkml:trace contextRef="#ctx0" brushRef="#br0" timeOffset="29287.69">6731 5990 0,'0'0'16,"-21"0"-16,0 21 0,-1-21 15,22 22-15,0-1 0,0 0 16,22-21 0,20 0-16,0 0 0,1 0 15,20 0-15,1 0 0,-1 0 16,1 0-16,-1 0 0,1 0 0,63 0 15,-43 0-15,-20 0 16,-22 0-16,22 0 0,41 0 16,-83 0-16,20 0 0,-21 0 0,0 0 15,0 0-15,1 0 0,-22-21 16,0 0 0,0-1-16,-22 1 15,1 21-15,21-21 16,-42 0-16,21 0 15,0 0 1,-1-1-16,22 1 16,-21 21-16,21-21 0,0 42 62,21-21-62,1 21 16,-1 1-16,0-22 0,0 0 15,0 21-15,0-21 0,1 0 16,-1 21-16,0-21 0,0 0 0,0 0 16,-21 21-16,21-21 0,-21 21 15,0 0-15,0 1 16,0-1-16,-21-21 0,0 21 16,0 0-16,0 0 0,-64 0 15,43 1-15,21-1 0,-22 0 16,1 0-16,0 0 0,20 0 0,-20 1 15,21-22-15,0 21 0,21 0 16,-21 0-16,42-21 31,0 0-31,21 0 16,-21-21-16</inkml:trace>
  <inkml:trace contextRef="#ctx0" brushRef="#br0" timeOffset="29619.5">8763 5525 0,'0'0'0,"-21"21"0,0 0 0,-1 21 0,1-21 15,0 1-15,21 20 16,0 0-16,-21 1 0,0-22 0,21 21 16,-21 0-16,21 1 0,0-1 0,-22-21 15,22 22-15,-21-1 0,21-21 16,-21 0-16,21 0 0,0 1 0,0-1 16,0 0-16,0 0 0,0 0 15,21-21 1,0 0-1,1-21-15,-22 0 0,21 0 16,-21 0-16</inkml:trace>
  <inkml:trace contextRef="#ctx0" brushRef="#br0" timeOffset="30199.73">8636 5673 0,'0'0'15,"0"-43"-15,0 22 0,0-21 0,21 21 0,0 0 16,0-1-16,1 1 0,-1 21 15,0-21-15,0 21 0,0 0 0,22-21 16,-22 21-16,0 0 0,21 0 16,-21 0-16,1 0 0,20 21 0,-21 0 15,0 0-15,0 1 0,1 20 0,-22-21 16,0 21-16,0-20 16,0 20-16,0-21 0,-43 21 0,22-20 15,0-1-15,-64 21 0,64-21 16,-21 0-16,21 1 0,-43-22 15,22 21 1,63-42 15,0 21-31,0-22 0,0 22 0,1-21 16,20 21-16,43-21 16,-43 21-16,-21 0 0,21 0 15,-20 0-15,20 0 0,-21 21 16,0 0-16,0 1 0,1-1 15,-1 0-15,-21 0 0,0 0 0,0 0 16,0 43-16,0-43 0,0 0 16,0 0-16,-43 1 0,22-1 15,0 0-15,-21 0 0,-22 0 16,1 22-16,20-43 0,22 0 16,-42 21-16,20-21 15,22 0-15,0 0 0,0 0 0,0 0 16,0 0-16,-1 0 0,1-21 15,21-1-15,-21 22 16,21-21-16,-21 0 0,21 0 16,0 0-16,21 21 47,0 0-47,0-21 0,22 21 0,-22 0 15,0 0-15,21-22 0</inkml:trace>
  <inkml:trace contextRef="#ctx0" brushRef="#br0" timeOffset="31387.55">9631 5969 0,'0'-21'16,"0"42"-16,21-63 0,-21 21 0,0-1 15,-21-20 1,0 42-16,-1-21 0,1 21 0,0 0 15,0 0-15,0 0 0,0 0 16,-1 0-16,-20 21 0,21 0 0,-21 22 16,-1 62-1,22-83-15,0 20 0,21-21 16,0 21-16,0-20 0,0-1 0,0 0 16,0 0-16,0 0 0,0 0 0,0 22 15,21-43 1,0 0-16,0 0 0,1 0 0,-1 0 15,0 0-15,0 0 0,0 0 0,0 0 16,1-21-16,20-43 16,-21 43-16,0 0 15,-21 0-15,21-1 0,-21-20 0,22 21 16,-1-21-16,-21-1 0,0 22 16,21-21-16,-21 21 0,0-1 0,21 1 15,-21 0-15,0 0 0,0 42 31,0 0-31,0 0 0,-21 1 16,21-1-16,-21 0 0,21 0 16,0 21-16,0-20 0,0-1 15,0 0-15,0 0 0,0 0 0,0 22 16,0-22-16,21-21 0,-21 21 16,21-21-16,0 0 0,0 0 15,22 0-15,20 0 16,-42 0-16,22 0 0,-22 0 15,21-21-15,-21 21 0,1-21 16,20-1-16,21-20 0,22-21 16,-64 20-1,0 22-15,1 0 0,-22 0 0,0 0 16,0-1-16,-22 22 31,1 22-31,21-1 16,0 0-16,-21 0 0,21 0 0,0 22 15,0-1 1,0-21-16,21 0 0,-21 0 0,0 1 16,21-1-16,1 0 0,-22 0 15,0 0-15,-22-21 47,1-21-47,0 0 16,0 21-1,21-21-15,0 0 0,-21 21 0,0-22 16,-1 22-16,1 0 16,0 0-16,0 0 15,21 22 1,0-1-16,21 0 16,0-21-16,0 0 15,22 21-15,-22-21 0,0 0 0,21 0 16,-20 0-16,-1 0 0,21 21 15,43-21 1,-64 0-16,21 0 0,-21 0 0,22-21 16,-22 21-16,0-21 0,21 0 15,1 0-15,-22-1 0,0 1 16,-21 0-16,21 0 0,0 0 0,1-43 16,-22 43-16,0 0 0,0-21 15,0 20-15,0 1 0,0 0 16,-22 21-1,1 21-15,0 0 16,21 1-16,-21-1 0,0 0 0,0 0 16,21 21-16,0-20 0,-22-1 0,22 21 15,-21-21-15,21 0 16,0 1-16,0 20 0,0-21 16,0 0-16,0 0 15,21-21-15,1 0 16,-1 0-1,0 0-15,0 0 0,0-21 16,-21 0-16,21 21 0,1-21 16,-1 0-16,-21 0 0</inkml:trace>
  <inkml:trace contextRef="#ctx0" brushRef="#br0" timeOffset="31856.29">11261 5503 0,'0'0'0,"0"-21"0,0 42 47,-22 1-47,22-1 0,0 21 15,0 0-15,-21 1 0,21-1 16,-21 0-16,0 1 0,21-1 0,0 0 15,-21 1-15,21-1 0,-21 0 0,21 1 16,0-22-16,0 0 16,0 0-16,0 0 0,42 22 15,-21-43-15,0 21 0,0-21 0,1 0 16,-1 0-16,0 0 0,0 0 16,43 0-16,-43 0 0,21-21 15,0 0-15,-20-1 0,-1 22 16,0-42-16,0 21 0,0 0 15,0-22-15,1 1 0,-1 0 0,0-1 16,-21 1-16,21 0 0,0-64 16,-21 64-16,21-1 15,-21 22-15,0 0 0,0 0 0,0 0 0,0-1 16,0 44 15,0-1-15,0 0-16,0 0 0,0 0 15,0 0-15,0 1 0</inkml:trace>
  <inkml:trace contextRef="#ctx0" brushRef="#br0" timeOffset="32607.51">12128 5567 0,'-21'0'16,"21"21"-1,0 0-15,-21 22 0,0-22 0,21 21 16,-21 0-16,0 1 0,-1-22 16,1 64-16,0-43 0,0 0 15,0 1-15,0-1 0,21 0 16,-22-21-16,22 1 0,0-1 15,0 0-15,0 0 0,0 0 16,22-42 31,-22 0-47,21 21 16,-21-21-16,0 0 0,21-1 15,-21 1-15,21-21 0,0 21 0,-21-22 16,21 1-16,1 0 0,-1-1 0,0 1 15,0 0-15,0-1 0,0-20 16,1 21-16,-1-1 0,0 22 0,0-21 16,0 21-16,0-1 15,22-20-15,-22 42 0,0 0 16,21 0-16,1 0 0,-22 0 16,0 21-16,-21 0 0,0 1 15,0-1-15,0 21 0,0-21 16,0 0-16,-21 43 15,0-43-15,0 0 0,-1 0 0,1 1 16,-21-1-16,0 0 0,-22 21 16,22-42-16,-22 21 15,22-21-15,21 0 0,0 0 0,-22 0 16,22 0-16,42 22 47,-21-1-32,21 0 1,1 0-16,-22 0 0,21 0 0,0 1 16,0 20-16,0-21 15,0 0-15,-21 0 0,22-21 16,-22 22-16,21-22 0,-21 21 0,21-21 16,0 0-16,0 21 15,0-21 1,1 0-16,-1-21 15,0 0-15</inkml:trace>
  <inkml:trace contextRef="#ctx0" brushRef="#br0" timeOffset="33176.46">13017 5588 0,'0'0'0,"0"-42"0,0 21 0,0-1 0,0 1 15,-21 0-15,0 21 16,0 0-16,21 21 16,-21 0-16,0 1 0,21-1 0,-22 21 15,1 0-15,21 1 16,-63 84-16,63-85 16,-21 0-16,-1 1 0,1-1 0,0-21 0,0 22 15,21-22-15,-21 21 16,0-21-16,-1 0 0,22 1 0,0-1 15,-21-21-15,0 42 0,21-63 47,0 0-31,0 0-16,21-1 0,0 22 16,1-21-16,-22 0 0,21 0 0,0 0 15,0 21-15,0 0 16,0 0-16,1 0 15,-22 21-15,0 0 0,21 0 16,-21 0-16,0 1 0,0-1 16,21-21-16,0 21 0,0 0 15,0-21-15,1 0 0,-1 0 16,0 0-16,0 0 0,0 0 0,0 0 16,1 0-16,-1 0 0,0 0 15,0 0-15,0 0 0,0-21 0,1 21 16,-1-21-16,-21 0 0,21-1 15,0-20 1,0 21-16,-21 0 0,21 0 16,-42 21 15,0 0-31,0 0 16,0 21-16</inkml:trace>
  <inkml:trace contextRef="#ctx0" brushRef="#br0" timeOffset="33982.12">6985 7430 0,'0'0'0,"-21"0"0,0 0 0,-1 0 0,1 0 15,0 0-15,42 0 31,0 0-31,1 21 0,20-21 0,-21 21 16,43-21-16,-22 21 16,21-21-16,1 21 0,-1-21 0,22 0 15,63 21-15,43-21 16,-107 0-16,1 0 0,-21 0 16,63 0-16,-64 0 0,1 0 15,-22 0-15,-21 0 0,-63-21 31,21 21-31,-1-21 16,-20 21-16,21-21 0,-21 21 0,20 0 16,-20-21-16,21 21 0,0 0 15,0 0-15,-1 0 0,22-21 0,22 21 47,-1 0-47,0 0 0,0 0 0,0 21 16,0-21-16,22 21 0,-22 0 15,0 0-15,-21 0 0,0 1 0,21 20 16,-21-21-16,0 0 0,0 0 16,0 1-16,-21-1 0,0 0 15,0-21-15,21 21 0,-21 0 0,-1-21 16,1 0-16,0 21 0,21 1 31,21-22-15,0-22-1,1 1-15,-1 21 0</inkml:trace>
  <inkml:trace contextRef="#ctx0" brushRef="#br0" timeOffset="34827.07">8848 7705 0,'0'0'0,"0"21"0,21-42 47,0 21-47,0-21 0,0-1 16,0 22-16,22-21 0,-22 0 0,21 0 16,22-21-16,-43 20 15,0-20-15,21 21 0,-20-21 0,-1-22 16,-21 22-16,0-1 0,0 1 15,0 21-15,0 0 0,-21-22 16,-1 43-16,1-21 0,0 21 0,0 0 16,-21 0-16,-22 43 15,1-1-15,20 0 16,22 1-16,-21 41 0,21-41 0,-1-1 16,22 21-16,0-20 15,0-22-15,0 21 0,0-21 16,22 1-16,-1-1 0,21-21 0,-21 21 15,22 0-15,-1-21 0,85 0 16,-21 0 0,-64 0-16,0-21 0,1 0 15,-1 0-15,-21 21 0,22-22 0,41-41 16,-63 42-16,1-22 16,-22 22-16,0 0 0,0-42 15,0 41-15,0 1 0,0-21 16,-22 63 15,1 0-31,21 0 0,-21 1 0,21 20 16,0-21-16,-21 21 0,21-20 15,-21-1-15,21 0 0,-21 21 0,21-21 16,0 1-16,0-1 0,0 0 16,0 0-16,0-42 46,21 21-46,-21-21 16,21 0-16,0-1 0,-21 1 16,21-21-16,-21 21 0,21 0 15,1-22-15,-1 22 0,0-21 0,0 21 16,0-1-16,0-20 0,22 42 16,-22-21-16,21 21 0,-21 0 0,22 0 15,-22 21-15,21 21 16,-42-20-16,0-1 0,0 42 15,0-42-15,0 1 0,0-1 16,0 42-16,0-42 16,-21 1-16,0-1 15,21 0-15,-21-21 0,21 21 16,21-21 15,0 0-31,21-21 16</inkml:trace>
  <inkml:trace contextRef="#ctx0" brushRef="#br0" timeOffset="35391.75">10710 7366 0,'0'0'0,"0"-21"0,-21-85 31,21 85-31,-21 0 0,0 21 0,0-21 15,-1-1-15,1 22 0,0 0 16,0 0-16,0 0 0,0 0 0,-22 22 16,-63 83-1,43-20-15,42-43 0,-22 1 16,22-1-16,0 0 0,0 1 0,21-22 16,0 0-16,0 21 0,0-20 0,0-1 15,21-21-15,0 21 0,0-21 16,1 0-16,41 0 15,-42 0-15,0 0 0,22 0 0,-22 0 16,0 0-16,0-21 0,22 21 16,-22-21-16,0-1 0,0 1 0,0 0 15,0-21-15,1 21 0,-22-22 0,42-41 16,-42 41-16,21 1 16,0-22-16,-21 22 0,21 0 0,-21-22 15,22-20-15,-22 41 0,21-20 16,-21 42-16,0-1 15,0 1-15,0 42 16,-21 1-16,-1-1 0,1 21 16,0-21-16,21 22 0,-21-1 15,21 21-15,-21-20 0,21-1 0,0 22 16,0 63 0,0-106-16,0 42 0,21-42 15,21 22-15,-42-22 16,21 0-16,1-21 0,-1 0 0,0 0 15,0 0-15,0 0 0,0 0 16,1 0-16,-1 0 0,0 0 0,0-21 16,0 21-16,-21-21 0,43-22 15</inkml:trace>
  <inkml:trace contextRef="#ctx0" brushRef="#br0" timeOffset="35959.94">11599 7493 0,'0'-21'0,"0"42"0,0-63 16,0-1-16,0 22 0,21 0 0,-21 0 15,0 0-15,0 0 0,0-1 16,0 1-16,0 42 15,0 1 1,0-1-16,0 0 0,0 21 0,0 1 16,0-1-16,0 0 0,0 1 0,0 20 15,0-21-15,0 1 0,0 20 16,-21-20-16,21 20 0,-21 1 0,0-22 16,21 21-16,-42 43 15,20-42-15,22-1 16,-21-20-16,0-1 0,-21 43 0,21-43 15,21 0-15,-22 1 0,1-22 0,21 0 16,-21 0-16,21 0 0,0 0 16,0 1-16,0-44 31,0 1-31,0 0 16,0 0-16,0-21 0,0 20 0,0 1 15,21-21-15,-21 0 0,21-1 16,-21 1-16</inkml:trace>
  <inkml:trace contextRef="#ctx0" brushRef="#br0" timeOffset="36319.73">11366 7514 0,'0'-21'0,"0"42"0,0-84 0,-21 42 0,21-22 16,0 22-16,0 0 0,0 0 15,0 0-15,0-1 0,0-20 16,43 0-16,-22 21 15,21 21-15,0-22 0,-20 22 0,20 0 16,0 0-16,22 0 0,-22 0 0,0 0 16,1 22-16,-1-22 0,0 42 15,-20-21-15,20 0 0,-21 22 16,-21-1-16,0-21 0,0 21 0,0-20 16,0 20-16,-21-21 0,-21 21 15,20-20-15,1-1 0,-21 0 0,21 0 16,0 0-16,-22 0 0,22-21 0,0 22 15,0-22-15,0 0 0,-1 0 16,22 21-16,22-42 47,-1 21-47,0 0 0,0-22 0,0 1 16,0 21-16,1-21 0,-1 0 0,21 21 15,-21-21-15</inkml:trace>
  <inkml:trace contextRef="#ctx0" brushRef="#br0" timeOffset="37882.11">12467 7176 0,'0'-22'31,"-21"22"-31,0 0 0,0 0 0,-1 0 16,1 0-16,0 22 0,-21 20 15,21 0-15,-1-21 0,1 22 16,-21-22-16,21 21 16,0-21-16,-1 22 0,1-1 0,0-21 15,0 0-15,21 64 16,0-64-16,21 0 16,0-21-16,0 22 0,1-22 0,-1 0 15,0 0-15,0 0 0,0 0 0,0 0 16,1 0-16,20 0 0,-21 0 0,0-22 15,0 22-15,1-21 0,-1 0 16,0 0-16,0 0 0,0 0 16,0-1-16,-21-20 0,0 21 0,22-21 15,-22-1-15,21 22 0,-21-21 16,0-1-16,0 1 0,0 21 0,0 0 16,-43-22-16,22 43 15,0 0-15,-21 0 0,21 0 16,-1 22-16,1-1 0,-21 0 0,0 42 15,20-41-15,1 20 16,0 0-16,0-21 0,21 22 0,0-22 16,0 21-16,0-21 0,0 22 0,0-22 15,0 0-15,0 0 0,21 0 16,0 1-16,22-1 0,-22-21 16,0 0-16,0 0 0,21 21 15,-20-21-15,-1 0 0,21 0 16,-21 0-16,22-21 0,-22 21 0,21-21 15,-21-1-15,0 22 0,64-63 16,-43-1 0,-20 43-16,-1-21 0,0 21 15,-21 0-15,0-22 0,0 22 0,0 0 0,0 0 16,0 0-16,0 42 31,-21 0-31,21 0 0,0 0 0,-21 0 16,21 1-16,0 20 0,-22-21 15,22 0-15,0 0 0,0 22 16,0-1-16,22-21 16,-1 0-16,0-21 15,0 22-15,0-22 0,0 0 0,1 0 16,-1 0-16,0 0 0,21 0 0,-21 0 16,22-22-16,-22 1 0,21 21 15,-21-21-15,22-21 0,-22 21 16,0-22-16,0 22 0,0-21 0,-21 21 15,22-22-15,-22-20 16,0 42-16,0-22 16,-22 43-1,1 0 1,0 43-16,0-22 0,-21 63 16,42-62-16,-22-1 0,22 21 15,0-21-15,-21 0 0,21 1 16,0-1-16,0 0 0,-21 0 0,21 0 15,0 0 1,0-42 31,0 0-47,21 21 0,0-21 0,1 0 16,-1-22-16,0 22 0,21-21 0,-21 21 15,1-22-15,20 1 16,0 0-16,64-43 15,-64 64-15,1 21 0,-1 0 0,-21 0 16,0 0-16,1 0 0,-1 0 16,-21 21-16,0 0 0,0 0 15,0 1-15,0-1 0,0 21 0,0 0 16,0-20-16,0 41 16,0-42-16,0 0 0,0 1 15,0-1-15,21-21 16,0 21-16,0-21 15,0 0-15,1 0 0,20 0 16,-21 0-16,0 0 0,0 0 16,1-21-16,-1 21 0,-21-21 15,42-22-15,-21 22 0,-21-21 16,21 21-16,22-64 16,-22 0-16,0 43 0,-21 0 15,0-1-15,0 1 0,21 0 0,-21-1 16,21 1-16,-21-22 15,22 1 1,-22 42-16,0 42 31,0 0-15,-22 0-16,22 22 0,-21-22 0,21 0 16,0 21-16,0 1 0,-21-22 15,0 63-15,0-41 0,21 41 16,-21-41-16,21-1 0,-22 0 15,22 1-15,0-22 0,0 21 16,0 22-16,0-22 16,0-21-16,22 0 15,-1-21-15,0 0 16,0 0-16,21 0 16,-20 0-16,41 0 0,-42 0 15,0-21-15,22 0 0,-22 21 16,0-21-16,0 0 0,22 0 0,-22 21 15,0-22-15,0 1 0,0 0 16,0 0-16,1 0 0,-22-22 16,0 22-16,21 0 0</inkml:trace>
  <inkml:trace contextRef="#ctx0" brushRef="#br0" timeOffset="38155.94">14097 7112 0,'0'0'16,"-21"0"-16,42 0 31,0 0-31,0 0 0,0 0 0,1 0 16,-1 0-16,21-21 0,-21 21 16,22 0-16,-22 0 0,0 0 0,21 0 15,-21-21-15,1 21 0,20 0 16,21 0-16,-63-21 15,22 21-15,-1 0 0,-21-22 16,-21 1 15,-1 0-31,1 21 0,-21 0 16</inkml:trace>
  <inkml:trace contextRef="#ctx0" brushRef="#br0" timeOffset="38587.85">13144 6795 0,'-21'0'0,"42"0"0,-63 0 0,21 21 0,0-21 15,21 21-15,-21-21 0,21 21 16,0 0 15,21-21-31,0 0 0,0 0 16,0 0-16,0 0 0,1 0 16,-1 0-16,0-21 15,-21 0-15,0 0 16,0 0-16,0-1 15,-21 22-15,0-21 16,-1 21 0,1 0-16,0 0 15,21 21 1,0 1 0,0-1-16,0 0 15,0 0-15,0 0 16,0 0-16</inkml:trace>
  <inkml:trace contextRef="#ctx0" brushRef="#br0" timeOffset="39635.73">6646 9123 0,'0'0'0,"-84"0"32,62 0-32,1 0 0,0 0 0,0 0 15,0 0-15,21 21 16,21-21-1,0 21-15,21-21 0,-20 0 16,20 21-16,21-21 0,-20 22 0,20-22 16,1 0-16,20 0 0,-20 0 15,21 0-15,-22 0 0,22 0 16,-1 0-16,1 0 0,0 0 0,-22 0 16,107 0-16,-22 0 15,-85 0-15,-20-22 0,62 22 16,-62-21-16,-22 21 0,0-21 15,0 21-15,-21-21 0,21 21 0,-21-21 16,0 0-16,-21-1 16,0 1-16,-21 21 0,21-21 15,-1 21-15,-62-42 0,63 42 16,-22-21-16,1 21 0,0 0 16,-22-22-16,22 22 15,21 0-15,-22 0 0,22 0 0,0 0 16,21 22 15,21-22-15,0 0-16,0 0 0,22 0 15,-22 0-15,21 0 0,1 0 16,-22 0-16,21 0 0,0 0 0,-20 0 0,20 0 16,-21 0-16,0 0 0,0 0 15,1 0-15,-1 21 0,0-21 16,-21 21-16,0 0 15,0 0 1,0 0-16,0 1 16,-21-1-16,0 0 0,21 0 0,-22 0 15,-20 43-15,21-43 0,0 0 16,0 0-16,-1 22 0,1-22 16,-21 0-16,-22 42 15,1-20 1,42-43-16,21 21 0,-21-21 0,42 0 47,0-21-47</inkml:trace>
  <inkml:trace contextRef="#ctx0" brushRef="#br0" timeOffset="47899.53">9313 8827 0,'0'-22'16,"-42"-20"-1,42 21 1,-21 21 0,0 21-16,21 0 0,0 22 15,-22-22-15,1 21 0,21 0 0,-21 1 16,21-1-16,0-21 16,-21 106-16,21-84 15,0-22-15,-21 21 0,21-21 0,0 0 16,0 22-16,0-22 0,0 0 15,0 21-15,0-20 16</inkml:trace>
  <inkml:trace contextRef="#ctx0" brushRef="#br0" timeOffset="48547.17">9165 8827 0,'0'0'0,"0"-22"0,0 1 16,0 0-16,0 0 16,42 0-16,-20 21 15,-1 0-15,0 0 0,21 0 0,-21 0 16,1 0-16,20 0 0,-21 0 15,21 0-15,-20 0 0,20 21 0,-21 0 16,0 0-16,0 0 0,1 1 16,-22-1-16,0 0 0,0 0 15,0 21-15,0-20 0,-43 20 16,22-21-16,-21 0 0,21 0 0,-22 1 16,22-1-16,-21 0 0,21-21 15,-1 21-15,1-21 0,0 0 0,0 0 16,0 0-16,42 0 47,0 0-47,0 0 0,0-21 0,1 21 15,-1 0-15,0 0 0,21 0 16,-21 0-16,43 0 16,21 21-16,-64 0 15,0 0-15,0 1 0,0-1 16,0 0-16,-21 42 0,0-41 15,0 20-15,0-21 0,-42 21 16,21 1-16,-43-1 0,22-21 16,21 0-16,-21 1 0,20-22 15,-20 21-15,21-21 0,0 0 0,0 0 16,-1 0-16,-20 0 16,21 0-16,0 0 15,21-21-15,0-1 0,-21 1 16,21 0-16,0 0 15,-22 0-15,22 0 16,0-1-16,0 1 0,22 21 16,-1-21-16,0 21 15,0 0-15,0 0 0,0 0 16,1 0-16,-1 0 0,21 0 16</inkml:trace>
  <inkml:trace contextRef="#ctx0" brushRef="#br0" timeOffset="49047.88">10118 9186 0,'0'0'0,"0"-21"0,0 0 15,-22 21-15,1 0 16,0 0-16,0 21 15,0 0-15,0 1 0,-1-1 16,1 21-16,0-21 0,0 43 16,21-43-16,0 0 0,-21 0 15,21 0-15,0 1 0,0-1 16,0 0-16,0 21 16,42-21-16,-21-21 15,0 0-15,1 0 0,-1 0 16,0 0-16,42 0 15,-41 0-15,-1-21 0,0 21 0,0-21 16,0 0-16,0 0 0,1 0 16,-22-1-16,21 1 0,-21-21 15,0 21-15,0 0 0,0-43 16,0 43-16,0 0 0,0 0 16,0-22-16,-21 43 0,-1-21 0,22 0 15,-21 21-15,0 0 0,-21 0 16,21 0-16,-22 0 15,22 0-15,21 21 16,-21-21-16,0 21 0,0 0 16,21 1-16,0-1 0,0 0 15,0 0 1,21-21-16,0 0 0,0 21 16</inkml:trace>
  <inkml:trace contextRef="#ctx0" brushRef="#br0" timeOffset="50427.11">10837 9144 0,'0'0'0,"0"-21"15,-21 21-15,0 0 0,0-21 16,0 21-16,-1 0 0,1 0 0,0 0 15,0 0-15,0 0 0,0 0 16,-1 21-16,1 0 0,0 0 0,21 0 16,-21 1-16,0-1 0,0 0 0,21 21 15,0 1-15,0-22 16,0 0-16,0 0 0,0 0 0,0 0 16,0 1-16,0-1 0,0 0 15,21-21-15,0 0 16,0 21-16,0-21 0,0 0 15,1 0-15,-1 0 0,0-21 16,0 21-16,0-21 0,0 0 0,1 21 16,-1-22-16,0 1 0,0 0 15,0 0-15,0 0 0,1-22 16,-1 22-16,0-21 0,-21 21 0,42-64 16,-21 43-16,1-43 15,-22 43-15,21-1 0,0 1 16,-21 0-16,0-1 0,0 1 0,21 21 0,-21-21 15,0 20-15,0 1 16,0 0-16,0 42 16,0 0-1,0 1-15,-21 20 0,0 0 16,0 43-16,21-43 0,-22 22 16,1-22-16,0 0 0,21 1 0,-21-1 15,0 0-15,21 1 0,0-1 16,0-21-16,-21 22 0,21-22 15,0 0-15,0 21 0,0-21 0,0 1 16,0-1-16,21-21 16,0 21-16,0-21 15,0 0-15,0 0 0,1 0 0,20 0 16,-21 0-16,0-21 0,22 0 0,-22 21 16,21-22-16,0 1 0,-20 21 15,20-21-15,-21 0 0,0 0 0,0 0 16,1-1-16,-1 1 0,0 21 0,0-21 15,-21 0-15,0 0 0,0 0 16,0 42 15,0 0-31,-21 0 0,21 0 16,-21 0 0,21 1-16,-21-1 0,21 21 15,0 0-15,0-20 0,0-1 16,21-21-1,0 21-15,0-21 0,0 0 0,0 0 16,1 0-16,20 0 0,-21 0 16,0 0-16,0-21 0,1 21 0,-1-21 15,21-1-15,-21 22 0,0-42 16,22 0 0,-22 21-16,-21-1 0,21-41 15,0 21-15,-21 20 0,0 1 16,0 0-16,0 0 15,0 42 17,0 0-32,0 0 15,0 1-15,-21 20 16,0 43-16,21-43 0,0-21 16,0 21-16,-21-20 0,21 20 0,0 0 15,0 1-15,0-1 0,0 0 16,0 1-16,0-1 0,0 43 15,0-1-15,0-41 0,0-1 16,0 0-16,0 1 0,0-1 0,0 0 16,0 1-16,21-1 15,-21 0-15,0 1 0,0-1 0,0 85 16,0-64 0,0-41-16,0-1 0,0 0 0,0 0 15,0 0-15,-21-21 16,0-21-1,-1 0-15,1 0 16,21 0-16,-21-1 0,0-20 0,0 0 16,0-1-16,21 1 0,0 0 15,0-1-15,0 1 0,0 0 0,0-22 16,42-84 0,0 63-16,-21 43 0,22-21 15,-22 20-15,0 22 0,0-21 16,0-1-16,1 22 0,20 0 0,-21 0 15,0 0-15,0 21 0,1-21 0,-1 21 16,0 0-16,0 0 16,-21-22-16,0 1 15,0 0 1,-21 21 0</inkml:trace>
  <inkml:trace contextRef="#ctx0" brushRef="#br0" timeOffset="58566.97">1566 11705 0,'0'21'62,"0"1"-62,-21-1 16,0 42-16,21-20 16,-21-1-16,21 0 0,-21 22 15,-1-22-15,22 22 0,-21-22 0,0 0 16,0 1-16,0-1 0,0 0 16,-1-21-16,-20 43 15,21-43-15,0 0 0,21 0 16,-21-21-16,21-21 31,0 0-31,0 0 16,21 0-16,-21 0 15,21-1-15,0 1 16,21 21-16,-20-21 0,-1 21 0,21 0 16,0-21-16,1 21 0,-1 0 15,0 0-15,1 0 0,-1 0 0,0 0 16,1 0-16,-1 0 0,22 0 15,-22 0-15,-21 0 0,0 0 16,0 0-16,22 0 0,-22 0 0,0 0 16,-21-21-16,21 21 0,22-43 15,-43 22-15,0 0 16,0 0-16,0 0 16,0 0-16,0-1 0,0 1 15,0 0-15,-22 0 0,1 0 0,21 0 16,-21-1-16,0 1 0,0 0 15,21 0-15,-21 21 0,-1 0 16,1 0 0,0 21-16,21 0 0,0 0 15,0 22-15,0-22 0,0 21 16,0 1-16,0-1 0,0 0 0,-21 22 16,21 20-1,0-62-15,-21 20 0,21-21 16,0 0-16,0 0 0,0 1 0,0-1 15,0 0-15,0 0 16,0-42 47,0 0-48</inkml:trace>
  <inkml:trace contextRef="#ctx0" brushRef="#br0" timeOffset="59039.7">2561 12298 0,'0'21'16,"0"0"-1,0 0 1,0 1-16,0-1 31,21-21-31,0 0 16,1 0-16,-1 0 15,0 0-15,0-21 16,-21-1-16,0 1 16,0 0-16,0 0 15,0 0-15,0 0 0,-21-1 16,0 22-16,0 0 16,-1 0-16,1 22 15,21-1-15,-21-21 0,21 21 16,-21 0-16,21 0 0,0 0 0,0 1 15,0-1-15,0 21 16,0-21 0,21-21-1,0 0-15,0 0 16,-21-21-16</inkml:trace>
  <inkml:trace contextRef="#ctx0" brushRef="#br0" timeOffset="60445.5">5080 11494 0,'0'-64'15,"0"43"1,0 0 0,0 42-1,0 0-15,0 0 16,0 22-16,-21-22 0,21 63 16,-21-41-16,-1-1 15,1 43-15,0-22 0,0-20 16,21-1-16,-42 43 15,-1 42-15,22-106 16,21 21-16,0-21 0,-21 0 0,21 1 16,-21-22-16,21 21 15,0-42 17,0-22-32,0 22 15,0 0-15</inkml:trace>
  <inkml:trace contextRef="#ctx0" brushRef="#br0" timeOffset="60795.49">4974 11578 0,'21'-21'0,"-42"42"0,63-42 0,-42 0 0,22 21 16,-1-21-16,-21 0 0,21 21 0,0-22 15,0 22-15,0-21 0,1 21 16,-1-21-16,0 21 15,0 0-15,0 0 0,0 0 0,1 0 16,-1 0-16,21 21 16,-42 0-16,21 1 0,0-1 0,1 0 0,-1 21 15,0 1-15,0-1 16,0 0-16,-21-21 0,21 64 16,1-43-16,-22 1 0,0-1 0,0 0 15,0-20-15,0 20 0,0-21 16,0 0-16,0 0 0,0 1 0,0-1 15,0 0-15,0 0 16,-22-21 15,1-21-31,0 21 16,0-21-16,0 0 0,0 21 16</inkml:trace>
  <inkml:trace contextRef="#ctx0" brushRef="#br0" timeOffset="61047.35">4911 11959 0,'0'0'16,"-22"0"-16,1 0 0,21-21 15,21 0 1,1 21-16,20 0 0,-21 0 16,0-21-16,22 0 0,-1 21 15,0 0-15,1-22 0,-1 22 16,0-21-16,22 21 0,-22 0 0,0-21 15,1 21-15,20 0 0,1-21 16,-43 0-16,21 21 0,-21 0 16,-21-21-1</inkml:trace>
  <inkml:trace contextRef="#ctx0" brushRef="#br0" timeOffset="61340.17">6054 11430 0,'0'0'0,"0"21"31,0 0-31,0 1 16,0-1-16,0 21 0,0 0 0,0-20 15,-22 20-15,22 21 0,-21-20 16,21-1-16,0 0 0,0 1 0,-21-1 16,21 0-16,0 1 0,-21-22 15,21 21-15,0-21 0,0 1 0,0-1 16,0 0-16,0 0 0,0 0 16,0-42 15,0 0-31</inkml:trace>
  <inkml:trace contextRef="#ctx0" brushRef="#br0" timeOffset="61699.85">5948 11621 0,'0'0'0,"0"-22"0,0 1 15,0 0-15,0 0 0,0 0 0,21 0 16,0 21-16,0-22 15,0 22-15,1-21 0,20 21 0,0 0 16,22-21-16,-22 21 16,0 0-16,1 0 0,-22 0 0,64 21 15,-64 0-15,0 1 0,0-1 16,-21 42-16,0 1 16,-21-22-16,0-21 15,-22 0-15,22 1 0,-21-1 0,0 0 16,20 0-16,-20 0 15,0-21-15,-1 43 0,1-43 16,21 21-16,0-21 0,0 0 16,21 21-16,21-42 31,0 21-31,0-21 16,0 21-16,0-22 0,1 1 15,-1 0-15,21 21 0,-21-21 0</inkml:trace>
  <inkml:trace contextRef="#ctx0" brushRef="#br0" timeOffset="61984.09">7133 11472 0,'21'22'31,"-21"-1"-31,0 0 15,0 0-15,0 0 0,0 22 0,0-22 16,-21 21-16,21-21 0,-21 22 16,21-22-16,0 42 0,-21-20 15,0-22-15,21 21 0,-22-21 0,22 0 16,0 1-16,0-1 0,-21 0 16,21 0-1,0 0-15,0-42 31,0 0-31</inkml:trace>
  <inkml:trace contextRef="#ctx0" brushRef="#br0" timeOffset="62277.92">6731 11959 0,'-64'127'31,"64"-106"-31,0 1 16,0 20 0,22-42-16,-22 21 0,21-21 15,21 0-15,22 0 0,-43 21 16,21-21-16,0 0 0,22 0 16,-22 0-16,22 0 15,-43-21-15,21 21 0,-21 0 0,1-21 16,-1 0-16,0 21 0,0-21 0,0-1 15,0 1 1,-21 0-16,0 0 0,0 0 0,0 0 16,0-1-16,0 1 0,0 0 0,0 0 15,0 0-15</inkml:trace>
  <inkml:trace contextRef="#ctx0" brushRef="#br0" timeOffset="62531.49">6985 11430 0,'21'-21'31,"0"21"-31,0 0 16,1 0-16,-1 0 0,0-21 0,42 21 15,-41 0-15,-1-21 0,0 21 16,0 0-16,0 0 0,0-22 15,22 22-15,-22 0 0</inkml:trace>
  <inkml:trace contextRef="#ctx0" brushRef="#br0" timeOffset="63299.76">8784 11409 0,'0'0'0,"0"-21"0,0 0 0,0-1 16,0 1-16,0 0 0,21 0 0,0 0 16,-21 0-16,22 21 15,-1 0-15,0 0 16,0 21-16,-21 0 0,21 21 15,0 1-15,-21-1 16,22 0-16,-22 1 0,21-1 0,-21 0 16,21 64-16,-21-64 0,0 1 15,0-1-15,0 0 0,0 1 16,0-22-16,0 21 0,0-21 0,0 1 16,0-1-16,0 0 0,0 0 0,0 0 15,0-42 16,0 0-31,0 0 16,0 0-16,0-22 0,0-20 16,42-43-1,-21 64-15,1-1 16,-1 1-16,0-22 0,21 22 0,-21 0 0,1-22 16,-1 22-16,21 0 0,22-64 15,-43 63-15,0 22 16,0 0-16,0 21 0,-21-21 15,21 21-15,1 0 0,-22 21 16,0 0 0,0 0-16,0 1 15,0-1-15,0 0 16,0 0-16,0 0 16</inkml:trace>
  <inkml:trace contextRef="#ctx0" brushRef="#br0" timeOffset="64524.05">9864 11811 0,'21'0'0,"21"-21"31,-42 0-31,21 0 0,-21-1 15,0 1-15,0 0 0,0 0 16,0 0-16,0 0 0,0-1 16,0 1-16,0 0 0,-21 0 0,0 0 15,0 0-15,0 21 0,-1 0 16,1 0-16,-21 0 16,0 0-16,-1 21 0,22 0 0,-21 0 15,21 21-15,-1-20 0,-20 20 16,21-21-16,0 21 0,0 1 0,21-22 15,-22 85 1,22-85-16,0 21 0,0-21 16,0 1-16,0-1 0,22 0 15,-1-21-15,0 21 0,0-21 0,0 0 16,0 0-16,1 0 0,-1 0 16,0-21-16,21 0 0,22-22 15,-43 22-15,64-63 16,-64 62-16,0-20 15,-21 21-15,21-21 0,0 20 0,-21-20 16,21 21-16,-21-21 0,0 20 0,0-20 16,0 21-1,0 42 1,0 0 0,0 0-16,0 1 0,0-1 15,-21 21-15,21-21 0,0 0 0,0 22 16,0-22-16,0 0 0,0 21 0,0-20 15,0-1-15,21 21 16,22 0-16,-22-20 16,0-22-16,0 0 15,0 0-15,1 0 0,-1 0 0,0 0 16,0 0-16,0-22 0,0 1 0,43-21 16,-43 0-1,0 20-15,0-20 0,1 21 16,-1-21-16,-21-1 0,21 22 0,21-169 15,-42 147 1,0 1-16,0 21 0,0-64 16,0 64-16,0 0 0,0 0 15,0-1 1,0 44 0,0-1-16,0 0 15,-21 0 1,21 0-16,0 0 0,0 1 0,0-1 15,0 21-15,-21-21 0,21 0 16,0 22-16,-21-22 0,21 21 16,0-21-16,0 22 0,0 20 15,-21 43 1,21-85-16,0 22 0,0-22 16,0 0-16,0 0 0,0 0 15,0 0-15,21 1 0,0-22 0,0 0 16,0 0-16,0 0 15,1 0-15,-1 0 0,0 0 0,0 0 16,0-22-16,0 22 0,1-21 0,-1 0 16,0 0-16,21-21 15,-21 20-15,-21 1 16,22-21-16,-22 21 0,0 0 16,0-1-16,0 44 46,0-1-46,0 0 0,-22 0 16,22 0-16,0 0 0,0 1 16,0-1-16,0 0 0,0 0 0,0 0 15,0 0-15,0 1 16,22-22-16,-1 0 16,0 0-16,0 0 15,0 0-15,0 0 0,1 0 0,20 0 16,-21 0-16,0-22 15,0 22-15,1-21 0,20-21 16,-21 42-16,-21-21 0,0 0 16,21 21-16,-21-22 0,21 1 15,-21 0-15,0 0 0</inkml:trace>
  <inkml:trace contextRef="#ctx0" brushRef="#br0" timeOffset="64807.91">10880 11430 0,'0'0'0,"0"-21"46,0 42 17,0 0-47</inkml:trace>
  <inkml:trace contextRef="#ctx0" brushRef="#br0" timeOffset="66070.56">9059 11748 0,'0'0'0,"-21"0"16,0 0-16,0 0 0,42 0 31,0 0-31,21 0 16,-20 0-16,83 0 0,-41 0 15,-22-22-15,22 22 0,20 0 16,-20 0-16,21 0 0,-1 0 16,1-21-16,0 21 0,-1 0 0,1 0 15,-22 0-15,1 0 0,-1 0 16,1 0-16,-22 0 0,1 0 0,-1 0 0,0 0 15,-21 0 1,-21-21 0,-21 21-1,0 0-15,0 0 16,-21 0-16,20 0 0,1 0 16,-21 0-16,21 0 0,-22 0 0,-20 0 15,21 0-15</inkml:trace>
  <inkml:trace contextRef="#ctx0" brushRef="#br0" timeOffset="66335.41">9313 11875 0,'0'0'0,"21"0"0,1 0 15,20 0-15,0 0 0,1 0 0,-1 0 16,21 0-16,1 0 0,-1 0 0,1 0 15,21 0-15,-22 0 0,22 0 0,-22-22 16,1 22-16,-1 0 0,1 0 16,-22-21-16,0 21 0,22 0 0,-43 0 15,21 0-15,1 0 0,-22 0 0,0 0 16,0-21-16,0 21 16,1 0-16,-1 0 15,0-21 1</inkml:trace>
  <inkml:trace contextRef="#ctx0" brushRef="#br0" timeOffset="67115.31">12361 11324 0,'-21'-21'16,"42"42"-16,-42-63 0,0 21 16,21 0-16,-21-1 15,0 22-15,-1 0 16,22 22-16,-21-1 0,0 0 15,0 0-15,21 21 0,-21-20 0,0 20 16,-1 0-16,1 1 0,21-1 16,-21 0-16,0 1 0,-43 84 15,43-85-15,0-21 0,-21 43 16,21-43-16,-1 21 16,1-21-16,0-21 0,21 21 15,0 1-15,0-44 31,0 1-31,0 0 16,21 0-16,-21 0 0,43-43 16,20-20-16,-42 41 15,0 1-15,22 0 0,-22-1 16,0 1-16,21 0 0,-20-1 0,20 1 16,-21 0-16,0-1 0,0 1 0,22 0 15,-43 20-15,21 1 0,-21 0 16,21 21-16,-21 42 31,0-20-31,0 20 0,0 0 0,0 43 16,0-43-16,-21 1 0,21 20 15,-21-21-15,21 1 0,0-1 16,0 64-16,-21 0 16,21-85-16,0 0 15,0 21-15,0-20 16,0-1-16,-22-21 15,1 0 1,0-21-16</inkml:trace>
  <inkml:trace contextRef="#ctx0" brushRef="#br0" timeOffset="68463.13">11790 11748 0,'21'0'15,"0"0"1,0 0-16,22 0 0,-22 0 16,21 0-16,22 0 0,-22 0 0,64-22 15,-43 22-15,1-21 0,63 0 16,-64 21-16,-20-21 16,20 0-16,-21 21 0,43-43 15,-64 22-15,0 0 16,1 21-16,-22-21 0,21 21 15,-21-21-15,0 42 32,-21-21-32,-1 21 0,1 0 15,21 0-15,0 22 0,-21-22 0,21 0 16,-21 0-16,21 0 0,-21 22 0,21-22 16,0 0-16,0 0 15,0 0-15,0 1 0,0-1 16,21-21-16,0 21 0,0-21 0,0 0 15,1 0-15,20 0 16,0 0-16,-21 0 0,1-21 16,-1 0-16,0 21 0,21-22 0,1-20 15,-22 21-15,0-21 16,-21 20-16,21 1 0,0-21 0,0-43 16,1 64-16,-22-21 15,0 21-15,0-1 16,0 44-1,0-1-15,-22 0 0,22 0 16,-21 0-16,21 22 16,-21-22-16,21 0 0,0 21 0,0-21 0,0 1 15,0-1-15,0 0 0,0 0 16,0 0-16,0 0 0,21-21 16,0 22-16,1-22 0,-1 0 15,0 0-15,0 0 0,0 0 0,43 0 16,-43 0-16,21 0 15,-21-22-15,1 22 0,20-21 0,0-21 16,-21 0-16,1 20 0,-1-20 16,0 21-16,0-21 0,0-1 15,0-63-15,1 64 0,-22-43 16,21 22-16,-21 21 16,0-22-16,0 43 15,0 0-15,0 42 16,-21 21-1,-1-21-15,22 22 0,0-1 16,-21 0-16,21 1 0,-21 41 16,0 43-1,21-84-15,0-22 0,0 42 16,0-41-16,0 20 0,0-21 0,21 0 16,0 0-16,0-21 0,22 0 15,-1 0 1,-21 0-16,0 0 0,22-21 15,-22 21-15,0-21 0,0 0 16,22-43-16,-22 43 0,21-42 16,-21 20-16,0-62 15,1 62-15,-1 1 0,0-22 16,-21 22-16,0 0 0,21-1 0,-21 1 16,21 0-16,-21 21 0,0-1 15,0 1-15,0 42 16,0 22-16,-21-22 15,0 21-15,21 1 0,0 20 16,-21-21-16,21 22 0,-21-22 16,21 1-16,-22-1 0,22 0 0,-21 1 15,21-22-15,0 21 0,0-21 16,-21 22-16,21-22 0,-21 0 0,21 0 16,0 0-16,-21-21 15,21 21-15,0-42 31,0 0-15,0 0-16,0 0 0,0 0 16,0-22-16,21 22 0,0 0 15,0 0-15,0 0 0,1-22 0,41 1 16,-21 42-16,-20-21 16,20 0-16,-21 21 0,21 0 15,22 21-15,-64 0 16,21 21-16,-21-21 0,0 1 15,0-1-15,0 0 0,0 0 16,0 0-16,0 0 0,-21 22 16,21-22-16,-21 0 15,0-21-15,-1 21 0,1-21 16,0 0 0,0 0-1,0-21-15,0 0 16,-1 0-16</inkml:trace>
  <inkml:trace contextRef="#ctx0" brushRef="#br0" timeOffset="68670">13525 11451 0,'0'0'0,"22"0"31,-1 0-16,0 0-15,0 0 0,0 21 0,0-21 16,22 0-16,-22 0 0,0 0 0,0 0 16,0 0-16,1 0 15,-1 0-15,0 0 0,0 0 0,0-21 16,22 21-16,-22 0 0,0 0 0</inkml:trace>
  <inkml:trace contextRef="#ctx0" brushRef="#br0" timeOffset="69139.92">14795 11430 0,'-21'0'15,"0"21"1,0 0-16,0 1 0,0-1 0,-1 0 15,-20 0-15,21 0 0,0 0 16,0 22-16,21-22 0,-22 0 0,22 0 16,-21 0-16,21 1 0,0-1 15,0 0-15,0 0 0,21-21 16,1 21-16,-1 0 0,0-21 16,0 0-16,0 0 0,0 0 0,1 0 15,-1 0-15,21 0 0,-21-21 16,0 0-16,43-21 15,-43 21-15,0-1 0,0-41 16,-21 42-16,22-22 16,-22 22-16,0-21 0,0 0 0,0 20 15,0 1-15,-22 0 0,1 0 0,-21 0 16,21 21-16,0 0 16,-1 0-16,1 0 0,0 0 0,0 0 15,0 21-15,0 0 0,-1 0 0,1 0 16,0 1-16,21-1 15,0 21-15,0-21 0,0 0 16,0 1-16,21-1 0,0-21 16,1 21-16,-1-21 0,-21 21 0</inkml:trace>
  <inkml:trace contextRef="#ctx0" brushRef="#br0" timeOffset="69763.61">14901 11832 0,'21'0'32,"1"0"-32,-1-21 15,0 21-15,21-42 16,-21 42-16,1-21 16,-1-1-16,0 1 0,21 0 0,-21 0 15,1-21-15,20 20 0,-21 1 16,0 0-16,43-64 15,-64 43-15,-21 42 32,-1 0-32,1 0 0,-21 42 15,21-20-15,-22 20 16,22-21-16,21 0 0,0 0 16,0 1-16,0-1 0,0 0 0,0 0 15,0 0-15,0 0 16,21 1-16,1-22 0,-22 21 0,21-21 15,0 21-15,0-21 16,0 21-16,0-21 0,1 0 0,-1 0 16,0 0-16,0 0 15,0 0-15,0 0 0,1 0 16,-1 0-16,-21-21 0,21 21 0,0-21 16,-21 0-16,21 21 0,0-64 15,1 43-15,-22-21 16,21-1-16,-21 22 0,0 0 15,0 42 17,0 0-32,0 0 15,0 1-15,0 20 0,-21 0 16,-1 1 0,1-43-16,21 21 0,0 0 0,0 0 15,0 0-15,0 0 16,0-42 31,0 0-47,0 0 0</inkml:trace>
  <inkml:trace contextRef="#ctx0" brushRef="#br0" timeOffset="69991.48">15642 11324 0,'0'0'0,"0"-21"16,-21 21-16,0 0 15,42 0 63,0 21-62</inkml:trace>
  <inkml:trace contextRef="#ctx0" brushRef="#br0" timeOffset="70611.31">15769 11663 0,'0'0'15,"21"0"1,0 0 0,1 0-16,-1 0 0,0 0 0,0-21 0,0 21 15,0 0-15,1 0 16,-1 0-16,0 0 0,0 0 16,0 0-16,-21 21 0,21-21 15,-21 21-15,0 0 16,0 0-16,0 1 0,-21-1 15,0-21-15,0 21 0,-21 0 0,20-21 16,-20 21-16,0 0 0,21-21 16,-22 22-16,1-22 0,21 21 0,-22-21 15,1 21-15,42 0 16,0 0 0,0 0-1,21-21-15,0 0 16,1 22-16,-1-22 0,21 21 0,-21-21 15,0 21-15,1-21 0,20 21 0,-21 0 16,0-21-16,22 21 0,-22 1 16,0-1-16,0 0 0,0 0 0,0 0 15,1 0-15,-1 1 0,-21-1 0,0 0 16,0 0-16,0 21 0,0-20 16,0-1-16,0 0 0,0 0 0,-43 43 15,1-43 1,0 0-16,21 0 0,-22 0 0,1-21 15,-22 21-15,22-21 0,0 0 16,-1 0-16,-20 0 0,21 0 0,-22 0 16,22 0-16,-22 0 0,22 0 0,-106-21 15,63 0 1,64 0-16,0 21 0,0-21 16,21 0-16,0-1 0,0 1 15,0 0-15,0 0 0,21 0 16,0 0-16,42-22 15,-20 1-15,41-22 0,-41 43 0,20-21 16</inkml:trace>
  <inkml:trace contextRef="#ctx0" brushRef="#br0" timeOffset="71163.52">16658 11599 0,'0'-21'0,"0"42"0,0-63 16,0 0-16,0 21 0,0-1 0,0 1 15,-21 0-15,0 0 0,0 0 16,-1 0-16,1 21 16,-21 0-16,21 0 0,0 21 15,-22 21-15,22-21 0,-21 0 16,21 22-16,-1-1 0,1-21 15,0 22-15,0-22 0,0 21 0,0-21 16,21 22-16,-22-22 0,22 21 16,0 0-16,0-20 15,0-1-15,43-21 0,-43 21 16,21-21-16,21 0 0,-21 0 16,22 0-16,-22-21 0,21 0 15,43-64 1,-64 64-16,0 0 0,22-22 15,-22 1-15,0 0 0,0 20 16,0-20-16,0 0 0,-21-1 0,0 22 16,22-21-16,-22 21 15,0 42 1,-22 0-16,22 0 0,-21 0 16,21 1-16,-21 20 0,21 0 15,0 1-15,0-22 0,0 0 16,0 21-16,0-21 0,0 1 0,0-1 15,0 0-15,0 0 16,21 0-16,0-21 0,1 21 16,-1-21-16,0 0 15,0 0-15,0 0 16,0 0-16</inkml:trace>
  <inkml:trace contextRef="#ctx0" brushRef="#br0" timeOffset="72643.67">17145 10901 0,'0'0'0,"0"-21"0,0-22 16,0 22-16,0 0 0,21 0 0,-21 0 15,0 0-15,0 42 16,0 0-1,0 0-15,0 21 0,0-20 0,-21 20 16,0 0-16,21 1 0,-21-1 16,21 0-16,-22 1 0,1 62 15,0 1-15,21-42 16,-21-22-16,0 64 16,0-85-16,21 21 0,0 1 0,0-22 15,0 21-15,0-21 0,0 1 0,0 20 16,21 0-1,0-42-15,0 21 0,0-21 16,0 0-16,1 0 16,-1 0-16,0 0 0,0-21 0,0 0 15,0 0-15,1 21 0,-1-21 0,0 0 16,21-43-16,1 22 16,-22-1-16,0 22 0,0 0 15,0 0-15,-21 0 0,0 0 0,-21 42 47,0 0-47,21 0 0,-21 0 0,0 0 16,21 1-16,0-1 15,0 0-15,0 0 0,0 0 0,0 22 16,0-22-16,0 0 0,0 0 16,0 0-16,0 0 0,42 1 15,21-1 1,-41-21-16,-1 0 0,0 0 15,0 0-15,0 0 0,0-21 0,64-22 16,-43 1 0,-20 21-16,-1 0 0,21-22 15,-21 22-15,0 0 0,1-21 0,41-22 16,-21 22 0,-42 63 15,0 0-16,0 0-15,0 0 0,0 1 0,-21-22 16,0 21-16,0 21 0,0-21 16,21 0-16,0 1 15,0-1-15,0 0 0,0 0 16,21-21 15,0 0-31,0 0 0,0 0 16,-21-21-16,22 0 15,-1 0 1,-21-1-16,0 1 0,0-63 16,0 62-16,0 1 0,0 0 15,0 0-15,-21 21 16,-1-21-16,1 21 0,0 0 16,21-21-16,-21 21 15,0 0-15,21-22 31,21 22-31,0 0 16,0 0-16,43-21 16,-22 21-1,-21-21-15,0 21 0,22 0 0,-22 0 16,0 0-16,21 0 0,-20 0 0,-1 0 16,0 0-16,0 0 15,-21 21-15,0 43 16,0-43-16,0 0 0,0 43 15,0-43-15,-21 0 0,21 0 16,-21 0-16,21 0 0,-21 1 16,21-1-16,0 0 15,0 0 1,-22-21-16,1-21 47,21 0-47,0 0 15,0-1-15,0 1 0,0 0 16,0 0-16,21 0 16,1-22-16,-1 1 15,0 0-15,21 21 0,1-43 0,-1 43 16,0-21-16,1 20 0,-22 1 16,21 0-16,22 21 0,41 0 15,-62 0 1,-22 21-16,0 0 0,-21 1 0,0 41 15,0-21-15,0-20 0,-21 20 16,0 0-16,0-21 0,-1 22 16,-20-1-16,-21 22 15,41-43-15,1 0 16,0-21-16,21 21 0,-21-21 16,0 0-16,21-21 46,0 0-46,21 0 16,-21-1 0,21 1-16,-21-21 0,0 21 15,21 0-15</inkml:trace>
  <inkml:trace contextRef="#ctx0" brushRef="#br0" timeOffset="72943.5">17907 10901 0,'0'0'0,"0"-21"31,0 0-31,21 21 16,0-22 0,0 22-16,1 0 15,-22 22 17,0-1-32,0 0 15</inkml:trace>
  <inkml:trace contextRef="#ctx0" brushRef="#br0" timeOffset="73207.36">16785 11218 0,'0'0'15,"21"0"1,0 0-16,1 0 0,20-21 16,-21 21-16,21 0 0,22-21 15,-22 0-15,1 21 0,20 0 0,43-21 16,0 21 0,-64 0-16,0-21 0,1 21 15,-22 0-15</inkml:trace>
  <inkml:trace contextRef="#ctx0" brushRef="#br0" timeOffset="75177.42">4720 12446 0,'-21'0'0,"42"0"0,-63 0 16,21 0-16,-1 0 15,44 0 48,-1 0-63,0 0 15,0 0-15,0 0 0,0 0 16,22 0-16,-22 0 0,0 21 16,0-21-16,43 0 0,42 0 15,-85 0-15,21 0 16,-21 0-16,22 0 0,-22 0 15,21 0-15,22 0 16,-43 0-16,42 0 0,-20 0 0,-1 0 16,0 0-16,1 0 15,-1 0-15,21 0 0,1 0 0,-22 0 16,22 0-16,-1 0 0,22 0 0,42 0 16,0 0-1,-64 0-15,1 0 0,21 0 0,-22 0 16,1 0-16,20 0 0,-20 0 0,84 0 15,-85 0-15,22 0 16,-21 0-16,20 0 0,-20 0 0,-1 0 16,1 0-16,20 0 0,-20 0 0,148 0 15,-43 0 1,-84 0-16,-22 0 0,22 0 16,-1 0-16,1 0 0,-21 0 15,253 21 1,-232-21-16,-1 0 0,-20 0 15,21 0-15,-1 0 0,1 0 0,0 0 16,-1 0-16,64 0 0,-84 0 16,21 0-16,-22 0 0,1 0 15,20 0-15,-20 0 0,20 0 0,-20 0 16,21 0-16,-22 0 0,85 0 16,0 0-1,-84 0-15,-1 0 0,1 0 0,21 0 16,-22 0-16,22 0 0,-22 0 0,22 22 15,0-22-15,-22 0 0,22 0 16,-22 0-16,1 0 0,126 0 16,-126 0-16,-1 0 0,-20 0 15,20 0-15,1 0 0,-1 0 16,1 0-16,63 0 0,0 0 16,-64 0-16,1 0 0,-22 0 15,21 0-15,1 0 0,-22 0 16,22 0-16,-22 0 0,0 0 0,1 0 15,20 0-15,22 0 16,-43 0-16,1-22 0,20 22 0,-21 0 16,1 0-16,20 0 0,-20 0 0,20-21 15,-21 21-15,22 0 0,-1 0 16,-20 0-16,20 0 0,-20-21 16,20 21-16,-21 0 0,64 0 15,-63 0-15,20-21 0,1 21 16,-22 0-16,21 0 0,1 0 0,-1 0 15,-20-21-15,20 21 0,64-21 16,-63 21-16,-1 0 0,1 0 16,-22 0-16,22-22 0,126 22 15,-126 0-15,-1-21 16,22 21-16,-22 0 0,22 0 0,-22 0 16,22 0-16,0 0 0,-22 0 0,22 0 15,63-21 1,-21 21-16,-42 0 0,-1 0 15,-20 0-15,21 0 0,-1 0 0,1 0 16,0 0-16,-1 0 0,-20 0 16,20 0-16,149 0 15,0 0 1,-148 0-16,-1 0 0,1 0 0,0 0 16,-22 0-16,85 0 15,-84 0-15,-1 0 0,1 0 0,-1 0 16,1-21-16,-1 21 0,1 0 15,-1 0-15,1 0 0,-22 0 0,1 0 16,20 0-16,1 0 16,-22 0-16,-21 0 0,0 0 0,0 0 15,1 0-15,-22 21 63,21-21-48,-21 21-15,21-21 32,0 0-17,-21-21-15,0 0 16,0 0-16,0 0 16</inkml:trace>
  <inkml:trace contextRef="#ctx0" brushRef="#br0" timeOffset="76220.13">6202 13229 0,'21'-21'0,"-42"42"0,42-63 0,-21 21 16,0 0-16,0-1 16,0 1-16,0 0 0,0 0 15,0 0-15,0 42 47,0 0-47,0 0 0,0 0 0,0 22 16,0-22-16,0 21 15,-21 64-15,21-64 0,0 1 16,0 20-16,-21-20 0,21-1 16,-22 0-16,22-21 15,0 22-15,0-22 0,-21 21 0,21-21 16,0 1-16,0-1 0,0 0 16,0-42 15,0 0-31,21-1 15</inkml:trace>
  <inkml:trace contextRef="#ctx0" brushRef="#br0" timeOffset="76552.03">6646 13568 0,'0'0'0,"21"0"32,1 0-32,-1 0 0,21-21 15,-21 21-15,0-43 16,-21 22-16,0 0 0,0 0 16,0 0-16,0 0 15,-21 21-15,0 0 16,0 0-1,0 0-15,0 0 0,21 21 16,-22 0-16,1 0 16,21 0-16,0 0 15,0 1-15,0-1 16,21-21-16,1 0 16,-1 0-16</inkml:trace>
  <inkml:trace contextRef="#ctx0" brushRef="#br0" timeOffset="77404.02">8361 13145 0,'0'-22'15,"0"1"1,0 0 0,0 0-1,0 0-15,0 0 16,0-1-1,-21 44 17,21-1-32,-22 0 0,22 21 15,-21 1-15,21-1 0,0 0 0,-21 1 16,0-1-16,21 0 0,-21 22 0,21-22 16,0 0-16,0 1 15,-21-1-15,21 0 0,0 1 0,0-22 16,-22 0-16,22 0 0,0 0 0,0 1 15,0-1-15,0-42 47,0-1-47,0 1 0</inkml:trace>
  <inkml:trace contextRef="#ctx0" brushRef="#br0" timeOffset="77983.96">8170 13293 0,'-21'-21'0,"42"42"0,-42-64 16,21 22-16,0 0 0,0 0 16,0 0-16,0 0 15,21 21-15,0-22 0,1 1 0,-1 21 16,0-21-16,0 0 0,21 21 16,-20 0-16,-1-21 0,21 21 0,0 0 15,1 0-15,-1 0 0,0 21 0,22 21 16,-43-21-16,0 1 15,0 20-15,-21-21 16,0 0-16,0 22 0,-21-22 0,0 0 0,0 0 16,-21-21-16,20 21 15,-20 0-15,0 1 0,21-22 0,-22 21 16,22-21-16,0 21 0,0-21 0,0 0 16,-1 0-16,1 0 15,42-21 1,1 21-1,-1-21-15,0-1 0,21 22 16,-21-21-16,22 21 0,41 0 16,-41 0-16,-1 0 0,43 0 15,-43 21-15,-21 1 0,22-22 16,-22 21-16,0 21 0,0-21 16,-21 43-16,0-43 0,0 21 15,-21-21-15,0 1 0,0 20 16,-22-21-16,22 0 0,-21 0 0,-1 1 15,-84 20 1,85-21-16,21-21 0,-21 0 0,20 0 16,-20 0-16,0 0 0,21 0 15,-1 0-15,1-21 0,0 0 16,0 0-16,21-1 16,0 1-16,0-21 15,0 21-15,0 0 16,21-1-1,0 22-15,0 0 0,1 0 16</inkml:trace>
  <inkml:trace contextRef="#ctx0" brushRef="#br0" timeOffset="79592.39">9377 13504 0,'0'-21'0,"0"42"0,21-63 0,-21 21 0,0 0 16,0 0-16,-21-1 0,0 1 0,-1 0 15,22 0-15,-21 21 16,0-21-16,0 21 0,0 0 0,0 0 16,-1 0-16,-20 0 0,21 21 0,-21 0 15,20 43 1,1-43-16,0 21 0,0 22 15,21-22-15,0 0 0,0 1 0,-21-22 16,21 21-16,0-21 0,0 0 16,0 1-16,0-1 0,21 0 15,0-21-15,0 21 0,0-21 16,1 0-16,-1 0 0,0 0 0,0 0 16,0-21-16,0 21 0,43-64 15,-43 43-15,0 0 16,0 0-16,1-21 0,-1 20 15,-21 1-15,0-21 0,21 21 16,-21-22-16,21-41 0,-21 63 16,0-1-16,0 1 15,0 42 1,0 1 0,0 20-16,0 0 15,0 1-15,0-22 0,0 21 16,0-21-16,0 22 0,0-1 15,0-21-15,0 0 0,0 0 0,0 1 16,42-22 0,-20 0-16,-1 0 0,0 0 0,0 0 15,0-22-15,0 22 0,1-21 16,-1 0-16,0 0 0,0 0 0,0 0 16,0-1-16,1 1 0,-1-21 0,21 0 15,-42-1 1,21-20-16,-21 42 0,0-1 15,-21 44 17,21-1-32,0 0 0,0 0 15,0 0-15,0 0 0,0 1 16,0-1-16,0 21 0,0-21 0,21 0 16,0 1-16,-21-1 0,22-21 15,-1 21-15,0 0 16,-21 0-16,21-21 0,-42 0 47,0-21-47,0 21 0,21-21 15,-22 0-15,1 21 16,0 0-16,21 21 31,0 0-15,0 0-16,0 0 15,0 1-15,21-22 0,0 0 16,1 21-16,-1-21 0,0 0 16,0 0-16,0 0 0,43 0 15,42 0-15,-85 0 16,21-21-16,-21-1 16,0 22-16,22-21 0,-1-21 15,-21 21-15,-21-22 0,21 22 0,1-21 16,-22 21-16,21-22 0,-21 22 0,0-21 15,0 0 1,-21 63 15,21 0-31,-22 0 0,22 21 16,0-20-16,0-1 0,0 0 0,0 42 16,0-41-16,0-1 0,0 0 15,0 0-15,0 0 0,0 0 16,22-21-16,-1 0 15,0 0-15,0 0 0,0 0 16,0 0-16,1 0 0,-1 0 16,0-21-16,0 0 15,0 0-15,22-43 16,-22 43-16,0 0 0,0-42 16,0 41-16,0-20 0,-21 21 0,22 0 15,-1 0-15,0 21 0,-21-22 0,21 22 16,0 0-16,0 0 15,1 0-15,-22 22 16,0-1-16,0 0 16,0 0-16,0 0 15,21-21 1,-21-21 15,0 0-15,0 0-16,0 0 15,-21-1-15,21 1 16,-22 21 0,1 0-16,0 0 0,0 0 15,0 21-15,0 1 0,-1-1 16,1 0 0,21 0-16,-21 21 0,-21 1 0,42-1 15,0-21-15,-21 64 16,21-64-16,0 0 15,0 0-15,21-21 0,-21 22 0,21-1 16,0-21-16,0 0 0,0 0 0,1 0 16,-1 0-16,0 0 0,0 0 15,0 0-15,22 0 0,20-43 16,-42 22-16,0 0 0,1 0 16,-1 21-16,0-21 0,0 0 15,-21-1-15,0 1 0,21 0 0,-21-21 16,0-1-16</inkml:trace>
  <inkml:trace contextRef="#ctx0" brushRef="#br0" timeOffset="79832.78">10435 13145 0,'0'0'16,"-21"0"-16,0 0 0,42 0 94</inkml:trace>
  <inkml:trace contextRef="#ctx0" brushRef="#br0" timeOffset="80359.87">12001 13145 0,'0'0'0,"22"-22"0,-22 1 16,21 0-16,-21 0 0,0 0 16,0 42-1,-21 0-15,-1 0 16,22 0-16,-21 22 0,0-22 0,21 21 15,-21 1-15,-21 20 16,42-21-16,-22 1 0,1-1 0,0 0 16,0-20-16,0 20 0,0 0 0,-22 1 15,22-1 1,21-21-16,0 0 0,-21 0 16,21-42 15,0 0-16,0 0-15,0 0 0,0 0 0,21-1 16</inkml:trace>
  <inkml:trace contextRef="#ctx0" brushRef="#br0" timeOffset="80627.89">11917 13187 0,'0'-21'16,"0"42"-16,0-63 0,21 20 0,0 22 31,-21 22-31,0-1 15,0 0-15,0 21 0,0-21 16,21 43-16,0-1 16,-21-20-16,22-22 0,-22 21 15,21-21-15,-21 22 0,0-22 0,0 21 16,0-21-16,0 1 0,0-1 16,0 0-16,0 0 0,0 0 0,0 0 15,0 1-15,0-1 16,-21-21-1,-1 0 1,1 0-16,0 0 0,21-21 0,-21-1 16</inkml:trace>
  <inkml:trace contextRef="#ctx0" brushRef="#br0" timeOffset="81540.24">11620 13568 0,'0'0'0,"-21"0"0,21 21 31,21-21-15,1 0-16,-1 21 0,0-21 16,0 0-16,0 0 0,22 0 0,-1 0 15,0 0-15,1 0 0,-1 0 16,0-21-16,1 0 0,41 0 16,-41 21-16,-1-21 0,0-1 0,-21 22 15,1-21-15,-1 0 16,0 0-16,0 21 0,-21-21 0,21 0 15,-21-1-15,0 1 0,0 42 47,-21-21-47,21 22 0,-21 20 0,21-21 16,0 0-16,0 22 0,0-22 16,0 0-16,0 0 0,0 21 0,0-20 15,0-1-15,0 0 0,0 0 16,21 0-16,0-21 15,0 0-15,1 0 0,-1 0 16,0 0-16,0 0 16,0 0-16,0-21 0,-21 0 15,22 21-15,-1-21 0,0 0 0,-21-1 16,21-20-16,-21 21 0,21 0 0,0-22 16,-21 22-16,0 0 0,0-21 15,22-43 1,-22 43-16,0 21 0,0 42 31,0 0-31,0 0 16,-22 0-16,22 22 0,-21-22 15,21 0-15,0 21 0,0-21 16,0 22-16,0-1 0,0 0 16,0-20-16,21-1 0,1 0 15,-1 0-15,0-21 16,0 0-16,0 0 0,0 0 0,22 0 15,-22 0-15,0 0 16,0-21-16,0 21 0,22-42 16,-22 20-16,-21 1 0,21 0 0,0-21 15,0 21-15,-21-1 0,22-20 0,-22 21 16,21-21-16,-21-1 0,0 22 16,0-21-16,0-1 0,0 22 15,0-42-15,0 42 0,0-1 16,0 1-16,0 0 0,0 42 31,0 0-15,0 1-16,0 20 0,-21 0 15,-1 1-15,22-22 0,0 21 0,0 0 16,0-20-16,0 20 0,0-21 16,0 21-16,0-20 0,0 20 15,0-21-15,0 0 0,0 43 16,22-64-16,-1 21 15,0-21-15,0 0 0,0 0 16,0 0-16,1 0 0,-1 0 16,21-21-16,-21 21 15,0-21-15,1-1 0,-1 1 0,0 0 16,-21 0-16,21-21 0</inkml:trace>
  <inkml:trace contextRef="#ctx0" brushRef="#br0" timeOffset="82084.92">13483 13060 0,'0'0'0,"0"-21"0,0 0 16,0-1-16,0 44 31,0-1-31,0 0 16,0 21-16,0-21 0,0 1 0,0 20 16,0-21-16,0 21 0,0-20 0,0 20 15,0-21-15,0 21 0,0-20 16,0 20-16,0-21 0,0 43 15,0-43-15,0 0 0,0 0 16,0 0-16,0 0 0,0 1 0,0-1 16,-21-21-1,21 21-15,0-42 47,0 0-47,0-1 16,0 1-16,0 0 0,0 0 15,0-21-15,21 20 0,0 1 16,-21-21-16,21 21 0,1 0 0,-1-1 16,21-20-16,0 21 0,-20 0 15,-1 0-15,21 21 0,-21 0 0,0 0 16,22 0-16,-22 0 0,0 0 16,0 0-16,22 84 15,-43-41 1,0-1-16,0-21 0,0 21 15,0-20-15,0-1 0,-22 0 0,1 0 16,21 0-16,-21 0 0,21 1 0,-21-1 16,21 0-16,-21-21 0,21 21 15,-21-21-15,21 21 16,-22-21 0,22-21-1,0 0-15,0 0 16</inkml:trace>
  <inkml:trace contextRef="#ctx0" brushRef="#br0" timeOffset="82383.75">12954 13314 0,'-21'0'16,"42"0"15,0 0-31,0 0 0,0 0 0,22 0 16,-22 0-16,21 0 0,-21 0 0,1 0 16,20 0-16,-21 0 0,0 0 15,22 0-15,-22 0 16,0 0-16,0 0 31,-21-21-31</inkml:trace>
  <inkml:trace contextRef="#ctx0" brushRef="#br0" timeOffset="90939.96">6117 14732 0,'0'0'0,"-42"0"16,21 0-16,21-21 16,-22 21-1,22-21-15,0 0 16,0-1-1,22 1-15,-1 21 16,0-21-16,0 21 16,0 0-16,0 0 0,1 0 15,-1 0-15,0 0 16,0 0-16,0 0 0,-21 21 16,21 0-16,-21 1 0,22 20 0,-22-21 15,0 0-15,0 22 0,0 20 16,0-42-16,0 22 0,0-22 15,0 21-15,0-21 0,-22 22 16,1-1-16,-21-21 0,21 0 16,0 22-16,-22-22 0,1 0 0,21 0 15,-22 0-15,22 0 0,-21 1 16,21-22-16,-43 21 0,43-21 16,0 0-16,0 0 0,0 0 15,21-21-15,-22-1 0,22 1 16,-21 0-16,21 0 0,0 0 0,0 0 15,0-22-15,0 22 0,0 0 16,0-21-16,0-1 16,0 22-16,0 0 0,21 0 0,1 0 15,-22-1-15,21 22 0,21 0 16,-21 0-16,0 0 0,1 0 0,20 22 16,21 41-1,-41-42-15,-1 22 16,-21-22-16,21 21 0,0-21 0,-21 0 15,0 22-15,21-22 0,-21 0 16,21 21-16,-21-20 0,22-1 16,-22 0-16,21-21 15,-21 21-15,21-21 16,0 0 0,-21-21-1</inkml:trace>
  <inkml:trace contextRef="#ctx0" brushRef="#br0" timeOffset="91671.54">6710 15155 0,'21'0'32,"0"0"-32,0-21 31,-21 0-31,0 0 16,0 0-1,0 0 1,-21 21-16,21-22 15,-21 22 1,0 0-16,21 22 16,-21-1-16,21 0 15,-22 0-15,22 0 16,0 0-16,0 1 0,0-1 16,0 0-16,22-21 15,-1 21 1,0-21-16,0 0 15,0 0-15,0 0 16,1 0-16,-22-21 0,21 0 16,-21 0-1,0-1-15,0 1 16,0 0-16,0 0 0,0 0 16,-21 21-16,-1 0 15,1 0 1,0 0-1,21 21 1</inkml:trace>
  <inkml:trace contextRef="#ctx0" brushRef="#br0" timeOffset="92475.39">8445 14626 0,'0'0'0,"0"-21"0,0 0 15,-21 21 17,21 21-32,0 0 15,0 0-15,0 1 0,0 62 16,0-41-16,-21-1 0,21-21 15,-21 64-15,21-43 0,0 0 16,-21 1-16,21-1 0,-21-21 16,21 22-16,-22-22 0,22 0 15,0 0-15,0 21 0,0-20 16,0-44 15,0 1-31,0 0 16,0 0-16,0-21 0,0 20 15,0 1-15,0-21 0</inkml:trace>
  <inkml:trace contextRef="#ctx0" brushRef="#br0" timeOffset="93076.05">8318 14647 0,'0'0'16,"0"-21"-16,0 0 0,0 0 15,0 0 1,22 21-16,-1 0 15,0-21-15,0 21 16,0 0-16,0 0 0,1 0 0,20 0 16,-21 0-16,21 0 15,-20 21-15,20 0 0,-21 21 0,0-21 16,0 1-16,1 20 0,-1-21 0,-21 0 16,0 22-16,0-22 0,0 0 15,-21 21-15,-1-21 0,1 1 0,0-1 16,-21 0-16,21 0 0,-22-21 15,22 21-15,-21-21 0,-1 21 16,22-21-16,21-21 31,0 0-15,21 0-16,1 0 16,-1 0-16,0 21 0,0-22 15,21 1-15,-20 21 0,20 0 0,-21 0 16,21 0-16,1 0 0,20 21 15,-20 1-15,-1-1 0,-21 0 16,21 21-16,-20-21 0,-22 22 16,0-22-16,0 0 0,0 21 15,-22-20-15,-20 20 0,21-21 0,-21 0 16,-1 0-16,22 1 0,-21-1 16,-1 0-16,-20 0 0,42-21 15,-22 21-15,1-21 16,21 0-16,-21 0 15,20 0-15,1-42 16,0 42-16,0-21 0,21 0 16,0-1-16,-21 1 0,21 0 15,0-21-15,0 21 16,0-1-16,0 1 16,21 21-16,0-21 0,0 21 0,22 0 15,20 0-15</inkml:trace>
  <inkml:trace contextRef="#ctx0" brushRef="#br0" timeOffset="94663.86">9504 14965 0,'0'0'0,"0"-21"0,0 0 16,0-1-16,-21 1 15,-1 21-15,22-21 0,-21 0 0,-21 21 16,0 0 0,20 0-16,1 0 0,0 0 0,0 21 15,0-21-15,0 21 0,-43 64 16,43-64-16,0 21 16,0-20-16,21 20 0,-22 21 15,22-20-15,0-22 0,0 0 16,0 0-16,0 0 0,22 1 15,-1-22-15,0 0 0,0 21 0,0-21 16,22 0-16,-22 0 0,0 0 16,0-21-16,0 21 0,0-22 15,1 1-15,-1 0 0,0 0 0,0 0 16,-21 0-16,42-43 16,-20 43-16,-22 0 0,0-22 15,0 22-15,0 0 0,21 0 0,-21 0 16,0 0-16,0 42 31,0 0-15,0 0-16,0 0 0,-21 0 15,21 1-15,0-1 0,-22 42 16,22-42-16,0 22 0,0-22 0,0 0 16,0 0-16,0 0 0,0 1 15,0-1-15,43-21 16,-22 0-16,0 0 15,0 0-15,0 0 0,1 0 16,-1 0-16,0-21 0,0-1 16,43-20-16,-43 21 0,0 0 15,0 0-15,0-22 0,0 22 16,1 0-16,-22-21 0,0 20 0,21 1 16,-21 0-16,0 0 0,0 0 15,0 0-15,-21 21 16,21 21 15,0 0-31,0 0 0,0 0 16,0 0-16,0 1 0,0 20 15,0-21-15,21 0 0,0 22 16,-21-22-16,0 21 16,0-21-16,21 0 15,-21 1-15,0-1 16,21 0-16,0-21 31,1 0-31,-1 0 0,0 0 16,0-21-16,0 21 0,0-21 0,22 21 15,-22-22-15,0 1 0,0 0 16,0 0-16,1-21 0,-1 20 0,0 1 16,0-21-16,0 21 0,-21 0 0,0-1 15,0 1-15,0-21 16,0 21-1,-21 42 1,21 0 0,0 0-16,0 0 0,0 1 15,0-1-15,0 0 0,0 0 0,0 0 16,21 0-16,-21 1 0,21-1 16,-21 0-16,22 0 0,-1 0 15,-21 0-15,0 1 16,21-22-16,0 0 0,-21 21 0,21-21 15,0 0-15,1 0 16,-1 0-16,0 0 16,21 0-16,-21 0 0,1 0 15,20 0-15,-21-21 0,21-1 0,-20 22 16,-1-21-16,21 0 0,-21 0 16,0 0-16,22-22 0,-22 22 15,-21 0-15,0 0 0,21-43 16,-21 22-1,0 21-15,0 0 0,-21 21 0,0 0 16,0 0-16,-1 0 0,1 0 16,21 21-16,-21 0 0,0 0 15,0 0-15,0 1 0,21 20 16,-22 0-16,22-21 0,0 1 16,-21 41-16,21-21 15,0-20-15,0-1 0,21-21 16,1 21-16,-1-21 0,0 0 15,-21 21-15,21-21 0,0 0 0,22 0 16,-22 0-16,0 0 0,0 0 0,0 0 16,0-21-16,1 21 15,20-21-15,-21 0 0,0-1 0,0 22 0,1-21 16,-1 0-16,0 0 0,-21-21 0,21 20 16,0 1-16,-21 0 0,21-21 15,-21 21-15,0-1 0,0 44 47,0-1-47,0 21 0,0-21 16,0 0-16,0 1 0,0 20 15,0-21-15,0 0 0,0 0 16,0 1-16,22-1 0,-1 0 16,0-21-16,0 0 15,0 0-15,0 0 0,22 0 0,-22 0 16,0 0-16,0 0 0,-21-21 0,43 0 15,-22 21-15,-21-22 16,21-20 0,-21 21-16,0 0 0,0 0 15,0-1 1,21 22-16,-21-21 0</inkml:trace>
  <inkml:trace contextRef="#ctx0" brushRef="#br0" timeOffset="95140.06">11663 14626 0,'0'0'0,"-21"0"15,42 0 1,0 0 0,0 0-16,0 0 0,22 0 15,-22-21-15,21 21 0,0 0 0,1 0 16,20 0-16,-20-21 0,-1 21 0,0 0 16,1 0-16,41 0 15,-63 0-15,1 0 0,-1 0 0,-42 0 31,-1 0-31,-20 0 16,21 0-16,-21 0 0,20 0 0,-20 0 16,0 0-16,21 0 15</inkml:trace>
  <inkml:trace contextRef="#ctx0" brushRef="#br0" timeOffset="95391.43">11811 14626 0,'0'0'0,"-21"21"0,21 1 15,0-1-15,0 0 0,0 0 0,0 0 16,0 22-16,0-22 0,0 21 0,0-21 16,0 22-16,0-22 0,-21 0 15,21 21-15,0-21 0,0 22 0,-22 20 16,1-42-16,21 22 16,0-22-16,-21 0 15,21 0-15,0 0 16,0-42 15,21 21-15,-21-21-16,21 0 0,1 0 15</inkml:trace>
  <inkml:trace contextRef="#ctx0" brushRef="#br0" timeOffset="95825.18">12213 14880 0,'0'0'0,"0"21"32,-21-21-32,0 22 0,21-1 0,-64 42 15,43 1 1,21-43-16,-21 0 0,21 21 16,0-20-16,0-1 0,0 0 0,0 0 15,0 0-15,0 0 0,0 1 16,21-22-16,0 0 15,0 0-15,1 0 0,-1 0 0,0 0 16,0 0-16,21 0 0,-20-22 16,-1 1-16,0 21 0,0-21 15,21 0-15,-20 0 0,-1 0 16,0-64-16,-21 64 16,0-22-16,0 1 0,-21 0 15,21 21-15,-21-1 0,-1 22 16,-20-21-16,21 21 0,0-21 0,0 21 15,-1 0-15,1 0 0,0 0 0,0 21 16,21 0-16,0 1 16,0-1-16,0 0 0,0 0 15,0 0-15,0 0 0,21 1 16,0-1-16,0-21 16,1 21-16,20-21 0,-21 0 15,0 0-15</inkml:trace>
  <inkml:trace contextRef="#ctx0" brushRef="#br0" timeOffset="96479.47">12827 14732 0,'0'0'0,"0"-21"0,0-21 16,0 20-16,0-20 0,0 21 0,0-21 16,0 20-16,0 1 0,0 42 31,0 1-16,0-1-15,0 21 0,0-21 0,0 106 16,0-42 0,0-43-16,-21 1 0,21-22 15,-21 21-15,21 0 0,-22 1 0,22-22 16,0 21-16,0-21 0,-21 1 0,21-1 16,0 0-16,-21 0 0,21 0 15,0-42 16,0 0-15,0 0-16,0 0 0,21-1 0,0 1 16,-21 0-16,22 0 0,-1 0 15,0 0-15,0-1 0,0 1 16,0 0-16,1 0 0,-1 21 0,0-21 16,0 21-16,0 0 0,0 0 15,1 0-15,-22 21 31,-22-21-15,1 0-16,0 0 0,0 21 16,-21-21-16,20 0 15,1 0-15,0 0 16,0 0 0,21 21-16,-21 0 15,0 1 1,21-1-16,0 0 0,0 0 15,0 0-15,0 0 0,0 1 16,0-1-16,0 0 0,21 0 16,0 0-16,0 0 15,21 1-15,-20-22 16,-1 0-16,0 0 16,0 0-16,0 0 0,0 0 15,1 0-15,-1-22 0,0 1 0,0 21 16,0-21-16,-21 0 15,21 0-15,1 0 0,-1-1 0</inkml:trace>
  <inkml:trace contextRef="#ctx0" brushRef="#br0" timeOffset="97383.07">13271 15028 0,'0'22'15,"22"-22"-15,-1 0 16,0 0-16,0 0 15,0 0-15,0 0 0,1 0 16,-1 0-16,0 0 0,0 0 16,21 0-16,-20-22 0,-1 22 15,0-21-15,0 21 0,-21-21 0,21 0 16,-21 0-16,0 0 16,0-1-16,0 1 15,-21 21-15,0 0 0,21-21 0,-21 21 16,0 0-16,-1 0 0,1 0 0,0 0 15,-21 21-15,21 0 0,-1 1 16,1-1-16,0 0 0,0 0 0,21 21 16,0-20-16,-21-1 0,21 21 0,0-21 15,0 0-15,0 1 16,0-1-16,21 0 0,0 0 0,-21 0 16,21 0-16,22 1 0,-22-22 0,0 0 15,21 0-15,-21 0 0,22 0 16,-1 0-16,0 0 0,1 0 0,-1 0 15,0 0-15,-20-22 0,83-20 16,-83 21-16,-1-21 16,0 20-16,0 1 0,0 0 0,-21-21 15,0 21-15,0-1 0,0-20 16,0 21-16,0 0 0,0 0 0,0-1 16,0 1-16,0 42 31,0 1-16,0-1-15,0 0 0,-21 21 0,21-21 16,0 1-16,0 20 0,0-21 16,0 0-16,0 22 0,0-22 0,-21 0 15,21 21-15,0-21 16,0 1-16,0-1 16,-21-42 15,21-1-16,0 1-15,0 0 0,0 0 16,0 0-16,0 0 0,0-1 0,0 1 16,0-21-16,21 21 0,0 0 15,0-22-15,43 1 16,-43 21-16,42-22 0,-20 22 16,41 21-16,-41 0 15,-22 0-15,21 0 0,-21 21 0,1 1 16,-1-1-16,0 0 0,0 42 15,-21 22 1,0-43-16,0-20 0,0 20 16,0-21-16,-21 0 0,21 0 15,0 1-15,0-1 0,-21 0 16,0-21 0,21-21 30,0 0-30,0-1 0</inkml:trace>
  <inkml:trace contextRef="#ctx0" brushRef="#br0" timeOffset="101315.53">6181 15875 0,'0'-21'16,"-22"21"-16,22-21 16,0 0-16,0-1 15,0 1-15,0 0 16,22 0-1,-1 21-15,0 0 16,0 0-16,0 0 16,0 0-16,1 0 0,-1 21 15,-21 0-15,21-21 0,-21 21 16,0 22-16,0-1 0,0-21 16,-21 0-16,0 1 0,-1 20 0,1-21 15,0 0-15,-21 0 16,21 1-16,-43 20 0,43-21 15,0 0-15,0-21 0,-1 0 16,1 21-16,21-42 31,0 0-31,21 21 0,1-21 16,-1 21-16,0-21 0,42 0 16,-20 21-16,-22 0 15,0 0-15,0 0 0,22 0 0,-22 0 16,21 42-16,-21-21 0,0 0 15,1 0-15,-22 1 0,0-1 16,0 21-16,0-21 0,0 0 0,0 1 16,-22 20-16,-20-21 15,0 0-15,-1 0 16,22-21-16,-42 0 0,42 22 16,-22-22-16,22 0 0,-21 0 15,21 0-15,-43 0 0,43-22 16,0 1-16,0 21 0,-1 0 0,1-21 15,0 0-15,0 21 16,21-21-16,0 0 31,21 21-15,0 0-16,0-22 16,1 22-1,-1 0-15</inkml:trace>
  <inkml:trace contextRef="#ctx0" brushRef="#br0" timeOffset="101548.91">6773 16171 0,'0'0'0,"21"0"31,1 0 48</inkml:trace>
  <inkml:trace contextRef="#ctx0" brushRef="#br0" timeOffset="102299.87">8636 16044 0,'0'-21'0,"0"42"0,0-63 0,0 21 16,21-21-16,0 20 0,0-20 15,-21 21-15,0 0 0,0 0 16,0-1-16,0 1 0,0 0 16,0 0-16,-21 21 15,0 21 1,0 0-16,0 0 0,0 1 16,-1 20-16,1 0 0,-21 1 15,21-1-15,0 0 0,-1 22 0,1-22 16,0 0-16,0 107 15,0-44 1,21-62-16,0-22 0,0 0 16,0 0-16,21 0 0,21 1 15,-21-1-15,1-21 0,20 0 16,0 0-16,22 0 16,-43 0-16,21-21 0,1-1 0,-1 22 15,0-21-15,-21 0 0,22 0 16,41-43-16,1-20 15,-64 41-15,0 1 0,-21 0 16,0-1-16,0 1 0,0-21 16,0 20-16,-21 1 0,0-22 15,0 22-15,-21-21 16,-22-1-16,22 43 0,21 21 16,-22 0-16,22 0 0,-21 0 0,21 0 15,-22 0-15,22 21 0,0 0 16,0 22-16,0-22 0,-1 21 0,1 0 15,21 1-15,-21-1 0,21 0 16,0 1-16,0-1 0,0 0 0,0-20 16,0 20-16,0 0 0,21-21 0,22 22 15,-22-22-15,0 0 16,0-21-16,21 21 0,-20-21 0</inkml:trace>
  <inkml:trace contextRef="#ctx0" brushRef="#br0" timeOffset="104000.94">9440 16277 0,'0'0'0,"21"0"0,-21-21 15,22 0-15,-22 0 0,0 0 16,0-1-16,0 1 16,0 0-16,-22 21 0,22-21 15,-21 21-15,0 0 0,0 0 0,0 0 16,0 21-16,-1 0 15,1 0-15,0 1 0,0-1 16,0 0-16,0 0 0,21 0 0,-22 0 16,22 22-16,-21-22 0,21 0 15,-21 0-15,21 0 0,0 1 0,0-1 16,0 0-16,0 0 0,21-21 16,0 21-16,1-21 0,-1 0 15,0 0-15,0 0 0,0 0 0,0 0 16,1-21-16,-1 0 0,0 21 15,0-21-15,0 0 0,0 21 0,1-22 16,-22 1-16,0 0 0,21 0 0,-21-21 16,21 20-16,-21 1 15,0 0-15,0 0 0,0 0 0,0 0 16,0 42 15,0 0-31,0 0 0,-21 0 16,21 0-16,-21 22 0,21-22 15,0 0-15,0 21 0,0-20 16,0-1-16,0 0 0,0 0 16,21-21-16,0 0 0,0 21 15,0-21-15,22 0 16,-22 0-16,0 0 16,0-21-16,0 21 0,-21-21 15,21 0-15,1 21 0,-22-21 0,0-1 16,21 1-16,-21 0 0,21 0 15,-21 0-15,21 0 0,-21-1 0,0 1 16,0 0-16,0 0 0,0 0 0,21 21 16,-21 21-1,0 0 1,0 0-16,0 0 0,0 1 0,-21-1 16,21 0-16,0 0 0,0 0 15,0 0-15,0 1 16,0-1-16,0 0 0,21-21 15,0 0 1,1 0-16,-1 0 0,0 0 16,0 0-16,0 0 0,0-21 15,1 21-15,-1-21 0,0 21 16,0-22-16,-21 1 0,21 0 0,0-21 16,1-22-1,-22 43-15,21 0 0,-21 0 16,0 0-16,21-1 0,-21 44 31,0-1-31,-21 0 0,0 0 16,-1 0-16,22 0 15,0 22-15,0-22 0,-21 0 0,21 0 16,0 0-16,0 1 0,0-1 0,0 0 16,0 0-16,0 0 0,21-21 15,-21 21-15,43-21 0,-22 0 16,21 0-16,1 0 0,-22 0 15,21 0-15,-21 0 0,0-21 16,1 21-16,-1-21 0,0 0 0,21-21 16,1-1-1,-22 22-15,0-21 0,0 21 0,-21-22 16,0 1-16,21 21 0,0-22 0,-21 1 16,0 0-16,0-22 15,0 43-15,22 0 0,-22 0 16,0 42-1,0 0 1,0 0-16,0 22 0,0-22 0,-22 21 16,22-21-16,-21 22 0,21-1 15,0-21-15,-21 43 16,21 20-16,0-63 16,0 1-16,0-1 0,0 0 0,0 0 15,21-21-15,0 0 16,1 0-1,-1 0-15,0 0 0,0 0 0,0 0 16,0-21-16,1 0 0,-1-22 16,21 1-1,-21 21-15,0-21 0,22-22 16,-22 22-16,0-1 0,-21 1 16,21-21-16,-21 20 0,21 1 0,-21-43 15,0 43 1,0 63-1,0 0-15,-21 22 16,0-22-16,21 0 0,0 21 0,-21 1 16,21-1-16,-21-21 15,21 21-15,-21 43 16,-1-21-16,22-43 0,0 0 16,-21 21-16,21-21 15,0 1-15,0-1 0,-21-21 31,21-21-15,0-1 0,21 1-16,-21 0 15,0 0-15,21 0 0,1 0 0,20-22 16,-21-20 0,0 42-16,22-1 0,-1-20 15,-21 42-15,0 0 0,0 0 16,1 0-16,-1 0 15,-21 21-15,0 0 0,0 1 16,0-1-16,0 0 0,0 21 0,0-21 16,0 1-16,0-1 0,0 0 15,0 0-15,0 21 16,0 1-16,0-22 16,21-21-1,0 0-15,0 0 16,0 0-16,1-21 15,-1 21-15,-21-21 16,21-1-16,0 1 0,-21 0 16</inkml:trace>
  <inkml:trace contextRef="#ctx0" brushRef="#br0" timeOffset="104267.8">10520 16087 0,'0'0'0,"0"21"16,21-21-1,0 0 1,0 0-16,0-21 15,1 21-15,-1 0 0,0 0 0,21-21 16,-21 21-16,1 0 16,-1 0-16,-21-22 0,21 22 0,0 0 15</inkml:trace>
  <inkml:trace contextRef="#ctx0" brushRef="#br0" timeOffset="105043.86">11938 16235 0,'21'-64'15,"0"64"-15,0-21 16,-21 0-16,0 0 0,22 0 15,-1 0-15,-21-1 0,0 1 0,0 0 16,21 0-16,-21 0 16,21 0-16,-21-1 15,0 44 17,0-1-32,0 0 0,0 0 0,0 21 15,0-20-15,-21 20 0,21-21 16,0 21-16,-21 1 0,21-22 0,0 21 15,0 1-15,0-22 0,0 21 0,0-21 16,0 43 0,0-43-16,0 0 0,0 0 0,0 0 15,0 1-15,0-1 16,-21-21 0,-1 0-16,1 0 0,0 0 15,0 0-15,-21 0 16,20 0-16,1 0 0,0 0 15,0 0-15,0-21 0,0 21 0,-1 0 16,1 0-16,0 0 0,42 0 63,0-22-63,1 22 0,-1 0 0,21 0 15,-21 0-15,0 0 0,22 0 16,-22 0-16,0 0 0,43 0 15,-1 0 1,-42 0-16,0 0 0,1 0 16,-22-21-1,0 0 1,21 0-16</inkml:trace>
  <inkml:trace contextRef="#ctx0" brushRef="#br0" timeOffset="105407.65">12509 16320 0,'0'21'0,"0"0"16,0 0 15,22-21-16,-1 0 1,-21-21-16,21 21 16,0-21-16,-21 0 15,0-1-15,0 1 16,-21 21 15,0 0-15,21 21-1,0 1 1,0-1 0,21-21-1,0 0 1</inkml:trace>
  <inkml:trace contextRef="#ctx0" brushRef="#br0" timeOffset="105939.35">13081 16066 0,'0'0'0,"0"-22"0,0 1 0,0 0 16,-21 21 15,21 21-31,-21-21 0,-1 21 16,1 1-16,21-1 0,-42 63 15,42-62 1,-21 41-16,0-42 16,21 22-16,0-22 0,0 0 0,0 0 15,0 21-15,0-20 0,0-1 0,0 0 16,21 0-16,0 0 16,0-21-16,0 21 0,22-21 15,-22 0-15,42 0 16,-20 0-16,-22 0 15,0-21-15,42 0 16,-41 21-16,-1-21 0,0 0 0,0 0 16,0-1-16,0 1 0,-21-21 0,0 21 15,0-22-15,0-20 16,0 21-16,0 20 0,0-20 16,0 0-16,-21 21 0,0-1 0,0 1 15,0 0-15,0 21 0,-1-21 0,1 21 16,0 0-16,-21 0 0,-22 0 15,43 0-15,0 21 16,0 0-16,0 0 16,21 1-16,-22-1 0,22 0 15,-21 0-15,0 21 16,21-20-16,0-1 0,0 0 16,0 21-16,-21-21 0</inkml:trace>
  <inkml:trace contextRef="#ctx0" brushRef="#br0" timeOffset="111751.76">5884 17082 0,'0'-43'16,"0"22"0,0 0-16,0 0 15,0 42 16,-21 0-31,21 0 16,0 0-16,0 1 0,0 20 0,0-21 16,0 21-16,-21-20 0,21 20 15,-21-21-15,0 21 0,21-20 0,-22-1 16,-20 42 0,42-42-16,-21 1 0,0-22 0,21 21 15,-21 0-15,21-42 47,0 0-47,0-1 0,21 22 16,0-21-16,0 21 0,0 0 15,0-21-15,43 0 16,-22 21-16,22 0 0,-22 0 16,0 0-16,1 0 0,-22-21 0,21 21 15,-21 0-15,22 0 16,-22 0-16,21 0 0,-42-21 0,21 21 15,-21-22 1,0 1-16,0 0 16,0 0-16,0 0 0,0 0 15,0-1-15,-21 1 16,21 0-16,0 0 0,-21 21 0,0 0 16,0 0-1,21 21-15,0 0 16,0 0-16,0 1 0,0 41 15,0-21-15,0-20 0,0 20 16,0 0-16,0-21 0,0 22 16,0-22-16,0 21 0,0-21 0,0 1 15,0-1-15,0 0 0,0 0 16,0 0-16,-21-21 16,21 21-16,0-42 31,0 0-16,0 0-15,21 0 16,0 0-16,-21-1 0,21 1 16</inkml:trace>
  <inkml:trace contextRef="#ctx0" brushRef="#br0" timeOffset="111988.63">6710 17441 0,'0'0'0,"0"-21"16,21 21 77</inkml:trace>
  <inkml:trace contextRef="#ctx0" brushRef="#br0" timeOffset="112688.68">8043 17209 0,'0'0'0,"0"-22"0,0 1 16,0 0-16,0 0 15,0 0 1,0 42 15,0 0-31,0 0 16,0 0-16,0 1 0,0 20 0,0-21 15,0 21-15,-21 1 0,21-22 0,0 21 16,-21 1-16,21-1 0,0 0 16,0 1-16,0 20 0,0-21 15,0-20-15,0-1 0,0 0 16,0 0-16,0 0 0,21 0 0,0-21 16,0 0-16,1 0 0,-1 0 15,21 0-15,-21 0 0,0 0 0,22 0 16,-22-21-16,21 0 0,-21 0 15,22 0-15,-22 0 0,0-1 16,21-20-16,-20 21 0,-1-21 16,0-1-16,0-63 15,-21 64-15,0 0 0,0-1 16,0 1-16,-21 0 0,0-1 16,0 1-16,-1 21 0,1 0 0,0 0 15,21-1-15,-21 22 0,0 0 0,0 0 16,-1 0-16,-20 0 0,21 22 0,0-1 15,0 0-15,-1 0 0,1 0 16,0 0-16,0 1 0,21 20 0,0-21 16,0 0-16,0 0 0,0 43 15,0-43-15,0 0 16,21 0-16,0 1 0,0-1 16,1 0-16,-1 0 0,0 0 0,21-21 15</inkml:trace>
  <inkml:trace contextRef="#ctx0" brushRef="#br0" timeOffset="114381.48">9080 17526 0,'0'0'0,"0"-21"16,0 0-16,0 0 15,0-1-15,0 1 16,0 0-16,0 0 15,-21 21-15,0 0 0,21-21 0,-21 21 16,0 0-16,0 0 0,-1 0 16,1 0-16,0 21 0,0 0 0,0 0 15,0 0-15,-1 22 0,1-22 16,0 21-16,0-21 0,21 22 16,0-22-16,0 42 0,0-20 15,0-22-15,0 0 0,0 0 16,21 0-16,0-21 0,0 0 15,1 0-15,20 0 16,-21 0-16,43-42 16,-43 42-16,0-21 0,0 0 15,0 0-15,-21-1 0,21 1 0,1-42 16,-1-1 0,-21 43-16,0 0 0,0 0 0,0 0 15,0-1-15,0 44 31,0-1-31,0 0 0,0 0 16,0 0-16,0 22 0,0-22 16,0 42-16,0-42 0,0 1 15,21-1-15,-21 0 0,21 0 16,0-21-16,-21 21 0,21-21 16,22 0-16,-22 0 15,0 0-15,0 0 0,0 0 0,-21-21 16,22 21-16,-1-21 0,0 0 15,0 0-15,-21-1 0,42-20 16,-42 0 0,22-1-16,-22 22 0,21 0 0,-21-21 15,0 21-15,0-1 0,21 1 16,-21 42 15,0 1-31,0-1 0,0 0 0,0 0 16,0 43-16,0-43 0,0 0 15,0 0-15,0 21 0,0-20 16,21-1-16,-21 0 0,21-21 16,22 21-16,-1-21 15,-21 0-15,0 0 0,0 0 16,1 0-16,-1-21 0,0 0 16,0 21-16,0-21 0,-21-1 15,21 1-15,-21 0 16,22 0-16,-22-64 0,0 64 15,21 0-15,-21 0 16,0 0-16,0 42 31,0 0-31,0 0 16,0 0-16,0 0 0,0 22 0,0-22 16,0 0-16,0 0 0,0 0 15,0 22-15,0-22 16,21 0-16,0-21 15,0 0-15,0 0 0,1 0 0,-1 0 16,0 0-16,0 0 0,0 0 16,43-42-16,-43 42 15,0-43-15,0 22 16,0 0-16,1 0 0,-22-21 0,0 20 16,0-20-16,0-21 15,0-22-15,0 64 16,0-22-16,21 22 0,-21 0 15,0 0-15,0 42 32,0 0-32,0 0 0,0 1 15,0 20-15,0-21 0,0 21 0,0-20 16,-21 20-16,21 0 0,0-21 16,0 22-16,0 41 15,0-62-15,0-1 16,21 0-16,0 0 0,0-21 15,0 0-15,0 0 0,1 0 16,-1 0-16,0 0 0,0 0 0,0-21 16,0 21-16,1-21 0,-1 0 15,0-1-15,-21 1 0,21 0 16,0 0-16,0-43 0,-21 22 16,0 0-16,22 21 0,-22-22 0,0 1 15,0-22-15,0 43 0,0 0 16,0 0-16,0 0 15,0 42 1,0 0 0,0 0-16,0 64 15,0-43-15,-22-21 0,22 22 16,0-22-16,0 0 0,0 21 0,-21-20 16,21-1-16,0 0 0,-21 0 15,21 0-15,0 0 16,0 1-1,0-44 1,0 1 0,21 0-16,0 21 15,-21-21-15,22 0 0,-1 0 0,0-1 16,-21 1-16,21 0 0,0 0 16,0-21-16,1 42 0,-1 0 15,-21 21 1,0 0-16,0 0 0,0 21 15,0 22-15,0-43 16,0 0-16,0 22 16,0-22-16,0 0 0,21-21 0,-21 21 15,21-21-15,0 0 0,0 0 16,1 0-16,-1 0 0,0 0 16,0 0-16,43-21 15,-43 0-15,0 0 16,0 21-16,-21-22 0,21 1 15,-21 0-15,21 0 0,-21 0 0,22-22 16,-22 1-16,0 21 16</inkml:trace>
  <inkml:trace contextRef="#ctx0" brushRef="#br0" timeOffset="114675.31">10202 17314 0,'0'22'31,"21"-22"-31,1 0 0,-1 0 0,0 0 16,21 0-16,-21 0 0,22 0 15,-22 0-15,21 0 0,1-22 0,-22 22 16,21 0-16,22 0 16,-43 0-16,0 0 15,21 0-15</inkml:trace>
  <inkml:trace contextRef="#ctx0" brushRef="#br0" timeOffset="115487.84">12023 17357 0,'0'0'0,"0"-21"0,0-1 0,0 1 16,21 21-16,0-21 15,0 0-15,0 0 0,0 21 16,1 0-16,-1-21 0,0 21 16,0 0-16,0 0 0,0 0 0,1 0 15,-1 0-15,0 0 0,0 21 16,-21 0-16,21 0 0,0 0 0,-21 0 15,22 22-15,-22 63 16,0-64-16,0 0 0,0 1 16,0-22-16,-22 21 15,1 0-15,0-20 0,0-1 0,-21 21 16,-43 0-16,43-20 16,-1-1-16,1-21 0,0 21 0,-1-21 15,22 0-15,-21 21 0,21-21 16,-22 0-16,22 0 0,0 0 15,0-21-15,0 0 16,21 0-16,0-1 0,0 1 0,0-21 16,0 21-16,0-22 0,0 22 15,0 0-15,0-21 0,0 21 0,21-1 16,0 22-16,-21-21 0,21 21 16,0 0-16,0 0 0,1 0 15,-1 0-15,0 0 0,0 21 0,0 1 16,0-1-16,1 0 0,-1 0 15,21 43-15,-21-43 0,0 0 16,1 0-16,-1 0 0,0 0 16,0-21-16,-21 22 0,21-1 0,0-21 15,1 0-15,-1 21 0,0-21 16,0 0-16,0 0 0,0 0 16,1 0-16,-1 0 0,0 0 15,0 0-15,-21-21 16,21 0-16,-21-1 15,21 22-15,-21-21 0,22 0 16</inkml:trace>
  <inkml:trace contextRef="#ctx0" brushRef="#br0" timeOffset="115859.52">12848 17590 0,'-21'0'0,"0"21"16,0-21-16,21 21 16,-22 0-16,1-21 31,42 0 0,-21-21-31,22 21 0,-22-21 16,21 21-16,-21-21 15,0-1-15,0 1 0,0 0 16,-21 21 0,-1 0-1,1 0 1,21 21-16,0 0 0,0 1 16,0-1-16,0 0 15,0 0 1,21-21-16,1 0 15,20 0-15,-21 0 0,0 0 16</inkml:trace>
  <inkml:trace contextRef="#ctx0" brushRef="#br0" timeOffset="117012.93">13441 17314 0,'0'0'0,"0"-21"0,0 0 16,-21 21 0,-1 0-16,1 0 15,0 21-15,0 0 0,0 1 16,21-1-16,-21 0 16,21 0-16,-22 0 0,22 0 0,0 1 15,0-1-15,0 0 0,0 21 16,0-21-16,0 1 0,0-1 0,0 21 15,0-21-15,0 0 0,0 1 16,0-1-16,22-21 0,-1 21 16,0 0-16,0-21 0,-21 21 0,21-21 15,0 0-15,1 0 0,-1 0 16,21 0-16,-21 0 0,0 0 0,1 0 16,-1 0-16,0 0 0,0-21 15,-21 0-15,21 21 0,0-21 0,-21 0 16,0-1-16,22-20 0,-22 21 15,21 0-15,-21-22 0,0 1 0,0 21 16,0-21-16,0-1 0,0 22 16,0 0-16,0-21 0,0 20 0,0 1 15,0 0-15,-21 21 16,-1-21-16,1 21 0,0 0 16,0 0-16,0 0 0,0 0 15,-1 0-15,1 0 0,-42 42 16,42-42-16,-1 21 0,1 1 15,0-1-15,0 0 0,0 0 16,0 0-16,21 0 0,-22 1 0,1 20 16,21-21-16,0 21 0,0-20 15,0 41-15,0-42 0,0 0 16,0 1-16,0-1 0,21-21 16,1 21-16,-1 0 0,0-21 0,0 0 15,0 21-15,0-21 16,1 0-16,-1 0 0,0 0 0,0 0 15,0 0-15,0 0 0,1-21 16,-1 0-16,0 21 0,0-21 16,-21 0-16,21 21 15,0-22-15,-21 1 0,0-21 0,43 0 16,-43-1-16,0 22 0,0-21 16,0 21-16,0-22 0,0-41 15,0 62-15,0 1 16,0 0-16,-21 0 0,-1 21 0,1-21 15,0 21-15,0 0 0,0 0 0,0 0 16,-1 0-16,1 0 16,-21 42-16,21-21 0,-22 0 15,22 1-15,0-1 0,0 0 16,0 0-16,-22 21 0,22-20 16,21 20-16,-21-21 0,21 21 0,-21-20 15,21 41-15,0-42 0,0 0 16,0 1-16,0-1 0,21 0 15,0 0-15,0-21 0,22 42 16,-22-42-16,0 0 16,21 0-16,-20 0 0,-1 0 0,0 0 15,0 0-15,0 0 0,0 0 16,1-21-16,-1 21 0,-21-21 0,21 0 16,0 0-16,21-22 15,-20 22-15,-22 0 0,21-42 16,-21 20-16,0 1 0,0 21 15,0-22-15,0-20 16,0 42-16,-21 0 0,21-1 16,-22 22-16,1 0 0,0 0 15,0 0-15,0 0 0,0 0 0,-1 0 16,1 0-16,0 0 0,0 0 16,0 0-16,21 22 15,-21-22-15,21 21 16,-22-21-1,1 0 17</inkml:trace>
  <inkml:trace contextRef="#ctx0" brushRef="#br0" timeOffset="121320.26">22839 13589 0,'0'-42'16,"-21"42"-1,-1 0-15,1 0 16,0-21-16,0 21 0,0 0 15,0 0-15,-1 0 16,1 0-16,0 0 0,0 0 16,0 0-16,0 21 0,-1-21 15,1 21-15,21 0 0,-21-21 16,0 21-16,0 0 0,0 1 0,-1-1 16,22 0-16,-21 0 0,0 0 15,0 0-15,21 1 0,-21-1 16,0 0-16,21 0 0,-22 21 0,22-20 0,0-1 15,0 0-15,-21 0 16,21 0-16,0 0 0,0 1 0,0-1 16,0 0-16,0 21 0,0 22 15,0-43-15,0 0 16,0 0-16,0 0 0,0 1 16,0-1-16,0 21 0,0-21 0,0 0 0,21 1 15,1-1-15,-22 0 0,21 0 16,0-21-16,0 21 0,0 0 0,0 1 15,22-1-15,-22-21 0,21 21 16,-21 0-16,1-21 0,20 21 0,-21-21 16,21 21-16,-20-21 0,20 0 0,-21 22 15,0-22-15,22 0 16,-22 0-16,21 21 0,22-21 16,-1 0-16,-21 0 0,-20 0 15,20 0-15,-21 0 0,0 0 16,22 0-16,-22 0 0,21 0 0,-21-21 15,0 21-15,1-22 0,20 22 0,-21-21 16,0 21-16,0-21 16,1 0-16,20 21 0,-21-21 0,0 0 0,0-1 15,1 22-15,-1-21 16,0 0-16,0 0 0,21-21 16,-20 20-16,-1 1 0,0 0 0,0 0 15,0-21-15,-21 20 0,43-20 16,-43 21-16,21 0 0,-21 0 15,0-1-15,0 1 0,21 0 16,-21 0-16,0 0 16,0-22-16,0 1 15,0 21-15,0 0 16,0 0-16,0-1 0,0 1 16,-21 0-16,0 0 0,21 0 0,-22 21 15,1-21-15,0-1 16,0 1-16,-21 0 15,20 0-15,1 21 0,21-21 16,-21 21-16,0 0 0,0-21 0,21-1 16,-21 22-16,-1-21 0,1 0 15,-21 0 1,21 0-16,0 21 0,-1-21 16,22-1-16,-21 22 15,0 0-15,0-21 0,0 21 16,0-21-1,-1 21-15,1 0 16,21-21-16,-21 21 0,0 0 16,0 0-16,0 0 15,-22-21-15,22 21 0,0 0 16,-21 0-16,20 0 0,1 0 16,0 0-16,0 0 0,0 0 15,0 0-15,-64 21 16,64 0-16,-22 0 0,22-21 15,0 21-15,-21 1 0,21-1 0,-1 0 16,1 0-16,-21 0 0,21 0 0,0 1 16,-1-1-16,1 21 15,21-21-15,-21 0 16,0-21-16,21-21 31</inkml:trace>
  <inkml:trace contextRef="#ctx0" brushRef="#br0" timeOffset="121921.92">22712 12891 0,'0'21'16,"0"0"-16,0 0 0,0 0 0,0 0 16,-21 22-16,-1-22 0,22 0 0,-21 21 15,0-20-15,0 41 16,21-42-16,-21 0 0,0 43 15,21-43-15,-22 0 16,22 0-16,-21-21 0,21 22 16,0-44 15,0 1-31,0 0 16,0 0-16,0 0 0,0 0 15,21-1-15,-21 1 0,22-21 16,-1 21-16,0 0 0,0-22 0,0 22 15,0 0-15,1 0 0,20 0 16,-21-1-16,0 1 16,0 21-16,-21 21 15,0 1-15,0-1 16,0 21-16,0-21 0,0 22 0,0-22 16,0 21-16,0-21 15,0 22-15,0-22 0,0 0 0,0 21 16,0 1-16,0-1 15,0-21-15,0 0 16,22 0-16,-44-42 31,1 21-15,21-21-16,-21 21 0,0-21 0</inkml:trace>
  <inkml:trace contextRef="#ctx0" brushRef="#br0" timeOffset="122648.43">22585 13272 0,'21'0'31,"0"0"-31,0 0 0,0 0 16,1 0-16,-1 0 0,21 0 0,-21 0 16,0 0-16,43 0 15,-22-22-15,1 22 0,20-21 16,-42 21-16,22-21 0,-22 21 15,0-21-15,0 0 0,21 0 16,-20-1-16,-22 1 0,0 0 16,21 21-16,-21-21 0,0 0 0,21 21 15,-21-21-15,0 42 47,0 0-47,0 0 0,0 0 16,0 0-16,0 1 0,0 20 0,0-21 15,-21 0-15,21 22 0,-21-22 0,21 0 16,-22 0-16,22 0 0,0 0 16,0 1-16,-21-1 0,21 0 15,-21-21-15,21 21 16,0-42 31,0 0-47,0 0 0,0-1 15,0 1-15,21 0 0,0 0 16,-21 0-16,22 0 0,-22-43 16,21 43-16,-21 0 0,21-22 15,-21 1-15,0 0 16,21 21-16,-21-1 0,0 1 16,21 21-1,0 0-15,1 0 16,-1 0-16,0 0 0,0 0 15,0 0 1,0 0-16,1 0 0,-1 0 16,0 21-16,-21 1 15,0-1-15,-21 0 16,0-21-16,-1 21 0,1-21 16,0 21-16,0-21 0,-21 21 15,20-21-15,-20 0 16,42 22-16,-21-22 0,21 21 31,21-21-15,0 0-1,0 0-15</inkml:trace>
  <inkml:trace contextRef="#ctx0" brushRef="#br0" timeOffset="122943.26">23643 12975 0,'0'-21'16,"0"42"31,0 0-47,0 1 0,0-1 16,0 0-16,0 0 0,0 0 15,-21 0-15,21 1 0,-21-1 0,0 21 16,21-21-16,0 0 15,-22 1-15,22-1 0,-21 0 0,21 0 16,0 0-16,0 0 16,-21-21-1,21-21 32</inkml:trace>
  <inkml:trace contextRef="#ctx0" brushRef="#br0" timeOffset="123221.1">23685 12996 0,'0'-21'0,"0"42"0,0-63 16,22 42-16,-1 0 16,0 0-16,0 0 15,0 0-15,0 0 16,1 0-16,-1 0 0,0 0 0,-21 21 15,21-21-15,-21 21 0,0 1 16,0-1-16,0 0 16,-21 0-16,0-21 0,0 21 15,-1 0-15,-20 1 0,-21-22 16,41 0-16,1 21 16,0-21-16,0 0 0,0 0 0,0 21 15,-1-21 1,22 21-1</inkml:trace>
  <inkml:trace contextRef="#ctx0" brushRef="#br0" timeOffset="123707.82">22945 13716 0,'-22'0'16,"1"0"0,21 21-16,-21 0 0,0-21 15,0 22-15,0-1 0,-1 0 0,1 0 16,0 0-16,0 0 0,0 1 15,21-1-15,-21 0 0,21 0 16,0 0-16,0 0 0,0 1 16,21-22-1,0 21-15,0-21 16,0 0-16,0 0 0,22 0 16,-22 0-16,0 0 0,0 0 15,0 0-15,1 0 0,-1 0 16,0-21-16</inkml:trace>
  <inkml:trace contextRef="#ctx0" brushRef="#br0" timeOffset="124047.63">23262 13716 0,'0'21'47,"0"0"-47,-21-21 16,21 22-16,0 20 0,-21 0 16,0-21-16,21 1 15,0-1-15,0 0 0,-22 0 16,22 0-1</inkml:trace>
  <inkml:trace contextRef="#ctx0" brushRef="#br0" timeOffset="124283.49">23135 13991 0,'0'43'16,"21"-43"15,0 21-31,1-21 0,-1 0 15,0 0 1,0 0-16,0 0 16,0 0-16,-21-21 0,0-1 0,22 1 15,-22 0 1</inkml:trace>
  <inkml:trace contextRef="#ctx0" brushRef="#br0" timeOffset="124503.37">23220 13695 0,'21'0'31,"0"0"-31,0 0 16,0 0-16,1 0 15,-1 0-15,0 0 16,0 0-1,0 0 1,0 0-16,-21 21 16</inkml:trace>
  <inkml:trace contextRef="#ctx0" brushRef="#br0" timeOffset="125143">23707 13949 0,'0'-21'31,"0"0"-15,-22-1 0,1 22-16,0 0 0,0 0 15,0 0-15,0 0 0,-1 0 16,1 0-16,-21 22 0,21-1 15,0 0-15,21 0 16,0 0-16,0 0 16,0 1-16,0-1 15,21-21 1,0 0-16,0 0 16,0 0-16,0 0 0,1 0 15,-1 0-15,0 0 0,0-21 16,0-1-16,0 22 15,1-21-15,-22 0 0,21 0 0,0 0 16,-21 0-16,21-22 0,0 22 16,-21 0-16,21-21 0,1 20 0,-22-20 15,21 21-15,0-21 0,-21 20 16,21 1-16,-21 0 0,21 0 0,-21-21 16,0 63-1,-21 0 1,21 0-16,-21 0 0,0 0 15,0 22-15,-1-22 0,1 21 16,0-21-16,0 43 0,21-22 16,-21-21-16,21 1 0,0 41 15,0-42-15,0 0 16,0 1-16,0-1 0,0 0 16,21 0-1,0-21-15,0 0 16,0 0-16,1 0 0,-1 0 15,0 0-15,0 0 0,0 0 16,0 0-16,1 0 0,-1 0 16</inkml:trace>
  <inkml:trace contextRef="#ctx0" brushRef="#br0" timeOffset="125631.72">22818 14351 0,'21'0'16,"0"0"-16,0-21 0,-21 0 15,21 0 1,-21-1 0,-21 22-1,0 0 1,0 0-16,0 22 0,-1-1 15,1-21-15,0 21 16,21 0-16,-21 0 0,21 0 16,-21 1-16,21-1 15,0 0-15,0 0 16,21 0-16,0-21 16,0 0-16,0 0 15,1 21-15,-1-21 0,0 0 16,0 0-16,0 0 15,0 0-15,1 0 16,-1 0-16,0 0 16</inkml:trace>
  <inkml:trace contextRef="#ctx0" brushRef="#br0" timeOffset="126835.53">23453 14288 0,'-22'-22'32,"1"22"-32,0 0 0,0 0 15,0 0-15,0 0 16,-1 0-16,1 22 0,0-22 15,21 21-15,-21-21 16,21 21 0,0 0-16,0 0 31,21-21-15,0 0-16,-21 21 0,21-21 15,1 22 1,-1-22-16,-21 21 15,21-21-15,0 0 0,0 0 16,-21 21-16,21-21 16,1 0-16,-22 21 15,0 0 1,-22-21 0,1 0-1,0 21-15,0-21 16,0 0-16,0 0 0,-1 0 15,1 0-15,0 22 16,0-22-16,0 0 16,0 0-16,-1 0 15,1 0 1,0 0 0,21-22 624,0 1-640</inkml:trace>
  <inkml:trace contextRef="#ctx0" brushRef="#br0" timeOffset="128091.64">22331 13970 0,'-21'0'62,"-1"0"-46,1 0-16,0 0 0,0 0 16,0 0-16,-22 0 0,22 0 0,-21 0 15,0 0-15,-1 0 16,1 0-16,0 0 0,-1 0 0,1-21 0,-22 21 16,22 0-16,-21 0 0,20 0 15,-20 0-15,-43 0 16,64 0-16,-22 0 0,1 0 0,20 0 15,-20 0-15,-1 0 0,22 0 0,-22 0 16,1 0-16,-1 0 0,-41 0 16,41 0-16,22 0 0,-22 0 15,22 0-15,0 0 0,-1 0 16,-63 0-16,22 0 16,63 0-16,-1 0 15,-20 0-15,21 0 16,-21 21-16,20-21 0,1 0 15,0 0-15,0 0 0,0 0 16,0 0-16,21-21 63,0 0-48,21 0 1,-21-1-16</inkml:trace>
  <inkml:trace contextRef="#ctx0" brushRef="#br0" timeOffset="128591.88">20341 13674 0,'0'0'0,"21"0"15,-21 21 32,-21 0-31,0 0 0,0-21-16,21 21 0,-21-21 0,-1 22 0,1-22 15,0 21-15,0-21 0,0 0 16,0 21-16,-1 0 0,1-21 15,0 0-15,0 21 0,0-21 16,0 0 0,21 21 31,0 1-47,0-1 15,21-21-15,0 21 0,-21 0 16,21 0-16,0 0 0,0-21 15,1 22-15,-1-1 0,0 0 16,0-21-16,-21 21 0,64 0 16,-43 0-16,0-21 15,-21 22-15,0-44 63</inkml:trace>
  <inkml:trace contextRef="#ctx0" brushRef="#br0" timeOffset="129963.61">18965 12954 0,'0'0'0,"0"-21"0,0 0 16,0 42 15,0 0-31,0 0 0,0 0 16,0 1-16,-21-1 0,21 0 15,0 21-15,-21-21 0,0 1 0,0 41 16,21-42-16,-22 22 15,22-22-15,-21-21 0,21 21 16,0 0-16,0-42 63,0 0-48,0 0-15,21 21 0,1-22 16,-22-20-16,21 21 0,-21 0 15,21-22-15,0 22 0,-21 0 0,21 0 16,0-21-16,-21 20 0,0 1 16,22-21-16,-1 21 0,-21 0 0,21 21 15,-21-22-15,21 1 16,0 21 0,-21 21-16,0 1 0,21-1 15,-21 0-15,0 21 0,0-21 16,0 1-16,0 20 0,22-21 0,-22 21 15,0-20-15,0-1 0,0 0 16,0 0-16,0 0 0,0 0 16,0 1-16,0-1 15,-22-21 1,1 0 0,0 0-16,0 0 0,0 0 15,0 0-15,-1-21 0,1 21 16,21-22-16</inkml:trace>
  <inkml:trace contextRef="#ctx0" brushRef="#br0" timeOffset="130391.45">18902 13081 0,'0'0'0,"21"0"31,0-21-31,0 21 0,0 0 16,1 0-16,-1 0 0,0 0 15,0 0-15,0-21 0,22 21 16,-22 0-16,0 0 0,0-21 0,0 21 16,0-22-16,1 22 0,-1 0 15,0-21-15,0 21 16,0 0-16,-21-21 16,0 42 15,0 0-31,0 1 15,-21-1-15,21 21 16,-21-21-16,21 0 0,-21 1 0,21-1 16,0 0-16,0 0 0,0 21 15,0-20-15,-21-22 0,21 21 16,0 0 0,-22-21-16,22-21 62,0 0-62,0-1 16,0 1-16,0 0 0</inkml:trace>
  <inkml:trace contextRef="#ctx0" brushRef="#br0" timeOffset="130667.4">19240 12996 0,'0'-21'15,"0"191"-15,0-361 0,0 233 0,0-105 0,22 63 16,-22-21-16,21 21 15,-21-21-15,21 21 0,0 0 0,0 0 16,0 0-16,-21-22 0,22 22 16,-1 0-16,0 0 0,0 0 15,0 0-15,-21 22 0,21-1 16,-21 0-16,0 0 0,0 0 16,0 0-16,-21 1 15,0-1-15,-42 21 16,41-42-16,1 21 0,0-21 15,0 0-15,0 21 0,0-21 16,42 0 31,0 0-47</inkml:trace>
  <inkml:trace contextRef="#ctx0" brushRef="#br0" timeOffset="130959.75">19600 12975 0,'0'21'31,"0"1"-15,-21-22-16,21 21 0,0 0 15,0 0-15,-21 0 0,21 0 0,0 1 16,-21-1-16,21 0 0,0 0 15,0 0-15,0 0 0,0 1 16,-21-1-16,21 0 16,0-42 46,0 0-62,0-1 16</inkml:trace>
  <inkml:trace contextRef="#ctx0" brushRef="#br0" timeOffset="131267.31">19579 12954 0,'21'-21'0,"0"21"16,-21-21-16,22 21 0,-1 0 15,0 0-15,0-21 16,0 21-16,0 0 0,1 0 15,-1 0-15,-21 21 16,0 0 0,0 0-16,0 0 15,0 0-15,-21 1 16,-1-1-16,1 0 16,0-21-16,0 0 0,-21 21 15,-1-21-15,22 0 16,21 21-16,-21-21 0,21 21 47</inkml:trace>
  <inkml:trace contextRef="#ctx0" brushRef="#br0" timeOffset="133663.96">19473 12975 0,'0'-21'0,"0"0"32,-21 0-17,0 21-15,-21-21 0,20 21 16,1 0-16,0 0 0,-21 0 16,21 0-16,-64 0 15,0 0-15,43 21 0,0 0 16,20 0-16,-20 21 0,21-20 15,-64 83 1,64-62-16,-21 41 0,21-62 16,-1 20-16,1 0 0,21-21 15,0 22-15,0-22 0,0 21 0,0-21 16,0 1-16,0 20 0,0-21 16,21 0-16,22 0 0,-22 1 15,0-1-15,21 0 0,-20-21 0,20 21 0,21-21 16,-20 0-16,-1 0 15,0 0-15,1 0 0,41 0 16,-41 0-16,-1 0 0,0 0 0,64-21 16,-63 0-16,-1 21 15,0-21-15,1-1 0,-1 1 16,0 0-16,-21 0 0,22 0 0,-22 0 16,0-1-16,21-20 0,1-43 15,-43 43-15,21 21 16,-21-21-16,0 20 0,0-20 0,0 21 15,-21 0-15,-22-43 16,1 22-16,0 21 0,21 21 16,-22-21-16,1-1 0,0 22 0,-1 0 15,22-21-15,-21 21 16,-1 0-16,-84 0 16,85 0-16,21 0 0,-64 21 15,64 1-15,-21-1 0,21 0 16,-22 0-16,22 0 0,-21 0 0,-22 64 15,43-43-15,0-20 16,0 20-16,21-21 0,-21 43 16,21-22-16,0-21 0,0 0 15,0 22-15,0-22 0,0 0 0,0 0 16,21 0-16,-21 0 0,42 22 16,-21-22-16,0-21 0,1 21 15,-1 0-15,0-21 0,0 0 16,0 21-16,22-21 0,-22 0 0,0 0 15,21 0-15,1 0 16,-1 0-16,21 0 0,-20-21 16,-22 0-16,21 21 0,-21-21 15,22 0-15,-22 0 0,21-1 0,-21 1 16,22-21-16,-22 21 0,21-43 16,1-42-1,-22 64-15,-21 21 0,0-21 16,0 20-16,0-20 0,0 0 0,0 21 15,0-22-15,-21 22 0,-1 0 0,1 0 16,-21 0-16,21-1 0,-22 1 0,1 0 16,0 21-16,-22-21 0,22 21 15,0 0-15,-1 0 0,-20 0 16,20 0-16,-20 0 0,21 0 0,-1 0 16,-41 21-16,-22 43 15,85-43-15,-1 21 16,1-21-16,0 22 0,0-22 0,21 21 15,-21-21-15,21 22 0,0-22 16,0 21-16,0-21 0,0 43 16,0-1-16,21-42 0,0 1 15,0-1-15,0 21 16,-21-21-16,22 0 0,-1-21 0,21 22 16,-21-1-16,0 0 0,1-21 0,62 21 15,-63-21 1,22 0-16,-1 0 0,-21 0 0,64 0 15,-43 0-15,1 0 0,-1-21 16,0 21-16,1-21 0,-1 0 0,43-22 16,-64 22-16,63-42 15,-62 41-15,20-20 0,-21 0 16,-21 21-16,0-22 0,0 1 0,0 21 16,0-22-16,0 1 0,0 0 15,-42-22-15,21 22 0,-1 21 16,-62-22-16,63 22 15,-22 21-15,1 0 0,0 0 16,-1 0-16,-20 21 0,20-21 0,1 43 16,0-22-16,-1 0 0,-20 21 15,21-20-15,-64 83 16,63-83-16,1 41 0,0-42 16,42 0-16,-21 1 0,-1 20 15,22-21-15,0 21 16,0-20-16,0-1 0,22 0 15,-1-21 1,0 0-16,0 0 0,0 0 16,0 0-16,1 0 0,-1 0 15,0-21-15,0 0 0,0-1 16,0 1-16</inkml:trace>
  <inkml:trace contextRef="#ctx0" brushRef="#br0" timeOffset="134728.82">19748 12277 0,'-21'0'0,"0"0"16,0 0-16,0 0 15,0 0-15,-1 0 0,22 21 0,-21 0 16,0-21-16,0 21 15,0 0-15,21 22 0,-21-22 16,-1 0-16,22 0 0,0 0 16,0 1-16,0-1 0,0 0 0,0 0 15,0 0-15,0 0 16,22-21 0,-1 22-16,0-22 15,0 0-15,0 0 0,0 0 0,1 0 16,-1 0-16,0 0 0,21 0 15,1 0-15,-22 0 0,0-22 16,0 22-16,0 0 0,0 0 16,-42 22 15,0-22-31,0 21 0,0-21 16,0 21-16,-1-21 0,1 21 0,-21-21 15,21 0-15,0 21 0,-22 0 16,22-21-16,0 0 0,0 0 0,0 0 15,-1 0-15,1 0 0,0 0 16,0 0-16,21-21 16,-21 21-16,21-21 0,0 0 15,0 0-15,0 0 16,0-1-16,21 1 0,-21 0 0,21 0 16,0 0-16,0 0 0,1-1 15,-22 1-15,42 0 0,-21 0 16,0 0-16,0 0 0,22-1 0,-22 1 15,21 0-15,-21 21 0,1 0 0,20-21 16,-21 21-16,0 0 0,0 0 16,-21 21-16,22-21 0,-22 21 15,0 22-15,0-22 16,0 0-16,0 0 0,-22-21 16,22 21-16,0-42 62,0 0-46,0 0-16,-21 21 0,21-21 15,-21 21-15,21-22 0,-21 22 0,21-21 16,-21 21-16,0 0 16,-1 0-16,1 0 0,0 0 15,0 0-15,0 21 16,0 1-16,-1-1 0,22 0 15,-21 0-15,21 21 0,0 1 16,0-22-16,0 0 0,0 0 16,0 0-16,21 1 0,1-1 0,-1 0 15,0 0-15,0 0 16,0-21-16,0 0 16,-21 21-16,22-21 0,-1 0 0,0 0 15,0 0-15,0 0 16,22 0-16,-22 0 0,0 0 15,0 0-15</inkml:trace>
  <inkml:trace contextRef="#ctx0" brushRef="#br0" timeOffset="135739.46">20383 13356 0,'22'0'0,"-1"-42"32,-21 21-17,-21 21 1,-1 0-16,1 0 16,0 0-16,0 0 0,0 0 15,0 0-15,-1 21 0,1 0 0,0 0 16,0 0-16,21 1 0,-21-1 0,0 0 15,21 0-15,0 21 16,0-20-16,0-1 0,0 0 16,0 0-16,0 0 0,21-21 0,0 21 15,0-21-15,0 0 16,0 0-16,1 0 0,-1 0 16,0 0-16,0 0 0,0 0 15,0 0-15,1 0 0,-1 0 16,0-21-16,0 21 0,0-21 15,-21 0-15,21 21 0,1-21 0,-1 0 0,-21-1 16,21 1-16</inkml:trace>
  <inkml:trace contextRef="#ctx0" brushRef="#br0" timeOffset="136023.35">20807 13250 0,'0'22'31,"0"-1"-31,0 0 0,0 0 16,-21 0-16,21 0 15,-22 1-15,22-1 0,-21 0 0,21 0 16,-21-21-16,21 21 0,0 0 0,0 1 16,-21-1-16,21 21 15,0-21 1,21-42 31,-21 0-47</inkml:trace>
  <inkml:trace contextRef="#ctx0" brushRef="#br0" timeOffset="136264.24">20595 13631 0,'0'0'0,"0"22"0,0-1 15,21-21 1,0 0-16,1 0 16,-1 0-16,0 0 0,0 0 15,0 0-15,0 0 0,1 0 16,-1-21-1,-21-1-15,21 22 0,-21-21 0,0 0 16,0 0-16,0 0 0,0 0 16,0-1-16</inkml:trace>
  <inkml:trace contextRef="#ctx0" brushRef="#br0" timeOffset="136499.44">20659 13250 0,'0'0'0,"21"0"31,0 0-31,0 0 0,0 0 16,0 0-16,1 0 0,-1 0 15,0 0-15,0 0 0,0 0 16,0 0-16,1 0 0,-1 0 16,-21 22 15,21-1 0</inkml:trace>
  <inkml:trace contextRef="#ctx0" brushRef="#br0" timeOffset="136915.2">21294 13293 0,'0'0'0,"-22"0"31,1 0-31,0 21 0,0 0 16,0-21-16,0 21 0,-1 0 15,-20 1-15,-21 41 0,-43 43 16,63-85-16,1 21 15,0-20-15,-1 20 0,1 0 16,0-21-16,-22 22 0,-20 20 16,-22 1-1,63-43-15,22 0 0,-21 0 0,21 0 16,0-21-16,-1 22 0,1-1 16,21 0-16,-21-21 15,0 0 1,21 21-16,0-42 62,21 21-62,0-21 16,0 21-16</inkml:trace>
  <inkml:trace contextRef="#ctx0" brushRef="#br0" timeOffset="137303.51">20764 14012 0,'0'-21'15,"22"21"-15,-22-21 0,0 0 31,-22 21-15,1 0 0,0 21-16,0-21 0,0 21 15,0-21-15,-1 21 0,1 1 16,0-22-16,0 21 0,21 0 0,-21 0 16,21 0-16,-21 0 15,21 1 1,21-22-1,0 0-15,0 0 16,0 0-16,0 0 16,1 0-16,-1 0 0,0 0 15,0 0-15,0 0 0,-21-22 16,21 22-16,1 0 16,-1 0-16,-21-21 0</inkml:trace>
  <inkml:trace contextRef="#ctx0" brushRef="#br0" timeOffset="137807.49">21145 14012 0,'-84'0'31,"63"0"-31,-1 22 0,1-22 16,0 0-16,0 21 15,0-21-15,21 21 16,0 0 0,0 0-1,21-21 17,0 0-32,0 21 0,0-21 15,1 0 1,-1 0-16,-21 22 15,0-1 17,-21-21-17,-1 0-15,1 0 0,0 0 16,0 0-16,0 0 0,0 0 0,-1 0 16,1 0-16,0 0 15,0 0-15,0 21 0,0-21 16,-1 0-1,22-21 64</inkml:trace>
  <inkml:trace contextRef="#ctx0" brushRef="#br0" timeOffset="138932.48">22267 14690 0,'0'0'0,"21"0"0,-21 21 16,22-21-16,-1 0 0,0 0 15,-21 21 17,0 0-17,-21-21-15,0 0 0,-1 21 16,1 1-16,-21-22 0,21 21 15,-22-21-15,1 21 0,-64 21 16,43-21-16,20 1 0,-20-22 0,-1 21 16,22 0-16,-21 0 0,-1 0 15,1 0-15,20 1 0,-20 20 0,-1-21 16,22 0-16,-22 0 0,22 1 0,-21-1 16,20 0-16,1 0 0,-22 0 0,22-21 15,0 21-15,-1 1 0,1-1 16,-85 42-1,106-63-15,-43 43 0,43-43 16,0 21-16,0 0 0,0-21 16,0 21-16,-1-21 0,1 0 15,0 0-15,0 21 0,0-21 16,21-21 15,0 0-31,0 0 16,0 0-16,21-1 0,0 1 15,0 0-15,0 0 16,1 0-16,-1 0 16,0 21-16,0-22 15,0 22 1,-21-21-16,21 21 16,-21 21-1,0 1-15,0-1 16,-21 0-16,0-21 15,0 21-15,0 21 0,0-42 0,-1 22 16,1 20-16,0-42 0,0 21 16,0-21-16,21 21 0,-21-21 15,-1 0-15,1 21 16,42-21 31,1 0-47,-1 22 0,0-22 0,0 0 15,0 0-15,0 0 0,1 0 0,-1 0 16,0 0-16,0 0 0,0 0 16,0 0-16,1 0 0,-1 0 0,0 0 15,0 0-15,0 0 0,0 0 16,1 0-16,-1 0 0,-21-22 0,21 22 16</inkml:trace>
  <inkml:trace contextRef="#ctx0" brushRef="#br0" timeOffset="139923.28">21209 15325 0,'21'0'16,"0"0"-16,0 0 16,1 0-16,-1 0 0,0 0 15,0 0-15,0 0 16,0 0-16,1 0 16,-1 0-16,-42 0 62,-1 0-46,1 0-16,0 0 15,0 0-15,0 0 16</inkml:trace>
  <inkml:trace contextRef="#ctx0" brushRef="#br0" timeOffset="140167.54">21294 15325 0,'-22'0'16,"44"0"-16,-44 21 15,22 0 1,0 0-16,0 0 16,0 1-16,-21-22 0,21 21 15,0 0-15,0 0 0,0 0 0,0 0 16,-21 1-16,21-1 0,0 0 0,0 0 16,0 0-16,0 0 0,0 1 15,0-1 1,0 0-16,0-42 62,0 0-62,0-1 16,0 1-16</inkml:trace>
  <inkml:trace contextRef="#ctx0" brushRef="#br0" timeOffset="141059.07">21463 15452 0,'0'21'0,"0"0"0,0 0 15,-21 0 1,0 1-16,21-1 0,0 0 15,-22 0-15,22 0 16,-21-21 0,42 0 15,1 0-31,-1 0 0,0 0 16,0-21-1,0 21-15,-21-21 0,0 0 16,0 0-16,0-1 15,0 1-15,0 0 16,0 0 0,-21 0 15,21 0-15</inkml:trace>
  <inkml:trace contextRef="#ctx0" brushRef="#br0" timeOffset="142059.5">21675 15219 0,'0'21'31,"0"0"-31,0 0 0,-22 1 16,22 41-16,0-42 0,0 0 15,0 22-15,0-22 0,0 0 16,0 0-16,0 0 0,0 22 16,0-1-16,0-21 15,0 0 1,22-21 15,-22-21-15,0 0-1,0 0-15,0 0 16,0 0-16,0-1 0,0 1 16,21 21-16,-21-21 15,21 21 1,0 0 0,-42 21 46,0 0-62,0-21 0,21 22 16,-22-22-16,1 21 15,21 0 17,21-21-32,1 0 15,-1 0-15,0 0 0,0 0 16,0 0-16,0 0 15,1 0-15,-22-21 0,21 21 16,-21-21-16,0-1 16,21 22-16,-21-21 15,0 0 1,0 42 15,-21-21-31,21 21 0,0 1 16,0-1-16,0 0 15,0 0-15,0 0 16,0 0-16,21-21 31,0 0-31,0 0 16,0 0-16,1 0 16,-1 0-16,-21-21 0,0 0 15,21 21-15,0-21 0,-21 0 16,0 0-16,21 21 0,-21-22 15,0 44 17,0-1-17,0 0-15,0 0 16,0 0 0,21-21-16,1 0 15,-1 0 1,0 0-16,0 0 15,0 0 1,0 0 0,-21-21-16,0 0 31</inkml:trace>
  <inkml:trace contextRef="#ctx0" brushRef="#br0" timeOffset="143281.09">23156 14838 0,'21'0'0,"1"-21"15,-22 0 1,0 42 15,-22 0-31,1 0 16,0 0-16,0 0 0,0 1 0,0 20 15,-22-21-15,22 21 0,0 22 16,-21-22-16,-1 1 0,-20 62 16,-22 1-16,43-63 0,21-1 15,-22 21-15,1-20 0,0-1 16,-1 0-16,22 1 0,-21 20 16,21-20-16,-22-1 0,22 0 0,-42 43 15,20-43-15,22 1 16,0-22-16,0 21 0,0-21 0,-1 22 15,1-22-15,0 0 0,0 0 0,0 43 16,0-43 0,21 0-16,-22-21 0,22 21 15,0 0-15,-21 0 16,21 1 0,0-44 30,0 1-30,0 0 0,0 0-16,21 21 0,-21-21 0,22 21 15,-22-21-15,0-1 0,21 1 16,-21 0 0,21 21-16,-42 21 46,0-21-46,21 21 0,-22-21 16,22 22-16,-21-1 0,0 0 16,21 0-1,21-21 17,0 0-32,1 0 15,-1 0-15,0 0 16,0-21-16,0 21 0,0-21 0,1 21 15,-1 0-15,-21-21 16,21 21-16,-21-22 16,21 22-1,-21-21 1</inkml:trace>
  <inkml:trace contextRef="#ctx0" brushRef="#br0" timeOffset="143863.41">23114 15663 0</inkml:trace>
  <inkml:trace contextRef="#ctx0" brushRef="#br0" timeOffset="167167.35">14203 16023 0,'-21'0'16,"-1"0"-16,1 0 15,0 0-15,0 0 16,0 0 0,0 0-16,-1 21 15,44-21 48,-1 22-48,0-22-15,0 0 0,21 0 0,1 0 0,-1 0 16,0 0-16,1 0 0,20 0 16,-20 0-16,-1 0 0,21 0 15,22 0-15,-43 0 0,1 0 16,-1 0-16,43 0 0,-64 0 16,21 0-16,-21 0 15,1 0-15,-44 0 63,1 0-63,0 0 0,0 0 15,0 0-15,0 0 16,-1 0-16,1 21 0</inkml:trace>
  <inkml:trace contextRef="#ctx0" brushRef="#br0" timeOffset="167539.15">14118 16171 0,'0'0'0,"-21"0"16,0 0-16,-22 0 0,22 0 15,42 0 16,1 0-31,-1 0 16,0 0-16,21 0 0,-21 0 16,22 0-16,-1 0 0,0 0 15,22 0-15,-22 0 0,1 0 0,20 0 0,-21 0 16,1 0-16,-1 0 0,43 0 16,-43 0-16,0 0 15,-20 0-15,-1 0 0,0 0 0,-42-21 94</inkml:trace>
  <inkml:trace contextRef="#ctx0" brushRef="#br0" timeOffset="168051.89">14859 15833 0,'-21'-21'31,"21"42"-15,0 0-1,0 0-15,0 0 16,0 0-16,21-21 0,-21 22 16,21-1-16,0 0 0,0-21 0,1 21 15,-1-21-15,0 21 16,21-21-16,-21 21 0,22-21 0,-22 0 0,21 0 16,-21 0-16,1 0 0,20 0 15,-21 0-15,0 0 0,0 0 16,1 0-1,-44 22 1,1-22 0,0 21-16,0-21 0,-21 21 0,-1 0 15,1 0-15,0 22 16,-1-22-16,22 0 0,0 0 16,-21 0-16,20 0 0,1 1 0,-42 20 15,42-21 1,-1 0-16,22 0 0,-21-21 15,0 22 1,21-44 31,21 22-47,0-21 0,-21 0 0,22 0 16,-1 0-16</inkml:trace>
  <inkml:trace contextRef="#ctx0" brushRef="#br0" timeOffset="168814.87">15960 15896 0,'-22'-42'31,"1"42"-31,0-21 0,21 0 16,0-1-16,0 1 16,0 0-1,0 0 1,21 21-16,0 0 0,1-21 15,-1 21-15,0 0 16,0 0-16,0 0 16,0 0-16,1 0 0,-1 0 0,0 0 15,0 0-15,0 21 0,0 0 16,-21 0-16,22 0 0,-22 1 16,0-1-16,0 21 0,0-21 15,0 0-15,-22 1 0,22-1 16,-21 21-16,0-21 0,0 0 0,-43 64 15,43-64-15,-42 43 16,42-43 0,-43 21-16,43-21 0,0 1 15,0-1-15,-1-21 0,1 21 0,0-21 16,0 21 0,0-21-16,21-21 31,0 0-31,0 0 15,21 21-15,-21-22 0,21 1 0,0 0 16,0 21-16,1 0 0,-22-21 16,21 21-16,0 0 0,0 0 15,0 0-15,0 0 16,1 0-16,-1 0 0,0 0 0,21 21 16,-21-21-16,1 21 15,-1-21-15,0 21 0,0-21 16,0 0-16,0 0 15,1 0 1,-22-21 31,-22 21-31,22-21-16,0 0 0,-21 21 15</inkml:trace>
  <inkml:trace contextRef="#ctx0" brushRef="#br0" timeOffset="170227.32">16658 16193 0,'0'21'15,"0"-42"16,21 21-31,0-22 0,-21 1 16,22 21-16,-1-21 0,0 0 0,0 0 16,-21 0-16,21-1 0,0 1 15,1 0-15,-22 0 0,21 0 0,0 0 16,-21-22-16,0 22 0,21 0 16,-21 0-16,21 21 15,-21-21 1,21 21 437,1-22-437,-1 1-1,0 21-15,-21-21 0,21 0 16,-21 0-16,21 21 15,-21-21-15,21 21 0,-21-22 16,-21 22 15,0 0-31,-21 0 0,21 22 0,-1-22 16,1 21-16,0 0 0,0-21 0,0 21 16,0 0-16,-1-21 0,1 21 15,21 1-15,0-1 16,0 0-16,21 0 15,1-21 1,-1 21-16,0-21 16,42 43-16,-41-22 0,-1 0 15,0 0-15,-21 0 0,21-21 16,0 21-16,-21 1 0,0-1 0,21 0 16,-21 0-16,0 0 0,0 0 15,0 1-15,-21-1 16,0-21-16,0 0 0,0 21 15,0-21-15,-22 0 16,22 0-16,0 0 0,0 0 16,0 0-16,-1 0 15,22-21 1,0 0 0,0-1-16,0 1 15,0 0 1,22 21-16,-1-21 0,0 0 15,0 0-15</inkml:trace>
  <inkml:trace contextRef="#ctx0" brushRef="#br0" timeOffset="170566.28">17484 15621 0,'0'0'15,"0"-21"-15,0 42 47,0 0-47,0 0 16,0 1-16,0-1 0,-22 0 0,1 0 16,0 21-16,21 1 0,0-22 15,-21 21-15,0 1 0,21-22 0,0 21 16,-43 22-16,22-1 15,21-42-15,0 0 16,0 1-16,0-1 0,0 0 16,0 0-16,21-21 31,1 0-31,-22-21 16,21 21-16,-21-21 0,42 0 15</inkml:trace>
  <inkml:trace contextRef="#ctx0" brushRef="#br0" timeOffset="170815.13">17208 16002 0,'22'0'31,"-1"0"-31,0-21 0,0 21 16,0 0-16,0 0 16,1-21-16,-1 21 0,0 0 0,0 0 15,0-21-15,0 21 0,1 0 16,-22-22-16,0 1 16,21 21-16,0 0 15</inkml:trace>
  <inkml:trace contextRef="#ctx0" brushRef="#br0" timeOffset="171512.14">17632 16066 0,'0'21'16,"21"-21"-1,0 0 1,0 0-16,0 0 15,1-21-15,-1 21 0,-21-22 0,21 22 16,0-21 0,0 0-16,0 0 0,-21 0 15,0 0-15,0-1 16,0 1-16,-21 21 16,0 0-16,0 0 15,0 0-15,-22 21 0,22-21 16,0 22-16,0-1 15,0 0-15,21 0 0,0 21 0,-21-20 16,21-1-16,0 0 0,0 0 16,0 0-16,0 0 0,0 1 0,0-1 15,0 0-15,21 0 16,0-21-16,0 21 0,0 0 16,0-21-16,1 0 0,62 0 15,-63 0-15,1 0 16,-1 0-16,21-21 0,-21 0 0,0 21 15,1-21-15,-1 0 0,0 0 0,0-1 16,0 1-16,-21 0 0,0 0 16,21 0-16,-21 0 0,22-1 0,-22 1 15,0 0-15,0 0 0,0 0 0,0 0 16,0 42 31,0 0-47,-22 0 0,22 0 15,0 0-15,-21 1 0,21 20 16,-21 43 0,0-43-16,0-21 0,21 21 0,-21-20 15,21 20-15,0-21 0,-43 43 16,22-22-16,21 21 16,-21-41-16,21-1 0,-21 42 15,21-42-15,0 1 0,0-1 16,-21 0-16,21 0 0,-22 0 15,22 0 1,-21-21 0</inkml:trace>
  <inkml:trace contextRef="#ctx0" brushRef="#br0" timeOffset="171573.1">17992 16531 0,'42'-42'15</inkml:trace>
  <inkml:trace contextRef="#ctx0" brushRef="#br0" timeOffset="171899.96">18055 16066 0,'0'-22'0,"0"44"0,0-65 16,0 22-16,0 0 0,0 0 15,0 0-15,21-1 16,0 22-16,1-21 0,-1 21 0,0 0 15,0 0-15,0 0 0,0 0 16,1 0-16,-22 21 0,0 1 0,21-22 16,-21 21-16,0 21 15,0 0-15,0-20 0,0-1 16,-21 0-16,-1 0 0,1 0 0,0 0 16,0 1-16,0-22 0,0 21 15,-1 0-15,1-21 0,0 0 0,21 21 16,-21-21-16,0 0 0,21 21 15,0-42 32</inkml:trace>
  <inkml:trace contextRef="#ctx0" brushRef="#br0" timeOffset="172403.2">18563 16002 0,'21'0'0,"-42"0"0,63-21 15,-42 0-15,0 0 16,-21 21 15,0 0-31,0 0 16,0 0-16,0 0 15,-1 0-15,1 21 0,0-21 0,0 21 16,0-21-16,0 21 0,-1 0 0,22 0 16,-21 1-16,21-1 15,0 0-15,0 0 16,0 0-16,21-21 0,1 21 15,-1-21-15,0 0 16,-21 22-16,21-22 0,-21 21 16,21-21-16,0 21 15,1-21-15,-22 21 16,0 0 0,-22-21-1,1 0-15,0 0 0,0 21 16,0-21-16,0 0 15,-1 0-15,1 0 0,0 0 0,0 22 16,0-22-16,0 0 16,21-22-1</inkml:trace>
  <inkml:trace contextRef="#ctx0" brushRef="#br0" timeOffset="173103.8">19071 15875 0,'0'0'0,"21"0"0,-21-21 0,21 0 16,-21 0-16,0-1 0,0 1 16,0 0-1,22 21-15,-1 0 16,-21 21 0,21 0-16,-21 1 15,21 20-15,-21-21 0,0 0 16,0 22-16,0-22 0,0 21 0,0-21 15,0 22-15,0-1 16,0-21-16,0 21 0,0-20 0,0-1 16,0 0-16,0 0 15,0-42 32,0 0-47,0 0 0,0-22 16,21 22-16,0 0 0,1-21 15,-1 20-15,0-20 0,0 0 16,0 21-16,22-43 0,-1 1 16,-21 41-16,0 22 15,0-42-15,1 42 16,-1 0 0,-21 21-1,0 0-15,0 1 0,0-1 16,0 0-16,0 0 0,0 0 15</inkml:trace>
  <inkml:trace contextRef="#ctx0" brushRef="#br0" timeOffset="173475.72">19537 16150 0,'0'0'0,"0"21"0,0-42 47,21 21-47,-21-21 0,21 21 0,0-21 16,0 21-16,-21-21 0,22 0 15,-1 21-15,0-22 0,-21 1 16,0 0-16,0 0 16,-21 21 15,0 21-31,-1 0 0,1 0 15,0 1-15,21-1 0,-21 0 16,0 0-16,21 0 0,-21 0 0,21 1 16,0-1-16,0 0 0,-22-21 0,22 21 15,0 0-15,0 0 16,22-21-16,-1 0 16,0 0-16,0 0 0,0 0 15,0 0-15,1 0 0,-1 0 16,0 0-16,0 0 0,-21-21 0,21 21 15,0-21-15</inkml:trace>
  <inkml:trace contextRef="#ctx0" brushRef="#br0" timeOffset="173895.53">19854 16087 0,'21'-43'31,"-21"22"-16,22 21-15,-1 0 16,0 0-16,0-21 0,0 21 16,0 0-16,1 21 15,-22 0 1,0 1-16,0-1 0,0 0 0,21 0 16,-21 0-16,0 0 15,0 1-15,0-1 0,0 21 16,-21-42-16,21 21 0,-22 0 15,1-21 1,21-21 15,0 0-15,0 0-16,0 0 0,0 0 16,21 21-16,-21-22 0,22 1 15,-22 0-15,21 0 0,0 0 16,0 0-16,0 21 15,0-22-15,1 22 16,-1 0-16,0 0 16,0 0-16,0 0 0,0 0 15</inkml:trace>
  <inkml:trace contextRef="#ctx0" brushRef="#br0" timeOffset="174139.81">20405 16023 0,'0'21'32,"-22"1"-17,1-1-15,21 0 0,0 0 16,-21-21-16,21 21 0,0 0 16,0 1-16,0-1 15,0 0 1,0-42 31,0 0-47</inkml:trace>
  <inkml:trace contextRef="#ctx0" brushRef="#br0" timeOffset="174347.86">20447 15875 0,'21'0'94,"0"0"-94,0 0 15,1 0-15</inkml:trace>
  <inkml:trace contextRef="#ctx0" brushRef="#br0" timeOffset="175215.57">20659 16129 0,'0'0'0,"21"0"0,0 0 15,0 0-15,0-21 16,0 21-16,-21-21 16,22 0-16,-1-1 0,-21 1 0,21 21 15,0-21-15,-21 0 0,21 0 0,-21 0 16,0-1-16,21-20 16,-21 21-16,-21 21 31,0 0-31,0 0 15,0 21-15,21 0 0,-21 0 16,21 1-16,-22 20 0,1-21 0,21 21 16,0 1-16,-21-22 0,0 21 15,0 1-15,0 20 16,-1-21-16,1 1 0,21-1 0,-21 0 16,0-20-16,0 20 0,21 0 15,-21-21-15,-1 22 0,1-1 0,21 0 16,-21-20-16,0 20 0,21-21 0,0 0 15,0 22-15,-21-22 0,21 0 16,0 0-16,0 0 0,0 0 16,0 1-16,21-22 15,0 0-15,0 0 16,0 0-16,1 0 0,-1 0 0,0-22 16,21 1-16,-21 0 0,22 0 15,-22 0-15,0 0 0,0-1 16,0-20-16,1 21 0,-1-21 15,-21 20-15,0-41 0,0 42 16,0-22-16,0 22 0,0-21 16,0 21-16,-21 0 0,-1-1 0,1 1 15,0 0-15,0 0 0,0 0 0,0 21 16,-1 0-16,1-21 16,0 21-16,42 0 46,0 0-46,1 0 16,-1 0-16,0-22 0,0 22 0,0 0 16,22-21-16,-1 0 15,0 0-15,1 0 0,-22 21 16,21-21-16,-21-1 0,0 1 16,-21 0-16,22 21 15,-22-21 1,-22 42-1,22 0 1,-21-21-16,21 21 0,0 1 16,0-1-16,-21 0 0,21 0 15,0 0-15,0 0 0,-21 1 16</inkml:trace>
  <inkml:trace contextRef="#ctx0" brushRef="#br0" timeOffset="175435.46">21082 16044 0,'21'0'94,"0"22"-78,0-22-16</inkml:trace>
  <inkml:trace contextRef="#ctx0" brushRef="#br0" timeOffset="175707.3">21442 16129 0,'0'0'16,"0"-21"0,-21 0-1,-1 21-15,1 0 0,0 0 16,0 0-16,0 0 0,0 21 15,-1 0-15,1 0 0,0-21 16,0 21-16,21 1 0,0-1 16,-21 0-16,21 0 0,0 0 0,0 43 15,0-43 1,0 0-16,21-21 16,0 0-16,0 0 15,0 0-15,1 0 16</inkml:trace>
  <inkml:trace contextRef="#ctx0" brushRef="#br0" timeOffset="177395.37">21548 16193 0,'0'0'0,"0"-43"32,-22 43-17,1 0 1,0 0-16,21 21 0,-21 1 0,0-1 15,21 0-15,-21-21 0,21 21 16,-22 0-16,22 0 0,-21 1 0,21-1 16,0 0-16,0 0 15,0 0-15,21-21 32,1 0-32,-1 0 15,-21-21-15,21 21 16,0-21-16,-21 0 0,0 0 15,21-1-15,0 1 16,-21 0-16,22 0 0,-22 0 16,0 0-16,0 42 31,0 0-15,0 0-16,0 0 15,0 0-15,0 1 0,0-1 16,0 0-16,0 0 15,0 0 1,21-21-16,0 0 0,0 0 16,0 0-16,0 0 15,1-21-15,-1 21 16,0-21-16,0 21 0,64-64 16,-85 43-16,21 0 0,21-21 15,-21-1-15,-21-20 16,22 42-16,-22-22 0,21 1 15,-21 0-15,0 21 0,0-1 16,-21 44 15,-1-1-31,22 0 16,0 0-16,-21 21 0,0-20 0,0-1 16,21 21-16,-21 22 15,21-43-15,-21 21 0,21 0 16,-22 1-16,22-22 15,0 0-15,0 0 0,0 0 16,22-21 0,-1 0-16,0 0 15,0 0-15,0 0 0,0 0 16,1-21-16,-1 21 0,0-21 16,-21 0-16,42 0 15,-21 0-15,-21-1 0,22 22 0,-22-21 16,21 0-16,-21 0 15,0 42 17,0 0-32,0 0 15,0 1-15,0-1 16,-21 0-16,21 0 16,0 0-16,0 0 15,21-21 1,0 0-1,0 0-15,0 0 0,0 0 16,43 0-16,-43-21 16,0 0-16,0 0 0,1 0 15,-1 0-15,-21-1 0,0 1 16,21 0-16,-21 0 16,0 42-1,-21 0 1,21 0-16,0 1 0,0-1 15,-21-21-15,21 21 0,0 0 0,-22 0 16,22 0-16,0 1 16,22-22-1,-1 0 1,0 0 0,0-22-1,-21 1-15,0 0 16,0 0-16,0 0 15,0 0-15,0-1 0,0 1 16,0 0-16,21 21 63,0 0-63,1 0 0,-1 0 15,0 0-15,0 0 0,0 0 16,0 0-16,1 0 15,-1 0-15,0 0 0,-21 21 16,21 0 0,-21 1-16,0-1 15,0 0-15,0 0 16,0 0-16,-21-21 0,21 21 16,0 1-16,-21-22 15,21 21-15,-21-21 16,21 21-1,-22-21 17,22-21-32,0 0 15,0-1 1,0 1-16,22 0 16,-22 0-16,21 0 0,0 0 0,0-1 15,21-20-15,1 0 16,-22 21-16,0-1 0,21 22 15,-20 0-15,-1 0 16,0 0-16,-21 22 0,0-1 16,0 0-16,0 0 15,0 0-15,0 0 0,0 1 0,0-1 16,-21 0-16,0 21 16,-1-21-16,22 1 15,-21-22-15,0 0 0,21 21 0,-21-21 16,21-21 31,0-1-32,21 1-15</inkml:trace>
  <inkml:trace contextRef="#ctx0" brushRef="#br0" timeOffset="177672.71">22521 15917 0,'0'0'0,"-21"0"15,0-21-15,21 0 31,-21 21 32,0 0-63,-1 0 16</inkml:trace>
  <inkml:trace contextRef="#ctx0" brushRef="#br0" timeOffset="177928.56">21738 16150 0,'21'0'31,"0"0"-31,1 0 16,-1 0-16,0 0 0,0 0 16,21 0-16,-20 0 0,-1 0 0,21 0 15,-21 0-15,0 0 0,1 0 16</inkml:trace>
  <inkml:trace contextRef="#ctx0" brushRef="#br0" timeOffset="178740">14245 17336 0,'0'0'0,"-21"0"0,0 21 0,0-21 16,21 21-16,21-21 31,0 0-31,21 0 0,-21 0 15,22 0-15,-1 0 0,0 0 16,1 0-16,41 0 16,-41 0-16,-1-21 0,0 21 15,1 0-15,-22 0 16,0 0-16,-42 0 47,0 0-47,0 0 15,-1 0-15,1 0 0,0 0 0,0 0 16</inkml:trace>
  <inkml:trace contextRef="#ctx0" brushRef="#br0" timeOffset="179007.86">14287 17378 0,'0'0'0,"-21"0"15,0 0-15,42 0 32,0 0-17,22 0-15,-22 0 0,0 21 0,21-21 16,-20 0-16,20 0 0,-21 0 16,21 0-16,-20 0 0,20 0 0,-21 0 15,21 0-15,-20 0 16,-1 0-16,0 0 0,0 0 15,0 0-15,0 0 16,-21-21 0</inkml:trace>
  <inkml:trace contextRef="#ctx0" brushRef="#br0" timeOffset="179415.61">14711 17124 0,'0'0'15,"0"21"17,0 0-32,0 0 15,21 1 1,0-22-16,0 0 16,0 21-16,1-21 0,-1 0 0,0 0 15,21 0-15,-21 0 0,1 0 0,-1 0 16,21 0-16,22 0 15,-43 0 1,-21 21-16,-21 0 16,-1-21-16,1 21 15,0 0-15,0 1 0,0-1 16,0-21-16,-1 21 0,1 21 16,0-21-16,0 1 0,0-1 15,-43 63-15,64-62 16,0-1-16,-21 0 0,0 0 15,21 0-15,21-21 32,0 0-17,0-21-15,-21 0 0,22 0 16,20 0-16</inkml:trace>
  <inkml:trace contextRef="#ctx0" brushRef="#br0" timeOffset="180011.34">15684 17336 0,'43'-43'15,"-43"22"-15,0 0 16,21 0-16,-21 0 15,21 21-15,-21-22 0,0 1 16,0 0-16,21 0 0,-21 0 16,21 0-16,-21 42 31,0 0-31,0 0 16,0 0-16,0 22 0,0-22 15,0 0-15,0 0 0,0 0 0,0 22 16,0-22-16,-21 0 0,21 21 15,0-21-15,0 1 16,0-1-16,0 0 0,0 0 16,0 0-16,0 0 15,0 1 1,-21-22 0,0 0-16,0 0 0,0 0 15,-1 21-15,-20-21 16,21 0-16,0 0 0,-22 0 0,22 21 15,0-21-15,0 0 0,0 0 0,0 0 16,42 0 15,0 0-15,0 0-16,0 0 0,0 0 0,1 0 16,-1 0-16,0 0 0,0 0 0,0 0 15,0 0-15,1 0 0,-1 0 16,0 0-16,0 0 0,0 0 15,-21-21-15,21 21 16,1 0-16,-22-21 16,21 21-16,-42-22 0,-1 1 0</inkml:trace>
  <inkml:trace contextRef="#ctx0" brushRef="#br0" timeOffset="180651.99">16658 17272 0,'0'0'0,"21"0"0,0-21 16,1 0 0,-1 21-16,-21-21 15,0-1-15,0 1 16,-21 21 15,-1 0-31,1 0 0,0 0 0,0 0 16,-43 21-1,43-21-15,-21 22 0,21-22 0,0 21 0,-1-21 16,22 21-16,0 0 16,0 0-16,22 0 15,-1 1-15,0-22 0,0 21 16,21 0-16,-20-21 15,-1 21-15,42 21 0,-20-20 16,-22-1-16,-21 0 16,0 0-16,0 0 15,-21-21 1,-1 0-16,-20 0 0,21 0 16,-43 0-16,22 0 0,21 0 15,-43 0-15,43 0 0,0-21 16,-42 0-1,63 0-15,0 0 16,0-1 0,0 1-1,0 0-15</inkml:trace>
  <inkml:trace contextRef="#ctx0" brushRef="#br0" timeOffset="180684.97">16531 17357 0,'21'0'16,"22"-21"-16</inkml:trace>
  <inkml:trace contextRef="#ctx0" brushRef="#br0" timeOffset="180927.51">17081 17082 0,'0'0'15,"0"21"1,0 0 0,0 0-16,-21 0 15,21 0-15,0 1 0,-21 20 16,0-21-16,21 0 0,-21 22 15,21-22-15,-21 0 0,21 0 16,0 0-16,-22 0 0,22 1 0,0-1 16,0 0-16,22-21 31,-1 0-15,0 0-16</inkml:trace>
  <inkml:trace contextRef="#ctx0" brushRef="#br0" timeOffset="181127.4">16806 17378 0,'0'0'0,"-42"-21"16,63 21-1,0 0-15,0 0 0,1 0 16,-1 0-16,0 0 0,0 0 15,43 0-15,-43 0 0,21 0 16,-21 0-16,0 0 0,22 0 16,-22-21-16</inkml:trace>
  <inkml:trace contextRef="#ctx0" brushRef="#br0" timeOffset="181512.47">17145 17420 0,'0'0'0,"0"21"16,-21-21-16,42 0 15,0 0-15,0 0 0,0 0 0,1 0 16,-1 0-16,-21-21 0,21 0 16,0 21-16,21 0 0,-20-21 15,20 21-15,-21-21 0,21 0 16,-20 21-16,-1-22 0,-21 1 15,-21 21 1,-1 0-16,1 0 16,0 0-16,0 0 0,0 0 0,0 21 15,-1 1-15,1-1 16,0-21-16,21 21 0,0 0 0,-21 0 16,21 0-16,0 1 0,0-1 15,0 0-15,0 0 0,0 0 16,21 0-16,0-21 15,0 22-15,1-22 16,-1 0-16,42 0 0,22-22 16</inkml:trace>
  <inkml:trace contextRef="#ctx0" brushRef="#br0" timeOffset="181857.27">17780 17336 0,'0'0'15,"21"0"-15,-21-22 0,0 44 32,0-1-17,0 0-15,0 0 0,0 0 16,0 0-16,-42 22 16,42-22-16,0 0 0,-21 0 0,-1 0 15,22 22-15,-21-22 0,21 0 16,-21 0-16,21 0 0,-21 22 0,0-22 15,21 0-15,0 0 0,-21 0 0,21 1 16,-22-1-16,22 0 0,-42 42 16,21-41-16,0-1 15,21 0-15,-21-21 16,-1 0-16,44 0 31,-1 0-31,-21-21 0,21 0 16,0-1-1,-21 1-15,21 0 0,0 0 0</inkml:trace>
  <inkml:trace contextRef="#ctx0" brushRef="#br0" timeOffset="182183.08">17801 17420 0,'0'0'0,"0"-84"31,0 62-31,21 22 0,-21-21 15,21 0-15,1 21 0,-1 0 16,0-21-16,0 21 0,0 0 0,0 0 16,1 0-16,-1 0 0,0 0 15,0 0 1,-21 21-16,21-21 0,-21 21 16,21 0-16,-21 1 15,0-1 1,-21-21-1,0 21-15,0-21 0,0 21 16,0 0-16,-1-21 0,1 21 16,0-21-16,0 22 15,0-22-15,0 21 16,-1-21-16,22-21 16</inkml:trace>
  <inkml:trace contextRef="#ctx0" brushRef="#br0" timeOffset="-182213.31">5969 15875 0,'0'0'0,"-21"0"16,0 0-16,-1-21 16,1 21-1,42 21 48,1-21-48,-22 21-15,21-21 0,0 21 16,0 1-16,0-1 0,0-21 16,-21 21-16,22 0 0,-1 0 0,0 0 15,0 1-15,0 20 16,0-21-16,1 0 0,20 22 16,-21-22-16,-21 0 0,42 21 15,-20-21-15,-1 1 0,21 20 16,-21-42-16,-21 21 0,21 0 15,1-21-15,-22 21 0,0 1 16,21-1-16,0-21 16,-21 21-16,0 0 31,0-42 63,0 0-79,0 0-15,0-1 0</inkml:trace>
  <inkml:trace contextRef="#ctx0" brushRef="#br0" timeOffset="-181144.64">6773 15875 0,'0'-21'32,"-296"529"-32,592-995 15,-317 487 16,0 0-15,0 0-16,0 21 16,-1-21-16,1 0 0,0 21 15,0-21-15,-21 0 0,20 22 16,1-1-16,0-21 0,0 21 16,-21-21-16,20 21 0,1 0 0,0-21 15,-21 21-15,-1 1 16,1-1-16,-21 21 0,41-42 15,-20 21-15,0 0 0,-1-21 0,22 22 16,-21-1-16,0-21 0,20 21 16,-20 0-16,21-21 0,-21 21 15,20-21-15,1 0 0,0 21 16,0-21-16,0 0 0,0 0 0,21 22 16,-22-22-16,1 0 31,0 0-31,0 21 15,0-21 1,21 21 0,-21-21-16,21 21 15,-22-21-15,1 0 16,21 21-16,-21-21 31,21 21-31,-21-21 0,0 0 31,0 0-31,42 0 79,0 0-79,-21-21 15,21 21-15,0-21 0,0 0 0,22 21 16,-22-21-16,21 21 0,1-21 15,-1-1-15,0 22 0,1-21 0,20 0 16,-21 0-16,149-21 16,-149 42-16,22-22 15,20 1-15,-41 0 0,-1 21 16,0-21-16,22 0 16,-1-22-16,-41 43 15,-1 0-15,-21-21 0,21 21 16,0 0-16,-21-21 15,0 0 95</inkml:trace>
  <inkml:trace contextRef="#ctx0" brushRef="#br0" timeOffset="-179784.66">6032 15706 0,'0'-21'0,"0"42"0,-21-64 15,21 65 64,21-1-64,-21 0-15,22 0 16,-22 0-16,21 0 0,-21 1 0,21-1 15,0 21-15,-21-21 0,21 22 16,0-1-16,22 21 0,-22-41 16,0 20-16,0 21 15,0-41-15,1-1 0,-1 21 16,0-21-16,-21 0 0,21 1 0,0 41 16,0-42-1,-21 0-15,0 1 0,22-1 16,-22 0-1,0 0 1,0 0 0,-22-21 15,1 0-15,21-21-1,0 0-15,-21 0 16,0 21-16,21-21 0,-21 21 15,0-22-15,-1 1 0,22 0 16,-21 0-16,0 0 0,0 0 0,-21-22 16,20 1-16,1 21 15,0-22-15,0 1 0,0 0 0,0-1 16,-1 1-16,1 0 0,0-1 0,0 22 16,0-21-16,21 21 0,-21-22 15,21 22-15,-22 21 0,22-21 0,0 0 31,0 42 32,22 0-47,-22 0-16,21 1 0,0-1 0,0 0 15,0 21-15,0-21 0,1 22 16,-1-1-16,0 0 0,21 22 15,-21-22-15,1 22 0,-1-22 16,0 0-16,0-20 0,0-1 16,0 21-16,1-21 0,-22 0 0,21 22 15,0-22-15,0 0 0,-21 0 16,21 0-16,0 1 0,-21-1 16,0 0-16,22 0 0,-22 0 15,21 0-15,-21 1 16,0-1-16,21 0 0,-21 0 15,21 0 1,-21 0 0,0-42 31,0 0-32,0 0 1,0 0-1,0 0-15,-21 21 16,21-22-16,-21 1 0,0 21 0,21-21 16,-22 0-16,1 0 0,21 0 15,-21-1-15,0 1 0,0 0 0,-22-42 16,22 20-16,0 22 16,21 0-16,-21 0 0,0-22 0,21 22 15,-21 0-15,21 0 0,0 0 16,-22 0-16,22-1 15,-21 22-15,21-21 16,0 0 0,0 42 46,0 0-62,0 1 16,0-1-16,21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2:46:19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889 0,'0'0'0,"-21"0"0,0 0 16,0 0-1,42 0 16,0 0-31,21 0 16,1 0-16,62-21 16,-41 21-16,-1-21 0,1 21 15,-1 0-15,1-21 0,-22 21 0,22 0 16,-22 0-16,0 0 0,1 0 16,-22 0-16,0 0 0,-42 0 31,-21 0-31,20 0 15,1 0-15,-21 0 0,21 0 0,-22 0 16,1 0-16,0 0 16</inkml:trace>
  <inkml:trace contextRef="#ctx0" brushRef="#br0" timeOffset="579.66">2709 826 0,'-21'21'31,"0"0"-31,0 0 16,21 0-16,0 0 0,-43 1 15,22-1-15,0 0 0,21 0 16,-21 21-16,0-20 0,21-1 16,-21-21-16,-1 21 0,22 0 15,-21 0-15,21 0 0,-21-21 16,21 22-1,21-44 17,-21 1-17,21 21-15,1-21 0,-1 21 0,0-21 16,0 21-16,21-21 0,-20 21 16,20 0-16,-21-21 0,21 21 0,1-22 15,-22 22-15,21 0 0,1 0 16,-22 0-16,21 0 0,-21 22 15,22-1-15,-22-21 0,0 21 16,21 21-16,-21-21 0,-21 1 16,0-1-16,0 42 15,0-20-15,0-1 0,-42-21 16,21 0-16,0 0 0,-22 1 16,22-1-16,-21-21 0,0 21 0,-1 0 15,1-21-15,-43 0 16,43 0-16,-22 0 0,22 0 15,21 0-15,0 0 16,-22 0-16,22-21 0,0 21 0,0-21 16,0 0-1,21-1 1,21 22 0,0-21-16,0 21 15,0 0-15,22-21 16</inkml:trace>
  <inkml:trace contextRef="#ctx0" brushRef="#br0" timeOffset="999.42">3683 1376 0,'0'0'0,"0"21"15,21-21 32,0 0-31,-21-21-16,0 0 31,0 0-15,-21 21-1,0 0-15,0 0 16,21 21-16,0 0 16,-21-21-1,21 21 1</inkml:trace>
  <inkml:trace contextRef="#ctx0" brushRef="#br0" timeOffset="1616.07">5419 889 0,'0'-21'0,"0"42"0,0-63 15,0 63 32,0 0-47,0 0 0,0 22 0,0-22 16,0 21-16,0 0 0,0 1 15,0-1-15,0 0 0,0-20 0,-22 20 16,22 0-16,0-21 0,0 22 16,-21-22-16,21 0 0,-21 21 15,21-20-15,0-1 0,0 0 16,0 0-16,0 0 0,-21-21 16,21 21-16,0-42 46,0 0-46,0 0 16,0 0-16</inkml:trace>
  <inkml:trace contextRef="#ctx0" brushRef="#br0" timeOffset="1987.85">5376 995 0,'0'0'0,"0"-21"15,0 0-15,0-1 16,0 1-16,21 21 0,-21-21 0,22 0 16,-1 0-16,0 21 0,0-21 15,0-1-15,0 22 0,22-21 0,-22 21 16,21 0-16,1 0 0,-22 0 16,21 0-16,0 0 0,1 21 0,-22 1 15,21-1-15,1 0 0,-22 21 16,42 85-1,-42-63-15,-21-22 0,0 0 16,0 1-16,0-22 0,0 21 16,0-21-16,0 22 0,-21-22 0,0 0 15,21 0-15,-21 22 16,0-22-16,21 0 0,-21-21 16,21-21 30,-22 0-46</inkml:trace>
  <inkml:trace contextRef="#ctx0" brushRef="#br0" timeOffset="2311.67">5503 1185 0,'0'0'0,"0"22"16,21-22-1,1 0 1,-1 0-16,0 0 0,0 0 16,21 0-16,1 0 0,-22 0 15,21 0-15,43 0 0,-43 0 16,-21 0-16,43-22 15,-43 22-15,0 0 0,0 0 0,1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2:50:41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6371 1016 0,'0'0'0,"0"-21"16,21 0-16,-21 0 0,0-1 0,0 1 15,0 0-15,0 0 16,21 0-16,-21 0 0,0-1 0,0 1 16,0 0-16,0 0 15,0 42 17,0 0-32,0 0 0,0 1 0,0 20 15,0 0-15,0 1 0,0 20 16,-21 43-16,0-64 0,21 22 15,0-22-15,0 22 0,0-22 16,-21 0-16,21 1 0,0-1 16,0 0-16,0 22 0,0-43 15,0 0-15,-21 0 0,21 0 16,0 1-16,0-44 31,0 1-31,0-21 16,21 21-16,0-22 0</inkml:trace>
  <inkml:trace contextRef="#ctx0" brushRef="#br0" timeOffset="336.66">6308 868 0,'0'0'0,"0"-64"31,0 43-31,21 21 0,0 0 16,0-21-16,21 21 0,-20 0 0,20 0 16,0 0-16,1 0 0,-1 0 15,0 0-15,1 21 0,-1 22 0,-21-22 16,0 0-16,0 21 0,-21 1 16,0-22-16,-21 42 0,0-20 15,-21-22-15,21 0 0,-22 21 16,1-21-16,0 1 0,-1-22 0,-41 42 15,62-42-15,1 21 0,0-21 16,0 0-16,21 21 16,21-21 15,0 0-31,0 0 0,22-21 0,-22 21 16</inkml:trace>
  <inkml:trace contextRef="#ctx0" brushRef="#br0" timeOffset="632.49">7366 804 0,'0'-21'0,"0"42"0,0-63 16,0 63 15,0 0-31,0 1 0,-21 20 0,21-21 15,-21 21-15,21 1 0,-22-1 16,22 0-16,0 1 0,-21 41 16,21-62-16,0 20 0,0-21 15,0 21-15,0-20 0,0-1 0,0 0 16,0 0-16,0 21 16,21-20-1</inkml:trace>
  <inkml:trace contextRef="#ctx0" brushRef="#br0" timeOffset="916.33">6858 1461 0,'0'0'0,"0"21"0,0 0 15,0 0-15,0 0 0,21 0 16,0 1-16,0-22 0,22 21 16,-22 0-16,21-21 0,1 0 0,-1 0 15,0 0-15,-21 0 0,22 0 16,-1 0-16,0 0 0,1 0 16,-1 0-16,0-21 0,64-22 15,-85 43-15,1-21 16,20-21-16,-42 21 15,0 0-15,0-1 0,0 1 16,0 0-16,0 0 0,0 0 0,0 0 16</inkml:trace>
  <inkml:trace contextRef="#ctx0" brushRef="#br0" timeOffset="1196.17">7006 953 0,'0'0'0,"0"-22"16,0 1 0,21 0-16,0 21 0,1 0 0,-1-21 15,21 21-15,0-21 0,22 0 16,-22 21-16,1 0 0,-1-22 16,-21 22-16,21 0 0,-20 0 15,-1-21-15,21 21 0,-21 0 16</inkml:trace>
  <inkml:trace contextRef="#ctx0" brushRef="#br0" timeOffset="2040.68">9144 1101 0,'0'0'16,"0"-21"-16,0-1 0,0 1 0,0 0 15,0-21-15,0 21 16,21-22-16,-21 22 16,21 21-16,0 0 15,43 169 17,-64-105-32,21-22 0,-21 22 15,21-22-15,-21 0 0,0 22 0,0-22 16,0 1-16,0-1 0,0 0 0,0 1 15,21 20 1,-21-42-16,0 0 0,0-42 47,0 0-47,0 0 0,0-21 16,0 20-16,22-20 0,-1 0 15,0-1-15,-21 1 0,21 0 0,0-1 16,0-20-16,1 21 0,-1-22 15,0 22-15,0-22 0,0 22 0,0 0 16,43-43 0,-64 43-16,21 20 0,-21 1 15,21 21-15,-21 21 47,0 1-31,0-1-16,21 0 15,-21 0-15,0 0 0,0 0 16,0 1-16,22-1 0,-22 0 16</inkml:trace>
  <inkml:trace contextRef="#ctx0" brushRef="#br0" timeOffset="3120.29">10139 1524 0,'0'0'0,"21"0"0,0 0 15,0 0-15,22-42 16,-22 21-16,-21-1 0,21 1 16,-21 0-16,0-21 0,0 21 15,0-1-15,0 1 0,0-21 16,0 21-16,-64-43 15,43 43-15,0 0 0,0 21 16,-21 0-16,20 0 0,-62 21 16,41 0-16,22 22 0,-21-22 0,0 21 15,-1 0-15,22-20 0,-21 20 16,21 0-16,-1 1 0,1-1 16,21-21-16,0 21 0,0 1 15,0-22-15,0 42 0,64-20 16,-43-22-1,0-21-15,0 0 0,22 0 0,-1 0 16,-21 0-16,43-21 16,20-22-16,-63 22 0,22 0 15,-22 0-15,21-43 0,-21 22 16,1 0-16,-1 21 0,0-22 16,0 1-16,-21 21 0,0-43 15,0 22 1,0 21-16,-21 42 15,21 0 1,-21 0-16,0 0 0,21 22 16,-22-1-16,22 22 15,0-22-15,0-21 0,0 43 16,0-43-16,0 0 0,22 21 16,-1-21-16,0 1 15,0-22-15,0 0 0,0 21 0,1-21 16,20 0-16,-21 0 0,0 0 15,22 0-15,-22-21 0,0-1 16,21 1-16,-21 0 0,1-21 0,20 21 0,-21-22 16,0 1-16,0 0 15,1-1-15,20-41 0,-21 41 16,-21-20-16,21 20 0,-21 1 16,0-21-16,0 41 0,0-62 15,0 63-15,0-1 16,0 1-16,-21 21 0,0 0 15,0 0-15,21 21 0,-21 1 0,21-1 16,-22 21-16,1 0 0,21 1 0,0-1 16,0 0-16,0 1 0,-21-1 15,21 0-15,0 1 0,0 41 16,0-41-16,0-22 0,21 21 16,-21 1-16,21-22 0,1 0 15,-1 21-15,21-21 0,22 22 16,-22-43-1,-21 0-15,0 0 0,22 0 0,-22 0 16,42-43-16,-42 22 0,22 0 16,-22 0-16,0 0 0,21-22 15,-20 22-15,-1 0 0,0 0 0,0 0 16,0 0-16,-21-1 0,21 22 16,-21 22-1,-21-22 1,21 21-16,-21 0 15,21 0-15,0 0 0,0 0 0,-21 1 16,21-1-16,0 21 16,0-21-16,0 0 15,21-21-15,0 0 16,0 0 0,1 0-16,-22-21 0,0 0 15,0 0-15,0-21 16</inkml:trace>
  <inkml:trace contextRef="#ctx0" brushRef="#br0" timeOffset="3294.22">11430 1143 0,'0'0'0,"-21"0"16,0 0-16,-1 0 0,1 0 15,0 0-15,21 21 16,0 0-1,21-21-15,0 22 0,1-22 16,-1 0-16,0 0 0,0 21 16</inkml:trace>
  <inkml:trace contextRef="#ctx0" brushRef="#br0" timeOffset="5832.86">12128 1503 0,'43'-64'31,"-43"43"-31,0 0 16,0 0-16,0 0 0,0 0 16,-21-1-16,-1 22 0,-41-42 15,-22 0 1,64 42-16,-21 0 0,21 0 15,-22 0-15,1 0 0,21 21 0,-22 0 16,22 0-16,0 22 0,0-22 16,0 0-16,0 21 0,21 64 15,0-85-15,0 22 16,0-22-16,0 21 0,0-21 0,0 0 16,21 1-16,0-1 0,0 0 0,21-21 15,-20 0-15,-1 0 0,21 0 16,-21 0-16,22 0 0,-1 0 0,43-42 15,-64 20-15,21 1 16,0-21-16,22-22 16,-1-20-16,-20 41 0,-22-20 15,21-43-15,-21 64 16,-21-22-16,0 1 0,22 20 0,-22-20 16,0 21-16,0-1 0,0 1 15,0 21-15,0 0 0,0-1 0,-22 22 16,1 22-1,21-1-15,-21 0 0,0 21 0,0 1 16,21-1-16,-21 21 0,21-20 16,-22 20-16,22-20 0,0 20 15,0-21-15,0 1 0,0-1 0,0 0 16,0 22-16,22-22 0,-1-21 16,0 22-16,0-1 0,0-21 0,0 0 15,43 22-15,42-22 16,-64-21-16,-21 0 15,22 0-15,-1 0 0,0-21 16,1 0-16,-1-1 0,-21 1 0,21 0 16,-20 0-16,20-21 0,-21 20 15,-21 1-15,21-21 0,-21 21 0,0 0 16,0-22-16,0 22 0,0 0 0,-21 0 16,0 21-16,0 0 15,0 0-15,-1 0 0,-41 21 16,42 0-16,0 0 15,-1 0-15,1 1 0,0-1 0,0 0 16,21 0-16,0 0 0,0 0 0,0 22 16,0-22-16,0 0 15,0 0-15,0 0 0,21-21 16,0 0 0,0 0-16,1 0 0,-1 0 15,0-21-15,-21 0 0,21 0 16,0 21-16,-21-21 0,0 0 0,21-1 15,1-20-15,-22 21 0,0 0 16,0 0-16,0-1 16,0 44 15,0-1-31,0 0 16,0 0-16,0 21 0,0-20 15,0-1-15,0 0 0,0 0 0,0 0 16,0 0-16,21 1 0,0-22 0,0 42 15,43-42 1,-43 0-16,0 0 0,42 0 16,-41 0-16,-1-21 0,0 0 0,21-1 15,-21-20-15,1 21 16,-1-21-16,0 20 0,0-20 0,21 0 16,-20-1-16,-1 1 0,0 0 15,0-22-15,0 22 0,0 0 0,-21-22 16,0-21-16,0 22 15,0 42-15,0 0 0,0-1 16,0 1-16,-21 21 16,0 0-16,21 21 0,-21 1 15,21-1-15,0 21 0,0 0 0,0-20 16,0 20-16,0 43 16,0 42-1,0-85-15,0 0 0,0 1 16,21-22-16,-21 21 0,42 43 15,-20-64-15,-1 0 16,0 0-16,0 0 0,0-21 16,0 0-16,1 0 0,-1 0 15,0 0-15,0-21 0,0 0 16,0 0-16,1 0 0,20 0 0,-21-1 16,0-41-16,22 21 15,-43 20-15,21 1 16,-21 0-16,0 42 31,0 0-15,0 1-16,0-1 0,0 0 15,0 0-15,0 0 0,0 0 16,0 22-16,0-22 0,0 0 16,0 0-16,0 0 0,21-21 15,-21 22-15,63-22 16,-41 0-16,-1 0 0,0 0 0,0 0 15,0 0-15,0 0 0,43-43 16,-1-41 0,-41 62-16,20 1 0,-21 0 15,0-21-15,0 21 0,-21-1 0,0 1 16,22 21-16,-22-21 0,21 21 16,-42 21 15,-1 0-31,22 1 15,0-1-15,-21 0 0,21 0 0,0 43 16,0-43-16,0 0 16,0 0-16,0 0 15,21-21-15,-21 21 0,22-21 16,-1 0-16,0 0 16,0 0-16,0 0 15,0 0-15,-21-21 0,0 0 0,0 0 16,0-21-16,0 20 15,0 1-15,0 0 0,0 0 0,-21 0 16,21 0-16,-21 21 0,0-22 16,21 1-16,0 0 0,-21 21 0,0-21 15,21 0 1,0 0 0,21 21-16,0 0 0,0-22 15,0 22-15,0 0 0,22 0 16,-1 0-16,-21 0 15,22 0-15,-22 0 0,0 22 16,0-1-16,0 0 0,0 0 16,-21 0-16,22 22 15,-22-22-15,0 21 0,0-21 16,0 0-16,0 43 0,0-43 16,0 0-16,0 0 0,0 1 0,0-1 15,0 0 1,0-42 31,0 0-47,0-1 15,0 1-15,21 0 0,0-21 16,0 21-16,0-1 0,0-20 0,1 21 16,-1 0-16,0 0 0,0-22 15,21 22-15,-20 0 0,-1 0 16,21 0-16,-21 21 0,0-22 0,1 22 15,20 0-15,-42 22 16,0-1-16,0 0 0,0 21 16,0-21-16,0 1 0,0 20 15,-21 0-15,21 1 0,0-22 16,0 0-16,0 0 0,0 0 16,0 0-16,0 1 0,0-1 15,21 0-15,21-21 16,22 0-1,-43 0-15,21-21 0,22-22 16,-43 22-16,21 0 0,1 0 16,-1 0-16,-21 0 0,21-1 0,1-20 15,-1-21-15,0 41 0,-42-20 16,22 21-16,-22-21 0,0-1 16,0 22-16,-22 21 15,1 0-15,0 0 16,-21 0-16,21 0 0,-1 0 0,1 21 15,21 0-15,0 1 16,0-1-16,0 0 0,0 0 16,0 0-16,0 0 0,21 1 0,-21-1 15,22 0-15,-1 0 0,-21 0 16,0 0-16,0 22 0,0-22 16,0 0-16,0 0 0,0 0 0,0 1 15,-21-1 1,-1-21-16,1 0 0,0 21 0,0-21 15,0 0 1,0 0 15,-1 0-31,22-21 16,-21 0-16,0-1 0,21 1 0</inkml:trace>
  <inkml:trace contextRef="#ctx0" brushRef="#br0" timeOffset="6080.71">14774 974 0,'0'0'0,"-21"0"0,0-21 16,0 21-1,0 0 32,-1 0-31,1 0-1,0 0-15,0 0 0,0 0 0,0 0 16,-22 21-16</inkml:trace>
  <inkml:trace contextRef="#ctx0" brushRef="#br0" timeOffset="6316.58">13377 1058 0,'0'0'0,"-42"22"0,21-22 15,0 0-15,-1 0 0,1 0 16,42 0 0,1 0-1,-1 0-15,21 0 0,-21 0 0,0 0 16,22 0-16,-22 0 15,0 0-15,21 0 0,-20 0 0,20 0 16,-21 21-16,-42-21 31,0 0-31</inkml:trace>
  <inkml:trace contextRef="#ctx0" brushRef="#br0" timeOffset="7476.21">4847 2032 0,'0'0'0,"0"21"16,21-21 0,0 0-16,1 21 0,-1-21 15,21 0-15,-21 22 0,22-22 0,-1 0 16,0 0-16,1 21 0,-1-21 15,21 0-15,-20 21 0,20-21 0,1 0 16,-1 0-16,1 0 0,-1 0 16,22 0-16,0 21 0,-22-21 0,22 0 15,-1 0-15,1 0 0,21 0 0,0 0 16,0 0-16,-1 21 0,22-21 16,0 0-16,-21 0 0,148 0 15,0 0 1,-127 21-16,0-21 0,148 0 15,-148 0-15,0 0 0,127 0 16,-127 0-16,0 22 0,22-22 16,-22 0-16,21 0 0,-21 0 0,169 21 15,-127-21-15,-20 0 16,-1 0-16,0 21 0,-21-21 0,296 0 16,-275 0-16,128 21 15,-149-21-15,0 0 16,0 0-16,0 0 0,0 0 15,-22 0-15,22 0 0,-21 0 0,21 0 16,-21 0-16,0 0 0,0 0 16,0 0-16,-1 0 0,107 0 15,0 0-15,-128-21 0,1 21 16,21 0-16,-43 0 0,22 0 16,0-21-16,-1 21 0,-20 0 0,21 0 15,-22 0-15,22 0 0,-1 0 16,-20 0-16,21 0 0,-1 0 0,-20 0 15,20 0-15,-20 0 0,-1 0 0,22 0 16,-21 0-16,-1 0 0,85 0 16,-84 0-16,84 0 15,-85 0-15,64 0 16,-84 0-16,20 0 0,1 0 16,20 0-16,-20 0 0,-22 0 15,1 0-15,-1 0 0,-21 0 16,64 0-16,-64 0 0,21 0 15,1 0-15,-22 0 0,0 0 16,0 0-16,0 0 0,0 0 0,1 0 16,-22-21 31,-22 21-47,1 0 15</inkml:trace>
  <inkml:trace contextRef="#ctx0" brushRef="#br0" timeOffset="7596.14">16171 2223 0,'-21'0'15,"0"0"1,0 0 0</inkml:trace>
  <inkml:trace contextRef="#ctx0" brushRef="#br0" timeOffset="11315.87">5016 3260 0,'0'-21'16,"0"-1"-16,0 1 16,0 0-16,0 0 15,0 0-15,0 0 0,0-1 32,0 44-1,0-1-16,0 0-15,0 0 16,0 21-16,0 1 0,-21-1 0,21 0 16,0 22-16,0-22 0,-21 22 15,0 63-15,0-85 16,21 0-16,0 1 0,0-22 0,0 21 16,0-21-16,0 1 0,0-1 15,0 0-15,0 0 0,0 0 16,21-21 15,0-21-15,-21 0-1,0 0-15,21 21 0</inkml:trace>
  <inkml:trace contextRef="#ctx0" brushRef="#br0" timeOffset="11692.92">5376 3747 0,'0'0'0,"0"21"0,0 0 0,0 0 16,0 0-1,21-21 1,1 0-1,-1-21-15,0 21 16,0-21-16,-21 0 0,21 21 16,-21-21-16,0-1 0,0 1 15,0 0 1,-21 21-16,0 0 0,0 0 16,0 0-16,-1 21 15,1 0-15,21 1 16,0-1-16,0 0 31,21-21-31,1 0 16,-1 0-1,0 0-15,0 0 0</inkml:trace>
  <inkml:trace contextRef="#ctx0" brushRef="#br0" timeOffset="12856.64">7091 3408 0,'21'0'31,"0"-21"-31,0 0 16,0 21-16,1-22 0,-1 22 15,-21-21-15,21 21 0,0-21 0,0 0 16,0 0-16,1 0 16,-1-1-16,-21 1 0,0 0 15,0 0-15,0 0 16,-21 21-16,-43 0 15,43 0 1,0 0-16,0 0 0,-1 0 16,-41 0-16,42 21 0,0-21 15,-1 21-15,22 0 0,0 0 16,-21 1-16,21-1 0,0 0 16,0 21-16,0-21 0,21 1 15,1-1-15,-1 21 0,0-21 0,0 0 16,0 22-16,0-22 0,1 0 0,-1 21 15,0-20-15,0-1 0,0 21 16,-21 22 0,0-43-16,0 0 0,0 0 15,-21-21-15,0 21 0,-21 0 16,20-21-16,-20 0 0,0 0 0,-1 22 16,1-22-16,0 0 0,-1 0 0,1 0 15,-43-43-15,22 22 16,42 0-16,0-21 0,-1 20 15,1 1-15,21-21 0,0 21 16,-21-22-16,21 1 0,0 21 0,0-21 16,0 20-16,0-20 15,21 63 1,-21 0 0,0 22-16,21-22 0,1 0 15,-22 43-15,21-43 16,0 21-16,-21-21 0,21 0 15,0 22-15,-21-22 0,21 0 16,1 0-16,-1-21 0,0 21 0,0 1 0,43-22 16,-43 0-16,0 0 15,21 0-15,-21 0 0,22 0 0,-22 0 16,21 0-16,-21-22 0,22 22 0,20-42 16,22-43-1,-64 64-15,21-21 0,-20 21 16,-1-22-16,0 1 0,0 0 15,0-22-15,0 22 0,-21 0 16,0-1-16,0-41 16,0 41-16,0 22 15,0 0-15,0 42 16,0 0 0,0 0-16,0 22 0,0 20 15,-21 43-15,21-64 16,0 1-16,0-1 0,0 0 15,0-20-15,0 20 0,0-21 0,0 21 16,0 1 0,0-22-16,21-21 15,1 0 1,-1 0 0,0-21-16,-21 0 0,0-1 15,0 1-15</inkml:trace>
  <inkml:trace contextRef="#ctx0" brushRef="#br0" timeOffset="13067.52">7429 3471 0,'22'0'31,"-22"-21"-31,21 21 16,0 0-16,0 0 0,21 0 0,-20-21 15,-1 21-15,21 0 16,-21 0-16,0 0 0,1 0 16,-1 0-16,0 0 15</inkml:trace>
  <inkml:trace contextRef="#ctx0" brushRef="#br0" timeOffset="14675.17">8234 3704 0,'0'0'0,"21"0"0,0 0 0,-21-21 16,0 0-16,21 21 15,-21-21-15,0 0 0,0-1 16,0 1-16,0 0 0,0 0 15,0 0-15,0 0 0,0-1 0,-21 1 16,0 0-16,0 0 0,21 0 0,-43 0 16,22 21-16,0 0 15,0 0-15,0 0 0,0 0 16,-1 21-16,1 0 0,0 21 0,0-21 16,0 1-16,0 20 0,21 0 15,-22-21-15,1 43 0,0-1 16,21-41-16,0-1 15,0 21-15,0-21 0,0 0 16,21-21-16,0 22 0,1-22 16,-1 0-16,0 0 15,0 0-15,21-22 0,-20 22 0,-1-21 16,0 0-16,0 21 0,0-21 16,22-64-1,-43 64-15,21 0 0,0-21 0,-21 20 16,0-20-16,0 21 0,0 0 15,0 0-15,0-1 0,0 44 47,-21 20-47,21-21 0,0 0 0,0 0 16,0 43-16,0-43 16,0 0-16,0 0 0,0 1 0,0-1 15,0 0-15,21 0 0,0 0 16,0-21-16,0 0 0,1 0 15,-1 0-15,0 0 0,0 0 16,0 0-16,0 0 0,1-21 0,-1 0 16,0 21-16,0-21 15,0-22-15,22 1 0,-22 0 16,0-1-16,-21 1 0,21 0 0,0-22 16,-21-42-1,0 64-15,0 0 0,0-22 0,0 43 0,0-21 16,0 21-16,0-43 15,0 43 1,0 42 0,-21 0-16,21 0 15,0 22-15,-21-1 0,21-21 0,0 85 16,0-21 0,0-43-16,0 0 0,0 1 15,0-1-15,0-21 0,0 22 0,0-22 16,0 0-16,0 0 0,0 21 15,0-20-15,21-1 0,0-21 16,0 0-16,1 0 0,-1 0 0,0 0 16,0 0-16,0 0 15,0 0-15,22-21 0,-22-1 0,0 22 16,0-21-16,0 0 0,1-21 16,-1 21-16,0-1 0,0-20 0,-21 21 15,0 0-15,0 0 0,0-22 16,21 43-16,-21-42 15,-21 63 17,21 0-32,-21 0 0,21 1 15,0-1-15,0 21 0,-21-21 0,21 0 16,0 22-16,0-22 0,-21 0 16,21 0-16,0 0 0,0 1 0,0-1 15,0 0-15,0 0 0,21-21 16,0 0-16,0 0 15,0 0-15,0 0 16,1 0-16,-1 0 0,0-21 0,-21 0 16,21 21-16,0-21 0,0-1 15,1 1-15,-1-21 0,-21 21 0,0 0 16,21-1-16,-21-20 0,21 21 0,-21 0 16,0 0-16,0-1 15,0 44 16,0-1-31,0 0 0,-21 0 16,21 0-16,-21 0 0,21 1 16,0-1-16,0 21 0,0-21 0,0 0 15,0 1-15,0-1 0,0 0 0,0 0 16,21 0-16,0 0 16,0-21-16,0 0 15,1 0-15,-1 0 0,0 0 16,0 0-16,0 0 0,0 0 0,1-21 15,-1 21-15,0-21 0,42-42 16,-41 41-16,-1-20 16,21 0-16,-21-1 0,0 22 15,1 0-15,-22-21 0,0 21 16,0-1-16,0 1 16,-22 21-1,22 21-15,0 1 16,0-1-16,0 0 0,0 0 15,0 0-15,0 0 0,0 1 16,22-1-16,-22 0 0,21 0 0,21 43 16,-21-22-1,-21-21 1,0 0-16,-21-21 16,0 0-1,0 0-15,0 0 16,-1 0-16,22-21 0,-21 21 0,0-21 15,0 21-15,0-21 0,0 21 16,-1-21-16,1-1 0,0 22 16,0-21-16</inkml:trace>
  <inkml:trace contextRef="#ctx0" brushRef="#br0" timeOffset="14915.9">8488 3260 0,'0'0'0,"21"-21"15,0 21 1,0 0-16,0 0 0,1 0 0,20 0 16,0-22-16,1 22 0,-1 0 15,0 0-15,1 0 0,-1 0 0,0 0 16,1 0-16,-1 0 0,-21 0 0,21 0 15,-20 0-15,-1 0 0,0 0 16,0 0-16</inkml:trace>
  <inkml:trace contextRef="#ctx0" brushRef="#br0" timeOffset="15317.07">11007 3217 0,'0'0'0,"0"-21"0,-22 0 0,1 0 15,0 0-15,0 0 0,0-1 16,-22 1-16,22 0 15,0 21-15,0 0 0,0 0 0,0 0 16,-22 0-16,22 0 0,0 21 16,0 0-16,-22 1 0,22 20 0,0 0 15,0 1-15,-21-1 0,20 0 16,-20 64-16,42-64 0,0 1 16,-21-1-16,21 0 0,0 1 0,0-1 15,0-21-15,21 0 0,0 22 16,43-1-1,-22-21-15,-21 0 0,43-21 0,-22 0 16,0 0-16,1 0 0,41 0 16,1-21-1,-43 0-15,22 0 0,-22 0 0</inkml:trace>
  <inkml:trace contextRef="#ctx0" brushRef="#br0" timeOffset="15724.17">11451 3471 0,'0'0'0,"0"-21"0,0 0 0,0 0 15,0 0-15,0 0 16,-21 21-16,0 0 0,0 21 16,-1 0-16,1 0 15,-21 21-15,21-20 0,0 20 16,21-21-16,-22 0 16,22 22-16,-21-22 0,21 0 0,0 0 15,0 21-15,0-20 0,21 20 16,22-21-1,-22-21-15,0 21 0,0-21 16,0 0-16,1 0 0,-1 0 0,0 0 16,0-21-16,0 21 0,0-21 0,22-21 15,-22 20-15,-21-41 16,21 42-16,-21-22 0,0 1 0,0 21 16,0-21-16,0-1 0,0 22 15,0 0-15,-21 0 0,0 0 0,0-1 16,-22 22-16,-20 0 15,42 22 1,-22-1-16,22 0 0,0 0 0,0 0 0,21 0 16,-21 1-16,21-1 15,0 0-15,0 0 0,0 21 16,21-20-16,0-22 0,0 0 16,21 0-16,-20 21 0</inkml:trace>
  <inkml:trace contextRef="#ctx0" brushRef="#br0" timeOffset="16530.93">12107 3493 0,'0'0'0,"0"-22"0,0 1 0,0-21 16,-21 21 0,0 0-16,0 21 0,0 0 0,-1 0 15,1 0-15,-21 0 0,21 0 0,0 0 16,-1 21-16,1-21 0,-21 21 15,21 0-15,0 0 0,-1 22 0,22-22 16,-21 0-16,21 0 0,0 0 0,0 0 16,0 1-16,0-1 0,0 0 15,0 21-15,21-21 16,1-21-16,-1 22 16,0-22-16,0 0 0,0 0 15,0 0-15,1 0 0,-1 0 0,0-22 16,0 22-16,0-21 0,22 0 15,-22 0-15,0 0 0,0-22 0,21-20 16,-20 21-16,20-64 16,-21 42-16,0 22 0,0-22 15,-21 22-15,0 0 0,22-1 0,-22 1 16,0 21-16,21-21 0,-21 20 0,0 1 16,-21 21 15,-1 21-31,1 1 0,0-1 15,21 0-15,-21 21 0,21 1 16,-21-1-16,21 0 0,-21 1 0,21-1 16,0 0-16,0 1 0,0-1 15,0 0-15,0-21 0,0 22 0,0-22 16,21 0-16,0 0 0,-21 0 16,21 1-16,0-1 0,22-21 15,-22 21-15,21-21 16,-21 0-16,22 0 0,-22 0 0,21 0 15,-21-21-15,0 0 0,22 21 0,-22-22 16,21 1-16,1-21 16,-22 21-16,0 0 0,0-1 15,-21-20-15,0 21 0,0-21 0,0 20 16,0 1-16,0 0 0,0 0 16,0 0-16,-21 21 0,0 0 15,0 0-15,-1 0 0,1 21 0,0 0 16,0 21-16,0-20 0,0 20 15,-1 0-15,22 1 0,0-22 0,-21 21 16,21-21-16,0 22 16,0 20-16,21-42 0,1 0 15,-1 1-15,0-22 0,0 21 0,21-21 16,-20 0-16,41 0 16,22 0-16,-64 0 15,21 0-15,1-21 0,-1-1 0,0 22 16,1-21-16,-22 0 0,21 0 15,-21 0-15,22 0 0,-22-1 0</inkml:trace>
  <inkml:trace contextRef="#ctx0" brushRef="#br0" timeOffset="17540.09">4614 5165 0,'0'0'0,"0"-21"0,0-1 15,0 1-15,0 0 16,0 0-16,0 0 0,21 0 16,1-1-16,-22 1 0,21 0 15,0 21-15,0-21 0,21 0 16,-20 21-16,-1 0 0,21 0 15,-21 0-15,22 21 16,-22 0-16,0 0 0,0 22 16,0-22-16,-21 21 0,21 43 15,-21-1-15,0-41 0,0 20 16,0-20-16,0-1 0,-21 0 16,0 1-16,0-1 0,0-21 0,-22 21 15,22 1-15,-21-22 0,21 0 16,-22 0-16,1 0 0,21 1 0,-21-1 15,-1 0-15,1-21 16,0 0-16,20 0 0,1 0 0,0 0 16,0-21-16,0 0 0,-43-43 15,43 22 1,21-1-16,0 22 0,0-63 16,0 62-16,0 1 0,42-42 15,1 20 1,-1 43-16,-21 0 0,0 0 15,22 0-15,-22 0 0,21 0 16,-21 22-16,1-1 0,-1 0 0,0 0 16,0 0-16,21 43 15,-20-1-15,-22-42 0,0 22 16,21-1-16,0-21 0,-21 0 16,0 1-16,0-1 0,21-21 15,-21 21-15,21-21 0,0 21 16,1-21-1,-1 0 1,0 0 0</inkml:trace>
  <inkml:trace contextRef="#ctx0" brushRef="#br0" timeOffset="17767.97">5673 5630 0,'0'0'0,"0"-21"0,0 0 15,-22 21 17,22-21-32,-21 21 31,21-21-16</inkml:trace>
  <inkml:trace contextRef="#ctx0" brushRef="#br0" timeOffset="18428.18">6900 5101 0,'0'0'0,"0"-21"0,0 0 15,0 0-15,0 0 0,0-1 16,0 1-16,0 0 0,0 0 0,0 0 15,0 0-15,-21 21 16,21 21-16,0 21 16,-21 64-1,0-64-15,21 22 0,0-22 16,0 22-16,0-22 0,0 21 0,0 43 16,0-63-16,0-1 0,-21 0 15,21 1-15,0-22 0,0 0 16,-22 21-16,22-21 0,0 1 15,0-44 17,0 1-32,0 0 0</inkml:trace>
  <inkml:trace contextRef="#ctx0" brushRef="#br0" timeOffset="19364.37">6837 5249 0,'0'0'0,"0"-211"31,0 168-31,21 22 16,0 0-16,0 0 0,0 0 16,1 0-16,-1-1 0,21 22 15,0 0-15,-20 0 0,20 0 16,0 0-16,-21 22 0,22-1 0,-22 0 16,21 0-16,-21 21 0,1-20 0,-1 20 15,-21-21-15,0 21 0,0 22 16,-21-22-16,-1-21 0,-41 22 15,21-22-15,-1 0 16,22 0-16,-21-21 0,-1 21 16,22-21-16,0 0 0,-21 0 0,21 0 15,-1 0-15,1 0 0,0 0 16,0-21-16,0 21 16,42 21 15,0-21-31,0 22 15,0 20-15,1-21 0,-1 0 0,0 0 16,0 22-16,0-22 16,0 0-16,1 0 0,-1 22 0,0-22 15,0 0-15,0 0 0,0-21 0,1 21 16,20-21-16,-21 0 0,0 0 16,43 0-16,-43 0 0,42 0 15,-20-21-15,-1 21 0,0-21 16,-20 0-16,20 0 0,0-22 15,43 1-15,-64 0 0,21-22 16,-20 43-16,-1-21 16,-21-1-16,0 22 0,0 0 15,0 0-15,0 0 0,-21 21 16,-1 0 0,1 21-16,21 0 0,0 0 0,-21 0 15,0 0-15,0 1 0,21-1 16,0 0-16,0 21 0,-21-21 15,21 1-15,0-1 0,0 0 0,0 21 16,0-21-16,21 1 0,0-1 16,0-21-16,21 0 15,1 21-15,-22-21 0,21 0 0,1 0 16,-1 0-16,0-21 0,1 21 0,41-43 16,-20 1-1,-22 21-15,0 0 0,-20 0 0,-1-22 16,0 22-16,-21 0 0,0 0 15,0-22-15,0 22 16,-21 21-16,0 0 16,-1 0-16,1 0 0,0 21 15,0 1-15,0 20 16,21 0-16,0-21 0,0 1 16,0-1-16,0 0 0,21 0 15,0 0-15,-21 0 0,42 1 16,-20-1-16,-22 0 15,0 0-15,-22-21 32,1 0-32,0 0 0,0 0 15,0 0 1,21-21-16,0 0 16,0 0-16,0-1 0,21 1 15,0 0-15,0 0 0</inkml:trace>
  <inkml:trace contextRef="#ctx0" brushRef="#br0" timeOffset="19664.2">8678 5292 0,'0'0'0,"21"0"0,-21 21 32,0 0-32,0 0 15,0 0-15,-21 1 0,21-1 0,-21 21 16,21-21-16,0 22 0,0-1 15,-21 0-15,21 1 0,-21 20 0,0 43 16,21-64-16,0 64 16,-22-42-16,22-22 0,-21 21 15,21-20-15,0 20 0,-21 22 16,21-43-16,0 1 0,-21-1 0,21-21 16,0 21-16,0-20 0,0-1 0,0 0 15,0 0 1,21-21-1,-21-21-15,21 0 0,-21 0 16,0-1-16,0-20 0,0 21 0,21-21 16</inkml:trace>
  <inkml:trace contextRef="#ctx0" brushRef="#br0" timeOffset="19968.18">8657 5588 0,'0'0'0,"-21"-127"31,21 106-31,0 0 0,0 0 0,0-1 16,0 1-16,21 21 16,0-21-16,22 21 0,-22 0 15,42 0-15,22 0 16,-43 0-16,-21 21 16,1 0-16,-1 1 0,-21-1 0,0 42 15,0-42-15,0 1 0,-21 20 16,-22-21-16,22 0 0,0 0 15,-21 1-15,20-1 0,-20 0 0,21-21 16,0 21-16,0-21 0,21 21 16,21-21 15,0 0-31,0-21 0,0 21 0,22-21 16,-22 0-16</inkml:trace>
  <inkml:trace contextRef="#ctx0" brushRef="#br0" timeOffset="21172.35">9398 5376 0,'0'0'0,"-64"0"16,43 22-16,0-22 0,0 21 0,0 0 16,0 0-16,-1 0 0,1 0 15,21 1-15,0-1 0,0 42 16,0-42-16,21 1 15,1-22-15,-22 21 16,21-21-16,42 0 16,-42 0-16,1 0 0,-1 0 15,-21-21-15,0-1 16,0 1-16,0 0 0,0 0 16,0-21-16,0 20 0,0 1 15,0-42-15,0 42 0,0-1 16,0 1-16,0-21 0,21 21 15,0 21-15,21-21 16,-20-1-16,20 22 16,-21 0-16,0 0 0,43 22 15,-43-1-15,21 0 0,-21 0 16,1 0-16,-1 0 0,0 1 0,0 62 16,-21-20-1,0-43-15,0 0 16,0 0-16,-21 0 0,0-21 15,0 0-15,-1 0 0,1 0 16,21-21 15,0 0-31,0 0 0,0 0 0,21 0 16,1-1-16,-1 1 16,0 0-16,21-42 0,-21 41 15,22 1-15,20 0 0,-42 0 16,22 21-16,-22-21 0,0 21 15,0 0-15,0 0 0,1 42 16,-1 22 0,-21-43-16,0 0 0,0 0 15,0 0-15,0 0 0,0 1 16,0-1-16,0 0 0,0 0 0,0 0 16,0 0-1,21-21-15,0 0 16,0 0-16,0 0 0,1 0 0,-1-21 15,0 21-15,21-21 0,-21 0 16,22 21-16,-22-21 0,21 0 16,-21-22-16,22 22 0,-22 0 0,0 0 15,0 0-15,0-1 16,1 1-16,-22-21 0,0 21 0,-22 21 16,1 0-1,0 21-15,0-21 16,0 21-16,21 0 0,0 0 0,0 1 15,0-1-15,0 0 16,0 0-16,0 0 0,0 0 16,0 1-16,21-1 0,0-21 0,-21 21 15,21 0-15,-42-21 47,0 0-47,0 0 16,0-21-16,-1 21 15,1 0 1,42 0 15,1 0-31,-22 21 0,21-21 16,0 0-16,0 0 0,0 0 16,22 0-16,-22 0 0,0 0 15,21 0-15,-21 0 16,1-21-16,-1 21 0,0-21 15,0 21-15,0-21 0,0-22 16,1-20 0,-22 42-16,0-1 0,0 1 0,0 0 15,-22 21 1,1 0-16,0 21 16,0 0-16,21 1 0,0-1 15,-21 0-15,21 0 0,0 0 16,0 22-16,0-22 15,0 21-15,21-42 16,-21 21-16,21-21 0,0 0 16,22 0-16,-22 0 0</inkml:trace>
  <inkml:trace contextRef="#ctx0" brushRef="#br0" timeOffset="22640.75">11409 5419 0,'0'0'0,"-43"0"31,43-21-15,0-1-16,22 22 16,-1-21-16,-21 0 0,42 0 15,-21 0-15,0 0 0,1-1 0,-1-20 16,0 21-16,21-21 0,-21-1 15,1-20-15,-1 20 0,-21-20 0,0 21 16,21-1-16,-21 1 0,0 0 0,0 20 16,0 1-16,0 0 0,-21 0 15,-22 21-15,22 0 0,0 0 16,0 21-16,0 0 0,0 22 0,-1-1 16,-20 43-1,42-22-15,-21 85 16,21-105-16,0-1 0,0 0 15,0 1-15,21-1 0,0 0 0,22 22 16,20-1 0,-42-63-16,0 21 0,1-21 15,-1 0-15,0 0 0,0 0 0,0 0 16,22-21-16,-22 21 0,0-21 0,42-42 16,-20-1-1,-22 43-15,21-21 0,-42-1 16,21 22-16,1 0 0,-22 0 0,21 0 15,-21-1-15,-21 44 32,-1-1-32,1 0 0,0 0 0,21 21 15,0-20-15,0-1 0,0 0 16,0 0-16,0 64 16,0-43-16,21-21 15,0 0-15,1-21 16,-1 0-16,0 0 0,0 0 0,0 0 15,22 0-15,-22 0 0,63-21 16,-20 0 0,-43 0-16,21 0 0,-20 0 15,20-22-15,-21 22 0,0-21 0,43-1 16,-43 22-16,0 0 16,-21 0-16,0 42 31,0 0-31,-21-21 0,21 21 15,-21 1-15,0-1 0,21 0 0,-22 0 16,22 0-16,0 0 0,-21 1 0,21-1 16,-21 0-16,21 0 15,0 0-15,0 0 16,0-42 15,0 0-31,0 0 16,0 0-16,21 0 0,0-1 15,-21-20-15,22 21 0,-1-21 16,0 20-16,-21 1 0,21 0 0,0 0 16,0 0-16,-21 0 0,22 21 0,-1 0 15,0 0 1,-21 21-16,0 0 0,0 0 0,0 0 16,0 0-16,0 1 0,0-1 0,0 0 15,0 0-15,21 0 0,-21 0 16,0 1-16,0-1 15,21-21 1,0 0 0,1 0-1,-1-21-15,0-1 16,0 1-16,0 0 0,0 0 16,1 0-16,-1 0 0,21-22 15,0 22-15,1-21 0,-22 21 16,0 21-16,0 0 15,-21 21 1,0 0-16,0 0 16,0 0-16,0 0 0,0 1 15,0-1-15,0 0 0,0 0 16,21 0-16,-21 0 0,43 1 16,-22-22-1,0 21-15,0-21 0,0 0 0,1 0 16,-1 0-16,42 0 0,-20-21 15,-1 21-15,-21-22 16,0 1-16,0 0 0,22 0 0,-22 0 16,0 0-16,0-1 0,0-20 0,1 21 15,-22-21-15,0 20 0,0 1 16,0 0-16,0 0 16,-22 21-1,22 21-15,-21-21 0,0 21 16,0 22-16,0-22 0,0 0 0,21 21 15,0-21-15,0 1 0,0-1 16,0 0-16,0 21 0,0-21 0,0 1 16,21-1-16,21 0 15,-21 0-15,22-21 16,-22 0-16,0 0 0,0 0 0,0 0 16,0 0-16,22 0 0,-22-21 0,42-21 15,-20 20-15,-22 1 16,0 0-16,0-21 0,22-1 15</inkml:trace>
  <inkml:trace contextRef="#ctx0" brushRef="#br0" timeOffset="22885.11">12890 4551 0,'0'0'0,"-21"0"0,-21 0 0,21 21 16,0-21-1,21 21 1,-22-21 46</inkml:trace>
  <inkml:trace contextRef="#ctx0" brushRef="#br0" timeOffset="23115.98">11409 4932 0,'0'0'0,"-21"21"16,-1-21-16,1 21 0,42-21 15,22 0 1,-22 0-16,0 0 0,21 0 16,1 0-16,-22 0 0,21 0 0,1 0 15,-1 0-15,0 0 0,1 0 0,-1 0 16,0 0-16,22 0 16,-43 0-16,0 0 0,0 0 0</inkml:trace>
  <inkml:trace contextRef="#ctx0" brushRef="#br0" timeOffset="23776.76">14753 5165 0</inkml:trace>
  <inkml:trace contextRef="#ctx0" brushRef="#br0" timeOffset="24232.5">14774 5355 0,'-21'0'0,"42"0"0,-42 21 31,21-42 16,0 0-31,0 0-16,0 0 16,21 0-16,0-1 15,-21 1-15,0 0 0,0 0 16,0 0-1,22 21 1,-22 21 31,0 0-31,0 0-16,0 0 15</inkml:trace>
  <inkml:trace contextRef="#ctx0" brushRef="#br0" timeOffset="25488.21">14795 5461 0,'0'-21'31,"0"0"0,22 21-31,-1-21 0,0-1 16,0 1-16,0 0 0,0 0 15,1 0-15,-1 0 0,0-1 16,0-20-16,21-43 16,-20 43-16,41-43 0,-63 43 15,21-64-15,0 64 16,-21 0-16,0 20 0,0-20 0,0 21 15,0 0-15,-21 21 16,0 0-16,-42 21 16,41 21-16,1-21 0,0 22 15,0 20-15,0-20 0,0 62 16,21-41-16,-22-22 0,22 22 0,0 20 16,0-41-16,0-1 15,0 0-15,0-20 0,22 20 0,-1-21 16,0 0-16,21 0 0,-21 1 0,43-1 15,-43-21-15,64 0 16,-43 0-16,-21 0 16,64-21-16,-43-1 0,1 1 15,-22 0-15,21 0 0,0-21 16,-20 20-16,-1-20 0,0 21 0,0-21 16,0-1-16,-21 22 0,21 0 15,-21 0-15,0 0 0,-21 21 16,0 0-16,0 21 15,0 0-15,-22 0 0,22 0 16,0 0-16,0 1 0,0 41 16,21-42-16,0 22 15,0-22-15,0 0 16,0 0-16,21-21 0,-21 21 16,21-21-16,21 0 0,-20 0 0,-1 0 15,21 0-15,-21 0 0,64-21 16,-64 0-16,21 0 0,1 0 15,-1-1-15,0-20 0,-20 21 0,20-21 16,0 20-16,-21-20 0,1 21 16,20-21-16,-42 20 0,21 1 15,-21 0-15,0 0 0,0 42 16,0 0 0,-21 0-16,21 1 0,0 20 15,0-21-15,0 0 0,0 22 16,0-22-16,0 0 0,0 21 0,0-21 15,0 1-15,0-1 0,0 0 0,0 0 16,21 0-16,0 0 16,-21 1-16,-21-22 31,0 0-31,21-22 0,-21 22 16,-22-21-16,1-21 15,21 42-15,21-21 16,-21 21-16,21 21 31,21-21-15,-21 21-16,21-21 0,0 0 0,0 21 15,1-21-15,20 0 0,-21 0 0,0 0 16,22 0-16,-1 0 0,-21 0 16,64 0-16,-43 0 0,0 0 15,-20-21-15,62 0 0,-63 0 16,22 0-16,-22-1 0,0 1 15,0 0-15,0-42 16,-21 20-16,22 1 0,-22-22 16,0 22-16,0 21 0,0 0 15,0 0-15,-22-1 0,1 22 0,0 0 16,0 22-16,0 20 16,21 0-16,0-21 0,0 22 15,0-22-15,0 21 0,0 1 0,21-22 16,0 21-16,-21-21 0,21 0 15,0 1-15,1 41 0,-22-42 16,0 0-16,0 1 16,-22-22-1,1 0-15,0 0 0,0 0 16,0 0-16,0-22 16,21 1-16,0 0 0,21 0 15,0 0-15</inkml:trace>
  <inkml:trace contextRef="#ctx0" brushRef="#br0" timeOffset="26845.54">17865 4868 0,'0'0'16,"0"-21"-16,0 0 0,0 0 15,0 0-15,0 0 0,0-1 0,42-20 16,-21 21-16,21 21 16,-20-21-16,-1 21 0,0 0 15,0 0-15,0 0 0,0 0 0,1 0 16,-1 21-16,-21 0 0,0 0 16,0 0-16,0 22 0,0-22 0,0 21 15,0 1-15,0-1 0,-21 21 0,-1-20 16,1-1-16,0 0 0,0 1 15,-21-1-15,20 0 0,-62 43 16,41-64 0,1 0-16,21-21 0,-21 22 0,20-22 15,-20 0-15,21 0 0,0 0 0,-22 0 16,22 0-16,0-22 0,21 1 16,0 0-16,0-64 15,0 64-15,0-21 0,21 0 16,-21 20-16,21-20 0,1 21 15,-1-21-15,0 20 0,0 1 0,-21 0 16,21 21-16,-21 21 16,0 22-1,0-22-15,0 0 0,0 21 0,21-21 16,-21 22-16,0-22 0,22 21 16,-1-21-16,21 43 15,-42-43-15,21 0 0,0 0 16,1-21-16,-1 22 0,0-22 0,0 0 15,0 0-15,0 0 0,1 0 0,20 0 16,-21 0-16,0 0 0,64-22 16,21-41-1,-85 42-15,21-22 0,1 22 16,-1-21-16,-21 0 0,43-22 16,-43 43-16,0 0 0,0 0 0,-21-1 15,-21 22 1,0 22-1,0-1-15,-1 0 0,1 0 16,0 0-16,0 0 0,0 64 16,21-64-16,0 0 15,0 22-15,0-22 16,0 0-16,0 0 0,0 0 16,21-21-16,-21 22 0,21-22 0,0 0 15,0 0-15,1 0 16,-1 0-16,0-22 15,-21 1 1,0 0-16,21 0 0,-21 0 16,0 0-16,0-1 0,0 1 15,0 0-15,0 0 16,0 0-16,0-22 16,0 22-16,0 0 0,0-21 15,-21 21-15,0 21 16,0-22-16,-22 1 0,22 21 0,0 0 15,0 0-15,-22-21 0,22 21 16,0 0-16,42 0 31,0 0-15,1 0-16,20 0 0,0 0 0,1 0 0,-1 0 16,0 0-16,1 0 0,-1 0 15,127 0 1,-105 0-1,-43 0-15,0 0 0,0 0 16,-21 21 0,0 0-1,0 1-15,0-1 0,-21 0 16,0 0-16,21 0 0,-21 0 16,21 1-16,0-1 0,0 21 0,0-21 15,0 0-15,0 1 0,0-1 16,21 0-16,0 0 0,0 0 0,0-21 15,22 21-15,-22 1 0,21-22 0,43 21 32,-64-21-32,64 0 0,-64 0 0,0 0 15,0-21-15,0 21 0,1-22 0,-1 1 16,-21 0-16,21 0 0,-21 0 16,0-22-16,0 1 0,0-21 15,-64-43-15,43 85 16,-21-1-16,21 1 0,0 0 15,-22 21-15,22 0 0,0 0 16,-21 0-16,-1 0 16,22 0-16,0 0 0,0 0 0,21 21 15,-21 0-15,-1 1 16,22-1-16,-21 0 16,0-21-16,0 21 0</inkml:trace>
  <inkml:trace contextRef="#ctx0" brushRef="#br0" timeOffset="28157.17">4572 7070 0,'-21'0'0,"21"-21"32,0-1-32,0 1 0,21 21 15,0-21-15,0 0 0,0 21 0,22 0 16,-22-21-16,0 21 0,21 0 16,1 0-16,-1 0 0,-21 0 15,22 21-15,-22 0 0,-21 0 16,0 22-16,0-22 0,0 0 15,0 0-15,0 21 0,-21 22 16,-1-43-16,-20 0 16,21 22-16,-21-22 0,-22 0 15,22 0-15,21 0 0,-1-21 0,-20 0 16,21 0-16,0 0 0,0 0 16,21-21-1,0 0-15,21 0 16,0 21-16,0-21 0,0-1 15,0 22-15,1-21 0,-1 0 0,21 21 16,-21 0-16,22 0 0,-22 0 0,21 0 16,-21 0-16,0 21 0,22 0 15,-22 1-15,0-1 0,0 21 0,-21-21 16,21 85 0,-21-64-16,0 1 0,-21-22 15,0 21-15,-42 1 0,20-22 16,1 0-16,0 0 0,-85 21 15,42-42 1,43 0-16,20 0 0,-20 0 16,21 0-16,0 0 0,0 0 0,-1 0 15,1-21-15,21 0 0,0 0 0,-21 0 16,21 0-16,-21-1 0,21 1 0,0-21 16,0 21-16,0-22 15,0 22-15,0 0 16,21 21-1,0 0-15,0 0 16</inkml:trace>
  <inkml:trace contextRef="#ctx0" brushRef="#br0" timeOffset="28415.62">5292 7408 0,'0'-21'31,"-22"21"-15,1 0-1,21-21 1,-21 21-16</inkml:trace>
  <inkml:trace contextRef="#ctx0" brushRef="#br0" timeOffset="29792.92">6794 7027 0,'0'-21'0,"-21"0"16,21 0-16,0 0 15,-21 21-15,21-21 0,-21 21 0,21 42 47,0-21-47,0 21 16,0-20-16,0 41 0,0-21 0,0 1 15,0 20-15,0-20 0,0 20 16,0-21-16,0 1 0,0-1 0,0 0 16,0-20-16,0 41 15,0-42-15,-21 22 0,21-22 16,0-42 31</inkml:trace>
  <inkml:trace contextRef="#ctx0" brushRef="#br0" timeOffset="30753.37">6752 7176 0,'0'-43'0,"0"86"0,0-107 15,0 22-15,0 21 0,-21-1 0,21 1 16,0 0-16,0 0 0,0-21 0,0 20 16,21-20-16,43-21 15,-43 41-15,21 1 16,-21 21-16,22 0 0,-1 0 0,0 0 16,43 0-1,-43 0-15,22 64 0,-43-43 16,0 0-16,0 43 0,-21-22 15,0 0-15,-42 43 16,-22-22 0,22-41-16,-21 20 0,20-21 0,1 0 15,0-21-15,-1 21 0,-41 1 16,41-22-16,22 0 0,-64 0 16,64 0-1,21-22-15,-21 22 0,21-21 0,0 0 16,0 0-16,21 21 15,0 0 1,1 21-16,-1 21 16,0-20-16,0-1 0,0 21 0,0 0 15,1-20-15,-1 20 0,0 0 16,0 1-16,0-22 0,0 21 0,1-21 16,-1 0-16,0 1 0,21-1 0,-21 0 15,1 0-15,20-21 16,21 21-16,-20-21 0,-22 0 15,21 0-15,-21-21 0,22 21 0,-1-21 16,-21 0-16,22 21 16,-22-21-16,21-1 0,-21-20 0,22 21 0,-22 0 15,0-22-15,0 22 0,43-85 16,-64 43 0,0 21-16,0 20 0,0-20 15,-22 42 1,1 21-1,0 0-15,21 1 0,-21 20 0,0 21 16,21-41-16,0 20 0,-21 21 16,21-41-16,0-1 15,0 21-15,0-21 0,0 0 0,21 1 16,21-1 0,43-21-16,-64 0 15,21 0-15,1 0 0,-1 0 16,0 0-16,1-21 0,-1-1 0,0 1 15,1 0-15,41-21 16,-63-1-16,22 22 0,-22-21 0,0 21 16,-21-22-16,0 22 0,0 0 15,0 0-15,0 0 0,0 0 0,-21 42 16,0 0 0,0 0-16,-1 0 0,22 0 0,-21 1 15,21 20-15,-21-21 0,21 0 0,0 0 16,0 22-16,0-22 0,0 0 15,0 0-15,0 0 0,0 1 0,21 20 32,-21-21-32,0 0 15,-21-21 1,0 0-16,0 0 16,21-21-16,0 0 15,0 0-15,0 0 16,0-1-16,21 1 0</inkml:trace>
  <inkml:trace contextRef="#ctx0" brushRef="#br0" timeOffset="31048.19">8615 7303 0,'0'0'0,"0"-22"16,0 44-1,0-1 1,0 0-16,0 0 0,-21 21 15,21 1-15,0-1 0,0 0 0,-22 1 16,22-1-16,-21 0 0,21 1 0,0 20 16,-21-20-16,21 20 0,0-21 15,0 22-15,0-1 0,0-20 0,-21 20 16,21 1-16,-21-22 0,21 22 0,-21-22 16,-1 85-1,22-106-15,-21 21 0,21-20 16,0-1-16,0 0 0,0-42 31,0 0-31,21-1 0,-21 1 0,0 0 16,22-21-16,-1-1 0</inkml:trace>
  <inkml:trace contextRef="#ctx0" brushRef="#br0" timeOffset="31335.96">8594 7535 0,'0'0'16,"0"-42"-16,0 0 0,0 21 0,0-22 15,21 1-15,21 0 16,-21 20-16,0 22 16,1 0-16,-1 0 0,0 0 15,0 0-15,0 0 0,0 22 16,1-1-16,-1 0 0,0 0 0,-21 0 16,0 22-16,0-22 0,0 21 15,0-21-15,0 0 0,-21 43 16,-64-22-16,64-21 15,0 1-15,-22-22 0,22 0 16,21 21-16,-21-21 0,42 0 31,0-21-15,1 21-16,-1-22 0,0 1 0,21 0 16</inkml:trace>
  <inkml:trace contextRef="#ctx0" brushRef="#br0" timeOffset="32557.17">9313 7281 0,'-21'22'31,"0"-1"-31,0 0 0,0 0 16,-43 64 0,43-22-16,21-42 15,0 1-15,0-1 0,0 0 16,0 0-16,42-21 15,1 0-15,-22 0 16,0 0-16,0 0 0,0 0 16,0-21-16,-21 0 0,22 21 15,-22-21-15,0-1 0,0 1 0,0-42 16,0 20 0,0 1-16,-22 21 0,22 0 15,0-22-15,0 22 0,0 0 0,0 0 0,0 0 16,0 0-16,22 21 15,-1 0-15,0 0 0,0 0 0,0 0 16,0 0-16,22 0 0,-22 21 0,21 21 16,-21-21-1,1 0-15,-1 22 0,0-22 0,0 0 16,-21 21-16,21 1 16,-21-1-16,0 0 0,0-20 0,0-1 15,0 0-15,0 0 16,-21-21-16,0 0 31,21-21-31,0 0 16,0 0-16,0-1 15,0 1-15,0-21 0,21 21 0,-21 0 16,42-64-16,-20 64 16,-1-22-16,0 22 0,21 0 0,1-21 15,-22 21-15,0 21 0,21 0 16,-21 0-16,1 0 0,-1 21 15,-21 0-15,21 0 0,-21 21 16,0-20-16,0-1 0,0 21 0,0-21 16,0 22-16,0-22 0,0 0 0,0 0 15,0 21 1,21 1-16,0-22 0,0-21 16,22 0-16,-22 0 15,0 0-15,0 0 0,22 0 16,-22 0-16,0 0 0,21-21 0,-21 21 15,1-21-15,20-1 0,-21 1 0,0-21 16,0 21-16,22-43 16,-22 22-16,0 21 0,-21-22 15,0 22-15,0 0 0,0 0 0,0-21 16,-21 42 0,0 0-16,0 21 0,-1 0 0,22 0 15,0 0-15,-21 0 0,21 1 0,0 62 16,0-63-16,0 1 15,0-1-15,21 21 16,-21-21-16,0 0 0,22-21 16,-1 43-16,-42-43 47,-1 0-47,1 0 15,0 0-15,21-21 16,-21 21-16,42 21 47,0-21-47,0 0 15,1 0-15,-1 0 0,0 0 16,0 0-16,0 0 0,22 0 0,-22 0 16,21 0-16,0 0 0,-20-21 0,20 21 15,0-22-15,-21 22 0,22-21 16,-1-21-16,-21 21 0,43-22 15,-43 22-15,-21-21 0,21 0 16,-21 20-16,0 1 16,0 0-16,0 0 0,-21 21 15,0 0-15,0 21 0,-1 0 16,1 0-16,0 22 16,0 41-16,21-62 15,0 20-15,0 0 0,0-21 16,0 1-16,0-1 0,42 0 15,1-21 1,-22 0-16,0 0 0,0 0 16,0 0-16,0 0 0,22-42 15</inkml:trace>
  <inkml:trace contextRef="#ctx0" brushRef="#br0" timeOffset="34354.9">11684 7345 0,'0'0'16,"0"21"0,0-42-1,0 0-15,0 0 16,0-1-16,0 1 0,0 0 16,21-21-16,-21 21 0,0-22 0,21 1 15,0 0-15,1 20 0,-1-83 16,0 62-16,-21 1 0,21-22 15,0 22-15,0 0 0,-21-1 0,22-41 16,-1 63 0,-21 42-1,0 0-15,0 0 0,0 21 0,0 1 16,0-1-16,-21 0 0,-1 22 0,22-22 16,-21 22-16,21-22 0,0 22 15,-21-22-15,21 0 0,0 22 0,-21-22 16,21 0-16,0 43 15,21-43 1,0-20-16,0-1 0,22-21 16,-22 0-16,21 0 0,22 0 0,-43-21 15,21-1-15,1 1 0,-22 0 16,21-21-16,-21 21 0,22-22 16,-22 1-16,0 0 0,0-1 0,0-20 15,-21 20-15,21 22 0,-21 0 16,0 0-16,0 0 0,-21 21 31,0 21-31,21 0 0,-21 0 0,0 0 16,0 22-16,21-22 0,-22 21 15,1-21-15,21 22 0,0-22 0,0 21 16,0-21-16,0 22 16,21-1-16,1-21 0,-1-21 15,21 0-15,0 0 16,-20 0-16,41 0 0,-42 0 15,0-21-15,22 21 0,-22-21 16,0 0-16,0-22 16,0 1-16,1 21 0,-22-21 0,21 20 15,-21-20-15,0 21 0,0 0 0,0 0 16,0 42 0,0 21-1,0-21-15,-21 0 0,21 1 16,0 20-16,-22-21 0,22 0 0,-21 0 15,0 22-15,21-1 16,0-21-16,0-42 47,0 0-47,21 21 0,0-21 16,-21 0-16,22-1 0,-1-20 15,-21 21-15,21 0 0,0-22 0,0 22 16,-21 0-16,21 0 0,1 0 15,-1 21 1,0 0-16,-21 21 16,0 0-16,0 0 0,0 22 15,0-22-15,0 0 16,0 0-16,21 0 0,-21 0 16,21 1-16,-21-1 0,21-21 15,1 21-15,-1-21 0,0 0 16,0 0-16,0 0 0,22 0 15,-22 0-15,0-21 0,21 0 16,-21 21-16,1-22 0,-1 1 16,-21 0-16,21-21 0,21-1 15,-42 22-15,21-21 16,1 21-16,-22 0 0,21-1 0,0 1 16,-21 0-16,21 21 15,-21 21 1,0 0-16,0 22 0,-21-22 15,21 21-15,-21-21 0,21 22 16,-21-22-16,-1 0 0,22 64 16,0-43-1,0-21-15,22-21 0,-1 0 16,0 0-16,0 21 0,43-21 16,-43 0-16,21 0 0,0-21 0,-20 21 15,20-21-15,-21 21 0,21-21 16,-20 0-16,20-22 0,-21 22 0,21 0 15,-20-21-15,-1 21 0,0-22 16,0-41-16,-21 20 16,0 43-16,0 0 15,-21 21-15,0 0 16,0 21-16,-1-21 0,1 21 0,0 0 16,0 43-1,0-22-15,21 22 0,0-43 0,0 0 16,0 21-16,0-21 0,0 1 0,0-1 15,0 0-15,21-21 0,0 21 16,21-21-16,-20 0 16,-1 0-16,0 0 0,21 0 15,-21 0-15,22-21 0,-22 0 16,0 0-16,0-1 0,0 1 0,1 0 16,20-42-16,-42-1 15</inkml:trace>
  <inkml:trace contextRef="#ctx0" brushRef="#br0" timeOffset="34560.99">13208 6625 0,'0'0'0,"-21"0"0,-22 0 0,22 0 15,0 21-15,0-21 16,42 0 15,-42 0 0</inkml:trace>
  <inkml:trace contextRef="#ctx0" brushRef="#br0" timeOffset="34745.76">11959 6858 0,'-42'64'16,"84"-128"-16,-84 149 0,63-85 15,0 0-15,21 0 0,-20 0 16,20 0-16,0 0 0,1 0 16,-1 0-16,0 0 0,1-21 0,-1 21 15,0 0-15,-21-22 0,64 1 16</inkml:trace>
  <inkml:trace contextRef="#ctx0" brushRef="#br0" timeOffset="37536.5">15113 6689 0,'0'0'0,"0"-21"0,0-1 0,0-20 16,0 21-16,0-21 0,0-1 15,0 22-15,-21-64 16,0 64-16,-1 0 0,1 0 16,0 21-16,0 0 0,0 0 0,0 0 15,-22 0-15,22 21 0,-64 85 16,64-43-1,0-20-15,0 20 0,0 1 0,0-1 16,-1 1-16,22-1 0,0 1 0,0-22 16,0 22-16,0-1 0,0-21 15,0 64-15,0-63 0,22-1 16,-1-21-16,0 0 0,21 0 0,-21 1 16,22-1-16,20-21 15,43 0-15,-64 0 16,43-21-16,-43-1 0,-20 1 15,62-42 1,-63 42-16,1-22 0,-1 1 0,0 21 16,-21-22-16,0 22 0,0-42 15,0 42-15,0-1 0,-21 44 32,0-22-32,-1 21 0,22 0 15,-21 0-15,21 21 0,0-20 0,0-1 16,0 21-16,-21-21 0,21 0 15,0 22-15,21 20 16,0-42-16,1-21 0,-1 0 16,0 0-16,0 0 0,0 0 15,64 0 1,-22-21-16,-20 0 0,-22 0 16,0 0-16,0-22 15,0 22-15,1 0 0,-1-21 0,0-1 0,-21 22 16,0-21-16,0-22 15,0 22-15,0 21 0,-42-21 16,20 20-16,1 1 0,-21 21 0,0 0 16,-1 0-16,1 0 0,-64 43 15,43-1 1,41 0-16,1-21 0,0 43 16,21-22-16,0 1 0,0-22 0,0 21 15,21-21-15,0 22 0,64-1 16,-21 0-1,-22-42-15,-21 0 0,21 0 16,43 0-16,-43 0 0,-20-21 0,20 0 16,0 21-16,1-21 15,20-43-15,-42 43 0,0 0 16,22-43-16,-22 43 0,0 0 16,0-21-16,-21 21 15,0 42 1,0 0-1,0 0-15,0 0 0,0 0 0,-21 1 16,21-1-16,-21 0 0,21 0 16,0 0-16,0 0 0,0 1 15,0-1-15,21-21 47,0-21-47,-21-1 0,21 1 16,1 0-16,-1 0 0,-21 0 0,21 0 15,0-1-15,0-20 0,-21 21 16,21 0-16,1 0 0,-22-1 16,0 44-1,0-1-15,0 0 16,0 0-16,0 0 0,0 0 0,0 1 16,21 20-16,-21 0 15,21 1-15,0-22 16,0-21-16,0 0 0,1 21 15,-1-21-15,21 0 0,-21 0 0,22 0 16,-22 0-16,21 0 0,-21 0 0,22-21 16,-1-22-1,-21 43-15,21-42 0,-42 21 0,22 0 16,-1-22-16,0 22 0,-21-21 0,0 0 16,21-1-16,-21 1 0,21 0 0,-21-1 15,0 1-15,0-22 0,21 22 0,-21-21 16,22 20-16,-22 1 0,0 21 0,0 0 15,0-1-15,0 44 16,0-1-16,0 0 16,-22 21-16,1 43 0,0 0 15,21-43-15,-21 0 16,21 1-16,0-1 0,-21 0 0,21-21 16,0 22-16,0 63 15,0-85-15,21 21 0,0-21 16,0 0-16,0 1 0,1-22 0,-1 21 15,0-21-15,0 0 0,21 0 16,-20 0-16,20 0 0,-21 0 16,21-21-16,-20 21 0,20-22 0,0 1 0,-21 0 15,1 0-15,20 0 0,-21 0 16,0-22-16,-21 22 0,0 0 0,0-43 16,0 22-1,0 21-15,-21 0 0,0 21 16,0 0-16,0 0 0,-22 0 0,22 0 15,0 21-15,0 0 0,0-21 16,-22 42-16,22-20 0,21-1 0,-21 0 16,21 21-16,-21-21 0,21 1 0,0 20 15,0-21-15,0 0 0,0 0 16,0 1-16,21-1 0,0-21 16,0 0-16,0 0 0,1 0 15,-1 0-15,0-21 0,0 21 16,0-22-16,0 1 0,1 0 15,-1 0-15,0-21 0,0-1 16,0 22-16,-21 0 0,0-21 16,0 20-16,0 1 0,0 0 0,0 0 15,0 42 1,-21 0-16,21 0 16,-21 1-16,21 41 15,-21-21-15,21 1 16,0-22-16,0 0 0,0 0 0,0 0 15,0 1-15,21-1 16,0-21-16,0 0 0,0 0 16,1 0-16,41 0 0,1 0 15,-43 0-15,21-21 0,-21-1 16,0 1-16,1 0 0,20 0 16,-21 0-16,-21 0 0,21-22 0,0 22 15,-21 0-15,22 0 0,-22 0 0,0-1 16,0 44 15,-22-1-31,22 0 0,0 0 16,0 0-16,-21 0 0,21 1 0,0-1 15,0 0-15,0 0 0,0 0 16,0 0-16,43 1 16,-22-22-16,0 0 0,0 0 15,0 0-15,0 0 0,1 0 0,-1 0 16,0 0-16,0 0 0,0-22 0,0 22 15,1-21-15,-22 0 0,21 0 16,21-43-16,-42 1 16,0 42-16,0 0 0,0-1 15,0 44 1,0-1 0,0 0-16,-21 0 0,21 0 0,0 0 15,-21 1-15,21-1 0,-21 0 16,21 0-16,0 0 0,0 0 15,0 1-15,0-1 0,0-42 47,0-1-31,0 1-16,0 0 0,0 0 0,21 0 16,0 0-16,-21-1 0,21 1 15,0 0-15,0 0 0,1 0 0,-22 0 16,21-1-16,0 22 0,0 22 31,-21-1-31,0 0 16,0 0-16,0 21 0,0-20 0,0-1 15,0 0-15,0 21 0,0-21 0,0 1 16,0-1-16,0 0 0,0 0 16,21-21-16,-21 21 0,21-21 0,1 0 15,-1 21-15,0-21 0,0 0 0,0 0 16,0 0-16,1 0 0,-1 0 15,21-21-15,-21 0 0,0 21 0,22-21 16,-22 0-16,0 0 0,21-43 16,1 1-1,-22 20-15,0 22 0,0-21 0,0-1 16,-21 22-16,0 0 0,0 0 0,0 0 16,0 0-16,-21 21 15,21 21-15,-21 0 16,0 0-16,21 0 0,-21 0 0,21 1 15,0-1-15,0 0 0,0 21 16,0-21-16,0 1 0,0-1 0,21 0 16,-21 0-16,21 0 0,0 0 15,-21 1-15,0-1 16,0 0 0,-21-21-16,0 0 15,0 0-15,0 0 31,21-21-31,-22 0 16,22-1-16,0 1 0</inkml:trace>
  <inkml:trace contextRef="#ctx0" brushRef="#br0" timeOffset="37748.6">18288 6731 0,'-21'0'16,"42"0"-16,-85 0 0,43 0 0,0 0 0,0 0 15,0 0-15,0 0 0,-1 0 63,1 0-63</inkml:trace>
  <inkml:trace contextRef="#ctx0" brushRef="#br0" timeOffset="37952.64">16785 6922 0,'0'0'0,"-21"0"0,0 21 16,42-21 15,0 0-31,0 0 16,0 0-16,1 0 0,20 0 0,0 0 15,-21 0-15,22-21 0,-22 21 16,21-22-16</inkml:trace>
  <inkml:trace contextRef="#ctx0" brushRef="#br0" timeOffset="39937.32">19452 6879 0,'21'-21'16,"0"21"-1,1-21-15,-1 0 0,0 21 16,0-21-16,0-1 0,43-20 16,-1-43-1,-42 64-15,1 0 0,-22 0 0,0-21 16,0 20-16,-22 1 16,1 0-16,-21 21 0,21 0 15,-22 0-15,1 0 0,0 21 0,21 0 16,-43 22-16,22 20 15,42-20-15,0-22 16,0 21-16,0-21 0,21 22 0,-21-22 16,21 21-16,21-21 0,-20 22 0,-1-22 15,0 21-15,0-21 16,64 85-16,-64-64 0,0 1 16,-21 20-16,0-42 0,0 1 15,0-1-15,0 0 0,0 0 16,-63 0-1,-43 0-15,63-21 16,22 0-16,-21 0 0,0-21 16,-1 0-16,1 21 0,21-21 0,-22 0 15,22 0-15,-21-43 16,42 43-16,0 0 0,0-22 16,0 22-16,0-21 0,0 21 0,0-43 15,21 64 1,0 0-16,-21 21 15,0 1-15,0-1 0,21 0 0,-21 0 16,22 21-16,-22-20 0,21-1 0,0 21 16,0-21-16,43 64 15,-43-64-15,0 0 16,21 0-16,-21-21 0,22 0 0,-1 22 16,0-22-16,-20 0 0,20 0 15,43 0-15,-43-22 0,-21 1 16,21 0-16,22-21 0,-43-1 15,21 22-15,-20-21 0,-1 0 16,0-22-16,21 22 0,-21-1 0,1-20 16,-1 21-16,0-85 15,0 63-15,0 1 0,-21 20 0,21-63 16,-21 22 0,0 41-16,0 22 0,22 0 15,-22 42 1,-22 22-16,1-22 0,21 21 15,-21 0-15,0 22 0,21-22 16,-21 1-16,0 20 0,-1 85 16,1-105-16,21-1 15,-21 0-15,21 1 0,0-1 0,0 0 16,0-21-16,0 22 0,0-22 0,0 0 16,21 0-16,0 22 15,1-22-15,-1-21 0,0 21 16,0-21-16,0 0 0,0 0 15,1 0-15,-1 0 0,21 0 16,22-21 0,-43 0-16,0-1 0,21-20 15,-21 21-15,1 0 0,-22 0 0,0-22 16,21 22-16,-21 0 0,21 0 0,-21 0 16,-21 42-1,0 0-15,21 0 16,-22 21-16,22-20 0,0-1 15,-21 0-15,21 21 0,0-21 16,-21 1-16,21-1 0,0 21 16,21-42-1,0 0-15,1 0 16,-1 0-16,0 0 0,0 0 0,21-21 16,1 0-16,-22 0 15,0 21-15,0-22 0,0 1 0,22 0 16,-22-21-16,21 21 15,-21-22-15,1 43 16,-22 21 0,0 1-1,0-1-15,0 0 16,0 0-16,0 0 16,0 0-16,21-21 31,0 0-31,0 0 15,0 0-15,0 0 16,1-21-16,-1 21 0,42-42 16,-42 21-16,1 21 15,-1-21-15,0 21 16,-21 21 0,0 0-16,0 0 15,0 0-15,0 0 0,0 1 16,0 20-16,21-21 15,0-21-15,0 21 16,1-21-16,-1 0 16,0 0-16,0 0 0,21 0 0,-20 0 15,-1 0-15,0 0 0,0-21 0,21 0 16,1-21 0,-22 20-16,0 1 0,0-63 15,-21 62-15,21-20 0,-21 0 0,0 21 16,0-22-16,0 22 0,0 0 15,-21-21-15,-21 20 16,0 22-16,20 0 0,1 0 16,-21 22-16,21-22 0,0 21 15,-22 0-15,22 21 0,0-21 0,21 1 16,0 20-16,-21 21 16,21-20-16,0 20 0,0-20 15,21 20-15,0-42 0,0 22 16,0-22-16,1 21 0,-22-21 15,21 22-15,0-22 0,0 42 16,-21 43 0,0-64-16,0 1 0,-21 20 15,0-20-15,0-1 0,21-21 16,-22 21-16,1-20 0,-21-1 0,-22 42 16,1-42-1,42-21-15,0 0 0,-22 0 16,22 0-16,0 0 15,21-21 1,0 0-16,0 0 0,0-43 16,0 43-16,0-21 15,0 0-15</inkml:trace>
  <inkml:trace contextRef="#ctx0" brushRef="#br0" timeOffset="40172.18">21103 6625 0,'0'0'0,"-21"-21"0,21 0 0,-21 0 32,21 42 14,0 0-46,-21 0 16,-1-21-16,1 0 0,0 0 16,0 0-16</inkml:trace>
  <inkml:trace contextRef="#ctx0" brushRef="#br0" timeOffset="40404.05">20002 6900 0,'0'22'0,"0"-44"0,0 65 16,22-43 15,-1 21-31,0-21 0,21 0 16,-21 0-16,22 0 0,-22 0 0,0 0 15,21 0-15,-20 0 0,20 0 16,-21 0-16,0 0 0,0 0 0</inkml:trace>
  <inkml:trace contextRef="#ctx0" brushRef="#br0" timeOffset="41771.9">4381 9017 0,'0'-21'0,"0"0"0,0 0 15,0-1-15,0 1 16,0 42 15,0 22-31,0-22 0,0 21 16,-21 1-16,21-1 0,-21-21 15,21 21-15,0 1 0,-21-1 0,21 0 0,-21 1 16,0 41 0,-1-62-16,1-1 0,21 0 15,-21-21-15,21 21 0,-21-21 16,21-21 15,0 0-15,21 21-1,0-21-15,0 21 0,1 0 16,-1-22-16,21 22 0,-21-21 0,0 21 16,22 0-16,-22 0 15,0-21-15,21 21 0,-20 0 0,20-21 16,-21 0-16,21 21 0,1-21 15,20-22 1,-63 22-16,21 0 0,-21 0 0,0 0 16,0-1-16,0 1 0,-21 0 15,0 0 1,0 21-16,0 0 16,0 0-16,-1 21 15,22 0-15,-21 0 0,21 1 0,-21 41 16,0 1-1,21-43-15,0 21 0,-21 22 16,21-43-16,-21 21 0,21-21 16,0 0-16,0 22 0,0-22 15,-22 0-15,22 21 0,0 1 16,0-22-16,0-42 62,0 0-62,0-1 0</inkml:trace>
  <inkml:trace contextRef="#ctx0" brushRef="#br0" timeOffset="42096.09">5101 9483 0,'-42'42'31,"42"-63"1,21 21-32,-21-21 0,21 21 15,-21-21-15,0-1 0,0 1 16,0 0-1,0 42 32,0 0-47,0 1 16,0-1-16,0 0 16,-21 0-16</inkml:trace>
  <inkml:trace contextRef="#ctx0" brushRef="#br0" timeOffset="44911.1">6477 8911 0,'0'0'0,"-21"-21"0,0 21 16,-1 0-16,1-21 15,42 21 16,1 0-15,-1 0-16,21 0 0,22 0 16,-22 0-16,21 0 0,1 0 0,-1 21 15,1-21-15,-1 0 0,1 0 16,105 21 0,-126-21-16,-1 0 0,0 0 0,1 0 15,-22 21-15,0-21 0,0 0 0,-42 0 31,0 0-31,0 0 16,-22 0-16</inkml:trace>
  <inkml:trace contextRef="#ctx0" brushRef="#br0" timeOffset="45304.87">6921 8954 0,'0'0'0,"0"21"47,0 0-31,0 0-16,0 0 0,0 0 0,0 1 15,22 20-15,-22-21 0,0 0 16,21 22-16,-21-22 0,0 21 0,0-21 16,0 0-16,0 22 0,0-22 0,0 0 15,0 0-15,0 64 16,-21-85-16,-1 42 15,1-21-15,-21-21 0,21 22 16,0-22-16,-1 21 0,1-21 16,-21 0-16,21 0 0,0 0 0,-1 0 15,-41-43-15,42 43 0,0-21 16,-22-21-16,22 21 16,0 21-16,0-21 0,21-1 0,0 1 15,-21 21-15,21-21 0,-22 0 16,22 0-1,22 21-15,-1 0 16,0-21-16,21 21 0,-21 0 16,22-22-16,-1 22 0</inkml:trace>
  <inkml:trace contextRef="#ctx0" brushRef="#br0" timeOffset="45760.83">8043 8932 0,'0'-21'15,"-148"42"1,106-21 0,-1 22-16,1-1 0,0 0 0,-1 0 15,1 0-15,0 0 0,21 1 16,-22-22-16,22 21 0,0 0 0,21 0 15,0 0-15,0 0 16,21 1 0,0-1-16,0-21 0,43 21 15,-43-21-15,21 0 0,1 21 0,-1-21 16,-21 21-16,22-21 0,-1 0 0,0 21 16,1 22-1,-43-22-15,0 0 16,-22-21-16,1 21 0,0-21 0,-106 43 15,42-43 1,22 21-16,21-21 0,-1 0 16,1 0-16,21 0 0,-22 0 15,-20 0-15,42 0 16,42-21 15,0 21-15,0-22-16,22 22 0,-22-21 0,21 21 15</inkml:trace>
  <inkml:trace contextRef="#ctx0" brushRef="#br0" timeOffset="46193.58">8509 8954 0,'-42'0'15,"20"21"-15,1 0 0,-21 21 16,21-21-16,0 22 16,-1-22-16,1 21 0,0-21 0,0 22 15,0-1-15,21 0 0,0 1 16,0-22-16,0 0 0,0 0 16,21-21-16,0 21 0,21-21 15,-20 0-15,-1 0 16,21 0-16,64 0 0,-64 0 15,1-21-15,-22 0 0,21 21 16,0-21-16,-20 0 0,20-43 16,-21 43-16,-21-42 15,0 20-15,0 1 0,-21-22 0,0 22 16,0 0-16,-22 21 0,22-1 16,-21 1-16,21 0 0,-43 21 15,43 0-15,-43 0 16,22 21-16,21 0 0,-21 22 15,42-22-15,0 0 0,0 43 16,0-43-16,21 0 16,0 0-16,0-21 0,0 21 15,22-21-15,-1 0 0,0 0 0</inkml:trace>
  <inkml:trace contextRef="#ctx0" brushRef="#br0" timeOffset="46784.43">9250 8954 0,'0'0'16,"0"-22"-16,0 44 16,0-1-16,-21 0 15,-1 21-15,22-21 0,-42 64 16,21-43-16,0 22 16,0-22-16,21 22 15,0-22-15,-22-21 0,22 0 0,0 22 16,0-22-16,0 0 0,0 0 15,0-42 17,0 0-32,0 0 15,0 0-15,0-1 0,0-20 16,22 0-16,-22 21 16,0-22-16,0 1 0,21 0 0,-21-1 0,21 1 15,21-64 1,-21 64-16,1 21 15,-1-1-15,21 22 0,-21 22 16,0 20-16,1-21 16,-1 21-16,0 64 15,21 0 1,-42-64-16,0-20 0,21 20 0,1-21 16,-1 0-16,-21 0 0,0 1 15,21-1-15,-21 0 0,21-21 16,0 0-16,0 0 15,-21-21-15,22 0 16,-22-1-16,0 1 0,0 0 16,0 0-16,21-21 0,-21 20 0,0-20 15,21 0-15,-21-1 0,0-20 0,21 21 16,-21-1-16,21 1 0,0 0 16,-21-22-16,0 43 0,0 0 15,22 21-15,-22 21 31,0 0-31,0 0 16</inkml:trace>
  <inkml:trace contextRef="#ctx0" brushRef="#br0" timeOffset="47237.17">10943 9017 0,'0'0'15,"-21"0"-15,0 0 0,0 0 16,21 21 0,-22 22-16,22-22 0,0 21 0,0 0 15,0 1-15,0-1 0,0 0 0,0 64 16,0 21-1,0-63-15,0-22 0,0 64 16,0-64-16,0 22 0,0-22 0,0-21 16,0 22-16,0-22 0,0 21 15,0-21-15,0 0 0,-21 1 0,21-1 16,-21-21 0,21-21-1</inkml:trace>
  <inkml:trace contextRef="#ctx0" brushRef="#br0" timeOffset="47559.99">10710 9483 0,'0'0'0,"-21"-43"15,0-20-15,21-1 0,0 22 16,0-21-16,0 20 0,0-20 0,0-22 16,0 43-16,63-22 15,-41 43-15,20 0 0,0 0 16,1 0-16,-1 21 0,0 0 0,64 0 15,-42 21-15,-22 0 0,0 0 16,-21 21-16,22-20 0,-22 20 16,-21 0-16,0 1 0,0-22 0,0 21 15,-42 22-15,-64 20 16,42-41-16,22-22 0,0-21 16,-1 21-16,1 0 15,0-21-15,20 0 0,1 21 0,42-21 31,1 0-15,-1-21-16,21 21 0,-21-21 16,22 0-16,-22 0 0,21-1 0</inkml:trace>
  <inkml:trace contextRef="#ctx0" brushRef="#br0" timeOffset="48024.47">11938 8932 0,'0'0'0,"21"0"0,-21-21 16,-21 21-16,0 0 16,0 0-16,-1 0 0,1 0 0,0 0 15,-21 21-15,21 1 0,-1-22 16,-20 42-16,21-21 0,0 0 0,0 0 16,-22 22-16,22-22 0,0 21 0,21-21 15,-21 22-15,21-1 16,0-21-16,0 0 0,0 1 0,0-1 15,0 0-15,21-21 0,0 0 0,0 21 16,0-21-16,1 0 0,-1 0 0,0 0 16,0 0-16,21-21 15,-20 0-15,20 0 16,-21-1-16,0 1 0,0-21 16,-21 0-16,22 20 0,-22-20 0,0 0 15,0 21-15,0-22 0,0 1 16,0 21-16,0 0 15,0 42-15,0 0 16,0 0-16,0 21 0,0-20 16,0-1-16,0 63 15,0-41-15,0-22 0,21 21 16,0-21-16,0 1 16,0-1-16,0-21 15,1 0-15,-1 0 16,0 0-16,0 0 0,0 0 15,0-21-15,-21-1 0,22 22 0,-22-21 16</inkml:trace>
  <inkml:trace contextRef="#ctx0" brushRef="#br0" timeOffset="48272.33">12319 8721 0,'21'-43'0,"-42"86"0,42-107 0,0 43 15,-21 0-15,21 21 0,-21 21 16,0 21-1,0-20-15,0 20 0,0 0 0,0 1 16,0-1-16,0 0 0,-21 43 16,0-43-16,21 1 0,-21-1 15,21-21-15,0 21 0,0-20 16,0-1-16,0 21 0,0 0 16,21-42 15,-21-21-16,21 0-15,0 21 0,-21-21 0</inkml:trace>
  <inkml:trace contextRef="#ctx0" brushRef="#br0" timeOffset="48728.07">12679 8615 0,'0'-21'15,"0"42"-15,21-42 0,-21 42 16,0 0-16,0 0 0,0 0 0,0 22 15,0-1-15,0 0 0,-21 1 16,21 41-16,0-62 0,0 62 16,0-63-16,0 22 0,0-22 15,0 0-15,0 0 0,0 22 16,0-22-16,0 0 0,-21-21 16,-1 0-1,22-21 16,0 0-31,0-1 0,0-20 16,22-21 0,-1 41-16,0-20 0,0 0 0,21 21 15,-20-22-15,-1 22 0,21-21 0,0 21 16,-20 21-16,20-22 0,43 22 16,-1 43-1,-63-22-15,1 21 0,-22 22 16,0-43-16,0 21 0,0-21 15,0 22-15,0-22 0,0 0 0,0 0 16,-22 0-16,1 1 0,21-1 16,-21-21-16,0 0 0,21 21 15,-21-21 1,0 0-16,-1 0 16,1-21-16,0 0 0,0-1 15</inkml:trace>
  <inkml:trace contextRef="#ctx0" brushRef="#br0" timeOffset="48931.95">12298 8805 0,'0'0'0,"21"0"31,0 0-31,0 0 0,0 0 16,1 0-16,-1 0 0,42 0 15,-20 0-15,-22 0 0,42 0 16,-42 0-16,22 0 0,-22-21 16,0 21-16,0 0 0,0-21 0,1 21 15</inkml:trace>
  <inkml:trace contextRef="#ctx0" brushRef="#br0" timeOffset="50364.01">13843 9165 0,'0'0'0,"21"0"31,0-21-31,0 21 0,1-21 16,-1 0-16,0 0 0,21 21 15,-21-22-15,1 1 0,-1 0 0,0 0 16,0 0-16,21-22 15,-20 1-15,-1 21 0,-21-21 0,0 20 16,0-83-16,0 83 16,0 1-16,0 0 0,-21 0 0,21 0 15,-22 0-15,1 21 16,0 0-16,0 0 0,0 0 16,21 21-16,-21 0 0,21 21 0,-22 22 15,22-22-15,0 22 0,0-1 0,0 22 16,0-22-16,0 1 0,0 147 15,0-62 1,0-86-16,0 1 0,0-1 0,0 1 16,0-1-16,0-21 0,0 22 15,0-1-15,-21-20 0,21-1 0,0 0 16,-21 22-16,21-22 0,0 1 0,0-1 16,0 0-16,0 22 15,0-1-15,0-42 0,0 1 16,21-22-16,0 0 15,1 0-15,-1 0 0,0 0 0,21-22 16,-21 1-16,85-63 16,-63 41-16,20-41 15,-42 41-15,22 1 0,-22-22 0,-21 1 16,0 21-16,0-22 0,0-63 16,0 64-16,-64-107 15,22 128-15,21 0 0,-22 20 16,1-20-16,0 21 0,21 0 15,-22 21-15,1 0 0,21-21 0,-22 21 16,65 0 31,-1 0-47,0 0 0,21-22 16,-21 22-16,1-21 15,83 0-15,-62 0 0,-22 0 16,42 0-16,-41-1 0,20 1 15,-21 0-15,0 0 0,0 0 16,1 0-16,-22-1 0,0 1 0,21 21 16,-21-21-16,0 42 31,0 0-31,0 1 16,0-1-16,0 0 0,0 0 0,0 0 15,0 22-15,0-22 0,0 21 16,0-21-16,21 0 0,-21 1 15,21-22-15,0 21 0,0-21 0,1 0 16,-1 21-16,0-21 0,21 0 16,1 0-16,-22 0 15,21-42-15,0 42 0,22-64 16,-43 43 0,-21-21-16,21 20 0,-21-20 0,21 21 0,-21 0 15,0-43 1,0 43-16,0 42 31,0 0-31,0 22 16,0-22-16,0 0 0,0 0 0,0 0 15,0 1-15,-21 20 0,0-21 16,21 0-16,0 0 0,0 1 16,-21-22-16,21 21 15,-21-21-15,21-21 31,0-1-15,0 1-16,0 0 0,0 0 16,0 0-16,21 0 0,0-1 0,21-41 15,1 42-15,-22 0 16,21-22-16,22 22 0,20 0 16,-41 21-16,-22 21 15,0 0-15,0 0 0,0 22 16,-21-1-16,0 0 0,0-20 15,0-1-15,0 0 0,0 0 0,-21 0 16,0 0-16,0 22 16,0-22-1,42-42 32,0 0-47,21-1 0</inkml:trace>
  <inkml:trace contextRef="#ctx0" brushRef="#br0" timeOffset="50937.63">16277 8996 0,'0'0'0,"0"-21"15,-85-43 1,64 43-16,0 0 0,-21 21 15,21 0-15,-43 0 0,43 0 16,-21 0-16,-1 21 0,22 0 16,-21 0-16,-43 64 15,64-43-15,-21 22 16,20-43-16,22 21 0,0-20 0,0-1 16,0 0-16,0 0 0,0 0 0,0 0 15,22 1-15,41-1 16,-42-21-16,22 0 0,-22 0 15,0 0-15,21 0 0,-21 0 16,22 0-16,-22-21 0,21-1 0,-21 1 16,22 0-16,-22 0 0,21 0 0,-21-22 15,1 22-15,-1-21 0,0 0 16,0-22-16,0 22 0,0-22 0,-21 22 16,0-22-16,0 22 0,0 0 0,0-1 15,0-41-15,0 41 16,0 1-16,0 63 31,-21 22-31,21-22 0,0 21 16,-21 0-16,21 22 0,0-22 0,0 1 15,0 20-15,0-21 0,0 22 16,0-22-16,0 22 16,0-22-16,0-21 0,0 43 15,0-43-15,0 0 0,0 0 16,21 0-16,0-21 0,1 0 15,-1 0-15,0 0 0,0 0 16,0 0-16,43 0 16,-43-21-16,0 0 0,0 21 15,22-21-15</inkml:trace>
  <inkml:trace contextRef="#ctx0" brushRef="#br0" timeOffset="51321.42">16722 9102 0,'0'42'32,"21"-42"-17,0 0-15,0 0 0,0 0 16,0 0-16,1 0 16,-1 0-16,0-21 0,0 0 15,0 21-15,0-43 16,1 22-16,-22 0 0,0 0 15,0 0-15,0 0 0,0-22 16,-22 43-16,1 0 16,0 0-16,-21 21 0,-1 22 15,22-22-15,0 21 16,0-21-16,0 22 0,0-22 0,21 21 16,0-21-16,0 22 0,0-22 0,0 0 15,0 21 1,0-20-16,21-1 0,0 0 0,0-21 15,0 0-15,0 21 0,1-21 0,20 0 16,-21 0-16,0 0 0,0 0 16,22 0-16,-22-21 0,21 0 15,1 0-15,-22-1 0</inkml:trace>
  <inkml:trace contextRef="#ctx0" brushRef="#br0" timeOffset="51721.19">17251 9123 0,'0'0'0,"0"-21"0,0-22 0,0 22 0,21-42 16,-21 20-1,21 22 1,0 21-16,0 0 0,1 0 16,-1 0-16,0 0 0,21 0 0,-21 0 15,22 21-15,-22-21 0,42 43 16,-20-22-16,-22 21 16,0 1-16,-21-1 0,0-21 15,0 21-15,0-20 16,0 20-16,-21-42 0,-21 42 15,-1 1-15,22-43 16,0 21-16,0-21 0,0 0 0,-1 0 16,22-21-1,0-1 1,0 1-16,0 0 0,22 0 16,-22 0-16,21 0 0,0-22 0,21 22 15,-21-21-15,22-1 0,-22 1 16,21 0-16,1-1 0,-1 1 0,0 0 0,-21-1 15,64-20 1,-43 42-16,-20 0 0,20 21 16,-21 0-1,-21 21-15,0 0 16,0 0-16,-21 0 0,0 0 16,-22 1-16</inkml:trace>
  <inkml:trace contextRef="#ctx0" brushRef="#br0" timeOffset="52552.94">14880 8594 0,'0'21'15,"21"-21"16,0-21-31,1 21 0,-22-21 16,0-1-16,21 22 0,-21-21 16,0 0-1,-21 21 1,-1 0-16,1 0 0,0 0 16,0 0-1,0 21-15,21 0 16,0 1-1,0-1 1,0 0 0,0 0-16</inkml:trace>
  <inkml:trace contextRef="#ctx0" brushRef="#br0" timeOffset="55340.17">6477 10816 0,'0'0'0,"-21"0"0,0 0 15,42 0 17,0 0-32,0 0 0,21 0 0,1 0 15,20 0-15,-20 0 0,20 0 16,1 0-16,63 0 15,-64 0-15,64 0 0,-85 0 0,1 0 16,-1 0-16,-21 0 0,0 0 16,1 0-16,-1 0 15,-42 0 1,-1 0-16,1 0 0,0 0 16,-21 0-16</inkml:trace>
  <inkml:trace contextRef="#ctx0" brushRef="#br0" timeOffset="55696.69">6858 10816 0,'0'21'47,"0"1"-47,0-1 0,0 21 16,0-21-16,21 0 0,-21 22 15,0-22-15,21 21 0,-21 1 16,0-1-16,0 0 0,0 22 15,0 42-15,0-85 16,0 0-16,0 0 0,-21 0 16,21 0-16,-21 1 0,-21-22 0,20 21 15,1-21-15,0 0 0,0 0 0,-43 0 16,1 0 0,42 0-16,0-21 0,-1 21 15,-20-22-15,21 1 0,0 0 0,0 0 16,-1 0-16,1 0 0,21-1 15,0 1 1,0 0-16,21 21 16,1 0-16,-1-21 0,0 21 15,0 0-15,21 0 0,1 0 16</inkml:trace>
  <inkml:trace contextRef="#ctx0" brushRef="#br0" timeOffset="56136.29">7599 11028 0,'21'-64'31,"-42"43"-31,0 21 16,-1 0-16,1 0 15,0 0-15,0 0 0,-21 0 0,20 0 16,1 0-16,-21 0 0,21 0 0,-22 43 15,22-43-15,0 21 16,0 0-16,21 0 0,0 0 16,0 22-16,0-22 0,21 0 15,0 0-15,0 0 0,1 0 0,-1 1 16,0-1-16,0 0 0,0 0 16,22 0-16,-22 0 0,0 1 15,-21-1-15,0 0 16,0 0-16,-21 0 15,0-21-15,-43 21 0,22-21 16,-1 0-16,22 0 0,-21 0 0,0 0 16,20 0-16,-20 0 0,21 0 0,0-21 15,0 21-15,-1-21 0,1 21 16,21-21-16,0 0 16,21 21-16,1-21 15,-1 21-15,0-22 0,0 22 16,21 0-16,1-21 0,-22 21 15,21-21-15</inkml:trace>
  <inkml:trace contextRef="#ctx0" brushRef="#br0" timeOffset="56556.86">7937 10986 0,'0'0'0,"-42"0"31,21 0-31,0 0 0,0 0 0,21 21 15,-22 0-15,1 21 0,21-21 16,-21 22-16,21-1 0,-21 0 16,21-20-16,0 20 0,-21 0 15,21 1-15,0-1 0,0 21 16,21-41-16,0-1 0,0 0 16,0 0-16,1-21 0,41 0 15,-21 0-15,-20 0 0,20 0 0,64-21 16,-64-21-1,0 20-15,-20-20 0,-1 21 16,0-21-16,0-1 0,-21 1 0,21-22 16,-21 22-16,0 0 0,0-22 0,0 22 15,0 0-15,-21 20 0,0-20 16,0 21-16,0 0 0,-1 0 0,1 21 16,-21 0-1,0 21-15,-1 0 0,22 0 16,0 0-16,0 0 15,21 1-15,0-1 0,0 0 0,0 0 16,0 0-16,63 22 16,1-22-16,-43-21 15</inkml:trace>
  <inkml:trace contextRef="#ctx0" brushRef="#br0" timeOffset="57092.55">8784 11007 0,'0'21'16,"-21"0"0,0 0-16,21 22 0,-21-22 0,-1 21 15,1-21-15,0 22 0,0-22 0,21 0 16,-21 21-16,21-21 0,-21 1 0,21-1 16,-22 0-16,22 0 0,0 0 15,0 0-15,0-42 31,0 0-31,0 0 16,22 0-16,-22 0 0,0-22 16,0 22-16,0-21 0,21 21 0,-21-22 15,21 1-15,-21 0 0,21-1 16,0 1-16,-21 21 0,21-22 16,1 22-16,-22 0 0,21 21 0,0 0 15,0 0-15,0 0 0,0 21 16,1 0-16,-1 1 0,21 62 15,-21-63-15,43 106 16,-43-84-16,21-22 0,-21 21 16,1 1-16,-1-22 0,21 0 0,-21 0 15,0 0-15,1 0 0,-1 1 16,0-22 0,-21-22-16,0 1 15,0 0 1,0 0-16,0-21 0,0-22 15,0-63-15,0 85 16,0-1-16,21-41 0,-21 41 16,21 1-16,0 21 15,-21 0-15,22-22 0,-1 43 16,0 0-16,-21-21 0,21 21 16,0 0-16</inkml:trace>
  <inkml:trace contextRef="#ctx0" brushRef="#br0" timeOffset="57604.25">10943 10626 0,'0'0'0,"0"-21"0,0-1 15,0 1-15,21 21 32,0 21-32,43 22 15,-43-1-15,0 0 0,22 1 16,-22-1-16,21 0 0,-21 1 0,0 20 15,22 22-15,-22 21 16,-21-64-16,0 0 0,0-20 16,0-1-16,0 0 0,0 0 15,0 0-15,0-42 16,0 0 0,0 0-1,0-22-15,0 22 0,0-21 0,0 0 0,0-43 16,0 43-16,21-1 15,0 1-15,0-22 0,1 22 0,-1 0 16,63-85 0,1 42-16,-64 85 15,22 0-15,-22 0 0,0 0 0,-21 21 16,21-21-16,0 21 0,-21 1 16,21 20-16,-21-21 0,0 0 0,0 22 15</inkml:trace>
  <inkml:trace contextRef="#ctx0" brushRef="#br0" timeOffset="58909.03">12065 11134 0,'21'-21'0,"-42"42"0,42-64 15,0 1-15,-21 21 0,0 0 16,0-22-16,0 22 0,0-21 0,0 21 15,-21 0-15,21-1 0,-21 1 0,0 0 16,0 21-16,-43 0 16,1 42-16,20-20 15,1-1-15,21 0 0,-43 42 16,43-20-16,0-1 0,0 0 0,21 1 16,-21-1-16,21 0 0,0-20 15,0 20-15,0-21 0,0 21 0,21-20 16,0-1-16,0-21 0,21 21 15,-20-21-15,20 0 0,-21 0 16,0 0-16,0 0 0,22-21 0,20-43 16,-42 43-16,22-42 15,-22 20-15,0 1 0,-21 0 16,0-1-16,21 1 0,-21 0 16,21 20-16,-21 1 0,0-21 15,0 21-15,-21 42 31,0-21-31,21 21 0,0 0 0,0 0 16,0 22-16,0-22 0,0 42 16,0-41-16,0 41 0,0-42 15,21 0-15,0 1 0,1-1 16,-1 0-16,0 0 0,0-21 0,0 0 16,0 0-16,22 0 0,20 0 15,-42-21-15,22 21 0,-22-21 16,21-22-16,-21 22 0,1 0 0,-1-21 15,0 21-15,0-22 0,0 1 16,0 0-16,-21-1 0,0 1 0,0-22 16,0 22-16,22-21 0,-22-22 15,0 64-15,0 0 0,0-1 16,-22 44 0,1-1-16,21 0 0,-21 21 0,0 1 15,0-22-15,21 42 0,-21-20 16,-1-1-16,22 0 0,0 1 0,0-1 15,0 0-15,0 43 16,0-43-16,0 1 0,0-22 16,22 0-16,-1 0 0,0 0 0,0 0 0,0-21 15,0 0-15,22 0 0,-22 0 16,0 0-16,21 0 0,-20 0 0,-1-21 16,63-42-1,-62 42-15,-1-22 0,0 22 0,0-21 16,0-1-16,0 22 0,1 0 0,-22-21 15,21 42-15,-21-21 0,0 42 32,0 0-32,0 0 15,0 0-15,-21 0 0,21 1 0,0 41 16,0-21 0,0-20-16,0-1 0,0 0 15,21-21 1,0 0-16,0 0 15,0 0-15,0 0 0,1 0 16,20-21-16,-21 21 0,0-21 0,22-1 16,-22 1-16,21-42 0,-21 42 15,0-1-15,1-20 0,-1 42 0,-21-21 16,0 0-16,0 42 31,0 0-31,0 0 0,0 0 0,0 1 16,0-1-16,-21 0 0,21 0 0,0 0 15,0 0-15,0 22 16,0-22-16,0 0 0,42 0 16,-21-21-16,0 0 0,0 21 15,1-21-15,20 0 0,-21 0 0,21 0 16,1 0-16,20-42 16,-42 42-16,1-21 0,-1 0 15,21-43-15,-21 43 0,0 0 16,-21-21-16,22 20 0,-22-20 0,0 21 15,0-43 1,0 43-16,-22 21 16,1 21-16,0 1 15,0-1-15,21 0 0,0 21 0,-21-21 16,21 1-16,-21 20 0,21-21 16,0 0-16,0 64 15,0-64-15,0 0 0,21-21 16,0 0-16,0 0 0,0 0 15,0 0-15,1 0 16,-1 0-16</inkml:trace>
  <inkml:trace contextRef="#ctx0" brushRef="#br0" timeOffset="59337.8">15367 10837 0,'-21'0'0,"42"0"0,-63-21 16,20 0-16,22 0 0,-21 21 0,0 0 15,0 0-15,-21 0 0,20 0 16,1 0-16,0 21 0,-21 0 0,21 0 16,-1 1-16,1-1 0,21 21 0,0 0 15,-21 22 1,21 42-16,0-64 0,0 0 15,21-20-15,0-1 0,1 21 0,-1-21 16,0 0-16,0-21 16,21 22-16,22-22 0,-22 0 0,1 0 15,41 0-15,-41 0 16,-1-22-16</inkml:trace>
  <inkml:trace contextRef="#ctx0" brushRef="#br0" timeOffset="59789.26">15917 10668 0,'0'0'0,"-42"-106"16,21 106-16,-22 0 15,22 43 1,0-22-16,21 21 0,0 0 16,-21 1-16,0-1 0,21 0 0,-21 43 15,21-43-15,0 1 16,0-1-16,0 85 15,0-106-15,0 0 0,0 22 16,0-22-16,0 0 0,0 0 16,0-42 15,0 0-31,0 0 16,0 0-16,0-1 0,0-20 0,21 21 15,0-21-15,0 20 0,0-20 16,0 0-16,43-43 15,-22 64-15,-21 0 0,43 21 16,-22 0-16,-21 0 0,1 21 16,20 0-16,-42 0 0,42 85 15,-42-85-15,0 43 16,0-22-16,0-21 0,-21 0 16,0 1-16,21-1 0,-21 0 15,0 0-15,-1-21 0,22 21 0,0-42 47,22 0-47,-22 0 0</inkml:trace>
  <inkml:trace contextRef="#ctx0" brushRef="#br0" timeOffset="60136.06">16383 11070 0,'21'0'15,"0"0"-15,0 0 16,1 0-16,20-21 16,-21 0-16,0 21 0,0 0 15,-21-21-15,22 21 0,-1-21 0,0-1 16,-21-20 0,-21 42 15,0 0-31,-1 0 0,1 0 15,-42 42-15,42-20 0,-1-1 16,1 0-16,0 0 0,21 21 0,-21-20 16,21-1-16,-21 21 0,21-21 15,0 0-15,0 1 0,0-1 16,21-21-16,0 21 0,0-21 16,0 0-16,22 0 0,-22 0 0,0 0 15,21 0-15,-20 0 0,20 0 16,0 0-16,-21 0 0,22 0 0,-1-21 15</inkml:trace>
  <inkml:trace contextRef="#ctx0" brushRef="#br0" timeOffset="60884.43">17081 10986 0,'0'0'0,"0"-22"0,0 1 16,0-42-16,0 42 0,0-1 16,-21 22-1,0 0-15,0 0 0,0 22 16,0-1-16,-1 0 0,1 0 0,21 0 15,-21 22-15,21-22 0,-21 21 16,21-21-16,0 22 0,0-22 0,0 21 16,0-21-16,0 0 0,0 1 0,21-1 15,0 0-15,-21 0 0,21-21 16,1 21-16,-1-21 0,0 0 16,21 0-16,-21 0 0,1 0 15,-1-21-15,21 21 0,-21-21 0,0 0 16,22 0-16,-1-43 15,-21 22-15,0-1 0,1 1 0,-1 0 16,0-1-16,0-20 0,0 21 0,0-1 16,1-20-16,-22 20 0,21-105 15,-21 85 1,0 42-16,-21 42 16,-1 0-16,1 0 15,0 0-15,21 22 0,-21-1 16,0 0-16,0 1 0,-1 41 15,-20 1-15,42-43 16,-21 1-16,21-22 0,0 21 0,-21 0 16,21-20-16,-21 20 0,21-21 0,0 0 15,0 0-15,0 1 16,0-44 0,0 1-1,21 0-15,-21 0 0,21 0 16,0 0-16,21-22 15,1 22-15,-22 0 0,21 0 16,-21 0-16,1 21 0,-1 0 16,0 0-16,0 0 0,0 0 15,-42 0 17,0 0-17,0 0-15,0 0 16,-1 0-16,1 0 0,0 0 15,0 0-15,0 21 0,21 0 0,-21 0 16,21 0 0,-22 0-16,22 1 0,0-1 0,0 0 0,0 0 15,0 0-15,0 0 0,22 1 0,-1-1 16,0-21-16,0 21 0,0-21 16,43 0-16,-43 0 15,0 0-15,21 0 0,-20 0 0,-1 0 16,0 0-16,0 0 0,0-21 0</inkml:trace>
  <inkml:trace contextRef="#ctx0" brushRef="#br0" timeOffset="61269.21">18500 10880 0,'0'0'0,"-22"0"0,1 0 0,-42 0 31,42 21-31,21 0 0,-22 21 0,22-20 16,-21 20-16,21 21 0,0-20 0,0-1 15,0 22-15,-21-22 0,21 21 0,0 1 16,0-22-16,0 64 16,0-64-16,0 1 0,0 41 15,0-41-15,0-22 0,21 64 16,-21-64-16,0 0 16,21 0-16,-21 0 0,22 0 15,-1-42 1,0 0-1,-21 0-15,0 0 0</inkml:trace>
  <inkml:trace contextRef="#ctx0" brushRef="#br0" timeOffset="61568.04">18436 11049 0,'0'0'0,"-21"-42"0,21-1 15,0 1-15,0 21 0,0-21 16,0 20-16,0 1 0,21 0 15,0 0-15,22 21 0,20 0 16,-21 0-16,-20 0 0,20 21 16,21 0-16,-20 22 0,-22-22 15,0 0-15,0 0 0,0 0 16,-21 22-16,0-22 0,0 0 0,0 0 16,0 0-16,-21-21 0,0 21 15,-21 1-15,-1-22 0,22 21 16,-42-21-16,42 0 15,-1 0-15,1 0 0,-21 0 16,63 0 15,0-21-31,0 21 0,1-22 0</inkml:trace>
  <inkml:trace contextRef="#ctx0" brushRef="#br0" timeOffset="62940.27">19240 10837 0,'0'0'0,"0"-21"0,-21 21 16,0 21-16,0 1 15,0-22-15,0 21 0,-1 0 16,1 0-16,0 0 0,0 0 0,21 1 16,-21-22-16,21 21 0,-21 0 0,21 21 15,0-21-15,0 1 16,21-1-16,0 0 0,0 0 15,0-21-15,22 21 16,62 0-16,-83-21 16,20 0-16,-21 0 0,0 0 0,0-21 15,1 21-15,-1-21 0,0 0 16,0 0-16,-21 0 0,21-1 0,-21 1 16,0-21-16,0-22 15,0 43-15,0 0 0,0 0 0,0 0 16,0 0-16,-21-1 0,0 22 0,0 0 15,0 0-15,-1 0 16,1 0-16,0 0 0,0 0 0,-21 0 16,20 22-16,1-1 0,21 0 0,-21-21 15,0 21-15,21 0 0,-21 0 16,21 22-16,0 20 16,0-42-16,21 1 0,0-22 15,0 21-15,0 0 0,1-21 16,-1 0-16,21 0 0,-21 0 15,22 0-15,41 0 16,-41 0-16,-1-21 0,43 0 0,-43-1 16,0 1-16,1 0 0,-1-21 15,-21 21-15,21-1 0,-20 1 16,-1 0-16,0 0 0,-21 0 16,0 42-1,-21 0-15,21 0 16,-21 0-16,21 1 0,-22-1 0,22 0 15,0 0-15,0 0 0,0 22 16,0-22-16,0 21 16,22-21-16,62 22 15,-63-43-15,22 21 0,-22-21 16,0 0-16,21 0 0,-20 0 16,62-43-16,1-20 15,-64 42-15,0 0 16,0-22-16,1 22 0,-22 0 15,0-21-15,21 20 0,-21 1 0,0 0 16,0 0-16,-21 42 31,21 0-15,0 0-16,-22 1 0,22-1 16,-21-21-16,21 21 0,-21 0 0,21 0 15,0 0 1,-21-21-16,42-21 47,0 0-47,-21 0 15,21 21-15,1-21 0,-1 0 0,-21-1 16,21 1-16,0 0 0,0 0 0,0 21 16,1-21-16,-1 21 15,-21 21 1,0 0-16,0 0 15,0 0-15,0 1 0,0-1 16,0 0-16,0 0 0,21 21 16,0 1-16,0-22 15,0 0-15,22 0 0,-22-21 16,0 0-16,21 21 0,-20-21 0,20 0 16,-21 0-16,0 0 0,22-21 15,-22 21-15,-21-21 0,21 0 16,0 0-16,-21 0 0,21-1 15,-21-20-15,21 21 0,1-21 0,-22-43 16,21 43-16,0-64 16,0 63-16,0-20 0,0-22 15,1 22-15,-1 42 0,0-22 16,-21 22-16,21 0 0,-21 0 16,0 42-1,0 0-15,-21 21 0,0-20 0,-22 20 16,22 0-16,0 1 0,-21-1 15,-43 85-15,64-85 16,-21 43-16,42-43 16,-22-21-16,22 22 0,0-22 15,0 21-15,0-21 0,0 64 16,43-64-16,-22-21 16,0 0-16,0 0 0,0 0 15,1 0-15,-1 0 0,0 0 0,0 0 16,0 0-16,0-21 0,1 0 0,41 0 15,-21-22 1,-20 43-16,-22-21 0,42 0 16,-42 0-16,0 0 0,21 21 0,-21-21 15</inkml:trace>
  <inkml:trace contextRef="#ctx0" brushRef="#br0" timeOffset="63179.99">20955 10816 0,'0'0'0,"0"21"31,21-21-31,21 0 16,-20 0-16,41 0 16,-42 0-16,0 0 0,22 0 0,-22 0 15,0 0-15,0 0 0,0 0 16,1 0-16,-1 0 0,-21-21 15,21 21-15,-21-21 16,0 0-16,0 0 16,0 0-16</inkml:trace>
  <inkml:trace contextRef="#ctx0" brushRef="#br0" timeOffset="63403.86">20383 10541 0,'0'0'0,"-21"0"0,21 21 31,0 0-15</inkml:trace>
  <inkml:trace contextRef="#ctx0" brushRef="#br0" timeOffset="73431.53">7429 9864 0,'0'0'0,"-21"0"0,0 0 15,0-21-15,0 21 16,0 0-16,21-22 0,-22 22 16,1 0-16,0 0 0,0 0 15,0 0-15,0 0 0,-1 0 0,-20 0 16,-21 22-1,41-22-15,1 0 0,0 0 0,0 21 16,0-21-16,0 0 0,-43 0 16,43 0-1,21 21 1,21-21 0,0 0-16,22 0 0,-22 0 0,21 0 15,-21 0-15,22 0 0,-1 0 16,0 0-16,1 0 0,20 0 0,-21 0 15,1 0-15,20 0 0,1 0 0,-22 0 16,106 0 0,85 0-16,-148 0 0,-22 0 15,22 0-15,0 0 0,-1 0 0,1 0 16,0 0-16,-1 0 16,1 0-16,0 0 0,-1 0 0,22 0 15,-21 0-15,84 0 16,-84 0-16,-1 0 0,86 0 15,-107 0-15,43 0 0,190 0 16,-190 0-16,0 0 16,0 0-16,21 0 0,106 21 15,-106-21-15,0 0 0,0 21 0,-21-21 16,21 0-16,-22 0 0,22 0 16,-21 0-16,0 0 0,0 0 0,21 0 15,-21 0-15,21 0 0,-21 0 0,21 0 16,-22 0-16,1 0 15,21 0-15,254 0 16,-148 0-16,-106 0 0,-21 0 16,21 0-16,-21 0 0,0 0 15,21 0-15,105 0 0,-105 0 16,-21 0-16,21 0 0,-21 0 16,0 0-16,381 0 15,-360 0 1,-21 0-16,-1 0 0,22 0 0,-21 0 15,0 0-15,0 0 0,0 0 0,0 21 16,-1-21-16,-20 0 0,0 0 16,-1 0-16,1 0 0,0 0 0,63 22 15,-85-22-15,1 0 0,-1 0 16,1 0-16,-1 0 0,1 0 16,42 0-16,-22 0 15,-41 21-15,-1-21 0,-21 0 16,0 0-16,1 0 0,-1 0 0,0 0 15,21 21 1,-21-21-16,1 0 16,-1 0 15,-21 21-15,21-21-1,0 0 16,-42 0 1,0 0-32,0 0 15</inkml:trace>
  <inkml:trace contextRef="#ctx0" brushRef="#br0" timeOffset="74948.78">10520 12319 0,'0'0'0,"0"-21"0,0 0 16,-21 0-16,21-1 16,-22 22-1,22 22-15,0-1 16,0 0-16,0 21 0,-21 1 15,21-1-15,0 0 0,-21 22 0,0 147 16,21-147-16,-21 21 16,21 20-16,-21-20 0,-1 0 15,-41 190 1,42-212-16,0 86 0,21-86 16,-22 64-16,22-85 15,0 1-15,-21 41 16,21-62-16,0-1 15,0-42 1,0-1-16,0 1 16,21-21-16,-21 21 0,22-22 0,-1-20 15,-21 21-15,21-22 0,0 1 16</inkml:trace>
  <inkml:trace contextRef="#ctx0" brushRef="#br0" timeOffset="75688.88">10583 12340 0,'0'0'16,"21"0"0,1 0-16,-1 0 15,0 0-15,21 0 0,1 0 16,-1 0-16,21 0 0,1 0 0,-1-21 15,22 21-15,0 0 0,-1 0 0,22 0 16,0 0-16,0 0 16,21 0-16,0 0 0,21 0 0,0 21 15,0-21-15,1 0 0,-22 21 0,148 1 16,85-22 0,-255 21-16,-20-21 0,0 0 15,-22 0-15,1 0 0,-1 0 16,-20 0-16,-22 0 0,21 0 0,-21 0 15,0 21 1,-21 0-16,0 0 16,0 0-16,0 1 0,0 20 15,0-21-15,0 0 16,-21 64 0,0-43-16,21 22 0,0 42 0,0-43 15,0 1-15,0-1 0,0 1 16,0-22-16,0 21 0,0 1 0,21-1 15,-21-20-15,21 20 0,-21 1 16,22-22-16,-22 22 0,0-22 0,0 0 16,0 1-16,0-1 0,0 0 0,0 1 15,0-22-15,-22 42 16,1-42-16,0 1 0,-21-1 0,21-21 16,-22 21-16,1 0 0,0-21 15,-22 21-15,1-21 0,-1 0 16,-105 21-16,63-21 0,0 0 15,-21 0-15,0 0 0,-21 0 0,-21 0 16,-1 0-16,-20 0 0,-1 0 16,-169-21-16,191 0 0,21 21 15,0-21-15,21 0 0,0 21 0,21-21 16,0 21-16,21-22 0,1 1 16,-149 0-1,169 21-15,22-21 0,-43 21 0,64-21 16,21 0-1,21-1 1,1 1-16,-1 21 0,0-21 16,21 0-16,-21 0 0,64-22 15,-64 22-15</inkml:trace>
  <inkml:trace contextRef="#ctx0" brushRef="#br0" timeOffset="75968.72">10689 13039 0,'0'0'0,"0"-21"0,0-1 0,0 1 16,0 42 15,21 43-15,0-43-16,-21 43 15,0-22-15,0 21 0,0-41 16,0 20-16,0-21 0,0 0 15,0 0-15,0 22 0,-21-22 16,21 0-16,-21-21 0,21 21 16,0-42 15,0 0-31,0 0 0,0 0 16,0-22-16</inkml:trace>
  <inkml:trace contextRef="#ctx0" brushRef="#br0" timeOffset="76448.44">10710 13039 0,'0'0'0,"0"-21"0,21-22 16,43-63 0,-43 85-16,0 21 15,22 0-15,-22 0 0,0 0 16,0 0-16,0 21 0,0 1 0,1-1 16,-1 0-16,0 0 15,0 21-15,-21 43 16,0-64-16,0 0 0,-42 1 0,21-1 15,-1 0-15,-20 0 0,21 0 0,-64 0 16,1 1 0,62-22-16,22-22 31,0 1-31,22 0 0,-1 21 16,0-21-16,21 21 0,1 0 15,-1 0-15,0 0 0,1 0 0,-1 0 16,0 0-16,1 0 0,-22 0 0,21 21 15,0 0-15,-20 0 0,-1-21 16,21 22-16,-42-1 0,0 0 0,0 0 16,0 0-16,0 0 0,0 1 0,-21-22 15,-64 42 1,43-21-16,-43 0 0,22 0 16,20-21-16,-20 22 0,21-22 0,-1 0 15,1 0-15,0 0 0,-1 0 16,22 0-16,-21 0 15,21 0-15,42 0 32,0-22-32,0 1 0,0 21 0,22-21 15,-1 21-15,0-21 0,1 0 16</inkml:trace>
  <inkml:trace contextRef="#ctx0" brushRef="#br0" timeOffset="77800.14">11515 13208 0,'0'0'16,"0"21"0,0 0-16,-22-21 0,22 22 0,0-1 15,-21 0-15,21 0 0,-21 0 0,21 0 16,0 1-16,0-1 0,0 0 16,0 0-16,21 0 15,0-21-15,1 21 16,-1-21-16,0 0 0,0 0 15,0 0-15,0 0 0,1 0 0,-1-21 16,-21 0-16,0 0 0,0 0 16,0 0-16,-21-22 15,21 22-15,-22 0 0,1 0 16,0 0-16,0-1 0,0 22 0,21-21 16,0 0-16,0 0 0,0 0 15,21 0 1,0 21-16,21 0 0,-20 0 0,20 0 15,0 0-15,1 0 0,-1 0 16,0 0-16,22 42 0,-22-42 16,22 42-16,-43-42 15,-21 21-15,0 1 0,0-1 16,0 0-16,-21-21 16,-1 0-16,1 21 0,0-21 15,0 0-15,0 0 16,42 0 31,0 0-47,-21-21 15,0 0 1,0 0-16,0-1 16,-21 22-16,0 0 15,0 0-15,-1 0 16,1 0-16,0 0 0,0 22 15,0-22-15,0 21 0,21 0 0,-22-21 16,1 21-16,21 0 0,-21 0 16,21 1-16,0-1 0,0 0 0,0 0 15,0 0-15,0 0 0,0 1 16,21-1-16,0-21 16,1 0-16,-1 0 0,0 0 15,0 0-15,0 0 0,0 0 16,1 0-16,-1-21 0,21-1 0,-21 1 15,0 0-15,1 0 0,41-43 16,-42 43-16,0-21 16,1 0-16,-1-1 0,0 1 0,0 0 15,0-22-15,0 22 0,1-22 0,-1 22 16,-21 0-16,0-64 16,0 85-16,0-1 0,-21 44 31,-1-1-31,1 0 0,0 21 15,0 43-15,0-43 0,0 1 16,-1-1-16,22 0 0,-21 1 16,21-1-16,0 0 0,0-21 0,0 22 15,0-1-15,43 0 16,-22 1-16,0-22 0,21 0 16,1 0-16,-1 0 0,-21 1 0,21-22 15,1 0-15,-1 0 0,0 0 0,-20 0 16,20 0-16,-21-22 0,21 1 15,-20 0-15,20-21 16,-42 21-16,21-1 0,-21 1 16,0 0-16,0 0 0,0 0 0,-21 21 31,21 21-15,0 0-16,-21 0 0,21 0 15,-21 1-15,21-1 0,0 0 0,0 0 0,0 0 16,0 0-16,0 1 15,0-1-15,0 0 16,21-21-16,21 0 0,-21 0 16,0 0-16,1-21 15,-1 0-15,0-1 0,0 1 16,0-21-16,0 21 16,1 0-16,-1-22 0,0 22 15,-21 0-15,0 0 0,21 0 0,-21 42 31,0 0-31,0 0 16,0 0-16,-21 43 16,21-43-16,-21 21 0,0-21 15,21 22-15,0-1 0,0 0 0,0-20 16,0 20-16,0 0 0,0 1 0,0-22 16,0 21-16,0-21 0,0 43 15,0-43-15,0 21 0,-22 1 16,1-22-16,0-21 15,0 21-15,0-21 16,0 0-16,-1 0 16,-20-21-16</inkml:trace>
  <inkml:trace contextRef="#ctx0" brushRef="#br0" timeOffset="77826.14">12700 13864 0,'42'-63'16</inkml:trace>
  <inkml:trace contextRef="#ctx0" brushRef="#br0" timeOffset="78240.31">14711 13039 0,'-21'148'31,"-1"-106"-31,22-21 16,-21 22-16,0-22 0,21 21 0,0-21 16,0 22-16,-21-22 0,21 0 0,0 0 15,0 0-15,-21-21 16,42 0 0,0-21-1,0 0-15,0 0 0,1 0 0</inkml:trace>
  <inkml:trace contextRef="#ctx0" brushRef="#br0" timeOffset="79316.07">15176 12933 0,'0'0'0,"-21"21"16,-21 0 0,21 0-16,0 1 0,-22-1 0,1-21 15,0 21-15,20 0 0,-20 0 16,0 0-16,-22 1 15,43-22-15,-21 0 0,21 21 0,-1-21 16,1 0-16,0 0 16,21 21-1,0 0 1,0 0 0,21 0-16,0 1 0,-21-1 15,22 0-15,-1 0 0,-21 0 16,21-21-16,0 21 15,21 1-15,-20-1 0,-1-21 16,21 0-16,-21 0 0,22 0 0,-1 0 16,43 0-1,-43 0-15,64 0 0,-43 0 0,-20 0 16,-1-21-16,0 21 0,1-22 16,-22 1-16,21 0 0,0-21 15,-20-1-15,-22 22 0,0 0 16,0 0-16,0 0 15,-22 21-15,1 0 16,0 0-16,0 0 0,0 21 0,0 0 16,-1 0-16,1 0 15,-21 1-15,21-1 0,21 0 0,0 0 16,0 0-16,0 0 0,0 1 16,0 20-16,21-21 0,21 0 15,-21 0-15,22-21 0,-22 0 16,21 0-16,1 0 0,-22 0 15,21 0-15,0 0 0,1 0 0,-22 0 16,42-42 0,1 21-16,-43 0 0,0 0 15,0-1-15,1 1 0,-1 0 0,-21 0 0,0 0 16,0 42 15,-21 0-15,-1 0-16,22 0 15,0 1-15,0-1 0,0 0 16,0 0-16,22 0 0,-1-21 16,0 21-16,21-21 15,-21 0-15,1 0 0,20 0 0,-21 0 16,0 0-16,22 0 0,-22 0 16,21-21-16,-21 21 0,22-21 0,-22 0 15,42-21-15,-42 20 16,1 1-16,-1 0 0,0 0 15,0 0-15,-21 0 0,21-1 0,-21 1 16,21-21-16,-42 63 31,0-21-31,21 21 0,-21 0 16,0 1-16,0-1 0,-1 0 16,1 0-16,0 21 0,0 1 15,21 20-15,0-20 16,0-1-16,0-21 0,0 21 15,0 1-15,0-1 0,0-21 0,0 22 0,0 20 16,0 1 0,0-22-16,0-21 0,0 0 15,0 0-15,0 1 0,-21-1 0,0 0 16,-22 0-16,-20 0 16,42-21-16,-1 21 15,1-21-15,-21 0 0,21 0 0,-22 0 16,22 0-16,0 0 0,0-21 15,0 21-15,0-21 0,21 0 16,0 0-16,-22 0 0,22-1 16,-21-20-16,0 21 0,21-21 15,0 20-15</inkml:trace>
  <inkml:trace contextRef="#ctx0" brushRef="#br0" timeOffset="79840.42">14605 12764 0,'0'-22'15,"21"22"-15,0 0 16,-21 22 15,0 20-31,-21-21 0,0 0 16,21 22-16,0-22 0,-21 21 15,0 0-15,21-20 0,-22 20 0,22 0 16,0-21-16,-21 22 0,21-22 16,0 0-16,0 0 0,0 0 0,0 1 15,0-1-15,21-21 32</inkml:trace>
  <inkml:trace contextRef="#ctx0" brushRef="#br0" timeOffset="84348.45">4360 13949 0,'0'0'0,"-21"0"15,0 0 1,42 0 31,0 0-31,0 0-16,22-21 0,-1 21 15,43 0-15,-43 0 0,43 0 16,-43 0-16,0 0 15,-20 0-15,20 0 0,-21 0 0,0 0 16,-21 21 0,-21-21-1,0 0-15,0 0 0,-22 0 16,22 0-16,-21 0 0,-64 0 16</inkml:trace>
  <inkml:trace contextRef="#ctx0" brushRef="#br0" timeOffset="84908.13">4360 13949 0,'-42'0'32,"42"21"-32,0 0 15,-21-21-15,21 21 0,-21 1 0,21-1 16,-22-21-16,22 21 0,0 0 16,0 0-16,-21 0 0,21 1 0,-21-1 15,21 0-15,-21 0 0,21 0 0,0 0 16,-21 1-1,21-1-15,-21-21 0,21 21 0,0 0 16,-22-21 0,22-21 15,0 0-15,0 0-16,0-1 0,22 22 15,-1-21-15,0 0 0,0 21 16,21-21-1,1 21-15,-22 0 0,42-21 16,-41 21-16,20 0 0,-21 0 0,21 0 16,1 0-16,-22 21 0,21 0 15,1 21-15,20 43 16,-63-64-16,0 22 16,0-22-16,0 21 0,0-21 0,-21 0 15,-43 43-15,43-43 0,-21 0 16,21 0-16,-22 1 0,1-22 15,21 21-15,-21-21 0,20 0 0,-20 0 16,-21 0-16,20 0 16,22 0-16,0 0 15,0 0-15,0 0 0,21-21 0,-22 21 16,22-22-16,-21 22 0,21-21 16,0 0-1,21 0 32,1 21-47,-1 0 0</inkml:trace>
  <inkml:trace contextRef="#ctx0" brushRef="#br0" timeOffset="85559.76">5038 14457 0,'0'0'15,"0"21"-15,21-21 32,-21-21-1,0 0-31,0 0 31,0-1-15,-21 22 15,-1 22-15,22-1-16,0 0 15,22-21 16,-1 0-15,0-21 0,-21 0-16,0-1 31,-21 22 0,0 22-15,-1-22-16,22 21 15,0 0-15,0 0 16,22-21 31,-22-21-31,0 0-16,0 0 31</inkml:trace>
  <inkml:trace contextRef="#ctx0" brushRef="#br0" timeOffset="86029.49">6456 13970 0,'0'0'0,"-21"0"0,-22 0 0,22 0 0,0 0 16,0-21-16,0 21 15,42 0 1,21 0-1,-21 0-15,22 0 0,-1 0 0,21 0 16,1 0-16,-1 0 0,1 0 16,21 0-16,-22 0 0,1 0 0,84 0 15,-106 0-15,22 0 16,-22 0-16,0 0 0,-21 0 0,22 0 16,-22 0-16,-42 0 31,0 21-31,-22-21 15,22 0-15,-21 0 0,-1 0 0,1 0 16,0 0-16</inkml:trace>
  <inkml:trace contextRef="#ctx0" brushRef="#br0" timeOffset="86336.31">6667 13970 0,'0'0'0,"-21"0"16,21 21 31,0 0-47,0 1 0,0 20 0,0-21 15,-21 21-15,21 1 0,0-1 16,0 22-16,0-22 0,0 0 0,0 22 16,-21-22-16,21 0 0,-21 22 0,21-22 15,-21-21-15,21 22 0,0-1 16,0-21-16,-22 0 0,22 1 0,0 20 15,0-21-15,0 0 16,22-21 15,-22-21-31,21 0 16,0 0-16,0 21 0,0-21 16</inkml:trace>
  <inkml:trace contextRef="#ctx0" brushRef="#br0" timeOffset="87437.84">7112 14605 0,'0'0'0,"0"21"16,21-21 0,0 0-1,0 0-15,-21-21 16,22 21-16,-1-21 0,0 0 15,0 0-15,0-1 16,0-20-16,-21 0 16,0-1-16,0 22 0,0 0 15,0 0-15,0 0 16,-21 0-16,0 21 16,0 0-16,0 0 0,0 21 15,-22 21-15,22-21 16,0 0-16,21 43 15,-21-22-15,0 1 0,21-22 0,0 42 16,0-42-16,0 43 16,0-43-16,0 43 15,0-43-15,21-21 16,0 0-16,0 0 0,0 0 0,22 0 16,-22 0-16,21 0 0,-21 0 15,43 0-15,42-64 16,-64 43-16,0 0 0,-21 0 15,22 0-15,-22-1 0,0-20 16,43-43-16,-64 43 16,0 21-16,0 0 0,0 0 15,-22 21 1,22 21 0,-21 0-16,21 0 0,-21 0 15,21 0-15,0 1 0,0-1 16,0 21-16,0-21 0,0 0 0,21 1 15,0-1-15,1 21 0,-1-21 16,0 0-16,0 1 0,0-1 16,-21 0-16,21-21 0,1 42 15,-44-42 1,1 0 0,0 0-16,0 0 0,-21-21 15,20 0-15,1 21 0,0 0 0,0-21 16,-21 21-16,20 0 15,1 0-15,0 0 16,21 21 0,0 0-16,0 0 0,21-21 15,-21 21-15,21-21 0,1 22 16,-1-22-16,42 21 0,-20-21 16,-22 0-16,21 0 0,0 0 0,1 0 15,-1 0-15,43-21 16,-43 21-16,43-43 0,-64 22 15,21 0-15,1-21 16,-22 20-16,0 1 0,0-21 16,0 0-16,-21-1 0,21 1 0,-21-106 15,0 63 1,0 43-16,22-1 0,-22 1 16,0 21-16,0 0 0,0 0 0,0-1 15,0 44 1,0-1-16,0 0 15,0 0-15,0 21 0,0 1 0,0-1 16,0 0-16,0 1 0,-22 20 0,22-20 16,0-1-16,0 0 0,-21 1 15,21-22-15,0 21 0,0 0 16,0-20-16,0 41 0,0-42 16,0 0-16,0 1 0,21-1 15,1-21-15,-22 21 0,21-21 16,0 0-16,0 0 15,0 0-15,0 0 0,1-21 0,-1 0 16,0 21-16,0-22 0,-21 1 0,42-21 16,-20 21-16,-1-22 15,-21 1-15</inkml:trace>
  <inkml:trace contextRef="#ctx0" brushRef="#br0" timeOffset="87651.71">8213 14457 0,'0'0'0,"0"21"0,0 0 16,21-21-16,0 0 15,0 0-15,0 0 0,0 0 0,1 0 16,20 0-16,-21 0 0,0 0 16,43 0-16,-43 0 0,0 0 15,0 0-15,0 0 0,1 0 0,-1 0 16,0 0-16,-21-21 15,0 0 1</inkml:trace>
  <inkml:trace contextRef="#ctx0" brushRef="#br0" timeOffset="89784.13">9906 14393 0,'0'0'0,"21"-63"16,-21 42-16,0 0 0,0-1 16,0 1-16,0-21 15,-21 42-15,0-21 0,0 21 16,-1-21-16,1 21 0,0 0 0,0 0 15,0 0-15,-22 0 0,22 21 16,0 0-16,-21 21 0,21-21 0,-22 22 16,22-1-16,-42 64 0,20 0 15,22-64-15,-21 22 16,21-22-16,-1 0 0,22 1 0,0-1 16,-21 0-16,21 1 0,0-1 0,0-21 15,21 21-15,43 1 16,84 20-1,-106-63-15,22 0 0,63 21 16,-64-21-16,1 0 0,-1 0 16,1-21-16,-1 0 0,1 0 0,-22 0 15,22 0-15,-22-1 0,0 1 0,-20 0 16,20 0-16,-21-21 0,0 20 16,0-41-16,-21 21 0,0-22 15,0 22-15,0 21 0,0-1 16,0 1-16,-21 0 0,0 21 15,-21 0-15,21 0 0,-1 0 16,-20 21-16,0 0 0,21 1 0,-22 20 16,1-21-16,0 21 0,-1-20 15,1-1-15,-22 42 16,22 1-16,21-43 0,21 0 16,0 0-16,0 0 15,0 1-15,21-22 0,0 0 16,0 0-16,85 0 15,-63 0-15,-22-22 16,0 1-16,21 21 0,-21-21 16,1 0-16,20 0 0,-21 0 0,0-1 15,0-20-15,1 21 0,-1 0 0,-21-22 16,21 22-16,-21 0 0,21 0 0,-21 0 16,0 42 15,0 0-31,0 0 0,0 0 15,0 1-15,0 20 0,0 0 16,0 1-16,0-22 0,0 0 16,0 0-16,0 0 15,21-21-15,0 21 0,1-21 0,-1 0 16,0 0-16,0 0 0,21 0 16,22 0-16,-43-21 15,0 21-15,22-21 0,-22 0 16,21 0-16,-21 0 0,64-43 15,-64 22 1,0 21-16,-21-1 0,21-20 0,1 0 16,-22 21-16,0-1 0,0 44 31,0-1-31,0 0 16,0 0-16,0 0 0,0 64 15,21-64-15,-21 0 16,21 0-16,0 1 0,0-1 0,-21 0 15,21 0-15,22 0 0,-43 22 16,21-22 0,-42-21-1,0 0 17,-1 0-32,1-21 0,21-1 15,-21 1-15,0 21 0,21-21 0,-21 21 16,0-21-16,21 42 31,0 0-15,21 0-1,-21 1-15,21-22 0,0 21 0,43-21 16,-22 21 0,0-21-16,-21 0 0,22 0 15,-1 0-15,-21 0 0,22 0 0,-1 0 16,0-21-16,1 0 0,41-1 15,-41 22-15,-1-21 0,-21 0 16,21 0-16,-20 0 0,-1 0 16,0-1-16,-21 1 0,0-21 0,0 21 15,0 0-15,0-43 16,0 22-16,0 21 0,-21 21 16,0 0-16,-1 0 0,1 21 15,0-21-15,0 21 16,-21 42-1,20-41-15,22 20 0,-21-21 0,21 0 16,0 0-16,0 1 0,0-1 0,0 21 16,0-21-16,21-21 0,1 21 15,-1 22-15,21-22 16,-21-21-16,0 0 0,1 0 0,-1 0 16,0 0-16,21 0 0,-21 0 15,1 0-15,20 0 0,-21-21 0,106-22 16,-106 22-16,64-21 15,-64 21-15,21 0 16,-20-22-16,-1 22 0,0-21 0,0 21 16,0-22-16,-21 22 0,21 0 0,-21 0 15,0-22 1,-21 43 0,0 0-16,0 0 0,0 0 0,-22 0 15,22 22-15,0-1 0,0-21 16,21 21-16,0 0 0,0 0 0,0 0 15,0 1-15,0 20 16,0-21-16,21 0 0,0 0 16,0-21-16,1 22 0,20-1 15,-21 0-15,0 0 0,0-21 16,1 21-16,-22 0 0,0 1 0,21-1 16,-21 21-1,-21-42-15,-1 21 0,1-21 16,-21 0-1,21 0-15,0 0 0,-22 0 0,-41 0 16,62 0-16,1 0 16,0 0-16,0 0 15,21-21 1,0 0 156,0 0-157,0 0-15</inkml:trace>
  <inkml:trace contextRef="#ctx0" brushRef="#br0" timeOffset="97576.38">6943 15473 0,'-22'0'16,"1"0"31,42 0 47,22 0-94,-22 0 0,21 0 15,1 0-15,20 0 0,43 0 16,-43 0-16,22 0 0,0 0 0,-1 0 15,1 0-15,21 0 0,0 0 16,21 0-16,-21 0 0,21 0 0,0 0 16,21 0-16,0 0 0,21 0 15,1 0-15,-1 0 0,21 0 0,-20 0 16,20 0-16,191 21 16,-21 0-16,-169-21 15,-1 21-15,170 1 0,-212-22 16,0 21-16,0-21 0,1 0 15,-22 21-15,0-21 0,-22 0 0,86 0 16,-43 0 0,-84 0-16,-1 0 0,-21 0 0,1 0 15,-22 0-15,21 0 0,-21 0 0,1 0 16,-1 0-16,0 0 16,-21-21 62,-21 21-78,0 0 0,-1-21 0,1 21 15,0-22-15,-21 22 0,-1-21 16,1 21-16</inkml:trace>
  <inkml:trace contextRef="#ctx0" brushRef="#br0" timeOffset="106864.65">4614 15833 0,'0'-21'15,"0"-1"-15,-21 1 16,0 21 0,21-21-16,-21 21 15,0 0 1,-1 0-16,1 0 15,0 0-15,0 0 0,0 0 16,0 21-16,-1-21 0,-20 43 16,0-22-16,21-21 0,-1 21 15,1 21-15,0-21 0,0 22 16,0-1-16,0 0 0,-1 1 16,22-1-16,-21 0 0,21 1 0,0-22 15,-21 21-15,-21 1 0</inkml:trace>
  <inkml:trace contextRef="#ctx0" brushRef="#br0" timeOffset="107108.51">4868 16468 0,'0'-21'15,"0"-1"-15,-21 1 16,0 0-16,0 0 0,0 0 0,-1 21 15,-20-21-15,0 21 0,21 0 16,-22 0-16,1 0 0,21 0 0,-64 21 16,43-21-16,-1 21 15,-20 21-15,42-21 0,-22 22 16,43-22-16,0 0 0,0 0 16,0 0-16</inkml:trace>
  <inkml:trace contextRef="#ctx0" brushRef="#br0" timeOffset="107232.94">4635 16510 0</inkml:trace>
  <inkml:trace contextRef="#ctx0" brushRef="#br0" timeOffset="108702.06">4551 15790 0,'0'0'0,"0"-21"15,0 0 1,0 0-16,-21 21 16,-1 0-1,1 0-15,0 0 0,0 0 16,0 0-16,0 21 15,-22-21-15,22 21 0,0 0 0,-21 1 16,-1-1-16,1 0 0,21 21 16,-22 1-16,1-22 0,0 21 0,21 0 15,-22 1-15,22-1 0,-21 43 16,21-43-16,-1-21 16,22 22-16,0-1 0,0-21 0,0 21 15,0-20-15,0 20 16,43 21-16,-22-41 15,21-1-15,22 0 0,-22-21 16,0 0-16,1 0 0,-1 0 16,22 0-16,-22 0 0,21 0 0,-20 0 15,20 0-15,-20-21 0,-1 21 16,21-21-16,-41-1 0,20 22 0,0-21 16,-21 0-16,1 0 0,-1 0 15,-21 0-15,0-22 0,0 22 0,0 0 16,0 0-16,0-22 0,0 1 15,-21 0-15,-1 21 0,1-1 16,-21 22-16,21-21 0,-22 21 16,1 0-16,0 0 0,-1 0 0,1 0 15,-43 21-15,-42 43 16,106-43-16,0 0 16,-21 43-16,21-43 0,21 0 15,0 0-15,-22 0 0,22 1 16,0-1-16,0 0 0,0 0 15,0 0-15,0 0 16,0 1-16,22-1 0,-1-21 16,0 0-16,0 0 0,21 0 15,-20 0-15,-1 0 16,21 0-16,0 0 0</inkml:trace>
  <inkml:trace contextRef="#ctx0" brushRef="#br0" timeOffset="108976.9">5313 16383 0,'0'-21'47,"0"0"-32,-21 21-15,21-21 16,21 21 62</inkml:trace>
  <inkml:trace contextRef="#ctx0" brushRef="#br0" timeOffset="109396.66">6752 15875 0,'0'0'0,"-63"-106"31,63 85-31,0 0 16,-22 21 0,22 21-16,0 0 15,0 0-15,0 1 0,-21 20 0,21 0 16,-42 64-16,42-21 15,-21-22-15,21-20 0,-21 20 16,21-21-16,0 1 0,0-1 0,0 22 16,0-43-16,-22 42 15,22-42-15,0 1 16,0-1-16,0 0 16,-21-21-1,21-21 1,0 0-16,0-1 15,0 1-15</inkml:trace>
  <inkml:trace contextRef="#ctx0" brushRef="#br0" timeOffset="109740.46">6371 16108 0,'-21'-42'0,"42"84"0,-63-106 0,21 22 0,-1 21 0,1 0 15,0-22-15,21 22 0,0-21 16,0-22-1,0 43-15,21 21 0,0-21 16,22 0-16,-1 21 0,22 0 16,-1 0-16,1 0 0,-1 0 0,64 42 15,-63-21-15,-1 1 0,1 20 16,-22-21-16,0 21 0,-21 1 16,1-1-16,-22 0 0,0 1 0,0-22 15,-22 21-15,-41 22 0,21-43 16,-22 0-16,22 0 15,-1 0-15,-20-21 0,21 22 0,-1-1 16,1-21-16,21 0 0,-43 21 16,43 0-16,21 0 15,21-21 1,0 21-16,1-21 16,20 0-16,-21 0 0,0 0 15,22 0-15,-1 0 0,-21 0 0</inkml:trace>
  <inkml:trace contextRef="#ctx0" brushRef="#br0" timeOffset="110144.23">7027 16425 0,'-21'0'16,"0"0"-16,0-21 16,21 0-16,-21 21 0,21-21 0,0 0 15,0 0 1,21 21-16,0 0 0,0 0 15,0 0-15,0 0 0,1 0 16,62 42-16,-63-42 16,1 21-16,-1 0 0,0 0 15,-21 1-15,21-1 0,-21 0 0,0 0 16,0 0-16,0 0 0,0 22 16,0-22-1,-21-21-15,21 21 0,-21-21 0,0 0 16,-1 0-1,22-21-15,0 0 16,0 0-16,0-1 16,0 1-16,0 0 0,22 0 15,-1 0-15,-21 0 0,42-22 16,-21 43-16,0-21 0,1 0 16,-1 21-16,0 0 0,0-21 0,0 21 15,0 0-15,1 0 0,-1 0 16,0 0-16,0 0 15,-21 21-15</inkml:trace>
  <inkml:trace contextRef="#ctx0" brushRef="#br0" timeOffset="110469.05">7514 16489 0,'21'42'31,"0"-42"-15,1 0-16,-1 0 0,-21-21 0,21 21 15,0-21-15,0 0 0,0 21 0,1-21 16,-1-1-16,0 22 0,0-21 16,-21 0-16,0 0 0,0 0 15,-21 21 17,0 0-32,0 0 0,-22 21 0,22 0 15,0 0-15,0 0 0,0 1 0,-1-1 16,22 0-16,0 0 0,-21 0 15,21 0-15,0 1 0,0-1 16,0 0-16,0 0 16,21-21-16,1 0 0,-1 0 0,0 0 15,0 0-15,21 0 0,-20 0 0,20 0 16,0 0-16,1 0 16,-1-21-16,0 21 0</inkml:trace>
  <inkml:trace contextRef="#ctx0" brushRef="#br0" timeOffset="112971.55">8721 16616 0,'-22'0'32,"22"-21"-1,22 0-31,-1-1 0,0 1 16,0 0-16,0 0 0,0 0 0,1 0 15,-1-22-15,0 22 0,-21 0 16,21-21-16,-21 20 0,0 1 0,0 0 15,0-21-15,0 21 0,-21 21 32,21 21-32,0 0 15,0 0-15,0 0 16,0 22-16,0-22 0,0 0 16,21 0-16,0 21 0,-21-20 0,21-1 15,1 0-15,20 21 16,-21-21-16,0 1 0,0-22 0,1 21 15,-1 0-15,21-21 0,0 0 16,-20 0-16,-1 0 0,0 0 0,21 0 16,-21 0-16,1 0 0,20-21 15,-21 21-15,21-43 16,1 22-16,-22 21 0,21-42 16,-21 0-16,1 20 0,-22-62 15,0 63-15,0-22 16,0 22-16,-22 21 31,1 0-31,0 21 0,0 0 16,0 1-16,0 20 0,21-21 15,0 0-15,-22 0 0,22 22 0,0-22 16,0 0-16,0 21 0,0 1 16,22-22-1,-1 0-15,0-21 0,21 0 0,-21 21 16,22-21-16,84 0 15,-64 0-15,-20 0 16,-1 0-16,21 0 0,-20-21 0,20 21 16,-20-21-16,-1 0 0,43-22 15,-1 1 1,-63 21-16,1 0 0,-22 0 0,21-1 16,-21 1-16,0 0 0,-21 0 15,-22 21 1,22 0-16,-21 0 0,21 0 0,-22 21 15,22 0-15,-21-21 0,21 21 16,-22 1-16,22-1 0,-21 0 0,21 0 16,-1 0-16,22 0 0,0 1 0,0-1 15,0 0-15,0 0 16,22-21 0,-1 0-16,0 0 0,0 0 0,21 0 15,-20 0-15,-1 0 0,0 0 16,42-21-16,-41 0 0,-1 21 15,0-21-15,0-1 0,0 1 0,-21 0 16,0 0-16,21 0 0,-21 0 16,0-1-16,22 1 0,-22 0 15,0 42 1,0 0 0,-22 1-16,22-1 0,-21 0 0,21 21 15,-21-21-15,21 1 0,0 20 0,0-21 16,-21 106-1,21-85-15,0 1 0,-21 63 16,21-64-16,0 21 0,0-20 16,0 20-16,0-20 0,0-1 15,0 0-15,21 1 0,-21-1 0,21 0 16,0 22 0,0-1-16,-21-42 0,22-21 31,-1 0-31,-21-21 15,0 0-15,21 0 0,0-21 16,-21 20-16,21-20 0,0 21 16,-21-21-16,22-1 0,-1 1 0,0-22 15,-21 22-15,21-21 0,0-64 16,22-64 0,-43 128-16,0-1 0,21 22 15,0-1-15,-21 1 0,0 0 0,0-1 16,21 22-16,-21-21 0,0 21 0,0-22 15,0 65 17,0-1-32,0 0 15,0 21-15,-21-21 16,21 22-16,0-22 0,0 0 0,0 0 16,0 0-16,0 1 0,0-1 15,0 0-15,0 0 16,0 0-16,21-21 0,-21 21 15,21-21-15,0 0 0,1 0 0,20 0 16,-21 0-16,0 0 0,22-21 16,-22 21-16,0-21 0,21 0 0,-21 0 15,22 0-15,-22-1 0,42-20 16,-20-21 0,-43 41-16,21-20 0,0 0 15,-21 21-15,0-1 0,0 1 0,0 0 16,-21 21-1,0 0-15,0 0 0,-1 21 0,1 0 16,0 1-16,0-1 0,0 0 0,0 0 16,21 21-16,0-20 0,0-1 15,-22 0-15,22 21 0,0 22 16,22-43 0,-1 0-16,0-21 0,0 21 0,0-21 15,22 0-15,20 0 0,-42 0 16,22 0-16,-22 0 15,21 0-15,-21 0 0,22-21 0,-1 21 16,-21-21-16,21 0 0,-20 0 0,-1-1 16,21-20-16,-21 21 0,0-43 15,-21 43-15,22-21 16,-22 21-16,0 0 16,-22 21-16,1 0 15,0 21-15,21 0 0,-42 21 16,42-21-16,0 1 0,0-1 0,-21 0 15,21 21-15,0-21 16,0 1-16,0-1 0,0 0 16,21-21-16,0 0 15,0 0-15,0 0 0,0 0 16,1 0-16,-1 0 0,0 0 16,21-21-16,-21 0 0,1-1 0,-1 22 15,0-21-15,0 0 0,0 0 16,0 0-16,1 0 0,-1-1 0,0 22 15,0 0-15,0 0 16,-21 22 0,0-1-16,0 21 15,0-21-15,0 0 0,0 1 0,0-1 0,0 0 16,-21-21-16,0 42 16,21-21-1,-21-21 1,0 0-1,21-21-15,-22 0 16,22 0-16,-21 0 16,0 21-1,21 21 17,0 0-32,0 0 15,0 0-15,21-21 0,0 22 0,1-1 16,-1-21-16,0 0 0,0 21 0,0-21 15,22 0-15,-1 0 16,0 0-16,22 0 0,-22 0 0,0 0 16,22 0-16,-22-21 0,43-22 15,0-41 1,-64 63-16,21-22 0,-21-41 16,0 41-16,1-20 0,-22 20 15,21-20-15,-21 21 0,0-1 0,0-20 16,21 20-16,-21 22 0,0-42 15,0 84 1,0 0 0,-21 21-16,0-20 0,21 20 0,-22 0 15,1 1-15,21-22 0,-21 21 16,21 0-16,0 1 0,0-22 16,0 21-16,0 1 0,0-22 0,0 0 15,0 0-15,0 0 0,0 0 16,0 1-16,0-1 0,0 0 0,0 0 15,21-21-15,-21 21 0,21-21 0,1 0 16,-1 0-16,0 0 16,0 0-16,0 0 0,0 0 0,1 0 15,-1-21-15,0 21 0,0-21 16,0 0-16,0 21 0,1-21 16,-22-1-16</inkml:trace>
  <inkml:trace contextRef="#ctx0" brushRef="#br0" timeOffset="113200.37">12488 16341 0,'0'0'15,"-21"0"-15,63 0 32,-20 0-32,-1 0 0,21 0 0,-21 0 15,43 0-15,-22 0 0,0-21 16,-20 21-16,20 0 0,0 0 15,-21 0-15,1 0 0,20 0 0,-21 0 16,0-22-16,0 22 0,-21-21 31,-21 21-15</inkml:trace>
  <inkml:trace contextRef="#ctx0" brushRef="#br0" timeOffset="114060.14">8170 16425 0,'0'0'0,"0"22"15,21-22 17,1 0-32,-1 0 0,0 0 15,0 0-15,0 0 0,0 0 16,1 0-16,-1 0 0,21 0 15,-21 0-15,0 0 16,-21-22 15,-21 22-31,0 0 0,0 0 16,0 0 0,0 0-1,-1 0-15,1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9T02:52:54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1291 0,'0'0'0,"21"0"16,21 0-16,-20-21 0,-1 21 16,0-21-16,0 21 0,0-21 15,0 21-15,1-21 0,-22-1 16,21 22-16,-21-21 0,21 0 15,-21 0 1,-21 21-16,0 0 0,-1 0 16,1 0-16,-42 0 15,20 21-15,1-21 0,21 21 0,-21 0 16,-1 22-16,1-22 0,0 21 16,20-21-16,-20 22 0,21-1 0,-21 0 15,20 1-15,1-1 0,21 0 16,0 22-16,-21-22 0,21 1 15,0 41-15,0-41 16,0-1-16,21 0 0,0 1 0,1-22 16,-1 0-16,21 0 0,-21 0 15,22 0-15,20 1 16,-21-22-16,43 0 0,-43 0 16,1 0-16,-1-22 0,-21 1 0,22 0 15,-22 0-15,21 0 0,-21 0 16,-21-1-16,0 1 0,0-21 15,0 0-15,0 20 0,-21 1 16,0 0-16,0 21 0,-22-21 0,22 21 16,-21 0-16,-22 0 15,43 0-15,-21 21 0,21 0 16,-22 0-16,22-21 0,0 22 16,0-1-16,21 21 0,0-21 0,-21 0 15,21 1-15,0-1 16,0 0-16,0 0 0,0 0 0,0 0 15,21-21 1,0 22-16,0-22 0,22 0 16,-22 0-16,21 0 0</inkml:trace>
  <inkml:trace contextRef="#ctx0" brushRef="#br0" timeOffset="251.85">3090 1757 0,'0'-21'15,"21"21"95,1 0-95</inkml:trace>
  <inkml:trace contextRef="#ctx0" brushRef="#br0" timeOffset="1287.5">5948 1461 0,'0'0'0,"21"-22"16,42-62-1,-63 63-15,22-1 0,-22-41 16,0 21 0,-22 20-16,1 22 15,0 0-15,0 0 0,0 0 0,0 0 16,-22 0-16,22 0 0,-21 22 16,-1-1-16,22 0 0,-21 21 15,-64 64-15,64-42 16,21-1-16,-22 1 0,22-1 0,0 1 15,0-1-15,0 1 0,-1-1 16,1 1-16,21-1 0,-21 1 16,21-22-16,0 64 0,0-64 15,0 0-15,21 1 0,0-22 16,1 21-16,20-21 0,64 22 16,-64-43-1,22 21-15,-22-21 0,0 0 0,22 0 16,-22 0-16,0-21 0,1 0 0,-1 21 15,0-22-15,1 1 0,-1-21 0,22 0 16,-22-1-16,21-20 16,-41 42-16,-1-1 15,0-20-15,0 21 0,0 0 0,0-22 0,-21 22 16,0 0-16,0 0 0,0 0 0,0 0 16,0-1-16,0 1 15,0 0-15,0 0 16,0 42-1,-21 0-15,0 0 16,0 1-16,21 20 0,0-21 0,-21 0 16,21 22-16,-21-22 0,21 21 15,0-21-15,0 0 0,0 1 16,0 20-16,0-21 0,21 0 16,0 0-16,0 1 0,0-1 15,0-21-15,1 0 0,20 0 0,-21 0 16,0 0-16,0 0 0,22 0 0,-22-21 15,21-1-15,1-20 16,-1 21-16,-21 0 0,0 0 16,0-22-16,1 22 0,-22-21 0,0-22 15,0 22-15,0 0 16,0 20-16,0-20 0,-22 21 0,-20 0 16,21 0-16,0-1 0,0 1 0,-22 21 15,22 0-15,-21 0 0,-43 43 16,64-43-1,0 21-15,0 0 0,-1 0 0,22 0 16,0 22-16,-21-1 16,21 0-16,0-21 15,0 1-15,21-22 16,1 21-16,-1-21 0,0 0 0,0 0 16,21 0-16</inkml:trace>
  <inkml:trace contextRef="#ctx0" brushRef="#br0" timeOffset="1631.78">7345 1312 0,'0'0'0,"0"-21"16,0-21-16,0 21 0,0-22 15,-21 43 1,-1 0-16,22 22 15,0-1-15,-21 21 0,0 0 16,21 1-16,-21-1 0,21 0 0,0 22 16,0-1-16,-21 1 0,21-1 15,0 1-15,0-1 0,0 1 0,0-22 16,0 1-16,0 20 0,0-21 16,0-20-16,-21 41 15,21-21-15,0-20 0,0-1 16,0 0-16,0 0 0,21-21 31,0-21-31,0 0 0,0 0 16,0-1-16,-21-20 0,22 21 15,-1-21-15</inkml:trace>
  <inkml:trace contextRef="#ctx0" brushRef="#br0" timeOffset="1923.87">7747 1249 0,'0'0'0,"0"-64"16,0 43-16,-21 42 31,21 1-31,-21-1 0,21 0 16,0 21-16,-22 1 0,22 20 16,-21-21-16,0 22 0,21-1 0,-21 1 15,0-1-15,21 64 16,-21-63-16,-1-22 0,22 1 15,-21-1-15,21 0 0,0 1 0,0-1 16,0-21-16,-21 0 0,21 22 16,0-22-1,21-21 17,-21-21-32,21 21 0,1-22 0,-1 1 15</inkml:trace>
  <inkml:trace contextRef="#ctx0" brushRef="#br0" timeOffset="2334.56">7959 1990 0,'0'0'0,"-22"0"0,22 21 15,22-21 1,-1 0-1,0 0-15,0 0 0,0 0 0,0 0 16,1 0-16,-1-21 0,0 0 16,21-1-16,-21 1 0,1-21 15,-1 21-15,-21 0 16,0-1-16,0 1 0,-43 21 16,22 0-16,0 0 15,0 0-15,0 0 0,0 21 16,-1-21-16,-20 22 0,21 20 0,0-21 15,0 0-15,21 0 16,-43 64-16,43-64 16,0 0-16,0 43 0,0-43 15,0 0-15,0 0 16,21-21-16,1 22 0,-1-22 0,0 0 16,0 0-16,21 0 0,-20 0 0,20 0 15,-21 0-15,21 0 0,-20 0 16,20 0-16,-21 0 0,21-22 0,1 1 15</inkml:trace>
  <inkml:trace contextRef="#ctx0" brushRef="#br0" timeOffset="4195.83">8742 1820 0,'0'0'0,"21"-21"0,-21 0 16,0 0-16,0 0 0,0 0 15,-21 21 1,0 0-16,-1 0 0,1 21 15,0-21-15,0 21 0,0 0 16,21 21-16,-21-20 0,-1 20 16,1-21-16,21 43 0,0-22 15,0-21-15,0 0 0,0 22 0,0-22 16,0 0-16,0 42 16,21-41-16,1-22 15,-1 21-15,21 0 0,22-21 16,-43 0-16,0 0 0,64 0 15,-64 0-15,0 0 0,21-21 16,-21 0-16,1-1 0,20 1 0,-21 0 16,0-21-16,0 21 0,22-22 0,-22-20 15,0 20-15,0-20 0,0-1 16,1-20-16,-1 20 0,0 1 0,0-1 16,0 1-16,-21 20 0,21-62 15,-21 62-15,0 22 0,0-21 16,0 21-16,0-1 0,0 1 15,0 0-15,-21 21 0,0 0 16,0 0 0,21 21-16,-21 22 0,21-22 15,0 21-15,0-21 0,-21 22 0,21-1 16,0 21-16,-22-20 0,22 20 16,0-20-16,0 20 0,0 1 0,0-22 15,0 21-15,0-20 0,0-1 16,0 0-16,0 1 0,0-1 0,0 22 15,22-22 1,-1-21-16,0 0 0,0 0 0,0-21 16,0 0-16,1 22 0,-1-22 15,0 0-15,0 0 0,21 0 0,-20 0 16,-1-22-16,0 22 0,21-21 16,-21 0-16,22-42 0,41-43 15,-62 63-15,-1 22 16,0-21-16,-21 21 0,21-22 15,0 22-15,0 0 0,-21 42 32,-21 0-17,21 1-15,-21 20 0,0-21 16,21 64 0,-21-64-16,21 0 0,0 21 0,0-20 15,0-1-15,0 0 0,0 0 16,0 0-16,21-21 0,0 0 15,0 21-15,0-21 0,22 0 16,-22 0-16,0 0 0,21 0 16,-20-21-16,-1 21 0,21-21 0,-21 0 15,0 0-15,22 0 0,-22-22 0,0 22 16,0 0-16,64-64 16,-85 64-16,21 0 0,-21 42 46,-21 0-46,0-21 0,21 21 0,-21 22 16,-1-22-16,22 0 16,0 0-16,0 0 0,0 22 15,0-1-15,0-21 16,22-21 0,-1 0-16,0 0 0,0 0 15,0 0-15,0 0 16,1 0-16,-1 0 0,-21-21 15,0 0-15,0 0 0,0 0 0,0-43 16,0 22 0,0 21-16,-21-22 0,-1 43 0,22-21 15,-21 0-15,0 21 0,0 0 16,0-21-16,21 0 31,42 21-15,-21-22-16,22 22 15,-22-21-15,21 21 0,0-21 0,1 21 16,-1 0-16,0 0 0,-20 0 16,20-21-16,-21 21 0,43 0 15,-43 21-15,0 0 16,-21 0-16,21 1 0,-21-1 16,0 21-16,0-21 0,0 0 0,0 22 15,0-22-15,0 21 0,0 22 16,0 20-1,0-62-15,0-1 16,0 0-16,-21-21 16,21 21-16,0-42 31,0 0-15,0 0-16,0-1 0,21 1 0,21-21 15,-20 0-15,20 20 0,21-41 16,-20 21-16,-1-1 15,0 1-15,43-43 16,-43 64-16,22-21 0,-43 21 16,21 21-16,-20 0 15,-22 21-15,0 0 16,0 0-16,0 21 0,0-20 16,0 20-16,-22-21 0,22 0 0,0 22 15,0-22-15,-21 21 0,21-21 0,0 0 16,0 1-16,0-1 0,0 0 15,0 0-15,43 0 16,-22-21-16,0 21 0,0-21 0,0 0 16,0 0-16,22 0 0,-22 0 15,42-21-15,22 0 16,-64 0-16,22 0 0,-1-22 16,0 22-16,1-21 0,-1 0 15,0-1-15,-21 1 0,22 21 0,-22-22 16,-21 1-16,0 21 0,0 0 15,0 0-15,-21 21 0,-22 0 16,22 0-16,-42 0 16,-22 63-16,64-21 15,0-20-15,21-1 0,0 0 0,0 0 16,0 21-16,0-20 0,0-1 16,0 0-16,21 0 0,0 0 0,0 0 15,0 1-15,22 20 16,-22-21-16,21 0 0,-21-21 15,1 21-15,-1-21 0,-21 22 0,0-1 16,-21-21 0,-1 0-1,1 0-15,0 0 0,0 0 16,0 0-16,0 0 0,-1 0 16,1 0-16,21-21 0,-21 21 15,21-22-15,-21 22 0,21-21 0,-21 21 16,0-21-16</inkml:trace>
  <inkml:trace contextRef="#ctx0" brushRef="#br0" timeOffset="4460.77">10647 1228 0,'-21'-21'0,"42"42"0,-64-42 16,22 21-16,0 0 16,21 21 62,-21-21-78,0 0 0,0 0 15,-1 0-15</inkml:trace>
  <inkml:trace contextRef="#ctx0" brushRef="#br0" timeOffset="4699.89">9250 1566 0,'0'0'0,"-43"22"0,1-22 15,42 21 1,21-21-16,0 0 16,1 0-16,-1 0 0,21 0 0,0-21 15,-20 21-15,20-22 0,0 22 16,1 0-16,-1 0 0,0 0 0,22 0 16,-43 0-16,0 0 15</inkml:trace>
  <inkml:trace contextRef="#ctx0" brushRef="#br0" timeOffset="5331.65">5440 2815 0,'-21'0'0,"42"0"0,-64 0 0,22 0 16,42 0 15,1 0-31,-1 0 16,0 0-16,0 0 15,21 0-15,-20 0 0,20 0 0,0 0 16,1 0-16,-1 0 0,21 0 0,1 0 16,-1 0-16,22 0 0,-21 0 15,211 0 1,-191 0-16,22 0 0,0 0 15,0 0-15,21 0 0,-21-21 0,21 21 16,0 0-16,0 0 0,21 0 0,0 0 16,21 0-16,-20 0 0,20 0 15,0-21-15,22 21 0,-1 0 0,1 0 16,-1 0-16,1 0 0,-1 0 0,22 0 16,-22 0-16,22 0 0,169 0 15,-212 0-15,22 0 0,148 21 16,-191-21-16,0 0 15,0 0-15,0 0 0,-21 0 0,-21 0 16,21 0-16,42 0 16,-20 0-16,-107 0 15,0 0-15,1 0 0,-22 0 16,-21-21-16,-21 21 31,-1 0-31,-20 0 0,21 0 0,0 0 16,-22 0-16,1 0 0,0 0 0,-1 0 15</inkml:trace>
  <inkml:trace contextRef="#ctx0" brushRef="#br0" timeOffset="5874.85">5334 3641 0,'0'0'0,"-42"-21"31,20 42-16,22 0-15,0 0 0,-21 0 0,21 22 16,0-1-16,0 0 16,-21 106-16,21-105 15,0 20-15,-21 43 0,0-42 16,21-22-16,0 21 0,0-20 16,0-1-16,0-21 0,0 22 15,0-22-15,0 21 0,0-21 0,0 0 0,0 1 16,0-44 31,0 1-47</inkml:trace>
  <inkml:trace contextRef="#ctx0" brushRef="#br0" timeOffset="7243.46">5038 4085 0,'-22'-21'0,"44"42"0,-44-63 15,22 21-15,0-22 0,-21 22 0,21 0 16,0 0-16,0-21 0,0 20 16,0 1-16,0 0 0,0-21 0,21 21 15,22-1-15,-22 1 0,21 0 16,43-21-16,-43 21 16,1-1-16,-1 22 0,21 0 0,-20 0 15,-1 22-15,0-1 0,1 0 0,-1 0 16,0 21-16,-20 1 0,-1-1 15,-21 0-15,0 1 0,0-1 16,-21 22-16,-1-22 0,-20 0 0,0 1 16,-43 41-16,-21 1 15,64-64-15,0 0 0,-22 0 16,22 1-16,21-1 0,-22-21 0,22 0 16,-21 0-16,21 0 0,-1 0 15,1 0-15,21-21 16,0-1-16,0 1 15,0 0-15,21 21 16,1 0-16,-1 0 0,0 0 16,0 21-16,0 0 15,-21 1-15,0-1 0,21 0 16,1 0-16,-22 21 0,21-20 16,0-1-16,0 21 0,0-21 0,0 0 15,1 1-15,20-1 16,-21-21-16,0 0 0,0 21 0,22-21 15,-22 0-15,21 0 0,-21 0 16,22 0-16,-1 0 0,0-21 0,-20 0 16,20 21-16,-21-22 0,21 1 0,-20 0 15,-1 0-15,0-21 0,0 20 16,0 1-16,0-21 0,-21 21 0,22-22 16,-22 22-16,21 0 0,-21 0 15,0 0-15,0 0 0,0 42 47,0 0-47,0 0 0,-21 0 16,21 22-16,-22-22 0,1 42 15,21-20-15,0-22 16,0 0-16,0 21 0,0-21 16,21-21-16,22 22 0,-22-22 0,0 0 15,0 0-15,22 0 16,-22 0-16,21 0 0,0 0 0,64-22 15,-42-20 1,-43 42-16,0-21 0,0 0 16,0 0-16,1-22 0,-1 22 0,-21 0 15,0 0-15,0 0 0,0-1 0,0 1 16,0 0 0,0 42-1,-21 0-15,21 1 16,-22-1-16,22 0 0,0 21 15,0-21-15,0 1 16,0-1-16,0 0 0,0 0 0,0 0 16,22-21-16,-1 0 15,0 21-15,0-21 0,21 0 16,1 0-16,20 0 0,-20 0 16,-22 0-16,21-21 0,-21 21 15,0-21-15,22 0 0,-22 0 0,21-22 16,1-41-1,-43 63-15,0-1 16,0 1-16,0 0 0,0 0 0,0 42 31,0 0-31,0 0 16,0 1-16,-22-1 0,22 0 16,-21 0-16,21 0 0,0 0 0,0 1 15,0-1-15,-21 0 0,21 0 16,-21 0-16,21 0 0,0 1 15,0-44 17,0 1-17,0 0-15,0 0 0,0 0 16,0 0-16,0-22 16,0 22-16,21-21 0,0 21 0,0-22 15,1 1-15,-1 21 0,21-22 16,0 22-16,1 0 0,-1 0 0,0 21 15,1 0-15,-1 0 0,0 0 0,43 0 16,-21 42 0,-43-21-16,0 1 0,0-1 0,0 0 15,-21 21-15,0-21 0,0 1 0,0 20 16,-42 21 0,21-41-16,0-1 0,21 0 15,-22-21-15,1 21 0,0-21 0,21 21 31,0-42-15</inkml:trace>
  <inkml:trace contextRef="#ctx0" brushRef="#br0" timeOffset="8016.22">5969 5122 0,'0'22'31,"0"-1"-15,0 21-16,0-21 0,0 0 0,0 22 16,0-1-16,0-21 0,-21 64 15,0-43-15,21 1 0,-22-1 16,22 0-16,0 1 0,-21-1 0,21-21 15,-21 21-15,21-20 16,-21 20-16,21-21 0,0 21 16,0 1-16,0-22 15,-21-21 1,21-21 0,-21 0-16,-1 21 0,22-22 15,-21 1-15,0 0 0,21-21 0,-21-1 16,0 22-16,21 0 0,-21 0 15,21 0 1,0 0-16,-22 21 0,22 21 16,0 0-16,-21 0 15,21 0-15,0 0 0,0 1 16,0-1-16,0 0 0,21 0 16,1-21-16,-1 21 0,42-21 15,-42 0-15,43 0 16,-43 0-16,21 0 0,-20-21 15,20 21-15,-21-21 0,0 21 16,0-21-16,22 0 16,-22-1-16,-21 1 0,21 21 0,-21-21 15,21 21-15</inkml:trace>
  <inkml:trace contextRef="#ctx0" brushRef="#br0" timeOffset="10002.93">4889 6350 0,'0'64'31,"-21"-43"-31,21 21 0,-21-21 0,21 22 0,0 20 16,-21 1 0,0-22-16,21 0 0,-21-21 0,21 22 15,0-22-15,-22 0 0,1 0 0,21 22 16,-21-43-16,21 42 16,-21-42-16,0 0 15,0 0-15,21-21 16,0 0-1,0-22-15,0 22 0,0 0 16,0-21-16,0-1 0,0 22 0,21-21 16,0-1-16,0 1 0,0 0 15,22-22-15,-22 43 0,0 0 16,21 0-16,-21 0 0,1 21 0,-1 0 16,0 0-16,21 0 0,-21 0 15,1 0-15,-1 42 16,0 0-16,0-21 0,-21 22 0,0-22 15,21 21-15,-21-21 0,21 22 16,-21-1-16,0-21 0,0 22 0,0 41 16,-21-41-1,0-22-15,0-21 16,21-21 0,0-1-1,0 1-15,0-21 0,0 21 0,21 0 16,0-22-16,0 1 0,22-22 15,-22 22-15,0 21 16,21-21-16,-20 20 0,-1 1 0,21 0 16,-21 0-16,0 21 0,1 0 15,-1 0-15,42 21 16,-42 43-16,-21-43 16,0 0-16,0 21 15,0-21-15,0 22 0,0-22 0,0 21 0,0-21 16,0 1-16,0-1 0,0 0 0,22 21 15,-1-42 1,0 21-16,0-21 0,21 0 16,-20 0-16,-1 0 0,21-21 0,-21 0 15,22 0-15,-22 21 0,0-21 0,21 0 16,22-64 0,-43 43-16,0-1 0,0-20 15,0 20-15,-21 1 0,22 21 16,-22 0-16,0 0 0,0 42 31,0 0-31,0 0 16,-22 0-16,1 22 0,0-22 15,21 0-15,0 21 0,0-21 0,0 22 16,0-22-16,0 0 0,0 0 0,0 0 16,0 1-16,0-1 15,21-21-15,0 21 0,1-21 16,-1 0-16,21 0 0,-21 0 15,0-21-15,1 21 0,-1-21 0,21-1 16,-21 22-16,43-105 16,-43 41-1,-21 22-15,21 21 0,-21-22 0,0 22 16,21 0-16,-21 0 0,0 42 47,0 0-47,-21 0 0,0 22 0,21-22 15,0 0-15,0 21 0,0-21 16,0 1-16,0 20 0,0-21 0,0 0 16,0 0-16,0 1 0,21-1 15,21-21-15,-20 0 16,-1 0-16,0 0 0,21 0 0,-21 0 16,22 0-16,-22-21 0,21 21 15,-21-22-15,22 1 0,41-63 16,-41-1-16,-22 43 15,0-22-15,0 22 0,0-1 16,1-20-16,-22 21 0,0-64 16,21 63-16,-21 22 0,0-42 15,0 42-15,0-1 0,-21 22 32,-1 22-32,1 20 0,0-21 15,0 0-15,21 22 0,-21-1 0,0 0 16,21 1-16,0-1 0,0 0 15,-22 1-15,22-1 0,0 0 0,0 1 16,0-1-16,0-21 0,0 21 0,43 1 16,-22-22-16,0 0 15,0-21-15,0 0 0,1 0 0,-1 0 16,0 0-16,64 0 16,-64-21-16,21 0 15,-21 0-15,0-1 0,22-20 0,-22 21 16,0-21-16,0-1 0,22-20 0,-22 20 15,0 1-15,-21-21 0,21 20 16,0-41-16,0-22 16,-21 63-16,0 22 0,0 0 15,0 0-15,-21 21 16,0 42 0,0-21-16,21 22 0,-21 20 15,0-42-15,21 22 16,0-1-16,0 0 0,0 1 0,0-1 15,0 64 1,0-21-16,0-64 0,0 21 16,21-21-16,0 0 0,0 1 15,0-1-15,0-21 0,1 0 0,-1 0 16,0 0-16,21 0 0,-21 0 16,22-21-16,-22 21 0,0-22 15,21 1-15,-20 0 0,-1 0 0,0 0 16,21-22-16,-21 22 0,22-42 15,-22 20 1,0 22-16,-21 42 16,0 1-1,-21-1-15,21 0 16,0 0-16,0 0 0,0 0 16,0 1-16,0-1 0,0 0 0,0 0 15,21 0 1,0-21-16,0 0 15,1 0-15,-1 0 0,0 0 0,0 0 16,0-21-16,0 0 0,1 21 0,-1-21 16,0 0-16,0-1 0,0 1 15</inkml:trace>
  <inkml:trace contextRef="#ctx0" brushRef="#br0" timeOffset="10187.2">7980 6011 0,'-21'0'16,"42"0"-16,-64 0 0,22 0 0,-21 0 16,42 22 31</inkml:trace>
  <inkml:trace contextRef="#ctx0" brushRef="#br0" timeOffset="10383.54">7175 6287 0,'0'0'0,"-21"21"0,0-21 16,42 0-1,0 0 1,1 0-16,-1 0 0,21 0 15,-21 0-15,22 0 0,-22 0 0,21-21 16,0 21-16,-20 0 0,20 0 0,43-22 16,-64 22-1,21 0-15,0-21 0</inkml:trace>
  <inkml:trace contextRef="#ctx0" brushRef="#br0" timeOffset="10771.32">8424 6287 0,'0'0'0,"0"-22"15,0 1-15,-21 21 0,0 0 31,21 21-31,-21 1 0,21-1 16,-21 21-16,21 0 0,0 43 16,-22-43-16,22 1 0,-21-1 0,21 0 15,-21 22-15,21-22 0,0 1 16,0-1-16,-21 0 0,0 1 0,-22 84 16,22-85-16,0 21 15,0-20-15,0-1 16,21-21-16,0 0 0,0 1 0,0-1 15,0 0 1,21-42 0,0 0-16,0-1 0,0 1 15,1 0-15,-1 0 0,0-21 16,0 20-16</inkml:trace>
  <inkml:trace contextRef="#ctx0" brushRef="#br0" timeOffset="11082.15">8467 6308 0,'0'0'16,"0"-148"0,21 126-16,0 1 15,0 0-15,0 21 0,0 0 16,22 0-16,-22 0 0,21 0 16,1 0-16,-22 0 0,21 21 0,0 0 15,-20 1-15,-1-1 0,0 0 0,0 21 16,-21-21-16,0 22 0,0-22 15,0 0-15,-21 21 0,-21-20 0,20-1 16,-20 0-16,-64 42 16,22-41-16,41-22 15,-41 0-15,62 21 16,1-21-16,0 0 0,21-21 31,21-1-31,0 1 16,22 0-16,-22 0 0,42-21 15</inkml:trace>
  <inkml:trace contextRef="#ctx0" brushRef="#br0" timeOffset="11352.99">9292 5779 0,'0'0'16,"0"-22"-16,0 1 0,-21 21 31,21 21-31,-21 1 0,0-1 0,21 21 15,-22 0-15,1 1 0,0-1 16,0 0-16,0 22 0,21-22 16,-64 85-16,64-84 15,0-1-15,0-21 0,0 21 0,0-20 16,0-1-16,0 0 0,0 0 16,0 0-16,0 0 0,21-21 0,1 0 15,41 0 1,-42 0-16,0-21 0,1 21 15,-1-21-15,0 0 0,21 0 0</inkml:trace>
  <inkml:trace contextRef="#ctx0" brushRef="#br0" timeOffset="11671.81">9377 6308 0,'21'0'47,"0"0"-47,0 0 15,0 0-15,1-21 0,-1 21 0,0 0 16,0-22-16,0 22 0,0-21 0,1 21 16,-22-21-16,21 21 0,-21-21 15,0 0-15,0 0 16,-21 21-16,-1 0 16,1 0-16,0 0 0,-21 21 0,21 0 15,-1 0-15,-20 0 0,0 22 16,-22 41-1,64-63-15,0 1 0,0-1 16,0 0-16,0 0 0,0 0 0,0 0 16,0 1-16,21-22 0,1 21 0,62-21 15,1 0 1,-64 0-16,0 0 16,22-21-16,-22-1 0,0 22 0</inkml:trace>
  <inkml:trace contextRef="#ctx0" brushRef="#br0" timeOffset="14652.47">10710 6519 0,'-21'0'0,"0"0"16,21-21 46,21 0-62,0 0 16,0 21-16,22-21 0,-22 0 0,21-1 16,-21 1-16,22-21 0,-1 21 15,-21 0-15,22-22 0,-22 22 0,21 0 16,-21 0-16,0-22 0,-21 22 0,0 0 16,0 0-16,-21 0 15,-21 21-15,0 0 0,-1 0 16,1 0-16,21 0 15,0 21-15,-1 0 0,22 0 16,0 0-16,0 1 16,0-1-16,0 0 0,22 0 0,-22 0 15,21 0-15,0 22 0,0-22 16,0 21-16,0-21 0,22 43 16,-22-43-16,0 21 0,0-20 15,-21-1-15,21 0 0,-21 0 16,22-21-16,-22 21 0,21-21 15,0 0 1,0 0-16,0 0 0,0 0 16,1-21-16,-1 0 0,21 0 15,0 0-15,1-1 0,20-20 16,-20 21-16,20-43 16,-21 43-16,1-21 0,-22 21 15,0 0-15,0-1 0,0 1 0,-21 0 16,22 0-16,-22 0 0,0 0 15,-22 21-15,1 0 16,-21 0-16,21 0 0,0 21 16,-1-21-16,1 21 0,0 0 15,21 0-15,-21 0 0,21 1 0,-21-1 16,21 0-16,0 42 16,0 1-1,21-43-15,0 0 0,0 0 0,0 1 16,1-1-16,-1-21 0,21 21 0,-21 0 15,22-21-15,41 0 16,-41 0-16,20 0 0,43 0 16,-64 0-16,22 0 0,-1-21 0,-20 0 15,20 21-15,-21-21 0,1-1 16,41-20-16,-20-21 16,-43 41-16,0-20 0,-21 21 15,0 0-15,0 0 0,0-22 16,0 22-16,0 0 0,-21-21 15,0 42 1,-21 0-16,-1 0 16,22 0-16,-21 0 0,21 0 0,-22 21 15,22 0-15,-21-21 0,-22 63 16,22-20-16,42-22 16,-21 0-16,21 43 0,0-43 15,0 0-15,0 0 0,0 0 0,21-21 16,-21 21-16,21-21 0,21 0 15,-20 22-15,62-22 16,-63 0-16,22 0 0,-1-22 16,-21 1-16,0 21 0,1-21 15,-1 0-15,0 0 0,0-64 16,-21 64-16,21-43 16,-21 43-16,21 21 15,-21-21-15,0 42 31,0 0-31,0 1 0,-21-1 16,21 0-16,-21 21 0,0 1 16,21-22-16,-21 21 0,21 0 0,-21 22 15,-1-22-15,1 1 0,0-1 0,21 21 16,-21-20-16,-21 63 16,-1 42-1,43-85-15,0-20 0,-21 62 16,0-62-16,21-1 0,-21 0 15,21 1-15,0-22 0,0 21 0,-21 1 16,21-22-16,0 0 16,21-21 15,0-21-31,-21 0 0,21-1 16,0 1-16,0 0 0,22-21 0,-1-22 15,-21 22-15,0 0 0,1-1 16,41-84-16,-42 85 0,0-22 15,22-20-15,-22 20 16,42-84-16,-41 63 0,-1 1 16,21-1-16,-21 22 0,0-1 0,1 1 15,-1 20-15,21-41 16,-21-1-16,-21 64 16,0 0-16,0-1 0,0 44 31,0-1-16,0 0-15,0 0 0,-21 21 16,21-20-16,0-1 0,0 0 16,0 0-16,0 0 0,0 22 0,0-1 15,0 0 1,21-42-16,0 21 0,1 1 16,-1-22-16,0 0 0,0 0 0,21 0 15,-20 0-15,-1 0 0,21 0 0,-21-22 16,22 1-16,-22 21 0,0-21 15,0 0-15,43-21 16,-1-43-16,-42 64 0,-21-22 16,21 22-16,-21 0 0,22 21 15,-22-21-15,21 0 0,-21 42 32,-21 0-32,21 0 15,-22-21-15,1 21 0,21 1 16,0-1-16,0 0 0,-21 0 0,21 0 15,0 0-15,0 1 16,0-1-16,0 0 0,21 0 16,-21 0-16,21-21 0,1 21 15,-1-21-15,0 0 0,0 0 0,0 0 16,0 0-16,22 0 0,-22 0 0,21 0 16,-21 0-16,64-42 15,-64 21-15,22 0 0,-1-22 16,-21 22-16,0 0 0,0-21 15,-21 21-15,22-1 0,-22 1 16,21 0-16,-21-21 16,-21 42-1,-1 0-15,1 0 16,0 0-16,0 21 0,-21 21 16,20-21-16,22 1 0,-21-1 0,21 0 15,-21 0-15,21 0 0,0 0 16,0 1-16,0-1 0,0 0 15,0 0-15,0 0 0,42 0 16,1-21 0,-22 0-16,0 0 0,0 0 0,0 0 15,22-21-15,-22 21 0,21-21 0,22 0 16,-22 0 0,0 0-16,-20-1 0,20 1 0,21-21 15,-41 21-15,-1 0 0,0-1 16,-21 1-16,0 0 15,-21 21 1,0 21-16,-1 0 16,1 1-16,0-1 15,21 0-15,0 0 0,0 0 16,0 0-16,0 1 0,0-1 16,0 0-16,0 0 0,0 0 15,0 0-15,0 1 0,0-1 16,0-42 31,0-1-47,-21 1 15,21 0-15,-21 21 0,21-21 16,0 0-16,-21 21 16,21 21 15,0 0-16,0 0-15,0 0 0,21-21 0,0 22 16,-21-1-16,21-21 16,0 21-16,0-21 0,43 21 15,-1-21-15,-41 0 0,20 0 16,-21 0-16,0 0 0,0 0 16,1-21-16,-1 21 0,0-21 0,0 0 15,0-1-15,0 1 0,-21 0 0,22 0 16,-1-21-16,0 20 0,-21-20 15,21 0-15,0-1 0,0 1 0,1 0 16,-22-22-16,21 22 0,21-64 16,-21 43-16,22-22 15,-22 43-15,0-1 0,0 22 0,-21 0 16,0 0-16,0 42 16,-21 0-1,0 21-15,-22 22 0,-41 63 16,63-106-1,-1 21-15,1 1 0,21-1 0,-21 0 16,0 1-16,21-1 0,-21 0 0,21 1 16,0-1-16,0-21 0,0 22 15,0-1-15,0-21 0,0 21 0,0-20 16,0-1-16,0 21 0,21-21 0,0-21 16,0 21-16,0 1 0,1-22 15,-1 0-15,0 0 0,0 0 0,21 0 16,-20 0-16,-1 0 0,42-22 15,1 1 1,-43 0-16,21 0 0,-21 0 0,1 0 16,20-1-16,-21 1 0,0 0 0,0 0 15,1 0-15,-1 0 0,0-1 16,0 1-16,0 0 0</inkml:trace>
  <inkml:trace contextRef="#ctx0" brushRef="#br0" timeOffset="14983.79">14795 5884 0,'22'0'15,"-1"0"-15,21 0 16,-21 0-16,22 0 0,-1 0 0,64 0 16,0 0-1,-43 0-15,1 0 0,-22 0 16,0 0-16,1 0 0,-1 0 0,0 0 16,-21 0-16,22 0 0,-22 0 15,0 0-15,0 0 0,0 0 16,-21-21 15</inkml:trace>
  <inkml:trace contextRef="#ctx0" brushRef="#br0" timeOffset="27147.65">7070 7789 0,'0'-21'0,"0"0"16,0 0-16,0 0 0,21 0 16,-21-1-16,0 1 15,0 0-15,0 0 16,0 0-16,0 0 16,0-1-1,-21 44 32,21-1-47,-22 0 0,1 0 0,21 0 16,-21 22-16,21-22 15,-21 21-15,0 0 0,21 1 0,0-1 0,-21 43 16,21-43-16,0 0 16,-22 22-16,22-22 0,0 1 15,0 20-15,0-21 0,0 1 0,0-1 16,0 0-16,0 1 0,-21 20 15,21-20-15,0-1 0,0-21 16,0 64-16,-21-64 0,21 21 16,-21-21-16,21 22 0,0-22 15,0 0-15,0 0 0,0 0 16,-21 22-16,21-22 0,0 0 16,-21 0-16,21 0 0,0 1 15,0-1 1,-22-21-16,1 0 15,0 0 1,0 0-16,0 0 0,0-21 16,-1-1-16,1 1 0,-21 0 15,21 0-15,0 0 0,-22-22 16,22 22-16,-21-21 0,21 0 0,-1 20 16,-41-62-16,21 20 15,20 43-15,22 0 0,0-21 16,0 20-16,-21 22 0,21-21 0,0 0 15,0 0 1,0 42 15,0 0-31,21 0 16,-21 1-16,0-1 0,22 0 0,-22 21 16,21-21-16,0 1 0,0 20 15,21 43-15,-20-43 16,-1-21-16,0 0 0,0 22 0,0-22 15,-21 0-15,21 0 0,1 0 16,-1-21-16,0 21 0,0 1 0,0-22 16,0 21-16,1-21 15,-1 0-15,0 0 0,0 0 16,0 0-16,0 0 16,1-43-16,62 1 15,-63 21-15,1-21 16,-1 20-16,0 1 0,0-21 0,21 21 15,-20 0-15,-1-1 0,0 1 0,0 0 16,0 0-16,0 0 0,1 21 16,-22-21-16,21 21 0,0 0 15,-21-22 1,-21 22 78,0 0-79,-1 0 1,1 22-16</inkml:trace>
  <inkml:trace contextRef="#ctx0" brushRef="#br0" timeOffset="32511.64">2498 10605 0,'0'0'0,"-22"0"0,1 0 15,0 0-15,0 0 0,0 0 16,0 0-16,-1 0 0,1 0 15,0 0-15,0 0 0,0 0 16,42 0 15,0 0-31,0 0 0,22 0 16,-1 0-16,21 0 0,1 21 16,-1-21-16,1 0 0,-1 0 0,22 0 15,-21 0-15,-1 21 0,22-21 16,-22 0-16,1 0 0,20 21 0,1-21 15,-21 0-15,20 21 0,-20-21 16,20 0-16,22 21 16,-42-21-16,-22 22 0,0-22 0,-20 0 15,-1 0-15,0 0 0,0 0 0,0 0 16,-42 0 31,0 0-32,0 0-15,0 0 0,-1 0 16,1 0-16,0 0 0,0 0 16,0 0-16,-43 0 15,22 0-15</inkml:trace>
  <inkml:trace contextRef="#ctx0" brushRef="#br0" timeOffset="33355.44">2455 10732 0,'0'0'0,"-42"0"0,-43 0 16,106 0 15,22 0-31,-22 0 16,21 0-16,1 0 0,20 0 15,-21 0-15,22 0 0,-1 21 0,1-21 16,-1 0-16,1 0 0,-22 0 0,22 0 16,-1 0-16,1 0 15,-1 0-15,-20 0 0,20 0 0,1 0 16,-1 0-16,1 0 0,-1 0 16,-21 0-16,1 0 0,-1 0 0,0 0 15,1 0-15,-22 0 0,21 0 0,-21 0 16,1 0-16,-1 0 15,0 0-15,-21-21 0,21 21 16,-21-22-16,21 1 31,-21 0-31,0 0 0,0 0 16,0 0-16,0-1 16,-21 1-16,0 0 15,0 0-15,0 21 0,-1-21 0,1 0 16,0-1-16,-21 1 0,21 0 15,-1 0-15,1 0 0,0 21 0,0-21 16,0-1-16,0 22 0,-1-21 16,1 21-1,42 21 17,1 1-32,-1-1 0,0-21 0,0 21 15,21 0-15,1 0 0,-22-21 16,21 21-16,43 1 15,-64-1-15,85 0 16,-85-21-16,0 21 0,0-21 16,1 21-16,-1-21 0,0 0 15,-21 21 32,-21 1-47,0-1 16,-1-21-16,1 42 0,0-21 0,0 0 15,-21 22-15,-1-22 0,1 21 16,0 1-16,-1-22 0,1 21 0,0 0 16,-1 1-16,22-22 0,-21 21 15,21-21-15,-43 43 0,43-43 16,21 0-16,0 0 0,-21-21 16,21 22-16,21-44 46,0 1-46,0 21 0,-21-21 16,43 0-16,-22-21 0</inkml:trace>
  <inkml:trace contextRef="#ctx0" brushRef="#br0" timeOffset="34316.71">6308 10202 0,'0'0'0,"0"-21"0,21 21 15,-21-21-15,0 0 16,0 0-16,-21 21 15,21-21-15,-22 21 0,1 0 16,0 0-16,0 0 16,0 0-16,0 0 0,-1 0 0,1 21 15,0-21-15,-21 63 16,-1 1-16,22-22 0,0 0 16,0 22-16,0-22 0,0 22 0,-1-22 15,1 22-15,21-22 0,0 0 0,0 1 16,0-1-16,0 0 0,0 1 15,0-22-15,21 0 0,1 21 0,-1-21 16,0-21-16,21 22 0,-21-1 16,22-21-16,-1 0 0,22 0 15,-22 0-15,64 0 16,-64-21-16,-21 21 0,0-22 16,1 1-16,-1 0 0,0 0 0,-21 0 15,0 0-15,0-1 16,0 1-16,-21 0 0,0 0 0,-1 0 15,1 0-15,0 21 0,0-22 0,-21 22 16,20 0-16,-20 0 0,0 0 16,21 0-16,-1 0 0,-20 0 0,21 0 15,0 0-15,0 0 16,42 0 15,0 0-31,0 0 16,0 0-16,0 0 0,1 0 15,-1 0-15,0 0 0,0 0 0,0 0 16,0 22-16,43 20 16,-43-42-16,-21 21 0,0 0 15,21 0-15,0 1 0,-21 20 16,0-21-16,0 0 0,0 22 0,-21 20 16,0 22-1,0-43-15,0 22 0,0-22 0,-1 0 16,1 1-16,0-1 0,21 0 15,-21 1-15,21-22 0,-21 21 0,21-21 16,0 0-16,0 1 16,0-1-16,21-21 31,-21-21-31,21-1 16,-21 1-16,0 0 0,21 0 0,0 0 15,-21 0-15,22-22 0,-1 1 0,0 0 16</inkml:trace>
  <inkml:trace contextRef="#ctx0" brushRef="#br0" timeOffset="34623.54">7006 10202 0,'0'0'0,"0"-21"0,0-21 15,0 21-15,0 0 0,0-1 0,0 1 16,0 0-16,-21 21 15,0 0-15,0 0 0,21 21 16,-22 0-16,22 1 0,-21-1 0,21 21 16,-21 0-16,21 1 0,0-1 0,-21 22 15,21-22-15,-21 21 0,0 1 16,21-22-16,0 43 16,-22 21-16,22-64 15,0-21-15,0 0 0,0 1 0,0-1 16,22 0-1,-1-21-15,0 0 16,0 0-16,0-21 0,0 21 16,1-21-16,-1-1 0</inkml:trace>
  <inkml:trace contextRef="#ctx0" brushRef="#br0" timeOffset="35017.31">7260 10499 0,'0'0'0,"-21"0"15,0 21 1,21 0-16,-21 0 0,-1 0 16,1 64-1,0-43-15,21 1 0,0-22 16,0 0-16,0 0 0,0 0 16,0 1-16,0-1 0,0 0 15,21-21-15,0 0 16,1 0-16,-1 0 0,0 0 15,0 0-15,0 0 0,0-21 0,1 0 16,-1-1-16,0-20 0,-21 21 16,21-21-16,-21-22 15,0 22-15,0-22 16,0 22-16,-21 21 0,0 0 0,21-1 16,-21 22-16,-1 0 0,1 0 0,-21 0 15,0 0 1,20 22-16,1-1 0,21 0 0,0 0 15,-21-21-15,21 21 0,0 0 0,0 1 16,0-1-16,21 0 16,0-21-16,1 0 0,-1 0 15,0 0-15,21 0 0,-21 0 0</inkml:trace>
  <inkml:trace contextRef="#ctx0" brushRef="#br0" timeOffset="35531.49">7853 10202 0,'0'0'0,"0"-21"0,0 0 0,0 0 16,-43 21-1,22 0-15,0 21 0,0 0 16,0 22-16,21-22 0,-21 42 16,-1-20-16,22-1 15,-21 0-15,21 1 0,0-1 0,0 0 16,0 1-16,0-1 0,0 0 0,0-21 15,0 22-15,0-22 0,0 0 16,0 21-16,0-20 16,0-1-16,0 0 15,0-42 17,0 0-32,0-1 0,0 1 15,0 0-15,0 0 0,0 0 0,0-22 16,21 22-16,1 0 0,-1 0 15,85-43 1,-85 43-16,21 21 0,22 0 0,-22 0 16,-21 0-16,0 0 0,0 0 15,1 21-15,-1 1 0,0-1 16,-21 0-16,0 0 0,0 0 0,0 0 16,0 1-16,0-1 0,-21 0 0,21 0 15,-43 0-15,22-21 0,-85 64 16,85-64-16,-21 21 15,0 0-15,20-21 0,1 0 0,0 0 16,0 0-16,0 0 0,0 0 16,-1 0-16,22-21 15,22 0 1,-1 21-16,0-21 0,0-1 0</inkml:trace>
  <inkml:trace contextRef="#ctx0" brushRef="#br0" timeOffset="36292.15">8467 10605 0,'0'0'0,"21"-22"0,-21 1 0,0 0 16,0 0-16,0 0 0,0 0 16,0-1-16,0 1 0,-21 21 15,-1 0-15,1 0 16,0 0-16,21 21 0,-21 1 15,0-1-15,0 0 0,-1 0 16,1 21-16,0-20 0,21 20 0,-21-21 0,21 21 16,-21-20-16,21-1 0,0 21 15,0-21-15,0 0 0,0 1 16,0-1-16,21-21 0,0 0 16,-21 21-16,21-21 0,0 0 0,1 0 15,-1 0-15,0-21 16,0 21-16,0-21 0,0-1 15,1 1-15,-1-21 0,0 0 16,-21 20-16,21 1 16,-21 0-16,0 0 0,21 0 0,-21 0 0,0-1 15,0 44 1,0-1 0,0 0-16,0 0 15,0 0-15,0 0 0,0 1 0,0-1 16,0 0-16,0 0 0,21 0 0,-21 0 15,22 1-15,-1-22 0,0 21 16,0-21-16,0 0 0,22 21 0,-22-21 16,21 0-16,0 0 0,-20 0 15,-1 0-15,0-21 0,0 0 0,0 21 16,0-22-16,1 1 0,-1 0 16,21-85-1,-21-42-15,0 106 16,-21-22-16,0 1 0,22-1 15,-22 1-15,21 20 0,-21-41 16,0 41-16,0-20 0,0 84 31,0 0-31,-21 0 0,-1 22 16,22-1-16,-21 0 0,0 22 0,21-22 16,0 22-16,-21-1 0,21 1 15,-21-22-15,21 22 0,0-22 0,0 0 16,0 1-16,0-22 0,0 42 15,0-20-15,0-22 16,21 0-16,-21 0 0,21-21 16,0 0-16,0 0 0,1 0 15,-1 0-15,0 0 0,21-21 0,-21 0 16,1 21-16,-1-21 0,0-1 16,0-20-16,21 21 0</inkml:trace>
  <inkml:trace contextRef="#ctx0" brushRef="#br0" timeOffset="36931.19">10033 10266 0,'0'0'0,"-21"-42"16,21-64-1,0 63-15,0 22 0,0 0 16,0 0-16,21 0 0,21-22 16,-21 43-16,1 0 0,20 0 15,-21 0-15,0 22 0,22-1 0,20 21 16,22 85 0,-85-63-16,21-22 0,0 21 15,-21 1-15,0-1 0,0 43 16,0-63-16,0-1 0,0 0 0,0 22 15,0-1 1,0-42 0,-21-21-16,21-21 15,0 0 1,0-21-16,0 21 16,0-1-16,0-20 0,0 0 0,0-22 15,21 22-15,0-22 0,0 22 16,1-21-16,20-43 0,-21 63 15,21 1-15,1-21 16,-22 41-16,0 1 0,0 0 0,0 21 16,1 0-16,-22 21 15,0 0 1,0 1-16,0-1 16,0 0-16,0 0 0,0 0 15,0 0-15</inkml:trace>
  <inkml:trace contextRef="#ctx0" brushRef="#br0" timeOffset="39575.5">11070 10626 0,'0'0'0,"21"21"16,64 0 0,-64-21-16,21 0 0,-20 0 0,-1 0 15,21 0-15,-42-21 16,0 0-16,21 0 0,-21-1 15,0-20-15,0 21 0,0 0 16,-21-22-16,0 22 0,0-21 0,0 21 16,-22-22-16,22 22 0,-21 0 15,21 0-15,-22 21 0,22 0 0,-42-21 16,-22 63 0,43-21-16,20 0 0,1 1 15,0 20-15,0 0 0,0-21 0,0 22 16,21-1-16,0-21 0,0 22 0,0 20 15,0-21 1,0-20-16,0-1 0,21 0 16,0-21-16,0 21 0,0-21 0,0 0 15,22 0-15,-22 0 0,85 0 16,-64 0-16,0-21 16,-20 21-16,20-21 0,-21 0 0,21-1 15,-20 1-15,-1 0 16,0-21-16,0 21 0,21-64 15,-42 64-15,22-43 0,-22 43 16,0 0-16,21 0 0,-21 42 31,0 0-31,-21 21 16,21-20-16,-22-1 0,22 21 16,-21-21-16,21 0 0,0 43 15,0-43-15,0 0 0,0 0 0,0 1 16,0-1-16,0 0 0,21 0 15,1-21-15,-1 0 0,-21 21 0,21-21 16,21 0-16,-21 0 0,22 0 16,-22 0-16,0-21 0,0 0 15,0 21-15,1-21 0,-1 0 16,42-64 0,-20 21-16,-22 22 0,-21 0 15,21-1-15,-21 1 0,21 21 16,-21 0-16,0-22 0,0 65 31,0-1-31,-21 0 0,0 0 16,21 0-16,-21 22 0,21-22 0,-22 21 15,22-21-15,0 22 0,0-1 16,0 43 0,22-64-16,-1-21 0,0 21 0,21 0 15,-21 0-15,22-21 0,-22 21 0,21-21 16,1 0-16,-1 0 0,21 0 15,22 0-15,0 0 16,-43 0-16,0-21 0,-20 0 16,20 0-16,-21 0 0,0 0 0,0-1 15,1-20-15,-1 21 0,-21-21 16,0-1-16,0 1 0,0 0 0,0 20 16,0-41-16,0 21 0,-21 20 15,-22 22-15,22 0 16,0 0-16,0 0 0,0 0 0,-1 22 15,-20-1-15,-21 85 16,20-43-16,22-42 16,0 22-16,21-22 0,0 21 15,0-21-15,0 0 0,0 1 0,0-1 0,0 0 16,21 0-16,0 0 0,0-21 16,1 0-16,-1 21 0,0-21 15,0 0-15,0 0 0,0 0 0,22 0 16,-1-21-16,-21 21 15,0-21-15,1 0 0,-1 21 0,0-21 16,0-22-16,0 22 0,0 0 0,1-42 16,-22 20-16,21 22 15,-21-21-15,21 21 0,-21-1 0,0 1 16,0 42 0,0 1-1,-21-1-15,21 21 0,-21-21 0,21 0 16,-22 22-16,22-22 0,0 0 0,0 21 15,0-20-15,0-1 0,0 0 16,0 0-16,0 0 16,22 0-16,-1-21 0,0 0 0,0 22 15,0-22-15,0 0 0,1 0 0,-1 0 16,0 0-16,0 0 0,0 0 16,22-22-16,-22 1 0,0 0 0,0 21 15,0-21-15,0-21 0,1 20 0,-1 1 16,0-21-16,0 21 0,0-22 0,22-20 15,-1 21 1,-42 63 0,0 0-1,0 0-15,0 0 0,0 0 16,-21 1-16,21-1 0,0 21 0,-21-21 16,21 0-16,0 1 0,0-1 0,0 0 15,0 0-15,0 0 16,21 0-16,0-21 15,0 0-15,0 0 0,43 0 16,-43 0-16,21 0 0,-21-21 16,22 0-16,-22 21 0,21-21 0,-21 0 15,22 0-15,-22-22 0,0 22 16,21-21-16,-20-1 0,-1-20 0,21 21 16,-21-22-16,0 22 0,1-22 15,-1 22-15,0-22 0,0 22 0,-21 0 16,0 21-16,0-1 0,0 1 0,0 0 15,-21 21 1,0 0-16,0 21 0,-1 0 0,1 1 16,0-1-16,0 21 0,0-21 0,0 22 15,-1-22-15,1 21 0,21 0 16,-21 1-16,21-1 0,-21 0 0,21 1 16,0-1-16,0 22 15,0-22-15,-21-21 0,21 0 16,0 0-16,0 1 0,0-1 0,0 0 15,0 0-15,0-42 47,21 0-47,0 0 0,0-1 16,0 1-16,-21 0 0,43-21 16,-22 21-16,0-1 0,21-20 15,-20 21-15,-1 21 0,0 0 16,0 0-16,0 0 0,0 0 0,1 0 0,-1 0 15,0 0-15,42 42 16,-41-21-16,-22 1 0,21-1 16,-21 0-16,21 0 0,-21 0 15,0 0-15,0 1 0,0-1 16,0 21-16,-21-21 16,0-21-16,-1 0 15,1 0-15,0 21 0,0-21 16,0 0-16,0 0 0,-1 0 0,1 0 15,0 0-15,21-21 0,-21 21 16,0-21-16,0-21 16,-1 21-16,1 21 15,21 21 17,0 0-32,0 0 15,21 0-15,1-21 16,-1 21-16,0-21 0,0 0 15,0 0-15,22 0 0,-22 0 0,0 0 16,21 0-16,1 0 0,-1 0 16,64-42-16,-43 21 15,-42-21-15,1 20 16,20 1-16,-21-21 0,-21 0 0,21-1 16,22-63-16,-22 64 15,0-21-15,0 20 0,0-20 0,22 20 16,-22 1-16,0-21 0,-21 20 15,21 22-15,-21-21 0,21 21 16,-21-1-16,0 1 0,-21 42 16,0 1-1,0-22-15,0 42 0,-1-21 0,22 0 16,-21 22-16,0-1 0,0-21 16,0 21-16,21 1 0,-21-1 0,-22 43 15,43-43-15,-21 43 16,21-64-16,0 21 0,0 1 15,0-22-15,0 21 0,0-21 0,0 22 16,0-22-16,21 0 0,-21 0 16,21 0-16,1 0 0,20-21 15,-21 22-15,0-22 0,22 0 0,-22 0 16,21 0-16,0 0 0,-20 0 0,20 0 16,0 0-16,-21 0 0,22-22 15,-1 22-15,-21-21 0,0 0 0,22-21 16,-22 21-16,0-22 0,0 22 15,0-21-15,1-1 0,-22-20 16,0 42-16,0 0 16,-22 21-16,1 0 0,-21 0 15,21 21-15,0 0 16,-1 0-16,1 0 0,0 22 0,0-1 16,21-21-16,-21 21 0,21 1 15,0-22-15,0 0 16,21 0-16,0 0 0,0-21 15,0 0-15,1 22 0,-1-22 0,0 0 16,21 0-16,1 0 0,20 0 16,-21-22-16,1 22 0,-1-21 15,0 0-15,-20 21 0,20-21 0,0 0 16,-21 21-16,1-21 0,-1-1 16,21 22-16,-21-21 15,0-21-15,-21 21 0,0 0 16</inkml:trace>
  <inkml:trace contextRef="#ctx0" brushRef="#br0" timeOffset="39893.32">12742 9758 0,'0'0'0,"0"-21"0,0-43 32,0 43-17,-21 21 1,21 21 15,-21 0-31,21 1 0,-21-1 16,0-21-16,-1 42 15,1-21-15,0 0 0,0-21 16</inkml:trace>
  <inkml:trace contextRef="#ctx0" brushRef="#br0" timeOffset="40423.48">9673 11938 0,'0'0'0,"0"-42"0,-63-191 32,63 212-32,0 0 0,-22 21 15,1 0 1,0 21-16,21 21 0,-21-21 16,21 22-16,0 20 0,0 43 15,-21-43-15,21 1 0,-21-1 16,21 1-16,0-1 0,0-20 0,-22-1 15,22 0-15,-21 64 16,21-63-16,0-22 0,0 0 16,0 0-16,0 0 15,0-42 17,0 0-32,0 0 15</inkml:trace>
  <inkml:trace contextRef="#ctx0" brushRef="#br0" timeOffset="42100.54">9419 11875 0,'0'0'0,"0"-22"15,-21-20-15,21 21 0,0 0 0,0-64 32,0 64-32,21 21 0,0-21 0,0 0 0,1-1 15,20 22-15,-21-21 16,21 21-16,1 0 0,-1 0 0,0 0 15,1 21-15,-1 1 0,0-1 0,1 0 16,-22 0-16,0 0 16,-21 22-16,0-1 0,0 0 0,-21-21 15,0 22-15,-22-1 0,1 0 0,-64 22 16,-21-1 0,85-41-16,0-1 0,20-21 0,-20 0 15,21 0-15,21-21 31,0-1-31,21 22 0,21-21 16,-20 0-16,20 21 0,0-21 0,1 21 16,-1 0-16,21 0 0,-20 0 0,20 0 15,43 21 1,-64 0-16,64 43 0,-63-43 16,-1 64-16,-21-64 0,-21 21 15,0-21-15,0 22 0,0-22 0,-21 0 16,-21 0-16,-22 21 15,-84 1 1,84-43-16,22 21 0,-43-21 0,43 0 16,0 0-16,-1 0 0,22 0 15,-21 0-15,0-21 0,20 0 16,-20 21-16,21-22 0,-21 1 16,20 0-16,22 0 0,-21 0 0,0 21 15,21 21 16,21 0-31,0 0 0,1 0 16,-1 1-16,0-1 0,0 0 0,0 0 16,22 21-16,-1-42 0,21 43 15,-20-43-15,-1 0 16,0 21-16,22-21 0,-1 0 0,1 0 16,126 0-1,1-42-15,-128 20 16,1 1-16,-22 0 0,22 0 15,-22 0-15,0 0 0,-20-1 0,20-20 16,-21 0-16,0-1 0,0 1 0,1 0 16,-22-1-16,0 1 0,0 0 15,0 21-15,0-22 0,0 22 0,-22 0 16,1 0-16,0 21 0,0 0 16,0 0-16,-22 0 0,1 42 15,0-21-15,21 0 0,-43 64 16,43-64-16,0 22 0,0-1 15,-1 0-15,22-21 0,0 22 16,0-22-16,0 0 0,0 0 0,0 0 16,64 22-16,-22-22 15,-21-21-15,1 0 16,20 0-16,-21-21 0,21 21 16,-20-21-16,-1-1 0,0 1 0,0 0 15,0 0-15,0-43 16,-21-41-16,0 62 15,0 22-15,0-42 0,0 41 16,0 44 0,0-1-16,0 0 15,-21 0-15,0 0 0,21 0 16,-21 22-16,21-22 0,0 21 16,0-21-16,0 1 0,0-1 0,0 0 15,0 21-15,0 1 16,21-43-16,0 21 0,0-21 15,1 0-15,-1 0 0,0 0 0,21 0 16,-21 0-16,22 0 0,-1 0 0,-21 0 16,22-21-16,-1-1 0,0 22 15,-21-21-15,22 0 0,-22-21 16,21-1-16,-21 1 0,1 0 16,-1 21-16,-21-22 0,0 22 0,0-21 15,0 21-15,0-1 16,-21 44-1,21-1-15,-22 0 16,22 0-16,-21 21 0,21-20 0,0 20 16,0-21-16,0 21 0,0 22 15,0-22 1,0-21-16,0 1 0,0-1 16,-21-21 15,0 0-16,0 0-15,0-21 0,-1 21 16,1 0-16,21-22 16,-21 22-16,0 0 15,21 22 1,0-1 0,42 0-16,1-21 15,-22 0-15,0 21 0,0-21 16,0 0-16,22 0 0,20 0 15,22 0-15,-43 0 0,0 0 16,1-21-16,-1 21 0,0-21 16,1 0-16,-1 21 0,-21-22 0,0 1 15,1 0-15,-1-21 0,0 21 0,0-1 16,0-62 0,-21 63-16,0-22 0,0-20 15,0 42-15,0-1 0,-21 22 16,0 0-16,0 0 15,0 22-15,-1-1 0,22 0 0,-21 21 16,0-21-16,21 22 0,-21-22 0,21 21 16,0-21-16,0 1 0,0-1 15,0 21-15,0-21 0,0 0 0,0 1 16,0-1-16,21-21 16,0 0-16,-21 21 0,21-21 0,1 0 0,-1 0 15,0 0-15,0 0 16,0 0-16,0 0 0,1-21 15,-1 0-15,0 21 0,0-22 0,0 1 16,0 0-16</inkml:trace>
  <inkml:trace contextRef="#ctx0" brushRef="#br0" timeOffset="42560.18">12531 11769 0,'0'-21'16,"0"42"-16,-22-42 0,22-1 16,-21 22-16,0 0 0,21 22 15,-21-1-15,0 0 0,0 0 16,-1 21-16,22 1 0,-21-1 16,0 0-16,21 22 0,-21-22 0,21 22 15,-21-22-15,21 0 0,0 1 0,0-1 16,0 0-16,0-20 0,21 20 15,0-21-15,21 21 0,-20-20 16,20-22-16,-21 0 0,21 0 0,-20 0 16,20 0-16,-21 0 0,21 0 15,-20 0-15,41-43 16,-42 22-16,22 0 0,-1-43 16,0 22-16,-21 0 0,1-1 0,-1-20 15,-21 21-15,42-107 16,-21 107-16,-21 0 0,0-1 15,0 22-15,0 0 0,21 0 0,-21 42 47,0 0-47,-21-21 16,21 21-16,0 1 0,0-1 16,0 0-16,0 0 0,0 0 15,21 0-15</inkml:trace>
  <inkml:trace contextRef="#ctx0" brushRef="#br0" timeOffset="42864">13547 11748 0,'0'0'0,"-22"0"16,1 0-16,0 0 0,0 21 0,21 0 15,-21 0-15,-22 21 16,43 1-16,-21-22 0,0 21 16,0 1-16,21-1 0,0 0 0,-21 1 15,21-22-15,-21 21 0,21 0 16,-22 22-16,22-43 0,0 0 16,-21 64-1,21-64-15,-21-21 0,21 21 16,0-42-1,0 0 1,21 0-16,-21 0 16</inkml:trace>
  <inkml:trace contextRef="#ctx0" brushRef="#br0" timeOffset="43332.46">13420 11896 0,'0'0'0,"0"-21"0,21-1 0,0-20 16,0 21-16,21 0 15,-20 0-15,-1 21 0,0-22 16,0 22-16,21-21 0,-20 21 0,62 0 16,-63 0-1,1 21-15,-22 1 0,21-1 16,-21 0-16,0 0 0,0 21 16,0-20-16,-43 20 15,1 0-15,0-21 16,-1 1-16,-41 20 0,41-21 15,1-21-15,0 21 0,-22 0 0,22-21 16,21 0-16,-22 0 0,22 22 16,0-22-16,0 0 0,0 0 15,42 0 1,0 0 0,0 0-16,0 0 0,1 21 0,-1 0 15,0-21-15,21 21 0,-21 0 0,1 0 16,-1 1-16,0-1 0,0 0 15,0 0-15,0 0 0,1 22 16,-1-22-16,21-21 0,-21 21 0,0 0 16,22-21-16,-22 21 15,64-21-15,-64 0 16,0 0-16,0 0 16,0 0-16,0 0 15,-21-21-15,22 0 0,-1 0 16,0-22-16,0 22 15,0 0-15</inkml:trace>
  <inkml:trace contextRef="#ctx0" brushRef="#br0" timeOffset="43935.11">14541 11642 0,'0'0'0,"-21"0"0,21-21 0,-21-1 15,0 22 1,21 22 0,-21-1-16,0 0 0,21 0 15,-22 0-15,22 22 0,-21-1 0,0-21 16,21 21-16,-21 22 0,0-22 16,0 1-16,21-1 0,-22 21 15,1-20-15,0-1 0,0 0 0,0 1 16,0-22-16,-1 42 15,22-20-15,-21-1 0,0-21 16,0-21-16,21 21 16,0-42-1,0 0 1,0 0-16,0 0 0,0 0 16,0-1-16,21 1 0,-21-21 15,21 21-15,0-22 0,1 22 0,-1 0 16,0 0-16,0 0 0,0 21 0,0 0 15,1 21 1,-22 0-16,21 21 16,0 1-16,-21-22 0,21 21 15,-21-21-15,0 1 0,21-1 16,0 0-16,22 21 16,-1-42-16,-21 0 15,0 0-15,1 0 0,-1 0 16,0 0-16,0 0 0,0-21 0,0 21 15,1-21-15,-22 0 0,42 0 16,0-22 0,-42 22-16,21 0 0,1 0 15,-22 0-15,0-1 16,21 22-16,-42 0 31,-1 0-31</inkml:trace>
  <inkml:trace contextRef="#ctx0" brushRef="#br0" timeOffset="48263.73">15515 12002 0,'0'0'0,"-21"21"0,21 0 16,0 0-1,0 0-15,0 0 16,21 1-16,0-1 0,0 0 16,1 0-16,-1-21 0,21 21 15,-21-21-15,22 21 0,20 1 16,22-1-16,-22-21 0,-20 0 15,20 0-15,1 0 0,-1 0 16,1 0-16,20 0 0,-20 0 0,20 0 16,-20 0-16,-1 0 0,64-43 15,-63 43-15,-1-21 16,1 0-16,-1-21 0,-20 21 0,20-22 16,-20 22-16,-1-21 0,21-1 0,43-41 15,-21-1 1,-22 43-16,-20-1 0,20 1 0,-20 0 15,-1-1-15,0 1 0,1 0 0,-1-22 16,-21 22-16,21 0 0,-20-22 16,-1 22-16,0-1 0,-21 1 0,0 0 15,0-1-15,0 22 0,0-21 16,0 0-16,-21 20 0,-22-20 0,-84-64 16,85 85-16,0 0 15,-22-21-15,1 20 16,-1 1-16,-105-42 15,63 42-15,64-1 16,-22 22-16,22 0 0,0 0 0,-1 0 16,22 0-16,-21 0 0,21 0 0,-1 0 15,1 0-15,0 0 0,0 0 16,0 0-16,21 22 31,21-22 32,0 0-63,0-22 15,0 22-15,1-21 0</inkml:trace>
  <inkml:trace contextRef="#ctx0" brushRef="#br0" timeOffset="48767.44">17124 10329 0,'0'0'15,"-21"0"17,21 22-32,-22-22 0,1 21 15,0-21-15,0 21 0,0-21 16,0 21-16,-1 0 0,-83 22 15,62-22-15,22-21 0,-21 21 16,-1 0-16,1-21 0,21 21 16,0-21-16,0 0 0,-1 0 0,1 21 15,42-21 32,1 0-47,-1 0 0,0 0 0,21 0 16,-21 0-16,22 22 0,-1-22 15,-21 0-15,22 21 0,-1-21 16,0 21-16,1-21 0,-1 21 0,0-21 16,1 21-16,-22-21 0,63 21 15,1 1 1,-64-22-16,0 21 0,1-21 16,-22-21 77,-22 21-93,1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EF24-36E1-4815-9427-56241EB45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C166E-0FBF-406E-8285-9DFBA5E3A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680E-6DDC-48B0-87D7-0C64C28D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1D76-0E59-48D3-87A9-E2FD0FCE87BB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CED8-6BB8-4976-B64A-57E657E0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DDEF1-3F63-4048-912C-E965B552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0988-9CDF-4434-B900-E86A67DF7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5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DFE6-4AF2-4AA7-9483-CBCC0A26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1F902-2F59-40D4-BF58-1C05FE6FD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30D8-A56D-47E3-92C3-2CA05978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1D76-0E59-48D3-87A9-E2FD0FCE87BB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EBED-63AB-4EBA-807F-722A13D2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2190-9E2D-4E07-8441-801A0BC3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0988-9CDF-4434-B900-E86A67DF7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07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49A9C-B200-4FB9-AF65-B9A02E4F1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3D526-6ED8-4376-A5B6-75F9667E7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5A0E-6637-4F66-AFEB-0CF4CEAF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1D76-0E59-48D3-87A9-E2FD0FCE87BB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EE4E5-7B99-41D5-87F6-E1D122DF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018A-C873-45AA-92FF-5AC2AB2B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0988-9CDF-4434-B900-E86A67DF7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7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FD0E-A653-4052-8E48-360FBA20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3B9F-A15B-4250-82BA-88989F44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76648-099D-4226-B135-3EC54E32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1D76-0E59-48D3-87A9-E2FD0FCE87BB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FB87-6A4A-470D-B07C-3926F56D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5181C-0E80-45D7-A880-DE828324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0988-9CDF-4434-B900-E86A67DF7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3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8BEB-4759-4419-AEAA-B5F6F288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D3DB5-B5B5-4FCB-8855-C01FB69C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56A8-E59B-4F87-84E9-6A14522B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1D76-0E59-48D3-87A9-E2FD0FCE87BB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D609-0738-4408-862A-BCADBEE3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02088-4DEC-4E44-AEEC-29734208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0988-9CDF-4434-B900-E86A67DF7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5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FCBB-7338-468A-BCD2-E34AB941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1552-9EF2-44DC-A2BA-7D845BE8D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60E8D-D34A-47A6-8FB2-38B8072FA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0011C-61DD-429E-BA9E-E4F1030E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1D76-0E59-48D3-87A9-E2FD0FCE87BB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741D2-F284-4651-BB4B-3C9B328D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E714C-75F4-4425-944B-9ED85354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0988-9CDF-4434-B900-E86A67DF7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3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7B5D-AB00-4E33-B273-06FA527F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92B4F-BF31-4FFA-91ED-547D5B16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0509-197A-4ACF-B382-652C4F44D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2A9D0-5DDE-4848-9513-0586C823F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8142D-BD44-4C6E-B833-5EB20B845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10EB9-9AF0-4C9F-A209-69E7D611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1D76-0E59-48D3-87A9-E2FD0FCE87BB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0AAEB-CEC8-43DD-8DCD-38D8C16F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ABE53-935E-4B5F-9FE8-C196A0EE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0988-9CDF-4434-B900-E86A67DF7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90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6A2B-9293-443D-9B1C-FA59FDAB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1B5CC-3A52-439B-A113-C2259EE5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1D76-0E59-48D3-87A9-E2FD0FCE87BB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1E920-BC8B-4A42-A819-C18090B1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DAD1F-5F50-4054-BBB5-184A1A4E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0988-9CDF-4434-B900-E86A67DF7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3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AC6B4-87B4-40BD-AA26-472760FD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1D76-0E59-48D3-87A9-E2FD0FCE87BB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5B437-259E-4191-8456-E87AF913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398C9-CEC6-4F55-B875-CA8B3412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0988-9CDF-4434-B900-E86A67DF7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B829-710E-4AD9-9444-87674347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EE5E-13B8-4C2F-AAF9-E912BBD9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3AD08-105F-4B06-8443-E003587EA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460DF-AACD-4C15-9C0C-C6E8D085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1D76-0E59-48D3-87A9-E2FD0FCE87BB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17083-B277-45B9-8FFA-3E3520FB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611C-3030-41F6-B6E1-823040C9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0988-9CDF-4434-B900-E86A67DF7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7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9C32-58E8-40B9-9F0C-2D7BFE0C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7BCC3-BA14-4E44-B00E-6C0ABB74C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6E307-E047-47AE-A8DB-60B6CC445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1505-B5C7-4335-ACEA-01D4F31F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1D76-0E59-48D3-87A9-E2FD0FCE87BB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D755A-A00B-4A0F-966B-06A253A2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3746F-674E-46C3-9336-F7BEFEE0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60988-9CDF-4434-B900-E86A67DF7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1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1CF8C-B57C-4293-A69E-4D5C16AC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EDF4D-441D-4B90-AA70-571D1704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AFB5-6ABC-4267-A975-8276A2AE4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31D76-0E59-48D3-87A9-E2FD0FCE87BB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397BF-E90F-4A35-A21C-6AC2A107B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9C3E-9181-426C-8034-8953F9FE2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0988-9CDF-4434-B900-E86A67DF7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3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87C0-3456-4097-BA88-0837CFE90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5F461-BAC2-436C-8861-D9C847B71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E2F9D2-3664-487B-B88B-4A9AA6786264}"/>
                  </a:ext>
                </a:extLst>
              </p14:cNvPr>
              <p14:cNvContentPartPr/>
              <p14:nvPr/>
            </p14:nvContentPartPr>
            <p14:xfrm>
              <a:off x="457200" y="83880"/>
              <a:ext cx="11361600" cy="445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E2F9D2-3664-487B-B88B-4A9AA67862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74520"/>
                <a:ext cx="11380320" cy="44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00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87C0-3456-4097-BA88-0837CFE90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5F461-BAC2-436C-8861-D9C847B71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942F8C-497A-481B-B226-B41F4BCABAD4}"/>
                  </a:ext>
                </a:extLst>
              </p14:cNvPr>
              <p14:cNvContentPartPr/>
              <p14:nvPr/>
            </p14:nvContentPartPr>
            <p14:xfrm>
              <a:off x="449640" y="114480"/>
              <a:ext cx="3673080" cy="63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942F8C-497A-481B-B226-B41F4BCABA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05120"/>
                <a:ext cx="3691800" cy="63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07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87C0-3456-4097-BA88-0837CFE90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5F461-BAC2-436C-8861-D9C847B71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BB5DDB-C8F8-4565-AAA6-069C8C1A202E}"/>
                  </a:ext>
                </a:extLst>
              </p14:cNvPr>
              <p14:cNvContentPartPr/>
              <p14:nvPr/>
            </p14:nvContentPartPr>
            <p14:xfrm>
              <a:off x="442080" y="373320"/>
              <a:ext cx="8191800" cy="611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BB5DDB-C8F8-4565-AAA6-069C8C1A20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363960"/>
                <a:ext cx="8210520" cy="61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75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87C0-3456-4097-BA88-0837CFE90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5F461-BAC2-436C-8861-D9C847B71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B8E1D4-5B66-48B1-8737-F3D93804D07B}"/>
                  </a:ext>
                </a:extLst>
              </p14:cNvPr>
              <p14:cNvContentPartPr/>
              <p14:nvPr/>
            </p14:nvContentPartPr>
            <p14:xfrm>
              <a:off x="861120" y="281880"/>
              <a:ext cx="1318680" cy="28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B8E1D4-5B66-48B1-8737-F3D93804D0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272520"/>
                <a:ext cx="13374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DF8733-4058-46DC-88E9-89A395CA3FB1}"/>
                  </a:ext>
                </a:extLst>
              </p14:cNvPr>
              <p14:cNvContentPartPr/>
              <p14:nvPr/>
            </p14:nvContentPartPr>
            <p14:xfrm>
              <a:off x="1394280" y="266760"/>
              <a:ext cx="6401160" cy="605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DF8733-4058-46DC-88E9-89A395CA3F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4920" y="257400"/>
                <a:ext cx="6419880" cy="60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85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87C0-3456-4097-BA88-0837CFE90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5F461-BAC2-436C-8861-D9C847B71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946D7E-E959-4D08-B452-D55566E16A67}"/>
                  </a:ext>
                </a:extLst>
              </p14:cNvPr>
              <p14:cNvContentPartPr/>
              <p14:nvPr/>
            </p14:nvContentPartPr>
            <p14:xfrm>
              <a:off x="739080" y="403920"/>
              <a:ext cx="5707800" cy="416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946D7E-E959-4D08-B452-D55566E16A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394560"/>
                <a:ext cx="5726520" cy="41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93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2021-07-09T02:35:39Z</dcterms:created>
  <dcterms:modified xsi:type="dcterms:W3CDTF">2021-07-09T02:54:31Z</dcterms:modified>
</cp:coreProperties>
</file>