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2:07:05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2328 0,'0'0'0,"-42"0"0,0 0 0,21 0 16,-1 0-16,1 0 0,0 0 15,0 0-15,0 0 0,42 0 47,0 0-47,0 0 16,22 0-16,-22 0 0,21 0 15,0 0-15,1 0 0,20 0 0,-20 0 16,20 0-16,1 0 16,-1 0-16,1 0 0,20 0 0,1 0 0,-22 0 15,22 0-15,0 0 0,-1 0 16,-20 0-16,21 0 0,-43 0 15,21 0-15,1 0 0,-22 0 16,1 0-16,-1 0 0,-21 0 0,0 0 16,22 0-16,-22 0 0,0 0 0,0 0 15,0 0 1,-21-21-16,-21 21 62,21-21-62,-21 21 16</inkml:trace>
  <inkml:trace contextRef="#ctx0" brushRef="#br0" timeOffset="552.71">2625 2096 0,'-22'0'16,"-20"-22"-1,42 44 32,21-1-47,0-21 16,1 21-16,-1-21 0,0 21 15,0-21-15,21 21 0,-20-21 0,-1 21 16,21-21-16,-21 0 0,0 22 16,22-1-16,-22-21 0,0 0 0,21 0 15,-20 0-15,-1 21 0,0-21 16,0 0-16,0 0 0,0 0 16,1 0-16,-1 0 15,0 0 1,-42 21 15,0-21-31,-1 21 16,-20-21-16,21 21 0,0 1 15,0-22-15,-1 21 0,1 0 0,-21 0 16,21 0-16,0 0 0,-1 1 16,1-1-16,-21 0 0,21 0 0,0 0 15,-1 0-15,1 1 0,0-1 16,21 0-16,-21-21 0,0 21 0,0 0 15,21 0-15,0 1 16,-22-22-16,22 21 16,0-42 15,22 21-31</inkml:trace>
  <inkml:trace contextRef="#ctx0" brushRef="#br0" timeOffset="2339.92">4635 1947 0,'22'0'0,"-1"-21"0,0 21 0,0 0 15,0 0 1,-21-21-16,21 21 16,1 0-16,-1-21 15,0 0 1,0 21-16,-21-21 0,0-1 16,0 1-16,21 21 0,-21-21 0,0 0 15,0 0 1,-21 21-16,0 0 15,0 0-15,0 0 0,-22 0 16,22 0-16,-21 0 0,21 21 0,-22 0 16,1 0-16,21 0 0,-22 1 15,1-1-15,21 0 0,-21 21 16,20 1-16,1-22 0,-21 21 0,21 0 16,0 1-16,-1-22 0,22 21 15,0 1-15,0-1 0,0-21 0,0 21 16,0 1-16,0-22 0,0 0 15,22 21-15,-1-20 0,0-1 0,0-21 16,0 21-16,22-21 0,-1 0 0,-21 0 16,21 0-16,1 0 0,-22 0 15,21 0-15,1 0 0,-22 0 0,21-21 16,-21 21-16,22-21 0,-22 21 16,0-22-16,21 22 0,-21-21 15,1 0-15,20 0 0,-21 0 0,0 0 16</inkml:trace>
  <inkml:trace contextRef="#ctx0" brushRef="#br0" timeOffset="2960.63">5863 1820 0,'0'0'0,"0"-63"31,0 42-31,-21 0 16,0 21-16,0 0 15,-22 0-15,22 0 0,0 0 0,-21 21 16,20-21-16,1 21 0,-21 0 0,21 0 16,0 0-16,-1 1 0,1-1 15,0 21-15,0-21 0,21 0 0,-21 1 16,21-1-16,0 0 15,0 0-15,0 0 0,21 0 16,0-21 0,0 22-16,0-22 0,1 0 15,-1 0-15,21 0 0,-21 21 0,0-21 16,1 0-16,20 0 0,-21 0 16,0 21-16,22-21 0,-22 0 0,0 0 15,0 21-15,21-21 0,-20 0 0,-1 21 16,0-21-16,0 21 15,0-21-15,-21 22 0,21-22 0,-21 21 16,0 0-16,0 0 16,-21 0-16,0-21 15,-21 21-15,21 1 0,-1-22 0,-20 21 16,21-21-16,-21 21 0,20-21 16,-20 0-16,21 21 0,-21-21 15,20 0-15,-20 0 0,21 0 0,0 0 16,-22 0-16,22 0 0,0 0 15,0 0-15,0 0 16,0-21-16,21 0 16,0 0-1,0-1 1,21 22 0,0 0-16,-21-21 0,21 0 0,0 21 15,0-21-15,22 21 0</inkml:trace>
  <inkml:trace contextRef="#ctx0" brushRef="#br0" timeOffset="3340.25">6308 1736 0,'0'0'16,"0"-21"-16,0-1 0,0 1 15,21 42 17,0 22-17,0-22-15,-21 0 16,21 0-16,0 22 0,-21-22 16,22 21-16,-1 0 0,-21-20 0,21 20 15,0-21-15,-21 21 0,21-20 0,0-1 16,-21 21-16,22-21 0,-22 0 15,21 1-15,-21-1 0,0 0 0,21 0 16,0 0-16,-21 0 0,0 1 31,0-44 1,0 1-32,0 0 15,0 0-15,0 0 0,0 0 16</inkml:trace>
  <inkml:trace contextRef="#ctx0" brushRef="#br0" timeOffset="3705.04">7091 1524 0,'0'0'16,"-21"0"-1,-1 0-15,1 21 16,21 0 0,-21 22-16,0-22 0,0 0 15,0 21-15,21 1 0,-22-1 0,1 0 16,0 1-16,0 20 0,0-20 16,0-1-16,-1 0 0,1 1 0,-21-1 15,21 0-15,0-21 0,-1 22 16,1-22-16,0 21 0,21-21 0,-21 1 15,21-1-15,-21 0 0,21 0 0,0 0 16,0 0 15,21-21-15,-21-21 0,21 0-16,0 0 0,0 0 15</inkml:trace>
  <inkml:trace contextRef="#ctx0" brushRef="#br0" timeOffset="7396.04">10922 1651 0,'-21'0'15,"0"0"-15,-1 0 16,1 0-16,0 0 16,0 0-16,21 21 15,21-21 16,0 0-31,0 0 0,22 0 16,-1 0-16,22 0 0,-22-21 0,21 21 16,-20-21-16,20 21 0,1 0 15,-22-21-15,22 21 0,-22 0 0,0 0 16,1-21-16,-1 21 16,0 0-16,1 0 0,-1 0 0,-21 0 15,0 0-15,0 0 0,1 0 0,-44 0 31,1 0-31,0 0 16,0 0-16,-21 0 0,20 0 16,1 0-16,0 0 0</inkml:trace>
  <inkml:trace contextRef="#ctx0" brushRef="#br0" timeOffset="7793.16">11409 1630 0,'-21'0'0,"21"21"47,0 0-47,0 0 15,0 1-15,0 20 0,0-21 0,0 0 16,0 22-16,0-22 0,0 21 0,0-21 16,0 22-16,21-22 0,-21 21 15,0-21-15,0 22 0,0-1 0,0-21 16,0 0-16,0 22 0,0-22 0,0 0 15,0 0-15,0 0 0,0 0 16,0 1-16,-21-1 16,-1 0-16,1-21 0,0 0 0,0 21 0,-21-21 15,20 0-15,-20 0 0,21 0 16,-21 0-16,20 0 0,-20 0 16,21-21-16,-21 21 0,20-21 15,1 21-15,0-21 0,0 21 0,0-22 16,0 22-16,-1 0 0,22-21 0,0 0 15,0 0 1,22 21 0,-1-21-16,0 0 0,0 21 15,21-22-15,-20 22 0</inkml:trace>
  <inkml:trace contextRef="#ctx0" brushRef="#br0" timeOffset="8333.86">12298 1757 0,'0'0'0,"0"-42"16,0 20-1,0 1-15,-21 21 16,-1 0-16,1 0 0,-21 0 15,21 0-15,-22 21 0,1-21 0,0 22 16,21-1-16,-22 0 0,22 0 16,-21 0-16,21 0 0,-1 1 15,1 20-15,0-21 0,21 0 0,0 0 16,0 1-16,0-1 0,21 0 16,0-21-16,1 0 15,-1 21-15,0 0 0,0-21 0,21 0 16,-20 0-16,20 0 0,0 0 15,-21 21-15,22-21 0,-22 22 0,21-22 16,-21 21-16,22-21 0,-22 21 0,0-21 16,0 21-16,-21 0 15,0 0-15,0 1 0,0-1 16,0 0-16,-21 0 0,0-21 16,0 21-16,-22 0 0,1 1 15,0-22-15,-1 21 0,1-21 0,0 21 16,-1-21-16,1 0 0,21 0 0,-21 0 15,20 0-15,1 0 0,-21 0 16,21 0-16,0 0 0,-1 0 16,22-21-1,0 0 1,22-1-16,-1 1 16,0 21-16,0-21 0,21 21 15,-20-21-15</inkml:trace>
  <inkml:trace contextRef="#ctx0" brushRef="#br0" timeOffset="8839.58">12848 1799 0,'0'0'0,"0"-21"0,0 0 15,0 0-15,0 0 0,-21 21 47,0 0-47,0 0 0,-1 21 0,22 0 16,-21 21-16,0-21 0,0 1 15,0 20-15,0-21 0,21 21 0,-22 1 16,1-22-16,21 21 0,-21-21 16,21 22-16,0-22 0,0 0 0,0 21 15,0-20-15,0-1 0,0 0 0,0 0 16,21 0-16,0-21 15,1 21-15,-1-21 0,0 0 16,0 0-16,0 0 0,0 0 0,1 0 16,-1 0-16,0 0 0,0-21 15,0 0-15,22 21 0,-22-21 16,21 0-16,-21-22 0,22 22 0,-22-21 16,0 21-16,0-22 0,0 1 15,0 21-15,-21-21 0,0-1 0,0 1 16,0 21-16,-21-22 0,0 22 15,0 0-15,-21 0 0,20 0 0,1 21 16,0 0-16,-21 0 0,21 0 0,-1 0 16,1 0-16,0 0 15,0 21-15,21 0 0,0 0 16,0 0-16,0 1 16,0-1-16,0 0 15,21-21-15,0 0 0,0 0 16</inkml:trace>
  <inkml:trace contextRef="#ctx0" brushRef="#br0" timeOffset="9144.41">13716 1672 0,'0'0'0,"0"21"16,0 1-1,0-1-15,0 21 16,0-21-16,0 0 0,0 22 0,-21-22 16,21 21-16,-21 1 0,21-22 15,-22 21-15,22 0 0,0-20 0,0 20 16,-21-21-16,21 0 0,-21 0 16,21 22-16,0-22 0,-21 0 0,21 0 15,0 0-15,0 1 16,0-1-16,0-42 31,0-1-15</inkml:trace>
  <inkml:trace contextRef="#ctx0" brushRef="#br0" timeOffset="9468.23">13758 1842 0,'0'0'0,"0"-43"0,0-20 15,0 42-15,0-1 16,21 22-16,1 0 16,-1 0-16,-21 22 15,21-1-15,0 0 16,0 0-16,0 0 0,1 0 0,20 22 0,-21-22 16,21 21-16,-20-21 0,-1 22 0,21-22 15,-21 21-15,0-21 16,1 1-16,-1-1 0,-21 0 0,21 0 15,0 0-15,-21 0 0,21 1 16,0-22-16,-21 21 0,22-21 16,-1 0-1,-21-21 1,0-1 0,0 1-16,21 0 15,-21 0-15,21 0 0,-21-22 0,21 22 16</inkml:trace>
  <inkml:trace contextRef="#ctx0" brushRef="#br0" timeOffset="9744.07">14626 1609 0,'0'-43'15,"0"86"-15,21-107 0,-21 22 0,0 21 0,0 0 16,0 42 15,0 0-31,-21 0 0,0 21 0,21-20 16,-21 20-16,0 21 0,21-20 15,0-1-15,-22 0 0,1 22 0,21-22 16,-21 1-16,21-1 0,-21 0 0,21-21 16,0 22-16,0-22 0,-21 21 15,21-21-15,-21 1 0,21-1 0,0 0 16,0 0-16,-22-21 16,22 21-16,-21-21 15,0 0 1,21-21-1,-21 0-15</inkml:trace>
  <inkml:trace contextRef="#ctx0" brushRef="#br0" timeOffset="10459.66">9631 2286 0,'-21'0'15,"21"21"1,-22-21-16,1 0 0,0 21 15,0-21 17,21-21-1,0 0-31,0 0 16,21 21-1,-21-21-15,0 0 0,21 21 16,0 0-16,1-22 0,-1 22 15,0 0-15,0 0 0,0 0 0,0 0 16,1 0-16,-22 22 16,21-1-16,-21 0 0,0 0 0,0 21 15,0-20-15,0 20 0,-21-21 0,-1 21 16,-20 1-16,21-1 0,-21-21 16,-1 22-16,1-22 0,0 21 0,-1-21 15,1 0-15,0 1 0</inkml:trace>
  <inkml:trace contextRef="#ctx0" brushRef="#br0" timeOffset="11111.84">4593 2921 0,'0'0'16,"-21"0"-16,-21 0 0,-43-21 16,43 21-16,20 0 0,-20-21 15,21 21-15,0 0 0,-22 0 0,22 0 16,0 0-16,0-21 16,42 21 15,0 0-31,22 0 15,-1 0-15,21 0 0,1 0 0,21 0 16,20 0-16,1 0 0,0 0 16,0 0-16,21 0 0,0 0 0,0 0 15,0 0-15,0 0 0,0 0 16,0 0-16,0 0 0,0 0 0,-21 0 16,0 0-16,-1 0 0,-20 0 0,0 0 15,-1 0-15,-20 0 0,-1 0 16,-20 0-16,-1 0 0,0 0 0</inkml:trace>
  <inkml:trace contextRef="#ctx0" brushRef="#br0" timeOffset="11181.8">6816 2879 0,'-127'0'16</inkml:trace>
  <inkml:trace contextRef="#ctx0" brushRef="#br0" timeOffset="12156.31">2879 3662 0,'0'0'15,"-43"21"1,22-21-16,21 21 0,-21 0 16,0 1-16,21-1 15,0 0 1,21 0-1,0-21-15,0 0 16,0 0-16,1 0 0,20 0 0,-21 0 16,0-21-16,0 21 0,22-21 15,-22 21-15,0-21 0,0-1 16,0 22-16,1-21 0,-1 0 0,0 21 16,-21-21-16,0 0 0,0 0 15,0-1-15,0 1 16,-21 21-16,-22 0 0,22 0 15,0 0-15,-21 0 0,21 0 0,-22 0 16,22 0-16,-21 21 0,-1-21 16,22 22-16,-21-1 0,0 0 0,20 0 15,-20 0-15,21 22 0,0-22 16,0 21-16,-1-21 0,22 22 16,0-22-16,0 21 0,0-21 15,0 22-15,22-22 0,-1 0 0,0 0 16,0 0-16,21 0 0,-20 1 0,-1-1 15,21-21-15,-21 0 0,22 21 16,-22-21-16,0 0 0,21 0 0,-21 0 16,22 0-16,-22 0 0,0-21 15,21 0-15,-20 21 0,-1-22 0,0 1 16,-21 0-16,0 0 16,0 0-16,-21 21 15,0 0-15,-1 0 16,1 0-16,-21 0 0,0 21 0,20 0 15,-20 0-15,0 0 0,-1 22 16,1-22-16,0 21 0,21-21 16,-22 22-16,22-1 0,-21-21 0,21 22 15,-1-1-15,1-21 0,0 21 16,21-20-16,0-1 0,0 0 0,0 0 16,0 0-16,21 0 15,0-21-15,22 0 0,-22 0 0,21 0 16,1 0-16,-22 0 0,21 0 15,0 0-15,-20 0 0,20 0 0,-21-21 16,21 21-16,-20-21 0,-1 21 0,21-21 16,-21 0-16,0 0 0,22 21 15</inkml:trace>
  <inkml:trace contextRef="#ctx0" brushRef="#br0" timeOffset="12400.17">3662 4064 0,'-21'-85'31,"21"64"-15,0 0-16,21 21 0,0-21 15,0 21-15,0 0 0,0 0 0,1 0 0,-1 0 16,0 0-16,0 0 15,0 0-15,0 21 0,1 0 0,-1 0 16,0 1-16,0-1 0,-21 21 0,0-21 16,0 0-16</inkml:trace>
  <inkml:trace contextRef="#ctx0" brushRef="#br0" timeOffset="12847.91">3831 4382 0,'0'21'0,"0"-42"0,-21 42 0,0 0 16,0-21-1,21 21-15,0-42 31,0 0-31,21 21 16,0-21-16,0-1 0,0 1 16,0 0-16,1 0 0,-1-21 15,0 20-15,0-20 0,0 21 0,0-21 16,1 20-16,-1-20 0,0 21 0,0-21 16,0 20-16,0 22 0,1-21 15,-22 0-15,-22 21 31,22 21-31,-21 0 16,21 22-16,-21-22 0,21 0 0,0 21 16,0-20-16,-21 20 0,21-21 15,0 0-15,0 22 0,0-22 16,0 0-16,0 0 0,0 0 0,0 0 16,0 1-16,21-1 0,0 0 15,0-21-15,1 0 0,-1 0 16,21 0-16,-21 0 0,22 0 0,-22 0 15,21 0-15,-21 0 0,22-21 16,-1 0-16,-21 21 0,21-22 0,-20 1 16,-1 0-16,0 0 0,0-21 0,21 20 15,-20-20-15,-22 21 0,21-21 16,0-1-16,0 22 0,0-21 0,0 21 16,-21-1-16,22 1 15,-22 0-15,21 21 0,-21-21 16</inkml:trace>
  <inkml:trace contextRef="#ctx0" brushRef="#br0" timeOffset="13783.41">4889 4022 0,'0'21'15,"0"-42"32,0 0-31,0-1-1,0 1-15,0 0 0,-21 0 16,0 21-16,0-21 16,0 21-1,0 0-15,-1 0 16,1 21-16,0-21 16,21 21-16,0 0 0,0 0 0,-21 1 15,21-1-15,0 0 0,0 21 0,0-21 16,0 1-16,0 20 0,0-21 15,0 0-15,0 0 0,21 22 0,0-22 16,0 0-16,22 0 16,-22-21-16,0 0 0,21 21 15,-20-21-15,20 0 0,0 0 0,-21 0 16,22 0-16,-22 0 0,21 0 0,-21-21 16,1 21-16,20-21 0,-21 0 15,0 21-15,0-21 0,1 0 0,-1-1 16,0 1-16,-21 0 0,0-21 15,0 21-15,0-1 0,0 1 0,0-21 16,0 21-16,0 0 0,0-1 16,0 1-16,-21 21 15,0 0 1,-1 0-16,22 21 16,-21 1-16,21-1 15,-21 0-15,21 0 0,0 0 0,0 0 16,0 22-16,0-22 0,0 0 0,0 0 15,0 0-15,0 1 0,0-1 16,0 0-16,0 0 0,21 0 0,0-21 16,-21 21-16,22-21 0,-1 0 15,0 0-15,0 0 0,0 0 0,22 0 16,-22 0-16,21 0 0,-21 0 0,22 0 16,-22 0-16,21-21 0,-21 0 15,22 21-15,-22-21 0,0 0 16,21 0-16,-21-1 0,1-20 0,-1 21 0,-21 0 15,21-22-15,0 1 16,-21 0-16,21 21 0,-21-22 0,0 1 16,21 0-16,-21-1 0,0 1 0,22 21 15,-22-22-15,0 22 0,0 0 16,0 0-16,0 0 0,0 0 0,0-1 16,0 1-16,0 42 31,-22-21-31,22 22 15,-21-1-15,21 0 0,0 21 16,0-21-16,-21 1 0,21 20 0,0 0 16,-21-21-16,21 22 0,0-1 0,0 0 15,0 1-15,0-1 16,0-21-16,0 22 0,0-1 0,0-21 16,0 21-16,0-20 0,0-1 0,0 21 15,0-21-15,21 0 0,0 1 16,0-1-16,1-21 0,-1 21 15,0-21-15,0 0 0,0 0 16,0 0-16,1 0 0,-1 0 16,21 0-16,-21 0 0,0 0 0,-21-21 15</inkml:trace>
  <inkml:trace contextRef="#ctx0" brushRef="#br0" timeOffset="13816.39">6244 4297 0,'0'0'0,"0"-21"16,-21 0-16</inkml:trace>
  <inkml:trace contextRef="#ctx0" brushRef="#br0" timeOffset="15424.47">3387 5122 0,'0'0'0,"-22"-21"0,1 0 16,21 0-16,-21 0 0,21 0 16,0-1-16,-21 22 0,0-21 15,21 0-15,-21 21 16,-1 0-16,1 21 15,21 0-15,0 22 0,0-1 16,0 0-16,0 22 0,-21-1 16,21 22-16,0-21 0,-21 20 0,21 1 15,0 21-15,0-22 0,0 1 16,-21 0-16,21-1 0,0 1 0,-21 0 16,21-22-16,0 1 0,0-1 15,0 1-15,0-22 0,0 0 16,0 1-16,0-1 0,0-21 0,0 0 15,0-42 17,21 21-32,-21-21 0,0-21 0,0 21 15,0-22-15,0 22 0,0-21 16,21-1-16</inkml:trace>
  <inkml:trace contextRef="#ctx0" brushRef="#br0" timeOffset="16204.9">3344 5186 0,'0'0'0,"0"-21"15,0 0 1,0-1 0,21 22-16,1 0 15,-1 0-15,21-21 0,-21 21 16,43-21-16,-22 21 0,22 0 0,-22 0 15,43-21-15,-22 21 0,1 0 16,20-21-16,1 21 0,21 0 0,21-21 16,-21 21-16,21 0 0,21-22 0,-21 22 15,0-21-15,0 21 0,21 0 16,-21 0-16,21-21 0,-21 21 16,0 0-16,0-21 0,-21 21 0,21-21 15,-21 21-15,0 0 0,-1-21 16,1-1-16,0 22 0,-21 0 0,-1 0 15,1-21-15,-21 21 0,-1 0 16,1 0-16,-22 0 0,0 0 0,-21 0 16,1 0-16,-1 0 0,0 0 15,-21 21-15,0 1 16,0-1-16,0 0 0,0 0 16,0 0-16,0 0 0,0 22 0,0-22 0,0 21 15,0 1-15,-21-22 16,21 21-16,-21 0 0,21 22 0,0-22 15,-22 1-15,22-1 0,0 21 0,0-20 16,-21 20-16,21 1 0,0-22 16,0 22-16,0-1 0,0-21 0,0 22 15,0-22-15,0 1 0,0 20 0,0-21 16,0 1-16,0-22 0,0 21 0,0-21 16,0 22-16,0-22 0,0 0 15,0 0-15,-21 0 0,0 1 16,0-22-16,0 0 0,-22 0 15,22 21-15,-21-21 0,-1 0 0,1 0 16,-21 0-16,-1 0 0,1 0 0,-22 0 16,0 0-16,-21 0 0,1 0 15,-1 0-15,-21 0 0,0 0 0,-21 0 16,-22 0-16,22 0 0,-21 0 16,-22 0-16,1 0 0,-1 0 0,1 21 15,-1 0-15,1-21 0,-1 21 0,1-21 16,20 21-16,22-21 0,21 0 15,0 0-15,21 22 0,1-22 0,20 0 16,21 0-16,1 0 0,-1 0 16,22 0-16,0 0 0,21 0 15,-1 0-15,22-22 0,0 1 16,0 0-16,22 21 0,-1-21 16,0 0-16,0 0 0,21-1 0,1 1 15,-1 0-15</inkml:trace>
  <inkml:trace contextRef="#ctx0" brushRef="#br0" timeOffset="16540.7">4000 5249 0,'0'0'0,"-21"-21"0,21 0 0,0 0 15,-21 21-15,0 0 16,21 21 0,0 0-16,0 0 15,0 22-15,0-1 0,0 0 0,0 22 16,0-1-16,21 1 0,-21-1 16,0 1-16,0 21 0,0-22 0,0 22 15,0-22-15,0 1 0,0-1 0,0-20 16,0 20-16,0-21 0,0 1 15,0-1-15,0 0 0,0-20 16,0-1-16,0 0 0,0 0 0,21-21 31,-21-21-31,21 0 0</inkml:trace>
  <inkml:trace contextRef="#ctx0" brushRef="#br0" timeOffset="16844.53">4614 5038 0,'0'0'15,"21"-21"-15,-21 42 16,0 21-16,0 0 16,0 1-16,0 20 0,-21 1 15,21-1-15,0 1 0,-21 20 0,21-20 16,0 21-16,0-22 0,0 22 0,0-22 15,0 1-15,0-1 0,0-20 16,0 20-16,0-21 0,0-20 0,0 20 16,0 0-16,0-21 0,0 1 0,0-1 15,0 0-15,0 0 0,0-42 32,0 0-17,0 0-15,21-1 16,0-20-16</inkml:trace>
  <inkml:trace contextRef="#ctx0" brushRef="#br0" timeOffset="17148.34">5122 5017 0,'21'-43'0,"-42"86"0,42-128 0,-21 64 0,22 21 15,-1 0-15,-21 42 16,0 0-16,0 1 15,0-1-15,0 22 0,0-1 0,0 1 16,21 20-16,-21-20 16,0-1-16,21 22 0,-21-22 0,0 22 15,0-21-15,0-1 0,0 1 0,0-1 16,0-21-16,0 22 0,0-22 16,0 1-16,0-22 0,0 21 0,0-21 15,0 0-15,0 1 0,0-1 0,21-21 16,0 0-16,1 0 0,-1 0 15,0 0-15,0 0 16,0-21-16,-21-1 0,21 1 0,-21-21 16,0 21-16,22-22 0</inkml:trace>
  <inkml:trace contextRef="#ctx0" brushRef="#br0" timeOffset="17425.18">5969 4763 0,'0'0'0,"0"21"16,0 21-16,0 0 15,0 1-15,0 20 0,0 1 0,0 20 16,0-20-16,0 21 0,0-22 16,0 22-16,0-1 0,0 1 15,0-21-15,-21 20 0,21-20 0,-21-1 16,-1 1-16,22-1 0,0-20 0,0-1 15,0 0-15,-21 1 0,21-22 16,0 0-16,0 0 0,0 0 0,0 0 16,-21-21-1,0 0 1,21-21-16</inkml:trace>
  <inkml:trace contextRef="#ctx0" brushRef="#br0" timeOffset="17819.97">3746 5567 0,'0'0'0,"-42"0"0,0 0 0,-1 0 0,1 0 16,21 0-16,0 0 0,0 0 15,63 0 1,-21 0-16,21-21 16,22 21-16,-1-21 0,22 21 0,0 0 15,21-22-15,21 22 0,0-21 16,21 21-16,0-21 0,0 21 16,0-21-16,22 0 0,-1 21 0,0 0 15,-21-21-15,1 21 0,-1-22 0,0 22 16,0-21-16,-21 21 0,-21 0 15,21-21-15,-21 21 0,-22 0 0,1 0 16,-21 0-16,-1-21 0,-21 21 0,-20 0 16,20 0-16,-21 0 0,-42 0 31,-21 0-31,20 0 0,-20 0 0,-21 0 16,-1 0-16</inkml:trace>
  <inkml:trace contextRef="#ctx0" brushRef="#br0" timeOffset="18227.73">3789 5863 0,'0'0'0,"-21"0"0,-43 21 16,85-21-1,0 0 1,22 0-16,-1 0 0,22 0 16,-22 0-16,43 0 0,-22 0 0,22 0 15,21 0-15,21-21 0,-22 21 0,22 0 16,0-21-16,0 21 0,0-21 16,22 21-16,-22 0 0,21-21 0,-21 0 15,0 21-15,0 0 0,0-22 0,-21 22 16,-1 0-16,-20 0 0,0 0 15,-1 0-15,-20 0 0,-1 0 0,1 0 16,-22 0-16,-21 0 0,22 0 0,-22 0 16,-42 22 15,0-22-15,-1 0-16,1 0 0,-21 21 15,21-21-15,-22 0 0,1 0 0,0 21 16,-1-21-16,1 0 0,0 0 0</inkml:trace>
  <inkml:trace contextRef="#ctx0" brushRef="#br0" timeOffset="18376.65">5990 5863 0,'21'0'16,"0"0"-16,-21-21 0,22 21 15,-1 0 1,-21-21-1</inkml:trace>
  <inkml:trace contextRef="#ctx0" brushRef="#br0" timeOffset="19988.62">11261 3006 0,'0'0'0,"21"0"32,0 0-32,0 0 0,21 0 15,-20 0-15,20 0 0,0 0 0,22 0 16,20 0-16,1-21 0,0 21 16,21 0-16,21 0 0,0-22 15,-22 22-15,22-21 0,0 21 16,22 0-16,-22 0 0,21 0 0,-21-21 15,0 21-15,0 0 0,0 0 16,0 0-16,-21 0 0,21 0 0,-22 0 16,1 0-16,0 0 0,-21 0 0,-1 0 15,1 0-15,-21 0 0,-22 0 16,0 0-16,1 0 0,-22 0 0,0 0 16,-21-21-1,-21 21-15,0 0 0,-22 0 16,22 0-16,-21 0 0,-1-21 15,1 21-15</inkml:trace>
  <inkml:trace contextRef="#ctx0" brushRef="#br0" timeOffset="20419.54">14541 2963 0,'0'0'0,"22"0"0,-1 0 0,-42 0 47,-1 0-47,1 0 0,0 0 0,0 0 16</inkml:trace>
  <inkml:trace contextRef="#ctx0" brushRef="#br0" timeOffset="21081.17">11430 4297 0,'0'0'0,"0"-21"0,0 0 0,0-1 0,0 1 16,0 0-16,0 0 0,0 0 0,0 0 16,0 42 15,0 0-31,0 0 0,0 21 15,0 1-15,0-1 0,0 0 0,0 22 16,0-22-16,0 22 0,0-22 16,0 22-16,0-22 0,0 21 15,0-20-15,0-1 0,0 0 0,0 1 16,0-1-16,-21-21 0,21 0 0,0 1 16</inkml:trace>
  <inkml:trace contextRef="#ctx0" brushRef="#br0" timeOffset="21535.86">12044 4085 0,'0'0'0,"-21"21"16,-22 1-1,22-1-15,-21 0 0,-1 21 0,1-21 16,0 22-16,-1-22 0,1 0 16,-21 21-16,20-20 0,1-1 0,21 0 15,-22 0-15,1 0 0,21 0 0,0-21 16,0 22-16,-1-22 16,1 0-16,42 0 46,1 0-46,-1 0 0,0 0 16,0 0-16,0 0 0,0 0 16,1 21-16,-1 0 0,0 0 0,0 0 15,0 0-15,0 1 0,1-1 0,-1 0 16,0 0-16,0 0 0,0 0 16,0 1-16,-21-1 0,22 0 0,-22 0 15,21 0-15,0 0 0,-21 1 16,21-22-1,0 0-15,0 0 16,1 0-16,-1 0 0,0-22 16,0 1-16,0 0 0,0 0 15,-21 0-15,22 0 0</inkml:trace>
  <inkml:trace contextRef="#ctx0" brushRef="#br0" timeOffset="22468.34">12150 4593 0,'0'21'31,"21"-21"0,0 0-31,0 0 0,0 0 16,0 0-16,1 0 0,-1 0 16,0-21-16,0 21 0,0-21 0,0 21 15,1 0-15,-22-21 0,0 0 16,-22 21 15,1 0-31,0 0 0,0 21 16,0-21-16,0 21 0,21 0 0,-22 0 15,22 1-15,-21-1 0,21 21 0,0-21 16,0 0-16,0 1 0,0-1 16,0 0-16,0 0 0,0 0 15,21 0-15,1-21 16,-1 0-16,0 0 0,0 0 15,0 0-15,0 0 0,1 0 0,-1 0 16,0 0-16,0-21 0,0 0 16,0 21-16,1-21 0,-1 0 0,21 0 15,-21-1-15,0 1 0,1 0 0,-1 0 16,0-21-16,85-107 31,-85 128-31,-21 42 31,0 1-31,0-1 16,-21 0-16,21 0 16,-21 21-16,21-20 0,0-1 0,0 0 15,0 0-15,0 0 0,0 0 16,0 1-16,0-1 0,0 0 0,0 0 16,21-21-16,0 0 0,0 0 15,0 0-15,0 0 0,1 0 16,20 0-16,0-21 0,-21 0 0,22 0 15,-22 21-15,21-22 0,1 1 0,-22 0 16,0 0-16,0 0 0,0 0 16,0-1-16,1 1 0,-22 0 0,0 0 15,0 0-15,21 21 16,-21-21-16,0 42 31,0 0-31,0 0 16,0 0-16,0 0 0,0 22 0,0-1 15,0 0-15,0 1 0,-21-1 0,21 22 16,0-1-16,0-21 0,0 22 16,0-22-16,0 22 0,0-22 0,0 0 15,0 1-15,0-1 0,0 0 16,0 1-16,0-22 0,0 21 0,0-21 16,0 1-16,0-1 0,-22 0 0,22 0 15,-21-21-15,-21 0 0,21 21 16,0-21-16,-1 0 0,-20 0 15,21 0-15,0-21 0,-22 21 0,22-21 16,0 0-16,0 0 0,0-1 0,0 1 16,21 0-16,0 0 0,0 0 15,0 0-15,0-1 0,0 1 0,0 0 16,0 0-16,0 0 0,0 0 0,0-1 16,21 22-16,0-21 0,0 0 15,0 0-15,22 21 0,-22-21 0,0 0 16</inkml:trace>
  <inkml:trace contextRef="#ctx0" brushRef="#br0" timeOffset="22695.91">13928 4657 0,'0'0'0,"0"-21"31,0 42-16,-22 0-15,22 0 0,0 0 16,0 0-16,0 1 0,0-1 0,0 21 16,-21-21-16,21 0 0,0 1 15,0-1-15,0 0 0,0 0 16,0 0-16</inkml:trace>
  <inkml:trace contextRef="#ctx0" brushRef="#br0" timeOffset="23156.64">14330 4445 0,'21'-21'0,"-42"42"0,42-84 16,0 41-16,-21 1 15,21 0-15,-21 0 0,21 0 16,1 21-16,-1 0 15,0 21-15,-21 0 0,21 0 16,0 0-16,-21 22 0,21-1 0,1-21 16,-1 22-16,-21-1 0,21 0 15,0-21-15,-21 22 0,0-1 0,21 0 16,-21 1-16,21-22 0,-21 21 0,0-21 16,0 1-16,0-1 0,0 0 15,0 0-15,0-42 16,0 0-1,0 0-15,0-1 16,0 1-16,0-21 0,0 21 0,0-22 16,0 1-16,0 0 0,0-1 0,22 1 15,-1 0-15,0-22 0,-21 22 16,21 0-16,-21-1 0,21 1 0,-21 21 16,21-22-16,1 22 0,-22 0 15,21 21-15,0 0 0,0 0 16,0 0-16,0 21 15,-21 0-15,0 1 16,22-1-16,-22 0 16,0 0-16,0 0 15</inkml:trace>
  <inkml:trace contextRef="#ctx0" brushRef="#br0" timeOffset="24647.42">15261 4699 0,'0'0'0,"21"0"0,85-85 31,-85 85-31,-21-21 0,21 0 16,-21 0-16,0 0 0,0 0 0,0-1 0,0 1 15,0 0-15,0 0 0,-21 21 16,0 0-16,0 0 0,0 0 15,0 0-15,-22 0 0,22 21 0,-21-21 16,21 42-16,-22-20 0,22-1 0,0 21 16,0-21-16,0 22 0,-1-22 15,1 21-15,21 0 0,-21-20 0,21-1 16,0 21-16,0-21 0,0 0 16,0 1-16,21-1 0,0-21 0,1 0 15,-1 0-15,0 0 0,0 0 0,0 0 16,22 0-16,-22-21 0,0-1 15,21 1-15,-21 0 0,1 0 16,20 0-16,-21-22 0,0 22 0,0 0 16,-21-21-16,22-1 0,-22 22 15,21 0-15,-21-21 0,0 21 0,0-1 16,0 1-16,-21 42 31,-1-21-31,22 22 0,0-1 0,0 0 16,-21 21-16,21-21 0,0 1 15,0 20-15,0-21 0,0 21 0,0-20 16,0 20-16,21-21 0,1 21 0,-1-20 16,21-1-16,-21 0 0,22 0 15,-22-21-15,21 0 0,-21 0 0,22 0 16,-22 0-16,21 0 0,-21-21 16,0 0-16,22 0 0,-22-1 15,0 1-15,0-21 0,0 21 0,1-22 16,-1 1-16,0 0 0,0-1 15,-21 1-15,21-21 0,-21 20 0,21-20 16,-21 20-16,0-20 0,22 21 0,-22-1 16,0 1-16,0 21 0,0 0 15,0-1-15,-22 44 16,1-1-16,0 21 16,0-21-16,21 22 0,-21-1 15,0 0-15,21 1 0,0-1 0,-22 0 16,22 1-16,0-1 0,0 0 15,0 1-15,0-22 0,0 21 0,0 0 16,0-20-16,0 20 0,22-21 0,-22 21 16,21-20-16,0-1 0,0-21 15,0 21-15,0-21 0,1 0 0,-1 0 16,0 0-16,21 0 0,-21 0 0,1-21 16,-1 0-16,0-1 0,0 1 15,0 0-15,0 0 0,1 0 0,-1-22 16,0 22-16,0 0 0,-21 0 15,21 0-15,-21 0 0,21-1 0,-21 1 16,0 42 15,-21 1-31,0-1 16,21 0-16,-21 0 0,21 0 0,0 0 16,0 1-16,0-1 0,0 0 15,0 0-15,0 0 0,0 0 0,0 1 16,0-1-16,21-21 15,0 0-15,0 0 0,1 0 0,-1 0 16,0 0-16,0 0 0,0-21 0,0 21 16,1-22-16,20 1 0,-21 0 15,0 0-15,0-21 0,1 20 16,20 1-16,-21-21 0,0 21 0,0 0 16,-21-1-16,22 1 0,-22 0 15,21 0-15,-21 42 31,0 0-15,0 0-16,-21 1 0,21-1 16,-22 0-16,22 0 0,0 0 15,0 0-15,0 1 0,0-1 0,0 0 16,0 0-16,0 0 0,0 0 16,22 1-16,-1-22 15,0 0-15,0 0 0,0 0 0,0 0 16,1 0-16,-1 0 0,21 0 0,-21 0 15,0 0-15,22-22 0,-22 1 16,0 0-16,21 0 0,-20 0 0,-1 0 16,0-1-16,0 1 0,0 0 15,-21-21-15,0 21 0,0-22 0,0 22 16,0 0-16,0 0 0,0-22 0,0 22 16,0 0-16,-21 21 15,0 0-15,0 0 0,0 21 0,21 0 16,-22 1-16,1-1 0,0 0 15,0 0-15,0 21 0,21-20 16,0 20-16,0-21 0,0 21 0,0-20 16,0 20-16,0-21 0,0 0 15,21 0-15,0 1 0,0-1 0,22 0 16,-22 0-16,21-21 0,0 0 0,1 21 16,-1-21-16,0 0 0,22 0 15,-22 0-15,1 0 0,-1-21 0,0 0 16,1 0-16,-1 21 0,-21-21 0,21-1 15,-20 1-15,20 0 0,-21-21 16,0 21-16,-21-1 0,0 1 0,21 0 16,-21 0-16,0 0 0</inkml:trace>
  <inkml:trace contextRef="#ctx0" brushRef="#br0" timeOffset="29547.84">2180 7747 0,'0'0'0,"0"-42"15,0 21-15,-21-1 16,0 1 0,21 42 15,0 1-31,0 20 15,0-21-15,21 21 0,0 1 0,0-1 16,-21 22-16,21-22 0,1 0 16,-1 22-16,-21-22 0,21 0 0,0 1 15,-21-1-15,21 0 0,0 1 16,-21-22-16,22 0 0,-22 21 16,21-42-16,0 22 0,-21-1 0,21-21 0,0 0 15,0 0-15,1 0 16,-1 0-16,0 0 0,21-21 0,1-1 15,-1 1-15,21-21 0,-20 0 16,20-1-16,22-20 0,-22-1 0,43 1 16,-21-1-16,42-20 0,-21 20 0,21-21 15,-21 1-15,21 20 0,-22-20 16,22 20-16,-21 1 0,21-1 0,-21 1 16,0 20-16,-21 1 0,-1 0 15,-20 20-15,-1 1 0,-20 0 0,-1 0 16,-21 21-16,21 0 0,-42-21 15,22 21-15,-1 0 16,-42 0 15,-1 0-31,-20 0 0,21 0 16,-21 0-16</inkml:trace>
  <inkml:trace contextRef="#ctx0" brushRef="#br0" timeOffset="30288.42">1863 7789 0,'0'-21'16,"0"42"15,0 1-31,0-1 0,21 0 16,0 21-16,0 1 0,-21-1 15,21 0-15,0 22 0,1-22 0,-22 22 16,21-22-16,0 0 0,-21 22 16,21-22-16,-21 0 0,21 1 0,0-1 15,-21-21-15,22 22 0,-1-22 16,-21 0-16,21 0 0,0 0 0,0 0 15,0-21-15,1 0 16,-1 0-16,0 0 0,21 0 0,-21 0 16,22-21-16,-1 0 0,22 0 15,-1-21-15,1 20 0,-1-20 0,1 0 16,20-22-16,-20 22 0,20-22 0,1 1 16,21-1-16,-21 1 0,20-1 15,1 1-15,0-1 0,-21 1 0,21-1 16,-1 1-16,-20 21 0,0-22 15,21 22-15,-22-1 0,1-20 0,-22 42 16,22-22-16,-21 1 0,-1 21 0,1 0 16,-22 0-16,0-1 0,1 1 15,-1 0-15,-21 0 0,0 0 16,0 21-16,1-21 0,-1 21 0,0-22 16,-21 1-16,21 0 15,0 21 1,-42 0 31,0 0-47,0 0 0,0 0 15,-1 0-15</inkml:trace>
  <inkml:trace contextRef="#ctx0" brushRef="#br0" timeOffset="36156.26">1905 7853 0,'0'21'32,"21"-21"30,0-21-62,0 0 16,1 21-16,-22-21 0,21-1 15,0 22-15,0-21 0,0 21 0,-21-21 16,21 0-16,1 21 0,-1-21 16,0 0-16,0-1 15,-21 1 1,-21 21 31,0 21-47,0 1 0</inkml:trace>
  <inkml:trace contextRef="#ctx0" brushRef="#br0" timeOffset="37808.46">2032 7768 0,'0'-21'31,"0"0"-15,-21 21-16,0 0 16,21-21-1,-22 21-15,1 0 16,21-21-1,-21 21-15,0 0 16,0 0-16,21-22 63,21 22-48,0 0-15,0 0 16,0 0-16,1 0 0,-1-21 15,0 21 1,0 0-16,0 0 16,0 0-1,1 0-15,-22 21 47,-22-21-31,1 22-16,0-22 15,0 0-15,0 21 16,0-21-16,-1 0 16,1 0 15,42 0 16,-21-21-47,22 21 0,-1 0 15,0-22 1,0 22-16,0 0 16,0 0-1,-21 22 32,0-1-47,-21 0 16,0 0-16,0-21 0,21 21 0,-21 0 15,0 1-15,21-44 63,0 1-47,0 0-16,0 0 15,21 0-15,0 21 16,-21-21-16,21 21 0,-21-22 15,21 22-15,0 0 16,-21 22 15,0-1-15,0 0-16,0 0 16,0 0-16,-21-21 0,21 21 15,-21-21-15,21 22 16,0-44 31,0 1-32,0 0 1,0 0 0,0 0-1,-21 21 63,0 0-62,21 21-16</inkml:trace>
  <inkml:trace contextRef="#ctx0" brushRef="#br0" timeOffset="40043.93">7408 3789 0,'0'0'15,"-21"-21"-15,0 0 0,21-1 0,-21 22 16,21-21-16,0 0 16,0 0-16,0 42 31,0 0-31,21 0 16,0 1-16,0 20 0,0-21 15,1 0-15,-1 22 0,0-22 0,21 0 16,-21 21-16,1-21 0,-22 22 15,21-22-15,0 0 0,-21 0 16,21 0-16,-21 1 0,0-1 0,0 0 16</inkml:trace>
  <inkml:trace contextRef="#ctx0" brushRef="#br0" timeOffset="40295.94">7768 3747 0,'0'0'0,"0"-22"16,-21 22-1,0 0-15,0 22 16,-1-22-16,1 21 0,0 0 16,-21 0-16,21 0 0,-22 22 0,22-22 15,-21 21-15,21-21 0,-22 22 16,22-22-16,0 21 0,0-21 0,0 22 15,-1-22-15,1 0 0,21 0 0,0 0 16,0 0-16,21-21 31,1-21-31,-1 0 16</inkml:trace>
  <inkml:trace contextRef="#ctx0" brushRef="#br0" timeOffset="40540.81">7980 3598 0,'0'22'31,"0"-1"-31,0 0 0,0 0 0,0 21 16,-21-20-16,21-1 0,-22 21 15,1 0-15,21-20 0,-21 20 0,0-21 16,21 21-16,-21 1 0,21-22 0,-21 21 15,21-21-15,-22 1 16,22-1-16,0 0 0,0 0 0,0 0 16,22-21-1,-1 0-15,0 0 0</inkml:trace>
  <inkml:trace contextRef="#ctx0" brushRef="#br0" timeOffset="40950.04">8276 3895 0,'21'-21'0,"-42"42"0,42-64 0,0 22 16,-21 0-1,-21 21 1,0 0 0,0 0-16,0 21 0,0-21 15,-1 21-15,1 1 0,0-1 0,0-21 16,0 21-16,0 0 0,21 0 15,0 0-15,0 1 0,0-1 16,21-21-16,0 0 16,0 21-16,0-21 0,0 0 15,1 0-15,20 21 0,-21-21 0,0 21 16,0-21-16,1 0 0,-1 21 16,-21 1-16,0-1 15,0 0-15,-21 0 16,-1-21-16,1 21 15,0-21-15,-21 0 0,21 0 0,-22 21 16,22-21-16,0 0 0,-21 0 16,20 0-16,1 0 0,21 22 0,-21-22 15,21-22 17,21 22-32,0-21 0,1 21 0</inkml:trace>
  <inkml:trace contextRef="#ctx0" brushRef="#br0" timeOffset="41220.25">8572 3831 0,'0'0'0,"0"-21"16,22 21-1,-1 0 1,-21 21-16,0 0 0,21 1 15,-21-1-15,21 0 0,-21 0 16,21 21-16,-21-20 0,0-1 16,0 0-16,0 0 0,0 0 0,0 0 15,0 1-15,0-1 0,0 0 0,0 0 16,21-21 15</inkml:trace>
  <inkml:trace contextRef="#ctx0" brushRef="#br0" timeOffset="41404.15">8869 3831 0,'-43'43'31,"22"-22"-31,-21 0 0,21-21 16,0 21-16,-22 0 0,22 0 0,0 1 15,-21-1-15,20 0 0,1 0 0,-21 0 16,21 0-16,0 1 0,-1-1 16,1-21-16,0 21 0,0-21 0,0 0 15</inkml:trace>
  <inkml:trace contextRef="#ctx0" brushRef="#br0" timeOffset="41644.23">7514 3979 0,'0'-21'0,"0"42"0,-21-42 16,0 0-16,0 21 15,-1 0-15,1 0 31,21 21-15,0 0-16,0 1 16</inkml:trace>
  <inkml:trace contextRef="#ctx0" brushRef="#br0" timeOffset="42040.07">7218 4466 0,'0'0'0,"-21"21"15,-1-21-15,22 22 0,22-22 31,-1 0-31,21 0 16,0 0-16,22 0 0,-1 0 0,1 0 16,21 0-16,-1 0 0,1-22 15,0 22-15,-1 0 0,1-21 0,0 21 16,-22 0-16,22 0 0,-22-21 0,-20 21 16,20 0-16,-21 0 0,1 0 15,-22 0-15,0 0 0,0 0 0,-42 0 31,0 0-15,-21 0-16,20 0 0,-20 0 16,21 21-16,-21-21 0,-1 0 15,1 0-15,-22 21 0,1-21 0</inkml:trace>
  <inkml:trace contextRef="#ctx0" brushRef="#br0" timeOffset="42276.19">7324 4636 0,'0'0'0,"0"21"16,0 0 0,42-21-1,-21 0-15,21 0 0,22 0 0,-22 0 16,22 0-16,20 0 0,-20 0 16,21-21-16,-1 21 0,-20-21 15,20 21-15,-20 0 0,-1-22 0,-20 22 16,-1 0-16,0 0 0,-20 0 15,-1 0-15,0 0 0,-21-21 16,-21 21-16,0 0 16,-1-21-16,1 21 0</inkml:trace>
  <inkml:trace contextRef="#ctx0" brushRef="#br0" timeOffset="42649.25">7535 3768 0,'0'0'0,"-21"0"0,0-21 16,0-1-16,21 1 0,0 0 0,-21 21 16,42 21-1,0 0 1,21 1-16,1-1 0,-1 21 0,0 0 15,22 1-15,-1-1 16,1 22-16,-22-22 0,22 21 0,-1-20 0,1-1 16,-22 22-16,0-22 15,22-21-15,-22 21 0,0-20 0,-20 20 16,20-21-16,-21 0 0,0 0 0,0-21 16,1 22-16,-22-1 15,-22-21 16,1 0-31,21-21 0,-21 21 16,0-22-16,21 1 0,0 0 0,-21-21 16,21 21-16</inkml:trace>
  <inkml:trace contextRef="#ctx0" brushRef="#br0" timeOffset="42944.08">8340 3641 0,'0'0'0,"0"-21"0,0-1 0,0 1 16,-22 21 0,22 21-16,-21 1 15,0-1-15,0 21 0,0 0 0,-22 22 16,22-22-16,-21 43 0,0-22 16,-22 22-16,22-21 0,-22 20 0,1 1 15,-1-22-15,1 1 0,20-1 16,-20 1-16,-1-1 0,22-20 15,0-1-15,21 0 0,-22 1 0,22-22 16,0 21-16,0-21 0,21 1 16,0-1-16,0-42 31,0-1-15,0 1-16</inkml:trace>
  <inkml:trace contextRef="#ctx0" brushRef="#br0" timeOffset="44233.37">5778 3344 0,'0'22'31,"-21"-22"-15,21 21-16,0 0 0,-21-21 15,21 21-15,0 0 0,0 0 16,0 1-16,0-1 0,0 0 0,0 0 16,0 0-16,0 0 15,0 1-15,0-1 0,0 0 16,21-21 0,0 0-16,1 0 0,20 0 0,-21-21 15,21 21-15,1-21 0,-1-1 16,22-20-16,-1 21 0,1-21 0,20-22 15,22 22-15,0-22 0,21 22 16,-21-22-16,21 1 0,-21-1 16,21 1-16,-22-1 0,1 22 0,0-21 15,-21-1-15,-1 22 0,1-1 16,-21 22-16,-22-21 0,0 21 0,1 0 16,-22-1-16,0 22 0,0-21 15,-21 0-15,21 21 16,-21 21 124</inkml:trace>
  <inkml:trace contextRef="#ctx0" brushRef="#br0" timeOffset="45095.92">13293 3344 0,'0'0'15,"0"-21"-15,0 42 32,0 1-32,0-1 15,-22 0-15,22 21 16,0-21-16,0 1 0,0-1 0,0 0 15,0 0-15,0 0 0,0 0 0,0 1 16,-21-1-16,21 0 16,21-21 15,1 0-31,-1 0 16,21 0-16,0-21 0,-20 0 0,41 21 15,-21-22-15,22 1 0,-1-21 16,1 21-16,21 0 0,20-22 0,1 1 15,0 0-15,0-1 0,0 1 16,21 0-16,-21-1 0,-1 1 0,1 0 16,0-1-16,-21 22 0,21-21 15,-22 21-15,-20-22 0,-1 22 0,1 0 16,-22 0-16,-21 0 0,22-1 16,-22 22-16,-21-21 0,21 21 0,0 0 15,-21-21-15,21 21 78,-42 0-31,0 0-31,-21 0-16</inkml:trace>
  <inkml:trace contextRef="#ctx0" brushRef="#br0" timeOffset="53524.37">6308 7747 0,'0'0'0,"-22"0"15,1 0-15,21 21 16,-21 0-1,21 1-15,0-1 16,21-21 15,0 0-31,1 0 16,-1-21-16,0-1 0,0 1 16,-21 0-16,0 0 15,0 0-15,0 0 0,0-1 16,-21 22-1,0 0-15,0 0 16,-1 0-16,1 22 16,21-1-16,-21-21 0,21 21 0,0 0 15,0 0-15,0 0 16,0 1-16,21-22 31,0 0-15,1 0-16,-1-22 15,-21 1-15,0 0 16,0 0 0,-21 21-16,-1 0 15,22-21-15,-21 21 0,0 0 16,21 21 0,0 0-1,0 0-15,0 0 16,0 1-1,21-22 1,0 0 0,1 0-16</inkml:trace>
  <inkml:trace contextRef="#ctx0" brushRef="#br0" timeOffset="53932.14">7133 7599 0,'21'0'16,"-42"0"-16,42-21 0,0 21 0,-21-21 0,0-1 16,0 1-16,0 0 15,0 0-15,0 0 16,0 0-16,-21 21 0,0 0 15,0 0-15,0 0 16,0 0-16,-1 21 0,1 0 16,0 0-16,0 0 0,0 0 0,0 1 15,-1 20-15,-20-21 0,21 21 16,0-20-16,0 20 0,-1 0 0,1-21 16,0 22-16,21-1 0,0-21 0,0 22 15,0-22-15,0 0 0,0 21 16,0-21-16,0 1 0,21-22 15,0 21-15,1 0 0,-1-21 0,0 0 16,0 0-16,0 0 0,0 0 16,1 0-16,20 0 0,-21 0 15,0 0-15,0-21 0,1 0 0,-1-1 16,0 22-16,0-21 0,0 0 0</inkml:trace>
  <inkml:trace contextRef="#ctx0" brushRef="#br0" timeOffset="54431.85">7916 7557 0,'0'0'0,"0"-22"0,-21 1 16,0 21-16,0 0 15,0 0-15,-22 0 0,22 0 16,0 0-16,-21 0 0,20 21 0,-20-21 15,21 22-15,0-1 0,-22 0 0,22 0 16,0 0-16,0-21 0,21 21 16,0 1-16,-21-1 0,21 0 15,0 0-15,0 0 16,21-21-16,-21 21 16,21-21-16,0 0 0,0 0 0,22 22 15,-22-22-15,0 0 0,21 0 0,-20 0 16,20 0-16,-21 21 0,0-21 0,0 0 15,1 0-15,-1 0 0,0 21 16,0-21-16,-21 21 16,0 0-16,0 0 15,-21-21-15,-21 22 0,20-22 16,1 21-16,-21 0 0,0-21 0,20 21 16,-20-21-16,0 0 0,21 21 0,-22-21 15,22 0-15,-21 0 16,21 0-16,-1 0 0,1 0 0,0 0 15,0 0 1,42 0 15,0 0-31,22 0 0,-22-21 16,0 21-16,21 0 0,1-21 0</inkml:trace>
  <inkml:trace contextRef="#ctx0" brushRef="#br0" timeOffset="54800">8149 7493 0,'0'-42'31,"0"84"-31,0-63 15,21 42 1,0 0-16,1 22 16,-1-22-16,-21 0 0,21 21 0,0-21 15,-21 1-15,21 20 0,-21-21 16,21 0-16,-21 22 0,0-22 0,0 0 16,0 0-16,0 0 0,0 0 15,0 1-15,0-1 0,0 0 16,0 0-16,0-42 47,0 0-47,0 0 15,22-1-15,-1 1 0,-21 0 0,21-21 16</inkml:trace>
  <inkml:trace contextRef="#ctx0" brushRef="#br0" timeOffset="55076.84">8657 7387 0,'0'0'0,"21"-21"0,-21-64 32,0 107-17,-21-1-15,0 21 0,0-21 16,0 22-16,21-1 0,-22 0 0,1-21 16,0 22-16,0-1 0,0 0 15,0 1-15,-1-22 0,1 21 0,0-21 16,21 1-16,-21 20 0,21-21 15,-21 0-15,0 0 0,21 1 16,0-1 0</inkml:trace>
  <inkml:trace contextRef="#ctx0" brushRef="#br0" timeOffset="56168.45">13166 7557 0,'-22'0'15,"1"0"-15,0 0 0,0 21 16,0-21-16,0 21 16,21 0-16,-22 0 0,22 0 15,0 1-15,0-1 16,22-21 0,-1 0-1,0 0-15,0 0 0,0 0 16,0-21-16,1 21 0,-22-22 15,0 1-15,0 0 16,0 0-16,0 0 16,-22 21-16,1-21 0,0 21 0,0 0 15,0 0-15,0 0 16,-1 0-16,1 21 0,21 0 16,-21 0-16,0 0 15,21 0-15,0 1 16,21-22 15,0 0-31,0 0 0,22 0 0,-22 0 16,0 0-16,0 0 0,22-22 15,-22 1-15,21 21 0,-21-21 16</inkml:trace>
  <inkml:trace contextRef="#ctx0" brushRef="#br0" timeOffset="56447.53">13695 7281 0,'0'-21'31,"21"21"-15,0 0-16,0 0 0,22 0 0,-22 0 0,21 0 15,-21 0-15,22 0 16,-1 0-16,0 0 0,22 0 0,-22 0 15,0 0-15,1 0 0,-22 0 0,0 0 16,0 0-16,0 0 0,-42 0 31,0 0-31,0 0 0,0 0 0,-22 0 16,22 0-16,0 0 0,-21 0 16,21 0-16,-22 0 0,22 0 0</inkml:trace>
  <inkml:trace contextRef="#ctx0" brushRef="#br0" timeOffset="56784.33">13885 7281 0,'0'0'0,"0"43"32,0-22-32,0 0 15,21 0-15,1 0 16,-22 1-16,0-1 0,0 0 0,0 0 16,21 0-16,-21 0 0,0 1 0,0-1 15,0 21-15,0-21 0,0 0 16,0 1-16,0-1 0,0 0 0,0 0 15,-21 21-15,-1-20 0,22-1 0,0 0 16,-21-21-16,0 21 0,0 0 16,21 0-16,-21-21 0,0 22 0,-1-22 15,1 0-15,21 21 0,-21-21 16,0 0-16,0 0 0,0 0 0,-1 0 16,1 0-16,0 0 0,0-21 15,0 21-15,0 0 0,21-22 0,-22 22 16,22-21-16,0 0 31,0 0-31,22 21 0,-1 0 16,0-21-16,0 21 0,0-21 0,0 21 15,22-22-15</inkml:trace>
  <inkml:trace contextRef="#ctx0" brushRef="#br0" timeOffset="57236.07">14541 7451 0,'0'0'16,"22"-21"-16,-22-1 0,0 1 0,0 0 15,-22 21 1,1 0-16,0 0 0,0 0 16,0 0-16,0 0 0,-1 0 0,1 21 15,0-21-15,0 21 0,21 1 16,-21-22-16,21 21 0,-21 0 0,21 0 15,0 0-15,0 0 0,21 1 16,0-22 0,0 21-16,0-21 0,0 21 0,1-21 15,-1 21-15,0-21 0,0 21 0,0-21 16,0 21-16,1 1 16,-1-1-16,-21 0 15,0 0-15,0 0 16,-21-21-16,-1 0 0,-20 21 0,21-21 15,-21 0-15,20 22 0,-20-22 16,0 21-16,21-21 0,-22 0 16,22 0-16,0 0 0,0 0 0,0 0 0,-1 0 15,44 0 32,-1 0-31,0-21-16,0 21 0,0-22 0,0 22 15</inkml:trace>
  <inkml:trace contextRef="#ctx0" brushRef="#br0" timeOffset="57663.84">14986 7408 0,'0'0'0,"0"-21"31,-21 21-31,0 0 16,-1 0-16,1 21 0,0 1 16,0-1-16,21 0 0,-21 0 15,0 21-15,21-20 0,-22-1 0,1 0 16,21 21-16,0-21 0,-21 1 0,21-1 16,-21 0-16,21 0 0,0 0 15,0 0-15,0 1 0,21-1 16,0-21-16,0 0 0,22 0 0,-22 0 15,0 0-15,0 0 0,22 0 16,-22-21-16,0 21 0,0-22 16,0 1-16,22 0 0,-43 0 0,21 0 15,0 0-15,-21-1 0,21-20 0,-21 21 16,0 0-16,0-22 0,0 22 16,0 0-16,0 0 0,0 0 0,0 0 15,-21-1-15,0 22 0,0 0 16,-1 0-16,1 0 0,0 0 15,0 22-15,0-1 16,0 0-16,21 0 0,0 0 16,0 0-16,21-21 15,0 22-15</inkml:trace>
  <inkml:trace contextRef="#ctx0" brushRef="#br0" timeOffset="57968.66">15579 7472 0,'0'-21'0,"0"42"0,0-63 0,0 20 31,0 44-15,-22-1-16,22 0 15,0 0-15,0 0 0,0 0 16,0 1-16,0-1 0,0 0 0,0 0 15,-21 0-15,21 22 0,0-22 0,0 0 16,-21 0-16,21 0 0,0 0 0,0 1 16,0-1-16,0 0 15,0 0-15,0-42 47,0 0-31</inkml:trace>
  <inkml:trace contextRef="#ctx0" brushRef="#br0" timeOffset="58492.36">15642 7493 0,'0'0'0,"21"-21"15,-21 0-15,0 0 0,21 21 16,1 21 15,-22 0-31,21 0 16,0 0-16,-21 0 0,21 1 0,0-1 15,-21 21-15,21-21 0,1 0 16,-22 1-16,0 20 0,21-21 0,-21 0 16,21 0-16,-21 1 0,0-1 0,21 0 15,-21 0-15,21 0 16,0 0-16,-21 1 0,0-1 16,22-21-1,-1 0 1,-21-21-16,21-1 0,-21 1 15,0 0-15,21 0 0,-21-21 16,21 20-16,0-20 0,1 21 0,-22-21 16,21-1-16,0 1 0,21-22 0,-21 22 15,1 0-15,-1-1 0,0 1 16,-21 21-16,21 0 0,-21 0 16,21-1-16,-21 1 0,0 42 31,-21 1-31,0-1 0,0 0 0,0 0 15,-1 21-15,1-20 0,0 20 0,0 0 16,0 1-16,0-1 0,-1-21 16,1 21-16,0 1 0,21-22 0,-21 21 15,0-21-15,0 1 0,21 20 0,-22-21 16,22 0-16,0 0 0,0 1 16,0-1-1,0-42 1,22 21-1,-22-22-15,0 1 0</inkml:trace>
  <inkml:trace contextRef="#ctx0" brushRef="#br0" timeOffset="59256.29">11726 5884 0,'-21'0'16,"-21"0"-1,21-21-15,-1 21 0,1 0 16,0 0-16,0 0 0,0 0 15,0-21-15,-1 21 0,1 0 16,0 0-16,0 0 16,21-21-1,21 21 1,0 0-16,0 0 16,22-21-16,-1 21 0,0 0 0,22 0 15,21-21-15,-22 21 0,22 0 16,-1 0-16,22-22 0,-21 22 0,0-21 15,-1 21-15,1 0 0,-22 0 16,1 0-16,-1 0 0,1 0 0,-22 0 16,1 0-16,-22 0 0,21 0 0,-21 0 15,0 0 48,1 0-48,-1 0-15,0 0 0,21 0 16,-21 0-16,22 0 0</inkml:trace>
  <inkml:trace contextRef="#ctx0" brushRef="#br0" timeOffset="59724.02">14753 5525 0,'-21'0'32,"0"0"-32,0 0 0,-1 0 15,1 0-15,0 0 16,21 21-16,21 0 31,22-21-15,-1 0-16,0 0 0,22 0 0,-1 0 15,22 0-15,0 0 0,20 0 16,1 0-16,21 0 0,0 0 0,0 0 16,0 0-16,0 0 0,0 0 15,0 0-15,0 0 0,-21 0 0,0 0 16,-21-21-16,-1 21 0,-20-21 15,-1 21-15,-20-22 0,-1 22 0,0-21 16,-21 21-16,22 0 0,-22-21 0,0 21 16,0 0-16,0-21 0,1 21 15,-1 0-15,0 0 0,0 0 16,-21 21 31,-21-21-47</inkml:trace>
  <inkml:trace contextRef="#ctx0" brushRef="#br0" timeOffset="67155.71">4297 10033 0,'-21'0'16,"-1"0"-16,1 0 0,0 21 0,0-21 15,0 0-15,0 0 0,-1 0 16,1 0-16,42 0 47,22 0-47,-1 0 0,22 0 15,-1 0-15,22 0 0,-22 0 16,43-21-16,-21 21 0,21-21 16,-1 21-16,-20-21 0,42 0 0,-21 21 15,0-22-15,21 22 0,-21 0 0,-1-21 16,-20 21-16,21 0 0,-43 0 16,22-21-16,-21 21 0,-22 0 0,0 0 15,1 0-15,-1 0 0,-21 0 16,0 0-16,-42 0 31,0 0-31,0 0 0,0 0 16,-1 0-16,-20 0 0,21 0 0,-21 0 15</inkml:trace>
  <inkml:trace contextRef="#ctx0" brushRef="#br0" timeOffset="67516.5">4466 10266 0,'0'0'0,"-42"21"0,-85 21 31,106-42-31,21 22 16,21-1-1,0-21-15,21 0 0,1 0 16,20 0-16,1 0 0,-1 0 0,1 0 15,20 0-15,1 0 0,0 0 16,20-21-16,-20 21 0,21-22 0,0 22 16,0-21-16,-22 21 0,22 0 0,-21-21 15,-1 21-15,1 0 0,-21 0 16,-1 0-16,-21 0 0,1 0 0,-1 0 16,-21 0-16,0 0 0,1 0 0,-22 21 15,0 0 1,-22-21-16,1 22 15,0-22-15,0 0 0,-21 21 16,-1-21-16,1 21 0,0-21 16,-22 21-16</inkml:trace>
  <inkml:trace contextRef="#ctx0" brushRef="#br0" timeOffset="67832.32">4403 10795 0,'-64'21'0,"128"-42"0,-170 63 0,63-20 15,22-22-15,-21 21 0,21 0 16,21 0-16,21 0 16,21-21-16,1 0 15,20 0-15,1 0 16,-1 0-16,22 0 0,-1 0 0,1 0 16,0 0-16,-1-21 0,22 0 0,-21 21 15,21-21-15,-22 21 0,22 0 16,-21-21-16,0 21 0,-1 0 0,-20-22 15,-1 22-15,1 0 0,-1 0 0,-20 0 16,-1 0-16,0 0 0,-21 0 16,1 0-16,-1 0 0,0 0 0,-21 22 15,-21-1 1,0-21-16,-22 21 16,22-21-16,-42 21 0,20-21 0,-20 21 15,-1 0-15</inkml:trace>
  <inkml:trace contextRef="#ctx0" brushRef="#br0" timeOffset="68120.16">4276 11388 0,'0'0'16,"-43"21"-16,-63 42 16,106-41-16,0-1 15,22-21-15,20 0 0,0 0 16,1 0-16,20 0 0,1 0 15,-1 0-15,22 0 0,-1 0 0,1-21 16,21 21-16,-21-22 0,20 22 16,-20-21-16,21 21 0,-21 0 15,20-21-15,-20 21 0,0 0 0,-1 0 16,1 0-16,0 0 0,-22 0 0,1 0 16,-1 0-16,-20 0 0,-22 0 0,21 21 15,-42 0 1,-21 1-16,0-22 0,0 21 15,-22-21-15,-20 0 0,20 21 0</inkml:trace>
  <inkml:trace contextRef="#ctx0" brushRef="#br0" timeOffset="68407.99">3979 12107 0,'-21'22'15,"42"-44"-15,-63 65 0,21-43 0,21 21 0,0 0 16,42-21-16,-21 0 16,22 0-16,-1 0 0,21 0 0,1 0 15,-1 0-15,22 0 0,21 0 0,-21 0 16,20 0-16,-20 0 0,21 0 0,0-21 16,0 0-16,-22 21 15,22-21-15,-21 21 0,-1-22 0,1 22 0,-21-21 16,-1 21-16,1 0 0,-22-21 15,0 21-15,-21 0 0,1 0 16,-1 0-16,-42 0 16,-1 21-16,-20-21 15,0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2:23:07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8043 1037 0,'0'0'0,"0"-21"0,21 0 15,-21 0-15,22 0 0,-22-1 0,0 1 16,0-21-16,0 21 0,21 0 16,-21-1-16,0-20 0,0 21 0,0 0 15,0 0-15,0-1 0,0 1 16,21 0-16,-21 0 0,0 0 31,0 42-15,0 0-1,0 0-15,0 0 16,0 1-16,0-1 0,0 0 16,0 21-16,0-21 0,0 22 15,0-1-15,21 0 0,-21 1 0,0 20 16,0-20-16,0 20 0,0-21 15,0 22-15,21-22 0,-21 22 0,0-1 16,0-20-16,0 20 0,0 1 0,0-22 16,0 21-16,21-20 15,-21-1-15,0 0 0,0 1 0,0-1 0,0-21 16,0 22-16,0-22 16,0 0-16,0 0 0,0 0 0,0 0 15,22-21 1,-22-21-1,0 0 1,0 0-16,0 0 0,0 0 0,0-22 16</inkml:trace>
  <inkml:trace contextRef="#ctx0" brushRef="#br0" timeOffset="668.05">7916 1016 0,'0'0'0,"-21"-21"0,0 0 0,0 0 16,0-1-16,-1-20 0,1 21 0,21 0 16,-21-22-16,21 22 0,0 0 15,0 0-15,0 0 0,21 0 0,22-1 16,-1 1-16,0-21 0,1 21 0,20 0 15,1-1-15,-1 1 0,1 0 16,-1 0-16,22 0 0,-1 21 0,1-21 16,0 21-16,-1 0 15,-20 0-15,21 21 0,-22-21 0,1 21 16,-1 21-16,-21-21 0,1 22 16,-22 20-16,0-20 0,-21 20 0,0-21 15,0 43-15,-21-21 0,0-1 16,-22 1-16,-20-1 0,-1-21 0,1 22 15,-1-22-15,1 22 0,-1-22 0,1 0 16,-1-20-16,1-1 0,21 21 16,-1-21-16,1-21 0,0 21 0,20-21 15,1 0-15,0 0 16,0 0-16,0 0 0,0-21 0,21 0 16,0 0-16,0 0 15,0 0-15,0-1 16,0 1-16,21 0 0,0 0 15,0 21-15,0 0 0,0 0 16,1 0-16,-1 0 0,0 21 0,0-21 16,0 21-16,22 0 0,-22 22 0,0-22 15,0 0-15,0 21 0,0 1 16,1-1-16,-1-21 0,-21 22 0,21-1 16,0-21-16,0 21 0,0-20 15,-21 20-15,22-21 0,-1 0 0,-21 0 16,21 1-16,0-1 0,-21 0 0,0 0 15,21 0-15,0-21 16,1 0 0,-1 0-16,0 0 0,-21-21 15,21 0-15,-21 0 16,21 0-16,-21-1 0,21-20 0</inkml:trace>
  <inkml:trace contextRef="#ctx0" brushRef="#br0" timeOffset="1135.78">9250 1566 0,'0'0'0,"-21"22"0,21-1 0,0 0 15,0 0 1,21-21-1,0 0-15,0 0 0,0 0 16,0 0-16,1 0 0,-1-21 16,0 21-16,0-21 0,-21 0 0,21 21 15,0-22-15,1 1 0,-22 0 16,0 0-16,0 0 0,0 0 0,0-1 16,0 1-16,0 0 0,0 0 15,0 0-15,-22 0 16,1 21-16,0 0 0,0 0 15,0 0-15,0 0 0,-1 0 0,1 21 16,0 0-16,0 0 0,0 0 16,0 22-16,-1-22 0,22 21 0,-21 0 15,21 1-15,0-1 0,0 0 0,0 1 16,0-1-16,0-21 0,0 22 16,0-1-16,0-21 0,0 0 0,0 0 15,0 1-15,0-1 0,21-21 16,1 21-16,-1-21 0,0 0 15,0 0-15,0 0 0,0 0 16,1-21-16,-1 0 16,0 21-16,0-22 0,0-20 0</inkml:trace>
  <inkml:trace contextRef="#ctx0" brushRef="#br0" timeOffset="1643.49">10054 1482 0,'0'0'15,"21"0"-15,-21-21 0,21-1 0,1 22 16,-22-21-16,21 0 0,-21 0 16,-21 21-1,-1 0-15,1 0 16,0 0-16,0 0 0,0 0 0,0 0 16,-22 0-16,22 21 0,0 0 15,0-21-15,-22 21 0,22 1 0,21-1 16,-21 0-16,21 0 0,-21 0 0,21 0 15,0 1-15,0-1 16,0 0-16,21 0 0,0 0 16,0-21-16,1 21 0,-1-21 15,21 22-15,-21-22 0,22 21 0,-22-21 16,0 21-16,21-21 0,-21 21 16,1-21-16,20 21 0,-21-21 0,0 21 15,0-21-15,-21 22 0,0-1 16,0 0-16,-21 0 15,21 0-15,-42-21 16,21 21-16,0 1 0,-22-22 0,1 0 16,21 21-16,-22-21 0,1 0 0,21 0 15,-21 0-15,20 0 0,-20 0 16,21 0-16,0 0 0,-22 0 0,22-21 16,0-1-16,0 22 0,0 0 0,0 0 15,21-21-15,-22 21 16,22-21-16,22 21 31,-1-21-31,0 21 16,0-21-16,21 21 0,-20-21 0,20-1 15,0 22-15</inkml:trace>
  <inkml:trace contextRef="#ctx0" brushRef="#br0" timeOffset="2003.28">10774 974 0,'0'-43'0,"0"86"0,0-43 0,-21-21 16,21-1-16,-22 22 0,1 0 15,0 0 1,21 22-16,0 20 0,-21-21 15,21 21-15,0 1 0,-21-1 0,21 0 16,0 1-16,0 20 0,-21-20 0,-1 20 16,22-21-16,0 1 0,-21 20 15,0-20-15,21-1 0,0 21 0,0-41 16,0 20-16,-21 0 0,21-21 16,0 22-16,0-22 0,0 0 15,0 0-15,0 0 0,0 1 16,21-22-16,0 0 0,0 0 15,1 0-15,-1-22 16,0 22-16,0-21 0,-21 0 16,21 0-16</inkml:trace>
  <inkml:trace contextRef="#ctx0" brushRef="#br0" timeOffset="2118.21">10393 1439 0,'0'0'0</inkml:trace>
  <inkml:trace contextRef="#ctx0" brushRef="#br0" timeOffset="2239.14">10456 1418 0,'21'0'15,"22"0"1,-22 0-16,0 0 0,21 0 0,-20 0 16,20 0-16,0 0 0,-21 0 0,22 0 15,-22 0-15,21-21 0,-21 21 16,1 0-16,-1 0 0,0 0 0,0 0 15,0-21-15</inkml:trace>
  <inkml:trace contextRef="#ctx0" brushRef="#br0" timeOffset="2738.86">12404 1207 0,'0'0'0,"0"-22"0,0 1 0,0 0 0,0 0 15,0-21-15,0 20 0,0 1 16,0-21-16,0 21 0,0-22 15,0 22-15,0 0 0,0-21 16,0 21-16,-22-1 0,22 1 0,-21 21 31,0 21-31,21 1 16,0 20-16,-21-21 0,0 21 0,0 1 16,21 20-16,-22-20 0,1 20 0,0-21 15,21 22-15,-21-1 0,0-20 16,0 20-16,-1 1 0,-20-1 0,21 1 15,0-22-15,-43 64 0,43-64 0,0-21 16</inkml:trace>
  <inkml:trace contextRef="#ctx0" brushRef="#br0" timeOffset="2835.8">11832 2032 0,'0'0'0,"21"0"47,-21-21-47,0 0 15,0 0-15,21-1 0,1 1 0,-1-21 16,-42 0-16</inkml:trace>
  <inkml:trace contextRef="#ctx0" brushRef="#br0" timeOffset="3152.63">12128 1312 0,'0'-21'0,"85"-169"31,-64 147-31,-21 1 16,21 21-16,1-21 0,-1-1 0,-21 22 16,21-21-16,0 21 0,-21-1 15,0 1-15,21 21 0,0 0 16,-21 21-1,0 1-15,0-1 0,22 21 0,-22 0 16,21 1-16,-21 20 0,0-20 16,0 20-16,0 1 0,0-1 0,0-21 15,0 22-15,0-1 0,0 1 0,0-1 16,0-20-16,0 20 0,0-20 16,0-1-16,0 0 0,0 1 0,0-22 15,0 0-15,21 21 0,-21-21 0,0 1 16,21-22-1,-21 21-15,0-42 32,0-1-32,0 1 15,0 0-15,0 0 0,-21 0 0</inkml:trace>
  <inkml:trace contextRef="#ctx0" brushRef="#br0" timeOffset="3232.58">12044 1609 0,'0'0'0</inkml:trace>
  <inkml:trace contextRef="#ctx0" brushRef="#br0" timeOffset="3405.24">12594 1672 0,'0'21'15</inkml:trace>
  <inkml:trace contextRef="#ctx0" brushRef="#br0" timeOffset="3800.02">12658 1990 0,'21'-21'15,"0"-1"-15,0 1 16,21 0-16,-20 0 0,-1 0 0,21-22 16,-21 22-16,22 0 0,-22-21 0,21-1 15,-21 1-15,22 21 0,-22-21 16,21 20-16,-21-20 0,0 21 15,1 0-15,-22 0 0,0-1 0,-22 22 47,1 0-47,0 0 0,0 0 16,0 22-16,21-1 47,0 0 15,-21-21-46,-1 0 0</inkml:trace>
  <inkml:trace contextRef="#ctx0" brushRef="#br0" timeOffset="4163.81">12213 1630 0,'0'0'16,"-21"0"-16,42 0 31,0 0-15,0 0-16,22 0 0,-22-21 0,0 21 16,21 0-16,-20-21 0,20 21 15,-21 0-15,21 0 0,-20 0 16,-1 0-16,0 0 0,0 0 78,0 0-78</inkml:trace>
  <inkml:trace contextRef="#ctx0" brushRef="#br0" timeOffset="6139.67">12763 1799 0,'0'0'0,"0"21"31,22-42 0,-1 0-15,0 21-16,0-21 0,0 0 0,0 0 16,1-1-16,-1 1 0,21 0 15,-21 0-15,0 0 0,22 0 0,-22-22 16,0 22-16,21 0 0,-20 0 0,-1 0 15,0-1-15,-21 1 0,0 0 16,-21 21 0,0 0-1,-1 0-15,1 0 0,-21 21 16,21-21-16,0 21 0,-1 1 16,22-1-16,0 0 15,0 0-15,0 0 0,22 0 16,-1 1-16,0-1 15,0 0-15,0 0 0,0-21 16,1 21-16,-1 0 0,0 1 16,-21-1-16,21-21 0,-21 21 0,0 0 15,0 0 1,-21-21-16,0 0 16,0 0-16,-1 0 0,1 0 15,0 0-15,0 0 0,0 0 16,0 0-16,-1-21 0,1 0 15,0 21-15,21-21 0,-21 21 16,21-21-16,0-1 16,0 44 31,21-1-47,-21 0 0,21 0 15,-21 0-15,21 0 16,1 1-16,-22-1 0,21-21 15,0 21-15,0-21 0,-21 21 0,21-21 16,0 0-16,1 0 0,-1 0 16,21 0-16,-21 0 0,22 0 0,-22-21 15,21 21-15,0-21 0,-20 0 16,20-1-16,0 1 0,-21 0 16,22 0-16,-1-21 0,-21 20 0,22-20 15,-22 21-15,0-21 0,21 20 0,-21-20 16,-21 21-16,22-21 0,-22 20 15,0 1-15,0 0 0,0 0 16,-22 21 0,1 21-16,21 0 15,-21-21-15,21 21 0,0 22 0,0-22 16,0 0-16,0 21 0,0-20 16,0-1-16,0 21 0,0-21 0,0 0 15,0 1-15,21 20 0,0-21 16,1 0-16,-1 0 15,0 1-15,-21-1 0,-21-21 47,0 0-47,-1-21 16,1-1-16,0 22 0,0-21 0,0 21 16,0-21-16,-1 0 0,1 21 15,0 0-15,0 0 0,0 0 16,21 21-1,0 0-15,0 0 16,0 1-16,0-1 16,0 0-16,21-21 0,0 21 0,0-21 15,0 0-15,1 21 0,-1-21 16,0 0-16,0 0 0,21 0 0,-20 0 16,20 0-16,-21 0 0,21-21 0,1 0 15,-22 21-15,21-21 0,1 0 16,-22-22-16,0 22 0,21 0 0,-21-21 15,1 20-15,-1-20 0,0 21 0,-21-21 16,0-1-16,21 22 0,-21-21 16,0 21-16,0-1 0,0 1 0,0 0 15,0 0-15,0 42 32,0 0-17,-21 0-15,21 1 0,0-1 16,0 21-16,0-21 0,0 22 0,0-22 15,0 21-15,0-21 0,0 0 0,0 1 16,0-1-16,0 0 0,0 0 16,21 0-16,0 0 0,0-21 0,1 22 15,-1-22-15,0 0 0,0 0 16,0 0-16,0 0 0,1-22 16,-1 1-16,0 0 0,0 0 0,0 0 15,0 0-15,-21-1 0,0-20 0,22 21 16,-1-21-16,-21 20 15,21-20-15,-21 21 0,0 0 0,0 0 16,0-1-16,0 1 0,0 0 0,0 42 31,0 0-15,0 1-16,0-1 0,0 0 0,0 21 16,0-21-16,0 22 0,0-22 15,0 0-15,0 21 0,0-20 0,0 20 16,0-21-16,0 0 0,0 0 0,21-21 15,-21 22-15,21-1 0,0-21 16,1 0-16,-1 0 16,0 0-16,0 0 15,0-21-15,-21-1 0,21 1 16,1 0-16,-22 0 0,21 0 0,0-22 16,-21 22-16,21-21 0,0 21 0,0-22 15,1 22-15,-1-21 0,0 21 16,21 0-16,-21-1 0,22 1 0,-22 0 15,21 21-15,1 0 0,-1 0 16,-21 0-16,21 0 0,-20 0 0,20 21 16,-21 0-16,0 1 0,0-1 15,1 0-15,-22 0 0,0 0 0,21 0 16,-21 22-16,0-22 0,0 0 0,0 21 16,0-20-16,0-1 0,0 0 15,0 0-15,0 0 0,0 0 0,-21-21 16,-1 22-16,1-22 15,0 0-15,21-22 16,0 1-16,0 0 16,0 0-16,0 0 0,0 0 15,0-22-15,21 22 0,0-21 0,1 21 16,-1-22-16,0 1 0,0 21 16,0 0-16,0-22 0,1 22 15,-1 0-15,0 0 0,0 21 0,0-21 16,0 21-16,1 0 0,-1 0 0,0 0 15,0 0 1,0 0-16,-21 21 0,0 0 16,0 0-1</inkml:trace>
  <inkml:trace contextRef="#ctx0" brushRef="#br0" timeOffset="6499.47">15875 1693 0,'0'0'0,"21"22"0,0-22 16,0 0-16,1 0 16,-1 0-16,0 0 15,0-22-15,0 1 0,0 21 16,1-21-16,-1 0 0,0 0 0,0 0 16,0-1-16,0 1 0,-21 0 15,0 0-15,22 0 0,-22 0 0,0-1 16,0 1-16,0 0 0,-22 21 31,1 0-31,0 0 0,0 21 16,0 0-16,0 1 0,-1-1 0,22 0 15,-21 21-15,0-21 16,21 1-16,0 20 0,0-21 0,0 0 0,0 22 16,0-22-16,0 0 0,0 0 15,0 0-15,21-21 0,0 21 16,1-21-16,20 0 0,0 22 0,1-22 15,-1 0-15,-21 0 0,21 0 0,1 0 16,20 0-16,-20-22 0,-1 22 0,21-21 16</inkml:trace>
  <inkml:trace contextRef="#ctx0" brushRef="#br0" timeOffset="7103.41">17230 1461 0,'0'0'0,"0"-22"0,0 1 15,0 0-15,0 0 0,0 0 0,-22 0 16,1-1-16,0 1 0,0 0 16,0 21-16,0-21 0,-1 21 0,1 0 15,0 0-15,0 0 0,0 0 0,0 21 16,-22 0-16,22 0 0,0 1 16,0-1-16,0 0 0,-1 21 0,1 1 15,0-22-15,21 21 0,0-21 16,-21 22-16,21-1 0,-21-21 0,21 21 15,0-20-15,0-1 0,0 0 0,0 0 16,0 0-16,21-21 16,0 0-16,0 0 0,0 0 0,1 0 15,-1 0-15,0 0 0,0 0 0,21-21 16,-20 0-16,-1 0 0,0 0 16,0-1-16,0-20 0,0 21 0,1-21 15,-1-1-15,0 1 0,0-22 0,0 22 16,-21-21-16,21-1 0,1 1 15,-22-1-15,21-21 0,-21 22 0,0 21 16,0-22-16,0 22 0,0-1 16,0 1-16,0 21 0,0 0 15,0 0-15,-21 21 0,-1 0 16,1 0-16,21 21 16,-21 0-16,21 21 0,-21 1 0,21-1 15,0 21-15,0 1 0,0-1 16,0 1-16,0-1 0,0 1 0,0-1 15,0 1-15,0-1 0,0-20 0,0 20 16,21-20-16,0-1 0,-21-21 16,21 21-16,1-20 0,-1-1 0,0 0 15,0-21-15,0 0 0,0 0 0,22 0 16,-22 0-16,0 0 0,21 0 16,-20 0-16,-1-21 0,21 0 0,-21-1 15,0 1-15,22 0 0,-22 0 16,0 0-16,0 0 0,0-1 15,1 1-15,-22 0 0</inkml:trace>
  <inkml:trace contextRef="#ctx0" brushRef="#br0" timeOffset="7852.17">7832 2582 0,'21'0'16,"0"0"31,0 0-32,0 0-15,0 0 0,22 0 0,-22 0 16,42 0-16,1 0 0,-1 0 0,1 0 16,-1 0-16,22 0 0,21 0 15,-21 0-15,20 0 0,1 22 0,21-22 16,-21 0-16,0 0 0,21 0 0,0 0 15,0 0-15,0 0 0,0 0 16,0 0-16,0 0 0,-21 0 16,21 0-16,-21 0 0,-1 0 0,1 0 15,0 0-15,-21 0 0,-22 0 0,22 0 16,-43 0-16,1 0 0,-1 0 16,-21 0-16,0 0 0,0-22 0,1 22 15,-1 0 1,-21-21-16,21 0 15,0 21-15</inkml:trace>
  <inkml:trace contextRef="#ctx0" brushRef="#br0" timeOffset="8337.29">12806 2455 0,'0'0'15,"-21"0"-15,-22 0 0,22 0 0,-85 0 31,85 0-31,0 0 0,-21 0 0,20 0 16,1 0-16,0 0 0,0 0 0,0 0 16,42 0 15,21 0-31,-21 0 0,43 0 16,-22 0-16,22 0 0,-1 0 15,1 0-15,20 0 0,22 0 0,-21 0 16,42 0-16,-21 0 0,21 0 0,21 0 15,0 0-15,21 0 0,1 0 0,-1 0 16,22 0-16,-1-21 16,22 21-16,-1 0 0,1 0 0,-21 0 15,20 0-15,22 0 0,-42-21 0,20 21 16,-20 0-16,20 0 0,-41 0 16,20-21-16,-20 21 0,-1 0 0,-21-21 15,-21 21-15,21 0 0,-42-21 0,-21-1 16</inkml:trace>
  <inkml:trace contextRef="#ctx0" brushRef="#br0" timeOffset="8470.2">18055 2413 0,'-85'42'15</inkml:trace>
  <inkml:trace contextRef="#ctx0" brushRef="#br0" timeOffset="17767.49">2328 3979 0,'0'-21'16,"-21"21"31,0 0-32,0 0-15,0 0 16,-1 0-16,1 0 0,0 0 15,0 0-15,0 0 0,0 0 16,-1 0-16,-20 21 0,21-21 16,0 0-16,-22 0 0,22 0 15,-21 22-15,21-22 0,0 0 0,-1 0 16,1 0-16,0 0 0,0 0 16,0 0-16,21 21 0,-21-21 15,42 0 32,0 0-31,0 0-16,21 0 0,-20 0 15,20 0-15,0 0 0,1 0 0,-1 0 16,21 0-16,1 0 0,-1 0 16,22 0-16,-21-21 0,20 21 15,-20 0-15,-1 0 0,22 0 0,-22 0 16,1 0-16,-1 0 0,1 0 15,-1 0-15,-20 0 0,20 0 16,-20 0-16,20 0 0,-21 0 0,1 0 16,-1 0-16,0 0 0,1 0 15,-22 0-15,21 0 0,-21 0 0,22 0 16,-22-22-16,0 22 16,0 0-16,-21-21 46,-21 0-14,0 21-32,0 0 0,21-21 15</inkml:trace>
  <inkml:trace contextRef="#ctx0" brushRef="#br0" timeOffset="18251.22">3387 3683 0,'0'0'0,"-22"0"15,1 0-15,0 0 16,21 21 0,0 0-16,0 1 15,0-1 1,21 0-16,0-21 0,1 21 15,-1-21-15,0 21 0,21-21 16,1 0-16,-22 21 0,21-21 0,0 0 16,1 0-16,-22 0 0,21 0 0,1 0 15,-22 0-15,21 0 0,-21 0 16,0 0-16,1 0 0,-1 0 0,-21 22 47,0-1-47,-21-21 15,-22 21-15,22 0 0,0-21 0,-21 42 16,20-20-16,-20-1 0,0 0 0,-1 21 16,1-21-16,0 22 0,-1-1 15,1-21-15,0 22 0,-1-1 0,22-21 16,0 0-16,-21 0 0,-22 64 31,64-64-31,0 0 16,21-42 15,1 0-31,-1 21 16,0-21-16</inkml:trace>
  <inkml:trace contextRef="#ctx0" brushRef="#br0" timeOffset="18855.91">5567 3556 0,'0'0'0,"-21"-21"0,-1 21 0,22-21 16,-21 21-16,0 0 0,0-21 16,21-1-1,42 22 1,-21 0-16,22 0 15,20 0-15,-20 0 0,20 0 0,1 0 16,-1 0-16,1 0 0,-1 0 0,1 0 16,-1 0-16,-21 0 15,22 0-15,-1 0 0,-20 0 0,-1 0 16,0 22-16,1-22 0,-1 0 16,-21 0-16,0 0 0,1 21 0,-22 0 15,0 0 1,-22-21-16,1 0 0,0 0 0,-21 21 15,21-21-15,-1 0 0,-20 0 0</inkml:trace>
  <inkml:trace contextRef="#ctx0" brushRef="#br0" timeOffset="19307.71">6054 3577 0,'0'0'0,"-22"0"31,1 0-31,21 21 16,0 1-16,0-1 16,0 0-16,0 0 0,0 0 15,0 0-15,0 22 0,0-22 16,0 0-16,0 21 0,0-20 0,0 20 16,0-21-16,0 21 0,-21 1 0,21-1 15,0-21-15,0 22 0,-21-1 16,21-21-16,0 21 0,0 1 0,0-22 15,-21 0-15,21 21 0,-21-20 16,21-1-16,0 0 0,-22 0 16,1 0-16,21 0 0,-21-21 0,0 22 15,0-22-15,0 0 0,-1 0 16,1 0-16,-21 0 0,21 0 0,0 0 16,-22-22-16,1 22 0,21-21 0,0 0 15,-22 0-15,22 0 0,0 0 16,0-1-16,0 1 0,-1 0 0,1 0 15,21-21-15,0 20 16,0 1-16,0 0 0,0 0 0,0 0 16,21 21-1,1 0-15,-1 0 16,-21-21-16,21 21 0,21 0 0,-21 0 16,1 0-16,-1 0 0</inkml:trace>
  <inkml:trace contextRef="#ctx0" brushRef="#br0" timeOffset="19920.13">6625 4106 0,'0'0'0,"0"-21"0,0 0 0,0 0 15,0 0-15,0 0 0,-21-1 16,0 22-16,21-21 0,-21 21 0,-1 0 16,1 0-16,0 0 0,0 0 0,0 0 15,0 0-15,-1 0 0,1 21 16,0 1-16,0-1 0,0 0 0,0 0 16,-1 21-16,1-20 0,21 20 15,-21 0-15,0 1 0,21-22 0,0 21 16,0-21-16,0 0 0,0 22 0,0-22 15,0 0-15,0 0 16,21 0-16,0-21 0,0 0 16,1 0-16,-1 0 0,21 0 15,-21 0-15,0 0 0,1 0 16,-1-21-16,0 0 0,21 0 0,-21 0 16,1 0-16,-1-1 0,0 1 0,0-21 15,0 21-15,0-22 0,-21 1 16,0 21-16,22-21 0,-22 20 0,0 1 15,0-21-15,0 21 0,0 0 16,0-1-16,0 44 31,0-1-31,-22 21 16,22-21-16,0 0 0,0 22 16,-21-22-16,21 21 0,0-21 15,0 22-15,0-22 0,0 21 0,0-21 16,0 1-16,0-1 0,21 0 0,1 0 15,-1 0-15,-21 0 0,21-21 16,0 22-16,0-22 0,0 0 16,1 0-16,-1 0 0,0 0 15,0 0-15,0-22 0,0 22 16,-21-21-16,22 0 0,-1 0 16</inkml:trace>
  <inkml:trace contextRef="#ctx0" brushRef="#br0" timeOffset="20207.97">7175 3937 0,'0'0'0,"0"-21"31,0 42-15,0 0-16,0 0 0,0 1 0,0-1 16,0 21-16,0-21 0,0 22 0,0-22 15,0 0-15,0 21 0,0-21 16,0 1-16,0-1 0,0 21 15,0-21-15,0 0 0,22 1 16,-22-1-16,21-21 0,-21 21 16,21-21-16,0 0 15,0 0-15,0 0 16,1-21-16,-22 0 16,21 21-16,-21-22 0,0 1 0,21 0 15,0-21-15,0 21 0,-21-1 16,0-20-16</inkml:trace>
  <inkml:trace contextRef="#ctx0" brushRef="#br0" timeOffset="20423.84">7514 3937 0,'0'0'16,"0"-21"-16,0 0 15,0 42 1,0 0 0,0 0-16,0 0 0,-21 1 0,0 20 15,0-21-15,-1 0 0,1 22 16,0-22-16,0 21 0,0-21 0,21 22 15,-21-22-15,-1 0 0,22 0 0,0 0 16,0 0-16,0 1 0,0-1 16,0 0-1,22-21-15,-1 0 16,0 0-16,0-21 0,0 21 16</inkml:trace>
  <inkml:trace contextRef="#ctx0" brushRef="#br0" timeOffset="20927.06">8128 4043 0,'0'0'16,"0"-21"-16,0 0 0,0-1 15,-21 22-15,0 0 16,-1 0-16,1 0 0,0 0 15,0 22-15,0-1 0,-22 0 16,22 0-16,0 0 0,0 0 16,-21 22-16,20-22 0,1 21 0,0-21 15,0 22-15,0-22 0,21 0 0,0 21 16,0-20-16,0-1 0,0 0 16,0 0-16,21-21 15,0 21-15,0-21 0,0 0 16,1 0-16,-1 0 0,21-21 15,-21 0-15,0 21 0,22-21 0,-22 0 16,0-1-16,0 1 0,0 0 16,1-21-16,-1 21 0,0-1 15,0-20-15,-21 21 0,0-21 0,0 20 16,0 1-16,21 0 0,-21 0 0,0 42 31,0 0-31,-21 0 16,21 1-16,0-1 0,0 0 15,0 0-15,0 21 0,0-20 0,0-1 16,0 0-16,0 0 0,0 0 0,0 0 16,0 1-16,21-1 0,0-21 15,1 21-15,-1-21 0,0 0 16,0 0-16,0 0 0,0 0 16,1 0-16,-22-21 0</inkml:trace>
  <inkml:trace contextRef="#ctx0" brushRef="#br0" timeOffset="21949.09">9504 3916 0,'-21'0'16,"21"-21"-1,0 0-15,0-1 16,21 22-16,-21-21 15,21 0-15,0 21 0,0-21 0,0 0 16,1 0-16,-22-1 0,21 1 16,0-21-16,0 21 0,-21 0 0,0-22 15,0 22-15,0 0 0,0-21 0,0 20 16,0 1-16,0 0 16,0 42 15,0 0-31,0 1 15,0 20-15,-21-21 0,21 21 0,0 1 16,-21-1-16,21 0 0,0 1 16,0-1-16,0 22 0,-21-22 0,21 0 15,0 22-15,-22-22 0,22 0 16,0 22-16,0-22 0,-21-21 0,21 22 16,0-1-16,-21-21 0,21 0 0,0 1 15,0-1-15,0 0 16,0 0-16,0-42 31,0 0-15,0 0-16,0-1 0,0 1 0,0-21 15,0 21-15,0-22 0,21 22 16,0-21-16,-21 21 0,22-22 0,-1 22 16,0-21-16,0 21 0,0 0 0,22-1 15,-1 1-15,-21 0 0,21 0 16,1 21-16,-1 0 0,-21 0 0,22 0 15,-1 0-15,0 0 0,-21 21 0,22 0 16,-22 0-16,21 22 16,-21-22-16,-21 21 0,0-21 0,22 22 15,-22-22-15,0 21 0,0-21 0,-22 1 16,1 20-16,0-21 0,0 0 16,0 0-16,-22 1 0,22-1 0,0 0 15,-21-21-15,21 21 0,-1-21 0,-20 0 16,21 0-16,0 0 0,0 0 15,-1 0-15,1 0 0,0 0 0,0 0 16,0-21-16,0 0 0,21 0 16,0-1-16,0 1 15,21 0 17,0 0-32,0 21 0,0-21 15,0 21-15,1-21 0,-1 21 0</inkml:trace>
  <inkml:trace contextRef="#ctx0" brushRef="#br0" timeOffset="23207.11">11007 4022 0,'0'0'0,"0"-21"0,0-1 15,0 1-15,0 0 0,-22 0 16,1 0-16,21 0 0,-21-1 0,0 22 16,0 0-16,0-21 0,-1 21 15,1 0-15,0 0 0,0 0 0,-21 0 16,20 0-16,1 21 0,0 1 0,0-1 16,0 0-16,0 21 0,21-21 15,-22 22-15,1-1 0,21 0 0,-21-20 16,21 20-16,0 0 0,0-21 15,0 22-15,0-22 0,0 0 16,0 0-16,0 0 0,0 1 0,0-1 0,21-21 16,0 0-16,1 0 15,-1 0-15,0 0 0,21 0 0,-21 0 16,1 0-16,-1-21 0,21 21 0,-21-22 16,0 1-16,22 0 0,-22 0 15,0 0-15,0-22 0,0 22 0,1-21 16,-1 0-16,0 20 0,-21-20 0,0 0 15,0 21-15,21-22 0,-21 22 16,0 0-16,21 0 0,-21 0 0,0-1 16,0 1-16,0 42 31,-21 1-15,21-1-16,0 0 0,0 0 15,0 0-15,0 0 0,0 22 16,0-22-16,0 21 0,0-21 0,0 1 15,0 20-15,0-21 0,0 0 0,0 0 16,0 1-16,21-22 0,0 21 16,1-21-16,-1 0 0,0 0 15,0 0-15,0 0 0,0 0 0,1 0 16,-1 0-16,0-21 0,0 21 16,0-22-16,0 1 0,1 0 0,-1 0 15,0 0-15,0-22 0,-21 22 0,21-21 16,0 21-16,1 0 0,-22-22 15,21 22-15,-21 0 0,0 0 16,0 0-16,0 42 31,0 0-31,0 0 16,0 21-16,0-20 0,0-1 16,0 0-16,0 0 0,21 21 15,-21-20-15,21-1 0,-21 0 0,0 0 16,21 0-16,-21 0 0,21 1 15,-21-1 17,-21-42-1,21-1-31,-21 22 0,21-21 16,-21 21-16,21-21 0,-21 21 31,21 21 0,0 0-15,0 1-16,21-22 15,-21 21-15,21-21 16,0 21-16,0-21 0,1 0 16,-1 0-16,0 0 0,21 0 15,-21 0-15,1 0 0,20 0 0,-21-21 16,21 21-16,1-21 0,-22-1 15,21 1-15,1 0 0,-22 0 0,21 0 16,-21 0-16,22-1 0,-22 1 16,0-21-16,0 21 0,0 0 0,0-1 15,-21 1-15,0 0 0,0 0 0,0 0 16,-21 21 15,0 0-31,0 21 0,0 0 16,21 0-16,0 0 15,-21 22-15,21-22 0,-22 0 0,22 0 16,0 0-16,0 22 0,0-22 0,0 0 16,0 0-16,0 0 15,22 1-15,-1-22 0,0 21 0,0-21 16,0 0-16,0 0 0,22 0 16,-22 0-16,0 0 0,0 0 15,0 0-15,22-21 0,-22 21 0,0-22 16,21 22-16</inkml:trace>
  <inkml:trace contextRef="#ctx0" brushRef="#br0" timeOffset="23764.01">12890 3958 0,'0'0'0,"22"-21"0,41-42 16,-63 41 0,0 1-16,0 0 0,0 0 15,-21 21 1,0 0-16,0 0 0,-22 0 15,22 0-15,0 21 0,0 0 16,0 0-16,-1 1 0,1-1 16,0 0-16,0 21 0,0-21 0,0 22 15,21-22-15,-22 21 0,22-21 0,0 22 16,0-22-16,0 0 0,0 0 16,0 0-16,0 1 0,0-1 15,22-21-15,-1 21 0,0-21 0,0 0 16,0 0-16,0 0 0,1 0 0,-1 0 15,0 0-15,0-21 0,0 21 16,22-21-16,-22-1 0,0 1 0,0 0 16,0 0-16,0-21 0,1 20 0,-1-20 15,0 0-15,0-1 0,0 1 16,-21 0-16,0-1 0,21 1 0,-21 0 16,22-22-16,-22 22 0,0 0 15,0-1-15,0 1 0,0 21 0,0 0 16,21-1-16,-21 1 0,0 42 31,-21 1-31,21 20 0,-22-21 16,1 21-16,21 1 0,-21-1 0,0 0 15,21 1-15,-21-1 0,21 0 16,0 1-16,-21-1 0,21 0 0,0-20 16,-22 20-16,22 0 0,0-21 0,0 1 15,0-1-15,22 0 0,-1 0 16,0-21-16,21 0 0,-21 0 15,1 0-15,-1 0 0,0 0 0,21 0 16,-21 0-16,1-21 0,-1 0 16,21 0-16,-21 21 0,0-22 15</inkml:trace>
  <inkml:trace contextRef="#ctx0" brushRef="#br0" timeOffset="24655.7">15071 3979 0,'0'22'16,"21"-22"-16,0-22 31,0 22-31,0-21 0,0 0 0,1 0 16,-1 0-16,0 0 15,0-1-15,0-20 0,0 21 0,1 0 16,-1-22-16,0 22 0,0-21 0,0 0 15,-21-1-15,0 1 0,0 0 16,0-1-16,0 1 0,0 0 0,0-1 16,0 22-16,0-21 15,0 21-15,0-1 0,0 44 16,0-1 0,0 21-16,-21 0 15,21-20-15,-21 41 0,21-21 0,-21 1 16,21 20-16,0 1 0,-21-22 15,21 22-15,0-22 0,0 21 0,0-20 16,0-1-16,0 0 0,0 1 0,0-1 16,21 0-16,0-20 0,0-1 15,0 0-15,0 0 0,1-21 0,-1 0 16,0 0-16,0 0 0,21 0 16,-20 0-16,-1-21 0,0 0 15,0 0-15,21-1 0,-20 1 0,-1-21 16,0 21-16,0-22 0,0 22 15,0-21-15,1 21 0,-1-22 0,-21 22 16,21 0-16,-21 0 0,21 0 0,-21 42 47,0 0-47,0 0 0,0 0 16,0 22-16,0-22 0,0 0 0,0 21 15,0-20-15,0-1 0,0 0 0,0 0 16,0 0-16,0 0 0,0 1 15,21-22-15,0 21 0,1-21 16,-1 0-16,0 0 0,0 0 16,0 0-16,0-21 15,1-1-15,-22 1 0,21 0 0,0 0 16</inkml:trace>
  <inkml:trace contextRef="#ctx0" brushRef="#br0" timeOffset="25000.53">16235 3471 0,'0'0'0,"-21"0"16,-1 0-16,1 0 0,-21 0 0,21 0 0,0 22 15,21-1-15,-22 0 16,1 0-16,21 0 0,0 0 16,0 1-16,21-22 15,1 0-15,-1 0 0,0 0 16,21 0-16,-21 0 0,1 0 0,20 0 15,-21 0-15,0 0 0,0-22 16,1 22-16,-22-21 0,0 0 16,0 0-16,0 0 0,0 0 15,-22 21-15,1-22 0,0 1 0,0 21 16,0 0-16,0-21 0,-1 21 16,1 0-16,0 0 0,0 0 15,0 0-15,21 21 0,0 0 16,0 1-16,0-1 15,0 0-15,21 0 0,0-21 16,0 0-16,22 0 0,-22 0 0,21 0 16</inkml:trace>
  <inkml:trace contextRef="#ctx0" brushRef="#br0" timeOffset="25580.19">16785 3281 0,'0'0'16,"-21"0"0,0 21-16,21 0 15,0 0-15,0 1 0,-21-1 0,21 21 16,-22-21-16,22 22 0,0-1 0,0 0 16,0 1-16,0-1 0,0 0 15,-21 1-15,21-1 0,0 0 0,0-21 16,0 22-16,-21-1 0,21 0 0,0-20 15,0 20-15,0-21 0,0 0 16,0 0-16,0 1 0,0-1 16,0 0-16,0-42 31,0 0-31,0-1 16,0 1-16,0-21 15,0 21-15,0 0 0,0-1 0,0-20 16,21 21-16,0 0 0,-21 0 0,22-1 15,-1 1-15,0 0 0,0 21 16,0-21-16,0 0 0,1 21 0,20 0 16,-21 0-16,0 0 0,0 0 15,22 0-15,-22 0 0,0 21 0,0 0 16,0 0-16,1 0 0,-1 1 16,-21-1-16,21 0 0,-21 0 15,0 0-15,0 0 0,-21 1 0,0-1 16,-1 21-16,-20-21 0,21 0 0,-21-21 15,20 22-15,-20-1 0,21 0 16,0-21-16,-22 21 0,22-21 0,0 0 16,0 0-16,0 21 0,0-21 0,42 0 62,-21-21-62,21 21 16</inkml:trace>
  <inkml:trace contextRef="#ctx0" brushRef="#br0" timeOffset="26043.92">17378 3789 0,'0'0'0,"0"-42"31,0 20-31,21 22 0,21-21 16,-21 21-16,1 0 15,-1 0-15,0 0 0,21 0 0,-21 0 16,22 21-16,-22 1 0,0-22 0,0 21 16,0 0-16,1 0 0,-1 0 15,-21 22-15,21-22 0,-21 0 0,0 0 16,0 21-16,0-20 0,0-1 15,0 0-15,0 0 0,-21 0 0,0 0 16,-1 1-16,22-1 0,-21-21 16,0 0-16,0 0 15,21-21 1,0-1-16,0 1 0,0 0 16,0 0-16,0 0 15,0 0-15,21-22 0,-21 22 0,21-21 16,0 21-16,1-1 0,-1-20 15,0 21-15,-21 0 0,21 0 0,0-1 16,0 22-16,1-21 0,-1 21 0,0-21 16,0 21-16,0 0 15,0 0-15,1 0 0,-1 0 16,0 0-16,0 0 0,21 0 0</inkml:trace>
  <inkml:trace contextRef="#ctx0" brushRef="#br0" timeOffset="27783.78">18500 3916 0,'0'0'16,"21"0"-16,0 0 0,0-21 0,0 0 15,0-1-15,-21 1 16,0 0-16,22 0 0,-22 0 15,0 0-15,0-22 0,0 22 16,-22 0-16,1 0 0,0 21 16,0-21-16,0-1 0,0 22 15,-1 0-15,1 0 0,0 0 0,-21 0 16,21 0-16,-1 22 0,-20-1 16,21 0-16,0 21 0,0-21 0,-22 22 15,22-22-15,0 21 0,0 1 0,0-22 16,21 21-16,0 0 0,0-20 15,0 20-15,0-21 0,0 0 0,0 0 16,0 1-16,21-1 0,0-21 16,0 0-16,0 0 0,22 0 0,-22 0 15,21 0-15,-21 0 0,22-21 0,-1-1 16,-21 1-16,21 0 0,-20 0 16,20 0-16,-21 0 0,0-22 15,0 22-15,22-21 0,-43 21 0,21-22 16,0 22-16,-21-21 0,21 21 15,-21-1-15,0 1 0,0 0 0,0 0 16,0 42 15,-21 0-31,21 0 16,-21 22-16,0-22 0,21 0 16,0 0-16,0 22 0,-21-22 0,21 0 15,0 21-15,0-21 0,0 1 16,0-1-16,0 21 0,21-21 15,0 0-15,0 1 0,0-22 16,0 0-16,1 0 0,-1 0 16,0 0-16,0 0 0,0 0 0,0 0 15,22 0-15,-22-22 0,21 1 0,-21 0 16,1 0-16,20 0 0,-21-22 16,21 22-16,-20-21 0,20 21 0,-21-22 15,0 22-15,0-21 0,1 21 16,-22 0-16,0-1 0,0 1 0,0 0 15,-22 21 1,1 0-16,0 0 0,0 0 16,0 0-16,0 21 0,21 0 15,0 1-15,0-1 16,0 0-16,21-21 16,0 0-16,0 0 0,0 21 0,0-21 15,1 0-15,-1 21 16,0-21-16,0 21 0,0-21 15,-21 22-15,21-22 0,-21 21 16,0 0-16,0 0 16,0 0-16,0 0 0,0 1 15,0-1-15,0 0 16,0 0-16,-21-21 0,21 21 0,0 0 16,0 1-16,0-1 15,21-21 1,1 0-16,-1 0 15,0 0-15,0 0 0,0 0 0,22 0 16,-22 0-16,21 0 0,-21 0 16,22-21-16,-22-1 0,21 1 0,-21 21 15,0-21-15,22-21 0,-22 21 16,0-1-16,0 1 0,0 0 0,1 0 16,-22-21-16,0 20 0,21 1 0,-21 0 15,21 21-15,-42 21 47,0 0-31,21 1-16,0-1 0,0 0 0,0 0 15,0 0-15,0 0 0,0 1 0,0-1 16,0 0-16,0 0 0,21 0 16,0 0-16,0-21 0,21 0 15,-20 0-15,-1 0 0,0 0 16,0 0-16,0 0 0,0 0 15,1-21-15,-1 21 0,0-21 0,0 0 0,0 0 16,-21 0-16,0-1 0,0-20 16,21 21-16,-21 0 0,22 0 15,-22-1-15,0 1 0,0 0 0,0 0 16,21 0-16,0 21 16,-21 21 15,0 0-31,0 0 15,0 0-15,-21 1 0,0-1 16,21 0-16,-22 21 0,1-21 0,21 22 16,0-1-16,0 0 0,-21 1 15,21-1-15,0 0 0,-21 1 0,21 20 16,0-20-16,0-1 0,0 0 16,0 1-16,0-1 0,0 0 15,0 22-15,0-22 0,0 0 0,0 22 16,0-22-16,0 22 0,0-1 0,-21-20 15,21 20-15,0 1 0,0-22 16,0 21-16,0-20 0,0 20 0,-21-20 16,21-1-16,0 21 0,0-20 0,0-1 15,0 0-15,-22 1 0,22-1 16,-21 0-16,0-20 0,0 20 0,21-21 16,-21 0-16,-22 0 0,22 1 0,0-22 15,-21 0-15,21 0 0,-1 0 0,1 0 16,-21 0-16,21 0 0,0-22 15,-1 1-15,1 0 0,0-21 16,0-1-16,-21 1 0,20 0 0,1-22 16,0 1-16,21-1 0,0 1 0,0-1 15,0 1-15,0-1 0,0-20 16,0 20-16,42 1 0,-20-1 0,-1 1 16,21 20-16,-21 1 0,0 0 15,22-1-15,-22 22 0,0 0 0,0-21 16,22 20-16,-22 22 0,0-21 0,0 0 15,0 0-15,0 21 0,-21-21 16,22 21-16,-1-21 0,0 21 0,-21-22 16,21 22-16,-21-21 0,21 21 15,-21-21-15,21 0 0,1 0 16</inkml:trace>
  <inkml:trace contextRef="#ctx0" brushRef="#br0" timeOffset="28248.84">22225 3408 0,'0'-21'0,"0"42"0,0-63 15,0 20-15,0 1 16,0 42-1,0 1 1,0 20-16,-21-21 0,21 21 0,-21 1 16,-1-1-16,22 0 0,0 1 15,-21-1-15,0 0 0,0 1 0,21-1 16,0 0-16,-21 1 0,21-22 16,-21 21-16,21-21 0,-22 22 0,22-22 15,0 0-15,0 0 0,0 0 16,0 1-16,-21-22 15,21-22 1,-21 1-16</inkml:trace>
  <inkml:trace contextRef="#ctx0" brushRef="#br0" timeOffset="29575.74">21653 3831 0,'22'0'31,"-1"21"-31,0-21 0,21 0 16,-21 0-16,22 0 0,-1 0 0,22 0 16,-22 0-16,21 0 0,-20 0 15,20-21-15,1 21 0,-1-21 0,22 0 16,-22 21-16,1-21 0,-1 0 16,-20-1-16,20-20 0,-42 21 15,22 0-15,-1-22 0,-42 1 0,21 0 16,-21 21-16,0-22 0,0 1 15,0 0-15,0 20 0,-21 1 0,21 0 16,-21 0-16,0 0 0,0 21 16,-1 0-16,1 21 0,0 0 15,0 21-15,0 1 0,0-1 16,-1 0-16,1 1 0,0-1 0,0 0 16,21 1-16,0-1 0,-21 0 15,0 1-15,21-1 0,-22 0 0,22 1 16,0-22-16,0 21 0,0-21 0,0 1 15,0 20-15,-21-21 16,21 0-16,21-21 47,-21-21-47,22 0 0,-1 0 0,-21 0 16,21-1-16,0-20 0,0 21 15,0 0-15,1 0 0,-1-1 0,0 22 16,0-21-16,0 0 0,0 21 0,1 0 15,-1 21 1,-21 0-16,21-21 16,-21 22-16,21-1 0,-21 0 15,0 0-15,0 0 0,21 0 0,-21 1 16,21-1-16,-21 0 0,22-21 0,-1 21 16,-21 0-16,21-21 0,0 0 15,21 0-15,-20 0 0,-1 0 0,21 0 16,0 0-16,-20 0 0,20 0 15,-21 0-15,21-21 0,1 0 0,-22 0 16,21 21-16,-21-43 0,1 22 0,20 0 16,-21 0-16,0-21 0,-21 20 15,21-20-15,-21 21 0,0-21 0,0-1 16,0 22-16,0 0 16,0-21-16,-21 20 0,0 1 15,0 21-15,0 0 0,0 0 0,-1 0 16,1 21-16,0 1 0,0 20 15,-21-21-15,20 21 0,1-20 0,0 20 16,0-21-16,0 21 0,21-20 16,0 20-16,0-21 0,0 21 0,0-20 15,0-1-15,0 0 0,0 0 0,0 0 16,21-21-16,0 0 16,0 0-16,0 0 0,1 0 0,-1 0 15,0-21-15,0 21 0,0-21 16,22 0-16,-22 0 0,0-1 15,-21 1-15,21-21 0,0 21 0,0-22 16,-21 22-16,0-21 0,22 21 16,-1-22-16,-21 22 0,0 0 0,0 0 15,0 42 1,0 0 0,0 22-16,0-22 0,-21 0 15,21 0-15,-22 21 0,22-20 16,-21-1-16,21 21 0,0-21 15,0 0-15,0 1 0,0-1 0,0 0 16,21 0-16,1-21 0,-1 21 0,0-21 16,0 0-16,21 0 0,-20 0 15,20 0-15,-21 0 0,21 0 16,1-21-16,-1 0 0,-21 21 0,22-21 16,-22-22-16,21 22 0,-21 0 0,22-21 15,-22-1-15,0 1 0,0 0 16,21-1-16,-20-20 0,-1 21 0,0-22 15,0 1-15,0 20 0,0 1 16,-21 0-16,0-1 0,0 1 0,0 21 16,0 42-1,0 0-15,-21 0 16,0 22-16,21-1 0,-21 0 0,0 1 16,0 20-16,21-21 15,0 1-15,-22 20 0,1-20 0,21-1 16,0 0-16,0 1 0,0-1 15,0-21-15,0 21 0,0-20 0,0-1 16,0 21-16,0-21 0,0 0 0,21 1 16,1-22-16,-1 0 15,0 0-15,0 0 16,0 0-16,0 0 0,1-22 16,-1 1-16,-21 0 0,21 0 15,0 0-15,-21 0 0,21-1 16</inkml:trace>
  <inkml:trace contextRef="#ctx0" brushRef="#br0" timeOffset="29800.18">24024 3598 0,'0'0'16,"-21"0"-16,0 0 0,0 0 16,42 0-1,0 0 1,0 0-16,0 0 0,0 0 0,1 0 15,-1 0-15,21 0 0,-21 0 16,0 0-16,1 0 0,-1 22 16,0-22-16,0 0 0,0 0 15,0 0-15,1 0 16,-1 0-16,0 0 0,0 0 16,0 0-16</inkml:trace>
  <inkml:trace contextRef="#ctx0" brushRef="#br0" timeOffset="30130.99">25485 3662 0,'0'0'0,"21"0"0,-21-21 0,0 42 47,0 0-47,0 0 0,-21 0 15,21 1-15,-22 20 0,22-21 0,-21 21 16,0-20-16,21 20 0,0-21 0,-21 0 16,0 22-16,21-22 0,0 0 15,-21 0-15,21 0 0,-22 0 16,22 1-1,22-22 1,-1-22-16,0 22 16,21-21-16,-21 0 0</inkml:trace>
  <inkml:trace contextRef="#ctx0" brushRef="#br0" timeOffset="30516.78">26056 3704 0,'0'0'0,"21"-21"0,-21 0 16,0 0-16,0 0 15,-21 21 1,0 0-16,0 0 0,-22 21 0,1 0 0,0-21 16,-1 21-16,1 0 15,0 0-15,21 1 0,-22-1 0,22 0 16,0-21-16,0 21 0,21 0 0,0 0 16,0 1-16,21-22 15,0 21-15,21-21 0,-20 0 16,20 0-16,0 0 0,1 0 0,-1 0 15,0 21-15,1-21 0,-1 0 16,-21 0-16,21 0 0,-20 0 0,-1 0 16,0 21-16,-21 0 0,0 0 15,0 1-15,-21-1 16,0 0-16,-1-21 0,-20 21 16,21-21-16,-21 21 15,20-21-15,-20 0 0,0 21 0,21-21 16,-22 0-16,22 22 0,0-22 0,0 0 15,0 0-15,21-22 32,0 1-32,0 0 15</inkml:trace>
  <inkml:trace contextRef="#ctx0" brushRef="#br0" timeOffset="30699.24">25379 3450 0,'0'0'0,"-21"-21"0,-1 21 16,1 0-1</inkml:trace>
  <inkml:trace contextRef="#ctx0" brushRef="#br0" timeOffset="32547.15">27876 3429 0,'0'0'16,"0"-42"-16,0-1 0,0 22 0,0-21 0,0 0 16,0 20-16,0-20 0,0 21 15,0 0-15,0 0 0,-21 21 32,0 0-32,21 21 0,0 0 0,0 21 15,-21 1-15,21-1 0,-21 21 16,0-20-16,21 20 0,-22 1 15,22-22-15,-21 22 0,0-22 0,21 21 16,0-20-16,-21-1 0,21 0 16,0 1-16,0-22 0,0 21 0,0-21 15,0 1-15,0-1 0,21-21 0,0 0 16,0 0-16,1 0 0,20 0 16,-21 0-16,21 0 0,1-21 0,-1-1 15,0 1-15,1 0 0,-1-21 16,0 21-16,1-22 0,-1 1 0,-21 0 15,22-1-15,-1-20 0,0-1 16,-21 1-16,1-1 0,20 1 16,-21 20-16,-21-20 0,21 21 0,-21 20 15,0 1-15,21 0 0,-21 0 16,0 42 0,-21 0-16,0 22 0,0-1 15,21 0-15,-21 22 0,21-22 0,-21 22 16,-1-22-16,1 21 0,21-20 15,-21 20-15,21-20 0,-21-1 0,21 0 16,0 1-16,0-22 0,0 21 16,0-21-16,0 0 0,0 1 0,0-1 15,21 0-15,0-21 0,0 0 0,1 0 16,20 0-16,-21 0 0,21 0 16,-20-21-16,20 21 0,0-21 0,1-1 15,-1-20-15,0 21 16,1 0-16,-1-22 0,0 1 0,1 21 15,-22-21-15,21 20 0,-21-20 16,-21 21-16,21 0 0,-42 42 31,0-21-31,0 21 0,0 0 16,0 0-16,-1 1 0,1-1 0,21 21 16,-21-21-16,21 0 0,0 1 15,0 20-15,0-21 0,0 0 16,0 0-16,21 1 0,0-1 0,-21 0 15,22 0-15,-22 0 0,0 0 16,21-21-16,-42 0 31,-1-21-31,1 0 16,0 21-16,21-21 0,-21 0 16,0 0-16,21-1 0,-21 1 15,-1 21-15,22-21 0,0 42 31,0 0-15,0 1-16,22-1 16,-1-21-16,0 0 0,0 0 15,0 21-15,22-21 0,-22 0 16,21 0-16,-21 0 0,22 0 0,-1 0 16,0 0-16,1-21 0,-1 21 0,0-21 15,-21-1-15,22 22 0,-22-21 16,0 0-16,0 0 0,0 21 0,1-21 15,-22 0-15,0-1 0,0 1 16,0 0-16,0 0 0,0 0 0,0 0 16,-22 21-1,1 0 1,0 21-16,0-21 0,0 21 16,21 21-16,0-21 0,-21 1 15,21-1-15,0 21 0,0-21 0,0 0 16,0 1-16,0-1 0,0 0 15,21 0-15,0-21 0,0 21 0,0-21 16,0 0-16,22 0 0,-22 0 16,21 0-16,1 0 0,-1 0 0,0 0 15,22 0-15,-22-21 0,0 21 16,1-21-16,20 0 0,-20 21 0,20-21 16,-21-1-16,1 1 0,-1 0 0,0-21 15,-20 21-15,-1-1 16,0-20-16,-21 21 0,0 0 0,0 0 15,0-1-15,-21 1 0,0 0 16,-1 21-16,1 0 0,0 0 0,-21 0 16,-1 21-16,22 0 0,-21 1 15,0-1-15,20 21 0,1-21 0,0 0 16,0 22-16,0-22 0,21 21 0,0-21 16,0 1-16,0-1 0,0 0 15,0 0-15,0 0 0,21-21 0,0 0 16,0 21-16,0-21 0,1 0 15,-1 0-15,0 0 0,21-21 0,-21 21 16,1-21-16,20 0 16,-21 0-16,0-22 0,0 22 0,1-21 15,-1 21-15,0-22 0,0-20 16,0 21-16,-21-1 0,21-20 0,1-1 16,-1 1-16,-21-1 0,21 1 15,0 20-15,-21-20 0,21 21 0,-21 20 16,0-20-16,-21 63 31,0 22-31,0-1 0,0 0 16,-1 22-16,1-22 0,0 22 0,21-22 15,0 21-15,-21 1 0,21-22 0,0 1 16,0 20-16,0-21 16,0 1-16,21-1 0,0-21 0,0 22 15,-21-22-15,22 0 0,-1 0 16,-21 0-16,21-21 0,0 0 0,0 0 15,0 0-15,1 0 16,-1-21-16,0 21 0,0-21 0,0 0 16,0 0-16,1-1 0,-1 1 15,0-21-15,0 21 0,21 0 0,-20-22 16,-1 22-16,0-21 0,21-1 16</inkml:trace>
  <inkml:trace contextRef="#ctx0" brushRef="#br0" timeOffset="32835.99">31432 3112 0,'0'0'16,"0"42"0,0-21-16,-21 0 15,0 0-15,0 22 0,0-1 0,21 0 16,-21 1-16,-1-1 0,-20 0 15,21 22-15,0-22 0,0 1 0,-1-1 16,22 0-16,-21 1 16,21-1-16,-21 0 0,21-21 0,-21 1 15,21 20-15,0-21 0,0 0 16,0 0-16,21-21 16,0 0-1,0 0-15,1 0 0,-1-21 0,21 21 16,-21-21-16,22 0 0</inkml:trace>
  <inkml:trace contextRef="#ctx0" brushRef="#br0" timeOffset="33232.76">31813 3514 0,'-21'0'31,"21"21"-31,-21 0 0,0-21 16,0 21-16,0 22 0,-1-22 0,1 0 15,0 21-15,21-21 0,-21 1 16,0 20-16,0-21 0,21 21 0,0-20 16,0-1-16,0 0 0,0 21 15,0-21-15,0 1 0,21-1 16,0-21-16,0 0 0,0 0 16,22 0-16,-22 0 0,0 0 0,0 0 15,0-21-15,0 21 0,1-22 16,-1 1-16,0 0 0,0-21 15,0 21-15,0-22 0,1 1 16,-22 21-16,0-22 0,0 1 0,0 0 16,0 21-16,0-1 0,0 1 15,0 0-15,-22 21 0,1 0 0,0 0 16,0 0-16,0 0 16,0 0-16,-1 0 15,22 21-15</inkml:trace>
  <inkml:trace contextRef="#ctx0" brushRef="#br0" timeOffset="33496.08">31157 3344 0,'0'0'0,"-21"-21"0,0 21 16,0-21-16,21 0 15,21 21-15,0 0 0,21 0 16,1 0-16,-1 0 0,22 0 16,-22 0-16,21 0 0,1 0 0,-1 0 15,-20 0-15,20 0 0,-20 0 16,20 0-16,-21 0 0,1 0 16,-22 0-16,21 0 0,-21 0 15,1 0-15,-1 0 0,0 0 16,0 0-16,-42-21 31,0 21-31,0 0 0</inkml:trace>
  <inkml:trace contextRef="#ctx0" brushRef="#br0" timeOffset="34471.66">6202 5525 0,'0'0'0,"-21"0"0,-1 0 15,1 0 1,42 0 15,1 0-31,-1 0 16,21 0-16,0 0 0,1 0 0,-1 0 15,22-22-15,-1 22 0,1 0 16,-1 0-16,1-21 0,-1 21 0,1 0 16,-1 0-16,-21 0 0,22 0 0,-22-21 15,1 21-15,-22 0 0,21 0 16,-21 0-16,0 0 0,1 0 16,-22 21-1,0 0 1,-22-21-1</inkml:trace>
  <inkml:trace contextRef="#ctx0" brushRef="#br0" timeOffset="34775.62">6731 5588 0,'0'0'0,"-21"0"16,21 21-16,-21 0 16,21 1-16,0-1 15,0 0-15,0 0 0,0 0 0,0 22 16,0-22-16,-22 21 0,22 0 0,0-20 16,0 20-16,0-21 0,-21 21 15,21-20-15,0 20 0,0-21 0,0 0 16,0 0-16,0 22 0,0-22 15,0 0-15,0 0 16,0 0-16,21-21 0,1 22 0,-1-22 16,0 0-1,0 0-15</inkml:trace>
  <inkml:trace contextRef="#ctx0" brushRef="#br0" timeOffset="35900.33">7091 6075 0,'21'0'32,"0"0"-17,0 0-15,0 0 16,1 0-16,-1 0 0,0-21 0,0 21 15,-21-21-15,21 21 0,0-22 16,1 1-16,-1 21 0,0-21 0,-21 0 16,21 21-16,-21-21 0,21 0 15,-21-1-15,0 1 0,0 0 16,0 0-16,0 0 0,0 0 16,0-1-16,-21 22 15,0 0-15,0 0 0,0 0 16,21 22-1,-22-1-15,1 0 0,21 0 16,-21 0-16,21 22 0,0-22 0,-21 0 16,0 21-16,21-21 0,0 1 0,0 20 15,-21-21-15,21 0 0,0 0 16,0 1-16,0-1 0,0 0 0,21 0 16,0-21-16,0 21 0,21-21 15,-20 0-15,-1 0 0,21 0 16,0 0-16,1 0 0,-1-21 0,0 0 15,1 21-15,-1-21 0,0 0 0,1-1 16,-1 1-16,0 0 0,1 0 16,-22 0-16,0 0 0,0-22 15,0 22-15,1 0 0,-22 0 0,0 0 16,0-1-16,0 1 0,0 0 16,-22 21-1,1 21-15,0 0 16,0 1-16,21-1 15,0 0-15,0 21 0,0-21 0,0 1 16,0-1-16,0 0 0,0 0 0,21 0 16,-21 0-16,21 1 0,0-1 15,-21 0-15,0 0 16,22-21-16,-22 21 0,-22-42 62,1 21-62,21-21 0,-21 0 16,0 21-16,0-21 0,0-1 16,-1 22-16,1 0 15,21 22 1,0-1 0,21 0-16,1-21 0,-1 0 15,-21 21-15,21-21 0,0 0 16,0 0-16,22 0 0,-22 0 15,0 0-15,0 0 0,0 0 0,0 0 16,1 0-16,-1-21 0,21 21 0,-21-21 16,0 0-16,1 21 0,-1-22 15,21 1-15,-21-21 0,0 21 0,1 0 16,-1-22-16,0 22 0,0-21 0,0-1 16,-21 1-16,0 0 0,21-1 15,-21 1-15,0 0 0,0-1 0,0 1 16,0 0-16,0 21 0,0-1 0,0 1 15,0 0-15,-21 21 16,0 21 0,21 0-16,0 22 0,-21-1 0,0 0 15,21 1-15,0-1 0,-21 0 16,21 22-16,-22-22 0,22 1 0,0-1 16,0 0-16,0 1 0,0-22 0,0 21 15,0-21-15,0 0 0,22 1 16,-22-1-16,21 0 0,0-21 0,0 0 15,0 21-15,0-21 0,1 0 0,-1 0 16,0 0-16,0 0 0,0-21 16,0 21-16,-21-21 0,22 0 0,-1-1 15,0 1-15,-21 0 0</inkml:trace>
  <inkml:trace contextRef="#ctx0" brushRef="#br0" timeOffset="36111.21">8361 5736 0,'21'21'31,"0"-21"-15,0 0-16,22 0 0,-22 0 0,0 0 16,0 0-16,21 0 0,-20-21 15,-1 21-15,0 0 0,21-21 0,-21 21 16,1-21-16,-1 21 0,-21-21 15,21 21 1</inkml:trace>
  <inkml:trace contextRef="#ctx0" brushRef="#br0" timeOffset="36603.94">10647 5101 0,'0'-21'15,"0"42"-15,0-63 0,0 21 0,-21 21 31,21 21-31,0 21 0,0-21 16,0 22-16,0 20 0,0-20 0,0 20 16,0-21-16,0 22 0,0-1 15,0-20-15,0 20 0,0 1 0,-22-22 16,22 0-16,-21 22 0,0-43 0,21 21 16,0 1-16,-21-22 0,21 0 15,0 0-15,0 0 0,0 1 0,0-44 31</inkml:trace>
  <inkml:trace contextRef="#ctx0" brushRef="#br0" timeOffset="38016.83">10499 5398 0,'0'-43'0,"0"86"0,-22-107 0,22 43 16,0 0-16,0 0 0,0-1 0,0 1 15,0 0-15,0 0 0,43 0 16,-22 0-16,21-1 0,-21-20 0,22 21 16,-1 0-16,0 0 15,22 21-15,-22-22 0,1 22 0,20 0 16,-21 0-16,1 0 0,-1 0 0,0 22 16,1-1-16,-22 21 0,21-21 15,-21 0-15,-21 22 0,0-1 0,0-21 16,0 22-16,-21-22 0,0 0 0,-21 21 15,-1-21-15,1 1 0,-21-1 16,20 21-16,1-21 0,0-21 0,-1 21 16,1 1-16,21-1 0,-22-21 15,22 0-15,0 0 0,0 0 0,0 0 16,0-21 0,21-1-1,0 1 1,21 42-1,-21 1-15,21-1 16,-21 0-16,21 0 0,-21 0 0,21 22 16,-21-22-16,21 21 0,1-21 0,-22 22 15,21-22-15,0 0 0,-21 21 16,21-21-16,0 1 0,0-1 0,1-21 16,-1 21-16,21 0 0,-21-21 0,0 0 15,22 0-15,-22 0 16,21 0-16,1 0 0,-22 0 0,21-21 15,-21 21-15,22-21 0,-22 0 0,21-1 16,-21 1-16,0 0 0,22 0 16,-22-21-16,0 20 0,0-20 0,0 0 15,-21 21-15,0-22 0,0 1 0,0 21 16,0-22-16,0 22 0,0 0 16,0 0-16,0 0 0,-21 21 15,0 0-15,0 21 16,21 0-16,-21 0 0,0 0 15,-1 1-15,22 20 0,0-21 0,-21 21 16,21 1-16,0-22 0,0 21 16,0-21-16,0 22 0,0-22 15,0 0-15,21 0 0,1 0 0,-1 1 16,0-1-16,0-21 0,21 0 0,-20 0 16,-1 0-16,21 0 0,0 0 15,-20 0-15,20 0 0,0-21 0,-21-1 16,22 1-16,-1 0 0,-21 0 0,22 0 15,-22-22-15,21 22 0,-21-21 16,0 21-16,1-22 0,-1 1 0,0 21 16,-21-21-16,0 20 0,0 1 0,0 0 15,0 0-15,-42 21 16,20 21 0,1-21-16,0 21 0,21 0 15,0 1-15,0 20 0,0-21 16,0 0-16,0 22 0,0-22 0,0 21 15,0-21-15,0 0 0,21 22 0,0-22 16,-21 0-16,22 0 0,-22 0 16,0 1-16,0-1 0,21-21 15,-21 21-15,-21-42 32,21 0-17,-22-1-15,1 1 0,0 0 16,21 0-16,0 0 0,-21 0 15,21-1 1,-21 22-16,21 22 16,0-1-16,0 0 15,0 0-15,21 0 16,0 0-16,0 1 0,0-1 16,1-21-16,-1 0 0,21 21 0,-21-21 15,0 0-15,22 0 0,-22 0 16,21 0-16,1 0 0,-1 0 15,-21-21-15,21 0 0,1 21 0,-1-22 0,-21 1 16,0 0-16,22 0 0,-22-21 16,0 20-16,0-20 0,0 0 15,1-1-15,-1 1 0,0 0 0,0-22 16,-21 22-16,0 0 0,21-22 16,-21 22-16,21-1 0,-21 1 0,0 0 15,0-1-15,0 22 0,0 0 0,0 0 16,-21 42-1,0 0-15,21 0 16,-21 22-16,0-1 0,0-21 0,21 22 16,-22-1-16,22 0 0,0 1 15,-21-1-15,21 0 0,0 1 0,-21-1 16,21 0-16,0 1 0,0-1 0,0-21 16,0 21-16,0-20 15,0-1-15,21 21 0,0-21 16,1 0-16,-1-21 0,0 22 15,0-22-15,0 0 0,0 0 16,1 0-16,-22-22 0,21 1 16,-21 0-16,21 0 0,-21 0 15</inkml:trace>
  <inkml:trace contextRef="#ctx0" brushRef="#br0" timeOffset="38227.19">12531 5376 0,'0'0'0,"-22"0"0,1 0 0,42 0 31,1 0-31,-1 0 16,0 0-16,0 0 0,0 0 0,0 0 16,1 0-16,-1-21 0,21 21 15,-21-21-15,0 21 0,1 0 0,-1 0 16,0 0-16,0 0 0,0 0 15</inkml:trace>
  <inkml:trace contextRef="#ctx0" brushRef="#br0" timeOffset="39875.4">13039 5694 0,'0'0'0,"0"21"0,21 0 16,0-21-1,0 0-15,0 0 0,0 0 0,1 0 16,20 0-16,0 0 0,-21 0 0,22-21 16,-1 21-16,0-21 15,1 0-15,-1 0 0,0 21 0,1-22 0,-1-20 16,0 21-16,-20 0 0,20 0 15,-21-1-15,0 1 0,0-21 16,1 21-16,-22 0 0,0-22 0,0 22 16,0-21-16,0 21 0,0-22 0,0 22 15,-22 0-15,1 0 0,0 0 16,21-1-16,0 1 0,-21 21 0,0 0 16,0 0-16,-1 0 15,1 21-15,0 1 16,21 20-16,0-21 0,-21 21 0,0 1 15,0 20-15,21-20 0,-22 20 16,22 1-16,-21-1 0,21 1 0,-21-1 16,21 1-16,0-1 0,0 1 15,-21-1-15,21 1 0,-21 20 0,21-20 16,0-1-16,0 22 0,-21 0 16,21-22-16,-22 22 0,22-1 0,0 1 15,0 0-15,0-1 0,0 1 0,-21-21 16,21 20-16,0 1 0,0-22 0,0 1 15,0-1-15,0-20 0,0-1 16,0 0-16,0 1 0,21-22 0,-21 0 16,22-21-16,-1 0 0,0 0 0,0 0 15,21-21-15,-20 0 0,20 0 0,0-1 16,-21-20-16,22 0 0,20-1 16,-20-20-16,-1 21 0,0-22 15,1 1-15,-1-1 0,0 1 0,-21-1 16,1-21-16,-1 22 0,-21-22 0,0 22 15,0-22-15,0 22 0,-21-22 16,-22 21-16,1 1 0,0-1 0,-1 22 16,-20-21-16,20 20 0,-20 1 0,21 21 15,-1-22-15,-20 22 0,42 21 16,-22-21-16,1 21 0,21 0 0,0 0 16,63 0 15,-21 0-31,0 0 0,22 0 0,-22 0 15,21 0-15,0-21 0,1 21 16,-1-21-16,0 21 0,1-21 16,-1-1-16,22 1 0,-22 0 0,21 0 15,-20-21-15,-1 20 0,0 1 0,1-21 16,-22 21-16,21-22 0,-21 22 16,1 0-16,-22 0 0,0 0 0,0 0 15,0-1-15,0 1 0,-22 21 31,1 0-31,0 0 16,0 21-16,0 1 0,21-1 0,0 0 16,0 0-16,0 0 15,0 22-15,0-22 0,0 0 0,0 0 16,0 0-16,21-21 0,0 21 0,0 1 16,0-22-16,1 21 0,-1-21 15,0 0-15,0 0 0,21 0 0,-20 0 16,20 0-16,-21 0 0,0 0 0,22-21 15,-22 21-15,0-22 0,0 1 16,0 0-16,0 0 0,1 0 0,-1 0 16,-21-1-16,0 1 0,0-21 0,0 21 15,0 0-15,0-1 0,0 1 16,0 0-16,0 42 47,-21 0-47,21 1 15,0-1-15,0 0 0,0 21 0,0-21 16,0 1-16,0-1 0,0 0 16,21 21-16,0-21 0,-21 1 0,21-22 15,0 21-15,0 0 0,1 0 0,-1-21 16,0 0-16,0 0 0,0 0 16,0 0-16,1 0 0,20 0 0,-21 0 15,0-21-15,0 21 0,1-21 0,-1 0 16,0-1-16,21-20 15,-21 21-15,1-21 0,-1 20 0,0-20 16,0 0-16,0-22 0,0 22 0,1 0 16,-1-22-16,0 22 0,-21-22 15,0 22-15,21 0 0,-21-1 0,0 1 16,0 0-16,0-1 0,0 22 16,0 0-16,0 0 0,-21 21 15,0 0-15,0 21 16,-1 21-16,1-21 15,21 22-15,-21-22 0,0 21 16,21 1-16,0 20 0,-21-21 0,21 1 0,-21-1 16,21 0-16,0 22 15,0-22-15,0 1 0,0-1 0,0 0 16,0 1-16,0-22 0,21 21 0,0-21 16,0 0-16,0 1 0,0-1 15,1-21-15,-1 0 0,21 0 0,-21 0 16,0 0-16,22 0 0,-22 0 0,21 0 15,-21-21-15,1-1 0,20 1 16,-21-21-16,0 21 0,0-22 0,1 22 16</inkml:trace>
  <inkml:trace contextRef="#ctx0" brushRef="#br0" timeOffset="41615.43">17907 4974 0,'0'0'0,"0"-21"0,-21-21 0,21-1 16,0 22-16,0-21 0,0 21 0,0 0 15,-21-1-15,21 1 0,-22 21 16,22 21 0,0 1-1,0 20-15,0-21 0,0 43 0,0-22 16,0 0-16,0 22 0,-21-22 0,21 22 16,-21-22-16,21 21 0,0-20 15,0-1-15,-21 0 0,21 1 0,-21-22 16,21 21-16,0-21 0,0 1 0,0-1 15,0 0-15,0 0 0,21-21 16,0 0 0,0-21-16,0 0 15,1 0-15,-22-1 0,21 1 0,0 0 16,0 0-16,0-21 0,0 20 0,1-20 16,-1 21-16,0 0 15,0-22-15,0 22 0,0 21 0,1-21 16,-1 21-16,0 0 15,0 21-15,-21 0 16,0 1-16,0-1 0,0 0 0,0 21 16,0-21-16,0 1 0,21 20 0,-21-21 15,21 0-15,-21 22 0,0-22 16,22 0-16,-1 0 0,0 0 0,0 0 16,0-21-16,0 22 0,1-22 0,-1 0 15,21 0-15,-21 0 0,22 0 16,-22 0-16,21-22 0,0 1 15,-20 0-15,20 0 0,0 0 0,-21 0 16,22-1-16,-1-20 0,-21 0 16,22 21-16,-22-22 0,0-20 0,0 20 15,0 1-15,-21-21 0,0 20 16,21-20-16,-21 20 0,0 1 0,0 0 16,0-1-16,0 22 0,0 0 0,0 0 15,0 0-15,0 42 16,0 0-1,0 0-15,-21 0 0,0 22 16,21-1-16,0 0 0,-21 1 0,21 20 16,-21-20-16,21-1 0,-21 0 15,21 1-15,0-1 0,0 0 16,0 1-16,0-22 0,0 21 0,0-21 16,0 0-16,21 1 0,0-1 0,0 0 15,0-21-15,0 0 0,1 0 16,-1 0-16,0 0 0,21 0 0,1 0 15,-22 0-15,21-21 0,0 0 16,1-1-16,-1 1 0,0 0 0,-20-21 16,20 21-16,0-22 0,-21 22 0,1-21 15,-1 21-15,-21-22 0,0 22 16,0-21-16,0 21 0,0-1 16,0 1-16,-21 42 31,-1 1-31,1-1 0,21 0 15,0 0-15,-21 0 0,21 0 0,-21 22 16,21-22-16,0 0 0,0 21 16,0-20-16,0-1 0,0 0 0,0 0 15,0 0-15,21 0 0,0 1 0,0-1 16,1-21-16,-1 21 0,0-21 16,21 0-16,-21 0 0,22 0 0,-1 0 15,0 0-15,-20-21 0,20 0 16,0-1-16,-21 1 0,22 0 15,-22 0-15,21 0 0,-21-22 0,1 22 16,-1-21-16,0 0 0,0-1 0,0-20 16,-21 20-16,0-20 0,21 21 15,-21-1-15,22 1 0,-22 0 0,0 20 16,0 1-16,0 0 0,0 0 16,0 42-1,-22 0-15,22 0 0,-21 22 0,21-22 16,0 21-16,0-21 0,0 22 15,-21-1-15,21 0 0,0-20 0,0 20 16,-21 0-16,21-21 0,0 22 16,0-1-16,-21-21 0,21 0 15,0 1-15,0-1 0,0 0 0,0 0 16,-21 0-16,21 0 0,0-42 47,0 0-32,0 0-15,21 0 0,-21 0 16,21-22-16,0 22 0,0 0 0,0 0 16,1 0-16,20-1 0,-21 1 15,0 0-15,22 0 0,-22 0 16,21 21-16,-21 0 0,22 0 0,-1 0 16,-21 0-16,21 0 0,-20 0 0,-1 21 15,0 0-15,0-21 0,-21 21 16,0 0-16,0 1 0,0-1 0,0 0 15,0 0-15,0 0 0,-21 0 16,0 1-16,0-1 0,-1 0 16,-20-21-16,21 21 0,-21 0 0,20-21 15,1 21-15,-21-21 0,21 0 16,0 0-16,-1 22 0,1-22 0,0 0 16,0 0-16,0 0 0,0 0 0,-1 0 15,1 0 1,21-22-1,0 1-15,0 0 16,0 0-16</inkml:trace>
  <inkml:trace contextRef="#ctx0" brushRef="#br0" timeOffset="44371.2">20913 5482 0,'-22'0'0,"44"0"0,-65 0 16,43-21 15,0 0-31,0 0 0,21 0 16,-21-1-16,22 1 16,-1-21-16,0 21 0,0-22 0,0 1 15,0 0-15,22-1 0,-22 1 0,0-21 16,0 20-16,22 1 0,-22 0 15,0-1-15,-21 22 0,21-21 0,-21 21 16,21 21-16,-42 21 31,0 0-31,0 21 0,21-21 0,0 22 16,-21-1-16,21-21 0,-22 22 16,22-1-16,0 0 0,0 1 0,0-22 15,0 21-15,22 0 0,-1-20 0,0 20 16,-21-21-16,21 0 15,0 0-15,0 1 0,-21-1 0,0 0 16,22 0-16,-1 0 16,-42-21-1,-1 0-15,1-21 16,0 21-16,0-21 0,0 0 0,0 21 16,-1-21-16,1-1 0,0 1 15,0 0-15,21 0 0,-21 0 16,0 21-16,21 21 31,0 0-31,0 0 0,0 0 16,21 1-16,0-1 15,-21 0-15,21-21 0,0 21 16,0 0-16,1-21 0,-1 0 0,0 0 16,21 0-16,1 0 0,-22 0 0,21 0 15,0 0-15,1 0 0,-1 0 16,0-21-16,1 21 0,-1-21 0,0 21 15,1-21-15,-1 0 0,-21-1 16,22 1-16,-22-21 0,0 21 0,0 0 16,0-22-16,-21 1 0,21 21 0,-21-22 15,0 1-15,0 21 0,0 0 16,0 0-16,0-1 0,0 1 16,-21 21-16,0 21 15,0 1-15,0-1 16,21 0-16,0 21 0,-21-21 0,-1 22 15,22-22-15,-21 21 0,21-21 0,0 22 16,0-22-16,0 0 0,0 0 16,0 22-16,0-22 0,21 0 15,1 0-15,-1-21 0,0 0 0,0 0 16,0 0-16,0 0 0,1 0 16,-1 0-16,21 0 0,-21-21 0,0 21 15,22-21-15,-22 0 0,0-1 0,21 1 16,-20 0-16,-1 0 15,0 0-15,0-22 0,0 22 0,0-21 16,-21 21-16,0 0 0,0-1 0,0 1 16,0 0-16,-21 21 31,21 21-31,0 0 0,0 1 16,0-1-16,0 0 0,0 0 0,0 21 15,0-20-15,0-1 0,0 0 0,21 0 16,-21 0-16,0 0 0,22 1 15,-1-22-15,0 21 0,-21 0 0,21-21 16,0 0-16,22 0 0,-22 0 16,21 0-16,-21 0 0,22 0 0,-22 0 15,21 0-15,-21 0 0,22-21 16,-22 21-16,0-21 0,0-1 0,21 22 16,-20-21-16,-1-21 0,0 21 15,0 0-15,-21-22 0,21 22 0,0-21 16,-21 21-16,22-1 0,-22 1 0,0 0 15,0 0-15,0 42 32,0 0-32,0 0 0,0 1 15,0-1-15,0 21 0,0-21 16,0 0-16,0 1 0,0-1 0,0 0 16,0 0-16,0 0 0,0 0 15,21 1-15,0-22 16,0 0-16,0 0 0,0 0 15,1 0-15,-1 0 0,21 0 0,-21 0 16,0 0-16,1 0 0,-22-22 16,21 1-16,0 0 0,0 21 0,0-21 15,-21-21-15,21 20 0,-21 1 0,22 0 16,-22-21-16,21 21 0,-21-22 16,0 22-16,0 0 0,21 0 0,-21 0 15,0 42 1,0 0-1,0 0-15,0 0 0,0 22 16,-21-22-16,21 0 0,0 21 0,0-21 16,0 1-16,0-1 0,0 0 15,0 0-15,0 0 0,0 0 0,0 1 16,21-1-16,0-21 0,0 0 16,0 0-16,1 0 0,20 0 15,-21 0-15,0 0 0,22 0 0,-22 0 16,21-21-16,-21 21 0,22-22 0,-22 1 15,0 0-15,21 0 16,-21 0-16,1-22 0,-1 22 0,0-21 16,-21 21-16,0-22 0,21 22 0,-21 0 15,21 0-15,-21 0 0,0 0 16,0 42 0,-21 0-16,0 0 15,21 21-15,0-20 0,-21-1 16,0 21-16,21-21 0,-22 22 0,22-22 15,0 0-15,0 0 0,0 0 0,0 0 16,0 1-16,22-1 0,-1-21 16,0 21-16,21-21 0,-21 0 0,1 0 15,20 0-15,-21 0 0,0 0 0,0 0 16,22 0-16,-22-21 0,0 21 16,0-21-16,0-1 0,22 1 15,-22 0-15,0 0 0,0 0 0,22-22 16,-22 22-16,0-21 0,0 21 15,21-22-15,-20 1 0,-1 21 0,0 0 16,0 0-16,0-1 0,0 22 0,1 0 16,-22 22-1,0-1 1,0 0-16,0 0 0,0 0 16,0 0-16,0 1 15,0-1-15,0-42 47,0-1-31,0 1-16,0 0 15,0 0-15,0 0 0,0 0 0,0-1 16,0 1-16,-22 0 0,1 21 16,0 0-1,0 21-15,0 0 16,0 1-16,21-1 0,-22 0 0,1 21 15,0-21-15,21 1 0,0 20 16,-21-21-16,21 0 0,0 0 0,0 22 16,0-22-16,0 0 0,0 0 15,0 0-15,0 1 0,21-22 16,0 21-16,0 0 0,1-21 0,-1 21 16,0-21-16,21 0 0,-21 0 0,22 0 15,-22 0-15,21 0 0,1 0 16,-22 0-16,21-21 0,0 21 0,-20-21 15,20 0-15,0-1 0,-21 1 0,1 0 16,20 0-16,-21 0 0,0-22 16,0 22-16,1-21 0,-22 0 15,0 20-15,0-20 0,21 21 0,-21 0 0,0 0 16,0-1-16,-21 22 31,-1 22-31,22-1 0,-21 0 0,0 0 16,21 0-16,-21 0 0,0 1 15,21 20-15,0-21 0,0 0 0,-21 0 16,21 22-16,0-22 0,0 0 0,0 0 16,0 0-16,21 1 15,0-1-15,0-21 0,0 0 16,0 0-16,1 0 0,-1 0 16,21 0-16,-21 0 0,0 0 15,1 0-15,-1-21 0,21-1 16,-21 22-16,0-21 0,1 0 0,-1 0 15,21-21-15,-21 20 0,0-20 16,1 21-16,20-21 0,-21-1 0,0 1 16,0 21-16,1-22 0,-22 1 0,0 0 15,0 21-15,0-1 0,0 1 16,0 0-16,0 0 0,-22 21 16,1 0-16,21 21 0,0 21 0,-21-20 15,21 20-15,0-21 0,0 21 16,0 1-16,0-1 0,0 0 0,0 1 15,0-22-15,0 21 0,21-21 0,-21 22 16,0-22-16,21 0 16,1 0-16,-22 0 0,0 1 0,0-1 15,0 0-15,0 0 0,0 0 16,-22-21 0,1 0-1,0 0-15,0-21 16,21 0-16,-21 21 15,21-21-15,0 0 16,0-1-16,0 1 0</inkml:trace>
  <inkml:trace contextRef="#ctx0" brushRef="#br0" timeOffset="44779.96">23791 4763 0,'0'0'0,"21"21"78,-21 0-63,0 0-15,-21 0 16</inkml:trace>
  <inkml:trace contextRef="#ctx0" brushRef="#br0" timeOffset="66259.28">2307 8086 0,'-21'0'15,"0"0"-15,0 0 16,-1 0 0,1 0-16,0 0 15,0 0-15,0 0 16,0 0-16,-1 0 0,1 21 0,0-21 15,0 0-15,-21 0 0,20 0 16,1 21-16,0-21 0,0 0 16,0 0-16,0 0 15,42 0 32,0 0-47,0 0 16,21 0-16,1 0 0,-1 0 15,0-21-15,22 21 0,-1 0 0,22-21 16,-21 21-16,20-21 0,1 21 16,0-22-16,-1 1 0,1 21 0,-22-21 15,22 0-15,0 21 0,-22-21 0,22 0 16,-22 21-16,1-22 0,-1 22 16,1 0-16,-22-21 0,22 21 0,-43-21 15,21 21-15,1 0 0,-22 0 0,0 0 16,0-21-16,0 21 0,0 0 15,1 0-15,-22-21 32,-22 21-1,22-21-31,-21 21 0,0 0 16,0 0-16,21-22 0,-21 22 15,0-21-15,-1 21 0,1-21 0,0 0 16,0 21-16,-21-21 0,20 21 15,1-21-15,0-1 0,0 22 0,0-21 16,0 21-16,-1 0 0,1-21 0,0 21 16,0 0-1,21-21-15,-21 21 0,21 21 47,21 0-47,0-21 16,0 21-16,0 1 0,1-22 0,20 21 15,-21 0-15,21-21 0,1 21 16,-1-21-16,0 0 0,1 21 0,-1-21 16,0 0-16,1 0 0,-22 0 15,21 0-15,1 0 0,-22 0 0,21 0 16,-21 0-16,0 0 0,1 0 0,-1 0 16,-21 21 15,-21-21-31,-1 22 0,-20-1 15,21-21-15,-21 21 0,20 0 16,-20 0-16,0 0 0,-1 1 16,1-1-16,0 0 0,-1 21 0,1-21 15,21 22-15,-21-22 0,20 21 16,-20-21-16,21 22 0,0-22 0,0 0 16,21 0-16,-22 0 0,22 1 0,-21-1 15,21 0-15,0 0 16,0 0-1,0-42 17,21 21-32,1-21 0</inkml:trace>
  <inkml:trace contextRef="#ctx0" brushRef="#br0" timeOffset="68299.83">5292 8107 0,'0'0'0,"-22"0"0,1 0 15,21 21 1,0 0 0,0 0-16,0 1 31,21-22-31,1 0 0,-1 0 0,0 0 16,0 0-16,0 0 0,22-22 0,-1 1 15,-21 0-15,21 21 16,1-42-16,20 21 0,-20-1 0,-1 1 15,0-21-15,1 21 0,-1-22 0,-21 22 16,21-21-16,-20 21 0,-1-22 16,0 22-16,0-21 0,-21 21 0,0-22 15,0 22-15,0-21 0,0 21 0,0-22 16,0 22-16,0 0 0,-21-21 16,21 21-16,0-1 0,-21 22 0,21-21 15,-21 21-15,-1 0 16,1 0-16,21 21 15,-21 1-15,0-1 0,0 0 0,21 21 16,-21 1-16,-1-1 0,1 0 0,21 22 16,-21-1-16,0 1 0,0-1 15,0 1-15,21 20 0,0-20 0,0 21 16,-22-22-16,22 22 0,0-22 0,0 22 16,0-22-16,0 1 0,0 21 15,0-22-15,0 1 0,0-1 0,22 1 16,-22-1-16,0 1 0,21-22 0,-21 21 15,21-20-15,-21-1 0,21 0 0,-21 1 16,0-1-16,21-21 0,0 22 16,1-22-16,-22 0 0,21 0 15,0 0-15,-21 0 0,21-21 0,0 0 16,0 0-16,1 0 0,-1 0 0,0-21 16,0 0-16,0 0 0,0 0 0,1 0 15,20-22-15,-21 22 0,0-21 16,0-1-16,1 22 0,-1-21 0,0-22 15,0 22-15,-21 0 0,0-22 0,0 1 16,0 20-16,0-20 0,0-1 0,-21 1 16,0 21-16,-22-22 0,22 22 15,-21-1-15,0 1 0,-1 0 0,1 21 16,0-22-16,-1 22 0,1 21 16,0-21-16,20 21 0,-20 0 15,21 0-15,0 0 0,0 0 0,-1 0 16,44 0 15,-1 0-31,0 0 0,21-21 0,1 21 16,-22-21-16,21-1 0,0 1 0,1 0 15,20 0-15,-20 0 0,-1 0 0,0-22 16,1 22-16,-1-21 0,21-1 16,-20 22-16,-1-21 0,-21 0 0,22 20 15,-22 1-15,0 0 0,-21 0 16,0 0-16,0 0 0,-21 21 15,0 0-15,-1 0 16,1 0-16,0 0 0,0 0 0,21 21 16,-21 0-16,21 0 15,0 0-15,0 0 0,0 1 0,0-1 16,21 0-16,0 0 0,0 0 16,0 0-16,1 1 0,-1-22 15,0 21-15,0 0 0,0 0 0,0-21 16,1 21-16,-1 0 0,0 1 0,0-1 15,0 0-15,0 0 0,-21 0 16,22-21-16,-22 21 16,21 1-16,0-22 0,-21 21 0,21-21 15,0 0-15,0 0 0,1 0 16,-1 0-16,0 0 16,0 0-16,0 0 0,0 0 0,1-21 15,-1 21-15,0-22 0,0 1 0,0 0 16,0 21-16,22-21 0,-22-21 0,0 20 15,0 1-15,0 0 0,1 0 16,-1-21-16,-21 20 0,0 1 0,0 0 16,0 0-16,0 0 0,0 0 0,0-1 15,-21 22 1,-1 0 0,1 22-16,0-1 0,0 0 15,21 0-15,0 0 0,0 0 16,0 1-16,0 20 0,0-21 15,0 0-15,0 0 0,0 1 0,0-1 16,0 0-16,0 0 0,21 0 0,0 0 16,0-21-16,1 22 0,-1-1 0,0-21 15,0 0-15,0 0 0,22 0 16,-22 0-16,21 0 0,0 0 0,1 0 16,-1-21-16,0-1 0,1 22 0,-1-21 15,0 0-15,1 0 0,-1-21 16,-21 20-16,22 1 0,-22 0 15,0-21-15,0 21 0,-21-22 0,0 22 16,0-21-16,0 21 0,0-1 0,0 1 16,0 0-16,-21 21 15,0-21-15,0 21 0,-1 0 0,1 0 16,0 21-16,0 0 0,21 0 0,0 1 16,-21-1-16,21 0 0,0 21 15,0-21-15,0 1 0,0 20 0,0-21 16,21 0-16,-21 0 0,21 1 0,0-1 15,-21 0-15,21 0 0,1-21 0,-1 0 16,0 21-16,0-21 16,0 0-16,0 0 0,1 0 15,-1 0-15,0-21 0,0 21 0,-21-21 16,21 0-16,0 21 0,1-21 0,-22-1 16,21 1-16</inkml:trace>
  <inkml:trace contextRef="#ctx0" brushRef="#br0" timeOffset="70139.63">9821 8128 0,'0'-21'15,"0"0"1,0 0-16,21-1 0,1 1 16,-22 0-16,0 0 0,0 0 15,0 0-15,0-1 0,0-20 0,0 21 16,0 0-16,0 0 0,0-1 0,-22 1 16,1 0-16,0 0 0,0 0 15,0 0-15,0 21 0,-22 0 0,22 0 16,-21 0-16,21 0 0,-22 0 0,22 21 15,0-21-15,-21 21 0,20 21 16,1-21-16,0 22 0,-21-22 16,42 21-16,-21 1 0,21-1 0,-22 0 0,22 1 15,0-1-15,0 0 0,0 1 16,0-22-16,22 21 0,-1-21 16,0 0-16,0-21 0,0 22 0,0-22 15,1 0-15,20 0 0,-21 0 0,21 0 16,1 0-16,-22-22 0,21 22 15,1-21-15,-22 0 0,21 0 0,0-21 16,-20 20-16,20 1 0,-21-21 0,0 21 16,0-22-16,1 1 0,-22 21 0,21-21 15,-21 20-15,0 1 0,0 0 16,0 0-16,0 0 0,0 0 16,0 42-1,-21 0 1,21 0-16,-22 0 0,22 22 0,0-22 15,0 21-15,0 0 0,0-20 0,0 20 16,0-21-16,22 21 0,-1-20 0,0-1 16,21 0-16,-21-21 0,1 21 15,20-21-15,-21 0 0,21 0 0,1 0 16,-22 0-16,21 0 0,1 0 0,-22-21 16,21 0-16,0 0 0,-20-1 0,20 1 15,-21-21-15,21 21 16,-20 0-16,-1-22 0,0 1 0,-21 21 15,0-22-15,0 22 0,0-21 0,0 21 16,0 0-16,0-1 0,-21 22 16,21 22-1,-21-1-15,21 0 0,-22 0 16,22 0-16,-21 22 0,21-22 0,0 21 16,0-21-16,0 22 0,0-22 0,0 0 15,0 21-15,0-21 0,0 1 16,0-1-16,0 0 0,0-42 47,0 0-47,21-1 0,-21 1 0,0 0 15,22 0-15,-1 0 0,-21-22 16,21 22-16,-21-21 0,21 0 0,0 20 16,0 1-16,-21 0 0,22 0 0,-1 0 15,0 21-15,0 0 16,0 0-16,0 0 0,-21 21 15,22 0-15,-1 0 0,-21 0 0,21 1 16,-21-1-16,21 0 0,0-21 0,-21 21 16,21 0-16,1 0 0,20 1 15,-21-22-15,0 21 0,22-21 0,-1 0 16,-21 0-16,21 0 0,-20 0 0,20 0 16,-21 0-16,21 0 0,-20-21 15,-1-1-15,21 22 0,-21-21 16,0 0-16,1 0 0,-1 0 0,0 0 15,21-22-15,-21 22 0,1 0 0,-1 0 16,0 0-16,0-1 0,21 1 0,-20 0 16,-1 21-16,21 0 0,-21 0 15,0 0-15,1 0 0,20 21 0,-21 0 16,0 1-16,0-1 0,1 0 16,-1-21-16,-21 21 0,21 0 0,-21 0 15,21 1-15,-21-1 0,21-21 16,-21 21-16,0 0 15,21-21-15,-21-21 32,0 0-17,0 0-15,0-1 16,-21 22-16,0-21 0,0 0 0,21 0 16,-21 0-16,0 0 0,-1 21 15,1-22-15,0 1 0,0 21 0,0 0 16,0 0-16,-22 0 0,22 0 0,0 0 15,0 0-15,0 0 0,-22 21 0,22 1 16,0-1-16,0 0 16,0 0-16,-1 21 0,1-20 0,0-1 15,21 21-15,0-21 0,0 22 0,-21-22 16,21 21-16,0-21 0,0 0 0,0 1 16,0-1-16,21 0 0,0 0 15,0-21-15,-21 21 0,22-21 0,20 0 16,-21 0-16,0 0 0,0 0 0,1 0 15,20 0-15,-21 0 0,0-21 0,22 0 16,-22 0-16,0 0 0,21-1 16,-21-20-16,1 21 0,20-21 0,-21-1 15,0 1-15,22 0 0,-22-1 16,0 1-16,0-22 0,0 22 0,-21-21 0,21-1 16,-21 1-16,22 20 0,-22-20 15,0 20-15,0 1 0,0 0 16,0-1-16,0 22 0,0 0 0,-22 21 15,1 0-15,21 21 16,-21 0-16,0 22 0,21-1 16,0 0-16,-21 1 0,21 20 0,-21-20 15,21 20-15,0-21 0,0 1 0,0 20 16,0-20-16,0-1 0,0 0 16,0 1-16,0-1 0,21 0 0,0-21 15,-21 1-15,21 20 0,0-21 0,0-21 16,1 21-16,-1-21 0,0 0 0,0 0 15,21 0-15,-20 0 16,-1 0-16,0-21 0,0 21 0,0-21 16,0 0-16,1 0 0,-1-1 0,0-20 15</inkml:trace>
  <inkml:trace contextRef="#ctx0" brushRef="#br0" timeOffset="72225.6">14372 7705 0,'0'-21'0,"0"-64"32,0 64-32,21 0 0,-21-1 15,0 1-15,21 0 0,-21 0 16,0 0-16,0 0 0,0-1 0,0 1 15,-21 21-15,0 0 16,0 0-16,0 0 16,0 21-16,-1 1 0,22-1 15,-21 21-15,0-21 0,0 22 0,21-1 16,-21 0-16,21 1 0,-21-1 16,21 0-16,0 1 0,-22-1 0,22 0 15,0 1-15,0-1 0,0 0 16,0 1-16,0-22 0,0 0 15,22 21-15,-1-21 0,0-21 0,0 22 16,0-1-16,22-21 0,-22 0 0,0 0 16,21 0-16,-21 0 0,22-21 0,-22-1 15,21 1-15,-21 0 0,22 0 16,-22 0-16,21-22 0,-21 22 0,1-21 16,-1 0-16,0-1 0,-21 22 0,0-21 15,0-1-15,0 1 0,0 0 16,0-1-16,-21 1 0,0 0 0,-1-1 15,1 22-15,-21 0 0,21 0 0,0 21 16,-1 0-16,-20 0 0,21 0 16,-21 21-16,20 0 0,1 0 15,-21 1-15,21 20 0,0-21 0,21 21 16,-22 1-16,22-22 0,0 21 0,0 1 16,0-22-16,0 0 0,0 21 15,22-21-15,-1 1 0,0-1 0,0 0 16,21-21-16,-20 0 0,20 0 0,0 0 15,1 0-15,-1 0 0,0 0 16,22-21-16,-22 21 0,22-21 0,-22-1 16,0 1-16,22-21 0,-22 21 0,0 0 15,-20-1-15,20-20 0,-21 21 0,0 0 16,0 0-16,1-22 16,-22 22-16,21 0 0,-21 0 15,0 0-15,0 42 31,0 0-31,-21 0 0,21 0 0,-22 0 16,22 1-16,-21 20 0,21 0 0,0 1 16,0-1-16,0 0 0,0 22 0,-21-1 15,21-20-15,0 20 0,0 1 16,0 20-16,0-20 0,0-1 0,0 22 16,0-22-16,0 22 0,0-21 0,0 20 15,0 1-15,-21-22 0,21 1 0,-21-1 16,21 1-16,0-1 15,-21-20-15,-1-1 0,22 0 0,0 1 16,-21-1-16,0-21 0,21 0 0,-21-21 16,21-21-1,0 0-15,0 0 16,0-21-16,0 20 0,0-41 0,21 21 16,-21-1-16,21-20 0,-21-22 15,0 0-15,21 1 0,-21 20 0,22-20 16,-1-22-16,-21 21 0,21-21 0,0 0 15,0 22-15,0-22 0,1 21 0,-1-21 16,0 22-16,21 20 0,-21-20 16,22 20-16,-1 1 0,0 20 15,-20 1-15,20 0 0,-21-1 0,21 22 16,-20 21-16,-1 0 0,21 0 16,-21 0-16,0 21 0,-21 22 0,22-22 15,-1 21-15,0 0 0,0 1 0,-21-1 16,0 0-16,0-20 0,0 20 15,0 0-15,0 1 0,0-22 0,0 0 16,-21 0-16,0 0 0,0 0 0,-1 1 16,22-1-16,-21-21 0,0 0 0,0 0 15,0 0-15,0 0 0,-1-21 16,1-1-16,0 22 0,0-21 0,0 0 16,0 0-16,-1-21 0,1 20 15,0 1-15,21 0 0,0 0 16,-21 0-16,21 42 31,0 0-31,0 0 16,0 0-16,21 1 0,-21-1 0,21 0 15,0 0-15,-21 0 0,43 0 0,-22 22 16,0-22-16,0-21 0,22 21 0,-22 0 16,21 0-16,0-21 0,-20 0 15,20 0-15,0 0 0,1 0 0,-1 0 16,0 0-16,1 0 0,20-21 15,-21 21-15,1-21 0,-1-21 16,0 21-16,1-1 0,-1 1 0,-21-21 16,0 0-16,1 20 0,-1-20 0,0 21 15,-21-21-15,0 20 0,0 1 0,0 0 16,0 0-16,-21 21 16,0 0-16,-1 0 0,1 0 15,0 0-15,0 21 0,0 0 0,0 0 16,21 1-16,0-1 0,0 21 15,0-21-15,0 0 0,0 1 0,0-1 16,0 0-16,21 0 0,0 0 0,0 0 16,0-21-16,0 0 15,1 0-15,-1 0 0,21 0 16,-21 0-16,0 0 0,1 0 0,20 0 16,-21 0-16,0-21 0,22 21 0,-22-21 15,0 0-15,0 0 0,0 0 16,0-1-16,-21 1 0,0 0 0,22 0 15,-22 0-15,0 0 0,21-1 0,-21 1 16,0 0-16,0 42 16,0 0-1,-21 1-15,21-1 0,-22 21 16,22-21-16,0 0 0,0 1 0,-21-1 16,21 0-16,0 0 15,-21 0-15,21 0 0,0 1 16,0-1-16,0-42 31,0-1-15,0 1-16,0 0 0,0-21 15,0 21-15,0-1 0,21 1 16,-21-21-16,21 0 0,1 20 16,-1-20-16,0 21 0,21 0 15,-21-22-15,1 22 0,20 21 0,-21-21 16,21 21-16,-20 0 0,-1 0 0,0 21 15,0-21-15,0 21 0,-21 1 16,0 20-16,0-21 0,0 0 0,21 22 16,-21-22-16,0 21 0,0-21 0,0 0 15,0 22-15,0-22 0,0 0 16,0 0-16,0 22 0,0-22 0,0 0 16,0 0-16,0 0 0,0 0 15,0-42 16</inkml:trace>
  <inkml:trace contextRef="#ctx0" brushRef="#br0" timeOffset="74707.52">18203 7980 0,'0'0'0,"-42"21"16,21-21-16,0 21 0,-1-21 15,1 0 1,21-21 0,0 0-16,0 0 15,0 0-15,21-1 0,1 1 16,-22 0-16,21 0 0,0-21 0,21 20 0,-21 1 15,1-21-15,20 0 16,0-1-16,-21 1 0,22 0 0,-1-1 16,-21-20-16,22 20 0,-22 1 0,0 0 15,0-1-15,-21 1 0,0 21 16,0-21-16,-21 42 16,0 0-16,0 0 0,-22 21 0,22 0 15,0 0-15,-21 21 0,20-20 16,1 20-16,21 0 0,0 1 0,0-1 15,0 0-15,0 1 0,0-1 0,21 0 16,1 1-16,-22-1 16,21 0-16,0-21 0,0 22 0,0-22 15,-21 21-15,0-21 0,0 1 0,0-1 16,0 0-16,0 0 16,-21-21-1,0 0-15,0-21 0,21 0 16,-21 21-16,-1-21 0,1-1 15,0 1-15,0 0 0,0 0 0,0 0 16,21 0-16,-22 21 0,22-22 0,-21 1 16,21 42 15,0 1-31,0-1 0,21 0 16,1 0-16,-22 0 0,21 0 0,0 1 15,0-1-15,0 0 0,0 0 16,1 0-16,20 0 0,-21-21 0,21 22 15,-20-22-15,20 0 0,-21 0 0,21 0 16,-20 0-16,20 0 0,-21 0 16,21 0-16,-20 0 0,20-22 0,-21 1 15,0 0-15,0 0 0,22 0 0,-22 0 16,0-1-16,-21-20 0,21 21 16,0-21-16,1 20 0,-22-20 15,21 0-15,0 21 0,-21-22 0,0 22 0,0 0 16,21 0-16,-21 0 0,0 42 31,-21 0-15,21 0-16,-21 0 0,0 0 0,21 1 15,-22 20-15,22-21 0,0 0 16,0 22-16,0-22 0,0 0 0,0 0 16,0 0-16,0 0 0,0 1 0,22-1 15,-1 0-15,0-21 16,0 21-16,0-21 0,0 0 0,1 0 15,-1 0-15,0 0 0,21 0 0,-21-21 16,1 0-16,-1 21 0,0-21 16,0-1-16,0 1 0,-21 0 0,21 0 15,-21-21-15,22 20 0,-22-20 16,0 21-16,0-21 0,0 20 0,0-20 16,0 21-16,-22-21 0,1 20 15,0 1-15,-21 21 0,21 0 0,-22 0 16,22 0-16,-21 0 0,21 0 0,-22 21 15,22 1-15,0-1 0,0 0 16,0 0-16,-1 0 0,22 0 0,-21 22 16,21-22-16,0 21 0,0-21 0,0 1 15,0 20-15,0-21 0,21 0 16,1 0-16,-1 1 0,0-1 0,0 0 16,0 0-16,0-21 0,1 0 0,-1 21 15,0-21-15,21 0 0,-21 0 16,1 0-16,20 0 0,-21-21 15,21 21-15,1-21 0,-22 0 0,21 0 16,-21-1-16,22 1 0,-22 0 0,0 0 16,21-21-16,-20 20 0,-1-20 15,-21 21-15,21 0 0,-21-22 0,21 22 16,-21 0-16,0 0 16,0 42-1,0 0-15,0 0 16,0 1-16,0-1 0,0 21 15,0-21-15,0 0 0,0 1 0,0-1 0,0 0 16,0 0-16,0 0 16,0 0-16,0 1 0,0-1 0,21-21 15,0 21-15,1-21 0,-1 0 16,-21 21-16,21-21 0,0 0 16,0 0-16,0 0 0,1-21 0,-1 21 15,-21-21-15,21 0 0,0-1 0,0 1 16,0 0-16,-21 0 0,22 0 15,-1-22-15,0 22 0,-21-21 0,0 21 16,21-22-16,0 22 0,-21 0 16,0 0-16,0 0 0,0 42 31,0 0-31,0 0 16,0 0-16,0 1 0,0-1 0,-21 21 15,21-21-15,0 0 0,0 1 16,0-1-16,0 0 0,0 0 0,0 0 15,0 0-15,0 1 0,21-1 0,-21 0 16,21-21-16,1 0 0,-1 21 16,0-21-16,0 0 0,0 0 15,0 0-15,1 0 0,-1-21 0,0 0 16,0 21-16,0-21 0,0-1 16,1 1-16,-1 0 0,0 0 15,0-21-15,0 20 0,-21 1 0,21 0 16,-21 0-16,22 0 0,-22 0 0,21-1 15,-21 44 17,0-1-32,0 0 0,0 0 15,0 0-15,0 0 0,21 1 0,-21-1 16,21 0-16,-21 0 0,21 0 16,0 0-16,1-21 0,-1 22 0,0-1 15,0-21-15,0 0 0,0 0 16,1 0-16,-1 0 0,0 0 15,0 0-15,0 0 0,0 0 0,-21-21 16,22-1-16,-1 22 0,-21-21 0,21 0 16,0 0-16,0-21 0,-21 20 0,21 1 15,1-21-15,-1 21 0,0-22 16,0 1-16,0 21 0,0 0 0,-21 0 16,22-1-16,-22 1 0,21 21 0,-21 21 31,0 1-31,0-1 15,0 0-15,0 0 0,0 0 16,0 0 0,0-42 31,0 0-32,0 0-15,0 0 16,-21 21-16,-1-21 0,1 21 15,0 0 1,0 0-16,21 21 0,-21 0 16,0-21-16,21 21 0,-22 0 0,1 0 15,21 1-15,-21 20 0,21-21 16,0 0-16,-21 0 0,21 22 0,0-22 16,0 0-16,0 0 0,0 0 15,0 1-15,0-1 0,21 0 0,0 0 16,0 0-16,1-21 0,-1 21 15,0-21-15,0 0 0,0 0 0,22 0 16,-22 0-16,21 0 0,-21 0 0,22-21 16,-22 0-16,21 21 0,0-21 0,-20 0 15,20-22-15,-21 22 0,21 0 16,-20-21-16,-1 21 0,0-22 0,0 22 16,0-21-16,0-1 0,-21 22 0,0 0 15,0-21-15,0 21 16,-21 21-16,0 21 15,0-21-15,21 21 0,0 21 16,-21-21-16,21 1 0,-21 20 16,21-21-16,0 0 0,0 22 0,0-22 15,0 0-15,0 0 0,0 0 0,0 0 16,21 1-16,0-22 0,-21 21 0,21-21 16,0 0-16,0 0 0,1 0 15,-1 0-15,21-21 0,-21 21 16,0-22-16</inkml:trace>
  <inkml:trace contextRef="#ctx0" brushRef="#br0" timeOffset="75491.46">22987 7916 0,'0'0'16,"-21"-21"-16,21 0 0,0 0 15,0 0-15,0 0 16,0-1-16,0 1 0,21 0 16,0 0-16,0 0 0,0 0 0,1-1 15,-1-20-15,0 21 16,0-21-16,0 20 0,0-20 0,1 21 0,-1 0 15,-21 0-15,0-1 0,21 22 16,-21-21-16,0 42 16,0 1-1,0 20-15,0-21 0,0 21 16,0-20-16,0 20 0,0 0 16,0 1-16,0 20 0,0-21 0,0 22 15,0-22-15,0 22 0,0-22 0,0 22 16,0-1-16,0-21 0,0 22 15,0-22-15,0 1 0,0 20 0,0-21 16,0 1-16,0-1 0,0 0 0,0 1 16,0-1-16,-21 0 0,21 1 15,0-22-15,0 21 0,0 1 16,0-1-16,-21-21 0,-1 0 0,22 22 16,-21-22-16,0 0 0,0 0 0,0 0 15,-22-21-15,22 0 0,0 0 16,-21 0-16,21 0 0,-1 0 0,1-21 15,0 0-15,21 0 0,-21 0 0,0-22 16,0 1-16,21 0 0,0-1 0,0 1 16,0-22-16,0 22 0,0-21 15,0 20-15,0 1 0,0 0 0,0-1 16,21 22-16,-21-21 0,21 21 0,21-1 16,-21 1-16,1 0 0,-1 0 15,21 0-15,-21 0 0,22 21 16,-22-22-16,21 1 0,-21 0 0,0 0 15,22 0-15,-22 0 0,0-1 0,21 1 16,-20 0-16</inkml:trace>
  <inkml:trace contextRef="#ctx0" brushRef="#br0" timeOffset="76364.21">24003 7684 0,'0'0'0,"0"-22"0,0 1 0,0 0 0,0 0 15,0 0-15,0 0 0,0-1 16,0 1-16,0 0 0,0 0 16,0 0-16,-21 21 15,0 0-15,-1 0 0,1 21 16,0-21-16,0 21 0,0 0 0,-22 0 16,22 22-16,0-22 0,0 21 0,0-21 15,0 22-15,-1-22 0,1 0 16,21 21-16,0-20 0,0 20 0,0-21 15,0 0-15,0 0 0,0 1 0,0-1 16,21-21-16,1 0 16,-1 0-16,0 0 0,0 0 15,0 0-15,0-21 0,1 21 16,-1-22-16,0 1 0,0 0 0,0 0 16,0 0-16,1 0 0,-1-1 15,0 1-15,-21 0 0,0 0 0,21 0 16,-21 0-16,21 21 0,-21 21 31,0 0-31,0 0 0,0 0 16,0 0-16,0 1 0,0-1 0,0 0 15,0 21-15,0-21 0,0 1 16,0-1-16,21 0 0,-21 0 0,22 0 16,-1-21-16,0 21 15,0-21-15,0 0 16,0 0-16,1 0 0,-22-21 15,21 21-15,-21-21 0,21 0 0,-21 0 16,21 0-16,-21-1 0,21 1 16,0 0-16,-21-21 0,22 21 0,-1-22 15,0 22-15,0-21 0,0 21 0,0-1 16,1-20-16,-1 42 0,21-21 0,-21 0 16,0 21-16,1 0 0,20 0 15,-21 0-15,0 0 0,0 21 16,1 0-16,-22 0 0,21 0 0,-21 1 15,21-1-15,-21 21 0,0-21 16,0 22-16,0-22 0,0 0 0,0 21 16,0-21-16,0 1 0,0 20 0,0-21 15,0 0-15,-21 0 0,0 1 16,21-1-16,-22-21 0,22 21 0,-21-21 16,0 0-16,0 0 31,21-21-31,0 0 0,0-1 15,0 1-15,0 0 0,0-21 0,21 21 16,0-22-16,0 1 0,1 0 16,-1-1-16,0 1 0,0 0 15,0 20-15,22-20 0,-22 0 0,0 21 16,0-1-16,21 1 0,-20 0 0,-1 0 16,0 0-16,0 21 0,0 0 15,0-21-15,1 21 0,-44 0 47,1 0-47</inkml:trace>
  <inkml:trace contextRef="#ctx0" brushRef="#br0" timeOffset="76611.62">23601 7133 0,'0'0'15,"-21"0"-15,21-21 0,-22 21 0,1-21 16,21 0 0,0 0-1,21 21 1,1 0-16,-1 0 15,0 0-15,0 0 0,21 0 16,-20 0-16</inkml:trace>
  <inkml:trace contextRef="#ctx0" brushRef="#br0" timeOffset="78251.1">26056 7705 0,'-21'21'15,"0"0"-15,21 0 16,0 0-16,21-21 16,0 0-16,0 22 15,0-22-15,1 0 0,-1 0 0,0 0 16,21 0-16,-21 0 0,22 0 0,-22-22 15,21 22-15,-21-21 0,22 0 16,-22 0-16,21 0 0,-21 0 0,1-1 16,-1-20-16,0 21 0,0-21 0,0-1 15,-21 22-15,0-21 0,0-1 16,0 1-16,0 0 0,0 21 0,0-1 16,0 1-16,0 0 0,0 0 0,-21 21 31,0 21-31,0 0 0,21 0 15,-21 22-15,-1-1 0,1 0 0,21 22 16,-21-22-16,0 22 0,0-1 16,0 1-16,-1-1 0,1 1 0,0-1 15,0 22-15,21-22 0,-21 1 0,21 21 16,-21-22-16,-1 1 0,22-1 0,0 1 16,0-1-16,0 22 0,0-22 15,0 1-15,0-1 0,0 1 0,0-22 16,0 22-16,0-1 0,0-21 0,0 1 15,0-1-15,0-21 0,0 22 0,0-22 16,0 0-16,22-21 16,-1 0-16,0 0 15,0 0-15,-21-21 0,-21 0 0,21-1 16,42 1-16,1 0 0,-1 0 0,0 0 16,1-22-16,-1 22 0,-21-21 0,21 0 15,-20-22-15,-1 22 0,0-1 0,-21-20 16,0-1-16,0 22 0,0-21 15,0-1-15,-21 22 0,0-22 0,-1 1 16,1-1-16,0 22 0,-21 0 0,21-1 16,-22 1-16,22 0 0,0 20 15,0 1-15,0 0 0,-1 21 0,44 0 63,-1 0-63,21 0 0,-21 0 0,22-21 15,-22 21-15,21-21 0,0 0 16,1 21-16,-1-22 0,0 1 0,22 0 16,-22 0-16,1 0 0,-1 0 0,-21-1 15,21 22-15,-20-21 0,-1 0 16,0 0-16,0 0 0,-21 0 0,0-1 16,0 1-16,21 0 0,-21 0 15,0 0 1,0 42-1,0 0 1,0 0-16,0 0 0,0 1 16,0-1-16,0 0 0,0 0 0,0 0 15,0 0-15,21 1 0,-21-1 0,0 0 16,22 0-16,-1 0 0,0-21 0,0 21 16,-21 1-16,21-22 0,0 0 15,1 0-15,-1 0 0,0 0 0,21 0 16,-21 0-16,1 0 0,-1-22 0,0 22 15,0-21-15,-21 0 0,21 0 16,0-21-16,1 20 0,-1-20 0,0 0 16,0-1-16,-21 1 0,21-21 15,0 20-15,1-20 0,-1-1 16,-21 22-16,21-22 0,0 22 0,0-21 16,-21 20-16,0 22 0,21-21 0,-21 21 15,0-1-15,0 44 16,-21-1-1,0 21-15,0 0 0,21 1 16,-21-1-16,0 0 0,21 22 0,-22-22 16,22 22-16,0-22 0,0 22 0,0-22 15,0 0-15,0 1 0,0 20 16,0-21-16,0 1 0,0-22 0,22 21 16,-1 1-16,0-22 0,0 21 0,-21-21 15,21 0-15,0 1 0,1-1 16,-1-21-16,0 0 0,21 0 15,-21 0-15,1 0 0,20 0 0,0 0 16,-21-21-16,22-1 0,-1 1 0,0 0 16,-20 0-16,20 0 0,-21 0 15,21-22-15,-20 22 0,-22-21 0,21 21 16,-21-22-16,0 22 0,0 0 0,0 0 16,0 0-16,0-1 0,0 1 15,-21 21-15,-1 0 0,1 0 16,0 21-16,0-21 0,0 22 15,0-1-15,21 0 0,0 21 16,0-21-16,0 1 0,0-1 0,0 21 16,0-21-16,0 0 0,21 1 0,0-1 15,0 0-15,0 0 0,0 0 16,1 0-16,-1-21 0,21 0 0,-21 0 16,0 0-16,106 0 15,-105-21-15,20 0 16,-21 21-16,0-42 0,0 21 0,22-1 15,-22 1-15,0-21 0,-21 21 0,21 0 16,-21-22-16,0 22 0,0-21 16</inkml:trace>
  <inkml:trace contextRef="#ctx0" brushRef="#br0" timeOffset="78799.78">27093 7070 0,'0'-21'0,"0"42"0,-21-64 16,0 43 0,21-21-16,-21 21 0,0 0 15,42 0 17,0 0-17,0 0-15,0 0 16,-21 21-16,21-21 15,1 0-15,-22 22 0,0-44 79,0 1-64,-22 21 1,22-21-16,-21 21 0,21-21 15,-21 21 1,21 21 0,-21-21-16,21 21 15,-21 0-15,21 1 16,0-1-16,-21 0 16,21 0-16</inkml:trace>
  <inkml:trace contextRef="#ctx0" brushRef="#br0" timeOffset="89328.18">3641 10562 0,'-22'0'15,"1"0"-15,0 0 0,21-21 0,-21 21 16,0 0-16,0 0 0,-1 0 16,1 0-16,0 0 0,0 0 0,0 0 15,-22 0-15,22 0 0,-21 0 16,0 0-16,20 0 0,-20 0 0,0 0 16,21 0-16,-22 0 0,22 0 0,-21 0 15,21 0-15,-1 0 0,1 0 16,0 0-16,0 0 0,0 0 15,21 21 1,-21-21-16,42 0 63,0 0-63,0 0 0,0 0 0,22 0 15,-22 0-15,21-21 0,22 21 16,-22 0-16,21 0 0,1 0 15,-1 0-15,22 0 0,-21 0 0,20 0 0,1-21 16,-22 21-16,1 0 16,21 0-16,-22 0 0,1 0 0,-1 0 15,1 0-15,-1 0 0,22 0 0,-22 0 16,22 0-16,-22-21 0,1 21 16,21 0-16,-22 0 0,1 0 0,-22 0 15,21 0-15,-20 0 0,-1 0 0,0 0 16,-20 0-16,-1 0 0,0 0 0,0 0 15,0 0-15,-21-21 16,0-1 0,-21 22-1,0-21-15,0 0 16,0 0-16,-1 21 0,1-21 0,0 21 16,-21-21-16,21-1 0,-22 1 0,1 21 15,21-21-15,-22 0 0,1 0 16,0 21-16,-1-21 0,1 21 0,21-22 15,-21 22-15,20 0 0,1 0 0,0-21 16,0 21-16,0 0 16,42 0 46,0 0-62,0 0 0,0 0 16,1 21-16,20 1 0,-21-22 15,21 0-15,-20 21 0,20-21 0,0 0 16,1 21-16,-22-21 0,21 0 0,0 21 16,-20-21-16,20 0 0,-21 21 15,21-21-15,-20 0 0,-1 0 0,0 21 16,0-21-16,0 0 0,0 0 0,1 0 31,-22 22 0,-22-22-15,1 21-16,0 0 16,0-21-16,0 21 0,0-21 0,-1 21 15,-20 0-15,21 1 0,-21-1 16,20 0-16,-20 0 0,21 0 0,-21 22 16,20-22-16,-20 0 0,21 0 0,-21 0 15,20 0-15,1 1 0,0-1 16,0 0-16,0 0 0,0 0 0,-1 0 15,1 1-15,21-1 0,-21-21 0,0 21 16,21 0-16,0 0 16,-21-21-1,42 0 32,-21-21-47,21 21 16</inkml:trace>
  <inkml:trace contextRef="#ctx0" brushRef="#br0" timeOffset="95126.77">7366 9652 0,'0'-21'15,"0"0"-15,0 0 32,0 42 46,0 0-78,0 0 15,0 0-15,0 0 0,0 1 0,0-1 16,0 0-16,0 21 16,0-21-16,0 1 0,0-1 0,0 0 15,0 0-15,21 0 0,-21 0 0,21-21 16,0 22-16,1-22 16,-1 21-16,21-21 0,-21 0 0,0 0 15,22 0-15,-22 0 0,21 0 0,-21 0 16,22-21-16,-22-1 0,21 22 15,-21-21-15,22 0 0,-22 0 0,0 21 16,21-21-16,-20-22 0,-1 22 0,-21 0 16,21 0-16,-21 0 0,21 0 15,-21-1-15,0-20 0,0 21 0,0 0 16,0 0-16,-21 21 31,21 21-15,-21 0-16,21 21 0,0-21 0,0 22 15,0-1-15,0 0 0,0 1 16,0-1-16,0 0 0,0 1 0,0 20 16,0-20-16,0-1 0,-21 0 0,21 22 15,0-22-15,0 0 0,-22 22 16,22-22-16,0 1 0,-21-1 0,21-21 16,0 21-16,-21-20 0,21 20 0,-21-21 15,0 0-15,21 0 16,-21-21-16,-1 0 0,1 0 15,0 0-15,0 0 0,0 0 0,0-21 16,-1 0-16,1 0 0,0 0 16,0 0-16,-21-1 0,20-20 0,1 21 15,-21-21-15,21-1 0,0 1 0,-1 21 16,-20-22-16,21 22 0,0 0 16,21 0-16,-21 0 0,21 0 0,-22-1 15,22 44 1,0-1-16,0 0 15,0 0-15,22 0 0,-1 0 16,0 1-16,0 20 0,0-21 0,0 21 16,1-20-16,-1-1 0,21 21 15,-21-21-15,22 0 0,-22 1 16,21-1-16,0-21 0,1 21 0,-1-21 16,0 0-16,1 0 0,-1 0 0,0 0 15,1 0-15,-1 0 0,0-21 16,1 0-16,-1-1 0,0 1 0,-20 0 15,20 0-15,-21-21 0,21-1 0,-20 22 16,-1-21-16,0-1 0,0 1 16,0 0-16,-21-1 0,21 1 0,-21 0 15,22-1-15,-22 1 0,0-21 0,0 41 16,0-20-16,21 0 0,-21 21 16,0-1-16,0 1 0,0 0 15,0 0-15,0 42 16,0 0-1,0 0-15,-21 22 0,21-22 0,0 21 16,0 1-16,-22-1 0,22 0 0,-21 1 16,21 20-16,-21-21 0,21 1 15,0 20-15,0-20 0,0-1 0,-21 0 16,21 1-16,0-22 0,0 21 0,0-21 16,0 0-16,0 1 0,0-1 0,0 0 15,0-42 16,21 0-31,-21-1 16,0 1-16,0-21 0,21 21 16,-21-22-16</inkml:trace>
  <inkml:trace contextRef="#ctx0" brushRef="#br0" timeOffset="95339.24">8318 10160 0,'0'0'15,"22"0"17,-1 0-17,0 0-15,0 0 0,0 0 16,0 0-16,1 0 0,20-21 0,-21 21 16,0 0-16,22 0 0,-22 0 0,0 0 15,0-21-15,0 21 0,0 0 16,1 0-16,-1 0 0</inkml:trace>
  <inkml:trace contextRef="#ctx0" brushRef="#br0" timeOffset="96819.86">9864 10351 0,'0'0'0,"-22"21"31,22-42-15,0-1-16,22 1 15,-22-21-15,21 21 16,21 0-16,-21-22 0,0 22 0,22-21 16,-1-22-16,-21 22 0,22 0 0,-1-22 15,0 1-15,-21 20 0,22-20 16,-22 20-16,0 1 0,0 0 0,0-1 15,-21 22-15,0 0 0,-21 21 32,0 0-32,-21 0 0,21 42 0,-1-20 15,-20-1-15,21 21 0,0-21 16,0 22-16,-1-1 0,22 0 16,0 1-16,0-1 0,0 0 0,0 1 15,22-1-15,-1 0 0,0-21 0,0 22 16,0-22-16,-21 21 0,21-21 15,1 1-15,-1-1 0,-21 21 0,0-21 16,0 0-16,0 1 0,0-1 16,0 0-16,-21-21 15,-1 0-15,1 0 0,0 0 16,0 0-16,0 0 0,-22 0 16,22-21-16,0 21 0,0-21 0,0-1 15,0 22-15,-1-21 0,1 0 16,0 21-16,0 0 0,21 21 31,0 0-15,0 1-16,21-1 0,0 0 15,0 0-15,1-21 0,-1 21 0,0 0 16,0-21-16,0 0 0,22 0 16,-22 0-16,21 0 0,0 0 0,-20 0 15,20 0-15,0-21 0,1 21 16,-22-21-16,21 0 0,0 0 15,1 0-15,-1-1 0,-21 1 0,22 0 0,-22-21 16,0 21-16,0-1 0,0 1 16,0-21-16,-21 21 0,0 0 15,0-1-15,0 1 0,0 0 0,0 0 16,0 42 15,0 0-31,0 0 0,-21 1 16,21-1-16,0 21 0,-21-21 0,21 0 15,0 1-15,0-1 0,0 0 16,0 0-16,21 0 0,0 0 16,1-21-16,-1 0 0,0 0 15,0 0-15,0 0 0,0 0 0,1 0 16,-1 0-16,0 0 0,0-21 16,0 0-16,22 21 0,-22-21 0,0 0 15,0 0-15,0-1 0,0 1 0,1 0 16,-1 0-16,-21 0 0,0 0 15,21-1-15,-21 1 0,21 21 0,-21-21 16,0 42 15,-21 0-31,21 1 16,-21-1-16,21 0 0,0 0 0,0 0 16,0 0-16,0 1 0,0-1 15,0 0-15,0 0 0,21 0 16,0-21-16,0 21 0,0-21 0,22 0 15,-22 0-15,0 0 0,21 0 0,-20 0 16,20 0-16,-21 0 0,21 0 16,-20-21-16,20 0 0,-21 0 0,0 0 15,22 21-15,-22-43 0,0 22 0,0 0 16,-21 0-16,0 0 0,21 0 16,-21-22-16,0 22 0,0 0 0,0 0 15,0 0-15,0-1 0,0 1 0,0 0 16,0 0-1,0 42 1,-21 0-16,21 0 0,0 1 16,0-1-16,0 21 0,0-21 0,0 22 15,-21-1-15,21 0 0,0 1 16,0 20-16,0-21 0,0 22 0,-21-1 16,21-20-16,0 20 0,0 1 0,0-22 15,0 22-15,-21-22 0,21 21 16,-22-20-16,22-1 0,-21 0 0,21 1 15,0-1-15,0 0 0,-21 1 0,21-22 16,-21 0-16,21 0 0,0 0 0,0-42 47,0 0-47,0-21 0,0 21 0,0-1 16,21-20-16,-21 0 0,21-1 0,-21 1 15,0 0-15,0-22 0</inkml:trace>
  <inkml:trace contextRef="#ctx0" brushRef="#br0" timeOffset="97147.68">11578 10181 0,'0'0'0,"0"-42"0,0 21 0,0 0 15,0-1-15,0 1 0,0 0 16,21 21 0,0-21-16,1 21 0,-1 0 15,0 0-15,0-21 0,21 21 16,-20 0-16,20 0 0,-21 0 0,21 0 15,-20 0-15,-1 0 0,21 21 0,-21 0 16,0 0-16,-21 0 0,22 1 16,-22-1-16,0 0 0,0 0 0,0 0 15,0 0-15,-22 1 0,1-1 0,0 0 16,0 0-16,-21 0 0,20 0 16,1-21-16,-21 22 0,21-22 0,0 21 15,-1-21-15,1 0 0,0 0 0,42-21 63,0 21-63,1-22 0,-1 1 15,21 21-15</inkml:trace>
  <inkml:trace contextRef="#ctx0" brushRef="#br0" timeOffset="97499.57">12277 9991 0,'-22'-43'31,"1"43"-31,0 0 16,21 22-16,0-1 16,0 0-16,-21 0 0,21 0 0,0 0 15,0 22-15,0-1 0,0 0 0,-21 1 16,21-1-16,0 22 0,0-22 15,0 21-15,0-20 0,0 20 0,-21-20 16,21 20-16,0-21 0,-22 22 0,22-22 16,-21 1-16,21-1 0,0 0 0,0 1 15,-21-22-15,21 21 0,-21-21 16,21 0-16,-21 1 0,21-1 0,0 0 16,0 0-16,0-42 31,0 0-31,0 0 15,0-1-15,21 1 0,-21-21 0,0 21 16,21-22-16,0 1 0,0-21 0,1 20 16</inkml:trace>
  <inkml:trace contextRef="#ctx0" brushRef="#br0" timeOffset="97811.41">12192 10224 0,'0'-22'0,"0"44"0,0-86 0,0 43 15,0 0-15,0 0 0,0-1 16,0 1-16,0 0 0,0 0 15,0 0-15,0 0 0,21-1 0,0 1 0,0 21 16,1-21-16,-1 21 0,0 0 16,21 0-16,-21 0 0,1 0 15,-1 0-15,0 0 0,0 21 0,0 0 16,0 1-16,-21-1 0,22 0 0,-22 21 16,0-21-16,0 22 0,0-22 15,-22 0-15,1 0 0,0 22 0,0-22 16,0 0-16,-22 0 0,22 0 0,-21 0 15,21-21-15,0 22 0,-22-1 0,22-21 16,0 0-16,0 0 16,21-21 15,21-1-31,0 1 16,0 21-16,0-21 0,1 21 0,-1-21 15</inkml:trace>
  <inkml:trace contextRef="#ctx0" brushRef="#br0" timeOffset="98231.58">12827 9948 0,'0'-21'16,"-21"21"0,0 0-16,-1 0 15,1 21-15,0 1 0,0-1 16,0 0-16,0 21 0,-1-21 0,22 1 15,-21-1-15,21 21 0,0-21 0,0 22 16,0-22-16,0 0 0,0 0 16,0 0-16,0 0 0,0 1 0,21-22 15,-21 21-15,22-21 0,-1 0 0,0 0 16,21 0-16,-21 0 0,1 0 0,-1 0 16,0 0-16,21-21 0,-21-1 15,1 1-15,-1 0 0,-21 0 16,21 0-16,-21 0 0,0-1 0,0-20 0,0 21 15,0-21-15,0 20 0,0-20 16,-21 21-16,0-21 0,-1 20 16,1 1-16,0 21 0,-21-21 0,21 21 15,-1 0-15,1 0 0,0 0 0,0 0 16,0 21-16,0-21 0,-1 21 16,22 1-16,-21-1 0,21 0 15,0 0-15,0 0 0,0 0 0,21 1 16,1-22-16,-1 21 0,0-21 15,21 0-15,-21 0 0,22 0 0</inkml:trace>
  <inkml:trace contextRef="#ctx0" brushRef="#br0" timeOffset="98611.18">13187 10054 0,'0'0'0,"0"-63"31,0 42-31,0-1 0,21 22 15,0 0-15,0 0 16,0 0-16,1 0 0,-1 0 0,0 0 16,0 0-16,21 22 0,-20-1 0,-1 0 15,0 0-15,0 0 0,-21 0 16,21 1-16,-21 20 0,21-21 0,-21 0 16,0 22-16,0-22 0,0 0 0,0 0 15,0 21-15,0-20 0,-21-1 16,0 0-16,0-21 15,0 0 1,0 0-16,21-21 16,0 0-16,0-1 0,0 1 15,0 0-15,0 0 0,0 0 16,21-22-16,-21 22 0,21 0 0,0-21 16,-21 21-16,21-22 0,0 22 0,1 0 15,-1-21-15,0 20 0,0 1 0,0 0 16,0 0-16,1 0 15,-1 21-15,0-21 0,0-1 0,0 22 16,0-21-16</inkml:trace>
  <inkml:trace contextRef="#ctx0" brushRef="#br0" timeOffset="99179.13">14076 9546 0,'0'0'0,"0"-21"16,0 42 15,-21 0-31,21 1 16,0-1-16,-22 21 0,1-21 15,21 22-15,-21-1 0,21 0 0,-21 1 16,0-1-16,21 0 0,-21-21 0,21 22 16,0-1-16,0-21 0,0 22 15,0-22-15,0 0 0,0 0 0,0 0 16,0 0-16,0 1 0,21-22 0,-21 21 15,21-21-15,0 0 0,0 0 0,0 0 16,1 0-16,20 0 0,-21 0 16,0-21-16,22-1 0,-22 1 0,21 21 15,-21-21-15,22 0 0,-22 0 0,0-22 16,0 22-16,0 0 0,0 0 16,1-21-16,-22 20 0,21 1 15,-21 0-15,0 0 0,-43 21 16,22 0-1,0 0-15,0 21 16,0 0-16,21 0 0,0 1 0,-21-22 16,21 21-16,0 0 0,0 0 0,0 0 15,0 0-15,21 1 0,-21-1 16,21-21-16,0 21 0,-21 0 16,21-21-16,0 0 15,-21 21-15,0 0 16,-21-21-1,0 0 1,0 0-16,0 0 16,0 0-16,-1 0 0,1 0 15,0 0 1,21-21-16,0 0 16,-21 0-16</inkml:trace>
  <inkml:trace contextRef="#ctx0" brushRef="#br0" timeOffset="99403.37">13885 9758 0,'0'0'0,"0"-21"31,21 0-31,1 21 16,20 0-16,-21 0 0,21 0 0,1-22 15,-1 22-15,0 0 0,1-21 16,-1 21-16,0 0 0,-20 0 0,20 0 15,0 0-15,-21 0 0,22 0 0,-22 0 16,0 0-16,0 0 0,0 0 16,1 0-16</inkml:trace>
  <inkml:trace contextRef="#ctx0" brushRef="#br0" timeOffset="100195.91">16150 9948 0,'0'0'0,"0"-21"0,0 0 0,0 0 0,0-21 16,0 20-16,0-20 0,0 21 15,0-21-15,0 20 0,0-20 16,0 0-16,0 21 0,21-22 0,-21 22 15,0 0-15,0 0 0,0 0 0,0-1 32,0 44-17,0-1-15,0 0 0,21 0 0,-21 21 16,22 1-16,-22-1 0,0 0 16,0 1-16,0-1 0,0 0 0,0 22 15,0-22-15,0 1 0,0-1 0,0 0 16,0 1-16,-22-1 0,22-21 15,-21 21-15,21-20 0,0 20 0,0-21 16,0 0-16,-21 0 0,21 1 0,-21-1 16,0-21-1,0-21 1,21-1 0,0 1-16,0 0 0,0 0 0,0-21 15,0 20-15,21 1 0,0-21 16,0 21-16,0 0 0,0-22 0,1 22 15,20 0-15,-21 0 0,21 0 0,1-1 16,-1 1-16,0 21 0,1 0 16,-1 0-16,0 0 0,1 0 0,-1 0 15,-21 21-15,22 1 0,-22-1 0,0 0 16,-21 0-16,0 0 0,0 0 16,0 1-16,0 20 0,0-21 0,-21 0 15,0 0-15,-22 1 0,22-1 0,-21-21 16,-1 21-16,22 0 15,-21-21-15,0 21 0,20-21 0,-20 21 16,21-21-16,0 0 0,0 0 0,-1 0 16,1 0-16,0 0 15,21-21 1,0 0-16,21 21 0,0-21 16,1 21-16,-1-21 0,0 21 0,21-21 15,-21 21-15</inkml:trace>
  <inkml:trace contextRef="#ctx0" brushRef="#br0" timeOffset="100615.68">17081 9864 0,'0'-21'0,"0"42"31,0 0-15,-21 0-16,0 0 0,21 0 0,-21 1 15,0 20-15,21-21 0,0 0 16,-21 22-16,-1-22 0,22 0 16,0 0-16,0 0 0,0 0 0,0 1 0,0-1 15,0 0-15,22 0 16,-1-21-16,0 0 0,0 0 0,21 0 16,-20 0-16,-1 0 0,21 0 15,-21-21-15,22 21 0,-22-21 0,0 0 16,0 21-16,0-22 0,0 1 15,-21 0-15,0 0 0,0-21 0,0 20 16,0 1-16,0 0 0,-21-21 0,0 21 16,0 21-16,0-22 0,0 1 15,-22 21-15,22 0 0,0 0 0,0 0 16,0 0-16,-22 0 0,22 0 16,21 21-16,-21-21 0,21 22 15,0-1-15,0 0 16,21-21-16,0 0 0,0 0 15,1 0-15,-1 0 16,21 0-16,-21 0 0</inkml:trace>
  <inkml:trace contextRef="#ctx0" brushRef="#br0" timeOffset="100908.51">17822 9631 0,'0'-21'16,"0"42"-16,0-63 0,21 20 0,-21 1 15,0 0-15,0 42 16,0 0 0,-21 1-16,21 20 0,-21-21 15,21 21-15,-21 1 0,21-1 16,0 0-16,0 1 0,-21 20 0,0-20 16,21-22-16,-22 21 0,22 0 0,0 1 15,0-22-15,0 21 0,0-21 16,0 1-16,0-1 0,0 0 0,0 0 15,0 0-15,22-42 32,-1 0-17,-21 0-15,21 0 0,0-1 0,0 1 16</inkml:trace>
  <inkml:trace contextRef="#ctx0" brushRef="#br0" timeOffset="101387.24">18267 9525 0,'0'0'16,"0"-21"0,0 42-1,0 0-15,0 0 0,-21 22 16,21-1-16,0-21 0,-22 22 16,22-1-16,0 0 0,0 1 0,0-1 15,0 0-15,-21 1 0,21-1 16,-21 0-16,21-21 0,0 22 15,0-22-15,0 0 0,-21 0 0,21 0 0,0 1 16,-21-1-16,21 0 0,0 0 16,0-42 15,0 0-31,0 0 0,0-1 16,0 1-16,0-21 0,21 21 15,0 0-15,0-22 0,0 22 16,1 0-16,-1-21 0,0 20 0,21 1 15,1 0-15,-22 0 0,21 21 0,0-21 16,1 21-16,-22 0 0,21 0 16,-21 0-16,22 21 0,-22-21 15,0 21-15,-21 0 0,0 0 0,21 1 16,-21-1-16,0 21 0,0-21 0,0 0 16,0 1-16,0-1 0,0 0 15,-21 0-15,0 0 0,21 0 0,-21-21 16,0 22-16,21-1 0,-22 0 15,1-21 1,21-21 0,0 0-16</inkml:trace>
  <inkml:trace contextRef="#ctx0" brushRef="#br0" timeOffset="101608.12">17695 9779 0,'0'0'0,"-21"0"0,42 0 15,0 0 1,22 0-16,-22 0 0,0 0 16,21 0-16,-20 0 0,20 0 0,-21 0 15,21 0-15,1 0 0,-22 0 0,21 0 16,-21 0-16,22 0 0,-22 0 15,0 0-15,0 0 0,0 0 16</inkml:trace>
  <inkml:trace contextRef="#ctx0" brushRef="#br0" timeOffset="102124.82">19981 9610 0,'0'0'16,"21"0"-16,-21-21 0,22 21 0,-1 0 16,0 0-1,0 0-15,0 0 16,-21 21-16,21 21 0,1-21 15,-1 22-15,0-22 0,0 21 0,0-21 16,0 22-16,1-1 0,-1-21 0,0 21 16,0 1-16,0-22 0,0 0 15,1 21-15,-1-20 0,-21-1 16,0 0-16,21-21 0,-21 21 0,0 0 0,0 0 16,0-42 30,0 0-46,0 0 16,0 0-16,0-22 16</inkml:trace>
  <inkml:trace contextRef="#ctx0" brushRef="#br0" timeOffset="102383.67">20637 9631 0,'0'0'0,"-21"0"31,0 21-15,0 0-16,0 0 0,0 1 0,-1-1 16,1 0-16,0 21 0,0-21 15,-21 22-15,20-22 0,1 21 16,0-21-16,-21 22 0,21-22 0,-1 21 16,-20-21-16,21 1 0,0-1 15,0 0-15,-1 0 0,1-21 0,0 21 16,21 0-16,21-21 31,0 0-31,1-21 0,20 21 16,-21-21-16,21 21 0</inkml:trace>
  <inkml:trace contextRef="#ctx0" brushRef="#br0" timeOffset="103127.47">21061 9737 0,'0'42'31,"-21"-21"-31,21 22 16,0-22-16,0 0 0,-22 0 16,22 21-16,-21-20 0,21-1 0,-21 21 15,21-21-15,0 0 0,0 1 0,0-1 16,-21 0-16,21 0 0,0 0 15,-21-21-15,21 21 0,0 1 16,0-44 15,0 1-15,0 0-16,0 0 0,0 0 16,21-22-16,-21 22 0,21 0 0,-21-21 15,21 21-15,-21-22 0,21 1 0,1 21 16,-22-22-16,21 22 0,0 0 15,0 0-15,0 0 0,0 0 0,1-1 16,-1 1-16,0 21 0,0 0 16,21 0-16,-20 0 0,-1 0 0,0 0 15,0 43-15,0-22 0,-21 0 16,21 0-16,1 21 0,-22-20 0,0 20 16,0 0-16,21-21 0,-21 1 15,0 20-15,0-21 0,0 0 0,0 0 16,0 1-16,0-1 0,0 0 15,0 0 1,-21-21-16,21-21 31,0 0-31,0 0 0,0-1 16,0 1-16,21-21 16,0 21-16,0-22 0,0 1 0,0 0 0,1 21 15,-1-22-15,21 1 0,-21 21 16,22-22-16,-1 22 0,-21 0 15,21 21-15,1 0 0,-22 0 0,0 0 16,21 0-16,-20 21 0,-22 22 16,0-22-16,21 0 0,-21 21 15,0 1-15,0-22 0,0 21 0,0 0 16,0-20-16,-21 20 0,-1-21 0,22 0 16,-21 0-16,21 1 0,0-1 0,-21 0 15,21 0-15,-21-21 0,21 21 16,0 0-16,21-42 47</inkml:trace>
  <inkml:trace contextRef="#ctx0" brushRef="#br0" timeOffset="103623.28">22479 9610 0,'0'21'31,"0"0"-31,0 0 16,0 22-16,0-22 0,-21 21 0,0 0 16,-1 1-16,22-22 0,-21 21 0,0 1 15,0-22-15,0 21 0,0-21 16,-1 22-16,1-22 0,0 0 0,0 0 15,0 0-15,21 0 0,-21-21 0,21 22 16,-22-22-16,1 0 0,21-22 47,0 1-47,0 0 0,21 0 16,1 0-16,-22 0 0,21-1 0,0 1 15,-21 0-15,21 0 0,0 0 16,0 0-16,1 21 0,-1 0 15,0 0-15,0 21 16,-21 0-16,0 0 16,0 0-16,21 0 0,-21 1 0,0-1 15,21 0-15,-21 0 0,22 0 16,-1-21-16,-21 21 16,21-21-16,0 0 0,0 0 15,0 0-15,1 0 16,-1 0-16,0 0 0,-21-21 15,21 21-15,-21-21 16,21 0-16,-21 0 16</inkml:trace>
  <inkml:trace contextRef="#ctx0" brushRef="#br0" timeOffset="104875.65">24469 9991 0,'21'0'31,"-21"-21"-15,21-1-16,0 1 0,-21 0 16,0 0-16,21 21 15,-21-21-15,0 0 0,0-1 0,0 1 16,0 0-16,0 0 0,-21 0 0,21 0 16,-21-1-16,0 1 0,0 21 15,-1 0-15,-20 0 0,21 0 0,0 0 16,-22 21-16,22 1 0,-21-1 15,21 21-15,-22-21 0,22 22 16,0-1-16,-21 0 0,21 1 0,-1-1 16,1 0-16,0 1 0,21-1 0,0-21 15,0 21-15,0-20 0,0 20 16,0-21-16,21 0 0,0-21 0,1 21 16,-1 1-16,0-22 0,21 0 0,-21 0 15,1 0-15,20-22 0,-21 1 16,21 21-16,1-21 0,-22 0 0,21 0 15,1 0-15,-22-22 0,21 22 0,-21 0 16,0-21-16,1-1 0,-1 22 0,0-21 16,-21 21-16,0-22 15,21 22-15,-21 0 0,0 0 0,0 0 16,0 42 15,0 0-31,0 0 0,0 0 0,0 22 16,0-22-16,0 0 0,21 0 0,-21 21 15,0-20-15,0-1 0,21 0 16,1 0-16,-22 0 0,21 0 0,0 1 16,0-1-16,0-21 0,0 0 15,22 0-15,-22 0 0,0 0 0,0 0 16,22 0-16,-22 0 16,0 0-16,0-21 0,21-1 0,-20 22 15,-1-21-15,-21 0 0,21 0 0,0-21 16,0 20-16,-21 1 0,0-21 15,0 21-15,21 0 0,-21-1 0,22 1 16,-22 0-16,0 42 31,0 0-31,0 1 16,-22 20-16,22-21 0,-21 0 0,21 0 16,0 1-16,0-1 0,0 0 0,-21 0 15,21 0-15,0 0 0,0 1 16,0-1-16,0 0 15,-21-21 1,21-21 15,0 0-31,0-1 0,0 1 16,0 0-16,0-21 0,0 21 16,21-1-16,0-20 0,0 21 15,1 0-15,-1-22 0,21 22 0,-21 0 16,22 0-16,-22 0 0,21 21 0,0 0 15,-20 0-15,20 0 0,0 0 16,-21 0-16,1 21 0,-1 0 0,0 0 16,0 0-16,-21 22 0,21-22 0,-21 0 15,0 0-15,0 0 0,0 1 16,0-1-16,0 0 0,0 0 16,-21 0-16,0 0 0,0 1 15,0-1-15,-1-21 16,1 0-16,42 0 31,1 0-15</inkml:trace>
  <inkml:trace contextRef="#ctx0" brushRef="#br0" timeOffset="105420.34">26437 10033 0,'0'0'0,"0"-21"0,0 0 0,0 0 16,0-1-16,-21 1 15,0 0-15,0 21 0,-1-21 0,1 21 16,0-21-16,0 21 0,0 0 0,0 0 16,-1 0-16,1 21 0,0 0 15,-21 0-15,21 0 0,-1 1 16,-20-1-16,21 21 0,0-21 0,0 22 0,-1-22 15,1 21-15,21-21 16,0 0-16,0 22 0,0-22 0,0 0 16,0 0-16,0 0 0,21 1 0,1-1 15,-1-21-15,0 0 0,0 0 16,0 0-16,22 0 0,-22 0 0,0 0 16,21 0-16,-21-21 0,22-1 0,-22 1 15,0 0-15,0 0 0,0-21 0,1 20 16,-1-20-16,0 0 0,0-1 15,0 1-15,0 0 0,1-22 0,-22 22 16,0-22-16,21 22 0,-21-21 0,0 20 16,0 1-16,0 21 0,0-22 15,0 22-15,0 42 16,0 1-16,-21 20 16,21-21-16,0 21 0,0 1 15,-22 20-15,22-20 0,0-1 0,0 0 16,0 1-16,0-1 0,0 0 0,0 1 15,0-1-15,22-21 0,-1 21 16,0-20-16,0-1 0,0 0 0,22 0 16,-22 0-16,21-21 0,-21 0 0,22 0 15,-22 0-15,21 0 0,-21 0 0,22 0 16,-22-21-16,0 21 16</inkml:trace>
  <inkml:trace contextRef="#ctx0" brushRef="#br0" timeOffset="105995.53">28088 10181 0,'0'0'0,"21"-21"0,-21 0 31,21 21 1,1 0-17,-1 0-15,-21-21 16,21 21-16,0 0 0,-21-21 15,21 21-15,0 0 16,1 0-16,-22-22 16,21 22-16,0 0 15,-21-21 63,0 0-62</inkml:trace>
  <inkml:trace contextRef="#ctx0" brushRef="#br0" timeOffset="106317.35">28279 9673 0,'0'0'15,"-22"-21"-15,1 21 0,0-21 16,21 0 0,21 0-1,0 21-15,22 0 16,-22 0-16,21 0 0,1 0 0,-1 0 15,-21 0-15,21 0 0,1 0 0,-1 0 16,0 0-16,1 0 0,-1 0 16,0 0-16,-20 0 0,-1 0 0,0 0 15,0 0-15,-42 0 32,0 0-32,0 0 0,-1 0 0,1 0 15,-21 0-15</inkml:trace>
  <inkml:trace contextRef="#ctx0" brushRef="#br0" timeOffset="106703.13">28490 9610 0,'0'0'15,"0"21"-15,-21-21 0,21 21 16,-21-21-16,21 21 16,0 0-16,0 1 0,0-1 15,0 0-15,0 0 0,0 0 0,0 0 16,0 1-16,0-1 0,0 0 15,0 0-15,0 0 0,0 0 0,0 22 16,0-22-16,0 0 0,0 0 0,0 0 16,0 1-16,0-1 0,0 0 15,0 0-15,0 0 0,0 0 16,0 1-16,-21-22 0,0 21 0,-1-21 16,1 0-16,0 21 15,0-21-15,0 0 0,0 0 16,-1 0-16,-20 0 0,21 0 15,0-21-15,0 21 0,21-21 0,-22 21 16,1-22-16,0 22 0,21-21 16,0 0-16,-21 21 15,21-21-15,0 0 0,0 0 16,21 21 0,0 0-16,0 0 0,1-22 15,-1 22-15,21 0 0,-21 0 0,0-21 16</inkml:trace>
  <inkml:trace contextRef="#ctx0" brushRef="#br0" timeOffset="107187.36">29273 9758 0,'0'0'16,"22"0"-16,-1-21 0,-21 0 0,0-1 0,0 1 15,0 0-15,0 0 16,-21 21-16,-1 0 0,1 0 16,0 0-16,0 0 0,-21 0 15,20 0-15,-20 21 0,21-21 0,-21 21 16,20 0-16,-20 1 0,21 20 0,0-21 16,21 0-16,0 0 0,-21 1 15,21-1-15,0 0 0,0 0 16,0 0-16,0 0 0,21 1 0,0-22 15,0 21-15,0 0 0,0-21 16,1 21-16,20 0 0,-21-21 0,0 21 16,22-21-16,-22 22 0,0-22 0,0 21 15,0 0-15,-21 0 16,0 0-16,0 0 0,-21 1 16,-21-22-16,21 0 15,-22 0-15,1 21 16,0-21-16,-1 0 0,1 0 0,0 0 0,-1 0 15,1 0-15,0 0 0,20 0 16,1 0-16,0 0 0,0 0 16,0 0-16,21-21 31,21 21-31,0 0 0,0 0 16,22-22-16,-22 22 0,21-21 15</inkml:trace>
  <inkml:trace contextRef="#ctx0" brushRef="#br0" timeOffset="107635.22">29676 9800 0,'0'0'0,"0"-84"31,-22 84-15,1 21-16,0 0 15,0 0-15,0 0 0,0 0 0,-1 22 16,1-22-16,0 21 0,0-21 0,21 22 16,-21-22-16,21 0 0,-21 21 15,21-20-15,0-1 0,0 0 0,0 0 16,0 0-16,21 0 16,0 1-16,0-22 0,0 0 15,0 0-15,1 0 0,20 0 0,-21 0 16,0 0-16,22 0 0,-1 0 0,-21 0 15,21-22-15,-20 1 0,20 21 16,-21-42-16,0 21 0,0 0 0,1-22 16,-22 22-16,0-21 0,0-1 15,0 1-15,0 0 0,0-1 0,0 22 16,0-21-16,-22 21 0,1 0 0,0-1 16,0 1-16,0 21 0,-22 0 15,22 0-15,0 0 0,0 0 0,0 0 16,0 21-16,-1 1 0,1-1 15,0 0-15,21 0 0,-21 0 16,21 0-16,0 1 0,0-1 0,0 0 16,0 0-16,21 0 0</inkml:trace>
  <inkml:trace contextRef="#ctx0" brushRef="#br0" timeOffset="107916.57">30332 9864 0,'0'0'0,"0"-21"16,21-85 0,-21 127 15,-21 0-31,21 0 16,0 22-16,-21-22 0,-1 21 0,1-21 15,21 22-15,-21-22 0,21 21 0,-21-21 16,0 0-16,21 22 0,0-22 15,0 0-15,-21 0 0,21 0 0,0 1 16,0-1-16,0 0 16,-22-21-16,22 21 0</inkml:trace>
  <inkml:trace contextRef="#ctx0" brushRef="#br0" timeOffset="108211.75">30332 9948 0,'0'0'0,"0"-42"0,21 0 0,-21 21 0,21-1 16,-21 1-16,0 0 0,0 0 15,0 0-15,21 21 0,0 0 16,1 0-16,-1 21 16,0 0-16,-21 0 0,21 22 15,0-22-15,0 21 0,-21-21 0,22 22 16,-1-22-16,-21 21 0,0-21 15,0 0-15,21 22 0,-21-22 16,0 0-16,21 0 0,-21 0 0,0 1 16,0-1-16,21-21 0,-21 21 15,21-21-15,-21 21 0,22-21 16,-1 0-16,0 0 0,-21-21 16,21 21-1,-21-21-15,21 0 0,0-1 0,-21 1 16,22 0-16,-1-21 0</inkml:trace>
  <inkml:trace contextRef="#ctx0" brushRef="#br0" timeOffset="108431.62">30967 9821 0,'0'0'0,"21"-42"0,-21-21 16,21 20-16,-21 1 15,0 21-15,0-22 0,0 22 0,0 0 16,-21 21 0,0 21-16,0 0 0,-1 22 15,1-1-15,0 0 0,0 1 0,0-1 16,0 0-16,-1 22 0,22-22 15,-21 1-15,0-1 0,21 0 0,-21 1 16,21-22-16,0 21 0,-21-21 0,21 0 16,-21 22-16,21-22 0,0 0 15,0 0-15,0 0 0,0 1 16</inkml:trace>
  <inkml:trace contextRef="#ctx0" brushRef="#br0" timeOffset="115087.13">3111 12361 0,'0'0'0,"-42"22"15,0-22-15,21 0 0,-22 0 0,1 0 16,0 0-16,-22 0 0,22 0 16,-1 0-16,1 0 0,0 0 15,-1 0-15,1 0 0,0 0 0,21 0 16,-22 0-16,22 0 0,0 0 15,0 0-15,0-22 0,42 22 32,21 0-32,0 0 15,22 0-15,-1 0 0,1 0 16,21 0-16,-1 0 0,1 22 0,0-22 16,20 0-16,1 0 0,0 0 0,0 0 15,0 0-15,0 0 0,-22 0 16,22 21-16,-21-21 0,-1 0 15,1 0-15,0 0 0,-1 0 0,-20 0 16,21 0-16,-22 0 0,1 0 16,-1 0-16,-21-21 0,1 21 0,-1-22 15,0 22-15,-20 0 0,-1 0 0,0 0 16,0-21-16,-21 0 16,-21 21-1,0-21-15,0 21 0,-1 0 0,1-21 16,-21 0-16,21 21 0,-22-22 15,1 22-15,21 0 0,-21-21 0,-1 21 16,1 0-16,21 0 0,-22-21 0,22 21 16,-21 0-16,21 0 15,0 0-15,-1-21 0,1 21 0,0 0 16,21-21 0,21 21-1,0 0 1,1 0-16,-1 0 0,21 0 15,-21 0-15,22 0 0,-1 0 0,0 0 16,1 0-16,-1 0 0,0 0 0,1 0 16,-22 0-16,21 0 0,0 0 15,-20 0-15,-1 0 0,0 21 0,0-21 16,0 21-16,-21 0 16,0 0-16,0 1 0,0-1 15,0 0-15,-21 0 0,-21 21 0,21-20 16,-1 20-16,-20-21 0,0 21 0,-1 1 15,1-22-15,0 21 0,-1-21 16,22 22-16,-21-22 0,21 21 0,-22-21 16,22 1-16,0-1 0,21 0 0,-21-21 15,21 21-15,-21-21 0,21-21 47,0 0-47,0 0 16,0-1-16,21 1 0</inkml:trace>
  <inkml:trace contextRef="#ctx0" brushRef="#br0" timeOffset="117631.07">6477 12425 0,'21'0'32,"0"-21"-32,0 0 0,1-1 15,-1 22-15,0-42 0,0 21 0,21 0 16,-20 0-16,-1-22 0,21 22 16,-21-21-16,0 21 0,1-22 0,-22 22 15,21 0-15,-21-21 0,21 20 0,-21 1 16,0 0-16,0 0 0,0 42 31,0 0-31,0 0 16,0 22-16,0-1 0,0 0 15,0 1-15,0 20 0,0-20 0,0-1 16,0 21-16,0-20 0,0 20 16,0 1-16,0-22 0,0 22 15,0-22-15,0 21 0,0-20 0,0 20 16,21-20-16,-21-1 0,0 0 0,21 1 15,-21-1-15,0 0 0,0-21 16,0 22-16,0-22 0,0 0 0,0 0 16,-21 0-16,0 1 0,0-1 0,0-21 15,-1 0-15,1 0 0,0 0 0,-21 0 16,21 0-16,-1 0 0,-20 0 16,21-21-16,0-1 0,-22 1 0,22 0 15,0-21-15,0 21 0,0-1 0,0-20 16,21 21-16,0-21 15,0-1-15,0 22 0,0-21 0,0-1 16,0 22-16,0-21 0,21 0 0,0 20 16,0-20-16,0 0 0</inkml:trace>
  <inkml:trace contextRef="#ctx0" brushRef="#br0" timeOffset="117855.94">7048 11853 0,'0'0'0,"0"-21"16,0 0-1,22 21 32,-1 0-31,0 21-16,0-21 0,0 21 15,0 1-15,1-22 0</inkml:trace>
  <inkml:trace contextRef="#ctx0" brushRef="#br0" timeOffset="119219.67">7726 12298 0,'21'-85'31,"-21"64"-31,0 0 16,0 0-16,0 0 0,0-22 15,-21 22-15,0 0 0,-1 0 0,1 0 16,0-1-16,0 1 0,0 21 0,-22 0 16,22 0-16,0 0 0,0 0 15,0 21-15,0 1 0,-1-1 0,1 21 16,0-21-16,0 22 0,21-1 0,-21-21 15,21 21-15,0 1 16,0-1-16,0-21 0,0 22 0,0-22 16,0 0-16,21 0 0,0 0 0,0 0 15,0-21-15,1 0 0,-1 0 16,21 0-16,-21 0 0,0 0 0,22 0 16,-22 0-16,0 0 0,0-21 0,22 0 15,-22 0-15,0 21 0,0-21 16,0-22-16,0 22 0,1 0 0,-22 0 15,21-21-15,-21-1 0,21 22 0,-21-21 16,21 21-16,-21-22 0,0 22 16,0 0-16,0 0 0,0 42 31,0 0-15,0 0-16,0 0 0,0 22 0,0-22 15,0 21-15,0-21 0,0 22 0,0-22 16,0 21-16,0-21 0,0 22 0,0-22 15,21 0-15,0 0 0,-21 0 16,22 1-16,-1-22 0,0 21 0,0-21 16,0 0-16,0 0 0,1 0 15,-1 0-15,0 0 16,21-21-16,-21-1 0,1 22 0,-1-21 0,0 0 16,21 0-16,-21-21 0,1 20 15,-1-20-15,0 21 0,-21-21 0,21-1 16,-21 22-16,21-21 0,-21 21 15,0-1-15,0 1 0,0 42 32,0 1-17,0-1-15,0 0 0,0 0 0,0 0 16,0 0-16,0 1 0,0-1 0,0 0 16,0 0-16,0 0 0,0 0 15,0 1-15,21-1 0,1 0 16,-1-21-16,0 0 0,0 0 0,0 0 15,0 0-15,1 0 0,20 0 16,-21 0-16,0 0 0,0-21 16,1 0-16,-1 21 0,0-22 0,-21 1 15,0 0-15,0 0 0,0 0 0,0 0 16,0-1-16,0-20 0,0 21 16,0 0-16,0 0 0,-21-1 0,21 1 15,-21 0-15,21 0 0,21 21 31,21 0-31,-21 0 16,0 0-16,22 0 0,-1 0 0,0-21 16,22 21-16,-22 0 15,22-21-15,-1 21 0,-20 0 0,20-22 16,-21 22-16,1 0 0,-1-21 0,0 21 16,1 0-16,-22 0 0,0 0 0,0 0 15,-42 0 1,0 0-1,0 0-15,0 0 0,-22 21 0,22 1 16,0-1-16,-21 0 0,20 0 16,-20 0-16,21 0 0,-43 43 15,43-22-15,0-21 0,0 22 0,0-22 16,21 0-16,0 21 0,0-20 16,0-1-16,0 0 0,0 0 15,0 0-15,21 0 0,0-21 16,0 0-16,0 0 0,1 0 15,-1 0-15,0 0 0,0 0 16,0 0-16,22 0 0,-22-21 0,0 0 16,0 0-16,0 0 0,0 0 0,1-1 15,-1 1-15,0-21 0,-21 21 16,0-22-16,21 22 0,-21-21 0,0 0 16,0 20-16,0 1 0,0 0 0,0 0 15,0 42 16,0 21-31,0-20 0,0-1 16,0 21-16,0-21 0,0 22 0,0-22 16,0 0-16,0 0 0,0 21 15,0-20-15,0-1 0,21 0 16,0-21-16,1 21 0,-1-21 16,0 0-16,0 0 0,0 0 15,0-21 1,-21 0-16,22 21 0,-22-21 15</inkml:trace>
  <inkml:trace contextRef="#ctx0" brushRef="#br0" timeOffset="120068.19">10985 12319 0,'0'0'16,"-42"21"-1,42-42 17,21 21-17,0-21-15,1 0 0,-1 0 0,0-1 16,0 1-16,0 0 0,0-21 0,1 21 15,-1-22-15,0 1 0,21 21 16,-21-22-16,1 1 0,-1 0 16,0-1-16,-21 1 0,21 0 0,-21 21 15,21-22-15,-21 22 0,0-21 16,0 21-16,0-1 0,0 1 16,0 42 15,0 1-31,-21-1 0,21 0 0,-21 0 15,21 21-15,-21-20 0,21 20 0,0 0 16,0 1-16,-21 20 0,21-21 16,-22 1-16,22-1 0,0 0 0,0 1 15,0-1-15,0 0 0,0-20 16,0 20-16,0-21 0,0 0 0,22-21 16,-1 21-16,0-21 0,0 0 15,0 0-15,0 0 0,1 0 0,-1 0 16,0 0-16,21-21 0,-21 21 0,1-21 15,-1 0-15,21 0 0,-21 0 16,0-22-16,1 22 0,-1 0 0,0-21 16,0 20-16,0-20 0,-21 21 0,0 0 15,0 0-15,0-1 0,0 1 16,0 42 0,0 1-1,0-1-15,0 0 0,-21 0 0,21 0 16,0 22-16,-21-22 0,21 0 15,0 0-15,0 0 0,0 0 0,0 1 16,0-1-16,21-21 0,0 0 16,-21 21-16,21-21 0,1 0 15,-1 0-15,0 0 0,0 0 16,0-21-16,0 21 0,-21-21 16,22-1-16,-1 1 0,-21 0 0,21 0 15</inkml:trace>
  <inkml:trace contextRef="#ctx0" brushRef="#br0" timeOffset="120383">11980 11705 0,'-21'0'0,"42"0"0,-63 0 0,42 21 0,-21 1 16,21-1-16,0 0 15,21-21 16,0 0-31,0 0 0,0 0 16,1 0-16,-22-21 0,21 21 16,-21-21-16,0-1 15,0 1-15,-21 0 16,-1 21-16,1 0 16,0 0-16,0 0 15,0 0-15,21 21 16,0 0-16,0 1 15,0-1-15,0 0 0,21-21 16,-21 21-16,21-21 0,0 0 16,0 0-16,1 21 0</inkml:trace>
  <inkml:trace contextRef="#ctx0" brushRef="#br0" timeOffset="121555.33">12552 11684 0,'0'-21'32,"0"0"-32,0 0 15,0-1 1,0 1-16,0 0 15,0 0 1,-21 21-16,21-21 16,-22 42 202,22 0-218,0 0 16,0 0-16,0 1 0,0-1 16,0 0-16,0 0 0,0 21 0,0-20 15,0 20-15,0 0 0,0 1 0,0-1 16,0 21-16,0-20 0,-21-1 16,21 0-16,-21 1 0,0-1 0,21 0 15,-21-20-15,21 20 0,0-21 0,0 0 16,-21 0-16,21 1 0,0-1 15,0 0-15,-22-21 16,22-21 15,0 0-31,-21-1 16,21 1-16,0 0 0,0 0 0,0-21 16,0 20-16,0-20 0,0 21 0,21-21 15,-21 20-15,22 1 0,-1-21 16,0 21-16,0 0 0,21-1 0,-20 1 15,20 0-15,-21 0 0,21 21 0,1 0 16,-22 0-16,21 0 0,1 0 0,-22 0 16,21 21-16,-21 0 0,0 0 15,1 22-15,-1-22 0,0 0 16,0 0-16,-21 0 0,0 22 0,0-22 0,0 0 16,-21 0-16,0 0 15,0 1-15,-1-1 0,1-21 0,-21 21 16,21 0-16,-22-21 0,22 21 0,-21-21 15,21 0-15,0 0 0,-1 0 0,1 0 16,0 0-16,0 0 0,0 0 16,21-21 15,0 0-31,0 0 16</inkml:trace>
  <inkml:trace contextRef="#ctx0" brushRef="#br0" timeOffset="123527.94">13017 12404 0,'0'0'0,"0"-21"46,22 21-46,-1-22 0,0 1 16,-21 0-16,21 0 0,0 0 0,22 0 16,-22-1-16,0-20 0,21 21 0,-21-21 15,1-1-15,20 22 0,-21-21 16,0 21-16,0-22 0,-21 22 0,0 0 16,-21 21 15,21 21-31,-21-21 0,21 21 15,-21 0-15,21 1 0,0-1 0,0 0 16,0 0-16,0 0 0,0 0 0,21 1 16,0-1-16,-21 0 0,21 0 15,1 0-15,-22 0 0,21 1 0,0-1 16,-21 0-16,21 0 0,-21 0 0,21 0 16,0 1-16,1-22 0,-1 21 15,0-21-15,0 21 0,21-21 16,-20 0-16,-1 0 0,21 0 0,-21 0 15,22 0-15,-22 0 16,21-21-16,0 21 0,-20-21 0,20-1 16,-21 1-16,21 0 0,-20 0 0,-1 0 15,0 0-15,0-22 0,0 1 16,-21 21-16,0-22 0,0 1 0,0 21 16,0-21-16,0-1 0,-21 22 0,0 0 15,0 0-15,0 21 0,-1 0 0,1 0 16,0 0-16,0 0 0,-21 0 15,20 0-15,-20 21 0,21 0 0,-21 21 16,20-20-16,1 20 0,0 0 0,0-21 16,0 22-16,21-22 0,-21 21 15,21-21-15,0 22 0,0-22 16,0 0-16,0 0 0,21 0 16,0-21-16,0 0 0,0 0 15,0 0-15,22 0 0,-22 0 0,0 0 16,21 0-16,-20-21 0,20 0 0,-21 21 15,0-21-15,22 0 0,-22-22 16,0 22-16,-21 0 0,21-21 0,-21 21 16,21-22-16,-21 22 0,0-21 0,0 21 15,0-22-15,0 22 0,0 0 0,0 0 16,0 42 15,0 0-31,0 0 16,0 0-16,0 1 0,0 20 15,0-21-15,0 21 0,0-20 0,0 20 16,-21-21-16,21 0 0,0 22 0,0-22 16,0 0-16,0 0 0,0 0 15,21 0-15,0-21 16,1 0-16,-1 0 0,0 0 0,0 0 16,0 0-16,22 0 0,-22 0 15,0-21-15,21 0 0,-21 0 0,22 0 16,-22 0-16,21-1 0,-21-20 0,1 21 15,-1-21-15,0 20 0,0-20 0,-21 21 16,0 0-16,0 0 16,0-1-16,0 1 0,0 42 31,0 1-31,0-1 16,0 0-16,0 0 0,0 0 0,0 0 15,0 1-15,0-1 0,0 21 0,0-21 16,0 0-16,21 1 15,0-1-15,1 0 0,-1 0 16,0-21-16,0 0 0,21 21 0,-20-21 16,-1 0-16,0 0 0,0 0 15,0 0-15,0 0 0,1-21 0,-1 21 16,21-21-16,-21 0 0,0 0 16,1-1-16,-1 1 0,0-21 0,0 21 15,-21 0-15,21-22 0,-21 1 16,21 21-16,-21-22 0,0 22 0,0 0 15,0 0-15,0 0 0,0 42 32,-21 0-17,21 21-15,-21-20 0,21-1 0,0 0 16,0 21-16,0-21 0,0 1 16,0-1-16,0 21 0,0-21 15,0 0-15,0 1 0,0-1 16,21 0-16,0-21 0,22 0 0,-22 21 15,0-21-15,21 0 0,-20 0 16,20 0-16,-21 0 0,21 0 0,-20-21 16,20 0-16,-21 21 0,0-21 0,0-1 15,1 1-15,-1 0 0,0 0 16,0-21-16,0 20 0,-21 1 0,0-21 16,0 21-16,0-22 0,0 22 0,0 0 15,0 0-15,0 0 0,0 0 16,-21 21-1,0 21-15,0 0 16,21 0-16,0 0 0,-21 0 0,21 1 16,-22 20-16,22-21 0,0 0 15,0 22-15,0-22 0,0 0 0,0 0 16,0 0-16,0 0 0,0 1 0,0-1 16,22 0-16,-1 0 0,0-21 15,0 21-15,0-21 0,0 0 16,22 0-16,-22 0 0,0 0 0,21 0 15,-20-21-15,-1 0 0,21 0 0,-21 21 16,22-21-16,-22-22 0,21 22 16,-21 0-16,22-21 0,-22 20 15,0-20-15,21 0 0,1-22 16,-22 22-16,0 21 0,-21 0 16,0-1-16,0 1 0,0 0 0,-21 21 31,0 21-31,21 0 0,0 1 0,-22-1 15,22 21-15,0-21 0,-21 0 16,21 22-16,0-22 0,0 21 0,0-21 16,0 1-16,0-1 0,0 0 15,0 0-15,0 0 0,0 0 0,0 1 16,0-1-16,0 0 0,0 0 16,0 0-1,-21-21 1,0 0-1,0 0-15,0 0 16,-1-21-16,1 0 16,0 0-16,0 0 15,0-1-15</inkml:trace>
  <inkml:trace contextRef="#ctx0" brushRef="#br0" timeOffset="123726.83">15261 11726 0,'0'0'0,"-63"0"31,84 0 31,0 0-62</inkml:trace>
  <inkml:trace contextRef="#ctx0" brushRef="#br0" timeOffset="125203.98">17568 12234 0,'0'22'15,"0"-44"-15,21 22 32,-21-21-32,22 21 0,-1-21 15,0 0-15,21 0 0,-21 0 16,1-1-16,20-20 0,-21 21 0,21-21 0,-20-1 15,20 22-15,-21-21 16,0-1-16,0 22 0,1-21 0,-1 0 16,-21 20-16,0-20 0,21 21 0,-21-21 15,0 20-15,0 1 0,0 0 16,0 0-16,-21 21 16,0 0-16,-1 0 0,1 21 15,0 0-15,21 0 0,-21 1 16,21 20-16,-21 0 0,21 1 0,-21-1 15,21 21-15,-22 1 0,22-1 0,0 1 16,-21 21-16,0-22 0,21 1 16,-21-1-16,0 1 0,0-1 0,-1 22 15,1-22-15,0 22 0,21-22 16,-21 22-16,0-21 0,0 20 0,-1-20 16,1-1-16,0 22 0,21-43 15,-21 22-15,0-1 0,21-20 0,0-1 16,0-21-16,0 21 0,0-20 0,0-1 15,42-21-15,-21 0 16,0-21-16,22-1 0,-22 1 16,21 0-16,1 0 0,-22-21 0,21-1 15,0 1-15,1 0 0,-22-1 16,0 1-16,0-22 0,0 22 16,1-21-16,-22-1 0,0 1 0,0-1 0,0 1 15,-22-1-15,1 1 0,0-1 16,-21 22-16,21-22 0,-1 22 0,1 0 15,-21-1-15,21 22 0,0 0 16,-1 0-16,1 0 0,21-1 0,21 22 47,1 0-47,-1 0 0,0 0 0,21-21 16,1 21-16,-22-21 0,42 0 0,-20 0 15,-1 21-15,21-21 0,-20-1 16,20 1-16,-20-21 0,-1 21 0,0 0 15,1-22-15,-1 22 0,-21 0 16,0 0-16,0 0 0,1-1 16,-1 1-16,-21 42 47,-21 1-32,21-1-15,-22 0 0,22 21 0,-21-21 16,21 1-16,0 20 0,0-21 15,0 21-15,0-20 0,0-1 0,0 0 16,0 0-16,21 0 0,1 0 16,-1-21-16,0 22 0,0-22 15,0 0-15,0 0 0,1 0 0,-1 0 16,0 0-16,0 0 0,21-22 0,-20 22 16,-1-21-16,0 0 0,0 0 15,0 0-15,-21 0 0,21-1 0,-21-20 16,0 21-16,0-21 0,0 20 0,0-20 15,0 0-15,-21 21 0,0-1 16,21 1-16,-42 0 0,21 0 0,-1 0 16,1 21-16,0 0 0,0 0 0,-21 0 15,20 21-15,1 0 0,0 0 0,0 0 16,0 1-16,21 20 16,0-21-16,-21 21 0,21-20 0,0 20 15,0-21-15,0 0 0,0 0 0,0 1 16,21-1-16,-21 0 0,21-21 15,0 0-15,21 0 0,-20 0 0,-1 0 16,21 0-16,-21 0 0,0 0 0,22-21 16,-22 0-16,21-1 0,-21 22 15,22-42-15,-22 21 0,0 0 0,21 0 16,-20-1-16,-1-20 0,-21 21 0,21 0 16,0 0-16,-21-1 0,21 22 15,-21-21-15,0 42 31,0 1-31,0-1 0,0 0 16,0 21-16,0-21 0,0 1 0,0 20 16,0-21-16,0 0 0,0 0 0,0 1 15,0-1-15,0 0 0,21 0 16,1-21-16,-1 0 16,0 0-16,0 0 0,0 0 15,0 0-15,1-21 0,-1 0 0,0 0 16</inkml:trace>
  <inkml:trace contextRef="#ctx0" brushRef="#br0" timeOffset="125639.67">20722 11345 0,'-21'0'15,"42"0"-15,-63 0 0,21 0 0,-1 0 16,1 0-16,42 0 16,1 0-16,20 0 15,-21 0-15,21 0 0,22 0 16,-22 0-16,22 0 0,-22 0 0,22 0 16,-1-21-16,1 21 0,20 0 0,-20 0 15,-1 0-15,1 0 0,-1 0 16,-20 0-16,-22 0 0,0 0 0,0 0 15,-42 0 1,0 0-16,-22 0 16,1 0-16,21 0 0,-21 0 0,-1 0 15</inkml:trace>
  <inkml:trace contextRef="#ctx0" brushRef="#br0" timeOffset="125907.51">21124 11345 0,'-21'0'31,"21"22"-15,0-1-16,0 0 0,0 0 16,0 21-16,-21-20 0,21 20 15,0 0-15,0 1 0,0-22 16,0 21-16,0 0 0,-21 1 0,21-1 16,-21 0-16,21 1 0,0-1 15,-22 0-15,22 1 0,-21-22 0,21 0 16,0 21-16,-21-20 0,21-1 15,21-21 17,0 0-32,1-21 0,-1-1 0,0 1 15,-21 0-15,21 0 0,21 0 16</inkml:trace>
  <inkml:trace contextRef="#ctx0" brushRef="#br0" timeOffset="128272.19">21357 11769 0,'21'0'47,"0"0"-47,1 0 16,-1 0-16,0 0 16,0-21-16,0 21 0,22-22 0,-22 22 15,0-21-15,0 21 0,0-21 16,0 0-16,-21 0 15,0 0-15,-21 21 32,0 0-32,0 0 0,0 0 15,-22 21-15,22 0 0,0 0 16,0 0-16,0 0 0,0 1 0,-1 20 16,1-21-16,21 0 0,0 0 0,0 1 15,0 20-15,0-21 0,0 0 16,0 0-16,21-21 0,1 0 15,-1 22-15,0-22 0,0 0 0,0 0 16,22 0-16,-22 0 0,21-22 16,0 22-16,1-21 0,-1 0 0,0 0 15,1 0-15,-1 0 0,0-1 0,1 1 16,-1 0-16,0-21 0,1 21 16,-22-1-16,0 1 0,0 0 15,-21 0-15,0 0 0,0 0 0,-21 42 31,0 0-31,0-21 16,21 21-16,-21 0 0,21 0 0,-22 1 16,22 20-16,0-21 0,0 0 0,0 0 15,0 1-15,0 20 0,0-21 16,0 0-16,0 0 0,22-21 16,-1 22-16,-21-1 0,21-21 15,-21 21-15,0-42 31,-21 21-15,21-21-16,-21-1 0,-1 1 16,22 0-16,-21 21 0,0-21 0,21 0 15,0 0-15,-21 21 0,0 0 16,0 0 0,21 21-16,0 0 15,0 0-15,21 0 0,0-21 16,-21 21-16,21 1 0,0-1 15,0-21-15,1 21 0,-1-21 16,0 0-16,0 21 0,0-21 0,22 0 16,-22 0-16,0 0 0,21 0 0,1 0 15,-22 0-15,21-21 0,0 21 16,-20-21-16,20 0 0,-21-1 0,0 1 16,22 0-16,-22 0 0,0-21 0,21-1 15,-21 1-15,1 0 0,-1-1 16,0 1-16,0 0 0,-21-22 0,0 22 15,21-22-15,-21 1 0,21 20 0,-21 1 16,0 0-16,0-1 0,0 22 16,0 0-16,0 42 31,-21 0-31,0 22 0,21-22 16,0 21-16,-21 1 0,0-1 0,21 0 15,-21 22-15,21-22 0,0 0 0,-22 1 16,22-1-16,-21 0 0,21 1 15,0-1-15,0-21 0,0 22 0,0-22 16,0 21-16,0-21 0,21 0 0,-21 1 16,22-1-16,-1-21 0,0 21 15,0-21-15,0 0 0,0 0 16,22 0-16,-1 0 0,-21 0 0,22-21 0,-22 0 16,21-1-16,-21 1 0,22 0 15,-22 0-15,0 0 0,0-22 16,0 22-16,0-21 0,1 21 0,-22 0 15,0-1-15,0 1 0,0 0 0,0 0 16,-22 42 15,1 0-31,21 0 16,-21 1-16,21-1 0,0 0 16,0 0-16,0 21 0,0-20 0,0-1 15,0 0-15,0 0 0,0 0 0,0 0 16,21-21-16,0 22 0,-21-1 15,22-21-15,-1 0 0,0 21 16,0-21-16,0 0 0,22 0 0,-22 0 16,0 0-16,21 0 0,-21 0 0,1-21 15,-1 0-15,0-1 0,0 1 16,0 0-16,0-21 0,1 21 0,-1-22 16,-21 22-16,0-21 0,21 21 0,-21-1 15,21-20-15,-21 21 0,0 0 16,0 42 15,0 0-31,-21 0 0,21 0 16,-21 1-16,0-1 0,21 0 15,0 0-15,-22 0 0,1 0 0,21 1 16,-21-1-16,21 0 0,-21 0 0,21 0 16,0 0-16,0 1 15,0-1-15,-21-21 16,21-21 15,21-1-31,-21 1 16,21 0-16,0 0 0,0 0 0,1-22 15,-1 22-15,0 0 0,0-21 16,0 21-16,22-22 0,-22 22 0,0 0 16,21 0-16,-21 0 0,1 21 15,-1 0-15,0 0 0,0 0 0,0 0 16,-21 21-1,0 0-15,0 0 0,0 0 16,0 0-16,0 1 0,0-1 0,0 0 16,0 0-16,0 0 0,0 0 15,0 1-15,0-1 0,0 0 16,0 0-16,0 0 0,0 0 0,0 1 16,21-22-16,1 21 0,-1 0 15,0-21-15,0 0 0,21 21 0,-20-21 16,20 0-16,-21 0 0,21 0 0,1 0 15,-22 0-15,21 0 0,1 0 16,-1-21-16,-21 0 0,21 0 16,1-1-16,-1-20 0,-21 21 0,22 0 15,-22-22-15,0 22 0,0-21 0,0 0 16,0 20-16,-21 1 0,0-21 16,0 21-16,0 0 0,0-1 15,0 1-15,-21 21 0,0 0 0,0 0 16,0 0-16,0 0 0,-1 0 0,1 21 15,-21 1-15,21-1 0,0 0 16,-1 0-16,1 0 0,0 0 16,0 1-16,21-1 0,0 0 0,-21 0 0,21 0 15,0 0-15,0 1 16,0-1-16,0 0 0,0 0 0,21 0 16,0-21-16,0 0 15,0 0-15,1 0 0,-1 0 16,0 0-16,0 0 0,0-21 15,0 21-15,1-21 0,-1 0 0,-21 0 16,21-1-16,-21 1 0,21 0 0,-21 0 16,0 0-16,0 0 15,0-1-15,0 1 16,0 42 31,0 1-47,0-1 0,-21-21 15,21 21-15,-21 0 0,21 0 0,-21 0 16,21 1-16,0-1 0,-22 0 16,22 21-16,-21-21 0,0 22 0,21-1 15,0-21-15,0 22 0,0-1 0,0 0 16,0 1-16,0-1 0,0 0 0,0 1 16,0 20-16,0-21 0,0 1 15,0-1-15,0 0 0,21 22 16,-21-22-16,0 1 0,21 20 0,-21-21 0,0 1 15,0-1-15,0 0 0,0 1 0,0-22 16,-21 0-16,0 0 16,21 0-16,-21 1 0,0-1 0,0-21 15,-1 0-15,1 0 0,0 0 0,0 0 16,0 0-16,0 0 0,-1-21 16,1-1-16,21 1 15,0 0-15,-21 0 0,21 0 16,0 0-16,0-1 15,0 1-15,0 0 16,0 0-16,0 0 16,0 0-16,0-1 0,21 1 0,-21-21 15,0 0-15,0 20 0</inkml:trace>
  <inkml:trace contextRef="#ctx0" brushRef="#br0" timeOffset="128527.04">23961 11472 0,'-22'0'0,"44"0"0,-44-21 16,1 0-16,0 21 0,21-21 15,0 0-15,-21 21 16,0 0 31,21 21-32,-21-21-15,-1 21 0,1-21 0</inkml:trace>
  <inkml:trace contextRef="#ctx0" brushRef="#br0" timeOffset="128738.92">22542 11705 0,'0'0'0,"-21"0"0,42 0 32,1 0-32,-1 0 15,21-21-15,0 21 0,-20 0 0,20 0 16,0 0-16,22-21 0,-22 21 15,0 0-15,1 0 0,-22-21 0,21 21 16,1 0-16</inkml:trace>
  <inkml:trace contextRef="#ctx0" brushRef="#br0" timeOffset="129908.11">25908 11642 0,'0'0'0,"0"-21"0,0-1 15,0 1 1,0 0-16,0 0 16,-21 21-1,0 0 1,-1 0-16,1 21 15,0-21-15,0 21 0,0 0 0,0 1 16,-1-1-16,1 21 0,0-21 16,0 0-16,0 22 0,21-22 0,0 0 15,-21 21-15,21-20 0,0-1 0,0 21 16,0-21-16,0 0 0,0 1 16,21-1-16,-21 0 0,21-21 0,0 21 15,0-21-15,0 21 0,1-21 0,-1 0 16,21 0-16,-21 0 0,0 0 0,22 0 15,-22-21-15,21 21 0,-21-21 16,22 0-16,-22 0 0,0-1 16,0-20-16,0 21 0,1-21 0,-22 20 15,0-20-15,0 0 0,0 21 16,0-22-16,-22 22 0,1-21 0,0 21 16,0-1-16,-21 1 0,20 0 0,1 21 15,0 0-15,-21 0 0,21 0 16,21 21-1,21-21-15,0 21 16,0-21-16,0 22 0,22-22 16,-1 0-16,0 0 0,1 0 0,-1 21 15,0-21-15,1 0 0,-1 0 16,21 0-16,-20 0 0,-1 0 16,0-21-16,1 21 0,-1-22 0,-21 22 0,22-21 15,-22 0-15,0 21 0,-21-21 16,0 0-16,0 0 0,0-1 15,0 1-15,0 0 0,0 0 16,0 0-16,-21 21 31,0 0-31,21 21 16,-22 0-16,22 0 0,-21 22 16,0-22-16,21 21 0,-21 0 0,21 1 15,-21-1-15,21 0 16,-21 22-16,21-22 0,0 22 0,-22-22 0,22 22 15,0-1-15,-21 1 0,21-22 0,0 21 16,0 1-16,0-1 16,0-20-16,0 20 0,0 1 0,0-1 15,0-20-15,0 20 0,0 1 0,0-1 16,0-21-16,0 22 0,0-22 0,0 1 16,0-1-16,0 0 0,0-21 15,0 1-15,0-1 0,0 0 0,0 0 16,0 0-16,0-42 31,0 0-31,0 0 16,0 0-16,0-22 0,0 22 0,0-21 15,0-1-15,0-20 0,0 21 0,0-22 16,0 1-16,0-1 0,0 1 0,0-1 16,0 1-16,0-1 0,0 1 15,0 20-15,21-20 0,1 20 0,-22-20 16,21 42-16,0-22 0,0 22 0,-21-21 15,21 21-15,0 21 0,1-21 16,-22-1-16,21 22 0,0-21 0,0 0 16,0 0-16,0 21 0,1-21 15,-1 21-15,0-21 0,0 21 0,0-22 16</inkml:trace>
  <inkml:trace contextRef="#ctx0" brushRef="#br0" timeOffset="130379.91">28554 11134 0,'0'0'0,"0"-21"0,0-22 15,0 22 1,0 42-1,0 0-15,0 1 16,-21 20-16,21 0 0,-22 1 0,1-1 16,21 0-16,-21 22 0,0-22 15,0 0-15,21 22 0,-21-22 16,-1 1-16,1-22 0,0 21 0,21 0 16,-21-20-16,0 20 0,0-21 0,21 0 15,0 0-15,0 1 0,0-1 16,-22 0-16,22 0 0,22-42 31,-1 21-31,-21-21 16,21 0-16</inkml:trace>
  <inkml:trace contextRef="#ctx0" brushRef="#br0" timeOffset="131723.82">28406 11451 0,'0'0'0,"0"-42"0,0 0 0,0 20 0,0-20 16,0 21-16,0-21 0,0 20 0,0 1 15,0 0-15,0 0 0,21 0 16,0 0-16,0-1 0,21 1 0,-20 0 16,20 21-16,-21-21 0,21 21 15,1 0-15,20 0 0,-20 0 0,-1 0 16,0 21-16,1 0 0,-22 0 0,21 22 16,-21-1-16,-21 0 0,0-20 15,0 20-15,0 0 0,0 1 0,-21-22 16,-21 0-16,-1 21 0,22-21 0,-21 1 15,0-1-15,-1 0 16,1-21-16,0 21 0,-1-21 0,1 0 16,21 0-16,0 0 0,-1 0 0,1 0 15,21-21 1,0 0-16,0 0 0,0-1 16,0 1-16,0 0 0,0 0 15,21 21 1,-21 21-16,22 0 15,-22 0-15,0 1 0,0-1 0,21 0 16,-21 0-16,21 0 0,-21 0 16,0 1-16,21-1 0,0 0 0,0 0 15,-21 0-15,22 0 0,-1-21 0,0 22 16,0-1-16,21-21 16,-20 0-16,-1 0 0,21 0 0,0 0 15,-20 0-15,20 0 0,0 0 0,-21 0 16,22 0-16,-1 0 0,-21-21 15,22-1-15,-22 22 0,0-21 0,21 0 16,-21-21-16,1 21 0,-1-1 0,0-20 16,-21 21-16,0 0 0,0 0 15,0-1-15,0 1 0,-21 21 32,0 0-32,21 21 15,-22 1-15,1-1 0,0 0 0,0 0 16,21 0-16,-21 0 0,21 1 0,-21-1 15,21 0-15,0 0 0,0 0 16,0 0-16,0 1 0,21-22 16,0 0-16,0 21 0,0-21 0,0 0 15,1 0-15,20 0 0,-21 0 16,0 0-16,0 0 0,22 0 0,-22-21 16,21 21-16,-21-22 0,22 1 0,-22 0 15,0 0-15,21 0 0,-20-22 16,-1 22-16,0 0 0,-21-21 15,0 21-15,21-1 0,-21 1 0,0 0 16,-21 21 0,0 21-16,21 0 15,0 1-15,-21-1 0,21 0 0,-22 0 16,22 0-16,0 0 0,0 1 16,0-1-16,0 0 0,0 0 15,0 0-15,0 0 0,0 1 16,22-22-16,-22 21 15,-22-21 32,1-21-47,0-1 16,21 1 0,-21 21-16,21 21 31,0 1-31,21-1 15,0 0-15,0-21 16,1 0-16,-1 21 0,0-21 16,0 0-16,21 0 0,-20 0 0,20 0 15,0 0-15,1 0 0,-22-21 16,21 21-16,0-21 0,1 0 0,-22 21 16,0-22-16,21 1 0,-20 0 15,-1 0-15,-21 0 0,21-22 16,-21 22-16,21-21 0,-21 0 0,21-1 15,-21 1-15,21 0 0,-21-22 0,22 22 16,-22-1-16,21 1 0,-21 0 16,0-1-16,21 22 0,-21 0 0,21 0 15,-21 42 1,0 0-16,0 0 16,-21 22-16,0-1 0,0 0 0,-1 1 15,22 20-15,-21-20 0,0-1 16,0 0-16,0 1 0,21-1 15,0 0-15,0 1 0,0-22 0,0 0 16,0 21-16,0-21 0,0 1 16,0-1-16,21-21 15,0 21-15,0-21 16,0 0-16,1 0 0,-1 0 16,0-21-16,0 21 0,0-21 0,0 21 15,1-22-15,-1 22 0,0-21 0,0 0 16,0 0-16,0 0 0,-21 0 15,0-1-15</inkml:trace>
  <inkml:trace contextRef="#ctx0" brushRef="#br0" timeOffset="131987.47">29951 11303 0,'0'0'0,"21"0"31,21 0-31,-21 0 0,22 0 0,-22 0 16,21 0-16,1 0 0,20 0 0,-21 0 16,1 0-16,-1-21 0,0 21 15,1 0-15,-1 0 0,0-21 0,1 21 16,-22-21-16,21 21 0,-21 0 16,1 0-16,-1 0 0,0 0 15,0-22-15,-42 44 31,0-22-31,-22 21 0,1 0 16,0-21-16</inkml:trace>
  <inkml:trace contextRef="#ctx0" brushRef="#br0" timeOffset="133899.19">12594 13272 0,'0'0'16,"0"-85"-1,0 64-15,0 42 47,0 0-47,0 0 16,-21 22-16,21-22 0,0 21 0,-21 0 15,21 1-15,0-22 0,0 21 16,-21 1-16,21-1 0,-22 0 0,22 1 16,0-1-16,0-21 0,-21 21 15,21-20-15,0-1 0,-21 0 0,21 0 16,0 0-16,21-21 31,0-21-31,-21 0 0,22 0 16,-1 0-16,0-1 0,0 1 15,0 0-15,0-21 0,1 21 0,-1-22 16,0 1-16,0 21 0,0 0 16,0-1-16,1 1 0,-1 0 0,-21 0 15,21 21-15,-21 21 16,0 0-16,0 0 0,0 1 15,21-1-15,-21 0 0,0 0 0,0 21 16,0-20-16,0-1 0,21 0 16,0 21-16,-21-21 0,22 1 0,-1-1 15,0 0-15,0-21 0,0 0 16,-21 21-16,21-21 0,1 0 16,-1 0-16,0 0 0,0 0 15,0 0-15,0-21 0,1 21 0,-1-21 16,0 0-16,0-1 0,0 1 0,0 0 15,1-21-15,-1 21 0,0-22 16,0 1-16,-21 0 0,0-1 0,21 1 16,-21 0-16,21-1 0,-21 1 0,0 0 15,0 20-15,0-20 0,0 21 16,0 0-16,0 0 0,0-1 0,0 44 31,0-1-31,0 0 16,0 21-16,0-21 0,0 22 0,0-1 15,22-21-15,-22 22 16,0-1-16,0 0 0,21-21 0,-21 22 16,0-1-16,0 0 0,0-20 0,21-1 15,0 21-15,0-21 0,-21 0 16,21-21-16,1 22 0,-1-1 0,0-21 16,0 0-16,21 0 0,-20 0 0,-1 0 15,21 0-15,-21-21 0,22 21 16,-22-22-16,21 1 0,-21 0 0,22 0 15,-22 0-15,0-22 0,0 22 0,0-21 16,0 21-16,-21-22 0,0 22 16,0-21-16,0 21 0,0 0 0,0-1 15,0 1-15,-21 0 0,21 0 16,-21 21-16,0 0 0,0 0 0,0 21 16,-1 0-16,1 0 15,21 1-15,0-1 0,-21 0 0,21 21 16,0-21-16,0 22 0,0-1 15,0-21-15,0 22 0,0-22 0,0 0 16,21 0-16,-21 0 0,21 0 0,1 1 16,-1-22-16,0 0 0,0 21 15,0-21-15,0 0 0,1 0 16,-1 0-16,0-21 0,21 21 0,-21-22 0,1 1 16,20 0-16,0 0 0,-21-21 0,22 20 15,-22-20-15,21 21 16,-21-21-16,-21-1 0,22 1 0,-22 0 15,0-1-15,0 22 0,0-21 0,0-1 16,0 1-16,0 21 0,0-21 16,0 20-16,0 1 0,-22 42 15,22 1 1,0-1-16,0 0 0,0 21 16,0 1-16,0-22 0,0 21 0,0-21 15,0 22-15,0-1 0,0 0 0,0-21 16,0 22-16,-21-22 0,21 21 15,0-21-15,-21 1 0,21-1 0,0 0 16,0 0-16,-21-21 16,21-21 15,0 0-31,0 0 0,0-1 16,0 1-16,0 0 0,21 0 15,0 0-15,0-22 0,1 22 0,-1 0 16,0 0-16,0 21 0,0-21 0,22 21 15,-22 0-15,0 0 0,0 0 16,21 21-16,-20-21 0,20 21 16,-21 0-16,0 0 0,0 1 0,1 20 0,-1-21 15,0 0-15,-21 0 0,0 22 16,0-22-16,0 0 0,0 0 16,-21 0-16,0 1 0,-1-1 0,1-21 15,0 21-15,0 0 0,-21-21 0,20 0 16,1 21-16,-21-21 0,21 0 15,0 0-15,-1 0 0,1 0 0,0 0 16,0 0-16,0-21 0,21 0 16,0 0-16,0 0 0,0-1 0,0 1 15,0 0-15</inkml:trace>
  <inkml:trace contextRef="#ctx0" brushRef="#br0" timeOffset="136379.9">15621 13441 0,'0'-21'31,"0"0"-31,0-1 16,21 22-16,-21-21 0,21 0 0,0 0 16,1 0-16,-22 0 0,21-1 15,0-20-15,0 21 0,0 0 0,-21-22 16,0 22-16,0 0 0,0 0 0,0 0 15,0 0-15,-21 21 16,0 0-16,0 0 0,0 0 0,-22 21 16,22-21-16,-21 21 0,21 0 15,-1 0-15,-20 22 0,21-22 16,0 0-16,21 21 0,0-21 0,0 22 16,0-22-16,0 0 0,21 0 0,0 22 15,0-22-15,0 0 0,1 0 16,-1 0-16,0 22 0,0-22 0,21 0 15,-20 0-15,-1 0 0,-21 0 0,21 1 16,0-1-16,-21 0 0,0 0 16,0 0-16,0 0 0,0 1 15,-21-1-15,0-21 0,0 0 0,-22 21 16,22-21-16,-21 0 0,21 0 16,-22 0-16,22 0 0,-21 0 15,21 0-15,-1 0 0,1-21 0,0 0 16,0-1-16,0 1 0,21 0 0,-21 0 15,21 0-15,0-22 0,0 22 16,0 0-16,0-21 0,0 21 0,0-1 16,0 1-16,21 42 15,0 1 1,-21-1-16,21 0 0,-21 0 0,21 0 16,0 0-16,-21 22 0,22-22 0,-1 0 15,-21 0-15,21 0 0,0 1 16,0-1-16,0 0 0,1-21 0,-1 21 15,0-21-15,21 0 0,-21 0 16,1 0-16,20 0 0,0 0 16,-21-21-16,22 21 0,-1-21 0,0 0 15,1-1-15,-1 1 0,0 0 0,1 0 16,-22-21-16,21 20 0,-21 1 16,1-21-16,-22 21 0,0-22 0,0 22 15,0 0-15,0 0 0,0 0 0,-22 0 16,1 21-16,0 0 15,0 0-15,0 0 0,0 21 16,21 0-16,-22 0 0,1 21 0,21-20 16,0-1-16,0 21 0,0-21 15,0 22-15,0-22 0,0 0 16,0 21-16,0-21 0,0 1 0,21-1 16,1 0-16,-1-21 0,0 0 15,0 0-15,0 0 0,0 0 16,22 0-16,-22 0 0,0 0 0,0-21 15,22 0-15,-22-1 0,0 1 0,21 0 16,-21 0-16,1 0 0,-1 0 16,0-22-16,0 22 0,-21 0 0,21-21 15,0 20-15,-21 1 0,0 0 16,22 0-16,-1 21 16,-21 21-1,0 0-15,0 0 16,0 1-16,0-1 0,0 0 15,0 0-15,0 0 0,0 0 0,0 1 16,0-1-16,0 0 0,21 0 16,0-21-16,0 21 0,0-21 15,1 0-15,-1 0 16,0 0-16,0 0 0,21-21 0,-20 0 16,-1 0-16,0 21 0,0-21 15,0-1-15,-21-20 0,0 21 16,21 0-16,-21 0 0,22-22 0,-22 22 15,0 0-15,0 0 0,0 0 16,21 21-16,-21-22 0,0 44 31,0-1-31,0 0 16,0 0-16,0 0 0,0 0 16,0 1-16,0-1 0,0 0 0,-21 0 15,21 0-15,0 0 0,0 1 0,0-1 16,0 0-16,21 0 15,0-21-15,0 0 0,0 0 16,0 0-16,1 0 0,-1 0 0,21-21 16,-21 0-16,22 21 0,-22-21 15,0-1-15,21 1 0,-21 0 16,1 0-16,-1 0 0,0-22 0,0 22 16,0 0-16,-21 0 0,21 0 0,-21 0 15,0-1-15,0 44 31,0-1-15,-21 0-16,21 21 0,0-21 0,0 1 16,0-1-16,0 0 0,0 0 15,0 0-15,0 0 0,21 1 0,1-1 16,-1-21-16,0 0 16,0 0-16,0 0 0,0 0 15,1 0-15,-1 0 0,21 0 0,-21 0 16,0 0-16,1-21 0,-1-1 0,0 22 15,0-21-15,-21 0 0,21-21 0,0 21 16,1-1-16,-22 1 0,21-21 16,-21 21-16,21 0 0,-21-22 0,21 22 15,-21 0-15,21 21 0,0-21 0,1 21 32,-22 21-17,21-21-15,-21 21 0,0 0 16,0 0-16,0 1 15,0-44 32,0 1-31,0 0-16,0 0 16,0 0-16,0 0 15,0-1 1,-21 22-16,-1 0 15,1 0-15,21 22 0,-21-1 16,21 0-16,0 0 0,-21 0 16,21 0-16,-21 1 0,21 20 0,0-21 15,0 0-15,0 22 0,0-22 16,0 0-16,0 0 0,0 0 0,0 0 16,0 1-16,0-1 0,21 0 15,0-21-15,0 21 0,0-21 0,1 0 16,20 0-16,-21 0 0,0 0 0,22 0 15,-22 0-15,0 0 0,21-21 16,1 0-16,-22 0 0,0-1 0,21 1 16,-21 0-16,1-21 0,-1 21 15,0-1-15,0-20 0,-21 21 0,0-21 16,21 20-16,-21 1 0,0 0 0,0 0 16,0 0-16,-21 21 15,0 0-15,0 0 16,0 0-16,21 21 15,0 0-15,-22 0 0,22 0 0,-21 1 16,21-1-16,0 21 0,0-21 0,0 0 16,0 22-16,0-22 0,0 0 15,0 0-15,0 0 0,21 1 0,1-1 16,-22 0-16,21-21 0,0 21 0,21-21 16,-21 0-16,1 0 0,20 0 0,-21 0 15,21 0-15,-20 0 0,20-21 16,-21 0-16,21 21 0,-20-21 0,-1-1 15,21 1-15,-21-21 0,0 21 16,1 0-16,-1-22 0,0 22 16,0-21-16,0 21 0,0-22 0,-21 22 15,0-21-15,0 21 0,0-1 0,0 1 16,0 0-16,-21 21 16,0 0-16,0 0 0,0 0 0,0 21 15,21 0-15,-22 1 0,22-1 0,-21 0 16,21 21-16,0-21 0,0 1 0,0 20 15,0-21-15,0 0 0,0 0 16,0 22-16,0-22 0,0 0 0,0 0 16,0 0-16,0 1 0,0-1 15,0 0-15,0 0 16,0 0 0,-21-21-1,0 0-15,0 0 16,0 0-1,-1-21-15,22 0 16,0 0-16,-21 21 0,0-21 16,0-1-16</inkml:trace>
  <inkml:trace contextRef="#ctx0" brushRef="#br0" timeOffset="136739.26">17399 13123 0,'0'0'0,"-21"-21"16,0 21-1,21-21-15,21 42 94</inkml:trace>
  <inkml:trace contextRef="#ctx0" brushRef="#br0" timeOffset="138403.32">20320 13039 0,'0'0'0,"0"-21"15,0-1 1,-21 22 15,21 22-31,-21-1 0,21 21 16,0-21-16,0 22 0,-22-22 0,22 21 15,-21 0-15,21 1 0,-21-22 16,21 21-16,0 1 0,0-1 0,0-21 16,0 21-16,-21-20 0,21-1 0,0 21 15,0-21-15,0 0 16,0 1-16,0-44 47,0 1-47,0-21 15,0 21-15,0 0 0,0-1 0,0-20 16,21 0-16,-21 21 0,21-22 0,0 1 16,-21 0-16,22-1 0,-1 1 15,0 0-15,0-1 0,0-20 0,22 42 16,-22-22-16,21 1 0,-21 21 0,22 0 15,-22-1-15,21 22 0,0 0 16,-20 0-16,20 22 0,-21-1 0,0 0 16,22 0-16,-22 21 0,-21-20 15,21 20-15,-21 0 0,21 1 0,-21-22 16,0 21-16,0 0 0,0-20 16,0 20-16,0-21 0,0 21 0,-21-20 15,21-1-15,-21 21 0,21-21 16,0 0-16,0 1 0,-21-1 15,21 0-15,-22-21 32,22-21-32,-21 0 15,0-1-15,0 22 0</inkml:trace>
  <inkml:trace contextRef="#ctx0" brushRef="#br0" timeOffset="138616.2">20320 13293 0,'0'0'0,"-85"0"32,106 0-17,1 0 1,20 0-16,-21 0 0,0 0 0,22 0 16,-1 0-16,0 0 0,1 0 0,20 0 15,-21 0-15,1 0 0,-1 0 16,0-21-16,1 21 0,-1-22 15,-21 22-15,22 0 0,-22-21 0,21 21 16,-21-21-16,0 21 0</inkml:trace>
  <inkml:trace contextRef="#ctx0" brushRef="#br0" timeOffset="138895.25">21378 12954 0,'0'0'0,"21"-21"0,-21 0 0,0 0 0,0-1 16,0 1-16,-21 21 31,0 21-31,21 1 0,-21 20 16,21-21-16,0 21 0,0 1 0,0-1 15,-21 0-15,21 1 0,0-1 16,-21-21-16,21 22 0,0-1 16,-22 0-16,22-21 0,0 22 0,0-22 15,0 0-15,0 0 0,-21 0 16,21 1-16,0-1 0,0 0 15,0-42 1,21 0 0,1-1-16,-22 1 0,0 0 15,21 0-15</inkml:trace>
  <inkml:trace contextRef="#ctx0" brushRef="#br0" timeOffset="139203.07">21336 13123 0,'0'0'0,"0"-42"0,-21 21 0,21-21 16,0 20-16,0-20 0,0 21 0,0 0 15,0 0-15,0-1 0,21 1 16,-21 0-16,21 21 0,21 0 0,-20-21 16,20 21-16,-21 0 0,21 0 0,1 0 15,-1 0-15,-21 0 0,22 0 16,-1 21-16,-21 0 0,21 0 0,-20 1 16,-1-1-16,-21 0 0,0 21 15,0-21-15,0 1 0,-21-1 0,-22 21 16,22-21-16,-21-21 0,-1 21 15,1 1-15,0-1 0,-1-21 0,1 21 16,0-21-16,-1 0 0,22 21 16,0-21-16,0 0 0,0 0 0,42 0 47,0 0-47,0 0 0,22-21 15,-22 21-15,0-21 0,0 21 0,21 0 16</inkml:trace>
  <inkml:trace contextRef="#ctx0" brushRef="#br0" timeOffset="139527.25">22373 12806 0,'0'0'16,"0"-21"-16,0 0 15,-21 21 1,0 0-16,21 21 16,0 0-16,-21 0 0,21 0 15,0 0-15,-22 22 0,22-22 16,0 21-16,-21-21 0,21 22 16,0-22-16,0 21 0,-21-21 0,21 22 15,-21-22-15,21 0 0,-21 0 0,21 0 16,0 1-16,0-1 0,0 0 15,0 0-15,-21-21 0,21 21 0,0 0 16,0-42 15</inkml:trace>
  <inkml:trace contextRef="#ctx0" brushRef="#br0" timeOffset="139851.06">21992 13272 0,'-21'21'0,"42"-42"0,-84 42 0,41 0 16,1-21-16,0 21 0,0 0 15,0-21-15,21 21 0,0 1 0,0-1 16,0 0-16,0 0 0,21 0 16,0 0-16,21-21 15,-20 22-15,-1-22 0,21 0 0,-21 21 16,22-21-16,-1 0 0,-21 0 0,21 0 15,1 0-15,-1 0 0,0 0 16,1 0-16,-1-21 0,0-1 0,1 22 16,-1-21-16,-21 21 0,22-21 15,-22 0-15,0 21 0,0-21 16,-21 0-16,21-1 0,0 1 16,-21 0-16,0 0 0,0 0 15,0 0-15,0-1 0,0 1 0,0 0 16,0 0-16,0 0 0,0 0 15,0-1-15,-21 22 0</inkml:trace>
  <inkml:trace contextRef="#ctx0" brushRef="#br0" timeOffset="140142.82">22119 12869 0,'0'0'0,"-21"0"0,21-21 15,0 0 1,21 0-16,0 21 0,0-21 0,1 21 16,20-21-16,-21 21 0,0-22 15,22 22-15,-1-21 0,-21 21 0,21 0 16,-20-21-16,20 21 0,0 0 0,-21 0 16,1-21-16,20 21 0,-21 0 15,0 0-15,0-21 0,1 21 0,-22-21 16,21 21-16,-42 0 47,-1 21-47,1 0 15,-21-21-15</inkml:trace>
  <inkml:trace contextRef="#ctx0" brushRef="#br0" timeOffset="141795.04">3979 14986 0,'0'21'31,"-21"-21"-31,0 0 16,0 0-16,0 0 16,-1 21-16,1-21 0,0 0 0,-21 0 15,21 0-15,-22 22 0,22-22 16,0 0-16,-21 0 0,-1 0 0,22 0 16,0 0-16,-21 0 0,20 0 0,1 0 15,-21 0-15,21 0 0,0 0 16,-1 0-16,1 0 0,0 0 0,0-22 15,0 22-15,0 0 16,42-21 15,0 21-31,21 0 16,-21 0-16,43-21 0,-22 21 0,43 0 16,-22 0-16,1 0 0,21-21 15,-1 21-15,1 0 0,0 0 0,-22-21 16,22 21-16,-1 0 0,1 0 0,0-21 15,-22 21-15,22 0 0,-22 0 16,1 0-16,-1 0 0,-20 0 0,20 0 16,-20 0-16,-1 0 0,0 0 0,1 0 15,-22 0-15,0 0 16,0 0-16,0 0 0,0-22 16,-21 1-1,-21 0 1,0 0-16,0 21 0,-21-21 0,20 21 15,1-21-15,-21-1 0,21 22 16,-22-21-16,1 21 0,0-21 0,-1 0 16,22 21-16,-21-21 0,0 21 0,20-21 15,-20 21-15,21 0 0,0-22 16,0 22 0,42 0 15,0 0-31,0 0 0,0 0 15,0 22-15,1-22 0,-1 0 16,0 21-16,21-21 0,-21 0 0,1 21 16,20-21-16,-21 0 0,0 0 0,22 21 15,-22-21-15,0 0 0,0 0 16,21 0-16,-20 21 0,-1-21 16,0 0-16,0 0 0,-21 21 15,0 1 1,0-1-1,-21 0-15,0 0 0,0 0 16,-1 0-16,1 1 0,0-1 16,0 0-16,0 0 0,0 21 0,-1-20 15,1-1-15,0 21 0,0-21 0,0 0 16,0 1-16,-1-1 0,1 21 16,-21-21-16,21 0 0,0 1 15,-1-1-15,1-21 0,21 21 16,-21 0-16,21 0 31,21-21 16</inkml:trace>
  <inkml:trace contextRef="#ctx0" brushRef="#br0" timeOffset="145735.35">6519 14605 0,'0'-21'16,"0"0"-1,0 0 1,0-1 0,0 1-16,0 0 15,0 42 32,0 0-47,0 22 0,0-22 16,0 21-16,0 1 0,0-1 0,0 0 15,0 1-15,0-1 0,0 0 0,-21 1 16,21-1-16,0 0 16,-21 1-16,21-1 0,0-21 0,0 21 15,-21-20-15,21 20 0,0-21 0,-21 0 16,21 0-16,0 1 0,0-1 16,0-42 15,0-1-16,0 1-15,0 0 0,0 0 0,0 0 16</inkml:trace>
  <inkml:trace contextRef="#ctx0" brushRef="#br0" timeOffset="147155.09">6413 14732 0,'-21'-21'0,"42"42"0,-63-63 0,42 21 16,0-1-16,-21 1 0,21 0 15,0 0-15,0 0 0,0 0 0,21-1 16,0 1-16,0 0 0,22 0 16,-22 0-16,21 0 0,1-1 0,-1 1 15,21 21-15,-20 0 0,20 0 0,-20 0 16,20 0-16,-21 21 16,1 1-16,-1-1 0,0 21 0,-20-21 15,-1 0-15,-21 22 0,0-1 0,0-21 16,0 22-16,-21-22 0,-22 21 15,1-21-15,0 22 0,-1-22 0,-20 0 16,20 0-16,1 0 0,-21 0 16,20 1-16,1-22 0,21 21 0,-22-21 15,1 0-15,21 0 0,0 0 0,0 0 16,-1 0 0,22-21-16,0-1 0,0 1 15,22 0 1,-1 21-16,0 0 15,0 0-15,21 21 0,-20-21 16,-1 21-16,0 1 0,21-1 0,-21 0 16,1 21-16,20-21 0,-21 22 15,0-22-15,0 21 0,22 1 0,-22-22 16,0 21-16,0-21 0,0 0 0,22 1 16,-22-1-16,0 0 0,21 0 15,-20-21-15,20 0 0,-21 0 0,21 0 16,-20 0-16,20 0 0,-21 0 15,21-21-15,1 0 0,-22 0 0,21-22 16,-21 22-16,22 0 0,-22-21 0,21 20 16,-21-20-16,1 21 0,-1-21 15,-21-1-15,0 22 0,0-21 16,0 21-16,0-22 0,0 22 0,0 0 16,0 0-16,0 0 0,-21-1 15,-1 22-15,1 0 16,0 22-16,0-22 0,21 21 15,-21 0-15,21 0 0,-21 21 16,-1-20-16,22-1 0,0 0 0,0 21 16,0-21-16,0 1 0,0 20 0,0-21 15,0 0-15,0 0 0,22 1 16,-1-22-16,0 21 0,0-21 16,0 21-16,0-21 0,1 0 0,-1 0 15,0 0-15,21 0 0,-21-21 16,1 0-16,20-1 0,-21 1 0,0 0 15,22 0-15,-22 0 0,21-22 16,-21 22-16,0-21 0,1 21 0,-1 0 16,0-22-16,-21 22 0,21 0 0,-21-21 15,0 20-15,0 1 16,0 42 0,0 1-1,0-1-15,0 0 0,0 0 16,0 0-16,0 0 0,0 1 15,0-1-15,21 0 0,-21 0 0,21 0 0,-21 22 16,0-22-16,22 0 16,-22 0-16,21 0 0,-21 0 15,0 1-15,-21-22 32,-1 0-32,1 0 15,0 0-15,0-22 16,21 1-16,-21 0 0,0 0 0,21 0 15,-22 21-15,22-21 0,-21-1 0,21 44 47,0-1-47,0 0 16,21 0-16,-21 0 0,22 0 16,-1 1-16,0-1 0,0-21 0,0 21 15,0 0-15,22-21 0,-22 0 0,0 0 16,21 0-16,1 0 0,-1 0 15,0 0-15,1-21 0,20 21 0,-20-21 16,-1 0-16,0-1 0,22 1 0,-22-21 16,-21 21-16,22 0 0,-1-22 15,-21 1-15,21 0 0,-20-1 0,-1 1 16,0 0-16,0-1 0,-21 1 16,0-22-16,0 22 0,0 0 15,0-22-15,0 22 0,21 21 0,-21-22 16,0 22-16,0 64 31,0-22-31,0 21 0,0-21 0,0 22 16,-21-1-16,21 21 0,-21-20 15,21-1-15,0 0 0,0 1 0,-21-1 16,21 0-16,0 1 0,-21-1 0,21 0 16,0 1-16,0-22 0,0 21 15,0-21-15,0 1 0,0-1 0,0 0 16,21-21-16,0 0 0,0 21 15,0-21-15,0 0 0,1 0 16,-1 0-16,0-21 0,0 0 0,0 0 16,0-1-16,1 1 0,-1 0 0,0 0 15,-21-21-15,21 20 0,-21-20 16</inkml:trace>
  <inkml:trace contextRef="#ctx0" brushRef="#br0" timeOffset="147358.97">8699 14732 0,'0'0'0,"-21"0"0,42 0 31,1 0-31,-1 0 16,0 0-16,0 0 0,0 0 0,22 0 16,-22 0-16,21 0 0,-21 0 0,22 0 15,-22 0-15,21 0 0,-21 0 16,0 0-16,1 0 0,20 0 0,-21 0 15,0 0-15,0 0 0,1 0 16</inkml:trace>
  <inkml:trace contextRef="#ctx0" brushRef="#br0" timeOffset="149715.6">10668 15007 0,'0'0'0,"42"-84"31,-42 62-31,0 1 16,0 0-16,0 0 0,0-21 15,0 20-15,-21 1 0,0 0 16,0 0-16,-22 0 0,22 0 0,0-1 16,0 1-16,-21 21 0,20 0 0,1 0 15,0 0-15,0 0 0,-21 0 16,20 21-16,22 1 0,-21-1 16,0 21-16,21-21 0,-21 22 0,21-1 15,-21 0-15,21 1 0,0-1 0,0 0 16,0 1-16,0-1 0,0 0 15,0-21-15,0 22 0,0-22 0,21 21 16,-21-21-16,21 1 0,0-22 0,-21 21 16,21-21-16,1 0 0,-1 0 15,0 0-15,0 0 0,21-21 0,-20 21 16,-1-22-16,21 1 0,-21-21 0,0 21 16,22 0-16,-22-22 0,0 22 15,21-21-15,-20-1 0,-1 22 16,-21-21-16,21 0 0,-21-1 0,0 22 15,21-21-15,-21 21 0,0-1 16,0 1-16,0 42 31,0 1-31,0-1 16,0 0-16,-21 0 0,21 21 0,0-20 16,0-1-16,0 21 0,0-21 0,0 22 15,0-22-15,0 0 0,0 21 16,21-21-16,0 1 0,0-1 0,1-21 15,-1 21-15,21-21 0,-21 0 16,22 0-16,-22 0 0,21 0 16,-21 0-16,22 0 0,-22 0 0,21-21 15,-21 0-15,22-1 0,-22 1 0,21 0 16,-21 0-16,0-21 0,22 20 16,-22-20-16,-21 21 0,21-21 0,0 20 15,-21-20-15,0 21 0,0-21 16,0 20-16,0 1 0,0 0 0,0 0 15,-21 42 17,0 0-32,21 0 0,0 22 15,0-22-15,0 0 0,0 0 16,0 22-16,0-22 0,21 0 16,0 0-16,-21 0 0,0 22 0,21-22 15,-21 0-15,22 0 0,-22 0 0,21 0 16,-21 1-16,0-1 15,-21-42 17,-1-1-32,1 1 15,0 0-15,0 0 0,0 21 16,0-21-16,-1 0 0,1-1 16,0 22-1,21 22 1,0-1-16,0 0 0,0 0 15,0 0-15,0 0 0,0 1 16,0-1-16,21 0 0,0 0 0,1-21 16,-1 21-16,0-21 0,0 0 0,0 0 15,0 0-15,1 0 0,20 0 16,-21 0-16,21 0 0,1-21 0,-22 0 16,21 21-16,1-21 0,-1-22 0,0 22 15,1 0-15,-1 0 16,-21 0-16,21-22 0,-20 22 0,-1-21 15,0 21-15,0-22 0,-21 22 0,0-21 0,0 21 16,0 0-16,0-22 16,0 22-16,0 0 0,-21 21 15,0 0-15,21 21 16,-21 0-16,21 0 0,0 1 16,0-1-16,0 0 0,0 0 0,0 21 15,0-20-15,0-1 0,21 21 0,-21-21 16,21 0-16,-21 1 0,0-1 15,0 0-15,0 0 0,21 0 0,-21 0 16,0 1-16,21-22 16,-42 0 15,0 0-15,21-22-16,-21 22 0,21-21 15,-21 21-15,-1-21 0,1 21 16,21 21 15,0 0-31,0 1 0,0-1 16,0 0-16,21 0 0,1 0 15,-1-21-15,0 21 0,0-21 16,0 0-16,0 0 0,22 0 16,-22 0-16,21 0 0,-21 0 0,22 0 15,-1 0-15,-21-21 0,22 21 16,-22-21-16,21 0 0,-21 0 0,0 0 15,1-1-15,-1 1 0,0-21 0,0 21 16,-21 0-16,0-22 0,0 22 16,0-21-16,0 21 0,0-1 0,0 1 15,0 0-15,21 0 0,-21 0 0,0 42 32,0 0-17,0 0-15,0 0 0,0 1 0,0-1 16,0 0-16,0 21 15,0-21-15,0 1 0,0-1 0,21 0 16,-21 0-16,0 0 0,0 0 0,22 1 16,-1-22-16,0 0 15,0 0-15,0 0 16,0 0-16,1-22 0,-1 1 16,0 0-16,0 0 15,0 0-15,-21 0 0,0-1 0,0 1 16,21-21-16,1 21 0,-22 0 0,0-1 15,0 1-15,21 21 0,-21-21 16,21 21-16,-21 21 16,0 0-1,0 1-15,0-1 0,0 0 0,0 0 16,0 0-16,0 22 0,0-22 16,0 0-16,0 0 0,21 0 0,0 0 15,0 1-15,1-1 0,-1-21 0,0 21 16,0-21-16,0 0 0,0 0 15,1 0-15,-1 0 0,0 0 0,0 0 16,0 0-16,0 0 0,1-21 16,-22 0-16,21-1 15,0 1-15,-21 0 0,21 0 0,-21 0 16,21-22-16,0 22 0,1 0 0,-1 0 16,0 0-16,0 0 15,0 21-15,0 0 0,1 0 0,-1 0 16,0 0-16,0 0 0,0 0 0,0 21 15,1 0-15,-1 0 0,-21 0 16,21 0-16,0 1 0,-21-1 0,0 21 16,21-21-16,0 0 0,-21 22 0,22-22 15,-22 0-15,0 0 0,0 0 0,0 1 16,0-1-16,0-42 47,0-1-47,0 1 0,0 0 15,0 0-15,0-21 16,0 20-16,0 1 0,0-21 0,0 21 16,21 0-16,0-22 0,-21 22 15,21 0-15,-21 0 0,21 0 0,0 21 16,-21-22-16,22 1 0,-1 21 16,0 0-16,0 0 0,0 0 15,0 0-15,1 0 0,20 0 16,-21 0-16,0 0 0</inkml:trace>
  <inkml:trace contextRef="#ctx0" brushRef="#br0" timeOffset="150075.41">14160 15092 0,'0'0'0,"0"21"0,-21-21 15,21 21-15,21-21 16,1 0-1,-1 0-15,0-21 0,0 0 16,0 0-16,0 21 0,1-21 16,-1-1-16,0 1 0,0 0 15,0 0-15,-21 0 0,0 0 16,0-1-16,0 1 16,-21 21-1,0 0-15,0 0 0,0 0 16,-1 21-16,22 1 0,-21-1 15,0-21-15,0 21 0,21 0 0,0 0 16,0 0-16,-21 22 0,21-22 0,0 0 16,0 0-16,0 0 0,0 1 15,0-1-15,0 0 0,21-21 16,0 21-16,0-21 0,0 0 16,1 0-16,-1 0 0,0 0 15,0 0-15,0 0 0,22-21 16</inkml:trace>
  <inkml:trace contextRef="#ctx0" brushRef="#br0" timeOffset="150616.1">14944 14901 0,'21'-21'0,"-42"42"0,42-63 0,-21 21 16,0 0-16,0 0 15,-21 21-15,-1 0 0,1 0 0,0 0 16,0 0-16,0 0 15,0 0-15,-1 0 0,22 21 0,-21 0 16,0-21-16,0 42 0,0-21 16,21 1-16,-21-1 0,21 0 15,-22 0-15,22 21 0,-21-20 0,21-1 0,0 0 16,0 21-16,0-21 0,0 1 16,0-1-16,0 0 15,21-21-15,1 21 0,-1-21 16,0 0-16,0 0 0,0-21 15,0 21 1,-21-21-16,22 0 0,-1-1 0,-21 1 16,21 0-16,-21-21 0,21-1 0,-21 22 15,21-21-15,-21 0 0,21-1 0,1-20 16,-22 20-16,0-20 16,21-1-16,-21 22 0,21 0 0,-21-1 15,0 1-15,0 21 0,0 0 0,0 42 31,0 0-31,0 0 0,0 0 0,0 22 16,-21-1-16,0 0 0,21 1 0,-22 20 16,22-20-16,0-1 0,-21 0 15,21 1-15,0-1 0,0 0 0,0 1 16,0-1-16,0-21 0,21 21 0,1-20 16,-1-1-16,0 0 0,0 0 15,0 0-15,0-21 0,1 0 0,-1 0 16,0 0-16,21 0 0,-21 0 15,1 0-15,20-21 0,-21 0 0,21 0 16,-20 0-16</inkml:trace>
  <inkml:trace contextRef="#ctx0" brushRef="#br0" timeOffset="151435.51">17081 15113 0,'0'21'0,"0"-42"31,0 0-15,0 0-16,22 0 16,-22-1-16,21 1 0,-21 0 0,21 0 15,0 0-15,-21 0 0,21-1 16,0-20-16,-21 0 0,22 21 0,-1-22 16,0 1-16,-21 0 0,21-1 0,-21 1 15,21 0-15,-21-22 16,0 43-16,0-21 0,0 20 0,0 1 0,0 0 15,-21 21-15,0 21 16,21 0-16,-21 22 0,0-22 16,21 21-16,0 1 0,-22 20 0,22-21 15,-21 22-15,21-22 0,-21 22 0,21-22 16,0 0-16,0 1 0,0 20 16,0-20-16,0-1 0,0-21 0,21 21 15,22-20-15,-22 20 0,0-21 16,21-21-16,1 21 0,-1-21 0,0 0 15,-21 0-15,22 0 0,-1-21 0,0 0 16,1 0-16,-1 0 0,-21-1 16,22 1-16,-22-21 0,0 21 0,0-22 15,-21 1-15,0 21 0,21-21 16,-21 20-16,0-20 0,21 21 0,-21 0 16,0 42 15,0 0-31,0 0 0,0 0 15,0 1-15,0-1 0,0 0 0,0 0 16,0 0-16,0 0 0,0 1 0,0-1 16,0 0-16,0 0 0,0 0 15,22-21 1,-1 0-16,0-21 16,-21 0-1</inkml:trace>
  <inkml:trace contextRef="#ctx0" brushRef="#br0" timeOffset="151627.41">17949 14563 0,'0'0'0,"-21"0"0,21-21 0,0-1 0,0 1 16,-21 21-16,0 0 16,21-21-1,21 21 32,0 0-47,0 0 0,22 0 16,-22 0-16</inkml:trace>
  <inkml:trace contextRef="#ctx0" brushRef="#br0" timeOffset="152247.54">18267 14330 0,'0'0'16,"0"-21"-16,0 0 15,0 42 1,-21 0 0,21 0-16,0 0 0,-22 22 0,22-22 15,0 21-15,0 0 0,0 1 16,0-22-16,0 21 0,0 1 16,0-1-16,0 0 0,0-21 0,0 22 15,0-22-15,0 21 0,0-21 0,0 1 16,0 20-16,0-21 0,0 0 15,0 0-15,0 1 0,0-1 16,-21 0-16,21 0 16,0-42-1,0 0 1,0 0-16,0-1 0,0-20 16,0 21-16,0 0 15,21-22-15,1 22 0,-22-21 0,21 21 16,0-22-16,21 22 0,-21 0 0,1-21 15,-1 21-15,21-1 0,-21 22 16,0-21-16,22 21 0,-22 0 0,21 0 16,-21 0-16,1 0 0,-1 0 0,0 0 15,0 21-15,0 1 0,0-1 16,1 0-16,-22 0 0,0 21 0,0-20 16,0-1-16,0 0 0,0 0 0,-22 0 15,1 0-15,0 1 0,-21-1 16,21 0-16,-1 0 0,-20 0 0,0 0 15,21-21-15,-22 22 0,22-22 16,0 0-16,-21 21 0,20-21 16,1 0-16,0 0 0,0 0 15,42 0 32,0 0-47,0 0 16,1-21-16,-1 21 0,0 0 15,21 0-15,-21 0 0,1 0 16,-1-22-16,0 22 0,0 0 0</inkml:trace>
  <inkml:trace contextRef="#ctx0" brushRef="#br0" timeOffset="153995.46">18690 15028 0,'42'0'16,"1"0"-16,-149 0 0,127 0 0,85 0 0,-85-21 0,21 21 16,-20 0-16,-1 0 0,21-21 0,-21 21 15,0-21-15,22 0 0,-22 21 16,21-21-16,-21-1 0,1 1 0,20 0 15,-21 0-15,0 0 0,0 0 0,1-22 16,-1 22-16,-21 0 0,0-21 16,0 20-16,0 1 0,0 0 15,-21 21-15,-1 0 0,1 0 16,0 0-16,0 0 0,0 0 16,0 21-16,-1 0 0,1-21 0,21 22 15,0-1-15,0 0 0,0 0 16,0 0-16,0 0 15,21 1-15,1-22 0,-22 21 16,21 0-16,0-21 0,-21 21 0,21 0 16,0-21-16,-21 21 0,0 1 15,21-22-15,1 21 0,-22 0 0,0 0 16,21-21-16,0 0 0,-21 21 16,21-21-16,0 0 0,0 21 15,22-21-15,-22 0 16,0 0-16,21 0 0,-20 0 0,20 0 0,0 0 15,1 0-15,-1 0 0,-21-21 16,21 21-16,1-21 0,-22 0 16,21 21-16,-21-21 0,1 0 0,-1-1 15,0-20-15,0 21 0,-21-21 0,0-1 16,0 22-16,0-21 0,0-1 16,0 22-16,0 0 0,0 0 0,0 0 15,0 0-15,-21 21 0,0 0 16,0 0-16,-1 0 0,1 21 0,0 0 15,0-21-15,-21 21 0,20 21 0,-20-20 16,21-1-16,-21 0 0,20 21 16,1-21-16,0 1 0,0-1 15,21 0-15,-21 0 0,21 0 0,0 0 16,0 1-16,21-1 0,0-21 16,0 0-16,0 21 0,1-21 15,-1 0-15,0 0 0,0 0 16,0 0-16,0 0 0,1 0 0,-1-21 15,0 0-15,0 21 0,0-22 16,0 1-16,1 0 0,-1-21 0,-21 21 16,21-1-16,0 1 0,-21 0 15,0 0-15,21 21 0,-21-21 16,0 42 15,0 0-31,-21-21 0,21 21 0,0 0 16,0 1-16,-21-1 0,21 0 0,0 0 15,0 0-15,0 0 16,0 1-16,0-1 0,21-21 16,-21 21-16,21-21 0,0 0 15,1 0-15,-1 0 0,0 0 16,0 0-16,0 0 0,0 0 0,1 0 16,20 0-16,-21-21 0,0 21 0,0-21 15,1-1-15,-1 1 0,21 21 16,-21-42-16,0 21 0,1 0 15,-22-1-15,21-20 0,-21 21 0,21 0 16,-21-22-16,0 22 16,0 0-16,-21 21 0,0 0 15,-1 0-15,1 21 0,0 0 16,0 1-16,21-1 0,0 0 16,0 0-16,-21 0 0,21 0 15,0 1-15,0-1 0,0 0 0,0 0 16,21 0-16,0-21 15,0 0-15,0 0 0,1 21 16,-1-21-16,0 0 0,0 0 16,0 0-16,0 0 15,1-21-15,-1 21 0,0-21 16,0 21-16,0-21 0,0 0 0,1 21 16,-1-21-16,21-1 0,-21 1 15,0 0-15,1 0 0,-22 0 0,21 0 16,-21 42 15,0 0-31,-21 0 16,21 0-16,0 0 0,0 1 0,0-1 15,0 0-15,0 0 0,0 0 16,21 0-16,0-21 16,0 22-16,0-22 0,0 0 15,1 0-15,-1 0 0,0 0 16,0 0-16,0 0 0,0 0 0,1-22 15,-1 1-15,0 21 0,0-21 0,0 0 16,0 0-16,1 0 0,-22-1 16,21-20-16,0 21 0,-21 0 0,0-22 15,21 22-15,-21 0 0,21 0 0,-21 0 16,0 0-16,0 42 31,0 0-31,0 0 0,-21 0 0,21 0 16,-21 1-16,21-1 0,0 21 15,-21-21-15,21 0 0,-21 22 16,21-22-16,-22 21 0,22 1 0,0-22 16,0 21-16,0 0 0,0 1 0,0-22 15,0 21-15,0 1 0,0-1 16,0 0-16,0 1 0,0-1 0,0 0 16,0 1-16,0-1 0,0 0 0,0 1 15,0-1-15,0 0 0,0 1 16,0-1-16,0 0 0,0 1 0,0-1 15,0 0-15,0 1 0,0-1 0,0 0 16,0 1-16,0-22 0,0 21 16,0 0-16,0-20 0,0-1 0,0 0 15,0 0-15,0 0 0,-21-21 16,0 0-16,0 0 0,0 0 16,0 0-16,-1 0 0,1 0 15,0-21-15,0 0 0,0 0 0,0-22 16,-1 22-16,-20-21 0,21-22 0,0 22 15,0 0-15,-1-22 0,22 1 16,0 20-16,0-20 0,0-1 0,0 1 16,22 21-16,-1-22 0,-21 22 0,21-1 15,0-20-15,0 21 0,0-1 16,1 1-16,-1 21 0,0-22 16,21 22-16,-21-21 0,1 21 0,-1-22 15,0 22-15,0 0 0,0 0 16,0 0-16,1-22 0,-1 22 0,0 0 15,-21 0-15,21 0 0,0 0 0,0-1 16,-21 1-16,22 0 0,-1 0 0</inkml:trace>
  <inkml:trace contextRef="#ctx0" brushRef="#br0" timeOffset="155481.04">23304 14690 0,'0'0'0,"22"0"15,-1 0 1,0-21-16,-21-1 0,0 1 15,0 0-15,0 0 16,0 0-16,0-22 0,0 22 0,0-21 16,0 21-16,0-22 0,0 22 0,-21-21 15,0 21-15,-1 0 0,-20-1 16,21 1-16,0 21 0,-22 0 16,1 0-16,21 0 0,-21 0 0,-1 21 15,1 1-15,0 20 0,20-21 0,-20 21 16,21 1-16,0-1 0,0 0 15,21 1-15,0-1 0,0 0 0,0-20 16,0 20-16,0-21 0,21 21 16,0-20-16,0-1 0,0-21 0,0 21 15,1 0-15,-1-21 0,0 0 0,0 0 16,0 0-16,22 0 0,-22 0 16,0-21-16,0 0 0,0 21 0,0-21 15,1-1-15,-1 1 0,0 0 16,-21-21-16,21 21 0,0-1 15,-21 1-15,21 0 0,-21 0 0,0 0 16,22 0-16,-22-1 0,21 1 16,-21 0-16,0 0 15,21 21-15,0-21 16,0 21 0,0 0-1,1 0 1,-22-21 62,0-1-62,0 1-16,0 0 31,0 0-16,0 0 204,21 21-203,-21-21-1,0-1 251,-21 22-172,-1 0-79,1 0-15</inkml:trace>
  <inkml:trace contextRef="#ctx0" brushRef="#br0" timeOffset="155962.82">22987 14309 0,'0'0'16,"0"-21"-16,-21 21 0,0 0 31,21 21-15,0 0-16,0 0 0,-22 21 15,22 1-15,0-1 0,0 0 16,0 1-16,0-1 0,0 0 0,-21 22 16,21-22-16,0 1 0,0-1 0,0 21 15,0-20-15,0-1 0,0 0 16,0 1-16,-21-1 0,21 22 0,-21-22 15,21 0-15,-21-21 0,21 22 0,0-1 16,0-21-16,0 0 0,-21 1 16,21-1-16,0 0 15,0-42 1,0 0-16,0-1 16,0 1-16,0 0 0,0 0 15,0-21-15,0 20 0,0-20 0,21 0 16,-21-22-16,21 22 0</inkml:trace>
  <inkml:trace contextRef="#ctx0" brushRef="#br0" timeOffset="156311.5">23008 14436 0,'0'0'0,"21"-21"16,-21-22-16,21 22 0,1 0 0,-22 0 0,84-22 31,-63 22-31,1 21 0,-1 0 0,0-21 16,0 21-16,0 0 0,0 0 15,1 0-15,-1 0 0,0 0 16,0 21-16,0 0 0,-21 1 0,0-1 16,0 21-16,0 0 0,0 1 15,0-1-15,0 0 0,0 1 0,-21-22 16,0 21-16,0 1 0,0-22 0,-1 0 16,1 21-16,0-21 0,-21 1 15,21-22-15,-1 21 0,1 0 0,0-21 16,0 0-16,0 0 0,0 0 15,-1 0 1,1 0-16,0-21 16,21 0-16,0-1 31,0 1-15,21 21-16,0-21 0,1 21 0,-1-21 15</inkml:trace>
  <inkml:trace contextRef="#ctx0" brushRef="#br0" timeOffset="156731.26">23474 14393 0,'0'-21'0,"0"42"0,0-63 16,21 21-16,-21 0 15,21 21-15,0 0 16,0-21-16,1 21 0,-1 0 15,0 21-15,21 0 0,-21 0 16,1 0-16,-1 0 0,0 1 0,0 20 16,0-21-16,0 21 0,-21-20 0,0 20 15,0-21-15,0 21 0,0-20 16,0-1-16,0 0 0,-21 0 0,0 0 16,0 0-16,0 1 0,0-22 0,-1 0 15,22 21-15,-21-21 16,21-21-1,0-1-15,0 1 16,0 0-16,0 0 16,21-21-16,-21 20 0,22-20 0,-1 21 15,-21-21-15,21 20 0,0-20 0,0 21 16,0-21-16,1 20 0,-1 1 16,0 0-16,0 21 0,0 0 0,0-21 15,1 21-15,-1 0 16,0 0-16,0 0 15,0 0-15,0 0 0</inkml:trace>
  <inkml:trace contextRef="#ctx0" brushRef="#br0" timeOffset="158739.64">24257 14330 0,'-21'21'46,"21"0"-46,-21-21 16,-1 21-16,22 1 0,-21 20 16,21-21-16,-21 0 0,0 0 0,21 22 15,0-22-15,0 0 0,0 0 0,0 0 16,0 1-16,0-1 16,0 0-16,0 0 0,0 0 0,21 0 15,0-21-15,0 0 16,1 0-16,-1 0 0,0 0 15,0 0-15,0 0 0,0 0 0,1 0 16,-1-21-16,0 0 0,0 0 0,0 0 16,0 0-16,1-1 0,-22-20 15,0 0-15,0-1 0,0 1 0,0 0 16,0-1-16,0 1 0,0 21 0,0-21 16,-22 20-16,1 1 0,0 0 15,0 21-15,0 0 0,0 0 0,-1 0 16,1 0-16,0 0 0,0 0 15,0 21-15,0 0 0,-1 1 16,1 20-16,0-21 0,0 21 0,21-20 16,0 20-16,0 0 0,0-21 0,0 22 15,0-1-15,0-21 0,21 0 16,0 22-16,-21-22 0,21 0 0,1 0 16,20-21-16,-21 21 0,0-21 0,0 0 15,1 0-15,-1 0 0,21 0 16,-21 0-16,0 0 0,1 0 0,20 0 15,-21-21-15,21 0 0,-20 21 0,-1-21 16,0 0-16,0-22 0,0 22 16,0 0-16,1-21 0,-1 21 15,0-22-15,-21 22 0,0 0 0,21 0 16,-21 0-16,21-1 0,-21 44 31,0-1-31,0 21 0,0-21 16,0 0-16,-21 1 0,21-1 15,0 0-15,0 0 0,0 0 0,0 0 16,0 1-16,0-1 0,21 0 16,0-21-16,1 0 15,-1 0-15,0 0 0,0 0 16,0 0-16,0 0 0,1 0 0,-1 0 16,0-21-16,0 0 15,0 21-15,0-22 0,1 1 0,-1-21 16,-21 21-16,21-22 0,0 22 0,-21-21 15,21 21-15,0 0 0,-21-22 16,0 22-16,0 0 0,22 21 16,-22 21-1,0 0-15,0 0 0,0 1 16,-22-1-16,22 0 0,0 21 0,0-21 16,0 1-16,0-1 0,0 0 0,0 0 15,0 0-15,0 0 0,0 1 16,0-1-16,22 0 0,-1-21 15,0 0-15,0 0 0,0 0 16,0 0-16,1 0 0,20 0 16,-21 0-16,0 0 0,22 0 0,-22 0 15,0-21-15,0 0 0,0-1 0,0 22 16,1-21-16,-22-21 0,21 21 16,0 0-16,-21-1 0,0-20 0,0 21 15,21 0-15,-21 0 0,0-1 16,0 44-1,0-1-15,0 0 16,0 0-16,0 0 0,0 0 0,0 1 16,-21-1-16,21 0 0,0 0 15,0 0-15,0 0 16,0 1-16,21-22 0,0 21 0,0-21 16,22 0-16,-22 0 0,21 21 15,1-21-15,20 0 0,-21 0 0,1 0 16,-1 0-16,0 0 0,1 0 0,-1-21 15,0 0-15,1 21 0,-22-22 16,21 1-16,-21 0 0,1 0 0,-1-21 16,0 20-16,-21-20 0,0 21 0,0-21 15,21 20-15,-21 1 0,0-21 16,0 21-16,-21 0 0,0 21 16,0 0-16,-1 0 0,1 0 0,-21 0 15,21 21-15,-22 0 16,22 0-16,0 0 0,0 0 0,0 22 15,21-22-15,-21 0 0,21 0 0,0 22 16,0-22-16,0 0 0,0 0 16,0 0-16,21 0 0,0-21 0,0 22 15,0-22-15,0 0 0,1 0 16,-1 0-16,21 0 0,-21 0 16,0 0-16,1 0 0,-1-22 15,0 1-15,0 0 0,0 0 16,-21 0-16,21 0 0,1-1 0,-22-20 15,0 0-15,21-1 0,-21 1 0,21 0 16,-21-1-16,0 1 0,0 0 16,0-1-16,21 1 0,-21 0 15,0 21-15,21-1 0,-21 44 32,0-1-32,-21 0 15,21 0-15,-21 21 0,21-20 16,-21 20-16,21 0 0,0 1 0,0-1 0,0-21 15,0 21-15,0 1 0,0-1 16,0-21-16,0 0 0,0 22 0,21-22 16,0 0-16,0 0 0,0 0 0,22 1 15,-22-22-15,0 21 0,21 0 16,-20-21-16,20 0 0,-21 0 16,21 0-16,-20 0 0,20 0 0,-21 0 15,0 0-15,0 0 0,22-21 16,-43 0-16,21-1 0,0 1 0,0 0 15,0 0-15,-21 0 0,0 0 0,0-1 16,0 1-16,0 0 0,0 0 16,0 0-16,-21 21 15,0 0-15,0 21 0,21 0 16,-21 0-16,0 0 16,21 1-16,0-1 0,-22 21 0,22-21 15,0 0-15,0 1 0,0-1 0,0 0 16,0 0-16,22-21 15,-1 21-15,0-21 0,0 0 16,0 0-16,0 0 0,1 0 0,-1 0 16,0 0-16,0-21 0,0 21 15,0-21-15,1 0 0,-1 21 0,0-21 16,0-1-16,0 1 0,0 0 0,1-21 16,-1 21-16,0-1 0,-21-20 15,21 21-15,0 0 0,-21 0 0,0 42 47,0 0-47,0 0 0,0 21 0,0-20 16,-21-1-16,0 0 0,21 21 15,-21-21-15,21 1 0,0-1 0,-21-21 16,21 21-16,-22 0 0,22 0 16,-21-21 15,0 0-31,0-21 15,0 0-15,0 0 16,-1 0-16</inkml:trace>
  <inkml:trace contextRef="#ctx0" brushRef="#br0" timeOffset="158947.51">26374 14182 0,'-22'0'0,"44"0"0,-65 0 0,22 0 16,0 0-16,0 0 0,0 0 0,-1 0 16,44-21 31,-1 21-47,0-22 15,0 22-15,0-21 0,0 21 0</inkml:trace>
  <inkml:trace contextRef="#ctx0" brushRef="#br0" timeOffset="159344.1">28829 14055 0,'0'0'0,"-42"-85"32,20 85-32,1 0 15,21 21 1,-21 0-16,0 1 0,21 20 0,-21 0 15,21 1-15,0-1 0,0 0 0,0 1 16,-21-1-16,21 21 16,0-20-16,0-1 0,-22 0 0,22-20 15,0 20-15,0-21 0,0 0 0,0 0 16,0 1-16,-21-1 0,21 0 16,-21-21-16,21 21 0,0-42 31,0 0-31,0 0 15</inkml:trace>
  <inkml:trace contextRef="#ctx0" brushRef="#br0" timeOffset="160123.04">28406 14478 0,'0'0'0,"-22"-21"0,-20 0 0,21 0 15,0-1-15,0 1 0,-1 0 0,44 21 32,-1 0-32,0 0 15,21 0-15,1 0 0,-1 0 0,0 0 16,22 0-16,-1 0 0,22-21 0,-22 21 15,22-21-15,-21 0 0,20 21 16,1-22-16,0 1 0,-22 0 0,1 0 16,-1 0-16,-21 0 0,1-1 15,-1-20-15,-21 21 0,0-21 0,1 20 16,-22-20-16,0 21 0,0 0 0,0 0 16,0-1-16,-22 22 0,1 0 15,0 0-15,0 0 0,0 0 0,0 22 16,-22 20-16,22-21 15,0 21-15,21 1 0,-21-1 0,0 0 16,21 1-16,-22-1 0,22 22 0,0-22 16,0 0-16,0 1 0,-21-22 15,21 21-15,0-21 0,0 22 0,0-22 16,-21 0-16,21 0 0,0 0 16,0-42 15,0 0-31,0 0 0,21 0 15,0-1-15,1 1 0,-1 0 16,0 0-16,0-21 0,0 20 0,0 1 16,1 0-16,-1 0 15,0 21-15,0 0 0,-21 21 16,0 0-16,0 0 16,0 1-16,0-1 0,0 0 15,0 0-15,0 0 0,0 0 0,21 1 16,0-1-16,-21 0 0,22 0 0,-1 0 15,0 0-15,0-21 0,0 0 16,22 0-16,-22 0 0,0 0 0,21 0 16,-21 0-16,22 0 0,-1 0 15,-21-21-15,22 0 0,-22 21 0,21-21 16,-21-21-16,22 20 0,-22 1 16,0-21-16,0 21 0,0-22 15,0 1-15,-21 0 0,0-1 0,0 22 16,0-21-16,0 21 0,0 0 0,-42 21 15,21 0-15,0 0 16,0 0-16,-1 21 0,1 0 0,0 21 16,0 1-16,0-22 0,0 21 15,21 0-15,0 1 0,0-22 0,0 21 16,0-21-16,0 1 0,21 20 0,0-42 16,0 21-16,21 0 0,-20 0 15,-1-21-15,21 0 0,0 0 0,1 0 16,-1 0-16,0 0 0,1 0 15,-22-21-15,21 21 0,1-21 16,-22 21-16,0-21 0,-21 0 0</inkml:trace>
  <inkml:trace contextRef="#ctx0" brushRef="#br0" timeOffset="162862.82">7662 16574 0,'0'-22'31,"0"1"-31,21 21 16,-21-21-16,22 21 0,-1-21 0,-21 0 16,21 0-16,-21-1 15,0 1-15,0 0 0,0 0 0,0 0 16,-21 0-16,0-1 16,-1 1-16,-20 0 0,0 0 0,-1 21 15,1 0-15,0 0 0,-1 0 0,1 0 16,21 0-16,-21 21 0,-1 0 15,22 0-15,-21 1 0,21 20 0,-1-21 16,1 21-16,21-20 0,0 20 16,0 0-16,0 1 0,0-22 0,0 21 15,21-21-15,1 22 0,-1-22 0,0 0 16,0-21-16,0 21 0,22-21 16,-22 0-16,0 0 0,0 0 15,21 0-15,-20-21 0,-1 21 16,21-21-16,-21 0 0,0-1 0,22 1 15,-22-21-15,0 21 0,0 0 0,0-1 16,-21-20-16,0 21 0,0 0 16,0-22-16,0 22 0,0 0 0,0 0 15,0 0-15,0 0 0,0 42 32,0 0-32,0 0 0,0 0 15,0 0-15,0 1 0,0 20 16,22-21-16,-1 0 0,0 0 0,0-21 15,0 22-15,0-1 0,1-21 16,-1 0-16,0 0 0,0 0 16,0 0-16,0 0 0,1-21 0,20 21 15,-21-22-15,21 1 0,-20 0 0,-1 0 16,0 0-16,0-22 0,0 22 16,-21-21-16,21 21 0,-21-22 0,0 1 15,0 0-15,0-1 0,0 1 0,0-21 16,0 41-16,-21-20 0,21 0 15,0 21-15,0 42 32,0 21-32,0 0 0,0 1 0,0-1 15,0 0-15,0 1 0,0 20 16,0-20-16,0-1 0,0 0 16,0 1-16,0-1 0,0 0 0,21-21 15,-21 1-15,0 20 0,22-21 0,-1-21 16,-21 21-16,21-21 0,0 0 15,0 0-15,0 0 0,1 0 16,-22-21-16,21 0 0,0 0 16,-21 0-16,21-1 0,0 1 0,-21 0 15,21 0-15,-21 0 0,0 0 0,0-22 16,22 22-16,-22 0 0,0 0 16,21 21-16,0 0 46,0 0-46,0 21 0,0-21 0,1 0 16,-1 0-16,0 0 0,0 0 0,0 0 16,0 0-16,22 0 0,-22 0 15,0-21-15,21 21 0,-20-21 0,-1 21 16,0 0-16,-21-22 0,0 1 16,21 21-16,-42 0 31,21 21-31,-21-21 15,0 22-15,21-1 0,-22 0 0,22 0 16,0 0-16,0 0 0,0 1 16,0-1-16,0 0 0,0 0 15,0 0-15,22-21 0,-22 21 0,21-21 16,0 0-16,-21 22 0,21-22 0,0 0 16,0 0-16,1 0 0,-1 0 15,0 0-15,0 0 0,21-22 0,-20 22 16,-1-21-16,21 0 0,-21 0 0,0 0 15,22-22-15,-22 22 0,0-21 16,0 0-16,0-1 0,1 1 0,-22 0 16,0-22-16,21 22 0,-21-1 15,21 1-15,-21 0 0,0-1 16,0 1-16,0 21 0,0 0 0,0 42 31,0 21-31,-21-21 16,0 22-16,21-1 0,-22 0 0,22 1 15,0-1-15,0 0 0,0 1 0,0-1 16,0 0-16,0 1 0,0-22 16,0 21-16,0-21 0,22 22 0,-1-22 15,0 0-15,0 0 0,0 0 16,0-21-16,1 0 0,-1 0 16,0 0-16,0 0 0,0 0 15,0-21-15,1 21 0,-1-21 16,0 0-16,0 0 0,-21 0 15,21-1-15,0-20 0,-21 21 0,22 0 16,-22 0-16,0-1 0,0 1 0,0 0 16,0 0-16,0 42 15,0 0 1,0 0-16,0 1 0,0-1 0,-22 0 16,22 0-16,0 21 0,0-20 15,0-1-15,0 0 0,0 0 0,0 0 16,0 0-16,22-21 0,-1 22 0,0-22 15,0 0 1,0 0-16,0 0 0,1 0 16,-1 0-16,0 0 0,21 0 0,-21-22 15,22 1-15,-1 0 0,0-21 16,-20 21-16,20-22 0,0 22 0,-21-21 16,1-1-16,-1 1 0,0-21 0,0 20 15,-21 1-15,0 0 0,0-22 16,0 22-16,0 21 0,0-22 0,0 22 15,0 0-15,0 42 16,0 21 0,0-20-16,0 20 0,0 0 15,0 1-15,-21-1 0,21 0 16,0 1-16,-21-1 0,21 0 16,0 1-16,0-1 0,0 0 0,0-21 15,0 22-15,0-22 0,0 0 0,0 0 16,0 0-16,0 1 0,0-1 15,21-21-15,0 0 0,0 0 16,0 0-16,1 0 0,-1 0 16,21-21-16,-21 21 0,22-22 15,-22 1-15,21 0 0,-21 0 16,0 0-16,1 0 0,-1 21 0,0-22 0,-21 1 16,0 42 15,0 1-31,0-1 15,0 0-15,0 0 16,0 0-16,0 0 0,0 1 0,0-1 16,0 0-16,0 0 0,21 0 15,0-21 1,0 0-16,1 0 0,-1 0 0,0 0 16,21-21-16,1 21 0,-22-21 0,21 0 15,-21 21-15,22-21 0,-22-1 16,0 1-16,0 0 0,0-21 15,0 21-15,-21-1 0,0 1 0,0 0 16,0 0-16,0 0 0,0 42 31,0 0-15,-21 0-16,21 0 0,0 22 16,-21-22-16,21 21 0,-21-21 0,21 22 15,-21-1-15,21 0 0,0 1 0,0-1 16,0 0-16,-21 1 0,21-1 15,0 0-15,0 1 0,0-1 0,0 0 16,0 1-16,0-1 0,-22 0 0,22 1 16,0-22-16,-21 21 0,21-21 15,-21 1-15,0 20 0,21-21 16,-21 0-16,21 0 0,-21-21 16,-1 0-16,22-21 31,0 0-31,0 0 15,0 0-15,0 0 0,0-22 16,0 22-16</inkml:trace>
  <inkml:trace contextRef="#ctx0" brushRef="#br0" timeOffset="163123.57">10435 16362 0,'0'0'0,"-21"0"0,0 0 0,42 0 32,0 0-17,0 0-15,0 0 0,1 0 16,-1 0-16,0 0 0,21 0 16,-21-21-16,1 21 0,-1 0 0,0-21 15,0-1-15,0 22 0,0 0 0,22-21 31,-43 0-31,0 0 16,-21 21-16,-1 0 0,1-21 16</inkml:trace>
  <inkml:trace contextRef="#ctx0" brushRef="#br0" timeOffset="163343.45">10012 16256 0,'0'0'0,"0"21"0,-43 0 31,43 1-31,-21-22 16,0 0 15,0 0-15,21-22-16,-21 22 0,0-21 0,-1 21 15</inkml:trace>
  <inkml:trace contextRef="#ctx0" brushRef="#br0" timeOffset="163526.96">9292 16214 0,'0'0'0,"-21"0"15,-21 21 1,20-21-16,22 21 31,22-21-15,-1 0-16,0 0 15,0 0-15,0 0 0</inkml:trace>
  <inkml:trace contextRef="#ctx0" brushRef="#br0" timeOffset="163984.07">12361 16214 0,'-21'-21'16,"42"42"-16,-84-42 0,42 21 0,-22-22 16,22 22-16,0-21 0,0 21 0,0 0 15,-1-21-15,1 21 0,21-21 16,21 21-1,1 0-15,-1 0 0,21 0 0,-21 0 16,43-21-16,-22 21 0,0 0 0,1 0 16,20 0-16,1 0 0,-22-21 15,22 21-15,-22-22 0,21 22 0,-20 0 16,-1 0-16,0 0 0,1 0 16,-1 0-16,-21 0 0,0 0 15,1 0-15,-22 22 16,-22-22-16,1 21 0,0-21 15,0 0-15,-21 0 0,20 21 16</inkml:trace>
  <inkml:trace contextRef="#ctx0" brushRef="#br0" timeOffset="164255.93">12658 16129 0,'0'0'0,"0"21"15,-22-21-15,1 21 16,21 1-1,0-1-15,-21 0 0,21 21 16,0-21-16,0 1 0,0 20 16,0-21-16,-21 21 0,21 1 0,0-22 15,0 21-15,0 1 0,0-22 16,-21 21-16,21-21 0,0 22 0,0-22 16,0 0-16,0 0 0,0 0 0,0 0 15,0 1-15,21-44 47,0 22-47,0-21 0,0 0 16,1-21-16</inkml:trace>
  <inkml:trace contextRef="#ctx0" brushRef="#br0" timeOffset="164632.13">12996 16362 0,'0'0'0,"0"-21"0,0 42 31,0 0-15,0 0-16,0 0 0,0 22 16,0-22-16,0 0 0,0 0 15,-21 0-15,21 22 0,0-22 0,0 0 16,0 0-16,0 0 0,0 1 16,21-1-16,0-21 15,1 21-15,-1-21 0,0 0 0,21 0 16,-21 0-16,1-21 0,-1 21 15,0-21-15,0-1 0,21 1 0,-20 21 16,-22-21-16,21 0 0,-21 0 0,0 0 16,0-22-16,0 22 0,0 0 15,0 0-15,-21 0 0,-1-22 0,1 22 16,-21 0-16,21 0 0,-22 21 0,22-21 16,-21 21-16,21 0 0,0 0 15,-1 0-15,1 0 0,0 21 0,0-21 16,21 21-16,0 0 0,0 0 15,0 0-15,0 1 0,0-1 16,21 0-16,0 0 0,0-21 16,1 0-16,20 21 0</inkml:trace>
  <inkml:trace contextRef="#ctx0" brushRef="#br0" timeOffset="165235.35">14901 16277 0,'0'0'16,"0"-21"-16,-21 0 0,0 0 0,21 0 15,0-1-15,0 1 0,0 0 0,0 0 16,0 0-16,21 21 31,0 21-31,0 0 0,1 0 16,20 22-16,-21-22 0,21 21 15,-20 0-15,-1 1 0,21-22 0,-21 21 16,0 1-16,-21-1 0,0-21 16,22 21-16,-22-20 0,0 20 0,0-21 15,0 0-15,0 0 0,0 1 0,0-1 16,0-42 15,0-1-31,0 1 0,0 0 16,0 0-16,0 0 0,0-22 15,0 22-15,0-21 0,0 0 16,21-1-16,0 1 0,-21 0 0,21-22 16,0 22-16,0-22 0,-21 22 15,22 0-15,-1-1 0,0 1 0,0 21 16,0 0-16,0-1 0,-21 1 0,22 21 16,-1 0-16,-21 21 15,21-21-15,-21 22 0,21-1 16,-21 0-16,21 21 0,-21-21 15,0 1-15,0 20 0,21-21 0,-21 21 16</inkml:trace>
  <inkml:trace contextRef="#ctx0" brushRef="#br0" timeOffset="166231.04">15833 16552 0,'0'0'0,"21"0"0,0 0 16,0 0-16,0 0 0,0 0 15,-21-21 1,22 0-16,-1 0 0,0 0 16,-21 0-16,0-1 0,0 1 0,0-21 15,0 21-15,0 0 0,0-1 16,0-20-16,-21 21 0,0 0 0,-1 0 16,1 21-16,0-22 0,0 22 15,0 0-15,-22 0 0,22 0 0,0 22 16,0-1-16,0 0 0,-22 0 15,22 0-15,0 22 0,0-22 0,0 21 16,21 0-16,0-20 0,0 20 16,0 0-16,0-21 0,0 22 0,0-22 15,0 0-15,0 0 0,0 0 0,21 1 16,0-22-16,0 0 0,0 0 16,1 0-16,-1 0 0,0 0 0,0 0 15,0 0-15,0-22 0,1 1 16,-1 21-16,0-21 0,0-21 15,-21 21-15,21-1 0,0 1 0,1-21 16,-22 0-16,0 20 0,0-20 16,0 0-16,0 21 0,0-1 0,0-20 15,0 21-15,0 0 0,0 42 32,0 0-32,0 0 0,0 0 15,0 22-15,0-22 0,0 0 0,0 21 16,0-20-16,0-1 0,0 0 15,0 21-15,0-21 0,21 1 0,0-1 16,0 0-16,0 0 0,0 0 16,1-21-16,-1 0 15,0 0-15,0 0 0,0 0 0,0 0 16,1 0-16,20 0 0,-21-21 0,0 21 16,22-21-16,-22 0 0,0 0 15,0-1-15,21-20 0,-20 21 0,-22-21 16,21 20-16,0-20 0,-21 0 0,21-1 15,-21 1-15,0 0 0,0-1 16,0 22-16,0-21 0,0 21 0,0 0 16,0 63-1,-21-21 1,21 0-16,-21 22 0,0-22 16,21 21-16,-22 0 0,22 1 0,0-22 15,0 21-15,0 1 0,0-22 0,0 0 16,0 21-16,0-21 0,22 1 15,-1-1-15,0-21 0,0 21 0,0 0 16,22-21-16,-22 0 0,0 0 16,0 0-16,21 0 0,-20 0 0,-1 0 15,0 0-15,0-21 0,0 21 0,0-21 16,1 0-16,-1 21 0,0-22 16,0 1-16,-21 0 0,21 0 0,-21 0 15,21 0-15,-21-1 0,0 1 0,0 0 16,0 42 15,0 0-31,0 1 0,0-1 16,0 0-16,-21 0 15,21 0-15,0 0 0,0 1 16,0-1-16,21-42 47,-21-1-47,0 1 15,0 0-15,0 0 0</inkml:trace>
  <inkml:trace contextRef="#ctx0" brushRef="#br0" timeOffset="166430.94">16912 16129 0,'0'0'0,"-21"0"15,0 0 1,0 0-16,21 21 15,-22 0-15,22 1 16,0-1 0,22-21 15,-1 0-15,0 0-16</inkml:trace>
  <inkml:trace contextRef="#ctx0" brushRef="#br0" timeOffset="167984.05">17589 16425 0,'0'0'0,"0"-21"0,0 0 16,0 0-16,0 0 0,-21 0 15,0-1-15,0 1 0,0 0 16,0 21-16,-1-21 0,1 0 16,0 21-16,0 0 0,-21 0 0,20 0 15,1 0-15,0 0 0,-21 0 0,21 21 16,-1-21-16,1 21 0,0 21 16,0-20-16,0-1 0,0 21 0,21-21 15,0 22-15,-22-22 0,22 21 0,0-21 16,0 0-16,0 22 0,0-22 15,0 0-15,0 0 0,22 0 0,-1 1 16,0-22-16,0 21 0,0-21 0,0 0 16,1 0-16,20 0 0,-21 0 15,0 0-15,22 0 0,-22-21 16,21-1-16,-21 1 0,0 0 0,1 0 16,20 0-16,-21-22 0,0 22 15,0-21-15,-21 0 0,22-1 0,-1 1 16,-21 0-16,21-22 0,-21 22 0,0-22 15,0 22-15,0-22 0,0 22 16,0 0-16,0 21 0,0-1 0,0 1 16,0 0-16,0 42 15,0 22 1,0-22-16,-21 0 0,21 21 0,0 1 16,0-1-16,0 0 0,0 1 15,0-1-15,0 0 0,0 1 16,0-1-16,21 0 0,-21-21 0,21 22 15,0-22-15,0 21 0,1-21 0,-1 1 16,0-1-16,21-21 0,-21 21 16,22 0-16,-1-21 0,-21 0 0,22 0 15,-1 0-15,0 0 0,-21 0 0,22 0 16,-1-21-16,-21 0 0,22 21 16,-22-21-16,0-22 0,0 22 0,0 0 15,0 0-15,-21-22 0,0 22 0,0-21 16,0 21-16,0 0 0,0-1 15,0 1-15,0 0 0,-21 21 16,0 0-16,0 0 0,-21 0 0,20 0 16,1 0-16,0 0 0,0 21 0,0-21 15,21 21-15,-21 1 0,-1 20 16,22-21-16,-21 0 0,21 0 0,0 1 16,0-1-16,0 0 0,0 0 0,0 0 15,0 0-15,0 1 0,0-1 16,0 0-16,21-21 0,1 0 15,-1 0-15,0 0 0,0 0 16,0 0-16,0 0 16,1-21-16,-1 21 0,0-21 0,-21-1 15,21 1-15,0 0 0,-21 0 16,0 0-16,21 0 0,-21-22 16,22 22-16,-22 0 0,0 0 15,0 0-15,0 42 31,0 0-31,-22-21 0,22 21 0,0 0 16,0 0-16,0 1 0,0-1 0,0 0 16,0 0-16,0 0 0,0 0 15,0 1-15,0-1 0,0 0 0,22-21 16,-22 21-16,21-21 0,0 0 0,0 21 16,0-21-16,22 0 15,-22 0-15,0 0 0,21 0 16,-21 0-16,1-21 0,20 21 0,-21-21 15,0 0-15,22 0 0,-22-1 0,0-20 16,0 21-16,21-21 0,-20-1 16,-1 1-16,-21 0 0,21-1 0,0 1 15,-21 0-15,21-1 0,0 1 16,-21 0-16,0 20 0,22-20 0,-22 21 16,0 0-16,0 42 31,-22-21-31,1 42 0,21-21 15,0 1-15,-21-1 0,0 21 0,21 0 16,-21-20-16,21 20 0,0-21 16,0 21-16,0 1 0,0-22 0,0 0 15,0 21-15,0-20 0,0-1 0,0 21 16,0-21-16,0 0 0,0 1 16,21-22-16,0 21 0,-21 0 0,21-21 15,0 0-15,1 0 0,20 0 16,-21 0-16,0 0 0,22 0 15,-1 0-15,-21-21 0,21 21 0,-20-21 16,20-1-16,-21 1 0,0 0 16,22 0-16,-22-21 0,0 20 0,-21 1 15,21-21-15,-21 21 0,0 0 16,0-1-16,0 1 0,0 0 0,-21 21 16,0 0-16,0 0 15,-1 0-15,1 0 0,0 21 16,21 0-16,-21 1 0,21 20 0,-21-21 15,0 0-15,21 0 0,0 1 0,0-1 16,0 21-16,0-21 0,0 0 16,0 1-16,0-1 0,0 0 15,21-21-15,0 0 0,0 0 0,0 0 16,0 0-16,1 0 16,-1 0-16,0 0 0,0 0 15,0-21-15,0 21 0,1-21 16,-1-1-16,0 1 0,0 0 15,0 0-15,-21 0 0,0 0 16</inkml:trace>
  <inkml:trace contextRef="#ctx0" brushRef="#br0" timeOffset="168262.88">18838 16044 0,'-21'0'0,"42"0"0,-63 0 0,21 0 0,21 22 16,0-1-1,0 0 1,21-21 0,0 0-16,0 0 0,0 0 0,1 0 15,-1 0-15,0 0 0,0 0 0,0 0 16,22 0-16,-22 0 0,0 0 15,0 0-15,0-21 0,22 21 0,-22 0 16,0-21-16,0-1 0,0 1 16,-21 0-1</inkml:trace>
  <inkml:trace contextRef="#ctx0" brushRef="#br0" timeOffset="168732.62">21950 15875 0,'0'0'0,"0"-21"0,-21 0 0,-1 0 16,1 21-16,0-22 0,21 1 0,0 0 16,-21 21-16,0-21 15,21 42 1,0 0-16,-21 0 0,21 22 0,0-1 15,0 0-15,-22 22 0,22-22 16,0 22-16,0-22 0,0 22 16,0-22-16,0 0 0,0 1 0,0-1 15,-21 0-15,21-21 0,0 22 16,0-22-16,0 0 0,0 0 0,0 0 16,0 1-16,-21-22 31,21-22-16,-21 1-15,0 21 0,21-21 16</inkml:trace>
  <inkml:trace contextRef="#ctx0" brushRef="#br0" timeOffset="169508.34">21442 16298 0,'-21'0'0,"42"0"0,-64 0 0,65 0 31,-1 0-31,21 0 16,-21 0-16,22 0 0,-1 0 15,0 0-15,1 0 0,20 0 0,-21 0 16,22 0-16,-1-21 0,1 0 0,-1 0 16,-20 0-16,20 0 0,-20-1 15,20 1-15,-21 0 0,-20-21 16,20 21-16,-21-22 0,0 22 0,-21-21 16,0 21-16,0-1 0,0-20 0,0 21 15,0 0-15,-21 0 16,0 21-16,0 0 15,0 0-15,-1 21 0,22 0 16,0 0-16,-21 21 0,21 1 0,-21-1 16,21 0-16,-21 1 0,21-1 15,0 0-15,0-20 0,0 20 0,-21 0 16,21-21-16,0 22 0,0-22 0,0 0 16,0 0-16,0 0 0,-21 1 15,21-1-15,0 0 16,21-21-1,0-21 1,-21 0-16,21-1 0,0 1 16,0 0-16,1 0 0,-1 0 0,0-22 15,0 22-15,0 0 0,0 0 16,1 0-16,20 0 0,-42-1 0,21 22 16,0 0-16,0 0 0,-21 22 15,0-1 1,0 0-16,0 0 0,0 0 0,0 0 15,0 1-15,0-1 0,0 0 16,0 0-16,22 0 0,-22 0 16,21-21-16,-21 22 0,21-22 0,0 0 15,0 21-15,0-21 0,1 0 0,20 0 16,-21 0-16,0 0 0,22 0 16,-22-21-16,21 21 0,-21-22 0,22 1 15,-22 0-15,21 0 0,-21 0 16,0 0-16,1-1 0,-1-20 0,0 21 15,-21-21-15,0 20 0,0-20 0,0 21 16,0-21-16,0 20 0,0 1 16,-21 21-16,0 0 15,-1 21-15,1-21 0,21 43 0,-21-22 16,21 0-16,-21 21 0,21-20 16,0 20-16,0-21 0,0 0 0,0 0 15,21 1-15,0-1 0,0 0 16,-21 0-16,22-21 0,-1 0 15,0 21-15,0-21 0,0 0 0,0 0 16,1 0-16,20 0 0,-21 0 0,0-21 16,22 0-16,-22 21 0</inkml:trace>
  <inkml:trace contextRef="#ctx0" brushRef="#br0" timeOffset="170939.72">25061 15727 0,'0'0'0,"0"-21"0,0 0 15,0-106 1,0 105 0,0 44 15,0 20-31,0-21 0,-21 21 15,21 1-15,0-1 0,0 0 0,0 1 16,0 20-16,0-20 0,0-1 0,-21 21 16,21-20-16,-21-1 0,21-21 15,0 22-15,0-22 0,0 0 0,-21 0 16,21 0-16,0 0 0,-22-21 16,22-21 15,0 0-31,0 0 0,0 0 15,22-22-15,-1 22 0,-21-21 16,21 0-16,0-1 0,0 1 0,0 21 16,1-22-16,-1 1 0,0 21 0,0 0 15,0 0-15,0 21 0,1 0 16,-1 0-16,-21 21 16,0 0-16,21 0 0,-21 21 0,0 1 15,0-22-15,0 21 0,0 1 16,0-22-16,0 21 0,0-21 15,0 22-15,0-22 0,0 0 0,21 0 16,0 0-16,0-21 0,1 21 16,-1-21-16,0 0 0,0 0 0,0 0 15,22 0-15,-22 0 0,0-21 16,21 21-16,-21-21 0,1 0 0,-1 0 16,0-22-16,0 22 0,0-21 0,0 21 15,-21-22-15,0 1 0,22-21 16,-22 20-16,21 1 0,-21 0 15,0-1-15,0 1 0,0 21 0,21-22 0,-21 22 16,0 0-16,21 0 0,-21 42 31,0 0-15,-21 22-16,21-22 16,-21 21-16,21-21 0,0 22 0,-21-1 15,21 0-15,-22-21 0,22 22 0,0-1 16,0-21-16,0 22 0,0-22 15,0 0-15,0 21 0,22-21 16,-1 1-16,0-22 0,0 0 16,21 0-16,-20 0 0,-1 0 15,0 0-15,21 0 0,-21-22 0,22 1 16,-22 0-16,21 0 0,-21-21 16,1 20-16,-1-20 0,0 0 15,0-1-15,0 1 0,0 0 0,-21-1 16,0 1-16,22 21 0,-1-21 0,-21-1 15,0 22-15,21 0 0,-21 0 16,-21 21 0,0 21-16,-1 21 15,22-21-15,-21 1 0,0 20 16,21-21-16,0 21 0,-21 1 0,21-1 16,0-21-16,0 22 0,0-1 0,0-21 15,0 21-15,0-20 0,21-1 16,-21 0-16,21 0 0,0 0 15,1-21-15,-1 21 0,0-21 16,0 0-16,0 0 0,0 0 16,22 0-16,-22-21 0,0 21 0,0-21 15,0 0-15,1 0 0,-22 0 0,21-1 16,0-20-16,0 21 0,-21 0 16,0-22-16,21 22 0,-21 0 0,0 0 15,21 21-15,-21-21 0,0 42 31,0 0-31,-21 0 0,0 0 0,0 22 16,21-22-16,-21 21 0,0 1 0,21-1 16,0 0-16,-22 1 15,1-22-15,21 21 0,0 0 0,0 1 16,0-1-16,-21-21 0,21 22 0,0-22 16,-21 21-16,21-21 0,0 22 15,0-22-15,-21 21 0,21-21 0,0 22 16,0-22-16,0 0 0,0 0 15,0 0-15,0 0 0,0 1 0,0-44 47,0 1-47,21 0 0,-21 0 0,21 0 16,-21 0-16,21-22 0,-21 22 0,0-21 16,21-1-16,-21 1 15,22 0-15</inkml:trace>
  <inkml:trace contextRef="#ctx0" brushRef="#br0" timeOffset="171211.76">26564 16087 0,'21'-85'16,"-21"43"-16,-21 253 0,21-295 0,42-64 0,-42 126 0,0-20 16,0 21-16,22 21 0,-1-21 0,0 0 15,0-1-15,0 22 16,-21-21-16,21 21 0,1-21 0,-1 21 16,0 0-16,0 0 0,0 0 0,0 0 15,1 0-15,-1 21 0,-21 0 16,0 1-16,0 20 0,0-21 0,0 21 15,0-20-15,-21 20 0,-1 0 16,1-21-16,0 22 0,0-22 16,-21 0-16,20 0 0,-20 0 0,21 1 15,0-22-15,-22 21 0,22-21 0,0 0 16,0 0-16,0 0 16,21-21-1,0-1-15,0 1 0,-21 0 0,21 0 16,0 0-16,0-22 0</inkml:trace>
  <inkml:trace contextRef="#ctx0" brushRef="#br0" timeOffset="171500.09">25844 15621 0,'0'0'0,"-42"0"0,21 0 0,0 0 16,0 21-16,42-21 15,0 0 1,0 0-16,21 0 0,-20 0 16,20 0-16,0 0 0,22 0 0,-22 0 15,0-21-15,1 21 0,20 0 0,-20 0 16,-1-21-16,0 21 16,1-21-16,-1 21 0,0 0 0,-21 0 15,1 0-15,20 0 0,-21 0 0,0 0 16,0 0-16,-21-21 31,22 21-15</inkml:trace>
  <inkml:trace contextRef="#ctx0" brushRef="#br0" timeOffset="173827.69">28342 15706 0,'0'0'0,"-21"0"32,0 0 15,21-21-1,0-1-30,0 1-16,21 0 16,0 21-16,-21-21 0,21 0 15,0 21-15,1-21 16,-1 21-16,0 0 0,0 0 16,0 0-16,0 0 0,1 0 15,-1 0-15,-21 21 16,21-21-16,-21 21 0,21 0 15,-21 0-15,0 0 0,0 1 16,0-1-16,0 0 0,0 0 0,0 0 16,0 0-16,0 22 0,-21-22 0,0 0 15,21 0-15,0 0 0,-21-21 16,-1 22-16,1-1 0,21 0 16,-21-21-16,0 0 15,0 0-15,21-21 31,0 0-31,0-1 16,0 1-16,0 0 0,0 0 16,21 0-16,0 0 0,0-22 15,-21 22-15,21 0 0,1-21 16,-1 20-16,0 1 0,21 0 0,-21 0 16,1 0-16,-1 0 0,-21-1 15,21 22-15,-21-21 0,0 42 31,0 1-15,0-1-16,0 0 0,0 0 0,0 0 16,0 0-16,0 1 0,0-1 0,0 21 15,0-21-15,0 0 0,0 1 16,21-1-16,0 0 0,0-21 16,1 21-16,-1-21 0,0 0 15,21 0-15,-21 0 0,22 0 16,-1 0-16,-21 0 0,22 0 0,-1 0 15,-21-21-15,21 21 0,1-21 16,-1 0-16,-21-1 0,22 1 0,-22 0 16,0 0-16,0 0 0,0-22 0,0 22 15,-21 0-15,0-21 0,0 21 16,0-1-16,0 1 0,0 0 0,0 0 16,-21 21-16,0 0 15,0 21-15,0 0 0,0 0 16,21 1-16,0-1 0,-22 21 0,22-21 15,0 0-15,0 22 16,0-22-16,0 0 0,0 0 0,0 0 16,22 22-16,-1-22 0,0 0 15,0 0-15,0-21 0,0 0 16,1 0-16,-1 0 0,0 0 0,0 0 16,0 0-16,-21-21 0,21 21 15,1-21-15,-1 0 0,-21 0 0,21-1 16,0 1-16,0 0 0,-21 0 0,21 0 15,1 0-15,-22-22 0,21 22 16,-21 0-16,21 0 0,0 0 0,-21-1 16,21 1-16,0 21 15,1 21 17,-22 1-17,0-1-15,21-21 0,-21 21 16,0-42 31,0 0-32,0-1 1,-21 22 0,-1-21-1,1 21 16,0 21-15,21 1-16,0-1 16,0 0-16,-21 0 15,21 0-15,0 0 16,0 1-16,0-1 16,-21 0-16,21 0 15,0 0-15,0 0 16,0 1-1,0-1 1,0 0-16,0 0 16,0 0-16,0 0 0,0 1 15,21-22 1,0 0-16,0 21 0,0-21 0,1 0 16,-1 0-16,0 0 0,21 0 15,-21 0-15,22 0 0,-1 0 0,-21-21 16,22-1-16,-1 22 0,-21-21 0,21 0 15,-20 0-15,20 0 0,-21 0 16,0-1-16,0 1 0,1 0 0,-1 0 16,-21 0-16,0 0 0,0-1 15,0 1-15,0 0 0,0 0 16,0 0-16,-21 21 31,-1 21-31,1 0 16,21 0-16,-21 0 0,0 1 15,0-1-15,21 0 16,0 0-16,0 0 0,0 0 16,0 1-16,0-1 0,0 0 15,0 0-15,21-21 0,-21 21 16,21-21-16,0 0 0,0 0 16,1 0-16,-1 0 15,0 0-15,21 0 0,-21 0 0,22 0 16,-22 0-16,21-21 0,1 0 15,-22 21-15,21-21 0,-21 0 0,0-1 16,1 1-16,-1 0 0,0 0 16,0 0-16,-21 0 0,0-1 0,21 22 15,-21-21-15,0 0 0,21 21 16,-21-21-16,0 42 47,0 0 0,-21-21 15,0 0 48,0 0-79</inkml:trace>
  <inkml:trace contextRef="#ctx0" brushRef="#br0" timeOffset="176975.62">29718 15663 0,'0'-21'47,"21"21"-47,0 0 0,0-21 16,1 0-16,-1 21 0,0 0 15,21 0-15,-21-21 0,1 21 0,20 0 16,-21 0-16,0 0 0,0 0 0,1 0 16,-1 0-16,-21 21 31,0-42 47,0 0-62,-21-1-16,-1 1 15,1 21-15,0 0 0,0 0 16,0 0-16,0 0 0,-1 0 15,1 0-15,0 0 0,0 21 0,0-21 16,-22 22-16,22-1 0,0 21 16,-21-21-16,21 0 0,-1 22 0,1-22 15,-21 21-15,42-21 0,-21 22 16,21-22-16,0 0 0,0 21 16,0-20-16,0-1 0,0 0 0,21-21 15,0 21-15,0-21 0,0 0 0,1 0 16,-1 0-16,0 0 0,0 0 15,0 0-15,22-21 0,-22 0 0,0 21 16,0-21-16,0-1 0,0 1 0,1 0 16,-22 0-16,21-21 0,0 20 15,-21 1-15,0 0 0,21-21 0,-21 21 16,21-1-16,-21 1 0,0 0 16,21 0-16,-21 42 31,0 0-31,-21 0 15,0 1-15,0-1 0,21 21 0,-21 0 16,0 1-16,21-1 0,-22 0 0,1 1 16,21 20-16,-21-20 0,0 20 15,21-21-15,-21 1 0,21-1 0,0 22 16,0-22-16,-21-21 0,21 21 16,0 1-16,0-22 0,0 0 0,0 21 15,0-20-15,0-1 0,0 0 16,21-21-1,0 0-15,0 0 0,0 0 16,-21-21-16,21 0 0,1 21 16,-1-22-16,0-20 0,0 21 15,0 0-15,22-22 0,-22 1 0,0 0 16,0-22-16,21 22 0,-20-22 0,-1 1 16,0-1-16,21 22 0,-21-21 15,-21-1-15,22 22 0,-1-1 0,-21-20 16,21 42-16,-21-22 0,0 1 15,0 21-15,21 0 0,-21 0 0,0-1 16,0 44 0,0-1-1,0 0-15,-21 0 16,21 0-16,0 0 0,0 1 16,0-1-16,0 0 0,0 21 0,0-21 15,0 1-15,0-1 0,0 0 16,0 0-16,21 0 0,0 0 0,0-21 15,1 0-15,-1 22 0,0-22 0,0 0 16,0 0-16,0 0 0,1-22 16,-1 1-16,0 21 0,0-21 0,0 0 15,0 0-15,1 0 0,-1-22 16,0 22-16,-21-21 0,21 21 16,0-22-16,0 22 0,-21-21 0,22 21 0,-22-22 15,21 22-15,-21 0 16,0 0-16,0 42 31,0 0-31,0 0 0,0 0 0,0 1 16,-21-1-16,21 0 0,0 0 0,0 0 15,0 0-15,0 1 0,0-1 16,0 0-16,0 0 0,21 0 0,0 0 16,0-21-1,0 0-15,0 0 0,1 0 0,-1 0 16,0 0-16,0 0 0,0 0 15,0-21-15,1 0 16,-1 21-16,0-21 0,0 0 0,-21 0 16,0-1-16,21 1 0,-21-21 15,0 21-15,0 0 0,0-1 16,-21 22 0,0 22-1,0-22-15,0 21 0,21 0 0,0 0 16,-22 0-16,22 0 0,0 1 15,-21-1-15,21 0 0,0 0 16,0 0-16,0 0 0,0 1 16,21-1-16,1-21 0,-1 0 15,-21 21-15,21-21 0,0 0 0,0 0 16,0 0-16,1 0 16,20 0-16,-21 0 0,21-21 0,-20 0 15,20 21-15,0-22 0,-21 1 16,1 0-16,20 0 0,-21 0 0,0 0 15,0-1-15,-21 1 0,0 0 16,0 0-16,-21 21 31,0 0-31,21 21 0,-21 0 16,21 0-16,0 1 0,0-1 0,0 0 16,0 0-16,0 0 15,0 0-15,0 1 0,0-1 0,0 0 16,0 0-16,0 0 0,0 0 15,0 1-15,21-22 0,0 21 16,-21-42 15,0-1-15,0 1-16,0 0 0,0 0 16,0 42 46,21-21-62,1 21 0,-1-21 16,0 0-16,0 0 15,0 0-15,0 0 0,1 0 16,-1 0-16,0-21 0,0 21 16,0-21-16,0 0 0,1 0 0,-1 21 15,0-43-15,0 22 0,0 0 16,-21 0-16,0-22 0,21 1 0,-21 21 15,22-21-15,-22-1 0,0 1 16,0 21-16,21-22 0,0 1 0,-21 21 16,21-21-16,-21 20 0,21 1 0,-21 42 31,0 1-15,0-1-16,-21 21 0,0-21 15,0 22-15,0-1 0,21 0 0,-22 1 16,1-1-16,21-21 0,0 21 15,-21 1-15,0-22 0,21 0 0,-21 21 16,21-20-16,0-1 0,0 0 16,0 0-16,21-21 31,0 0-31,0 0 16,0-21-16,1 21 15,-1-21-15,-21 0 0,21-1 16,0 1-16,0 0 0,-21 0 0,0 0 15,21 0-15</inkml:trace>
  <inkml:trace contextRef="#ctx0" brushRef="#br0" timeOffset="177215.48">31898 15494 0,'0'0'0,"-42"21"31,42 0-15,0 1-1,21-22-15,0 0 16,0 0-16,0 0 16,1 0-16,-1 0 0,0 0 15,0 0-15,0-22 16,0 22-16,1-21 16,-1 21-16,0 0 15,0 0-15,0 0 0,-21-21 16,21 21-16,1 0 0</inkml:trace>
  <inkml:trace contextRef="#ctx0" brushRef="#br0" timeOffset="178619.24">32766 15769 0,'0'0'16,"0"-21"-16,21 21 0,-21-21 15,0 0-15,21 21 0,-21-21 0,0-1 16,0 1-16,0 0 0,0 0 16,0 0-16,0 0 15,0-1-15,-21 22 0,0 0 16,0 0-16,0 0 0,-1 0 15,1 0-15,0 22 0,0-1 16,0 0-16,-22 0 0,22 0 0,0 0 16,0 1-16,0 20 0,21-21 15,0 0-15,-21 0 0,21 1 0,0-1 16,0 0-16,0 0 0,0 0 16,0 0-16,21-21 0,0 0 15,0 0-15,0 0 16,0 0-16,1-21 0,-1 0 15,0 0 1,-21 0-16,21 0 0,-21-1 0,21 1 16,0 21-16,-21-21 0,22 0 15,-22 0-15,0 0 0,21 21 16,-21 21 15,-21-21-31,21 21 0,0 0 16,0 0-16,0 0 15,0 1-15,0-1 0,0 0 16,0 0 0,21-21-1,0 0-15,0-21 16,0 0 0,-21 0-16,21-1 15,1 1-15,-1 0 16,-21 0-16,21 0 0,0 21 15,-42 21 17,0 0-17,21 0-15,-21-21 16,-1 21-16,22 1 16,-21-22-16,42 0 62,1-22-62,-1 1 16,0 21-1,-21-21-15,21 21 0,0 0 16,0 0 0,-21 21-1,0 0-15,0 1 16,0-1-16,0 0 15,0 0-15,22 0 16,-1-21-16,-21 21 0,21 1 16,0-22-16,0 0 0,0 21 15,1-21-15,-1 0 0,0 0 16,0 0-16,0-21 16,-21-1-16,0 1 15,21 0-15,1 0 0,-22 0 16,0 0-16,0-1 0,0 1 15,21 0-15,-21 0 16,-21 21 0,-1 21-1,1 0-15,0 0 16,0 1-16,21-1 0,-21 0 16,21 0-16,0 0 0,0 0 15,0 1-15,21-22 47,0-22-47,-21 1 0,21 0 16,-21 0-16,21 0 0,1 0 15,-22-1-15,0 1 0,0 0 0,21-21 16,0 21-16,-21-22 0,21 1 16,0 21-16,0-22 0,-21 1 15,22 0-15,-1 21 0,0-22 16,-21 22-16,21 21 0,-21 21 31,-21 22-31,0-22 0,0 21 16,-1 0-16,1 1 0,0-1 0,0 0 15,21 1-15,-21-1 0,0-21 16,-1 22-16,22-1 0,0-21 0,-21 21 16,21-20-16,-21-1 0,21 0 15,0 0-15,21-21 31,-21-21-31,21 0 16,-21 0-16</inkml:trace>
  <inkml:trace contextRef="#ctx0" brushRef="#br0" timeOffset="180023.61">27136 17187 0,'0'22'0,"-22"-22"15,44-22 17,-1 1-32,0 0 15,0 0-15,0 0 16,22 0-16,-22-1 0,0-20 0,21 21 16,-21-21-16,1-1 0,20 22 15,-21-21-15,0-1 0,0 1 0,-21 21 16,0 0-16,0 0 0,0-1 0,0 1 15,0 0-15,-21 21 16,0 0-16,0 0 0,21 21 16,-21 0-16,21 1 0,0 20 15,0-21-15,0 0 0,0 0 0,0 22 16,0-22-16,0 0 0,0 0 16,0 0-16,0 1 0,0-1 15,21 0-15,0 0 16,0 0-16,-21 0 15,0 1-15,0-1 16,21-21-16,-21 21 0,22-21 16,-22 21-16,21 0 0,0-21 15,0 0-15,0 0 0,0 0 0,1 0 16,-1 0-16,0 0 0,0-21 16,21 21-16,-20-21 0,20 0 0,0 0 15,1-1-15,-1 1 0,0 0 16,-21-21-16,22 21 0,-1-22 15,-21 22-15,0-21 0,1 21 0,-22-22 16,0 22-16,0-21 0,0 21 16,0-1-16,-22 22 15,1 22 1,0-22-16,21 21 0,-21 21 0,0-21 16,0 0-16,21 22 0,0-22 0,0 0 15,0 21-15,0-20 0,0-1 16,0 0-16,21 21 0,0-21 15,21 1-15,-21-22 0,1 0 16,20 21-16,0-21 0,-21 0 0,22 0 16,-22 0-16,21 0 0,1-21 15,-22 21-15,21-22 0,0 1 16,-20 0-16,-1 0 0,0 0 0,21 0 16,-42-1-16,21-20 0,1 21 15,-22 0-15,21-22 0,-21 22 0,0 0 16,-21 21-1,-1 21 1,22 0-16,-21 1 0,21-1 16,-21 0-16,21 21 0,0-21 15,-21 1-15,21-1 0,0 0 0,0 0 16,0 0-16,0 0 16,0 1-16,0-1 0,0 0 15,-21 0 1,0-21-1,-1 0-15,22-21 32,0 0-17,22 0-15</inkml:trace>
  <inkml:trace contextRef="#ctx0" brushRef="#br0" timeOffset="180327.86">28871 16785 0,'0'0'0,"21"-42"16,-21 63 15,0 0-31,0 22 0,0-22 16,0 21-16,-21 0 0,21 1 16,-21-1-16,21 0 0,-21 22 0,0-22 15,21 1-15,-21-1 0,-1 0 16,1 22-16,21-22 0,-21 0 0,0 1 15,0-1-15,0 0 0,-1 1 0,22-1 16,-21 0-16,21-20 16,-21 20-16,0-21 0,21 0 0,0 0 15,0 1-15,0-1 0,0 0 16,0-42 15,0 0-31,21-1 0,0 1 16</inkml:trace>
  <inkml:trace contextRef="#ctx0" brushRef="#br0" timeOffset="180663.45">28914 17209 0,'0'0'15,"0"-43"-15,21 1 0,-21 0 0,0-1 16,0 22-16,0 0 0,0 0 0,21 0 16,-21-1-16,21 22 15,-21-21-15,21 21 0,0 0 0,-21-21 16,22 0-16,20 21 0,-21 0 0,0-21 15,0 21-15,22 0 0,-22 0 16,0 0-16,0 0 0,0 0 0,1 0 16,-22 21-16,0 0 0,0 0 15,0 0-15,0 22 0,0-22 0,-22 0 16,1 0-16,-21 0 0,21 1 16,-22-1-16,22 0 0,-21 0 0,21-21 15,-22 21-15,22-21 0,0 0 0,0 0 16,0 0-16,0 0 0,42 0 47,0-21-47,0 21 15,21-21-15,-20 21 0,-1-21 0,21 21 16,0 0-16</inkml:trace>
  <inkml:trace contextRef="#ctx0" brushRef="#br0" timeOffset="182014.96">29612 16955 0,'0'0'0,"21"0"0,22-22 16,-65 44 15,1-22-15,0 21-16,0 0 0,0 0 0,0 0 16,21 0-16,-22 1 0,22-1 15,-21 0-15,21 0 0,0 0 0,0 0 16,0 1-16,21-22 15,1 0-15,-1 0 16,0 0-16,0 0 16,0 0-16,-21-22 15,21 1-15,-21 0 0,0 0 16,0 0-16,0 0 0,0-1 16,0 1-16,0 0 0,0 0 15,0 0-15,0 0 0,0-1 0,0 1 16,0 0-16,22 0 0,-1 0 15,0 21-15,-21-21 0,21 21 0,0 0 16,0-22-16,1 22 0,-1 0 16,0 0-16,0 0 0,0 22 15,0-22-15,-21 21 0,0 0 16,0 0-16,0 21 0,0-20 0,0-1 16,0 21-16,0-21 0,0 0 0,0 1 15,0-1-15,0 0 0,-21 0 16,21 0-16,-21-21 0,21 21 15,-21-21-15,21-21 47,0 0-31,0 0-16,0 0 0,21 0 16,-21-1-16,21 1 0,0 0 15,1 0-15,-1 0 0,0-22 0,21 22 16,-21 0-16,1 0 0,20 0 15,0 21-15,-21-21 0,22 21 16,-22 0-16,21 0 0,-21 0 0,1 0 0,-1 0 16,0 21-16,-21 0 15,0 0-15,0 0 0,0 0 16,0 1-16,0-1 0,-21 0 16,0 21-16,21-21 0,-22 1 0,1-1 15,21 0-15,0 0 16,0 0-16,21-21 15,1 0-15,-1 0 16,21 0-16,-21 0 0,0 0 16,22 0-16,-1 0 0,-21-21 0,22 0 15,-22 21-15,0-21 0,0 0 16,0-1-16,0 1 0,1-21 0,-1 21 16,-21 0-16,0-22 15,21 22-15,-21 0 0,0 0 16,0 42-1,0 0 1,0 0-16,0 0 0,-21 22 16,21-22-16,0 0 0,0 0 0,0 0 15,-21 1-15,21-1 0,0 0 0,-22 0 16,22 0-16,0 0 16,0-42 46,-21 0-62,0 0 16,0 21 15,21 21-15,0 0-16,0 0 15,21 1 1,0-22-16,0 21 0,1-21 15,-1 0-15,0 0 0,0 0 16,0 0-16,0 0 0,22 0 0,-1 0 16,0 0-16,-20 0 0,20 0 15,0 0-15,-21-21 0,22-1 16,-22 1-16,0 21 0,21-42 0,-20 21 16,-1 0-16,0-1 0,0 1 15,0 0-15,-21-21 0,0 21 0,0-1 16,0 1-16,-21 0 15,0 21-15,0 0 16,0 0-16,-1 21 0,22 0 16,-21 1-16,21-1 0,-21 0 0,21 0 15,0 0-15,0 22 0,0-22 16,0 0-16,0 0 0,0 0 16,0 0-16,0 1 0,0-1 15,21-21 1,0 0-1,1 0-15,-1 0 0,0-21 16,0-1-16,0 22 0,0-21 16,-21 0-16,22 21 0,-22-21 15</inkml:trace>
  <inkml:trace contextRef="#ctx0" brushRef="#br0" timeOffset="182247.08">31665 17293 0,'21'0'47,"1"0"-16,-22-21-15,0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2:27:03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1228 0,'0'0'0,"0"-21"16,0-1-16,0 1 15,0 0-15,0 0 0,0 0 16,0 0-16,0-1 16,0 1-16,0 0 0,0 0 15,0 0-15,0 0 16,0 42 15,0 0-31,0 21 16,0-21-16,0 22 0,22-1 15,-22 0-15,0 1 0,0-1 0,0 0 16,0 22-16,0-22 0,0 22 16,0-22-16,0 22 0,0-1 0,0 1 15,0-1-15,0 1 16,0-1-16,0-21 0,0 22 0,0-22 15,0 22-15,0-22 0,0-21 0,0 22 16,0-1-16,0-21 0,0 0 16,0 0-16,0 1 0,0-1 0,0-42 47,0-1-47,0 1 0,0 0 15</inkml:trace>
  <inkml:trace contextRef="#ctx0" brushRef="#br0" timeOffset="499.35">3662 1270 0,'0'0'0,"-43"-42"31,43 21-31,0-1 16,0 1-16,0 0 0,0 0 0,0 0 16,64-64-1,-43 43-15,21 21 0,-20-1 16,20 1-16,0 0 0,22 0 0,-22 0 15,22 0-15,-1 21 0,1 0 16,-1 0-16,1 0 0,-1 21 0,22 21 16,-22-21-16,1 22 0,-22-1 15,0 0-15,1 1 0,-22-1 0,0 0 16,-21 22-16,0-22 0,-21 0 16,0 1-16,-22-1 0,22 0 0,-42 1 15,20-1-15,-20 0 0,21 1 16,-1-1-16,-20 0 0,20-20 15,1-1-15,0 21 0,21-21 0,-22 0 16,22-21-16,0 22 0,0-1 16,0-21-16,-1 0 0,22 21 0,-21-21 15,42-21 17,1 21-32,-22-21 15</inkml:trace>
  <inkml:trace contextRef="#ctx0" brushRef="#br0" timeOffset="1049.83">4847 1651 0,'0'-42'31,"-21"42"-15,0 0-16,0 0 0,-1 21 16,22 0-16,-21 21 0,0-20 15,0 20-15,21 0 0,-21-21 16,0 22-16,21-1 0,-22 0 0,1 1 15,21-22-15,-21 21 0,21 1 16,0-22-16,0 0 0,0 21 0,0-21 16,0 1-16,0-1 15,21-21-15,0 21 0,1-21 16,-1 0-16,0 0 0,0 0 16,0 0-16,0-21 0,1 0 15,20 21-15,-21-22 0,0 1 0,0-21 16,1 21-16,-1 0 0,0-22 0,0 22 15,-21-21-15,0-1 0,0 1 16,0 0-16,0 21 0,0-22 0,0 22 16,-21-21-16,0 21 0,0-1 15,-1 22-15,1-21 0,0 21 0,0 0 16,0 0-16,0 0 0,-1 0 16,1 0-16,0 0 0,0 21 0,21 1 15,0-1-15,0 0 0,0 0 16,0 0-1,0 0-15,0 1 0,21-22 16,0 21-16</inkml:trace>
  <inkml:trace contextRef="#ctx0" brushRef="#br0" timeOffset="1523.56">5440 1736 0,'0'0'0,"-21"0"0,-1 0 16,1 0-16,0 0 0,0 0 15,0 0-15,-22 0 0,22 21 16,0-21-16,21 21 0,-21 0 0,0-21 16,21 21-16,-21-21 0,21 22 15,0-1-15,0 0 0,0 0 16,21 0-1,0-21-15,0 21 0,0-21 0,0 22 16,22-22-16,-22 21 0,0-21 0,0 0 16,22 21-16,-22-21 0,0 21 15,0-21-15,0 21 0,-21 0 16,21-21-16,-21 22 0,0-1 16,0 0-16,-21 0 15,0-21-15,0 21 0,0 0 0,0-21 16,-22 22-16,22-22 0,-21 0 15,21 21-15,-22-21 0,22 0 0,0 0 16,-21 0-16,20 0 0,1 0 0,0 0 16,0-21-16,0-1 15,21 1-15,-21 21 16,21-21-16,0 0 0,0 0 16,0 0-16,0-1 15,0 1-15,21 0 16,0 0-16,0 0 15</inkml:trace>
  <inkml:trace contextRef="#ctx0" brushRef="#br0" timeOffset="1926.33">5863 1122 0,'0'0'0,"0"-21"16,0-22-1,-21 43 1,21 22 0,0-1-16,0 0 0,0 0 15,0 21-15,-21 1 0,21-1 0,0 0 16,0 1-16,0-1 0,-21 22 0,-1-22 15,22 21-15,-21 1 0,0-22 16,21 22-16,0-1 0,0-20 0,-21-1 16,21 21-16,0-41 0,0 20 15,0 0-15,0-21 0,0 22 0,0-22 16,0 0-16,0 0 0,0 0 16,21-21-16,0 0 15,0 0-15,1 0 16,-1 0-16,0-21 15,0 0-15,-21 0 16,21 0-16,0 0 0</inkml:trace>
  <inkml:trace contextRef="#ctx0" brushRef="#br0" timeOffset="2153.19">5609 1757 0,'21'0'32,"0"0"-17,1 0-15,20 0 0,-21 0 0,0 0 16,22 0-16,-22 0 0,0 0 16,0 0-16,0-21 0,0 21 0,1 0 15,-1 0-15,-21-21 0,0-1 16</inkml:trace>
  <inkml:trace contextRef="#ctx0" brushRef="#br0" timeOffset="3179.23">6159 1799 0,'0'0'0,"0"21"47,0 1-47,0-1 0,0 21 16,0-21-16,0 0 0,0 22 16,0-22-16,0 0 0,0 21 0,0-20 15,0-1-15,0 0 0,0 0 16,0 0-16,0 0 0,0 1 15,0-44 17,0 1-17,0 0-15,0-21 16,0 21-16,0-1 0,0 1 16,0-21-16,0 21 0,0-22 0,22 22 15,-22-21-15,21 21 0,0-22 16,0 22-16,0 0 0,0 0 0,22 0 15,-22 21-15,21 0 0,-21 0 16,22 0-16,-22 0 0,21 0 0,-21 0 16,22 21-16,-22 0 0,0 0 0,0 0 15,0 1-15,1-1 0,-22 0 16,0 21-16,0-21 0,0 1 0,0 20 16,0-21-16,0 0 0,0 0 15,0 1-15,0-1 0,0 0 16,-22-21-16,22 21 0,-21-21 15,0 0-15,0 0 32,21-21-32,0 0 0,0 0 15,0-1-15,0 1 0,0 0 16,0 0-16,0-21 0,21 20 0,0-20 16,0 21-16,1-21 0,-1 20 15,0 1-15,21-21 0,-21 21 0,22 21 16,-1-21-16,-21 21 0,22 0 15,-1 0-15,-21 0 0,21 0 0,-20 21 16,20-21-16,-21 21 0,0 21 16,22-21-16,-22 1 0,-21-1 15,21 21-15,-21-21 0,0 22 0,0-22 16,0 0-16,0 0 0,0 0 16,0 0-16,-21 1 0,21-1 0,0 0 15,-21-21-15,-1 21 0,1-21 16,0 0 15,21-21-31</inkml:trace>
  <inkml:trace contextRef="#ctx0" brushRef="#br0" timeOffset="3782.89">7810 1863 0,'0'0'0,"22"-21"0,-22-1 16,0 1-16,0 0 0,0 0 15,-22-21-15,1 20 0,21 1 16,-42 21-16,21-21 0,0 0 15,-1 21-15,-20 0 0,21 0 0,0 0 16,-22 0-16,22 0 0,-21 21 16,21 0-16,0 0 0,-1 1 0,1 20 15,0 0-15,0-21 0,0 22 16,0-1-16,21 0 0,-22-20 0,22 20 16,0 0-16,0-21 0,0 1 15,0-1-15,0 21 0,22-21 16,-1 0-16,21-21 0,-21 22 15,0-22-15,1 0 0,20 0 16,-21 0-16,21 0 0,-20-22 16,20 1-16,-21 21 0,21-21 0,-20 0 15,20 0-15,-21-22 0,0 22 0,0-21 16,1 21-16,-22-22 0,0 22 16,0-21-16,0 21 0,0 0 0,0-22 15,0 22-15,0 0 16,0 0-16,0 42 15,0 0 1,-22 0-16,22 0 0,0 1 16,0 20-16,0-21 0,0 21 15,0-20-15,0-1 0,0 21 16,0-21-16,0 0 0,22 1 0,-22-1 16,0 0-16,0 0 0,21-21 0,0 21 15,0 0-15,0-21 16,0 0-16,1 0 0,-1 0 15,0 0-15,0 0 0</inkml:trace>
  <inkml:trace contextRef="#ctx0" brushRef="#br0" timeOffset="4288.04">8297 1799 0,'0'21'31,"0"1"-31,0-1 0,0 0 16,0 0-16,0 0 0,0 0 15,0 1-15,0-1 0,0 21 0,0-21 16,0 0-16,0 1 0,0-1 0,0 0 16,0 0-16,0 0 0,0 0 15,0 1-15,0-1 16,0-42 15,0-1-15,0 1-16,0 0 0,0 0 15,0-21-15,0 20 0,0 1 16,0-21-16,0 0 0,0 20 0,0-20 16,21 21-16,1 0 0,-1-22 0,0 22 15,0 0-15,0 0 0,22 21 16,-22-21-16,21 21 0,0 0 0,22 0 15,-22 0-15,1 0 0,-1 21 16,0 0-16,1 0 0,-1 0 0,0 22 16,-21-22-16,22 21 0,-43-21 15,0 22-15,0-22 0,0 21 16,0-21-16,0 1 0,-21 20 0,-1-21 16,1 0-16,0 0 0,0 1 0,0-22 15,0 21-15,-1-21 0,22 21 16</inkml:trace>
  <inkml:trace contextRef="#ctx0" brushRef="#br0" timeOffset="6494.56">13674 762 0,'0'0'0,"0"21"78,0 0-78,0 1 0,0-1 15,0 21-15,21-21 16,-21 0-16,0 1 0,0 20 0,0-21 16,0 0-16,0 22 0,0-22 0,0 21 15,0-21-15,0 0 0,0 22 16,0-22-16,0 21 0,0-21 0,0 1 15,0 20-15,0-21 16,0 21-16,0-20 0,0 20 0,0-21 16,0 21-16,0 1 0,0-1 0,0 0 15,21-20-15,-21 20 0,0 0 16,0 1-16,21-1 0,0 0 0,-21 1 16,21-22-16,-21 21 0,0 0 0,22 1 15,-22-22-15,21 21 0,-21 1 16,0-22-16,0 21 0,0 0 0,0-20 15,0 20-15,0 0 0,0 1 16,21-1-16,-21 0 0,0-21 0,0 22 16,0-1-16,0 0 0,0 1 0,0-22 15,0 21-15,0 1 0,0-22 16,0 21-16,0-21 0,0 22 16,0-1-16,0-21 0,0 21 0,-21 1 15,21-1-15,0 0 0,-21 1 0,21-1 16,0 0-16,0 1 0,0 20 15,0-20-15,-22-1 0,22 0 0,0 1 16,-21 20-16,21-21 0,0 1 16,0-1-16,0 22 0,-21-22 0,21 21 15,0-20-15,-21 20 0,21-20 0,0 20 16,0-21-16,0 22 0,0-22 0,0 22 16,0-22-16,0 22 0,0-22 15,0 0-15,0 22 0,0-1 0,0-20 16,0 20-16,0 1 0,0-22 15,-21 21-15,21 1 0,0-22 16,0 22-16,0-1 0,-21-20 0,21 20 16,0 1-16,0-22 0,0 21 0,0-20 15,0 20-15,0 1 0,-22-22 16,22 22-16,0-22 0,0 21 0,0-20 16,0-1-16,-21 22 0,21-22 0,0 0 15,0 1-15,0-1 0,0 21 0,0-20 16,0-1-16,0 22 15,0-1-15,0-21 0,0 22 0,0-22 16,0 22-16,0-22 0,0 22 0,-21-22 16,21 21-16,0-20 0,0 20 15,-21-20-15,21 20 0,0-21 0,0 22 16,0-22-16,0 22 0,0-22 0,0 22 16,0-22-16,0 21 0,0-20 0,0-1 15,0 22-15,0-22 0,0 21 16,0-20-16,0-1 0,0 22 0,0-1 15,0-21-15,0 22 0,0-1 0,0-20 16,0 20-16,0-20 0,0 20 0,0 1 16,0-22-16,0 0 15,0 22-15,0-22 0,0 22 0,0-22 16,0 21-16,0-20 0,0 20 0,0-20 16,0 20-16,0-21 0,0 22 0,0-22 15,21 22-15,-21-22 0,0 0 16,0 22-16,0-22 0,0 22 0,0-22 15,0 22-15,0-1 0,0-21 0,0 22 16,21-22-16,-21 22 0,0-22 0,0 22 16,0-22-16,0 21 0,0-20 15,0 20-15,0-20 0,21 20 0,-21-21 16,0 22-16,22-22 0,-22 22 0,0-22 16,0 22-16,0-1 0,0-21 15,0 22-15,0-22 0,21 1 0,-21 20 16,0-21-16,0 22 0,0-22 15,0 22-15,0-22 0,0 22 0,0-22 16,0 21-16,21-20 0,-21 20 0,0-20 16,0 20-16,21-21 0,-21 1 0,0 20 15,0-20-15,0-1 0,0 21 16,0-20-16,21 20 0,-21-20 0,0 20 16,0-21-16,0 22 0,0-22 0,0 22 15,0-22-15,0 22 0,0-1 16,0-21-16,0 22 0,0-22 15,0 22-15,0-22 0,0 22 0,0-1 16,0-21-16,0 22 0,0-1 0,0-20 16,0 20-16,0 1 0,0-22 15,0 22-15,0-1 0,0-21 0,0 22 16,0-1-16,0 1 0,0-1 0,0-20 16,0 20-16,0 1 0,0-1 15,0 1-15,0-1 0,0-20 0,0 20 16,0 1-16,0-22 0,0 21 0,0 1 15,0-1-15,0 1 0,0-22 16,0 22-16,0-1 0,0 1 0,0-22 16,0 22-16,0-1 0,0 1 15,0-22-15,0 21 0,0 1 16,0-1-16,0 1 0,0-1 0,0-20 16,0 20-16,0 1 0,0-1 0,0-20 15,0 20-15,0 1 0,0-22 16,0 21-16,0 1 0,0-1 0,0 1 15,0-22-15,0 22 0,0-1 0,0 1 16,0-1-16,-21 1 0,21-1 16,0-20-16,0 20 0,0 1 0,0-1 15,0-21-15,0 22 0,0-1 0,0-20 16,0 20-16,0-20 0,0-1 16,0 21-16,0-20 0,0-1 15,0 0-15,0 1 0,0-22 0,0 21 16,0 1-16,0-22 0,0 21 15,0-21-15,0 22 0,0-22 0,0 0 16,0 21-16,0-21 0,0 1 16,0-1-16,0 0 0,0-42 47,0 0-47,0-22 0,0 22 0,0-21 15</inkml:trace>
  <inkml:trace contextRef="#ctx0" brushRef="#br0" timeOffset="7579">15134 1482 0,'0'0'0,"0"-21"0,0-1 16,-21 22-16,0-21 15,0 21 1,21 21 0,0 22-16,0-22 0,0 21 15,0 22-15,0-22 0,0 22 0,0-1 16,-22-21-16,22 22 0,0-1 16,-21-20-16,21 20 0,0-20 0,0-1 15,-21 0-15,21 1 0,-21-22 0,21 21 16,0-21-16,0 22 15,0-22-15,0 0 0,0 0 0,0 0 16,21-21 0,-21-21-16,21 0 15,-21 0-15,0 0 0</inkml:trace>
  <inkml:trace contextRef="#ctx0" brushRef="#br0" timeOffset="8123.69">15028 1715 0,'0'0'0,"-21"-43"0,0 22 0,0 0 16,21 0-16,0 0 0,-21-1 15,21 1-15,0 0 0,0 0 16,0 0-16,0 0 0,0-1 0,21 1 16,0 0-16,0 0 0,0 0 15,22 0-15,-1 21 0,0-22 0,22 22 16,-22 0-16,22 0 0,-22 0 15,21 0-15,-20 0 0,-1 22 0,22-1 16,-43 21-16,21-21 0,-21 22 0,0-1 16,1 0-16,-22 1 0,0-1 15,0 0-15,-22 1 0,1-1 0,-21 0 16,0 1-16,-1-1 16,-20-21-16,20 21 0,-20-20 0,-1-1 15,22 0-15,-21 0 0,20 0 0,1-21 16,21 0-16,0 21 0,-1-21 15,1 0-15,0 0 0,21-21 16,0 0-16,0 0 16,0 0-16,0 0 15,21 21-15,0 0 0,1 0 16,-1 0-16,0 0 0,0 0 16,0 21-16,0 0 0,1 0 0,-1 0 15,0 0-15,21 1 0,-42-1 16,21 0-16,1 0 0,-1 0 15,0 0-15,-21 1 0,21-22 0,0 21 16,-21 0-16,21-21 0,1 21 16,-1-21-16,0 21 0,0-21 15,0 0-15,0 0 0,1 0 16,-1 0-16,0 0 16,0-21-16,0 0 0,0 0 15,1 0-15</inkml:trace>
  <inkml:trace contextRef="#ctx0" brushRef="#br0" timeOffset="8887.41">15875 2053 0,'0'21'32,"21"-21"-1,0 0-31,0 0 0,1-21 15,-1 21-15,21-21 0,-21 0 0,0 0 16,1 21-16,-1-21 0,0-1 16,0 1-16,0 0 0,-21 0 15,0 0-15,-21 21 16,0 0-16,0 0 0,0 0 16,-22 0-16,22 0 0,0 21 15,-21 0-15,20 0 0,1 0 16,0 22-16,21-22 0,0 21 0,-21-21 15,21 1-15,0-1 0,0 21 0,0-21 16,0 0-16,0 1 0,0-1 16,21 0-16,0 0 0,0-21 15,1 21-15,-1-21 16,0 0-16,21 0 0,-21 0 0,1 0 16,20 0-16,-21 0 0,21 0 15,1-21-15,-22 0 0,21 21 0,1-21 16,-1 0-16,0-1 0,1 1 0,-22-21 15,21 21-15,0 0 0,-20-22 16,-1 22-16,0 0 0,0-21 16,0 20-16,-21 1 0,21 0 0,-21 0 15,0 0-15,-21 21 16,0 0-16,0 0 16,0 0-16,0 21 15,-1 0-15,1 0 0,0 0 0,0 1 16,21-1-16,0 0 0,0 0 15,0 0-15,0 0 0,0 1 16,21-1-16,0 0 0,0-21 16,1 21-16,-1-21 0,0 21 15,0-21-15,0 21 0,0-21 16,1 22-16,-1-22 0,0 21 0,0 0 16,-21 0-1,-21-21 1,0 0-16,0 0 15,-22 0-15,22 0 0,0 0 16,-21 0-16,-1 0 0,22 0 0,-21 0 16,21 0-16,-1 0 0,-20 0 0,21 0 15,0 0 1,21-21 0,21 21-16,0-21 0,0 0 15,0 21-15,1-22 16,-1 1-16</inkml:trace>
  <inkml:trace contextRef="#ctx0" brushRef="#br0" timeOffset="9199.09">17145 1376 0,'0'0'0,"0"-21"0,0 42 31,0 0-31,0 21 16,-21-20-16,21 20 16,-21 0-16,21 22 0,-22-22 0,22 22 15,-21-1-15,0-21 0,21 22 16,-21-22-16,0 22 0,0-22 0,21 0 16,0-20-16,-22 20 0,22-21 0,0 0 15,0 0-15,0 1 0,0-1 16,0 0-16,22-21 15,-1 0-15,0 0 16,0-21-16,0 21 16,-21-21-16,21-1 0,1 1 0,-1 0 15</inkml:trace>
  <inkml:trace contextRef="#ctx0" brushRef="#br0" timeOffset="9418.95">16912 1842 0,'0'42'31,"21"-42"-15,0 21-16,1-21 0,-1 0 0,0 0 16,0 0-16,0 0 0,22 0 15,-22 0-15,0 0 0,0 0 16,0 0-16,0 0 0,1 0 0,-1 0 15,0-21 1</inkml:trace>
  <inkml:trace contextRef="#ctx0" brushRef="#br0" timeOffset="10267.82">18605 1418 0,'0'0'16,"0"-21"-16,-21 42 31,0 0-31,0 1 0,21 20 16,-21 0-16,0 1 0,-1 20 15,1 1-15,0-22 0,0 21 16,21 1-16,-21-22 0,0 22 15,-1-22-15,1 0 0,0 1 0,0-1 16,0-21-16,0 22 0,21-22 16,-22 0-16,22 0 0,-21 0 0,0-21 15,21 21-15,0-42 32,21 21-32,0-21 0,1 0 0,-1 0 15,0-22-15,0 22 0,0-21 0,0 0 16,1-1-16,-1 1 15,0-22-15,0 22 0,0-21 0,-21-1 16,21 1-16,1-1 0,-1 22 16,-21-22-16,0 22 0,21 0 0,-21 20 15,21 1-15,-21 0 0,0 0 16,21 21-16,-21 21 16,21 0-16,-21 0 0,0 22 15,22-1-15,-22 0 0,21 1 0,0 20 16,-21-20-16,0 20 0,0 1 0,21-22 15,-21 0-15,21 22 0,-21-22 16,0 0-16,0-20 0,0 20 0,0 0 16,0-21-16,0 1 15,0-1-15,0 0 0,0 0 0,0 0 16,0-42 15,0 0-15,0 0-16,0 0 0</inkml:trace>
  <inkml:trace contextRef="#ctx0" brushRef="#br0" timeOffset="10466.71">18373 1969 0,'0'0'0,"21"0"31,0 0-31,0 0 16,21 0-16,-20 0 0,-1 0 15,21 0-15,-21 0 0,22-22 0,-1 22 16,-21 0-16,21 0 0,1 0 0,-22 0 16,21 0-16,-21 0 0,1-21 15,-1 21-15,0 0 16</inkml:trace>
  <inkml:trace contextRef="#ctx0" brushRef="#br0" timeOffset="12322.57">18923 2201 0,'0'22'0,"0"-1"0,0 0 32,21-21-17,0 0 1,0 0-16,1-21 0,-1 0 15,0 21-15,0-22 0,0 1 16,0 0-16,22 0 0,-22-21 16,21 20-16,-21-20 0,22 0 0,-1 21 15,-21-22-15,0 22 0,1-21 16,-1 21-16,0-1 0,-21 1 0,-21 21 31,0 0-31,-1 21 16,1 1-16,0-1 0,21 0 15,-21 21-15,0-21 0,21 1 0,-21-1 16,21 0-16,0 0 0,0 0 0,0 0 16,0 1-16,21-1 0,0-21 15,0 21-15,0 0 0,0 0 0,1 0 16,-1 1 0,0-22-16,-21 21 0,0 0 15,-21-21 16,0 0-31,-1 0 16,1 0-16,0-21 0,0 0 16,0 21-16,21-22 0,-21 22 15,-1-21-15,22 0 0,-21 21 0,0 0 32,21 21-17,0 0-15,0 1 16,0-1-16,21-21 15,-21 21-15,21-21 0,1 0 16,-1 21-16,0-21 0,0 0 0,0 0 16,0 0-16,1 0 0,-1 0 15,21 0-15,-21 0 0,22 0 0,-22-21 16,21 21-16,-21-21 0,22 0 16,-22 21-16,21-22 0,-21 1 0,22 0 15,-22-21-15,21 21 0,-21-22 0,22 22 16,-22-21-16,0 21 0,0-22 15,-21 22-15,0 0 0,0 0 0,21 0 16,-21-1-16,-21 22 16,21 22-16,-21-1 15,0 0-15,21 0 0,-21 0 16,21 22-16,0-22 0,0 0 16,0 0-16,0 21 0,0-20 0,0-1 15,21 0-15,0 0 0,0 0 16,0-21-16,-21 21 0,21 1 0,1-22 15,-1 0-15,-21 21 0,21-21 16,-42 0 15,0 0-31,-1 0 16,1-21-16,0 21 0,0-22 0,0 22 16,0-21-16,-1 21 0,1 0 0,0 0 15,0 0 1,21 21-1,0 1-15,21-1 16,0-21-16,0 21 0,1-21 16,-1 0-16,0 0 0,0 21 0,0-21 15,0 0-15,1 0 0,-1 0 16,21 0-16,-21 0 0,0 0 0,1 0 16,20 0-16,-21-21 0,0 0 15,22 21-15,-22-21 0,0-1 16,0 1-16,21 0 0,-20 0 0,-22-21 0,21 20 15,0 1-15,-21-21 0,21 0 16,-21 20-16,0 1 0,0 0 16,0 0-16,0 0 0,0 0 15,21 21-15,-21 21 16,0 0 0,0 0-16,0 0 0,-21 0 15,21 1-15,0-1 0,0 0 0,0 21 16,0-21-16,0 1 0,0-1 15,0 0-15,0 0 0,0 0 0,0 0 16,21-21-16,0 22 0,1-22 16,-1 0-16,0 0 15,0 0-15,21 0 0,-20 0 0,-1 0 16,0 0-16,0 0 0,0 0 16,0-22-16,1 1 0,-1 21 15,-21-21-15,21 0 0,-21 0 0,21-22 16,-21 22-16,0 0 0,0 0 15,0-21-15,0 20 0,0 1 0,0 0 16,21 21-16,-21-21 0,0 42 31,0 0-31,0 0 0,0 1 16,0 20-16,0-21 16,0 0-16,0 0 0,0 1 0,0-1 15,0 21-15,0-21 16,0 0-16,0 1 0,0-1 0,21-21 15,-21 21-15,22-21 0,-1 0 0,0 0 16,0 0-16,0 0 16,0 0-16,1 0 15,-1 0-15,0-21 16,-21 0-16,0-1 0,21 1 0,0 0 16,-21 0-16,21 0 0,-21-22 0,22 22 15,-1 0-15,0-21 0,0 21 16,0-1-16,0 1 0,22 21 0,-22-21 15,0 21-15,21 0 0,-20 0 16,-1 0-16,21 0 0,-21 21 16,0 0-16,1 1 0,-1-1 0,-21 0 15,21 0-15,0 0 0,-21 0 16,21 22-16,-21-22 0,0 0 0,0 0 16,0 0-16,0 1 0,0-1 15,-21 0-15,0 0 0,0-21 16,0 0-1,21-21 17,0 0-32,0 0 0,0-1 15,21 1-15,-21-21 0,21 21 16,0 0-16,0-22 0,0 22 16,1 0-16,-1-21 0,0 20 15,0 1-15,0 0 0,0 21 0,-21-21 16,22 21-16,-1 0 0,0 0 0,0 0 15,0 0 1,-21 21-16,0 0 16,21-21-16,-21 21 15</inkml:trace>
  <inkml:trace contextRef="#ctx0" brushRef="#br0" timeOffset="12703.47">21907 2223 0,'43'21'32,"-22"-21"-32,0 0 0,0 0 0,0-21 15,1-1-15,-1 22 0,0-21 16,0 0-16,0 21 0,0-21 0,1 0 16,-1 0-16,-21-1 0,0 1 15,21 0-15,-21-21 0,0 21 0,0-1 16,0 1-16,-21 0 0,0 21 15,-1 0-15,1 0 16,0 0-16,0 0 0,0 21 0,-22 0 16,22 1-16,0-1 0,0 0 15,0 0-15,0 0 0,-1 0 0,1 1 16,21 20-16,0-21 0,0 0 0,0 0 16,0 1-16,0 20 0,0-21 15,0 0-15,21 0 0,1-21 0,-1 22 16,0-1-16,0 0 0,0-21 15,0 0-15,1 21 0,-1-21 0,0 0 16,0 0-16,21 0 0,-20 0 0,-1 0 16,0-21-16,21 0 0,-21 21 15,22-21-15</inkml:trace>
  <inkml:trace contextRef="#ctx0" brushRef="#br0" timeOffset="13326.66">23029 1947 0,'0'0'0,"0"-21"0,-21-42 31,0 42-31,0 21 0,0 0 0,-1 0 16,1 0-16,0 0 0,0 0 0,0 0 16,0 0-16,-1 0 15,1 21-15,-21 0 0,21 0 0,0 0 16,-22 0-16,22 1 0,0 20 15,0-21-15,0 0 0,21 22 0,-22-22 16,22 0-16,0 0 0,0 0 0,0 0 16,0 1-16,0-1 0,0 0 15,22 0-15,-1 0 0,0-21 16,0 0-16,0 0 0,0 0 0,1 0 16,-1 0-16,21 0 0,-21 0 15,0 0-15,1 0 0,-1-21 0,0 0 16,0 0-16,0 0 0,-21-1 15,21 1-15,1-21 0,-1 21 16,-21-22-16,21 1 0,-21 0 0,21-22 16,-21 22-16,0-22 0,21 1 15,-21 21-15,21-22 0,1 22 0,-22-1 16,21 1-16,0 0 0,-21 21 16,0-1-16,0 1 0,0 0 0,21 21 15,-21 21 1,0 0-16,-21 1 15,0 20-15,21 0 0,-21 1 16,21-1-16,-22 21 0,1-20 0,21 20 16,-21-20-16,21 20 0,-21-21 15,21 1-15,-21-1 0,21 0 16,0 1-16,0-22 0,0 21 0,0-21 16,21 1-16,0 20 0,0-42 15,0 21-15,1 0 0,-1-21 0,0 0 16,0 21-16,21-21 0,-20 0 0,-1 0 15,0 0-15,21 0 0,-21 0 16,22 0-16,-22-21 0,21 0 0,-21 21 16,22-21-16,-22 0 0,21 0 0,-21-1 15</inkml:trace>
  <inkml:trace contextRef="#ctx0" brushRef="#br0" timeOffset="14499.1">4762 2942 0,'0'0'0,"-42"0"0,0 0 0,-1 0 16,22 0-16,-21 0 0,0 0 16,-1 0-16,1 0 0,21 0 0,-22 0 15,1 0-15,21 0 0,-21 0 16,20 0-16,-20 0 0,21 0 0,0 0 16,-22 0-16,22 0 0,0 0 15,0 0-15,0 0 0,0 0 0,-1 21 16,1-21-16,42 0 31,1 22-31,-1-22 16,21 0-16,0 0 0,1 0 15,-1 0-15,22 0 0,-1 0 16,1 0-16,20 0 0,22 0 0,-21 0 16,21 0-16,-1-22 0,1 22 15,21 0-15,-21 0 0,21-21 0,0 21 16,0 0-16,21 0 0,-21-21 15,0 21-15,0 0 0,21 0 0,-21-21 16,22 21-16,-1 0 0,-21 0 16,0-21-16,0 21 0,0-21 0,-21 21 15,21 0-15,-22 0 0,-20-22 0,21 22 16,-21 0-16,-1 0 16,-20 0-16,-1 0 0,-20-21 0,-1 21 0,0 0 15,-21 0-15,22 0 0,-22 0 16,0 0-1</inkml:trace>
  <inkml:trace contextRef="#ctx0" brushRef="#br0" timeOffset="15699.06">15727 2815 0,'0'0'0,"-21"0"0,-1 0 0,1 0 16,0 0-16,0 0 0,0 0 15,0 0-15,21-21 32,21 21-17,0 0 1,21 0-16,-21 0 0,22 0 15,-1 0-15,0 0 0,1 0 0,20 0 16,-20 0-16,41 0 0,-20-21 16,20 21-16,1 0 0,0 0 0,21 0 15,-22 0-15,22 0 0,-21-21 16,21 21-16,-1 0 0,1 0 0,0 0 16,21 0-16,0 0 0,0 0 0,0 0 15,-21 0-15,42 0 16,-21 0-16,21 0 0,-21 0 0,21 0 15,1 0-15,-22 0 0,21 0 16,0 0-16,0 0 0,0 0 0,0 0 16,-21 0-16,22 0 0,-22-21 0,0 21 15,0-22-15,0 22 0,0 0 16,0 0-16,0-21 0,0 21 0,-22 0 16,22 0-16,-21 0 0,0 0 15,21 0-15,-21 0 0,21 0 0,-21 0 16,0 0-16,-22 0 0,1 0 15,0 0-15,-1 0 0,-20 0 0,-1 0 16,1 0-16,-22 0 0,22 0 16,-22 0-16,0 0 0,1 0 15,-1 0-15,-21 0 0,0-21 0,0 21 16,1 0-16,-1 0 0,0 0 16,0 0-1,-21-21 48,-21 21-63,0 0 15</inkml:trace>
  <inkml:trace contextRef="#ctx0" brushRef="#br0" timeOffset="17951.28">1143 4699 0,'0'0'0,"-21"0"0,0 0 16,-1 0-16,1 0 16,0 0-16,0 0 15,0 0-15,0 0 0,-1 0 16,1 0-16,0 0 0,0 21 16,0-21-16,0 0 0,-22 0 15,22 0-15,0 0 0,0 0 0,0 0 16,-1 0-16,1 0 0,0 0 15,0 0-15,0 0 16,0 0-16,42 0 63,0 0-48,21-21-15,-21 21 0,43-21 16,-22 21-16,22 0 0,-1 0 0,1 0 15,-1-21-15,-20 21 0,20 0 16,1 0-16,-1 0 0,1 0 0,-1 0 16,1 0-16,-1 0 0,-21 0 15,22 0-15,-22 0 0,1 0 16,-1 0-16,0 0 0,-21 0 0,22 0 16,-22 0-16,0 0 0,0 0 15,0 0-15,1 0 16,-22-21 31,-22-1-32,1 1-15,0 21 16,21-21-16,-21 21 0,0-21 16,0 21-16,-1-21 0,1 0 0,0 21 15,0-22-15,0 1 0,0 21 16,-1-21-16,-20 21 0,21 0 0,0-21 15,0 21-15,-1 0 16,1 0-16,21 21 63,21-21-63,1 0 0,-1 21 0,0-21 15,0 0-15,0 21 0,0-21 16,1 0-16,-1 22 0,21-22 0,-21 0 15,0 0-15,1 21 0,20-21 16,-21 0-16,0 0 0,0 0 0,1 0 16,-1 0-16,0 0 0,0 0 15,0 0-15,0 0 32,-42 21-1,0-21-31,0 0 15,0 21-15,0-21 0,-1 21 16,-20 0-16,21 1 0,-21-1 0,-1 21 16,22-21-16,-21 22 0,-1-1 15,1 0-15,0 1 0,21-22 0,-1 21 16,-20-21-16,21 22 16,21-22-16,-21 0 0,21 0 0,-21 0 0,21 0 15,0 1 1,21-22 15,0-22-15,-21 1-16,21 21 15,0-21-15</inkml:trace>
  <inkml:trace contextRef="#ctx0" brushRef="#br0" timeOffset="21290.69">4551 4191 0,'0'0'0,"21"0"15,0 0-15,-21-21 0,21 0 16,0 21-16,-21-21 16,22-1-16,-22 1 15,21 21-15,-21-21 0,0 0 0,0 0 16,0 0-16,0-1 16,-21 22-16,-1 0 15,1 0-15,0 0 0,-21 0 16,-1 0-16,22 0 0,-21 0 0,0 22 15,-1-1-15,1 0 0,0 0 16,-1 21-16,1-20 0,21 20 0,-22 21 16,22-20-16,-21-1 0,21 0 15,0 22-15,21-22 0,0 1 0,0-1 16,0 0-16,0 1 0,0-1 16,0 0-16,21-21 0,0 22 15,0-22-15,0 0 0,22 0 0,-22-21 16,21 0-16,0 0 0,1 0 15,-1 0-15,0 0 0,1 0 0,-1-21 16,0 0-16,1 0 0,-22 0 16,21 21-16,-21-22 0,1 1 0,-1 0 15,-21 0-15,0 0 0,0 0 16,0-1-16,-21 22 0,-1-21 16,1 21-16,-21 0 0,21-21 0,-22 21 15,1 0-15,21 0 0,-21 0 16,20 0-16,1 0 0,0 0 0,0 0 15,0 0-15,42 0 32,0 0-32,0 0 0,0-21 15,1 21-15,20 0 0,-21 0 16,21 0-16,-20 0 0,20 0 0,-21 0 16,21 21-16,-20-21 0,-1 21 15,0 0-15,0 22 0,0-22 0,-21 21 16,21 1-16,-21-1 0,0 0 0,0 1 15,0-1-15,0 0 0,0 22 16,-21-22-16,0 0 0,0 1 0,0 20 16,0-20-16,-1-1 0,1-21 15,0 21-15,0-20 0,21 20 16,0-21-16,0 0 0,0 0 16,0 1-16,0-44 31,0 1-31,21 0 15,0-21-15,0 21 0,-21-1 16</inkml:trace>
  <inkml:trace contextRef="#ctx0" brushRef="#br0" timeOffset="21786.75">5334 4170 0,'0'0'0,"21"-106"32,-21 127-1,0 0-15,0 1-16,-21 20 0,21 0 15,-21 1-15,21-1 0,0 0 0,0 1 16,0 20-16,0-21 15,0 1-15,0-1 0,0 22 0,0-22 16,0-21-16,0 21 0,0 1 0,21-22 16,0 0-16,0-21 0,0 21 15,22-21-15,-22 0 0,21 0 0,-21 0 16,22-21-16,-22 21 0,21-21 16,-21 0-16,1 0 0,20-1 0,-21-20 15,0 21-15,0-21 0,1 20 0,-1-20 16,0 0-16,-21-1 0,0 1 15,0-21-15,0 20 0,0 1 0,0 0 16,0-1-16,0 1 0,0 0 16,0 20-16,0 1 0,-21 0 15,21 0-15,-21 21 0,-1 0 16,22 21 0,0 0-16,0 0 15,0 1-15,0-1 16,0 0-16,22 0 0,-1-21 0,-21 21 15,21-21-15,0 0 0,0 0 0</inkml:trace>
  <inkml:trace contextRef="#ctx0" brushRef="#br0" timeOffset="22086.98">6498 4022 0,'-42'-21'32,"21"21"-32,-1 21 0,22 0 0,0 0 15,-21 0-15,21 22 0,-21-22 0,21 21 16,0 0-16,0 1 0,0-1 0,-21 0 16,21-20-16,0 20 0,0 0 15,0 1-15,-21-22 0,21 0 0,0 21 16,0-21-16,0 1 0,0-1 0,0 0 15,0 0-15,0 0 16,21-21 0,-21-21 15</inkml:trace>
  <inkml:trace contextRef="#ctx0" brushRef="#br0" timeOffset="22382.8">6117 4614 0,'0'22'0,"0"-44"0,-21 65 15,21-22-15,0 0 0,0 0 0,0 0 0,0 1 16,0-1-16,0 0 0,0 0 16,21 0-16,-21 0 0,21 1 15,0-1-15,22-21 0,-22 21 0,0-21 16,21 0-16,-20 0 0,-1 0 0,21 0 15,-21 0-15,22 0 0,-22 0 16,21-21-16,-21 21 0,0-21 0,22-1 16,-22 1-16,0 21 0,0-21 0,22 0 15,-43 0-15,21 0 0,-21-1 16,21-20-16,-21 21 0,0 0 0,0 0 16,0-1-16,0 1 0,0 0 15,0 0-15,-21 0 0,0 0 16</inkml:trace>
  <inkml:trace contextRef="#ctx0" brushRef="#br0" timeOffset="22638.66">6181 4001 0,'0'0'0,"0"-22"31,0 1-31,21 21 0,21-21 15,-21 21-15,22 0 0,-22-21 16,21 0-16,-21 21 0,22 0 0,-22 0 16,21-21-16,-21 21 0,0 0 0,22 0 15,-22 0-15,0-22 0,0 22 16,0 0-16,1 0 16</inkml:trace>
  <inkml:trace contextRef="#ctx0" brushRef="#br0" timeOffset="23446.79">7959 4022 0,'0'0'0,"0"-21"0,0-1 0,0-20 16,0 21-16,0 0 0,0 0 0,0-1 15,0 1-15,0 0 16,0 0-16,-22 21 0,1 0 16,0 0-16,21 21 0,0 0 15,0 0-15,-21 1 0,21 20 16,-21 0-16,21 22 0,0-1 0,0-20 15,0 20-15,-21 1 0,21-1 16,0 1-16,0-22 0,0 21 16,0-20-16,0-1 0,0 0 0,0 1 15,0-22-15,0 0 0,0 21 16,0-20-16,0-1 0,0 0 16,0-42 15,0 0-31,0-1 15,0 1-15,0 0 0,0-21 0,0 21 16,0-1-16,0-20 0,0 21 16,21-21-16,0-1 0,0 22 15,0-21-15,22-1 0,-22 22 0,21 0 16,0-21-16,1 42 0,-1-21 16,0 21-16,1 0 0,-1 0 0,0 0 15,1 0-15,-1 21 0,-21 0 16,0 0-16,22 0 0,-22 0 0,-21 1 15,0 20-15,0-21 0,0 0 0,0 0 16,0 1-16,0 20 0,-21-21 16,0 0-16,-22 0 0,22 1 0,-21-1 15,-1 0-15,1-21 0,0 21 0,21 0 16,-22-21-16,1 0 16,21 21-16,-22-21 0,22 0 0,0 0 15,0 0-15,0 0 0,0 0 16,21-21-1,21 0 1,0 21-16,-21-21 0,21 21 16,21-21-16,-20 21 0,20-21 15</inkml:trace>
  <inkml:trace contextRef="#ctx0" brushRef="#br0" timeOffset="24636.04">9102 4339 0,'0'0'0,"0"-21"0,-43-85 16,22 85 0,0 0-16,0 0 0,0 21 15,-1 0-15,1 0 0,0 0 0,0 0 16,0 0-16,0 21 0,-1 0 0,1 21 15,0-20-15,0 20 0,21-21 16,-21 21-16,21 1 0,-21-22 0,21 21 16,-22 1-16,22-22 0,0 21 15,0-21-15,0 0 0,0 1 16,0-1-16,0 0 0,0 0 0,22 0 16,-1-21-16,0 21 0,0-21 15,0 0-15,0 0 0,1 0 16,-1 0-16,0 0 0,0-21 0,0 0 15,0 21-15,1-21 0,-1 0 0,-21 0 16,21-1-16,0-20 0,0 21 16,0 0-16,1-22 0,-22 1 0,21 21 15,-21-21-15,21-1 0,-21 22 16,0-21-16,21 21 0,-21-1 0,0 1 16,21 0-16,-21 42 31,0 0-31,0 22 15,0-22-15,0 0 0,-21 21 0,21 1 16,-21-22-16,21 21 0,-21-21 16,21 22-16,0-22 0,0 0 0,0 21 15,0-20-15,0-1 0,0 0 0,21-21 16,0 21-16,0-21 16,0 0-16,1 0 0,-1 0 0,0 0 15,0 0-15,21 0 0,-20 0 0,-1-21 16,0 21-16,21-21 0,-21 0 15,1-1-15,-1 1 0,0-21 16,0 21-16,0 0 0,0-22 0,1 22 16,-22 0-16,0-21 0,21 20 15,-21 1-15,0 0 0,0 42 32,-21-21-32,21 21 15,0 1-15,0 20 0,0-21 0,0 0 16,0 0-16,0 1 0,0-1 0,0 0 15,0 0-15,0 0 16,0 0-16,21-21 0,-21 22 0,0-1 16,-21-21 31,-1 0-32,1-21-15,0 21 16,0-22-16,0 22 15,0 0 1,21 22 0,0-1-1,21-21-15,0 21 16,0-21-16,0 0 16,0 0-16,1 0 0,20 0 15,-21 0-15,21 0 0,1 0 0,-22 0 16,21 0-16,1 0 0,-1 0 15,-21 0-15,21-21 0,-20 0 0,20 21 16,-21-22-16,21 1 0,-20 0 0,-1 0 16,0 0-16,-21 0 0,0-1 15,21-20-15,-21 21 0,0 0 0,0 0 16,0-1-16,0 1 0,0 0 0,-21 21 16,0 0-1,0 0-15,21 21 0,0 0 16,-22 1-16,1-1 0,21 0 0,-21 0 15,21 0-15,0 22 16,0-22-16,0 0 0,0 0 0,0 0 16,0 0-16,0 1 0,0-1 0,0 0 15,21 0-15,0-21 16,1 0-16,-1 21 0,0-21 0,21 0 16,-21 0-16,22 0 0,-22 0 0,21 0 15,1 0-15,-1 0 0,-21-21 16</inkml:trace>
  <inkml:trace contextRef="#ctx0" brushRef="#br0" timeOffset="25199.11">10964 4424 0,'0'-21'0,"0"42"0,0-63 0,0 20 16,0 1-16,-21 0 15,0 0-15,0 0 0,0 21 16,-1 0-16,1 0 0,0 0 0,0 0 15,-21 0-15,20 0 0,1 0 16,0 21-16,0 0 0,0 0 0,0 0 16,-1 1-16,22-1 0,-21 21 0,21-21 15,-21 22-15,21-22 0,0 0 16,0 21-16,0-21 0,0 1 16,0-1-16,0 0 0,21 0 0,0 0 15,-21 0-15,22 1 0,-1-22 16,0 0-16,0 0 0,0 0 0,0 0 15,22 0-15,-22 0 0,0 0 0,0-22 16,22 1-16,-22 21 0,0-21 16,0 0-16,0 0 0,0 0 0,1-22 15,-1 22-15,0-21 0,-21-1 0,21 1 16,0 0-16,0-1 0,-21-20 16,0 21-16,22-22 0,-22 1 0,21 20 15,-21-20-15,0 20 0,0 1 0,0 21 16,0-21-16,0 20 0,0 1 15,-21 21 1,-1 21-16,1-21 16,0 43-16,21-22 0,-21 21 15,0 1-15,0 20 0,21-21 0,0 1 16,0 20-16,0-20 0,0-1 16,0 0-16,0 22 0,0-43 0,0 21 15,0 1-15,21-22 0,0 21 0,0-21 16,0 0-16,0 1 0,1-1 0,20 0 15,-21-21-15,21 0 0,-20 0 16,-1 0-16,21 0 0,-21 0 0,0 0 16,22-21-16,-22 21 0,0-21 0,0-1 15</inkml:trace>
  <inkml:trace contextRef="#ctx0" brushRef="#br0" timeOffset="25751.79">12065 3810 0,'0'-21'0,"0"0"31,-21 21-31,21 21 16,-21 0-16,21 0 0,0 0 16,-22 22-16,22-1 0,-21 0 0,21 22 15,-21-22-15,21 22 0,-21-22 0,0 0 16,21 22-16,0-22 0,-21 1 15,-1-1-15,22-21 0,-21 21 0,21-20 16,0 20-16,0-21 0,0 0 0,0 0 16,0 1-1,0-1-15,21-21 16,1-21 0,-1 21-1,0-22-15,0 1 0</inkml:trace>
  <inkml:trace contextRef="#ctx0" brushRef="#br0" timeOffset="26179.55">12340 4233 0,'0'0'0,"-21"22"31,21-1-15,-21-21-16,0 42 0,-1-21 15,1 0-15,21 1 0,-21-1 0,0 21 16,0-21-16,21 0 0,0 1 0,-21-1 16,21 0-16,0 0 0,0 0 15,0 0-15,21 1 0,0-22 16,0 0-16,0 0 0,22 0 16,-22 0-16,0 0 0,0 0 15,0 0-15,0 0 0,22-22 0,-22 22 16,0-21-16,-21 0 0,21 21 0,0-21 15,-21 0-15,22 0 16,-22-1-16,0-20 0,0 21 0,0 0 16,0 0-16,0-22 0,-22 1 15,1 21-15,0 21 0,0-21 16,0 21-16,0 0 0,-1 0 0,1 0 16,0 0-16,0 0 0,0 21 15,21 0-15,0 0 16,0 0-16,21 0 15,0-21 1,0 0-16,22 0 0,-22 0 0</inkml:trace>
  <inkml:trace contextRef="#ctx0" brushRef="#br0" timeOffset="26587.31">12912 4191 0,'-64'0'16,"43"0"-16,0 21 0,0-21 16,-1 21-16,1 1 0,0-1 15,0 0-15,21 0 0,0 0 0,-21 22 16,21-22-16,-21 0 0,21 0 0,0 0 16,0 0-16,0 1 0,0-1 15,0 0-15,0 0 16,0 0-16,21-21 0,0 0 0,0 0 15,0 0-15,0 0 16,1 0-16,-1 0 0,0 0 0,0-21 16,0 0-16,0 21 0,-21-21 15,0 0-15,22-1 0,-22 1 16,0 0-16,0 0 0,0 0 0,0-22 16,0 22-16,0 0 0,0 0 0,0 0 15,-22 21-15,22-21 0,-21 21 16,21-22-16,-21 22 0,0 0 15,0 0-15,42 0 47,0 0-47,21-21 16</inkml:trace>
  <inkml:trace contextRef="#ctx0" brushRef="#br0" timeOffset="26958.29">13293 3725 0,'0'0'15,"0"-21"1,0 42 15,0 1-31,0-1 0,0 21 16,0-21-16,-22 0 0,1 22 0,21-1 15,-21 0-15,21 1 0,-21-1 16,0 22-16,0-22 0,21 0 0,0 1 16,-22-1-16,22-21 0,-21 21 0,21 1 15,0-22-15,0 0 0,0 0 16,0 0-16,0 1 0,0-1 0,0 0 16,21-21-16,1 21 0,-1-21 15,0 0 1,0 0-16,0 0 15,0 0-15,1 0 0,-22-21 16,21 21-16,-21-21 0,21 21 16,0-21-16,-21-1 0,21 1 0,0 0 15,-21 0-15,22 0 0</inkml:trace>
  <inkml:trace contextRef="#ctx0" brushRef="#br0" timeOffset="27288.38">11853 3979 0,'0'0'0,"-42"0"0,21 0 0,-22 0 0,22 0 15,42 0 1,1 0-16,-1 0 16,21 0-16,-21-21 0,22 21 15,-1 0-15,0 0 0,1-21 16,20 21-16,-21 0 0,1 0 0,-1 0 16,0 0-16,1 0 0,-22 0 15,21 0-15,-21 0 0,1 0 0</inkml:trace>
  <inkml:trace contextRef="#ctx0" brushRef="#br0" timeOffset="34781.47">14584 4360 0,'0'0'0,"-21"0"0,-1 0 15,1-21 1,0 21-16,0 0 16,0 0-16,0 0 0,-1-21 15,1 21-15,0 0 16,0 0-16,0 0 0,0 0 0,-1 0 16,1 0-16,0 0 0,0 0 0,0 0 15,0 0-15,-1 0 0,1 0 16,0-21-16,0 21 15,0 0-15,21-21 47,21 21-31,0 0-16,21 0 0,-20 0 16,20 0-16,21 0 0,-20 0 0,20 0 15,1 0-15,-1 0 0,1 0 16,-1 0-16,1 0 0,-22 0 0,22 0 15,-1 0-15,-21 0 0,1 0 16,20 0-16,-20 0 0,-1 0 0,0 0 16,22 0-16,-22 0 0,0-21 15,1 21-15,-1 0 0,-21 0 16,22-22-16,-22 22 0,0 0 0,0 0 16,-21-21-16,0 0 15,0 0 1,-21 0-1,0 21-15,0 0 0,-1-21 16,1 21-16,0 0 0,0-22 16,-21 22-16,20 0 0,1-21 0,0 21 15,0-21-15,0 21 0,0-21 16,-1 21-16,1 0 0,0-21 0,0 0 16,0 21-1,21-22-15,-21 22 0,42 0 63,0 0-63,21 22 15,-21-22-15,1 21 0,20-21 16,-21 0-16,21 21 0,1-21 0,-22 0 16,21 21-16,-21-21 0,22 0 15,-22 21-15,0-21 0,0 0 0,0 0 16,1 21-16,-1-21 0,0 0 0,0 0 15,-21 22 17,-21-1-1,0 0-31,0-21 0,-22 21 16,22-21-16,0 21 0,-21 0 15,20 1-15,1-1 0,-21 0 0,21-21 16,0 21-16,-22 0 0,22 0 0,0 1 15,0-1-15,0 0 0,-1 0 16,1 0-16,0 0 16,21 1-16,0-1 0,0 0 31,0 0-15,21-42 30,0 0-46</inkml:trace>
  <inkml:trace contextRef="#ctx0" brushRef="#br0" timeOffset="35828.78">16976 3895 0,'0'-21'16,"0"-1"15,0 1 1,0 0-17,21 21-15,-21-21 16,0 0-16,0 0 15,-21 21 32,-1 21-31,1 0-16,21 0 0,-21 21 0,0-20 16,21 20-16,0 0 0,-21 1 15,0-1-15,21 0 0,-22 22 0,22-22 16,0 0-16,-21-20 0,0 20 0,21 0 15,-21-21-15,21 22 16,0-22-16,0 0 0,0 0 0,0 0 0,0 1 16,21-1-16,0 0 15,0-21-15,22 0 0,-22 0 0,0 0 16,21 0-16,1 0 0,-22 0 0,21 0 16,1 0-16,-22-21 0,21 0 15,0 21-15,-20-22 0,20 1 0,-21 0 16,21-21-16,-20 21 0,-1-22 0,0 22 15,-21-21-15,0-1 0,0 22 16,0-21-16,0 0 0,0-1 0,0 1 16,0 0-16,-21 20 15,0-20-15,-1 21 0,1-21 0,0 20 16,0 1-16,0 0 0,-22 21 0,22-21 16,0 21-16,0 0 0,0 0 15,0 0-15,-1 0 0,1 0 0,0 0 16,0 21-16,21 0 0,0 0 15,0 1-15,0-1 0,0 0 16,21 0-16,0 0 0,0-21 16,1 21-16,20-21 0,0 0 15,-21 22-15</inkml:trace>
  <inkml:trace contextRef="#ctx0" brushRef="#br0" timeOffset="36206.98">17759 3895 0,'0'0'0,"0"-21"16,0 42 15,0 0-31,0 0 0,0 0 16,0 22-16,0-1 0,0 0 15,0 1-15,0 20 0,0 1 0,0-22 16,0 21-16,-21 1 0,21 21 0,-22-22 15,1 22-15,21-22 16,-21 22-16,21 0 0,-21-1 0,0-20 16,21 20-16,0-20 0,0 21 0,0-22 15,-21 1-15,21-1 0,0-21 16,0 22-16,0-22 0,0 1 0,0-1 16,0 0-16,0-21 0,0 22 0,0-22 15,0 0-15,0 0 16,0-42-1,0 0-15,21 0 16,-21 0-16,21-22 0,-21 22 0,21-21 16,-21-1-16,0 1 15,21-21-15,0 20 0,-21-20 0</inkml:trace>
  <inkml:trace contextRef="#ctx0" brushRef="#br0" timeOffset="36554.78">17801 4276 0,'0'0'0,"0"-21"0,-21-22 0,21 22 16,0 0-16,0-21 0,0 20 0,0 1 15,0 0-15,0 0 0,0 0 16,21 0-16,0-1 0,0 1 16,1 0-16,-1 21 0,0 0 15,0 0-15,0 0 0,0 0 16,1 0-16,-1 21 0,0 0 0,0 1 15,0-1-15,-21 21 0,0-21 16,0 0-16,0 22 0,0-22 0,0 0 16,-21 0-16,0 22 0,21-22 15,-42-21-15,20 21 0,1 0 0,0 0 16,0-21-16,0 21 0,0-21 0,-1 0 16,22 22-16,-21-22 15,42 0 16,1-22-15,-1 22-16,0-21 0,0 21 16</inkml:trace>
  <inkml:trace contextRef="#ctx0" brushRef="#br0" timeOffset="37336.33">18203 4318 0,'0'0'0,"21"0"0,1 0 0,-1 0 16,0 0-16,0 0 0,0 0 0,0 0 15,1-21-15,20 0 0,-21 21 16,0-21-16,22 21 0,-22-22 0,0 1 16,0 0-16,0 0 15,0 0-15,-21 0 0,0-1 0,0 1 16,0-21-16,0 21 0,0 0 16,0-1-16,-21 22 0,0 0 15,0 0-15,0 0 0,0 0 16,-1 22-16,1-1 0,0 0 15,0 0-15,21 21 0,0-20 0,-21 20 16,21 0-16,0-21 0,0 22 0,0-22 16,0 0-16,21 21 15,0-20-15,0-1 0,0 0 0,1-21 0,-1 21 16,0-21-16,21 0 0,-21 0 16,1 0-16,20 0 0,-21 0 15,0 0-15,22 0 0,-22 0 0,0-21 16,0 0-16,0 21 0,0-21 15,1-22-15,-1 22 0,0 0 0,-21-21 16,0 20-16,21-20 0,0 21 0,-21-21 16,0 20-16,0 1 0,0 0 15,0 0-15,0 42 32,0 0-32,0 0 0,0 1 0,0-1 15,0 0-15,-21 21 0,21-21 0,-21 22 16,21-22-16,-21 0 0,21 0 15,0 22-15,0-22 0,0 0 16,0 0-16,-21-21 0,21 21 0,0 0 16,-22 1-1,22-44 17,0 1-32,0 0 0,0 0 15,0 0-15,0 0 0,22-22 0,-22 22 16,21-21-16,0-1 0,0 22 15,0-21-15,0 0 0,1-1 0,20 22 16,-21 0-16,21 0 0,1 0 16,-22 21-16,21 0 0,1 0 0,-22 0 15,0 21-15,21 0 0,-21 0 16,1 0-16,-22 22 0,0-22 16,0 21-16,0-21 0,0 22 0,0-22 15,0 0-15,0 21 0,0-21 0,0 1 16,0-1-16,-22 0 0,1 0 15,21 0-15,0 0 16,-21-21-16,21-21 47</inkml:trace>
  <inkml:trace contextRef="#ctx0" brushRef="#br0" timeOffset="40144.03">20574 4403 0,'0'0'0,"-21"0"0,21 21 0,-21-21 15,-1 0-15,1 0 31,21-21 1,0 0-32,21-1 0,1 22 15,-22-21-15,21 0 0,0 0 16,21 0-16,-21-22 0,1 22 16,-1-21-16,21 0 0,-21-1 0,22 1 15,-22 0-15,0 20 0,21-20 0,-21 0 16,1-1-16,-1 1 0,0 21 15,-21-21-15,0 20 0,0-20 0,0 21 16,0 0-16,0 0 0,0-1 16,-21 22-16,0 0 15,-1 0-15,1 0 0,0 22 0,21-1 16,0 0-16,0 21 0,0-21 16,0 22-16,0-1 0,0-21 0,0 22 15,0-1-15,0 21 16,21-20-16,-21-1 0,21 0 0,1-20 15,-22 20-15,0 0 0,0 1 0,0-22 16,0 0-16,0 21 0,0-21 16,0 1-16,0-1 0,-22-21 0,22 21 15,-21-21-15,0 0 16,0 0-16,0 0 16,0 0-16,-1-21 0,22 0 15,-21 21-15,21-22 0,-21 1 0,0 0 16,21 0-16,-21 0 0,21 0 15,0-1-15,0 1 0,0 42 32,0 1-17,21-1-15,-21 0 0,21 0 16,0 0-16,0 0 0,1 1 16,-1-1-16,0 0 0,0 0 0,0-21 15,0 21-15,1-21 0,-1 0 0,21 21 16,-21-21-16,22 0 0,-22 0 15,21 0-15,-21 0 0,22 0 0,-22-21 16,21 21-16,-21-21 0,22 0 0,-22 0 16,0 0-16,0-1 0,0 1 15,0 0-15,1-21 0,-1-1 16,-21 22-16,0-21 0,0 0 16,0 20-16,21-20 0,-21 21 0,0 0 15,0 0-15,0-1 0,0 44 31,0-1-31,0 0 0,0 0 0,0 0 16,0 22-16,0-22 0,0 0 0,-21 21 16,21-21-16,0 22 0,0-22 15,0 0-15,0 0 0,0 0 0,0 1 16,0-1-16,21 0 0,0-21 16,0 21-16,0 0 0,1-21 15,-1 0-15,0 0 0,0 0 0,0 0 0,0 0 16,22 0-16,-22 0 15,0 0-15,0-21 0,22 21 0,-22-21 16,0 0-16,0 0 0,0-1 0,-21 1 16,21-21-16,1 21 0,-22-22 15,0 22-15,0-21 0,0 0 0,0-1 16,0 22-16,0-21 0,0 21 0,-22-22 16,1 22-16,0 0 0,0 0 15,0 0-15,0 21 0,-1 0 0,-20 0 16,21 0-16,0 0 15,0 0-15,-1 0 0,1 0 0,0 21 16,0 21-16,0-21 0,0 22 0,21-22 16,-22 21-16,22 0 0,0-20 15,0 20-15,0-21 0,0 21 0,22-20 16,-1 20-16,0-21 0,0 0 0,0 0 16,0 1-16,22-1 0,-22 0 15,0-21-15,21 0 0,1 21 16,-22-21-16,0 0 0,21 0 15,-20 0-15,-1 0 0,0-21 0,0 0 16,0 0-16,22 21 0,-22-22 0,0 1 16,0-21-16,0 21 15,0 0-15,-21-22 0,22 22 0,-22-21 16,21 21-16,-21-22 0,0 22 0,0-21 16,0 21-16,0-1 0,0 1 15,0 0-15,0 42 31,0 0-31,0 1 0,0-1 0,0 21 16,-21-21-16,21 22 0,0-22 0,0 21 16,0-21-16,0 0 0,0 22 15,0-22-15,0 0 0,0 0 0,0 0 16,0 1-16,0-1 16,21-21-16,0 21 0,0-21 15,0 0-15,0 0 0,1 0 0,-1 0 16,0 0-16,0 0 15,0 0-15,0-21 0,1 0 0,-1 21 16,0-22-16,0 1 0,0-21 0,0 21 16,1 0-16,-1-22 0,-21 22 15,21-21-15,-21 21 0,21-22 0,-21 22 16,0-21-16,0 21 0,0-1 0,0 1 16,0 42 15,0 1-31,0-1 0,-21 0 15,21 0-15,-21 0 0,21 0 16,0 22-16,0-22 0,0 0 0,0 0 16,0 0-16,0 1 0,0-1 15,0 0-15,0 0 0,0 0 16,21-21-16,-21 21 0,21-21 16,0 0-16,0 0 15,1 0-15,-1 0 0,0 0 0,0 0 16,0 0-16,0-21 0,1 0 0,-1 21 15,0-21-15,0 0 0,0 0 16,0-22-16,1 22 0,-1 0 0,-21-21 16,21 20-16,-21 1 15,21-21-15,-21 21 0,0 0 0,0-1 16,0 1-16,0 42 31,0 1-31,0-1 16,0 0-16,0 0 0,0 0 0,21 0 15,-21 1-15,0-1 0,0 0 16,21 0-16,-21 0 0,0 0 16,0 1-16,0-1 0,22-21 15,-22 21-15,21-21 0,-21 21 0,21-21 16,0 0-16,0 0 0,0 21 0,1-21 16,-1 0-16,0 0 15,0 0-15,0 0 0,0 0 0,1 0 16,-1-21-16,0 0 0,0 21 0,0-21 15,-21 0-15,21-1 0,1-20 16,-1 21-16,-21-21 0,21 20 0,0-20 16,-21 21-16,21-21 0,-21 20 0,21-20 15,1 21-15,-1 0 0,0 0 16,0 21-16,0-22 0,0 22 0,1 0 16,-22 22-1,0-1-15,0 0 16,0 0-16,0 0 0,0 0 15,0 1 1,0-1-16,0-42 47,0-1-31,21 1-16,-21 0 15,0 0-15,0 0 16,0 0-16,0-1 0,0 1 15,0 0-15,-21 21 16,-1 0 0,1 21-1,0 0-15,21 1 16,0-1-16,-21 0 0,0 0 0,21 21 16,-21-20-16,21-1 0,0 21 0,0-21 15,0 0-15,0 22 0,0-22 16,0 0-16,0 0 0,0 0 0,21 1 15,0-1-15,0-21 0,-21 21 0,21-21 16,22 21-16,-22-21 0,21 0 16,0 0-16,-20 0 0,20 0 0,0 0 15,1 0-15,-1 0 0,0 0 16,-21-21-16,22 21 0,-22-21 0,21 0 16,-21-1-16,1 1 0,20 0 0,-21-21 15,0 21-15,-21-22 16,21 22-16,-21-21 0,22 21 0,-22-1 15,0-20-15,0 21 0,0 0 0,0 0 16,0-1-16,0 1 0,-22 21 16,1 0-16,0 0 0,0 0 0,0 0 15,0 21-15,-1 1 0,1-1 0,21 0 16,-21 21-16,21 1 0,-21-22 16,21 21-16,0 0 0,0-20 0,0 20 15,0-21-15,0 0 0,0 22 0,21-22 16,0 0-16,0 0 0,1-21 15,-1 21-15,0 0 0,0-21 0,0 0 16,22 0-16,-1 0 0,-21 0 16,21 0-16,-20 0 0,20 0 15,-21-21-15,0 21 0,22-21 0,-22 0 16,0 21-16,0-21 0,0 0 0,0-1 16,1 1-16,-1 21 0,-21-21 15,0 0-15,0 0 16,-43 21-16</inkml:trace>
  <inkml:trace contextRef="#ctx0" brushRef="#br0" timeOffset="40875.62">19219 5461 0,'0'0'0,"0"-21"31,0 0-15,0 0-16,0-1 15,21 22-15,1-21 16,-1 0-16,-21 0 16,21 21-16,-21-21 0,21 0 0,0 21 15,-21-22-15,21 1 0,-21 0 16,22 0 0,-22 42-1,0 0-15,0 0 16,0 1-16,0 20 0,0-21 0,21 21 15,-21 1-15,0-1 0,21 0 0,-21 1 16,0-1-16,0 0 0,0 22 16,21-22-16,-21 1 0,0-1 15,0 0-15,21 1 0,-21-22 0,0 21 16,0 0-16,0-20 0,0-1 16,0 21-16,0-21 0,0 0 0,0 1 15,-21-1-15,21 0 0,-21 0 0,21 0 16,0 0-16,-21-21 15,0 0-15,-1 0 16,1 0 0,21-21-16,0 0 0,0 0 15,-21 0-15,21 0 16,0-1-16,0 1 0,0 0 16,0-21-16,0 21 0,0-22 15,0 22-15,0-21 0</inkml:trace>
  <inkml:trace contextRef="#ctx0" brushRef="#br0" timeOffset="41118.49">19452 4995 0,'0'-21'0,"0"0"31,21 42 16,0 0-31,1 1-16,-1-22 0,0 21 16,-21 0-16,21-21 0,0 21 15</inkml:trace>
  <inkml:trace contextRef="#ctx0" brushRef="#br0" timeOffset="41703.43">19981 5419 0,'21'-21'31,"1"-1"-31,-22 1 16,0 0-16,0 0 0,0 0 15,0 0-15,0-1 16,0 1-16,0 0 0,0 0 0,-22 0 16,1 0-16,0 21 0,21-22 0,-21 22 15,0 0-15,0 0 0,-1 0 16,1 22-16,0-22 0,0 42 16,0-21-16,0 0 0,-1 22 15,22-22-15,-21 21 0,0-21 16,21 22-16,-21-22 0,21 21 0,0-21 15,0 0-15,0 22 0,0-22 16,0 0-16,0 0 0,21 0 16,0-21-16,0 0 0,1 0 15,-1 0-15,0 0 0,0 0 16,0 0-16,0 0 0,1-21 0,-1 0 16,0 0-16,0 21 0,-21-21 0,21 0 15,-21-1-15,21-20 0,-21 21 16,0 0-16,0 0 0,0-22 0,0 22 15,22 0-15,-22 0 0,0 0 0,0-1 16,0 1-16,0 0 16,0 42-1,0 0-15,0 1 16,0-1-16,0 0 0,0 21 16,21-21-16,-21 1 0,0-1 0,0 0 15,0 21-15,21-21 0,-21 1 0,21-1 16,-21 0-16,0 0 0,0 0 15,21 0-15,0 1 0,1-22 16,-22 21-16,21-21 16,0 0-16,0 0 15</inkml:trace>
  <inkml:trace contextRef="#ctx0" brushRef="#br0" timeOffset="42131.18">20362 5271 0,'0'0'0,"0"-22"0,0 1 15,0 0 1,21 21-16,1-21 16,-1 21-16,0 0 0,0 0 15,0 0-15,0 0 16,1 0-16,-1 21 0,-21 0 0,21 0 15,-21 1-15,21-1 0,-21 0 16,0 21-16,0-21 0,0 1 0,0-1 16,0 21-16,0-21 0,0 0 0,0 1 15,0-1-15,0 0 0,0 0 16,-21-21 0,21 21-16,0-42 31,0 0-31,0 0 0,0 0 15,0-1-15,0 1 0,0 0 0,21 0 16,-21 0-16,0 0 16,21-1-16,0-20 0,-21 21 0,22 0 15,-1 0-15,-21-1 0,21-20 0,0 21 16,-21 0-16,21 21 0,0-21 16,-21-1-16,22 22 0,-1 0 0,0-21 15,0 21-15,0 0 0</inkml:trace>
  <inkml:trace contextRef="#ctx0" brushRef="#br0" timeOffset="43851.39">21759 5609 0,'0'-21'15,"0"0"1,0 0-16,21 0 16,1-1-16,-1 22 0,0-21 15,0 0-15,21 21 16,-20-21-16,-1 0 0,21 0 0,-21 21 15,0-22-15,22 1 0,-22 0 0,0 0 16,0 21-16,0-21 0,-21 0 16,0-1-16,22 1 0,-22 0 0,0 0 15,0 0-15,0 0 0,0-1 16,0 1-16,0 0 0,0 0 16,0 0-1,-22 21-15,1 0 16,0 21-1,21 0-15,-21 0 0,0 0 0,21 1 16,0-1-16,-21 21 16,21-21-16,-22 22 0,22-22 0,-21 21 15,21-21-15,0 22 0,0-1 0,0-21 16,-21 21-16,21 1 0,-21-1 16,21 0-16,0 22 0,0-22 0,-21 1 15,21-1-15,-21 21 0,21-20 0,0-1 16,0 0-16,-22 1 0,22-1 15,0 0-15,-21 1 0,21-1 0,0 0 16,0 1-16,0-1 0,0 0 0,0 1 16,0-22-16,0 21 0,0-21 0,0 22 15,0-22-15,0 0 0,0 0 16,21 0-16,1-21 16,-1 0-16,0 0 0,0 0 15,0-21-15,0 0 0,1 0 16,-1 0-16,21 0 0,-21-1 15,0-20-15,1 21 0,-1-21 0,0-1 16,0 1-16,0 0 0,-21-1 0,0 1 16,0 0-16,0-1 0,0 1 15,0-22-15,0 22 0,0 0 0,-21-1 16,0 1-16,0 0 0,0 21 16,-1-22-16,-20 22 0,21 0 0,0 0 15,-22 0-15,22-1 0,0 22 16,-21 0-16,42-21 0,-21 21 0,-1 0 15,44 0 17,-1 0-32,0 0 0,0 0 15,0 0-15,22 0 0,-22 0 16,0 0-16,0 0 0,0 0 0,22-21 16,-22 0-16,21 21 0,-21-21 0,22 0 15,-22 21-15,0-22 0,21 1 16,-21 0-16,1 0 0,-1 0 0,-21 0 15,0-1-15,21 1 0,-21 0 16,0 0-16,0 0 0,21 21 16,-21-21-16,0-1 0,0 1 15,0 42 17,0 1-17,0-1-15,0 0 0,0 0 0,0 0 16,21 0-16,0 1 0,-21-1 15,22 0-15,-1 0 0,-21 0 0,21 0 16,0 1-16,0-1 0,0-21 0,1 21 16,-1-21-16,0 21 0,0-21 15,0 0-15,0 0 0,1 0 16,-1 0-16,21 0 0,-21 0 0,0 0 16,1 0-16,-1 0 0,0-21 15,0 21-15,-21-21 0,21 0 0,0-1 16,-21 1-16,0-21 0,22 21 0,-22 0 15,21-22-15,-21 22 0,21-21 16,-21-1-16,0 1 0,0 21 0,0-21 16,0-1-16,0 1 0,21 21 0,-21-22 15,0 22-15,0 0 0,0-21 16,0 21-16,0-1 16,0 1-16,0 42 31,0 1-31,0-1 0,0 0 15,-21 0-15,21 21 0,0-20 16,0 20-16,0 0 0,-21 1 0,21-22 16,0 21-16,0 0 0,0-20 0,0 20 15,0-21-15,0 21 0,0-20 16,0-1-16,0 0 0,0 0 0,0 0 16,0 0-16,0 1 0,0-1 0,21 0 15,0-21-15,-21 21 0,21-21 16,0 0-16,1 0 0,-1 0 15,0 0-15,21 0 0,-21 0 16,1 0-16,-1-21 0,21 21 16,-21-21-16,0 0 0,22-1 0,-22 1 15,0 0-15,0 0 0,0 0 0,1 0 16,20-1-16,-42-20 0,21 21 16,0 0-16,-21 0 0,0-1 0,0 1 15,0 0-15,0 0 0,0 0 0,-21 0 16,0 21-1,0 0-15,0 0 0,-1 21 16,1 0-16,21 0 0,0 0 0,-21 0 16,21 1-16,0-1 15,-21 0-15,21 21 0,0-21 0,0 1 16,0-1-16,0 0 0,0 0 0,0 0 16,21 0-16,0 1 0,0-1 15,1 0-15,-1-21 0,0 21 0,0-21 16,21 0-16,22 0 0,-43 0 15,21 0-15,-20 0 0,-1 0 16,21-21-16,-21 21 0,22-21 0,-22 0 16,0-1-16,0 1 0,0 21 0,0-42 15,1 21-15,-1 0 0,0-1 0,-21-20 16,0 21-16,21 0 0</inkml:trace>
  <inkml:trace contextRef="#ctx0" brushRef="#br0" timeOffset="44371.14">22373 4784 0,'-42'21'31,"42"0"-31,0 0 0,0 0 0,0 1 16,0-1 0,21-21-16,-21 21 0,21-21 0,0 0 0,-21 21 15,21-21-15,1 0 0,-1 0 16,0 0 0,0 0-16,-21-21 15,0 0 1,0 0-16,0-1 0,0 1 15,0 0-15,0 0 16,-21 21 15,21 21 1,0 0-32,-21 0 0,0-21 15</inkml:trace>
  <inkml:trace contextRef="#ctx0" brushRef="#br0" timeOffset="62998.72">571 8509 0,'-21'0'31,"0"0"-15,0 0-16,0 0 16,0 0-16,-1 0 0,1 0 15,0 0-15,0 0 0,0 0 16,0 0-16,-1 0 0,1 0 0,-21 0 16,21 0-16,0 0 15,-1 0-15,1 0 0,42 0 63,1 0-48,-1 0-15,0 0 0,21 0 0,1-21 16,20 21-16,-21 0 16,22 0-16,-1 0 0,1-21 0,-1 21 15,1 0-15,-1 0 0,-20 0 16,20 0-16,1 0 0,-1-21 0,1 21 15,-1 0-15,1 0 0,-1 0 16,1 0-16,-1-22 0,1 22 0,-1 0 16,1 0-16,-22-21 0,0 21 0,1-21 15,-22 21-15,21 0 0,-21 0 16,1-21-16,-1 21 0,-21-21 16,21 21-16,-21-21 15,0-1-15,0 1 16,-21 21-16,21-21 15,-21 21-15,-1-21 0,-20 21 0,21-21 16,-21 0-16,20 21 0,-20-22 16,0 22-16,-1-21 0,1 0 0,0 21 15,-1-21-15,22 0 0,-21 21 16,21-21-16,0 21 0,-1 0 0,1 0 16,21-22-16,-21 22 15,0 0-15,21-21 16,21 21 31,0 0-47,0 21 15,22-21-15,-22 22 16,0-1-16,21-21 0,-20 21 0,20-21 16,-21 21-16,21-21 0,1 21 15,-22-21-15,21 21 0,-21 1 0,22-22 16,-22 21-16,0-21 0,0 0 15,0 21-15,1-21 0,-1 0 0,0 21 16,0-21-16,0 0 16,0 21-1,-21 0 17,-21-21-32,0 22 15,0-22-15,0 0 0,0 21 0,-1-21 16,1 21-16,0 0 0,0-21 15,0 21-15,-22 0 0,22-21 0,0 22 16,-21-1-16,21 0 0,-22 0 16,1 0-16,21 0 0,-22 1 0,22-1 15,-21 0-15,21 0 0,0-21 16,-1 21-16,1 0 0,0-21 0,21 22 16,-21-22-16,21 21 15,-21-21 1,21-21 78,21-1-79</inkml:trace>
  <inkml:trace contextRef="#ctx0" brushRef="#br0" timeOffset="66159.24">3746 7895 0,'0'-21'0,"0"0"31</inkml:trace>
  <inkml:trace contextRef="#ctx0" brushRef="#br0" timeOffset="68867.1">3852 7980 0,'0'0'0,"0"21"0,0 0 16,0 0-16,-21 1 15,21-1-15,0 0 16,0 0 0,21-21 15,0 0-15,1 0-1,-1-21-15,-21 0 0,21 21 16,0-21-16,-21-1 0,21 1 0,0 0 15,1 0-15,-1 0 0,-21-22 16,21 22-16,0 0 0,0-21 0,0 21 16,-21-22-16,22 22 0,-1-21 0,-21 21 15,0-22-15,21 22 0,-21 0 16,21-21-16,-21 20 0,21 1 16,0 21-16,1 0 15,-22 21 1,21-21-16,-21 22 0,21-1 15,-21 0-15,0 0 0,0 0 16,0 0 15,21-21-31,-21-21 32,0 0-32,0 0 15,0 0-15,0 0 0,0-1 16,0 1-16,-21 21 0,21-21 15,-21 0-15,0 0 0,-1 0 16,22-1-16,-21 22 16,0 0-1,0 22-15,21-1 16,0 0-16,0 0 0,0 0 16,0 22-16,-21-22 0,21 21 15,0-21-15,0 22 0,0-22 0,-21 21 16,21 0-16,0-20 0,0 20 0,0 0 15,0 1-15,0-22 0,0 21 16,0-21-16,0 22 0,0-22 0,21 0 16,0 0-16,0 0 0,0 0 0,0 1 15,1-22-15,-1 0 0,21 0 16,-21 0-16,22 0 0,-1 0 0,-21 0 16,21-22-16,1 22 0,-1-42 15,0 21-15,-20 0 0,20 0 16,0-22-16,-21 1 0,1 21 0,20-22 15,-21 1-15,0 21 0,-21-21 0,21-1 16,-21 22-16,22 0 0,-22 0 16,0 0-16,0-1 0,-22 22 31,1 0-31,21 22 16,0-1-16,0 0 0,0 0 15,0 0-15,0 0 0,0 1 16,21-1-16,1 0 15,-1 0-15,-21 0 0,21 0 0,0-21 16,-21 22-16,21-1 0,0 0 16,1 0-16,-1 0 0,0 0 15,0 1-15,0-22 16,0 0-16,1 0 0,-1 0 0,0 0 16,0 0-16,21 0 0,-20 0 0,20-22 15,-21 1-15,21 21 0,1-21 16,-22 0-16,21 0 0,-21 0 0,1-1 15,-1-20-15,0 21 0,0 0 16,0 0-16,-21-22 0,0 22 0,0 0 0,0 0 16,0 0-16,0-1 15,0 1-15,-21 21 16,0-21-16,0 21 0,0 0 16,-1 0-16,1 0 0,0 0 15,0 21-15,0 0 0,0 1 16,21-1-16,0 0 0,0 21 0,0-21 15,0 1-15,0-1 0,0 0 0,0 21 16,0-21-16,0 1 0,21-1 16,0 0-16,0 0 0,21 0 0,-20-21 15,-1 21-15,21 1 0,0-22 0,1 0 16,-1 21-16,0-21 0,1 0 16,20 0-16,-20 0 0,-1 0 15,21 0-15,-20-21 0,20-1 0,-20 1 16,-1 21-16,0-42 0,1 21 0,-1 0 15,0-1-15,-21 1 0,1 0 16,-1-21-16,0 21 0,0-1 0,-21 1 16,0 0-16,0 0 0,0 0 0,0-22 15,-21 22-15,0 21 16,0-21-16,-1 21 0,1 0 0,0 0 16,0 0-16,0 0 0,0 0 0,-22 0 15,22 0-15,0 0 0,0 21 0,0 0 16,-1 1-16,1-1 15,0 0-15,21 21 0,-21-21 0,21 1 16,0-1-16,0 42 0,0-42 16,0 1-16,0-1 0,21 0 15,0-21-15,0 21 0,1 0 0,-1-21 16,0 0-16,0 0 0,0 0 16,0 0-16,1 0 0,-1 0 0,0-21 15,0 21-15,-21-21 0,21 0 16,0 0-16,1-1 0,-22 1 0,0-21 15,0 21-15,21 0 0,-21-22 0,0 22 16,0 0-16,0 0 0,0 0 0,0-1 16,0 1-16,0 0 15,-21 42 1,21 0 0,-22 1-16,22-1 15,0 0-15,0 0 0,0 0 0,0 0 16,0 1-16,0-1 0,0 0 0,0 0 15,22 0-15,-22 0 0,21 1 0,0-1 16,-21 0-16,21-21 0,0 21 16,0-21-16,1 0 0,-1 0 0,0 0 15,0 0-15,0 0 0,0 0 0,22 0 16,-22 0-16,21-21 0,-21 0 0,22 0 16,-22-1-16,21 1 15,-21 0-15,22 0 0,-22-21 0,0 20 16,0-20-16,-21 21 0,21-21 0,-21-1 15,0 22-15,22-21 0,-22-1 16,0 1-16,0 0 0,0 21 0,0-22 16,0 22-16,0 0 0,0 0 0,0 0 15,0 42 1,0 0-16,0 0 16,0 0-16,0 22 0,-22-22 0,22 21 15,-21 0-15,21-20 0,0 20 0,0 0 16,-21 1-16,21-22 0,0 21 15,-21-21-15,21 22 0,0-22 0,0 21 16,0-21-16,0 0 0,21 1 16,0-1-16,0 0 0,1 0 0,-1 0 15,0-21-15,0 21 0,0-21 16,0 22-16,1-22 0,20 0 0,-21 0 16,0 0-16,22 0 0,-22 0 0,0-22 15,21 1-15,-21 0 0,1 21 16,-1-21-16,0 0 0,0-22 0,0 22 15,0 0-15,1 0 0,-22 0 16,0 0-16,0-22 0,0 22 0,0 0 0,0 0 16,0 0-1,-22 21-15,1 21 16,0 0-16,21 0 0,-21 0 16,21 0-16,0 1 0,0-1 0,-21 0 15,21 21-15,0-21 0,0 1 16,0-1-16,0 0 0,0 0 0,0 0 15,0 0-15,21-21 0,0 0 0,-21 22 16,21-22-16,0 0 0,1 0 0,-1 0 16,0 0-16,0-22 0,0 22 15,0-21-15,1 21 0,-1-21 0,0 0 16,0 0-16,0 0 0,0-1 16,1 1-16,-1 0 0,-21 0 0,0 0 0</inkml:trace>
  <inkml:trace contextRef="#ctx0" brushRef="#br0" timeOffset="69122.95">6752 7599 0,'0'0'16,"21"0"-1,0 0-15,1 0 0,20 0 16,-21 0-16,21 0 0,1 0 16,-1 0-16,0-21 0,1 21 15,-22 0-15,21-21 0,-21 21 0,22 0 16,-22-22-16,0 1 0,0 21 0,0 0 16,1-21-16,-1 0 15</inkml:trace>
  <inkml:trace contextRef="#ctx0" brushRef="#br0" timeOffset="69638.66">9080 7345 0,'0'-42'16,"0"84"-16,22-106 0,-22 43 0,0 0 15,0 0-15,0 0 0,0 0 0,0 42 32,0 0-17,0 21-15,0 1 0,0-1 0,0 0 16,0 1-16,-22-1 0,22 0 15,-21 22-15,21-22 0,0 0 16,-21 1-16,21-1 0,-21-21 0,21 22 16,0-22-16,0 0 0,0 0 0,0 0 15,0 0-15,0 1 0,0-1 16,21-21 0,-21-21-1,0-1-15,0 1 0,0 0 16</inkml:trace>
  <inkml:trace contextRef="#ctx0" brushRef="#br0" timeOffset="70287.58">8763 7641 0,'0'0'16,"0"21"0,21-21-16,0 0 15,0 0-15,22 22 0,-22-22 0,21 0 16,1 0-16,-1 0 0,21 0 15,-20 0-15,-1 0 0,0 0 0,22-22 16,-22 22-16,1-21 0,20 0 0,-21 21 16,1-21-16,-1 0 0,0 0 15,1-1-15,-22-20 0,21 21 0,-21 0 16,1 0-16,-1-22 0,0 22 0,-21-21 16,0 21-16,0-1 0,0-20 0,0 21 15,0 0-15,-21 0 16,0 21-16,-1 0 15,1 21-15,21 0 0,0 0 16,-21 0-16,21 22 0,0-1 16,0 0-16,0-21 0,0 22 0,0-1 15,0 0-15,0 1 0,0-1 0,0 0 16,0-20-16,0 20 0,0-21 0,0 0 16,0 0-16,0 1 0,0-1 15,0 0-15,0 0 0,0-42 47,0 0-47,0 0 16,0-1-16,0-20 0,0 21 15,21 0-15,0-22 0,-21 22 0,22-21 16,-1 21-16,0-22 0,21 22 16,-21 0-16,1 0 0,20 0 0,0 21 15,-21 0-15,22 0 0,-22 0 0,21 0 16,-21 0-16,1 21 0,-1 0 0,0 0 15,0 22-15,-21-22 0,0 0 16,0 0-16,0 0 0,0 0 0,0 22 16,0-22-16,0 0 0,0 0 0,-21-21 15,21 21-15,0 1 0,-21-22 0,0 21 16,21 0-16,21-42 47,0 21-47,-21-21 15,21-1-15,0 1 0</inkml:trace>
  <inkml:trace contextRef="#ctx0" brushRef="#br0" timeOffset="70667.36">10372 7641 0,'0'0'0,"21"0"16,0 21-16,0-21 15,0 0-15,0 0 0,1 0 16,-1 0-16,0 0 0,0 0 16,0-21-16,0 21 0,1 0 0,-1-21 15,0 0-15,0 21 0,0-21 0,-21 0 16,21 21-16,1-22 0,-22 1 0,0 0 16,0 0-16,0 0 0,0 0 15,0-1-15,0 1 0,-22 21 16,1 0-16,0 0 0,0 0 15,0 0-15,0 21 0,-1 1 16,1-1-16,0 0 0,0 0 16,0 21-16,21 1 0,-21-22 0,21 21 15,0 1-15,0-22 0,0 21 0,0-21 16,0 0-16,21 1 0,0 20 0,0-42 16,0 21-16,0 0 0,1 0 15,-1-21-15,21 0 0,-21 0 0,0 0 16,22 0-16,-22 0 0,0 0 0,21 0 15,-20-21-15,-1 21 0,0-21 0,0 0 16</inkml:trace>
  <inkml:trace contextRef="#ctx0" brushRef="#br0" timeOffset="71350.38">4572 9313 0,'0'0'0,"21"-42"31,0 42-31,0 0 0,1 0 0,-1 0 16,0 0-16,21 0 0,-21 0 0,22 0 16,-1 0-16,0 21 0,-20-21 15,20 21-15,0 1 0,-21-1 0,1 0 16,20 21-16,-21-21 0,-21 1 0,0-1 15,0 0-15,0 21 0,0-21 16,0 1-16,0-1 0,-21 0 16,0 0-16,0-21 0,21 21 15,-22-21-15,1 0 16,21-21-16,0 0 16,0 0-16,0-22 0,0 22 15,21 0-15,-21-21 0,22 21 0,-22-22 16,21 1-16,0 21 0,-21-22 0,21 1 15,0 21-15,0-21 0,-21 20 16,22 1-16,-1 0 0,0 21 0,0 0 16,0 0-16,0 0 0,1 0 0,-1 0 15,-21 21-15,21-21 0,0 21 16,-21 1-16,0-1 0</inkml:trace>
  <inkml:trace contextRef="#ctx0" brushRef="#br0" timeOffset="71707.42">5524 9567 0,'22'0'15,"-44"0"-15,65 0 0,-22 0 16,0 0-16,0 0 0,0-21 0,1 0 16,-1 21-16,21-21 0,-21 0 0,0 0 15,22-1-15,-22 1 0,0-21 0,21 21 16,-20 0-16,-1-1 0,-21-20 15,0 21-15,0 0 0,0 0 16,0-1-16,0 1 0,-21 21 16,-1 0-16,1 0 0,0 0 15,0 0-15,0 21 0,-22 1 0,22-1 16,0 21-16,0-21 0,-21 0 0,20 22 16,22-22-16,-21 21 0,21-21 0,-21 22 15,21-22-15,0 0 0,0 0 16,0 22-16,21-43 0,0 21 0,1 0 15,-1 0-15,0-21 0,0 21 0,21-21 16,-20 0-16,20 0 0,-21 0 16,21 0-16,1 0 0,-22 0 15,21 0-15,1-21 0,-1 21 0</inkml:trace>
  <inkml:trace contextRef="#ctx0" brushRef="#br0" timeOffset="72141.39">6752 9144 0,'0'0'0,"-63"-42"31,41 42-31,1 21 0,0-21 16,0 21-16,0 0 0,0 0 0,-1 22 16,1-22-16,0 0 15,-21 21-15,21-20 0,21 20 0,-22-21 16,22 21-16,-21-20 0,21 20 0,0-21 15,0 21-15,0-20 0,0-1 0,0 0 16,21 0-16,1-21 16,-1 0-16,0 0 0,0 0 15,0 0-15,0-21 0,22 0 0,-22 21 16,0-21-16,0-1 0,0 1 0,1 0 16,-1-21-16,0 21 0,0-1 15,-21 1-15,21 0 0,-21 0 0,0 0 16,0 0-16,0-1 0,0 1 0,0 42 47,0 1-47,0-1 0,0 0 15,0 0-15,0 21 0,0 1 0,0-1 16,0 0-16,0 1 0,0-1 0,0 22 16,0-22-16,0 21 0,0 1 15,0-22-15,0 22 0,21-22 0,-42 0 16</inkml:trace>
  <inkml:trace contextRef="#ctx0" brushRef="#br0" timeOffset="73606.53">6731 10626 0,'21'0'47,"-21"-21"-47,21-1 0,0 1 0,-21 0 16,22 0-16,-1-21 0,0 20 0,0-20 15,0 0-15,0-1 0,1 1 16,20-21-16,-21 20 0,0-20 0,22-1 15,-22 1-15,0-1 0,21-20 0,-21 20 16,1 1-16,-1-22 0,0 21 0,0 1 16,0 21-16,-21-22 0,0 22 15,21 21-15,-21-22 0,0 22 0,22 0 16,-22 0-16,0 0 0,0 42 31,0 0-15,0 0-16,0 0 0,0 0 0,0 1 15,0-1-15,0 0 0,0 0 0,0 21 16,0-20-16,0-1 0,0 0 0,0 21 16,0-21-16,21 1 0,0-1 15,0-21-15,-21 21 0,21-21 0,0 0 16,1 0-16,-1 0 0,0 0 16,0 0-16,0 0 0,0 0 0,1-21 15,20 0-15,-21 21 0,0-22 16,0 1-16,1 0 0,-22 0 0,21 0 15,0 0-15,0-22 0,0 22 16,0 0-16,-21-21 0,0 20 0,22 1 16,-22 0-16,21 0 0,-21 0 15,0 0-15,-21 42 32,21 0-32,0 0 0,-22-21 15,22 21-15,0 0 0,0 1 16,0-1-16,0 0 0,0 0 0,0 0 15,0 22-15,0-22 0,0 0 0,22-21 16,-1 21-16,0 0 0,0 0 0,0-21 16,0 22-16,1-22 0,-1 0 15,0 0-15,0 0 0,21 0 16,-20 0-16,-1 0 0,21-22 0,-21 1 16,0 21-16,22-21 0,-22 0 0,0 0 15,0 0-15,0-1 0,1 1 16,-1 0-16,-21 0 0,0 0 0,21-22 15,-21 22-15,0 0 0,0 0 0,0 0 16,0 0-16,0-1 0,-21 22 16,0 0-1,-1 0-15,22 22 16,-21-1-16,21 0 0,0 0 16,0 0-16,0 0 0,0 1 15,0-1-15,0 0 0,0 0 16,0 0-16,0 0 0,0 1 15,21-1-15,1-21 0,-1 0 0,0 0 16,0 0-16,21 0 16,-20 0-16,-1 0 0,0 0 0,21 0 15,-21-21-15,22-1 0,-22 1 0,21 21 16,-21-21-16,1 0 0,-1 0 0,0 0 16,0-1-16,0-20 0,-21 21 0,0 0 15,0 0-15,0-1 0,0 1 16,-21 21 15,21 21-31,-21 1 0,21-1 16,0 0-16,0 0 0,0 0 15,0 0-15,0 1 0,0-1 0,0 0 16,0 0-16,0 0 0,0 0 16,0 1-16,0-1 0,21 0 15,-21-42 48,-21 21-48,0 0-15,0-21 0,21 42 32,0 0-17,0 0-15,21-21 16,0 21-16,0-21 0,0 0 15,0 0-15,1 0 0,20 0 0,-21 0 16,0 0-16,22 0 0,-22 0 0,21 0 16,-21-21-16,0 21 0,22-21 15,-22 21-15,0-21 0,0 0 0,0-1 16,22 1-16,-22 0 0,0-21 0,0 21 16,0-22-16,1 22 0,-22-21 15,0-1-15,21 1 0,-21 0 16,0-1-16,0 1 0,0-21 0,0 20 15,0 1-15,0 0 0,0 20 0,0 1 16,0 0-16,0 0 0,0 42 16,0 0-1,-21 0-15,21 1 0,-22 20 0,22 0 16,0-21-16,0 22 0,0-1 0,0 0 16,0 1-16,0-1 0,0 0 15,0-20-15,0 20 0,0 0 0,0-21 16,0 1-16,0-1 0,0 0 0,0 0 15,0 0-15,0 0 0,0 1 16,22-22-16,-1 0 16,0 0-16,0 0 15,0 0-15,0 0 0,-21-22 16,22 1-16,-1 21 0,0-21 0,-21 0 16,21 0-16</inkml:trace>
  <inkml:trace contextRef="#ctx0" brushRef="#br0" timeOffset="73855.89">9123 9017 0,'0'0'16,"-21"21"-16,21 0 0,0 1 16,21-22-16,21 0 15,-21 0-15,22 0 0,105 0 16,-106 0-1,-21 0-15,22-22 0,-1 22 0,-21 0 16,0-21-16,22 21 0,-22-21 0,0 21 16,0 0-16,-21-21 15</inkml:trace>
  <inkml:trace contextRef="#ctx0" brushRef="#br0" timeOffset="74519.52">6667 9779 0,'0'0'0,"22"0"15,-22 21 1,21 0 0,-21 1-16,21-1 0,-21 0 0,0 0 15,21 0-15,0 22 0,-21-22 0,21 0 16,-21 0-16,0 0 0,0 0 16,0 1-16,0-1 0,0 0 0,0 0 15,0 0-15,0 0 0,-21 1 16,0-1-16</inkml:trace>
  <inkml:trace contextRef="#ctx0" brushRef="#br0" timeOffset="75616.3">4149 10943 0,'-22'0'0,"-62"0"31,84-21-31,-21 0 15,21 0 1,0 0-16,0-1 16,21 22-16,0 0 0,21 0 15,-21 0-15,22 22 0,-1-1 16,22 0-16,-22 0 0,0 0 16,1 22-16,-22-1 0,21 0 0,-21 1 0,0 20 15,1-21-15,-22 1 16,0 20-16,0-20 0,0-1 0,0 21 15,0-20-15,0-22 0,-22 21 0,22-21 16,0 22-16,-21-43 0,21 21 16,0 0-16,0-42 15,0 0-15,0 0 0,0-1 16,0-20-16,0 0 0,21-1 16,1-20-16,-22-1 0,21 1 0,0-1 15,-21 22-15,21-21 0,0-1 0,0 1 16,-21 20-16,22 1 0,-1 0 15,0 20-15,0-20 0,0 21 16,0 21-16,1 0 16,-22 21-1,21-21-15,-21 21 0,0 0 0,21 1 16,-21-1-16,0 0 0,0 0 16,0 0-16,0 0 0</inkml:trace>
  <inkml:trace contextRef="#ctx0" brushRef="#br0" timeOffset="75951.42">4953 11430 0,'0'21'15,"0"-42"-15,21 63 0,0-42 0,0 0 16,1-21-16,-1 0 16,0 0-16,0 0 0,0-22 0,0 22 15,1-21-15,-1 21 0,0-22 0,0 1 16,0 21-16,0-21 0,-21 20 15,0 1-15,0 0 0,0 0 0,0 0 16,0 0-16,-21 21 0,0 0 0,0 0 16,0 0-16,0 21 0,-1 0 15,1 0-15,0 0 0,0 22 0,0-22 16,0 21-16,21 0 0,-22-20 0,22 20 16,0 0-16,0 1 15,0-22-15,0 21 0,0-21 0,22 0 16,-1 1-16,0-1 0,21 0 0,-21-21 15,22 0-15,-1 0 0,0 0 16,1 0-16,-1 0 0,22 0 0,-22-21 16,0 0-16,1 21 0,-1-22 0,0 1 15,1 0-15</inkml:trace>
  <inkml:trace contextRef="#ctx0" brushRef="#br0" timeOffset="76290.48">5715 11176 0,'0'-21'0,"0"42"0,-21-63 16,21 21-16,0-1 0,0 1 0,0 0 15,0 0-15,21 0 16,0 21-16,0 0 0,0-21 0,1 21 16,-1 0-16,21 0 0,-21 0 15,0 0-15,22 21 0,-22 0 0,21 0 16,-21 0-16,1 0 0,-1 1 0,0 20 16,0-21-16,0 21 0,0-20 15,-21 20-15,0 0 0,0-21 0,0 22 16,0-22-16,0 0 0,-21 21 0,0-20 15,0-1-15,0-21 0,21 21 16,-21-21-16,-1 0 0,22-21 16,0 0-16,0-22 15,0 22-15,0 0 16,0-21-16,22 20 0,-1-20 16,-21 0-16,21 21 0,0-22 0,0 22 15,0-21-15,1 21 0,-1-1 0,0 1 16,0 21-16,21-21 0,-20 21 15,-1 0-15,0 0 0,0 0 0,0 0 16</inkml:trace>
  <inkml:trace contextRef="#ctx0" brushRef="#br0" timeOffset="76527.05">6583 11070 0,'0'21'0,"0"22"31,0-22-31,0 0 0,0 0 0,0 0 15,0 22-15,0-22 0,-21 0 0,21 21 16,0-20-16,-22-1 0,22 0 16,0 0-16,0 0 0,0 0 0,0 1 15,0-1-15,0-42 47,0-1-47,0 1 16,22 0-16,-22 0 0,0-21 0,21 20 15</inkml:trace>
  <inkml:trace contextRef="#ctx0" brushRef="#br0" timeOffset="76698.95">6562 10943 0,'0'0'0,"-22"-21"0,1 21 31,21 21 0,0 0-15,21-21-16,-21 22 16,22-22-16,-1 0 0,-21 21 15,21-21-15</inkml:trace>
  <inkml:trace contextRef="#ctx0" brushRef="#br0" timeOffset="77891.53">6858 11367 0,'0'0'0,"21"21"0,0-21 0,0 0 16,1 0-16,-1 0 0,21 0 0,-21 0 16,0 0-16,22 0 0,-22-21 0,0-1 15,21 1-15,-20 0 0,20 0 16,-21 0-16,0-22 0,0 22 16,22-21-16,-22 21 0,-21-22 0,21 1 15,0 21-15,-21-21 0,0 20 0,0 1 16,0-21-16,0 21 0,0 0 15,0-1-15,-21 22 16,0 0-16,21 22 16,0-1-16,0 0 0,-21 0 15,21 21-15,-21-20 0,21 20 0,-22 0 16,22 22-16,-21-22 0,21 22 0,0-22 16,-21 21-16,21 1 0,-21-1 15,0-20-15,21 20 0,0-20 0,0 20 16,-21-21-16,21 22 0,0-22 15,0 22-15,0-22 0,0 0 0,0 22 16,0-22-16,0 1 0,0-1 16,0-21-16,0 21 0,0-20 0,0 20 15,21-21-15,0 0 0,0-21 16,0 0-16,0 0 0,22-21 16,-22 0-16,0 0 0,0 0 15,0-22-15,22 1 0,-22 0 0,0-1 16,0 1-16,0 0 0,-21-22 15,0 22-15,0-22 0,0 22 0,0 0 0,-21-22 16,0 22-16,0-1 0,0 22 16,0-21-16,-1 21 0,1 0 15,0 21-15,0 0 0,0 0 16,21-22 0,21 22-1,0 0-15,21-21 0,-20 21 0,20-21 16,0 0-16,-21 21 0,43-21 0,-22 0 15,1-1-15,-1-20 0,0 21 16,1 0-16,-1 0 0,0-1 0,-21-20 16,22 21-16,-22 0 0,0 21 15,0-21-15,-21-1 0,-21 22 32,21 22-17,-21-1-15,0 0 16,21 0-16,0 0 0,0 0 0,0 22 15,0-22-15,0 0 0,0 21 0,0-20 16,21-1-16,0 0 0,0 0 16,0 0-16,1-21 0,-1 21 0,21-21 15,-21 0-15,0 0 0,22 0 0,-22 0 16,0-21-16,21 0 0,-20 21 0,-1-21 16,21 0-16,-21 0 0,0-1 15,1-20-15,-22 21 0,0-21 0,21 20 16,-21 1-16,0-21 0,0 21 0,0 0 15,0-1-15,0 1 16,0 42 15,0 1-31,0-1 0,0 0 0,0 0 16,0 0-16,0 22 0,-21-1 0,21 0 16,-22 1-16,22-1 0,-21 0 15,21 1-15,0-1 0,-21 21 0,21-20 16,0 20-16,0 1 0,0-1 0,0 1 15,0-1-15,0 1 0,0-1 16,21 1-16,-21-1 0,0 1 0,21-1 16,1 1-16,-1-1 0,-21 1 0,0-1 15,21 1-15,-21-1 0,21-20 16,-21 20-16,0-21 0,0 1 0,0-1 16,0-21-16,-21 22 0,0-22 15,0-21-15,-1 0 16,22-21-16,0-1 0,-21-20 15,21 0-15,0-1 0,0 1 0,-21-21 16,0-1-16,0 1 0,21-1 16,0-21-16,-21 22 0,-1-22 0,22 1 15,0-1-15,0 21 0,0 1 0,0-1 16,0 1-16,0 21 0,0-1 16,0 1-16,22 0 0,-1-1 0,0 22 15,0-21-15,0 21 0,0-22 16,22 1-16,-1 21 0</inkml:trace>
  <inkml:trace contextRef="#ctx0" brushRef="#br0" timeOffset="78303.71">9864 10562 0,'0'0'0,"0"-21"0,-22 0 0,22-21 16,0 20-16,0 1 0,0 0 15,-21 0-15,0 42 16,21 0 0,0 22-16,0-22 0,0 21 15,0 0-15,0 1 0,0 20 16,0-20-16,0-1 0,0 0 0,0 1 16,0-1-16,0 0 0,0 1 0,0-22 15,0 21-15,0-21 0,0 22 16,0-22-16,-21 0 0,21 0 0,-21-21 15,21 21-15,-21-21 0,-1 0 16,1 0-16,0 0 0</inkml:trace>
  <inkml:trace contextRef="#ctx0" brushRef="#br0" timeOffset="79146.69">9334 11007 0,'0'0'0,"0"-21"16,22 21-1,-1 0-15,21 0 0,-21-22 16,22 22-16,20 0 0,-21 0 0,22-21 16,-1 21-16,1-21 0,-1 21 15,1-21-15,-1 0 0,1 0 0,-1 21 16,1-22-16,-1 1 0,1-21 0,-22 21 16,22 0-16,-22-1 0,-21-20 15,22 0-15,-22 21 0,0-22 0,-21 1 16,0 0-16,0-1 0,0 22 0,0-21 15,-21 21-15,0-1 16,21 1-16,-22 0 0,1 21 0,0 0 16,0 0-16,0 0 0,0 21 0,21 0 15,-22 22-15,22-22 0,-21 21 16,21 22-16,-21-22 0,21 0 0,0 22 16,0-22-16,0 22 0,-21-22 0,21 0 15,0 1-15,0 20 0,0-42 16,0 22-16,0-1 0,0-21 0,0 22 15,0-22-15,0 0 0,0 0 0,0 0 16,21-21 15,-21-21-31,0 0 16,0 0-16,21 0 0,0-1 0,-21 1 16,22-21-16,-1 21 0,0 0 15,-21-22-15,21 22 0,0-21 0,0 21 16,1-1-16,20 1 0,-21 21 0,0 0 15,0 0-15,1 0 0,-1 0 0,0 0 16,0 21-16,-21 1 16,21-1-16,-21 0 0,0 0 0,0 0 15,21 0-15,-21 1 0,22-1 0,-22 0 16,21 0-16,-21 0 16,21 0-16,0 1 0,0-1 0,22 0 15,-22-21-15,21 0 0,-21 0 16,22 0-16,-1 0 0,0 0 0,1 0 15,-1 0-15,0-21 0,1 21 16,-1-21-16,-21-1 0,21 1 0,-20 0 16,20 0-16,-21 0 0,0-22 0,0 22 15,-21 0-15,0-21 0,22 21 16,-22-1-16,0 1 0,0 0 0,0 0 16,-22 21-16,1 0 0,0 0 15,0 21-15,-21-21 0,20 21 0,1 0 16,0 22-16,0-22 15,0 0-15,21 21 0,0-20 0,0-1 16,0 21-16,0-21 0,21 0 0,0 1 16,-21-1-16,42-21 0,-20 21 15,-1 0-15,21-21 0,-21 0 0,22 0 16,-1 0-16,0 0 0,1 0 0,-1 0 16,0-21-16,-21 21 0,22-21 0,-22 21 15,21-21-15,-21 21 0,-21-22 16,0 1-16</inkml:trace>
  <inkml:trace contextRef="#ctx0" brushRef="#br0" timeOffset="79708.42">9567 12425 0,'0'0'0,"-21"0"0,0-21 0,21 0 15,0-1 1,0 1-16,0 0 0,21 21 16,0-21-16,0 21 0,1 0 15,20 0-15,-21 0 0,21 0 16,1 21-16,-22 0 0,21 0 0,1 1 16,-1-1-16,0 0 0,-21 21 0,22-21 15,-22 22-15,0-22 0,0 21 0,-21-21 16,21 22-16,-21-22 0,0 21 15,0-21-15,0 1 0,-21-1 16,0 0-16,0 0 0,0-21 0,0 0 16,-1 0-1,22-21-15,0 0 16,0 0-16,0-22 0,0 22 0,0 0 16,0-21-16,0 20 0,22-20 0,-1 0 15,-21 21-15,21-22 0,0 1 16,0 21-16,0-22 0,1 22 0,-1 0 15,0 0-15,0 0 0,0 21 0,0 0 16,1 0-16,-1 0 0,0 0 16,0 0-16,0 0 0,0 0 15,-21 21-15</inkml:trace>
  <inkml:trace contextRef="#ctx0" brushRef="#br0" timeOffset="80295">10477 12573 0,'0'0'16,"22"0"0,-22-21-1,21 21-15,0-21 0,0 0 16,0-1-16,-21 1 0,0 0 16,21 0-16,-21 0 0,22 0 0,-22-1 15,0 1-15,0 0 16,0 0-16,-22 21 15,1 0-15,0 21 16,0 0-16,0 0 0,0 1 16,-1-1-16,1 21 0,21-21 0,0 22 15,0-22-15,0 21 0,0-21 0,0 22 16,0-22-16,0 0 0,0 0 16,0 0-16,21-21 0,1 0 15,-1 0-15,21 0 0,-21 0 0,22 0 16,-22 0-16,0-21 0,21 0 0,-21 21 15,22-21-15,-22 0 0,0-1 16,21 1-16,-20 0 0,20-21 16,0-22-16,-21 43 0,-21 0 15,0-21-15,0 20 0,0 1 0,0 0 16,0 42 15,-21 0-31,21 1 0,0-1 0,0 0 16,0 0-16,0 0 0,0 0 0,21 1 15,1-1-15,-22 0 16,0 0-16,21-21 0,-21 21 0,0 0 16,-21-21-1,-1 22-15,1-22 16,0 0-16,0 0 0,0 0 16,-22 0-16,22 21 0,0-21 0,0 0 15,0 0-15,42 0 47,0-21-47</inkml:trace>
  <inkml:trace contextRef="#ctx0" brushRef="#br0" timeOffset="80682.78">11324 12298 0,'0'0'0,"0"-21"32,0 42-1,0 0-31,21 0 0,-21 22 0,0-22 16,0 0-16,21 21 0,-21 1 0,0-22 15,0 21-15,0 0 0,0 1 16,0-1-16,0 22 0,0-22 0,0 21 15,0-20-15,0 20 0,0 1 16,0-1-16,0 1 0,-21-1 0,21 1 0,0-1 16,0 22-16,-21-22 15,21 1-15,0-1 0,0-20 0,0 20 16,0-20-16,0-1 0,0 0 0,0 1 16,0-22-16,0 0 0,0 0 0,0 0 15,0 0-15,0-42 31,0 0-31,0-21 16,0 21-16,0-22 0,0 22 0,0-21 16</inkml:trace>
  <inkml:trace contextRef="#ctx0" brushRef="#br0" timeOffset="80995.6">11324 12679 0,'0'0'0,"-21"-42"0,21-1 0,0 22 15,-21-21-15,21 21 0,0-1 0,0 1 16,0 0-16,0 0 0,21 0 16,0 0-16,0-1 0,22 22 0,-22-21 15,0 0-15,21 21 0,1 0 0,-22 0 16,21 0-16,0 0 0,-20 0 16,-1 0-16,0 0 0,0 21 15,0 0-15,-21 1 0,0-1 0,0 0 16,0 0-16,-21 0 0,0 22 0,0-22 15,0 0-15,-1-21 0,1 21 16,0 0-16,0 0 0,0 1 0,0-22 16,-1 21-16,1 0 0,0-21 15,21 21-15,21-21 32,0 0-32,1 0 0,-1-21 0,0 21 15</inkml:trace>
  <inkml:trace contextRef="#ctx0" brushRef="#br0" timeOffset="81379.39">12065 12361 0,'0'0'0,"0"-21"0,0 0 0,0 0 16,-21 21 0,0 0-16,-1 0 15,1 0-15,21 21 0,-21-21 0,0 21 16,21 0-16,0 1 0,-21-1 15,21 0-15,-21 0 0,21 0 0,0 0 16,-22 1-16,22-1 0,0 0 0,0 0 16,0 0-16,22 0 15,-1-21 1,0 0-16,0 0 0,0 0 16,0 0-16,1-21 0,-1 21 0,0-21 15,0 0-15,0 0 0,-21 0 0,0-1 16,0 1-16,0 0 0,0 0 15,0 0-15,0 0 0,0-1 0,0 1 16,-21 0-16,0 21 0,0-21 16,0 21-16,-1 0 15,22 21 1,0 0-16,22-21 16,-1 0-1,0 0-15</inkml:trace>
  <inkml:trace contextRef="#ctx0" brushRef="#br0" timeOffset="82403.05">12509 12213 0,'0'0'0,"0"21"32,0 1-32,0-1 15,-21 0-15,21 0 0,0 0 16,0 0-16,-21 1 0,21-1 0,0 21 15,0-21-15,0 0 0,0 1 16,0-1-16,0 0 0,0 0 16,0-42 31,0 0-32,0 0-15,0-1 0,0 1 16,21-21-16,0 21 0,-21 0 0,22-1 15,-1-20-15,0 21 0,0 0 0,0-22 16,0 22-16,1 0 0,-1 21 16,0-21-16,0 21 0,0 0 0,0 0 15,1 0-15,-1 21 0,-21 0 16,21 0-16,-21 1 16,0-1-16,0 0 0,0 0 0,0 0 15,0 0-15,0 1 0,0-1 0,0 0 16,0 0-16,0 0 0,0 0 0,21-21 15,-21 22-15,21-22 0,0 0 16,1 0-16,-1 0 0,0 0 16,0 0-16,0 0 0,0-22 0,1 1 15,-1 21-15,0-21 0,0 0 0,-21 0 16,0 0-16,21-1 0,-21 1 16,0 0-16,0 0 0,0 0 0,0 0 15,0-1-15,0 1 0,-21 21 16,0 0-1,0 21-15,21 1 16,0-1-16,-21-21 0,21 42 0,0-21 16,0 0-16,0 1 0,0-1 0,0 0 15,0 0-15,0 0 0,0 0 16,0 1-16,0-1 0,0 0 16,0 0-16,0 0 0,-22-21 62,1-21-46,0 0-16,21 0 15,-21 21-15,21-21 16,-21 21-16,21 21 31,21 0-31,0 0 16,0-21-16,0 0 0,1 0 15,-1 0-15,0 0 0,0 0 0,0 0 16,22 0-16,-22 0 0,21 0 16,-21 0-16,22-21 0,-1 21 0,-21-21 15,0 0-15,22 21 0,-22-22 0,-21 1 16,21 21-16,-21-21 0,21 0 16,-21 0-16,0 0 0,0-1 0,0 1 15,0 0-15,0 0 16,-21 21-16,0 0 0,0 0 15,-1 21-15,22 0 0,0 0 0,-21 1 16,21-1-16,-21 0 0,21 0 0,0 21 16,0-20-16,0-1 0,0 0 15,0 0-15,0 0 0,0 0 16,21-21-16,0 0 0,1 22 16,-1-22-16,0 0 15,0 0-15,0-22 0,-21 1 16,21 21-16,-21-21 0,22 0 15,-22 0-15</inkml:trace>
  <inkml:trace contextRef="#ctx0" brushRef="#br0" timeOffset="84462.48">14668 7895 0,'0'0'0,"-21"0"63,21 21-48,-21-21 64,0 0-79,0 0 0,0 0 15,-1-21 1,1 21-16,0 0 0,0 0 15,0 0-15,0-21 0,-1 21 16,1 0-16,0 0 0,0 0 16,0 0-16,0 0 0,-1 0 0,1 0 15,0 0-15,0 0 16,0 0 0,42 0 15,0 0-31,0 0 0,0 0 15,22 0-15,-22 0 0,21 0 16,1 0-16,-22 0 0,21 0 0,0 0 16,1 0-16,-1 0 0,0 0 0,22 0 15,-22 0-15,1 0 0,20 0 16,-21 0-16,1 0 0,-1 0 0,0 0 16,1 0-16,-1 0 0,-21 0 0,22 0 15,-22 0-15,21 0 0,-21-21 16,0 21-16,1 0 0,-1 0 0,-21-21 15,0 0-15,21 21 0,-21-22 16,0 1 0,-21 0-16,0 0 15,-1 0-15,1 21 0,0-21 0,0 21 16,0-22-16,0 22 0,-1-21 16,1 21-16,0 0 0,0 0 15,0 0 1,21 21 15,21 1-15,0-22-16,0 21 0,0-21 15,1 0-15,-1 21 0,0-21 16,0 0-16,0 0 0,0 0 16,1 0-16,-1 0 0,0 0 0,0 0 15,0 0-15,0 0 16,1 0-16,-44 0 62,1 21-62,0-21 0,0 21 0,0 0 16,0 1-16,-22-1 0,22 0 16,-21 0-16,21 0 0,-1 22 15,-20-22-15,21 0 0,0 21 0,0-21 16,-1 1-16,1-1 0,0 0 0,21 0 15,0 0-15,0 0 16,0-42 15,0 0-15</inkml:trace>
  <inkml:trace contextRef="#ctx0" brushRef="#br0" timeOffset="87941.57">16891 7408 0,'0'0'0,"-21"0"16,0 0-16,-1-21 0,1 21 15,0 0 1,0 0-16,21 21 0,-21-21 16,21 22-16,0-1 0,0 0 15,0 0-15,0 0 16,21-21-16,0 0 15,0 21-15,0-21 0,1 0 0,20 0 16,-21 0-16,21 0 0,22 0 16,-22-21-16,1 21 0,20-21 0,1 0 15,-22 21-15,21-21 0,-20 0 16,-1 21-16,0-22 0,-20 1 16,-1 21-16,0-21 0,-21 0 15,0 0-15,0 0 16,-21-1-16,0 22 15,-1 0-15,1 0 0,0 0 16,0 22-16,0-1 16,0 0-16,-1 0 0,1 21 0,0-20 15,0 20-15,21 0 0,-21 1 0,21-1 16,0 0-16,0 1 0,0-1 16,0 0-16,0 1 0,0-1 0,0 0 15,0 1-15,0-22 0,0 21 16,21 0-16,-21 1 0,0-22 15,0 21-15,0-21 0,0 1 0,0-1 16,0 0-16,0 0 0,0 0 0,0 0 16,-21-21-1,0 0-15,-1 0 0,1 0 16,0 0-16,21-21 0,-21 0 0,0 21 16,0-21-16,21 0 0,-22 0 15,1-22-15,0 22 0,0 0 0,0-21 16,0 20-16,-1 1 0,22 0 15,-21 0-15,21 0 0,-21 0 0,21 42 47,0 0-47,0 0 16,21 0-16,0 0 0,1 1 0,-1-1 16,0 0-16,0 0 0,21 0 15,-20 0-15,20-21 0,0 22 0,-21-1 16,22-21-16,-1 0 0,22 0 0,-22 0 15,0 0-15,1 0 0,-1 0 16,0-21-16,1-1 0,-1 22 16,-21-21-16,21 0 0,-20 0 0,-1 0 0,0 0 15,-21-1-15,0 1 16,0 0-16,0-21 0,0 21 0,0-1 16,0 1-16,0 0 0,0 0 0,0 0 15,0 0-15,0 42 31,0 0-31,0 0 16,0 0-16,0 0 0,-21 22 16,21-22-16,0 0 0,-21 0 0,21 0 15,0 1-15,0-1 0,0 0 16,-22-21-16,22 21 16,0-42 15,0 0-31,0 0 0,0-1 15,22 1-15,-1 0 0,-21 0 16,0 0-16,21 0 0,0-1 0,-21-20 16,21 21-16,0 0 0,1 0 15,-1-1-15,0 1 0,0 21 0,0 0 16,0 0-16,1 0 0,-1 0 0,0 0 16,0 21-16,0-21 0,-21 22 15,0 20-15,0-21 0,21 0 0,-21 22 16,0-22-16,0 21 0,0-21 0,0 22 15,0-22-15,22 0 0,-22 0 16,21 0-16,0 0 0,0 1 16,0-22-16,0 0 0,1 0 0,20 0 15,-21 0-15,0 0 0,22 0 0,-1-22 16,-21 1-16,0 0 0,22 0 16,-22 0-16,0 0 0,0-22 0,0 22 15,0-21-15,1 21 0,-22-22 0,0 1 16,0 0-16,0-1 0,0 1 15,0 0-15,0 20 0,0-20 0,0 0 16,0-1-16,0 22 0,0 0 16,0 63-1,0-20 1,-22 20-16,22-21 0,0 21 0,0 1 16,0-1-16,0 0 0,0 1 15,0 20-15,0-20 0,0-1 0,0 0 16,-21 1-16,21-22 0,-21 21 15,21-21-15,0 0 0,-21 1 0,21-1 16,0 0-16,-21-21 16,21-21-1,0 0-15,0-1 16,0 1-16,0 0 0,0 0 0,0-21 16,21 20-16,0-20 0,-21 21 15,21-21-15,0 20 0,1-20 16,-1 21-16,21 0 0,-21 0 0,0 21 15,1-22-15,20 22 0,-21-21 0,0 21 16,0 0-16,22 0 0,-22 0 16,0 21-16,-21 1 0,21-1 0,0 0 15,1 0-15,-22 0 0,0 0 0,21 1 16,-21-1-16,21 21 0,-21-21 16,0 0-16,0 1 0,0 20 0,0-21 15,0 0-15,-21 0 0,0 1 0,-1-1 16,1 0-16,-21 0 0,21-21 15,-22 21-15,22-21 0,-21 0 16,0 0-16,20 0 0,-20 0 0,21 0 16,-21 0-16,20 0 0,1 0 15,0-21-15,0 0 0,0 0 0,21 0 16,-21-1-16,21 1 0,0 0 16,21 21 15,0 0-31,-21 21 0,21-21 15,0 21-15,0-21 0,1 22 16,-1-1-16,0 0 0,0-21 16,0 21-16,22-21 0,-22 0 0,0 0 15,0 0-15,21 0 0,-20 0 16,-1 0-16,21 0 0,0 0 16,-20 0-16,20 0 0,0 0 0,1-21 15,-1 0-15,0 21 0,1-21 0,-22-1 16,21 1-16,-21-21 0,0 21 15,1 0-15,-1-22 0,0 22 0,-21-21 16,21 21-16,-21-1 0,0-20 0,0 21 16,0 0-16,-21 21 31,0 0-31,21 21 0,0 0 16,0 0-16,0 0 0,0 22 15,-21-22-15,21 0 0,0 21 16,0-20-16,0-1 0,0 0 0,0 0 15,21 0-15,0-21 0,-21 21 16,21-21-16,0 0 0,0 0 0,1 0 16,-1 0-16,0 0 0,21 0 0,-21 0 15,1 0-15,20-21 0,-21 21 0,21-21 16,-20 0-16,-1 0 0,0 0 16,0-1-16,21 1 0,-42-21 0,22 21 15,-1-22-15,-21 22 0,21 0 0,-21-21 16,0 21-16,0-1 0,0 1 15,0 0-15,0 0 0,0 42 32,0 0-32,0 0 15,0 1-15,0-1 0,0 0 0,0 0 16,0 21-16,0-20 0,0-1 0,0 21 16,0-21-16,0 0 0,0 1 15,0-1-15,0 0 0,21-21 0,-21 21 16,21-21-16,0 0 0,1 0 0,-1 0 15,21 0-15,-21 0 0,0 0 16,1 0-16,-1-21 0,0 21 16,0-21-16,0 0 0,0-1 0,1 1 15,-1 0-15,0 0 0,-21 0 16,21-22-16,-21 22 0,21 0 0,-21-21 16,0 21-16,0-1 0,21 1 0,-21 0 15,0 0-15,0 42 31,0 0-31,0 0 0,0 1 0,0-1 16,0 0-16,-21 21 0,21-21 0,0 22 16,0-22-16,0 21 0,0-21 15,0 1-15,0-1 0,0 0 0,0 0 16,21 0-16,1-21 0,-1 0 0,21 21 16,-21-21-16,0 0 0,1 0 15,20 0-15,-21-21 0,21 21 16,-20-21-16,-1 0 0,21 0 0,-21 0 15,0-1-15,1-20 0,-1 21 16,21-21-16,-21-1 0,-21 1 0,21 0 16,1-1-16,-1 1 0,-21-22 0,0 22 15,0-21-15,21 20 0,-21 1 16,0 0-16,21-1 0,-21 22 0,0 0 16,0 63-1,-21-21 1,21 22-16,-21-22 0,21 42 0,0-20 15,-21-1-15,-1 0 0,22 1 0,-21 20 16,21-20-16,-21-1 16,21 0-16,0 1 0,0-1 0,0 0 15,0 1-15,0-22 0,21 0 0,0 21 16,1-42-16,-1 21 0,21 1 16,-21-22-16,22 0 0,-22 0 0,21 0 15,0 0-15,-20 0 0,20-22 0,0 1 16,-21 0-16,22 0 0,-22 0 15,0-22-15,21 1 0,-20 21 16,-1-21-16,21-1 0,-21 1 0,0-22 16,1 22-16,-22-21 0,21 20 0,0-20 15,-21 20-15,0-20 0,0 21 0,21-1 16,-21 1-16,0 21 0,0 0 16,0-1-16,0 44 15,0-1-15,-21 0 16,0 0-16,21 21 0,-21 1 0,-1-1 15,1 22-15,0-22 0,0 0 16,0 1-16,0 20 0,21-21 0,0 1 16,-22-1-16,22 0 0,0 1 0,0-1 15,0 0-15,0-20 0,0 20 16,0-21-16,0 0 0,22-21 0,-1 21 16,0-21-16,0 0 0,0 0 0,0 0 15,1 0-15,20 0 16,-21 0-16,21 0 0,-20-21 0,20 0 15,-21 21-15,0-21 0,22 0 0,-22 0 16,0-1-16,21 1 0,-21-21 16,1 21-16,-22 0 0</inkml:trace>
  <inkml:trace contextRef="#ctx0" brushRef="#br0" timeOffset="88219.21">21421 7662 0,'0'0'0,"0"22"0,21-22 16,0 0 0,0 0-16,21 0 0,-20 0 15,-1 0-15,21 0 0,-21 0 0,0 0 16,22 0-16,-22-22 0,21 22 0,-21-21 15,1 21-15,-1 0 0,0-21 16,0 21-16,0 0 0,-21-21 0,0 0 16,0 0-1,-21 21-15,-21-22 16,21 22-16,-1-21 0</inkml:trace>
  <inkml:trace contextRef="#ctx0" brushRef="#br0" timeOffset="88599">19981 7387 0,'-21'21'0,"42"-42"0,-63 42 0,42 1 16,-21-22-16,42 0 31,0-22-31,0 22 16,-21-21-16,0 0 0,21 21 0,-21-21 16,0 0-16,0 0 15,-21-1 1,0 22-16,0 0 0,0 0 15,21 22 1,0-1 0,0 0-16,0 0 0,0 0 15,0 0-15,0 1 0,0-1 16,0 0-16,0 0 0,-21 0 0</inkml:trace>
  <inkml:trace contextRef="#ctx0" brushRef="#br0" timeOffset="89628.43">16700 9356 0,'0'0'0,"0"-21"0,0-1 16,0 1-16,-21 0 0,21 0 16,0 0-16,-21 21 15,21-21-15,0-1 0,0 1 16,0 0-16,0 0 0,0 0 15,0 0-15,0-1 16,0 1-16,0 0 0,0 0 16,0 42 15,0 0-31,0 0 0,0 1 0,0 20 16,-21 0-16,0 1 0,21-1 15,-21 21-15,-1-20 0,22 20 0,-21-20 16,0 20-16,0 1 0,0-1 0,0-21 15,-1 22-15,1-22 0,0 1 16,0-22-16,0 21 0,0-21 0,-1 0 16,1 1-16,0-22 0,0 0 15,0 0 1,0 0-16,21-22 16,0 1-16,0-21 0,0 21 0,0-22 15,0 22-15,0-21 0,0 0 16,0-22-16,0 22 0,0-1 0,0 22 15,0-21-15,0 21 0,0-22 0,0 22 16,0 42 0,21 1-16,-21-1 15,21 0-15,-21 21 0,21 1 0,0-1 16,-21 0-16,21-21 0,1 22 16,-1-1-16,21-21 0,-21 22 15,0-22-15,22 0 0,-22 0 0,0-21 16,21 0-16,-20 0 0,20 0 15,-21 0-15,0 0 0,22 0 0,-22-21 16,0 0-16,0 0 0,0-1 0,0 1 16,-21 0-16,22-21 0,-22 21 15,21-22-15,-21 1 0,0 21 0,0-22 16,0 22-16,0 0 0,0 0 0,0 0 16,0 0-16,0 42 31,0 0-31,0 0 0,0 0 15,0 0-15,0 1 0,0-1 16,0 21-16,0-21 0,0 0 16,0 1-16,0-1 0,0 0 15,0 0-15,0 0 16,0-42 15,0 0-31</inkml:trace>
  <inkml:trace contextRef="#ctx0" brushRef="#br0" timeOffset="89807.33">16954 9377 0,'0'0'0,"22"-64"31,-22 43 0,21 21-15,0 0-1,0 0-15,0 0 0,0 0 16,1 0-16,-1 0 16</inkml:trace>
  <inkml:trace contextRef="#ctx0" brushRef="#br0" timeOffset="92045.81">17462 9186 0,'0'0'0,"0"-21"15,0 42 17,0 1-17,0-1-15,0 0 16,0 21-16,0-21 0,0 1 0,0-1 16,0 21-16,0-21 0,0 22 0,0-1 15,0-21-15,0 21 0,0-20 16,0 20-16,0-21 0,0 0 0,0 22 15,0-22-15,0 0 0,0 0 0,0 0 16,0-42 31,0 0-47,0 0 16,0 0-16,0-1 0,0-20 15,0 21-15,0 0 0,0 0 0,22-1 16,-1 1-16,-21 0 0,21 0 0,0 0 15,0 0-15,0-1 0,1 22 16,-1 0-16,21-21 0,-21 21 16,0 0-16,1 0 0,-1 0 0,0 21 0,0-21 15,-21 22-15,21-1 0,-21 0 16,21 0-16,-21 0 0,0 0 16,0 1-16,0-1 0,0 0 0,0 0 15,0 0-15,-21-21 0,0 21 16,0 1-16,0-1 0,0-21 0,-1 21 15,1-21-15,0 0 0,0 0 0,0 0 16,0 0-16,-1 0 0,1 0 16,0 0-16,0 0 0,0-21 15,21 0-15,-21 21 16,21-22-16,0 44 31,0-1-31,0 0 16,0 0-16,21-21 0,0 21 15,-21 0-15,21-21 0,0 22 16,0-22-16,1 0 0,-1 0 16,0 0-16,21 0 0,-21 0 0,1 0 15,20 0-15,0 0 0,-21 0 16,22-22-16,-1 1 0,0 0 0,1 0 16,-22 0-16,21 0 0,1-1 0,-22 1 15,0 0-15,21 0 0,-42-21 16,21 20-16,-21 1 0,22 0 0,-22 0 15,0 0-15,0 0 0,0-1 0,0 1 16,-22 21-16,22-21 16,-21 21-16,0 0 15,0 0 1,21 21 0,21 0-16,0 1 15,-21-1-15,21-21 16,1 21-16,-22 0 0,21 0 0,-21 0 15,0 1-15,0-1 0,0 0 16,0 0-16,0 0 0,0 0 0,0 1 16,21-22-16,-21 21 0,0 0 15,21-21-15,-21 21 0,21-21 0,0 0 16,1 0-16,-1 0 0,0 0 16,21 0-16,1 0 0,-22 0 15,21-21-15,0 21 0,-20-21 0,20 0 16,0-1-16,-21 22 0,22-21 15,-22 0-15,0-21 0,0 21 0,0-1 16,1 1-16,-22 0 0,21-21 0,-21 21 16,0-1-16,0 1 15,0 0-15,-21 21 0,-1 0 0,1 0 16,0 0-16,0 0 0,0 0 16,0 0-16,-1 21 15,1 0-15,0 1 0,0-22 0,0 42 0,0-21 16,21 0-16,-22 0 0,22 1 15,0-1-15,-21 0 0,21 0 0,0 0 16,0 0-16,21-21 16,1 0-16,-1 0 0,0 0 15,0 0-15,0 0 0,0 0 0,22-21 16,-22 21-16,0-21 0,0 0 16,0 0-16,1 0 0,-22-1 0,21 1 15,-21 0-15,21 0 0,-21 0 0,0-22 16,0 22-16,0 0 15,0 42 17,-21 0-32,21 1 15,-21-1-15,21 0 0,-22 21 16,22-21-16,0 1 0,0-1 0,0 21 16,0-21-16,0 0 0,0 1 0,0-1 15,0 0-15,22-21 0,-1 21 16,0-21-16,0 0 0,0 0 0,0 0 15,22 0-15,-22 0 0,21 0 0,1-21 16,-22 0-16,21 0 0,0 21 16,-20-22-16,20 1 0,0 0 0,-21-21 15,1 21-15,-1-1 0,0 1 16,0 0-16,-21 0 0,0 0 0,0 0 16,0-1-16,0 1 0,-21 21 15,0 0 1,0 0-16,-1 21 0,22 1 0,0-1 15,-21 0-15,21 0 0,0 0 16,0 0-16,-21 1 0,21-1 0,0 0 16,0 0-16,0 0 0,0 0 0,0 1 15,21-22-15,0 21 0,1-21 16,-1 21-16,21-21 0,-21 0 0,0 0 16,22 0-16,-22 0 0,21 0 0,-21 0 15,1-21-15,20 0 0,-21 21 16,0-22-16,22 1 0,-22 0 15,0 0-15,0 0 0,0 0 0,0-1 16,1 1-16,-22 0 0,21 0 0,0 0 16,0 0-16,-21-1 0,0 1 15,0 0-15,21 21 0,-21 21 32,0 0-32,0 1 15,0-1-15,-21 0 0,21 21 0,0-21 16,0 1-16,0-1 0,0 0 0,0 0 15,0 0-15,0 0 0,21-21 16,0 22 0,22-22-16,-22 0 0,0 0 0,0 0 15,22 0-15,-22-22 0,0 1 0,0 21 16,21-21-16,-20 0 0,-1 0 16,0 0-16,0-1 0,0-20 0,-21 21 15,21 0-15,-21 0 0,22-1 0,-22 1 16,0 0-16,0 0 15,21 21-15,-21 21 16,0 0 0,0 0-16,-21 1 0,-1-1 15,22 0-15,-21 21 16,0-21-16,0 22 0,0-1 0,21 0 16,0 1-16,0-1 0,0 22 0,0-22 15,0 0-15,0 22 0,0-1 0,0-20 16,0 20-16,0 1 0,0-1 15,0 1-15,21-1 0,-21 1 0,21-1 16,-21 1-16,0-1 0,0-21 0,0 22 16,0-1-16,0-20 0,0-1 0,0 0 15,-21 1-15,0-22 0,0 21 0,-1-21 16,1 1-16,0-1 16,-21-21-16,21 21 0,-1-21 0,-20 0 0,21 0 15,0 0-15,-22 0 0,22-21 16,0 0-16,0-1 0,0 1 15,21 0-15,0-21 0,0-1 0,0 1 0,0 0 16,21-1-16,0 1 0,0-21 16,0-1-16,1 1 0,-1-1 0,0 1 15,21-1-15,-21 1 0,1-1 16,-1 1-16,0-1 0,0 22 0,21-1 16,-20 1-16,-1 0 0,0 21 15,0-22-15,0 22 0,-21 0 0,21 0 0,1 0 16,-1-1-16,0 22 0,0-21 15,0 0-15,0 0 0,1 0 16,20 0-16</inkml:trace>
  <inkml:trace contextRef="#ctx0" brushRef="#br0" timeOffset="92346.63">21315 9123 0,'0'0'0,"0"-21"0,21-43 32,-21 85-17,0 1 1,0-1-16,0 21 0,0-21 16,0 22-16,0-1 0,-21-21 0,0 21 15,21 1-15,0-1 0,0 0 0,-22 1 16,1-22-16,21 21 0,-21 1 15,21-22-15,-21 0 0,21 0 0,0 0 16,0 0-16,0 1 0,21-22 16,0 0-1,0 0-15,1 0 0,-1-22 16,21 1-16,-21 0 0</inkml:trace>
  <inkml:trace contextRef="#ctx0" brushRef="#br0" timeOffset="92683.27">21653 9377 0,'0'0'15,"-21"0"17,21 21-32,-21 0 0,0 0 0,21 1 15,0-1-15,-21 0 0,21 0 0,0 21 16,0-20-16,0-1 0,0 0 16,0 0-16,0 0 0,21 0 0,0-21 15,0 22-15,22-22 0,-22 0 16,0 0-16,0 0 0,0-22 15,0 22-15,1-21 0,-1 0 16,0 0-16,0 0 0,-21 0 0,21-1 16,-21-20-16,0 21 0,0 0 0,0 0 15,0-22-15,-21 22 0,0 0 16,0 0-16,0 0 0,-1 21 16,1 0-16,0 0 0,0 0 15,0 0-15,0 21 16,-1-21-16,22 21 15,-21-21 1,0 0-16,0 0 16</inkml:trace>
  <inkml:trace contextRef="#ctx0" brushRef="#br0" timeOffset="92887.15">21124 9292 0,'0'0'0,"-21"0"0,0 0 15,42 0 1,0 0-16,22 0 0,-22-21 16,21 21-16,-21 0 0,22 0 0,-1 0 15,0 0-15,1 0 0,-1-21 0,0 21 16,1 0-16,-22 0 0,21 0 16,-21 0-16,0 0 0,1 0 0,-1 0 15,0 0-15,-21-21 0</inkml:trace>
  <inkml:trace contextRef="#ctx0" brushRef="#br0" timeOffset="94403.05">22712 9250 0,'0'0'0,"0"-21"0,-21 21 15,21-21 1,0-1-16,0 1 15,0 0-15,21 21 0,-21-21 0,0 0 16,21 0-16,0-1 16,0 1-16,0 0 0,1 0 15,-1 21-15,0 0 0,0 0 16,0 0-16,0 0 0,1 0 16,-1 0-16,0 21 0,-21 0 15,21 22-15,-21-22 0,21 21 16,-21 0-16,0-20 0,0 20 0,0 0 15,0 1-15,0-22 0,0 21 0,0-21 16,0 22-16,0-22 0,0 21 16,0-21-16,0 0 0,0 1 0,0-1 15,21-21 17,1 0-32,-1-21 0,-21-1 15,21 1-15,0 0 0,-21 0 0,21-21 16,0 20-16,1-20 0,-1 21 15,21-21-15,-21-1 0,0 1 16,1 0-16,20-1 0,-21 1 0,0 0 16,0 20-16,1 1 0,-22 0 15,0 0-15,0 0 0,0 42 16,0 0 0,0 0-16,0 0 0,-22 1 15,1 20-15,0-21 0,0 21 0,21-20 16,-21 20-16,21-21 0,-21 21 0,21-20 15,0-1-15,0 21 0,0-21 16,0 0-16,0 1 0,0-1 0,0 0 16,0 0-16,0 0 0,21-21 15,0 0-15,0 0 16,0 0-16,0 0 0,1 0 0,20 0 16,-21 0-16,0 0 0,0-21 0,22 0 15,-22 21-15,0-21 0,0 0 16,0-1-16,1 1 0,-1 0 0,0 0 15,-21 0-15,0 0 0,21-1 0,-21 1 16,0 0-16,0 0 0,0 0 16,0 0-16,-21 21 15,21 21 1,-21 0-16,0-21 0,21 21 16,0 0-16,-22 0 0,1 1 0,21 20 15,-21-21-15,21 0 0,0 0 16,0 1-16,0-1 0,0 0 15,0 0-15,21 0 0,0 0 16,1-21-16,-1 0 0,21 0 0,-21 0 16,0 0-16,1 0 0,20 0 15,-21 0-15,21 0 0,-20-21 0,-1 21 16,21-21-16,-21 0 0,0 0 0,1 21 16,-1-21-16,0-1 0,0 1 15,-21 0-15,0 0 0,0 0 0,0 0 16,0-1-16,-21 22 31,0 0-31,21 22 0,0-1 16,0 0-16,-21 0 0,21 0 15,0 0-15,0 1 0,0-1 16,0 0-16,21 0 0,-21 0 16,0 0-16,21 1 0,0-22 0,-21 21 15,21-21-15,0 0 0,-21 21 0,22-21 16,-1 0-16,0 0 15,0 0-15,0 0 0,0-21 16,1 21-16,-1-21 0,0-1 16,0 22-16,0-21 0,0 0 15,-21 0-15,22 0 0,-1 0 0,0-22 16,-21 22-16,0 0 0,21 0 16,-21 42 15,0 0-31,-21 0 0,21 0 15,0 1-15,0-1 0,0 0 16,0 0-16,0 0 0,0 0 16,0 1-1,21-22 1,0 0 0,-21-22-16,21 22 0,-21-21 15,22 0-15,-22 0 0,0 0 16,0 0-16,0-1 15,0 1-15</inkml:trace>
  <inkml:trace contextRef="#ctx0" brushRef="#br0" timeOffset="94594.94">24532 9102 0,'-63'0'31,"63"21"32,0 0-63,21-21 15,0 0-15,0 0 16,-21 21-16</inkml:trace>
  <inkml:trace contextRef="#ctx0" brushRef="#br0" timeOffset="95763.33">24553 9567 0,'0'0'0,"21"0"0,1 0 0,-1 22 15,0-22-15,0 0 0,0 0 16,22 0-16,-22 0 0,21 0 0,0 0 16,-20-22-16,20 22 0,0-21 0,-21 0 15,22 0-15,-22 0 0,21 0 16,-21-1-16,1 1 0,-1-21 0,0 21 15,0-22-15,0 22 0,-21-21 0,0 0 16,21 20-16,-21-20 0,22 0 16,-22 21-16,0-22 0,0 22 0,0 0 15,0 0-15,-22 42 32,22 21-32,-21-21 0,0 22 15,21-1-15,-21-21 0,0 43 0,0-22 16,-1 0-16,1 1 15,0 20-15,0 1 0,0-22 0,0 22 16,-1-1-16,1 1 0,0-1 0,0-21 16,21 22-16,-21-1 0,21-20 15,-21 20-15,21-20 0,-22 20 0,22-21 16,0 1-16,0-1 0,0 0 0,0 1 16,0-22-16,0 21 0,0-21 0,0 1 15,0-1-15,0 0 0,22-21 16,-1 0-16,0 0 0,0 0 15,21 0-15,-20-21 0,-1 0 0,0-1 16,0 1-16,21 0 0,-20 0 16,-1-21-16,21-1 0,-21 22 15,0-21-15,1-1 0,-22 1 0,0-21 16,0 20-16,0 1 0,0-22 0,0 22 16,0-21-16,-22 20 0,1 1 15,0 0-15,0 20 0,-21 1 0,20 0 16,-20 0-16,21 0 0,0 21 0,0 0 15,-1 0-15,44 0 32,-1 0-32,21 0 0,-21 0 15,22 0-15,-1 0 0,-21 0 16,21 0-16,1 0 0,-1-21 0,0-1 16,1 22-16,-1-21 0,0 0 0,-20 0 15,20 0-15,0 0 0,1-1 16,-22 22-16,0-21 0,0 0 0,0 0 15,0 21-15,-21-21 0,0 0 16,0 42 15,0 0-15,0 0-16,0 0 0,0 0 16,0 1-16,0-1 15,0 0-15,0 0 0,22-21 0,-1 21 16,-21 0-16,21-21 0,0 0 0,0 0 15,0 0-15,1 0 0,-1 0 16,0 0-16,0 0 0,0 0 0,0-21 16,1 21-16,-1-21 0,-21 0 0,21 21 15,0-21-15,-21 0 0,0-1 16,21 1-16,-21 0 0,21 21 0,-21-21 16,0 0-16,0 0 0,0-1 15,0 44 16,0-1-31,0 0 0,-21 0 16,21 0-16,-21 22 0,21-22 16,-21 21-16,21 0 0,0 1 0,-21-1 15,21 0-15,-21 1 0,21-1 0,-22 0 16,22 1-16,0-1 0,0 0 16,0 1-16,0-1 0,0 0 0,0 1 15,0-22-15,-21 21 0,21 1 0,-21-22 16,0 21-16,0-21 0,21 22 0,-21-22 15,-1 21-15,-20-21 0,21 0 16,0 1-16,0-1 0,-1 0 16,1-21-16,0 21 0,0-21 0,0 0 0,0 0 15,-1 0-15,1 0 16,0-21 0,21 0-1,-21 21-15,21-21 0,-21 21 0,0-22 16</inkml:trace>
  <inkml:trace contextRef="#ctx0" brushRef="#br0" timeOffset="96447.24">16214 11684 0,'0'0'0,"-43"0"32,64-21-17,1 21-15,-1-21 16,21 0-16,-21-1 0,22 1 0,-1 0 16,0 0-16,1-21 0,-1 20 15,0 1-15,1-21 0,-1 21 16,-21-22-16,0 1 0,0 21 0,-21 0 15,0-22-15,0 22 0,0 0 0,0 0 16,-21 0-16,0 21 0,0 0 16,0 0-16,0 0 0,-22 0 0,22 21 15,0 0-15,0 21 0,0-20 16,21 20-16,0 0 0,0 1 0,0-22 16,0 21-16,0 0 0,0 1 15,0-22-15,21 21 0,-21-21 0,21 1 16,0-1-16,0 0 0,0 0 15,1-21-15,-1 21 0,0-21 0,21 0 16,-21 0-16,22 0 0,-1 0 0,0 0 16,1-21-16,-1 21 0,0-21 15</inkml:trace>
  <inkml:trace contextRef="#ctx0" brushRef="#br0" timeOffset="96903.09">17526 11345 0,'0'0'0,"0"-21"0,0-21 0,0 21 15,0 0-15,-21 21 0,0-22 0,-1 22 16,1 0-16,0 0 16,0 0-16,0 0 0,0 0 0,-1 0 15,1 22-15,-21-1 0,21 21 0,0-21 16,-1 22-16,1-22 0,21 21 16,0 0-16,-21-20 0,21 20 0,0-21 15,0 21-15,0-20 0,0-1 0,0 0 16,0 0-16,21-21 15,0 0-15,1 0 0,-1 0 16,0 0-16,0 0 0,0-21 16,0 21-16,1-21 0,-1 0 0,0-1 15,0 1-15,0 0 0,0 0 0,1-21 16,-1 20-16,0-20 0,0 21 16,-21-21-16,0 20 0,0 1 15,0 0-15,0 0 0,0 0 0,0 42 16,0 0-1,0 0-15,0 0 0,0 1 16,0 20-16,0-21 0,-21 21 0,21-20 16,0 20-16,0-21 0,0 0 0,0 22 15,0-22-15,0 0 0,21 0 16,0 0-16,0-21 0,1 0 16,-1 0-16,0 0 0,0 0 0,0 0 15,0 0-15,1 0 0,-1 0 16,0 0-16,21-21 0,-21 0 15,1 0-15</inkml:trace>
  <inkml:trace contextRef="#ctx0" brushRef="#br0" timeOffset="97562.34">18119 11282 0,'0'-21'0,"0"42"0,21-85 16,-21 43-16,0 0 0,-21 21 16,-1 0-1,22 21-15,-21 0 0,0-21 0,0 43 16,21-22-16,0 0 0,-21 21 0,21-20 15,0 20-15,-21 0 0,21-21 16,0 22-16,0-1 0,0-21 16,0 22-16,21-22 0,0 0 0,0 0 15,0 0-15,0-21 0,1 21 16,-1-21-16,21 0 0,-21 0 0,22 0 16,-1 0-16,-21 0 0,21-21 0,22 0 15,-22 0-15,-21 0 0,22 0 0,-1-1 16,0 1-16,-20-21 0,-1 0 15,0-1-15,0 1 0,0 0 16,-21-22-16,0 22 0,0-1 0,0-20 0,0 21 16,0-1-16,0 22 0,0-21 15,0 21-15,0-1 0,0 1 0,0 42 32,0 1-32,0-1 0,0 0 15,0 0-15,0 21 0,0 1 0,0-22 16,0 21-16,0 1 0,0-1 0,-21 0 15,21 1-15,0-1 0,-21-21 16,21 21-16,0-20 0,0-1 0,0 0 16,-21 0-16,21 0 0,0 0 15,0-42 17,0 0-32,0 0 0,0 0 0,21 0 15,-21-22-15,21 22 16,0-21-16,0 21 0,1-22 0,-1 1 15,21 21-15,-21 0 0,0-1 0,1 1 16,-1 21-16,0 0 0,0 0 16,0 0-16,0 21 0,1 22 0,-22-22 15,0 0-15,0 21 0,0 1 0,0-22 16,0 21-16,0-21 0,0 22 0,0-22 16,0 0-16,-22 0 0,22 22 15,-21-22-15,21 0 0,-21-21 16,21 21-16,0-42 31,21 21-15,0-21-16,1 0 0</inkml:trace>
  <inkml:trace contextRef="#ctx0" brushRef="#br0" timeOffset="98151">20214 11240 0,'0'0'0,"0"-22"16,21 1-16,-21 0 0,0 0 15,0 0-15,0 0 0,0-1 16,-21 1-16,0 21 0,0 0 16,0 0-16,-1 0 0,-20 0 0,21 0 15,-21 0-15,-1 21 0,22 1 16,-21-1-16,-1 0 0,22 0 0,0 0 15,0 0-15,21 1 0,0 20 0,0-21 16,0 0-16,0 0 16,0 1-16,21-22 0,0 0 0,0 21 15,1-21-15,-1 0 0,0 0 0,0 0 16,0 0-16,0 0 0,1 0 16,-1 0-16,0 0 0,0-21 15,0 21-15,-42 0 31,0 21-31,0 0 16,0-21-16,-1 21 0,-20 0 0,21 0 16,0 1-16,-22-1 0,22 0 0,0 0 15,0-21-15,21 21 0,0 0 16,-21-21-16,21 22 0,21-22 16,0 0-1,0 0-15,0 0 0,1 0 16,-1 0-16,0 0 0,0 0 0,0 0 15,0 0-15,1 0 0,-1 0 0,0 21 16,-21 0 0,0 0-16,0 0 15,0 22-15,0-22 0,0 0 0,-21 0 16,21 0-16,-21 0 0,21 22 0,-22-22 16,1 0-16,21 0 0,-21 0 15,21 1-15</inkml:trace>
  <inkml:trace contextRef="#ctx0" brushRef="#br0" timeOffset="100121.73">21505 11155 0,'-21'-21'0,"42"42"0,-63-63 16,42 20-16,0 1 0,0 0 16,-21 0-16,21 0 15,0 0-15,0-1 0,0 1 16,0 0-16,21 21 0,0-21 16,0 21-16,0 0 0,1 0 15,-1 0-15,0 0 0,21 0 0,-21 0 16,1 21-16,20 0 0,-21 0 0,-21 1 15,21 20-15,-21 0 16,0-21-16,0 22 0,0-1 0,0 0 0,0-20 16,0 20-16,-21-21 0,21 21 15,-21-20-15,21-1 0,-21 0 16,21 0-16,0 0 16,21-21-1,0-21-15,0 0 16,0 0-16,1 0 0,-1-1 0,0 1 15,0-21-15,0 0 0,0 20 16,1-20-16,-1 0 0,21-1 0,-21 1 16,0 0-16,1 21 0,-1-1 15,-21-20-15,21 21 0,-21 42 32,-21 0-32,21 0 15,-21 1-15,-1-1 0,22 0 0,-21 21 16,21-21-16,-21 22 0,21-22 0,0 21 15,-21-21-15,21 22 0,0-22 16,0 21-16,0-21 0,0 1 0,0-1 16,0 0-16,21 0 0,0-21 15,0 21-15,1-21 0,-1 0 16,0 0-16,0 0 0,0 0 0,22-21 16,-22 0-16,21 0 0,-21 0 0,22-1 15,-1 1-15,-21 0 0,21-21 16,-20 21-16,-1-22 0,0 22 15,0-21-15,0 21 0,-21-22 0,0 22 16,0 0-16,0 0 0,0 0 16,-21 21-16,0-22 0,0 22 15,0 0-15,-1 0 0,1 22 16,0-1-16,0 0 16,21 21-16,0-21 0,-21 1 0,21 20 15,0-21-15,-21 21 0,21-20 0,0 20 16,0-21-16,0 0 0,0 0 15,21 1-15,0-1 0,-21 0 16,42 0-16,-21-21 0,1 0 0,-1 21 16,21-21-16,-21 0 0,22 0 0,-22 0 15,21 0-15,-21-21 0,22 21 16,-1-21-16,-21 0 0,21 0 0,-20-1 16,20 1-16,-21 0 0,0 0 0,0-21 15,1 20-15,-1-20 0,0 21 16,-21-21-16,0 20 0,0 1 0,0 0 15,0 0-15,-21 21 16,0 0-16,-1 0 0,1 0 16,0 21-16,21 0 0,-21 0 15,0 1-15,21-1 0,-21 0 0,21 21 16,0-21-16,0 1 0,0 20 16,0-21-16,21 0 0,0 0 0,0 1 15,0-22-15,0 21 0,1-21 0,20 0 16,-21 0-16,0 0 0,0 0 0,1 0 15,-1 0-15,0 0 0,0 0 16,0 0-16,0-21 0,1 21 0,-22-22 16,21 1-16,-21 0 0,21 0 15,-21 0-15,21 0 0,-21-1 16,21 1-16,-21 0 0,0 0 16,0 0-16,0 0 0,21 21 15,1 0 1,-22 21-1,0 0 1,21-21-16,-21 21 16,21-21-16,0 0 15,0 21-15,0-21 16,1 0-16,-1 0 0,21 0 0,-21 0 16,0 0-16,1-21 0,-1 0 15,0 21-15,-21-21 0,21 0 0,-21-1 16,21 1-16,-21 0 0,0 0 15,0 0-15,0 0 16,0-1-16,0 1 0,0 0 0,0 0 16,0 0-16,0 0 0,0 42 47,0 0-47,0 0 0,0 0 15,0 22-15,0-22 0,-21 0 0,21 21 16,-21-21-16,21 22 0,0-22 15,0 0-15,0 21 0,0-20 0,0-1 16,0 0-16,0 0 0,0 0 16,21-21-16,0 21 0,0 1 0,1-1 15,-1-21-15,0 0 0,0 0 16,21 21-16,-20-21 0,-1 0 16,0 0-16,0 0 0,0-21 0,0 21 15,-21-21-15,22-1 0,-1 1 16,0-21-16,0 21 0,-21-22 0,21 1 15,0 21-15,-21-21 0,0-1 0,22 1 16,-22 21-16,21-22 0,-21 22 16,0-21-16,0 21 0,0 0 0,0-1 15,21 22-15,-21-21 0,0 0 0,0 42 47,0 0-47,0 1 0,0-1 0,0 0 16,0 0-16,0 0 0,0 0 15,0 22-15,-21-1 0,21-21 16,0 43-16,0-22 0,-21 0 0,21 1 16,-22 20-16,22-20 0,-21-1 0,21 21 15,0-20-15,-21 20 0,21-20 16,-21 20-16,21-21 0,-21 22 0,21-22 16,-21 22-16,21-22 0,-22 22 0,1-1 15,0-21-15,21 22 0,-21-22 0,0 1 16,0 20-16,-1-21 0,22 1 15,-21-1-15,0-21 0,0 22 0,0-22 16,0 0-16,-1 0 0,1 0 16,0 0-16,0 1 0,0-22 15,0 0-15,-1 0 0,1-22 16,0 22 0,21-21-16,-21 0 0,21 0 0,-21 0 15</inkml:trace>
  <inkml:trace contextRef="#ctx0" brushRef="#br0" timeOffset="101214.17">19664 12954 0,'0'0'0,"-21"21"0,-1 0 0,1 22 15,0-22-15,21 21 0,0-21 0,-21 1 16,21-1-16,-21 0 0,21 0 0,0 0 16,0 0-16,21-21 15,0 0-15,0 0 16,0 0-16,22-21 0,-22 0 0,0 0 16,21 0-16,-20-22 0,20 22 15,-21-21-15,21-22 0,-20 22 0,20-21 16,-21 20-16,0-20 0,0 20 0,-21 1 15,0 0-15,0 21 16,0-22-16,0 22 0,-21 21 0,0-21 16,0 21-16,0 0 0,0 0 0,-22 0 15,22 0-15,0 21 0,0 0 16,0 0-16,21 1 0,0-1 0,0 0 16,0 42-16,0-41 0,0 20 15,0-21-15,0 21 0,21-20 16,0 20-16,0-21 0,0 21 0,0-20 15,1 20-15,-1-21 0,-21 0 16,21 22-16,0-22 0,0 0 0,0 0 0,1 0 16,-1 0-16,0-21 15,0 0-15,0 0 0,22 0 16,-22 0-16,21 0 0,-21-21 0,22 0 16,-1 0-16,0 0 0,1 0 15,-1-22-15,0 22 0,1-21 0,-1-1 16,-21 1-16,0 0 0,0-1 0,1 1 15,-22 0-15,0-1 0,0 1 16,0 0-16,0 21 0,0-1 0,0 1 16,0 0-16,-22 21 15,1 0-15,0 21 16,21 0-16,-21 1 0,0-1 0,21 21 16,-21 0-16,-1-20 0,22 20 0,-21 0 15,21 1-15,0-22 0,0 21 16,0 0-16,0-20 0,0-1 15,21 21-15,1-42 0,20 21 0,-21 0 16,21-21-16,-20 0 0,20 0 0,0 0 16,-21 0-16,22 0 0,-1 0 15,-21 0-15,22-21 0,-22 0 0,21 0 16,-21 0-16,0-22 0,1 22 0,-1-21 16,0 21-16,-21-22 0,0 22 15,0-21-15,0 21 0,0 0 0,0-1 16,0 1-16,-21 21 15,0 0-15,21 21 16,0 1-16,-22-1 0,22 0 16,0 0-16,0 0 0,0 0 0,0 1 15,0-1-15,0 0 0,0 0 0,0 0 16,22 0-16,-22 1 0,21-1 16,-21 0-16,0 0 0,21-21 15,-21 21-15,0 0 0,0 1 16,0-1-16,-21-21 0,0 0 15,-1 21-15,1-21 0,0 21 16,0-21-16,0 0 0,21-21 31,0 0-31,0 0 16,0-1-16</inkml:trace>
  <inkml:trace contextRef="#ctx0" brushRef="#br0" timeOffset="101538.98">21251 12679 0,'0'0'0,"21"-21"0,22-22 32,-43 65-32,0-1 15,21 0-15,-21 0 0,0 21 0,0 1 16,0-1-16,0 0 0,0 1 0,21-1 16,-21 22-16,0-22 0,0 21 15,0 1-15,0-1 0,0 1 0,0-1 16,-21 1-16,21 21 0,-21-22 15,0 22-15,21-22 0,0 1 0,-22 20 16,22-20-16,-21-1 0,21-20 16,-21 20-16,21-20 0,0 20 0,0-21 15,0 1-15,-21-1 0,21-21 0,0 0 16,0 1-16,0-1 0,0-42 31,0-22-31,0 22 0,21-21 16,0-1-16,-21 1 0,21 0 0,1-22 15,-1 22-15,0-43 0,-21 22 0</inkml:trace>
  <inkml:trace contextRef="#ctx0" brushRef="#br0" timeOffset="101834.81">21399 13314 0,'0'0'0,"0"-85"0,0 22 0,-21-1 16,21 22-16,-21-22 0,0 22 0,0 0 16,0-1-16,21 1 0,0 21 15,0-21-15,0 20 0,0 1 0,0 0 16,0 0-16,42 0 0,-21 21 15,0 0-15,22 0 0,-1 0 16,-21 0-16,21 21 0,1 0 0,-22 0 16,21 0-16,-21 1 0,1-1 0,-1 21 15,-21-21-15,0 0 16,0 22-16,0-22 0,0 0 0,-21 0 16,-1 0-16,1 1 0,-21-1 0,21 0 15,-22-21-15,22 0 0,0 21 0,0-21 16,-21 0-16,20 0 15,1 0-15,42-21 32,1 0-17,-1 0-15,0 21 0,21-22 0</inkml:trace>
  <inkml:trace contextRef="#ctx0" brushRef="#br0" timeOffset="103163.23">22098 12764 0,'0'0'0,"21"0"0,-42 0 32,0 0-32,0 0 0,-1 21 15,22 0-15,-21 0 0,0 0 0,0-21 16,0 43-16,0-22 0,21 0 16,0 0-16,-22 0 0,22 0 0,0 1 15,0-1-15,0 0 0,0 0 0,0 0 16,22-21-1,-1 0-15,0 0 0,0 0 16,0 0-16,0 0 0,1 0 0,-1-21 16,-21 0-16,21 21 15,-21-21-15,0 0 0,0-1 16,0 1-16,0 0 0,-21 0 16,0 0-16,-1 0 0,22-1 0,-21 1 15,21 0-15,-21 0 0,21 0 16,0 0-16,0-1 0,0 1 15,21 21-15,0 0 0,1 0 0,-1 0 16,0-21-16,21 21 0,-21 0 16,1 0-16,20 0 0,-21 0 15,21 21-15,-20 0 0,20 1 0,-21-1 16,0-21-16,22 42 0,-22-21 0,-21 0 16,21 1-16,-21-1 0,21 0 15,-21 0-15,0 0 0,21 0 0,-21 1 16,0-1-16,0 0 15,-21 0 1,0-21-16,0 0 16,21-21-1,0 0 1,0 0-16,0-1 0,0 1 16,21 0-16,-21 0 0,21 0 15,0-22-15,0 22 0,22-21 0,-22 21 16,0-22-16,21 22 0,-20-21 15,20 21-15,-21 21 0,21-21 0,1 21 16,-22 0-16,21 0 0,-21 21 0,1 0 16,-1 0-16,0 0 0,0 22 15,-21-22-15,0 21 0,0-21 0,0 22 16,0-22-16,0 21 0,0-21 0,-21 0 16,21 1-16,-21-1 0,21 0 15,0 0-15,21-21 16,0 0-1,0 0-15,0 0 16,1-21-16,-1 21 0,21-21 0,-21 0 16,0-1-16,22 1 0,-22 0 0,0 0 15,21-21-15,-20 20 0,-1 1 0,0-21 16,0 21-16,-21-22 0,0 22 16,21 0-16,-21 0 0,-21 42 31,21 0-31,0 0 15,-21 22-15,21-22 0,-21 0 0,21 0 16,0 22-16,0-22 0,0 0 0,0 0 16,0 0-16,21 22 0,0-22 15,0 0-15,-21 0 16,21-21-16,-21 21 0,22-21 0,-44-21 62,1 21-62,21-21 0,-21 21 16,21-21-16,0 42 47,0 0-47,21-21 16,0 0-16,1 0 15,20 0-15,-21 0 0,0 0 16,22 0-16,-1 0 0,-21 0 15,21 0-15,1 0 0,-1-21 16,0 21-16,-20-21 0,20 0 0,0 21 16,-21-22-16,1 1 0,20 21 0,-21-21 15,0 0-15,-21 0 0,0 0 0,21-1 16,-21 1-16,0 0 0,0 0 16,0 0-16,0 0 0,-21 21 0,0 0 15,0 0-15,0 0 0,21 21 16,-21 0-16,21 0 15,-22 0-15,1 0 0,21 1 0,0-1 16,0 0-16,-21 0 0,21 0 0,0 0 0,0 1 16,21-22 15,0 0-15,1 0-16,-1 0 0,0 0 15,0 0-15,-21-22 0,21 22 16,0-21-16,1 0 0,-1 21 15,-21-21-15</inkml:trace>
  <inkml:trace contextRef="#ctx0" brushRef="#br0" timeOffset="103319.18">24215 13018 0,'0'0'0,"0"21"15,21-21 1,-21-21 15,-21 21-15,-1-22-16</inkml:trace>
  <inkml:trace contextRef="#ctx0" brushRef="#br0" timeOffset="155100.34">12806 4763 0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2:29:41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1164 0,'0'0'0,"0"-106"16,0 85-16,-22-21 16,22 21-16,0 0 0,0-22 15,0 22-15,0 0 0,0 0 16,0 0-16,0 42 31,0 21-15,0-21-16,0 22 0,0-1 15,0 0-15,0 1 0,0-1 16,0 21-16,0-20 0,0-1 0,0 0 16,0 1-16,0-1 0,0 0 15,0 1-15,0-1 0,0-21 0,0 22 16,0-1-16,0-21 0,0 0 16,22 0-16,-22 1 0,21-22 15,0 0 1,0 0-16,0-22 15,0 1-15,-21 0 0,22-21 16,20 21-16,-21-22 0,0 22 16,0-21-16,1-1 0,-1 1 0,0 21 15,0-21-15,0 20 0,-21-20 16,21 21-16,1 0 0,-1 21 16,-21 21-1,0 0-15,0 0 16,0 0-16,0 1 0,0-1 15,0 21-15,0-21 0,0 0 0,0 22 16,21-22-16,-21 21 0,21-21 16,-21 1-16,21 20 0,0-21 15,-21 0-15,22-21 0,-1 21 16,0 1-16,0-22 0,0 0 0,22 0 16,-22 0-16,0 0 0,21 0 15,-21-22-15,1 1 0,20 0 0,-21 0 16,0-21-16,0 20 0,22-20 15,-22 21-15,0-21 0,-21-1 0,21 1 16,0 0-16,-21-1 0,22 1 16,-22 0-16,0-1 0,0 1 15,0 0-15,0 20 0,0 1 0,0 0 16,0 42 15,-22 22-31,22-22 0,0 0 16,-21 21-16,0 1 0,21-1 0,-21 0 15,21 1-15,0-1 0,0 0 16,0 1-16,0-1 0,0 0 0,0 1 16,0-1-16,0-21 0,21 21 15,0-20-15,0-1 0,1 0 0,20 0 16,-21-21-16,21 0 0,1 0 16,-22 0-16,21 0 0,1 0 0,-1-21 15,0 0-15,1 0 0,-1-1 16,0-20-16,-21 21 0,22-21 0,-1-1 15,-21 1-15,22 0 0,-22-22 16,0 22-16,0-22 0,0 22 16,0-22-16,1 1 0,-22-1 15,0 22-15,0 0 0,0-22 0,0 43 16,0-21-16,0 21 0,0-1 16,0 1-16,-22 64 15,22-22 1,0 0-16,0 21 0,0 1 0,0-1 15,0 21-15,0-20 0,0-1 16,0 0-16,0 22 0,0-22 0,0 1 16,-21-1-16,21 0 15,0-21-15,-21 22 0,21-1 0,0-21 16,0 0-16,0 22 0,-21-22 16,21 0-16,-21 0 0,21-42 46,0 0-46,0 0 0,21 0 16,0-1-16,0-20 0,-21 21 0,21-21 16,1 20-16,-22-20 0,21 21 15,0 0-15,-21 0 0,21-1 0,0 1 16,0 21-16,1 0 16,-1 0-1,-21 21-15,0 1 0,0-1 16,0 0-16,0 0 0,0 0 0,0 0 15,0 1-15,0 20 0,0-21 0,0 0 16,0 0-16,0 1 0,0-1 16,21 0-16,0 0 0,-21 0 0,21-21 15,0 0-15,1 21 0,-1-21 16,0 0-16,0 0 0,0 0 0,0-21 16,1 0-16,20 0 0,-21 0 15,0 0-15,0-1 0,22 1 0,-22 0 16,0 0-16,0-21 0,0 20 15,-21 1-15,22-21 0,-22 21 16,21 0-16,-21-1 16,0 44 15,0-1-31,0 0 0,-21 0 16,-1 0-16,22 0 0,0 22 15,0-22-15,0 0 0,0 0 0,0 0 16,0 1-16,0-1 0,0 0 15,22 0-15,-1-21 0,0 21 0,0-21 16,0 0-16,0 0 0,1 0 16,-1 0-16,0 0 0,0-21 0,0 0 15,22 0-15,-22 0 0,0-1 16,-21 1-16,21 0 0,0 0 16,0-21-16,-21 20 0,22 1 0,-22-21 15,0 21-15,21 0 0,-21-1 16,0 1-16,0 0 0,0 0 15,0 42 17,21 0-32,-21 0 15,0 1-15,0-1 0,0 0 0,0 21 16,0-21-16,21 22 0,-21-1 16,0 0-16,0 1 0,0-1 15,0 0-15,0 22 0,0-1 0,0 1 16,0-1-16,0 1 0,0-22 15,0 43-15,0-22 0,0 1 0,-21 21 16,21-22-16,0 22 0,-21-22 0,21 22 16,0-22-16,0 22 0,0-21 15,0-1-15,-21 1 0,21-22 0,0 21 16,0 1-16,0-22 0,-22 1 0,22-1 16,0 0-16,-21 1 0,21-1 15,0-21-15,-21 21 0,0-20 0,0-1 16,0 0-16,-1 0 0,1-21 15,0 0-15,0 0 16,0-21-16,0 0 0,-1 0 16,1-22-16,-21 1 0,21-22 0,0 22 15,-1-21-15,-20-22 0,21 21 16,21-20-16,-21-1 0,21 0 0,-21-20 16,21 20-16,0 0 0,0 1 15,0 20-15,0 1 0,0-1 0,0 1 16,0-1-16,21 1 0,0 20 15,-21-20-15,21 20 0,0 1 0,0 0 16,1-1-16,20 1 0,-21 21 0,0 0 16,22-22-16,-22 43 0,21-21 15,-21 0-15,0 21 0,1 0 16,-1 0-16,0 0 0,0 0 16</inkml:trace>
  <inkml:trace contextRef="#ctx0" brushRef="#br0" timeOffset="1159.64">6667 1439 0,'22'0'16,"-1"0"-1,-21-21-15,21 21 16,0 0-16,0-21 0,-21 0 16,21 21-16,-21-21 0,22 0 0,-1-1 15,-21 1-15,0 0 0,0 0 16,0 0-16,0 0 0,0-1 0,0-20 15,-21 21-15,21-21 0,-22 20 16,1-20-16,0 21 0,-21 0 0,21 21 16,-1-21-16,-20 21 0,21 0 15,-21 0-15,20 21 0,-20-21 16,21 21-16,-21 21 0,-1-21 0,22 22 16,0-1-16,0 0 0,0 1 15,-1-1-15,1 0 0,21 1 0,-21-1 16,21 0-16,0-20 0,0 20 15,0 0-15,0-21 0,0 1 0,21-1 16,0 0-16,-21 0 0,22 0 16,-1-21-16,0 0 0,21 0 0,-21 0 15,22 0-15,-22 0 0,21 0 16,-21-21-16,22 0 0,-22 0 0,21 0 16,-21-1-16,22 1 0,-22-21 0,0 21 15,0-22-15,0 1 16,-21 21-16,22-21 0,-22-1 0,21 1 15,-21 21-15,0 0 0,0-22 16,0 22-16,0 0 0,0 42 31,0 0-31,0 0 0,0 1 16,0-1-16,0 21 0,0-21 16,0 22-16,0-22 0,0 21 0,0-21 15,21 0-15,-21 22 0,21-22 16,-21 0-16,21 0 0,0 0 0,-21 1 15,22-22-15,-1 21 0,0-21 16,0 0-16,0 0 0,22 0 16,-22 0-16,0-21 0,21 21 0,-21-22 15,1 1-15,20 0 0,-21 0 16,0 0-16,22-22 0,-22 22 0,0-21 16,21 0-16,-21 20 0,1-20 15,-1 0-15,-21 21 0,0-22 0,21 22 16,-21 0-16,-21 21 15,0 0 1,21 21-16,-22 0 0,1 0 0,0 22 16,21-22-16,0 0 0,0 0 15,-21 22-15,21-22 0,0 0 16,0 0-16,0 0 0,21 0 16,0 1-16,0-1 0,1-21 0,-1 21 15,0 0-15,0-21 0,0 0 16,0 21-16,1-21 0,-44 0 31,1 0-15,-21-21-16,21 21 0,0-21 15,-1 0-15,-20 21 0,21-21 16,0 21-16,0 0 0,21-22 16,-22 22-16,22 22 31</inkml:trace>
  <inkml:trace contextRef="#ctx0" brushRef="#br0" timeOffset="1290.57">7620 1672 0,'42'0'16,"-21"-21"-16,22 21 0,-22 0 16,21-21-16,-21 0 0,22 0 0,-22-1 15,21 1-15,1 0 0,-22 0 16,21 0-16,-21-22 0,-21 22 0,43-21 15</inkml:trace>
  <inkml:trace contextRef="#ctx0" brushRef="#br0" timeOffset="1820.22">8149 3556 0,'0'-360'16,"0"720"-16,0-1122 0,-21 402 0,21 64 0,-21 84 16,21 43-16,0 42 0,0 42 15,0 22-15,0 20 0,0 22 0,21 0 16,0 21-16,0 0 15,0 21-15,-21 0 0,22-21 0,-22 22 16,21-1-16,-21 0 16,0 0-16,0 0 15,0 0 1,-21-21 0,-1 0-16,1-21 15,0 21-15,21-21 0,0 0 16,-21 21-16,0-21 0,21 0 15,-21 21-15,21 21 32,0 0-17,21 0-15,0-21 16,0 21-16,-21 0 0,21-21 16,0 22-16,1-22 0,-1 21 0,0-21 0,0 0 15,0 0-15,0 0 0,1 0 16,20 0-16,-21 0 0,21 0 15,-20 0-15,-1-21 0,21-1 0,-21 1 16,0 21-16,1-21 0,-22 0 16,0 0-16,21 0 0,-21-1 0,0 1 15,0 0-15,0 0 16,0 42 46,-21-21-46</inkml:trace>
  <inkml:trace contextRef="#ctx0" brushRef="#br0" timeOffset="4183.72">7832 1545 0,'0'21'47,"0"-42"0,21 21-47,0-21 0,0 0 0,0 0 16,22 0-16,-22-1 0,0 1 15,21-21-15,-21 21 0,22-22 0,-22 22 16,21-21-16,-21 0 0,1-1 16,-1 22-16,0-21 0,-21 21 0,21-22 15,-21 22-15,0 0 0,-21 21 16,0 0-1,0 0-15,-1 0 0,1 21 0,-21 0 0,21 0 16,0 1-16,-1-1 0,1 0 16,0 0-16,21 0 0,0 0 15,0 1-15,0 20 0,0-21 0,0 0 16,21 0-16,0 1 0,1-1 16,-1 0-16,0 0 0,0 0 0,-21 0 15,21 1-15,0-1 0,1 0 0,-22 0 16,0 0-16,0 0 15,0 1-15,-22-22 32,1 0-17,0-22-15,0 22 0,0-21 16,0 0-16,21 0 0,-22 0 16,1 0-16,21-1 0,0 1 15,-21 0-15,21 42 31,21 0-15,-21 1-16,21-1 0,1 0 0,-1-21 16,-21 21-16,21 0 0,0 0 15,0-21-15,0 22 0,1-22 0,-1 0 16,0 0-16,0 0 0,0 0 16,0 0-16,1 0 0,20-22 15,-21 22-15,0-21 0,0 0 0,1 0 16,20 0-16,-21-22 0,0 22 15,0-21-15,1 21 0,-1-22 0,-21 1 16,0 0-16,21 21 0,-21-22 0,21 22 16,-21-21-16,0 21 0,0-1 15,0 1-15,0 42 16,0 22 0,0-22-16,0 21 0,0-21 15,0 22-15,0-1 0,-21-21 0,21 22 16,0-1-16,0-21 0,0 21 15,0-20-15,0-1 0,0 0 16,0 0-16,0 0 0,21 0 0,0-21 16,0 0-16,1 0 15,-1 0-15,0 0 0,0 0 0,0-21 16,22 21-16,-22-21 0,0 0 16,0 0-16,0 0 0,0-1 0,1 1 15,-1 0-15,0-21 0,-21 21 0,0-22 16,0 22-16,21 0 0,-21 0 15,0-22-15,0 22 0,0 0 0,0 0 16,0 42 15,0 0-31,0 0 16,0 22-16,0-22 0,-21 0 0,21 21 16,0-20-16,0-1 0,0 21 15,0-21-15,0 0 0,0 1 0,0-1 16,0 0-16,0 0 0,21 0 15,0-21-15,0 0 16,1 0-16,-1 0 0,0 0 16,0 0-16,21-21 0,-20 0 15,-1 0-15,0 0 0,0-1 0,21 1 16,-20 0-16,-1 0 0,-21-21 0,21 20 16,0 1-16,-21 0 0,0 0 15,0 0-15,0 0 0,0 42 31,-21 0-15,0-21-16</inkml:trace>
  <inkml:trace contextRef="#ctx0" brushRef="#br0" timeOffset="4474.58">9631 1588 0,'21'0'15,"0"0"-15,0-22 0,0 1 16,1 21-16,-1-21 0,0 21 16,0-21-16,0 0 0,0 0 0,1 21 15,-1-22-15,-21 1 0,21 0 16,0 0-16,-21-21 0,21 20 0,-21 1 16,0 0-16,0 0 0,0 0 15,-21 21 16,21 21-31,-21 0 0,0 0 16,21 0-16,-21 1 0,21-1 0,-22 0 16,22 0-16,-21 21 0,21-20 0,0-1 15,0 0-15,-42-21 0</inkml:trace>
  <inkml:trace contextRef="#ctx0" brushRef="#br0" timeOffset="4539.55">9948 1588 0,'85'0'16,"-43"-22"-16,-21 22 0,22-21 15,-22 0-15</inkml:trace>
  <inkml:trace contextRef="#ctx0" brushRef="#br0" timeOffset="5107.25">10689 1270 0,'0'0'0,"0"-21"0,0 0 0,0 0 31,-21-1-31,0 22 0,0 0 16,-1-21-16,1 21 0,0 0 15,0 0-15,0 0 0,0 0 0,-1 0 16,1 21-16,0-21 0,0 22 0,0-1 16,0-21-16,-1 21 0,1 0 15,0 21-15,0-20 0,0-1 0,21 0 16,-21 0-16,21 21 0,0-20 15,0-1-15,0 0 16,21 0-16,0 0 0,0 0 16,0-21-16,22 0 15,-22 0-15,21 0 0,-21 0 0,0 0 16,22 0-16,-1 0 0,-21-21 16,0 0-16,22 0 0,-22 0 0,21 0 15,-21-1-15,1 1 0,-1-21 16,0 21-16,0-22 0,-21 1 0,21 0 15,-21-1-15,21 1 0,-21 0 0,0-1 16,0-20-16,0 21 0,0-1 16,0 22-16,0-21 0,0 21 15,0-1-15,0 1 0,0 0 0,-21 42 16,21 0 0,-21 1-16,21 20 0,0 0 15,-21 1-15,21-1 0,-21 21 0,21-20 16,0 20-16,0-20 0,0 20 15,0-21-15,0 1 0,0-1 0,-21 0 16,21 1-16,21-22 0,0 21 0,21-42 16,1 21-16,-22 1 0,0-22 15,21 0-15,1 0 0,-1 0 0,0 21 16,1-42-16</inkml:trace>
  <inkml:trace contextRef="#ctx0" brushRef="#br0" timeOffset="5147.24">11430 1439 0,'0'-42'16</inkml:trace>
  <inkml:trace contextRef="#ctx0" brushRef="#br0" timeOffset="6006.89">5376 275 0,'0'0'0,"-21"-21"31,0 21-15,21 21-16,-21 0 16,21 1-16,0 20 0,0 0 0,0 1 15,0-1-15,-21 0 0,21 1 16,0-1-16,-22 0 0,22-21 0,-21 22 15,21-1-15,0-21 0,0 22 16,0-22-16,0 0 0,0 0 0,0 0 16,0-42 15,0 0-15,21 0-16,-21-22 0,0 22 15,22-21-15</inkml:trace>
  <inkml:trace contextRef="#ctx0" brushRef="#br0" timeOffset="6734.85">5313 275 0,'0'-21'0,"0"42"0,21-42 15,0 21 1,0 0-16,0 0 0,22 0 16,-22 21-16,0 0 0,21 1 15,-20-1-15,-1 0 0,21 0 16,-21 0-16,-21 0 0,0 1 15,0-1-15,0 0 0,0 0 0,0 0 16,0 0-16,-21-21 0,0 22 0,0-1 16,0-21-16,-22 0 0,22 21 15,-21-21-15,21 0 0,-1 0 0,-20 0 16,21 0-16,0 0 0,0 0 16,21 21-1,0 0 1,0 0-16,21 1 0,0-1 15,0 0-15,-21 0 0,21 0 16,0 0-16,1-21 0,-1 22 16,0-1-16,0 0 0,0-21 15,0 21-15,1-21 0,-1 0 0,0 0 16,0 0-16,0 0 0,0 0 0,1 0 16,-1 0-16,0 0 0,0 0 15,0 0-15,0-21 0,1 21 0,-1-21 16,0 0-16,0-1 0,0 1 15,0 0-15,1 0 0,-1 0 0,-21 0 16,21-22-16,0 22 0,-21 0 16,21 0-16,-21 0 0,0-1 0,0 1 15,0 0 1,-21 21 0,0 0-16,0 21 0,0-21 15,-1 21-15,22 1 0,-21-1 16,21 0-16,0 0 0,0 0 0,0 0 15,0 1-15,0-1 16,0 0-16,21 0 0,1-21 16,-1 0-16,0 0 15,0 0-15,0 0 0,0 0 0,22 0 16,-22 0-16,0 0 0,21-21 16,-20 0-16,-1 0 0,21 21 0,-21-22 15,0 1-15,1 0 0,-1 0 16,0 0-16,-21 0 0,0-1 15,0 1-15,-21 42 47,0 1-47</inkml:trace>
  <inkml:trace contextRef="#ctx0" brushRef="#br0" timeOffset="6835.79">6329 847 0,'0'-21'32,"0"-1"-32,0 1 0,-21 0 15,84-21-15</inkml:trace>
  <inkml:trace contextRef="#ctx0" brushRef="#br0" timeOffset="7002.7">6689 169 0,'0'106'31,"-22"-63"-31,1-22 0</inkml:trace>
  <inkml:trace contextRef="#ctx0" brushRef="#br0" timeOffset="7130.62">6625 508 0,'0'-21'15</inkml:trace>
  <inkml:trace contextRef="#ctx0" brushRef="#br0" timeOffset="7184.59">6413 423 0</inkml:trace>
  <inkml:trace contextRef="#ctx0" brushRef="#br0" timeOffset="7315.52">6773 445 0,'21'0'0,"1"0"15,-1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2:29:53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1164 0,'0'0'0,"0"-21"0,-21 0 16,21 0-16,0 0 16,0-1-16,-21 1 0,21 0 15,-21 21 1,21 21-1,0 0-15,0 1 16,0 20-16,0-21 0,0 21 16,0 1-16,0-1 0,0 0 15,0 1-15,0-1 0,0 0 0,0 1 16,0-1-16,0 0 0,0 1 16,0-1-16,0 0 0,0-20 0,0-1 15,0 0-15,21-21 16,0 0-16,0 0 0,0-21 15,1 0-15,-1-1 0,0-20 16,0 21-16,0-21 0,0 20 16,1-20-16,-1 0 0,0 21 15,0-22-15,0 1 0,0 21 0,1-22 16,-1 22-16,-21 0 0,0 0 16,21 0-16,0 42 15,-21 0 1,0 0-16,21 0 0,-21 22 0,0-22 15,0 21-15,0-21 0,0 22 16,0-1-16,0-21 0,0 22 0,0-22 16,21 21-16,-21-21 0,22 0 15,-22 1-15,21-22 0,0 0 16,0 0-16,0 0 0,0 0 16,1 0-16,-1 0 0,0-22 0,0 1 15,21 0-15,-20 0 0,-1 0 16,21 0-16,-21-22 0,0 22 0,1-21 15,-1 21-15,0-22 0,-21 1 0,0 0 16,21-1-16,-21 22 0,0-21 16,0-1-16,0 1 0,0 21 15,0 0-15,0 0 0,-21-1 0,0 22 16,0 22 0,21-1-16,0 0 15,-22 21-15,22-21 0,0 22 0,-21-22 16,21 21-16,0-21 0,0 1 15,0-1-15,0 0 0,0 0 0,0 0 16,21 0-16,1-21 0,-1 0 16,0 0-16,0 0 0,0 0 0,0 0 15,22 0-15,-22-21 0,21 0 16,1 0-16,-1 0 0,0-22 0,1 22 16,-1-21-16,0 0 0,1-1 15,-1 1-15,-21 0 0,21-1 0,-20 1 16,-1 0-16,0 20 0,-21-20 15,0 0-15,0 21 0,0-1 16,0 1-16,-21 21 16,0 0-16,-1 21 15,1 1-15,21-1 0,-21 21 16,0 0-16,21 1 0,-21-1 0,21 0 16,0 1-16,-21-1 0,-1 22 15,22-22-15,-21 0 0,21 22 0,0-22 16,-21 0-16,21 1 0,-21-1 15,21 0-15,0 1 0,0-22 0,0 0 16,0 21-16,0-20 0,0-1 16,0-42-1,21-1 1,0 1-16,-21 0 16,21 0-16,1-21 0,-22 20 0,21-20 15,0 21-15,-21-21 0,21 20 16,0-20-16,-21 21 0,21 0 0,1 0 15,-1-1-15,0 22 16,0 0-16,0 0 16,-21 22-16,0-1 0,0 0 15,0 0-15,0 0 0,0 0 16,0 1-16,0-1 0,0 0 0,0 0 16,0 0-16,21 0 0,-21 1 15,0-1-15,22-21 0,-1 0 16,-21 21-16,21-21 0,0 0 15,0 0-15,22 0 0,-22-21 0,0 0 16,21 21-16,-21-22 0,22 1 0,-22 0 16,0 0-16,21 0 0,-20 0 15,-1-1-15,0 1 0,0-21 0,0 21 16,-21 0-16,0-1 0,0 1 16,21 21-16,-21 21 31,0 1-31,0-1 15,-21 0-15,21 0 0,-21 0 16,21 0-16,0 1 0,0-1 0,0 0 16,0 0-16,0 0 0,0 0 15,0 1-15,21-22 16,0 0-16,1 0 0,-1 0 0,0 0 16,21 0-16,-21 0 0,22-22 15,-22 22-15,21-21 0,-21 0 0,22 0 16,-22 0-16,21 0 0,-21-1 0,1 1 15,-1 0-15,0 0 0,-21 0 16,0 0-16,0-1 0,0 1 0,21 21 16,-21-21-16,0 42 47,0 0-47,0 1 15,0 20-15,0-21 0,0 21 0,0-20 16,0 20-16,0 21 0,0-20 15,0-1-15,0 22 0,0-1 0,0 1 16,0-1-16,0 1 0,0-1 0,0 1 16,21-1-16,-21 22 0,0-22 15,0 1-15,21 20 0,-21-20 0,0 21 16,0-22-16,0 1 0,0-22 16,0 21-16,0-20 0,0-1 0,0 0 15,0 1-15,-21-1 0,21-21 0,-21 0 16,0 1-16,0-1 0,0 0 15,-1-21-15,-20 0 0,21 0 16,-21 0-16,-1 0 0,1-21 0,21-22 16,-22 22-16,1-21 0,0 0 0,21-1 15,-22-20-15,22-1 0,0 1 16,0-22-16,21 22 0,0-22 0,0 21 16,0-20-16,0 20 0,21 1 0,0-1 15,0 22-15,0-22 0,22 22 16,-22 0-16,21-1 0,1 1 0,-1 0 15,0 21-15,1-22 0,-1 22 16,21-21-16,-20 21 0,-1-22 0,0 22 16,22-21-16</inkml:trace>
  <inkml:trace contextRef="#ctx0" brushRef="#br0" timeOffset="460.39">5778 1058 0,'0'0'15,"-21"-42"-15,21 21 0,0 0 0,0-22 0,-21 22 16,21 0-16,-21-21 0,21 21 16,0-1-16,-21 22 0,0 0 15,21 43 16,0-1-31,0 0 0,0 1 0,0 20 16,0 1-16,0-1 0,0 1 16,0-1-16,0-20 0,0 20 0,0 1 15,0-22-15,0 0 0,0 22 0,0-43 16,0 21-16,0 1 0,0-22 16,0 0-16,0 0 0,21-42 31,-21 0-31</inkml:trace>
  <inkml:trace contextRef="#ctx0" brushRef="#br0" timeOffset="752.43">5524 1207 0,'0'0'16,"-21"-43"-16,0 22 0,0-21 0,21 21 0,-21-22 15,0 22-15,21 0 0,0 0 16,0-22-16,0 22 0,0 0 0,0 0 15,21 0-15,21-22 0,0 22 0,22 0 16,-1 0-16,1 0 0,21 21 16,-1 0-16,1 0 0,0 0 0,-22 0 15,22 21-15,-22 21 16,1-21-16,-22 22 0,-21-1 0,0 0 16,-21 1-16,0-1 0,-21 0 15,0 1-15,0-22 0,-21 21 0,-1 1 16,1-22-16,-22 0 0,22 0 0,0 0 15,-1 0-15,1 1 0,0-22 16,-1 0-16,1 0 0,21 0 0,0 0 16,-43 0-16</inkml:trace>
  <inkml:trace contextRef="#ctx0" brushRef="#br0" timeOffset="948.32">5905 1312 0,'22'22'15,"-1"-1"-15,0 0 16,0 0-16,0 0 0,0 0 0,1 22 15,-1-22-15,0 21 0,0-21 16,0 22-16,0-22 0,1 0 0,-1 0 16,0 0-16,0 1 0,0-1 0,-21 0 15,21-21-15,1 0 0,-1 0 16,0 0-16,0 0 0,0 0 0,0 0 16,1 0-16,-1-21 0,0 21 0,0-21 15,0-1-15,0 1 0,1-21 16</inkml:trace>
  <inkml:trace contextRef="#ctx0" brushRef="#br0" timeOffset="1663.66">6667 1397 0,'0'21'16,"0"0"-16,22-21 31,-1 0-31,0 0 0,0 0 15,0 0-15,0 0 0,1-21 0,-1 0 16,0 21-16,0-21 0,0 0 16,0 21-16,1-21 0,-1-1 0,-21 1 15,0 0-15,0 0 16,-21 21 0,-1 0-16,-20 21 0,21-21 15,0 21-15,0 0 0,-1 1 16,1 20-16,0-21 0,0 0 0,0 22 15,0-22-15,21 21 0,0-21 0,-22 22 16,22-22-16,0 0 0,0 0 16,0 0-16,0 0 0,0 1 0,22-22 15,20 0-15,-21 0 0,0 0 16,22 0-16,-22 0 0,21-22 16,0 22-16,1-21 0,-1 0 0,0 0 15,1 0-15,-1 0 0,0-22 16,1 22-16,-1 0 0,0-21 15,1 20-15,-1 1 0,-21-21 0,22 21 16,-22-22-16,0 22 0,-21 0 16,0 0-16,0 0 0,-42 21 15,20 0 1,1 0-16,0 0 0,0 21 16,-21 0-16,20 0 0,1 0 0,0 1 15,21-1-15,0 0 0,0 0 16,0 0-16,0 0 0,0 1 15,0-1-15,0 0 0,21-21 0,0 21 16,1-21-16,-1 21 0,0-21 16,0 21-16,21-21 0,-20 22 15,-1-22-15,0 21 0,0 0 16,-21 0 0,-21-21-16,0 0 15,0 21-15,-1-21 0,-20 0 0,21 0 16,-21 21-16,-1-21 0,22 0 15,-21 0-15,21 0 0,-22 0 0,22 0 16,0 0-16,0 0 0,21-21 31,0-21-15,42 21-16,-21 0 0,0-1 16</inkml:trace>
  <inkml:trace contextRef="#ctx0" brushRef="#br0" timeOffset="1952.5">8001 762 0,'0'0'0,"0"-21"0,0-64 32,0 106-17,-21 1-15,21-1 0,0 21 0,0 0 16,0 22-16,-21-22 0,21 22 15,-22-1-15,1 1 0,0-1 0,21-20 16,-21 20-16,0-21 0,21 1 16,0-1-16,-21 0 0,21-20 0,0 20 15,0-21-15,0 21 0,0-20 0,0-1 16,21 0 0,0-21-16,0 0 0,0 0 15,0-21-15,1 0 0,-1-1 16,-21 1-16</inkml:trace>
  <inkml:trace contextRef="#ctx0" brushRef="#br0" timeOffset="2068.42">7747 1228 0,'0'0'0,"-21"0"0,0-21 31</inkml:trace>
  <inkml:trace contextRef="#ctx0" brushRef="#br0" timeOffset="2138.39">8234 1101 0,'21'-21'15</inkml:trace>
  <inkml:trace contextRef="#ctx0" brushRef="#br0" timeOffset="2911.95">9567 995 0,'0'0'0,"0"-21"0,21-22 0,-21 22 16,0 0-16,0 0 0,0 0 0,0 0 15,0-1-15,0 1 0,0 0 0,0 42 32,0 0-32,0 1 15,0 20-15,0 0 0,0 22 16,0-22-16,-21 22 0,21-1 0,-21-21 16,0 22-16,21-1 0,-21-20 0,21-1 15,-21 0-15,21 1 0,0-1 16,-22 0-16,22-20 0,0 20 0,0-21 15,-21-21-15,21 21 0,0 0 0,0-42 32,0 0-17,0 0-15,0 0 0,0 0 16,0-1-16,0-20 0,21 21 16,1-21-16,-1-1 0,0-20 0,-21 20 15,21-20-15,0-1 0,0 1 16,1 21-16,-1-22 0,0 1 0,0-1 15,-21 22-15,21-1 0,0 1 0,-21 21 16,0 0-16,0 0 0,22 21 16,-1 21-16,0 0 0,-21 0 15,21 21-15,0 22 0,-21-22 16,0 22-16,21-1 0,-21 1 0,0-22 16,0 22-16,22-1 0,-22-21 15,0 22-15,0-22 0,0 1 0,0-22 16,0 21-16,0-21 0,0 22 15,0-22-15,0 0 0,0 0 16,-22-42 15,22 0-15,-21 0-16,0 21 0</inkml:trace>
  <inkml:trace contextRef="#ctx0" brushRef="#br0" timeOffset="3107.84">9461 1397 0,'0'0'0,"-21"0"31,42-21-15,1 21-16,-1 0 0,0 0 16,21-21-16,1 0 0,-22 21 15,21 0-15,0-22 0,1 22 0,-1 0 16,-21 0-16,0-21 0,1 21 0,-22-21 15,-22 21 1</inkml:trace>
  <inkml:trace contextRef="#ctx0" brushRef="#br0" timeOffset="3527.59">7874 1207 0,'-21'0'32,"42"0"-32,0-22 0,0 22 15,22 0-15,-22 0 0,0 0 0,21-21 16,1 0-16,-22 21 0,21 0 15,0 0-15,-20-21 0,-1 21 16,21 0-16,-21 0 0,0 0 16,1 0-16,-1 0 31</inkml:trace>
  <inkml:trace contextRef="#ctx0" brushRef="#br0" timeOffset="5489.5">9991 1736 0,'21'0'31,"0"0"-31,-21-21 16,21-1-16,0 22 0,0-21 0,22 0 16,-22 0-16,0 0 0,0 0 15,0-22-15,22 22 0,-22 0 0,0-21 16,0 20-16,0-20 0,22 21 0,-43-21 16,21 20-16,-21 1 0,21 0 15,-21 0-15,-21 21 16,0 0-16,0 0 0,-1 0 15,1 0-15,0 21 0,0 0 16,0 0-16,0 1 0,21-1 16,0 0-16,0 0 0,0 0 0,0 0 15,21 1-15,0-1 0,0 0 16,0 0-16,0 0 0,1-21 0,-22 21 16,21 1-16,0-1 0,-21 0 0,21-21 15,-21 21-15,0 0 0,0 0 16,-21-21 15,0 0-31,0-21 16,-1 0-16,22 0 15,0 0-15,-21 0 16,21-1-16,0 1 0,-21 21 16,21-21-16,0 0 0,0 42 31,0 0-16,0 0-15,0 1 0,0-1 0,0 0 16,0 0-16,0 0 0,0 0 16,21 1-16,0-1 0,-21 0 15,22-21-15,-1 0 0,-21 21 0,21-21 16,0 0-16,0 0 0,0 0 16,1 0-16,-1-21 0,0 0 0,21 21 15,-21-21-15,22-1 0,-22 1 16,21 0-16,1 0 0,-22-21 0,21 20 15,0 1-15,1-21 0,-22 21 16,21-22-16,-21 1 0,1 21 0,-1-21 16,-21 20-16,0 1 0,0-21 15,0 21-15,-21 21 16,-1 0-16,1 0 0,0 21 16,0 0-16,21 0 0,-21 22 15,21-22-15,-43 21 0,43 22 0,0-22 16,0-21-16,0 0 0,0 0 0,0 1 15,22-1-15,-1 0 0,0-21 0,-21 21 16,21 0-16,0 0 16,-21 1-16,0-1 15,21-21-15,-42 0 32,0 0-32,0-21 0,0-1 15,0 22-15,-1 0 0,1-21 0,0 21 16,0 0-16,0 0 0,0 0 15,-1 0-15,1 0 16,21 21-16,0 1 16,0-1-16,21 0 15,1 0-15,-1-21 0,0 21 0,0-21 16,0 0-16,22 0 0,-22 0 16,21 0-16,-21 0 0,22 0 0,-1 0 15,-21 0-15,21 0 0,1-21 16,-1 21-16,-21-21 0,22 0 0,-22 0 15,0-1-15,21 1 0,-21 0 0,1 0 16,-1-21-16,0 20 0,-21-20 16,21 21-16,-21-21 0,21 20 0,-21 1 15,0 0-15,0-21 0,0 21 16,0-1-16,-21 22 16,0 0-1,21 22-15,0-1 16,0 0-16,-21 0 0,21 0 15,0 0-15,0 1 0,-21 20 0,21-21 16,0 0-16,0 0 0,0 1 0,0-1 16,0 0-16,0 0 0,0 0 15,0 0-15,21-21 0,0 22 16,0-22-16,0 0 0,0 0 16,1 0-16,-1 0 15,0-22-15,-21 1 0,21 21 0,0-21 16,-21 0-16,21 0 0,-21 0 15,22-22-15,-1 22 0,-21 0 0,0 0 16,0 0-16,0-22 0,0 22 16,0 0-16,0 0 0,0 0 15,0 42 1,0 0-16,0 0 16,0 0-16,0 0 0,0 1 0,0 20 15,0-21-15,0 0 0,0 22 16,21-22-16,-21 0 0,21 21 0,0-21 15,-21 1-15,21-1 0,1 0 0,-1-21 16,0 21-16,0-21 0,0 0 16,0 0-16,1 0 15,-1 0-15,0 0 0,0-21 0,0 0 16,0 0-16,-21-1 16,22 1-16,-1 0 0,-21-21 0,21 21 15,0-1-15,0 1 0,-21-21 0,21 21 16,1 0-16,-1-1 0,0 1 15,0 21-15,0 0 0,0-21 0,1 21 16,-1 0-16,0 0 0,0 21 16,0 0-16,-21 1 0,21-1 15,-21 0-15,22 0 0,-1 0 16,-21 0-16,0 22 0,0-22 0,0 0 0,21 0 16,-21 0-16,0 1 0,0-1 15,0 0-15,0 0 16,-21-21-1,21-21 1,0 0-16,0 0 16,0-1-16,0 1 0,0 0 15,0 0-15,0 0 0,0 0 0,21-1 16,-21-20-16,21 21 0,-21 0 16,0 0-16,21-1 0,0 22 0,-21-21 15,22 0-15,-1 21 0,0 0 16,0 0-16,0 0 15,0 0 1</inkml:trace>
  <inkml:trace contextRef="#ctx0" brushRef="#br0" timeOffset="5835.3">12679 1588 0,'0'0'15,"0"21"-15,21-21 16,0 0-16,0 0 0,0 0 15,1 0-15,-1 0 0,0 0 16,0-21-16,0 21 0,0-22 16,1 22-16,-1-21 0,0 0 15,0 0-15,-21 0 0,0 0 16,0-1-16,0 1 16,0 0-16,-21 0 15,0 21-15,0 0 0,-1 0 16,1 21-16,0-21 0,0 21 15,21 0-15,-21 1 0,0-1 0,-1 0 16,1 0-16,0 0 0,21 0 0,0 22 16,0-22-16,0 0 0,0 0 15,0 0-15,0 1 0,0-1 16,21-21-16,0 21 0,1-21 16,-1 0-16,0 0 0,0 0 15,21 0-15,-20 0 0,-1 0 16,21 0-16,-21 0 0,22 0 0,-1 0 15</inkml:trace>
  <inkml:trace contextRef="#ctx0" brushRef="#br0" timeOffset="6329.01">13547 1503 0,'0'0'0,"21"-21"0,-21 0 0,21-1 16,-21 1-16,0 0 0,0 0 15,0 0-15,-21 0 16,0 21-16,-1 0 15,1 0-15,0 0 0,0 21 0,0-21 16,21 21-16,-43 0 0,43 0 16,-42 0-16,42 1 0,-21 20 0,0-21 15,0 0-15,-1 22 0,1-22 16,21 0-16,0 0 0,0 0 0,0 0 16,0 1-16,0-1 0,0 0 0,0 0 15,21-21-15,1 0 16,-1 0-16,0 0 0,0 0 0,21 0 15,-20-21-15,-1 21 0,0-21 0,0 0 16,0-1-16,0 1 0,1 0 16,-1-21-16,0 21 0,0-22 0,0 1 15,0 0-15,-21-1 0,22 1 0,-1 0 16,-21-1-16,21-20 16,-21 20-16,0 1 0,21-21 0,-21 20 15,21 1-15,-21 21 0,0 0 0,0-1 16,0 1-16,0 42 15,-21 1-15,0 20 16,21 0-16,-21 1 0,0-1 16,21 0-16,-22 1 0,22 20 0,0-21 15,0 1-15,0-1 0,0 0 0,0 1 16,0-1-16,0 0 16,0 1-16,22-22 0,-22 0 0,0 0 0,21 0 15,0 1-15,-21-1 0</inkml:trace>
  <inkml:trace contextRef="#ctx0" brushRef="#br0" timeOffset="6372.99">13864 1651 0,'0'-21'16</inkml:trace>
  <inkml:trace contextRef="#ctx0" brushRef="#br0" timeOffset="6843.72">15176 1355 0,'0'0'0,"0"-21"16,22-1-16,-22-20 15,-22 42 16,22 21-31,0 0 0,0 1 16,-21 20-16,21-21 0,0 21 0,-21-20 16,21 20-16,-21-21 0,21 0 15,0 22-15,-21-22 0,21 0 0,-21 0 16,21 0-16,0 0 0,0 1 0,0-1 16,21-21 15,0 0-31,0 0 0,0-21 15,0-1-15</inkml:trace>
  <inkml:trace contextRef="#ctx0" brushRef="#br0" timeOffset="7251.48">15769 1355 0,'0'0'0,"21"0"0,-21-21 15,-21 21 1,-21 0-1,21 0-15,-1 0 16,1 21-16,0-21 0,-21 21 16,21 0-16,-1-21 0,1 21 0,21 0 15,0 1 1,21-1 0,1-21-1,-1 0-15,21 0 0,-21 21 0,0-21 16,1 21-16,-1-21 0,0 21 15,0-21-15,0 21 0,-21 1 0,0-1 16,21 0-16,-21 0 0,0 0 16,0 0-16,0 1 0,-21-22 15,0 21-15,0-21 0,0 0 16,-22 21-16,22-21 0,0 0 0,-21 0 16,21 0-16,-22 0 0,22 0 15,0 0-15,0 0 0,0 0 0,-1 0 16,22-21-16,-21 21 0,21-21 0,0-1 15,0 1-15,0 0 16,0 0-16,0 0 0,0 0 16,0-22-16,0 22 0</inkml:trace>
  <inkml:trace contextRef="#ctx0" brushRef="#br0" timeOffset="7443.37">15113 1080 0,'0'0'0,"-21"0"31,42 0 1,0 0-17</inkml:trace>
  <inkml:trace contextRef="#ctx0" brushRef="#br0" timeOffset="8104.32">17378 1228 0,'0'0'16,"-21"-21"-16,21-1 0,-22 1 0,22-21 0,0 21 16,0-22-16,0 22 0,0 0 15,0 0-15,0 0 0,22 0 0,-1 21 16,0 0-16,0 0 0,0 0 16,0 21-16,22 0 0,-22 21 15,0-21-15,21 22 0,-20 20 16,-1-20-16,21-1 0,-42 0 15,21 22-15,0-22 0,-21 0 0,0 1 16,0-1-16,0 0 0,0-20 0,0 20 16,0-21-16,-21 0 0,0 0 15,21 1-15,0-1 0,0-42 32,0-1-17,0 1-15,0 0 0,0 0 0,21-21 16,0-1-16,1 22 0,-1-21 15,-21-1-15,21 1 0,0 0 0,0-22 16,0 22-16,1 0 0,-1-1 16,0 1-16,-21 0 0,21 20 15,-21 1-15,21 0 0,-21 0 0,21 21 16,1 0 15,-22 21-31,0 0 0,0 0 16,0 1-16,0-1 0,0 0 15,0 21-15,0-21 0,0 1 0,0-1 16</inkml:trace>
  <inkml:trace contextRef="#ctx0" brushRef="#br0" timeOffset="8771.94">17992 1545 0,'0'0'0,"0"21"16,0 1-16,42-22 31,-21 0-31,0 0 0,0 0 0,1-22 15,-1 22-15,21-21 0,-21 0 0,0 21 16,22-21-16,-22 0 0,0 0 16,0-1-16,0 1 0,-21 0 0,0 0 15,0 0-15,-21 21 32,0 0-32,0 0 0,-21 21 15,20 0-15,1 0 0,0 22 16,0-22-16,0 0 0,21 21 0,0-21 15,-21 22-15,21-22 0,0 0 16,0 0-16,0 0 0,0 1 0,0-1 16,21-21-16,0 0 0,0 0 15,0 21-15,0-21 0,1 0 16,20 0-16,-21 0 0,21 0 0,-20-21 16,-1 21-16,21-21 0,-21 21 0,0-22 15,22 1-15,-22 0 0,0 0 16,0 0-16,0 0 0,-21-1 0,22 1 15,-22 0-15,21 0 0,-21-21 16,0 20-16,21 1 0,0 0 16,0 0-16,-21 0 0,21 21 15,1 0-15,-1 0 16,0 0-16,0 0 0,0 0 16,0 21-16,-21 0 0,22-21 0,-1 21 15,0 0-15,0 1 0,0 20 16,0-21-16,-21 0 0,0 0 0,0 1 15,0-1-15,0 0 0,0 0 0,0 0 16,0 0-16,0 1 0,-21-22 16,0 0-16,21 21 0,-21-21 15,0 0-15,21-21 16,0-1 0,0 1-16,0 0 15,0 0-15,0 0 0,0 0 16,21-22-16,0 22 0,-21 0 0,21 0 15,0-22-15,1 22 0,-1 0 0,0 0 16,0 0-16,0 0 0,0 21 16,1-22-16,-1 22 0,0 0 0,0 0 15,0 0-15,0 0 0,1 0 0</inkml:trace>
  <inkml:trace contextRef="#ctx0" brushRef="#br0" timeOffset="9331.61">19516 1355 0,'0'21'16,"0"-42"-16,0 63 0,-22-42 0,1 21 16,0 22-16,21-22 0,-21 0 0,21 0 15,-21 0-15,21 22 0,0-22 0,0 0 16,0 0-16,0 0 0,0 0 16,0 1-16,21-22 0,0 0 15,0 0-15,0 0 0,22 0 0,-22 0 16,0 0-16,21 0 15,-20-22-15,20 22 0,-21-21 0,0 0 16,0 0-16,22 21 0,-22-21 0,0-22 0,-21 22 16,21 0-16,0 0 15,1 0-15,-22 0 0,0-1 0,0 1 16,21 0-16,-21 0 0,0 42 31,0 0-15,0 22-16,-21-22 0,21 0 15,-22 21-15,22 1 0,0-1 0,-21 0 16,21 1-16,-21-1 0,21 21 0,0-20 16,0-1-16,0 22 15,0-22-15,0 21 0,0-20 0,-21-1 0,21 0 16,0 1-16,0-1 0,-21 0 16,21 22-16,-21-22 0,21-21 15,0 22-15,0-1 0,-22-21 0,22 0 16,-21 1-16,21-1 0,-21-21 15,0 0-15,0 0 16,21-21-16,0-1 0,-21 1 0,21 0 16,-22-21-16,22-1 0,0 1 0,0 0 15,0-1-15,0 1 0,0-21 16,0 20-16,0-20 0,22 20 0,-1-20 16,0 21-16,0-1 0,0 1 15,-21 0-15,21-1 0,1 22 16,-1 0-16,0-21 0,0 20 0</inkml:trace>
  <inkml:trace contextRef="#ctx0" brushRef="#br0" timeOffset="9792.35">21018 1439 0,'0'-21'0,"0"42"0,0-63 0,0 21 15,0 0-15,-21 0 0,21-1 16,-21 22-16,21 22 16,0-1-16,0 21 15,0-21-15,0 43 16,0-22-16,-21 22 0,21-1 0,0 1 16,0-1-16,-21 1 0,21-1 15,0 1-15,0-22 0,-21 21 0,21 1 16,-22-22-16,1 22 0,21-22 0,-21 0 15,21 22-15,-21-22 0,0-21 0,21 22 16,-21-1-16,21-21 0,-22 0 16,22 1-16,0-44 15,0 1 1,0-21-16,22 21 0,-22-22 16</inkml:trace>
  <inkml:trace contextRef="#ctx0" brushRef="#br0" timeOffset="10119.57">20891 1588 0,'0'0'0,"0"-43"0,0 1 0,0 21 15,0-22-15,0 22 0,0-21 0,0 21 16,0 0-16,0-1 0,0 1 0,22 0 16,-1-21-16,0 42 0,0-21 15,21-1-15,-20 1 0,20 21 0,0 0 16,-21 0-16,22 0 0,-1 0 15,0 21-15,-20 1 0,-1-1 16,21 21-16,-42-21 0,0 0 0,0 22 16,0-22-16,0 21 0,0-21 15,-21 1-15,0-1 0,0 21 0,-1-21 16,-20 0-16,21 1 0,0-22 16,-22 21-16,22 0 0,0-21 0,0 0 15,0 21-15,0-21 0,-1 0 16,44-21-1,-1 0 1,0 21-16,0-21 0,0-1 16</inkml:trace>
  <inkml:trace contextRef="#ctx0" brushRef="#br0" timeOffset="10497.33">21759 1207 0,'0'0'0,"21"-22"0,-21 44 31,-21-1-31,0 0 0,0 0 16,0 0-16,0 22 0,-22-22 0,22 21 15,0-21-15,0 0 0,0 22 16,21-22-16,0 0 0,0 0 0,0 0 16,0 1-16,0-1 0,21 0 15,0-21-15,0 0 0,0 0 16,22 0-16,-22 0 0,21 0 15,-21 0-15,0 0 0,22-21 0,-22 0 16,0-1-16,0 22 0,0-21 16,1 0-16,-1-21 0,-21 21 0,21-1 15,-21-20-15,0 21 0,0-21 0,0 20 16,-21 1-16,0 0 0,-1 0 16,1 0-16,0 21 0,0 0 0,0 0 15,0 0-15,-1 0 0,1 0 16,21 21-16,0 0 0,0 0 15,0 0-15,21-21 16,1 22-16,-1-22 16,21 0-16</inkml:trace>
  <inkml:trace contextRef="#ctx0" brushRef="#br0" timeOffset="10803.36">22288 1164 0,'0'0'0,"22"0"0,-44 43 31,1-22-31,21 21 0,-21 0 16,0 1-16,21-1 0,-21 0 15,0 22-15,21-1 0,-22 1 16,1-1-16,21 1 0,-21-1 0,21 1 16,-21 21-16,0-22 0,21 1 15,0-22-15,0 21 0,-21 1 0,-1-1 16,22 1-16,0-22 0,0 22 0,-21-22 15,21 22-15,-21-22 0,21 0 0,-21-21 16,21 22-16,0-22 0,-21 0 16,21 0-16,21-42 31,0 0-31,-21 0 16,21 0-16,-21-1 0,0-20 0</inkml:trace>
  <inkml:trace contextRef="#ctx0" brushRef="#br0" timeOffset="11139.45">22161 1630 0,'0'-42'0,"0"84"0,0-127 0,0 43 0,0 0 16,0 20-16,0-20 0,0 21 0,0 0 16,0 0-16,0-1 0,22 1 15,-1 0-15,0 21 0,0 0 16,0 0-16,22 0 0,-22 0 15,21 0-15,-21 0 0,22 21 0,-22 0 16,0 1-16,0-1 0,0 0 16,-21 21-16,0-21 0,0 1 15,0-1-15,0 0 0,-21 21 0,0-21 16,0-21-16,0 22 0,-1-1 16,1 0-16,0-21 0,0 0 0,0 21 15,0-21-15,-1 0 16,44 0 15,-1 0-31,0-21 16,0 0-16,0 21 0,0-21 0,1-1 15,20 1-15</inkml:trace>
  <inkml:trace contextRef="#ctx0" brushRef="#br0" timeOffset="11764.19">22754 1312 0,'0'0'0,"21"-21"0,0 0 16,-21 42 15,-21 0-31,0 1 0,21 20 16,0-21-16,-21 0 0,21 0 0,-21 22 15,21-22-15,0 0 0,0 0 0,0 0 16,0 1-16,0-1 16,21-21-16,-21 21 0,21-21 0,0 0 15,0 0-15,1 0 16,-1 0-16,0 0 0,0-21 0,0 0 15,0-1-15,1 22 0,-1-21 0,0 0 16,0 0-16,0 0 0,0 0 16,1-22-16,-22 22 0,21 0 0,-21 0 15,21 0-15,-21-1 0,0 44 32,0-1-32,0 0 0,0 0 15,0 0-15,-21 0 0,21 1 16,0-1-16,0 0 0,0 0 0,0 0 15,0 0-15,0 1 16,0-1-16,21-21 0,0 0 16,0 0-16,0 0 0,1 0 0,-1 0 15,0 0-15,0 0 0,21-21 16,-20-1-16,-1 1 0,21 21 0,-21-21 16,0-21-16,1 21 0,20-1 0,-21-20 15,0 0-15,0-1 0,1 1 16,-22 0-16,21-1 0,0 1 0,-21-21 15,21 20-15,-21 1 0,0 21 16,0-22-16,0 22 0,0 0 0,0 0 16,0 42-1,0 21-15,0-20 0,-21 20 16,0 0-16,0 1 0,21-1 16,0 0-16,-22 1 0,22-1 15,-21 0-15,0 1 0,21-1 0,0 0 16,0-21-16,0 1 0,-21 20 15,21-21-15,0 0 0,0 0 0,0 1 16,21-22 0,0 0-16,0 0 15,1 0-15</inkml:trace>
  <inkml:trace contextRef="#ctx0" brushRef="#br0" timeOffset="12211.94">24172 1249 0,'0'0'0,"0"-21"0,-21 21 16,0 0-1,0 0-15,0 0 0,-1 21 0,1-21 16,0 21-16,0 0 0,0 0 16,0 1-16,-1-1 0,-20 0 0,21 0 15,21 21-15,-21-20 0,21-1 0,-21 0 16,21 0-16,0 0 15,0 0-15,21 1 16,0-22-16,0 0 16,0 0-16,0 0 0,1-22 15,-1 22-15,0-21 0,0 0 0,0 0 16,0 21-16,1-21 0,-1-22 0,0 22 16,0 0-16,0 0 0,0 0 15,-21-22-15,22 43 0,-22-21 0,0 0 16,0 42-1,0 0-15,0 1 16,0-1-16,0 0 0,-22 21 0,1-21 16,0 1-16,21-1 0,0 0 15,0 0-15,0 0 0,-21 0 0,21 1 16,0-1-16,0 0 16,21-21-1,0 0-15,0 0 0,1 0 16,-1 0-16,0 0 0,0-21 15</inkml:trace>
  <inkml:trace contextRef="#ctx0" brushRef="#br0" timeOffset="12635.7">24469 1291 0,'0'-21'31,"21"21"-31,0 0 15,0 0-15,0 0 0,0 0 16,1 0-16,-1 0 0,0 0 16,0 0-16,-21 21 0,21 0 15,-21 1-15,0-1 0,21 0 0,-21 0 16,0 0-16,0 0 0,0 1 0,0-1 16,0 0-16,0 21 0,0-21 15,-21 1-15,0-1 0,0 0 16,21 0-16,-21 0 15,21-42 17,0 0-32,0 0 15,0 0-15,0-1 0,0 1 16,0-21-16,21 21 0,0 0 0,0-22 16,0 1-16,1 21 0,20-22 15,-21 1-15,21 21 0,-20-21 0,-1 20 16,0 1-16,0 0 0,0 0 0,-42 21 47,21 21-32</inkml:trace>
  <inkml:trace contextRef="#ctx0" brushRef="#br0" timeOffset="14328.11">3111 2519 0,'0'0'0,"-42"0"0,21 0 0,-21 0 0,-1 0 16,22 0-16,-21 0 0,-1 0 16,22 0-16,-21 0 0,21 0 0,0 0 15,-1 0-15,22-21 0,-21 21 16,21-21-1,21 21 1,1 0-16,20 0 16,-21 0-16,21 0 0,-20 0 0,20 0 15,0 0-15,1 0 0,-1 0 0,21 0 16,-20 0-16,-1 0 0,22 0 16,-1 0-16,22 0 0,-22 0 0,1 21 15,20-21-15,1 0 0,0 0 0,-1 0 16,1 0-16,0 0 0,21 0 15,-1 0-15,1 0 0,0 0 0,21 0 16,0 0-16,-21 0 0,21 0 0,0 0 16,0 0-16,0 0 0,0 0 15,0-21-15,0 21 0,0-22 16,21 22-16,-21 0 0,0 0 0,0 0 16,21 0-16,-21-21 0,0 21 15,0 0-15,0 0 0,21 0 0,-21 0 16,0 0-16,0 0 0,22 0 0,-22 0 15,21 0-15,-21-21 0,21 21 16,0 0-16,-21 0 0,21-21 0,0 21 16,1 0-16,-1 0 0,-21 0 0,21 0 15,0-21-15,0 21 0,0 0 0,1 0 16,-22 0-16,21 0 16,0 0-16,0 0 0,0-21 0,-21 21 0,21 0 15,1 0-15,-1 0 0,-21 0 16,21-22-16,0 22 0,0 0 0,0 0 15,1 0-15,-1 0 0,0-21 16,0 21-16,0 0 0,0 0 0,1 0 16,-1 0-16,0 0 0,-21 0 0,21 0 15,0 0-15,0 0 0,1 0 16,-1 0-16,-21 0 0,21 0 0,0 0 16,-21 0-16,21-21 0,0 21 0,1 0 15,-1 0-15,-21 0 0,21 0 0,-21 0 16,21 0-16,0 0 0,-21 0 15,0 0-15,21-21 0,-21 21 0,0 0 16,0 0-16,0 0 0,0-21 16,0 21-16,0 0 0,0 0 15,0 0-15,0-21 0,0 21 0,0 0 16,0 0-16,0-22 0,22 22 0,-22-21 16,0 21-16,0 0 0,0-21 15,0 21-15,0 0 0,0-21 0,0 21 16,0-21-16,0 21 0,-22 0 0,22 0 15,0-21-15,0 21 0,0 0 16,-21 0-16,21 0 0,0-22 0,0 22 16,-21 0-16,21 0 0,-21-21 0,21 21 15,0 0-15,-21 0 16,21-21-16,-21 21 0,-1 0 0,1 0 16,0-21-16,0 21 0,0 0 0,0-21 15,-1 21-15,1-21 0,-21 21 16,21 0-16,-22 0 0,1-22 0,0 22 15,-22 0-15,1 0 0,-1 0 0,-20 0 16,-22-21-16,21 21 0,-21 0 16,0 0-16,1 0 0,-44 0 62,1 0-62,-21 0 0,21 0 16</inkml:trace>
  <inkml:trace contextRef="#ctx0" brushRef="#br0" timeOffset="15455.32">4297 3895 0,'0'-21'16,"0"-1"-16,0 1 15,0 0 1,21 21-16,-21-21 0,0 0 15,0 42 48,0 0-63,0 0 0,0 22 0,0-1 16,0 0-16,0 1 0,0-1 15,0 0-15,0 22 0,0-22 0,0 0 16,0 22-16,0-22 0,-21 1 15,21-22-15,0 21 0,0 0 16,0-20-16,-21-1 0,21 0 0,0 0 16,0 0-16,0-42 62,0 0-46,0 0-16</inkml:trace>
  <inkml:trace contextRef="#ctx0" brushRef="#br0" timeOffset="16136.21">4847 4128 0,'0'21'31,"-21"-21"-31,21 21 16,0 0-16,0 0 0,0 0 15,0 1 1,0-1-16,21-21 31,0 0-31,0 0 16,1 0-16,-1-21 0,0 21 16,-21-22-16,21 1 15,-21 0-15,21 0 16,-21 0-16,0 0 15,0-1-15,-21 22 16,0 0-16,0 0 16,0 22-16,21-1 15,0 0-15,-22 0 0,22 0 16,0 0-16,0 1 16,0-1-16,22-21 31,-1 0-31,0 0 15,-21-21-15,21-1 0,0 1 16,-21 0 0,0 0-16,0 0 15,0 0-15,0-1 16,-21 22-16,0 0 16,0 0-16,0 0 15,-1 22-15,22-1 16,0 0-1,0 0-15,0 0 16</inkml:trace>
  <inkml:trace contextRef="#ctx0" brushRef="#br0" timeOffset="18004.41">6392 3852 0,'0'0'0,"0"-21"0,0 0 0,-21 0 16,21 0-16,-21 21 16,0-21-16,21 42 31,0 0-31,0 0 15,0 0-15,0 0 0,0 1 16,0-1-16,0 0 0,0 0 0,0 0 16,0 0-16,0 1 0,21-1 0,0-21 15,0 21-15,0-21 16,1 0-16,-1 0 0,0 0 16,21 0-16,-21 0 0,22 0 0,-1-21 0,-21 0 15,22 21-15,-1-22 0,-21 1 16,21 0-16,-20 0 0,20 0 15,-21 0-15,0-1 0,0 1 0,-21 0 16,0 0-16,0 0 0,0 0 16,0-1-16,0 1 0,0 0 0,0 0 15,0 42 17,-21 0-32,21 0 0,-21 22 0,21-22 15,-21 21-15,21 1 0,0-1 16,0 0-16,0 22 0,0-22 0,0 22 15,0-22-15,0 0 0,0 1 0,0 20 16,0-21-16,0-20 0,0 20 16,0 0-16,0-21 0,0 22 15,0-22-15,0 0 0,0 0 0,0 0 16,0 1-16,-21-22 16,0 0-16,-1 0 15,1 0-15,0 0 0,0 0 16,0-22-16,0 1 15,-1 21-15,1-21 0,0 0 0,0 0 16,-21 0-16,20-1 0,1-20 0,0 21 16,0 0-16,0-22 0,-22 22 15,22 0-15,21 0 0,-21 21 0,21-21 16,-21 21-16,21 21 16,0 0-1,21 21-15,0-20 0,0-1 0,1 21 16,-1-21-16,0 22 0,0-22 0,0 0 15,0 0-15,1 0 0,-1 0 16,21 1-16,-21-1 0,0-21 0,22 0 16,-1 21-16,-21-21 0,22 0 0,-1 0 15,0 0-15,-21 0 0,22-21 16,-1 21-16,0-21 0,-20-1 0,20 1 16,-21 0-16,21 0 0,-20 0 0,20 0 15,-21-22-15,0 22 16,0 0-16,1-21 0,-22-1 0,0 22 15,21 0-15,-21-21 0,0 20 0,0 1 16,21 0-16,-21 42 31,0 0-31,0 1 0,0-1 16,0 21-16,0-21 0,0 0 16,-21 22-16,21-22 0,-21 0 0,21 21 15,-22-20-15,22-1 0,0 0 0,-21 0 16,21 0-16,0-42 47,0 0-32,21 0-15,-21 0 0,22-1 16,-1 1-16,-21-21 0,21 21 0,0-22 16,0 22-16,0-21 0,1 0 0,-1 20 15,21 1-15,-21 0 0,0 0 16,1 0-16,-1 21 0,0 0 0,0 0 15,0 21-15,-21 0 16,21 0-16,-21 0 0,0 1 0,0-1 16,0 0-16,0 0 0,0 0 0,0 22 15,0-22-15,0 0 0,0 0 16,0 0-16,22 0 0,-22 1 16,21-1-16,-21 0 0,0 0 15,21-21-15,0 0 0,0 0 0,0 0 16,1 0-16,-1 0 0,0 0 15,0 0-15,0 0 0,0-21 0,22 21 16,-22-21-16,0 0 0,0-1 0,0 1 16,1 0-16,-1-21 0,0 21 15,0-22-15,0 1 0,0 0 16,1-1-16,-22 1 0,0 0 0,0-22 0,21 22 16,-21-1-16,21 1 0,-21 0 15,21-1-15,-21 22 0,0-21 16,0 21-16,0 0 0,0 42 31,0 0-31,0 21 16,0-21-16,-21 22 0,21-1 0,0 0 15,0 1-15,-21 20 0,21-20 16,-21-1-16,21 0 0,-22 1 0,22-1 16,0 0-16,0 1 0,0-22 0,0 21 15,0-21-15,0 0 0,0 1 16,0-1-16,0 0 0,22-21 31,-22-21-15,21 21-16,-21-21 0</inkml:trace>
  <inkml:trace contextRef="#ctx0" brushRef="#br0" timeOffset="18163.33">8064 4043 0,'-21'0'0</inkml:trace>
  <inkml:trace contextRef="#ctx0" brushRef="#br0" timeOffset="18294.25">8361 4043 0,'0'21'16</inkml:trace>
  <inkml:trace contextRef="#ctx0" brushRef="#br0" timeOffset="18668.05">8530 4403 0,'0'0'0,"106"0"32,-85 0-32,0 0 0,0-21 0,1-1 0,-1 22 15,0-21-15,0 0 0,0 0 16,0 0-16,1 0 0,-22-1 15,21 1-15,-21 0 0,0 0 0,0 0 16,0 0-16,-21-1 16,-1 22-16,1 0 0,0 0 15,0 0-15,0 0 0,0 0 0,-1 22 16,-20-1-16,21 0 0,0 0 0,0 0 16,-1 0-16,1 22 0,0-22 15,0 0-15,21 0 0,0 22 0,0-22 16,0 0-16,0 0 0,0 0 0,21 0 15,0 1-15,0-22 16,1 0-16,-1 0 0,21 0 0,-21 0 16,22 0-16,-22 0 0,21 0 0,0 0 15,-20 0-15,20 0 0,-21-22 16,0 22-16,0-21 0,1 21 16,-1-21-16</inkml:trace>
  <inkml:trace contextRef="#ctx0" brushRef="#br0" timeOffset="19008.91">8107 4043 0,'0'0'0,"-21"0"0,-1 0 16,44 0-1,-1 0 1,0 0-16,0 0 0,21 0 0,-20 0 16,20 0-16,-21 0 0,21 0 15,1 0-15,-22 0 0,21 0 0,1 0 16,-22-21-16,21 21 0,-21 0 0,22 0 15,-22 0-15,0-21 0</inkml:trace>
  <inkml:trace contextRef="#ctx0" brushRef="#br0" timeOffset="21031.12">9377 4318 0,'21'0'16,"0"0"-16,0 0 15,-21-21-15,21 0 16,-21 0-16,0-1 16,0 1-16,0 0 0,0 0 15,0 0-15,-21 0 0,0-1 0,21 1 16,-42 21-16,21-21 0,-1 21 0,1 0 16,0 0-16,0 0 15,0 0-15,-22 0 0,22 21 0,0 0 0,0 1 16,0-1-16,0 0 0,21 0 15,-22 21-15,1-20 0,21-1 16,-21 21-16,21-21 0,0 0 0,0 1 16,0-1-16,0 0 0,0 0 0,21 0 15,0-21-15,1 0 16,-1 0-16,0 0 0,0 0 0,21 0 16,-20 0-16,-1 0 0,0-21 0,0 21 15,21-21-15,-20 21 0,-1-21 16,0 0-16,0-1 0,0 22 0,0-21 15,-21 0-15,0 0 0,22 0 0,-22 0 16,0-1 0,0 44 15,0-1-31,0 0 16,0 21-16,0-21 0,0 22 15,0-22-15,0 21 0,0 1 0,0-1 16,0 0-16,0 1 0,21 20 0,-21-21 15,21 22-15,-21-1 0,0 1 16,0-1-16,0 1 0,0-1 0,0 1 16,0-1-16,0 1 0,0 21 0,0-22 15,-21 22-15,0-22 0,-1 1 16,22 20-16,-21-20 0,0-1 0,0 1 16,0-22-16,0 22 0,-1-22 15,-20-21-15,21 22 0,0-22 0,0 0 16,-1 0-16,22 0 0,-21-21 0,0 0 15,0 0-15,0-21 0,-22 21 0,22-21 16,21 0-16,-42 0 0,21-22 0,21 1 16,0 0-16,0-1 0,0-20 0,0-1 15,21 1-15,0-22 0,0 22 16,22-22-16,-22 0 0,21 1 0,-21-1 16,22 0-16,-1-21 0,0 22 0,1-1 15,-1 0-15,0 1 16,22-1-16,-22 22 0,22-1 0,-22 1 15,0-1-15,1 22 0,-1-1 0,0-20 16,-21 21-16,1 20 0,-22-20 0,0 21 16,0 0-16,0 0 0,0-1 15,-22 22-15,1 0 0,0 0 0,0 0 16,0 0-16,0 0 0,-1 22 0,1-22 16,21 21-16,0 0 0,0 0 15,0 0-15,0 0 0,0 1 16,0-1-16,0 0 0,21 0 0,-21 0 15,22 0-15,-1 1 16,0-1-16,21-21 0,-21 21 0,1 0 16,-1 0-16,21 0 0,-21-21 0,0 22 15,22-1-15,-22-21 0,21 0 16,-21 21-16,22-21 0,-1 0 0,-21 0 16,22 0-16,-22 0 0,21 0 0,0 0 15,-20-21-15,20 0 0,0 21 0,1-22 16,-22 1-16,21 0 0,-21 0 15,22 0-15,-22 0 0,0-22 0,0 22 16,0-21-16,-21 21 0,0-22 16,0 22-16,0-21 0,0 21 0,0-22 15,0 22-15,0 0 0,-21 0 16,0 21-16,0-21 0,0 21 0,-1 0 16,-20 0-16,21 0 0,0 21 15,-22 0-15,22 0 0,0 0 0,0 0 16,0 22-16,0-22 0,-1 21 0,1-21 15,21 22-15,0-22 0,0 21 16,0-21-16,0 1 0,0-1 0,0 0 16,0 0-16,21 0 0,1 0 15,-1-21-15,0 0 0,0 0 0,0 0 16,0 0-16,1 0 0,-1 0 16,0-21-16,0 0 0,0 21 0,0-21 15,1 0-15,-1 0 0,-21-1 16,0 1-16,21-21 0,-21 21 15,0 0-15,0-22 0,0 22 0,0 0 16,0 0-16,0 0 0,0-1 0,-21 22 31,21 22-15,0-1-16,0 0 0,-21 21 0,21-21 16,0 1-16,0-1 0,0 21 15,0-21-15,0 0 0,0 1 0,21-1 16,0 0-16,-21 0 0,21 0 0,0 0 15,0-21-15,1 22 0,-1-22 0,0 0 16,0 0-16,0 0 16,22 0-16,-1 0 0,-21 0 0,21-22 15,1 22-15,-1-21 0,0 0 0,-20 0 16,20-21-16,0 20 0,-21-20 16,1 0-16,20-1 0,-21 1 0,0 0 15,0-1-15,1-20 0,-1 21 16,-21-22-16,21 22 0,0-1 0,-21 1 0,0 0 15,0-1-15,0 1 0,0 21 16,0 0-16,0 0 0,0-1 0,0 1 16,0 42-1,0 1-15,0-1 16,-21 0-16,0 21 0,21-21 16,0 22-16,0-1 0,-21-21 0,21 22 15,0-1-15,-22 0 0,22 1 16,0-1-16,0-21 0,0 21 0,0 1 15,0-22-15,0 21 0,22-21 0,-22 1 16,21-1-16,0 0 0,-21 0 0,21 0 16,0-21-16,0 0 0,1 21 15,-1-21-15,21 0 0,-21 0 16,0 0-16,1-21 0,20 0 0,-21 0 16,0 0-16,22 0 0,-22-1 15,0 1-15,0-21 0,0 21 16,0-22-16,-21 22 0,22 0 0,-22-21 15,0 21-15,0-1 0,0 1 0,0 0 16,-22 21-16,1 0 16,0 0-16,0 0 0,0 21 15,0-21-15,-1 21 0,22 1 0,-21 20 16,21-21-16,-21 0 0,21 22 16,0-22-16,0 21 0,0-21 0,0 0 15,0 1-15,0-1 0,21 0 0,0 0 16,1 0-16,-1 0 0,21-21 0,-21 22 15,0-22-15,22 0 0,-22 0 16,0 0-16,21 0 0,-20 0 16,-1 0-16,21-22 0,-21 22 0,0-21 15,1 0-15,-22 0 0,21 0 16,0 0-16</inkml:trace>
  <inkml:trace contextRef="#ctx0" brushRef="#br0" timeOffset="21198.48">11070 3747 0,'0'0'0,"-63"0"0,20 21 31</inkml:trace>
  <inkml:trace contextRef="#ctx0" brushRef="#br0" timeOffset="21339.4">11515 3725 0,'169'0'31,"-127"0"-31,-21 0 0,22 0 16,-22 0-16,0 0 0,0 0 15,0 0-15,-21 22 31,-21-22-31</inkml:trace>
  <inkml:trace contextRef="#ctx0" brushRef="#br0" timeOffset="21929.17">10795 5779 0,'0'21'0,"0"127"31,0-127-31,0 21 16,-21 1-16,21-22 0,-21 21 0,21-21 15,0 1-15,-22-1 0,22 0 0,0 0 16,0 0-16,0 0 16,0-42 15,0 0-15,0 0-16</inkml:trace>
  <inkml:trace contextRef="#ctx0" brushRef="#br0" timeOffset="22711.18">10816 5567 0,'0'-21'0,"0"42"0,0-63 15,0 20-15,0 44 32,0-1-17,0 0-15,0 21 0,-21 1 16,21-1-16,0 0 0,0 22 0,-21-22 15,21 22-15,-21-22 0,21 0 0,-22 1 16,22-1-16,-21 0 0,0 1 16,21-1-16,-21-21 0,0 0 0,21 22 15,-21-22-15,21 0 0,0 0 0,0 0 16,0-42 31,0 0-47,0 0 0,21 0 15</inkml:trace>
  <inkml:trace contextRef="#ctx0" brushRef="#br0" timeOffset="23031.5">11239 6011 0,'0'22'0,"0"-44"0,22 44 0,-22-1 16,21-21-16,0 0 15,0 0-15,0 0 0,0-21 16,-21-1-16,22 22 16,-22-21-16,0 0 0,0 0 15,0 0-15,0 0 16,-22 21-1,1 0-15,0 0 16,0 0-16,0 0 16,21 21-16,-21-21 15,-1 0-15</inkml:trace>
  <inkml:trace contextRef="#ctx0" brushRef="#br0" timeOffset="23707.23">11091 3937 0,'-21'0'32,"42"0"14,22-21-46,-22 21 0,21 0 0,0 0 16,22 0-16,-22-21 0,22 21 0,-1-21 16,1 21-16,-1 0 0,1-22 15,20 22-15,-20-21 0,-1 21 0,1 0 16,-1-21-16,1 21 0,-1 0 16,-20 0-16,-1-21 0,-21 21 15,0-21-15,1 21 0,-1 0 0</inkml:trace>
  <inkml:trace contextRef="#ctx0" brushRef="#br0" timeOffset="24688.04">12171 5525 0,'0'0'0,"-21"0"16,-43-43-1,43 43-15,42 0 32,0 0-17,0 0-15,22 0 0,-1 0 0,22-21 16,-1 21-16,-21 0 0,22 0 0,-1 0 15,22 0-15,-21 0 0,-1-21 16,1 21-16,20 0 0,-20 0 0,-22 0 16,22 0-16,-22 0 0,0 0 0,-21 0 15,1 0-15,-1 0 0,-21 21 16,-21 0 0,-1-21-16,-20 0 0,21 0 0,-21 0 15,-1 0-15,1 0 0</inkml:trace>
  <inkml:trace contextRef="#ctx0" brushRef="#br0" timeOffset="24972.87">12594 5482 0,'0'0'0,"0"21"47,0 1-31,0-1-16,0 21 0,-21-21 0,21 22 15,0-1-15,0 21 0,-21-20 16,21-1-16,-21 22 0,21-22 0,0 0 16,-22 1-16,22 20 0,-21-21 0,21-20 15,-21 20-15,21 0 0,0-21 0,0 1 16,0 20-16,0-21 0,0 0 16,0 0-16,21-21 31,-21-21-31,21 0 15,1 21-15,-1-21 0</inkml:trace>
  <inkml:trace contextRef="#ctx0" brushRef="#br0" timeOffset="26083.44">12975 6054 0,'0'21'31,"21"-21"-15,0 0-16,1 0 16,-1 0-16,0 0 0,0 0 0,0-21 15,0 21-15,22-21 16,-22 21-16,0-22 0,0 22 0,0-21 0,1 0 16,-22 0-16,0 0 15,0 0-15,0-1 0,0 1 16,0 0-16,0 0 0,-22 21 15,1 0-15,0 0 0,0 0 0,0 0 16,0 0-16,-1 21 0,1-21 16,0 21-16,0 0 0,-21 22 0,20-22 15,1 0-15,0 21 0,0-20 0,0 20 16,0-21-16,-1 21 0,1-20 16,21-1-16,-21 0 0,21 0 15,0 0-15,0 0 0,0 1 0,21-1 0,0-21 16,1 0-16,-1 21 0,0-21 15,0 0-15,0 0 0,22 0 16,-22 0-16,21 0 0,0 0 0,1-21 16,-1 0-16,0 21 0,1-22 0,-1 1 15,0 0-15,-20 0 0,20 0 16,0 0-16,1-22 0,-1 22 0,-21 0 16,21-21-16,-20 20 0,-1 1 0,0-21 15,0 21-15,-21 0 0,0-1 16,-21 22-1,0 0-15,21 22 16,-21-1-16,21 0 0,-22-21 16,22 21-16,0 0 0,0 0 15,0 1-15,0-1 0,0 0 0,0 0 16,0 0-16,0 0 16,22 1-16,-22-1 0,21-21 0,-21 21 15,21-21-15,0 21 0,-21 0 31,-21-21 1,0 0-32,21-21 0,-21 21 0,-1 0 15,22-21-15,-21 21 16,0 0-16,0 0 16,21 21-1,0 0 1,0 0-16,0 1 0,21-22 15,0 21-15,0-21 0,1 0 0,-22 21 16,21-21-16,0 0 0,0 0 16,21 0-16,-20 0 0,-1 0 0,21-21 15,0 0-15,1 21 0,-1-22 0,0 1 16,1 0-16,-22 21 0,21-21 0,1-21 16,-22 20-16,0 1 15,0-21-15,0 21 0,0-22 0,1 1 16,-1 0-16,-21-1 0,0 1 0,21 0 15,-21-1-15,21 1 0,-21 0 16,0-1-16,0 22 0,0-21 0,0 21 16,0 0-16,21 21 0,-21 21 31,0 0-31,0 21 0,0 1 16,0-22-16,-21 21 0,21 22 0,-21-22 15,0 0-15,21 1 0,-21-1 16,21 0-16,-22 1 0,22-1 0,-21-21 15,21 21-15,0-20 0,0-1 16,0 21-16,0-21 16,0 0-16,0 1 0,21-22 0,1 0 15,-22 21-15,21-21 0,0 0 0,0 0 16,0 0-16,0 0 16,1-21-16,-22-1 15,21 1-15,0 0 0,-21 0 16,0 0-16,0 0 0,0-1 0</inkml:trace>
  <inkml:trace contextRef="#ctx0" brushRef="#br0" timeOffset="26304.32">14160 5948 0,'0'0'0,"0"21"31,22-21-31,-1 0 15,0 0-15,0 0 0,0 0 16,0 0-16,1 0 0,20 0 0,-21 0 16,0 0-16,0 0 0,1-21 0,-1 21 15,0-21-15,0 21 0,0-21 16,0-1-16,1 22 16,-22-21-16,21 21 0,0-21 0,0 0 0</inkml:trace>
  <inkml:trace contextRef="#ctx0" brushRef="#br0" timeOffset="26601.16">15282 5525 0,'0'21'15,"0"0"-15,-21 0 16,0 0-16,21 0 0,-21 1 0,21 20 15,0 0-15,0-21 0,0 22 16,-21-1-16,21 0 0,0-20 16,-22 20-16,22-21 0,0 21 0,-21 1 15,21-22-15,0 0 0,0 0 16,-21 0-16,21 1 0,0-1 0,-21-21 16,21 21-16,21-42 46,-21 0-46,0-1 0</inkml:trace>
  <inkml:trace contextRef="#ctx0" brushRef="#br0" timeOffset="26863.99">15240 5567 0,'0'-21'15,"0"42"-15,0-63 0,0 20 0,21 22 16,0 22-1,-21-1-15,21 0 0,1 0 16,-22 0-16,21 22 0,0-22 0,0 21 16,0 0-16,0-20 0,1 20 0,-1 0 15,0-21-15,21 22 0,-21-22 16,1 21-16,-1-21 0,-21 1 16,21-1-16,-21 0 0,21 0 0,-21 0 15,0-42 32,0 0-47,0 0 0</inkml:trace>
  <inkml:trace contextRef="#ctx0" brushRef="#br0" timeOffset="27091.86">15790 5419 0,'0'0'0,"0"-21"0,21-1 0,-21 1 16,0 42-1,0 1-15,-21-1 16,0 0-16,21 21 0,-21 1 0,0-1 16,0 0-16,21 1 0,-22-1 15,1 21-15,0-20 0,21-1 16,0 0-16,-21-20 0,21 20 0,-21 0 16,21-21-16,0 1 0,0-1 0,0 0 15,0 0-15,0 0 0,21-21 31,0 0-31</inkml:trace>
  <inkml:trace contextRef="#ctx0" brushRef="#br0" timeOffset="27728.43">16616 5525 0,'0'-22'15,"0"44"-15,0-65 0,0 22 0,0 0 0,0 0 16,0 0-16,-21 21 16,-1 0-16,1 0 15,0 0-15,0 21 0,-21 0 0,20 0 16,-20 0-16,21 22 0,-21-1 16,-1 0-16,-20 1 0,20 20 0,1-21 15,21 22-15,-21-22 0,20 1 16,1-1-16,21 0 0,0 1 0,0-22 15,21 21-15,1-21 0,-1 0 16,21 1-16,-21-1 0,22 0 0,-1-21 16,0 0-16,-21 0 0,22 0 0,-1 0 15,-21 0-15,22 0 0,-22 0 16,0 0-16,0-21 0,0 0 0,-21-1 16,21 1-16,-21 0 0,0 0 0,0-21 15,0 20-15,-21 1 0,0 0 16,-21 0-16,21 21 0,-1 0 0,-20 0 15,21 0-15,-21 0 0,20 0 16,-20 0-16,21 21 0,-21-21 0,20 21 16,1-21-16,21 21 0,0 1 15,21-22 1,1 21-16,-1-21 0,21 0 16,-21 0-16,22 0 0,-22 0 15,21 0-15,-21-21 0,22 21 0,-22 0 16,0-22-16,21 22 0,-21 0 15,1 0-15,-22 22 16,0 20-16,0-21 16,-22 21-16,1 1 0,0 20 0,0-20 15,0 20-15,0 1 0,21-22 16,-22 21-16,1 1 0,21-22 16,0 1-16,-21 20 0,21-42 0,-21 22 15,21-1-15,-21-21 0,21 0 0,0 22 16,-21-22-16,21 0 0,0 0 15,-22 0-15,1-21 0,21 21 0</inkml:trace>
  <inkml:trace contextRef="#ctx0" brushRef="#br0" timeOffset="28611.63">10985 7726 0,'-21'-42'31,"21"20"-31,0 1 16,0 0-16,0 0 0,0 0 15,0 0-15,21-1 0,1 1 16,-1 0-16,0 21 16,0 0-16,0 0 0,0 0 0,1 21 15,20 0-15,-21 1 0,0-1 0,22 21 16,-22 0-16,0 1 0,0-1 16,0 0-16,-21 22 0,0-22 15,0 1-15,0 20 0,0-21 0,0 22 0,-21-22 16,0 1-16,-21-1 0,20 0 15,1-21-15,-21 22 0,0-22 16,-1 0-16,22 0 0,-21-21 0,-1 21 16,1-21-16,0 0 0,-1 0 0,1 0 15,21 0-15,-21-21 0,20 0 0,1 0 16,0 0-16,0 0 0,21-1 16,0-20-16,0 21 0,0-21 0,0-1 15,0 22-15,21 0 0,0-21 0,0 20 16,1 22-16,-1-21 0,0 21 15,21 0-15,-21 0 0,22 21 0,-22-21 16,21 22-16,-21-1 0,22 0 16,-22 21-16,21-21 0,-21 22 0,1-22 15,-1 21-15,0-21 0,0 1 16,-21 20-16,0-21 0,21 0 0,-21 0 16,21 1-16,-21-1 0,0 0 0,0 0 15,22 0-15,-1-21 16,0 0-1,0 0-15,-21-21 0,21 0 16,0 21-16,-21-21 0</inkml:trace>
  <inkml:trace contextRef="#ctx0" brushRef="#br0" timeOffset="28791.52">11684 8128 0,'0'0'0,"21"-21"31,0 21 48</inkml:trace>
  <inkml:trace contextRef="#ctx0" brushRef="#br0" timeOffset="29064.37">12890 7472 0,'-21'21'31,"0"0"-31,0 0 0,0 1 0,21 20 0,0 0 16,0 1-16,-21-22 0,21 21 0,-22 22 15,22-22-15,0 0 16,0 1-16,0-1 0,0 0 0,0 1 16,0-22-16,-21 21 0,21-21 0,-21 22 15,21-22-15,0 0 0,0 0 0,-21 0 16,0 0-16,0-21 31,21-21-31</inkml:trace>
  <inkml:trace contextRef="#ctx0" brushRef="#br0" timeOffset="29635.46">12552 7726 0,'0'0'0,"0"-21"16,-21 0-16,21-22 0,-22 43 0,22-21 16,0 0-16,0 0 0,0 0 15,22-1-15,-1 22 0,0-21 16,0 0-16,0 21 0,22-21 0,-1 21 15,0 0-15,22 0 0,-22 0 16,22 0-16,-1 0 0,-21 0 0,22 21 16,-22 0-16,1 0 0,-22 22 0,0-22 15,0 21-15,-21 1 0,0-22 0,0 21 16,-21 0-16,0 1 0,-22-22 16,22 21-16,-42 1 0,20-1 0,1-21 15,-21 0-15,20 0 0,1 1 16,21-1-16,-22-21 0,22 21 15,0-21-15,0 0 0,21-21 16,0 0-16,0-1 0,21 1 16,0 0-16,0 0 0,1 0 0,20 0 15,0-1-15,1 1 0,-1 21 16,0 0-16,1 0 0,-1 0 0,21 0 16,-20 0-16,-1 0 0,0 21 0,1 1 15,-1-1-15,0 0 0,-20 21 16,-1-21-16,0 1 0,0 20 0,0-21 15,-21 21-15,0-20 0,0-1 16,0 21-16,-21-21 0,0 0 0,-21 1 16,-1 20-16,1-21 0,0 0 15,-1-21-15,1 21 0,-22 1 0,22-22 16,-21 0-16,20 21 0,1-21 0,-22 0 16,22 0-16,21 0 0,-21 0 0,20-21 15,1 21-15,0-22 0,0 22 16,0-21-16,21 0 0,0 0 0,0 0 15,0 0-15,0-1 16,21 22-16,0-21 0,0 21 16,0-21-16,22 0 0,-22 21 0,21-21 15</inkml:trace>
  <inkml:trace contextRef="#ctx0" brushRef="#br0" timeOffset="29911.9">13928 7599 0,'-22'0'0,"-20"21"16,21 21 0,21-20-16,-21-1 0,21 21 0,0-21 0,0 22 15,0-1-15,0-21 0,0 21 16,0 1-16,0-1 0,0-21 15,0 22-15,0-1 0,0-21 0,0 0 16,0 0-16,21 1 0,-21-1 0,21 0 16,-21-42 15</inkml:trace>
  <inkml:trace contextRef="#ctx0" brushRef="#br0" timeOffset="30263.7">13631 7684 0,'0'0'0,"0"-22"0,0 1 0,0 0 15,0 0-15,21 21 0,1-21 16,-1 21-16,21 0 0,-21-21 0,22 21 16,-1 0-16,0 0 0,22 0 15,-22 0-15,22 0 0,-1 21 0,-21-21 16,22 21-16,-22 0 0,22 21 0,-22-20 15,0-1-15,-20 21 0,20-21 0,-21 22 16,0-22-16,0 21 0,-21-21 16,0 22-16,0-22 0,-21 21 15,0 0-15,-21-20 0,-1 20 0,1-21 16,0 0-16,-1 0 0,-20 22 0,21-43 0,-1 21 16,-20 0-16,20 0 15,1-21-15,21 0 0,-21 21 0,20-21 16,1 0-16,0 0 0,0 0 0,0 0 15,21-21 1,21 0 0,0 21-16,21-21 0,-20 0 0,20 21 15,-21-21-15</inkml:trace>
  <inkml:trace contextRef="#ctx0" brushRef="#br0" timeOffset="30539.54">14880 7578 0,'21'-21'0,"-42"42"0,42-21 31,-21 21-31,0 0 16,0 0-16,0 22 0,0-22 0,0 21 15,0-21-15,0 22 0,0-1 0,-21 0 16,21 1-16,-21-1 0,21 0 15,-21 1-15,21-1 0,0-21 16,0 21-16,0-20 0,0-1 0,0 0 16,0 0-16,0 0 0,0 0 15,0-42 1</inkml:trace>
  <inkml:trace contextRef="#ctx0" brushRef="#br0" timeOffset="30888.18">14732 7599 0,'0'0'15,"-21"-21"-15,21 0 0,0-1 16,21 22 0,0 0-16,21 0 15,-20-21-15,20 21 0,0 0 0,1 0 16,20 0-16,1 0 0,-22 21 0,43-21 15,-22 22-15,1-1 0,-1 0 16,-21 21-16,22-21 0,-22 22 0,1-22 16,-1 21-16,0 1 0,-21-1 0,22 0 15,-43 1-15,0-1 0,0 0 0,0 1 16,0-1-16,0 0 0,-43-21 16,22 22-16,-21-22 0,0 21 15,-22-21-15,22 1 0,-22-1 0,22 0 0,-22 0 16,22-21-16,0 0 0,-1 0 15,1 0-15,0 0 0,-1 0 16,22 0-16,0 0 0,0-21 0,-21 21 16,42-21-16,-22 21 0,1-21 15</inkml:trace>
  <inkml:trace contextRef="#ctx0" brushRef="#br0" timeOffset="32275.96">10943 9716 0,'-21'0'31,"21"-22"-15,21 22-1,0-21-15,0 21 0,1-21 16,-1 21-16,0-21 16,0 21-16,21 0 0,-20 0 15,-1-21-15,21 21 0,-21 0 0,0 0 16,22 0-16,-22 0 0,0 0 0,0 21 16,0-21-16,-21 42 15,0-21-15,0 22 0,0-22 16,0 0-16,-21 21 0,0-20 0,0-1 15,0 21-15,-22-21 0,1 0 0,21 22 16,-21-22-16,20 0 0,1-21 16,0 21-16,0 0 0,0-21 0,0 0 15,-1 0 1,22-21 0,22 21-16,-1-21 15,0 0-15,0 0 0,-21 0 16,21 21-16,0-22 0,1 1 15,-1 0-15,0 21 0,0 0 16,0-21-16,0 21 0,1 0 16,-1 0-16,0 0 0,0 0 0,0 0 15,0 0-15,1 0 0,-1 0 16,0 0-16,0 21 0,0 0 0,-21 0 16,21 1-16,-21-1 0,22 0 15,-22 0-15,0 21 0,0-20 16,0-1-16,0 0 0,0 0 15,0 0-15,0 0 0,0 1 0,0-1 16,-22 0-16,1-21 0,0 21 0,0 0 16,0-21-16,-22 21 0,22 1 15,0-22-15,-21 0 0,21 0 0,-22 21 16,22-21-16,-21 0 0,21 0 16,-22 0-16,22 0 0,0 0 0,-21 0 15,20 0-15,1-21 0,0 21 16,0-22-16,0 1 0,0 21 0,21-21 15,-22 21-15,22-21 0,-21 21 0,21-21 16,0 0 0,0-1-16,21 22 15,1 0-15,-1-21 0,0 21 0,0 0 16</inkml:trace>
  <inkml:trace contextRef="#ctx0" brushRef="#br0" timeOffset="32676.74">12192 10054 0,'-21'0'32,"21"-21"-1,0 0-15,21 0-1,0 21-15,-21-21 16,-21 21 15,0 0-31,0 0 0,-1 0 16,1 0-16,21 21 0,-21-21 15,21 21 1</inkml:trace>
  <inkml:trace contextRef="#ctx0" brushRef="#br0" timeOffset="32877.61">13695 9758 0,'-43'0'32</inkml:trace>
  <inkml:trace contextRef="#ctx0" brushRef="#br0" timeOffset="34795.83">13568 9758 0,'0'0'0,"0"-21"31,0 0-15,21 21-16,0-22 0,0 1 0,0 0 16,22 0-16,-22 0 0,0 0 15,0-1-15,0 1 0,1 0 16,-1 0-16,0 0 0,-21 0 0,21-1 16,-21 1-16,-21 21 15,0 0-15,0 0 0,-22 0 16,22 0-16,-21 0 0,-1 21 0,1-21 15,21 22-15,-21-1 0,20 0 0,-20 21 16,21-21-16,0 1 0,21 20 16,0-21-16,0 0 0,0 0 0,0 22 15,21-22-15,0 0 0,0 0 16,0 22-16,22-22 0,-1 0 0,-21 21 16,22-21-16,-1 1 0,-21 20 15,21-21-15,-20 0 0,-1 0 0,0 22 16,-21-22-16,0 0 0,0 0 0,0 0 15,0 1-15,-21-1 0,-22 0 16,22 0-16,-21 0 0,21-21 0,-22 0 16,1 0-16,0 0 0,-1 0 0,22 0 15,-21 0-15,0-21 0,-1 21 0,22-21 16,0 0-16,-21 0 0,20-1 16,1 1-16,21-21 0,-21 21 0,21 0 15,-21-22-15,21 22 0,0 0 16,0 0-16,0 0 0,0-1 0,0 1 15,21 21 1,0 0-16,0 21 0,-21 1 0,22-22 16,-1 21-16,0 21 0,0-21 0,0 0 15,0 1-15,1-1 0,-1 21 0,0-21 16,0 0-16,0 1 0,0-1 16,1 0-16,20 0 0,-21 0 0,21-21 15,-20 21-15,20-21 0,-21 0 0,21 0 16,1 0-16,-22 0 0,21 0 15,1 0-15,-1-21 0,0 0 0,1 21 16,-1-21-16,0 0 0,1 0 16,-1-1-16,-21 1 0,21-21 0,-20 21 15,20 0-15,-21-22 0,0 22 0,-21-21 16,0 21-16,0-22 0,0 22 16,0 0-16,0 0 0,0 0 0,0-1 15,-21 22-15,0 0 16,0 0-16,0 22 0,21-1 15,-22 0-15,1 0 0,21 0 0,0 22 16,0-22-16,0 0 0,0 21 16,0-21-16,0 1 0,0-1 0,0 0 15,0 0-15,21 0 0,1 0 0,-1-21 16,-21 22-16,21-22 0,0 0 16,0 0-16,22 0 0,-22 0 0,0 0 15,0 0-15,21-22 0,-20 22 0,-1-21 16,21 0-16,-21 0 0,0 0 15,22-22-15,-22 22 0,0-21 0,21 21 16,-20-22-16,-1 1 0,0 0 0,-21-22 16,21 22-16,-21-22 0,21 22 15,-21 0-15,21-22 0,-21 22 0,0 0 16,0-1-16,0 22 0,0-21 0,0 21 16,0-1-16,-21 44 31,21-1-31,-21 0 0,0 0 15,21 21-15,0 1 0,-21-1 0,21 0 16,-21 1-16,21-1 0,-22 22 16,22-22-16,0 0 0,0 1 0,0 20 15,0-21-15,0-20 0,0 20 0,0 0 16,0-21-16,22 1 0,-1 20 16,0-42-16,0 21 0,0 0 0,0-21 15,22 0-15,-1 0 0,-21 0 0,22 0 16,-1 0-16,0 0 0,1 0 0,-1 0 15,0-21-15,1 0 0,-1 0 16,0 0-16,-21-1 0,1 1 16,-1 0-16,0-21 0,0 21 0,-21-1 15,0 1-15,0-42 0,0 42 16,0-1-16,-21 1 16,0 21-16,0 0 0,-1 0 15,1 21-15,0 1 0,0-1 0,0 0 16,21 0-16,0 0 0,-21 0 15,21 22-15,0-22 0,0 0 0,0 0 16,0 0-16,0 22 0,0-22 0,21-21 16,0 21-16,0 0 0,0-21 15,0 0-15,1 0 0,-1 0 16,21 0-16,-21 0 0,22 0 0,-1 0 0,-21-21 16,21 0-16,-20 21 0,20-21 15,-21 0-15,0-1 0,0 1 16,1 0-16,-1-21 0,-21 21 0,0-1 15,0-20-15,0 21 0,0-21 0,0 20 16,0 1-16,0 0 0,-21 21 31,21 21-31,0 0 0,0 1 0,-22-1 16,22 0-16,-21 0 0,21 21 0,-21-20 16,21-1-16,0 21 0,0-21 15,-21 0-15,21 1 0,0-1 16,-21-21-16,21 21 0,0-42 47,21 0-47,-21-1 15,21 1-15,-21 0 0,21 0 0,-21-21 16,21 20-16,1 1 0,-22 0 16,0-21-16,21 21 0,-21-1 0,21 1 15,0 21-15,0-21 0,0 21 16,1 0-16,-22 21 15,0 0-15,21-21 0,-21 22 0,21 20 16,-21-21-16,0 0 0,0 0 0,0 1 16,21-1-16,-21 0 0,21 0 15,-21 0-15,21 0 0,1-21 16,-1 22-16,0-22 0,0 0 0,21 21 16,-20-21-16,-1 0 0,21 0 15,-21 0-15,22 0 0,-22-21 0,21 21 0,-21-22 16,22 1-16,-22 21 0,21-21 15,-21-21-15,0 21 0,1-1 0,-1-20 16,0 21-16,-21 0 0,0-22 0,0 22 16,0 0-16,21 0 0,-42 42 31,21 0-15,-21 22-16,21-22 0,0 0 0,0 0 15,0 21-15,-21-20 0,21-1 16,0 0-16,0 0 0,0 0 0,0 0 15,0 1-15,21-22 0,0 0 0,0 21 16,0-21-16,0 0 0,1 0 16,-1 0-16,0 0 0,0-21 15,0 21-15,0-22 0,-21 1 0,22 21 16,-22-21-16,21 0 0,-21 0 0,0 0 16,0-22-16</inkml:trace>
  <inkml:trace contextRef="#ctx0" brushRef="#br0" timeOffset="34961.73">16743 9462 0,'0'0'0,"-21"0"0,-1-22 0,1 22 0,0 0 15,0 0-15,21 22 32,0-1-17,21-21 1,0 0-16,0 0 0</inkml:trace>
  <inkml:trace contextRef="#ctx0" brushRef="#br0" timeOffset="35948.83">17039 9567 0,'0'0'0,"-21"106"31,21-85-31,0 1 0,0 20 0,0-21 15,0 21-15,0-20 0,0 20 0,0-21 16,0 0-16,0 22 0,21-22 16,-21 0-16,21 0 0,0-21 0,1 21 15,-1 0-15,21-21 0,-21 0 16,0 0-16,1 0 0,20 0 0,-21 0 16,0 0-16,22-21 0,-22 21 15,0-21-15,0 0 0,0 0 0,0-22 16,1 22-16,-1 0 0,0-21 0,0-1 15,-21 1-15,0 21 0,21-21 16,-21 20-16,21-20 0,-21 21 0,0 0 16,0 42-1,0 0-15,-21 21 16,0-20-16,21-1 0,-21 21 16,21-21-16,0 22 0,0-22 15,0 0-15,0 21 0,0-21 0,0 1 16,0-1-16,0 0 0,21 0 15,0-21-15,0 0 0,1 0 16,-1 0-16,0 0 0,0 0 0,0 0 16,22 0-16,-22-21 0,0 21 0,0-21 15,0 0-15,0-22 0,1 22 0,-1 0 16,0-21-16,-21-1 0,21 1 16,-21 21-16,21-22 0,-21 22 0,21 0 15,-21 0-15,0 0 0,0 42 31,0 0-31,0 0 0,0 0 16,-21 22-16,0-22 0,21 0 16,-21 21-16,21-20 0,0-1 0,-21 0 15,0 21-15,21-21 0,-22-21 16,22 22-16,0-1 0,0 0 16,0-42-1,0 0 1,22-1-16,-1-20 15,0 21-15,0 0 0,0-22 0,0 22 16,1-21-16,-1 0 0,0 20 0,0-20 16,0 21-16,0 0 0,1 0 15,-1-1-15,0 1 0,0 21 16,0 0-16,0 0 0,1 21 0,-22 1 16,0-1-16,0 0 0,0 21 0,0-21 15,0 1-15,0 20 0,0-21 0,0 0 16,0 22-16,21-22 0,-21 0 15,0 0-15,0 0 0,0 0 16,0-42 15,0 0-31,21 0 16,0 0-16,-21 0 0,21-1 16,0 1-16,1-21 0,-1 21 0,0-22 0,0 1 15,0 0-15,0 21 0,22-22 16,-22 22-16,0 0 0,21 0 15,-20 0-15,-1 21 0,0 0 0,0 0 16,0 21-16,-21 21 0,0-21 0,21 0 16,-21 22-16,0-22 0,0 21 0,0 1 15,0-22-15,0 21 0,0-21 16,0 22-16,-21-22 0,21 0 0,0 0 16,-21 0-16,0 0 0,0-21 15</inkml:trace>
  <inkml:trace contextRef="#ctx0" brushRef="#br0" timeOffset="36719.61">19939 9292 0,'0'-21'0,"0"42"0,0-63 0,0 21 15,0-22-15,0 22 0,0 0 16,0 0-16,0 0 0,0 0 0,0 42 16,0 0-1,0 0-15,0 21 0,0 1 16,-21-1-16,21 22 0,0-22 0,-21 0 16,-1 22-16,22-22 0,-21 0 15,0 1-15,0-1 0,21 0 0,0-20 16,-21 20-16,21-21 0,-21 0 15,21-42 17,0 0-32,0 0 0,21 0 15,0-1-15,-21 1 0,21-21 0,0 21 16,-21-22-16,21 1 0,1 21 0,-1-21 16,-21 20-16,21 1 0,-21 0 0,21 21 15,-21 21 1,0 0-16,21 22 0,-21-1 15,0-21-15,0 22 0,0-1 16,0 0-16,21 1 0,-21-1 0,0 0 16,22-21-16,-1 1 0,-21-1 15,21 0-15,0 0 0,0 0 0,22-21 16,-22 0-16,21 0 0,0 0 0,-20 0 16,20-21-16,0 0 0,1 0 15,-1 0-15,0-1 0,1-20 0,-22 21 16,21-21-16,-21-1 0,22 1 0,-22-22 15,0 22-15,-21 0 0,0-22 0,0 22 16,0-22-16,0 22 0,0 0 16,0-1-16,0 1 0,0 21 0,-21 0 15,21 0-15,-21 21 0,-1 0 16,22 21 0,0 0-16,0 0 0,0 0 15,0 0-15,0 1 0,0-1 0,0 21 16,0-21-16,0 0 0,22 1 15,-1-1-15,0 0 0</inkml:trace>
  <inkml:trace contextRef="#ctx0" brushRef="#br0" timeOffset="37048.37">20934 9673 0,'0'0'0,"21"0"0,0 0 15,0 0 1,0 0-16,1-21 0,-1 0 15,0 0-15,0 0 0,0-1 16,0 1-16,1 0 0,-22 0 16,21 0-16,-21 0 0,0-1 0,0 1 15,0 0-15,-21 21 16,-1 0-16,1 21 16,0-21-16,0 21 0,0 1 0,0 20 15,-1-21-15,1 21 0,21-20 0,0 20 16,0-21-16,0 0 0,0 22 15,0-22-15,0 0 0,21 0 16,1 0-16,-1-21 0,0 21 0,0-21 16,21 0-16,-20 0 0,-1 0 0,21 0 15,0 0-15,-20 0 0,20 0 16,0 0-16,-21-21 0,22 0 0,-22 21 16,0-21-16,21 0 0</inkml:trace>
  <inkml:trace contextRef="#ctx0" brushRef="#br0" timeOffset="37499.33">21675 9229 0,'0'0'16,"0"-43"-16,21 22 0,-21-21 0,0 21 0,0 0 16,-21 42-1,21 0 1,0 0-16,0 21 0,-22-20 0,22 20 16,-21-21-16,21 21 0,-21 1 0,21-1 15,0-21-15,0 22 0,0-1 16,0-21-16,0 21 0,0-20 0,0-1 15,0 0-15,0 0 0,0 0 0,0 0 16,0-42 15,0 0-31,21 0 16,0 0-16,1 0 0,-1-22 0,0 22 16,0 0-16,0 0 0,0 0 15,22-1-15,-22 1 0,21 21 16,-21 0-16,1 0 0,-1 0 0,21 0 15,-21 0-15,0 0 0,1 0 16,-1 21-16,-21 1 0,21-1 0,-21 0 16,21 0-16,-21 21 0,0-20 0,0-1 15,0 0-15,0 0 0,-21 0 0,0 0 16,-22 1-16,22-1 0,0-21 16,0 21-16,0 0 0,-22-21 0,22 0 15,0 21-15,0-21 0,0 0 0,0 0 16,21-21-1,0 0 1,0 0-16,21 0 16,0-1-16,0 1 0</inkml:trace>
  <inkml:trace contextRef="#ctx0" brushRef="#br0" timeOffset="37747.54">22437 9102 0,'0'-21'0,"0"42"0,0-21 31,0 21-31,0 0 16,-22 0-16,22 22 0,-21-22 0,21 21 15,0 0-15,0 1 0,0-1 16,0 0-16,-21 1 0,21-22 16,0 21-16,0 1 0,-21-1 0,21-21 15,0 0-15,0 22 0,0-22 0,0 0 16,0 0-16,21-21 15,0 0 1,0-21-16,-21 0 0,0 0 16,22-1-16</inkml:trace>
  <inkml:trace contextRef="#ctx0" brushRef="#br0" timeOffset="38060.19">22415 9144 0,'0'-42'0,"0"84"0,-21-105 16,21 41-16,0 1 0,0 0 15,0 0-15,21 21 16,22 0-16,-22 0 16,21 0-16,1 0 0,-1 0 0,21 21 15,-20 0-15,20 0 0,-20 1 16,20-1-16,-21 21 0,1-21 0,-1 22 16,-21-1-16,0 0 0,1 1 0,-22-22 15,0 21-15,0 0 0,-22 1 0,-20-1 16,0 0-16,-1-20 0,1 20 15,0-21-15,-22 0 0,22 22 0,-22-22 16,22-21-16,0 21 0,-1 0 16,22-21-16,-21 0 0,21 0 0,0 0 15,42 0 1,0 0 0,21-21-16,22 0 0,-43 0 15,21 21-15</inkml:trace>
  <inkml:trace contextRef="#ctx0" brushRef="#br0" timeOffset="38431.98">23156 9525 0,'0'0'16,"0"-21"-16,0 0 0,0 0 0,0-1 16,0 1-16,0 0 0,0 0 0,0 0 15,21 21 1,1 0-16,-1 0 0,0 0 15,0 0-15,0 0 0,0 21 0,22 0 16,-22-21-16,0 42 0,0-20 0,0-1 16,1 0-16,-22 21 0,0-21 0,0 22 15,0-22-15,0 0 0,0 21 16,0-20-16,-22-1 0,1 0 16,21 0-16,-21-21 0,21 21 0,-21-21 0,0 0 15,0 0 1,21-21-1,0 0-15,0 0 16,0 0-16,21-1 0,-21 1 0,21 0 16,0-21-16,0 21 0,0-22 15,1 22-15,-1-21 0,0 21 0,0-1 16,0 1-16,22 0 0,-22 0 0,0 0 16,0 21-16,0-21 0,0 21 15</inkml:trace>
  <inkml:trace contextRef="#ctx0" brushRef="#br0" timeOffset="38631.87">23812 9335 0,'0'42'16,"0"-21"-16,0 0 15,0 0-15,0 1 0,0-1 0,0 0 16,0 0-16,0 0 0,0 0 0,0 1 16,0-1-16,0 0 15,-21 0-15,21 0 0,0 0 16,-21-21 15,21-21-15,0 0-16,0 0 15</inkml:trace>
  <inkml:trace contextRef="#ctx0" brushRef="#br0" timeOffset="38791.76">23834 9186 0,'0'0'0,"0"-21"0,0 0 0,0 42 47,0 0-32,0 1-15,0-1 0,0 0 16,0 0-16,21-21 0,-21 21 16</inkml:trace>
  <inkml:trace contextRef="#ctx0" brushRef="#br0" timeOffset="39564.08">24003 9504 0,'0'21'0,"0"-42"0,0 63 16,0 1-16,0-22 0,0 0 0,0 0 15,0 21-15,0-20 0,0-1 16,0 0-16,0 0 0,0 0 16,21-21-16,0 0 0,0 0 0,1 0 15,-1 0-15,21 0 0,-21 0 16,0-21-16,1 0 0,20 0 15,-21 0-15,0-1 0,0 1 16,1 0-16,20 0 0,-21-21 0,0 20 0,0 1 16,-21 0-16,22 0 0,-22 0 15,21 0-15,-21 42 32,0 0-32,-21 0 0,-1 0 15,22 0-15,0 1 0,0 20 0,-21-21 16,21 0-16,0 0 0,0 1 15,0-1-15,0 0 0,0 0 0,21-21 16,1 21-16,-1-21 0,0 0 16,0 0-16,0 0 0,0 0 0,1 0 15,20 0-15,-21-21 16,0 0-16,22 21 0,-22-21 0,0 0 16,0-1-16,0 1 0,0 0 0,-21-21 15,0 21-15,22-22 0,-22 22 0,0 0 16,0 0-16,0 0 0,0-1 15,0 1-15,-22 21 0,1 0 16,0 21-16,0 1 0,0-1 16,0 0-16,-1 0 0,22 0 0,-21 22 15,21-22-15,-21 21 0,21-21 16,0 0-16,0 1 0,0-1 0,0 0 16,21 0-16,0 0 0,1 0 15,-1-21-15,0 0 0,21 0 0,-21 0 16,1 0-16,-1 0 0,21 0 15,-21 0-15,0 0 0,22-21 0,-22 0 16,0 21-16,21-21 0,-20 0 0,-1-22 16,0 22-16,0 0 0,21-21 0,-20 21 15,-22-1-15,21 1 0,0 0 16,0 21-16,-21 21 31,0 0-31,-21 1 0,21-1 16,0 0-16,0 0 0,0 0 0,0 0 15,0 1-15,0-1 0,0 0 0,0 0 16,0 0-16,0 0 16,21-21-16,0 0 15,0 0-15,1 0 16,-1 0-16,-21-21 31,0 0-31</inkml:trace>
  <inkml:trace contextRef="#ctx0" brushRef="#br0" timeOffset="40459.57">11642 11451 0,'-22'-42'16,"1"21"-16,0 21 15,0-21-15,0 21 16,0 0-16,-1 21 16,22 0-1,0 0-15,0 0 0,0 0 0,0 22 0,0-22 16,0 21-16,0 1 0,0-22 16,0 21-16,0 0 0,0-20 0,0-1 15,0 0-15,0 21 0,0-21 16,0 1-16,22-22 15,-1 0-15,0 0 0,21 0 0,-21 0 16,22-22-16,-1 1 0,0 0 16,1 0-16,-1 21 0,0-21 0,1 0 15,-22-1-15,21 1 0,-21 0 0,22 0 16,-22 0-16,-21-22 0,21 22 0,-21 0 16,0 0-1,0 0-15,0 42 16,-21 0-16,0 0 15,21 22-15,0-22 0,-21 21 0,-1-21 16,22 22-16,0-1 0,-21-21 16,21 21-16,-21 1 0,0-22 0,0 21 15,21-21-15,-21 1 0,21-1 0,-22 0 16,22 0-16,-21-21 0,21 21 16,21-21-1,1 0-15,-1-21 0,0 0 16,0 21-16,0-21 0,0 0 0</inkml:trace>
  <inkml:trace contextRef="#ctx0" brushRef="#br0" timeOffset="40675.48">12658 11599 0,'0'0'0,"21"0"0,0 0 110</inkml:trace>
  <inkml:trace contextRef="#ctx0" brushRef="#br0" timeOffset="40967.57">13589 11324 0,'0'0'0,"0"-21"0,42 0 16,-21 21-16,1 0 15,-1 0-15,21 0 0,-21 0 0,22 0 16,-1 0-16,0 0 0,1 0 16,20 0-16,-21 0 0,1 0 0,-1 0 0,22 0 15,-22 0-15,-21 0 0,21 0 16,-20 0-16,-1 0 0,0 0 0,0 0 16,-42 0-1,0 0-15,0 0 0,-1 0 16,1 0-16,0 0 0,-21 0 15,21 0-15</inkml:trace>
  <inkml:trace contextRef="#ctx0" brushRef="#br0" timeOffset="41309.19">14055 11282 0,'0'0'0,"-22"0"16,22 21-16,-21-21 0,21 21 16,0 0-16,0 1 0,0-1 0,0 0 15,0 0-15,0 0 0,0 0 0,0 22 16,0-22-16,0 21 0,0-21 15,0 22-15,0-22 0,21 21 0,1-21 16,-22 1-16,0 20 0,0-21 0,21 21 16,-21-20-16,0 20 0,0-21 15,0 0-15,0 0 0,0 22 0,-21-22 16,-1 0-16,1 0 0,-21-21 16,21 21-16,0 1 0,-22-22 0,1 0 15,21 0-15,-22 0 0,1 0 0,0 0 16,21 0-16,-22 0 0,22 0 0,-21-22 15,21 1-15,-1 0 0,1 0 16,0 0-16,0 0 0,21-1 16,0 1-16,0 0 0,0 0 15,21 0-15,0 21 16,0-21-16,1-1 16,-1 1-16,0 21 0,0-21 15,0 0-15</inkml:trace>
  <inkml:trace contextRef="#ctx0" brushRef="#br0" timeOffset="42263.65">14817 11240 0,'0'0'0,"0"-22"0,0 1 140,0 0-140,0 0 0,0 0 16,0 0 0,0-1-16,0 1 0,0 0 15,-22 21 1,22 21-1,-21-21 1,21 21-16,0 22 0,0-22 0,0 21 16,0 1-16,0-1 0,-21 0 15,21 22-15,0-22 0,0 0 0,0 22 16,-21-22-16,21 1 0,0-1 16,0 0-16,0 1 0,0-22 0,0 0 15,0 21-15,0-21 0,0 1 0,0-1 16,0 0-16,21-21 31,0 0-31,-21-21 16,21 0-16,1-1 15,-22-20-15</inkml:trace>
  <inkml:trace contextRef="#ctx0" brushRef="#br0" timeOffset="42620.12">14774 11345 0,'0'0'0,"-21"-42"0,0 21 0,21 0 15,0 0-15,0-1 0,0 1 16,0 0-16,21 0 16,0 21-16,0 0 0,1 0 15,20 0-15,0 0 0,-21 0 0,22 0 16,-1 21-16,22 0 0,-22 0 0,0 22 16,1-1-16,-1 0 0,0 1 15,1-1-15,-22 0 0,21 1 0,-21 20 16,-21-20-16,0-1 0,0 0 0,0 1 15,0-22-15,-21 21 0,0 0 0,-21-20 16,-1-1-16,1 21 16,0-21-16,-1 0 0,-20-21 0,20 22 15,1-22-15,0 0 0,-1 0 0,-84 0 32,106-22-32,0 1 0,21 0 15,0 0-15,0 0 0,0 0 16,42-1-1,-20 22-15,-1 0 0,0-21 16,0 21-16,21 0 0,-20-21 0,20 21 16</inkml:trace>
  <inkml:trace contextRef="#ctx0" brushRef="#br0" timeOffset="43540.03">16002 11451 0,'0'0'0,"-21"-42"31,0 42-31,21-21 0,0 42 31,0 0-31,0 0 0,0 0 16,0 22-16,0-22 15,0 0-15,0 21 0,0-20 0,0-1 16,0 21-16,0-21 0,-22 22 0,22-22 16,0 0-16,0 21 0,-21-21 0,21 1 15,0-1-15,0 0 0,0 0 16,0 0-16,0 0 0,0 1 16,-21-22-1,0-22 1,21 1-16,0 0 15,0 0-15,0-21 0,0 20 16,0 1-16,0-21 0,0 21 0,21-22 16,0 1-16,0 0 15,1-1-15,-1 22 0,0-21 0,0 0 16,0-1-16,0 22 0,1-21 0,-1 21 16,0-1-16,21 1 0,-21 0 15,1 0-15,-1 21 0,0 0 0,0 0 16,0 0-16,0 0 0,1 21 0,-22 0 15,0 0-15,21 1 0,-21-1 0,0 21 16,0-21-16,0 0 0,0 1 16,0-1-16,-21 21 0,-1-21 0,1-21 15,-21 21-15,21 1 0,0-1 0,-1-21 16,1 21-16,0 0 0,0-21 16,21 21-16,-21-21 15,42 0 16,0-21-31,0 21 0,0-21 16,1 21-16,20 0 0,-21-21 16,0 21-16,22 0 0,-22 0 0,21 0 15,-21 0-15,22 0 0,-22 0 0,21 0 16,-21 0-16,0 0 0,1 0 16,-1 21-16,0-21 0,-21 21 0,0 0 15,21-21-15,-21 21 0,0 1 0,0-1 16,0 0-16,0 0 15,0 0-15,0 0 0,-21 1 16,0-1-16,0 0 0,-1 0 16,-20 0-16,21 0 0,0-21 0,-22 22 15,1-1-15,0-21 0,21 21 0,-22 0 16,1-21-16,0 0 0,-1 0 0,1 21 16,21-21-16,-22 0 0,22 0 15,-21 0-15,21 0 0,0 0 0,-1 0 16,1 0-16,21-21 0,0 0 0,-21 21 15,0-21-15,21 0 16,0-1 0,0 1-16,21 21 15,0-21-15,0 21 0,1-21 0,-1 0 16,21 0-16,-21 21 0,22-22 0,-22 1 16</inkml:trace>
  <inkml:trace contextRef="#ctx0" brushRef="#br0" timeOffset="44036.74">17462 11621 0,'0'0'0,"22"-22"0,-1 22 0,0-21 0,-21 0 16,21 0-16,-21 0 15,0 0-15,0-1 0,0 1 16,0 0-16,0 0 16,-21 21-16,0 0 0,0-21 0,-1 21 15,1 0-15,0 0 0,0 0 16,-21 0-16,20 0 0,-20 21 0,21 0 16,-21-21-16,20 21 0,1 22 0,-21-22 15,21 0-15,-22 0 0,22 21 0,0-20 16,0 20-16,0-21 15,21 21-15,0-20 0,-21 20 0,21-21 16,0 21-16,0-20 0,0-1 0,21 21 16,0-21-16,0 0 0,0 1 0,0-1 15,22 0-15,-22-21 0,21 21 16,1-21-16,-1 0 0,-21 0 0,21 0 16,1 0-16,-22 0 0,21 0 0,-21 0 15,1 0-15,-1 0 0,21 0 0,-42-21 16,21 21-16,0-21 15,1 0-15,-22-1 0,21 22 16,-21-21-16,21 0 16,-21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2:32:02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699 0,'0'-22'16,"0"1"0,0 0-1,0 0-15,0 0 16,0 0-16,0-1 16,0 1 15,0 42 0,0 1-15,0-1-16,0 0 0,0 21 15,0-21-15,0 22 0,-21-22 16,21 21-16,0 22 0,0-22 0,-21 0 16,21 22-16,-22-22 0,22 22 15,-21-22-15,21 0 0,0 1 0,0 20 16,-21-42-16,21 22 0,-21-1 15,21-21-15,0 22 0,0-22 0,0 0 16,0 0-16,0 0 0,0 0 16,0 1-16,0-1 0,21-21 47,-21-21-47,0-1 0,21 1 15,0 0-15,-21 0 0</inkml:trace>
  <inkml:trace contextRef="#ctx0" brushRef="#br0" timeOffset="658.91">3979 868 0,'-21'0'16,"42"0"-16,-42-21 0,0 0 0,21-1 0,-21 1 15,21 0-15,0 0 16,0 0-16,0 0 0,0-1 16,21 1-16,-21 0 15,21 21-15,0-21 0,0 0 0,1 21 16,20-21-16,-21-1 0,21 22 16,1-21-16,-1 21 0,0 0 0,1 0 15,20 0-15,-20 0 0,-1 0 16,0 0-16,1 21 0,-22 1 0,21-1 15,-21 0-15,0 0 0,-21 21 16,0-20-16,0 20 0,0 0 16,-21 1-16,0-1 0,0 0 15,-21 1-15,-1-1 0,1 0 0,-22-21 16,22 22-16,0-1 0,-1-21 16,1 0-16,0 22 0,21-43 0,-22 21 15,22 0-15,0 0 0,-21-21 16,20 0-16,1 0 0,0 0 15,21-21 1,0 0-16,0 0 16,0 0-16,0-1 0,21 22 15,0 0-15,1 0 16,-1 0-16,0 0 16,0 0-16,0 22 15,0-1-15,1 0 0,-22 0 16,21 0-16,-21 0 0,21 22 15,0-22-15,-21 0 0,21 0 0,0 0 16,1 1-16,-22-1 0,21 0 16,0 0-16,0 0 0,-21 0 0,21-21 15,-21 22-15,21-22 0,-21 21 16,22-21-16,-1 0 31,0 0-31,-21-21 16,21 21-16,-21-22 0,0 1 0,21 0 15,0-21-15,-21 21 0</inkml:trace>
  <inkml:trace contextRef="#ctx0" brushRef="#br0" timeOffset="1103.65">4741 1291 0,'0'0'0,"0"43"31,21-43 0,1 0-31,-1 0 0,0 0 16,42-22 0,-41 1-16,-22 0 0,21 21 0,0-21 15,-21 0-15,21 0 0,-21-1 16,0 1-16,0 0 0,0 0 15,0 0-15,-21 21 16,0 0-16,0 0 0,-1 0 16,1 0-16,-21 21 0,21-21 0,0 21 15,-1 0-15,1 0 0,0 1 16,0-1-16,0 0 0,0 0 16,-1 21-16,22-20 0,0-1 15,-21 0-15,0 0 0,21 21 0,-21-20 16,21-1-16,0 0 0,0 0 15,0 0-15,0 0 16,21-21-16,0 0 16,0 0-16,1 0 0,-1 0 0,0 0 15,0 0-15,0 0 0,0 0 0,1-21 16,-1 21-16,21-21 0,-21 0 16,0 21-16</inkml:trace>
  <inkml:trace contextRef="#ctx0" brushRef="#br0" timeOffset="1645.46">5376 1185 0,'0'0'0,"0"-21"31,-21 21-15,0 0-16,0 0 0,0 0 0,-1 21 15,1-21-15,0 22 0,0-1 16,0-21-16,0 21 0,-1 0 16,1 0-16,21 0 15,0 1 1,0-1-16,21-21 16,1 0-16,-1 0 0,0 0 15,0 21-15,0-21 0,0 0 16,1 0-16,-1 0 0,0 0 15,0 0-15,0 0 0,0 0 0,1 0 16,-1 0-16,-21 21 0,21-21 16,-21 21-16,21-21 0,-21 21 15,0 1-15,0-1 16,0 0 0,-21-21-16,0 21 0,0-21 0,-1 21 15,1-21-15,0 21 0,0-21 0,0 22 16,0-22-16,-22 0 0,22 0 15,0 21-15,0-21 0,0 0 16,-1 0-16,1 0 0,0 0 16,0 0-16,21-21 0,-21 21 15,0 0-15,21-22 16,-22 22-16,22-21 16,0 0-1,0 0 1,22 21-16,-22-21 15</inkml:trace>
  <inkml:trace contextRef="#ctx0" brushRef="#br0" timeOffset="2104.17">5927 614 0,'0'0'15,"0"-21"-15,-22 21 16,1 0 15,21 21-31,0 0 0,-21-21 16,21 21-16,0 0 0,0 22 0,0-22 15,0 21-15,-21 1 0,21-1 16,-21 0-16,21 1 0,-21 20 0,21-21 16,-22 1-16,22-1 0,-21 0 15,21 1-15,0-1 0,-21 0 0,21-20 16,-21 20-16,21-21 0,0 21 0,-21-20 16,21-1-16,0 0 15,0 0-15,0 0 0,0 0 0,0 1 16,0-1-16,0 0 15,21-21 1,0 0-16,0 0 0,0 0 16,1 0-16,-22-21 0,21 0 15,0 21-15,0-22 0,0 22 0,-21-21 16,21 0-16,1 0 0,-1 0 16,-21 0-16</inkml:trace>
  <inkml:trace contextRef="#ctx0" brushRef="#br0" timeOffset="2397.01">5651 1164 0,'0'0'16,"22"0"15,-1 0-31,0 0 0,0 0 15,0 0-15,0 0 16,22 0-16,-22 0 0,0 0 0,21 0 16,-20 0-16,-1 0 0,0 0 15,0 0-15,0 0 0,0 0 0,-21-21 63</inkml:trace>
  <inkml:trace contextRef="#ctx0" brushRef="#br0" timeOffset="3066.62">7578 720 0,'0'0'0,"21"-64"31,-21 43-15,-21 42 30,-1 0-46,1 1 0,21 20 0,-21 0 16,0 1-16,21-1 0,-21 21 16,0-20-16,-1 20 0,22-20 0,-21-1 15,0 21-15,0-20 0,21-1 16,0 0-16,-21 1 0,0-22 16,21 21-16,-22-21 0,22 1 0,0-1 15,0 0-15,0 0 0,0 0 16,0-42 15,0 0-31,0 0 16,0 0-16,0-1 0,22 1 0</inkml:trace>
  <inkml:trace contextRef="#ctx0" brushRef="#br0" timeOffset="3388.43">7599 720 0,'21'-43'16,"-21"22"-16,21 0 16,-21 0-16,21 21 15,0 0 1,1 21-16,-1 0 16,-21 0-16,0 22 0,21-22 15,0 21-15,-21 1 0,0-1 0,0 21 16,0-20-16,0 20 0,0-20 15,0 20-15,0-21 0,0 1 0,0-1 16,0 0-16,0 1 0,0-22 16,0 21-16,0-21 0,0 1 15,0-1-15,0 0 0,0 0 0,0 0 16,0-42 15,0 0-31,0 0 16,0 0-16</inkml:trace>
  <inkml:trace contextRef="#ctx0" brushRef="#br0" timeOffset="3619.56">7451 1207 0,'21'0'31,"0"0"-31,0-22 15,0 22-15,0 0 0,22 0 0,-22 0 16,21-21-16,1 21 0,-22 0 16,21 0-16,-21 0 0,22-21 0,-22 21 15,0 0-15,0 0 0</inkml:trace>
  <inkml:trace contextRef="#ctx0" brushRef="#br0" timeOffset="5632.38">7959 1503 0,'0'0'0,"-22"21"31,22-42 1,22 21-32,-1-21 15,0 21-15,0-21 0,0-1 0,0 1 16,1 0-16,-1-21 0,21 21 0,-21-22 16,0 22-16,22-21 0,-22 21 15,0-22-15,0 22 0,0 0 0,1 0 16,-22 0-16,0-1 0,-22 22 31,1 0-31,0 0 0,0 22 16,0-1-16,0 0 0,-1-21 0,22 21 15,-21 0-15,21 0 0,0 1 16,0-1-16,0 0 0,0 0 0,21-21 16,1 21-16,-1 0 0,21 1 15,-42-1-15,42-21 16,-20 21-16,-1-21 0,0 21 0,-21 0 15,21-21-15,0 21 0,-21 1 16,0-1 0,0 0-1,-21-21-15,0 0 0,0 0 16,0 0-16,-1 0 0,1 0 16,0 0-1,21-21-15,0 0 0,-21-1 16,0 1-16,21 0 15,0 42 32,0 0-31,0 1-16,21-1 16,-21 0-16,21 0 15,0-21-15,0 0 16,1 0-16,-1 0 15,0 0-15,0 0 0,0 0 16,0 0-16,22-21 0,-22 21 16,21-21-16,-21 0 0,22-1 0,-1 1 15,0 0-15,1 0 0,-1-21 16,0 20-16,-20-20 0,20 21 0,-21-21 16,0 20-16,0 1 0,1 0 15,-22 0-15,0 0 16,-22 21-16,1 0 15,0 0-15,0 21 0,0 0 0,0 0 16,21 0-16,0 1 0,-22-1 16,22 0-16,0 0 0,0 0 0,0 0 15,0 1-15,0-1 0,22 0 16,-22 0-16,21 0 16,0 0-16,0-21 0,-21 22 15,21-1-15,-42-21 63,0 0-63,0 0 0,0-21 15,-1 21-15,22-22 0,-21 22 16,0 0-16,0-21 0,21 0 16,-21 21-16,0 0 31,21 21-16,0 0-15,0 1 0,0-1 16,21-21-16,0 21 16,0-21-16,0 21 0,0-21 15,1 0-15,-1 21 0,0-21 0,0 0 16,0 0-16,0 0 0,1 0 16,20 0-16,-21 0 0,21 0 0,-20-21 15,20 21-15,-21-21 0,0 0 0,22 21 16,-22-21-16,0-1 0,0 1 15,0 0-15,0-21 0,1 21 0,-22-22 16,21 22-16,-21-21 16,21 21-16,-21-1 0,0-20 0,0 21 15,0 0-15,0 0 16,0 42 15,0 0-31,0 0 0,0 0 16,0 0-16,0 1 0,0-1 0,-21 0 15,21 21-15,0-21 0,0 1 16,0-1-16,-21 0 0,21 0 0,0 0 16,0 0-16,0 1 0,0-1 15,21-21-15,0 21 16,0-21-16,0 0 0,0 0 16,1 0-16,-1 0 0,0 0 0,0 0 15,0-21-15,0 21 0,1-21 16,-1-1-16,0 1 0,0 0 0,0 0 15,0 0-15,1-22 0,-22 22 16,21-21-16,-21 21 0,21-22 0,-21 22 16,0 0-16,0 0 0,0 0 0,0 0 15,0-1-15,0 44 16,0-1 0,0 0-16,-21 0 0,21 0 15,0 22-15,-21-22 0,21 0 0,0 21 16,-22-21-16,22 1 0,0-1 15,0 0-15,0 0 0,0 0 16,0 0-16,0 1 0,0-1 0,22-21 16,-1 21-16,0-21 0,0 0 15,0 0-15,0 0 0,1 0 16,-1 0-16,0 0 0,0 0 16,0-21-16,0 0 15,1-1-15,-22 1 0,0 0 0,21 0 16,-21 0-16,21 0 0,-21-1 0,0 1 15,0 0-15,0 0 0,21 0 16,-21 0-16,21 21 0,-21-22 16,21 22-16,1-21 15,-1 21-15,0 0 0,0 0 16,0 0-16,0 0 0,1 21 16,-1-21-16,0 22 0,0-1 15,0 0-15,0 0 0,1 0 0,-1 0 16,-21 1-16,0-1 0,0 0 15,0 0-15,0 0 0,0 0 0,0 1 16,0-1-16,0 0 0,0 0 16,-21-21-16,-1 0 15,1 21-15,21-42 32,0 0-17,0 0-15,0 0 0,0-1 16,0 1-16,0-21 0,21 21 0,1 0 15,-1-22-15,-21 22 0,21 0 16,0-21-16,-21 20 0,21 1 0,0 0 16,-21 0-16,22 21 15,-1 0-15,-21-21 0,21 21 16,0 0 0,0 0-16,-21 21 15,0 0-15,21-21 16</inkml:trace>
  <inkml:trace contextRef="#ctx0" brushRef="#br0" timeOffset="6040.08">10901 1312 0,'42'-21'31,"-21"0"-31,0 21 0,-21-21 0,22 0 16,-1 0-16,-21-1 0,0 1 16,-21 21-1,-1 0 1,1 0-16,0 0 0,0 0 15,0 21-15,0 1 0,-1-1 0,1-21 16,0 42-16,21-21 0,0 0 0,-21 1 16,21-1-16,0 0 0,0 0 15,0 0-15,0 0 0,0 1 0,0-1 16,0 0-16,21-21 16,0 21-16,0-21 15,1 0-15,-1 0 0,0 0 0,0 0 16,0 0-16,22 0 0,-22 0 0,0 0 15,0 0-15,0 0 0,22-21 16,-22 21-16</inkml:trace>
  <inkml:trace contextRef="#ctx0" brushRef="#br0" timeOffset="6153.02">11705 1143 0,'0'0'0</inkml:trace>
  <inkml:trace contextRef="#ctx0" brushRef="#br0" timeOffset="6683.91">11684 1080 0,'-21'0'16,"0"0"-1,-1 0-15,1 0 16,0 21-16,0-21 0,0 21 0,0 0 16,-1 0-16,1 0 0,0 1 0,0-1 15,0 0-15,0 21 0,-1-21 16,1 1-16,21-1 0,0 0 0,0 21 15,0-21-15,0 1 16,0-1-16,0 0 0,0 0 16,21-21-1,1 0-15,-1 0 16,0 0-16,0 0 0,0 0 16,0 0-16,1-21 0,-1 21 0,-21-21 15,21 0-15,0-1 0,-21 1 16,21-21-16,-21 21 0,21-22 0,1 1 15,-22 0-15,0-1 0,0 1 0,21 0 16,-21-22-16,21 22 0,-21 0 16,0-1-16,0 22 0,0-21 0,0 21 15,21-1-15,-21 1 16,0 0-16,0 0 0,0 42 31,0 0-31,0 0 0,0 1 16,0 20-16,0 0 0,0 1 0,0-1 15,-21 0-15,21-21 0,0 22 16,0-1-16,0 0 0,0 1 0,0-22 16,0 0-16,0 21 0,0-20 15,0-1-15,0 0 0,0 0 0,21 0 16,-21 0-16,21-21 0,0 22 16,1-22-1,-1 0-15,0 0 0,0 0 16,0 0-16,0 0 0,1 0 15,-1-22-15,0 22 0,0 0 16,0-21-16,0 0 0,1 21 0,-1-21 16,-21 0-16</inkml:trace>
  <inkml:trace contextRef="#ctx0" brushRef="#br0" timeOffset="7276.61">13801 889 0,'0'0'0,"0"-21"15,-43 42-15</inkml:trace>
  <inkml:trace contextRef="#ctx0" brushRef="#br0" timeOffset="7567.71">13589 1312 0,'-42'127'16,"42"-105"-16,0-1 15,-22-21-15,22 21 0,-21 0 16,21 0-16,0 0 16,0-42 15,0 0-31,0 0 16,0 0-16,0 0 0,21-1 15,-21 1-15,0-21 0,22 21 0,-1-22 16,-21 1-16,21 21 0,-21-21 0,0 20 15,0-20-15,21 0 0,0-1 16,0 1-16,1 21 0,-1 0 0,-21 0 16,0-1-16</inkml:trace>
  <inkml:trace contextRef="#ctx0" brushRef="#br0" timeOffset="7747.6">13779 1334 0,'0'21'15,"0"63"1,0-62-16,0-1 15,0 0-15,0 0 0,0 0 0,0 0 16,0 1-16,0-1 16,22-21-1,-22-21 1,0-1 0,0 1-16,0 0 0,0 0 15,0 0-15</inkml:trace>
  <inkml:trace contextRef="#ctx0" brushRef="#br0" timeOffset="7828.56">13504 1355 0,'0'0'0,"-21"0"0,0-21 0</inkml:trace>
  <inkml:trace contextRef="#ctx0" brushRef="#br0" timeOffset="7964.54">13420 1355 0,'21'0'15,"0"0"-15,0 0 16,0 0-16,0 0 0,1 0 15,-1 0-15,0 0 16,0 0-16,0 0 0,0-21 16,1-1 15</inkml:trace>
  <inkml:trace contextRef="#ctx0" brushRef="#br0" timeOffset="8192.4">13758 783 0,'21'0'16,"-42"0"0,42-21-16,-42 21 0</inkml:trace>
  <inkml:trace contextRef="#ctx0" brushRef="#br0" timeOffset="8352.43">13864 1122 0,'0'21'0,"0"0"0,0 0 15,0 22-15,0-1 0,0-21 16,0 22-16,0-1 0,0-21 0,0 21 15,0-20-15,0-1 0,0 0 16,0 0-16,0 0 0,0 0 0,0 1 16,21-22 15,-21-22-15,21 1-16</inkml:trace>
  <inkml:trace contextRef="#ctx0" brushRef="#br0" timeOffset="9492.33">13949 910 0,'0'0'0,"0"-21"0,-21 21 0,21-21 15,-22 0-15,22 0 0,-21 21 16,0-22-16,0 22 15,0 0 1,0 22-16,21-1 16,0 0-16,-22 21 0,22 1 15,0-1-15,0 0 0,0 1 16,0-1-16,0 21 0,0-20 0,22-1 16,-22 0-16,0 1 0,21-1 0,-21 0 15,0-20-15,0 20 0,0-21 16,0 21-16,0-20 0,0-1 0,0 0 15,0 0-15,0-42 47,0 0-31,0 0-16,0-1 16,0 1-16,-21 21 15,21-21-15</inkml:trace>
  <inkml:trace contextRef="#ctx0" brushRef="#br0" timeOffset="9777.17">13547 1355 0,'-22'0'31,"44"0"-31,-1 0 16,0 0-16,0 0 0,0-21 0,0 21 16,1 0-16,-1 0 0,0-22 15,0 22-15,0 0 0,0 0 0,1 0 16,-22-21-16,21 21 0,0 0 31,0 0-15,0 0-1,0 0-15</inkml:trace>
  <inkml:trace contextRef="#ctx0" brushRef="#br0" timeOffset="10488.17">14626 1418 0,'21'-63'31,"-21"42"-31,0-1 16,0 1-16,0 0 0,0 0 15,0 0-15,0 0 16,0-1-16,0 1 0,-21 0 0,0 21 15,21-21-15,-21 21 0,0 0 0,-1-21 16,1 21-16,0 0 16,0 0-16,0 21 0,0-21 0,-1 21 15,1 0-15,0 0 0,0 22 16,0-22-16,21 0 0,-21 0 0,21 22 16,-22-22-16,22 0 0,0 0 15,0 0-15,0 0 0,0 1 0,0-1 16,0 0-16,0 0 0,22 0 15,-1-21 1,0 0-16,0 0 0,0 0 0,0 0 16,1 0-16,-1-21 0,21 21 15,-21-21-15,0 21 0,1-21 16,-1 0-16,0-1 0,-21 1 0,21 0 16,0-21-16,0 21 0,1-22 15,-22 1-15,21 0 0,0-1 0,-21 1 16,21 0-16,-21-1 0,0-20 15,0 20-15,21 1 0,-21 0 0,0 21 16,0-22-16,0 22 0,0 0 0,0 0 16,0 0-16,-21 21 15,0 21 1,21 0-16,0 0 0,-21 21 16,21-20-16,-21 20 0,21 0 0,0 22 15,-22-22-15,22 0 0,0 1 16,0-1-16,0 0 0,0 1 0,0-1 15,0 0-15,0-20 0,0-1 0,0 0 16,0 0-16,0 0 0,0 0 16,22 1-16,-1-22 0,0 0 15,0 0-15,0 0 16,0 0-16,1 0 0,-1-22 16,0 1-16,0 21 15</inkml:trace>
  <inkml:trace contextRef="#ctx0" brushRef="#br0" timeOffset="10913">15007 1101 0,'21'42'15,"0"-21"1,1 0-16,-22 1 0,21-1 0,-21 0 15,21 0-15,-21 21 0,0-20 16,21-1-16,-21 0 0,21 0 0,-21 21 16,0-20-16,0-1 0,0 0 0,0 0 15,0 0-15,0 0 16,0 1-16,0-44 31,21 22-31,-21-21 16,22 0-16,-22 0 0,0 0 15,21-22-15,0 22 0,-21 0 16,21-21-16,0 21 0,-21-22 0,21 22 16,1 0-16,-22-21 0,21 20 15,0 1-15,0 0 0,-21 0 16,21 0-16,0 21 16,1 0-1,-22 21 1,21-21-16,-21 21 15,0 0-15,0 0 16</inkml:trace>
  <inkml:trace contextRef="#ctx0" brushRef="#br0" timeOffset="11528.65">15938 1397 0,'0'0'16,"22"0"-16,-22-21 0,0 0 0,21 0 15,-21-1-15,0 1 16,0 0-16,0 0 0,0 0 16,0 0-16,0-1 0,0 1 0,0 0 15,0 0-15,-21 0 0,21 0 16,-22 21-16,1 0 0,0 0 15,0 0-15,-21 0 0,20 0 16,1 21-16,0 0 0,0 0 16,0 0-16,-22 22 0,22-22 0,0 21 15,0 0-15,21-20 0,-21 20 0,21-21 16,-21 21-16,21-20 0,0-1 16,0 0-16,0 0 0,0 0 0,0 0 15,21-21-15,0 22 0,0-22 16,0 0-16,0 0 0,1 0 0,-1 0 15,0 0-15,21 0 0,-21-22 0,1 22 16,-1-21-16,21 21 16,-21-21-16,0 0 0,1 0 0,-1 0 15,-21-1-15,21 1 0,-21 0 16,21 0-16,-21-21 0,0 20 0,0 1 16,0-21-16,21 21 0,-21 0 0,0-1 15,0 1-15,0 42 31,0 1-31,0-1 16,0 21-16,0-21 0,0 0 0,-21 22 16,21-22-16,0 0 0,0 0 0,0 0 15,0 1-15,0-1 0,0 0 16,0 0-16,0 0 0,0 0 16,21-21-1,0 0-15,1 0 0,-1 0 16,0-21-16,0 21 0,0-21 15,22 0-15</inkml:trace>
  <inkml:trace contextRef="#ctx0" brushRef="#br0" timeOffset="12040.35">16468 1122 0,'0'21'31,"-22"0"-31,22 0 0,0 1 16,0-1-16,0 0 0,0 21 0,0-21 16,0 1-16,0-1 0,0 0 15,0 0-15,0 0 0,0 0 0,0 1 16,0-1-16,0 0 0,0 0 16,0-42 30,0 0-30,0 0-16,0-1 16,0 1-16,0 0 0,0 0 15,0 0-15,22-22 0,-1 22 0,0 0 16,0-21-16,0 21 0,0-1 16,1 1-16,20 0 0,-21 0 0,21 0 15,-20 21-15,20 0 0,0 0 16,-21 0-16,22 0 0,-22 0 0,0 21 15,0 0-15,0 0 0,1 0 16,-22 22-16,0-22 0,0 0 0,0 21 16,0-20-16,0-1 0,0 0 15,-22 21-15,22-21 0,-21-21 0,0 22 16,21-1-16,0 0 0,-21-21 16,21-21 30,0 0-46,21-1 16,-21 1-16</inkml:trace>
  <inkml:trace contextRef="#ctx0" brushRef="#br0" timeOffset="12352.35">17526 762 0,'0'106'31,"0"-85"-31,-21 21 0,0 1 0,-1-1 16,1 22-16,21-22 0,-21 0 16,0 1-16,0-1 0,0 0 0,-1 1 15,1-22-15,21 21 0,0-21 16,0 0-16,0 1 0,0-1 0,0 0 15,0 0-15,21 0 16,1-21-16,-1 0 16,0 0-16,0 0 15,0-21-15,-21 0 0,21 21 0,1-21 16,-22 0-16,21-1 16,-21 1-16</inkml:trace>
  <inkml:trace contextRef="#ctx0" brushRef="#br0" timeOffset="12552.24">17251 1207 0,'0'0'0,"-21"0"0,42 0 32,0 0-32,0 0 0,0 0 15,0 0-15,1 0 0,-1 0 16,0 0-16,0-22 0,0 22 15,0 0-15,1 0 0,-1-21 16,0 21-16,0 0 0,21-21 0,-20 21 16</inkml:trace>
  <inkml:trace contextRef="#ctx0" brushRef="#br0" timeOffset="13189.23">18076 1312 0,'0'0'0,"0"-21"0,64-21 31,-64 21-31,21 0 0,-21-1 0,0 1 16,0 0-16,0 0 15,0 0-15,0 0 0,0-1 16,0 1-16,-21 21 0,0 0 0,-1 0 16,1 0-16,0 0 15,0 0-15,0 0 0,0 21 16,-1 1-16,1-1 0,0 21 0,0-21 16,0 22-16,0-22 0,-1 21 0,22-21 15,-21 22-15,21-22 0,-21 21 16,21-21-16,0 0 0,0 1 0,0-1 15,0 0-15,0 0 16,21-21-16,0 0 0,1 0 0,-22 21 16,21-21-16,0 0 0,0 0 15,0 0-15,0 0 0,1-21 16,20 0-16,-21 21 0,0-21 0,0 0 16,1-1-16,-1 1 0,-21 0 15,21 0-15,-21-21 0,21 20 0,-21 1 16,21 0-16,-21 0 0,0 0 15,0 0-15,0-1 16,0 44 0,0-1-16,0 0 15,-21 0-15,21 0 0,0 22 0,0-22 16,0 0-16,0 0 0,0 0 16,0 0-16,0 1 0,0-1 15,0 0-15,21 0 0,-21 0 16,21-21-16,1 21 0,-1-21 0,0 0 15,0 0-15,0 0 0,22 0 0,-22 0 16,0 0-16,21 0 0,-21-21 16,22 21-16,-22-21 0,0 0 0</inkml:trace>
  <inkml:trace contextRef="#ctx0" brushRef="#br0" timeOffset="13963.81">18944 1143 0,'0'0'0,"0"-21"0,21 0 0,-21 0 15,0-1 1,-21 22-16,0 0 16,0 0-16,0 0 0,-1 0 15,1 0-15,0 22 16,0-1-16,0 0 0,-22 0 16,22 21-16,0-20 0,0 20 0,21-21 15,-21 21-15,0-20 0,21-1 0,-22 0 16,22 21-16,0-21 0,0 1 15,0-1-15,22-21 0,-1 0 16,0 0-16,0 0 0,0 0 16,0 0-16,1 0 0,-1 0 0,0 0 15,0 0-15,0-21 0,-21-1 16,21 22-16,1-21 0,-22 0 0,0 0 16,0 0-16,21 0 0,-21-1 15,0-20-15,21 21 0,-21 0 16,0 0-16,0-1 0,0 44 47,0-1-47,0 0 15,0 0-15,0 0 0,0 0 16,0 1-16,0 20 0,-21-21 0,21 0 16,-21 22-16,21-22 0,-22 21 15,22 0-15,0 1 0,0-1 16,0 22-16,0-22 0,0 21 0,0-20 15,0 20-15,0-20 0,0 20 16,22-21-16,-1 1 0,-21 20 0,21-20 16,-21 20-16,0-21 0,21 1 0,-21 20 15,0-20-15,0-1 0,0 0 16,0 1-16,0-1 0,0 0 0,0-21 16,-21 1-16,0 20 0,0-21 0,-1-21 15,1 21-15,0 0 0,0-21 16,0 0-16,-22 0 0,22 0 0,0 0 15,-21 0-15,21 0 0,-1-21 16,1 0-16,0 0 0,0 0 16,0-22-16,21 22 0,-21-42 0,21 20 15,0 1-15,0-21 0,0 20 16,0-20-16,0-1 0,21 22 0,0-22 16,0 22-16,0-21 0,0 20 0,1-20 15,-1 20-15,-21 1 0,21 0 16,0-1-16,0 1 0,0 21 0,1-21 15,-1 20-15,0-20 0,0 21 16,-21 0-16,21 0 0,0-1 0,1 1 16,-1 0-16,0 0 0,0 0 0,0 0 15,0-1 1,1 1-16</inkml:trace>
  <inkml:trace contextRef="#ctx0" brushRef="#br0" timeOffset="14699.61">19198 1334 0,'0'-22'47,"21"22"-47,0-21 15,1 21-15,-22-21 0,21 21 16,0-21-16,0 21 0,0-21 15,0 0-15,1-1 0,-22 1 16,21 0-16,-21 0 16,-21 21-1,-1 0 1,1 0-16,0 21 0,21 0 16,-21 0-16,0 1 0,21-1 0,0 0 15,-21 0-15,21 0 0,-22 0 16,1 1-16,21-1 0,0 0 0,0 0 15,0 0-15,0 0 16,0 1-16,0-1 0,0 0 16,0 0-16,21-21 15,-21 21-15,22-21 0,-1 0 16,0 0-16,0 0 0,0 0 0,0 0 16,22 0-16,-22 0 0,21 0 15,-21-21-15,22 21 0,-22-21 0,21 0 16,-21 21-16,22-21 0,-22-1 15,21-20-15,-21 21 0,1 0 0,-1-22 16,0 22-16,0-21 0,0 21 0,-21-22 16,0 22-16,0 0 0,0 0 15,0 0-15,0 0 0,0-1 16,-21 22 0,0 0-16,0 0 0,0 0 15,21 22-15,-22-1 0,22 0 16,-21 0-16,21 0 0,0 0 0,0 1 15,0-1-15,0 21 0,0-21 16,0 0-16,0 1 0,0-1 0,21 0 16,1-21-16,-22 21 0,21 0 0,0 0 15,-21 1-15,21-1 16,-21 0 0,-21-21 15,0 0-31,0 0 15,-1 0-15,1 0 16,0 0-16,0 0 0,0 0 16,0 0-16,-1 21 0,-20-21 15,21 0-15,-21 0 0</inkml:trace>
  <inkml:trace contextRef="#ctx0" brushRef="#br0" timeOffset="15692.52">4149 2096 0,'-22'0'0,"44"0"0,-86 0 0,43 0 15,-21 0-15,20 0 0,1 0 16,-21 0-16,21 0 0,0 0 0,-1 0 16,1 0-16,0 0 0,21 21 15,21-21 17,0 0-32,1-21 0,20 21 15,0 0-15,1 0 0,-1-22 0,0 22 16,22-21-16,20 21 0,-20 0 15,21 0-15,-1 0 0,22-21 0,0 21 16,0 0-16,0 0 0,-1 0 16,1 0-16,0 0 0,0 0 0,-21-21 15,20 21-15,-20 0 0,0 0 0,-1 0 16,1-21-16,-21 21 16,-1 0-16,-21 0 0,1-21 0,-1 21 15,0 0-15,-20 0 0,-1 0 0,0 0 16,0 0-16</inkml:trace>
  <inkml:trace contextRef="#ctx0" brushRef="#br0" timeOffset="16452.23">7726 2053 0,'0'0'0,"-43"0"0,-20 0 0,21 0 15,-1 0-15,1 0 0,21 0 0,-22 0 16,22 0-16,0 0 0,0 0 0,0 0 16,42 0 30,0 0-46,0 0 16,22 0-16,-22 0 0,21 0 0,0 0 16,22 0-16,-1 0 0,1 0 15,-1 0-15,1 0 0,21 0 0,-1 0 16,1 0-16,21 0 0,-22-21 0,22 21 16,0-21-16,0 21 0,0 0 15,0 0-15,21 0 0,-22-21 0,22 21 16,-21 0-16,21 0 0,0-21 15,0 21-15,0 0 0,0 0 0,-21 0 16,0-22-16,0 22 0,0 0 0,-1 0 16,-20 0-16,0-21 15,-22 21-15,1 0 0,-1 0 0,-20 0 16,-1 0-16,0 0 0,-21-21 0,22 21 16,-22 0-16,0 0 15,0 0-15,0 0 0</inkml:trace>
  <inkml:trace contextRef="#ctx0" brushRef="#br0" timeOffset="17387.97">13631 1926 0,'0'0'0,"-84"0"32,62 0-32,22-21 0,-21 21 15,0 0 1,42 0 31,0 21-32,1-21-15,-1 0 16,0 0-16,21 0 0,-21 0 0,22 0 16,-1 0-16,0 0 0,22 0 15,-1 0-15,1 0 0,-1 0 0,1 0 16,21 0-16,-1 0 0,1 0 15,-22 0-15,22 0 0,21 0 0,-21 0 16,20 0-16,-20 0 0,21 0 0,21 0 16,-21 0-16,0 0 0,-1 0 15,22 0-15,-21 0 0,0 0 0,0 0 16,0 0-16,21 0 0,-21 0 16,21 0-16,0 0 0,-22 0 15,22 0-15,0 0 0,0 0 0,0 0 16,0 0-16,0 0 0,0 0 0,0 0 15,0 0-15,-21 0 0,21 0 16,0 0-16,-21 0 0,0 0 0,0 0 16,0 0-16,-22 0 0,1 0 15,0 0-15,-22 0 0,22 0 0,-22 0 16,1 0-16,-22 0 0,22 0 16,-1 0-16,-21 0 0,22 0 0,-22 0 15,1-21-15,20 21 0,-21 0 0,1 0 16,-1 0-16,-21 0 0,22 0 15,-22 0-15,21 0 0,-21 0 16,0 0-16,1 0 0,-22-21 16,21 21-16,0 0 15,-21-21 17,0 0-17,-21 21 1,0 0-16,-1 0 0</inkml:trace>
  <inkml:trace contextRef="#ctx0" brushRef="#br0" timeOffset="17487.91">19664 1820 0,'0'0'0,"-21"0"0,21 22 0</inkml:trace>
  <inkml:trace contextRef="#ctx0" brushRef="#br0" timeOffset="22125.09">1566 3725 0,'-21'0'79,"0"0"-79,0 0 15,0 0-15,-1 0 0,1 0 16,0 0-16,-21 0 0,21 22 15,-22-22-15,22 0 0,-21 0 16,-1 0-16,22 0 0,-21 0 16,0 0-16,-1 0 0,22 0 0,-21 0 15,-1 0-15,22 0 0,0 0 16,0 0-16,0 0 0,0 0 0,-1 0 16,1 0-16,21-22 15,21 22 48,22 0-63,-22 0 0,0 0 15,21 0-15,1 0 0,-1 0 16,0 0-16,22 0 0,-1-21 0,1 21 16,-1 0-16,22 0 0,-21 0 15,-1 0-15,1 0 0,20-21 0,-20 21 16,-22 0-16,22 0 0,-1 0 15,-21 0-15,22 0 0,-22 0 0,1 0 16,20 0-16,-21 0 0,1 0 16,-1 0-16,0 0 0,-20 0 0,20 0 15,-21 0-15,0 0 0,0 0 16,1 0 0,-22-21-16,-22 21 78,1 0-63,0-21 1,0 21 0,21-21-16,-21 21 15,21-22-15,-21 22 0</inkml:trace>
  <inkml:trace contextRef="#ctx0" brushRef="#br0" timeOffset="22687.45">2265 3366 0,'0'0'0,"0"-22"0,-21 22 15,-1-21 1,22 42 31,0 1-47,22-1 15,-1-21-15,0 21 16,0 0-16,0-21 0,0 21 0,1 0 16,-1-21-16,0 22 0,21-1 15,-21-21-15,1 21 0,-1-21 0,21 0 16,-21 0-16,22 21 0,-22-21 15,0 0-15,0 0 0,0 0 0,0 0 16,1 0-16,-1 0 0,0 0 16,-21 21 15,-21-21-15,0 0-16,-1 0 0,1 21 15,-21-21-15,21 22 0,-22-22 16,22 21-16,-21-21 0,0 21 0,-1 0 15,22 0-15,-21-21 0,-1 21 16,22 1-16,-21-1 0,21 0 0,-22 0 16,22 0-16,-21 0 0,21 1 15,0-1-15,-1 0 0,1 0 0,0 0 16,0 0-16,21 1 16,-21-22-16,21 21 0,0 0 15,0-42 32,21 21-31,0-21-16,-21-1 0,21 22 0</inkml:trace>
  <inkml:trace contextRef="#ctx0" brushRef="#br0" timeOffset="24778.39">4741 3281 0,'0'0'0,"0"21"0,21-21 62,1 0-46,-1 0-16,0 0 0,0-21 15,0 21-15,0-21 0,1 21 0,-1-21 16,0-1-16,-21 1 0,21 21 16,0-21-16,0 0 0,1 0 15,-22 0-15,0-1 0,0 1 16,0 0-16,0 0 0,0 0 16,0 0-16,-22 21 15,1 0-15,0 0 0,0 0 16,-21 0-16,20 0 0,-20 0 0,21 21 15,-21 0-15,20-21 0,-20 21 16,21 0-16,0-21 0,0 21 0,-1 1 16,1-1-16,21 0 0,-21 0 0,21 0 15,0 0-15,0 1 0,0-1 16,0 0-16,0 0 0,21 0 16,0-21-16,1 21 0,-1-21 15,0 0-15,0 22 0,0-22 16,22 0-16,-22 21 0,0 0 0,0-21 15,21 0-15,-20 21 0,-1-21 16,0 21-16,0-21 0,0 21 0,0 1 16,1-22-16,-1 21 0,0 0 0,0 0 15,-21 0-15,0 0 0,0 1 16,0-1-16,0 0 0,-21 0 16,0 0-16,0 0 0,-1 1 0,1-22 15,-21 21-15,0 0 16,20-21-16,-20 21 0,0-21 0,21 0 15,-22 0-15,1 0 0,21 0 0,-22 0 16,22 0-16,0 0 0,-21-21 16,21 21-16,-1-21 0,1 0 0,0-1 15,0 1-15,0 0 0,21 0 16,-21-21-16,21 20 0,-22-20 0,22 21 16,0-21-16,0 20 0,0-20 15,0 21-15,0 0 0,0 0 0,0-1 16,0 1-16,0 0 0,22 21 15,-1 0-15,0 0 16,0 21-16,-21 0 0,21 1 0,0-1 16,1 21-16,-22-21 0,21 0 15,0 22-15,-21-22 0,21 21 16,-21-21-16,0 1 0,21 20 0,0-21 16,-21 0-16,22 0 0,-22 1 15,21-1-15,0-21 0,0 21 0,-21 0 16,21-21-16,0 0 0,1 21 0,-1-21 15,21 0-15,-21 0 0,0 0 16,1 0-16,20 0 0,-21 0 0,0-21 16,22 0-16,-22 21 0,21-21 0,-21 0 15,0-1-15,22 1 16,-22 0-16,0 0 0,0 0 0,0-22 16,1 22-16,-22 0 0,21 0 15,-21 0-15,21 21 0,-21-21 0,0-1 16,0 44 31,0-1-47,0 0 0,0 0 0,0 0 15,0 0-15,0 1 0,0-1 16,-21 0-16,21 0 0,0 0 0,0 0 16,0 1-16,0-1 0,21 0 15,0 0-15,0-21 16,0 21-16,1-21 0,-1 0 15,0 0-15,0 0 0,21 0 16,-20 0-16,-1 0 0,0-21 0,0 0 16,21 21-16,-20-21 0,-1 0 0,0-1 15,-21 1-15,21 0 0,0 0 16,-21 0-16,0 0 0,0-1 0,0 1 16,0 0-16,0 0 0,0 0 0,0 0 15,0-1-15,0 1 16,0 42 15,0 1-31,0-1 16,0 0-16,0 0 0,0 0 15,0 0-15,0 1 0,0-1 16,21 0-16,1 0 16,-22 0-16,21-21 0,-21 21 0,21-21 15,0 0-15,0 22 0,0-22 16,1 0-16,-1 0 0,0 0 15,21 0-15,-21 0 0,1 0 0,-1 0 16,0-22-16,0 1 0,0 0 16,0 21-16,1-21 0,-1 0 0,-21 0 15,21-1-15,-21 1 0,0 0 0,21 0 16,-21 0-16,0 0 16,0-1-16,0 1 0,0 0 0,0 0 15,0 0-15,0 0 0,0-1 16,0 44 15,0-1-31,0 0 0,0 0 16,0 0-16,0 0 0,0 22 0,0-22 15,-21 21-15,21-21 0,-21 22 0,21-22 16,0 21-16,0 1 0,-21-22 16,21 21-16,-22 0 0,22 1 15,0 20-15,0-20 0,0-1 0,0 21 0,-21 1 16,21-1-16,-21-20 0,21 20 15,0-20-15,-21 20 0,21-21 16,0 1-16,0 20 0,-21-20 0,21-1 16,-21 0-16,21-21 0,0 22 0,0-22 15,0 0-15,0 0 0,0 0 16,0-42 0,0 0-16,0 0 0,0 0 15,21 0-15,0-1 0,-21-20 0,21 0 16,-21-1-16,0 1 0,21 0 15,0-22-15</inkml:trace>
  <inkml:trace contextRef="#ctx0" brushRef="#br0" timeOffset="25112.28">6202 3683 0,'0'0'0,"0"-42"0,0 21 0,-21-22 16,21 22-16,-22 0 0,22-21 15,0 20-15,0 1 0,0 0 16,0 0-16,0 0 0,22 21 15,-1 0 1,0 0-16,0 0 0,21 0 0,-20 0 16,-1 0-16,21 0 0,-21 21 15,0 0-15,1 0 0,-1 0 0,0 1 16,0 20-16,-21-21 0,0 0 0,0 22 16,0-22-16,0 0 15,0 0-15,-21 21 0,0-20 0,0-1 16,-1-21-16,-20 21 0,21 0 0,-21 0 15,20-21-15,-20 0 0,21 21 16,0-21-16,0 0 0,-1 0 0,1 0 16,42 0 15,-21-21-31,22 21 0,-1 0 16,0-21-16,0 0 0,21 21 0</inkml:trace>
  <inkml:trace contextRef="#ctx0" brushRef="#br0" timeOffset="25376.13">6837 3387 0,'0'0'0,"-21"0"0,-1 0 0,1 0 15,0 0-15,0 0 16,21 21-16,-21 0 0,21 0 15,0 0-15,-21 1 0,21-1 16,0 21-16,0-21 0,0 22 0,0-22 16,0 21-16,0 0 0,0 1 0,0-1 15,0 0-15,0 1 0,0-1 16,-22 22-16,22-22 0,0 21 16,-21-20-16,21 20 0,0-20 0,0-1 15,0 21-15,-21-20 0</inkml:trace>
  <inkml:trace contextRef="#ctx0" brushRef="#br0" timeOffset="25492.06">6477 4805 0,'21'-21'31,"-21"0"-31,21 21 16,0-22-16,-21 1 0,22 0 0,-22 0 16,21-21-16,0 20 0,0-20 15,-21 0-15</inkml:trace>
  <inkml:trace contextRef="#ctx0" brushRef="#br0" timeOffset="25803.93">6752 3704 0,'0'0'15,"0"-21"-15,0-21 0,0-1 0,0 22 0,0 0 16,0 0-16,0-21 0,0 20 0,0 1 16,0 0-16,0 0 15,21 0-15,0 21 16,1-21-16,20 21 0,-21 0 15,0 0-15,22 0 0,-1 0 0,-21 21 16,0 0-16,22 0 0,-22 0 0,0 0 16,0 22-16,-21-22 0,0 21 15,0-21-15,0 22 0,0-22 0,0 0 16,-21 21-16,0-20 0,0-1 0,-1 0 16,-20 0-16,21 0 0,0-21 15,-22 21-15,22-21 0,0 22 0,0-22 16,0 0-16,0 0 0</inkml:trace>
  <inkml:trace contextRef="#ctx0" brushRef="#br0" timeOffset="25853.9">6943 3810 0,'21'0'16</inkml:trace>
  <inkml:trace contextRef="#ctx0" brushRef="#br0" timeOffset="26196.11">6667 3789 0,'0'21'31,"0"0"-15,0 0-16,0 1 0,0-1 0,0 0 15,0 0-15,0 21 16,0-20-16,0 20 0,0-21 0,0 21 15,0 1-15,0-1 0,-21 0 0,0 1 16,0-22-16,21 21 0,0 1 16,-21-22-16,0 21 0,-1-21 0,22 22 15</inkml:trace>
  <inkml:trace contextRef="#ctx0" brushRef="#br0" timeOffset="26317.05">7027 6922 0,'43'-22'0</inkml:trace>
  <inkml:trace contextRef="#ctx0" brushRef="#br0" timeOffset="26896.73">7599 3493 0,'0'-22'16,"0"44"-16,0-65 0,21 22 0,-42 21 16,0 0-16,-1 0 15,1 0-15,0 0 0,0 21 16,0 0-16,21 1 0,-21-1 15,21 0-15,0 0 0,-22 0 16,22 0-16,0 22 0,0-22 0,0 0 16,0 0-16,0 0 0,0 1 0,0-1 15,0 0-15,22-21 16,-1 0-16,-21 21 0,21-21 0,0 0 16,0 0-16,0 0 0,1 0 0,-1 0 15,0-21-15,0 21 16,0-21-16,0 21 0,1-21 0,-1-1 15,-21 1-15,21 0 0,-21 0 16,0 0-16,0-22 0,0 22 16,0 0-16,0 0 0,0 0 0,-21 0 15,21-1-15,0 1 0,-21 0 0,-1 0 16,1 21-16,21-21 16,-21 21-16,0 0 0,0 0 0,0 0 15,-1 0-15,1 0 0,0 0 16,0 21-16,0-21 0,0 0 15,-1 21-15,1-21 0,21 21 0,-21 0 16,0 1 0,21-1-16,-21 0 0,21 0 15,0 0-15,0 0 0,0 1 16,0-1-16,0 0 0,0 0 0,0 0 16,0 0-16,0 1 15,21-22 1,0 0-16,0 0 0,0-22 15</inkml:trace>
  <inkml:trace contextRef="#ctx0" brushRef="#br0" timeOffset="27041.11">7959 3450 0,'0'0'0</inkml:trace>
  <inkml:trace contextRef="#ctx0" brushRef="#br0" timeOffset="27383.94">7959 3387 0,'0'-21'15,"21"21"1,0 0-16,0 0 0,0 0 16,0 0-16,1 0 0,-1 0 15,0 21-15,0-21 16,0 21-16,0 0 0,-21 0 15,22 0-15,-22 1 0,21 20 0,-21-21 16,0 0-16,0 0 0,0 1 16,0 20-16,0-21 0,0 0 0,0 0 15,0 1-15,-21-1 0,-1 0 16,1 0 0,0-21-16,0 0 15,0 0-15,21-21 16,0 0-16,0 0 15,0-1 1,21 1-16,-21 0 0,21 0 0,0-21 0,-21 20 16,21 1-16,1 0 0,-22 0 15,21 21-15,0-21 0,-21 0 16,21 21-16,-21-22 0,21 22 0,0-21 16,1 21-16,-22-21 0,21 21 15,-21-21-15,21 21 16,0 0-16</inkml:trace>
  <inkml:trace contextRef="#ctx0" brushRef="#br0" timeOffset="27784.5">8826 3048 0,'0'0'0,"0"-21"0,0 0 15,0 42 32,-21-21-47,21 21 0,-21 0 0,21 0 16,-21 22-16,21-22 0,0 21 0,-21-21 16,0 22-16,-1-1 15,22 0-15,-21 1 0,0-1 0,21 0 0,0 1 16,-21-1-16,21-21 0,0 22 15,-21-22-15,21 21 0,0-21 16,0 0-16,0 1 0,0-1 0,0 0 16,0 0-16,21-21 15,0 0-15,0 0 0,0 0 16,1 0-16,-1 0 16,0 0-16,-21-21 0,21 21 0,0-21 15,0 21-15,1-21 0,-1-1 16,0 1-16,0 0 0,0 0 15,-21 0-15,0 0 0</inkml:trace>
  <inkml:trace contextRef="#ctx0" brushRef="#br0" timeOffset="28043.35">8615 3323 0,'42'0'32,"-21"0"-32,0 0 0,1 0 0,-1 0 15,21 0-15,-21 0 0,0 0 16,22 0-16,-22 0 0,0 0 0,0-21 16,0 21-16,1 0 0,-1 0 15,0 0 1,0 0-1,0 0 1,-21-21-16</inkml:trace>
  <inkml:trace contextRef="#ctx0" brushRef="#br0" timeOffset="28140.3">9356 3196 0,'21'0'0,"0"0"0</inkml:trace>
  <inkml:trace contextRef="#ctx0" brushRef="#br0" timeOffset="29952.09">10477 3408 0,'0'0'0,"0"21"0,-21-21 0,0 21 15,21 0-15,-21-21 16,21 22-16,0-1 15,21-21 17,0 0-32,0 0 15,1 0-15,-1 0 0,0-21 16,21-1-16,-21 1 0,22 0 16,-1 0-16,0 0 0,-20 0 0,20-22 15,0 22-15,-21-21 0,1-1 0,-1 22 16,0-21-16,0 21 0,-21-22 15,0 1-15,0 21 0,0-21 0,0 20 16,0 1-16,0-21 0,0 21 0,0 0 16,-21 21-16,21-22 0,-21 22 15,0 0 1,21 22-16,0-1 16,0 0-16,0 21 0,-22-21 0,22 22 15,-21-1-15,21 22 0,-21-22 0,0 21 16,0 1-16,0-1 15,-1 1-15,1 21 0,0-22 0,21 1 16,-21-1-16,0 22 0,0-1 16,-1-20-16,1 21 0,21-1 0,-21 1 15,21 0-15,-21-1 0,21 1 0,0 0 16,-21-1-16,0 1 0,21 0 0,-22-22 16,22 22-16,-21-22 0,21 1 15,0-1-15,0-20 0,0-1 0,0 0 16,0 1-16,0-22 0,21-21 15,1 0-15,-1 0 0,0 0 16,0 0-16,0-21 0,22-22 0,-22 22 16,21-21-16,0-1 0,-20 1 15,20 0-15,0-22 0,-21 22 0,22-22 16,-22 1-16,21-1 0,-21 1 16,1-1-16,-22 1 0,0-1 0,0 1 15,0-1-15,0 1 0,0-22 0,-22 22 16,-20 20-16,21-20 0,0 21 15,-22-22-15,1 22 0,21 21 0,-21-22 16,-1 22-16,22 0 0,0 0 16,-21 21-16,20 0 0,1 0 15,42 0 17,1 0-32,-1 0 0,0 0 15,21 0-15,1 0 0,-1-21 0,0 21 16,1-22-16,-1 22 0,0-21 15,22 0-15,-22 0 0,0 0 0,1 0 16,-1-1-16,0 1 0,-20 0 0,-1-21 16,21 21-16,-42-1 0,21-20 15,0 21-15,-21 0 0,0 0 0,0-1 16,0 1-16,0 0 0,0 0 16,0 0-16,0 0 0,0 42 46,0 0-46,-21 0 0,0 0 16,21 22-16,-21-22 0,21 21 0,0-21 16,-21 22-16,21-22 0,-21 21 15,21-21-15,0 0 0,0 22 0,0-22 16,0 0-16,0 0 0,21-21 16,0 21-16,0-21 15,0 0-15,0 0 0,1 0 16,-1 0-16,0 0 0,0-21 0,0 0 15,0 21-15,-21-21 0,22 0 16,-1 0-16,-21-1 0,21 1 0,-21 0 16,0 0-16,0-21 0,0 20 15,0 1-15,0 0 0,-21 0 16,0 0-16,-1 0 0,1 21 16,0 0-16,0 0 0,0 0 15,0 0-15,-1 0 0,1 0 0,0 0 16,21 21-16,0 0 0,0 0 15,0 0 1,21-21-16,0 0 16,1 0-16,-1 0 0,0 0 0,0 0 15,21 0-15</inkml:trace>
  <inkml:trace contextRef="#ctx0" brushRef="#br0" timeOffset="30332.88">11896 3344 0,'0'0'0,"0"-21"16,21 21-1,0 0-15,0 0 16,0 0 0,0 21-16,1-21 0,-1 22 0,0-1 15,-21 0-15,21 0 0,0 0 16,0 0-16,1 22 0,-22-22 15,0 0-15,0 0 0,0 0 0,0 1 16,0-1-16,0 0 0,0 0 16,-22 0-16,1-21 15,21-21 17,0 0-32,0 0 15,0 0-15,0-1 0,0 1 0,0 0 16,0 0-16,0 0 0,0 0 15,0-1-15,0-20 0,21 21 0,1 0 16,-22 0-16,21-1 0,0 1 16,-21 0-16,21 21 0,0-21 15,-21 0-15,21 21 0,1 0 0,-1-21 16</inkml:trace>
  <inkml:trace contextRef="#ctx0" brushRef="#br0" timeOffset="31856.38">13801 3048 0,'0'0'0,"0"-21"0,0 0 0,21 21 16,0-21-16,-21 42 31,0 0-31,0 0 0,0 0 16,0 22-16,0-1 0,0 0 15,-21 1-15,0-1 0,21 0 0,-22 22 16,1-22-16,0 0 0,21 1 0,-21-1 16,21-21-16,-21 22 0,0-22 15,21 0-15,0 0 0,0 0 0,0 0 16,-22-21-16,22-21 31,22 0-15,-22 0-16,21 0 0,0 0 15,0-22-15,-21 22 0,21-21 16,0 21-16,22-22 0,-22 22 0,0-21 16,0 21-16,0-1 0,1 1 15,-1 21-15,0 0 0,0 0 16,-21 21-16,0 1 15,0-1-15,0 21 16,0-21-16,0 0 0,0 1 0,0 20 16,0-21-16,0 0 0,0 0 0,0 1 15,0-1-15,21 0 0,0 0 16,1-21-16,-1 21 0,0-21 16,0 0-16,0 0 0,0 0 15,1 0-15,-1 0 0,21-21 16,-21 0-16,0 21 0,1-21 0,-1 0 15,0-1-15,0-20 0,0 21 16,0 0-16,1-22 0,-1 1 0,0 0 16,0 21-16,-21-22 0,21 1 0,-21 0 15,21-1-15,-21 22 0,0-21 16,0 21-16,22-1 0,-22 1 0,0 0 16,0 0-16,0 42 31,0 0-31,0 0 0,-22 22 0,22-22 15,-21 21-15,21 1 0,0-1 16,0 0-16,-21 1 0,21-1 16,0 0-16,0 1 0,0-22 0,0 21 15,0-21-15,0 0 0,0 1 0,0-1 16,0 0-16,21-21 16,-21 21-16,21-21 0,1 0 0,-1 0 15,0 0-15,0 0 0,0-21 16,0 0-16,1 0 0,-1-1 15,0 1-15,0 0 0,0-21 16,0-1-16,1 22 0,-22-21 16,21 0-16,0-1 0,-21 1 0,0 0 15,21-1-15,-21 22 0,21-21 0,-21 21 16,0-1-16,0 1 0,-21 42 31,0-21-15,21 43-16,0-22 0,-21 21 0,21-21 15,-21 22-15,21-1 0,0 0 0,0 1 16,0-1-16,0 0 0,0-20 16,0 20-16,0-21 0,0 21 0,0-20 15,0-1-15,0 0 0,0 0 0,21-21 16,0 0-16,0 21 0,21-21 16,-20 0-16,-1 0 0,21 0 15,-21 0-15,22-21 0,-1 0 0,-21 21 16,21-21-16,-20 0 0,-1-1 15,0 1-15,0 0 0,0 0 0,0-21 16,1 20-16,-22 1 0,0-21 0,0 21 16,0 0-16,0-1 15,0 44 17,0-1-32,0 0 15,0 0-15,0 21 0,-22-20 0,22 20 16,-21 0-16,0-21 15,21 22-15,0-1 0,-21 0 0,0 1 16,0-1-16,21 0 0,0 1 0,-22-1 16,1 22-16,21-22 0,0 0 15,0 1-15,-21 20 0,21-21 0,-21 1 16,21-1-16,-21 0 0,21-20 0,0 20 16,0 0-16,-21-21 0,21 1 0,0 20 15,0-21-15,-22 0 0,22 0 16,0 1-16,22-22 47,-22-22-47,21 22 15,-21-21-15,0 0 0,0 0 0,21 0 16,-21 0-16,21-1 0,-21-20 16,0 21-16,21-21 0</inkml:trace>
  <inkml:trace contextRef="#ctx0" brushRef="#br0" timeOffset="32216.17">15282 3408 0,'0'0'0,"0"-21"0,0 0 0,-21-1 0,0 1 16,21 0-16,0 0 15,0 0-15,0 0 16,21 21-16,0 0 15,0 0-15,1 0 0,-1 0 0,0 0 16,0 0-16,21 0 0,-20 21 0,-1 0 16,-21 0-16,21 0 0,0 0 15,-21 1-15,0-1 0,0 21 0,0-21 16,0 0-16,0 1 0,0-1 16,0 0-16,-21 0 0,0-21 15,0 21-15,-1-21 0,1 0 16,0 0-16,0 21 0,0-21 15,0 0-15,-1 0 0,1 0 16,0 0 0,21-21-16,-21 0 15,21 0-15,0 0 16,-21 0-16,0-1 0</inkml:trace>
  <inkml:trace contextRef="#ctx0" brushRef="#br0" timeOffset="32526.52">14478 3069 0,'0'0'0,"21"0"15,0 0-15,0-21 16,22 21-16,-22 0 0,0 0 15,21 0-15,1 0 0,-22-21 0,21 21 16,1 0-16,20 0 0,-21 0 0,1 0 16,-1-21-16,0 21 0,1 0 15,-1 0-15,0 0 0,-20 0 0,-1-21 16,21 21-16,-21 0 0,0 0 16,1 0-1,-1 0 16</inkml:trace>
  <inkml:trace contextRef="#ctx0" brushRef="#br0" timeOffset="33528.08">16722 3133 0,'-43'-21'15,"43"42"1,0 0 0,-21 0-16,21 21 0,0-20 15,-21 20-15,21-21 16,0 21-16,0-20 0,0 20 0,-21-21 0,21 0 16,0 22-16,-21-22 0,21 0 15,0 0-15,-22-21 0,22 21 16,0-42 31,0 0-47,0 0 0,0 0 15,0-1-15,0-20 0,0 21 16,22 0-16,-22-22 0,21 1 0,0 21 16,-21-21-16,21 20 0,0-20 0,0 21 15,1-21-15,-1 20 0,0 1 16,0 0-16,0 21 0,0-21 15,1 21-15,-1 0 0,0 0 16,0 0-16,0 0 0,22 0 0,-22 21 16,0 0-16,0 0 0,0 1 0,0 20 15,-21-21-15,0 21 0,0-20 16,0 20-16,0-21 0,0 21 0,0-20 16,-21-1-16,21 0 0,-21 21 15,0-42-15,0 21 0,21 1 0,-21-22 16,21 21-16,-22-21 0,22-21 31,0-1-15,0 1-16,22 0 0,-1 0 15,0 0-15,0 0 0,0-22 16,0 22-16,1-21 0,20 21 0,-21-22 16,21 22-16,1 0 0,-22 0 15,21 0-15,1-1 0,-22 22 0,21 0 16,-21 0-16,0 0 0,1 0 15,-1 22-15,0-1 0,-21 0 0,21 21 16,-21-21-16,0 22 0,0-1 0,0-21 16,0 22-16,-21-1 0,0-21 15,0 0-15,-1 22 0,1-22 16,0 0-16,0 0 0,21 0 0,-21 0 16,42-21 30,-21-21-46,21 0 0</inkml:trace>
  <inkml:trace contextRef="#ctx0" brushRef="#br0" timeOffset="33916.01">17780 3366 0,'21'-22'47,"0"22"-47,-21-21 0,21 21 0,1-21 16,-1 21-16,-21-21 0,21 0 0,0 21 16,-21-21-16,0-1 0,0 1 15,0 0-15,0 0 0,0 0 16,-21 21-1,0 0-15,0 0 0,-1 0 16,1 21-16,0 0 0,0 0 0,0 0 16,0 22-16,-1-22 0,22 21 15,-21 1-15,21-1 16,0-21-16,0 0 0,0 0 16,0 1-16,0-1 0,0 0 0,0 0 15,21-21-15,1 0 0,-1 21 0,0-21 16,0 0-16,21 0 15,-20 0-15,-1 0 0,0-21 0,0 0 16,0 0-16</inkml:trace>
  <inkml:trace contextRef="#ctx0" brushRef="#br0" timeOffset="34193.43">18584 2752 0,'0'0'15,"-21"21"1,0 21-16,0-21 16,21 22-16,-21-22 0,-1 21 15,1 1-15,0-1 0,21 0 0,-21 1 16,0-1-16,0 0 0,21 1 16,-22-1-16,1 0 0,21 1 0,-21-22 15,21 0-15,0 21 0,-21-21 0,21 1 16,0-1-1,21-21 1,0 0 0,-21-21-16,21-1 0,1 1 15</inkml:trace>
  <inkml:trace contextRef="#ctx0" brushRef="#br0" timeOffset="34688.14">18817 2836 0,'0'0'0,"-21"0"16,21 22-1,-21-1-15,21 0 0,-21 0 16,21 21-16,0-20 0,-22 20 0,22-21 16,-21 21-16,0-20 0,21 20 15,0 0-15,0-21 0,-21 22 0,21-22 16,-21 21-16,21-21 0,0 1 15,0-1-15,0 0 0,-21 0 0,21 0 16,-22-21-16,22 21 0,-21-21 31,0 0-31,21-21 16,0 0 0,0 0-16,0 0 15,0 0-15,21-1 0,0-20 0,1 21 16,-1 0-16,0 0 0,0-1 15,21 1-15,-20 0 0,-1 21 0,0 0 16,0 0-16,0 0 0,0 0 16,-21 21-16,22 0 0,-22 1 15,0-1-15,0 0 0,0 21 0,0-21 16,0 1-16,0-1 0,0 0 16,0 0-16,-22 0 0,22 0 15,0 1-15,-21-22 16,0 0-1,21-22 17,-21 1-32,21 0 0</inkml:trace>
  <inkml:trace contextRef="#ctx0" brushRef="#br0" timeOffset="34916.01">18182 3112 0,'42'0'31,"-20"0"-31,-1 0 0,0 0 0,21 0 16,-21 0-16,22 0 0,-22 0 16,21 0-16,-21 0 0,22 0 0,-22 0 15,0 0-15,0 0 0,0 0 16,1 0-16,-1 0 15,0 0 1</inkml:trace>
  <inkml:trace contextRef="#ctx0" brushRef="#br0" timeOffset="35372.14">19346 3133 0,'-106'0'31,"64"21"-31,21-21 0,0 21 0,0 0 16,-1 0-16,-20 1 0,21-1 0,21 0 15,-21 0-15,0 0 0,21 0 16,0 1-16,0-1 0,0 0 15,0 0-15,0 0 0,21-21 16,0 21-16,0-21 0,0 0 16,0 0-16,1 0 0,20 0 0,-21 0 15,0 0-15,0 0 0,22 0 16,-22 0-16,0-21 0,0 0 0,0 21 16,1-21-16,-22 0 0,21 0 0,-21-1 15,21 1-15,-21-21 0,0 21 16,0 0-16,0-1 0,0-20 0,-21 21 15,0 21-15,-1-21 0,1 0 16,0 21-16,0 0 0,0 0 0,0 0 16,-1 0-16,1 0 0,0 0 15,21 21-15,-21 0 16,21 0-16,0 0 0,0 0 16,0 1-16,42-1 15,-21-21-15</inkml:trace>
  <inkml:trace contextRef="#ctx0" brushRef="#br0" timeOffset="36331.96">20108 3069 0,'0'0'0,"-21"0"0,0 0 0,-21 0 0,20 0 15,1 0-15,0 0 0,-21 0 16,21 0-16,-1 21 0,-20-21 0,21 22 16,0-1-16,0 0 0,-1 0 15,1 0-15,0 22 0,0-22 0,0 0 16,21 0-16,0 21 0,0-20 16,0-1-16,0 0 0,0 0 0,0 0 15,21 0-15,0-21 0,0 0 16,0 0-16,1 0 15,-1 0-15,0 0 0,0 0 0,21 0 16,-20 0-16,-1-21 0,0 0 0,0 21 16,0-21-16,22-21 0,-22 20 15,0 1-15,0-21 0,0 21 0,0-22 16,1 1-16,-1 0 0,0-1 16,0 1-16,-21 0 0,21-22 0,0 22 15,-21 0-15,22 20 0,-22-20 16,0 0-16,0 21 0,0-1 0,0 1 15,0 0-15,0 0 0,-22 21 32,22 21-32,-21 0 0,21 0 15,-21 1-15,21-1 0,0 21 16,0 0-16,-21 1 0,21-1 0,-21 0 16,21 1-16,0-1 0,-21 0 15,21-20-15,0 20 0,0 0 0,0 1 16,0-1-16,0-21 0,0 21 0,0-20 15,0-1-15,0 0 0,0 0 16,0 0-16,0 0 0,21 1 16,0-22-16,0 0 15,0 0-15,0 0 16,1 0-16,-1 0 0,0-22 0,0 22 16,0-21-16,22 0 0,-22 21 15,0-21-15,21 0 0,-21 0 0,1-22 16,-1 22-16,0 0 0,21-21 15,-21 20-15,1-20 0,-22 21 0,21 0 16,-21-22-16,21 22 0,-21 0 0,0 0 16,-21 21-1,0 0 1,-1 0-16,1 0 0,0 21 16,0 0-16,0 0 0,21 1 15,0-1-15,-21 0 0,21 21 0,0-21 0,0 1 16,0-1-16,0 0 15,0 0-15,0 0 0,0 0 0,21-21 16,-21 22-16,21-1 0,0 0 16,0-21-16,0 21 0,1 0 15,-1 0-15,-21 1 16,-21-1 0,-1-21-16,1 0 15,0 0-15,-21 0 0,21 0 16,-1 0-16,1 0 0,0 0 15,0 0-15</inkml:trace>
  <inkml:trace contextRef="#ctx0" brushRef="#br0" timeOffset="38471.51">1736 5779 0,'-22'-22'32,"1"22"-17,0 0 1,0 0-16,0 0 15,0 0-15,-1 0 0,1 0 16,0 0-16,0 0 0,0 0 16,-22 0-16,1 0 0,21 0 0,-21 22 15,-1-22-15,1 0 0,0 0 16,-1 0-16,1 0 0,21 0 0,-22 0 16,22 0-16,0 0 0,0 0 15,0 0-15,0 0 0,-1 0 16,1 0-1,42-22 32,1 22-31,-1 0-16,0-21 16,0 21-16,0 0 0,22 0 15,-22 0-15,21 0 0,0 0 16,22 0-16,-22 0 0,22 0 0,-22 0 15,22 0-15,-1 0 0,1 0 16,-22 0-16,21 0 0,1 0 16,-22 0-16,22 0 0,-22 0 0,22 0 15,-22 0-15,21 0 0,-20 0 16,-1 0-16,0 0 0,1 0 0,-1 0 16,0 0-16,-20 0 0,-1-21 15,0 21-15,0 0 0,0 0 0,-21-21 31,0 0-31,-21 21 16,0 0-16,0-21 0,0 21 16,-1-22-16,1 22 0,0-21 0,0 0 15,0 21-15,0-21 16,-1 21-16,1-21 0,0 0 0,-21 21 16,21-22-16,-1 22 0,1-21 15,0 21-15,0 0 16,42 21 46,0-21-62,0 0 0,1 22 16,-1-1-16,0-21 16,0 0-16,21 21 0,-20-21 0,-1 0 15,0 21-15,21-21 0,-21 21 16,22-21-16,-22 0 0,21 0 15,-21 0-15,1 0 0,-1 0 16,21 0-16,-21 0 0,0 0 0,1 0 16,-1 0-16,0 0 15,-21-21-15,-21 21 47,0 0-47,-1 0 16,1 21-16,0-21 0,0 21 0,0 1 15,0-1-15,-1 0 0,-20 0 0,21 0 16,-21 22-16,-1-22 16,22 0-16,-21 21 0,21-21 0,-1 1 15,1-1-15,0 21 0,0-21 16,0 0-16,0-21 0,21 22 0,-22-1 16,22 0-16,0 0 15,-21-21-15,21 21 16,-21-21-16,21-21 62,21 0-46,0 0-16,1 21 16</inkml:trace>
  <inkml:trace contextRef="#ctx0" brushRef="#br0" timeOffset="40235.93">4254 5334 0,'22'0'32,"-1"0"-32,0 0 0,0 0 0,0-21 0,22 0 15,-22 0-15,21-1 0,0 1 0,-20 21 16,20-42-16,0 21 0,-21 0 16,1-1-16,20 1 0,-21 0 15,-21-21-15,0 21 0,0-1 0,0 1 16,0 0-16,0 0 0,-21 0 15,0 0-15,0 21 0,-22 0 0,1 0 16,0 0-16,-1 0 0,1 0 16,0 21-16,-1 0 0,1 0 0,0 0 15,20 0-15,-20 1 0,21-1 16,0 21-16,21-21 0,0 0 0,0 1 16,0 20-16,0-21 0,0 0 0,21 0 15,0 1-15,0-1 0,0 0 16,22 21-16,-22-21 0,21 1 0,-21-1 15,22 0-15,-1 0 0,-21 0 16,0 22-16,22-22 0,-22 0 16,0 0-16,-21 0 0,0 22 0,0-22 15,0 0-15,0 0 0,-21 0 16,0 0-16,-22 1 0,22-1 0,-21 0 16,0-21-16,20 21 0,-20 0 0,0-21 15,21 0-15,-22 0 0,1 0 16,21 0-16,-22 0 0,22 0 0,0-21 15,0 0-15,0 21 0,0-21 16,21-22-16,0 22 0,-22 0 0,22-21 16,-21 21-16,21-22 0,-21 1 0,21 0 15,0 20-15,0-20 16,0 21-16,0-21 0,0 20 0,0 1 16,0 0-16,21 21 0,0 0 15,1 0-15,-22 21 16,21 0-16,-21 1 0,21 20 15,-21-21-15,0 21 0,0-20 16,21 20-16,-21 0 0,21-21 0,-21 22 16,21-22-16,-21 21 0,22-21 0,-22 1 15,21-1-15,0 0 16,0 0-16,0-21 0,0 0 0,22 0 16,-22 0-16,21 0 0,-21 0 0,22 0 15,-1 0-15,0-21 0,-20 0 16,20 21-16,0-21 0,1-1 0,-1 1 15,-21 0-15,21 0 0,-20 0 16,20 0-16,-21-22 0,0 22 0,0 0 16,-21 0-16,0 0 0,0-1 15,0 44 17,0-1-17,0 0-15,0 0 16,-21 0-16,21 0 0,0 1 0,0-1 15,0 0-15,0 0 0,0 0 16,0 0-16,0 1 16,21-22-16,1 0 0,-1 0 15,0 0-15,0 0 16,21-22-16,-20 1 0,-1 21 0,21-21 16,-21 0-16,0 0 0,22 0 0,-22-1 15,0 1-15,0 0 0,0 0 16,1 0-16,-1 0 0,0-1 15,-21 1-15,-21 42 47,21 1-47,-21-1 0,21 0 16,0 0-16,-22 0 0,22 0 0,0 1 16,0-1-16,0 0 0,0 0 15,0 0-15,22-21 16,-1 0-16,0 0 0,0 0 0,0 0 15,0 0-15,22 0 0,-22 0 0,0-21 16,21 0-16,1 21 0,-22-21 16,21 0-16,1-1 0,-22 1 0,0 0 15,0-21-15,0 21 0,0-1 16,1 1-16,-22 0 0,21 0 16,-21 0-16,0 0 0,0-1 15,-21 44 16,-1-1-31,1 0 0,21 0 0,-21 0 16,21 0-16,-21 1 0,0 20 16,21-21-16,-21 21 0,-1 1 0,1-1 15,21 0-15,-21 1 0,0-1 0,21 0 16,-21 1-16,21 20 0,0-20 16,0-1-16,0 21 0,-21-20 0,21-1 15,0 0-15,-22 22 0,22-22 0,0 1 16,0-1-16,0 0 0,-21-21 0,21 22 15,0-22-15,0 0 16,0 0-16,0 0 0,0-42 31,0 0-31,21 21 0,-21-42 16,22 21-16,-22-1 0,0-20 16,0 21-16,21-21 0,-21-1 0</inkml:trace>
  <inkml:trace contextRef="#ctx0" brushRef="#br0" timeOffset="40567.53">5694 5567 0,'0'0'0,"0"-21"0,0-64 31,0 64-31,21 21 16,0 0-1,0 0-15,0 0 0,1 0 0,20 0 16,-21 0-16,0 0 0,22 21 0,-22-21 15,21 21-15,-21 0 0,0 1 16,1 20-16,-22-21 0,0 0 0,0 0 16,0 22-16,0-22 0,0 0 0,0 0 15,-22 0-15,1 1 0,-21-1 16,21 0-16,0-21 0,-1 21 16,-20-21-16,21 21 0,0-21 0,0 0 15,-22 0-15,22 0 16,0 0-16,0 0 0,42 0 31,0 0-15,0 0-16,0 0 0,1 0 0,20-21 15</inkml:trace>
  <inkml:trace contextRef="#ctx0" brushRef="#br0" timeOffset="40936.32">6371 5398 0,'0'21'0,"0"-42"0,-21 21 0,0 0 15,0 0 1,-1 21-16,22 0 0,0 0 16,0 0-16,0 0 0,0 22 15,0-1-15,-21-21 0,21 22 0,0 20 16,0-21-16,0 1 0,0-1 0,0 22 15,-21-22-15,21 21 0,0-20 16,0 20-16,-21 1 0,21-22 0,-21 22 16,21-1-16,-21 1 0,21-22 15,0 21-15,-22 1 0,1-1 16,0 1-16,21-1 0,0-20 0,-21 20 16,21-20-16,-21-1 0,21 0 0,0 1 15,0-1-15,0 0 0,0-21 0,0 1 16,0-1-16,0-42 15,0-1 1,21 1-16,0 0 0,-21-21 16,21 21-16,0-22 0</inkml:trace>
  <inkml:trace contextRef="#ctx0" brushRef="#br0" timeOffset="41309.07">6350 5609 0,'0'0'16,"0"-42"-16,0-85 16,-21 106-16,21 0 0,0-1 0,0 1 15,21 0 1,0 21-16,21 0 16,-20 0-16,-1 0 0,21 0 15,-21 0-15,22 21 0,-1-21 0,-21 21 16,0 1-16,22-1 0,-22 21 0,0-21 15,-21 0-15,0 1 16,0 20-16,0-21 0,0 0 0,0 0 16,-21 1-16,0-1 0,-1 0 0,-20 0 15,21 0-15,-21 0 0,-1-21 16,1 0-16,21 22 0,-22-22 0,1 0 16,21 0-16,0 0 0,0 0 0,-1 0 15,44 0 16,-1 0-15,0 0-16,0 0 0,21 0 16,-20 0-16</inkml:trace>
  <inkml:trace contextRef="#ctx0" brushRef="#br0" timeOffset="41764.33">7091 5398 0,'0'0'0,"0"-43"32,-21 22-32,-1 21 0,1 0 0,21-21 0,-21 21 15,0 0-15,0 0 16,0 21 0,21 0-16,-22 0 0,22 1 0,0-1 15,0 0-15,0 21 0,0-21 0,0 1 16,0 20-16,0-21 0,22 0 15,-1 0-15,0 1 0,-21-1 0,21 0 16,21-21-16,-20 0 0,-1 21 0,0-21 16,21 0-16,-21 0 0,1 0 15,-1 0-15,0 0 0,0-21 0,0 0 16,0 0-16,1-1 16,-22 1-16,0 0 0,0 0 15,0-21-15,0 20 0,-22 1 16,1-21-16,0 21 0,21 0 0,-42-1 15,21 1-15,-1 21 0,1-21 16,0 21-16,0 0 0,-21 0 0,20 0 16,1 0-16,0 0 0,0 21 0,0 0 15,21 1-15,-21-1 16,21 0-16,0 0 0,0 0 16,21 0-16,0 1 0,0-22 15,0 0-15,22 0 0,-22 0 16,0 0-16,21 0 0</inkml:trace>
  <inkml:trace contextRef="#ctx0" brushRef="#br0" timeOffset="42148.12">7514 5376 0,'0'0'0,"0"-21"0,21 21 16,-21-21-16,0 0 15,21 0-15,1 21 16,-1 0-16,0 0 15,0 0-15,0 0 16,0 0-16,1 21 0,-1 0 0,0 0 16,0 0-16,0 1 0,0 20 15,1-21-15,-22 0 0,0 22 0,21-22 16,-21 0-16,0 0 0,0 0 0,0 0 16,0 1-16,0-1 0,0 0 15,0 0 1,-21-21-16,-1 0 15,22-21-15,0 0 16,0 0-16,0-1 16,0 1-16,0 0 0,0-21 0,0 21 15,22-1-15,-22 1 0,21-21 0,-21 21 16,0-22-16,0 22 0,21 0 16,0-21-16,0 21 0,-21-1 15,21 1-15,1 0 0,-22 0 0,21 21 16,0 0-16,-21-21 0</inkml:trace>
  <inkml:trace contextRef="#ctx0" brushRef="#br0" timeOffset="42419.96">8340 4911 0,'0'0'0,"0"-21"15,0-1-15,0 1 0,0 0 16,0 42-1,0 0 1,0 1-16,0-1 0,0 21 0,0-21 0,-22 22 16,1-1-16,21 0 0,-21 1 0,0-1 15,21 0-15,-21 1 16,0-1-16,21 21 0,0-20 0,-22-1 16,22 0-16,-21 1 0,21-1 0,0-21 15,0 22-15,0-22 0,0 21 16,0-21-16,21 0 0,1 1 15,-1-22-15,0 0 0,0 0 16,0-22-16</inkml:trace>
  <inkml:trace contextRef="#ctx0" brushRef="#br0" timeOffset="42632.14">8128 5292 0,'0'0'0,"-21"-21"15,0 21-15,42 0 32,0 0-32,0-22 0,0 22 15,22 0-15,-22 0 0,21 0 0,-21 0 16,22-21-16,-1 21 0,-21 0 0,21 0 16,-20 0-16,-1 0 0,21 0 15,-21 0-15,-21-21 0,21 21 16</inkml:trace>
  <inkml:trace contextRef="#ctx0" brushRef="#br0" timeOffset="44776.76">10435 5482 0,'0'0'0,"0"21"16,21-21 15,0 0-31,1 0 16,-1-21-16,21 0 0,-21 0 16,0 0-16,22 0 0,-1-1 0,0 1 15,-20 0-15,20 0 0,0-21 16,1 20-16,-22-20 0,21 21 15,-21-21-15,0-1 0,1 22 0,-22-21 16,0 21-16,0-22 0,0 22 16,0-21-16,0 21 0,0-1 0,0 1 15,-22 21-15,1-21 0,0 21 0,0 0 16,0 21-16,0 0 16,21 1-16,-22-1 0,22 21 0,-21 0 15,21 22-15,-21-22 0,21 22 16,0-1-16,-21 1 0,0-1 0,0 1 15,-1-1-15,1 1 0,21 20 0,-21-20 16,0-1-16,0 22 0,0-21 16,-1-1-16,1 1 0,0 20 15,21-20-15,-21-1 0,0 22 0,0-22 16,-1 22-16,22-21 0,-21-1 0,0 1 16,21-1-16,0 1 0,0-22 15,0 0-15,0-21 0,0 22 0,0-22 16,42-21-1,-20 0-15,-1 0 0,21-42 0,0 20 16,-20 1-16,20-21 0,0 0 16,1-1-16,-1-20 0,21-1 0,-20 22 15,-1-22-15,0 1 0,-20-1 0,20 1 16,-21-1-16,0 1 0,-21-1 0,0 1 16,0-1-16,0 22 15,-21-21-15,0 20 0,-21-20 0,20 20 16,-20 1-16,0 21 0,-1 0 0,1-22 15,0 43-15,-1-21 0,1 0 16,21 21-16,-21 0 0,20 0 0,1 0 16,21-21-1,43 21 1,-22 0-16,0-21 0,21 21 16,1-21-16,-1 21 0,0-22 0,22 1 15,-22 0-15,22 0 16,-1 0-16,-21 0 0,22-1 0,-22 1 15,1 0-15,-1 0 0,0 0 0,-21-22 16,1 22-16,-1 0 0,-21 0 16,0 0-16,0 0 0,0-1 15,0 1-15,-21 21 16,-1 0 0,1 0-16,21 21 15,0 1-15,0-1 0,-21 0 16,21 21-16,0-21 0,-21 1 0,21-1 15,0 21-15,0-21 0,0 0 0,0 1 16,0-1-16,0 0 0,0 0 16,21 0-16,0-21 15,0 0-15,1 0 0,-1 0 16,0 0-16,0 0 0,0 0 0,0 0 16,1 0-16,-1-21 0,0 21 15,0-21-15,0 0 0,0 0 0,1 21 16,-22-22-16,0-20 0,0 21 15,0 0-15,0 0 0,0-22 0,0 22 16,0 0-16,0 0 0,-22 0 0,1-1 16,0 1-16,0 0 0,0 21 15,0 0-15,-1 0 0,1 0 16,0 0-16,0 21 0,0 0 0,0 1 16,-1-1-16,22 0 0,-21-21 15,21 21-15,0 0 0,0 0 0,0 1 16,0-1-16,21 0 0,1-21 15,-1 0-15,0 0 0,0 0 16,0 0-16,0 0 0,22 0 0,-22 0 16,0 0-16,21 0 0,-20 0 0,-1 0 15,21 0-15,-21-21 0,0 21 16,22-21-16,-22-1 0,0 22 0,0-21 16,22 0-16,-22 0 0,0 0 0,0 0 15,0-1-15,0 22 16,-21 22-1,0-1-15,0 0 16,0 0-16,0 0 0,0 22 16,0-22-16,-21 0 0,21 0 0,0 0 15,0 0-15,0 1 0,0-1 16,0 0 0,21-21 15,1 0-31,-1-21 15,0 21-15</inkml:trace>
  <inkml:trace contextRef="#ctx0" brushRef="#br0" timeOffset="45092.2">13483 4784 0,'0'-21'31,"-21"42"-15,21 0-16,-21 0 0,21 0 16,0 22-16,-21-22 0,-1 21 0,22-21 15,0 22-15,-21-22 0,0 21 0,21-21 16,-21 22-16,21-22 0,0 0 15,0 0-15,0 0 0,0 0 0,0 1 16,0-44 31</inkml:trace>
  <inkml:trace contextRef="#ctx0" brushRef="#br0" timeOffset="45611.9">13398 4826 0,'0'-21'0,"0"42"0,0-63 0,22 21 16,-22-1-16,0 1 0,21 0 15,0 21-15,0 0 16,0-21-16,0 21 0,1 0 0,-1 0 16,0 0-16,0 0 0,0 0 0,0 0 15,1 21-15,-22 0 16,0 0-16,0 22 0,0-22 15,0 0-15,-22 0 0,1 22 0,0-22 16,0 0-16,0 21 0,-22-21 16,22 1-16,-21-1 0,21-21 15,0 21-15,-1-21 0,1 0 0,21 21 16,21-21 15,22-21-31,-22 21 0,0 0 16,0-21-16,0 21 0,22 0 15,-22 0-15,0 0 0,0 0 0,0 0 16,22 21-16,-22 0 0,0 0 0,0-21 16,0 21-16,-21 1 0,0-1 15,22 0-15,-22 0 0,0 0 16,0 0-16,0 1 0,0-1 0,-22 0 16,1 0-16,0-21 0,0 21 0,0-21 15,-22 21-15,22-21 0,-21 0 16,0 0-16,-1 0 0,22 0 0,-21 0 15,-1 0-15,22 0 0,0 0 0,0 0 16,0 0-16,0 0 0,-1 0 16,1-21-16,21 0 15,0 0-15,0 0 16,21 0-16,1 21 16,-1-22-16,0 1 0,0 21 0</inkml:trace>
  <inkml:trace contextRef="#ctx0" brushRef="#br0" timeOffset="45908">14160 4763 0,'0'0'0,"0"-22"15,0 44 16,0-1-31,-21 0 0,21 21 16,-21-21-16,21 22 0,0-1 16,-21-21-16,21 22 0,0-1 0,0 0 0,0-21 15,-21 22-15,21-22 0,-21 0 16,21 0-16,0 0 0,0 1 16,0-1-16,0 0 0,21-21 31,0 0-16,-21-21-15,0 0 0</inkml:trace>
  <inkml:trace contextRef="#ctx0" brushRef="#br0" timeOffset="46259.8">14118 4847 0,'0'0'0,"0"-21"0,0 0 0,0 0 15,0 0-15,0-1 16,21 22-1,0 0-15,1 0 0,-1 0 16,0 0-16,0 0 0,21 0 16,1 0-16,-22 22 0,21-1 0,1-21 15,-22 21-15,21 0 0,-21 0 0,0 0 16,1 1-16,-1 20 0,0-21 16,0 0-16,-21 22 0,0-22 0,0 21 15,0-21-15,0 0 0,0 1 16,-21-1-16,0 21 0,0-21 0,-1-21 15,1 21-15,-21 1 0,21-22 16,-22 21-16,22-21 0,-21 21 0,21-21 16,0 0-16,-22 0 0,22 0 0,0 0 15,0 0-15,0 0 16,42-21 15,0 21-15,0-21-16</inkml:trace>
  <inkml:trace contextRef="#ctx0" brushRef="#br0" timeOffset="46540.39">14922 4741 0,'0'0'0,"0"-21"31,0 42-31,-21 1 16,21-1-16,0 0 0,0 0 0,0 21 16,0 1-16,-21-22 0,21 21 0,0 1 15,-21-22-15,21 21 0,0 0 16,0-20-16,0-1 0,-21 21 0,21-21 16,-21 0-16,21 1 0,0-1 15,0 0 1,0-42 15</inkml:trace>
  <inkml:trace contextRef="#ctx0" brushRef="#br0" timeOffset="46908.48">14880 4784 0,'0'0'0,"0"-21"0,0-1 16,0 1-16,0 0 15,21 0-15,0 21 16,1 0-16,-1 0 0,0-21 16,0 21-16,0 0 0,22 0 0,-22 0 15,21 0-15,0 0 0,-20 0 0,20 0 16,0 0-16,-21 0 0,22 21 16,-22-21-16,21 21 0,-21 21 0,1-20 15,-22 20-15,0-21 0,0 21 16,0-20-16,0 20 0,0-21 0,0 21 15,-22-20-15,1 20 0,21-21 0,-21 0 16,0 0-16,0 1 0,0-1 16,-1 0-16,1 0 0,-21-21 15,21 21-15,0-21 0,-22 0 0,22 21 16,0-21-16,0 0 0,-22 0 0,22 22 16,0-22-16,0 0 15,0 0-15,0 0 0,-1 0 16,1 0-1</inkml:trace>
  <inkml:trace contextRef="#ctx0" brushRef="#br0" timeOffset="48227.6">1228 7853 0,'0'0'0,"-22"0"0,1 0 16,0 0-16,0 0 0,0 0 15,0 0-15,-1 0 0,22-21 32,22 21-17,-1 0-15,0 0 16,0 0-16,21 0 0,1 0 15,20 0-15,1 0 0,-1 0 0,1 0 16,-1 0-16,1 0 16,20-21-16,-20 21 0,-1 0 0,1 0 15,-1-22-15,22 22 0,-21 0 0,-1-21 16,-21 21-16,22 0 0,-1-21 16,-20 21-16,-1 0 0,0-21 0,1 0 15,-22 21-15,0 0 0,0 0 16,-21-21-16,0-1 15,-21 22-15,0 0 0,-21 0 16,20-21-16,-20 21 16,21 0-16,-21 0 0,20-21 0,-20 21 0,0 0 15,21 0-15,-1 0 0,1 0 16,0 0-16,0 0 0,0 0 16,0 0-16,42 0 31,0 0-16,0 0-15,0 0 0,22 0 16,-22 0-16,0 0 0,21 0 0,-21 0 16,1 0-16,-1 0 0,21 0 15,-21 0-15,0 0 0,1 21 16,-22 0-16,0 1 0,0-1 16,0 0-16,0 0 0,-22 0 15,1 0-15,0 22 0,-21-22 0,21 0 16,-22 0-16,22 22 15,0-22-15,-21 0 0,20 0 0,1 0 16,0-21-16,21 21 0,0 1 0,21-44 47,0 22-47,1-21 0,-1 0 16,0 0-16</inkml:trace>
  <inkml:trace contextRef="#ctx0" brushRef="#br0" timeOffset="49651.83">3852 7387 0,'0'-21'16,"0"42"-16,0-63 0,0 0 0,0 20 15,0-20-15,0 21 0,0 0 0,0 0 16,0-1-16,0 1 0,0 0 0,-21 21 16,0 0-1,21 21-15,0 0 16,0 1-16,-21 20 0,21 0 0,0 1 16,-21 20-16,21-21 0,-22 22 15,22-22-15,0 1 0,0 20 0,-21-21 16,21 1-16,-21-1 0,21 22 15,-21-43-15,21 21 0,0 0 16,0 1-16,0-22 0,0 21 0,0-21 16,0 1-16,21-22 0,0 21 15,0-21-15,1 0 0,-1 0 0,0 0 16,0-21-16,0 21 0,22-22 0,-22 1 16,21 0-16,-21-21 0,22 21 15,-22-22-15,0 22 0,21-21 0,-21-1 16,1 1-16,20 0 0,-21-1 0,0 1 15,0-21-15,1 20 0,-22 1 16,0-22-16,21 22 0,-21-21 0,0 20 16,21 1-16,-21 0 0,0 20 15,0-20-15,0 21 0,0 0 16,0 0-16,0 42 16,0 0-16,0 0 15,0 21-15,0-20 0,0 20 16,0 21-16,0-20 0,-21-1 0,21 22 15,-21-22-15,21 0 0,0 1 16,0 20-16,0-21 0,0 1 0,0-22 16,0 21-16,0 1 0,0-22 0,0 0 15,0 0-15,0 0 16,21 0-16,-21 1 0,21-22 0,21 0 0,-21 0 16,1 0-16,20 0 0,-21-22 15,21 22-15,1-21 0,-1 0 16,-21 0-16,22 0 0,-1 0 0,-21-1 15,21-20-15,1 21 0,-22 0 0,0-22 16,0 22-16,0-21 0,1 21 16,-22 0-16,21-1 0,-21 1 0,-21 21 31,-1 21-31,1 1 16,21-1-16,0 0 0,0 21 15,0-21-15,0 1 0,0-1 0,0 0 16,0 0-16,0 0 0,21 0 15,1 1-15,-1-1 0,0 0 16,0 0-16,0 0 16,0-21-16,-21 21 0,-21-21 47,0 0-47,0 0 0,0 0 15,0-21-15,-1 21 0,1 0 16,0-21-16,0 21 0,0 0 15,0 0-15,21 21 32,0 0-17,21-21 1,0 22-16,0-22 0,0 0 0,22 0 16,-22 0-16,21 0 0,-21 0 15,22 0-15,-22 0 0,21 0 0,0 0 16,-20-22-16,20 22 0,0-21 0,1 0 15,-1 21-15,0-21 0,1 0 16,-1 21-16,-21-21 0,21-1 0,-20 1 16,-1 0-16,21 0 0,-21 0 0,-21-22 15,21 22-15,-21 0 16,22 0-16,-22 0 0,0 0 0,0-1 16,0 1-16,0 0 0,-22 21 15,1 0-15,0 0 16,0 0-16,21 21 0,-21 0 0,0 1 15,-1-1-15,1 0 0,21 0 0,-21 21 16,21-20-16,-21-1 0,21 21 0,0-21 16,0 0-16,0 1 0,0-1 15,0 0-15,21-21 0,0 21 0,0 0 16,1-21-16,-1 0 0,0 0 0,21 0 16,-21 0-16,1 0 0,-1 0 15,0 0-15,0 0 0,0-21 16,0 21-16,1-21 0,-1 21 0,0-21 15,-21 0-15,21-1 0</inkml:trace>
  <inkml:trace contextRef="#ctx0" brushRef="#br0" timeOffset="50844.24">7726 7303 0,'0'0'0,"21"-22"0,-21 1 0,0-21 16,0 21-16,21-22 0,-21 22 0,0 0 15,21-21-15,-21 21 0,0-1 0,0 1 16,0 0-16,0 0 15,0 0-15,-21 21 0,0 0 16,0 21-16,21 0 16,-21 0-16,-1 22 0,22 20 15,0-21-15,-21 22 0,0-1 0,21 1 16,-21-1-16,21 1 0,-21-1 0,21-20 16,-21 20-16,-1-20 0,22-1 15,0 0-15,0-21 0,0 1 0,0 20 16,0-21-16,0 0 0,0 0 15,22-42 17,-1 0-32,0 0 15,0 0-15,-21 0 0,21-22 16,0 22-16,1-21 0,-1 21 0</inkml:trace>
  <inkml:trace contextRef="#ctx0" brushRef="#br0" timeOffset="51092.1">8128 6964 0,'21'-21'16,"-42"42"-16,63-63 0,-21 42 0,-21 21 31,22 0-31,-22 21 0,0-21 0,0 22 16,0 20-16,0-20 0,0 20 16,0-21-16,-22 22 0,1-22 15,21 1-15,-21 20 0,0-21 0,21 1 16,-21-1-16,21 0 0,-21-20 0,21 20 15,-22-21-15,22 0 0,0 0 16,0 1-16,0-1 0,0-42 47,-21-1-47</inkml:trace>
  <inkml:trace contextRef="#ctx0" brushRef="#br0" timeOffset="51296.98">7768 7514 0,'21'0'31,"0"0"-31,1-21 0,20 21 16,-21 0-16,21 0 0,-20 0 0,20-21 16,-21 21-16,21 0 0,1 0 15,-22-21-15,0 21 0,21 0 0,-20 0 16,-1 0-16,0 0 0,0 0 15,0 0 1</inkml:trace>
  <inkml:trace contextRef="#ctx0" brushRef="#br0" timeOffset="54215.65">8826 7641 0,'0'0'0,"22"0"15,41-21 1,-63 0 0,0 0-16,0 0 0,0-1 15,0 1-15,0 0 16,0 0-16,0 0 0,-21 0 15,0-1-15,0 1 0,-1 0 0,1 0 16,0 0-16,0 0 0,-21 21 0,20 0 16,1 0-16,-21 0 0,21 0 15,0 21-15,-22 0 0,22 0 0,0 0 16,0 22-16,0-22 0,-1 21 0,1 0 16,0-20-16,21 20 0,0-21 15,0 21-15,0-20 0,0-1 16,0 0-16,0 0 0,0 0 0,0 0 15,21 1 1,0-22-16,1 0 0,-1 0 0,21 0 16,-21 0-16,0-22 0,22 22 0,-22-21 15,21 0-15,-21 0 0,22 21 0,-1-21 16,-21 0-16,22-22 0,-22 22 16,0 0-16,0 0 0,0 0 0,-21-1 15,0-20-15,0 21 0,0 0 0,0 0 16,0-1-16,0 44 31,0-1-31,0 0 16,-21 0-16,21 0 0,0 22 15,-21-22-15,21 0 0,0 21 0,0-21 16,0 1-16,0-1 0,0 0 0,0 0 16,21 0-16,0 0 0,0-21 15,1 0-15,-1 22 0,0-22 0,0 0 16,21 0-16,-20 0 0,-1 0 0,21 0 15,-21-22-15,22 22 0,-22-21 0,0 0 16,0 0-16,0 21 0,0-21 16,1 0-16,-1-22 0,0 22 0,-21 0 15,0 0-15,0-22 0,0 22 0,0 0 16,0-21-16,0 21 0,0-1 0,0 1 16,0 0-1,0 42 1,0 0-16,0 1 15,0-1-15,0 21 0,0-21 16,0 0-16,0 22 0,-21-22 0,21 0 16,0 0-16,0 0 0,-21 22 0,21-22 15,0 0-15,0 0 0,0 0 16,0 1 0,0-44 15,0 1-16,0 0-15,0 0 16,0 0-16,0-22 0,0 22 0,21 0 16,-21-21-16,21 21 0,0-22 0,-21 22 15,21-21-15,0 21 0,-21-1 16,22 1-16,-1 0 0,0 21 0,0 0 16,0 0-16,0 0 0,1 0 15,-1 21-15,-21 0 0,0 1 16,21-1-16,-21 0 0,21 0 0,-21 0 15,21 0-15,-21 1 0,0-1 0,0 0 16,21 0-16,-21 0 0,22 0 16,-22 1-16,0-1 15,0 0-15,21-21 47,-21-21-31,21 0-16,-21-1 0,21 1 15,-21-21-15,21 21 0,0 0 0,1-1 16,-22-20-16,21 21 0,0-21 16,0 20-16,0 1 0,22 0 0,-22 0 15,0 0-15,0 21 0,0 0 0,0 0 16,1 0-16,-1 0 16,-21 21-16,21 0 0,-21 0 15,0 0-15,0 1 0,0 20 16,0-21-16,0 0 0,0 0 0,0 1 15,0-1-15,0 0 0,21 0 16,-21 0-16,21 0 0,0 1 0,1-1 16,-1-21-16,0 0 0,0 21 15,0-21-15,0 0 0,1 0 16,-1 0-16,0 0 16,0 0-16,0 0 0,-21-21 0,0 0 15,21 21-15,-21-22 0,22 1 16,-1-21-16,-21 21 0,21 0 0,0-22 15,0 1-15,0 21 0,22-22 16,-22 1-16,21 21 0,-21-21 0,22 20 16,-22 1-16,0 0 0,21 21 0,-20 0 15,-1-21-15,0 21 0,0 0 16,-21 21-16,0 0 16,0 0-16,0 1 15,0-1-15,0 0 0,0-42 63,0 0-48,0-1-15,0 1 16,0 0-16,0 0 0,0 0 16,-21 0-16,0-1 0,21 1 15,-21 21-15,-1 0 16,1 0-16,0 0 0,0 0 15,0 0-15,0 21 0,-1-21 16,22 22-16,-21-1 0,0 21 0,21-21 16,0 0-16,-21 1 0,0 20 15,21-21-15,-21 21 0,21-20 16,0-1-16,0 21 0,0-21 0,0 0 0,0 22 16,21-22-16,0 0 15,-21 0-15,21-21 0,0 21 0,0 1 16,1-22-16,-1 21 0,0-21 15,0 0-15,21 0 0,-20 0 0,-1 0 16,0 0-16,21 0 0,-21 0 16,1-21-16,20 21 0,-21-22 0,0 1 15,0 0-15,22 0 0,-22 0 0,0 0 16,0-1-16,22-20 0,-22 21 0,0 0 16,0-22-16,0 22 0,0 0 15,-21 0-15,22 0 0,-22 42 31,0 0-31,0 0 16,-22 0-16,22 1 0,0-1 16,0 0-16,0 0 0,0 0 0,0 0 15,0 1-15,0-1 0,0 0 0,0 0 16,0 0-16,22 0 0,-1-21 16,0 0-16,0 22 0,0-22 15,0 0-15,22 0 0,-22 0 0,0 0 16,21 0-16,-20 0 0,20-22 0,-21 22 15,0-21-15,22 21 0,-22-21 16,0 0-16,21 0 0,-21 0 16,1-1-16,-1-20 0,0 21 0,0 0 15,-21-22-15,21 22 0,-21 0 0,0 0 16,0 0-16,0 0 0,0-1 16,-21 22-16,0 0 0,0 0 15,0 0-15,-1 22 0,1-1 16,21 0-16,0 0 0,-21 0 0,21 0 15,-21 22-15,21-22 16,0 0-16,0 0 0,0 0 0,0 1 0,0-1 16,0 0-16,0 0 0,0 0 0,21 0 15,0-21-15,0 22 0,1-22 16,20 0-16,-21 0 16,0 0-16,0 0 0,22 0 0,-22 0 15,21-22-15,-21 22 0,22-21 0,-22 0 16,0 0-16,0 0 0,22 0 0,-22-1 15,0 1-15,0 0 0,-21 0 16,21-21-16,-21 20 0,21 1 0,-21 0 16,0 0-16,0 0 0,-21 21 15,0 0 1,0 21-16,21 0 16,-21 0-16,21 0 0,0 1 0,0 20 15,0-21-15,0 0 0,0 0 16,0 1-16,0-1 0,0 0 0,0 0 15,0 0-15,0 0 0,21 1 16,-42-44 47,0 1-63,-1 21 0,22-21 15,-21 21-15,0-21 16,21 42 15,0 0-15,21 0-16,0-21 0,-21 22 15,22-22-15,-1 0 0,0 0 16,0 21-16,0-21 0,0 0 0,1 0 16,-1 0-16,21 0 0,-21 0 0,0 0 15,1 0-15,20 0 0,-21-21 0,0 21 16,0-22-16,1 1 0,-1 21 15,0-21-15,0 0 0,0-21 0,0 20 16,1-20-16,-1 0 0,0-1 16,0 1-16,0-21 0,-21 20 0,21-20 15,1-1-15,-22 22 0,21-22 0,0 22 16,-21-21-16,21 20 0,-21 1 16,21 0-16,-21 20 0,0-20 0,0 21 15,0 42 1,-21 0-1,21 0-15,0 22 0,-21-22 0,21 21 16,-21 1-16,21-1 0,-21 21 16,21-20-16,0-1 0,0 22 0,-22-22 15,22 21-15,-21-20 0,21-1 0,0 0 16,-21 1-16,21-1 0,0-21 16,0 22-16,0-22 0,0 0 0,0 0 15,0 0-15,0 0 0,0 1 16,21-22-1,0 0-15,1 0 0,-1 0 16,0 0-16,0 0 0,0 0 16,0-22-16,1 22 0,-1-21 0,0 0 15,0 0-15,0 0 0,-21 0 16,21-1-16,-21 1 0</inkml:trace>
  <inkml:trace contextRef="#ctx0" brushRef="#br0" timeOffset="54556.46">12679 7197 0,'0'0'0,"-21"0"0,21 21 16,21-21 0,0 0-1,0 0-15,0 0 0,22 0 0,-22 0 16,21 0-16,-21 0 0,22 0 0,-1 0 15,-21 0-15,0 0 0,22 0 16,-22 0-16,0 0 0,0 0 0,0 0 16,-21-21-16,0 0 109</inkml:trace>
  <inkml:trace contextRef="#ctx0" brushRef="#br0" timeOffset="56343.77">14563 7027 0,'0'0'0,"0"-21"15,0 42 1,0 1-1,0 20-15,0-21 16,0 21-16,-22 1 0,22-1 0,0 0 16,-21 1-16,21-22 0,0 21 15,-21 1-15,21-22 0,0 21 0,0-21 16,0 0-16,0 1 0,0-1 16,0 0-16,-21-21 31,21-21-31,-21 0 15,21-1-15,0-20 0,0 21 16,0-21-16,0 20 0,0-20 0,0 0 16,0-1-16,21 1 0,0 0 15,0 21-15,0-22 0,1 22 0,-1 0 16,0 0-16,0 0 0,21 21 0,-20 0 16,-1 0-16,0 0 15,0 21-15,0-21 0,0 21 0,1 0 16,-1 21-16,-21-20 0,0 20 0,21-21 15,-21 21-15,0-20 0,21 20 0,-21-21 16,0 21-16,0-20 0,0-1 16,0 0-16,0 21 0,0-21 15,0 1-15,0-1 16,21-21 0,-21-21-16,21-1 15,1 1-15,-22 0 0,21 0 16,0 0-16,-21 0 0,21-22 15,0 1-15,0 0 0,22 20 0,-22-20 16,0 0-16,0-1 0,0 22 0,1 0 16,20 0-16,-21 0 0,-21 0 0,21 21 15,0 0-15,1 0 0,-22 21 16,0 0-16,21 21 0,-21-21 16,21 22-16,-21-22 0,21 21 0,-21-21 15,0 22-15,0-1 0,0-21 16,0 0-16,21 22 0,-21-22 0,0 0 15,0 0-15,0 0 0,0 1 0,21-1 16,1-21 0,-1 0-16,0 0 0,0 0 15,0 0-15,0 0 0,1 0 0,20 0 16,-21-21-16,21-1 0,1 1 0</inkml:trace>
  <inkml:trace contextRef="#ctx0" brushRef="#br0" timeOffset="57119.66">16150 7176 0,'0'0'0,"21"-22"0,-21 1 0,0 0 16,0 0-16,0 0 0,-21 0 16,0-1-16,0 22 0,0-21 0,-1 21 15,-20 0-15,21 0 0,0 0 0,0 0 16,-1 0-16,-20 0 16,21 0-16,0 21 0,0 1 0,-1-1 15,1 0-15,0 21 0,0 1 0,0-22 16,21 21-16,0 0 0,-21 1 15,21-22-15,0 21 0,0-21 0,0 1 16,0 20-16,0-21 0,21 0 16,-21 0-16,21-21 0,0 0 0,0 0 15,0 0-15,1 0 0,20 0 16,-21 0-16,0-21 0,0 0 0,1 21 16,20-21-16,-21 0 0,0-22 0,-21 22 15,21 0-15,1-21 0,-1-1 16,-21 22-16,21-21 0,-21 0 15,0 20-15,0 1 0,0 0 0,0 0 16,0 0-16,0 42 31,0 0-31,0 0 0,-21 22 16,21-22-16,-21 21 0,21-21 0,0 22 16,0-22-16,0 21 0,0-21 15,0 0-15,0 1 0,0-1 0,21 0 16,0 0-16,-21 0 0,21-21 0,0 0 15,0 21-15,1-21 0,20 0 0,-21 0 16,0 0-16,0 0 16,22-21-16,-22 21 0,0-21 0,21 0 15,-20 0-15,-1 0 0,0-22 0,0 1 16,0 0-16,0-1 0,1 1 16,-1 0-16,0-22 0,0 22 0,0-22 15,0 22-15,1-22 0,-1 22 0,-21-21 16,21 20-16,-21 1 0,0 0 15,0 20-15,0 1 0,0 0 0,0 0 16,-21 42 0,21 0-16,-21 0 15,-1 1-15,22 20 0,0 0 0,0 1 16,-21-1-16,21 0 0,-21 1 16,21-1-16,0 0 0,-21 1 0,21-1 15,0 0-15,0 1 0,0-1 16,0 0-16,0 1 0,0-22 0,0 21 15,0-21-15,0 0 0,0 1 0,0-1 16,0 0-16,21-21 0,0 0 16,-21 21-16,21-21 0,1 0 0,-1 0 15,0-21-15,0 0 16,0 0-16,-21-1 16,21-20-16,-21 21 0,22 0 0,-22 0 15,0-22-15</inkml:trace>
  <inkml:trace contextRef="#ctx0" brushRef="#br0" timeOffset="57312.55">16595 7049 0,'-22'0'0,"44"0"0,-65 0 15,22 0-15,0 0 0,42 0 47,0 0-47,0 0 0,1 0 0,-1 0 16,0 0-16,0 0 0,0 0 0,22 0 15,-22 0-15,0 0 0,21 0 16,-21 0-16,1 0 0,-1 0 16,0-22-16,0 22 0,0 0 0</inkml:trace>
  <inkml:trace contextRef="#ctx0" brushRef="#br0" timeOffset="58592.16">17314 6985 0,'0'0'16,"0"-21"-16,0 0 15,0 0 1,-21 21-16,0 0 0,0 0 16,0 0-16,-1 0 0,1 0 15,0 21-15,0 0 0,0-21 0,0 21 16,-1 0-16,1 0 0,21 1 0,0 20 15,-21-21-15,21 0 0,0 22 16,0-22-16,0 21 0,0-21 0,0 22 16,21-22-16,0 0 0,1 0 0,-1 0 15,0 0-15,21 1 0,-21-22 0,1 0 16,20 21-16,-21-21 0,21 0 16,-20 0-16,20 0 0,-21 0 0,0-21 15,22-1-15,-22 1 0,0 0 0,0 0 16,0-21-16,-21 20 15,21-20-15,1 0 0,-1-1 0,-21-20 16,21 21-16,-21-1 0,21-20 0,-21-1 16,0 22-16,0 0 0,0-1 15,0 1-15,0 0 0,0 20 0,0 1 16,0 42 15,0 22-31,0-22 0,-21 21 0,21 1 16,0-1-16,-21 0 0,21 1 0,0-1 15,0 0-15,0 1 0,0-1 16,0 0-16,0 1 0,0-1 0,0 0 16,0-21-16,0 22 0,0-22 15,0 0-15,-21 21 0,21-20 0,0-1 16,0-42 31,0-1-47,0 1 15,21-21-15,-21 21 0,21 0 0,0-1 16,0-20-16,0 21 0,-21 0 0,22 0 16,-1-1-16,0 1 0,0 0 15,0 21-15,0-21 16,1 21-16,-1 0 16,0 21-16,-21 0 0,21-21 15,-21 21-15,0 1 0,0-1 16,0 0-16,0 0 0,0 0 0,0 0 15,21 1-15,-21-1 0,0 0 16,21 0-16,1-21 0,-22 21 16,21-21-16,0 0 0,0 0 0,0 0 15,0 0-15,1 0 0,-1 0 0,0 0 16,0 0-16,0 0 0,0-21 16,1 21-16,20-21 0,-21 0 0,0 0 15,0-1-15,1 1 0,-1 0 0,0-21 16,0 21-16,0-22 0,0 22 0,-21-21 15,22 21-15,-22-22 16,0 22-16,0 0 0,0 0 16,-22 21-1,1 0-15,0 21 16,0 0-16,0 0 0,0 0 0,21 1 16,-22-1-16,22 0 0,-21 0 0,21 21 15,0-20-15,0 20 0,0-21 16,0 0-16,0 0 0,0 1 0,21 20 15,1-42-15,-22 21 0,21 0 0,0-21 16,0 0-16,0 0 0,22 0 0,-22 0 16,0 0-16,21 0 15,-21 0-15,22 0 0,-22-21 0,21 0 16,-21 0-16,22 0 0,-22-1 0,21 1 16,-21-21-16,1 21 0,-1-22 15,0 1-15,0 21 0,0-21 0,0 20 16,-21-20-16,0 21 0,0 0 0,0 0 15,-21 21 1,0 0-16,21 21 0,-21 0 16,21 0-16,0 0 15,-21 0-15,21 22 0,0-22 0,0 0 16,0 21-16,0-20 0,0-1 0,21 21 16,-21-21-16,21 0 0,-21 1 15,0-1-15,0 0 0,0 0 0,0 0 16,0 0-1,-21-21-15,0 0 0,0 0 16,-1 0-16,22 22 0,-21-22 0,0 0 16,0 0-16,0-22 15,0 22-15,21-21 0,-22 0 16,22 0-16,0 0 0</inkml:trace>
  <inkml:trace contextRef="#ctx0" brushRef="#br0" timeOffset="59853.68">19643 6922 0,'84'21'31,"-63"-21"-31,1 0 0,20 0 16,-21 0-16,21 0 0,1 0 16,-1 0-16,0-21 0,1-1 0,-1 22 15,22-21-15,-22 0 0,21-21 16,-20 21-16,-1-1 0,0-20 0,1 21 16,-1-21-16,-21-1 0,0 1 15,1 0-15,-1-1 0,-21 1 0,0-22 16,0 22-16,0 0 0,0-1 15,0 1-15,0 0 0,-21-1 0,-1 22 16,1-21-16,21 21 0,-21 21 0,0 0 16,0 0-16,0 0 0,-22 21 15,22 0-15,0 21 0,0 1 16,0 20-16,21-20 0,-22 41 0,22-20 16,-21 20-16,21-20 0,0 21 15,-21-1-15,21-20 0,-21 20 0,21 1 16,0 0-16,0-1 0,0 1 15,0 21-15,0-21 0,-21-1 16,21 22-16,-21-21 0,-1 21 0,22-22 16,-21 22-16,21-21 0,-21 21 0,0-22 15,0 1-15,21-22 0,0 22 16,0-21-16,-21-1 0,21 1 0,0-22 0,0 0 16,0 1-16,0-22 0,21-21 15,0 0-15,0 0 0,21 0 0,-20 0 16,20-43-16,21 22 0,-20-21 0,20 0 15,-20-1-15,20 1 0,-21 0 0,22-22 16,-22 22-16,1-22 16,-1 1-16,-21-22 0,21 22 0,-20-22 15,-22 21-15,0-20 0,0-1 0,0 22 16,-43-22-16,22 0 0,-21 22 0,-1-1 16,1 1-16,0-1 0,-22 1 15,22 20-15,0 22 0,-1-21 0,1 21 16,21 0-16,-22-1 0,22 22 0,21-21 15,0 0 1,21 0-16,1 21 16,20 0-16,0-21 0,1 21 0,-1-21 15,0 21-15,22-22 16,-22 1-16,22 0 0,-1 0 0,-21 0 16,22 0-16,-22-1 0,1 1 0,-22 21 15,21-21-15,-21 0 0,0 0 16,1 0-16,-22-1 0,0 1 15,-22 21 17,22 21-32,-21 1 15,21-1-15,-21 0 0,21 0 0,-21 0 16,21 0-16,0 1 0,0 20 16,0-21-16,0 0 0,0 0 0,0 1 15,0-1-15,21 0 0,0-21 16,0 0-1,1 21-15,-1-21 0,0 0 0,21 0 16,-21 0-16,1 0 0,20-21 0,-21 0 16,0 21-16,22-21 0,-43-1 15,21 1-15,-21 0 0,0 0 0,0 0 16,0-22-16,0 22 0,-21 0 0,-1 0 16,1 0-16,0 0 0,0 21 15,0 0-15,0 0 0,-1 0 0,1 0 16,0 0-16,0 0 0,21 21 0,-21 0 15,0 0-15,21 0 16,0 0-16,0 1 16,0-1-16,21-21 15,0 0-15,0 21 0,0-21 16,22 0-16,-22 0 0,21 0 0,-21 0 16,22 0-16</inkml:trace>
  <inkml:trace contextRef="#ctx0" brushRef="#br0" timeOffset="60208.38">21590 6837 0,'0'0'0,"0"-21"16,0 0-16,0-1 0,21 1 15,-21 0-15,21 21 0,0-21 16,1 21-16,-1 0 16,0 0-16,0 0 0,0 0 15,0 0-15,1 21 0,-1 0 16,-21 0-16,21 1 0,-21-1 0,21 21 15,-21-21-15,0 22 0,0-22 16,0 0-16,0 0 0,0 21 0,0-20 16,-21-1-16,0 0 0,21 0 0,-21 0 15,-1-21-15,1 0 16,21-21 0,0 0-1,0 0-15,0 0 0,0-1 16,21 1-16,-21-21 15,22 21-15,-22 0 0,0-1 0,21 1 16,0 0-16,0 0 0,-21 0 0,0 0 16,21-1-16,0 1 15,1 21-15,-22-21 0,21 0 0,-21 0 16</inkml:trace>
  <inkml:trace contextRef="#ctx0" brushRef="#br0" timeOffset="60824.67">23156 6223 0,'0'0'16,"0"-21"-16,-21 0 0,21 0 0,0-1 16,0 1-16,0 0 0,0 0 15,21 21-15,0 0 16,1 21-16,-1 21 15,0-20-15,0 20 0,0 0 0,0 1 16,1 20-16,-1 1 0,0-22 0,-21 21 16,0 1-16,0-1 0,0-20 15,0 20-15,0-20 0,0-1 0,0 0 16,0 1-16,0-22 0,0 21 0,0-21 16,0 0-16,0 1 0,21-22 31,-21-22-16,21 22-15,-21-21 0,0-21 0,0 21 16,21 0-16,-21-22 0,22 1 16,-1 0-16,0-1 0,-21-20 0,21 20 15,0-20-15,22-1 0,-22 22 0,0-21 16,21 20-16,-21 1 0,1 0 16,20 20-16,-21 1 0,0 0 0,0 0 15,1 21-15,-22 21 31,0 0-15,0 0-16,0 1 16,0-1-16,0 0 0,21 0 15,-21 0-15,21 0 0</inkml:trace>
  <inkml:trace contextRef="#ctx0" brushRef="#br0" timeOffset="62415.65">24151 6900 0,'0'0'16,"21"0"-16,0 0 16,-21-21-16,0 0 15,22 21-15,-22-21 0,0 0 0,0 0 16,0-1-16,0 1 0,0 0 16,0-21-16,0 21 0,-22-22 15,1 22-15,21-21 0,-21 21 0,0-22 16,0 22-16,21 0 0,-21 21 0,-1 0 15,1 0-15,0 0 0,0 21 16,0 0-16,0 0 0,-1 1 0,1 20 16,0 0-16,0 1 0,0-1 0,-22 0 15,22 1-15,0-22 0,0 21 16,21-21-16,0 22 0,0-22 0,0 0 16,0 0-16,0 0 0,21-21 0,0 21 15,0-21-15,1 0 0,-1 0 16,21 0-16,-21 0 0,0 0 15,22 0-15,-22-21 0,0 0 0,21 21 16,-20-21-16,-1 0 0,0 0 16,0-1-16,0 1 0,0 0 0,1-21 15,-1 21-15,-21-22 0,0 1 0,21 21 16,-21-22-16,21 22 0,-21 0 16,0 0-16,0 0 0,0 42 15,0 0 1,-21 21-16,21-20 0,-21 20 15,0 0-15,21 1 0,0-1 0,0-21 16,0 21-16,0-20 0,0 20 0,0-21 16,0 0-16,21 0 0,0 1 15,0-22-15,0 21 0,0-21 16,1 0-16,-1 0 0,0 0 0,21 0 16,-21 0-16,1 0 0,20-21 0,-21-1 15,0 1-15,22 21 0,-22-42 16,0 21-16,0 0 0,21-22 0,-20 1 15,-1 0-15,0-1 0,0 1 0,0-22 16,22 1-16,-22-1 0,0 22 16,0-21-16,-21 20 0,21-20 0,-21 42 15,21-22-15,-21 22 0,0 0 16,0 42 0,-21 0-16,21 0 15,-21 22-15,0-1 0,0 0 0,21 1 16,-21-1-16,21 0 0,-22 1 15,22-1-15,-21 0 0,21 1 0,0-1 16,0 0-16,0-20 0,0 20 0,0-21 16,0 0-16,0 0 0,21 1 15,1-1-15,-1-21 0,0 21 0,0-21 16,0 0-16,0 0 0,22 0 0,-22 0 16,21 0-16,-21 0 0,1-21 15,20 21-15,-21-21 0,0-1 16,22 1-16,-22 0 0,0 0 0,0-21 0,0 20 15,0-20-15,1 21 0,-1-21 16,-21 20-16,0 1 0,21 0 16,-21 0-16,0 42 31,0 0-31,-21 0 0,21 22 16,-21-22-16,21 0 0,0 0 0,0 22 15,0-22-15,0 0 0,0 0 16,0 0-16,0 0 0,0 1 0,21-1 15,0-21-15,21 21 0,-21-21 0,1 0 16,20 21-16,0-21 0,1 0 0,-1 0 16,0 0-16,22 0 0,-22 0 15,22 0-15,-22-21 0,21 0 16,-20 0-16,-1 21 0,0-43 0,-20 22 16,20 0-16,-21-21 0,21-1 15,-20 1-15,-22 21 0,0-22 0,21 1 16,-21 21-16,0 0 0,0 0 0,-21-1 15,21 1-15,-43 21 0,22 0 16,0 0-16,-21 0 0,20 21 0,-20 1 16,0-1-16,-1 0 0,1 0 0,0 21 15,21-20-15,-22 20 0,1-21 16,21 0-16,0 22 0,-1-22 16,1 0-16,21 0 0,0 0 0,0 0 0,0 1 15,0-1 1,21-21-16,1 21 0,-1-21 15,21 0-15,-21 0 0,0 0 0,1 0 16,20 0-16,-21 0 0,0-21 16,0 0-16,1 21 0,-1-22 0,0 1 15,0 0-15,0 0 0,0-21 0,1 20 16,-22 1-16,21-21 0,0 21 16,-21-22-16,0 22 0,21 0 0,0 0 15,-21 0-15,0 42 235</inkml:trace>
  <inkml:trace contextRef="#ctx0" brushRef="#br0" timeOffset="64640.05">25358 6414 0,'0'0'0,"0"-22"16,-22 22-16,22-21 0,0 0 16,22 21 46,-1 21-62,0-21 0,0 21 16,0-21-16,-21 22 0</inkml:trace>
  <inkml:trace contextRef="#ctx0" brushRef="#br0" timeOffset="66724.67">26225 6456 0,'0'0'0,"22"-21"0,-1 0 16,-21-1-16,42-83 15,-42 83-15,0-20 0,0 21 16,0 0-16,21-22 0,-21 22 16,0 0-16,0 0 0,0 0 15,0 42 1,0 0-1,0 0-15,-21 22 0,0-22 0,21 21 16,-21 0-16,0 22 0,21-22 16,-22 22-16,22-22 0,-21 22 0,0-22 15,21 0-15,0 1 0,0-1 16,0 0-16,0 1 0,0-22 16,0 0-16,0 0 0,21 0 0,0 0 15,1 1-15,-1-22 0,0 0 0,21 21 16,-21-21-16,22 0 0,-22 0 15,21 0-15,1 0 0,-1 0 0,-21-21 16,21 21-16,1-22 0,-22 1 0,21 0 16,-21 21-16,22-21 0,-22 0 15,0-22-15,0 22 0,0 0 0,1-21 16,-22 21-16,0-1 0,0 1 0,0 0 16,0 0-16,0 0 0,-22 21 15,1 0-15,0 0 0,0 0 16,0 0-16,-22 0 0,22 21 0,0 0 15,0 0-15,-21 22 16,20-22-16,1 0 0,21 0 0,0 0 16,-21 0-16,21 1 0,0-1 0,0 0 15,0 0-15,0 0 16,21-21-16,0 0 16,1 0-16,-1 0 0,0 0 15,0 0-15,0-21 0,0 0 16,1 21-16,-1-21 0,0 0 0,-21-1 15,21 1-15,0 0 0,-21-21 16,21 21-16,1-22 0,-22 22 0,0 0 16,0 0-16,21 0 0,-21 42 31,0 0-31,-21 0 16,21 0-16,0 0 0,0 22 0,0-22 15,-22 0-15,22 21 0,0-20 0,0-1 16,0 0-16,0 0 0,22 0 15,-22 0-15,21-21 0,0 22 0,0-22 16,21 0-16,-20 21 0,20-21 0,-21 0 16,21 0-16,-20 0 0,20 0 15,-21 0-15,0-21 0,0-1 16,1 1-16,-1 0 0,0 0 0,0-21 16,0 20-16,0-20 0,-21 0 15,0-22-15,22 22 0,-1-22 0,-21 1 16,0-1-16,0 22 0,21-21 0,-21 20 15,21 1-15,-21 21 0,0-22 16,0 22-16,0 0 0,0 42 31,0 0-31,-21 22 0,0-1 0,21 0 16,-21 1-16,-1-1 0,1 22 0,0-22 16,21 21-16,0-20 0,0-1 15,0 0-15,0 1 0,0-1 0,0-21 16,0 22-16,0-22 0,0 0 0,0 0 15,0 0-15,0 0 16,21-21-16,0 0 0,-21 22 0,22-22 16,-1 0-16,0 0 0,0 0 0,0 0 15,22 0-15,-22-22 0,0 22 16,0-21-16,0 0 0,22 0 0,-22-21 16,0 20-16,0 1 0,0-21 0,0 0 15,1 20-15,-1 1 0,0 0 16,-21 0-16,0 0 0,21 21 15,-21 21 1,-21 0-16,21 0 0,0 0 16,-21 1-16,0 20 0,21-21 0,-22 0 15,22 0-15,0 22 0,0-22 16,0 0-16,0 0 0,0 0 16,0 1-16,22-1 15,-1 0-15,0-21 0,0 0 16,0 0-16,22 0 0,-22 0 15,0 0-15,0 0 0,0-21 0,0 21 16,1-21-16,-1-1 0,21 1 0,-21 0 16,0 0-16,1-21 0,-1 20 15,0-20-15,0 21 0,-21 0 16,0 0-16,21-1 0,-21 1 0,21 21 16,-21 21-1,0 1 1,-21-1-16,0 0 0,21 0 0,0 0 15,-21 0-15,21 1 0,-21-1 16,21 0-16,0 0 0,0 0 0,0 0 16,0 1-16,21-1 15,0-21 1,0 0-16,0 0 0,1 0 16,-1 0-16,0 0 0,0 0 15,-21-21-15,21-1 0,0 1 16,-21 0-16,0-21 0,0 21 15,0-1-15,0 1 0,0-21 16,0 21-16,-21 0 0,0-1 0,0 22 16,0-21-16,0 21 0,-1 0 0,1 0 15,0 0-15,0 0 0,42 0 47,0 0-47,0 0 0,22 0 16,-22 0-16,21-21 0,-21 21 0,22 0 15,-22 0-15,21 0 0,-21 0 16,1 0-16,20 0 0,-21 0 0,0 0 16,0 0-16,1 0 0,-22 21 15,21 0-15,-21 1 16,0-1-16,0 0 0,0 0 16,0 21-16,0-20 0,-21-1 0,21 0 15,0 0-15,-22 0 0,22 0 16,-21 1-16,0-1 0,21 0 15,0 0-15,0-42 63,0 0-63,0 0 0,0-1 16,0 1-16,0 0 15,21 0-15,0-21 0,22 20 0,-22 1 16,21-21-16,-21 0 0,22 20 0,-1-20 15,0 21-15,1 0 0,-1 0 16,0 21-16,1 0 0,-22 0 0,0 0 16,0 0-16,0 21 0,-21 0 15,0 21-15,0-21 0,0 1 0,0 20 16,-21-21-16,0 21 0,0-20 0,0-1 16,21 21-16,-21-21 0,-1 0 15,1-21-15,21 22 0,0-1 16,-21-21-16,21 21 0,-21-21 15,21-21 17,0 0-17,0-1-15,0 1 16,-21 0-16,21 0 0,0 0 16</inkml:trace>
  <inkml:trace contextRef="#ctx0" brushRef="#br0" timeOffset="67000.96">28681 6181 0,'-21'-21'0,"42"42"0,-64-42 16,22 21-1,0 0 32,0 0-31,0 0 0,0 0-1,-1 0-15,1 0 0</inkml:trace>
  <inkml:trace contextRef="#ctx0" brushRef="#br0" timeOffset="67312.33">27072 6519 0,'-21'0'0,"42"0"0,-63 0 0,21 0 15,-1 0-15,44 0 16,-1 0 0,0 0-16,0 0 0,0 0 0,22 0 15,-22 0-15,21 0 0,0-21 16,-20 21-16,20-21 0,-21 21 0,21 0 16,-20 0-16,20 0 0,-21-21 0,0 21 15,0 0-15,1 0 0,-1 0 16,-42 0 15,-1 0-31,1 0 16,0 0-16,-21 21 0</inkml:trace>
  <inkml:trace contextRef="#ctx0" brushRef="#br0" timeOffset="68768.3">1037 10012 0,'-21'0'16,"0"0"-16,0 0 0,-1 0 15,1 0-15,0 0 0,0 0 16,0 0-16,0 0 0,-1 0 0,1 0 15,42 0 32,22 0-47,-22 0 0,21 21 0,1-21 16,20 0-16,1 0 0,-1 0 16,1 0-16,20 0 0,1 0 0,0 0 15,20 0-15,-20 0 0,0 0 0,-1 0 16,1-21-16,0 21 0,-1 0 15,-20-21-15,21 21 0,-43 0 0,21-21 16,-41 21-16,20-22 0,-21 22 16,0 0-16,0-21 0,-21 0 15,0 0-15,-21 0 16,0 21-16,0-21 16,0 21-16,-22-22 0,1 1 0,0 21 15,21-21-15,-22 21 0,1 0 16,0 0-16,-1 0 0,1 0 0,21 0 15,0 0-15,-1 0 0,1 0 0,0 0 16,0 0-16,42 0 31,21 0-31,-20-21 0,-1 21 16,21 0-16,0 0 0,-20 0 0,20-21 16,0 21-16,-21 0 0,22 0 15,-22 0-15,21 0 0,-21 0 0,1 21 16,-22 0-16,0 0 0,0 0 15,0 1-15,0-1 0,0 21 16,0-21-16,-22 0 0,-20 22 0,21-22 16,-21 0-16,-1 21 0,22-20 0,-21-1 15,-1 0-15,22 0 0,0 0 16,0 0-16,-21 1 0,20-1 0,1 0 16,0-21-1</inkml:trace>
  <inkml:trace contextRef="#ctx0" brushRef="#br0" timeOffset="69295.99">3535 9610 0,'0'0'16,"0"-43"-16,0 1 0,0 21 0,0-21 15,0-1-15,0 1 0,0 21 0,0-22 16,0 22-16,0 0 0,0 0 16,0 0-16,0 0 0,-21-1 0,-1 22 15,22 22 1,-21-1-16,21 0 15,0 21-15,0 1 0,-21 20 0,0 1 16,21-1-16,-21 1 0,21-1 0,0 1 16,-21-1-16,-1 1 0,22-1 15,-21-21-15,21 1 0,0-1 0,-21 0 16,21 1-16,-21-22 0,21 0 0,0 0 16,0 0-16,0-42 46,0 0-46,0 0 16,0 0-16,0 0 0,21-1 0</inkml:trace>
  <inkml:trace contextRef="#ctx0" brushRef="#br0" timeOffset="69595.82">3344 9567 0,'0'0'0,"0"-42"0,0 0 0,0-1 15,0 1-15,21 0 0,-21 21 0,22-22 16,-22 1-16,21 21 0,0 0 0,0-1 15,0-20-15,0 21 0,22 0 16,-22 21-16,21-21 0,-21 21 0,22 0 16,-22 0-16,0 0 0,21 0 15,-20 21-15,-22 21 0,0-21 0,0 22 16,0-1-16,0 0 0,0 1 16,0-1-16,-43 0 0,22 1 15,0-1-15,-21 0 0,-1 1 0,22-1 16,-21-21-16,-1 21 0,22-20 0,0-1 15,0 0-15,0 0 0,21 0 16,-21-21-16,21 21 0,21-21 16,0 0-16,21 0 15,-21 0-15,1 0 0,20 0 16,-21 0-16,21 0 0,-20 0 0</inkml:trace>
  <inkml:trace contextRef="#ctx0" brushRef="#br0" timeOffset="71775.87">3810 10054 0,'21'21'0,"-21"1"16,21-22-1,0 0 1,-21-22-16,22 22 0,-1-21 16,-21 0-16,21 0 0,0 0 15,-21 0-15,21-1 0,0 1 0,-21-21 16,22 21-16,-22-22 0,21 1 0,-21 21 15,0-21-15,0-1 0,0 1 16,0 21-16,0 0 0,0-1 0,0 1 16,-21 21-16,-1 0 15,22 21-15,-21 1 0,0-1 16,0 0-16,0 0 0,21 21 0,0 1 16,-21-22-16,21 21 0,0 1 0,0-22 15,0 21-15,0-21 0,0 22 16,21-22-16,-21 0 0,21 0 0,0-21 15,0 21-15,22-21 0,-22 0 0,0 0 16,0 0-16,21 0 0,-20 0 16,20 0-16,-21-21 0,21 0 0,-20 0 15,20 0-15,-21-1 0,0 1 16,22 0-16,-22 0 0,0-21 0,0 20 16,-21-20-16,0 21 0,0 0 15,0 0-15,0-1 0,0 1 0,0 0 16,0 42-1,0 0 1,-21 1-16,21 20 0,0-21 0,-21 0 16,21 22-16,0-22 0,-21 21 0,21-21 15,0 22-15,0-22 0,0 0 16,21 0-16,0 0 0,0-21 0,0 21 16,0-21-16,1 0 0,-1 0 0,21 0 15,-21 0-15,22 0 0,-22 0 16,21 0-16,-21 0 0,22-21 15,-22 0-15,21 21 0,-21-21 0,0 0 16,22 0-16,-43-1 0,21-20 0,-21 21 16,21-21-16,-21 20 0,0-20 15,0 21-15,0-21 0,0-1 0,-21 22 16,0-21-16,0 21 0,-22-1 0,22 1 16,0 0-16,-21 21 0,20 0 15,-20 0-15,0 0 0,21 0 0,-22 21 16,1 0-16,21 1 0,-22-1 0,22 21 15,0-21-15,0 22 0,0-1 16,21 0-16,0-21 0,0 22 0,0-1 16,0-21-16,0 22 0,21-22 15,0 0-15,0 0 0,0 0 0,22 0 16,-22-21-16,21 0 0,1 22 16,-1-22-16,0 0 0,-21 0 0,22 0 15,-1-22-15,0 22 0,-20-21 0,20 0 16,-21 0-16,21 0 0,-20 0 15,-1-1-15,0 1 0,0-21 0,0 21 16,-21 0-16,21-22 0,-21 22 0,0 0 16,0-21-16,0 20 0,0 1 15,0 42 17,0 1-32,0-1 0,0 21 15,0-21-15,0 0 0,0 1 16,0-1-16,0 0 0,0 0 0,0 0 15,0 0-15,22 1 0,-1-1 0,-21 0 16,21-21-16,0 0 0,0 21 0,0-21 16,1 0-16,-1 0 0,21 0 15,-21 0-15,22 0 0,-22-21 0,0 0 16,21 21-16,-21-21 0,1-1 0,-1 1 16,0 0-16,0 0 0,0 0 15,0 0-15,-21-1 0,0-20 0,0 21 16,0 0-16,0-22 0,0 22 0,0 0 15,0 0-15,0 42 32,0 0-17,0 0-15,0 1 0,0-1 0,0 0 16,0 0-16,-21 0 0,21 22 0,0-22 16,0 0-16,0 0 0,0 0 15,0 0-15,21 1 0,1-22 16,-1 0-16,0 0 0,0 0 15,0 0-15,0 0 0,1 0 16,-1 0-16,0 0 0,0-22 0,0 1 16,22 0-16,-22 0 0,0 0 15,0 0-15,0-1 0,0 1 0,1 0 16,-1-21-16,0 21 0,0-1 16,-21-20-16,0 21 0,21 0 15,-21 42 1,0 0-1,0 0-15,0 0 0,0 1 16,0-1-16,0 0 0,0 21 0,0-21 16,0 1-16,0-1 0,0 0 0,0 0 15,21 0-15,1 0 0,-1 1 16,21-1-16,-21-21 0,22 21 16,-1-21-16,-21 0 0,21 0 0,1 0 0,-1 0 15,0 0-15,1 0 0,-1 0 16,0 0-16,1-21 0,-1 0 15,0 21-15,1-22 0,-22 1 0,0 0 16,0 0-16,0 0 0,1-22 0,-22 22 16,21-21-16,-21 21 0,0-22 0,0 22 15,0-21-15,0 21 0,-21 0 16,-1-22-16,1 22 0,0 21 0,0-21 16,-21 21-16,20 0 0,-20 0 0,21 0 15,-21 0-15,20 21 0,1 0 0,0 0 16,0 1-16,0-1 15,0 21-15,21-21 0,0 22 0,-22-22 16,22 0-16,0 21 0,0-21 0,0 1 16,0-1-16,22 0 0,-22 0 0,21 0 15,0-21-15,0 21 0,0-21 16,0 0-16,1 0 0,-1 0 0,0 0 16,0 0-16,0 0 0,0-21 0,1 21 15,-1-21-15,0 0 0,-21 0 0,21 0 16,-21-1-16,21 1 0,0-21 15,-21 0-15,0-1 0,0 1 0,22 0 16,-22-1-16,21-20 0,-21 20 16,0 1-16,21 0 0,-21-1 0,21 1 15,-21 0-15,0 21 0,0-22 16,0 22-16,0 0 0,0 0 0,0 42 31,0 0-31,-21 0 16,21 22-16,-21-22 0,21 21 0,0 0 15,0-20-15,0 20 0,-21 0 0,21 1 16,0-1-16,0 0 0,0 1 16,0-1-16,0-21 0,0 21 0,0 1 15,0-1-15,0-21 0,0 0 0,21 1 16,-21-1-16,21 0 0,0 0 16,0-21-16,0 0 0,22 0 15,-22 0-15,21 0 0,-21 0 0,22 0 16,-22 0-16,0-21 0,21 21 0,-20-21 15,-1 0-15,0-1 0,0 1 0,0-21 16,0 21-16,-21 0 0,22-22 16,-22 22-16,0 0 0,0-21 0,0 20 15,0 1-15,0 0 0,0 0 0,-22 0 16,1 21-16,0 0 0,0 0 16,21 21-16,-21 21 15,21-21-15,-21 1 0,21 20 0,0-21 16,0 21-16,0-20 0,0 20 0,0-21 15,21 0-15,-21 0 0,21 1 16,0-1-16,0 0 0,0-21 16,1 0-16,-1 21 0,0-21 0,0 0 15,0 0-15,22 0 0,-1 0 16,0-21-16,-21 21 0,1-21 0,-1 0 16,0 21-16,-21-22 0,21 1 15,-21 0-15,0 0 0,0 0 0,0 0 16,0-1-16,0 1 0,-21 0 0,0 0 15,0 0-15</inkml:trace>
  <inkml:trace contextRef="#ctx0" brushRef="#br0" timeOffset="71987.75">6456 9335 0,'0'0'0,"-21"0"0,-1 21 0,1-21 15,21 21 1,21-21 31,1 0-47,-1 0 16,0 0-16,0-21 15</inkml:trace>
  <inkml:trace contextRef="#ctx0" brushRef="#br0" timeOffset="72499.8">9102 9377 0,'0'0'16,"0"-21"-16,-22 21 15,1 0-15,0 21 16,21 0-16,-21 0 0,21 22 15,0-22-15,0 0 0,-21 0 0,21 0 16,0 0-16,0 1 0,0-1 16,0 0-16,0 0 0,0 0 0,-21-21 15,21 21-15,0-42 47,0 0-47</inkml:trace>
  <inkml:trace contextRef="#ctx0" brushRef="#br0" timeOffset="72684.5">9080 9186 0,'0'0'0,"0"-21"0,0 0 32,-21 21-32,0 0 0,0 0 15,21 21 32,21-21-47,0 0 0,0 0 16,-21 21-16,22-21 0</inkml:trace>
  <inkml:trace contextRef="#ctx0" brushRef="#br0" timeOffset="73136.24">9377 9208 0,'21'21'0,"-21"0"0,0 0 15,0 0-15,0 0 0,0 1 16,0-1-16,0 21 0,0-21 16,0 0-16,0 1 15,0-1-15,-21 0 0,21 21 0,0-21 16,0 1-16,-21-1 0,21 0 0,-22 0 16,22 0-16,0 0 0,-21-21 31,21-21 0,0 0-31,0 0 0,0 0 16,0 0-16,21-22 0,1 22 0,-1 0 15,-21-21-15,21 20 0,0-20 0,0 21 16,22-21-16,-22 20 0,21 1 0,0 0 16,1 21-16,-1 0 15,-21 0-15,22 0 0,-1 0 0,0 21 16,-21 0-16,1 1 0,-1-1 0,0 0 15,-21 0-15,0 21 0,0-20 16,0 20-16,0-21 0,0 21 0,-21-20 16,21-1-16,-21 0 0,-1 0 0,1 0 15,21 0-15,-21 1 0,42-44 47,0 1-31</inkml:trace>
  <inkml:trace contextRef="#ctx0" brushRef="#br0" timeOffset="75495.5">9969 9631 0,'22'-21'31,"-1"21"-15,0-21-16,-21-1 0,21 1 0,0 0 15,0-21-15,-21 21 16,22-1-16,-1-20 0,0 0 0,-21 21 0,0-22 16,0 1-16,21 0 0,-21-1 0,0 1 15,0 0-15,0-1 16,0 1-16,0 21 0,0-22 0,0 22 16,0 0-16,-21 21 0,21 21 15,-21 0-15,21 1 16,-21 20-16,21 0 0,0 1 0,0-1 15,0 0-15,0 1 0,0-1 0,0 0 16,0 1-16,0-1 0,0-21 0,0 21 16,0 1-16,0-1 0,0-21 15,0 22-15,0-22 0,0 0 0,0 0 16,-22 0-16,22 0 0,-21 1 16,21-44 15,0 1-31,0 0 15,0 0-15,0 0 0,0 0 16,21-1-16,1 1 0,-22 0 16,21 21-16,0-21 0,0 21 0,-21-21 15,21 21-15,0-21 0,1 21 16,-1 0 0,-21 21 15,0 0-31,0 0 15,-21-21 95,-1 0-63,22-21-32,0 0 1,-21 21 0,21-21-16,0-1 15,-21 22 32,0 0-31,21 22-16,0-1 15,0 0-15,0 0 0,0 0 16,0 0-16,-21 1 16,21-1-16,0 0 0,0 0 15,0 0 1,21-21-16,0 0 15,0 0-15,0 0 0,1 0 16,-1-21-16,0 21 0,0-21 0,0 0 16,0 21-16,1-21 0,-1-1 15,0 1-15,-21 0 0,21 0 0,0 0 16,-21 0-16,21-22 0,-21 22 0,0 0 16,0 0-16,0 0 0,0-1 15,0 1-15,0 0 0,-21 21 31,0 0-31,0 0 0,0 0 16,21 21-16,-21 0 16,21 1-16,0-1 15,0 0-15,21-21 16,0 0-16,0 0 0,0 0 16,0 0-16,1 0 0,-1 0 15,21 0-15,-21 0 0,0-21 16,1 21-16,-1-21 0,0 21 0,0-22 15,0 22-15,0-21 0,1 21 16,-1-21-16,0 21 0,0 0 16,-21-21-16,0 42 31,-21-21-31,0 21 16,21 0-16,-21 1 0,21-1 0,0 0 15,0 0-15,-22 0 0,22 0 0,0 1 16,0-1-16,0 0 0,0 0 15,0 0-15,0 0 0,0 1 0,0-1 16,22 0-16,-1-21 0,0 0 16,0 0-16,0 0 0,0 0 15,1 0-15,20 0 0,0 0 16,-21-21-16,22 21 0,-22-21 0,21-1 0,-21 1 16,1 0-16,-1 0 0,21 0 15,-21 0-15,0-1 0,-21-20 16,22 21-16,-22 0 0,21 0 0,-21-1 15,0-20-15,0 21 0,0 0 16,0 42 15,-21 0-31,-1 0 0,22 0 0,0 1 16,0-1-16,-21 21 0,21-21 0,0 0 16,0 22-16,0-22 0,0 0 0,0 21 15,0-20-15,0-1 0,0 0 16,21 0-16,1-21 0,-1 0 15,0 0-15,0 0 0,0 0 16,22 0-16,-22 0 0,21 0 0,-21 0 16,0 0-16,22-21 0,-22 0 15,0 0-15,0-1 0,0 1 0,-21 0 16,22 0-16,-22 0 0,0 0 0,0-22 16,0 22-16,21 0 0,-21 0 0,0 0 15,0-1-15,0 1 16,0 42-1,0 1 1,0-1-16,-21 0 16,21 0-16,0 0 0,0 0 0,0 1 15,0-1-15,0 0 0,0 21 16,0-21-16,0 1 0,0-1 16,0 0-16,0 0 0,21-21 0,0 21 15,0-21-15,0 0 16,0 0-16,22 0 0,-22 0 0,21 0 15,-21-21-15,1 21 0,20-21 0,-21 0 16,0 0-16,22-1 0,-22 1 16,0-21-16,0 21 0,0-22 0,22 22 15,-22-21-15,0 0 0,0-1 16,-21 1-16,21-22 0,0 22 0,-21 0 16,22-1-16,-1 1 0,-21 0 0,0 21 15,21-22-15,-21 22 0,0 0 16,0 42-1,0 0-15,-21 0 0,21 1 16,-21 20-16,21 0 0,-22 1 16,1-1-16,21 0 0,0 1 0,0-1 15,-21 0-15,21 1 0,0-22 0,0 21 16,0 0-16,0 1 0,0-1 0,0-21 16,0 22-16,21-22 0,-21 0 15,21 0-15,1 0 0,-1 0 0,0-21 16,0 0-16,21 0 0,-20 0 15,-1 0-15,21 0 0,-21 0 0,22 0 16,-22-21-16,21 0 0,-21 0 16,0 0-16,22-22 0,-22 22 0,0-21 15,0 0-15,0-1 0,1 1 0,-1 0 16,0-22-16,0 22 0,-21-22 0,0 22 16,21 0-16,-21-22 0,0 22 15,0-1-15,0 22 0,0-21 0,0 21 16,0 0-16,-21 42 31,0 0-31,21 0 0,-21 0 16,21 0-16,-21 22 0,21-1 0,-22 0 15,22 1-15,0-22 0,0 21 0,0 1 16,0-1-16,0 0 0,0 1 16,0-1-16,0 0 0,0-21 0,0 22 15,0-22-15,0 21 0,0-21 0,0 1 16,0-1-16,22 0 0,-1 0 0,-21 0 15,21-21-15,0 0 0,0 0 16,0 0-16,1 0 0,20 0 16,-21 0-16,0 0 0,0-21 0,22 0 15,-22 0-15,0 21 0,21-21 0,-20-1 16,-1 1-16,0 0 16,0 0-16,-21 0 0,0 0 0,0-1 15,0 1-15</inkml:trace>
  <inkml:trace contextRef="#ctx0" brushRef="#br0" timeOffset="75741.37">12785 9250 0,'0'0'0,"21"0"16,0 0-1,0 0-15,0 0 0,0 0 0,1 0 16,20 0-16,-21 0 0,21 0 15,-20-21-15,20 21 0,-21 0 0,21-21 16,-20 21-16,-1 0 0,21-22 16,-21 22-16,0 0 0,-21-21 0,0 0 15,0 0 1,-21 21-16,0-21 16,-21 21-16,21-21 0,-22 21 15</inkml:trace>
  <inkml:trace contextRef="#ctx0" brushRef="#br0" timeOffset="75952.24">11853 8932 0,'0'0'0,"-21"0"0,0 0 15,0 0 1,21 22 15,21-22-31,0 0 16,0 0-1</inkml:trace>
  <inkml:trace contextRef="#ctx0" brushRef="#br0" timeOffset="77817.14">14626 9186 0,'0'0'0,"0"-105"15,0 83-15,0 1 16,0 0-16,0 63 31,0-20-15,0-1-16,0 0 0,-21 21 15,21-21-15,0 22 0,0-22 0,0 21 16,-21-21-16,21 22 0,0-22 16,-21 0-16,21 0 0,0 0 0,0 1 15,0-1-15,0 0 0,0 0 16,0-42 15,0 0-31,0 0 16,0-1-16,0 1 0,0 0 0,21 0 15,0 0-15,-21-22 0,21 22 16,0-21-16,0 0 0,1 20 0,-1-20 16,-21 21-16,21 0 0,0 0 15,-21-1-15,21 22 0,0 0 16,1 0-16,-22 22 15,0-1-15,0 0 0,21 0 0,-21 0 16,0 22-16,21-22 0,-21 0 0,0 0 16,0 0-16,0 22 0,0-22 15,0 0-15,0 0 0,0 0 16,21-21 15,0 0-31,0-21 16,1 0-16,-1 0 0,0 0 15,0-1-15,0 1 0,0 0 16,1 0-16,-1-21 0,0 20 0,0 1 16,0-21-16,0 21 0,1 0 15,-22-1-15,21 1 0,0 21 0,-21-21 16,21 42 0,-21 0-16,0 1 15,0-1-15,0 0 0,0 0 0,0 0 16,0 22-16,0-22 0,0 0 15,0 0-15,0 0 0,0 0 0,0 22 16,21-43-16,-21 21 0,21 0 0,1 0 16,-22 0-16,21-21 0,0 0 15,0 22-15,0-22 0,0 0 0,1 0 16,20 0-16,-21 0 0,0 0 16,22 0-16,-22-22 0,21 22 0,-21-21 15,0 0-15,22 0 0,-22 0 0,0 0 16,0-1-16,0 1 0,1-21 15,-1 21-15,0 0 0,-21-22 0,0 22 16,0-21-16,0 21 0,0-1 0,0 1 16,0 0-16,0 0 0,-21 21 31,0 21-31,-1 0 16,22 0-16,0 1 0,-21 20 0,21-21 15,-21 0-15,21 22 0,0-22 16,0 0-16,0 0 0,0 21 0,0-20 15,0-1-15,0 0 0,21 0 16,0 0-16,1-21 0,-1 21 16,0-21-16,21 0 0,-21 0 15,22 0-15,-22 0 0,21 0 0,1 0 16,20-21-16,-21 21 0,1-21 0,-1 0 16,0 0-16,1 0 0,-22-22 15,21 22-15,-21-21 0,1 21 16,-1-22-16,0 1 0,0 0 0,0-1 15,-21 1-15,0 0 0,0-1 0,0 1 16,0 0-16,0 20 0,0 1 16,0-21-16,0 21 0,-21 21 31,0 21-31,21 0 16,0 21-16,0-20 0,-21 20 0,21 0 15,-21-21-15,21 22 0,0-1 0,0 0 16,0 1-16,0-1 0,0-21 15,0 22-15,0-1 0,0-21 0,0 0 16,0 22-16,0-22 0,0 0 16,0 0-16,21 0 0,0 0 15,0-21-15,0 0 16,0 0-16,1 0 0,20 0 0,-21 0 16,21-21-16,-20 0 0,-1 0 0,21 0 15,-21 0-15,0-1 0,22 1 16,-22-21-16,0 0 0,0 20 0,0-20 15,-21 0-15,0-1 0,22 1 0,-22 0 16,0 21-16,0-22 0,0 22 0,0 0 16,0 0-16,-22 42 31,22 0-31,0 0 0,0 0 16,0 22-16,0-22 0,-21 21 15,21-21-15,0 22 0,0-22 0,0 21 16,-21-21-16,21 22 0,0-22 0,0 0 15,0 0-15,0 0 0,0 1 16,-21-1-16,21 0 0,0 0 16,-21-21-16,21-21 47,0 0-47,0 0 0,0-1 15,21 1-15,0 0 0,0 0 0,-21 0 16,21-22-16,1 22 0,-1 0 15,0 0-15,21 0 0,-21 0 16,1-1-16,-1 22 0,0 0 0,0 0 16,0 0-16,-21 22 0,21-1 15,-21 0-15,0 0 0,0 0 16,0 0-16,0 1 0,0-1 0,0 0 16,0 0-16,0 0 0,-21 0 0,0 1 15,21-1-15,-21-21 16,21 21-16,-21-21 0,0-21 47</inkml:trace>
  <inkml:trace contextRef="#ctx0" brushRef="#br0" timeOffset="78057">16277 9017 0,'0'0'16,"-21"0"-16,42 0 31,0 0-31,0 0 0,1 0 16,20 0-16,-21 0 0,21 0 0,1 0 0,-1 0 15,0 0-15,1 0 0,-22 0 16,21 0-16,-21 0 0,22 0 15,-22 0-15,0 0 0,0 0 16,0 0 0</inkml:trace>
  <inkml:trace contextRef="#ctx0" brushRef="#br0" timeOffset="78515.87">17547 9102 0,'0'0'0,"-42"-21"32,21 21-32,21-22 0,-22 22 0,1 0 15,0 0-15,0 22 0,0-1 16,0 0-16,21 0 0,-22 0 15,1 0-15,0 1 0,21 20 0,-21-21 16,21 0-16,0 0 0,0 1 16,0-1-16,0 0 0,0 0 0,21-21 0,0 21 15,0-21-15,1 0 16,20 0-16,-21 0 0,0 0 0,0 0 16,1 0-16,20 0 0,-21 0 0,0-21 15,0 21-15,1-21 0,-1 0 0,0 21 16,0-21-16,-21-1 0,0 1 15,21 0-15,-21 0 0,0-21 0,0 20 16,0 1-16,0 0 0,-21 0 0,21 0 16,-21 0-16,0 21 0,0 0 15,-1 0-15,1 0 16,0 0-16,0 0 0,0 0 0,21 21 16,0 0-16,0 0 0,0 0 15,0 0-15,21 1 16,0-1-16,21-21 0,-20 0 0</inkml:trace>
  <inkml:trace contextRef="#ctx0" brushRef="#br0" timeOffset="79044.57">18373 9165 0,'0'0'0,"0"-21"0,0 0 0,0 0 15,0 0-15,-22 21 16,1-22-16,0 1 0,0 21 15,-21 0-15,20 0 0,1 0 0,0 0 16,0 0-16,-21 21 0,20 1 0,1-1 16,0 0-16,0 0 0,0 0 15,21 0-15,0 22 0,-21-22 0,21 0 16,0 0-16,0 22 0,0-22 0,0 0 16,21 0-16,-21 0 15,21-21-15,0 21 0,0-21 0,0 0 16,1 0-16,-1 0 0,0 0 0,0 0 15,0 0-15,22-21 0,-22 21 0,0-21 16,0 0-16,0 0 16,0 0-16,1-1 0,-1-20 0,0 21 15,0-21-15,0-1 0,0 1 0,1 0 16,-22-22-16,21 22 0,0-22 0,-21 1 16,0 20-16,21 1 0,0 0 15,-21-1-15,21 1 0,-21 21 0,0 0 16,0 0-16,0 42 15,-21 0-15,0 0 16,0 21-16,0 1 0,21-1 0,-21 0 16,21 1-16,0 20 0,0-20 15,0-1-15,0 0 0,0 1 0,0-1 16,0 0-16,0 1 0,0-22 16,0 21-16,0-21 0,21 0 0,-21 1 15,21-1-15,0-21 0,0 21 16,0-21-16,1 0 0,-1 0 15,0 0-15,0 0 0,0-21 0,-21 0 16,21 21-16,1-22 0</inkml:trace>
  <inkml:trace contextRef="#ctx0" brushRef="#br0" timeOffset="79520.94">20659 8551 0,'0'0'0,"0"-21"0,0 0 0,0 0 16,0 0-16,0 0 0,0-1 16,-22 22-1,22 22-15,-21 20 16,21-21-16,-21 0 0,21 22 0,0-1 15,-21 0-15,21 1 0,-21 20 0,0-21 16,21 1-16,-22-1 0,1 0 16,21 1-16,-21-1 0,0-21 0,21 22 15,0-22-15,0 0 0,-21 0 16,21 0-16,0 0 0,0 1 16,21-22-1,0 0-15,0 0 16,0-22-16,1 1 0,-22 0 0,42 0 15</inkml:trace>
  <inkml:trace contextRef="#ctx0" brushRef="#br0" timeOffset="79863.97">21018 8742 0,'0'21'0,"0"0"15,-21 0-15,0 22 0,0-22 16,0 0-16,0 21 0,21-20 15,0-1-15,-22 21 0,22-21 16,0 0-16,0 1 0,0-1 0,0 0 16,0 0-16,0 0 0,22-21 15,-1 0-15,0 0 16,0 0-16,21 0 0,-20 0 0,-1 0 16,0-21-16,0 0 0,0 0 0,0 0 15,1-1-15,-1 1 0,-21 0 16,0 0-16,0-21 0,0 20 0,0 1 15,0 0-15,0-21 0,-21 42 16,21-21-16,-22-1 0,1 22 0,0 0 16,0 0-16,0 0 0,0 0 15,-1 0-15,1 0 16,0 0 0,21-21-1</inkml:trace>
  <inkml:trace contextRef="#ctx0" brushRef="#br0" timeOffset="80067.48">20468 8678 0,'-21'0'0,"42"0"0,-63 0 16,63 0-1,0 0-15,0 0 0,0 0 16,22 0-16,-22 0 0,21 0 0,1-21 15,-1 21-15,-21 0 0,21 0 16,1 0-16,-1 0 0,0 0 0,-20 0 16,-1 0-16,21-21 0,-21 21 0,22 0 15</inkml:trace>
  <inkml:trace contextRef="#ctx0" brushRef="#br0" timeOffset="80688.12">22860 8594 0,'-21'-21'0,"42"42"0,-63-42 0,20-1 16,22 1-16,0 0 0,0 0 0,0 0 16,0 0-16,0-1 0,0 1 0,0 0 15,22 0-15,-1 21 16,0 0-16,0 0 0,0 21 15,0 0-15,1 22 0,-22-22 16,21 21-16,0 0 0,-21 1 16,0-1-16,21 0 0,-21 1 0,21 20 15,-21-20-15,0-1 0,0 0 0,0 1 16,0-22-16,0 21 0,0-21 16,0 0-16,0 1 0,0-1 15,0 0-15,0-42 47,0 0-47,0-1 0,0 1 0,0 0 16,0-21-16,21-1 0,-21 22 0,22-21 15,-1 0-15,-21-1 0,21 1 16,0 0-16,0-1 0,0 1 0,1 0 16,-1-1-16,0 1 0,0 21 0,0 0 15,-21-1-15,0 1 0,21 21 16,1 0-16,-22 21 31,21 1-31,0-22 16,-21 21-16,0 0 0,21 0 0</inkml:trace>
  <inkml:trace contextRef="#ctx0" brushRef="#br0" timeOffset="81685.37">23791 8932 0,'21'0'16,"-42"0"-16,42-21 0,1 21 0,-22-21 0,21 0 0,0 0 15,-21 0-15,0-1 16,21 1-16,-21 0 0,0-21 0,0 21 16,0-1-16,0 1 0,0-21 0,0 21 15,-21 0-15,0-1 0,0 22 0,-1 0 16,1 0-16,0 0 0,-21 0 15,21 0-15,-1 0 0,1 22 0,0 20 16,0-21-16,0 0 0,0 22 0,-1-1 16,1 0-16,0-21 0,21 22 15,0-1-15,0-21 0,0 22 16,0-22-16,0 0 0,0 0 0,0 0 16,0 0-16,21-21 0,0 0 15,1 0-15,-1 0 0,0 0 16,21 0-16,-21 0 0,1-21 0,-1 21 15,0-21-15,0 0 0,0 0 0,0 0 16,1-1-16,-1-20 0,-21 21 16,21-21-16,-21 20 0,21-20 0,-21 0 15,0 21-15,0-22 0,0 22 0,21 0 16,-21 0-16,0 63 31,0-21-31,0 0 16,-21 22-16,21-1 0,0-21 15,0 22-15,0-1 0,-21-21 0,21 21 0,0-20 16,0 20-16,0-21 0,0 0 16,0 0-16,21 1 0,0-22 0,0 21 15,1-21-15,-1 0 0,0 0 16,21 0-16,-21 0 0,1 0 0,20-21 16,-21 21-16,0-22 0,0 1 0,1 0 15,-1 0-15,0-21 0,0 20 16,0-20-16,22 0 0,-43-1 0,21 1 15,0 0-15,0-1 0,0-20 0,-21 21 16,0-1-16,21 1 0,-21 0 16,0-1-16,22 1 0,-22 21 15,0 0-15,0-1 0,0 1 0,0 42 16,-22 1 0,22-1-16,-21 0 0,0 21 15,21 1-15,-21-22 0,21 21 0,-21 0 16,21 1-16,-21-1 0,21 0 0,0 1 15,0-1-15,0 0 0,0 1 16,0-1-16,0-21 0,0 0 0,0 1 16,21-1-16,-21 0 0,21 0 0,0-21 15,0 0-15,0 0 0,1 0 16,-1 0-16,0 0 0,0 0 16,21 0-16,-20 0 0,-1-21 0,0 0 15,21 0-15,-21-1 0,1 1 0,-1 0 16,21 0-16,-21 0 0,0 0 15,1-1-15,-22 1 0,0 0 0,21 21 16,-21 21 0,-21 0-1,-1 1-15,22-1 0,0 0 0,-21 0 16,21 0-16,0 0 0,-21 1 0,21-1 16,0 0-16,0 0 0,21 0 15,0-21-15,1 0 16,-1 0-16,0 0 0,21 0 0,-21 0 15,1 0-15,-1 0 0,0 0 0,0 0 16,0-21-16,0 0 0,-21 0 16,22 0-16,-22-1 0</inkml:trace>
  <inkml:trace contextRef="#ctx0" brushRef="#br0" timeOffset="81872.25">24977 8467 0,'0'0'0,"-22"0"0,1 0 15,0 0-15,0 0 0,0 0 0,0 0 0,-1 0 16,1 0 0,21 21-1,0 0 1,21-21-16,1 0 16,-1 0-16,0 0 15,0 21-15</inkml:trace>
  <inkml:trace contextRef="#ctx0" brushRef="#br0" timeOffset="83304.36">25654 8827 0,'0'-22'0,"0"-41"31,-21 63-31,21-21 0,-21 0 0,-1-1 16,22 1-16,-21 0 0,0 0 16,21 0-16,-21 21 0,0 0 15,0 0-15,-1 0 0,1 0 16,0 21-16,0 0 0,21 0 16,-21 22-16,0-22 0,-1 21 0,22-21 15,0 22-15,-21-22 0,21 21 16,0-21-16,0 22 0,0-22 0,0 0 15,0 0-15,21 0 0,1 0 16,-1-21-16,0 22 16,0-22-16,0 0 0,0 0 0,1 0 15,-1 0-15,-21-22 0,21 1 0,0 21 16,0-21-16,0 0 0,-21-21 0,22 20 16,-1-20-16,0 21 0,-21-21 15,21-1-15,-21 1 0,0-22 0,21 22 16,0 0-16,1-1 0,-22-20 0,0 21 15,0-1-15,0 1 0,21 0 16,-21 20-16,0 1 0,0 0 0,0 0 16,-21 42-16,-1 0 15,22 22-15,-21-22 16,0 21-16,21 0 0,0-20 0,-21 20 16,0 0-16,21 1 0,0-1 0,0 0 15,0 1-15,0-1 0,0 0 16,0 1-16,0-22 0,0 21 0,21-21 15,0 0-15,0 1 0,0-1 0,1 0 16,20-21-16,-21 21 0,21-21 0,1 0 16,-1 0-16,-21 0 0,22 0 15,-1-21-15,0 21 0,-21-21 0,22 0 16,-22-1-16,21 1 0,-21-21 16,1 21-16,-1-22 0,0 22 15,-21-21-15,0 0 0,0 20 0,0 1 16,0-21-16,0 21 0,0 0 15,-21 21-15,0 0 16,-1 0-16,-20 21 0,21-21 0,0 21 16,0 0-16,-1 21 0,1-20 0,0-1 15,0 0-15,21 0 0,0 21 0,0-20 16,0-1-16,0 0 0,0 0 16,0 0-16,21 0 0,0-21 15,0 0-15,1 0 16,-1 0-16,0 0 15,-21-21-15,21 21 0,0-21 0,0 0 16,1 0-16,-22 0 0,21-1 0,0 1 16,-21-21-16,21 21 0,0 0 15,-21-1-15,0 1 0,21 0 0,-21 0 16,0 42 0,0 0-16,0 0 15,0 1-15,-21-1 0,21 21 16,0-21-16,0 0 0,0 22 0,0-22 15,0 0-15,0 0 0,0 0 0,0 1 16,21-22-16,1 21 16,-1-21-16,0 0 0,0 0 0,0 0 15,22 0-15,-22 0 0,0 0 0,0 0 16,0-21-16,0-1 0,1 1 16,-1 0-16,0 0 0,-21-21 0,21 20 15,0-20-15,0 0 0,1-1 0,-1-20 16,0 21-16,0-1 0,0-20 0,0 20 15,-21 1-15,22 0 0,-22 21 16,21-22-16,-21 22 0,-21 21 31,-1 0-31,1 42 0,0-20 0,0-1 16,0 21-16,0-21 0,21 22 16,-22-1-16,22-21 0,-21 21 0,21-20 15,0 20-15,0 0 0,0-21 16,0 22-16,0-22 0,0 21 0,0-21 15,0 1-15,21-1 0,1 0 0,-1 0 16,0 0-16,21 0 0,1-21 16,-22 0-16,21 0 0,0 0 0,-20 0 15,20 0-15,-21 0 0,21-21 0,-20 21 16,-1-21-16,0 0 0,0-21 16,0 20-16,0 1 0,1-21 15,-22 21-15,0 0 0,21-1 0,-21 1 0,0 0 16,0 0-16,-21 21 15,-1 21 1,1 0-16,0 0 0,0 1 0,21-1 16,-21 21-16,21-21 0,-21 0 0,21 1 15,0-1-15,0 0 0,0 0 16,0 0-16,21 0 0,0-21 16,0 22-16,0-22 0,22 0 15,-22 0-15,0 0 0,21 0 16,-21 0-16,22 0 0,-22-22 0,0 1 15,0 0-15,0 0 0,1 21 0,-1-21 16,-21 0-16,0-1 0,0 1 16</inkml:trace>
  <inkml:trace contextRef="#ctx0" brushRef="#br0" timeOffset="83524.24">26564 8382 0,'0'0'16,"-21"0"-16,21 21 0,0 0 16,21-21-16,0 0 0,0 0 15,1 22-15,20-22 0,0 0 0,1 0 16,-1 21-16,0-21 16,1 0-16,-22 0 0,21 0 0,-21 0 15,0 0-15,1 0 0,-1 0 0,-21-21 31</inkml:trace>
  <inkml:trace contextRef="#ctx0" brushRef="#br0" timeOffset="84043.73">28829 7938 0,'0'0'0,"0"-22"0,0 44 47,0-1-47,0 0 0,0 21 0,0 1 15,-21-1-15,21 21 0,0-20 16,-21-1-16,-1 22 0,22-22 0,0 0 16,-21 1-16,0 20 0,0-21 0,21-20 15,0 20-15,0 0 0,-21-21 16,21 22-16,0-22 0,0 0 16,0 0-16,-21 0 0,21 1 0,0-1 15,0-42 16,0-1-15,0 1-16,0 0 0</inkml:trace>
  <inkml:trace contextRef="#ctx0" brushRef="#br0" timeOffset="85007.65">28808 8361 0,'-21'-42'0,"42"84"0,-64-106 15,22 43-15,21-21 0,0 21 16,-21 0-16,21-1 0,0 1 15,0 0-15,21 0 0,0 0 16,1 0-16,20-1 0,-21 22 16,21-21-16,1 0 0,-1 21 0,22 0 15,-22 0-15,0 0 0,1 0 0,-1 0 16,0 21-16,1 0 0,-22 1 16,0 20-16,0 0 0,-21-21 0,0 22 15,0-1-15,-21 0 0,0-20 0,-22 20 16,1-21-16,0 0 0,-22 0 15,22 1-15,-22-1 0,1 0 0,21-21 16,-22 0-16,22 21 0,-1-21 16,22 0-16,-21 0 0,21 0 15,0 0-15,21-21 32,21 0-32,0 21 0,0 0 15,0 0-15,0 0 16,-21 21-16,0 0 0,22-21 0,-1 21 15,-21 0-15,0 1 0,0-1 0,21 0 16,0 0-16,-21 0 16,21 0-16,-21 1 0,21-1 0,1-21 15,-22 21-15,21-21 0,0 0 0,0 21 16,21-21-16,-20 0 0,20 0 16,-21 0-16,21 0 0,1 0 15,-1 0-15,0 0 0,1 0 0,-1-21 16,0 21-16,1-21 0,-1 0 15,-21-1-15,22 1 0,-22 0 0,0-21 16,0 21-16,0-1 0,0 1 0,1-21 16,-22 21-16,0 0 0,0-1 15,21 1-15,-42 21 16,-1 0 0,1 21-16,0 1 0,0-1 15,0 0-15,21 0 0,-21 0 16,-1 22-16,22-22 0,-21 0 0,21 0 15,0 0-15,0 0 0,0 1 0,0-1 16,0 0-16,21 0 0,1-21 16,-1 21-16,0-21 0,0 0 15,0 0-15,22 0 0,-22 0 16,0 0-16,21 0 0,-21 0 0,22-21 16,-1 0-16,-21 21 0,22-21 0,-22-22 15,21 22-15,-21 0 0,22 0 16,-22 0-16,0-22 0,0 22 0,0 0 15,-21 0-15,0 0 0,0 0 16,-21 21 0,0 0-16,0 0 0,21 21 15,-21 0-15,-1-21 0,22 21 0,-21 0 16,21 0-16,0 1 0,0-1 16,0 0-16,0 0 0,0 0 0,0 0 15,0 1-15,0-1 0,0 0 16,0 0-16,0 0 15,-21-21 1,0 0 0,0 0-16,0 0 15,42-21 32,-21 0-47,21 21 0,0-21 16,0 21-16</inkml:trace>
  <inkml:trace contextRef="#ctx0" brushRef="#br0" timeOffset="85360.4">30586 8403 0,'0'0'0,"0"-42"16,0 21-16,-21 21 15,-1 0-15,1 21 16,21 0-16,0 21 15,-21-20-15,0-1 0,0 21 0,21-21 16,-21 22-16,-1-1 0,22 0 16,-21 1-16,0 20 0,0-21 0,0 1 15,0 20-15,21-20 0,-22 20 0,1 1 16,21-22-16,0 21 0,-21-20 16,0-1-16,0 22 0,21-22 0,0 0 15,-21 1-15,-1-1 0,22 0 0,-21 1 16,21-22-16,-21 21 0,0-21 0,21 0 15,0 1-15,0-1 0,0 0 16,-21-21-16,42-21 31,-21 0-15,0-1-16,21 1 0,0-21 16,0 21-16,1-22 0,-1 22 0</inkml:trace>
  <inkml:trace contextRef="#ctx0" brushRef="#br0" timeOffset="85679.88">30480 8721 0,'0'0'0,"0"-43"0,0 22 0,0-21 15,0 21-15,0 0 0,0-1 16,0 1-16,0 0 0,21 0 16,0 21-16,0 0 0,1-21 0,20 21 15,-21 0-15,21 0 16,-20 0-16,-1 0 0,21 0 0,-21 0 15,0 0-15,-21 21 16,0 0-16,0 0 16,-21 0-16,-21 1 0,21-22 15,0 21-15,-22 0 0,1-21 0,0 21 16,-1-21-16,22 21 0,-21-21 16,21 0-16,-22 21 0,22-21 0,0 0 15,21 22-15,0-1 31,21-21-31,21 0 0,-20 0 0,-1 0 16,0 0-16,21 0 16,1 0-16</inkml:trace>
  <inkml:trace contextRef="#ctx0" brushRef="#br0" timeOffset="87059.75">31136 8488 0,'0'0'0,"0"-21"0,0 0 0,-21 21 31,0 0-31,0 0 0,-1 0 0,1 21 16,0 0-16,0 0 15,0 0-15,0 0 0,-1 1 0,22-1 16,0 0-16,-21 0 0,21 0 0,0 0 16,0 1-16,0-1 0,0 0 15,0 0-15,21-21 0,1 0 16,-1 0-16,0 0 0,0 0 15,0 0-15,0 0 0,1 0 16,-1 0-16,0-21 0,-21 0 0,21 0 16,-21-1-16,21 1 0,-21 0 15,0 0-15,0 0 0,0 0 16,0-1-16,0 1 0,0 0 0,0 0 0,0 0 16,0 0 15,21 21-16,1 0-15,-1 0 16,21 0-16,-21 0 0,0 0 0,22 0 16,-22 0-16,21 0 0,-21 0 15,1 0-15,-1 0 0,0 0 0,0 21 16,-21 0-16,0 0 0,0 0 16,0 0-16,0 1 0,0-1 15,0 0-15,0 0 0,0 0 0,0 0 16,0 1-16,0-1 0,-21 0 15,21 0-15,-21-21 16,21 21-16,-21-21 16,-1 0-16,1 0 15,21-21 1,0 0-16,0 0 16,0 0-16,0-1 0,0 1 15,21 0-15,1 0 0,-22 0 0,21 0 16,21-1-16,-21 1 0,0 0 15,1 0-15,-1 0 0,21 21 0,-21-21 16,0 21-16,22 0 0,-22 0 16,21 0-16,-21 0 0,1 0 0,-1 0 15,0 0-15,0 0 0,-21 21 16,0 0-16,0 0 0,0 0 16,0 0-16,0 1 0,0-1 0,-21 0 15,0-21-15,21 21 0,0 0 16,-21 0-16,21 1 0,-22-22 0,22 21 15,0 0 1,22-21 0,-1 0-16,0 0 15,0-21-15,0 21 0,0-21 16,1-1-16,-1 22 0,0-21 0,0 0 16,21 0-16,-20-21 15,20 20-15,-21 1 0,21 0 0,-20-21 16,-1 21-16,0-1 0,0 22 15,0-21-15,-21 0 0,0 42 32,0 0-32,-21 1 0,0-1 0,21 0 15,-21 0-15,0 0 0,21 0 0,0 1 16,-22-1-16,22 21 0,-21-21 16,21 0-16,0 1 0,0-1 15,0 0-15,0 0 16,0-42 31,0 0-47,0 0 15,-21-1 1,21 44 31,0-1-32,0 0-15,21-21 16,0 0-16,1 0 0,-1 21 16,0-21-16,21 0 0,1 0 15,-1 0-15,0 0 0,1 0 0,-1 0 16,0 0-16,1-21 0,-1 0 16,-21 0-16,21-1 0,-20 1 0,20 0 15,-21 0-15,0-21 0,0 20 16,-21 1-16,0 0 0,22-21 0,-22 21 15,0-1-15,-22 22 16,1 0-16,0 0 0,0 22 0,0-1 16,0 0-16,-1 0 0,1 0 15,0 0-15,21 22 0,-21-22 16,21 0-16,0 0 0,0 0 16,0 22-16,0-22 0,0 0 15,21 0-15,0 0 0,0 1 16,1-22-16,-1 0 0,0 0 31,-42 0-15</inkml:trace>
  <inkml:trace contextRef="#ctx0" brushRef="#br0" timeOffset="89684.05">8869 11388 0,'0'0'15,"0"21"1,0-42-1,0 0-15,0-1 0,21 1 16,0-21-16,0 21 0,0-22 0,22 1 16,-22 21-16,0-21 0,0-1 15,0 1-15,1-22 0,-22 22 16,0 0-16,21-1 0,-21-20 0,0 21 16,0-1-16,0 1 0,0 0 0,0-1 15,-21 22-15,21 0 0,-22 0 16,1 21-16,0 0 0,21 21 15,-21 0-15,21 21 0,-21 1 0,0-1 16,21 0-16,0 22 0,0-22 0,-22 22 16,22-22-16,-21 0 0,21 22 15,0-22-15,0 22 0,0-22 16,-21 22-16,21-22 0,0 0 0,0-21 16,0 22-16,0-22 0,0 0 15,0 0-15,21 0 0,0-21 16,1-21-1,-22 0-15,0 0 0,0 0 16,21 0-16,0-22 0,-21 1 16,21 0-16,-21 20 0,0-20 0,21 0 15,0-1-15,-21 22 0,22 0 0,-1 0 16,0 21-16,0 0 16,0 21-16,0 0 15,-21 0-15,22 1 0,-22-1 16,0 21-16,0-21 0,0 22 0,21-22 15,0 0-15,-21 21 0,21-21 16,-21 1-16,21-1 0,0 0 0,1 0 16,-1-21-16,0 21 0,21-21 0,-21 0 15,22 0-15,-22 0 0,21 0 0,1 0 16,-1-21-16,-21 21 0,21-21 16,1 0-16,-1 0 0,-21-1 0,22 1 15,-22 0-15,0 0 0,0-21 0,-21 20 16,0-20-16,0 21 0,0-21 0,0 20 15,0-20-15,0 21 0,0 0 16,0 0-16,-21 21 16,21-22-16,-21 22 0,0 0 0,-1 22 15,1-1-15,0 0 0,0 0 16,21 0-16,0 22 0,-21-22 16,21 21-16,0 0 0,0-20 0,0 20 15,0 0-15,0-21 0,21 1 0,0 20 16,0-21-16,0 0 0,1-21 15,20 21-15,0-21 0,-21 22 0,22-22 16,-1 0-16,0 0 0,1 0 0,-1-22 16,0 1-16,22 0 0,-22 0 0,1 0 15,-1 0-15,-21-1 0,21 1 16,-20-21-16,-1 21 0,0-22 16,0 22-16,-21-21 0,0 0 0,0 20 15,0-20-15,0 21 0,0-21 0,0 20 16,-21 1-16,0 21 0,0 0 15,-1 0-15,1 0 0,0 0 0,0 0 16,0 0-16,0 21 0,-1 1 0,1-1 16,0 21-16,0-21 0,0 22 0,0-22 15,21 21-15,-22-21 0,22 22 16,0-22-16,0 0 0,0 0 0,0 0 16,22 0-16,-1 1 0,0-22 0,0 0 15,0 0-15,0 0 0,1 0 0,-1 0 16,0 0-16,0-22 15,0 1-15,0 21 0,1-21 0,-1 0 16,0-21-16,0 20 0,-21 1 0,0-21 16,0 21-16,0 0 0,0-22 0,0 22 15,0-21-15,0 21 0,0-1 16,0 1-16,0 42 31,0 1-31,0-1 0,0 21 16,0-21-16,0 0 0,0 22 15,0-22-15,0 21 0,0-21 0,21 22 16,0-22-16,-21 0 0,22 0 0,-1 0 16,21 1-16,-21-1 0,22-21 15,-1 0-15,0 21 0,22-21 16,-1 0-16,1 0 0,-1 0 0,-20 0 16,20-21-16,1 0 0,-22 21 0,0-22 15,1 1-15,-1 0 0,-21 0 0,0 0 16,0 0-16,1-22 0,-22 22 15,0-21-15,0 21 0,0-22 0,0 22 16,0-21-16,-22 21 0,1-1 0,0 1 16,0 0-16,0 0 0,0 21 0,-1 0 15,1 0-15,-21 0 0,21 0 16,-22 21-16,22 0 0,0 0 0,0 1 16,0 20-16,0-21 0,21 21 15,0-20-15,0 20 0,0-21 0,0 21 16,0-20-16,0-1 0,0 0 15,21 0-15,0 0 0,0-21 0,0 0 16,22 0-16,-22 0 0,0 0 0,21 0 16,-21 0-16,1-21 0,20 21 0,-21-21 15,0 0-15,0-22 0,1 22 16,-1 0-16,0-21 0,0-1 0,-21 22 16,0-21-16,21-22 0,-21 22 0,0 0 15,0-1-15,0-20 0,0 21 16,0-1-16,0 1 0,0 0 0,0-1 15,0 1-15,0 21 0,-21 21 16,21 21 0,-21 0-16,21 21 0,-21-20 15,21 20-15,0 0 0,-21 1 16,21-1-16,0 0 0,0 1 0,0-22 16,0 21-16,0 0 0,21 1 0,0-1 15,-21 0-15,21-20 0,0 20 0,-21-21 16,21 21-16,1-20 0,-1-1 15,0 0-15,0 0 0,0-21 16,0 0-16,1 0 0,-1 0 0,0 0 16,0 0-16,21 0 0,-20 0 0,-1-21 15,0 0-15,-21 0 0,21-1 16,0 1-16,0 0 0,-21-21 0,22 21 16,-22-22-16,0 22 0,0 0 0,0 0 15,0 0-15,0-1 0,-22 22 16,1 0-16,0 0 15,0 0-15,0 22 0,21-1 0,0 0 16,0 0-16,0 0 0,0 22 0,0-22 16,0 0-16,0 0 0,0 21 0,21-20 15,-21-1-15,21 0 16,0-21-16,0 0 16,1 0-16,-1 0 0,0 0 0,0 0 0,0 0 15,0 0-15,1-21 0,-1 0 16,0-1-16,0 1 0,0 0 0,0 0 15,1 0-15,-22 0 0,21-1 16,0 1-16,-21 0 0,0 0 0,21 21 16,-21 21-1,0 0 1,0 0-16,0 1 0,21-1 0,-21 0 16,0 0-16,0 21 0,0-20 15,21-1-15,1 0 0,-1-21 0,0 21 16,0 0-16,0-21 0,0 0 0,1 21 15,20-21-15,0 0 16,-21 0-16,1-21 16,-1 0-16,0 21 0</inkml:trace>
  <inkml:trace contextRef="#ctx0" brushRef="#br0" timeOffset="90523.55">13970 10880 0,'0'-21'16,"0"-1"-1,0 1-15,0 0 16,0 0-16,0 0 16,21 0-16,0-1 0,0-20 15,1 21-15,-22 0 0,21 0 0,-21-1 16,0 1-16,0 0 0,0 0 15,0 0-15,-21 21 0,-22 0 0,22 0 16,0 0-16,0 0 0,-22 0 0,22 0 16,-21 0-16,21 21 0,-22 21 0,22-21 15,0 1-15,-21 20 0,42-21 16,-21 21-16,-1 1 0,22-22 0,0 21 16,0-21-16,0 22 0,0-22 0,0 0 15,0 0-15,22 0 0,-1 1 16,0-22-16,0 21 0,0-21 15,0 21-15,22-21 0,-22 0 0,21 0 16,-21 0-16,1 0 0,20 0 0,-21 0 16,0 0-16,0-21 0,1 21 0,-22-21 15,-22 21 1,1 0-16,0 0 16,-21 0-16,21 0 0,-22 0 0,22 0 15,-21 21-15,21-21 0,-1 21 0,-20-21 16,21 21-16,0 0 0,0 0 15,21 1-15,0-1 16,0 0-16,21 0 31,0-21-31,0 0 16,0 0-16,0 0 0,1 0 0,-1-21 16,0 0-16,0 21 0,0 0 0,0-21 15,1 21-15,-1 0 0,0 0 0,-21 21 31,0 0-31,0 0 0,0 21 16,0-20-16,0-1 0,0 21 0,0 0 16,0-20-16,0 20 0,0 0 0,-21-21 15,21 22-15,-21-22 0,21 0 16,-22 21-16,22-20 0,0-1 16,0 0-16,22-21 31,-1 0-31,0 0 0,-21-21 15,21 0-15</inkml:trace>
  <inkml:trace contextRef="#ctx0" brushRef="#br0" timeOffset="93000.2">15600 10583 0,'0'0'0,"-21"-21"0,-22-63 31,22 62-31,21 1 0,0-21 0,-21 21 0,21 0 16,-21-1-16,21 1 0,-21 21 16,21 21-1,0 22-15,0-1 0,0 0 16,0 1-16,0 20 0,0-20 0,0 20 15,0-21-15,0 1 0,0-1 0,0 0 16,0 1-16,-22-1 0,22 0 16,0-20-16,0 20 0,0-21 0,0 0 15,0 0-15,0 1 0,0-44 47,0 1-47,0 0 0,0 0 16,0 0-16,0 0 0,0-1 0,0-20 15,0 21-15,0-21 0,43 20 16,-22-20-16,0 0 0,0 21 0,0-1 16,1 1-16,20 0 0,-21 0 0,0 21 15,0 0-15,22 0 0,-22 0 16,0 0-16,0 21 0,0 0 0,22 0 16,-22 1-16,-21-1 0,21 21 0,-21-21 15,0 0-15,0 22 0,0-22 16,0 0-16,0 0 0,0 0 0,-21 1 15,0-1-15,0 0 0,-1 0 16,1-21-16,0 0 0,0 21 0,0-21 16,0 0-16,-1 0 0,1 0 0,0 0 15,0 0-15,0 0 0,0-21 16,-1 0-16,22 0 0,-21 21 16,21-21-16,-21 21 0,21 21 46,0 0-46,21 0 0,0-21 16,-21 21-16,0 0 0,22 1 16,-1-22-16,0 21 0,0 0 0,0-21 15,0 0-15,1 0 0,-1 0 16,0 0-16,0 0 0,21 0 0,-20 0 16,20 0-16,0-21 0,-21 21 0,22-21 15,-1-1-15,0 1 0,-20 0 16,20 0-16,0 0 0,-21 0 0,1-22 15,20 22-15,-42 0 0,21-21 0,0 20 16,-21 1-16,21-21 0,-21 21 16,0 0-16,0 42 31,0 0-31,0 0 0,-21 0 16,21 0-16,-21 1 15,21 20-15,0-21 0,0 0 0,0 0 16,-21 1-16,21-1 0,0 0 15,0 0-15,21 0 16,0-21-16,0 0 16,1 0-16,-1 0 0,0 0 0,0 0 15,0 0-15,0-21 0,1 0 0,-1 21 16,0-21-16,0 0 0,0-1 16,-21 1-16,0 0 0,0 0 0,0 0 15,0 0-15,0-22 0,0 22 16,0 0-16,0 0 0,-21 0 0,0 21 15,0-22-15,0 22 0,-1 0 16,1 0-16,0 0 0,0 0 0,21 22 16,42-1 15,-21-21-31,22 0 0,-22 0 0,21 0 16,1 0-16,-1 0 0,21 0 0,-20 0 15,-1 0-15,22 0 0,-1 0 0,-21 0 16,22-21-16,-1 21 0,-20-22 15,20 1-15,-20 21 0,-1-21 0,0 21 16,1-21-16,-22 21 0,0 0 16,-63 0 15,20 0-31,1 0 0,-21 21 0,0 0 16,20 0-16,-20 1 0,0-1 0,21 0 15,-22 0-15,22 0 0,0 0 16,0 22-16,0-22 0,-1 0 0,22 0 15,-21 0-15,21 1 0,0-1 0,0 0 16,0 0-16,0 0 16,21 0-16,1-21 0,-1 0 0,0 0 15,0 0-15,0 0 0,0 0 16,22 0-16,-22 0 0,21-21 0,-21 21 0,1-21 16,20 0-16,-21 21 15,0-21-15,22-22 0,-22 22 0,0 0 16,0-21-16,0-1 0,0 1 0,1 0 15,-22-1-15,0 1 0,21-21 0,-21 20 16,21-20-16,-21 20 0,0 1 16,0 0-16,0-1 0,0 22 0,0 0 15,0 0-15,0 42 32,-21 0-32,21 22 0,-21-1 15,21-21-15,-22 21 0,22 1 0,0-1 16,0 0-16,0 1 0,0-1 15,0 0-15,0 1 0,0-1 16,0-21-16,0 22 0,0-22 0,0 21 16,0-21-16,0 0 0,22 1 0,-1-1 15,0-21-15,0 21 0,21-21 0,-20 0 16,20 0-16,0 0 0,-21 0 16,22 0-16,-1 0 0,-21 0 0,0-21 15,22 0-15,-22 21 0,0-22 0,0 1 16,0 0-16,1 0 0,-22 0 0,0 0 15,21-1-15,-21 1 0,21 0 16,-21 0-16,0 0 0,0 42 31,0 0-31,-21 0 16,21 0-16,0 1 0,-21-1 16,21 0-16,0 0 0,0 0 0,0 0 15,0 1-15,0-1 0,0 0 16,21-21-16,0 0 0,0 0 15,0 0-15,22 0 16,-22 0-16,0 0 0,0 0 0,0-21 16,22 21-16,-22-21 0,0-1 0,0 1 15,0 0-15,-21 0 0,21 0 16,1 0-16,-1-1 0,-21 1 16,21-21-16,-21 21 0,0 0 0,21-1 15,-21 1-15,0 0 0,0 42 47,0 0-47,0 1 16,0-1-16,0 0 0,0 0 0,0 0 15,-21 0-15,21 1 0,-21 20 16,0-21-16,21 21 0,-22 1 0,1-1 16,21 0-16,0 1 0,-21-1 0,21 22 15,-21-22-15,0 21 0,21-20 16,-43 190-1,43-191-15,0 21 0,0 1 16,0-22-16,0 22 0,0-22 0,0 0 16,0 22-16,22-22 0,-22 22 0,21-22 15,-21 0-15,21 22 0,-21-22 0,0 1 16,0-1-16,0-21 0,0 21 16,0 1-16,0-22 0,0 0 0,-21 0 15,0 0-15,21 1 0,-22-1 0,1 0 16,0-21-16,0 0 0,0 0 0,0 0 15,-1 0-15,1 0 0,0 0 0,0-21 16,0 0-16,0-1 16,-1 1-16,1 0 0,-21-21 0,21-1 15,0 1-15,-1 0 0,1-1 0,21-20 16,0-1-16,0 1 0,0-1 0,0-20 16,0 20-16,0-20 0,0 20 15,21-21-15,1 1 0,-1-1 0,-21 22 16,42-22-16,-21 0 0,0 22 0,1-1 15,-1 1-15,21 20 0,-21 1 0,0 0 16,22-1-16,-22 22 0,0 0 16,0 0-16,0 0 0,1 0 15,-1-1-15,0 1 0,0 21 0,0 0 16,-21-21-16,21 21 0</inkml:trace>
  <inkml:trace contextRef="#ctx0" brushRef="#br0" timeOffset="100516.95">698 13123 0,'-21'0'16,"0"0"-1,0 0-15,0 0 16,0-21 0,-1 21-1,44 0 32,-1 0-47,21 0 0,0 0 16,22 0-16,-1 0 0,1 0 0,-1 0 15,22 0-15,0 0 0,-1 0 16,1 0-16,21 0 0,-21 0 16,-1 0-16,1 0 0,0 0 15,-1 0-15,-20 0 0,20 0 0,-20-21 16,-1 21-16,1 0 0,-1 0 0,-20 0 15,-1-21-15,0 21 0,1 0 16,-1 0-16,-21 0 0,0 0 0,1-21 16,-22 0-1,-22-1 1,1 1-16,-21 21 0,21-21 16,0 21-16,-22-21 0,22 21 15,-21-21-15,21 0 0,-22 21 0,22-22 16,-21 22-16,21-21 15,-22 21-15,22 0 0,0 0 0,0-21 16,0 21-16,42 0 47,0 21-47,0-21 16,21 0-16,-20 21 0,-1-21 0,21 0 15,-21 0-15,22 22 0,-22-22 16,21 0-16,-21 0 0,0 0 0,22 21 15,-22-21-15,0 0 0,0 0 0,0 0 16,1 0-16,-1 0 16,-21 21-16,0 0 15,0 0 1,-21 0 0,-1 1-16,1-1 0,-21 0 0,21 0 15,-22 0-15,22 0 0,-21 22 16,21-22-16,-22 21 0,22-21 0,-21 22 15,21-22-15,0 0 0,-1 0 16,1 0-16,0 1 0,0-1 0,21 0 16,-21 0-16,21 0 0,-21-21 15,42 0 48,0-21-63</inkml:trace>
  <inkml:trace contextRef="#ctx0" brushRef="#br0" timeOffset="102371.7">4233 12700 0,'0'-21'32,"0"0"-32,0 0 15,0-1-15,0 1 16,21 21-16,1-21 0,-22 0 15,21 0-15,0 21 0,21-21 0,-21 21 16,1 0-16,20 0 0,-21 0 16,0 0-16,22 0 0,-1 21 0,-21 0 15,0 0-15,22 21 0,-22-20 0,0 20 16,0 0-16,0 22 0,0-22 16,-21 0-16,0 1 0,22 20 0,-22-20 15,0-1-15,0 0 0,0-21 16,0 22-16,0-22 0,0 0 15,0 0-15,0 0 0,0 1 0,0-44 47,0-20-47,0 21 16,0-21-16,0-1 0,0 1 0,0 0 16,21-22-16,-21 22 0,0-22 15,0 1-15,21-1 0,0 22 0,0-22 16,-21 22-16,21-21 0,1 20 0,-22 22 15,21-21-15,0-1 0,0 22 16,-21 0-16,0 0 16,21 21-16,0 0 15,-21 21 1,0 0-16,0 0 0,22 1 16,-22-1-16,0 0 0,0 0 0,0 0 15,21 0-15</inkml:trace>
  <inkml:trace contextRef="#ctx0" brushRef="#br0" timeOffset="104508.88">5461 13208 0,'0'0'0,"21"0"0,0 0 15,0 0-15,-21-21 0,22 0 0,-1 0 16,-21-1-16,21 1 15,-21-21-15,0 21 0,0 0 0,0-22 16,0 22-16,0-21 0,0-1 0,-21 22 16,21-21-16,-21 21 0,-1-22 15,1 22-15,0 0 0,0 0 0,0 21 16,-22 0-16,22 0 0,0 0 0,0 0 16,-21 21-16,20 0 0,-20 0 15,21 22-15,0-1 0,-22-21 0,22 22 16,0-1-16,21 0 0,0 1 15,-21-1-15,21-21 0,0 21 16,0-20-16,0-1 0,0 0 0,0 0 16,21 0-16,0-21 0,0 21 15,1-21-15,-1 0 0,0 0 16,0 0-16,0-21 0,0 21 0,22-21 16,-22 0-16,0 0 0,0 0 0,0-1 15,1 1-15,-1-21 0,0 21 16,0-22-16,0 1 0,0 21 0,-21-21 15,0-1-15,0 22 0,22-21 0,-22 21 16,0-1-16,0 1 0,0 0 16,0 42-1,0 0 1,0 1-16,0-1 0,0 21 16,0-21-16,0 22 0,0-22 0,0 21 15,0-21-15,0 22 0,0-22 0,0 21 16,21-21-16,-21 0 0,21 1 15,-21-1-15,21-21 0,0 21 0,0-21 16,1 0-16,-1 0 0,0 0 16,0 0-16,0 0 0,22 0 0,-22 0 15,0-21-15,0 0 0,21-1 16,-20 1-16,-1 0 0,0-21 16,21 21-16,-21-22 0,1 1 0,-1 21 15,0-22-15,-21 1 0,0 21 16,0-21-16,0 20 0,0 1 0,-21 21 15,0 0 1,-1 0-16,1 21 0,0 1 16,0-1-16,0 0 0,0 21 0,21-21 15,0 1-15,0-1 0,0 0 0,0 0 16,0 0-16,21 0 16,0 1-16,0-1 0,0-21 0,22 21 15,-22 0-15,0-21 0,0 21 0,0-21 16,0 21-16,1-21 0,-1 22 15,-21-1-15,21-21 16,0 0-16,0 0 16,0 0-1,1 0-15,-1 0 16,0-21-16,0-1 0,0 1 0,0-21 16,1 21-16,-1 0 0,0-1 15,0-20-15,-21 21 0,21-21 16,0 20-16,1-20 0,-22 21 0,0 0 15,21 0-15,-21-1 0,21 22 0,-21 22 32,0-1-17,0 0-15,-21 0 0,21 0 16,0 0-16,0 22 0,0-22 0,0 0 16,0 0-16,0 0 0,0 22 15,0-22-15,21 0 0,0 0 16,-21 0-16,21-21 0,0 0 0,1 22 15,-1-22-15,21 0 0,-21 0 16,0 0-16,22 0 0,-22 0 0,21-22 16,-21 22-16,1-21 0,-1 0 0,0 21 15,0-21-15,0 0 0,0 0 0,-21-1 16,0 1-16,22 0 16,-22 0-16,0 0 0,21 0 0,-21 42 31,0 0-16,-21 0-15,21 0 16,0 0-16,0 1 0,0-1 0,0 0 16,0 0-16,0 0 0,0 0 0,0 1 15,21-1-15,0-21 16,0 0-16,0 0 0,0 0 0,1 0 16,-1 0-16,21 0 0,-21 0 0,22 0 15,-22 0-15,0-21 0,0 21 16,0-22-16,0 1 0,1 21 15,-1-21-15,-21 0 0,0-21 0,0 20 16,0 1-16,0-21 0,0 0 0,0 20 16,0-20-16,-21 0 0,-1-1 15,1 22-15,0 0 0,21 0 0,-21 0 16,0 21-16,0 0 0,-1 0 0,1 0 16,0 0-16,0 21 0,0 0 0,0 21 15,-1-20-15,22-1 0,0 21 16,-21-21-16,21 22 0,0-22 0,0 21 15,0-21-15,0 0 0,0 1 0,21-1 16,1 0-16,-1 0 0,0 0 16,0-21-16,0 0 0,22 21 15,-22-21-15,0 0 0,0 0 0,21 0 16,-20 0-16,-1-21 0,21 21 0,-21-21 16,22 0-16,-22 21 0,0-21 15,0-22-15,0 22 0,0 0 0,-21-21 16,0 21-16,22-22 0,-22 22 0,21 0 15,-21 0-15,0 0 0,0-1 16,0 44 0,-21-22-1,21 21-15,-22 21 0,22-21 16,0 0-16,0 1 0,0-1 0,0 0 16,0 21-16,0-21 0,0 1 15,0-1-15,0 0 0,22-21 0,-1 21 16,0 0-16,0-21 15,0 21-15,0-21 0,1 0 0,-1 0 16,21 0-16,-21 0 0,0 0 0,1 0 16,-1-21-16,0 21 0,0-21 0,0 0 15,0 0-15,-21 0 0,22-1 16,-22-20-16,21 21 0,-21-21 0,0 20 16,0 1-16,0 0 0,0 0 0,21 0 15,-21 42 16,0 0-31,0 0 0,0 0 16,0 1-16,-21 20 0,21-21 0,0 0 16,0 22-16,0-22 0,0 0 15,0 0-15,0 0 0,0 0 0,0 1 16,21-1-16,-21 0 0,21-21 16,0 0-16,0 0 0,1 0 15,-1 0-15,21 0 0,-21 0 0,0 0 16,1-21-16,-1 0 0,0 21 0,0-22 15,21 1-15,-20 0 0,-1 0 16,0-21-16,-21 20 0,21-20 16,0 21-16,-21-21 0,0-1 0,0 22 0,21-21 15,-21 21-15,0-1 0,0 1 16,0 0-16,0 42 31,0 0-31,0 1 0,0 20 0,-21-21 16,21 0-16,0 22 0,0-22 0,0 0 15,0 21-15,0-21 0,0 1 0,0-1 16,0 0-16,0 0 0,0 0 16,0 0-16,-21-21 15,21 22-15,-21-22 16,0-22 15,21 1-31,-21 0 0,21 0 16,0 0-16</inkml:trace>
  <inkml:trace contextRef="#ctx0" brushRef="#br0" timeOffset="104723.95">7260 12404 0,'21'0'0,"-42"0"0,0 21 0,0-21 0,0 0 15,-1 0-15,1 0 0,21 21 16,-21-21 0,42 0 31</inkml:trace>
  <inkml:trace contextRef="#ctx0" brushRef="#br0" timeOffset="106771.77">10562 12954 0,'0'-21'16,"0"0"0,0 0-16,0-1 0,0 1 15,0 0-15,21 0 0,-21 0 16,0 0-16,0-1 0,0 1 16,0 0-16,0 0 0,0 0 0,0 0 15,0-1-15,-21-20 0,0 21 16,0 0-16,0 0 0,-1-1 15,1 1-15,0 21 0,0 0 0,0 0 16,0 0-16,-22 0 0,22 0 0,-21 21 16,21 1-16,-22-1 0,1 21 15,21-21-15,-22 43 0,22-22 0,0 0 16,0 22-16,0-22 0,21 1 0,0-1 16,0 0-16,0 1 0,0-1 15,0-21-15,0 21 0,21-20 0,0-1 16,0-21-16,22 21 0,-22-21 0,0 0 15,21 0-15,1 0 0,-22 0 0,21 0 16,-21-21-16,22 0 16,-22 21-16,21-22 0,-21 1 0,0 0 15,22-21-15,-22 21 0,0-1 0,-21-20 16,21 21-16,-21-21 0,21-1 16,-21 22-16,0-21 0,0-1 0,0 22 15,0-21-15,0 21 0,0 0 0,0-1 16,0 44 15,0-1-31,0 0 0,-21 0 0,21 0 16,0 22-16,0-22 0,0 21 15,0-21-15,0 22 0,0-22 0,0 21 16,0-21-16,0 0 0,0 1 16,21-1-16,-21 0 0,22 0 0,-1 0 15,0-21-15,0 0 0,-21 21 16,21-21-16,0 0 0,1 0 0,-1 0 15,0 0-15,0 0 0,0-21 32,0 21-32,-21-21 15,0 0-15,22 21 16,-22-21-16,21 21 0,-21-21 16,21-1-16,0 1 0,0 0 15,-21 0-15,0 0 0,21 0 0,1-1 16,-22-20-16,21 21 0,-21 0 15,0-22-15,21 22 0,-21-21 16,0 21-16,0 0 0,0-1 0,0 1 16,0 0-16,0 0 15,0 42 1,0 0-16,0 0 0,0 1 16,0-1-16,0 21 0,-21 0 0,21-20 15,0 20-15,-21 0 0,21-21 0,0 22 16,0-22-16,0 21 0,0-21 15,0 1-15,0-1 0,21-21 0,0 21 16,0-21-16,0 0 0,0 0 0,1 0 16,-1 0-16,0 0 15,21 0-15,-21 0 0,1 0 0,-1-21 16,0 0-16,21-1 0,-21 1 0,1 0 16,-1 0-16,0 0 0,-21-22 15,21 22-15,-21 0 0,21-21 0,-21 21 16,0-22-16,0 22 0,0 0 0,0 0 15,0 0-15,0 42 16,0 0 0,0 0-16,0 0 0,0 22 0,0-22 15,0 21-15,0-21 0,0 22 0,0-22 16,0 21-16,0-21 0,0 0 16,0 22-16,21-22 0,1-21 15,-22 21-15,21 0 0,0-21 0,0 0 16,0 0-16,0 0 0,1 0 0,-1 0 15,21 0-15,-21 0 0,22-21 16,-1 0-16,-21 0 0,21 0 0,1-1 16,-22-20-16,21 21 0,-21-21 0,22-1 15,-22 1-15,0-22 0,0 22 16,-21 0-16,0-1 0,21-20 0,-21 21 16,0-1-16,0 1 0,22 0 0,-22-1 15,0 1-15,0 21 0,0 0 16,0-1-16,0 1 0,0 42 15,0 1-15,0-1 16,0 21-16,-22-21 0,22 22 0,0-1 16,-21 21-16,21-20 0,0-1 15,0 0-15,0 22 0,0-22 0,0 1 16,0-1-16,0-21 0,21 21 0,-21-20 16,22 20-16,-1-42 0,0 21 15,0 0-15,0-21 0,0 0 0,1 0 16,-1 0-16,0 0 0,0 0 0,21 0 15,-20 0-15,20-21 0,0 0 0,1 0 16,-22 0-16,21-1 16,0-20-16,-20 0 0,-1-1 0,0 22 0,0-42 15,0 20-15,0 1 0,1 0 16,-22-1-16,21 1 0,-21 0 0,0-1 16,0 1-16,0 0 0,0 21 15,0-1-15,0 1 0,0 0 0,-21 21 16,-1 21-16,22 0 15,0 1-15,0-1 0,0 21 16,-21 0-16,21 1 0,0-1 0,-21 0 16,21 1-16,0-1 0,0 0 0,0 22 15,0-43-15,-21 21 0,21 1 16,0-1-16,-21-21 0,21 22 16,0-22-16,0 0 0,0 0 0,0 0 15,-21 0-15,21 1 16,0-44 15,0 1-31,21 0 0,-21 0 0,21 0 16,0-22-16,0 1 0,0 21 15,1-21-15,20-1 0,-21 1 0,0 21 16,22-22-16,-1 22 0,-21 0 0,21 0 16,1 21-16,-1 0 0,0 0 0,-20 0 15,20 21-15,-21 0 0,0 0 16,0 1-16,-21-1 0,0 0 15,0 21-15,0-21 0,0 22 0,0-22 16,0 0-16,0 21 0,0-20 16,0-1-16,-21 0 0,21 0 15,-21-21-15,21 21 0,-21-21 16,0 0 15,0 0-31,21-21 16,0 0-16,-22 0 0,1 0 15</inkml:trace>
  <inkml:trace contextRef="#ctx0" brushRef="#br0" timeOffset="106991.95">12150 12552 0,'0'0'0,"-22"0"0,-20 0 0,21 0 16,21-21-1,21 21 1,0 0-16,0-21 0,1 21 16,20 0-16,0 0 0,1-22 0,-1 22 15,0 0-15,1 0 0,-1 0 0,0-21 16,-21 21-16,22 0 0,-22 0 16,0 0-16,0 0 0,0 0 0,1 0 15</inkml:trace>
  <inkml:trace contextRef="#ctx0" brushRef="#br0" timeOffset="107524">13652 12573 0,'0'0'0,"0"-21"0,0 0 16,0 0-16,0-1 0,0 1 0,0 0 16,0 0-16,-21 21 15,0 0 1,0 21-16,21 0 0,-21 0 0,21 1 16,-21 20-16,-1-21 0,22 21 0,-21 1 15,21-22-15,-21 21 0,21 1 16,-21-1-16,21-21 0,0 21 0,0-20 15,0 20-15,0-21 0,0 0 0,21 0 16,0-21-16,0 22 16,1-22-16,-1 21 0,21-21 0,-21 0 15,0 0-15,22 0 0,-22 0 0,0-21 16,0-1-16,0 1 0,1 0 0,20-21 16,-21 21-16,-21-22 0,21 1 15,0 0-15,-21-1 0,22 1 0,-22 0 16,0-1-16,0 22 0,0-21 0,0 21 15,-22-1-15,1 1 0,0 21 16,0 0-16,0 0 0,0 0 0,-22 0 16,22 0-16,0 21 0,-21 1 0,20-1 15,1-21-15,0 21 0,0 0 16,21 0-16,0 0 0,0 22 0,0-22 16,0 0-16,0 0 0,0 0 0,21-21 15,0 22-15,0-1 16,1 0-16,-1-21 0,21 21 0,-21 0 15,0-21-15</inkml:trace>
  <inkml:trace contextRef="#ctx0" brushRef="#br0" timeOffset="108060.73">13991 13060 0,'0'0'0,"64"0"31,-43 0-31,0-21 0,0 0 0,0-1 16,0 1-16,1 0 0,-1 0 0,21-21 15,-21 20-15,0-20 0,1 0 16,-1-1-16,21 1 0,-42 0 16,21 21-16,-21-22 0,21 22 0,-21-21 15,0 21-15,0-1 0,-21 22 16,0 0-16,0 0 0,0 0 16,0 22-16,-22-1 0,22 0 0,0-21 15,21 21-15,0 0 0,0 0 0,0 1 16,0 20-16,0-21 0,0 0 0,0 0 15,0 1-15,21-1 0,-21 0 16,21 0-16,0 0 0,1 0 16,-1 1-16,0-1 0,0 0 0,0-21 0,0 21 15,1-21-15,-1 0 16,0 0-16,0 0 0,0 0 0,22 0 16,-22 0-16,0 0 0,0-21 0,0 21 15,0-21-15,1 0 0,-1-1 0,0-20 16,-21 21-16,21-21 0,-21 20 15,21-20-15,-21 21 0,0 0 0,0 0 16,0-1-16,0 1 0,0 42 31,0 1-31,-21-22 0,21 42 0,-21-21 16,21 0-16,-21 0 0,21 1 16,0 20-16,0-21 0,0 0 0,0 0 15,0 1-15,0-1 16,0 0-16,0 0 15,21-21-15,0 0 0,0 0 16,0 0 0,-21-21-16,0 0 0</inkml:trace>
  <inkml:trace contextRef="#ctx0" brushRef="#br0" timeOffset="108236.24">14859 12488 0,'-21'-21'15,"42"42"-15,-63-42 0,42 0 16,-22 21-16,22-21 47,0 0-31</inkml:trace>
  <inkml:trace contextRef="#ctx0" brushRef="#br0" timeOffset="109127.99">15092 12637 0,'0'-22'0,"21"22"16,0 0-16,0-21 15,0 21-15,1 0 16,20 0-16,-21 0 0,0 0 0,22 0 16,-22 0-16,0 0 0,21 0 0,-21 0 15,-21 21-15,0 1 0,0 20 16,0-21-16,0 0 0,0 22 0,-21-22 16,0 0-16,0 0 0,-21 0 0,20 22 15,-20-22-15,0 0 0,21 0 16,-22 0-16,22-21 0,-21 21 0,21 1 15,-1-22-15,44 0 47,-1-22-47,0 22 0,0 0 16,0 0-16,0-21 0,1 21 0,20 0 16,-21 0-16,21 0 0,1 21 15,-22-21-15,21 22 0,1-1 0,-1 0 16,0 0-16,-21 21 0,22-20 0,-22 20 15,21-21-15,-21 21 0,-21-20 16,0 20-16,0 0 0,0 1 0,0-22 16,-21 21-16,0 0 0,0 1 0,-21-1 15,-1 22-15,1-43 0,0 21 0,-1 0 16,-20 1-16,20-22 0,-20 0 16,21 0-16,-22 0 0,1 1 15,-1-22-15,22 0 0,-22 0 0,1 0 16,-1 0-16,22-22 0,-22 22 0,22-21 15,0 0-15,-1-21 0,22 21 16,0-1-16,0-20 0,21 0 0,0 21 16,0-22-16,0 1 0,0 21 0,0-22 15,21 22-15,0-21 0,0 21 16,1 0-16,-1-22 0,0 22 0,21 0 16,-21 0-16,1-22 0,-1 22 0,21-21 15,-21 21-15,22 0 0,-22-22 16</inkml:trace>
  <inkml:trace contextRef="#ctx0" brushRef="#br0" timeOffset="111212.21">16108 12658 0,'0'0'16,"0"-43"-1,0 22-15,0 0 0,0 0 16,0 0-16,0 0 0,0-1 16,0 1-16,0 0 0,0 0 15,0 0-15,-21 0 0,-1-1 16,1 22-16,0 0 0,0 0 0,0 0 16,0 22-16,-22-1 0,22 0 15,0 0-15,-21 21 0,20-20 0,1 20 16,-21-21-16,21 21 0,0-20 0,-1 20 15,22-21-15,0 0 0,-21 0 16,21 1-16,0-1 0,0 0 0,0 0 16,0 0-16,21-21 0,1 21 15,-1-21-15,0 0 0,0 0 16,0 0-16,0 0 0,22 0 16,-22-21-16,0 21 0,0-21 0,22 0 15,-22 0-15,0-22 0,0 22 0,21 0 16,-20-21-16,-22 21 0,21-22 15,0 22-15,-21-21 0,21 21 0,-21-1 16,0 1-16,0 42 31,0 1-31,0-1 16,-21 0-16,21 0 0,0 21 0,0-20 16,0-1-16,0 0 0,0 21 0,0-21 15,0 1-15,21-1 16,-21 0-16,21 0 0,0 0 0,1-21 15,20 21-15,-21-21 0,0 0 0,22 22 16,-22-22-16,0 0 0,21 0 16,-21 0-16,1 0 0,20-22 0,-21 22 15,0-21-15,0 0 0,1 0 0,-1-21 16,-21 20-16,21-20 0,0 0 16,0-1-16,-21 1 0,0-21 0,21 20 15,-21-20-15,22 20 0,-22-20 0,0-1 16,0 1-16,21 21 0,-21-22 15,21 22-15,-21 21 0,0-22 0,0 22 16,0 0-16,0 42 16,0 21-1,0-20-15,-21 20 0,0 21 16,-1-20-16,22 20 0,-21-20 0,0 20 16,21-21-16,-21 22 0,21-22 0,0 1 15,0-1-15,0 0 0,0 1 16,0-1-16,0 0 0,21-21 0,0 22 15,0-22-15,1 0 0,-1 0 0,0 0 16,-21 1-16,21-22 0,0 0 16,0 0-16,1 0 0,-1 0 0,0 0 15,0-22-15,0 1 0,0 0 0,1 0 16,-1 0-16,0-22 0,0 22 16,0-21-16,-21 0 0,21 20 15,1-20-15,-1 0 0,-21 21 0,0-1 16,21 1-16,-21 0 0,0 0 0,0 42 31,0 0-31,0 0 0,0 1 16,-21-1-16,21 0 0,0 0 0,0 0 15,0 0-15,0 22 0,0-22 16,0 0-16,0 0 0,0 0 0,0 1 16,0-1-16,21 0 0,0-21 15,0 0-15,-21 21 0,21-21 0,1 0 16,-1 0-16,21 0 15,-21 0-15,22-21 0,-1 21 0,-21-21 16,21 0-16,1-1 0,-22 1 0,0-21 16,21 21-16,-20 0 0,-1-22 15,0 22-15,0 0 0,-21 0 0,0 0 16,21 21-16,-21-22 0,-21 22 16,0 22-1,21-1-15,-21 0 0,0-21 16,21 21-16,-22 0 0,22 0 15,0 1-15,0-1 0,0 0 0,0 0 0,0 0 16,0 0-16,0 1 0,0-1 16,0 0-16,22-21 15,-1 0-15,0 0 16,0 0-16,0 0 16,0-21-16,-21 0 15,0-1-15,22 1 0,-22-21 16,0 21-16,0 0 0,0-22 0,0 22 15,0 0-15,0 0 0,0 0 16,0-1-16,-22 1 0,1 0 0,0 21 16,0 0-16,0 0 0,0 0 15,42 0 17,0 0-17,0 0-15,0 0 0,0 0 0,1 0 16,-1 0-16,0 0 0,0 0 15,0 0-15,0 0 0,1 0 0,20 0 16,-21 0-16,0 0 0,0 21 16,1-21-16,-22 21 0,21 1 15,0-22-15,-21 21 0,21 0 0,0 0 16,-21 0-16,0 0 0,0 1 16,0-1-16,0 0 0,0 0 15,0 0-15,0 0 16,-21 1-16,21-1 15,0 0 1,-21-21 15,21-21-15,0 0 0,0-1-16,21 1 15,-21-21-15,21 21 0,0 0 16,1-22-16,20 22 0,-21-21 15,21 21-15,1-22 0,-22 22 0,21 0 16,-21 21-16,22-21 0,-22 21 0,0 0 16,-21 21-1,0 0-15,0 0 0,0 0 0,0 1 16,0-1-16,-21 0 0,0 0 16,21 21-16,0-20 0,-21-1 0,21 0 15,-22 0-15,22 0 0,0 0 0,0 1 16,0-1-16,22-21 15,-1 0-15,0 21 0,0-21 0,0 0 16,0 0-16,1 0 0,-1 0 0,21 0 16,-21-21-16,0 21 0,1-21 0,-1-1 15,0 1-15,0 0 0,0 0 16,0 0-16,-21 0 0,22-1 16,-22-20-16,21 21 0,-21 0 15,21-22-15,-21 22 0,0 0 0,0 0 16,0 0-16,-21 42 15,21 0-15,-21 21 16,-1-20-16,22-1 0,0 0 16,0 21-16,-21-21 0,21 1 15,-21-1-15,21 0 0,0 0 0,0 0 16,0 0-16,0 1 0,-21-1 16,21 0-16,-21-21 15,21 21-15,-21 0 16,-1-21-16,22-21 47,0 0-47,0 0 0,0 0 15,0-1-15,0 1 16,0 0-16</inkml:trace>
  <inkml:trace contextRef="#ctx0" brushRef="#br0" timeOffset="111500.05">18119 12150 0,'-22'0'0,"44"0"0,-65 0 15,43 21-15,-21-21 16,0 0-16,21 21 15,-21-21-15,0 0 16,21 21 0,-22-21 46,1 0-62,0 0 0,0 0 0</inkml:trace>
  <inkml:trace contextRef="#ctx0" brushRef="#br0" timeOffset="111779.89">16573 12383 0,'0'0'0,"-42"21"15,21-21-15,-21 21 0,20-21 16,22 21-16,43-21 31,-22 0-31,0 0 0,21 0 16,1 0-16,-1 0 0,0 0 0,1 0 15,-1 0-15,-21 0 0,22-21 0,-1 21 16,-21 0-16,0 0 0,0-21 16,1 21-16,-22-21 15,-22 21 1,1 0-16,0 0 0,0 0 15,0 0-15</inkml:trace>
  <inkml:trace contextRef="#ctx0" brushRef="#br0" timeOffset="114308.88">1566 15092 0,'0'21'0,"-21"-21"47,0 0-32,0 0 1,0 0-16,-1 0 0,1 0 0,0 0 16,0 0-16,0-21 0,0 21 15,-1 0-15,-20 0 0,21-21 0,0 21 16,-22 0-16,22 0 16,0-21-16,-21 21 0,21 0 0,-1-22 15,1 22-15,0 0 0,0 0 16,0-21-16,0 21 15,42 0 32,0 0-47,0 0 0,21 0 0,-20 0 16,20 0-16,21 0 0,1 0 16,-1 0-16,1 0 0,21 0 0,-22 0 15,22 0-15,-1 0 0,-20 0 16,-1 0-16,1 0 0,-1 0 15,1 0-15,-1 0 0,1 0 16,-1 0-16,1 0 0,-22 0 0,22-21 16,-1 21-16,1 0 0,-22 0 0,0 0 15,1 0-15,-22 0 0,0 0 16,0-21-16,0 21 0,1 0 16,-22-21-16,0 0 15,-22-1 1,1 22-16,0-21 0,0 21 0,0-21 15,0 0-15,-22 21 0,22-21 16,0 0-16,0 21 0,-22-22 0,22 1 16,0 21-16,-21-21 15,21 0-15,-22 21 0,22 0 0,0-21 16,0 21-16,0 0 0,-1 0 0,1-21 16,0 21-16,0 0 15,0 0-15,42 0 47,0 0-47,0 21 0,0-21 16,1 21-16,-1 0 0,0-21 0,21 21 15,-21-21-15,22 21 0,-1-21 0,0 22 16,1-22-16,-22 21 0,21-21 16,1 21-16,-1-21 0,-21 0 15,21 21-15,-20-21 0,-1 0 16,21 21-16,-21-21 0,0 0 15,-21 21-15,22-21 0,-22 22 16,0-1 0,-22-21-1,1 21-15,0 0 16,-21-21-16,21 21 0,-1 0 0,-20 1 16,21-1-16,-21 0 0,-1 0 0,22 21 15,-21-20-15,-1-1 0,22 21 16,-21-21-16,21 0 0,-22 22 0,22-22 15,0 0-15,0 0 16,0 0-16,0 1 0,-1-1 0,22 0 16,-21-21-16,21 21 15,-21-21-15,21 21 16,0-42 125,21 21-79,0 0-46,1 0 124,-22-21-77</inkml:trace>
  <inkml:trace contextRef="#ctx0" brushRef="#br0" timeOffset="119119.4">4614 14478 0,'0'0'0,"0"-21"0,0 0 0,0 0 16,0-1-16,0 1 0,0 0 15,-21 21 1,0 0-16,0 0 0,0 0 16,-1 21-16,22 0 0,-21 1 15,0-1-15,0 21 0,0 0 16,0-20-16,-1 41 0,1-21 16,21 1-16,0-1 0,-21 22 0,21-22 15,0 0-15,0 1 0,0-1 16,0 0-16,0 1 0,0-1 0,21-21 15,0 21-15,1-20 0,-1-1 16,0 0-16,0 0 0,21-21 0,-20 0 16,-1 0-16,21 0 0,-21 0 0,0 0 15,22 0-15,-22-21 0,21 21 16,-21-21-16,22-22 0,-22 22 0,0 0 16,21-21-16,-20 21 0,-1-22 0,0 22 15,0-21-15,-21-1 16,0 1-16,0 0 0,0-1 0,0 1 15,0-21-15,0 20 0,-21 1 0,0 0 16,0-22-16,-22 22 0,22 21 16,0-22-16,-21 1 0,20 21 0,-20 0 15,21 21-15,-21 0 0,20 0 16,-20 0-16,21 0 0,0 0 0,-22 21 16,22 0-16,0 21 0,0-21 0,0 22 15,0-1-15,21 0 0,0 1 16,0-1-16,0 0 0,0 1 0,21-1 15,0 0-15,0 1 0,21-22 16,-20 21-16,20-21 0,-21 1 0,21-1 16,1 0-16,-1 0 0,0 0 15,1-21-15,20 0 0,-20 0 0,-1 0 16,21 0-16,-20 0 0,-1 0 16,0-21-16,22 0 0,-22 0 0,1 0 15,-1-1-15,21 1 0,-20 0 0,-22 0 16,21-21-16,-21 20 0,1 1 15,-1-21-15,0 21 0,-21 0 0,21-1 16,-21 1-16,0 0 0,0 0 16,-21 21-1,0 21-15,0-21 16,21 21-16,0 0 0,-22 22 0,1-22 16,21 21-16,-21-21 0,21 22 0,0-1 15,0 0-15,0 1 0,0-1 16,-21 22-16,21-22 0,0 21 0,0-20 15,0 20-15,-21-20 0,21 20 16,0-21-16,0 1 0,0-1 0,0 0 16,0 1-16,0-22 0,-21 21 0,21-21 15,0 1-15,0-1 0,0 0 16,0-42 0,0 0-1,0-1-15,-22 1 16,22 0-16,0-21 0,0-1 0,0 1 0,-21-21 15,21-1-15,0 22 0,0-22 16,0-20-16,0 20 0,0 1 16,0-1-16,0 1 0,21-1 0,1 22 15,-1-22-15,0 22 0,0-22 0,21 22 16,-20 21-16,-1 0 0,21 0 16,-21-1-16,22 22 0,-22 0 0,0 0 15,21 0-15,-21 22 0,1-1 0,-1 21 16,0-21-16,0 0 0,-21 22 15,0-22-15,0 0 0,0 21 0,0-20 16,0-1-16,0 0 0,0 0 16,0 0-16,-21 0 0,0 1 15,0-1-15,-1-21 0,1 0 16,0 0-16,0 0 0,0 0 16,0 0-16,-1-21 0,1-1 15,0 22-15,21-21 0,0 0 16,-21 21-16,21-21 0,-21 21 0,21 21 31,21 0-15,0 0-16,0 1 15,0-22-15,1 21 0,-1-21 0,0 0 16,0 21-16,21-21 16,-20 0-16,20 0 0,-21 0 0,21 0 15,1 0-15,-1 0 0,0 0 0,1 0 16,-1-21-16,0 0 0,-20 21 15,20-22-15,0 1 0,-21 0 0,22 0 16,-22 0-16,21 0 0,-21-22 0,-21 22 16,22 0-16,-22-21 0,0 20 15,0 1-15,0 0 0,0 0 0,0 0 16,0 0-16,-22 21 16,22 21-16,-21 0 15,0 21-15,0-21 16,21 1-16,0-1 0,0 21 0,0-21 15,0 0-15,0 1 0,0-1 0,0 0 16,21 0-16,0 0 0,0 0 16,1-21-16,-1 0 0,0 22 0,0-22 15,0 0-15,0 0 0,1 0 0,-1 0 16,21-22-16,-21 1 0,22 21 16,-1-21-16,-21 0 0,21 0 0,-20 0 15,20-1-15,-21 1 0,0 0 0,-21 0 16,0 0-16,21 0 0,-21-1 15,0 1-15,-21 42 32,21 1-32,0-1 0,0 0 15,-21 0-15,21 0 0,-21 0 16,21 1-16,0-1 0,0 0 0,-21 0 16,21 0-16,-21 0 0,21 1 0,0-1 15,0 0 1,-22-21-16,22-21 31,0 0-31,0-1 0,0 1 0,0 0 16,0 0-16,0 0 0,0 0 15,22-22-15,-1 1 0,-21 21 0,42-22 16,-21 1-16,0 21 0,1-21 16,20 20-16,0 1 0,-21 0 15,22 21-15,-22 0 0,21 0 0,-21 0 16,1 21-16,-1 0 0,0 1 0,0-1 15,0 21-15,0-21 0,-21 0 0,0 22 16,0-22-16,0 21 0,0-21 16,0 22-16,0-22 0,0 0 0,0 0 15,-21 0-15,0 1 0,21-1 0,-21-21 16,21 21-16,-21 0 16,0 0-16</inkml:trace>
  <inkml:trace contextRef="#ctx0" brushRef="#br0" timeOffset="121667.94">8699 15007 0,'0'0'0,"-21"0"0,0 0 16,0 0-16,0 0 0,0 0 31,21-21-31,0 0 0,0 0 16,0 0-16,0-1 0,0 1 0,0 0 16,21 0-16,0 0 0,0-22 15,0 1-15,0 21 0,22-21 16,-22-1-16,21-20 0,1 20 0,-1 1 15,-21-21-15,21 20 0,1 1 0,-22 0 16,21-1-16,-21 22 0,-21-21 16,0 21-16,-21 21 15,-21 21-15,21-21 16,-22 42-16,22-21 0,-21 22 16,21-22-16,0 21 0,-1 0 0,1 1 15,21-1-15,0 0 0,0 1 16,0-1-16,21 0 0,1 1 15,-1-1-15,0-21 0,0 22 0,0-22 16,0 0-16,1 0 0,-1 0 0,0 0 16,0-21-16,-21 22 0,0-1 15,-21-21 1,0-21 0,0 21-16,-1-22 0,1 1 15,0 21-15,0-21 0,0 0 0,0 0 16,-1 0-16,1-22 0,21 22 15,-21 0-15,21 42 32,0 0-32,21 0 0,0 1 15,-21-1-15,22 0 0,-1 0 16,0 0-16,0 0 0,0 1 0,0-22 16,1 21-16,20 0 0,-21-21 0,0 0 15,22 21-15,-22-21 0,21 0 0,-21 0 16,22 0-16,-22 0 0,21 0 15,0-21-15,-20 21 0,20-21 0,-21 0 16,21-1-16,-20 1 0,20 0 0,-21-21 16,0 21-16,0-22 0,1 1 15,-22 21-15,0-22 0,21 1 0,-21 0 16,0-1-16,0 22 0,0-21 0,0 21 16,0 0-16,0 42 31,0 0-31,0 0 0,0 0 0,0 22 15,-21-22-15,21 21 0,0-21 16,0 22-16,0-22 0,0 21 0,0-21 16,0 0-16,0 1 0,0-1 0,21 0 15,0 0-15,0-21 0,0 21 0,0-21 16,1 21-16,-1-21 0,21 0 16,-21 0-16,0 0 0,1 0 0,20 0 15,-21-21-15,0 0 0,0 21 0,1-21 16,-1 0-16,0 0 0,0-1 15,-21-20-15,0 21 0,0-21 16,0 20-16,0-20 0,0 0 0,-21-1 16,0 22-16,0-21 0,-1 21 15,-20 0-15,21-1 0,0 1 0,-22 21 16,22 0-16,-21 0 0,21 0 0,-22 21 16,22 1-16,0-1 0,0 21 15,0-21-15,0 0 0,-1 22 0,22-1 16,0-21-16,0 22 0,0-22 0,0 0 15,0 21-15,0-21 0,22 1 16,-1-1-16,0 0 0,0-21 0,21 21 16,-20-21-16,20 0 0,0 0 15,1 0-15,-1 0 0,0 0 0,1 0 16,-1 0-16,0-21 0,-21 21 16,22-21-16,-1 0 0,-21-1 0,22 1 15,-22 0-15,0 0 0,0 0 0,-21-22 16,0 22-16,21-21 0,-21 21 0,0 0 15,0-22-15,0 22 16,-21 42 0,21 0-16,0 1 15,0-1-15,0 21 0,-21-21 16,21 22-16,0-22 0,0 21 0,0-21 16,0 0-16,0 1 0,0-1 15,0 0-15,0 0 0,21 0 16,0 0-16,0-21 0,1 0 0,-1 0 15,0 0-15,0 0 0,0 0 16,0 0-16,22-21 0,-22 21 0,0-21 16,0 0-16,0 0 0,1 0 15,-1-1-15,-21 1 0,21-21 0,-21 21 16,21-22-16,-21 22 0,0-21 0,0 21 16,0-22-16,0 22 0,0 0 15,0 0-15,0 42 31,0 0-31,0 0 0,0 1 0,-21 20 16,21-21-16,0 0 0,-21 22 16,21-22-16,0 21 0,0-21 0,0 0 15,0 1-15,0-1 0,0 0 0,21 0 16,0-21-16,-21 21 0,21-21 16,0 0-16,1 0 0,-1 0 0,0 0 15,0 0-15,21 0 0,-20 0 0,20 0 16,-21-21-16,0 0 0,0 0 0,22 0 15,-22-1-15,0 1 0,0-21 16,0 21-16,1-22 0,-1 1 0,0 21 16,-21-21-16,0-1 0,21 22 15,-21 0-15,0 0 0,0 0 16,0 42 0,0 0-1,0 21-15,0-21 0,0 1 0,0-1 16,0 0-16,0 0 0,0 0 15,0 0-15,0 22 0,0-22 16,21 0-16,-21 0 0,21 0 0,1-21 16,-1 22-16,0-22 0,21 0 15,-21 0-15,1 0 0,20 0 0,-21 0 16,21 0-16,-20 0 0,-1 0 0,0-22 16,0 1-16,21 21 0,-20-21 15,-1 0-15,-21-21 0,21 20 16,-21 1-16,21-21 0,-21 21 0,0-22 15,21 22-15,-21-21 0,21 21 0,-21 0 16,22-1-16,-1 22 16,-21 22-1,21-1-15,-21 0 16,0 0-16,0 0 0,0 0 0,0 1 16,0-1-16,0 0 15,21 0-15,0-21 0,-21 21 16,21-21-16,1 0 15,-1 0 1,0-21-16,0 0 16,-21 0-16,21 0 0,-21-1 15,21-20-15,-21 21 0,0 0 0,0-22 16,0 22-16,0 0 0,0 0 16,0 0-16,0 0 0,-21 21 15,0 0-15,0 21 16,21 0-16,-21 0 15,0 0-15,21 0 0,-22 1 16,22-1-16,0 0 0,-21 0 0,0 0 0,21 0 16,-21 1-16,21-1 0,0 0 0,0 0 15,0 0-15,0 0 16,0 1-16,0-1 0,0 0 16,0 0-16,0 0 0,21-21 15,0 21-15,0-21 0,1 22 16,-1-22-16,0 0 0,0 21 15,0-21-15,22 0 0,-22 0 0,21 0 16,0 0-16,1 0 0,-22 0 0,21 0 16,-21-21-16,22 21 0,-1-22 0,-21 1 15,22 21-15,-22-21 0,0 0 16,21-21-16,-21 20 0,-21 1 0,22-21 16,-1 21-16,-21-22 0,0 22 0,0-21 15,0 21-15,0 0 16,0-1-16,-21 22 15,-1 0-15,22 22 0,-21-1 16,0 0-16,21 0 0,0 0 16,-21 22-16,21-22 0,-21 0 0,21 0 15,0 0-15,0 22 0,0-22 0,0 0 16,21 0-16,0 0 0,0-21 16,0 21-16,1-21 15,-1 0-15,21 0 0,-21 0 0,0 0 16,22 0-16,-22 0 0,-21-21 0</inkml:trace>
  <inkml:trace contextRef="#ctx0" brushRef="#br0" timeOffset="121740.9">13123 14288 0,'21'0'0,"-42"0"0,85 0 0,-22 0 15</inkml:trace>
  <inkml:trace contextRef="#ctx0" brushRef="#br0" timeOffset="123103.65">14224 14372 0,'0'0'0,"-169"106"32,147-85-32,1 0 15,21 1-15,21-22 32,1 0-32,20 0 0,-21-22 0,21 1 15,1 0-15,20 0 0,-20 0 0,20 0 16,-21-22-16,22 22 0,-22-21 15,1-1-15,-1 22 0,0-21 0,-21 0 16,1 20-16,-22-20 0,0 0 0,0 21 16,0-22-16,0 22 0,0-21 15,-22 21-15,1-1 0,0 1 0,21 0 16,-21 21-16,0 0 0,0 0 0,-1 42 16,22-20-1,-21 20-15,21 0 0,0 1 0,0 20 16,-21 1-16,21-1 0,0 1 15,0-1-15,0 22 0,-21-22 0,21 22 16,-21-22-16,21 22 0,0 0 16,0-22-16,-21 22 0,21 0 0,0-1 15,-22-20-15,22 20 0,0 1 0,0-21 16,-21-1-16,21 1 0,-21-1 0,21 1 16,-21-1-16,21-21 0,0 1 15,0-1-15,0-21 0,0 0 0,0 1 16,21-22-16,0 0 0,0-22 15,22 1-15,-22 0 0,21 0 16,-21-21-16,22 20 0,-1-20 16,-21-21-16,22 20 0,-22 1 0,21-22 15,-21 1-15,0-1 0,1 1 0,-22-1 16,0 1-16,0-22 0,0 22 16,-22-1-16,1 22 0,0-22 0,0 22 15,-21 0-15,20-1 0,-20 1 0,0 21 16,21 0-16,-22 0 0,22-1 0,0 22 15,-21 0-15,20 0 0,1 0 16,21-21 0,21 21-1,1-21-15,20 21 0,-21-21 16,21 21-16,1-21 0,-1 0 0,0-1 16,22 22-16,-22-21 0,22 0 15,-1 0-15,-20 0 0,20 0 16,-21-1-16,1 1 0,-1 0 0,0 0 15,-20 21-15,20 0 0,-42-21 0,21 21 16,-21 21 15,0 0-31,0 0 0,0 0 16,0 1-16,0-1 0,0 21 16,21-21-16,0 0 0,-21 1 15,22-22-15,-1 21 0,0 0 0,0 0 16,0-21-16,22 21 0,-22-21 15,0 0-15,0 0 0,0 0 16,0 0-16,22 0 0,-22 0 0,0 0 16,0-21-16,22 0 0,-22 0 0,21 0 15,-21-1-15,22 1 0,-22 0 16,21-21-16,-21 21 0,0-22 0,1 1 16,-22 21-16,21 0 0,-21-1 0,21 1 15,-21 0-15,0 0 0,-21 21 16,0 0-1,-1 0-15,1 0 0,0 0 16,0 21-16,0 0 0,0 0 16,-1 1-16,1-1 0,21 21 0,0-21 15,0 22-15,0-22 0,0 0 16,0 21-16,0-21 0,21 1 0,1-1 16,-1 0-16,0 0 0,0-21 15,0 21-15,22-21 0,-22 0 0,0 0 16,21 0-16,-21 0 0,22 0 0,-1-21 15,0 0-15,22 21 0,-22-21 16,1 0-16,-1-22 0,-21 22 0,21 0 16,-20-21-16,-1 20 0,-21-20 0,0 21 15,21-21-15,-21 20 0,0 1 16,0 0-16,-21 21 16,0 0-16,21 21 15,-22 0-15,22 1 16,-21-1-16,21 0 0,0 21 15,0-21-15,0 1 0,0-1 0,0 21 16,0-21-16,0 0 0,21 1 16,1-1-16,-1 0 15,0-21-15,0 0 0,0 0 16,0 0-16,22 0 0,-22 0 0,21-21 16</inkml:trace>
  <inkml:trace contextRef="#ctx0" brushRef="#br0" timeOffset="123177.61">17124 14245 0,'42'0'16</inkml:trace>
  <inkml:trace contextRef="#ctx0" brushRef="#br0" timeOffset="124615.33">17738 14436 0,'0'0'0,"42"21"15,-21-21 17,-21-21-32,0 0 0,21 21 15,0-22-15,-21 1 0,0 0 0,22-21 16,-1 21-16,0-1 0,-21-20 16,21 0-16,0 21 0,-21-22 0,21 1 15,1 0-15,-22-1 0,0 1 0,21-22 16,0 22-16,-21 0 0,0 21 15,0-22-15,0 22 0,0 0 0,0 0 16,-21 42 0,0 0-16,-1 0 15,1 22-15,21-22 0,-21 21 0,21 0 16,-21 1-16,21-1 0,-21 0 16,21 1-16,0-1 0,0 0 15,0 1-15,0-1 0,0 0 0,0-20 16,0 20-16,21-21 0,0 21 0,0-20 15,0-1-15,1-21 0,-1 21 16,0 0-16,0-21 0,0 0 0,0 0 16,22 0-16,-22 0 0,0-21 0,0 0 15,0 21-15,22-21 0,-22-1 0,0 1 16,0-21-16,0 21 0,1 0 16,-1-22-16,-21 22 0,21-21 0,-21 21 15,21-1-15,-21 1 0,0 0 16,0 42-1,0 0 1,0 1-16,-21-1 0,21 0 16,0 21-16,-21-21 0,21 1 15,0-1-15,0 0 0,0 0 0,0 0 16,0 0-16,21 1 0,0-22 0,-21 21 16,21-21-16,0 0 0,1 0 0,-1 0 15,0 0-15,0 0 0,0 0 16,0 0-16,1-21 0,-1-1 15,-21 1-15,0 0 0,0-21 16,0 21-16,0-1 0,0 1 16,0 0-16,0-21 0,0 21 15,-21-1-15,21 1 0,-22 0 0,1 21 16,0-21-16,0 21 0,0 0 16,0 0-16,42 0 31,0 0-31,0 0 15,0 21-15,0-21 0,22 0 0,-22 0 16,21 0-16,1 0 0,-1 0 0,0 0 16,-21 0-16,22-21 0,-1 21 15,-21 0-15,22 0 0,-22 0 0,0-21 16,0 21-16,0 0 0,0 0 16,-21 21-1,0 0 1,-21 0-16,0 0 0,0-21 15,21 22-15,0-1 0,-21-21 0,0 21 16,21 0-16,0 0 0,0 0 16,0 1-16,0-1 0,0 0 15,0 0-15,0 0 0,21 0 16,0-21 0,0 0-1,0 0-15,-21-21 0,21 0 16,1 21-16,-22-21 0,21 0 0,-21 0 15,0-1-15,0 1 16,0 0-16,0 0 0,0 0 0,0 0 16,0-22-16,0 22 0,0 0 0,0 0 15,0 0-15,0-1 0,0 1 0,-21 21 16,21 21 15,0 1-31,21-1 16,0-21-1,0 0-15,0 0 0,0 0 16,22 0-16,-22 0 0,21 0 16,1 0-16,-1 0 0,21 0 0,-20 0 15,-1-21-15,0-1 0,1 1 16,-1 0-16,-21 0 0,22 0 0,-22 0 16,0-1-16,0-20 0,-21 21 15,0-21-15,0 20 0,0 1 0,0-21 16,0 21-16,0 0 0,-21-1 0,0 22 15,0 0-15,-1 0 16,1 0-16,21 22 0,0 20 0,-21-21 16,0 21-16,21-20 0,-21 20 0,21 0 15,0 1-15,-21-1 16,-1 0-16,22 1 0,-21-22 0,21 21 0,0 0 16,-21-20-16,21 20 0,0-21 15,-21 21-15,21-20 0,0-1 0,0 0 16,0 0-16,0 0 0,0 0 15,0 1-15,21-22 0,0 0 0,0 0 16,1 0-16,-1 0 0,0 0 16,0-22-16,0 22 15,-21-21-15,21 21 0,1-21 0,-1 0 16,0 21-16,-21-21 0,21 0 0,0-1 16,-21 1-16,0 0 15</inkml:trace>
  <inkml:trace contextRef="#ctx0" brushRef="#br0" timeOffset="124952.14">17462 13907 0,'0'0'16,"-42"0"-16,0 0 0,21 0 0,-1 0 15,44-22 1,-1 22 0,21 0-16,-21 0 0,22-21 0,-1 21 15,0-21-15,22 21 0,-22 0 0,0 0 16,1 0-16,-1 0 0,0-21 15,1 21-15,-1 0 0,0 0 0,-20 0 16,-1 0-16,0 0 0,-42 0 31,0 0-31</inkml:trace>
  <inkml:trace contextRef="#ctx0" brushRef="#br0" timeOffset="126143.98">762 16383 0,'-21'0'47,"42"0"0,21 0-47,1 0 0,-1 0 15,21 0-15,1 0 0,-1 0 16,22 0-16,0 0 0,21 0 0,-22-21 16,22 21-16,-21 0 0,21 0 0,-22 0 15,1-21-15,-22 21 0,22 0 16,-21 0-16,-1 0 0,1 0 0,-1 0 15,-21 0-15,1 0 0,-1-21 16,-21 21-16,22 0 0,-22 0 16,-21-22-1,0 1-15,0 0 16,-21 21-16,-1-21 0,1 0 16,-21 21-16,21-21 0,-22 21 15,1 0-15,0-22 0,21 22 0,-22 0 16,1 0-16,21 0 0,-22 0 15,22 0-15,42-21 32,1 21-32,-1 0 0,0 0 15,21 0-15,-21 0 0,22 0 16,-22 0-16,21 0 0,1 0 16,-22 0-16,21 0 0,-21 0 0,0 21 0,1 1 15,-1-1-15,-21 0 16,0 21-16,0-21 0,0 1 15,-21 20-15,-1-21 0,1 0 16,0 22-16,-21-22 0,-1 21 0,22-21 16,-21 0-16,0 1 0,20 20 15,1-42-15,0 21 0,0 0 0,0 0 16,21 1 0,21-44-1,0 22-15,0-21 16,22 0-16,-1 0 0</inkml:trace>
  <inkml:trace contextRef="#ctx0" brushRef="#br0" timeOffset="127891.78">4233 16383 0,'21'0'15,"1"0"1,-22-21-16,0 0 16,21 21-16,0-21 0,-21-1 0,21 1 15,0 0-15,0 0 0,-21 0 16,22 0-16,-1-1 0,-21-20 0,0 21 16,21-21-16,-21 20 0,0-20 0,0 21 15,0 0-15,0-22 0,0 22 16,0 0-16,-21 21 15,0 0-15,21 21 16,-22 0-16,22 1 0,0 20 16,0 0-16,0 1 0,0 20 0,0-21 15,0 22-15,0-22 0,22 22 16,-1-22-16,-21 0 0,0 22 16,0-22-16,21 1 0,-21-1 0,0 0 15,21-21-15,-21 22 0,0-22 16,0 21-16,0-21 0,0 1 15,0-1-15,-21-21 16,0 0 0,0-21-16,21-1 0,-22 1 0,1 0 15,-21 0-15,21 0 0,0 0 16,-1-22-16,1 22 0,0 0 0,0-21 16,0 20-16,0 1 0,-1 21 0,22-21 15,0 42 1,0 0-1,0 1-15,22 20 0,-22-21 16,21 0-16,21 0 0,-21 1 16,0-1-16,22 0 0,-22-21 0,21 21 15,1-21-15,-1 0 0,0 0 16,1 0-16,-1 0 0,0 0 0,1-21 16,-1 0-16,0 21 0,1-21 0,-1-1 15,0 1-15,-21 0 0,1 0 16,-1 0-16,0-22 0,0 22 0,-21 0 15,0 0-15,0-21 0,0 20 0,0 1 16,0 0-16,0 0 16,0 42 15,0 0-31,0 0 0,0 1 16,0-1-16,0 0 0,0 0 0,-21 21 15,0-20-15,21-1 0,0 0 16,0 0-16,-21-21 15,42-21 17,-21 0-32,21 0 0,-21-1 15,21 1-15,0 0 0,-21 0 0,21 0 16,1-22-16,-22 22 0,21 0 16,-21 0-16,21 0 0,0 21 0,0 0 31,-21 21-31,21 0 0,-21 0 15,0 0-15,0 1 0,0-1 0,22 0 16,-22 0-16,21 21 0,-21-20 0,0-1 16,0 0-16,21 0 0,0 0 15,0 0-15,0 1 16,1-22-16,-1 0 0,0 0 0,21 0 16,-21 0-16,1-22 0,20 1 15,-21 0-15,21 0 0,-20 0 0,-1 0 16,21-1-16,-21-20 0,0 21 15,1-21-15,-22-1 0,0 1 16,21 0-16,-21-1 0,0 1 0,0 0 16,0-1-16,0 1 0,0 0 0,0 20 15,0 1-15,0 0 0,0 0 16,0 42 0,0 0-16,-21 22 0,21-22 0,0 21 15,0 0-15,0 1 0,0-1 16,0 0-16,0 1 0,0-1 0,0 0 15,0 1-15,0-1 0,0-21 0,21 22 16,0-22-16,0 0 16,0 0-16,0 0 0,1 0 0,-1-21 15,21 0-15,-21 0 0,22 0 0,-22 0 16,21 0-16,-21 0 0,0-21 16,22 0-16,-22 0 0,0 21 0,21-21 15,-20-22-15,-22 22 0,21 0 0,0 0 16,-21 0-16,0-22 0</inkml:trace>
  <inkml:trace contextRef="#ctx0" brushRef="#br0" timeOffset="128284.1">5376 16277 0,'0'0'0,"-21"0"0,21-21 32,21 0-32,0 21 0,1 0 0,-1 0 15,21 0-15,-21 0 0,0 0 0,22 0 16,-22 0-16,21 0 0,-21 0 16,22 0-16,-22 0 0,0 0 0,0 0 15,0 0-15,1 0 0,-1 0 0,0 0 16,0 0-1,0 0-15</inkml:trace>
  <inkml:trace contextRef="#ctx0" brushRef="#br0" timeOffset="128659.88">6138 16447 0,'0'0'15,"21"0"-15,1 0 0,-1 0 0,0 0 16,0 0-16,-21-22 0,21 22 0,0-21 16,1 21-16,-1-21 0,0 0 15,0 0-15,0 0 0,0 21 0,-21-22 16,0 1-16,0 0 0,0 0 0,0 0 16,0 0-16,-21 21 31,0 0-31,0 21 0,0-21 15,0 21-15,-1 21 0,1-21 0,0 1 16,0-1-16,0 0 0,21 21 16,0-21-16,0 1 0,0-1 0,0 21 15,0-21-15,0 0 0,21-21 16,0 22-16,0-1 0,0-21 0,22 21 16,-22-21-16,21 0 0,1 0 0,-1 0 15,0 0-15,22 0 0,-22 0 0,22 0 16,-22-21-16,21 21 15,-20-21-15,20-1 0,-20 1 0,-1 21 16</inkml:trace>
  <inkml:trace contextRef="#ctx0" brushRef="#br0" timeOffset="129087.21">7302 16277 0,'0'0'0,"0"-21"0,0 0 0,-21 21 16,0 0-1,0 0-15,0 0 0,0 0 0,-22 21 16,22-21-16,-21 21 0,-1 0 0,22 1 15,-21-1-15,21 21 0,0-21 16,-1 0-16,1 1 0,21-1 16,0 0-16,0 0 0,0 0 0,0 0 15,0 1-15,21-22 16,1 0-16,-1 0 0,0 0 0,0 0 16,21 0-16,-20-22 0,20 22 0,-21-21 15,0 0-15,43-21 16,-43 21-16,0-1 0,0 1 0,0 0 15,1 0-15,-22 0 0,0 0 0,0-1 16,0 1-16,0 42 31,0 1-31,0-1 16,0 0-16,0 0 16,0 0-16,0 22 0,0-22 0,-22 0 15,22 21-15,0 1 0,-21-1 0,21 0 16,0 1-16,0-1 0,0 0 15,0 22-15,0-22 0,-21 0 0,21 22 16,-21-22-16,21 22 0,0-22 0,0 0 16,0 22-16,-21-22 0,21 1 15,0-1-15,-21 0 0,21 1 0,-22-1 16</inkml:trace>
  <inkml:trace contextRef="#ctx0" brushRef="#br0" timeOffset="130247.54">7112 17674 0,'0'-21'31,"0"42"-31,0-63 0,0 21 0,0 0 0,0-1 0,0 1 15,0-21-15,0 0 16,0-1-16,0 1 0,0 0 0,0-22 16,0 22-16,0-22 0,21 1 0,0-22 15,0 22-15,1-22 0,20 21 16,-21 1-16,21-1 0,1 1 0,-1 21 16,-21-1-16,22 1 0,-1 0 0,0-1 15,-21 22-15,22 0 0,-22 0 16,0 0-16,21-1 0,-42 1 0,22 21 15,-1 0-15,-21 21 16,0 1-16,0-1 16,0 0-16,0 0 0,0 0 0,0 0 15,0 22-15,0-22 0,0 0 16,0 0-16,0 0 0,21 1 16,-21-1-16,21-21 0,0 21 0,0 0 15,1-21-15,20 0 0,-21 0 0,21 0 16,-20 0-16,20 0 0,0 0 15,1-21-15,-1 21 0,0-21 0,1 0 16,-1-1-16,0 1 0,1 0 0,-22 0 16,21-21-16,-21 20 0,0 1 0,-21-21 15,0 21-15,0 0 0,0-1 16,0 1-16,0 0 0,0 0 16,-21 0-16,0 21 0,0 0 0,0 0 15,0 0-15,-22 21 0,22 0 16,0 0-16,0 0 0,21 1 0,-21-1 15,-1 0-15,1 0 0,21 21 0,0-20 16,0-1-16,-21 0 0,21 0 16,0 0-16,0 0 0,0 1 0,21-1 15,0-21-15,1 0 0,-1 0 16,21 0-16,-21 0 16,0 0-16,1-21 0,-1-1 0,-21 1 15,21 21-15,0-21 0,0-21 16,-21 21-16,0-1 0,0 1 0,0-21 15,0 21-15,0 0 0,0-1 0,0 1 16,0 0-16,0 42 31,0 0-31,0 1 16,0-1-16,0 0 0,0 21 0,0-21 16,0 1-16,0-1 0,0 0 0,21 0 15,1 0-15,-22 0 0,21 1 16,0-22-16,0 21 0,0 0 0,0-21 15,1 0-15,-1 0 0,0 0 0,21 0 16,-21 0-16,1 0 16,20 0-16,-21-21 0,0 0 0,0-1 15,1 1-15,20 0 0,-42 0 0,21 0 16,0-22-16,0 1 0,1 0 0,-22-1 16,21 1-16,-21 0 0,21-22 15,-21 22-15,0 0 0,0-1 0,0 22 16,0-21-16,0 21 0,0 42 31,0 0-31,0 0 0,0 21 16,-21 1-16,21-22 0,-21 21 0,21 1 15,0-1-15,0 0 0,0 1 16,0-22-16,0 21 0,0-21 16,0 0-16,21 1 0,0-1 0,-21 0 15,21 0-15,0 0 0,22-21 16,-22 0-16,0 0 0,21 0 0,-21 0 15,1 0-15,20 0 0,-21 0 0,0-21 16,0 21-16,1-21 0,-1 0 16,-21 0-16,21-1 0,-21 1 0,21 0 15,-21 0-15,0 0 0,0 0 0,0-1 16,0 1-16,-21 21 16,0 0-16,0 0 15,-1 21-15,22 1 0,0-1 16,0 0-16,0 0 15,0 0-15,0 0 0,0 1 16,0-1-16,0 0 0,0 0 0,22 0 16,-1-21-16,0 0 0,0 21 15,0-21-15,0 0 16,1 0-16,-1 0 0,0 0 0,0 0 16,-21-21-16,21 21 0,0-21 0,1 21 15,-22-21-15,0 0 0</inkml:trace>
  <inkml:trace contextRef="#ctx0" brushRef="#br0" timeOffset="130520.11">8445 16087 0,'22'-21'15,"-1"21"-15,0 0 0,0 0 16,0 21-16,0-21 0,1 0 16,20 0-16,-21 0 0,21 0 0,-20 0 15,20 0-15,0 0 0,1 0 0,-22 0 16,21-21-16,0 21 0,1-22 0,-1 22 16,0 0-16,1-21 15,-22 0-15,21 21 0,-21 0 0,-21-21 16,-21 21-16</inkml:trace>
  <inkml:trace contextRef="#ctx0" brushRef="#br0" timeOffset="132251.95">11642 16214 0,'0'0'0,"0"-21"0,-22-1 0,22 1 16,0-21-16,0 21 0,-21 0 0,21-22 16,0 22-16,0 0 0,0 0 15,0 0-15,0-1 0,0 1 0,-21 21 31,21 43-31,0-22 16,0 21-16,-21 0 0,21 1 0,0-1 16,0 0-16,0 1 0,-21-1 0,21 0 15,-21-20-15,21 20 0,0 0 16,0-21-16,0 1 0,0-1 16,0 0-16,0 0 15,0-42 1,0 0-1,21 0-15,-21-1 0,21 1 0,-21 0 16,21 0-16,0-21 0,-21 20 16,21 1-16,-21 0 0,22-21 0,-1 21 15,0 21-15,0 0 16,0 21-16,0-21 16,-21 21-16,22 21 0,-22-21 0,21 1 15,-21-1-15,21 0 0,0 0 16,-21 0-16,21 0 0,0 1 0,1-1 15,-1-21-15,0 0 16,0 0-16,0 0 0,0 0 0,1 0 16,-1 0-16,21-21 0,-21-1 0,0 1 15,22 21-15,-22-21 0,0 0 16,0-21-16,0 20 0,1 1 0,-1-21 16,-21 21-16,0-22 0,0 22 0,0-21 15,0 21-15,0 0 0,0-1 16,0 1-16,0 0 0,0 42 31,0 0-31,0 1 0,0-1 16,0 0-16,0 21 0,0-21 0,0 22 15,0-22-15,0 0 0,0 0 0,0 22 16,0-22-16,21 0 0,0-21 16,0 21-16,0 0 0,1-21 0,-1 0 15,0 0-15,0 0 0,0 0 0,22 0 16,-22 0-16,0 0 0,0-21 15,21 21-15,-20-21 0,-1 0 0,0 0 16,0-1-16,0 1 0,0 0 0,-21 0 16,0-21-16,22 20 0,-22-20 15,0 21-15,0 0 0,0 0 0,0-1 16,0 1-16,0 0 0,0 42 31,0 0-31,0 22 0,0-22 16,0 0-16,0 21 0,-22-20 0,22 20 15,0-21-15,0 0 0,0 22 16,0-22-16,0 0 0,22 0 0,-1 0 16,0-21-16,0 21 0,0-21 0,0 0 15,1 0-15,-1 0 0,21 0 16,-21 0-16,22 0 0,-22-21 0,21 21 16,-21-21-16,22 0 0,-22 0 0,0 0 15,0-22-15,0 22 0,0-21 16,1-1-16,-1 1 0,0 0 15,-21-1-15,21-20 0,-21 21 0,21-1 16,-21 1-16,0 0 0,21-1 0,-21 1 16,22 21-16,-22 0 0,0-1 15,21 1-15,-21 42 16,0 1-16,0-1 16,-21 21-16,-1-21 0,22 22 15,-21-22-15,21 21 0,0 0 0,-21 1 16,21-1-16,0 0 0,0 1 0,0-22 15,0 21-15,0-21 0,0 22 16,0-22-16,0 0 0,21 0 0,0 0 16,1 1-16,-1-22 0,0 21 15,0-21-15,0 0 16,0 0-16,1 0 0,-1-21 0,0-1 16,0 22-16,0-21 0,0 0 0,1-21 15,-1 21-15,0-22 0,0 1 16,0 0-16,0-1 0,-21 1 0,0 0 15,0-1-15,0 1 0,0 0 0,0-1 16,0 22-16,0-21 0,0 21 0,0-1 16,0 44-1,0-1 1,0 0-16,0 21 0,0-21 0,0 22 16,-21 20-16,21-20 15,0-1-15,0 0 0,0 1 0,-21-1 16,21 0-16,0 1 0,0-22 0,0 21 15,0-21-15,0 0 0,0 1 16,0-1-16,0 0 16,0-42-1,0 0 1,0-1-16,0 1 0,21-21 0,0 21 16,1-22-16,-22 1 0,21 21 0,0-21 15,0-1-15,0 22 0,-21 0 16,21 0-16,1 0 0,-1 21 15,0 0-15,-21 21 16,21 0-16,-21 21 0,0-21 16,0 1-16,0-1 0,0 21 15,0-21-15,0 0 0,0 1 0,0-1 16,0 0-16,0 0 0,21 0 0,0 0 16,1-21-16,-22 22 15,42-22-15,-21 0 0</inkml:trace>
  <inkml:trace contextRef="#ctx0" brushRef="#br0" timeOffset="132312.92">14414 16341 0,'22'0'15,"62"-43"1,-190 86-16,233-107 16,-127 43-16,0 0 0,22 21 0</inkml:trace>
  <inkml:trace contextRef="#ctx0" brushRef="#br0" timeOffset="132595.91">13504 15939 0,'0'0'0,"-21"21"16,42-21-1,0-21-15,1-1 16,-1 22-16,21 0 0,-21-21 15,0 21-15,1 0 0,20 0 0,-21-21 16,21 21-16,-20 0 0,-1-21 0,0 21 16,0 0-16,0 0 0,-21-21 0,21 21 15,-21-21 1,0-1-16,-21 22 0,-21 0 0</inkml:trace>
  <inkml:trace contextRef="#ctx0" brushRef="#br0" timeOffset="132797.79">12848 15706 0,'0'0'16,"0"21"-16,-21-21 0,0 21 16,21 0 30</inkml:trace>
  <inkml:trace contextRef="#ctx0" brushRef="#br0" timeOffset="133396.76">16764 15833 0,'0'0'16,"0"-21"-16,21 21 0,-21-22 15,21 1-15,0 0 16,-21 0-16,22 21 0,-22-21 15,0 0-15,0-1 0,21 1 0,-21 0 16,0 0-16,0 0 16,0 0-16,-21 21 15,-1 0-15,1 0 0,0 0 0,0 0 16,-21 0-16,20 21 0,-20 0 16,0 0-16,-1 0 0,1 0 0,-21 22 15,20-1-15,1 0 0,21 1 0,-22-1 16,22 0-16,0 1 0,0-1 15,21 0-15,0 1 0,0-1 0,0-21 16,0 22-16,21-22 0,0 0 16,22 0-16,-22 0 0,21 0 0,0-21 15,1 0-15,-1 22 0,0-22 16,1 0-16,-1 0 0,0 0 0,1 0 16,-1 0-16,0-22 0,-20 22 0,20-21 15,0 21-15,-21-21 0,22 0 16,-22 0-16,21 0 0,-21-1 0,1 1 15</inkml:trace>
  <inkml:trace contextRef="#ctx0" brushRef="#br0" timeOffset="133665">17632 15685 0,'0'-22'0,"0"44"0,21-65 0,-21 22 0,0 0 15,0 0-15,0 42 31,0 0-31,0 0 16,-21 0-16,0 1 0,21 20 16,-22-21-16,22 21 0,0-20 0,-21 20 15,0-21-15,21 21 0,-21-20 0,21 20 16,0-21-16,0 0 0,0 0 16,0 1-16,0-1 0,0 0 0,0 0 15,0 0-15,0 0 0,21-21 31,0 0-15</inkml:trace>
  <inkml:trace contextRef="#ctx0" brushRef="#br0" timeOffset="133927.7">17251 16214 0,'-21'21'0,"42"-42"0,-64 42 0,22 0 16,21 0-16,0 0 15,21-21-15,1 0 16,-1 0-16,21 0 0,-21 22 16,22-22-16,-1 0 0,-21 0 0,21 0 15,1 0-15,-1 0 0,0-22 16,1 22-16,-1-21 0,0 21 0,-20-21 16,20 21-16,-21-21 0,21 0 0,-20 0 15,-1 21-15,0-22 0,-21 1 16,0 0-16,0 0 0,0 0 0,0 0 15,0-1-15,0 1 0,0 0 16,0 0-16,-21 0 0,0 21 16</inkml:trace>
  <inkml:trace contextRef="#ctx0" brushRef="#br0" timeOffset="134155.57">17293 15642 0,'0'0'0,"0"-21"0,21 21 16,0 0-16,22-21 16,-22 21-16,0-21 0,0 21 0,22 0 15,-22-21-15,21 21 0,-21 0 0,22-22 16,-1 22-16,-21 0 0,21-21 0,1 0 16,-22 21-16,21 0 0,-21-21 15,22 21-15,-1 0 0,-21-21 0,22 21 16,-22 0-16,21 0 0,-21 0 15,22-21-15,-22 21 0</inkml:trace>
  <inkml:trace contextRef="#ctx0" brushRef="#br0" timeOffset="134475.39">18986 15261 0,'0'0'0,"0"-21"15,-21 21 1,0 21 0,0 22-16,0-22 0,0 21 15,-1 0-15,1 1 0,0-1 0,0 22 16,0-22-16,0 21 0,-22 1 16,22-1-16,-21 1 0,21-1 0,-22 1 15,1-1-15,0-20 0,20 20 0,-20 1 16,0-22-16,21 0 0,-22 1 15,22-1-15,0 0 0,0-20 0,0 20 16,21-21-16,0 0 0,0 0 0,0 1 16,21-22 15,0 0-31,-21-22 0,21 1 0,21 21 16</inkml:trace>
  <inkml:trace contextRef="#ctx0" brushRef="#br0" timeOffset="134800.07">19494 15790 0,'0'-21'15,"0"42"-15,0-84 0,0 42 0,0 0 0,0-1 16,-21 1-16,0 21 0,0 0 0,0 0 15,0 0 1,-22 21-16,22 1 0,0-1 0,0 0 16,-22 0-16,22 0 0,0 22 0,0-1 15,21-21-15,-21 21 0,21 1 0,-21-22 16,21 21-16,0-21 0,0 22 16,0-22-16,0 0 0,21 0 0,0 0 15,-21 1-15,21-22 0,0 21 0,22-21 16,-22 0-16,0 0 0,21 0 15,-21 0-15,1 0 0,20-21 0,-21 21 16,21-22-16,-20 1 0,20 0 16</inkml:trace>
  <inkml:trace contextRef="#ctx0" brushRef="#br0" timeOffset="135043.93">19918 15727 0,'0'0'0,"0"-64"16,-21 86-1,21-1 1,0 0-16,-22 0 0,1 0 16,21 22-16,-21-22 0,21 21 0,0-21 15,0 22-15,-21-1 0,21-21 0,-21 0 16,21 22-16,0-22 0,-21 0 16,21 0-16,0 0 0,0 0 15,0 1-15,0-44 47,0 1-47</inkml:trace>
  <inkml:trace contextRef="#ctx0" brushRef="#br0" timeOffset="135379.73">19833 15685 0,'0'0'0,"0"-22"0,21 22 0,-21-21 0,21 0 16,1 21-1,-1 0-15,-21-21 0,21 21 0,0 0 16,0 0-16,0 0 0,1 0 16,20 0-16,-21 0 0,0 0 15,0 0-15,22 0 0,-22 21 0,21 0 16,-21 0-16,1 1 0,-22-1 0,0 0 16,0 0-16,0 21 0,0-20 0,0 20 15,0-21-15,-22 0 0,1 22 16,-21-22-16,21 0 0,0 0 0,-1 0 15,1 0-15,0 1 0,0-1 0,0 0 16,0-21-16,-1 21 16,1 0-16,0-21 0,21 21 0,-21-21 15,0 22-15,0-22 0,-1 0 0,22 21 16,-21-21-16,0 0 0,0 0 16,0 0-16,0 0 0,-1 0 15,1 0-15,0 0 16</inkml:trace>
  <inkml:trace contextRef="#ctx0" brushRef="#br0" timeOffset="137119.76">21611 16087 0,'0'0'0,"0"21"0,21-21 15,0 0-15,1 0 16,-1 0-16,0-21 16,0 0-16,-21-1 0,21 1 15,-21 0-15,21 0 0,-21 0 0,22 0 16,-22-22-16,21 22 0,-21-21 16,0-1-16,21 22 0,-21-21 0,21 0 15,-21-1-15,21-20 0,0 20 0,1-41 16,-1 20-16,0 22 15,-21 21-15,0-22 0,0 22 0,0 0 16,0 0-16,0 42 16,0 0-16,0 0 15,0 22-15,-21-22 0,21 21 16,-21 1-16,21-1 0,-22 21 0,22-20 16,0-1-16,0 0 0,0 22 15,0-22-15,0 1 0,0-1 0,0 0 16,0 1-16,0-22 0,0 21 0,22-21 15,-1 0-15,0 1 0,0-1 16,0 0-16,22-21 0,-22 0 0,0 0 16,0 0-16,21 0 0,-20 0 0,-1 0 15,0-21-15,0 0 0,0-1 16,0 1-16,1 0 0,-22 0 0,21-21 16,0 20-16,-21-20 0,0 21 0,0-21 15,21 20-15,-21 1 16,0 0-16,21 21 0,-21 21 31,0 0-31,0 1 16,0-1-16,-21 0 0,21 0 0,0 0 15,0 22-15,0-22 0,0 0 0,0 0 16,0 0-16,0 0 0,0 1 16,21-22-16,0 21 0,1 0 0,20-21 15,-21 0-15,0 0 16,0 0-16,1 0 0,20 0 0,-21 0 15,0 0-15,0-21 0,22 0 0,-22-1 16,0 1-16,0 0 0,-21 0 16,0-21-16,0 20 0,0-20 0,0 0 15,0 21-15,0-22 0,-21 22 16,0-21-16,0 21 0,0-1 0,-1 1 16,1 0-16,-21 21 0,21 0 0,0 0 15,-22 0-15,22 0 0,0 0 16,0 21-16,0 0 0,21 1 15,0-1-15,0 0 0,0 0 16,0 0-16,21-21 16,21 21-16,-21-21 0,22 0 0,-1 0 15,0 0-15,22 0 0,-22 0 0,0 0 16,22 0-16,-22 0 0,1 0 0,-1-21 16,21 0-16,-41 21 0,20-21 15,0 0-15,-21 21 0,1-21 0,-1 21 16,-21-22-16,-21 44 47,-1-1-47,1 0 0,21 0 15,0 0-15,-21 0 0,21 1 16,-21-1-16,21 0 0,0 0 16,0 21-16,0-20 0,0-1 0,0 0 15,0 0-15,21 0 0,0-21 16,-21 21-16,21-21 0,1 0 0,-1 0 15,0 0-15,0 0 0,0 0 0,22 0 16,-22 0-16,0 0 0,0-21 0,21 0 16,-20 0-16,-1 0 0,0 0 15,0-1-15,0-20 0,0 21 0,-21-21 16,22 20-16,-22-20 0,0 0 0,0 21 16,0-1-16,0-20 0,-22 21 15,1 0-15,0 0 0,0 21 0,0 0 16,0-22-16,-22 22 0,22 0 15,0 0-15,0 22 0,-22-22 0,22 21 16,0 0-16,0 0 0,21 0 16,0 22-16,0-22 0,0 0 0,0 0 15,0 21-15,0-20 0,21-1 0,0 0 16,-21 21-16,21-21 0,1 1 16,-1-1-16,0-21 0,0 21 0,0 0 15,0-21-15,1 0 0,-1 0 0,21 0 16,0 0-16,-20 0 0,41 0 15,-21 0-15,1-21 0,-1 0 0,0 0 16,1-1-16,-1 1 0,0-21 16,-20 21-16,20-22 0,-21 1 0,0 21 0,0-21 15,1-1-15,-1 1 16,0 0-16,-21-22 0,21 22 0,-21-1 16,0 1-16,0 0 0,0-1 0,0 22 15,0-21-15,0 21 16,0 42-1,-21 0-15,0 21 0,21-20 16,-21 20-16,-1-21 0,1 21 16,0 1-16,0-1 0,21 0 0,-21 1 15,0-1-15,21-21 0,0 22 16,0-1-16,0-21 0,0 21 0,0-20 16,0-1-16,0 0 0,21 0 0,0 0 15,0 0-15,0-21 16,0 0-16,1 0 0,-1 0 15,0 0-15,0 0 0,0-21 16,0 21-16,1-21 0,-1 21 0,-21-21 16,21 0-16,0 0 0,0 21 15,-21-22-15,0 1 0,0 0 0,0 0 16,0 0-16,0 0 0,-21-1 16,0 1-16,-21 0 15</inkml:trace>
  <inkml:trace contextRef="#ctx0" brushRef="#br0" timeOffset="137575.57">21294 15536 0,'0'0'0,"-22"0"0,1 0 0,0 0 16,42 0 0,0-21-16,22 21 15,-22-21-15,21 0 0,22 21 0,-22-21 16,22 21-16,-1-21 0,1 21 16,-1 0-16,-21-22 0,22 22 15,-1 0-15,-20 0 0,-1-21 0,-21 21 16,22 0-16,-22 0 0,-42 0 47,-1 0-32,1 0-15</inkml:trace>
  <inkml:trace contextRef="#ctx0" brushRef="#br0" timeOffset="139258.04">1587 17357 0,'-21'0'0,"21"21"0,-21-21 16,0 0-16,21 21 0,-21-21 15,0 0-15,-1 0 16,1 0-16,0 21 0,0-21 16,0 0-16,0 21 0,-1-21 15,-20 0-15,21 22 0,-21-22 0,20 21 16,-20-21-16,0 0 0,21 0 15,-22 0-15,22 21 0,-21-21 16,21 0-16,-1 0 0,-20 0 0,21 0 16,0 0-16,0 0 0,-1 0 15,1 0-15,0 0 0,42 0 47,22 0-47,-22 0 16,21 0-16,0 0 15,22 0-15,-22 0 0,43 0 0,-22 0 16,22 0-16,0 0 0,-1 0 16,1 0-16,0 0 0,-1 0 0,-20 0 15,21-21-15,-22 21 0,22 0 16,-22 0-16,1 0 0,-22 0 16,0 0-16,1-21 0,-1 21 0,-21 0 15,0 0-15,1 0 0,-22-22 31,-22 22-15,1 0-16,0 0 0,0-21 0,0 21 16,0 0-16,-22-21 0,22 0 15,0 21-15,0 0 0,-22-21 16,22 21-16,-21 0 0,21-21 0,-22 21 16,22 0-16,-21-22 0,0 22 15,20 0-15,-20 0 0,21-21 0,0 21 16,0 0-16,-1 0 0,1 0 15,21-21-15,21 21 32,1 0-17,-1 0-15,0 0 0,21 0 0,-21 0 16,1 21-16,20-21 0,-21 0 16,21 21-16,-20-21 0,20 0 15,-21 22-15,21-22 0,1 0 16,-22 0-16,21 21 0,1-21 0,-22 21 15,21-21-15,-21 0 0,0 0 16,22 0-16,-22 0 0,-21 21 0,0 0 16,0 0-1,-21 1 1,0-1-16,-1-21 0,1 21 16,-21 0-16,21 0 0,0 0 0,-1 1 15,-20-1-15,21 0 0,0 21 16,-22-21-16,22 1 0,-21-1 0,21 0 15,0 0-15,-22 0 16,22 0-16,0 1 0,0-1 0,0 0 16,21 0-16,-22-21 15,22 21 1,0-42 31</inkml:trace>
  <inkml:trace contextRef="#ctx0" brushRef="#br0" timeOffset="142307.84">5673 17484 0,'0'-21'0,"21"-1"16,0 1-16,-21 0 0,0 0 15,21 0-15,-21 0 0,21-1 16,-21 1-16,0-21 0,0 21 16,0 0-16,0-1 0,0 1 0,0 0 15,-21 0-15,0 0 0,0 21 16,0-21-16,-1 21 0,1 0 15,0 0-15,-21 21 0,21 0 16,-1 0-16,1 21 0,0 1 0,0-1 16,0 0-16,0 1 0,21 20 15,-22 1-15,22-22 0,0 22 0,0-1 16,0 1-16,0-43 0,0 21 16,22 0-16,-44-20 0,44 20 0,-1-21 15,21 0-15,0 0 0,1 1 0,-1-22 16,22 0-16,-22 0 0,0 0 15,1 0-15,-1-22 0,21 1 0,-20 0 16,-1 0-16,0-21 16,-20 20-16,20-20 0,-21 21 0,0-21 15,0-1-15,1 22 0,-1-21 16,-21 21-16,21-1 0,-21 1 0,0 0 16,0 42-1,-21 0 1,0 1-16,21 20 0,-22-21 15,22 21-15,0-20 0,0 20 0,0-21 16,0 21-16,0-20 0,-42-1 0</inkml:trace>
  <inkml:trace contextRef="#ctx0" brushRef="#br0" timeOffset="143348.1">6244 17992 0,'106'-43'32,"-212"86"-32,254-107 0,-127 43 15,1 0-15,20 0 0,-21 0 0,0-1 16,-21 1-16,0-21 0,0 21 15,0-22-15,0 1 0,0 21 0,0-21 16,-21 20-16,-21-20 0,21 21 0,-1 0 16,-20 0-16,21-1 0,0 22 15,-22 0-15,22 0 0,-21 22 0,21-1 16,0 0-16,-1 0 16,1 21-16,21-20 0,-21 20 0,21-21 15,0 21-15,0-20 0,0-1 16,0 21-16,21-21 0,22 0 0,-22-21 15,0 22-15,21-22 0,-21 0 16,22 0-16,-1 0 0,0 0 0,1 0 16,-1-22-16,0 1 0,1 0 15,-1 0-15,0 0 0,1 0 0,-1-1 16,0 1-16,-20 0 0,-1 0 0,0 0 16,0 0-16,-21-1 0,0 1 15,0 42 16,0 1-31,0-1 0,0 0 16,0 0-16,0 21 0,0-20 16,0-1-16,0 21 0,0-21 0,0 0 15,0 1-15,0-1 0,0 0 0,0 0 16,0-42 15,0 0-15,21 0-16,-21-22 0,21 22 15,1 0-15,-22-21 0,21 20 16,-21-20-16,21 21 0,0-21 0,0 20 16,-21 1-16,21 0 0,1 21 15,-1 0-15,0 21 16,0-21-16,-21 43 0,0-22 16,0 0-16,0 0 0,0 21 15,21-20-15,-21-1 0,0 0 0,0 21 16,0-21-16,0 1 0,21-1 15,1-21-15,-1 0 16,0 0-16,0 0 16,0 0-16,0 0 0,1-21 0,-1 21 15,21-22-15,-21 1 0,0-21 16,1 21-16,-1 0 0,0-22 0,0 22 16,0-21-16,0 21 0,-21-22 15,0 22-15,22 0 0,-22 0 16,0 42-1,0 0-15,0 0 16,0 0-16,0 1 0,0-1 16,0 0-16,0 21 0,0-21 0,0 1 15,0-1-15,0 21 0,21-21 16,0 0-16,0-21 0,0 22 0,0-1 16,1-21-16,20 0 0,-21 21 15,21-21-15,1 0 0,-1 0 0,-21 0 16,22 0-16,-1-21 0,-21 0 15,0-1-15,0 1 0,1 0 16,-1 0-16,0 0 0,-21-22 0,0 22 16,0-21-16,0 21 0,0-22 15,0 22-15,0 0 0,0 0 0,0 0 16,0 42 15,0 0-31,-21 21 0,21-20 0,-21 20 16,21-21-16,0 21 0,0 1 15,-22-1-15,1 0 0,21 1 0,-21 20 16,21-20-16,0-1 0,-21 0 16,0 22-16,21-1 0,-21 1 0,21-22 15,0 22-15,0-1 0,0-21 16,0 22-16,0-22 0</inkml:trace>
  <inkml:trace contextRef="#ctx0" brushRef="#br0" timeOffset="144546.93">8064 18648 0,'0'-21'0,"0"-170"16,0 149-1,0-22-15,0 1 0,0-1 0,0 1 16,-21-1-16,0 1 0,21-22 0,0 22 16,0-1-16,0 1 0,0-1 15,0 1-15,0 20 0,21 1 16,-21 0-16,21 21 0,1-1 15,20 1-15,-21 0 0,0 21 0,0 0 16,1 0-16,-1 0 0,21 21 0,-21 0 16,0 1-16,1-1 0,-22 0 15,21 0-15,-21 21 0,21-20 0,-21-1 16,0 0-16,0 0 0,0 0 16,0 0-16,-21 1 0,0-22 0,-1 0 15,1 0 1,0 0-16,0 0 0,0 0 0,21-22 15,-21 22-15,-1-21 0,1 0 0,0 21 16,21-21-16,-21 21 16,0 0-16,21 21 15,0 0 1,0 0-16,21-21 0,0 22 0,0-1 16,22-21-16,-22 21 0,0-21 15,21 0-15,-21 21 0,22-21 0,-22 0 16,21 0-16,-21 0 0,22 0 0,-1 0 15,-21-21-15,22 0 0,-1 21 16,-21-21-16,0-22 0,22 22 0,-22-21 16,0-1-16,0 1 0,-21 0 15,0-1-15,21 1 0,-21 0 16,21-1-16,-21 22 0,22-21 0,-22 21 16,0 0-16,0-1 0,-22 22 15,1 22 1,0-1-16,0 0 0,21 0 15,-21 0-15,21 22 0,-21-22 0,21 21 16,0-21-16,0 22 0,0-1 0,0 0 16,0-21-16,21 22 0,0-22 15,0 21-15,0-21 0,-21 1 0,43-1 16,-22 0-16,0-21 0,0 21 16,0-21-16,22 0 0,-22 0 15,21 0-15,0 0 0,-20 0 0,20-21 16,0 0-16,-21 0 0,22-1 15,-22 1-15,0-21 0,0 21 0,0 0 16,-21-22-16,0 22 0,0 0 16,0 0-16,0 0 0,0-1 0,-21 22 15,0 0-15,0 0 0,0 0 16,0 22-16,-1-1 0,1-21 16,21 21-16,0 0 0,-21 0 0,21 22 15,0-22-15,0 0 0,0 0 16,0 0-16,21 0 0,-21 22 15,21-22-15,1-21 0,-1 21 0,0 0 16,0-21-16,0 0 0,0 0 16,22 0-16,-22 0 0,0 0 0,21 0 15,-20 0-15,-1-21 0,0 0 16,0 0-16,0 0 0,0-22 0,1 22 16,-1-21-16,0-1 0,-21 1 15,0-21-15,21 20 0,-21 1 0,0-22 16,0 22-16,21 0 0,-21-1 0,21 22 15,-21-21-15,22 21 0,-22 0 16,0 42 0,0 0-16,0 21 15,-22-21-15,22 1 16,-21 20-16,21 0 0,0-21 0,0 22 16,-21-1-16,21 0 0,0 1 0,0-1 15,0 0-15,0-20 0,0 20 16,0-21-16,21 0 0,0 0 0,1 1 15,-1-1-15,0 0 0,0-21 16,0 0-16,0 0 0,22 0 0,-22 0 16,21 0-16,1 0 0,-22-21 15,21 0-15,-21-1 0,22 1 0,-22 0 16,0-21-16,0 21 0,0-1 16,-21 1-16,0-21 0,0 21 0,0 0 15,0-1-15,0 1 0,0 0 16,-21 21-16,0 0 15,0 0-15,0 0 0,-1 0 0,1 0 16,-21 21-16</inkml:trace>
  <inkml:trace contextRef="#ctx0" brushRef="#br0" timeOffset="144667.85">10075 17717 0,'64'21'32,"20"-21"-1,-62 0-31,-1 0 0,0 0 0,0-21 15,0 21-15,-21-22 0,21 22 16,-21-21-16</inkml:trace>
  <inkml:trace contextRef="#ctx0" brushRef="#br0" timeOffset="144708.84">10245 17505 0,'127'-42'0</inkml:trace>
  <inkml:trace contextRef="#ctx0" brushRef="#br0" timeOffset="144983.68">9631 17166 0,'-43'0'0,"86"0"0,-107 0 16,64 21-16,0 1 0,21-1 31,22-21-31,-22 0 0,21 0 0,1 0 16,-1 0-16,0 0 0,1 0 15,20 0-15,-21 0 0,1 0 0,20-21 16,-20 21-16,-1-22 0,-21 22 0,21 0 16,-20 0-16,-1 0 0,0 0 15,-21-21-15,21 21 0,-42 0 32,-21 0-32</inkml:trace>
  <inkml:trace contextRef="#ctx0" brushRef="#br0" timeOffset="145059.57">10562 17251 0,'42'0'16,"-84"0"-16,127 0 0,-22 0 0</inkml:trace>
  <inkml:trace contextRef="#ctx0" brushRef="#br0" timeOffset="145739.28">12552 17230 0,'0'0'15,"0"-21"-15,0-1 0,-21 1 0,21 0 16,-22 0-16,22 0 0,0 0 16,0-1-16,0 1 0,0 0 0,0 0 15,0 0-15,0 42 32,0 0-32,0 0 0,-21 22 15,21-1-15,0 0 0,0 1 0,-21-1 16,21 0-16,-21 1 0,21 20 15,0-21-15,0 1 0,0-1 0,0 0 16,0-20-16,0 20 0,0-21 16,0 0-16,0 0 0,0 1 15,0-44 17,0 1-32,0 0 15,0 0-15,0 0 0,0 0 16,0-1-16,0-20 0,21 21 0,-21 0 15,42-22-15,-20 22 0,-1 0 16,0 0-16,0 21 0,21-21 0,-20 21 16,20-21-16,0 21 0,-21 0 0,22 0 15,-22 0-15,21 21 0,-21 0 16,1 0-16,-22 0 0,0 0 0,0 1 16,0-1-16,0 21 0,0-21 15,-22 0-15,1 1 0,0-1 0,0-21 16,-21 21-16,-1 0 0,22-21 15,-21 21-15,21-21 0,-1 0 16,1 0-16,0 0 0,0 0 0,0 0 16,0 0-1,21-21 1,0 0 0,0 0-16,21 0 0,0 21 15</inkml:trace>
  <inkml:trace contextRef="#ctx0" brushRef="#br0" timeOffset="146295.96">13631 17314 0,'0'0'0,"0"-21"0,0 0 16,0 0-16,-21 0 0,0 0 16,0-1-16,-22 22 0,22 0 15,0 0-15,-21 0 0,21 0 0,-22 0 16,22 0-16,-21 22 0,21-1 16,-1 0-16,-20 0 0,21 0 15,0 22-15,0-22 0,-1 21 16,1-21-16,21 22 0,0-22 0,0 21 15,0-21-15,0 0 0,0 1 0,0-1 16,0 0-16,0 0 0,21-21 16,1 0-16,20 0 0,-21 0 0,0 0 15,0 0-15,22 0 0,-22-21 16,0 21-16,0-21 0,22 0 0,-22-1 16,0 1-16,0-21 0,-21 21 15,21 0-15,0-22 0,-21 22 0,22 0 16,-22-21-16,0 20 0,0 1 15,0 42 1,0 1 0,0-1-16,0 0 0,0 0 0,0 0 15,0 0-15,0 22 0,0-22 16,0 0-16,0 0 0,0 0 0,0 1 16,21-1-16,0-21 15,0 0-15,0 0 0,0 0 16,1 0-16,-1 0 0,0 0 15,21 0-15,-21-21 0,1-1 16,-1 22-16,21-21 0,-21 0 0</inkml:trace>
  <inkml:trace contextRef="#ctx0" brushRef="#br0" timeOffset="147027.54">14118 17272 0,'0'0'0,"0"-42"0,0 21 0,0-1 15,-21 22 16,0 22-31,0-1 0,21 0 0,-22 0 16,22 21-16,-21-20 0,0 20 0,21-21 16,0 0-16,0 22 0,0-22 15,0 21-15,0-21 0,0 0 16,0 1-16,21-1 0,-21 0 0,21-21 16,1 0-16,-1 0 0,0 0 0,21 0 15,-21 0-15,1 0 0,20 0 16,-21-21-16,21 0 0,-20-1 15,-1 1-15,0 0 0,0 0 0,0-21 16,0-1-16,1 1 0,-22 0 16,21-1-16,-21 1 0,21 0 0,-21-22 15,0 22-15,0-1 0,0 22 0,0 0 16,0 0-16,0 0 0,0 42 31,-21 0-31,0 21 0,21-20 16,-22 20-16,22-21 0,0 21 15,-21 1-15,21-22 0,-21 21 0,21 1 16,-21-22-16,21 0 0,0 21 0,0-21 16,0 1-16,0-1 0,0 0 15,0 0-15,0 0 16,-21-21-16,21-21 16,0 0-1,0 0-15,0 0 0,0-1 0,0 1 16,21 0-16,0-21 0,0 21 15,0-1-15,1 1 0,20 0 0,-21 21 16,0-21-16,0 21 16,1 0-16,-1 0 15,-21 21 1,0 0-16,0 0 16,0 1-16,-21-22 15,-1 0-15,1 21 0,0-21 0,0 0 16,0 21-16,0-21 15,-1 0-15,1 0 16,21 21 0,0 0-1,0 0-15,0 1 16,21-1-16,1-21 16,-22 21-16,21-21 0,0 21 0,0-21 15,0 21-15,0-21 0,1 0 0,-1 0 16,21 21-16,0-21 0,1 0 15,-1-21-15</inkml:trace>
  <inkml:trace contextRef="#ctx0" brushRef="#br0" timeOffset="147547.75">15134 17272 0,'0'0'16,"0"-21"-16,0 0 0,-21 21 0,21-21 15,-21 21-15,0 0 16,21 21-16,0 0 0,-22 0 15,1 0-15,21 0 0,-21 22 0,21-22 16,0 21-16,0-21 0,0 1 16,0 20-16,0-21 0,0 0 0,0 0 15,21 1-15,0-1 0,1 0 0,20-21 16,0 0-16,1 21 0,-1-21 16,0 0-16,1 0 0,20-21 0,-21 21 15,-20 0-15,20-21 0,0 0 16,-21-1-16,1 1 0,-1 0 0,0 0 15,0-21-15,-21 20 0,0 1 0,0-21 16,0 21-16,0 0 16,0-1-16,0 1 0,-21 21 15,0 0 1,21 21-16,0 1 0,-21-1 16,-1 0-16,22 0 0,-21 0 0,21 0 15,0 1-15,0-1 0,0 0 16,0 0-16,0 0 0,0 0 15,21-21 1,1 0 0,-1-21-16,0 21 0,-21-21 15,21 0-15,0 0 0,0 0 16,1-1-16,-1 1 16,0 0-16,0 0 0,0 21 15,0 0 1,-21 21-16,0 0 15,0 0-15,0 1 0,0-1 16,0 0-16</inkml:trace>
  <inkml:trace contextRef="#ctx0" brushRef="#br0" timeOffset="147588.72">15981 17632 0,'21'0'0</inkml:trace>
  <inkml:trace contextRef="#ctx0" brushRef="#br0" timeOffset="147703.66">16256 17568 0,'-275'64'15,"550"-149"-15,-233 43 16,-42 21-16,-42 105 0,84-189 0,-21 83 15,-21 1-15,0-21 0,0 21 0,0 0 16,0-22-16,0 22 0,0 0 0,-21 0 16,0 21-16,0 0 0,0 0 15,0 0-15,-1 0 0</inkml:trace>
  <inkml:trace contextRef="#ctx0" brushRef="#br0" timeOffset="147847.42">16065 17611 0,'64'0'31,"-43"0"-31,0 0 0,0 0 16,1 0-16,-22-21 0,21 21 15,0-22-15,0 1 0,-21 0 16,0 0-16,21 0 0,-42-22 0</inkml:trace>
  <inkml:trace contextRef="#ctx0" brushRef="#br0" timeOffset="148080.29">16341 17187 0,'0'-21'0,"0"-42"16,0 147-16,21-189 0,-21 62 0,0 22 15,21-21-15,-21 21 0,21-1 0,-21 1 16,0 42 15,-21 1-31,21 20 0,-21-21 16,0 21-16,21-20 0,-22 20 16,22 0-16,0 1 0,0-22 15,0 21-15,0 0 0,0 1 0,0-22 16,0 21-16,0 1 0,0-22 15,0 0-15,0 0 0,0 0 0,0 0 16,22 1-16,-1-22 16,0 0-16,0 0 0,0 0 0,0 0 15,1 0-15,-22-22 0</inkml:trace>
  <inkml:trace contextRef="#ctx0" brushRef="#br0" timeOffset="149871.9">14965 17420 0,'0'0'0,"21"0"32,0 0-17,0 0-15,0 0 0,1-21 16,-1 0-16,0 21 0,21-21 16,-21 21-16,1-21 0,-1-1 15,0 22-15,0-21 0,0 0 0,-21 0 16,0 0-16,0 0 15,-21-1 1,0 22-16,0 0 0,0 0 16,-22 0-16,22 0 15,0 0-15,0 22 0,0-22 0,-1 21 0,22 0 16,-21 0-16,21 0 16,-21 0-16,21 1 0,-21-1 0,21 0 15,0 0-15,0 21 0,0-20 0,0-1 16,0 0-16,21 21 0,0-21 15,0 1-15,1-1 0,-1-21 0,0 21 16,0 0-16,0-21 0,0 0 16,1 0-16,-1 0 0,0 0 0,21 0 15,-21 0-15,1-21 0,20 0 16,-21 21-16,21-21 0,-20-1 16,-1 1-16,0 21 0,0-21 0,-21 0 15,0 0-15,21 0 0,-21-1 16,0 1-16,0 0 0,0 0 0,0 0 15,0 0-15,-21 21 32,21 21-17,0 0-15,0 0 16,0 21-16,0-20 0,0-1 0,0 0 16,0 0-16,0 0 0,0 0 15,0 1-15,-21-1 0,21 0 0,0 0 16,-21-21-16,21 21 15,0-42 17,21 0-17,0 0-15,-21 0 0,21-1 0,0 1 16,1 0-16,-1 0 0,0-21 16,0 20-16,0 1 0,0 0 0,1 0 15,-1 21-15,0 0 0,0 0 0,0 0 16,0 0-16,1 0 0,-1 21 15,0-21-15,-21 21 0,21 22 0,0-22 16,-21 0-16,0 0 0,0 0 16,0 22-16,0-22 0,0 0 0,0 0 15,0 0-15,0 0 16,21-21 0,1 0-16,-1 0 0,0 0 0,0 0 15,0-21-15</inkml:trace>
  <inkml:trace contextRef="#ctx0" brushRef="#br0" timeOffset="151579.49">18267 17230 0,'0'-21'15,"0"-1"1,0 1-16,0 0 0,21 21 16,-21-21-16,21 0 0,0 0 15,-21-1-15,0 1 16,0 0-16,0 0 0,0 0 16,-21 21-16,0-21 15,0 21-15,0 0 0,-1 0 0,-20 21 16,21 0-16,0 0 0,-22 0 0,22 22 15,0-22-15,0 21 0,-21 0 16,20-20-16,1 20 0,0 0 16,21-21-16,0 22 0,-21-22 15,21 21-15,0-21 0,0 1 0,21-1 16,0-21-16,0 0 0,1 0 16,-1 0-16,21 0 0,-21 0 15,22 0-15,-1-21 0,-21-1 0,21 1 16,1 0-16,-1 0 0,-21 0 15,22 0-15,-22-1 0,21-20 0,-21 21 16,-21 0-16,21-22 0,-21 22 16,22 0-16,-22 0 0,0 0 0,-22 42 47,22 0-47,-21 21 0,21-20 0,0-1 15,0 21-15,0-21 0,0 0 0,0 22 16,0-22-16,0 0 0,0 0 15,0 0-15,0 1 0,0-1 0,0 0 16,21-21-16,22 0 0,-22 0 16,0 0-16,21 0 0,1 0 0,-22 0 15,21-21-15,-21 0 0,22-1 16,-22 22-16,0-21 0,0 0 0,0 0 16,1-21-16,-1 20 0,-21 1 15,21-21-15,-21 21 0,0 0 0,0-22 16,0 22-16,0 0 0,0 0 15,0 0-15,0-1 0,0 44 16,0-1 0,0 0-16,0 21 0,0-21 15,0 1-15,0-1 0,0 0 16,0 0-16,0 0 0,0 0 0,21 1 16,-21-1-16,21 0 0,0-21 15,1 21-15,-1-21 0,0 0 16,0 0-16,0 0 0,0 0 15,1 0-15,-1-21 0,0 0 0,0 21 16,0-21-16,0-1 0,1 1 0,-1 0 16,0 0-16,-21 0 0,21 0 15,-21-1-15,21 1 0,-21 0 16,0 0-16,21 0 0,-21 42 31,0 0-31,0 0 16,0 22-16,0-22 0,0 0 15,0 0-15,0 0 0,0 0 0,0 1 16,0-1-16,0 0 0,22 0 0,-1 0 16,0-21-16,21 21 15,-21-21-15,1 0 0,-1 0 0,0 0 16,0 0-16,21-21 16,-20 21-16,-1-21 0,0 0 0,0 0 15,0 0-15,0-1 0,1 1 0,-1-21 16,0 21-16,-21-22 0,0 1 15,21 0-15,0-1 0,-21 1 0,0-21 16,21 20-16,-21 1 0,22 0 16,-22-1-16,0 22 0,0 0 0,0 0 15,0 0-15,0 42 16,0 0-16,-22 21 16,1-21-16,21 22 0,-21-1 0,21 0 15,0 1-15,-21-1 16,21 0-16,0 1 0,0-1 0,0-21 0,0 22 15,0-22-15,0 21 16,0-21-16,0 0 0,0 22 0,21-43 16,-21 21-16,21 0 0,0-21 0,1 0 15,-1 0-15,0 0 16,0 0-16,0 0 0,0 0 0,1-21 16,-1 21-16,-21-21 0,21 0 15,0-1-15,0 1 0,0 0 0,1-21 16,-22 21-16,0-1 0,21 1 0,-21 0 15,0 0-15,21 0 0,-21 42 32,0 0-32,0 0 15,0 0-15,-21 1 0,21 20 0,0-21 16,0 0-16,0 0 0,0 1 0,0-1 16,0 0-16,0 0 0,0 0 15,21 0-15,0-21 0,0 0 16,22 0-16,-22 0 0,21 0 15,-21 0-15,22 0 0,-1 0 0,0 0 16,-21-21-16,22 0 0,-22 0 16,0 0-16,0 0 0,0-1 0,1 1 15,-22-21-15,0 21 0,0 0 0,0-22 16,0 22-16,0 0 16,-22 0-16,1 0 0,0 21 0,0 0 15,-21-22-15,20 22 0,1 0 0,0 0 16,-21 0-16,21 0 0,-1 0 15,1 0-15,0 0 0,21 22 16,-21-22-16,0 0 16,0 0-1,-1 0-15,1 0 0</inkml:trace>
  <inkml:trace contextRef="#ctx0" brushRef="#br0" timeOffset="151828.35">19516 16976 0,'0'0'0,"0"-21"15,42 21-15,-21 0 0,21-22 16,1 22-16,-1 0 0,0 0 0,1-21 16,20 21-16,-20 0 0,20 0 0,1-21 15,-1 21-15,-21 0 0,22 0 16,-1 0-16,-20 0 0,20-21 0,-20 21 15,-22 0-15,21 0 0,-21 0 16,0 0-16,1 0 0,-1 0 16,0 0-1</inkml:trace>
  <inkml:trace contextRef="#ctx0" brushRef="#br0" timeOffset="154351.91">21145 17145 0,'0'0'0,"0"21"0,0 0 0,-21-21 16,21 22-16,-21-1 15,21 0-15,0 0 0,0 0 0,0 0 16,-21 1-16,21-1 0,0 0 15,-21-21-15,21 21 0,0 0 0,0-42 63,0 0-63,0 0 16,0 0-16,0-1 0,0 1 0,21 0 15,0 0-15,-21-21 16,21 20-16,0 1 0,1-21 0,-22 21 0,21 21 15,0-21-15,0 21 16,0 0 0,-21 21-16,21 0 0,-21 0 0,0 0 15,0 0-15,0 22 0,22-22 16,-22 0-16,0 0 0,21 0 0,-21 1 16,0-1-16,0 0 0,21-21 15,-21 21-15,21-21 0,0 0 0,0 0 16,1 0-16,-1 0 0,0 0 15,0 0-15,0-21 0,0 0 16,1 21-16,-1-21 0,21-1 0,-21 1 16,0 0-16,22 0 0,-22 0 15,21 0-15,-21-22 0,1 22 16,-1 0-16,21 0 0,-21 0 16,0 21-16,-21 21 31,0 0-31,0 21 0,0-21 0,0 1 15,0-1-15,0 0 0,0 0 16,22 0-16,-22 0 0,21 1 0,0-1 16,0-21-16,0 21 0,0-21 15,1 21-15,20-21 0,-21 0 0,21 0 16,-20 0-16,20 0 0,0 0 16,-21 0-16,22 0 0,-1-21 0,-21 21 15,22-21-15,-22 0 0,0-1 16,0-20-16,0 21 0,0-21 15,-21 20-15,0-20 0,0 0 0,0 21 16,0-22-16,0 22 0,0 0 0,-21 0 16,21 0-16,-21 21 0,0 0 15,-21 0-15,20 21 0,1-21 0,-21 21 16,21 0-16,0 0 0,-22 22 16,22-22-16,0 0 0,21 0 0,0 21 15,-21-20-15,21-1 0,0 0 16,0 0-16,0 0 0,21 0 15,0 1-15,0-22 0,0 0 16,1 0-16,-1 0 0,0 0 16,0 0-16,0 0 0,0 0 15,1-22-15,-1 22 0,-21-21 0,0 0 16,0 0-16,21 0 0,-21 0 16,0-22-16,0 22 0,0 0 0,0-21 15,0 20-15,0 1 0,0 0 16,-21 21-1,0 21-15,21 0 0,0 1 16,0-1-16,0 21 16,0-21-16,0 0 0,0 22 0,0-22 15,0 0-15,21 0 0,0 22 0,0-22 16,0 0-16,22-21 0,-22 21 16,21 0-16,0 0 0,-20-21 0,20 0 15,0 0-15,-21 0 0,22 0 16,-1 0-16,-21 0 0,22 0 0,-22-21 15,0 0-15,21 0 0,-21 0 16,1-22-16,-1 22 0,-21-21 0,21 0 16,0-22-16,0 22 0,-21-22 0,21 1 15,-21-1-15,22 22 0,-22-22 16,0 22-16,0 0 0,0 21 16,0-1-16,0 1 0,-22 42 15,1 1 1,0 20-16,0-21 0,0 21 0,21 1 15,-21-1-15,-1 22 0,22-22 16,0 0-16,0 1 0,0-1 0,0 0 16,0-21-16,0 22 0,22-22 15,-1 21-15,-21-21 0,21 1 0,0-1 16,0 0-16,0-21 0,1 21 16,-1-21-16,0 0 0,0 0 0,0 0 15,0 0-15,1-21 0,-1 0 16,0 21-16,0-21 15,0-1-15,0 1 0,1-21 0,-22 21 16,21 0-16,0-1 0,0 1 0,-21 0 16,0 0-16,0 42 15,0 0 1,0 0-16,0 1 0,0-1 16,0 0-16,0 0 0,-21 0 0,21 0 15,0 1-15,0-1 0,0 0 16,0 0-16,21-21 0,0 0 15,0 21-15,1-21 0,-1 0 16,21 0-16,-21 0 0,0 0 16,1 0-16,20-21 0,-21 0 15,0 21-15,0-21 0,22 0 0,-22-1 16,0 1-16,0 0 0,0 0 16,1-21-16,-1 20 0,0 1 0,-21 0 15,0 0-15,21 21 0,-21 21 31,0 0-31,-21 0 16,21 1-16,-21-1 0,21 0 0,0 0 16,0 0-16,0 0 0,0 1 0,0-1 15,0 0-15,21 0 16,0-21-16,0 0 16,0 0-16,1 0 15,-1 0-15,0 0 0,0 0 16,-21-21-16,21 21 0,-21-21 0,21 0 15,-21-1-15,0 1 0,0 0 16,0 0-16,0 0 0,0 0 0,0-22 16,0 22-16,0 0 0,-21 0 15,0 0-15,0 21 0,0 0 0,0 0 16,-1 0-16,1 0 0,0 0 16,0 0-1,21 21-15,21-21 16,0 0-1,0 0-15,1 0 0,-1 0 0,0 0 16,21 0-16,-21 0 0,1 0 0,20 0 16,-21-21-16,0 21 0,0-22 15,1 22-15,-1 0 0,0 0 0,0 0 16,0 0-16,0 22 16,-21-1-16,22 0 0,-22 0 15,0 0-15,0 0 0,0 22 16,0-22-16,0 0 0,0 0 0,0 0 15,0 1-15,0-1 0,0 0 0,0 0 16,0 0-16,0 0 16,0-42 31,0 0-47,21 0 0,0 0 15,-21 0-15,21 21 0,0-43 16,0 22-16,1 0 0,-1-21 0,21 20 15,-21 1-15,0-21 0,1 21 16,20 0-16,-21-1 0,0 1 16,0 21-16,1 0 0,-1 0 0,0 0 0,0 21 15,-21 1-15,0-1 16,0 21-16,0-21 0,0 0 0,0 22 16,0-22-16,0 0 0,-21 21 15,21-20-15,0-1 0,0 0 16,0 0-16,0 0 0,0 0 0,0 1 15,21-22-15,-21 21 0,21-21 16,0 0-16,1 0 0,-1 0 0,0 0 16,0 0-16,0 0 0,0 0 15,1-21-15,-1-1 0,21 22 0,-21-21 16,0 0-16,22 0 0,-22-21 0,0 20 16,0 1-16,0-21 0,1 0 15,-22 20-15,0-20 0,21 0 16,-21 21-16,0-22 0,0 22 0,0 0 15,-21 21-15,-1 0 16,1 21-16,21 0 0,-21 0 16,21 1-16,0 20 0,0-21 15,0 21-15,0 1 0,0-22 0,0 0 16,0 21-16,0-20 0,0-1 16,0 0-16,21 0 0,-21 0 0,21 0 15,1 1-15,-22-1 16,-22-21 15,1 0-31,0-21 16,0-1-16,0 22 15,21-21-15,-21 0 16,21 0-16,-22 21 0,22-21 16,-21 21-16</inkml:trace>
  <inkml:trace contextRef="#ctx0" brushRef="#br0" timeOffset="154631.75">24045 16574 0,'0'0'0,"-21"0"15,0 0 1,42 0 15,0 0-31,0 0 32,-21 21-17,-21-21 1</inkml:trace>
  <inkml:trace contextRef="#ctx0" brushRef="#br0" timeOffset="154855.67">23029 16891 0,'21'0'15,"1"0"-15,-1-21 16,0 21-16,0 0 16,0 0-16,-21-21 0,21 21 0,1 0 15,-1 0-15,-21-21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0T02:36:41.4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2921 1926 0,'0'-21'16,"0"0"30,0 0 17,0 0-63,0-1 16</inkml:trace>
  <inkml:trace contextRef="#ctx0" brushRef="#br0" timeOffset="1647.92">2942 1101 0,'21'0'32</inkml:trace>
  <inkml:trace contextRef="#ctx0" brushRef="#br0" timeOffset="2143.64">3048 953 0,'0'0'0,"0"-22"0,0 1 0,0 0 15,0 0-15,0 0 0,0 0 16,0-1-16,0 1 0,0 0 0,0 0 16,0 0-16,0 0 15,0-1 1,0 44 15,0-1-31,0 0 0,0 21 16,0 1-16,0-1 0,-21 0 15,21 1-15,0 20 0,-21 1 0,21-22 16,-22 21-16,1 1 0,21-22 16,-21 22-16,0-22 0,21 22 0,0-1 15,-21-21-15,0 22 0,21-22 16,0 1-16,-22-1 0,22 0 0,-21 1 15,21-22-15,0 0 0,0 0 0,0 0 16,0 0-16,0 1 16,0-44 31,0 1-47,0 0 15,0 0-15,0 0 0,0-22 0</inkml:trace>
  <inkml:trace contextRef="#ctx0" brushRef="#br0" timeOffset="2743.39">2900 1228 0,'0'0'0,"0"-106"31,0 85-31,0 0 15,0-1-15,0 1 0,0-21 0,0 21 16,0-22-16,0 22 0,0-21 16,0 21-16,21-22 0,0 22 0,0-21 15,22 21-15,-22 0 0,21-1 16,0 1-16,22 0 0,-1 0 16,1 0-16,-1 21 0,1 0 0,-1 0 15,1 0-15,-1 0 0,1 21 16,-22 0-16,1 21 0,-1 1 15,-21-1-15,-21 0 0,0 22 0,0-22 16,-21 22-16,-21-1 0,-1 1 16,1-22-16,-22 22 0,1-22 0,-1 0 15,1 1-15,-1-1 0,22-21 16,-21 0-16,20 0 0,1 1 16,0-1-16,-1 0 0,1-21 0,21 0 15,-22 0-15,22 0 0,0 0 0,0 0 16,0 0-16,21-21 15,-21 21-15,21-21 0,0-1 16,0 1 0,21 21-16,0 0 15,0 0-15,0 0 0,0 21 16,1 1-16,20-22 0,-21 42 0,0-21 16,0 0-16,-21 22 0,22-1 15,-1 0-15,0 1 0,-21-1 0,21-21 16,0 21-16,-21 1 0,21-22 15,1 21-15,-22-21 0,21 1 0,0-1 16,-21 0-16,21-21 0,0 21 16,0-21-16,1 0 15,-1 0-15,0 0 16,0-21-16,0 0 0,-21 0 16</inkml:trace>
  <inkml:trace contextRef="#ctx0" brushRef="#br0" timeOffset="3156.23">3768 1715 0,'21'0'31,"0"0"-31,0 0 15,0-22-15,0 1 0,1 21 0,-1-21 16,0 0-16,0 21 0,0-21 16,-21 0-16,21-1 0,1 1 15,-22 0-15,0 0 16,-22 21 0,1 0-16,0 0 15,-21 0-15,21 21 0,-22 0 0,22 0 16,-21 1-16,21-1 0,-22 21 15,1 0-15,21-20 0,0 20 16,-1 0-16,1-21 0,21 1 0,0 20 16,0-21-16,0 0 0,0 0 15,0 1-15,21-1 16,1 0-16,-1-21 0,0 0 0,21 0 16,-21 0-16,1 0 0,-1 0 0,21 0 15,-21 0-15,0-21 0,1 21 16,20-21-16,-21 21 0</inkml:trace>
  <inkml:trace contextRef="#ctx0" brushRef="#br0" timeOffset="3616.04">4572 1545 0,'0'0'0,"-21"0"31,0 0-31,-1 0 0,1 0 16,-21 0-16,21 21 0,0-21 16,-22 22-16,22-1 0,0 0 0,-21-21 15,20 21-15,1 0 0,21 0 16,0 1-16,0-1 0,0 0 16,0 0-1,21-21-15,1 0 16,-1 21-16,0-21 0,0 0 0,0 0 15,22 21-15,-22-21 0,0 22 0,0-22 16,0 0-16,-21 21 0,21-21 16,-21 21-16,22-21 0,-22 21 15,0 0-15,-22 0 16,1-21-16,0 22 0,0-1 16,-21-21-16,20 21 0,-20-21 0,0 21 15,21-21-15,-22 0 0,22 21 16,-21-21-16,21 0 0,-1 0 0,1 0 15,0 0-15,0 0 0,0 0 16,21-21 0,0 0-1,0 0-15,0 0 16,0-1-16,21 1 16</inkml:trace>
  <inkml:trace contextRef="#ctx0" brushRef="#br0" timeOffset="4027.8">5122 804 0,'0'0'0,"0"-21"0,0 0 0,0 0 15,0 42 17,0 0-32,0 22 15,-21-1-15,0 0 0,21 1 0,-21 20 16,0-21-16,21 22 0,-22-1 16,1 1-16,0-22 0,21 22 0,-21-1 15,0-20-15,0 20 0,-1-21 16,1 22-16,0-22 0,21 1 15,0-1-15,-21 0 0,21 1 0,0-22 16,-21 0-16,21 21 0,0-21 16,0 1-16,0-1 0,0 0 15,21-21 1,0 0-16,0 0 0,0 0 16,1-21-16,-1 0 15,0-1-15,-21 1 0,21 0 16,0 0-16</inkml:trace>
  <inkml:trace contextRef="#ctx0" brushRef="#br0" timeOffset="4256.13">4784 1482 0,'-22'0'0,"44"0"31,-1 0-31,0 0 16,0 0-16,0 0 0,0 0 0,22 0 16,-22 0-16,0-21 0,0 21 15,0-22-15,1 22 0,-1 0 0,0 0 16</inkml:trace>
  <inkml:trace contextRef="#ctx0" brushRef="#br0" timeOffset="4827.93">7112 762 0,'0'-21'0,"0"42"0,21-42 16,-21 0-16,0 0 0,0 42 31,0 0-31,0 0 16,0 21-16,0 1 0,0-1 0,-21 22 15,0-1-15,21 1 0,0-1 16,-21 1-16,-1-1 0,1 1 0,0-1 16,0 1-16,0-22 0,0 21 15,-1-20-15,1 20 0,0-20 0,0-1 16,0-21-16,0 21 0,-1-20 0,22-1 16,0 0-16,0 0 0,0 0 15,-21-21-15,21-21 47,0 0-47,0 0 0,21-22 0,1 22 16,-22-21-16</inkml:trace>
  <inkml:trace contextRef="#ctx0" brushRef="#br0" timeOffset="5159.75">7218 720 0,'0'0'0,"0"-21"31,0 42-15,0 0-16,0 0 0,0 21 0,21 22 16,-21-1-16,0 1 0,0-1 15,0 1-15,0-1 0,0 1 0,0-1 16,0 1-16,0-1 0,0 1 0,0-22 15,0 1-15,-21 20 0,21-21 16,0-20-16,0 20 0,0-21 0,0 0 16,0 0-16,0 1 15,0-1-15,0-42 47,-21-1-47,-1 1 0,22 0 16,-21 0-16,0 0 0</inkml:trace>
  <inkml:trace contextRef="#ctx0" brushRef="#br0" timeOffset="5343.64">6816 1545 0,'0'0'0,"-22"0"0,22-21 16,22 21 15,-1 0-31,21-21 0,-21 21 16,22 0-16,-1 0 0,0-21 15,1 21-15,-22 0 0,21 0 0,-21-21 16,0 21-16,1 0 0,-1 0 16,0 0-16,0-22 0,-21 1 15,21 21-15</inkml:trace>
  <inkml:trace contextRef="#ctx0" brushRef="#br0" timeOffset="5848.1">7789 1418 0,'0'0'0,"21"0"0,85-42 32,-85 42-32,-21-21 0,22 21 0,-22-21 15,-22 21 1,1 0-1,-21 0-15,21 0 0,0 0 0,-1 0 16,-20 0-16,21 21 0,-21-21 16,20 21-16,1-21 0,0 21 0,0-21 15,21 21-15,0 0 0,0 1 16,0-1 0,21-21-16,0 21 15,0-21-15,1 0 0,20 0 16,-21 21-16,21-21 0,-20 0 0,20 21 15,-21-21-15,0 21 0,22-21 16,-22 22-16,-21-1 0,21-21 0,-21 21 16,0 0-16,0 0 0,0 0 0,-21-21 15,0 22-15,-22-1 0,22 0 16,-21-21-16,-1 21 0,1-21 0,0 21 16,-1-21-16,1 0 0,0 0 15,21 0-15,-22 0 0,22 0 16,-21 0-16,21 0 0,-1 0 15,1 0-15,21-21 16,0 0-16,0 0 16,21 0-16,22-1 15,-22 22-15,21-21 0,1 0 0</inkml:trace>
  <inkml:trace contextRef="#ctx0" brushRef="#br0" timeOffset="6344.82">8403 1482 0,'0'0'15,"21"-21"-15,0-1 0,1 1 16,-22 0-16,21 21 0,-21-21 16,0 0-16,0 0 0,0-1 15,-21 22 1,-1 0-16,1 0 0,0 0 15,-21 0-15,21 22 0,-22-22 16,22 21-16,-21 0 0,21 0 0,-1 0 16,1 0-16,0-21 0,0 22 0,21-1 15,0 0-15,0 0 16,0 0-16,42 0 16,-21-21-16,1 22 0,-1-22 15,21 21-15,-21-21 0,22 21 0,-22-21 16,21 0-16,-21 21 0,22-21 15,-22 21-15,0-21 0,0 21 0,-21 1 16,0-1-16,0 0 16,-21 0-16,0 0 15,0-21-15,-22 21 0,22-21 0,-21 0 16,21 0-16,-1 22 16,-20-22-16,21 0 0,0 0 0,0 0 0,-22 0 15,22 0-15,0 0 16,0 0-16,0 0 15,21-22 1,21 1 0,0 21-16,0-21 0,0 21 15,0-21-15,1 0 0</inkml:trace>
  <inkml:trace contextRef="#ctx0" brushRef="#br0" timeOffset="7192">8763 1397 0,'0'-21'16,"0"42"-16,0-21 47,-21 21-47,21 0 0,0 1 0,-21-1 15,21 21-15,-22-21 0,22 22 16,-21-22-16,21 0 0,0 21 0,0-21 15,0 22-15,0-22 0,0 0 16,0 0-16,0 0 0,21 1 0,1-22 16,-1 21-16,0-21 15,0 0-15,0 0 0,22 0 16,-22 0-16,0 0 0,0-21 0,0-1 16,0 1-16,22 0 0,-22 0 15,0 0-15,0-22 0,-21 22 0,21 0 16,-21-21-16,22 21 0,-22-22 0,0 22 15,0 0-15,0 0 0,0 0 16,0-1-16,0 44 31,0-1-15,0 0-16,-22 0 0,22 0 16,0 0-16,0 22 0,0-22 0,0 21 15,0-21-15,0 1 0,0-1 16,0 0-16,0 0 0,22 0 15,-22 0-15,0 1 0,21-22 0,0 21 16,0-21-16,0 0 16,0 0-1,-21-21-15,0-1 0,22 1 16,-22 0-16,21 0 0,-21 0 16,0 0-16,0-22 0,21 22 0,0 0 15,0 0-15,-21 0 0,21-1 0,1 1 16,-1 0-16,-21 0 0,21 21 15,0 0-15,0 0 0,0 0 0,1 0 16,20 0-16,-21 0 16,0 0-16,0 21 0,1 0 0,20 0 15,-21 1-15,0-1 0,0 0 0,-21 0 16,0 21-16,22-20 0,-22-1 16,0 0-16,0 21 0,0-21 0,0 1 15,-22-1-15,1-21 0,21 21 16,-21 0-16,0-21 0,0 0 15,0 0-15,21-21 16,0 0 0,0 0-16,0-1 0,0 1 15,0-21-15,0 21 0,0 0 16,0-22-16,21 22 0,-21 0 16,21-21-16,0 20 0,-21 1 0,21 0 15,0 0-15,1 0 0,-1 21 16,0 0-16,0-21 0,0 21 0,0 0 15,1 0-15,-1 0 0,0 0 16,0 0-16,0 0 0,0 0 0</inkml:trace>
  <inkml:trace contextRef="#ctx0" brushRef="#br0" timeOffset="7543.9">10202 1757 0,'0'0'0,"21"0"0,1 0 16,-1 0-16,0 0 0,-21-21 15,21 21-15,0-21 0,0-1 0,1 1 16,-1 0-16,0 0 0,0 0 16,0 0-16,-21-1 0,0 1 0,0 0 15,0 0-15,0 0 0,-21 21 16,0 0-16,0 0 15,0 0-15,-1 0 0,1 21 0,0-21 16,0 21-16,0 0 0,21 0 16,-21 1-16,21-1 0,-22 21 15,22-21-15,0 0 0,0 1 0,0 20 16,0-21-16,0 0 0,0 0 16,0 1-16,22-1 0,-1-21 15,0 0-15,0 0 0,21 0 0,-20 0 16,-1 0-16,21 0 0,0 0 15,1 0-15</inkml:trace>
  <inkml:trace contextRef="#ctx0" brushRef="#br0" timeOffset="8084.21">11155 1439 0,'0'0'0,"-21"0"15,-1 0-15,1 0 0,0 0 16,0 0-16,0 0 0,0 0 0,-1 0 16,1 0-16,-21 22 0,21-1 15,0 0-15,-1 0 0,-20 0 0,21 0 16,0 1-16,0-1 0,-1 21 16,1-21-16,21 0 0,-21 22 15,21-22-15,0 0 0,0 0 0,0 0 16,21 1-16,-21-1 0,21-21 15,1 0-15,-1 0 0,0 0 16,0 0-16,0 0 0,22 0 0,-22 0 16,0-21-16,21-1 0,-21 1 15,1 21-15,-1-21 0,0-21 0,21 21 16,-21-22-16,-21 22 0,22-21 0,-1-1 16,0 1-16,-21 0 0,0-1 15,21-20-15,-21 21 0,21-1 0,-21 1 16,0 0-16,0-1 0,0 22 15,0 0-15,0 0 0,0 0 16,-21 21 0,0 21-16,0 0 0,21 21 15,-21-21-15,-1 22 0,1-1 0,0 0 16,0 1-16,21-1 0,-21 0 16,21 1-16,0 20 0,-21-20 0,21-1 15,0 0-15,0-21 0,0 22 0,21-22 16,0 0-16,0 0 0,0 0 15,0 1-15,1-22 0,-1 0 0,21 0 16,-21 0-16,22 0 0,-22 0 0,0-22 16,-21 1-16,0 0 0,42 0 0</inkml:trace>
  <inkml:trace contextRef="#ctx0" brushRef="#br0" timeOffset="8603.92">12996 974 0,'0'-43'16,"21"43"-16,-21 22 15,0-1-15,0 21 0,0 0 16,0 1-16,0-1 0,0 0 0,0 1 16,-21 20-16,0-20 0,21-1 15,-21 21-15,0-20 0,0-1 0,21 0 16,-22 1-16,1-1 0,0 0 15,21-20-15,-21 20 0,21-21 0,-21 0 16,21 0-16,0-42 31,0 0-15</inkml:trace>
  <inkml:trace contextRef="#ctx0" brushRef="#br0" timeOffset="8935.71">12763 1249 0,'0'0'0,"-21"-21"0,21-22 0,0 22 16,0-21-16,0 21 0,0 0 0,21-22 15,1 22-15,-1-21 0,0 21 0,0-1 16,21-20-16,1 21 16,-22 0-16,21 0 0,1-1 0,-1 1 0,0 21 15,1 0-15,-1 0 16,-21 0-16,21 21 0,-20 1 0,-1 20 15,-21 0-15,0 22 0,0-22 16,0 0-16,0 22 0,-21-22 0,-22 1 16,22-1-16,-21 0 0,21 1 0,-22-22 15,1 0-15,0 0 0,20 0 16,-20 0-16,21-21 0,0 22 0,0-22 16,21 21 15,21-21-31,0 0 15,0 0-15,0 0 16,0 0-16,1 0 0</inkml:trace>
  <inkml:trace contextRef="#ctx0" brushRef="#br0" timeOffset="9328.64">13271 1524 0,'0'-21'31,"22"21"-31,-1-21 16,0 21-16,0-21 15,0 21-15,0 0 0,22 0 16,-22 0-16,0 0 0,0 0 0,0 0 16,1 0-16,-22 21 0,0 0 0,21 0 15,-21 21-15,0-20 0,0-1 16,0 21-16,0-21 0,-21 22 0,21-22 15,-22 0-15,1 0 0,0 0 16,21 0-16,-21 1 0,0-22 0,0 0 16,-1 0-1,22-22 1,0 1-16,0 0 16,0 0-16,0 0 0,22-22 0,-22 22 15,21 0-15,0-21 0,0 21 16,-21-22-16,21 22 0,0 0 0,1 0 15,-1 21-15,0-21 0,0 21 16,0 0-16,0 0 0,1 0 16,-1 0-16,21 0 0</inkml:trace>
  <inkml:trace contextRef="#ctx0" brushRef="#br0" timeOffset="9719.42">14139 1439 0,'-21'0'0,"0"0"0,0 0 16,21 22-16,-21-22 0,-1 21 0,1 0 15,0 0-15,0 0 0,0 0 16,21 1-16,0-1 0,-21 0 0,-1 0 16,22 0-16,0 22 0,0-22 15,0 0-15,0 0 0,0 0 16,22-21-16,-1 0 0,0 0 0,0 0 15,0 0-15,22 0 0,-22 0 16,21 0-16,-21 0 0,22 0 0,-22-21 16,0 0-16,21 0 0,-42 0 15,21-22-15,-21 22 0,22 0 16,-22-21-16,0 20 0,0-20 0,0 21 16,0-21-16,-22 20 0,1 1 15,0 0-15,0 21 0,0 0 0,0 0 16,-22 0-16,22 0 0,0 0 0,0 0 15,21 21-15,-21 0 16,21 1-16,0-1 0,0 0 16,0 0-16,21-21 0,0 21 15,0-21-15,0 0 0</inkml:trace>
  <inkml:trace contextRef="#ctx0" brushRef="#br0" timeOffset="10167.96">14668 1524 0,'0'0'0,"43"-63"16,-43 41-1,21 1-15,-21 0 16,21 21-16,-21-21 0,0 42 47,0 0-47,0 0 0,0 22 15,0-22-15,-21 21 0,21 1 0,-21-1 0,21 0 16,-21 22-16,21-22 0,0 0 16,0 22-16,0-22 0,0 1 15,0 20-15,0-21 0,0 1 0,0-1 16,0 22-16,0-22 0,0 0 0,0 22 16,0-22-16,0 0 0,0 1 15,-22-1-15,22 0 0,-21 1 0,0-1 16,0-21-16,0 22 0,0-22 0,-1 0 15,1 0-15,0 0 0,-21 0 16,21-21-16,-1 0 0,1 0 0,0 0 16,-21 0-16,21 0 0,-1 0 15,1-21-15,0 0 0,0 0 0,0 21 16,0-21-16,21 0 0,0-1 16,0 1-16,0 0 0,0 0 15,0 0-15,0 0 0,0-1 16,0 1-16,0 0 0,21-21 0,0-1 15,0 22-15</inkml:trace>
  <inkml:trace contextRef="#ctx0" brushRef="#br0" timeOffset="10380.99">14711 1207 0,'0'-22'16,"-21"22"-1,21 22 32</inkml:trace>
  <inkml:trace contextRef="#ctx0" brushRef="#br0" timeOffset="10740.89">15092 1588 0,'42'0'15,"-21"-22"-15,0 1 16,1 21-16,-1-21 0,-21 0 0,21 21 15,0-21-15,0 0 0,-21-1 0,0 1 16,0 0-16,0 0 16,-21 21-1,0 0-15,0 0 0,0 0 16,-22 21-16,22-21 0,0 42 16,0-20-16,0-1 0,-1 0 0,1 0 15,21 21-15,-21-20 0,21-1 16,0 21-16,0-21 0,0 0 0,0 1 15,21-1-15,0 0 16,1-21-16,-1 21 0,0-21 0,0 0 16,21 0-16,-20 0 0,20 0 0,-21 0 15,21 0-15,1 0 0,-1 0 16,-21 0-16,22-21 0,-1 0 16</inkml:trace>
  <inkml:trace contextRef="#ctx0" brushRef="#br0" timeOffset="11280.77">15875 1334 0,'0'0'16,"0"-22"-16,-21 22 15,0 22 1,-1-22-16,1 21 0,0 0 0,21 0 16,-21 21-16,0-20 0,0 20 15,-1-21-15,22 0 0,0 22 0,0-22 16,0 21-16,0-21 0,0 0 15,0 1-15,0-1 0,0 0 0,22-21 16,-1 21-16,0-21 0,0 0 16,0 0-16,22 0 0,-22 0 15,21 0-15,-21 0 0,22 0 0,-1-21 16,-21 0-16,21 0 0,-20-1 0,20 1 16,-21-21-16,0 0 0,0 20 15,22-20-15,-22 0 0,0-22 0,0 22 16,0 0-16,1-22 0,-1 1 15,0-1-15,0 22 0,0-22 0,-21 22 16,0 0-16,0 20 0,0 1 16,0 0-16,0 0 0,-21 42 31,0 0-31,21 0 0,0 22 16,-21-22-16,0 21 0,21 1 15,-22-1-15,22 0 0,0 1 0,0-1 16,0 0-16,-21 1 0,21-1 0,0 0 15,0 1-15,0-1 0,0 0 16,0 1-16,0-22 0,0 21 0,0-21 16,0 0-16,0 1 0,21-1 15,1 0-15,-1-21 0,0 21 16,0-21-16,0 0 16,0 0-16,1 0 0,-1-21 15,0 21-15,-21-21 0,21 0 0,0-1 16,-21 1-16,0 0 0</inkml:trace>
  <inkml:trace contextRef="#ctx0" brushRef="#br0" timeOffset="11544.15">16214 1291 0,'21'0'15,"0"0"-15,0 0 16,0 0-16,22-21 0,-22 21 16,0 0-16,0 0 0,21 0 0,-20 0 15,-1 0-15,0 0 0,0 0 0,0 0 16,0 0-16</inkml:trace>
  <inkml:trace contextRef="#ctx0" brushRef="#br0" timeOffset="15244.61">18330 1185 0,'21'0'31,"1"-21"-16,-1 21-15,0 0 0,0-21 16,0 21-16,22-21 16,-22 0-16,0 21 0,0-21 0,0-1 15,0 22-15,1-21 0,-1 0 16,-21 0-16,0 0 0,0 0 16,-21 21-1,-1 0-15,1 0 0,-21 0 0,0 0 16,-1 0-16,1 21 15,0 0-15,-1 0 0,1-21 0,0 21 16,-1 0-16,1 22 0,21-22 0,0 0 16,-1 0-16,1 0 0,21 1 15,0-1-15,0 0 0,0 0 0,0 0 16,0 0-16,21 1 0,1-22 16,20 21-16,-21 0 0,0 0 0,22 0 15,-22-21-15,21 21 0,-21 1 16,22-1-16,-22 0 0,21 0 0,-21 0 15,0 0-15,1 1 0,-22-1 16,0 0-16,0 0 0,0 0 0,0 0 16,-43 1-16,22-22 0,-21 21 15,-1 0-15,-20-21 0,21 0 16,-22 21-16,22-21 0,-1 0 0,1 0 16,0 0-16,-1-21 0,1 21 15,21-21-15,0 0 0,0-1 0,-1 1 16,1 0-16,21 0 0,0 0 15,0 0-15,0-1 0,0 1 0,0 0 16,0 0-16,0 0 0,0 0 0,0-1 16,21 1-16,1 0 15,-1 21-15,0 0 0,0 0 0,0 0 16,0-21-16,22 21 0,-22 0 16</inkml:trace>
  <inkml:trace contextRef="#ctx0" brushRef="#br0" timeOffset="15644.06">18711 1482 0,'21'0'0,"1"0"0,-1 0 15,0 0-15,0-21 0,0 21 16,-21-22-16,21 22 0,1-21 15,-1 0-15,-21 0 16,0 0-16,0 0 16,0-1-16,-21 22 15,-1 0-15,1 0 16,0 0-16,0 22 0,0-1 16,0 0-16,-1 0 0,1 0 0,0 22 15,0-22-15,0 0 0,21 21 16,-21-21-16,21 1 0,0 20 0,0-21 15,0 0-15,0 0 16,21 1-16,0-22 0,0 21 16,0-21-16,0 0 0,1 0 0,-1 0 15,21 0-15,-21 0 16,0 0-16,1-21 0,-1 21 0,21-22 16,-21 1-16,0 0 0,1 0 15,20 0-15,-21 0 0,0-22 0</inkml:trace>
  <inkml:trace contextRef="#ctx0" brushRef="#br0" timeOffset="15935.9">19410 1016 0,'0'0'0,"21"-42"0,-21-1 0,0 22 15,0-21-15,0 21 0,21 21 16,-21-21-16,0 42 16,0 0-16,0 0 15,-21 21-15,21-20 0,-21 20 16,0 0-16,21 22 0,-22-22 0,1 0 15,0 1-15,0 20 0,0-20 16,0-1-16,21 0 0,-22 1 0,1-1 16,21 0-16,-21 1 0,21-22 15,0 21-15,0-21 0,0 0 0,0 1 16,0-1-16,0 0 0,21-21 16,0 0-16,1 0 0,-1 0 15,0 0-15,21 0 0,-21-21 16,1 21-16,-1-21 15,0-1-15,0 1 0,0 0 0,0 0 16,1-21-16,-1 20 0</inkml:trace>
  <inkml:trace contextRef="#ctx0" brushRef="#br0" timeOffset="16140.78">19240 1397 0,'0'0'16,"-21"0"-1,21-21-15,21 21 16,1 0-16,-1 0 0,0 0 0,0 0 16,0-21-16,0 21 0,1 0 15,20 0-15,-21 0 0,0 0 16,22 0-16,-22 0 0,21-21 16,-21 21-16,0 0 0,1 0 0,-1 0 15,0 0-15</inkml:trace>
  <inkml:trace contextRef="#ctx0" brushRef="#br0" timeOffset="16540.18">19875 1355 0,'0'21'15,"0"0"1,-21-21-16,21 21 0,-21 0 15,0 1-15,21-1 0,-21 0 16,0 21-16,21-21 0,-22 1 16,22-1-16,0 0 0,0 0 0,0 0 15,0 0-15,0 1 16,22-1-16,-1-21 16,0 0-16,0 0 0,21 0 0,-20 0 15,-1 0-15,0-21 0,21-1 16,-21 22-16,1-21 0,20 0 0,-21 0 15,0 0-15,0 0 16,1-22-16,-22 22 0,0-21 0,21 21 16,-21-1-16,0 1 0,0-21 15,0 21-15,0 0 0,21 21 63,0 0-48</inkml:trace>
  <inkml:trace contextRef="#ctx0" brushRef="#br0" timeOffset="16862">20616 1355 0,'-21'0'16,"21"21"-1,-21 0-15,21 0 0,0 0 0,0 22 16,-21-22-16,0 21 0,21 1 16,-22-1-16,22 0 0,-21 22 0,21-22 15,0 0-15,0 22 0,0-22 16,0 1-16,0 20 0,-21-21 0,21 1 16,0-1-16,-21 0 0,21 1 0,0-1 15,0 0-15,0 1 16,-21-1-16,0 0 0,21 1 0,-22-1 15,22-21-15,0 0 0,0 22 0,0-22 16,0 0-16,0-42 31,0 0-15,22 0-16</inkml:trace>
  <inkml:trace contextRef="#ctx0" brushRef="#br0" timeOffset="17179.74">20510 1757 0,'0'0'0,"0"-42"0,0 20 0,0-20 15,0 0-15,0 21 0,0-1 0,0-20 16,22 21-16,-22 0 0,21 0 16,0-1-16,0 1 0,0 21 0,0-21 15,22 21-15,-22 0 0,0 0 16,0 0-16,0 0 0,22 0 0,-22 21 15,0 0-15,0 1 0,-21-1 16,21 0-16,-21 0 0,22 0 16,-22 0-16,0 1 0,0-1 0,0 0 15,0 0-15,-22 0 0,1 0 16,0 1-16,0-22 0,0 21 0,0-21 16,-1 0-16,1 0 0,0 0 15,0 0-15,0 0 0,0 21 0,-1-21 16,1 0-16,0 0 0,0 0 15,0 0-15,0 0 0,-22 0 16</inkml:trace>
  <inkml:trace contextRef="#ctx0" brushRef="#br0" timeOffset="18416.02">2138 2646 0,'0'0'0,"21"0"0,0 0 16,0 0 15,0 0-15,1 0-1,-1 0-15,0 0 16,0 0-16,0 0 0,0 0 15,22 0-15,-1 0 0,-21 0 0,43 0 16,-22-21-16,0 21 0,22 0 16,-1 0-16,1 0 0,-22 0 0,22 0 15,-1-21-15,22 21 0,-22-22 16,22 22-16,0 0 0,-22 0 0,22-21 16,0 21-16,-1 0 0,1 0 0,0-21 15,-1 21-15,1-21 16,0 21-16,-1 0 0,1 0 0,-22-21 15,22 21-15,0 0 0,-22 0 0,1 0 16,-1 0-16,-20-21 0,20 21 16,-21 0-16,1 0 0,-22 0 0,0 0 15,21 0-15,-20 0 0,-1 0 16,0 0-16,0 0 16</inkml:trace>
  <inkml:trace contextRef="#ctx0" brushRef="#br0" timeOffset="19155.43">7154 2434 0,'0'0'0,"-21"0"16,-42 0-1,84 0 32,0 0-47,0 0 0,0 0 16,22 0-16,-22 0 0,21 0 15,0 0-15,1 0 0,-1 0 16,22 0-16,20 0 0,-20 0 0,20-21 16,1 21-16,0 0 0,21 0 15,-22 0-15,22 0 0,0 0 0,0 0 16,21-21-16,-21 21 0,21 0 0,0 0 16,0 0-16,0 0 0,0 0 15,0-21-15,21 21 0,-21 0 0,21 0 16,-21 0-16,21 0 0,-21 0 0,0 0 15,0-21-15,0 21 0,-21 0 16,21 0-16,-21 0 0,0 0 0,-1 0 16,-20 0-16,21 0 0,-43 0 15,22-22-15,-21 22 0,-1 0 0,1 0 16,-22 0-16,0 0 0,1 0 16,-1 0-16,-21 0 0,0 0 0,0 0 15,-21-21-15</inkml:trace>
  <inkml:trace contextRef="#ctx0" brushRef="#br0" timeOffset="19831.39">13483 2159 0,'0'0'0,"-21"0"0,-21 0 16,20 0-16,-20 0 0,21 0 15,0 0-15,0 0 0,42 0 32,0 0-17,21 0-15,1 0 0,-1 0 16,0 0-16,22 0 0,-1 0 0,1 0 16,20 0-16,1 0 0,0 0 15,21 0-15,-1 0 0,1 0 0,0 0 16,0 0-16,0 0 0,21 0 0,0 0 15,-21 0-15,21 0 0,0 0 16,-22-21-16,1 21 0,0 0 0,-21 0 16,21 0-16,-22 0 0,1 0 0,0 0 15,-1 0-15,-20 0 0,-1 0 16,1 0-16,-1 0 0,-20 0 0,-1 0 16,-21 0-16,0 0 0,0 0 0,1 0 15,-1 0 1,-21-21-16,0 0 47,-21 21-47</inkml:trace>
  <inkml:trace contextRef="#ctx0" brushRef="#br0" timeOffset="20627.86">18563 2180 0,'0'0'0,"-21"0"0,0 0 0,-43 0 15,43 0-15,0 0 16,-21 0-16,20 0 15,1 0-15,0 0 0,0 0 0,0 0 32,42 0 15,0 0-47,21 0 0,1 0 0,-1 0 15,22 0-15,-1 0 0,22 0 16,-22 0-16,22 0 0,21 0 0,-22 21 15,43-21-15,-21 0 0,21 0 0,-21 0 16,21 0-16,-21 0 16,0 0-16,0 0 0,-1 0 0,-20 0 15,0 0-15,-1 0 0,1 0 0,0 0 16,-22 0-16,1 0 0,-1 0 16,-20 0-16,20 0 0,-21 0 0,1 0 15,-22-21-15,0 21 0,0 0 0,0 0 16,1 0-16,-22-21 15,0 0 64</inkml:trace>
  <inkml:trace contextRef="#ctx0" brushRef="#br0" timeOffset="20740.8">20913 2159 0,'-22'0'31,"1"0"-15</inkml:trace>
  <inkml:trace contextRef="#ctx0" brushRef="#br0" timeOffset="26795.94">3873 4424 0,'0'-21'0,"22"0"16,-22-1-1,21 22-15,-21-21 16,0 0-16,0 0 0,21 0 15,-21 0-15,0-1 16,21 1-16,-21 0 31,0 42 1,0 0-32,0 1 0,0-1 15,0 0-15,0 21 0,0-21 0,0 22 16,0-22-16,-21 21 0,21 1 15,-21-22-15,21 21 0,0 0 0,0 1 16,-21-22-16,21 21 0,-22 1 16,22-22-16,-21 21 0,21-21 0,0 22 15,0-22-15,0 0 0,0 0 16,0 0-16,0 0 0,0 1 16,0-1-16,0-42 46,0-1-46</inkml:trace>
  <inkml:trace contextRef="#ctx0" brushRef="#br0" timeOffset="27232.03">4212 4763 0,'0'0'0,"0"21"16,21-21 15,0 0-31,1-21 16,-22-1-16,0 1 16,0 0-16,0 0 31,-22 21-16,1 0-15,0 0 0,21 21 16,0 0 0,21-21 15,0 0-31</inkml:trace>
  <inkml:trace contextRef="#ctx0" brushRef="#br0" timeOffset="27847.74">5969 4149 0,'0'0'0,"-21"0"0,0 0 0,-1 0 15,1 0-15,0 0 0,0 0 16,0 0-16,42 0 31,21 0-31,1 0 16,-1 0-16,0 0 0,1 0 16,20 0-16,-21 0 0,22 0 0,-1 0 0,22 0 15,-21 0-15,-1 0 16,22 0-16,-22 0 0,-20 0 0,20 0 15,-21-21-15,1 21 0,-1 0 16,-21 0-16,0 0 0,-42 0 16,0 0-1,0 0-15,0 0 0</inkml:trace>
  <inkml:trace contextRef="#ctx0" brushRef="#br0" timeOffset="28263.52">6456 4191 0,'0'0'0,"0"21"16,0 0-16,0 1 0,0 20 16,0-21-16,0 0 0,0 0 15,0 22-15,0-22 0,0 21 0,0-21 16,0 22-16,0-1 0,0-21 0,0 22 15,0-1-15,0 0 0,0-21 16,0 22-16,0-1 0,0-21 0,0 22 16,0-22-16,0 21 15,0-21-15,0 0 0,0 1 0,0-1 16,-21 0-16,-1 0 0,1-21 0,0 21 16,0-21-16,0 0 0,0 0 15,-22 0-15,22 0 0,-21 0 0,21 0 16,-22 0-16,1-21 0,21 0 15,-22 0-15,22 0 0,-21-1 0,21 1 16,0 0-16,-1 0 0,1 0 0,0 0 16,21-1-16,-21 1 0,21 0 15,0 0-15,0 0 0,0 0 16,21 21-16,0-22 16,0 22-16,1 0 0,20 0 15,-21-21-15,21 21 0</inkml:trace>
  <inkml:trace contextRef="#ctx0" brushRef="#br0" timeOffset="28800.21">7133 4593 0,'0'0'0,"0"-21"0,21-21 31,-21 21-31,0-1 16,-21 22-16,0 0 0,0 0 16,0 0-16,-1 0 0,1 0 15,0 0-15,-21 0 0,21 22 0,-22-1 16,22 0-16,0 21 0,-21-21 0,20 1 16,1 20-16,0 0 0,0-21 15,21 22-15,0-22 0,-21 21 0,21-21 16,0 1-16,0-1 0,0 0 15,21 0-15,0-21 0,0 0 16,22 0-16,-22 0 0,0 0 0,21-21 16,-21 21-16,22-21 0,-22 0 15,21-22-15,-21 22 0,22 0 16,-22-21-16,0 20 0,0 1 0,0-21 16,-21 21-16,0 0 0,22-1 15,-22 1-15,0 0 0,0 0 0,0 42 47,-22 0-47,22 0 0,0 22 16,0-22-16,0 0 0,0 0 15,0 22-15,0-22 0,0 0 0,0 0 16,0 0-16,0 0 0,0 1 0,22-1 16,-1-21-16,0 0 15,0 0-15,0 0 0,0 0 16,1 0-16,-1 0 0,0 0 0,0-21 15,21-1-15,-20 1 0</inkml:trace>
  <inkml:trace contextRef="#ctx0" brushRef="#br0" timeOffset="29028.08">7641 4487 0,'0'0'16,"0"-21"-16,-21 42 31,21 1-31,0-1 15,0 0-15,0 21 0,0-21 16,0 1-16,0-1 0,0 21 16,0-21-16,0 0 0,0 1 0,0 20 15,0-21-15,21 0 0,-21 0 16,0 1-16,0-1 0,21-21 16,0 0-1,1 0 1,-1-21-16</inkml:trace>
  <inkml:trace contextRef="#ctx0" brushRef="#br0" timeOffset="29263.9">8043 4466 0,'0'0'0,"-21"21"31,0-21-31,0 22 0,0-1 15,-1 0-15,-20 0 0,21 0 0,-21 0 16,20 1-16,-20-1 0,21 0 16,0 21-16,0-21 0,-1 1 0,1-1 15,0 0-15,21 0 0,0 0 0,0 0 16,0 1 0,21-22-16,0 0 0,1 0 15,-1 0-15</inkml:trace>
  <inkml:trace contextRef="#ctx0" brushRef="#br0" timeOffset="29768.2">8382 4487 0,'0'0'0,"0"-21"0,0 0 0,-21 21 16,0 0-1,-1 0-15,1 0 0,0 0 16,0 21-16,0-21 0,0 21 16,21 1-16,-22-1 0,1 21 0,0-21 15,0 0-15,0 22 0,21-22 16,0 0-16,-21 21 0,21-20 0,-22-1 16,22 0-16,0 0 0,0 0 0,0 0 15,22-21-15,-1 0 16,0 0-16,0 0 0,0 0 15,0 0-15,1-21 0,-1 0 16,0 21-16,0-21 0,0 0 0,0 0 16,1-1-16,-22-20 0,21 21 0,-21 0 15,21 0-15,-21-1 16,0-20-16,0 21 0,0 0 16,21 21-16,-21 21 31,0 0-31,0 0 0,0 0 0,0 1 15,0-1-15,-21 0 0,21 0 0,0 0 16,0 22-16,0-22 0,0 0 16,0 0-16,0 0 0,0 0 0,0 1 15,21-22-15,-21 21 0,21-21 16,0 0-16,1 0 0,-1 0 16,0 0-16,0 0 0,0 0 0,0-21 15,1-1-15,-22 1 0</inkml:trace>
  <inkml:trace contextRef="#ctx0" brushRef="#br0" timeOffset="30080.11">9885 4255 0,'0'0'0,"-43"0"0,22 0 0,0 0 16,0-43-16</inkml:trace>
  <inkml:trace contextRef="#ctx0" brushRef="#br0" timeOffset="30109.09">9715 4191 0,'0'0'0</inkml:trace>
  <inkml:trace contextRef="#ctx0" brushRef="#br0" timeOffset="30255.9">9927 4212 0,'21'0'15,"0"0"-15,276 0 16,-234 0-1,-20 0-15,20 0 0,-21 0 16,1 0-16,-22 0 0,21 0 0,-21 0 16,-42 0-1,0 0 1,-21 0-16,-1 0 0,22 0 0,-21 0 16,0 0-16,20 0 0</inkml:trace>
  <inkml:trace contextRef="#ctx0" brushRef="#br0" timeOffset="30627.69">10181 4191 0,'0'21'31,"0"0"-31,0 1 16,0-1-16,0 0 0,0 0 16,0 0-16,0 0 0,0 1 0,0 20 15,0-21-15,0 21 0,0-20 0,0-1 16,0 21-16,0-21 15,0 0-15,0 22 0,0-22 0,0 21 16,0-21-16,0 22 0,0-22 0,0 0 0,0 21 16,0-20-16,-21-1 15,21 0-15,-21 0 0,0 0 16,-1 0-16,1-21 0,0 0 0,0 22 16,0-22-16,-22 0 0,22 0 15,-21 0-15,0 0 0,-1 0 0,1 0 16,0 0-16,-1-22 0,1 22 0,0-21 15,20 0-15,-20 21 0,21-21 16,0 0-16,0 21 0,21-21 0,0-1 16,0 1-1,0 0-15,0 0 0,21 21 16,0-21-16,0 21 0,0-21 16,22 21-16,-1-22 0</inkml:trace>
  <inkml:trace contextRef="#ctx0" brushRef="#br0" timeOffset="49245.11">10901 4741 0,'0'0'0,"21"0"15,0 0-15,0 0 16,0 0-16,1 0 16,-22-21-16,0 0 15,0 0-15,0 0 16,0 0-16,-22-1 16,22 1-16,-21 21 0,0-21 0,0 21 15,0 0-15,0 0 0,-22 0 16,22 0-16,0 0 0,0 0 15,-22 0-15,22 21 0,0-21 0,0 21 16,-21 1-16,20-1 0,1 0 16,0 0-16,0 0 0,0 0 0,0 22 15,-1-22-15,1 0 0,0 0 0,21 22 16,0-22-16,0 0 0,0 0 16,0 0-16,0 0 0,0 1 0,0-1 15,21-21-15,0 21 0,1-21 16,-1 0-16,0 0 15,0 0-15,0 0 0,22 0 0,-22 0 16,0 0-16,0-21 0,21 21 0,-20-21 16,-1-1-16,21 1 0,-21 0 15,0 0-15,1 0 0,-1 0 0,21-22 16,-21 22-16,0-21 0,1-1 0,-1 1 16,0 0-16,21-1 0,-21 1 15,1 0-15,-22-1 0,21 1 0,-21 21 16,21-21-16,-21-1 0,0 22 15,0 0-15,0 0 0,0 0 0,-21 21 47,0 21-47,-1 0 0,1 21 0,21-21 16,-21 22-16,0-1 0,21 0 0,-21-20 16,21 20-16,-21 0 0,21 1 15,-22-1-15,22 0 0,0-21 0,0 22 16,0-1-16,0-21 0,0 22 0,0-22 15,0 0-15,22 0 0,-1 0 16,0 0-16,0-21 0,0 0 16,0 0-16,1 0 0,-1 0 15,0 0-15,21 0 0,-21 0 16,1-21-16,-1 0 0,0 0 0,0 0 16</inkml:trace>
  <inkml:trace contextRef="#ctx0" brushRef="#br0" timeOffset="50035.9">11620 4212 0,'0'0'0,"0"-21"32,-21 42-17,21 0-15,0 1 0,-21-1 16,21 21-16,0-21 0,0 22 15,0-1-15,-21-21 0,21 21 0,-21 1 16,21-22-16,0 21 0,0 1 16,0-1-16,-21-21 0,21 21 15,0 1-15,-22-1 0,22-21 0,0 0 16,0 22-16,0-22 0,0 0 0,0 0 16,0 0-16,-21 1 0,21-1 15,0-42 16,0-1-31,0 1 16,0-21-16,0 21 0,21-22 16,-21 22-16,0-21 0,22 21 0,-1-22 15,-21 22-15,21-21 16,0 21-16,-21 0 0,21-1 0,0 1 16,1 0-16,-1 0 0,0 0 0,0 21 15,0-21-15,0 21 0,1 0 16,-1 0-16,0 0 0,0 0 0,0 0 15,0 0-15,1 0 0,-1 0 16,-21 21 0,0 0-16,-43-21 15,22 21-15,0 0 0,-21-21 0,21 21 16,-22-21-16,22 22 0,-21-22 0,-1 0 16,22 0-16,0 21 0,0-21 0,0 0 15,0 0-15,-1 0 16,22 21 31,0 0-47,0 0 15,0 0-15,0 1 0,22-1 16,-22 0-16,21 0 0,-21 0 16,21 0-16,-21 1 0,0-1 0,21 0 15,0 0-15,0 0 0,-21 0 0,22-21 16,-1 22-16,0-22 15,0 0-15,0 0 0,22 0 0,-22 0 0,0 0 16,21 0-16,-21 0 0,22 0 16,-22 0-16,21-22 0,-21 1 15,1 21-15,-1-21 0,0 0 0,-21 0 16,0 0-16,21-1 16,-21 1-16,0 0 0,0 0 15</inkml:trace>
  <inkml:trace contextRef="#ctx0" brushRef="#br0" timeOffset="50595.15">14033 4191 0,'0'-42'16,"-21"42"15,21 21-31,-21 0 16,21 0-16,0 0 0,0 22 0,0-22 15,0 21-15,-21 1 0,21-1 0,0-21 16,-21 21-16,21 1 0,0-22 16,-21 21-16,21 43 15,0-64-15,0 0 0,0 0 16,0 1-16,0-1 15,21-42 32</inkml:trace>
  <inkml:trace contextRef="#ctx0" brushRef="#br0" timeOffset="50907.97">14436 4551 0,'0'0'0,"21"0"0,-21 21 16,21-21-16,0 0 16,0 0-16,0 0 15,1-21 1,-22 0-16,0 0 15,0-1 1,-22 22-16,1-21 16,0 21-16,0 0 15,0 0-15,21 21 16,0 1 0,21-22 15,0 0-31</inkml:trace>
  <inkml:trace contextRef="#ctx0" brushRef="#br0" timeOffset="51447.8">14944 4445 0,'-106'-63'31,"106"41"-31,0 1 0,0 0 16,0 0-16,0 0 0,0 0 0,0-1 16,0 1-16,0 0 0,21 0 15,0-21-15,0 20 0,0 1 16,22 0-16,-1 0 0,0 21 0,1-21 16,-1 21-16,0 0 0,-20 0 15,20 0-15,0 0 0,1 0 0,-22 21 16,0 0-16,-21 0 0,0 0 0,0 1 15,0 20-15,-42-21 0,20 21 16,-20 1-16,0-22 0,-1 21 0,1 1 16,0-1-16,-22-21 0,22 21 15,0 1-15,-1-22 0,22 0 0,0 21 16,0-20-16,0-1 0,21 0 0,0 0 16,0 0-16,21 0 15,21-21 1,-21 0-16,22 0 0,-22 0 0,21 0 15,0 0-15,1-21 0,-1 21 16,-21-21-16,22 0 0,-1 21 0,-21-21 16,0 0-16,0-1 0,-21 1 0,0 0 15,0 0-15,0-21 0,-21 20 16,0 22-16,-21-21 0,21 0 0,-22 0 16,22 21-16,-21 0 0,-1 0 15,22 0-15,0 0 0,-21 0 0,21 0 16,-1 0-16,1 0 0,21 21 15,0 0-15,21-21 16,1 21 0,-1-21-16</inkml:trace>
  <inkml:trace contextRef="#ctx0" brushRef="#br0" timeOffset="52216.47">16679 4212 0,'0'0'0,"0"-21"0,0 0 0,0 0 15,0 0-15,0-1 16,0 1-16,0 0 15,-21 0-15,0 21 16,0 0-16,0 0 0,-1 0 0,-20 0 16,21 0-16,0 0 0,-22 0 0,1 0 15,21 21-15,-21 0 0,-1 0 16,1 1-16,0 20 0,20-21 16,-20 21-16,21-20 0,0 20 0,0-21 15,21 21-15,0-20 0,0-1 0,0 21 16,0-21-16,0 0 0,42 1 15,-21-22-15,0 21 0,22 0 16,-1-21-16,0 0 0,1 0 0,-1 0 16,0 0-16,1 0 0,-1 0 0,-21 0 15,21 0-15,-20 0 0,-1 0 16,-21-21-16,0 0 16,-21 21-1,-1 0-15,1 0 0,-21 0 0,21 0 16,-22 0-16,1 0 0,0 21 15,21-21-15,-22 21 0,1 0 0,21-21 16,0 21-16,-1-21 0,1 21 0,0-21 16,21 22-16,0-1 15,21-21 1,0 0-16,22 21 0,-22-21 16,0 0-16,0 0 0,22 0 0,-22 0 15,0 0-15,0 0 0,21 0 16,-20 0-16,-1 0 0,0 0 0,0-21 15,0 21-15,0 0 0,1 0 16,-22 21 15,0 0-31,-22 0 16,22 0-16,-21 22 0,0-22 0,0 21 16,0 1-16,21-1 0,-21 0 0,-1 1 15,1-1-15,0 0 0,21 1 16,0-22-16,-21 0 0,21 21 0,0-21 15,0 1-15,0-1 0,0-42 47</inkml:trace>
  <inkml:trace contextRef="#ctx0" brushRef="#br0" timeOffset="52569.27">18309 4212 0,'64'-21'15,"-64"0"1,0-21-16</inkml:trace>
  <inkml:trace contextRef="#ctx0" brushRef="#br0" timeOffset="52800.14">18415 4022 0,'0'-21'0,"-106"-22"32,85 43-32,0 0 0,-22 0 15,22 0-15,-21 0 0,0 0 0,20 43 16,-20-22-16,0 21 0,21 0 15,-1 1-15,-20-1 0,21 0 0,0 1 16,0-1-16,21-21 0,0 22 16,-22-22-16,22 21 0,0-21 0,0 0 15,0 1-15,0-1 16,22-21-16,-1 0 0,0 0 0,0 0 16,0 0-16,0 0 0,1 0 0,-1 0 15,21-21-15,-21-1 16,22 22-16,-22-21 0,21 0 0,-21 0 15,22-21-15,-1-1 0</inkml:trace>
  <inkml:trace contextRef="#ctx0" brushRef="#br0" timeOffset="52980.04">18436 4106 0,'0'0'16,"0"22"15,-21-1-31,0 0 0,21 21 0,-21-21 16,21 22-16,-22-22 0,1 21 15,21-21-15,0 1 0,0 20 0,0-21 16,0 0-16,0 0 0,0 1 15,21-1-15,1-21 0,-1 0 16,0 0-16,-21 21 0,21-21 16,0 0-16,22 0 0,-22 0 15,0-21-15,0 21 0,0-21 0,0-1 16,1 22-16</inkml:trace>
  <inkml:trace contextRef="#ctx0" brushRef="#br0" timeOffset="53095.97">18923 3768 0,'0'0'0,"0"-21"0,-21-43 31</inkml:trace>
  <inkml:trace contextRef="#ctx0" brushRef="#br0" timeOffset="53343.83">18881 3768 0,'0'21'0,"0"0"0,0 0 0,0 0 15,0 22-15,0-1 0,0 0 0,0 22 16,0-22-16,-22 22 0,22-22 15,-21 22-15,21-22 0,-21 0 0,21 1 16,-21-1-16,21-21 0,0 21 16,0-20-16,0-1 0,0 0 0,-21-21 15,21 21-15,0 0 0,-21-21 16,21-21 15,0 0-31,0 0 0,0 0 16,0-22-16,0 22 15,0 0-15,21-21 0,0 20 0,0-20 16,-21 21-16,21-21 0,0 20 16,22 1-16,-22 0 0,0 0 0,0 0 15,-21 0-15</inkml:trace>
  <inkml:trace contextRef="#ctx0" brushRef="#br0" timeOffset="53423.78">19240 4191 0,'0'0'16,"22"21"-16,-22 0 0,21 1 0,-21-1 0,21 21 15,0-21-15,-63 0 0,21 22 16,21-22-16,0 0 0,-22 0 15,-20 43-15,21-43 0</inkml:trace>
  <inkml:trace contextRef="#ctx0" brushRef="#br0" timeOffset="53527.72">18965 4614 0,'0'0'0,"-21"0"15,21-21 17,0 0-17,0 0-15,21 0 16</inkml:trace>
  <inkml:trace contextRef="#ctx0" brushRef="#br0" timeOffset="53983.8">19706 4149 0,'-42'-64'31,"21"64"-31,-1 21 16,1 1-16,0-1 0,0 0 15,0 0-15,0 0 0,21 22 0,-22-22 16,1 0-16,21 21 0,0-21 16,0 22-16,0-22 0,0 0 15,0 21-15,0-20 0,0-1 0,0 0 16,21 0-16,1-21 15,-1 0-15,21 21 0,-21-21 0,0 0 16,22 0-16,-22 0 0,0 0 0,21 0 16,-20 0-16,20-21 0,-21 0 15,0 21-15,0-21 0,1-22 0,-1 22 16,0 0-16,-21-21 0,0-1 0,0 1 16,0 21-16,0-21 0,0 20 15,0-20-15,0 21 0,0 0 0,-21 0 16,0 21-16,-1 0 15,1 0-15,0 0 0,0 0 0,0 0 0,0 0 16,-1 21-16,1 0 0,0-21 16,21 21-16,-21-21 0,0 0 15,21 21-15</inkml:trace>
  <inkml:trace contextRef="#ctx0" brushRef="#br0" timeOffset="54347.76">18923 4191 0,'0'-21'31,"21"21"-31,0 0 16,0 0-16,-21-21 0,22 0 16,-44 63-1,1-21-15,21 0 0</inkml:trace>
  <inkml:trace contextRef="#ctx0" brushRef="#br0" timeOffset="54427.71">19240 4403 0,'0'0'16,"0"21"-16,0 0 0,0 0 0,-21 0 15,-21 1-15,21-1 0,0 0 16,-22-21-16,1 21 15,0-21-15,20 21 0,-20-21 0,0 21 16</inkml:trace>
  <inkml:trace contextRef="#ctx0" brushRef="#br0" timeOffset="55459.65">20108 4043 0,'0'-21'0,"21"21"15,1 0 1,-1 0-16,0 0 15,0 0-15,0 21 16,0 0-16,-21 0 16,0 0-16,22 1 0,-1 20 0,-21-21 15,21 0-15,-21 22 0,0-22 16,21 21-16,-21-21 0,0 0 16,0 1-16,0 20 0,0-21 0,0 0 15,0 0-15,0 1 16,21-22 15,-21-22-15,21 22-16,1-21 0,-22 0 0,21 0 15,0 0-15,-21 0 0,21-1 16,0-20-16,0 21 0,-21-21 16,22 20-16,-1 1 0,-21-21 0,21 21 0,0 0 15,0-1-15,-21 1 16,21 21-16,1 0 15,-1-21-15,0 21 16,0 0-16,0 0 16,0 0-16,-21 21 15</inkml:trace>
  <inkml:trace contextRef="#ctx0" brushRef="#br0" timeOffset="55908.02">20913 4318 0,'0'0'0,"-22"0"0,22 21 0,22-21 31,-1 0-15,0 0-16,0 0 15,0-21-15,0 21 0,1-21 0,-1 0 16,0 21-16,0-21 0,0-1 0,0 22 15,1-21-15,-22 0 0,21 0 16,-21 0-16,21-22 0,-21 22 0,0 0 16,0 0-16,0 0 0,0 0 15,-21 21-15,0 0 0,-1 0 0,1 0 16,0 0-16,0 0 0,-21 21 16,20 0-16,-20 0 0,21 0 0,-21 22 15,20-1-15,-20 0 0,21 1 16,0-22-16,0 21 0,21 0 15,0-20-15,0 20 0,0-21 0,0 21 16,0-20-16,21-1 0,0-21 0,0 21 16,0 0-16,22-21 0,-22 0 15,21 21-15,-21-21 0,22 0 0,-22 0 16,21 0-16,0 0 0,-20 0 0,20-21 16,0 0-16,1 21 0,-1-21 15,-21 0-15,21-1 0,-20-20 0,-1 21 16,0 0-16,0 0 0</inkml:trace>
  <inkml:trace contextRef="#ctx0" brushRef="#br0" timeOffset="56716.04">18923 4212 0,'-21'0'31,"21"-21"0,21 0-15,0 21-16,0 0 15,0-21-15,1 21 0,-1 0 16,0 0-16,21 0 0,-21 0 16,1 0-16,-1 0 0,0 0 0,21 0 15,-21 0-15,1 21 16,20-21-16,-21 21 0,0 0 0,0 0 16,-21 1-16,0-1 0,22 0 0,-22 0 15,0 0-15,0 0 0,0 1 16,0-1-16,0 0 0,-22 0 0,1 0 15,0 0-15,0 1 0,0-22 16,-22 21-16,22 0 0,-21-21 0,0 21 16,20-21-16,-20 0 0,0 0 0,-1 0 15,1 0-15</inkml:trace>
  <inkml:trace contextRef="#ctx0" brushRef="#br0" timeOffset="58327.92">4149 6202 0,'0'0'0,"-22"0"32,22-21-32,0 0 0,0-1 15,0 1-15,0 0 16,0 0-16,0 0 15,22 21 1,-1 0-16,0 0 16,0 0-16,0 0 0,0 21 15,22 0-15,-22 0 0,0 0 16,21 22-16,-20-1 0,-1-21 0,0 43 16,0-22-16,-21 0 0,0 1 0,0 20 15,0-20-15,-21-1 0,-21 0 16,20 1-16,-20-1 0,0 0 0,-1-21 15,22 22-15,-21-22 0,0 0 16,20 0-16,-20-21 0,21 0 0,-21 21 16,20-21-16,1 0 0,-21 0 0,21-21 15,0 21-15,-1-21 0,1 0 16,0 0-16,0 0 0,0-1 16,0-20-16,21 21 0,0-21 0,0-1 15,0 22-15,0-21 0,0 21 16,0-1-16,21 1 0,0 0 0,0 0 15,21 21-15,-20 0 0,20 0 16,-21 21-16,21 0 0,1 0 0,-22 1 16,21-1-16,-21 0 0,1 21 0,-1-21 15,0 22-15,0-22 0,0 0 16,-21 0-16,0 0 0,21 1 0,1-1 16,-22 0-16,0 0 0,21-21 15,0 21-15,0-21 16,0 0-16,0 0 15,1 0-15,-1 0 16,0-21-16,0 0 0,0 0 16,0 21-16,-21-21 0</inkml:trace>
  <inkml:trace contextRef="#ctx0" brushRef="#br0" timeOffset="58535.79">4868 6562 0,'0'0'0,"0"-21"0,21 21 16,1 0 15,-1 0 16,0 0-47,0-22 16,0 22-16,0 0 0</inkml:trace>
  <inkml:trace contextRef="#ctx0" brushRef="#br0" timeOffset="59322.17">6202 6160 0,'-43'-22'16,"65"22"46,-1 0-46,0 0-16,21 0 0,-21 0 0,22-21 16,-22 21-16,21-21 0,1 21 15,-1-21-15,0 21 0,-21-21 0,22 0 16,-22 21-16,21-22 0,-21 22 0,-21-21 15,0 0 1,0 0-16,-21 0 0,0 0 16,0 21-16,-21 0 0,-1-22 15,1 22-15,0 0 0,-1 0 0,1 0 16,0 22-16,-1-1 0,1 0 0,0 0 16,-1 0-16,22 22 0,-21-22 15,21 21-15,-1 0 0,1-20 0,0 20 16,21-21-16,0 0 0,0 22 15,0-22-15,0 0 0,21 0 0,0 0 16,1 0-16,-1-21 0,0 22 0,0-22 16,21 0-16,-20 0 0,-1 0 15,21 0-15,-21 0 0,0 0 16,22 0-16,-22 0 0,0 0 0,0 0 16,0 0-16,-21-22 15,-21 22 1,0 0-16,0 0 0,0 0 15,-22 0-15,22 0 0,-21 22 0,0-1 16,-1 0-16,1 0 0,21 0 0,-22 22 16,1-22-16,0 21 0,21-21 15,-1 22-15,1-1 0,0-21 16,21 21-16,-21-20 0,21-1 0,0 0 0,0 0 16,0 0-16,21 0 0,0-21 15,22 22-15,-22-22 0,0 0 16,0 0-16,21 0 0,-20 0 0,20 0 15,0 0-15,-21 0 0,22-22 16,-1 22-16,0-21 0,1 0 0,20 0 16</inkml:trace>
  <inkml:trace contextRef="#ctx0" brushRef="#br0" timeOffset="60111.9">6985 6414 0,'0'-22'0,"0"44"0,0-65 0,0 22 15,0 0-15,-21 21 32,0 0-32,-1 0 0,1 21 15,0-21-15,0 21 0,0 0 0,0 22 16,-1-22-16,22 21 0,-21-21 16,0 22-16,21-22 0,0 21 0,0-21 15,-21 22-15,21-22 0,0 21 0,0-21 16,0 1-16,0-1 0,0 0 15,21-21-15,0 21 0,22-21 16,-22 0-16,0 0 0,0 0 0,21 0 16,-20 0-16,20 0 0,-21-21 15,21 21-15,-20-21 0,20 0 0,-21-1 16,21-20-16,-20 21 0,20-21 16,-21 20-16,0-20 0,22 0 15,-22-22-15,0 22 0,0 0 0,0-22 16,0 22-16,1-1 0,-1 1 0,-21 0 15,0-1-15,0 1 0,21 0 16,-21 21-16,0-1 0,0 1 0,0 0 16,-21 21-1,0 21-15,21 0 16,0 1-16,-22 20 0,1-21 16,21 21-16,-21-20 0,21 20 15,0 0-15,0 1 0,-21-1 0,21 0 0,0 22 16,0-22-16,0 0 15,0 1-15,0-1 0,0-21 0,0 22 16,0-22-16,0 21 0,21-21 0,-21 0 16,21 1-16,0-22 0,1 21 15,-1-21-15,0 0 0,0 0 0,85 0 32,-85-21-32,0-1 0,0 22 15,22-42-15,-22 21 0,0 0 0,0 0 16,-21-22-16,21 22 0,-21 0 0,22 0 15,-22 0-15,0-1 0,0 1 16,0 42 15,-22 1-31,22-1 0,0 0 16,-21 0-16,21 0 0,0 0 0,0 1 16,0-1-16,0 0 0,0 0 0,0 0 15,0 0 1,21-21-16,1 0 0,-1 0 15,0 0 1,0 0-16,-21-21 0,0 0 16,21 0-16,-21 0 0,0 0 15,0-22-15,0 22 0,0 0 16,0 0-16</inkml:trace>
  <inkml:trace contextRef="#ctx0" brushRef="#br0" timeOffset="60295.75">7895 6287 0,'0'0'16,"-21"-22"-1,0 22-15,21-21 0,-21 21 0,21 21 63,21-21-48,-21 22-15</inkml:trace>
  <inkml:trace contextRef="#ctx0" brushRef="#br0" timeOffset="60680.04">8213 6329 0,'-22'0'31,"22"21"-31,-21-21 0,21 21 0,0 0 16,-21 1-16,21 20 0,0-21 15,-21 21-15,21 1 0,0-1 0,0 0 16,0 1-16,-21-1 0,21 0 0,-21 1 16,21 20-16,0-20 0,0 20 15,0 1-15,-22-1 0,22-21 0,-21 22 16,21-1-16,0 1 0,-21-1 0,0 1 15,0-1-15,21-20 0,-21 20 0,-1-20 16,1 20-16,0-21 0,0 22 16,0-22-16,21-21 0,-21 22 0,21-22 15,-22 0-15,22 0 0,0-42 32,22 0-17,-1 0-15,-21 0 0,21-1 0,0 1 16,0-21-16,-21 0 0,21-1 0,1 1 15,-22 0-15,21-22 0,0 1 0,0-1 16</inkml:trace>
  <inkml:trace contextRef="#ctx0" brushRef="#br0" timeOffset="61020.01">8149 6668 0,'0'0'0,"0"-43"0,0 22 0,0-21 0,0 21 15,-21-1-15,21-20 0,0 21 16,0 0-16,0 0 0,0-1 15,0 1-15,0 0 0,0 0 16,21 21-16,0-21 0,0 21 0,1 0 16,-1 0-16,0 0 15,0 0-15,0 0 0,0 0 0,1 0 16,-1 21-16,0 0 0,0 0 0,0 0 16,-21 1-16,0 20 0,0-21 15,0 0-15,0 22 0,0-22 0,0 0 16,-21 0-16,0 0 0,0 0 0,0 1 15,-1-22-15,1 21 0,-21 0 16,21-21-16,0 21 0,-1-21 16,1 0-16,0 0 0,0 21 0,21-42 47,21 0-32,0 21-15,0-21 0,1 0 0</inkml:trace>
  <inkml:trace contextRef="#ctx0" brushRef="#br0" timeOffset="61467.82">8826 6392 0,'0'0'0,"0"-21"15,0 0 1,0 0-1,-21 21-15,0 0 0,0 0 16,0 0-16,0 0 0,-1 0 0,1 0 16,0 0-16,0 21 0,0 0 15,0-21-15,21 21 0,-22 1 0,1-1 16,21 0-16,0 0 16,21 0-1,1-21-15,-1 21 16,0-21-16,0 22 0,0-22 15,0 21-15,1-21 0,-1 21 16,0 0-16,0-21 0,0 21 0,-21 0 16,21 1-16,-21-1 0,0 0 15,0 0-15,-21 0 16,0-21-16,0 0 0,0 0 16,-22 21-16,22-21 0,-21 0 0,21 0 15,-22 0-15,22 0 0,0 0 16,0 0-16,0 0 0,0-21 15,-1 21-15,1 0 0,21-21 16,0 0 0,0 0-16,0 0 0,21-1 15,1 22-15,-1-21 0</inkml:trace>
  <inkml:trace contextRef="#ctx0" brushRef="#br0" timeOffset="61859.6">9080 6519 0,'85'0'31,"-64"-21"-31,0 21 0,1-21 0,-1 0 16,0 0-16,0 21 15,-21-21-15,0-1 0,21 22 0,-21-21 16,0 0-16,0 0 0,-21 0 16,0 21-1,0 0-15,0 0 0,-1 0 0,1 0 16,-21 21-16,21-21 0,0 21 0,-1 0 16,1 22-16,21-22 15,0 0-15,0 0 0,0 21 0,0-20 16,0-1-16,0 0 0,0 0 0,0 0 15,21 0-15,1 1 0,-1-1 16,0-21-16,0 21 0,21-21 0,-20 0 16,-1 0-16,0 0 0,21 0 0,-21 0 15,1 0-15,-1 0 0,21-21 0,-21 0 16,0-1-16</inkml:trace>
  <inkml:trace contextRef="#ctx0" brushRef="#br0" timeOffset="62523.25">10985 5863 0,'0'-21'15,"22"-21"1,-44 63 15,22 0-31,-21 0 0,21 0 16,0 22-16,0-1 0,0 0 0,0 1 15,0-1-15,0 0 0,0-20 16,0 20-16,0 0 0,0-21 16,0 22-16,-21-22 0,21 0 0,0 0 15,0 0-15,-21 1 0,21-1 0,0 0 16,21-21 15,0-21-31,-21 0 0,21 21 0,1-22 16</inkml:trace>
  <inkml:trace contextRef="#ctx0" brushRef="#br0" timeOffset="62812.08">11536 5842 0,'0'0'0,"0"21"31,-21 0-31,21 22 0,0-22 16,0 0-16,0 21 0,0 1 16,-22-22-16,22 21 0,-21 1 0,21-22 15,-21 21-15,21-21 0,-21 0 0,21 22 16,-21-22-16,0 0 0,21 0 16,0 0-16,0 1 0,21-22 31,0-22-16,0 1-15,-21 0 16,0 0-16,21 0 0</inkml:trace>
  <inkml:trace contextRef="#ctx0" brushRef="#br0" timeOffset="63192.87">11493 5842 0,'-21'-21'0,"0"-21"31,21 20-15,21 1 0,0 21-16,22 0 0,-1 0 15,0 0-15,1 0 0,-1 0 0,22 0 16,-1 0-16,1 21 0,-22 1 16,21-1-16,1 21 0,-22-21 0,1 22 15,-1-22-15,-21 21 0,0-21 0,-21 22 16,0-1-16,0-21 0,0 0 15,-21 22-15,0-22 0,-21 0 0,-1 0 16,1 0-16,0 0 0,-1 1 16,1-1-16,-22 0 0,22-21 0,0 21 15,-1-21-15,1 0 0,21 0 0,-21 21 16,20-21-16,-20 0 0,21 0 16,0 0-16,0 0 15,42 0 16,0 0-31,0-21 0,0 0 0,0 21 16,1-21-16,20 21 0</inkml:trace>
  <inkml:trace contextRef="#ctx0" brushRef="#br0" timeOffset="63574.65">12721 5736 0,'0'0'0,"0"-21"0,-21 21 31,0 21-31,0 0 16,21 1-16,-22 20 0,1-21 0,0 0 15,21 22-15,-21-1 0,0-21 16,0 21-16,21 1 0,0-22 15,-22 21-15,22-21 0,0 22 0,0-22 0,0 0 16,0 0-16,0 0 16,0 1-16,22-1 0,-22 0 0,21-21 15,0 0-15,0 21 0,0-21 0,0 0 16,1 0-16,-1 0 0,0 0 16,0 0-16,0-21 0,22 0 0,-22 21 15,0-21-15,0 21 0,0-22 0,22 22 16,-22-21-16,0 0 0,0 0 15,0 0-15,-21 0 16,0-1-16,0 1 0</inkml:trace>
  <inkml:trace contextRef="#ctx0" brushRef="#br0" timeOffset="63811.51">12658 6011 0,'21'0'15,"0"0"1,0 0 0,0 0-16,0 0 0,1 0 0,-1-21 15,0 21-15,0 0 0,0 0 0,0-21 16,1 21-16,-1-21 0,0 21 15,-21-21-15,21 21 0,-21-21 16</inkml:trace>
  <inkml:trace contextRef="#ctx0" brushRef="#br0" timeOffset="64051.57">12615 5694 0,'0'0'0,"0"-21"0,21 21 16,1 0-16,-1 0 0,0-21 15,0 21-15,0 0 0,22 0 16,-22 0-16,21 0 0,-21 0 0,22-22 16,-22 22-16,21 0 0,-21 0 15,0 0-15,1 0 0,-1 0 0</inkml:trace>
  <inkml:trace contextRef="#ctx0" brushRef="#br0" timeOffset="67455.22">3958 8192 0,'-21'0'47,"0"0"-31,0 0-16,21-22 31,0 1-31,0 0 16,0 0-1,21 0-15,0 21 16,0-21-16,0 21 0,22 0 0,-22-22 16,0 22-16,0 0 0,0 0 15,0 0-15,22 0 0,-22 0 0,0 22 16,0-22-16,0 21 0,-21 0 0,22 0 16,-22 21-16,0-20 15,0-1-15,0 0 0,-22 0 0,1 21 16,0-20-16,0-1 0,0 0 0,-22 0 15,22 0-15,0 0 0,-21 1 16,21-1-16,-1-21 0,1 21 0,0-21 16,0 0-16,0 0 0,21-21 47,0 0-47,21-1 15,0 22-15,0-21 16,0 21-16,1-21 0,-1 21 0,0 0 15,0 0-15,0 0 0,0 0 16,1 0-16,-1 0 0,21 0 0,-21 21 16,0-21-16,1 21 0,-1 1 0,0-1 15,0 0-15,0 0 0,-21 0 16,0 0-16,21 1 0,-21-1 0,0 0 16,0 21-16,0-21 0,-21 1 15,0-1-15,0 0 0,-21 0 0,20 0 16,-20 0-16,21 1 0,-21-1 15,20-21-15,-20 0 0,21 0 0,-21 0 16,20 0-16,1 0 0,0 0 16,0 0-16,0 0 0,0-21 0,-1 21 15,1-22-15,0 1 0,21 0 0,-21 21 16,21-21-16,-21 0 0,21 0 16,-21-1-16,-1 1 15,22 0 16,22 21-15,-1 0-16,0 0 16,0-21-16,0 21 0</inkml:trace>
  <inkml:trace contextRef="#ctx0" brushRef="#br0" timeOffset="68883.42">5016 8382 0,'-21'0'109,"0"0"-62,0 21-47,21 0 16,-21 1-16,0-1 15,21 0 1,0 0 0,0 0-1,21-21 48,-21-21-63,21 21 0,-21-21 0,0 0 15,0 0 1,0-1-16,0 44 62,0-1-62,-21-21 16,21 21-16,0 0 16,21-21 31,-21-21-16,0 0 0,0 0-15,0-1 31</inkml:trace>
  <inkml:trace contextRef="#ctx0" brushRef="#br0" timeOffset="69828.53">6731 8234 0,'0'0'0,"21"-21"0,0 21 16,-21-21-16,0-1 0,0 1 15,21 0-15,-21 0 16,0 0 0,0 42 15,0 0-31,0 0 0,0 0 15,0 22-15,0-1 0,0 0 0,0 1 16,-21-1-16,21 22 0,0-22 16,-21 0-16,0-21 0,0 22 0,21-1 15,0 0-15,-21-20 0,21 20 0,-22-21 16,22 0-16,-21 0 0,21 1 16,0-1-16,0 0 0,0 0 15,0-42 16,0 0-15,0 0-16,0-1 0,0 1 16,0 0-16,21 0 0</inkml:trace>
  <inkml:trace contextRef="#ctx0" brushRef="#br0" timeOffset="70384.28">6837 8255 0,'0'0'0,"0"-21"0,0 0 16,0 0-16,0-1 16,0 1-16,0 0 0,0 0 0,0 0 15,0 0-15,21-1 0,-21 1 16,21 0-16,0 0 0,0 0 0,1 0 16,-1-1-16,0 1 0,21 0 0,1 0 15,-22 21-15,21 0 0,0-21 16,1 21-16,-1 0 0,0 0 0,1 21 15,-1 0-15,0 0 0,1 0 0,-22 22 16,21-1-16,-42-21 0,0 22 16,0-1-16,0 0 0,-21 1 15,0-1-15,-21 0 0,20-21 0,-20 22 16,0-22-16,-1 21 0,1-21 16,0 1-16,-1-1 0,1 0 0,0-21 15,21 21-15,-22-21 0,22 0 0,0 0 16,0 0-16,0 0 0,21-21 15,0 0 1,0 0-16,0-1 31,21 22-15,0 0-16,-21 22 0,21-22 0,0 21 16,0 0-16,1 0 15,-1 0-15,0 0 0,0 1 0,0-1 16,0 0-16,1 0 0,-1 0 0,-21 0 15,21 1-15,0-22 0,0 21 16,0 0-16,1 0 0,-1-21 16,0 0-16,-21 21 15,21-21-15,0 0 16,0-21-16,1 0 16,-22 0-16,21 0 0</inkml:trace>
  <inkml:trace contextRef="#ctx0" brushRef="#br0" timeOffset="70804.05">7726 8509 0,'0'21'16,"21"-21"15,0 0-16,0 0-15,0 0 0,1-21 16,-1 21-16,0-21 0,0 21 0,0-21 16,0 0-16,1 21 0,-1-22 15,-21 1-15,21 0 16,-21 0-16,0 0 16,-21 21-1,0 0-15,-1 0 0,1 0 16,0 0-16,0 0 0,0 21 0,0 0 15,-1 0-15,22 0 0,-21 1 16,0-1-16,0 21 0,21-21 16,0 0-16,-21 1 0,21-1 0,0 0 0,-21 0 15,21 0-15,0 0 0,0 1 16,0-1-16,0 0 16,21-21-16,0 0 15,0 0-15,0 0 16,0 0-16,1 0 0,-1 0 15,0-21-15,0 21 0,0-21 0,22-1 16</inkml:trace>
  <inkml:trace contextRef="#ctx0" brushRef="#br0" timeOffset="71292.23">8509 8340 0,'0'0'0,"0"-21"0,21 21 0,-21-22 15,-21 22 1,0 0-16,0 22 16,-1-22-16,1 21 0,0 0 15,0-21-15,0 21 0,-22 0 0,22 0 16,0 1-16,0-22 0,21 21 16,-21-21-16,21 21 15,0 0 1,21-21-16,0 0 0,0 0 15,0 0-15,1 0 0,-1 0 0,0 0 16,0 21-16,0-21 0,0 0 16,1 0-16,-22 21 0,21 1 0,0-22 15,0 0-15,-21 21 0,21 0 16,-21 0 0,0 0-16,0 0 0,0 1 15,-21-22-15,0 21 0,0 0 0,0-21 16,-22 21-16,22 0 0,0-21 0,0 21 15,-22-21-15,22 0 0,0 0 16,0 0-16,0 0 0,0 0 0,-1 0 16,1 0-16,0 0 0,21-21 15,-21 21-15,21-21 0,-21 0 16,21 0 0,0 0-16,0-1 15,0 1 1,21 21-16,0-21 0,0 21 15,0-21-15</inkml:trace>
  <inkml:trace contextRef="#ctx0" brushRef="#br0" timeOffset="71643.53">9080 7938 0,'0'0'0,"22"-22"15,-22 1-15,21 0 16,-21 42 0,-21 0-1,21 1-15,-22-1 0,22 21 0,-21-21 16,0 22-16,21-1 0,-21 0 16,0 1-16,21-1 0,-21 0 15,-1 1-15,1-1 0,0-21 0,21 21 0,-21 1 16,0-22-16,0 21 0,21-21 15,0 22-15,0-22 0,0 0 0,0 0 16,0 0-16,0 1 0,0-1 16,21-21-1,0 0-15,0 0 16,0 0-16,0-21 0,1 21 16,-1-22-16,-21 1 0,21 0 0,0 0 15,-21 0-15,0 0 0,21-1 0</inkml:trace>
  <inkml:trace contextRef="#ctx0" brushRef="#br0" timeOffset="71843.42">8805 8276 0,'0'0'0,"-21"0"16,0 0 0,42 21-1,0-21 1,0 0-16,1 0 0,20 0 0,-21 0 15,0 0-15,22 0 0,-1 0 0,-21 0 16,21 0-16,-20-21 0,-1 21 0,0 0 16,0 0-16,0-21 0,0 21 15,1 0-15</inkml:trace>
  <inkml:trace contextRef="#ctx0" brushRef="#br0" timeOffset="74307.8">10795 8530 0,'0'0'0,"-21"0"16,21-21-1,0 0 1,0 0-16,21 21 0,0-21 15,-21-1-15,21 1 0,0 0 16,-21 0-16,0 0 0,22 0 0,-22-1 16,0-20-16,0 21 0,0 0 0,0 0 15,0-1-15,-22 1 0,1 0 0,0 0 16,0 0-16,0 0 16,0 21-16,-22 0 0,22 0 0,-21 0 0,21 0 15,-1 0-15,-20 21 0,21 0 16,-21 21-16,20-21 0,-20 22 15,21-22-15,0 21 0,0 1 0,-1-1 16,1 0-16,21-21 0,-21 22 0,21-1 16,0-21-16,0 0 0,0 22 0,0-22 15,21 0-15,0 0 0,1-21 16,-1 21-16,0 1 0,0-22 0,21 0 16,-20 0-16,-1 0 0,0 0 15,0 0-15,21 0 0,-20-22 16,20 1-16,-21 21 0,21-21 0,-20 0 15,-1 0-15,21 0 0,-21-22 0,0 22 16,1 0-16,20-21 0,-42-1 16,21 22-16,0-21 0,-21-1 15,0 22-15,0-21 0,0 21 0,0 0 16,0-1-16,21 1 0,-21 42 31,0 1-31,0-1 16,0 0-16,0 0 0,-21 21 0,21-20 15,0 20-15,0-21 0,-21 0 16,21 22-16,-21-22 0,21 0 0,0 0 16,0 0-16,0 0 0,0 1 0,0-1 15,0 0-15,21-21 0,0 0 16,0 0-16,1 0 16,-1 0-16,0 0 0,21 0 0,-21 0 15,1-21-15,20 21 0,-21-21 0,21-1 16,-20 1-16,20 0 0,-21 0 0,21 0 15,-20 0-15,20-22 0,-21 22 16,0-21-16,22 21 0,-22-22 16,-21 22-16,21 0 0,-21-21 0,0 20 0,0 1 15,-21 42 17,0 1-32,21-1 15,-22 0-15,22 0 0,0 0 0,0 0 16,0 22-16,0-22 0,0 0 15,0 0-15,22 0 0,-1 1 16,-21-1-16,21-21 0,0 21 0,-21 0 16,21 0-16,0-21 15,-21 21-15,-21-21 32,0 0-32,0 0 0,0 0 15,0 0-15,-1 0 0,-20 0 16,21-21-16,0 21 0,21-21 15,-21 21-15,-1 0 0,1-21 0,21 0 16,-21 21 0,21 21-1,0 0-15,21 0 16,-21 0-16,21 1 16,1-1-16,-1-21 0,0 21 15,0-21-15,0 0 16,0 0-16,22 0 0,-22 0 15,0 0-15,0 0 0,0 0 0,1 0 16,-1-21-16,21 21 0,-21-21 16,22 21-16,-22-22 0,21 1 15,-21 0-15,22 0 0,-22-21 0,21 20 16,-21-20-16,22 21 0,-22-21 0,0-1 16,21 22-16,-21-21 0,-21-1 15,22 22-15,-1-21 0,-21 21 0,0 0 16,-21 42 15,21 0-31,0 0 0,-22 0 0,22 22 16,0-22-16,-21 0 0,21 21 0,0-21 15,0 1-15,0 20 0,0-21 16,0 0-16,21 0 0,-21 1 0,22-22 16,-22 21-16,0 0 0,21 0 15,0 0-15,-42-21 31,0 0-15,-1 0-16,1 0 0,0 0 16,0 0-16,0-21 0,0 21 0,-1 0 15,22-21-15,-21 21 0,0 0 16,0 0-16,0 0 0,21 21 31,0 0-15,0 0-16,0 1 0,21-1 15,0-21-15,0 21 0,0-21 16,1 0-16,-1 0 0,0 0 0,21 0 16,-21 0-16,22 0 0,-22 0 15,21 0-15,-21 0 0,22 0 0,-1-21 16,0 21-16,-20-21 0,20-1 0,-21 22 16,0-21-16,0 0 0,22-21 0,-43 21 15,21-1-15,0-20 0,0 21 16,-21-21-16,0 20 0,21-20 0,-21 21 15,0-21-15,0 20 0,0 1 0,0 0 16,0 42 15,0 0-31,0 1 16,0-1-16,-21 21 0,21-21 16,0 0-16,0 1 0,0 20 0,-21-21 15,21 0-15,0 0 0,0 1 0,0-1 16,0 0-16,0 0 0,21-21 15,0 0 1,1 0-16,-1 0 0,0 0 16,0 0-16,0-21 0,0 21 15,1-21-15,-1 0 0,0-1 16,0 1-16,0 0 0,0 0 0,1-21 16,-1 20-16,-21 1 0,0 0 15,21-21-15,-21 21 0,21-1 0,-21 1 16,0 42 15,0 1-31,-21-1 0,21 0 0,-21 0 16,21 0-16,0 22 0,0-22 15,0 0-15,0 0 0,0 0 0,0 0 16,0 1-16,0-1 0,0 0 0,0 0 16,0 0-16,21-21 15,0 21-15,0-21 0,0 0 16,1 0-16,-1 0 0,0 0 15,0 0-15,-21-21 0,21 0 16,-21 0-16,21 21 16,-21-21-16,22 0 0,-1-1 0,0 1 15,-21-21-15,21 21 0,0 0 0,0-1 16,1 1-16,-1-21 0,0 21 16,0 21-16,0-21 0,0-1 0,1 22 15,-1 0-15,21 0 0,-21 0 0,0 0 16,22 0-16,-22 22 0,0-22 0,0 21 15,0 0-15,1 0 0,-1 0 16,0 0-16,0 22 0,-21-22 0,0 0 16,0 0-16,0 0 0,0 1 0,0-1 15,0 0-15,0 0 16,-21 0-16,0-21 16,0 0-16,-1 0 15,1 0-15,21-21 31,0 0-31,0 0 0,0 0 16,0-1-16,0 1 0,21 0 0,1 0 16,-1-21-16,-21 20 0,21 1 15,0-21-15,0 21 0,0 0 16,1-1-16,-1 1 0,-21 0 0,21 21 16,0-21-16,0 21 0,0 0 0,1 0 0,-1 0 15,0 0-15,0 0 16,0 0-16,0 0 15,1 0-15,-1 21 16</inkml:trace>
  <inkml:trace contextRef="#ctx0" brushRef="#br0" timeOffset="74688.58">14118 8297 0,'21'22'31,"0"-22"-31,1 0 0,-1 0 16,0-22 0,0 1-16,0 21 0,0-21 0,1 21 15,-1-21-15,0 0 0,0 0 0,0-1 16,0 1-16,-21 0 0,0 0 0,0 0 16,0 0-16,-21 21 15,0 0 1,0 21-16,0 0 0,0-21 15,-1 42-15,1-21 0,0 1 16,0-1-16,21 21 0,0-21 0,0 0 16,-21 22-16,21-22 0,0 0 15,0 0-15,0 0 0,0 1 16,21-1-16,0-21 16,0 21-16,0-21 0,1 0 0,-1 0 15,0 0-15,0 0 0,0 0 0,0 0 16,1 0-16,-1 0 0,21-21 15,-21 21-15,22-21 0,-1-1 0,-21 22 16,21-21-16,1 0 0</inkml:trace>
  <inkml:trace contextRef="#ctx0" brushRef="#br0" timeOffset="75295.24">15071 8086 0,'0'-21'16,"0"-43"-1,-22 64-15,1-21 16,0 21-16,0 0 0,0 0 16,0 0-16,-1 0 0,1 21 15,21 0-15,-21 0 0,0 1 16,0-1-16,0 0 0,21 0 0,-22 21 16,1-20-16,21-1 0,-21 21 0,21-21 15,0 0-15,0 22 0,0-22 16,0 0-16,0 0 0,0 0 0,0 1 15,0-1-15,21-21 16,0 0-16,1 0 16,-1 0-16,0 0 0,0 0 15,0 0-15,0-21 0,1 21 0,-1-22 16,0 1-16,21 0 0,-21 0 0,1 0 16,-1-22-16,0 1 0,0 0 0,0-1 15,-21 1-15,21-21 0,1 20 16,-1-20-16,-21 20 0,21 1 0,-21-21 15,21 20-15,-21 1 0,21 0 0,-21-1 16,0 22-16,0 0 0,0 0 16,0 0-16,0-1 0,0 44 31,0-1-31,-21 0 0,0 0 16,21 21-16,-21 1 0,0-1 0,21 0 15,0 1-15,-22-1 0,1 22 0,21-22 16,0 21-16,0-20 0,0-1 15,0 0-15,0 1 0,0-1 0,0-21 16,0 22-16,21-22 0,1 0 0,-1-21 16,0 21-16,21 0 0,-21-21 15,1 0-15,20 0 0,-21 0 0,21 0 16,-20 0-16,20 0 0,-21 0 0,21-21 16,-20 0-16,-1 0 0,21 21 0,-21-21 15,0-1-15,1 1 16,-1 0-16,-21 0 0,21 0 15,-21 0-15</inkml:trace>
  <inkml:trace contextRef="#ctx0" brushRef="#br0" timeOffset="76159.73">3958 10245 0,'0'-21'16,"0"-1"-16,0 1 15,21 21-15,-21-21 0,0 0 16,0 42 47,0 0-63,0 0 0,0 1 15,0 20-15,0-21 0,0 21 0,0 1 16,0-1-16,-21 22 0</inkml:trace>
  <inkml:trace contextRef="#ctx0" brushRef="#br0" timeOffset="76643.98">3873 10753 0,'0'0'16,"0"21"-16,-21-21 16,0 21-16,0-21 31,21-21-15,0 0-16,0 0 0,0-1 0,0 1 15,0 0-15,21 21 0,-21-21 16,21 0-16,0 0 0,1-1 15,-1 22-15,0-21 0,21 21 0,-21 0 16,1-21-16,-1 21 0,21 0 0,-21 0 16,0 0-16,1 0 0,-1 0 15,21 0-15,-21 0 0,0 0 0,-21-21 16,22 21-16,-1 0 0,0 0 0,-21-21 16,21 0-16,-21-1 15,0 1 1,0 0-16,0 0 0,0 0 15,0 0-15,0-1 0,0 1 16,0 0-16,0 0 16,-21 21-16,21-21 15,0 42 1,-21 0-16,21 0 16,0 0-16,-21 22 0,21-22 0,0 21 15,0-21-15,0 22 0,-22-1 0,22-21 16,0 22-16,-21-1 0,21-21 15,-21 21-15,21-20 0,0-1 0,0 21 16,0-21-16,-21 0 0,21 1 0,-21-1 16,21 0-16,0-42 47,21 0-32,0 21-15,-21-22 0,21 1 0</inkml:trace>
  <inkml:trace contextRef="#ctx0" brushRef="#br0" timeOffset="76996.78">4762 10583 0,'0'0'15,"0"22"-15,0-1 16,0 0-16,22-21 16,-1 0-1,0 0-15,-21-21 16,0 0-16,21 21 0,-21-22 0,21 22 16,-21-21-16,0 0 0,0 0 15,-21 21 1,0 0-1,0 0-15,0 0 16,21 21-16,0 0 31,0 0-31,0 1 16,0-44 0</inkml:trace>
  <inkml:trace contextRef="#ctx0" brushRef="#br0" timeOffset="78499.5">4022 10308 0,'0'21'16,"0"1"-16,0-1 0,0 21 15,-22-21-15,22 22 0,-21-1 16,21 0-16,0 1 0,0-1 16,-21-21-16,21 21 0,-21 1 0,21-22 15,-21 0-15,21 0 0,0 0 0,0 1 16,0-1-16,21-21 16</inkml:trace>
  <inkml:trace contextRef="#ctx0" brushRef="#br0" timeOffset="79268.46">6583 10435 0,'-21'0'32,"42"0"-17,-21-21-15,21 21 0,0-21 16,0 0-16,0 0 0,1-1 16,-1 1-16,0 21 0,0-21 0,0 0 15,-21 0-15,21 0 0,1-1 16,-22 1-16,0 0 0,21 21 15,-21-21-15,0 42 47,0 0-47,0 0 0,0 1 0,-21-1 16,21 0-16,0 21 0,0-21 0,0 22 16,0-1-16,0 0 0,0 1 15,0-1-15,0 0 0,0 22 16,0-22-16,0 1 0,0-1 15,0 0-15,0 1 0,0-1 0,0 0 16,0-21-16,0 22 0,0-1 0,0-21 16,0 22-16,0-1 0,-22-21 0,1 0 15,21 22-15,-21-22 0,0 0 16,0 0-16,0 0 0,-1 0 16,1 1-16,-21-22 0,21 0 0,-22 21 15,1-21-15,0 0 0,21 0 0,-22 0 16,1-21-16,0-1 0,20 1 0,-20 0 15,21 0-15,-21 0 0,20 0 16,1-22-16,0 22 0,21 0 0,0 0 16,-21-22-16,21 22 0,0 0 0,0 0 15,0 0-15,0 0 16,21-1-16,-21 1 0,21 0 0,0 0 16,-21 0-16,22 0 0,-1-1 15,0 1-15,0 0 0,0-21 0</inkml:trace>
  <inkml:trace contextRef="#ctx0" brushRef="#br0" timeOffset="79575.64">7006 9864 0,'0'0'16,"0"-21"-16,-21 21 0,0 0 15,0 0 1,-1 0-16,1 0 16,21-22 31,0 44-16,0-1-16,21-21-15,1 21 0,-1 0 16,0 0-16,0 0 16</inkml:trace>
  <inkml:trace contextRef="#ctx0" brushRef="#br0" timeOffset="80091.78">7514 10118 0,'0'0'16,"21"0"-16,0 0 0,1-21 16,-1-1-16,0 1 15,-21 0-15,0 0 16,-21 21 0,0 0-1,-1 0-15,1 0 0,0 0 0,0 0 16,0 0-16,-22 0 0,22 21 15,0 0-15,0-21 0,0 21 0,0 1 16,-1-1-16,1 0 0,21 0 16,0 0-16,0 0 0,0 1 15,21-22 1,1 0-16,-1 0 0,0 21 0,0 0 16,21-21-16,-20 21 0,20-21 0,-21 21 15,0 0-15,22-21 0,-22 22 16,0-1-16,0 0 0,-21 0 15,0 0-15,0 0 0,0 1 0,-21-1 16,0-21 0,0 21-16,-1 0 0,-20-21 0,21 0 15,-21 21-15,-1-21 0,22 0 0,-21 0 16,21 0-16,-1 0 0,1 0 0,0 0 16,0 0-16,0-21 0,0 21 15,-1 0-15,22-21 0,0 0 0,-21 0 16,21-1-16,0 1 15,21 21 1,1-21-16,-22 0 0,21 21 16,21 0-16,-21-21 0,0 21 0,1 0 15,-1-21-15</inkml:trace>
  <inkml:trace contextRef="#ctx0" brushRef="#br0" timeOffset="80835.38">8170 10118 0,'0'0'15,"-21"0"1,0 0-16,0 0 16,-22 21-16,22 0 0,0-21 15,0 21-15,-21 0 0,20 1 0,1-1 0,0 0 16,0 0-16,0 0 15,0 22-15,21-22 0,0 0 0,0 0 16,0 0-16,0 0 0,21 1 16,0-1-16,0-21 0,21 0 0,-20 0 15,-1 0-15,0 0 0,0 0 16,0 0-16,0 0 0,1 0 0,-1 0 16,-21-21-16,0-1 0,0 1 15,0 0-15,0 0 16,0 0-16,0 0 0,0-1 15,0 1-15,-21 0 0,-1 0 0,22 0 16,0 0-16,0-1 0,0 1 0,0 0 16,0 0-16,22 21 0,-1-21 15,0 0-15,0 21 0,0 0 0,0 0 16,22 0-16,-22 0 0,0 0 0,21 0 16,-20 0-16,-1 21 0,0 0 15,0 0-15,21 0 0,-42 0 0,22 1 16,-1-1-16,-21 0 0,21 0 0,-21 0 15,0 0-15,0 1 0,0-1 16,0 0-16,-21 0 0,0 0 16,-1 0-16,1-21 15,0 0 1,21-21 0,0 0-1,0 0-15,0 0 0,0 0 0,21-1 16,0-20-16,-21 21 0,22 0 0,-1-22 15,0 22-15,21 0 0,-21 0 16,1 0-16,20 0 0,0-1 0,1 1 16,-1 21-16,0 0 0,-21 0 0,22 0 15,-1 0-15,-21 21 0,22 1 16,-22-1-16,0 0 0,0 0 0,0 0 16,-21 0-16,0 1 0,0 20 15,0-21-15,0 0 0,0 0 0,0 1 16,-21-1-16,0 0 0,21 0 15,-21 0-15,0-21 0,21 21 0,0 1 16,-22-22-16,1 0 0,0 0 16</inkml:trace>
  <inkml:trace contextRef="#ctx0" brushRef="#br0" timeOffset="81971.73">10329 9906 0,'0'0'0,"21"0"0,1 0 0,-1 0 0,0-21 16,0 21-16,0-21 15,0 21-15,-21-21 0,22-1 0,-1 22 16,0-21-16,0 0 0,21 0 0,-20 0 16,-1 0-16,-21-1 0,21 1 15,-21 0-15,0 0 0,0 0 16,0 0-16,-21-1 0,0 1 0,-1 21 15,1-21-15,0 21 0,-21 0 16,21 0-16,-1 0 0,-20 0 0,21 21 16,-21 0-16,20-21 0,-20 22 0,21-1 15,0 21-15,0-21 0,-1 0 16,22 22-16,0-22 0,0 21 0,0-21 16,0 22-16,0-22 0,0 0 0,22 21 15,-1-20-15,0 20 0,0-21 16,0 21-16,0-20 0,1-1 15,-1 21-15,0-21 0,0 0 0,0 22 0,0-22 16,1 0-16,-22 21 0,0-20 16,0-1-16,0 0 0,0 21 15,-22-21-15,1 1 0,0-22 0,-21 21 16,21 0-16,-22-21 0,22 0 0,-21 0 16,-1 0-16,1 0 0,0 0 15,21 0-15,-22-21 0,1 0 0,0-1 16,20 1-16,1 0 0,-21 0 0,21-21 15,0-1-15,21 22 0,0-21 0,0-1 16,0 1-16,0 21 0,0-21 16,0 20-16,0-20 0,0 21 0,0 0 15,21 21-15,0 0 0,0 0 16,0 21 0,-21 0-16,21 0 0,1 0 0,-1 1 15,-21-1-15,21 21 0,0-21 0,-21 22 16,21-1-16,-21-21 0,21 21 15,1-20-15,-22 20 0,21-21 0,0 21 16,-21-20-16,21-1 0,0 0 0,0 0 16,-21 0-16,22-21 0,-1 0 0,0 0 15,0 0-15,21 0 0,-20 0 16,-1 0-16,21-21 0,0 21 0,-20-21 16,20 0-16,0 0 0,1-22 15,20 22-15,-21-21 0,1 21 16,-1-1-16,-21-20 0,22 21 0,-22-21 15,0 20-15,0 1 0,0 0 0,0 21 16,-21-21-16,22 21 0,-22 21 31,0 0-31,0 0 0,-22 1 0,22-1 16,-21 0-16,21 0 0,-21 0 0,21 0 16,0 1-16,0-1 0,0 0 15,0 0-15,0 0 0,0 0 16,0 1-16,21-22 15,0 0 1,1 0-16,-1-22 16,-21 1-16,21 21 15,-21-21-15,0 0 0,21 0 0</inkml:trace>
  <inkml:trace contextRef="#ctx0" brushRef="#br0" timeOffset="82323.53">11239 9800 0,'0'0'0,"-42"0"31,21 0-31,0 21 0,21 1 16,-21-1-16,21 0 16,0 0-16,0 0 15,21-21-15,0 0 16,0 0-16,0 0 15,0 0-15,1 0 0,-1-21 16,-21 0-16,0 0 16,0 0-16,-21-1 15,-1 22-15,1-21 0,0 21 16,0 0-16,0 0 0,0 0 0,-1 0 16,1 0-16,0 0 0,0 0 15,21 21-15,0 1 16,0-1-16,0 0 0,0 0 0,0 0 15,0 0-15,21 1 0,-21-1 0,21 0 16,0 0-16,1 0 0,-1-21 16,0 21-16</inkml:trace>
  <inkml:trace contextRef="#ctx0" brushRef="#br0" timeOffset="83011.47">11578 10075 0,'-21'0'16,"0"22"-16,0-1 16,-1 0-16,22 0 15,0 0-15,-21 0 0,21 1 16,-21-1-16,21 0 0,0 0 0,0 0 16,0 0-16,0 1 0,-21-1 15,21 0-15,0 0 0,0-42 47,0 0-47,0 0 16,0-1-16,0 1 15,0 0-15,21 0 0,-21 0 16,0 0-16,21-22 0,0 22 0,1 0 16,-1 0-16,0 0 0,0 21 15,0-22-15,0 1 0,1 21 0,-1 0 16,0 0-16,21 0 0,-21 0 0,1 21 15,-1 1-15,0-22 0,0 21 0,-21 0 16,21 0-16,0-21 0,1 21 16,-22 0-16,0 1 0,21-1 0,-21 0 15,0 0-15,0 0 0,0 0 16,0 1-16,-21-22 0,-1 21 16,1-21-1,0 0-15,21-21 16,0-1-16,0 1 15,0 0-15,0 0 16,0 0-16,21 0 0,0-1 0,1 1 16,-1 0-16,21-21 0,-21 21 0,0-1 15,22 1-15,-22 21 0,21-21 16,-21 21-16,22 0 0,-22 0 0,21 0 16,-21 0-16,1 0 0,-1 21 0,0 0 15,0 1-15,-21-1 0,0 0 16,0 0-16,0 0 0,0 0 15,0 1-15,0-1 0,0 0 16,-21 0-16,21 0 0,-21-21 0,0 21 16,-1 1-16,22-1 15,0-42 17,22-1-32,-1 1 0,0 0 15,0 21-15</inkml:trace>
  <inkml:trace contextRef="#ctx0" brushRef="#br0" timeOffset="83388.27">12954 9906 0,'0'0'0,"0"-21"16,-21 21-1,0 0-15,-1 0 0,1 0 0,21 21 16,-21 0-16,0-21 0,21 21 15,-21 1-15,21 20 0,-21-21 0,-1 21 16,22-20-16,0 20 0,-21 0 0,21 1 16,-21-1-16,21 0 0,-21 22 0,21-22 15,0 0-15,0 22 0,0-1 16,0-20-16,0 20 0,0 1 0,-21-1 16,21-20-16,-21 20 0,-1 1 15,22-22-15,0 21 0,-21 1 0,0-1 16,0-20-16,0-1 0,21 22 0,-21-22 15,-1 0-15,22-21 0,0 22 16,0-22-16,0 0 0,-21-21 0,21-21 31,21 0-15,-21 0-16,22-1 0,-22-20 16,21 0-16,0 21 0,-21-22 0,21-20 15,0 20-15</inkml:trace>
  <inkml:trace contextRef="#ctx0" brushRef="#br0" timeOffset="83748.25">12806 10224 0,'0'0'0,"0"-43"15,0 22-15,0-21 0,0 21 16,0-22-16,0 22 0,0 0 0,0-21 0,21 20 16,-21 1-16,21 0 0,0 0 15,0-21-15,22 20 0,-22 22 0,21-21 16,1 21-16,20 0 0,-21 0 0,1 0 15,20 0-15,-20 21 0,-1 1 16,0-1-16,-21 21 0,1-21 0,-1 0 16,-21 22-16,0-22 0,0 21 0,0-21 15,-21 22-15,-1-22 0,1 0 16,-21 0-16,0 0 0,-1-21 16,1 22-16,0-1 0,-1-21 0,-20 0 15,-1 21-15,22-21 0,0 0 16,20 0-16,1 0 0,0 0 0,0 0 15,21-21 1,0 0 0,21 21-16,0 0 0,-21-22 0,43 1 15,-22 21-15,0-21 0,0 21 16,21-21-16,-20 0 0,20 0 0,-21-1 16,21 1-16</inkml:trace>
  <inkml:trace contextRef="#ctx0" brushRef="#br0" timeOffset="84063.66">13801 9229 0,'0'0'0,"0"-21"0,21-1 0,0 22 16,-21 22 0,0-1-16,0 0 0,0 21 15,0-21-15,-21 22 0,0-1 16,21 0-16,-22 1 0,22 20 0,-21 1 15,0-22-15,0 22 0,21-22 0,-21 21 16,0-20-16,-1-1 0,22 0 16,-21-20-16,21 20 0,-21-21 15,21 0-15,0 0 0,0 1 0,0-1 16,0 0-16,21-21 31,0 0-31,1 0 16,-1-21-16,0 0 15,0-1-15,-21 1 0,21 21 16,0-21-16,1 0 0</inkml:trace>
  <inkml:trace contextRef="#ctx0" brushRef="#br0" timeOffset="84443.16">13864 9927 0,'0'21'15,"0"1"1,21-22-1,0 0-15,1 0 0,-1 0 16,0 0-16,0 0 0,0 0 0,0 0 16,1-22-16,-1 22 0,0-21 15,0 0-15,0 21 0,0-21 0,1 0 16,-22 0-16,0-1 0,0 1 0,0 0 16,0 0-16,0 0 0,-22 21 15,1 0-15,0 0 16,0 0-16,0 0 0,0 0 0,-22 0 15,22 42-15,-21-21 0,21 0 0,-22 22 16,22-22-16,0 21 0,0 1 16,21-22-16,0 21 0,0 0 0,0-20 15,0-1-15,0 0 0,21 0 0,-21 0 16,21 0-16,21-21 0,-20 0 0,20 22 16,-21-22-16,21 0 0,1 0 15,-22 0-15,21 0 0,1-22 0,-1 1 16,-21 21-16,21-21 0,-20 0 0,-1 21 15,0-21-15,0 0 0,-21-1 16,0 1-16,0 0 0</inkml:trace>
  <inkml:trace contextRef="#ctx0" brushRef="#br0" timeOffset="85915.71">4064 12129 0,'21'0'47,"0"0"-47,0-22 16,1 22-16,-1 0 0,21 0 15,-21-21-15,22 21 0,-22 0 16,21-21-16,-21 21 0,0 0 0,1 0 16,-1 0-16,-42 0 47,-1 0-47,1 0 15,-21 0-15,21 0 0,0 0 0,-1 0 16,-20 0-16,21 0 0,0 0 15,0 0-15,-1 0 0,1 0 16,0 0-16,0 0 0,0 0 0,0 0 16,-1 0-16,1 0 0,21 21 15,0 0-15,-21 1 0,0-1 16,21 0-16,-21 0 16,21 0-16,0 0 0,0 1 0,-21-1 15,21 0-15,-22 0 0,22 0 0,0 0 16,0 1-16,0-44 78,22 22-62,-1-21-16,0 21 0,0-21 0,0 0 15,0 21-15,1 0 16,20-21-16,-21 21 0,0 0 0,0 0 15,22 0-15,-22 0 0,0 0 0,21 0 16,-20 0-16,-1 21 0,0 0 16,0 0-16,0 0 0,0 1 0,-21-1 15,0 0-15,0 0 0,0 0 16,0 22-16,-21-22 0,0 0 0,0 0 16,0-21-16,-22 21 0,22 0 0,0 1 15,0-22-15,-21 0 0,20 21 16,1-21-16,0 0 0,0 0 15,0 0-15,0 0 0,-1 0 0,1 0 16,0 0-16,21-21 0,-21 21 16,0-22-16,0 22 0,21-21 15,-22 21 1,44 0 31,-1-21-47,0 21 0,0 0 15</inkml:trace>
  <inkml:trace contextRef="#ctx0" brushRef="#br0" timeOffset="86287.5">4847 12488 0,'21'0'16,"0"0"-16,1 0 16,-1-21-1,0 21-15,-21-21 16,0 0-1,-21 21 1,0 0 0,-1 21-16,22 0 15,-21-21-15,21 21 16,0 1 0</inkml:trace>
  <inkml:trace contextRef="#ctx0" brushRef="#br0" timeOffset="87027.64">6667 12467 0,'0'0'16,"-21"0"-16,0 0 16,0 0-16,21-21 31,0 0-31,0 0 16,21 21-16,0-21 0,0-1 0,1 1 15,20 0-15,-21 0 0,0 0 0,0 0 16,22-1-16,-22 1 0,0 0 15,0 0-15,-21 0 0,0 0 0,21 21 16,-21-22-16,22 22 0,-22 22 31,0-1-31,0 0 16,0 0-16,0 21 0,-22-20 0,22 20 16,0-21-16,0 21 0,0 1 15,0-1-15,0 0 0,0 1 16,0-1-16,0 0 0,0 22 0,0-22 15,0 22-15,0-22 0,22 22 16,-22-1-16,0 1 0,0-1 0,0-21 16,0 22-16,0-1 0,0-20 0,0 20 15,0-20-15,0-1 0,0 21 16,0-20-16,-22-1 0,22-21 0,-21 22 16,0-22-16,0 0 0,0 0 0,0-21 15,-1 0-15,1 0 0,-21 0 0,21 0 16,-22-21-16,1 21 0,0-21 15,-1-22-15,22 22 0,-21-21 16,0 21-16,-1-22 0,22 1 0,-21 0 16,21-1-16,-1 1 0,22 0 15,0-1-15,0 1 0,0 0 0,0 21 16,0-1-16,0-20 0,0 21 0,0 0 16,22 0-16,-1-1 0,0 1 15,0-21-15,0 21 0,0 0 0,1-1 16,-1 1-16</inkml:trace>
  <inkml:trace contextRef="#ctx0" brushRef="#br0" timeOffset="87339.43">7070 11980 0,'0'0'16,"-22"0"-16,1-21 0,0 21 15,0 0 1,0 0 0,42 0 46,0 0-62,0 21 16,0-21-16,1 0 15,-1 0-15</inkml:trace>
  <inkml:trace contextRef="#ctx0" brushRef="#br0" timeOffset="87908.11">7768 12446 0,'0'0'0,"21"0"0,0 0 0,1 0 16,-1-21-16,0 0 15,-21 0-15,21 21 0,0-22 0,0 1 16,-21 0-16,0 0 0,22 0 0,-22 0 15,0-22-15,0 22 0,0 0 16,0 0-16,0 0 0,-22-1 0,1 1 16,0 0-16,0 21 0,0 0 0,0 0 15,-22 0-15,22 0 16,0 0-16,-21 0 0,20 21 0,-20 0 16,21 1-16,-21-1 0,20 21 0,1-21 15,0 22-15,0-1 0,21 0 16,0-21-16,0 22 0,0-22 0,0 0 15,0 21-15,0-20 0,21-22 0,0 21 16,0 0-16,1-21 0,-1 0 16,0 0-16,21 0 0,-21 0 0,22 0 15,-22 0-15,0 0 0,21-21 0,-20 0 16,-1 21-16,0-22 0,21 1 16,-21 0-16,1 0 0,-1 0 0,-21 0 15,21-1-15,-21 1 0,21 0 16,-21 0-16,0 0 0,0 0 15,0-1-15,0 44 32,0-1-32,0 0 15,0 0-15,0 0 0,0 22 0,0-22 16,0 0-16,0 0 0,0 0 0,0 22 16,21-43-16,0 21 0,-21 0 0,22 0 15,-1-21-15,0 0 16,0 0-16,0 0 0</inkml:trace>
  <inkml:trace contextRef="#ctx0" brushRef="#br0" timeOffset="88747.63">8826 12107 0,'0'0'0,"0"-21"0,0 0 0,0 0 16,0 0-16,-21 0 0,0 21 15,0 0-15,0 0 0,0 0 16,-1 0-16,1 21 0,0 0 0,0-21 16,0 42-16,0-21 0,-1 1 0,1 20 15,21-21-15,0 21 0,0-20 16,0 20-16,-21-21 0,21 21 16,0-20-16,0 20 0,0-21 0,0 0 15,0 0-15,21 1 0,0-1 16,1-21-16,-1 21 0,0-21 0,21 0 15,-21 0-15,22 0 0,-1 0 0,-21 0 16,22 0-16,-1-21 0,0 0 16,-21-1-16,22 22 0,-22-21 0,21-21 15,-21 21-15,22 0 0,-22-22 0,0 1 16,0 0-16,-21-1 0,21 1 16,-21 0-16,22-22 0,-22 22 0,0-1 15,0 1-15,0 21 0,0 0 0,0 0 16,0-1-16,0 44 31,0-1-31,0 0 0,0 21 16,0-21-16,0 22 0,0-1 0,0 0 15,0 1-15,0-1 0,-22 0 16,22 1-16,-21-22 0,21 21 0,0-21 16,0 1-16,0-1 0,-21 0 0,21 0 15,0 0-15,0-42 47,0 0-47,21 0 16,0 0-16,-21-1 0,22 1 0,-1 0 15,0 0-15,0 0 0,0-22 0,0 22 16,1 0-16,-1 21 0,0-21 0,0 0 16,0 21-16,0 0 15,-21 21 1,0 0-16,-21 0 0,0-21 15,21 21-15,-42-21 0,21 22 16,-1-22-16,1 21 0,0-21 0,-21 0 16,21 0-16,21 21 0,-22-21 0,1 0 15,21 21 1,0 0 0,0 0-16,21 1 15,1-1-15,-1 0 16,-21 0-16,21 0 0,0 0 15,-21 1-15,21-1 0,0-21 16,1 21-16,-22 0 0,21-21 0,0 0 16,0 0-16,0 0 15,0 0-15,1 0 16,-1 0-16,0-21 0,0 21 0,0-21 16,0 0-16</inkml:trace>
  <inkml:trace contextRef="#ctx0" brushRef="#br0" timeOffset="89172.07">10139 12129 0,'0'0'15,"0"-22"-15,0 1 0,-21 0 16,-1 21-16,1 0 0,0 0 0,-21 0 16,21 0-16,-22 0 0,22 0 15,-21 21-15,21 0 0,-22 1 0,22-22 16,0 21-16,0 0 0,0 0 0,-1 0 15,22 0-15,0 1 16,0-1-16,22 0 16,-1 0-16,0-21 0,0 21 0,0-21 15,0 21-15,22-21 0,-22 0 16,0 22-16,21-22 0,-20 0 0,-1 21 16,0 0-16,0-21 0,-21 21 15,0 0-15,-21 0 31,0-21-31,0 0 0,-22 0 0,22 0 16,0 0-16,-21 0 0,-1 0 16,22 0-16,-21 0 0,21 0 0,-1 0 15,-20 0-15,21 0 0,0 0 0,0 0 16,-1 0 0,22-21-16,0 0 31,22 21-16,-1 0-15,0-21 0</inkml:trace>
  <inkml:trace contextRef="#ctx0" brushRef="#br0" timeOffset="89919.65">10626 12107 0,'0'0'16,"-22"-21"-16,1 21 0,0 0 15,0 0-15,0 0 0,0 0 16,-1 0-16,1 21 0,0-21 16,0 22-16,0-1 0,21 0 0,-21 21 15,21-21-15,-22 1 0,22-1 16,0 21-16,0-21 0,0 0 0,0 1 15,0-1-15,0 0 0,0 0 0,22-21 16,-1 21-16,0-21 0,0 0 16,0 0-16,0 0 0,1 0 15,-1 0-15,0 0 0,0 0 16,-21-21-16,0 0 16,0 0-16,0 0 15,0-1-15,0-20 0,0 21 0,-21 0 16,21 0-16,0-22 0,0 22 0,0 0 15,0-21-15,0 20 0,21 1 16,0 0-16,0 0 0,1 0 0,20 0 16,-21 21-16,21 0 0,1 0 0,-1 0 15,0 0-15,-20 0 16,20 0-16,0 21 0,1 0 0,-22 0 16,21 21-16,-21-20 0,-21-1 0,21 21 15,-21-21-15,0 22 0,0-22 0,0 0 16,0 0-16,0 0 0,0 0 15,-21 1-15,21-1 0,-21 0 0,0-21 16,0 21-16,0-21 16,-1 0-16,22-21 31,0 0-31,0 0 16,22-1-16,-22 1 0,21-21 15,21 0-15,-21 20 0,0-20 0,22 0 16,-22-1-16,21 22 0,-21-21 15,22 21-15,-1-22 0,0 43 0,1 0 16,-22 0-16,21 0 0,-21 22 16,1-1-16,-1 0 0,0 0 0,-21 21 15,0 1-15,0-22 0,0 21 0,0 1 16,0-22-16,0 21 0,0-21 16,-21 0-16,0 1 0,21-1 0,-22 0 15,1 0-15,21 0 0,-21-21 16,0 21-16,0-21 15</inkml:trace>
  <inkml:trace contextRef="#ctx0" brushRef="#br0" timeOffset="92111.66">12531 11642 0,'0'-21'0,"0"-1"0,0 1 16,0 0-16,0 0 16,0 0-16,0 0 0,0-1 15,0 44 1,0-1-1,0 0-15,0 0 0,0 0 16,0 22-16,0-22 0,0 21 0,0-21 16,0 22-16,0-1 0,0-21 0,0 21 15,0-20-15,0-1 0,0 0 16,0 0-16,0 0 0,0 0 16,0 1-16,0-44 31,0 1-31,0 0 15,0 0-15,0 0 0,0 0 0,0-1 16,0-20-16,0 21 0,21-21 0,-21 20 16,21-20-16,0 21 0,-21-21 15,21 20-15,0-20 0,-21 21 0,22 0 16,-1 21-16,0-21 0,0 21 0,21 0 16,-20 0-16,-1 21 0,0 0 15,21 0-15,-21 0 0,1 0 0,-1 1 16,0 20-16,0-21 0,-21 21 15,0-20-15,0 20 0,0-21 16,0 21-16,0-20 0,0-1 0,0 0 16,0 0-16,0 0 0,0 0 0,-21-21 15,0 22-15,0-22 16,21-22 0,0 1-16,0 0 0,0 0 15,0 0-15,0 0 0,0-1 0,21 1 16,0 0-16,-21 0 15,21-21-15,0 20 0,0 1 0,1-21 16,-1 21-16,21 0 0,-21-1 0,22 22 0,-22-21 16,21 21-16,-21 0 15,22 0-15,-22 0 0,0 21 0,21 1 16,-21-1-16,1 0 0,-1 0 0,0 0 16,0 22-16,-21-22 0,0 0 0,0 21 15,0-21-15,0 22 0,0-22 16,0 0-16,0 0 0,0 0 0,-21 1 15,21-1-15,0 0 0,-21-21 16,0 0 0,21-21-1,0 0-15,0-1 16,0 1-16,0 0 0,21 0 0</inkml:trace>
  <inkml:trace contextRef="#ctx0" brushRef="#br0" timeOffset="92688.06">14351 11663 0,'0'0'0,"-21"-21"0,-127-64 31,126 64-31,1 21 16,-21 0-16,21 0 0,-22 0 0,22 0 16,-21 0-16,21 0 0,0 0 15,-22 21-15,22 0 0,-21 0 0,21 1 16,-1 20-16,1-21 0,0 0 0,0 22 16,21-22-16,0 0 0,-21 21 15,21-21-15,0 1 0,0-1 0,0 0 16,0 0-16,0 0 0,0 0 0,21-21 15,0 0-15,0 0 0,0 0 16,1 0-16,20 0 0,-21 0 16,0 0-16,22 0 0,-22-21 0,21 21 15,-21-21-15,22 0 0,-22 0 0,21 0 16,-21-1-16,0 1 0,1 0 16,-22 0-16,0 0 0,21 0 0,-21-1 15,21 1-15,-21 0 0,0 42 31,0 0-15,0 1-16,0-1 0,0 0 0,0 0 16,-21 0-16,21 22 0,0-22 0,0 0 15,0 0-15,0 0 16,21 0-16,0 1 0,0-22 16,0 0-16,1 0 0,-1 0 0,21 0 15,-21 0-15,22 0 0,-22 0 16,21 0-16,0-22 0,1 22 0,-22-21 15,21 0-15,-21 0 0,22 0 0,-22 0 16,0-1-16,0 1 0</inkml:trace>
  <inkml:trace contextRef="#ctx0" brushRef="#br0" timeOffset="93023.87">14859 11536 0,'0'0'0,"0"-21"16,-21 21-1,0 0 1,21 21-16,-22 0 0,22 0 15,-21 0-15,21 22 0,0-22 0,0 21 16,0-21-16,0 22 0,0-1 0,0 0 16,0 1-16,0 20 0,0-20 0,0-1 15,0 21-15,0-20 0,0 20 16,21-20-16,-21 20 0,0 1 0,0-22 16,0 21-16,0 1 0,0-22 0,0 22 15,0-1-15,0-20 0,-21 20 16,0-21-16,0 1 0,0 20 0,21-20 15,-21-22-15,-1 21 0,1-21 0,21 22 16,-21-22-16,21-42 31,0-22-15,0 22-16,0 0 0,21-21 0,0-1 16,-21 1-16,22-22 0,-1 22 0,0-21 15,0-1-15,0 1 0,22-1 16</inkml:trace>
  <inkml:trace contextRef="#ctx0" brushRef="#br0" timeOffset="93356.68">14986 11769 0,'0'-43'0,"0"86"0,0-128 0,0 64 0,-21-21 0,0 20 16,-1 1-16,22 0 0,-21 0 16,21 0-16,-21 0 0,21-1 15,0 1 1,21 21-16,22 0 0,-22 0 0,0 0 15,21 0-15,1 0 0,-1 0 16,0 0-16,-21 21 0,22-21 0,-1 22 16,-21-1-16,0 0 0,1 0 0,-22 21 15,0-20-15,0-1 0,0 0 16,-22 0-16,-20 0 0,21 0 0,-21 1 16,-1-1-16,1 0 0,0-21 15,-1 21-15,1-21 0,0 0 0,-1 21 16,22-21-16,-21 0 0,21 0 15,42 0 17,0 0-32,0 0 0,21-21 0,1 21 15,-22 0-15,21-21 0,1 21 0,-1 0 16,0-21-16</inkml:trace>
  <inkml:trace contextRef="#ctx0" brushRef="#br0" timeOffset="93703.32">15579 11515 0,'0'0'0,"0"-21"0,0-1 0,0 1 16,0 0-16,-22 21 15,1 21 1,21 0-16,0 1 0,0-1 0,-21 21 16,21 0-16,0 1 0,0-1 0,0 22 15,0-22-15,0 21 0,0 22 16,0-21-16,0-1 0,0 1 0,0-1 15,0 1-15,0-1 0,0 1 16,0-1-16,0 1 0,-21-22 0,0 21 0,21 1 16,-21-22-16,-1 1 0,1-1 15,0 21-15,0-20 0,0-22 16,0 21-16,-22 1 0,22-22 0,21 21 16,-21-21-16,21 0 0,-21-21 0,21 22 15,21-44 1,0 1-1,0 0-15,0 0 0,1 0 0,-1 0 16,0-22-16,0 1 0,0 0 0,0-1 16,22-20-16</inkml:trace>
  <inkml:trace contextRef="#ctx0" brushRef="#br0" timeOffset="94044.12">15642 11917 0,'0'0'0,"-21"-42"16,-85-128-1,85 149-15,0-21 16,21 21-16,0-1 0,0 1 16,0 0-16,21 21 0,0-21 0,0 21 15,22-21-15,-22 21 0,21 0 0,0 0 16,1 0-16,-1 0 0,0 0 16,1 21-16,-1 0 0,0-21 0,-20 21 15,20 22-15,-21-22 0,0 0 16,-21 0-16,0 0 0,0 0 0,0 1 15,0-1-15,-42 0 0,21 0 16,0 0-16,-22-21 0,22 21 0,-21-21 16,21 0-16,-22 0 0,22 22 15,-21-22-15,21 0 0,-1 0 0,1 0 16,0 0-16,0 0 0,42 0 31,0 0-31,0 0 16,1 0-16,-1 0 0,0 0 0,0-22 15,0 22-15</inkml:trace>
  <inkml:trace contextRef="#ctx0" brushRef="#br0" timeOffset="94771.7">16277 11790 0,'21'0'15,"0"-21"1,1 0-16,-1 21 0,0 0 15,0-22-15,0 22 0,0-21 0,1 0 16,-1 21-16,0-21 0,0 0 0,0 0 16,0-1-16,1 22 0,-1-21 15,-21 0-15,21 21 0,-21-21 0,-21 21 32,0 0-32,-1 0 0,-20 0 15,21 21-15,0 0 0,-22 0 16,22 1-16,0-1 0,0 0 0,0 0 15,21 0-15,0 22 0,0-22 16,0 0-16,0 0 0,0 0 0,0 0 16,21-21-16,0 22 0,0-1 0,0-21 15,1 21-15,-1-21 0,0 0 16,0 0-16,21 0 0,-20 0 0,-1 0 16,0 0-16,0 0 0,0 0 0,0-21 15,1 21-15,-1-21 0,-21-1 0,0 1 16,21 0-16,-21 0 0,0 0 15,0 0-15,21-1 0,-21 1 0,0-21 16,0 21-16,21 0 0,0-1 16,-21 1-16,22 0 0,-1 21 15,-21-21-15,21 21 0,0 0 0,0 0 16,0 0-16,1 0 0,-1 0 0,0 0 16,21 0-16,-21 0 0,1 21 15,-1 0-15,21 0 0,-21 1 0,0-1 16,-21 0-16,0 0 0,22 0 15,-22 22-15,0-22 0,0 0 0,0 0 16,0 21-16,0-20 0,-22-1 0,1-21 16,0 21-16,0 0 0,-21-21 15,20 0-15,1 0 0,0 0 16,0 0 0,21-21-16,0 0 0,0 0 15,42-1-15,-21 1 0,1 0 16,-1-21-16,21 21 0,-21-22 0,22 22 15,-1-21-15,0-1 0,1 22 16,-22 0-16,21 0 0,-21 0 0,22 0 16,-22 21-16,0 0 0,0 0 15,-21 21 1,0 0-16,-21 0 16,0 0-16,21 0 0,-43 1 15,22-1-15,0 0 0,-21 0 0,21 0 16</inkml:trace>
  <inkml:trace contextRef="#ctx0" brushRef="#br0" timeOffset="108371.49">4339 14076 0,'0'-21'0,"0"0"16,0-1-16,0 1 16,-21 21-1,0-21-15,0 21 0,-1 0 16,1 0-16,0 0 0,0 21 15,-21 0-15,20 1 0,-20-1 0,21 0 16,-21 21-16,20 1 0,-20-1 16,21 0-16,0 1 0,0 20 15,-1-21-15,1 22 0,21-22 0,0 1 16,0 20-16,0-21 0,0 1 0,21-22 16,1 21-16,-1-21 0,21 22 15,-21-22-15,0-21 0,22 21 16,-22-21-16,21 0 0,1 0 0,-22 0 15,21 0-15,0 0 0,1-21 16,-1 21-16,-21-21 0,22 0 0,-22-1 16,0 1-16,-21 0 0,0 0 0,0 0 15,0 0-15,0-1 0,-21 22 16,-22-21-16,22 0 0,-21 0 0,21 0 16,-22 21-16,1 0 15,21 0-15,-21 0 0,20 0 0,1 0 16,0 21-16,0 0 0,0 0 15,21 0-15,0 1 0,0-1 0,0 0 16,0 0-16,0 0 0,0 0 0,0 1 16,0-1-16,0 0 15,21-21-15,0 0 0,0 0 0,0 0 16,1 0-16,-1 0 0,0 0 16,0 0-16</inkml:trace>
  <inkml:trace contextRef="#ctx0" brushRef="#br0" timeOffset="108679.32">4889 14478 0,'0'0'16,"0"21"0,0-42 46,0 0-62,0 0 16,-21 21 15,0 0-31,0 0 0,0 0 16,0 0-16,21 21 15,-22 0-15,22 0 0,0 0 16,22-21-1,-1 0-15,0 0 16</inkml:trace>
  <inkml:trace contextRef="#ctx0" brushRef="#br0" timeOffset="109220.01">7429 13864 0,'0'0'15,"-21"0"-15,0 0 0,21-21 16,21 0 15,22 21-31,-22 0 0,21 0 16,22 0-16,-22 0 0,21 0 15,1 0-15,-1-21 0,22 21 16,-21 0-16,-1 0 0,1 0 0,-1 0 16,-21 0-16,1 0 0,-1 0 15,0 0-15,1 0 0,-22 0 0,0 0 16,0 0-16,-42 0 31,0 0-31,0 0 0,0 0 16,-22 0-16,1 0 0,21 0 0,-22 0 15,1 0-15,0 0 0</inkml:trace>
  <inkml:trace contextRef="#ctx0" brushRef="#br0" timeOffset="109511.84">7874 13822 0,'0'21'0,"0"0"15,0 0-15,0 1 0,0-1 0,0 0 16,-21 0-16,21 21 0,-21 1 16,-1-22-16,1 21 0,0 1 0,0-1 15,0 21-15,21-20 0,-21-1 16,-1 0-16,1 1 0,21-1 0,-21 0 15,21-20-15,0 20 0,-21-21 0,21 21 16,0-20-16,0-1 16,0 0-16,0 0 15,21-21 1,0-21-16,-21 0 16,21 0-16,1-1 0,-1 1 0,0 0 15,0 0-15</inkml:trace>
  <inkml:trace contextRef="#ctx0" brushRef="#br0" timeOffset="109931.6">8191 14309 0,'0'21'0,"0"0"16,0 0 15,22-21-16,-1 0-15,0-21 0,0 21 16,0-21-16,0 0 0,1 21 16,-1-21-16,0-1 0,0 1 15,0 0-15,0 0 16,-21 0-16,0 0 0,-21 21 31,0 0-31,0 0 0,0 0 16,0 0-16,-1 21 0,-20-21 0,21 21 15,0 0-15,0 21 0,-22-20 0,22 20 16,0-21-16,0 21 0,21-20 16,0 20-16,-21-21 0,21 0 0,0 0 15,0 1-15,0-1 0,0 0 0,0 0 16,21-21-16,0 21 0,0-21 16,0 0-16,22 0 0,-22 0 0,0 0 15,21 0-15,1 0 0,-22 0 16,21 0-16,0 0 0,1-21 15,20 0-15,-20 0 0,-1 21 0,0-21 16,22-1-16</inkml:trace>
  <inkml:trace contextRef="#ctx0" brushRef="#br0" timeOffset="110372.35">9186 14224 0,'0'0'0,"21"-21"0,1 0 16,-22 0-16,0-1 0,-22 22 15,1 0 1,0 0-16,0 0 0,0 0 15,-22 22-15,22-22 0,-21 21 16,0 0-16,20 0 0,1 0 0,-21 0 0,21 1 16,0-22-16,21 21 15,0 0-15,0 0 0,0 0 16,21-21 0,0 0-16,0 21 0,0-21 0,0 0 15,22 0-15,-22 0 0,21 0 0,-21 22 16,22-22-16,-22 0 0,21 0 15,-21 21-15,1-21 0,20 0 0,-21 21 16,0 0-16,-21 0 16,0 0-16,0 1 15,-21-1-15,0-21 0,0 21 16,-22-21-16,22 21 0,-21-21 0,0 21 16,-1-21-16,1 21 15,0-21-15,-1 0 0,1 0 0,21 0 16,-22 0-16,22 0 0,-21 0 0,21 0 15,0 0-15,-1 0 0,1 0 16,0 0-16,0 0 0,21-21 16,0 0-1,21 0 1,0 21-16,0-21 0,22 21 16,-22-21-16</inkml:trace>
  <inkml:trace contextRef="#ctx0" brushRef="#br0" timeOffset="110752.13">9927 13758 0,'0'0'15,"-21"0"1,0 0-1,0 22-15,-1-1 0,1 0 16,21 21-16,-21-21 0,0 22 0,0-1 16,0-21-16,-1 22 0,1-1 0,0 0 15,0-21-15,0 22 0,0-1 16,21 0-16,0 1 0,0-1 16,-22 0-16,22-20 0,0 20 0,0-21 15,0 21-15,0-20 0,0-1 0,22 0 16,-1 0-16,0 0 15,0-21-15,0 0 0,0 0 0,1 0 16,-1 0-16,0 0 0,21 0 0,-21 0 16,1 0-16,-1-21 0,0 0 15,0 21-15,0-21 0,0 0 0,1-1 16,-22 1-16,0-21 0,0 21 16,0 0-16,0-1 0</inkml:trace>
  <inkml:trace contextRef="#ctx0" brushRef="#br0" timeOffset="110984">9356 14245 0,'21'0'31,"0"0"-31,0 0 16,0 0-16,0 0 0,1 0 0,20 0 15,-21 0-15,21 0 0,1-21 0,-22 21 16,21 0-16,1 0 0,-22 0 15,21 0-15,-21-21 0,22 21 16,-22 0-16,0 0 0,0 0 0,0 0 31,-21-21-31</inkml:trace>
  <inkml:trace contextRef="#ctx0" brushRef="#br0" timeOffset="111455.73">10731 13885 0,'0'-21'0,"0"42"0,0-63 0,0 21 0,-21 0 15,0 21 1,0 0-16,0 21 15,0 21-15,-1-21 0,22 22 16,0-1-16,-21 0 0,0 1 16,0 20-16,21-20 0,0 20 0,-21-21 15,0 22-15,-1-22 0,22 22 0,0-22 16,-21 0-16,21-20 0,0 20 16,-21-21-16,21 0 0,0 0 0,0 1 15,0-1-15,21-21 16,0 0-16,1 0 15,-1-21-15,-21-1 0,21 1 16,0 0-16,-21-21 0,21 21 16,0-22-16,-21 1 0</inkml:trace>
  <inkml:trace contextRef="#ctx0" brushRef="#br0" timeOffset="111755.55">10753 13885 0,'0'0'0,"42"0"31,-21 0-31,0 22 0,0-1 0,1 0 0,-22 0 16,42 0-16,-21 0 15,0 22-15,0-1 0,1-21 0,41 64 16,-42-43-16,0 1 0,1-1 16,20 0-16,-21 1 0,0-22 15,0 21-15,1-21 0,-22 22 0,21-22 16,0 0-16,0 0 0,0 0 0,-21 0 15,21-21-15,1 0 16,-1 0 0,0-21-16,-21 0 15,0 0-15,0 0 16,0-22-16,0 22 0,21-21 0,-21 0 16,21-1-16,-21 1 0,21 0 15</inkml:trace>
  <inkml:trace contextRef="#ctx0" brushRef="#br0" timeOffset="112043.39">11663 13737 0,'0'0'16,"0"-21"-16,0 0 0,-21 21 15,-1 0-15,1 0 0,0 0 16,0 0-16,0 21 0,0 0 0,-1 0 16,1 22-16,0-1 0,0 0 0,21 1 15,0-1-15,-21 0 0,21 1 16,0-1-16,-21 22 0,21-22 0,0 21 15,0-20-15,0-1 0,0 0 16,0 1-16,0-1 0,0-21 16,0 0-16,0 22 0,21-22 0,-21 0 15,21 0-15,0-21 32,0 0-32,0 0 15,-21-21-15,22 0 0,-1 0 16,-21 0-16,21-1 0,0-20 0,0 21 15,22-21-15</inkml:trace>
  <inkml:trace contextRef="#ctx0" brushRef="#br0" timeOffset="112875.91">12658 13843 0,'21'-21'16,"-42"42"-16,63-84 0,-42 41 0,0 1 15,0 0-15,0 0 0,-21 0 16,0 21-16,-1-21 0,1 21 0,-21 0 16,21 0-16,-22 0 0,22 0 15,-21 0-15,0 21 0,20 0 0,-20 0 16,21 21-16,-21-20 0,20 20 16,1 0-16,0 1 0,0-1 0,0 0 15,0 1-15,21-1 0,-22 0 16,22 22-16,0-22 0,0 0 15,0 1-15,0-1 0,22 0 0,-1 1 16,0-22-16,0 21 0,0-21 0,0 22 16,22-22-16,-22-21 0,21 21 15,-21 0-15,22-21 0,-22 0 0,0 0 16,21 0-16,-20 0 0,-1 0 0,21-21 16,-21 0-16,0 21 0,1-21 15,-1 0-15,0-22 0,0 22 0,0 0 16,-21-21-16,0 20 0,0-20 15,0 21-15,0 0 0,-21 0 0,0-1 16,0 1-16,-22 0 0,1 21 16,0 0-16,-1 0 0,1 0 0,0 0 15,-1 0-15,22 0 0,-21 0 16,21 0-16,0 0 0,-1 0 0,22 21 16,0 0-1,22-21 1,-1 0-16,21 0 0,-21 0 0,0 0 15,22 0-15,-22 0 0,0 0 16,21 0-16,-20 0 0,-1 0 0,0 0 16,0 0-16,0-21 0,0 21 0,1 0 15,-1 0 1,0 0-16,0 21 16,-21 1-16,21-1 15,-21 0-15,0 21 0,0-21 16,0 1-16,0 20 0,0 0 0,0-21 15,0 22-15,0 20 0,0-20 0,-21-1 16,0 21-16,21-20 0,0 20 16,0 1-16,-21-1 0,0-20 0,21 20 15,-22 1-15,1-1 0,0 1 0,21-22 16,-21 21-16,0-20 0,0-1 0,-1 0 16,22-20-16,0 20 0,-21-21 15,0 0-15,21 0 0,0 1 16,0-1-16,-21-21 15,0 0 32,21-21-31,-21 21-16,21-22 16,0 1-16</inkml:trace>
  <inkml:trace contextRef="#ctx0" brushRef="#br1" timeOffset="142712.18">2984 4572 0,'0'-21'0,"0"0"15,0 0 1,-21-1 15,21 44 0,0-1-15,0 0-16,0 0 16,0 0-16,0 0 0,0 22 15,0-22-15,0 21 0,0 1 16,0-22-16,0 21 0,0 0 0,0 1 15,0-22-15,0 21 0,0-21 16,0 1-16,0 20 0,0-21 0,21 0 16,1 0-16,-22 1 15,21-22 1,0 0 0,0 0-1,0 0-15,0 0 0,1-22 16,-1 1-16,21 21 0,0-42 0,1 21 15,20 0-15,1-22 16,-1 1-16,1 0 0,20 20 0,1-20 16,-21 0-16,20-1 0,1 1 0,-22 21 15,22-21-15,0 20 0,-22-20 16,22 21-16,-22 0 0,1 0 0,-1-1 16,1 1-16,-22 0 0,1 0 15,-1 21-15,0-21 0,1 0 0,-22 21 16,0 0-16,0-22 0,0 22 15,0 0-15,1 0 0,-22-21 16,21 21-16,0 0 16,-42 0 93,0 21-109,-1-21 0,22 22 0,-21-1 16,-21-21-16,21 21 0,0 0 15</inkml:trace>
  <inkml:trace contextRef="#ctx0" brushRef="#br1" timeOffset="151739.9">2857 6435 0,'-21'-21'16,"0"-1"-16,0 22 31,0 0-31,0 22 47,21-1-47,0 0 16,0 0-16,0 0 0,0 0 15,0 22-15,0-22 0,0 0 16,0 21-16,0-20 0,0 20 16,0-21-16,0 0 0,0 22 15,21-22-15,-21 0 0,0 0 0,0 21 16,21-20-16,0-22 0,-21 21 0,21 0 16,-21 0-16,21-21 0,1 0 15,-1 21-15,0-21 0,21 0 0,1 0 16,-1 0-16,21-21 0,1 0 15,21 0-15,-1 0 0,22-22 0,-21 22 16,21-21-16,-1-1 16,1 1-16,-21 0 0,21 21 0,-22-22 15,1 1-15,0 0 0,-1 20 16,-20 1-16,-1 0 0,-20 0 0,20 0 16,-20 0-16,-22-1 0,0 22 0,0 0 15,0 0-15,-21-21 0,21 21 16,-42 0 46,0 0-46,0 0-16,0 0 0,-22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21A6-10F9-4744-98FB-908B21654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74988-8029-47AE-B5BD-AF80C4DB7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04EE-0B19-4BAC-8BE1-35E72299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0B9-AA77-44AB-A73D-2815628C5CE0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9DFA0-F0F3-4B87-A5DD-1C2B0171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3EA14-6AF8-4DEE-850D-883B7CA2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FAC2-2E78-4706-8817-70DCF0BD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9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820A-81D2-4E2B-AB77-9C28EF28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3C160-9434-411D-AAF5-610B812A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33DB-56BE-41FF-A68B-E38D5B39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0B9-AA77-44AB-A73D-2815628C5CE0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60A0D-884A-4AB3-8602-771448D8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FC2D-67A3-4F1F-9239-8C81C746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FAC2-2E78-4706-8817-70DCF0BD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06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83BC0-FFBD-4046-AAEF-7A1FF3ED1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6C0D7-3BCA-4582-B128-C26287EC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35FB-35ED-413A-991A-0350338A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0B9-AA77-44AB-A73D-2815628C5CE0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E7CD-C516-4E92-8B02-069D123A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0226-4C99-4427-9CD3-D8AE4B02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FAC2-2E78-4706-8817-70DCF0BD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28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030A-75F7-4182-A2B9-7C70E3B7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74C1-1CB6-403A-BC5B-34D2D38A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D10A-6944-45E9-B64B-E4158BD2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0B9-AA77-44AB-A73D-2815628C5CE0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0DA1F-03F3-485C-8D09-68DAEEB7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E59C-D63E-4BF5-9CB1-5D692596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FAC2-2E78-4706-8817-70DCF0BD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0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07BA-EEFB-41B6-8435-864BA87F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5814-13FB-4306-908A-F5EA4E554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5764-52C9-4978-868A-28D93FE6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0B9-AA77-44AB-A73D-2815628C5CE0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48E51-4D1E-4C8B-9CE9-9D16A6BC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48F17-F7F0-45D3-8412-8DA287B0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FAC2-2E78-4706-8817-70DCF0BD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6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E88B-E7B0-49DF-9C9F-9F3A753A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A02B-E084-438D-8301-45DF5F94A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19B7E-D27B-40AD-9A7B-5E481127D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08CBA-FBD3-4FF0-B6ED-439CDA00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0B9-AA77-44AB-A73D-2815628C5CE0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FDE71-3F49-4EF8-BAA5-C85C1C54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4B5F1-B36B-42D5-BC99-84468773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FAC2-2E78-4706-8817-70DCF0BD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7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401A-8DCF-4D99-97B4-8D818972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1E43-17B1-4615-8F70-AB19039C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C78CB-E578-41A9-946B-98B9FC68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A244A-5B8E-4A26-A307-270DFC06C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2A0D-92BF-45CD-9644-75D6FEE91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9603D-EB0A-4451-91AC-1563BED6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0B9-AA77-44AB-A73D-2815628C5CE0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B6A7E-2EA7-46FF-93C9-D0D2D151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30F57-E13F-4440-B612-63473122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FAC2-2E78-4706-8817-70DCF0BD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8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C3EF-10CB-47F7-BAE2-41F55C9D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E87D1-EE12-4C87-B67F-05C0114C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0B9-AA77-44AB-A73D-2815628C5CE0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3F102-8AE8-45F0-8EBF-C9527933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2F5A2-CE83-4405-A30E-EB17EAB5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FAC2-2E78-4706-8817-70DCF0BD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3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D7C02-FE3A-496B-9099-55A18225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0B9-AA77-44AB-A73D-2815628C5CE0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A22A0-1A6A-4140-83C9-616B6A87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66E0D-0EDA-4771-9CCA-E8F7737D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FAC2-2E78-4706-8817-70DCF0BD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5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0516-16C2-46BE-8593-CF425221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F9ED-A47C-4512-92B9-38005B4B7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773F1-8926-464D-939A-79E77F8DA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4E245-1B49-45CA-ABDB-DBB3034C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0B9-AA77-44AB-A73D-2815628C5CE0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1275E-8D29-420B-839B-21493C33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51EBE-184F-4777-9E7E-0C9C4545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FAC2-2E78-4706-8817-70DCF0BD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26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6E26-AECC-48DB-B919-FEE20BF4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CA304-44D7-4D21-A9A8-F47169282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E459A-3747-4122-9D82-AFA1E5F25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62C7F-58EB-4247-8DD2-49AC94FE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0B9-AA77-44AB-A73D-2815628C5CE0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99C68-8AA7-47CF-9E72-A5F21F87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2D474-5FA7-4B4E-A5C1-D7FC4FDB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FAC2-2E78-4706-8817-70DCF0BD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9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70291-246E-4FA9-9752-92210A3C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0E948-6111-4ADD-8D96-EDF4EFD12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AD421-86E4-4C0B-A73E-87BA72F46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20B9-AA77-44AB-A73D-2815628C5CE0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67DF-6A21-45F5-B9F6-BE45B8A2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E5C07-3A23-42B7-B2C1-6C24B062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FAC2-2E78-4706-8817-70DCF0BD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69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7478-047B-4041-8216-9B2EBFF69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85CAD-20A4-4FAC-BC22-79C532EE9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8930DF-2CF7-427D-9D91-EB3F228D5722}"/>
                  </a:ext>
                </a:extLst>
              </p14:cNvPr>
              <p14:cNvContentPartPr/>
              <p14:nvPr/>
            </p14:nvContentPartPr>
            <p14:xfrm>
              <a:off x="449640" y="525960"/>
              <a:ext cx="6019920" cy="386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8930DF-2CF7-427D-9D91-EB3F228D57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516600"/>
                <a:ext cx="6038640" cy="38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03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7478-047B-4041-8216-9B2EBFF69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85CAD-20A4-4FAC-BC22-79C532EE9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CD9948-B115-432F-8496-475D4973C1CA}"/>
                  </a:ext>
                </a:extLst>
              </p14:cNvPr>
              <p14:cNvContentPartPr/>
              <p14:nvPr/>
            </p14:nvContentPartPr>
            <p14:xfrm>
              <a:off x="624960" y="160200"/>
              <a:ext cx="1140732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CD9948-B115-432F-8496-475D4973C1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150840"/>
                <a:ext cx="1142604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50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7478-047B-4041-8216-9B2EBFF69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85CAD-20A4-4FAC-BC22-79C532EE9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2D3C3A-0BAD-47F6-AF98-8EE9E2721AEF}"/>
                  </a:ext>
                </a:extLst>
              </p14:cNvPr>
              <p14:cNvContentPartPr/>
              <p14:nvPr/>
            </p14:nvContentPartPr>
            <p14:xfrm>
              <a:off x="60840" y="274320"/>
              <a:ext cx="9334800" cy="607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2D3C3A-0BAD-47F6-AF98-8EE9E2721A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64960"/>
                <a:ext cx="9353520" cy="60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03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7478-047B-4041-8216-9B2EBFF69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85CAD-20A4-4FAC-BC22-79C532EE9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3082FD-30D0-4E77-9F2F-E1B3014C3689}"/>
                  </a:ext>
                </a:extLst>
              </p14:cNvPr>
              <p14:cNvContentPartPr/>
              <p14:nvPr/>
            </p14:nvContentPartPr>
            <p14:xfrm>
              <a:off x="708480" y="60840"/>
              <a:ext cx="3406680" cy="121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3082FD-30D0-4E77-9F2F-E1B3014C36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51480"/>
                <a:ext cx="3425400" cy="12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602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7478-047B-4041-8216-9B2EBFF69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85CAD-20A4-4FAC-BC22-79C532EE9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3FD33E-8813-4AE0-9D97-F8D2E8100B54}"/>
                  </a:ext>
                </a:extLst>
              </p14:cNvPr>
              <p14:cNvContentPartPr/>
              <p14:nvPr/>
            </p14:nvContentPartPr>
            <p14:xfrm>
              <a:off x="495360" y="236160"/>
              <a:ext cx="8641440" cy="413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3FD33E-8813-4AE0-9D97-F8D2E8100B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26800"/>
                <a:ext cx="8660160" cy="41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94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7478-047B-4041-8216-9B2EBFF69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85CAD-20A4-4FAC-BC22-79C532EE9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BDEB07-5E17-413B-BCDF-BC5303EEB52D}"/>
                  </a:ext>
                </a:extLst>
              </p14:cNvPr>
              <p14:cNvContentPartPr/>
              <p14:nvPr/>
            </p14:nvContentPartPr>
            <p14:xfrm>
              <a:off x="205560" y="190440"/>
              <a:ext cx="11621160" cy="652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BDEB07-5E17-413B-BCDF-BC5303EEB5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81080"/>
                <a:ext cx="11639880" cy="65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34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1960-319C-4FE5-80B6-B7BD44E6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E179-005E-4D92-BCB0-E706F878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FFE1D3-8F39-4134-8C67-DFCE4AAD066B}"/>
                  </a:ext>
                </a:extLst>
              </p14:cNvPr>
              <p14:cNvContentPartPr/>
              <p14:nvPr/>
            </p14:nvContentPartPr>
            <p14:xfrm>
              <a:off x="769680" y="213480"/>
              <a:ext cx="696492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FFE1D3-8F39-4134-8C67-DFCE4AAD06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204120"/>
                <a:ext cx="698364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59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2021-07-10T02:15:25Z</dcterms:created>
  <dcterms:modified xsi:type="dcterms:W3CDTF">2021-07-10T03:00:45Z</dcterms:modified>
</cp:coreProperties>
</file>