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2:14:18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8890 2963 0</inkml:trace>
  <inkml:trace contextRef="#ctx0" brushRef="#br0" timeOffset="1087.36">5800 1566 0,'0'0'0,"0"-21"16,0-21-1,0 21 1,0 42 31,0 0-47,0 0 16,0 0-16,0 1 15,0 20-15,0 0 0,0 1 0,21-1 16,-21 21-16,21-20 0,-21 20 15,21-20-15,-21 20 0,0 1 0,0-22 16,0 21-16,0 1 0,0-1 16,21 22-16,-21-21 0,0-1 0,0 22 15,0-22-15,0 22 0,0-22 16,21 1-16,-21-1 0,0 22 0,0-21 16,0 20-16,0-20 0,0 20 15,22 1-15,-22-21 0,21-1 0,-21 22 16,0-22-16,21 22 0,0-22 0,-21 22 15,0 0-15,21-22 16,0 22-16,-21 0 0,22-1 0,-22-20 16,0 20-16,0 1 0,21 0 0,-21-1 15,21 1-15,-21 0 0,21-1 16,-21 1-16,0 0 0,21-22 0,-21 22 16,21 0-16,1-1 0,-22 1 0,0 0 15,21-22-15,-21 22 0,21-22 16,-21 22-16,0-22 0,0 1 0,0-1 15,0 1-15,21-1 0,-21 1 0,0-22 16,0 22-16,0-22 0,0 22 16,0-22-16,0 0 0,0 1 0,0-22 15,0 0-15,0 21 0,0-21 16,0 1-16,0-1 0,0-42 31,0-1-31,0-20 0</inkml:trace>
  <inkml:trace contextRef="#ctx0" brushRef="#br0" timeOffset="2883.34">6011 1651 0,'-21'0'16,"21"-21"-16,-21 0 0,0 21 0,0 0 15,21-21-15,-22 21 16,1 0-16,0-22 15,42 22 17,22 0-17,-22 0-15,21 0 0,0 22 0,1-22 16,-1 0-16,0 0 0,22 0 16,-1 0-16,1 21 0,21-21 0,-1 0 15,1 0-15,0 21 0,20-21 16,-20 0-16,21 0 0,-21 0 15,20 0-15,1 21 0,21-21 16,0 0-16,21 0 0,-21 0 16,22 0-16,-1 0 0,0 0 0,0 0 15,21 0-15,1 0 0,-1 0 16,0 0-16,22 0 0,-22 0 0,22 0 16,-22-21-16,22 21 0,-22 0 15,0 0-15,22 0 0,-22-21 0,0 21 16,1 0-16,-1 0 0,-21 0 15,22 0-15,-22 0 0,21 0 16,-21-21-16,-21 21 0,21 0 0,-42 0 16,21 0-16,0 0 0,-21 0 15,0 0-15,0-22 0,0 22 16,-22 0-16,1 0 0,0 0 0,-22 0 16,1 0-16,-1 0 0,-21 0 0,1 0 15,-22 0-15,0 0 0,0 0 16,0 0-16,-21 22 47,0-1-47,0 0 15,0 0-15,0 0 0,22 0 0,-22 1 16,21 20-16,-21-21 0,0 21 16,0 1-16,21-1 0,-21 0 15,21 1-15,-21-1 0,21 0 16,-21 1-16,0-1 0,0 0 0,0 22 15,0-1-15,0 1 0,0-1 0,0 22 16,0-21-16,0-1 0,0 22 16,-21-22-16,0 22 0,21-22 0,-21 22 15,21 0-15,-21-22 0,21 22 0,0 0 16,0-22-16,0 22 0,0-22 16,0 22-16,0-22 0,0 1 0,-22 21 15,22-22-15,0 22 0,0-22 16,-21 22-16,21 0 0,0-22 0,0 1 15,0-1-15,-21 22 0,21-22 16,-21 1-16,21-1 0,-21 1 0,21-1 16,0 1-16,0-1 0,0 1 15,-21-22-15,21 22 0,0-22 0,0 21 16,0-20-16,0-1 0,0 0 0,0 22 16,0-22-16,-22 1 0,22-1 15,0 0-15,0 1 0,0-1 0,0 0 16,-21 1-16,21-22 0,-21 21 0,0-21 15,21 22-15,-21-22 0,21 0 16,-21 21-16,21-21 0,-22 1 0,22-1 16,0 0-16,-21 0 0,0 0 15,21 0-15,-21-21 0,21 22 16,-21-1 0,0-21-16,-1 0 15,22 21-15,-21-21 0,0 0 16,0 0-16,0 0 0,0 0 0,-1 0 15,1 0-15,-21 0 0,21 0 16,-22 0-16,1 0 0,0 21 0,-1-21 16,-20 0-16,21 0 0,-22 0 0,22 21 15,-22-21-15,1 0 0,-1 0 16,1 21-16,-22-21 0,0 0 16,1 22-16,-1-22 0,0 0 0,-20 21 15,-1-21-15,0 0 0,0 21 0,0-21 16,0 0-16,1 0 0,-1 21 0,0-21 15,0 0-15,0 0 0,0 21 16,22-21-16,-22 0 0,0 0 0,21 21 16,-20-21-16,-1 0 0,-21 22 0,21-22 15,0 21-15,0-21 0,0 0 0,1 21 16,-1-21-16,0 0 0,21 21 16,1-21-16,-1 21 0,0-21 0,1 0 15,-1 21-15,21-21 0,-20 0 16,20 0-16,1 22 0,-22-22 0,22 0 15,-22 0-15,0 0 0,22 0 16,-22 0-16,0 0 0,1 0 0,-1 0 16,0 21-16,22-21 0,-22 0 0,43 0 15,-22 0-15,22 0 0,-21 0 0,41 0 16,-20 0-16,0 0 0,21 0 16,-1 0-16,-20 0 0,21 0 0,0 0 15,0 0-15,-1 0 0,1 0 0,0-21 16,0 21-16,0 0 0,0 0 15,21-22-15,0 1 16,0 0-16</inkml:trace>
  <inkml:trace contextRef="#ctx0" brushRef="#br0" timeOffset="4319.51">6540 6625 0,'0'0'0,"-21"21"0,0-21 16,0 0-16,0 0 0,0 0 0,-1 22 16,1-22-16,0 0 15,42 0 32,22 0-47,-22 0 16,0 0-16,21 0 0,-21-22 15,22 1-15,-1 21 0,22 0 0,-22 0 16,0-21-16,22 21 0,-22 0 16,0-21-16,22 21 0,-22 0 0,1 0 15,-1 0-15,-21 0 0,21-21 0,-20 21 16,-1 0-16,0 0 0</inkml:trace>
  <inkml:trace contextRef="#ctx0" brushRef="#br0" timeOffset="5899.7">6752 2223 0,'0'-22'31,"0"44"16,0-1-47,0 0 16,0 0-16,0 0 15,0 22-15,0-1 0,0 0 0,0 1 16,21-1-16,-21 0 0,0 1 16,0 20-16,0-21 0,0 1 0,0-1 15,0 0-15,0 1 0,0-22 0,0 21 16,0-21-16,0 22 0,0-22 16,0 0-16,0 0 0,0 0 0,0 1 15,0-1-15,-21-21 31,0 0-15,21-21-16,0-1 16,0 1-16</inkml:trace>
  <inkml:trace contextRef="#ctx0" brushRef="#br0" timeOffset="6347.44">6562 2540 0,'0'0'0,"-22"-21"16,1 0-16,0 0 15,21-1-15,0 1 16,0 0-16,0 0 16,0 0-16,0 0 15,0-1-15,21 22 16,0-21-16,1 21 0,-1-21 0,0 21 15,21 0-15,-21-21 0,22 0 0,-1 21 16,0 0-16,1-21 0,-1 21 16,0 0-16,1 0 0,-1 0 0,0 0 15,-20 0-15,20 21 0,-21 0 16,0 0-16,0 0 0,1 0 0,-22 1 16,0-1-16,0 21 0,0 0 15,0-20-15,-43 20 0,22-21 16,-21 21-16,-1-20 0,1 20 0,0-21 15,-1 0-15,1 0 0,0 1 0,-1-1 16,1 0-16,21-21 0,0 0 16,0 21-16,-1-21 0,44 0 62,-1-21-62,0 0 0,0 21 16</inkml:trace>
  <inkml:trace contextRef="#ctx0" brushRef="#br0" timeOffset="6985.07">7874 2434 0,'0'-21'0,"0"42"0,21-42 0,-21 0 16,0 0-16,0 0 0,0-1 15,0 1-15,0 0 16,0 0 0,-21 21-1,-21 0-15,20 21 16,1-21-16,0 21 0,0 0 0,0-21 15,-22 22-15,22-1 0,0 21 0,0-21 16,0 0-16,21 1 0,0-1 16,-21 21-16,21-21 0,0 0 0,0 1 15,0-1-15,0 0 16,0 0-16,21-21 0,0 0 16,0 21-16,0-21 0,0 0 15,1 0-15,-1 0 16,0 0-16,21 0 0,-21 0 0,1 21 15,-1-21-15,21 0 0,-21 0 0,0 22 16,1-1-16,-1-21 0,0 21 16,0 0-16,-21 0 15,0 0-15,0 1 0,0-1 16,0 0-16,-21 0 0,0 0 16,0 0-16,-1-21 0,-20 22 0,21-1 15,-21 0-15,-1-21 0,22 21 0,-21-21 16,-1 0-16,22 0 0,-21 0 15,21 0-15,-22 0 0,22 0 0,0 0 16,-21 0-16,21 0 16,-1 0-16,22-21 0,-21 21 0,0-21 15,0 21-15,21-21 0,0-1 16,0 1 0,0 0-1,0 0-15,21 21 16,-21-21-16,21 21 0</inkml:trace>
  <inkml:trace contextRef="#ctx0" brushRef="#br0" timeOffset="7363.86">8234 2350 0,'0'0'16,"21"-22"-16,0 22 47,-21 22-47,21-1 16,-21 0-16,0 21 0,21-21 0,1 1 15,-1 20-15,-21 0 0,21-21 16,-21 22-16,21-22 0,0 21 15,-21-21-15,0 22 0,21-22 0,-21 0 16,22 0-16,-22 0 0,21 1 16,-21-1-16,0 0 0,21-21 15,-21 21 1,21-21-16,-21-21 31,0 0-15,0 0-16,21-1 0,-21 1 0,0 0 15</inkml:trace>
  <inkml:trace contextRef="#ctx0" brushRef="#br0" timeOffset="7687.67">8911 2223 0,'-21'0'31,"0"0"-31,0 21 16,-1-21-16,1 21 0,21 0 15,-21 0-15,0 22 0,0-22 16,0 21-16,21 0 0,-22 1 0,1-1 16,0 0-16,0 1 0,0-22 15,21 21-15,-21 1 0,-1-22 16,22 21-16,-21-21 0,21 0 0,0 1 15,0-1-15,0 0 0,21-21 63,1-21-63,-22 0 0,21 21 0</inkml:trace>
  <inkml:trace contextRef="#ctx0" brushRef="#br0" timeOffset="8047.46">9102 2286 0,'0'0'0,"0"-21"16,0 0-1,0 0-15,-22 21 16,22 21-1,0 0 1,0 0-16,0 0 0,0 22 0,0-22 0,0 21 16,0 0-16,0 1 15,0-1-15,0 0 0,0 1 0,0-1 16,0 0-16,0-20 0,0 20 0,0-21 16,0 21-16,0-20 0,0-1 15,0 0-15,0 0 0,0 0 0,0 0 16,22-21 15,-22-21-15,0 0-16,21 0 15,-21 0-15,0 0 0,0-22 16</inkml:trace>
  <inkml:trace contextRef="#ctx0" brushRef="#br0" timeOffset="8316.31">9144 2350 0,'0'0'15,"0"-43"1,21 43-16,0 0 16,0 0-1,-21 21-15,22 1 16,-1-1-16,-21 0 0,21 21 0,0-21 16,0 1-16,-21 20 0,21-21 0,-21 0 15,22 22-15,-22-22 16,21 0-16,-21 0 0,0 0 0,0 0 15,21 1-15,-21-1 0,21-21 16,-21 21-16,21-21 31,-21-21-31,0 0 16,21 21-16,-21-22 0,22 1 16</inkml:trace>
  <inkml:trace contextRef="#ctx0" brushRef="#br0" timeOffset="8848">9821 2223 0,'0'0'0,"-21"0"31,0 0-15,0 21-16,0 0 15,-1 0-15,1 21 0,0-20 0,0-1 16,0 21-16,0-21 0,-1 22 15,1-1-15,21-21 0,-21 0 0,0 0 16,21 22-16,-21-43 0,21 21 0,0 0 16,21-21 15,0-21-15,0 0-16,0 21 0,-21-21 0,22-1 15,-1-20-15,0 21 0,0 0 0,0 0 16,-21-22-16,21 22 0,1-21 15,-1 21-15,-21-1 0,21 1 0,0-21 16,0 21-16,-21 0 0,21 21 31,-21 21-15,22 0-16,-22 0 0,0 0 16,0 22-16,0-22 0,0 21 0,0 0 15,0 1-15,0-22 0,0 21 0,0 1 16,0-1-16,21 0 0,-21-21 15,0 22-15,21-22 0,-21 21 16,0-21-16,0 1 0,0-1 0,21 0 16,-21 0-16,0 0 0,0 0 0,0 1 15,0-1 1,21-21 0,-21-21-1,0-1-15,21 1 0,1 0 16</inkml:trace>
  <inkml:trace contextRef="#ctx0" brushRef="#br0" timeOffset="9688.52">10964 1736 0,'0'0'0,"0"-21"0,-21 21 0,0 0 16,0 0-16,0 0 0,-1 0 16,1 0-16,0 0 15,0 0-15,-21 0 0,20 0 0,1 21 16,-21-21-16,21 21 0,-22 0 15,22 0-15,0-21 0,-21 21 0,21 1 16,-1-1-16,1 0 0,0 0 16,21 0-16,0 0 0,-21-21 0,21 22 15,0-1-15,0 0 16,21-21 0,0 0-16,0 21 0,1-21 0,20 0 15,-21 0-15,21 0 0,1 0 16,-1 0-16,-21 0 0,22 0 15,-1 21-15,-21-21 0,21 21 16,-20-21-16,-1 22 0,0-22 0,-21 21 16,0 0-16,0 0 0,0 0 15,0 0-15,-21 1 16,0-1-16,-1 0 0,1 0 0,0-21 16,0 21-16,0 0 0,-22 1 0,22-22 15,0 21-15,0-21 0,0 0 16,0 21-16,-1-21 0,1 0 15,42 0 48,-21-21-63,22 21 0,-1 0 0,0-21 16,0 21-16,0 0 0,0 0 15,1 0-15,-1 0 0,0 0 16,0 0-16,0 0 0,-21 21 15,21-21-15,-21 21 16,0 0-16,0 0 0,0 0 0,0 1 16,0-1-16,0 21 0,-21 0 0,0-20 15,0 20-15,0 0 0,0 1 16,21-22-16,-22 21 0,22-21 0,-21 22 16,21-22-16,0 0 0,0 0 15,0 0-15,21-21 31,1 0-31,-1 0 16,-21-21 0,21 21-16,-21-21 15,0 0-15</inkml:trace>
  <inkml:trace contextRef="#ctx0" brushRef="#br0" timeOffset="10763.31">10858 5186 0,'-21'0'0,"0"-21"15,21 0-15,0-1 16,0 1-1,0 0-15,0 0 0,0 0 16,0 0-16,0-1 0,21 1 0,0 0 16,1 21-16,-1-21 0,0 21 15,0-21-15,0 21 0,0-21 0,1 21 16,-1 0-16,0 0 0,0 0 0,-21 21 16,0 0-1,0 0-15,0 0 0,0 0 0,0 22 16,0-22-16,-21 21 0,0-21 15,0 22-15,-22-22 0,22 21 0,-21-21 16,21 1-16,-22 20 0,22-21 16,0 0-16,21 0 0,-21 1 0,21-1 15,-21 0-15,21 0 16,0 0-16,21-21 16,0 21-16,0-21 0,0 0 15,0 0-15,1 0 0,-1 0 16,0 0-16,0 0 0,0 0 0,0 0 15,1 0-15,-1 0 0,0-21 16,-21 42 15,-21 1-15,21-1 0,-21-21-16,21 21 0,0 0 0,0 0 15,0 22-15,0-22 0,0 0 0,0 0 16,21 21-16,0-20 0,0 20 0,0-21 15,0 0-15,1 0 0,-1 1 16,-21 20-16,21-21 0,0-21 0,-21 21 16,0 0-16,0 1 0,0-1 15,-21 0-15,-21-21 16,20 0-16,-20 21 0,21-21 0,-21 0 16,-1 0-16,1 0 0,0 0 0,-1 0 15,1 0-15,21 0 0,0 0 16,-22 0-16,22 0 0,21-21 15,-21 0-15,21 0 0,0-1 0,0 1 16,0-21-16,0 0 0,0-1 0</inkml:trace>
  <inkml:trace contextRef="#ctx0" brushRef="#br0" timeOffset="11543.94">9229 3662 0,'0'0'0,"-22"0"0,1 0 0,0 0 0,0 0 16,0 21-16,0-21 15,-1 0-15,44 0 32,-1 0-32,0 0 0,21 0 15,1 0-15,20 0 0,1 0 0,-1-21 16,22 21-16,21-21 0,-1 21 15,22-21-15,0 21 0,0-22 0,0 1 16,0 21-16,0-21 0,0 21 16,0-21-16,0 21 0,-21-21 15,0 21-15,-21-21 0,-1 21 0,-20 0 16,-1-22-16,-20 22 0,-1 0 16,-21 0-16,0 0 0,1 0 0,-1 0 15,-21-21-15,-21 21 47,-1 0-47,1 0 0,0 0 0,0 21 16,0-21-16,-22 0 0,1 22 15,0-1-15,-22-21 0</inkml:trace>
  <inkml:trace contextRef="#ctx0" brushRef="#br0" timeOffset="12040.29">9144 3979 0,'0'22'0,"21"-22"16,0 0 0,0 0-16,1 0 15,20 0-15,-21 0 0,0 0 0,22 0 16,-1 0-16,0-22 0,22 22 16,-1 0-16,22-21 0,0 21 0,-1-21 15,22 0-15,0 21 0,0-21 0,0 21 16,-1-21-16,22 21 0,0-22 15,0 1-15,0 21 0,-21-21 0,21 21 16,-21-21-16,0 21 0,0 0 0,0-21 16,-22 21-16,1 0 15,0-21-15,-22 21 0,1-22 0,-1 22 16,-21 0-16,1 0 0,-22 0 0,0 0 16,0 0-16,0 0 15,-42 0 1,0 0-16,0 0 15,0 0-15,0 0 0,-1 0 0,1 0 16,-21 0-16,21 0 0,0 0 0,-1 0 16,1 0-16,-21 0 0,21 0 15,-22 0-15</inkml:trace>
  <inkml:trace contextRef="#ctx0" brushRef="#br0" timeOffset="12532">9292 4360 0,'0'0'0,"-21"0"0,0 0 32,21 22-32,21-22 15,0 0-15,0 0 16,22 0-16,-22 0 0,21 0 16,0 0-16,22 0 0,21-22 15,-1 22-15,1-21 0,42 21 0,-21-21 16,0 21-16,21-21 0,-22 0 0,22 21 15,-21-21-15,21 21 0,-21 0 16,0 0-16,0-22 0,-22 1 16,1 21-16,0 0 0,-22-21 0,1 21 15,-1 0-15,-20-21 0,20 21 16,-21 0-16,-20 0 0,20-21 0,-21 21 16,21-21-16,-20 21 0,-1 0 15,-42 0 32,-1 0-47,1 0 16,0 0-16,0 0 0,0 0 0</inkml:trace>
  <inkml:trace contextRef="#ctx0" brushRef="#br0" timeOffset="13031.72">9377 4678 0,'21'0'15,"0"0"-15,0 0 0,0 0 0,1 0 16,20 0-16,0 0 0,1 0 16,20 0-16,22 0 0,-1 0 0,22 0 15,-21 0-15,21 0 0,0-21 0,-1 21 16,1 0-16,0-21 0,0 21 15,21 0-15,-21 0 0,0-22 0,-1 22 16,1 0-16,-21-21 0,21 21 0,-43 0 16,22 0-16,-22 0 15,1 0-15,-22-21 0,1 21 0,-1 0 16,-21 0-16,21 0 0,-20 0 0,-1 0 16,-21-21-16,21 21 15,-42 0 32,0 0-47,-1 0 16,-20 0-16,21 21 0,0-21 15</inkml:trace>
  <inkml:trace contextRef="#ctx0" brushRef="#br0" timeOffset="20248.36">4085 2836 0,'0'0'16,"-21"0"-16,0 0 0,0 0 0,-1 0 0,1 0 15,0 0-15,0 0 16,-21 0-16,20 0 0,1 0 0,-21 0 16,21 0-16,-22 0 0,1 0 15,21 22-15,-21-22 0,-1 0 0,22 0 16,0 0-16,0 0 0,0 0 0,-1 0 15,65 0 17,-22 0-32,0 0 0,21 0 15,1 0-15,20-22 0,-20 22 16,41-21-16,-20 21 0,20-21 0,1 0 16,0 21-16,21-21 0,21 0 15,-22-1-15,22 22 0,0-21 0,-21 0 16,21 21-16,-42-21 0,21 21 15,-22-21-15,1 21 0,0 0 0,-22-21 16,-20 21-16,20 0 0,-42 0 0,22-22 16,-22 22-16,0 0 0,0 0 15,-21-21 17,-21 21-17,0 0-15,0 0 0,-1 0 16,1 0-16,0 0 15,0 0-15,-21 0 0,20 0 0</inkml:trace>
  <inkml:trace contextRef="#ctx0" brushRef="#br0" timeOffset="20715.09">3852 2858 0,'-42'0'16,"84"0"-16,-105 0 0,42 0 0,-1 0 16,44 0 30,-1 0-30,0-22-16,21 22 0,1 0 0,-1 0 16,0-21-16,22 21 0,-22 0 15,22 0-15,-1-21 0,1 21 0,20-21 16,-20 21-16,20 0 0,-20 0 16,21-21-16,-1 21 0,1 0 15,-22 0-15,22-21 0,-21 21 0,-1 0 16,-21 0-16,22-22 0,-22 22 0,1 0 15,-1 0-15,-21 0 0,0 0 16,0 0-16,1 0 0,-22-21 16,0 0 15,0 0-15,0 0-16,0 0 15,21 21-15,-21-22 0</inkml:trace>
  <inkml:trace contextRef="#ctx0" brushRef="#br0" timeOffset="21259.81">5355 2223 0,'0'0'0,"-42"0"32,42 21-17,0 0-15,21 0 16,0 0-16,21 0 0,-20 1 16,-1-1-16,21 0 0,0 0 15,-20-21-15,20 21 0,0 0 0,1 1 16,-1-1-16,-21 0 0,21-21 15,1 21-15,-1-21 0,-21 0 0,22 21 16,-22-21-16,21 0 0,-21 0 0,0 0 16,1 0-16,-1 0 0,0 0 15,0 0-15,0 0 0,0 0 0,-42 21 63,0-21-63,21 22 0,-42-1 15,21 0-15,-1 0 0,1 0 0,-21 0 16,21 1-16,-22-1 0,1 21 0,21 0 16,-21-20-16,-1 20 0,1 0 15,21-21-15,-22 22 0,22-1 0,-21-21 16,21 22-16,0-1 0,-1-21 16,1 21-16,21-20 0,0-1 0,-21 0 15,21 0-15,-21 0 0,21 0 0,0 1 16,0-1-1</inkml:trace>
  <inkml:trace contextRef="#ctx0" brushRef="#br0" timeOffset="28797.07">5546 677 0,'0'0'0,"-22"0"16,1-21-16,0 0 15,0 21-15,0 0 16,63 0 15,-21 0-31,22 0 0,-1 0 16,0 0-16,22 0 0,-1 0 0,1 0 16,-1 0-16,1 0 0,-1 0 15,-20 0-15,20 0 0,-21-21 0,1 21 16,-1 0-16,0 0 0,-20 0 15,-1 0-15,0 0 0,-42 0 32,0 0-32,-1 0 15,1 0-15,0 0 0,0 0 0</inkml:trace>
  <inkml:trace contextRef="#ctx0" brushRef="#br0" timeOffset="29183.15">6011 699 0,'0'0'0,"-21"21"31,21 0-31,0 0 0,0 0 16,0 0-16,0 1 16,0-1-16,0 0 0,0 0 0,0 21 15,0-20-15,0-1 0,0 21 16,21-21-16,-21 0 0,0 22 0,0-22 15,0 0-15,0 21 0,0-20 16,0-1-16,0 0 0,0 0 0,0 0 16,0 0-16,-21 1 0,0-1 15,0-21-15,0 21 0,-1-21 0,1 0 16,0 21-16,-21-21 0,21 0 16,-1 0-16,1 0 0,0 0 15,0 0-15,-21 0 0,20 0 0,1-21 16,0 21-16,0-21 0,0 0 15,0-1-15,-1 1 16,22 0 0,0 0-16,22 21 15,-1 0-15,0-21 16,0 21-16</inkml:trace>
  <inkml:trace contextRef="#ctx0" brushRef="#br0" timeOffset="29763.81">6540 1037 0,'0'-21'0,"0"42"0,0-63 16,0 21-16,-21 0 0,0-1 15,0 22-15,0 0 16,0 0 0,-1 0-1,1 22-15,0-1 0,21 0 0,0 0 16,-21 21-16,21-20 0,-21-1 16,21 21-16,0-21 0,-21 0 0,21 1 15,0-1-15,0 0 0,0 0 0,0 0 16,0 0-16,21-21 31,0 0-31,0 0 16,0 0-16,0-21 0,1 0 15,-1 0-15,0 0 16,0 0-16,0-1 0,-21 1 16,21 0-16,1 0 0,-22-21 0,21 20 15,-21 1-15,0 0 0,0 0 16,21 0-16,-21 0 15,0 42 1,0 0-16,0 0 16,0 21-16,0-20 15,0-1-15,0 0 0,0 21 0,21-21 16,-21 1-16,0-1 0,21 0 16,0 0-16,1 0 15,-1-21-15,0 21 0,0-21 16,0 0-16,0 0 15,1 0-15,-1 0 16,0-21-16,0 21 0</inkml:trace>
  <inkml:trace contextRef="#ctx0" brushRef="#br0" timeOffset="30035.66">7006 889 0,'0'-21'0,"0"42"0,0-21 31,0 21-31,0 0 16,0 1-16,0-1 15,0 21-15,21-21 0,-21 0 16,21 1-16,-21-1 0,0 0 0,0 0 16,0 0-16,0 0 0,22 1 15,-22-1-15,0 0 0,21-21 16,-21 21-16,0-42 47,21 0-47</inkml:trace>
  <inkml:trace contextRef="#ctx0" brushRef="#br0" timeOffset="30155.59">7239 847 0,'-21'0'32,"-22"0"-32</inkml:trace>
  <inkml:trace contextRef="#ctx0" brushRef="#br0" timeOffset="30299.51">7091 3577 0,'0'0'0,"0"-381"0,0 0 16,0 21-16,0 85 0,0 42 0,-21 64 15,21 42-15,-22 21 0,22 43 16,0 20-16,0 1 0,-21 21 0,21 0 15,0 0 17,0-1-17,21 22-15,1-21 16</inkml:trace>
  <inkml:trace contextRef="#ctx0" brushRef="#br0" timeOffset="30921.41">7789 931 0,'0'0'0,"0"-21"16,0 0-16,0 0 0,0 0 16,0 0-16,0-1 0,0 1 15,0 0-15,-21 21 0,21-21 0,-21 0 16,0 21-16,0 0 15,-1-21-15,1 42 16,21 0-16,-21 0 0,0 0 16,0 0-16,0 22 0,-1-22 15,1 21-15,21-21 0,-21 22 16,0-22-16,21 0 0,-21 21 16,0-20-16,21-1 0,0 0 0,0 0 15,0 0-15,0 0 16,0 1-16,21-1 15,0-21-15,0 0 0,0 0 16,0 0-16,1 0 16,-1 0-16,0 0 0,0-21 15,0-1-15,-21 1 16,21 21-16,-21-21 0,22 0 0,-22 0 16,0 0-16,21-22 0,-21 22 15,21 0-15,-21-21 0,0 20 16,0 1-16,0-21 0,0 21 0,0 0 15,0-1-15,0 1 16,0 0-16,0 42 31,0 0-31,0 1 0,0-1 16,0 21-16,0-21 0,0 0 16,0 22-16,0-22 0,0 21 0,0-21 15,0 1-15,0 20 0,0-21 0,21 0 16,0-21-16,0 21 0,1 1 15,-1-22-15,0 0 0,0 21 16,0-21-16,0 0 0,1 0 16,-1 0-16,0 0 0,0 0 15,-21-21-15,21 21 0,0-22 0</inkml:trace>
  <inkml:trace contextRef="#ctx0" brushRef="#br0" timeOffset="31751.94">7366 889 0,'0'-21'15,"0"0"-15,0 0 16,0-1-16,21 22 15,-21-21-15,0 42 63,0 1-63,0-1 16,-21 0-16,0 21 0,21-21 0,0 22 15,-21-1-15,-1-21 0,22 22 16,-21-1-16,0-21 0,21 21 0,-21-20 15,21-1-15,-21 0 0,0 0 16,21 0-16,0 0 0,0 1 0,-22-22 16,22 21-16,22-42 47,-1-1-47,-21 1 15,21 21-15,0-21 0,0 0 0,-21 0 16,21 0-16,1-22 0,-22 22 15,21 0-15,-21-21 0,0 20 0,21-20 16,0 21-16,-21 0 0,21 0 16,-21-1-16,0 44 47,0-1-47,0 0 15,0 0-15,-21 0 16,21 0-16,-21-21 15,21 22-15</inkml:trace>
  <inkml:trace contextRef="#ctx0" brushRef="#br0" timeOffset="39531.74">4212 12023 0,'0'0'0,"-21"0"31,0 0-31,0 0 32,-1 0-32,1 0 15,0 0-15,0 0 16,0 0 0,0 0-16,-1 0 0,22 21 0,-21-21 15,0 0-15,-21 0 0,21 0 16,-1 21-16,-20-21 0,21 0 0,-21 0 15,20 0-15,-20 21 0,0-21 0,21 0 16,-22 0-16,22 0 0,-21 0 16,21 0-16,-1 0 0,1 0 15,0 0 1,42 0 31,0 0-32,1 0-15,-1 0 0,0 0 16,0 0-16,21 0 0,-20 0 0,20 0 16,0 0-16,1 0 0,-1 0 15,0 0-15,22 0 0,-22 0 0,22 0 16,-1 0-16,22 0 0,-22 0 16,43 0-16,-21 0 0,-1 0 0,1 0 15,21 0-15,-21-21 0,-1 21 16,-20 0-16,20 0 0,-20 0 0,-1 0 15,1-21-15,-1 21 0,1 0 0,-22-21 16,1 21-16,-1 0 0,0 0 16,-21 0-16,22 0 0,-22-21 15,0 21-15,0 0 16,0-22 0,-21 1 30,0 0-30,0 0 0,-21 21-16,0-21 0</inkml:trace>
  <inkml:trace contextRef="#ctx0" brushRef="#br0" timeOffset="40212.12">5313 11515 0,'0'0'0,"-21"0"31,-1 0-31,1 0 31,21 21-31,0 0 16,0 0-16,0 0 15,21 1-15,1-1 16,-1-21-16,-21 21 0,21-21 0,0 21 16,0 0-16,0-21 0,1 21 15,-1-21-15,21 22 0,-21-1 0,0-21 16,22 21-16,-22-21 0,21 21 0,1-21 15,-22 0-15,21 21 0,-21-21 16,22 0-16,-22 0 0,21 0 16,-21 21-16,0-21 0,1 0 0,-1 0 15,0 0-15,0 0 16,0 0-16,-21 22 62,0-1-46,-21-21-16,0 21 16,0 0-16,0-21 0,-1 21 0,1 0 15,-21 1-15,21-1 0,0 0 16,-1 0-16,-20 0 0,21 0 16,0 1-16,-22-1 0,22 0 0,0 0 15,0 0-15,0 0 0,0 1 16,-1-22-16,1 21 0,21 0 0,-21-21 15,21 21-15,0 0 16,0-42 47,0 0-48</inkml:trace>
  <inkml:trace contextRef="#ctx0" brushRef="#br0" timeOffset="41091.24">7916 10139 0,'0'0'0,"0"-21"15,-21 21 17,0 0-32,0 0 15,0 0-15,-1 0 16,1 0-16,0 21 0,0 0 15,21 0-15,-21 0 16,0 1-16,21-1 0,-22 21 0,22 0 16,0-20-16,-21 20 0,0 0 0,21 22 15,-21-22-15,21 22 0,-21-22 16,21 21-16,-21-20 0,21-1 0,-22 22 16,22-22-16,0 21 0,0-20 15,0 20-15,0-20 0,0 20 0,0 1 16,0-22-16,0 21 0,0 1 0,0-22 15,0 22-15,0-22 0,0 22 16,0-22-16,0 21 0,0-20 16,0 20-16,0 1 0,0-1 0,0 1 15,0-1-15,0 1 0,22-1 16,-22 1-16,21-1 0,-21 1 0,21-1 16,-21 1-16,0-1 0,0 1 0,0-1 15,0 1-15,0 20 0,0-20 16,0-1-16,0 1 0,0-1 0,0 1 15,0-1-15,0-20 0,0-1 0,0 0 16,0 1-16,0-1 0,0 0 16,0 1-16,0-22 0,0 0 0,0 0 15,0 0-15,0-42 32,0-21-32,0 21 15,0-22-15,-21-20 0,21-1 0</inkml:trace>
  <inkml:trace contextRef="#ctx0" brushRef="#br0" timeOffset="42659.7">7705 10160 0,'0'0'16,"21"0"-16,-21-21 0,21 21 15,0 0-15,-21-21 0,0 0 16,21 21 0,0 0-16,1 0 15,-1 0-15,0-22 0,0 22 16,21 0-16,1 0 0,-1 0 0,0 0 16,22 0-16,-22-21 0,22 21 15,-1 0-15,1 0 0,-1 0 0,22 0 16,-22 0-16,22 0 0,21 0 15,-21 0-15,20 0 0,-20 0 0,21-21 16,-21 21-16,20 0 0,1 0 16,0 0-16,21 0 0,-21 0 0,21-21 15,0 21-15,-21 0 0,0 0 0,21-21 16,0 21-16,0 0 16,0-21-16,21 21 0,-21 0 0,0-22 15,0 22-15,-21 0 0,21-21 0,-22 21 16,1-21-16,0 21 0,0 0 15,0 0-15,-22-21 0,22 21 0,-42 0 16,20 0-16,-20-21 0,-1 21 16,1 0-16,-1-21 0,1 21 0,-22-22 15,22 22-15,-1-21 0,-20 21 0,-1-21 16,0 21-16,1-21 0,-1 21 16,-21 0-16,21-21 0,-20 21 0,-1 0 15,0 0-15,0 0 0,0-21 16,-21 42 15,0 0-15,0 0-16,0 0 0,0 0 15,0 1-15,0-1 0,0 21 16,0-21-16,0 22 0,0-22 0,0 21 16,0 0-16,0 1 0,0-1 0,0 0 15,0 22-15,0-1 0,0-20 16,21 20-16,1 1 0,-22-1 0,21 1 15,0-1-15,0 1 0,0-1 0,22 1 16,-22-1-16,0 1 0,0-1 16,21 22-16,-20-22 0,-1 22 15,-21-21-15,21-1 0,0 1 0,-21-1 16,21 1-16,-21 20 0,0-20 0,0-1 16,0 1-16,0-1 0,0 1 15,0 20-15,0-20 0,0-1 0,0 1 16,0-1-16,-21 1 0,21-1 0,0-20 15,0 20-15,0 1 0,-21-1 16,21 1-16,0-22 0,0 22 0,0-1 16,-21-21-16,21 22 0,0-22 15,0 1-15,0-1 0,0 21 0,0-20 16,0-1-16,0 0 0,0 1 0,0-1 16,0 0-16,0 22 0,0-22 15,0 1-15,0-1 0,0 0 16,0-21-16,-21 22 0,21-1 0,-22-21 15,1 22-15,21-22 0,-21 0 16,0 0-16,0 21 0,21-20 0,-21-1 16,-1 0-16,1 0 0,0 0 15,0 0-15,0-21 0,0 22 0,-1-1 16,1-21-16,-21 0 0,21 21 16,-22-21-16,1 0 0,0 21 0,-1-21 15,1 0-15,0 0 0,-22 21 16,22-21-16,0 0 0,-1 0 15,1 0-15,0 0 0,-22 0 0,22 0 16,-22 21-16,1-21 0,-22 0 0,0 0 16,1 0-16,-1 0 0,-21 0 15,22 0-15,-22 0 0,-21 0 0,21 0 16,0 0-16,-21 0 0,21 0 0,0 0 16,1 0-16,-1 0 0,21 0 15,22 0-15,-22 0 0,21 0 0,1 0 16,-1 0-16,-20 0 0,20 0 0,1 0 15,-22 0-15,0 0 0,1 0 0,-1 0 16,-21 0-16,0 0 0,22 0 16,-22 22-16,21-22 0,-21 0 15,43 0-15,-22 0 0,22 0 0,-1 0 16,1 0-16,-1 0 0,1 0 16,20 0-16,-20 0 0,-1 0 0,1 0 15,21 0-15,-22 0 0,1 0 16,-1 0-16,-21 0 0,22 21 0,-1-21 15,1 0-15,-1 0 0,22 0 0,-21 0 16,20 0-16,1 0 0,0 0 16,-1-21-16,22 21 0,-21 0 0,21 0 15,-22 0-15,22-22 0,0 22 16,0 0-16,0 0 0,-1 0 16,22-21 30,22 21-30,-1-21-16,0 21 0,0-21 16,0 0-16,-21 0 0,21-1 15</inkml:trace>
  <inkml:trace contextRef="#ctx0" brushRef="#br0" timeOffset="43479.41">8064 8975 0,'0'0'0,"-63"-21"16,42 21-16,0 0 0,-1 0 16,1 0-16,0 0 15,42 0 17,0 0-32,22 0 0,20 0 0,-20 0 15,20 0-15,1-22 0,-1 22 0,22-21 16,-1 0-16,1 21 0,0-21 15,-1 21-15,1-21 0,-21 21 0,-1 0 16,1-21-16,-22 21 16,0 0-16,1 0 0,-22 0 0,-42 21 47,-1-21-47,1 21 0,0-21 0,-21 0 15,-1 21-15,22-21 0,-21 0 16,0 0-16,-1 21 0</inkml:trace>
  <inkml:trace contextRef="#ctx0" brushRef="#br0" timeOffset="43796.23">8594 8932 0,'-106'0'31,"85"0"-15,-1 0-16,22 22 15,0-1-15,0 0 16,0 0-16,0 21 0,0-20 16,0 20-16,0-21 0,0 21 15,0 1-15,0-1 0,0 0 0,0-20 16,0 20-16,0 0 0,0 1 0,0-1 16,0 0-16,0-21 0,0 22 15,0-22-15,0 21 0,0-21 16,22 1-16,-22-1 0,0 0 15,21-21-15,0 0 16,0 0 0,0-21-16,-21 0 15,21-1-15,1 1 0,-22-21 0</inkml:trace>
  <inkml:trace contextRef="#ctx0" brushRef="#br0" timeOffset="44224.5">8848 9398 0,'0'0'0,"0"21"31,21-21-15,0 0 0,0 0-16,0 0 0,0 0 15,1 0-15,-22-21 0,21 0 16,0 21-16,-21-21 0,21 0 15,0 21-15,-21-22 0,0 1 16,0 0 0,-21 21-16,0 0 15,0 0-15,0 0 0,-1 0 16,1 21-16,0 0 0,0 1 0,21-1 16,0 0-16,-21 0 0,21 0 15,-21 0-15,21 1 0,0 20 16,0-21-16,0 0 0,0 0 0,0 22 15,0-22-15,0 0 0,21 0 16,-21 0-16,21-21 0,0 22 16,0-22-16,0 0 15,1 0-15,-1 0 0,0 0 0,0 0 16,0-22-16,0 1 0,1 21 16,-1-21-16,0 0 0,0 0 0,21 0 15,-20-1-15,-1 1 0,0 0 0,21-21 16</inkml:trace>
  <inkml:trace contextRef="#ctx0" brushRef="#br0" timeOffset="44691.59">9483 9208 0,'0'0'0,"-22"0"32,1 0-32,21 21 0,-21 0 15,0-21-15,0 21 0,0 0 16,21 0-16,-22-21 0,22 22 0,-21-22 15,21 21-15,0 0 16,0 0-16,0 0 16,0 0-16,21 1 15,1-22-15,-22 21 0,21-21 16,0 21-16,0-21 0,0 21 16,0-21-16,1 0 0,-22 21 0,21-21 15,0 0-15,0 21 0,0-21 16,0 0-16,1 22 0,-22-1 0,21 0 15,-21 0-15,0 0 16,0 0 0,-21 1-16,-1-1 15,1-21-15,-21 21 0,21-21 0,0 0 0,-1 21 16,-20-21-16,21 0 0,0 0 16,0 0-16,-1 0 0,1 0 15,0 0-15,0 0 0,0-21 0,0 0 16,-1 0-16,1-1 15,0 22-15,21-21 16,0 0 0,0 0-1,0 0-15,21 0 16,0 21-16,1-22 0,-1 1 0,0 0 16</inkml:trace>
  <inkml:trace contextRef="#ctx0" brushRef="#br0" timeOffset="45067.53">9842 8911 0,'0'-21'0,"0"42"0,-21-42 0,0 21 16,0 0-16,21 21 31,-21 0-31,21 1 0,0-1 16,0 0-16,0 0 0,0 21 0,0 1 15,0-22-15,-21 21 0,21 1 16,0-1-16,0 0 0,0-21 0,0 22 16,0-1-16,-22 0 0,22 1 15,0-1-15,0 0 0,0 1 0,0-22 16,0 21-16,0-21 0,0 1 0,22-1 15,-22 0-15,21-21 0,-21 21 16,21-21-16,0 0 0,0 0 16,0 0-16,1-21 0,-1 0 15,0 0-15,0-1 16,-21 1-16,0-21 0,21 21 16,-21-22-16</inkml:trace>
  <inkml:trace contextRef="#ctx0" brushRef="#br0" timeOffset="45284.41">9610 9271 0,'0'0'15,"-22"0"-15,1 0 0,21 21 0,21-21 47,1 0-47,-1 0 16,0 0-16,0 0 0,0 0 0,0 0 15,1 0-15,-1 0 0,0 0 0,0-21 16,21 0-16,-20 21 0,-1-21 16,21 21-16,-21-21 0,22-1 0,-22 22 15</inkml:trace>
  <inkml:trace contextRef="#ctx0" brushRef="#br0" timeOffset="45619.22">10435 8954 0,'-21'-22'16,"0"22"-16,0 0 15,-1 0-15,1 22 16,21-1-16,0 0 16,0 0-16,0 0 0,-21 22 0,21-22 15,0 21-15,0 0 0,0-20 16,0 20-16,0 0 0,0-21 0,0 22 15,0-1-15,0-21 0,0 22 0,-21-22 16,21 0-16,0 0 0,0 0 16,0 0-16,0 1 0,0-1 0,0 0 15,21-21 1,0-21 0,-21 0-16,21-1 15,-21 1-15,0 0 0,22 0 0,-22 0 16,21 0-16,-21-22 0,0 22 0,0-21 15,0-1-15</inkml:trace>
  <inkml:trace contextRef="#ctx0" brushRef="#br0" timeOffset="45879.07">10414 9081 0,'0'0'0,"0"-43"0,0 1 0,0 21 15,0 0-15,21 21 32,-21 21-32,21 0 0,-21 0 15,0 21-15,21-20 0,1 20 16,-1-21-16,0 21 0,0-20 0,0 20 15,0-21-15,1 21 0,-1-20 16,0-1-16,0 21 0,0-21 0,0 0 16,1-21-16,-1 22 0,0-1 0,0-21 15,0 21-15,0-21 16,1 0 0,-1 0-16,-21-21 15,0 0-15,0-1 16,0 1-16,0 0 0,0 0 0,0 0 15,0 0-15,0-22 0,0 1 0,0 21 16</inkml:trace>
  <inkml:trace contextRef="#ctx0" brushRef="#br0" timeOffset="46156.37">10943 8911 0,'0'0'0,"0"-21"16,0 0-16,0 0 0,0 0 15,-21 21 1,0 0-16,0 21 15,21 0-15,0 0 0,0 0 16,-22 0-16,22 22 0,0-22 0,0 21 16,0 1-16,0-1 0,0-21 15,-21 21-15,21 1 0,0-1 16,0-21-16,0 22 0,0-22 0,0 0 16,0 21-16,0-21 0,0 1 15,0-1-15,0 0 0,0 0 16,0 0-16,21-21 31,1-21-31,-1 21 0,0-21 16,0 0-16,0 0 0,0-1 0</inkml:trace>
  <inkml:trace contextRef="#ctx0" brushRef="#br0" timeOffset="47333.24">11896 8678 0,'0'0'16,"0"-21"-16,0 0 0,-22 21 16,1-21-16,0 21 15,0 0-15,0 0 0,0 0 0,-1 0 16,1 21-16,0-21 0,0 21 15,0 0-15,0 1 0,-1 20 16,22-21-16,-21 21 0,0 1 16,21-1-16,-21 0 0,21 1 0,0-1 15,-21 0-15,21 1 0,0-1 16,0-21-16,0 22 0,0-22 0,0 21 16,0-21-16,0 0 0,21 1 0,0-1 15,0 0-15,0-21 0,1 21 16,-1-21-16,0 0 0,0 0 0,0 0 15,22 0-15,-22 0 0,0 0 0,0 0 16,21 0-16,-20-21 0,-1 0 0,0 0 16,0 21-16,0-22 0,0 1 15,-21 0-15,22-21 0,-22 21 0,0-1 16,0 1-16,0-21 0,-22 21 16,1 0-16,0-1 0,0 1 15,-21 21-15,20 0 0,1 0 0,-21 0 16,21 0-16,0 0 0,-22 0 0,22 0 15,0 0-15,21 21 0,-21-21 16,21 22-16,0-1 16,21-21 15,0 0-31,0 0 0,0-21 16,22 21-16,-22 0 0,0-22 15,0 22-15,0 0 0,1-21 0,-1 21 16,0 0-16,0 0 15,0 0-15,-21 21 16,21-21-16,-21 22 16,0-1-16,0 0 0,22 0 0,-22 0 15,0 22-15,0-22 0,0 0 0,0 21 16,0-21-16,0 22 0,0-22 16,0 21-16,0 1 0,0-1 0,-22 0 15,22 22-15,0-22 0,0 0 0,0 1 16,0-1-16,0 22 0,0-22 0,0-21 15,0 21-15,0 1 16,0-22-16,0 0 0,0 0 0,0 0 16,0 1-16,0-1 0,0 0 0,0 0 15,0 0 1,-21-21 0,42 0 155,-21-21 17,0 0-157</inkml:trace>
  <inkml:trace contextRef="#ctx0" brushRef="#br0" timeOffset="49756.55">8848 11367 0,'21'0'0,"0"0"16,0 0 15,-21-22-31,0 1 16,0 0-16,0 0 15,0 0-15,0 0 16,0-1-16,0 1 0,0 0 16,0 0-16,-21 0 15,0 21-15,0 0 0,-1-21 16,1 21-16,-21 0 0,21 0 0,0 0 15,-22 0-15,22 0 0,0 0 16,-21 0-16,20 0 0,1 0 0,0 21 16,0 0-16,0 0 0,0 0 15,21 0-15,-22 1 0,22 20 16,-21-21-16,21 21 0,0-20 0,0-1 16,0 0-16,0 21 0,0-21 0,0 1 15,0-1-15,0 0 0,0 0 16,0 0-16,21-21 0,1 0 15,-1 0-15,0 0 16,0 0-16,0 0 0,0 0 0,1 0 16,-1 0-16,0 0 0,0-21 0,0 21 15,0-21-15,-21 0 0,22 0 16,-1-1-16,0 1 0,0 0 16,0 0-16,-21 0 0,21 0 0,-21-1 15,22-20-15,-22 21 0,0 0 16,0 0-16,0-1 0,0 1 0,0 0 15,0 0-15,0 42 47,0 0-47,0 0 0,0 22 16,0-22-16,0 0 0,0 0 16,0 0-16,21 1 0,-21-1 0,21 0 15,-21 0-15,0 0 0,21 0 16,-21 1-16,21-22 0,0 21 15,1-21-15,-1 0 16,0 0-16,0 0 16,0 0-16,0 0 0,1 0 0,-22-21 15,21-1-15,0 22 0,0-21 0,0 0 16,0 0-16,1 0 16,-22-22-16,21 22 0,-21 0 0,0 0 15,0-21-15,0 20 0,0-20 0,0 21 16,0-21-16,0 20 0,0-20 15,-21 21-15,21 0 0,-22 0 0,1-22 16,0 22-16,0 0 0,0 0 0,-22 21 16,22-21-16,0-1 15,-21 22-15,-1-21 0,1 21 0,0 0 16,-1 0-16,1 0 0,0 0 0,-1 0 16,1 0-16,0 0 0,-1 21 15,1-21-15,0 22 0,-1-1 0,1 0 16,21 0-16,-21 0 0,20 0 15,-20 1-15,21 20 0,0 0 0,21-21 16,-21 22-16,21-1 0,-22 0 0,22 22 16,0-22-16,0 1 0,0-1 15,0 0-15,0 22 0,0-22 0,0 0 16,0-20-16,0 20 0,22 0 0,-1 1 16,0-22-16,0 21 15,0-21-15,0 22 0,1-22 0,-1 0 16,21 0-16,-21 0 0,0 0 0,1-21 15,20 22-15,-21-22 0,21 0 16,-20 0-16,20 0 0,0 0 0,-21 0 16,22 0-16,-1 0 0,-21 0 0,22-22 15,-22 1-15,0 21 0,21-21 16,-21 21-16,1-21 0,-1 21 0,-21-21 16,21 0-16,-21-1 15,0 1 16,0 0-31,0 0 0,0 0 16</inkml:trace>
  <inkml:trace contextRef="#ctx0" brushRef="#br0" timeOffset="50499.5">9525 10880 0,'-42'-21'16,"20"21"-16,22-22 15,22 22 16,20 0-15,-21 0-16,21 0 0,-20 0 0,20 0 16,0 0-16,1 0 0,-1 0 15,0 0-15,1 0 0,-1 0 16,0 0-16,-21 0 0,22 0 0,-22 0 16,0 0-16,0 0 0,0 0 15,1 0-15,-1 0 0,-42 0 63,-1 0-63,1 0 0,0 0 15,0 0-15,0 0 0,0 0 0,-1 0 16,1 0-16,0 22 16,0-22-16,0 0 62,0 0-62,21 21 16,-22 0-1,22 0-15,0 0 16,-21 0-16,21 1 0,0-1 0,0 0 16,0 21-16,0-21 0,0 22 0,0-1 15,0 0-15,0 1 0,0-1 16,0 0-16,0-20 0,0 20 0,0 0 15,0-21-15,0 22 0,0-22 0,0 0 16,0 0-16,0 0 16,0 1-16,0-1 0,0 0 0,21-21 47,1 0-32,-22-21-15,21 21 0,0-21 16,-21-1-16,21 1 0,0 0 0,-21 0 15,21 0-15,1 0 0</inkml:trace>
  <inkml:trace contextRef="#ctx0" brushRef="#br0" timeOffset="50959.23">10223 11367 0,'22'0'16,"-1"0"-1,0 0 1,0 0-16,0 0 0,0 0 16,1-22-16,-1 1 0,0 21 15,0-21-15,0 0 0,0 0 16,1 0-16,-1-1 0,-21 1 16,0 0-16,0 0 15,0 0-15,0 0 0,-21-1 16,-1 22-16,1 0 15,0 0-15,0 0 0,0 0 16,0 0-16,-1 0 0,1 22 16,0-1-16,0 0 0,21 21 15,-21-21-15,21 1 0,0 20 16,0-21-16,0 21 0,0-20 0,0 20 16,0-21-16,0 21 0,0-20 0,0-1 15,0 0-15,0 0 0,0 0 16,0 0-16,0 1 0,0-1 15,21-21 1,0 0 0,0 0-16,0 0 15,1 0 1,-1-21-16,-21-1 0,21 22 0,0-21 16,0 0-16,0 0 0,-21 0 15,22 0-15</inkml:trace>
  <inkml:trace contextRef="#ctx0" brushRef="#br0" timeOffset="51548">11007 11113 0,'0'0'16,"0"-22"-16,0 1 0,0 0 15,-22 21 1,1 0-16,0 0 15,0 0-15,0 0 0,0 0 16,21 21-16,-22-21 0,1 21 0,21 1 16,-21-1-16,21 0 15,-21 0-15,21 0 0,-21 0 0,21 1 16,0-1-16,0 0 0,0 0 0,0 0 16,0 0-16,21 1 15,0-22-15,0 0 16,0 21-16,1-21 0,-1 0 15,0 0-15,0 0 0,-21 21 0,21-21 16,0 0-16,1 0 0,-1 0 16,-21 21-16,21-21 0,0 0 15,-21 21-15,0 0 0,0 1 16,0-1 0,-21 0-16,0 0 0,0-21 15,-1 21-15,1-21 0,0 21 0,0 1 16,0-22-16,0 21 0,-22-21 15,22 0-15,0 21 0,0-21 0,-22 0 16,22 0-16,0 0 16,0 0-16,0 0 0,0 0 15,-1 0 1,1 0-16,21-21 16,0 0 30,0-1-14,21 1-32,1 21 0,-22-21 15,21 21-15,0-21 0,0 0 16</inkml:trace>
  <inkml:trace contextRef="#ctx0" brushRef="#br0" timeOffset="51987.76">11261 10880 0,'0'0'0,"0"-21"0,0-1 0,0 1 16,0 0-16,0 0 0,0 0 31,0 42 0,0 0-15,0 0-16,0 0 0,0 1 0,0-1 16,0 0-16,0 0 0,0 0 0,0 22 15,0-22-15,0 21 0,-22-21 16,22 22-16,0-1 0,0 0 0,0 1 16,0-22-16,0 21 0,-21 0 0,21-20 15,0-1-15,0 21 0,0-21 0,0 0 16,0 1-16,0-1 0,0 0 15,0 0-15,0 0 0,0 0 16,21-21 0,1 0-1,-1 0 1,-21-21-16,21 0 16,0 0-16,-21 0 15,0 0-15,0-1 16,0 1-16,0 0 0,21 21 0,-21-21 15</inkml:trace>
  <inkml:trace contextRef="#ctx0" brushRef="#br0" timeOffset="52320.73">11282 10964 0,'0'0'0,"-21"0"16,21-21-16,0 0 31,21 21-15,0 0-16,0 0 0,0 0 16,0-21-16,22 21 0,-22 0 0,0-21 15,21 21-15,-20 0 0,-1 0 16,0 0-16,0-21 0,0 21 15,0 0-15,1 0 16,-22-22-16</inkml:trace>
  <inkml:trace contextRef="#ctx0" brushRef="#br0" timeOffset="53355.08">12361 10668 0,'0'-21'16,"0"42"-16,0-63 0,21 21 16,-21-1-16,0 1 0,0 0 0,0 0 15,0 0-15,-21 21 16,0 0-16,0 0 0,0 0 16,0 0-16,-22 0 0,22 0 0,-21 0 15,21 21-15,-22 0 0,22 0 16,0 0-16,0 1 0,0-1 0,-1 0 15,22 0-15,0 0 0,0 0 16,0 1-16,22-22 16,-1 21-16,0-21 15,0 0-15,0 21 0,0-21 16,22 0-16,-22 0 0,0 0 16,0 21-16,0-21 0,1 0 0,-1 0 15,-21 21-15,21-21 0,0 21 0,-21 1 16,0-1-1,0 0-15,0 0 0,0 0 16,-21 0-16,0 1 16,0-22-16,-1 0 0,1 21 15,0-21-15,0 21 16,42-21 31,0-21-47,0 21 0,1 0 15,-1 0-15,0 0 16,0 0-16,0 0 16,-21 21-1,0 0-15,0 0 0,0 0 16,0 1-16,0 41 16,-21-42-16,21 0 0,-21 22 0,0-1 15,21-21-15,0 0 0,-21 22 0,21-22 16,-22 0-16,22 0 0,0 0 15,-21 1-15,21-1 0,0 0 16,0 0-16,0 0 16,21-21-1,1 0 1,-1 0-16,0 0 16,0 0-1</inkml:trace>
  <inkml:trace contextRef="#ctx0" brushRef="#br0" timeOffset="53823.81">11070 12192 0,'0'0'16,"-21"0"-16,0 0 0,0 21 0,-1-21 0,44 0 31,20 0-16,0-21-15,1 0 0,-1 21 0,21-21 16,1 21-16,-1-21 0,22-1 16,0 22-16,-1-21 0,1 0 0,0 21 15,-1-21-15,22 0 0,-21 21 0,0-21 16,-22 21-16,22-22 0,-22 22 16,1 0-16,-22-21 0,0 21 0,1 0 15,-1-21-15,-21 21 0,0 0 0,1 0 16,-1 0-16,0 0 15,-42 0 17,0 21-17,-1-21-15,1 0 0,0 21 0,0-21 16,-21 22-16,20-22 0,-20 21 0,0-21 16,-1 21-16,1-21 0</inkml:trace>
  <inkml:trace contextRef="#ctx0" brushRef="#br0" timeOffset="54175.7">11261 12404 0,'0'0'0,"-43"0"0,-20 21 31,84-21-15,0 0-16,21 0 0,1 0 15,-1 0-15,0 0 0,22 0 16,-1 0-16,22 0 0,-21-21 0,20 0 16,1 21-16,0 0 0,-1-22 0,1 22 15,-22-21-15,22 21 0,-21 0 0,-1-21 16,-21 21-16,22-21 0,-22 21 16,1 0-16,-22 0 0,21-21 15,-21 21-15,0 0 0,1 0 16,-44 0 31,1 0-47,0 0 15,0 0-15,0 0 0,0 0 0,-22 0 16</inkml:trace>
  <inkml:trace contextRef="#ctx0" brushRef="#br0" timeOffset="54567.49">11303 12764 0,'0'0'0,"0"21"0,-21-21 16,42 0-1,21 0-15,-21 0 16,22 0-16,-1-21 0,22 21 15,-22-22-15,21 22 0,1-21 0,-1 0 16,1 21-16,-22-21 0,22 21 0,-1-21 16,-20 21-16,20 0 0,-21-21 15,1 21-15,-1 0 0,-21 0 16,22-22-16,-22 22 0,0 0 0,0 0 16,0 0-16,-21-21 15,0 42 48</inkml:trace>
  <inkml:trace contextRef="#ctx0" brushRef="#br0" timeOffset="55379.43">12065 13102 0,'0'0'0,"-21"21"0,0-21 16,-1 22-16,1-22 16,21-22 15,21 22-31,1-21 0,-1 21 16,0-21-16,21 0 0,-21 21 0,22 0 15,-22-21-15,0 21 0,0 0 0,0 0 16,1 0-16,-44 21 47,22 0-47,-21-21 0,0 21 15,0 0-15,0 1 0,0-1 16,-22 0-16,22-21 0,0 21 0,0 0 16,0 0-16,-1 1 0,1-1 0,21 0 15,0 0-15,0 0 0,0 0 0,0 1 16,0-1-16,0 0 0,21-21 15,1 21-15,-1 0 0,0-21 0,21 21 16,-21-21-16,22 0 0,-22 0 0,0 0 16,21 22-16,-20-22 0,-1 0 0,0 0 15,-21 21 1,0 0 0,0 0-16,0 0 15,-21 0-15,0 1 0,21-1 16,-22 0-16,1 0 0,21 0 15,-21 22-15,21-22 0,0 0 0,0 0 16,-21 0-16,21 0 0,0 1 0,0-1 16,0 0-16,0 0 0,0 0 15,0 0 1,-21-21 0,0 0-1,-1 0-15,1 0 0,0 0 16,0 22-16,0-22 0,0 0 15,-1 0-15,1 0 0,0 21 16,0-21-16,21 21 0,-21-21 0,0 0 16,-1 0-1,1 0 1,0 0 15,0-21-15,21 0-1,0-1-15,0 1 16</inkml:trace>
  <inkml:trace contextRef="#ctx0" brushRef="#br0" timeOffset="66283.62">6794 3556 0,'0'0'0,"-21"0"0,0 0 15,0 0-15,0 0 0,0 0 16,-22 0-16,22 0 0,-21 0 15,-1 0-15,1 0 0,0 0 16,-1 0-16,1 0 0,21 0 16,-21 0-16,-1 0 0,22 0 0,-21 0 15,21 21-15,-1-21 0,1 0 16,0 0-16,0 0 0,0 0 0,0 21 16,-1-21-16,1 0 15,42 0 32,1 0-31,-1 0-16,0 0 15,0-21-15,0 21 0,0 0 0,22 0 16,-22-21-16,21 21 0,1 0 16,-1-21-16,21 21 0,1-21 15,-1 21-15,1 0 0,-1-21 0,22 21 16,-21 0-16,20 0 0,-20-22 15,20 22-15,-20 0 0,-1-21 0,22 0 16,0 21-16,21 0 0,-1-21 16,1 21-16,-21-21 0,21 21 0,0 0 15,-22-21-15,1 21 0,0-22 16,-1 22-16,22-21 0,-21 21 16,21-21-16,-22 21 0,22-21 15,-21 21-15,-1-21 0,-20 21 16,-1 0-16,1-21 0,-1 21 0,-20-22 15,-1 22-15,0 0 0,-20-21 16,20 21-16,-21 0 0,0 0 0,0-21 16,1 21-1,-1 0-15,-42 0 63,-1 0-48,1 0-15,0 0 16,0 0-16,0 0 0,-22 0 16,22 0-16,-21 0 0,0 0 0,-22 0 15</inkml:trace>
  <inkml:trace contextRef="#ctx0" brushRef="#br0" timeOffset="67343.42">6308 3704 0,'0'0'0,"-22"21"15,44-21 48,-1 0-47,0 0-16,0 0 0,0 0 15,22 0-15,-1 0 0,0 0 16,1 0-16,20 0 0,1 0 0,20-21 15,-20 21-15,20-21 0,-20 21 16,21-21-16,-1 21 0,1-21 16,21 0-16,0 21 0,-1-22 15,1 22-15,0-21 0,0 0 0,-21 21 16,20-21-16,-20 0 0,21 21 16,0-21-16,-22 21 0,22-22 0,0 22 15,0 0-15,-21-21 0,-1 21 16,1 0-16,0 0 0,-22-21 0,22 21 15,-43 0-15,22 0 16,168-42 0,-168 42-16,-1 0 0,-20-21 15,-1 21-15,0 0 0,1 0 0,-1-22 16,-21 22-16,22 0 0,-22 0 16,0 0-16,0-21 0,0 21 15,0 0-15,1 0 16,-22-21-16,0 0 31,0 0 16,-22 21 109,1 0-156,21 21 94,0 0-78,-21 0-16,0-21 15,21 21-15,-21 1 0</inkml:trace>
  <inkml:trace contextRef="#ctx0" brushRef="#br0" timeOffset="69848.03">5122 12129 0,'0'0'0,"-21"0"15,0 0 1,0 0-16,0 0 0,-1 0 15,1 0-15,-21 21 0,21-21 16,-22 21-16,1-21 0,0 21 0,-1 0 16,-20-21-16,21 21 0,-22-21 0,22 22 15,-22-1-15,1-21 16,20 21-16,-20-21 0,21 0 0,-22 0 16,22 21-16,-1-21 0,1 0 15,-21 0-15,20 21 0,1-21 0,0 0 16,-22 0-16,22 0 0,-1 0 15,1 0-15,0 21 0,-1-21 0,22 0 16,-21 0-16,21 0 0,0 0 0,-1 0 16,1 0-16,42 0 47,1 0-47,-1 0 0,21 0 15,-21 0-15,22 0 0,-1 0 16,0 0-16,1 0 0,-1 0 0,0 0 15,22 0-15,-22-21 0,22 0 16,-22 21-16,21-21 0,1 0 0,21 0 16,-1-1-16,-20 22 0,20-21 15,1 0-15,0 0 0,-1 0 0,-20 0 16,21-1-16,-22 22 0,1-21 0,20 0 16,-20 21-16,-1-21 0,22 21 15,-22-21-15,1 0 0,-1 21 0,1 0 16,-22-22-16,22 22 15,-22 0-15,0-21 0,1 21 0,-1 0 16,0 0-16,-20-21 0,20 21 0,-21 0 16,0 0-16,0 0 0,1 0 15,-1-21-15,0 21 0,0 0 0,0-21 16,0 21 0,1 0-16,-22-21 62,-22-1-31,1 22-31,0 0 0,0-21 0,-21 21 16,20 0-16,-20 0 0,0-21 16,-1 21-16,-20 0 0,21 0 0,-22-21 15,22 21-15,-22-21 0,22 21 0,-22-21 16,1 21-16,21-22 0,-22 22 15,22-21-15,-1 0 0,1 21 0,0-21 16,-1 21-16,1-21 0,21 21 16,-21 0-16,20-21 0,-20 21 0,21-22 15,0 22-15,0 0 0,-1 0 16,1-21-16,42 21 78,1 0-78,-1 21 0,0 1 16,0-22-16,0 21 0,0-21 0,22 21 15,-22-21-15,0 21 0,21 0 16,-20-21-16,20 21 0,0-21 0,1 22 16,20-22-16,-21 21 0,22-21 15,-1 21-15,1-21 0,-1 21 0,1-21 16,-1 0-16,1 21 0,-1-21 15,1 0-15,-1 0 0,1 0 16,-22 0-16,22 0 0,-22 0 0,0 0 16,22 0-16,-22 0 0,1 0 15,-1 0-15,-21 0 0,21 0 0,-20 0 16,-1 0-16,0 0 0,0 0 0,-21 21 31,-21-21-15,0 22-16,0-22 0,-1 21 15,-20 0-15,21 0 0,-21-21 16,20 21-16,-20 0 0,21 1 16,-21-1-16,-1 21 0,22-21 15,-21 0-15,-1 22 0,-20-22 0,21 0 16,-1 21-16,1-20 0,-22-1 0,22 21 16,0-21-16,-1 0 0,1 1 15,0-1-15,21 21 0,-22-21 0,1 0 16,0 1-16,20-1 0,-20 0 15,0 0-15,21-21 0,-1 21 0,-20 0 16,21-21-16,0 22 0,0-1 16,-1-21-1,22-21 17,22-1-32,-1 1 15,0 0-15,0 0 0,21 0 0,1-22 16,-1 22-16,0-21 0,22 0 15,-22-1-15,22 1 0,-1 0 0,1-1 16,-1 1-16,1 0 0,-1-1 0,1 1 16,-22 0-16,0 20 0,1 1 15,-1 0-15,-21 0 0,0 21 0,1 0 16,-22-21-16,21 21 16,-21 21 30,-21 0-30,-1 0 0,22 0-16,-21 1 15,0-1-15,21-42 47,0-1-47,21 1 0,0 0 16</inkml:trace>
  <inkml:trace contextRef="#ctx0" brushRef="#br0" timeOffset="70663.69">8022 11896 0,'0'21'0,"0"-42"0,-21 42 16,0 0 0,0-21-16,-1 0 15,1 0-15,0 21 16,0-21-16,0 0 0,0 0 16,-1 21-16,1-21 15,21 22-15,-21-22 16,0 21-1,21 0 1,42-21 0,-21 0-16,1 0 0,20 0 15,21 0-15,1 0 0,-1 0 0,22 0 16,0-21-16,21 21 0,-1-21 16,22 21-16,0-22 0,0 22 0,22-21 15,-22 21-15,0-21 0,-22 21 16,22-21-16,-21 21 0,-21-21 0,0 21 15,-1 0-15,-20-21 0,-22 21 0,22 0 16,-22 0-16,64-22 31,-85 22-31,0 0 0,-21-21 16,-21 21 31,0 0-47,0 0 15,-1 0-15,1 0 0,0 0 0,0 21 16,-21-21-16,20 0 0,1 0 16,0 0-16,0 0 0,-21 22 0,20-22 15,1 0-15</inkml:trace>
  <inkml:trace contextRef="#ctx0" brushRef="#br0" timeOffset="71140.08">7895 12298 0,'0'0'0,"-21"0"0,-127 0 31,127 0-31,-1 0 0,44 0 47,20 0-47,0 0 0,22-21 16,-1 21-16,1 0 0,20-21 0,22 21 15,0-22-15,0 22 0,21-21 0,0 21 16,0-21-16,0 21 0,0 0 15,-21-21-15,0 0 0,-22 21 0,1 0 16,-22 0-16,-20-21 0,20 21 0,-42 0 16,22 0-16,-22-22 0,0 22 15,0 0-15,0 0 0,1-21 0,-1 21 16,-21-21 15,0 0 0,-21 21-31,-1 0 16,1-21-16,-21 0 0,21 21 0</inkml:trace>
  <inkml:trace contextRef="#ctx0" brushRef="#br0" timeOffset="74848.52">14880 8573 0,'0'0'0,"-21"0"0,21-22 16,0 1-1,0 0-15,0 0 0,0 0 16,-21 0 0,0 21-1,-1 0 1,1 0-16,21 21 16,-21 0-16,0 0 0,0 0 0,21 0 15,-21 22-15,-1-22 0,1 21 0,0 1 16,21-1-16,-21 21 0,21-20 15,-21-1-15,21 0 0,0 1 0,0-1 16,0 0-16,21-20 0,0-1 0,0 0 16,0 0-16,1 0 0,-1 0 15,21-21-15,-21 0 0,22 0 0,-1 0 16,-21 0-16,21 0 0,1 0 16,-1-21-16,0 0 0,-20 21 15,20-21-15,0-21 0,-21 20 0,22-20 16,-22 21-16,21-21 0,-21-22 15,1 22-15,-1-1 0,0-20 0,-21 21 16,0-22-16,21 22 0,-21-1 0,0-20 16,0 21-16,0-1 0,0 1 15,0 21-15,0-22 0,0 22 0,0 0 16,0 42 0,0 0-1,-21 1-15,21 20 0,0-21 0,-21 21 16,0 1-16,21 20 0,0-20 15,0-1-15,0 21 0,0-20 16,0 20-16,0-20 0,0-1 0,0 0 16,0 1-16,21-1 0,21-21 15,-21 21-15,0-20 0,1-1 0,20-21 16,-21 21-16,21-21 0,1 0 0,-22 0 16,21 0-16,1 0 0,-1-21 15,-21 21-15,21-21 0,1-1 0,-22 1 16,21-21-16,-21 21 0,1-22 0,-1 1 15,0 0-15,0-1 0,0 1 16,-21 0-16,0 21 0,0-22 0,0 22 16,0 0-16,0 0 0,0 0 15,0-1-15,-21 22 0,0 0 16,0 0-16,0 0 0,-1 22 0,1-1 16,0 0-16,0 0 0,0 0 0,0 22 15,-1-1-15,22-21 0,0 21 16,-21 1-16,21-22 0,-21 21 0,21-21 15,0 22-15,0-22 0,0 0 16,0 0-16,0 0 0,21-21 16,0 0-16,1 0 15,-1 0-15,0-21 0,0 0 0,-21 0 16,21 0-16,0 0 0,1-1 0,-1 1 16,-21-21-16,0 0 0,21 20 15,-21-20-15,21 0 0,-21 21 16,0-1-16,0 1 0,0 0 0,0 0 15,0 0-15,0 42 16,0 0 0,0 0-16,0 22 0,0-22 0,0 21 15,-21 0-15,21 1 0,0-1 0,0-21 16,0 22-16,0-22 0,0 21 16,0-21-16,0 0 0,21-21 0,0 22 15,0-22-15,1 0 0,-1 0 0,0 0 16,0 0-16,0 0 0,22 0 15,-22-22-15,0 1 0,21 0 16,-21 0-16,22 0 0,-22-22 0,0 22 16,0-21-16,0 0 0,1 20 15,-22-20-15,0 21 0,21-21 0,-21 20 16,21 22-16,-21-21 0,0 42 31,0 1-31,0-1 0,0 0 16,21 0-16,-21 21 0,0-20 15,0 20-15,0-21 0,0 0 0,0 22 16,21-22-16,-21 0 0,0 0 0,0 0 16,0 0-1,0 1 1,-21-44 0,0 1-1,0 21-15,0-21 0,21 0 0,-22 0 16,1 0-16,21-1 0,-21 1 0,21 0 15,0 0-15,-21 0 0,0 21 16,21 21 0,0 0-16,0 0 15,0 0-15,0 1 0,0-1 16,0 0-16,0 0 0,21 0 0,0-21 16,0 21-16,0 1 0,1-22 15,-1 0-15,21 21 0,-21-21 16,22 0-16,-22 0 0,21 0 0,0 0 15,-20-21-15,20 21 0,0-22 0,-21 1 16,22 0-16,-1 0 0,-21 0 16,22 0-16,-22-22 0,0 22 0,21-21 15,-21-1-15,1 1 0,-22 21 16,0 0-16,0 0 0,0-1 0,0 1 16,0 0-16,-22 21 15,1 21-15,21 0 16,-21 1-16,21-1 0,0 21 15,0-21-15,0 0 0,0 1 16,0 20-16,0-21 0,0 0 0,0 0 16,21 1-16,-21-1 0,21-21 15,-21 21-15,22 0 0,-22 0 16,-43-21 0,22 0-16,0 0 0,0 0 15,0 0-15,-22-21 0,22 21 0,0-21 16</inkml:trace>
  <inkml:trace contextRef="#ctx0" brushRef="#br0" timeOffset="76351.47">18330 8488 0,'0'0'0,"21"-21"0,1 21 15,-22-21-15,0 42 47,0 0-47,-22 0 0,22 0 16,-21 22-16,0-22 0,21 21 0,-21-21 15,0 22-15,21-1 16,-21-21-16,21 21 0,-22-20 0,1 20 16,21-21-16,0 0 0,0 0 0,0 1 15,0-1-15,21-21 32,1-21-32,-1-1 0,0-20 15,21 21-15,-21 0 0,1-22 16,-1 22-16,0-21 0,0 21 0,0-22 15,0 22-15,-21 0 0,22 0 16,-1 0-16,0 21 16,0 0-16,-21 21 15,21 0-15,-21 0 16,0 0-16,0 1 0,0 20 0,0-21 16,0 21-16,21-20 0,-21 20 0,22-21 15,-1 0-15,-21 0 0,0 1 16,21-22-16,0 21 0,0-21 0,0 0 15,1 0-15,-1 0 0,0 0 0,0 0 16,0-21-16,0-1 0,1 22 16,-1-21-16,0-21 0,0 21 0,0 0 15,0-22-15,1 1 0,-1 21 16,-21-22-16,0 1 0,21 21 16,-21-21-16,0-1 0,0 22 0,0 0 15,0 0-15,-21 21 31,21 21-31,-21 21 0,21-21 16,-22 1-16,22-1 0,0 21 16,0 0-16,0-20 0,0 20 0,0 0 15,0-21-15,0 22 0,0-22 0,0 0 16,0 0-16,22 0 0,-1-21 16,0 0-16,0 0 0,21 0 0,-20 0 15,20-21-15,0 21 0,1-21 16,-1 0-16,0 0 0,1-22 15,-1 22-15,0-21 0,1 0 0,-1-1 16,0 1-16,-21 0 0,1-1 0,-1 1 16,0-22-16,0 22 0,-21-21 15,0-1-15,0 22 0,0-22 0,0 22 16,0-22-16,-21 43 0,21-21 16,-21 21-16,21 0 0,-21 21 15,-1 0-15,22 21 0,-21 0 0,0 21 16,21 1-16,0 20 0,-21-21 15,21 22-15,-21-1 0,0 1 0,21-1 16,0-20-16,0 20 0,-22-20 16,22 20-16,-21-21 0,21-20 15,0 20-15,0-21 0,0 21 0,0-20 16,0-1-16,43-21 31,-22-21-31,-21-1 0,21 1 0,0 0 16,-21 0-16,21 0 0,0-22 15,1 22-15,-22 0 0,21-21 0,0 21 16,0-22-16,-21 22 0,21 21 0,0-21 16,1 21-1,-1 0-15,0 21 0,0 0 16,-21 0-16,0 1 0,0-1 16,21 21-16,-21-21 0,21 0 15,-21 1-15,0-1 0,22 0 0,-1 0 16,-21 0-16,21-21 0,0 0 0,-21 21 15,21-21-15,0 0 0,1 0 16,-1 0-16,0 0 0,0-21 0,0 0 16,0 21-16,1-21 0,-1 0 15,0 0-15,0-1 0,0 1 0,0 0 16,1 0-16,-1-21 0,0 20 0,-21 1 16,0 0-16,21 0 0,-21 42 31,0 0-16,0 0-15,0 1 0,0-1 16,-21 0-16,21 0 0,0 0 16,-21 0-16,21 1 15,-21-22-15,21-22 32,0 1-17,0 0-15,0 0 16</inkml:trace>
  <inkml:trace contextRef="#ctx0" brushRef="#br0" timeOffset="76507.56">20278 8319 0,'0'0'0,"-22"-64"31,1 64-31,21-21 0,-21 21 0,21 21 31,0 0-31,21 0 16,0-21-16,1 0 0,-1 22 15,0-22-15,0 0 16,0 21-16</inkml:trace>
  <inkml:trace contextRef="#ctx0" brushRef="#br0" timeOffset="77187.17">20722 8276 0,'0'0'0,"-21"21"31,0-21-31,0 22 16,21-1-16,-22 0 0,1 0 0,21 21 16,-21-20-16,21-1 0,0 21 15,0-21-15,0 0 0,0 1 0,0-1 16,0 0-16,0 0 0,0 0 16,0 0-16,21 1 0,0-22 0,1 21 15,-1-21-15,0 0 0,0 0 16,0 0-16,0 0 0,1 0 15,-1 0-15,0 0 0,21-21 0,-21-1 16,1 1-16,20 0 0,-21 0 0,0 0 16,0-22-16,1 22 0,-1-21 15,-21 0-15,0-22 0,0 22 0,0-22 16,0 1-16,0-1 0,0 22 0,0-22 16,0 22-16,-21 21 0,21 0 15,0 0-15,0-1 0,-22 22 0,1 0 16,21 22-16,0-1 15,0 21-15,0 0 0,0 1 0,0 20 16,0-20-16,0-1 0,0 21 16,0-20-16,0-1 0,0 0 15,0 1-15,0-22 0,0 21 0,0-21 16,0 1-16,0-1 0,0 0 0,0 0 16,0 0-1,0-42 1,0 0-1,21 0-15,-21 0 0,22-1 16,-1 1-16,-21 0 0,21-21 0,0 21 16,0-22-16,22 22 0,-22 0 0,0 0 15,21 0-15,-21-1 0,1 22 16,-1 0-16,0 22 0,0-1 16,-21 21-16,0-21 0,21 0 15,-21 1-15,0 20 0,0-21 16,0 0-16,0 0 0,0 22 0,0-22 15,-21 0-15,21 0 0,0 0 16,0-42 31,21 0-47</inkml:trace>
  <inkml:trace contextRef="#ctx0" brushRef="#br0" timeOffset="79651.75">22923 7768 0,'0'0'16,"0"-21"-16,-21 0 0,0 0 0,0 21 0,0-21 15,-22 21-15,22 0 16,-21 0-16,21 21 0,-22 0 16,1 0-16,0 0 0,-1 0 15,1 22-15,21-1 0,-21 0 0,20 1 16,1 20-16,0-20 0,0 20 0,21 1 16,0-22-16,0 21 0,0-20 15,0-1-15,0 0 0,0 1 0,0-22 16,21 21-16,0-21 0,0 1 0,22-1 15,-1 0-15,0 0 0,1-21 16,-1 0-16,0 0 0,1 0 0,-1 0 16,22 0-16,-22-21 0,0 0 15,1 0-15,-1-1 0,0 1 0,-21 0 16,22-21-16,-22 21 0,0-22 16,0 22-16,0-21 0,-21 21 15,22-1-15,-22 1 0,0 0 0,-22 42 16,1 0-1,21 1-15,-21-1 0,0 0 16,0 21-16,0-21 0,21 22 0,0-22 16,0 0-16,-22 0 0,22 22 0,0-22 15,0 0-15,22 0 16,-1-21-16,0 0 0,0 0 16,0 0-16,22 0 0,-22 0 0,0 0 15,0 0-15,0-21 0,0 21 16,1-21-16,-1 0 0,0-1 15,-21 1-15,0-21 0,0 21 0,0-22 16,0 22-16,0-21 0,0 21 16,0-22-16,-21 22 0,0 0 0,21 0 15,-22 21-15,1 0 0,0 0 16,21-21-16,-21 21 16,42 0 15,0 0-31,0 0 0,1 0 0,-1-21 15,21 21-15,-21 0 0,22-22 16,-22 22-16,21 0 0,0 0 0,-20 0 16,-1 0-16,0 0 0,0 0 15,0 0-15,-21 22 0,0-1 16,0 0-16,0 21 0,0-21 0,0 1 16,0 20-16,0-21 0,0 0 0,0 0 15,-21 22-15,21-22 0,0 0 16,0 0-16,0 0 0,0 1 15,0-44 32,0 1-47,0 0 0,0 0 0,21 0 16,0 0-16,1-22 0,-22 22 16,42-21-16,-21-1 0,0 1 0,0 0 15,1 21-15,20-22 0,-21 22 16,0 0-16,0 0 0,1 21 15,-1 0-15,0 21 16,-21 0-16,0 0 0,0 0 16,0 22-16,0-22 0,21 21 0,0-21 15,-21 1-15,21 20 0,1-21 16,-1 0-16,0 0 0,21 1 0,-21-22 16,1 21-16,20-21 0,-21 0 0,0 0 15,0 0-15,1 0 16,20 0-16,-21 0 0,0-21 0,0-1 15,1 1-15,-1 0 0,0-21 0,0 21 16,21-43-16,-20 22 0,-1-22 16,-21 22-16,21-22 0,0 1 0,-21-1 15,0 1-15,0 21 0,0-1 16,0 1-16,0 21 0,0 0 0,0-1 16,0 1-16,0 0 0,-21 21 15,0 0-15,0 21 16,-1 0-16,1 22 0,21-22 0,-21 0 15,0 21-15,21 1 0,-21-1 16,21 0-16,0 1 0,0-1 16,0 0-16,0 1 0,0-1 0,21 0 0,0 1 15,0-1-15,22-21 16,-22 22-16,21-22 0,0 0 0,1 0 16,-22-21-16,21 0 0,1 21 0,-1-21 15,0 0-15,1 0 0,-1 0 16,0-21-16,-21 0 0,22 0 0,-22 0 15,21-22-15,-21 22 0,22-21 0,-22-1 16,0 1-16,0 0 0,-21 21 16,0-22-16,0 1 0,0 21 0,0-22 15,0 22-15,-21 21 16,0-21-16,0 21 0,0 0 0,-1 0 16,-20 21-16,21 0 0,-21 1 0,20-1 15,-20 21-15,21-21 0,0 22 16,0-1-16,21 0 0,0-21 0,0 22 15,0-22-15,0 0 0,0 0 16,0 0-16,21 1 0,-21-1 0,21-21 16,0 0-16,0 0 0,0 0 0,1 0 15,-1 0-15,21 0 0,-21-21 16,0-1-16,1 1 0,-1 0 0,0 0 16,0 0-16,0 0 0,-21-22 15,21 1-15,1 21 0,-22 0 16,0-22-16,0 22 0,0 42 31,0 0-31,0 1 16,0-1-16,0 21 0,-22-21 15,22 22-15,0-22 0,0 0 0,0 0 16,0 0-16,0 0 0,0 1 0,22-1 16,-1-21-16,0 21 15,0-21-15,0 0 0,0 0 0,1 0 16,20 0-16,-21-21 0,0 21 15,22-21-15,-22-1 0,21 1 0,-21 0 16,22-21-16,-1 21 0,-21-22 16,21 1-16,-20 21 0,-1-22 15,0 22-15,0 0 0,-21 0 0,0 42 32,0 0-17,-21 22-15,0-22 0,21 0 0,-21 21 16,21-21-16,0 1 0,0 20 15,0-21-15,0 0 0,0 0 0,0 1 16,0-1-16,21-21 16,0 0-16,0 0 15,0 0-15,0-21 16,1-1-16,-22 1 16,21 0-16,0 0 0,0 0 0,-21 0 15,21-22-15,0 22 0,1-21 16,-1 21-16,0-1 0,-21 1 0,21 0 15,0 21-15,-21 21 32,0 0-32,0 1 0,0-1 15,0 0-15,0 0 0,0 0 16,0 0-16,0 1 0,0-1 0,21-21 16,-21 21-16,22 0 0,-1-21 0,0 0 15,-21 21-15,21-21 0,0 0 16,0 0-16,1 0 0,-1 0 15,0-21-15,0 21 16,0-21-16,0 0 0,1 0 0,-1-1 16,0 1-16,0-21 0,0 21 0,0-22 15,1 22-15,-22-21 0,21 21 16,-21 0-16,21-1 0,-21 1 16,0 42-1,0 1 1,0-1-16,0 0 0,0 0 15,0 0-15,0 0 0,0 1 16,0-1-16,0 0 0,0 0 16,21 0-16,0-21 0,0 0 15,1 21-15,-1-21 0,0 0 16,0 0-16,0 0 0,0 0 16,1-21-16,-1 0 0,0 21 0,-21-21 15,21-21-15,0 20 0,-21 1 16,21-21-16,-21 21 0,0 0 0,22-1 15,-22 1-15,0 0 0,0 42 32,-22 0-17,22 22-15,-21-22 0,0 0 16,21 21-16,0-20 0,-21-1 0,21 0 16,-21 0-16,21 0 0,-21 0 15,21 1-15,0-1 0,0 0 16,-22-21-16,1 0 31,21-21-31,-21 0 0,21-1 0,-21 1 16,0 0-16,0 0 0</inkml:trace>
  <inkml:trace contextRef="#ctx0" brushRef="#br0" timeOffset="79836.27">26479 7578 0,'0'0'0,"-21"0"31,0 0-31,0 0 31,0 0 1,0 0-32,-1 0 0,1 0 15,0 0-15</inkml:trace>
  <inkml:trace contextRef="#ctx0" brushRef="#br0" timeOffset="80059.62">24701 7768 0,'0'0'0,"-63"21"0,21-21 0,20 22 0,1-22 16,0 0-16,42 0 15,0 0-15,1 0 16,20 0-16,0 0 0,1 0 0,20 0 15,1-22-15,-22 22 0,21 0 16,1-21-16,-22 21 0,22 0 0,-22-21 16,0 21-16,-20 0 0,20 0 0,-21 0 15,-42 0 1,0 0-16</inkml:trace>
  <inkml:trace contextRef="#ctx0" brushRef="#br0" timeOffset="81040.1">18330 10626 0,'0'-21'31,"0"-1"-31,0 1 0,0 0 0,21 0 16,-21 0-16,22 0 0,-1-1 15,0-20-15,-21 21 0,0 0 16,0 0-16,21-22 0,-21 22 0,0 0 16,0 0-16,-21 21 15,0 0-15,0 0 0,-1 0 16,1 21-16,0-21 0,0 21 0,0 21 15,0-20-15,-1-1 0,1 21 16,21 0-16,-21-20 0,0 20 0,21-21 16,0 21-16,0-20 0,0-1 0,0 0 15,0 0 1,21-21-16,0 0 0,0 0 16,1 0-16,-1-21 0,0 0 0,0 0 15,0-1-15,0 1 0,1-21 16,-1 21-16,0 0 0,0-22 0,0 22 15,-21-21-15,21 21 0,1-1 0,-22 1 16,21 0-16,-21 42 31,0 0-31,0 1 16,0-1-16,-21 21 0,21-21 0,0 22 16,0-22-16,0 21 0,0-21 0,0 22 15,0-22-15,21 0 16,0 0-16,0 0 0,0-21 0,22 0 15,-1 0-15,-21 0 0,21 0 0,22 0 16,-22 0-16,1-21 0,-1 0 16,0 0-16,1 0 0,-1-1 0,-21-20 15,21 0-15,-20 21 0,-1-22 0,-21 1 16,0 0-16,0-22 0,0 22 16,-21-1-16,-1-20 0,1-1 0,-21 22 15,0-21-15,-1 20 0,-20-20 0,20 20 16,-20 22-16,-1 0 0,1 0 15,-1 21-15,-20 0 0,20 21 0,-20 0 16,20 22-16,1-1 0,-22 21 16,43 1-16,-1-1 0,1 1 15,0 21-15,20-1 0,1 1 0,21-22 16,0 22-16,0-21 0,0-1 0,0 1 16,21-22-16,1 0 0,20 1 15,0-1-15,1-21 0,-1 0 0,0 0 16,22-21-16,-22 0 0,22 0 0,-1 0 15,-21 0-15,22 0 0,-1 0 16,-20-21-16,20-21 0,-20 21 0,-1 0 16,21-22-16,-20 1 0,-1 0 0,0-1 15,22-20-15</inkml:trace>
  <inkml:trace contextRef="#ctx0" brushRef="#br0" timeOffset="81303.62">19452 9906 0,'21'0'0,"0"0"15,1 0-15,-1 0 0,0 0 16,21 0-16,1-21 0,20 21 0,-21 0 16,1 0-16,20 0 0,-20 0 15,-1-21-15,21 21 0,-20-21 0,-22 21 16,21 0-16,-21 0 0,1 0 0,-1-22 15,-42 22 1,-1 0 0,1 0-16,0 0 0,-21 0 0,-1 0 15,22 0-15,-21 0 0,0 0 16,-1 0-16</inkml:trace>
  <inkml:trace contextRef="#ctx0" brushRef="#br0" timeOffset="81535.49">19685 9885 0,'0'0'0,"0"21"0,0 0 15,0 0 1,-21 1-16,21-1 0,0 0 16,0 21-16,0-21 0,0 1 0,0 20 15,0-21-15,0 21 0,0 1 16,0-22-16,0 21 0,0 1 16,0-1-16,0 0 0,-21-21 0,21 22 15,0-22-15,0 0 0,0 0 16,0 0-16,0 1 0,-22-1 0,44-21 31,-1-21-31,0-1 16,0 1-16,21 0 0,-20-21 0,-1 21 15</inkml:trace>
  <inkml:trace contextRef="#ctx0" brushRef="#br0" timeOffset="82123.14">20066 10329 0,'0'0'15,"21"0"-15,0 0 16,0 0-16,-21-21 16,22 21-16,-1 0 0,-21-21 0,21 21 15,0-21-15,0 21 0,0-21 0,1 0 16,-1-1-16,0 1 16,-21 0-1,-21 21 1,0 0-1,-1 21-15,1-21 0,0 21 16,21 1-16,-21-1 0,21 0 0,-21 21 16,21-21-16,0 1 0,0 20 15,0-21-15,0 0 0,0 0 0,0 1 16,0-1-16,0 0 0,21-21 16,0 21-16,0-21 0,0 0 15,1 0-15,20 0 0,-21-21 0,21 0 16,1 0-16,-1-1 0,0 1 0,1 0 15,-1 0-15,0 0 0,1-22 16,-1 22-16,0-21 0,-20 21 16,-1 0-16,0-22 0,0 22 0,-21 0 15,0 0-15,0 0 16,-21 21-16,0 0 16,0 21-16,-1 0 0,1 0 15,0 0-15,21 0 0,-21 1 16,21-1-16,0 0 0,0 0 0,0 0 15,0 0-15,0 1 0,0-1 0,0 0 16,0 0-16,0 0 16,0 0-16,0 1 0,-21-22 15,0 0-15,-1 0 16,22-22 15,0 1-31,0 0 0,0 0 16,0 0-16,22 0 0,-1-1 15,0-20-15,0 21 0,21 0 0</inkml:trace>
  <inkml:trace contextRef="#ctx0" brushRef="#br0" timeOffset="82448.21">21061 9800 0,'0'0'0,"21"-42"0,0 0 0,-21-1 0,21 1 16,-21 0-16,0 20 0,21 1 15,1 0-15,-1 21 0,0 0 16,-21 42-1,21-20-15,-21 20 16,0 0-16,21 1 0,-21-1 0,0 21 16,0-20-16,0 20 0,0-20 0,0 20 15,0-21-15,0 1 0,0-1 16,-21 0-16,0 1 0,21-1 0,-21 0 16,21-20-16,-21 20 0,21-21 0,-22 0 15,22 0-15,0 1 0,0-1 16,0 0-16,22-21 15,-1-21 1,0 0 0,0 21-16,0-22 0,0 1 15,1 0-15,-1 0 0,-21 0 0,21 21 16,0-21-16,-21-1 0,0 1 16,21 0-16,0 0 0</inkml:trace>
  <inkml:trace contextRef="#ctx0" brushRef="#br0" timeOffset="82736.2">21145 9970 0,'-21'0'16,"42"0"-16,-63 0 0,21 0 0,42 0 31,21 0-15,-20 0-16,-1 0 0,21 0 0,0 0 15,-20 0-15,20 0 0,0 21 0,1-21 16,-1 0-16,0 0 0,-21 0 16,22 0-16,-1 0 0,-21 0 0,0 0 15,22 0-15,-22 0 0,0 0 16,0 0-16,0 0 0,1 0 0,-1 0 16,0 0-16,-42 0 31,0 0-16</inkml:trace>
  <inkml:trace contextRef="#ctx0" brushRef="#br0" timeOffset="84023.37">4403 12107 0,'0'0'0,"-22"0"0,1 0 0,-21 0 16,0 22-16,-1-22 0,1 0 0,0 21 15,-22-21-15,22 21 0,-43-21 0,22 21 16,-22-21-16,0 21 0,1-21 16,-1 21-16,0-21 0,1 22 0,-1-22 15,21 0-15,1 0 0,21 21 16,-1-21-16,22 0 0,-21 0 0,21 0 15,21-21 17,21 21-32,21-22 0,0 1 15,1 0-15,41 0 0,1 0 0,0 0 16,21-1-16,21 1 0,0-21 16,0 21-16,0 0 0,0-22 0,21 22 15,0 0-15,0 0 0,-21 0 0,0-1 16,-21 22-16,-21-21 0,20 21 15,-41 0-15,21 0 0,-22 0 0,-21-21 16,22 21-16,-22 0 0,-21 0 16,1 0-16,-1 0 0,0 0 15,0 0-15,-42-21 94,0 21-94,21-21 16,-21 0-16</inkml:trace>
  <inkml:trace contextRef="#ctx0" brushRef="#br0" timeOffset="84572.06">5419 11451 0,'0'0'0,"-22"-21"0,-20 21 0,21-21 15,0 21-15,0-21 0,-1 21 16,1-21-16,0 21 16,21 21 15,0 0-31,0 0 0,21 0 0,0 0 15,1 1-15,-1 20 0,21-21 16,0 0-16,1 0 0,20 1 0,1 20 16,-1-21-16,1 0 0,20-21 15,1 21-15,0 1 0,-1-1 0,-20-21 16,21 0-16,-22 21 0,1-21 0,-22 0 16,21 0-16,-20 0 0,-1 0 15,-21 0-15,0 0 0,1 0 0,-1 0 16,-21-21-16,0 0 15,-21 21 1,-1 0-16,1 0 16,0 0-16,-21 0 0,21 0 15,-22 21-15,1 0 0,0 0 0,-1 21 16,-20 1-16,-1-1 0,1 22 16,-1-22-16,1 21 0,20-20 0,-20 20 15,21 1-15,-1-22 0,1 0 0,21 1 16,0-1-16,-1 0 0,22-20 15,0-1-15,0 21 0,0-21 0,0 0 16,0 1-16,0-44 47,22 1-31,-1-21-16,21 21 0</inkml:trace>
  <inkml:trace contextRef="#ctx0" brushRef="#br0" timeOffset="122036.59">18224 13504 0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2:47:29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1143 0,'-22'0'16,"1"0"-16,0 0 16,0 0-1,21-21-15,0 0 32,21 0-1,-21-1-16</inkml:trace>
  <inkml:trace contextRef="#ctx0" brushRef="#br0" timeOffset="296.83">1841 931 0,'0'0'0,"0"-21"0,0 0 15,0 42 32,0 0-47,0 1 0,0-1 16,0 21-16,0 0 0,0 1 15,0-1-15,0 0 0,0 1 0,0-1 16,0 0-16,0 22 0,0-22 16,0 1-16,0-1 0,0 0 0,0 1 15,0-1-15,0 0 0,0-21 16,0 22-16,0-22 0,0 0 0,0 0 15,0-42 17,0 0-17,0 0-15,0-22 0,0 22 0,0-21 16</inkml:trace>
  <inkml:trace contextRef="#ctx0" brushRef="#br0" timeOffset="819.53">1757 1185 0,'0'0'0,"0"-21"0,0 0 16,-21 0-16,21 0 15,0 0-15,0-1 0,0 1 16,0 0-16,0-21 16,21 21-16,0-1 0,0 1 0,0 0 15,22 0-15,-22 21 0,21-21 16,0 21-16,1 0 0,-1 0 15,22 0-15,-22 0 0,0 21 0,1 0 16,-1 0-16,0 0 0,-21 22 16,-21-22-16,0 21 0,0-21 0,0 22 15,-21-22-15,0 21 0,-21 1 16,-1-22-16,1 0 0,0 21 16,21-21-16,-22 1 0,1-1 0,0 0 15,-1-21-15,22 21 0,-21-21 16,21 0-16,-1 0 0,1 0 15,0 0-15,0-21 16,21 0 0,21 21-1,0 0-15,0 0 16,1 0-16,-1 21 0,0 0 16,0 0-16,0 0 0,0 1 15,-21-1-15,22 0 0,-1 21 0,0-21 16,-21 22-16,0-22 0,21 0 0,0 0 15,-21 22-15,0-22 0,21 0 16,-21 0-16,22-21 16,-1 0-1,0 0-15,0-21 16,-21 0-16,21 0 16,0-1-16,-21 1 0</inkml:trace>
  <inkml:trace contextRef="#ctx0" brushRef="#br0" timeOffset="1196.97">2434 1482 0,'0'0'0,"0"21"16,21-21 15,0 0-15,1 0-16,-1-21 0,0 21 0,0-21 15,0 21-15,0-22 0,1 1 16,-1 0-16,0 0 0,0 0 16,-21 0-16,0-1 15,-21 22 1,0 0-16,0 0 16,-1 0-16,1 22 0,-21-1 0,21 0 15,0 0-15,-1 0 16,1 0-16,0 1 0,21 20 0,0-21 15,0 0-15,0 0 0,0 1 16,0-1-16,0 0 0,0 0 16,0 0-16,21-21 0,0 0 15,1 0-15,-1 0 0,0 0 16,0 0-16,0-21 0,0 21 16,22-21-16,-22 0 0</inkml:trace>
  <inkml:trace contextRef="#ctx0" brushRef="#br0" timeOffset="1607.73">3154 1355 0,'-21'0'16,"-1"0"0,1 0-16,0 0 15,0 0-15,0 0 0,21 21 16,-21-21-16,21 21 0,0 0 15,0 0 1,21-21 0,0 0-16,0 22 15,0-22-15,0 21 16,1-21-16,-1 0 0,-21 21 16,21-21-16,0 21 0,-21 0 15,0 0-15,0 1 16,0-1-16,0 0 15,-21 0-15,-21 0 0,20-21 16,1 21-16,0-21 0,-21 0 16,21 22-16,-1-22 0,1 0 0,-21 0 15,21 0-15,0 0 16,-1-22-16,22 1 0,0 0 16,0 0-16,0 0 15,0 0-15,0-1 0,0 1 16,22 0-16,-1 0 15</inkml:trace>
  <inkml:trace contextRef="#ctx0" brushRef="#br0" timeOffset="1900.57">3619 974 0,'0'0'0,"-21"21"32,21 0-17,0 0-15,0 22 0,-21-22 0,0 21 16,21-21-16,0 22 0,-21-1 16,21-21-16,-21 21 0,21 1 0,-22-1 15,22-21-15,0 22 0,0-22 16,0 0-16,0 21 0,0-21 0,0 1 15,22-1-15,-1-21 0,0 0 16,0 0-16,0 0 16,0 0-16,1 0 0</inkml:trace>
  <inkml:trace contextRef="#ctx0" brushRef="#br0" timeOffset="2131.44">3365 1312 0,'0'0'0,"0"22"0,22-22 16,-1 0-16,21 0 0,-21 0 16,22 0-16,-1-22 0,0 22 0,1 0 15,-1-21-15,0 0 0,1 21 16,-1 0-16,-21-21 0,21 21 0,-20-21 15,-1 21-15,0-21 0,0 21 16,0 0-16</inkml:trace>
  <inkml:trace contextRef="#ctx0" brushRef="#br0" timeOffset="2671.46">4974 720 0,'0'0'0,"0"-21"0,-21 21 32,21 21-17,-21 21-15,0-21 0,21 22 0,-22-1 16,1 0-16,21 22 0,-21-22 16,0 22-16,21-22 0,-21 21 0,0-20 15,-1 20-15,1-20 0,0-1 16,0 0-16,0 1 0,0-1 15,-1-21-15,1 21 0,0-20 0,21-1 16,0 0-16,0-42 31,0 0-31,21-1 16</inkml:trace>
  <inkml:trace contextRef="#ctx0" brushRef="#br0" timeOffset="2916.32">4911 741 0,'0'0'16,"0"-42"-16,42-22 16,-42 85-1,0 22-15,21-1 16,-21 0-16,21 22 0,-21-22 16,21 22-16,-21-1 0,0 1 0,0-1 15,0 1-15,22-22 0,-22 21 16,0-20-16,0 20 0,0-20 0,0-1 15,0 0-15,0-21 0,0 22 16,21-22-16,-21 0 0,0 0 0</inkml:trace>
  <inkml:trace contextRef="#ctx0" brushRef="#br0" timeOffset="3116.2">4551 1376 0,'0'0'0,"0"21"0,21-21 15,0 0 1,0 0-16,0 21 0,1-21 0,20 0 16,-21 0-16,21 0 0,1 0 15,-22 0-15,21-21 0,1 21 16,-1-21-16,0 21 0,1-21 0,-1 0 15,0 21-15</inkml:trace>
  <inkml:trace contextRef="#ctx0" brushRef="#br0" timeOffset="3577.21">5524 1270 0,'43'0'31,"-43"-21"-16,21 21-15,-21-21 16,0 0 15,-21 21-31,0 0 16,-1 0-16,1 21 0,0-21 0,0 21 16,0 0-16,-22 0 0,22-21 15,0 21-15,0 1 0,21-1 0,0 0 16,-21 0-16,21 0 0,0 0 15,0 1-15,21-1 0,0-21 16,0 0-16,0 0 0,1 21 16,20-21-16,-21 0 0,21 0 0,1 0 15,-22 0-15,21 0 0,-21 21 0,1-21 16,-1 0-16,0 0 0,0 21 16,-21 0-1,-21 1 1,0-22-16,0 21 0,-1-21 15,1 0-15,-21 21 0,0-21 0,20 0 16,-20 0-16,21 0 0,-21 0 16,20 0-16,1 0 0,0 0 0,0 0 15,0 0-15,21-21 16,0 0-16,21 21 16,0-22-16</inkml:trace>
  <inkml:trace contextRef="#ctx0" brushRef="#br0" timeOffset="4007.96">6159 1249 0,'0'0'0,"0"-21"0,0 0 15,-21 21-15,0 0 16,-21 0-16,21 0 15,-1 0-15,1 0 0,0 0 0,0 21 16,0-21-16,21 21 0,-21 0 16,21 0-16,0 0 15,0 1-15,0-1 16,0 0-16,21-21 0,0 21 16,0 0-16,0-21 0,22 21 0,-22 1 15,0-22-15,0 21 0,21-21 16,-20 21-16,-1-21 0,0 21 0,0-21 15,-21 21-15,0 0 0,21-21 0,-21 22 16,0-1 0,-21 0-16,0-21 0,-21 0 15,20 0-15,1 0 0,-21 21 16,0-21-16,-1 0 0,22 0 0,-21 0 16,-1 0-16,22 0 0,-21 0 15,21 0-15,0-21 0,21 0 16,0 0-1,21-1 1,0 22-16,21-21 0</inkml:trace>
  <inkml:trace contextRef="#ctx0" brushRef="#br0" timeOffset="4787.97">6392 1249 0,'0'0'0,"-21"0"31,0 0-31,21 21 16,0 0-16,-21 0 0,21 1 0,0-1 15,0 0-15,0 0 0,0 0 0,0 22 16,0-22-16,0 0 0,0 0 16,0 0-16,0 0 0,21 1 0,-21-1 15,21 0-15,0-21 0,0 21 16,1-21-16,-1 0 0,0 0 15,0 0-15,0 0 0,0-21 16,1 0-16,20 21 0,-21-21 0,0-1 16,0 1-16,1 0 0,-22 0 0,21 0 15,-21 0-15,21-1 16,-21 1-16,0-21 0,0 21 0,0 0 16,0-1-16,0 1 0,0 0 15,-21 21 1,21 21-16,0 0 15,0 1-15,0-1 16,0 21-16,0-21 0,0 0 0,0 1 16,0-1-16,0 0 0,0 0 15,0 0-15,0 0 0,0 1 0,21-1 16,-21 0-16,21-21 16,0 0-16,0 0 15,1-21 1,-1 0-16,-21-1 15,0 1-15,0 0 0,21 0 0,-21 0 16,21 0-16,-21-1 0,21-20 0,0 21 16,-21 0-16,22 0 0,-1 21 15,0-22-15,0 1 0,21 21 0,-20 0 16,-1 0-16,0 0 0,21 0 16,-21 21-16,1 1 0,-1-22 0,0 21 15,0 0-15,0 0 0,-21 0 16,0 22-16,0-22 0,0 0 15,0 0-15,0 0 0,0 0 0,0 1 16,0-1-16,-21 0 16,21 0-16,-21-21 0,0 0 0,0 0 31,21-21-31,0 0 0,0 0 16,0-1-16,0 1 0,0 0 15,21-21-15,-21 21 0,21-1 16,0-20-16,-21 21 0,21-21 0,0 20 15,1 1-15,-1 0 0,0 0 16,0 21-16,0-21 0,0 21 16,1 0-16,-1 0 15,0 21-15</inkml:trace>
  <inkml:trace contextRef="#ctx0" brushRef="#br0" timeOffset="5143.77">7578 1545 0,'21'21'32,"0"-21"-32,0 0 0,0 0 15,0 0-15,1-21 16,-1 21-16,0-21 0,0 21 16,0-21-16,-21 0 0,21 21 0,-21-21 15,22-1-15,-22 1 0,0 0 16,0 0-16,0 0 0,0 0 15,-22 21-15,1 0 16,0 0-16,0 0 0,0 0 0,0 21 16,-1 0-16,-20 0 0,21 0 0,0 0 15,21 1-15,-21-1 0,21 0 16,-22 21-16,22-21 0,0 1 0,0-1 16,0 0-16,0 0 0,0 0 15,22-21-15,-1 0 0,0 0 16,0 0-16,0 0 0,0 0 15,1 0-15,20 0 0,0 0 16,1-21-16,-1 0 0,0 0 0,1 21 16,-1-21-16</inkml:trace>
  <inkml:trace contextRef="#ctx0" brushRef="#br0" timeOffset="5640.16">8361 1334 0,'0'0'0,"-43"-22"31,22 22-31,0 0 0,-21 0 16,21 0-16,-1 22 0,-20-22 0,21 21 16,-21 0-16,20 0 0,1 0 15,-21 0-15,21 1 0,0-1 16,21 21-16,0-21 0,-22 0 0,22 1 16,0-1-16,0 0 0,0 0 15,0 0-15,0 0 0,22 1 0,-1-22 16,0 0-16,0 0 0,0 0 0,0 0 15,1 0-15,-1 0 0,0 0 16,0 0-16,0-22 0,22 1 0,-22 0 16,0 0-16,0 0 0,0 0 15,0-1-15,1-20 0,-22 0 0,21-1 16,0 1-16,-21 0 0,0-22 16,21 1-16,0 20 0,-21-20 15,0-1-15,21 1 0,-21 21 0,0-1 16,22 1-16,-22 21 0,0 0 15,0-1-15,0 44 16,0-1-16,-22 0 0,22 21 16,-21 1-16,21 20 0,-21-21 0,21 22 15,0-1-15,0-20 0,0 20 16,-21-20-16,21-1 0,0 0 0,0 22 16,0-43-16,0 21 0,0 1 0,0-22 15,0 0-15,21 21 16,0-42-16,-21 21 0,21 1 0,1-22 15,-1 0-15,0 0 0,0-22 16,21 1-16,-20 21 0,-1-21 16</inkml:trace>
  <inkml:trace contextRef="#ctx0" brushRef="#br0" timeOffset="7512.55">9504 1249 0,'0'0'0,"0"-85"31,0 64-31,0 0 0,0 0 15,0 0-15,-21 21 0,-1 0 0,1 0 16,0 0-16,0 0 16,0 21-16,21 0 0,-21 21 0,-1-21 15,22 22-15,-21-1 0,21 0 16,0 1-16,0-22 0,0 21 0,0 1 16,0-1-16,0 0 0,0-21 0,0 22 15,0-22-15,21 0 16,1 0-16,-1 0 0,21-21 0,-21 0 15,22 0-15,-22 0 0,21 0 16,0 0-16,1 0 0,-1 0 0,0-21 16,1 0-16,-22 0 0,21 0 0,1-22 15,-22 22-15,0-21 0,21 0 16,-21-1-16,-21 1 0,22 0 0,-22-1 16,21-20-16,-21-1 0,0 22 15,0-22-15,0 22 0,0 0 0,0-1 16,0 1-16,0 21 0,0 0 15,0 0-15,0 42 16,0 0-16,0 0 16,0 21-16,0-20 0,-21 41 15,21-21-15,0 1 0,0-1 0,0 22 16,0-22-16,0 0 0,0 22 16,0-22-16,0-21 0,0 22 0,0-1 15,0-21-15,0 21 0,0-20 0,21-1 16,0-21-16,0 21 0,0 0 15,0-21-15,1 0 0,-1 0 0,21 0 16,-21 0-16,0 0 0,22-21 16,-22 0-16,0 21 0,21-21 0,-20-1 15,-1 1-15,21 0 0,-21 0 0,0 0 16,1 0-16,-1-1 16,0-20-16,-21 21 0,0 0 0,0-22 15,0 22-15,0 0 0,0 0 0,0 0 16,0 0-1,-21 21-15,0 0 16,-1 21-16,22 0 0,-21-21 16,0 21-16,0 0 0,0 22 0,21-22 15,-21 0-15,-1 0 0,1 21 16,21-20-16,0 20 0,-21-21 0,21 0 16,-21 0-16,21 1 0,0-1 0,0 0 15,0 0-15,21-21 31,0 0-31,0 0 0,1 0 16,-1-21-16,0 0 0,0 0 16,0-1-16,-21 1 0,21 0 0,1-21 15,-22 21-15,21-22 0,-21 22 16,0 0-16,0-21 0,21 20 0,-21 1 16,0 0-16,21 21 15,-21 21 1,0 0-16,0 1 0,0-1 15,0 0-15,0 0 0,0 0 16,0 0-16,0 1 0,0-1 0,0 0 16,0 0-16,0 0 0,0 0 15,21 1-15,0-1 16,1-21-16,-1 0 0,0 0 16,0 0-16,0 0 0,0 0 0,1-21 15,-1-1-15,21 22 0,-21-21 16,0 0-16,1 0 0,20 0 0,-21 0 15,0-22-15,0 22 0,1 0 16,-1-21-16,0 20 0,0-20 0,0 21 16,-21 0-16,0 0 0,0-1 0,21 22 15,-21 22 1,0-1-16,0 0 16,22 0-16,-22 0 15,0 22-15,0-22 0,0 0 0,21 0 16,-21 0-16,0 0 0,0 1 0,0-1 15,21 0-15,-21 0 0,0 0 16,21-21-16,-21 21 0,-21-21 47,0 0-47,21-21 0,-21 21 0,-1-21 16,22 0-16,-21 0 0,0 0 15,0 21-15,21-22 0,0 1 16,0 0-16,-21 21 0,21-21 15,-21 21-15,21 21 16,0 0 0,0 0-16,0 1 0,0-1 15,21 0-15,0-21 0,-21 21 16,21 0-16,0-21 0,0 0 0,1 0 16,-1 0-16,21 0 0,-21 0 0,22 0 15,-22 0-15,21 0 0,0 0 16,-20 0-16,20-21 0,-21 21 0,21-21 15,1 0-15,-22 0 0,21-1 16,-21 1-16,22 0 0,-22-21 0,0-1 16,0 1-16,22 0 0,-22 21 15,-21-22-15,21 1 0,-21 0 16,0 20-16,0 1 0,0 0 0,0 0 16,-21 21-16,0 0 0,-1 0 15,1 21-15,0 0 0,21 0 16,0 22-16,0-1 0,0-21 0,0 22 15,0-1-15,0-21 0,0 21 16,0-20-16,0-1 0,21 21 0,0-21 16,-21 0-16,0 1 0,22-1 0,-1-21 15,-21 21-15,21 0 0,-21 0 16,-21-21 15,0 0-31,-1 0 16,1 0-16,0 0 0,0 0 0,0 0 15,0 0-15,-1 0 0,1 0 0,-21 0 16,0 0-16,-1 0 0</inkml:trace>
  <inkml:trace contextRef="#ctx0" brushRef="#br0" timeOffset="8344.78">2117 2201 0,'-43'-21'31,"64"21"16,1 0-31,20 0-16,0 0 0,1 0 0,-1 21 15,21-21-15,1 0 0,21 0 0,-1 0 16,22 0-16,0 0 0,0 0 16,0 0-16,21 0 0,21-21 0,0 0 15,0 21-15,0-21 16,22 21-16,20 0 0,1-21 0,-1 21 15,22-21-15,-1 21 0,1-22 0,0 22 16,-1-21-16,1 21 0,21-21 16,-21 0-16,20 21 0,1-21 0,21 21 15,-21-21-15,21 21 0,-21 0 16,21-22-16,0 22 0,-21 0 0,21-21 16,-21 21-16,21 0 0,-22 0 15,1-21-15,0 21 0,-21 0 0,21 0 16,-43 0-16,1 0 0,-1 0 0,-21-21 15,1 21-15,-43 0 0,0 0 16,0 0-16,-43 0 0,22-21 16,-42 21-16,-1 0 0,-20 0 0,-1 0 15,-21-21-15,0 21 0,0 0 16,-42 0 15,0 0-31,0 0 0,0 0 16</inkml:trace>
  <inkml:trace contextRef="#ctx0" brushRef="#br0" timeOffset="10000.48">995 3493 0,'21'0'62,"-21"-22"-46,0 1-16,21 21 0,0-21 15,-21 0-15,21 21 0,-21-21 16,0 0-16,0-1 0,0 1 16,22 0-16,-22 0 0,0 0 0,0 0 15,0-1 1,0 1-16,0 42 47,0 1-47,0-1 15,0 0-15,0 0 0,0 21 16,0-20-16,0 20 0,0-21 0,21 21 16,-21 1-16,0-1 0,0-21 15,0 22-15,0-1 0,0-21 16,0 21-16,21-20 0,-21 20 0,0-21 15,0 0-15,0 0 16,0 1-16,0-1 0,0 0 0,0 0 16,0 0-16,0 0 15,-21-21-15,0 22 16,-1-22-16,1 0 0,0 0 16,0 0-16,0 0 0,-22 0 15,22 0-15,-21 0 0,21 0 0,-22 0 16,1 0-16,0 0 0,-1-22 15,1 22-15,0 0 0,21 0 0,-1 0 16,1-21-16,0 21 0,42 0 47,22 0-47,-22 0 0,21 0 16,-21 0-16,22 0 0,-1 0 15,-21 0-15,21 21 0,1-21 16,-1 0-16,-21 0 0,22 0 0,-22 0 15,21 22-15,-21-22 0,0 0 16,1 0-16,20 0 0,-21 0 16,0 0-16,0 0 15,-42 0 48,21-22-48,0 1 1</inkml:trace>
  <inkml:trace contextRef="#ctx0" brushRef="#br0" timeOffset="10360.17">1566 3725 0,'0'43'32,"21"-43"-17,1 0-15,-1 0 0,0 0 16,0 0-16,0 0 16,0-21-16,1 21 0,-22-22 0,21 22 15,-21-21-15,0 0 16,0 0-16,-21 21 15,-1 0-15,22-21 0,-21 21 16,0 0-16,0 0 0,0 0 16,21 21-1,-21 0-15,21 0 16,0 0 0,0 1-16,21-22 46</inkml:trace>
  <inkml:trace contextRef="#ctx0" brushRef="#br0" timeOffset="10840.29">2392 3260 0,'0'0'0,"21"-21"0,0-1 16,-21-20 0,0 63 15,0 0-31,0 22 16,0-22-16,0 21 0,0 1 15,-21-1-15,21 0 0,0 1 0,-21 20 16,21-21-16,0 1 0,0-1 15,0 0-15,-21 1 0,21-1 0,-22 0 16,22 1-16,-21-22 0,21 21 16,0-21-16,0 1 0,0-1 0,0 0 15,0-42 17,0 0-17,0-1-15,21 1 0</inkml:trace>
  <inkml:trace contextRef="#ctx0" brushRef="#br0" timeOffset="11307.97">2307 3556 0,'0'0'15,"-21"-42"-15,0 21 0,21-1 0,0 1 0,-21-21 16,21 21-16,0 0 0,0-1 16,0 1-16,0 0 0,21 0 0,21 0 15,-21 0-15,22-1 16,-1 1-16,21 0 0,-20 21 0,20 0 15,1 0-15,-22 0 0,22 0 16,-22 21-16,0 0 0,1 1 0,-1-1 16,-21 0-16,0 0 0,-21 21 0,0-20 15,0 20-15,0-21 0,-21 0 16,-21 22-16,-1-22 0,1 21 0,0-21 16,-1 0-16,1 1 0,-21-1 15,20 0-15,1-21 0,0 0 16,20 0-16,-20 0 0,21 0 0,0 0 15,0 0-15,-1 0 0,1 0 16,21-21-16,0 0 16,21 21-1,1 0-15,-1 21 16,0 0-16,21 0 0,-21 0 0,22 0 16,-22 1-16,21-1 0,-21 0 0,22 0 15,-22 0-15,21 0 0,-21 1 16,1-1-16,-1 0 0,0 0 0,0-21 15,0 21-15,0-21 0,-21 21 16,22-21-16,-1 0 16,0 0-16,-21-21 15,0 0-15,21 0 16,-21 0-16,0 0 0</inkml:trace>
  <inkml:trace contextRef="#ctx0" brushRef="#br0" timeOffset="11957.07">3069 3683 0,'42'0'31,"-20"0"-31,-1-21 0,-21 0 0,21 21 16,0-21-16,0-1 15,0 1-15,1 21 0,-22-21 0,21 0 16,-21 0-16,21 0 0,-21-1 15,0 1-15,0 0 0,-21 21 16,0 0-16,-1 21 16,1-21-16,0 21 15,0 22-15,21-22 0,-21 0 0,21 21 16,-21-20-16,21 20 0,-22-21 16,22 21-16,0-20 0,0-1 0,0 0 15,0 0-15,0 0 0,22-21 16,-1 21-16,0-21 0,0 0 15,0 0-15,0 0 0,22 0 0,-22 0 16,21 0-16,1-21 0,-1 0 16,0 0-16,1 0 0,-1 0 0,0-1 15,1 1-15,-22 0 0,21 0 16,-21-21-16,22 20 0,-22-20 0,-21 21 16,0-21-16,21 20 0,-21 1 0,0 0 15,0 0-15,-21 21 16,0 0-16,-1 0 0,1 0 15,0 21-15,21 0 16,-21 0-16,21 22 0,0-22 0,0 0 16,0 0-16,0 0 0,21 1 15,-21 20-15,21-21 0,0 0 16,1 0-16,-1 1 0,0-22 0,0 21 16,0 0-16,-21 0 15,0 0 1,-21-21-1,0 0-15,0 0 0,0 0 16,-1 0-16,1 0 0,0 0 0,0-21 16,0 21-16,0 0 15,-1 0-15,22-21 16,0 0 0,0 0-16,22-1 15</inkml:trace>
  <inkml:trace contextRef="#ctx0" brushRef="#br0" timeOffset="12256.37">4212 3112 0,'0'0'0,"0"-43"0,0 22 16,0 0-16,0 0 0,0 0 16,0-1-16,-21 1 0,0 21 15,0 21 1,21 1-16,0-1 0,0 21 15,0 0-15,0 1 0,0-1 16,0 22-16,0-22 0,-22 21 16,22 1-16,0-22 0,0 22 0,0-22 15,0 0-15,0 1 0,0-1 0,0-21 16,0 22-16,0-22 0,0 0 16,0 0-16,22-21 0,-22 21 15,21-21-15,0 0 0,0 0 16,0-21-16,-21 0 0,21 21 15,1-21-15,-1 0 0,-21-1 0,21 1 16,-21-21-16</inkml:trace>
  <inkml:trace contextRef="#ctx0" brushRef="#br0" timeOffset="12480.39">4085 3366 0,'-21'0'0,"42"0"0,-21 0 47,21 0-47,0 0 16,22 0-16,-22 0 0,0 0 15,0 0-15,0 0 0,1-22 0,-1 22 16,0 0-16,0 0 0,0 0 0,0 0 16,-21-21-16,0 0 15,0 0 1</inkml:trace>
  <inkml:trace contextRef="#ctx0" brushRef="#br0" timeOffset="13300.31">5567 3112 0,'0'-22'0,"0"44"0,0-65 15,0 22-15,0 0 0,0 0 0,0 0 16,0-1-16,-21 1 0,21 0 15,-22 21-15,1 0 16,0 0-16,0 0 0,0 21 16,0 0-16,21 22 15,-22-1-15,22 0 0,-21 1 0,21 20 16,-21 1-16,21-1 0,0 1 16,0-22-16,0 22 0,0-22 15,0 0-15,-21 1 0,21-1 0,0 0 16,-21-21-16,21 1 0,0-1 15,0 0-15,0-42 32,0 0-32,0-1 15,21 1-15,-21 0 0,21-21 0,-21-1 16,0 1-16,0 0 0,21-22 16,-21 22-16,21-22 0,-21 1 15,22 21-15,-1-22 0,-21 1 0,21 20 0,0-20 16,0 20-16,-21 22 0,21-21 15,1 21-15,-1 21 0,0 0 16,0 21 0,-21 21-16,0 1 0,0-1 15,0 0-15,0 1 0,0 20 0,0 1 16,0-1-16,0 1 0,21-1 16,-21 1-16,0-22 0,21 0 0,-21 1 15,0-1-15,0 0 0,22-21 16,-22 22-16,0-22 0,0 0 0,21 0 15,0-21 1,-21-21 15,0 0-31,0 0 0,-21 0 16</inkml:trace>
  <inkml:trace contextRef="#ctx0" brushRef="#br0" timeOffset="13480.21">5292 3471 0,'42'-21'32,"-21"0"-32,0 21 15,0-21-15,22 21 0,-22 0 0,21 0 16,-21-21-16,22 21 0,-1 0 0,-21 0 16,22-21-16,-1 21 15,-21 0-15,21 0 0,-20 0 0,-1 0 16,0 0-16</inkml:trace>
  <inkml:trace contextRef="#ctx0" brushRef="#br0" timeOffset="15302.73">5842 3768 0,'42'0'31,"-21"-21"-31,1-1 16,-22 1-16,21 21 0,0-21 0,21-21 16,-21 21-16,1-1 0,-1-20 0,21 0 15,-21 21-15,0-22 0,22 1 16,-22 0-16,0-1 0,-21 22 0,0-21 16,21 21-16,-21-1 0,-21 22 31,0 0-31,21 22 15,-21-1-15,21 0 0,-21 0 0,21 0 16,0 22-16,0-22 0,0 0 0,0 21 16,21-21-16,0 1 15,-21 20-15,21-21 0,0 0 0,0 0 16,1 1-16,-1-1 0,0 0 0,0 0 16,0 0-16,-21 0 15,21-21-15,-21 22 0,0-1 16,-21-21-1,0 0-15,0 0 16,0 0-16,0-21 0,-1-1 16,1 1-16,0 21 0,0-21 15,21 0-15,-21 0 0,0 0 0,21-1 16,-22 1-16,22 42 47,0 1-47,22-1 15,-1 0-15,0 0 16,0 0-16,0 0 0,0-21 16,1 0-16,-1 0 0,0 22 15,0-22-15,0 0 0,0 0 0,1 0 16,-1 0-16,21 0 0,-21-22 0,0 1 16,22 21-16,-22-21 0,21 0 15,-21 0-15,22 0 0,-22-1 0,0 1 16,21 0-16,-20 0 0,-1-21 0,0 20 15,0-20-15,0 0 16,0 21-16,1-22 0,-22 1 0,0 21 16,0 0-16,0-1 0,0 1 15,-22 21 1,1 0-16,0 21 0,0 1 0,0-1 16,21 0-16,0 21 0,-21-21 15,21 22-15,0-22 0,0 0 0,0 21 16,0-20-16,21-1 0,-21 21 0,21-21 15,0 0-15,0-21 0,0 22 16,1-1-16,-22 0 0,21-21 0,-21 21 16,-21-21 31,-1 0-47,1-21 0,0 0 15,0 0-15,0-1 0,0 22 16,-1-21-16,1 21 0,21-21 15,0 42 1,0 0 0,0 1-16,21-1 15,1 0-15,-1-21 0,0 21 16,0-21-16,0 0 0,0 21 0,1-21 16,-1 0-16,0 0 0,21 0 0,-21 0 15,1 0-15,-1 0 16,21 0-16,-21-21 0,0 21 0,1-21 15,-1 0-15,0 21 0,0-21 0,0-1 16,0 1-16,-21-21 0,0 21 16,0 0-16,22-22 0,-22 1 0,0 21 15,0-22-15,0 1 0,0 21 16,0 0-16,0 0 0,0-1 0,0 1 16,0 42-1,0 1-15,0-1 16,0 0-16,0 0 0,0 21 15,0-20-15,0 20 0,0-21 0,0 21 16,0-20-16,0-1 0,0 0 16,0 0-16,0 0 0,0 0 0,21 1 15,0-22-15,0 0 16,0 0-16,0 0 16,1 0-16,-1 0 0,-21-22 15,21 22-15,0-21 0,0 0 16,-21 0-16,21 0 0,1 0 0,-22-1 15,21 1-15,-21-21 0,0 21 0,21-22 16,0 22-16,-21-21 16,0 21-16,0 0 0,0-1 0,21 22 0,-21 22 47,0 20-47,0-21 0,0 0 0,0 22 15,0-22-15,0 0 0,0 21 0,0-21 16,0 22-16,0-22 0,0 0 15,0 0-15,21 0 0,1 1 0,-22-1 16,21-21-16,-21 21 0,21-21 16,0 0-16,0 0 0,0 0 15,1 0-15,-22-21 16,21 0-16,-21-1 16,21 1-16,-21 0 0,21 0 15,-21 0-15,21-22 0,0 22 0,-21-21 16,22 21-16,-1-22 0,0 22 15,0-21-15,21 21 0,-20 0 0,20 21 16,-21-22-16,0 22 0,22 0 0,-22 0 16,0 0-16,21 22 0,-21-1 15,1 0-15,-1 0 0,-21 0 0,21 0 16,-21 22-16,21-22 0,-21 21 0,0-21 16,0 1-16,0 20 0,0-21 15,0 0-15,0 0 0,0 1 16,-21-1-16,0-21 15,0 0 1,21-21 0,0-1-16,0 1 0,0 0 15,0 0-15,0 0 0,0 0 0,21-22 16,-21 22-16,21-21 0,-21-1 0,21 1 16,0 0-16,-21 21 0,21-22 15,1 22-15,-1 0 0,0 0 0,0 21 16,-21-21-16,21 21 0,0 0 0,1 0 15,-1 0-15,0 0 16,0 0-16,-21 21 16,21 0-16,-21 0 0,21-21 15,-21 21-15,0 0 0,22 1 16</inkml:trace>
  <inkml:trace contextRef="#ctx0" brushRef="#br0" timeOffset="15635.67">8805 3387 0,'21'21'15,"1"-21"-15,-1 0 16,0 0 0,0 0-16,0 0 0,0 0 0,1-21 15,-1 0-15,0 21 0,0-22 0,0 1 16,0 0-16,1 0 16,-22 0-16,21 0 0,-21-1 15,0 1-15,-21 21 16,-1 0-1,1 0-15,0 0 0,0 0 0,0 21 16,0 1-16,-1-1 0,1 0 0,0 0 16,0 0-16,0 0 0,21 22 15,0-22-15,0 0 0,0 0 0,0 0 16,0 1-16,0-1 0,0 0 16,0 0-16,0 0 0,21-21 15,0 0-15,0 0 0,0 0 16,1 0-16,-1 0 0,21 0 15,-21 0-15,22 0 0,-1-21 16,-21 21-16,21-21 0,1 0 0</inkml:trace>
  <inkml:trace contextRef="#ctx0" brushRef="#br0" timeOffset="16160.37">9737 3302 0,'0'0'0,"21"-21"0,-21-85 31,0 85-31,0 0 0,-21 0 0,-1 21 15,22-22-15,-21 22 0,0 0 0,0-21 16,0 21-16,0 0 0,-1 0 16,1 0-16,0 0 0,0 0 15,21 21-15,-21 1 0,0-1 0,-1 0 16,1 0-16,21 21 0,-21-20 16,21 20-16,-21-21 0,21 21 0,0-20 15,0 20-15,0-21 0,0 0 0,0 0 16,0 1-16,0-1 0,0 0 15,0 0-15,21-21 0,0 0 0,0 0 16,1 0-16,-1 0 0,0 0 0,0 0 16,0 0-16,0-21 0,1 0 15,-1 0-15,0-1 0,0 1 0,0 0 16,0-21-16,-21-1 0,22 1 0,-1 0 16,-21-22-16,21 22 15,-21 0-15,0-22 0,0 22 0,21-1 16,-21 1-16,0 0 0,0 21 0,0-22 15,0 22-15,0 0 0,-21 21 32,0 21-32,0 21 15,-1-20-15,22 20 0,0-21 0,-21 21 16,21 1-16,0-1 0,0 22 0,0-22 16,0 0-16,0 1 0,0 20 15,21-21-15,-21-20 0,22 20 0,-1 0 16,0-21-16,0 1 0,21-1 0,-20 0 15,-1-21-15,0 0 16,0 0-16,0 0 0,0 0 0,1 0 16,-1 0-16,21-21 0,-21 0 0,0-1 15,1 1-15</inkml:trace>
  <inkml:trace contextRef="#ctx0" brushRef="#br0" timeOffset="18896.3">11620 3260 0,'-21'0'47,"0"0"-32,0 0-15,0 0 16,0 0-16,-1 0 0,-20 0 16,21 0-16,0 0 0,0-21 0,-22 21 15,22 0-15,0 0 0,0 0 16,0 0-16,-1 0 16,22-22-1,22 22 16,20 0-31,-21 0 0,21 0 16,1 0-16,20 0 0,1 0 0,20 0 16,1 0-16,21 0 0,0 0 0,0 0 15,-1 0-15,1 0 16,0 0-16,-21 0 0,21 0 0,-1 0 16,-20 0-16,0 0 0,-22 0 0,1 0 15,-1-21-15,-20 21 0,-1 0 16,-21 0-16,0 0 0,0-21 0,-21 0 31,-21 21-31,0 0 0,0-21 16,0 21-16,0 0 0,-22 0 0,22-21 15,0 21-15,-21 0 0,20 0 16,-20-22-16,21 22 0,0-21 0,-22 21 16,22 0-16,0-21 0,0 21 15,0 0-15,0 0 0,-1 0 16,22-21-16,-21 21 15,42 0 64,1 21-79,-1-21 0,0 21 0,0-21 15,0 0-15,22 21 0,-22-21 0,21 0 16,-21 0-16,22 0 15,-1 22-15,0-22 0,-21 0 0,22 0 16,-22 0-16,21 0 0,-21 0 0,1 0 16,-1 0-16,0 0 0,-21 21 47,-21 0-47,0-21 0,-22 21 15,22 0-15,-21 0 0,21 1 0,-22-1 16,22 0-16,0 21 0,-21-21 0,20 1 15,1 20-15,-21-21 0,21 0 16,0 0-16,-1 1 0,1-1 16,0 0-16,0-21 0,21 21 0,-21-21 15,21 21-15,-21-21 16,21-21 421,0 0-124,0 0 515</inkml:trace>
  <inkml:trace contextRef="#ctx0" brushRef="#br0" timeOffset="24791.49">14351 3323 0,'0'21'16,"-21"-21"15,21-21 0,0 0-15,0 0-16,0 0 15,21 21-15,0-21 0,0-1 16,-21 1-16,21 0 0,1 0 16,-22 0-16,21 0 0,0-1 15,0 1-15,0-21 0,0 21 0,1-22 16,20 1-16,-21 21 0,0-21 0,0-1 16,1 1-16,-1 0 0,0-1 15,0 22-15,0-21 0,0 21 0,1-1 16,-22 1-16,0 0 15,-22 42 1,1 0-16,0-21 16,0 22-16,0-1 0,0 21 15,-1-21-15,1 0 0,0 1 0,21-1 16,-21 0-16,21 0 0,0 0 16,0 0-16,0 1 0,0-1 15,21-21-15,0 21 0,0 0 0,1-21 16,-1 21-16,0 0 0,0-21 15,0 22-15,0-1 0,1-21 0,-22 21 16,21-21-16,-21 21 0,21 0 0,-21 0 16,0 1-1,-21-1-15,0-21 16,-1 21-16,1-21 0,0 0 0,0 0 16,0 0-16,0 0 0,-1 0 15,1 0-15,0 0 0,0 0 0,0 0 16,0-21-16,-1 0 0,1 21 0,21-22 15,-21 1-15,21 0 16,0 0-16,0 42 31,21 0-15,0 0-16,-21 1 16,22-1-16,-1 0 0,0 0 15,0 0-15,-21 0 0,21 1 0,0-1 16,1-21-16,-1 21 0,0-21 0,0 0 15,0 0-15,0 0 0,1 0 16,20 0-16,-21 0 0,0 0 0,22-21 16,-22 0-16,21-1 0,-21 1 0,22 0 15,-22 0-15,21 0 0,-21-22 16,22 22-16,-22 0 0,0-21 0,0-1 16,0 1-16,0 0 0,1-1 15,-22 1-15,0 0 0,21-1 0,-21 1 16,21 21-16,-21-21 0,0 20 15,0 1-15,0 0 0,0 42 32,-21 0-32,21 1 0,-21 20 15,21-21-15,0 21 0,0 1 16,0-1-16,0 0 0,-22 1 0,22-1 16,0 0-16,0 1 0,-21-22 15,21 21-15,0-21 0,0 22 0,0-22 16,0 0-16,0 0 0,0 0 15,21-21 1,1-21 0,-22 0-16,0 0 15,0 0-15,0 0 0</inkml:trace>
  <inkml:trace contextRef="#ctx0" brushRef="#br0" timeOffset="24979.38">15134 2879 0,'0'0'15,"21"0"1,0 0 0,1 0-16,-1 0 0,0 0 0,0-21 15,0 21-15,22 0 0,-22 0 0,21 0 16,-21 0-16,22 0 0,-22 0 16,0 0-16,21 0 0,-21-22 15,1 22-15,-1 0 0,0 0 16,0 0-16</inkml:trace>
  <inkml:trace contextRef="#ctx0" brushRef="#br0" timeOffset="26108.73">15896 3027 0,'64'-42'31,"-43"20"-31,0 1 0,-21 0 16,0 0-16,0 0 0,0 0 0,0-1 15,0 1-15,0 0 0,0 0 16,0 0-16,0 0 0,0-1 0,-21 1 16,0 21-16,-1 0 15,1 0-15,0 0 0,21 21 16,-21 1-16,0 20 0,0-21 0,-1 21 15,1-20-15,0 20 0,0 0 16,21 1-16,-21-1 0,21-21 0,-21 21 16,21-20-16,0 20 0,0-21 15,0 0-15,0 0 0,0 1 16,21-22-16,0 0 0,0 0 0,0 0 16,0 0-16,1 0 15,-1-22-15,0 1 0,0 21 0,21-21 16,-20 0-16,-1-21 0,0 20 0,0 1 15,-21 0-15,21-21 0,0 21 16,-21-22-16,0 22 0,22 0 0,-22 0 16,21 0-16,-21-1 15,0 44 1,0-1-16,0 0 16,0 0-16,0 0 0,0 0 15,0 1-15,0 20 0,0-21 16,0 0-16,0 0 0,21 1 15,0-1-15,0-21 16,0 0-16,1 0 16,-1 0-16,0 0 15,0 0-15,0-21 0,0 21 16,1-22-16,-1 22 0,0-21 0,0 0 16,0 0-16,0 0 0,1-22 15,-1 22-15,21 0 0,-21-21 0,0 21 16,1-1-16,-1 1 0,-21 0 15,0 0-15,0 42 32,-21 0-17,21 0-15,-22 1 0,22-1 16,0 0-16,0 0 0,0 0 16,0 0-16,0 1 0,0-1 15,0 0-15,22-21 0,-22 21 16,0 0-16,21 0 0,0 1 15,-21-1 1,21 0 0,0-21-16,0 0 0,1 0 15,-1 0-15,0 0 0,0 0 16,0 0-16,0 0 0,1-21 16,-1 21-16,0-21 0,0 21 0,0-22 15,0 1-15,1 0 0,-1 0 16,0-21-16,0 20 0,-21-20 0,21 0 15,0-1-15,1 1 0,-22 0 0,0-1 16,0 1-16,21 0 0,-21 21 16,0-22-16,0 22 0,0 0 0,0 0 15,0 0-15,0 42 32,-21 0-32,21 21 0,-22-21 15,22 22-15,0-1 0,0 0 16,-21 1-16,21-1 0,-21 0 0,21 1 15,-21-22-15,21 21 0,0 1 0,0-22 16,0 0-16,0 0 0,0 0 16,0 0-16,0 1 0,21-22 15,0 21-15,0-21 0,1 0 16,-1 0-16,0 0 0,0 0 16,0-21-16,0 21 0,1-22 0,-1 1 15,0 0-15,-21 0 0,0 0 0,21 0 16,-21-22-16,0 22 15</inkml:trace>
  <inkml:trace contextRef="#ctx0" brushRef="#br0" timeOffset="26283.63">16976 2794 0,'0'0'0,"-22"0"16,44 0 15,-1 0-31,0 0 0,21 0 15,-21 0-15,1 0 0,20 0 16,-21 0-16,21 0 0,1 0 0,-22-21 16,21 21-16,1 0 0,-1-21 15,0 0-15</inkml:trace>
  <inkml:trace contextRef="#ctx0" brushRef="#br0" timeOffset="26612.44">18690 2540 0,'0'0'0,"0"-21"0,0 0 0,0 0 16,0-1 0,-21 22-1,0 22-15,21-1 16,0 0-16,0 21 0,-21-21 0,21 22 15,-22-1-15,22 0 0,-21 1 16,21-1-16,-21 0 0,21 1 0,0-1 16,-21-21-16,21 22 0,0-22 0,-21 21 15,21-21-15,0 0 0,0 1 16,0-1-16,0 0 0,0-42 47,0 0-47,0-1 15</inkml:trace>
  <inkml:trace contextRef="#ctx0" brushRef="#br0" timeOffset="27427.42">18267 2921 0,'-21'0'32,"42"0"-17,0 0-15,0 0 0,0 0 16,22 0-16,-1 0 0,0 0 0,22-21 15,-22 21-15,0 0 0,22-21 0,-22 21 16,22-21-16,-22-1 0,0 22 16,1-21-16,-1 0 0,0 0 15,-20 0-15,-1 0 0,0-22 16,0 22-16,-21-21 0,0 21 0,0-22 16,0 22-16,0 0 0,0 0 0,0 0 15,-21 21 1,0 0-16,21 21 15,-21 0-15,21 21 0,-22 1 16,22-1-16,-21 0 0,21 1 0,0-1 16,0 0-16,0 1 0,-21-22 15,21 21-15,0 0 0,0-20 0,-21-1 16,21 0-16,0 0 0,0 0 0,0 0 16,0 1-16,0-44 46,21 1-46,0 0 16,-21 0-16,21 0 0,-21 0 0,22-1 16,-1-20-16,0 21 0,0-21 0,-21 20 15,21 1-15,0 0 0,1 0 16,-1 0-16,0 21 0,0 0 0,0 0 16,0 0-1,-21 21-15,0 0 0,0 0 16,0 0-16,0 1 0,0-1 15,0 0-15,0 0 0,0 0 16,0 0-16,0 1 0,0-1 0,22 0 16,-1 0-16,0-21 15,0 0-15,0 0 16,0 0-16,1 0 0,-1 0 0,21 0 16,-21 0-16,0-21 0,22 0 15,-22 21-15,0-21 0,21-1 0,-20 1 16,-1 0-16,21-21 0,-42 21 0,21-1 15,0 1-15,-21-21 0,0 21 16,0 0-16,-21 21 16,0 0-1,0 21-15,0-21 0,0 21 0,-1 0 16,1 0-16,0 22 0,0-22 0,21 0 16,-21 21-16,21-21 0,0 1 15,0-1-15,0 0 0,0 0 0,21 0 16,0 0-16,0 1 0,0-22 0,1 0 15,-1 21-15,0-21 0,0 0 16,21 0-16,-20 0 0,-1 0 0,0-21 16,0-1-16,0 22 0,0-21 0,1 0 15,-1 0-15,0 0 0,0-22 16,0 22-16</inkml:trace>
  <inkml:trace contextRef="#ctx0" brushRef="#br0" timeOffset="27876.47">21018 2350 0,'0'0'0,"22"-22"0,-22 1 0,0 0 15,0 0-15,21 0 0,-21 0 16,0 42-1,0 0 1,0 0-16,0 21 0,0 1 16,0-1-16,0 0 0,-21 1 15,-1 20-15,22-20 0,0 20 0,-21-21 16,0 1-16,0-1 0,21-21 16,0 22-16,0-22 0,-21 0 0,21 21 15,0-21-15,0 1 0,21-22 31,0-22-15</inkml:trace>
  <inkml:trace contextRef="#ctx0" brushRef="#br0" timeOffset="29251.61">20997 2731 0,'0'0'16,"0"-43"-16,0 1 0,0-22 0,0 22 16,0 0-16,0-1 0,0 1 15,0 0-15,0 21 0,0-22 0,21 22 16,1 0-16,-1 0 0,0 0 15,0-1-15,21 1 0,1 21 0,-22 0 16,21 0-16,1 0 0,-1 0 16,-21 21-16,21 1 0,-20-1 0,20 0 15,-21 21-15,-21-21 0,0 22 16,0-1-16,0-21 0,0 22 0,-21-22 16,-21 0-16,20 21 0,-20-21 0,0 1 15,-22-1-15,22-21 0,0 21 16,-1-21-16,1 0 0,0 0 0,20 0 15,-20 0-15,21 0 0,0 0 16,0 0-16,21-21 16,-22 21-16,44 21 31,-1 0-31,-21 0 0,21 0 16,0 1-16,-21 20 0,21-21 15,0 0-15,1 0 0,-22 1 0,21 20 16,0-21-16,0 0 0,0-21 0,-21 21 15,21 1-15,1-22 16,-1 21-16,0-21 0,21 0 0,-21 0 0,1 0 16,20 0-16,-21 0 0,21 0 0,1 0 15,-22 0-15,21-21 16,1-1-16,-22 22 0,21-21 0,-21 0 16,22 0-16,-22-21 0,21 20 0,-21 1 15,0-21-15,1 0 0,-22-1 16,21 22-16,-21-21 0,0 21 0,0-22 15,0 22-15,0 0 16,-21 21 0,21 21-16,-22 0 0,1 0 0,21 1 15,-21-1-15,0 21 0,21-21 16,0 22-16,-21-22 0,0 21 0,21-21 16,0 0-16,0 1 0,0 20 15,0-21-15,0 0 16,0 0-16,21-21 0,0 0 15,0 0-15,0 0 0,22 0 16,-22 0-16,0 0 0,21 0 0,-21 0 16,22-21-16,-1 0 0,0 21 0,-20-21 15,20 0-15,0 0 0,1-1 16,-1-20-16,-21 21 0,21 0 0,-20-22 16,-1 22-16,0 0 0,-21-21 15,0 21-15,0-1 16,-21 22-16,0 0 15,-1 0-15,22 22 16,0-1-16,-21 0 0,21 0 0,0 0 16,0 22-16,0-22 0,0 0 0,0 0 15,0 21-15,0-20 0,0-1 16,0 0-16,0 0 0,0 0 16,21-21-16,-21 21 15,-21-21 1,0-21-1,0 21 1,0-21-16,0 21 16,21-21-16,-22 21 0,22-21 0,-21 21 31,21 21-15,0 0-16,21 0 15,1-21-15,-1 0 0,-21 21 16,21-21-16,0 0 0,0 0 0,22 0 15,-22 0-15,0 0 0,21 0 16,1 0-16,-1 0 0,-21 0 0,21 0 16,1-21-16,-1 21 0,0-21 0,1 21 15,-1-21-15,-21 0 0,22 0 16,-1-22-16,-21 22 0,21-21 16,-20-1-16,20 1 0,-21 0 0,0-1 15,0-20-15,1 21 0,-1-1 16,0-20-16,-21 20 0,0 22 0,21-21 15,-21 21-15,21-22 0,-21 22 16,0 0-16,0 42 31,0 0-31,0 1 0,-21-1 0,0 0 16,21 21-16,-21-21 0,0 22 0,21-1 16,-22 0-16,1 1 0,0-1 15,21 0-15,-21 1 0,21-1 0,-21 0 16,21-20-16,-21 20 15,21-21-15,0 0 0,0 0 0,0 1 16,0-1-16,0 0 0,0 0 16,21-21-16,0 0 0,0 0 15,0 0-15,0 0 0,1 0 16,-1 0-16,0 0 0,0 0 16,0 0-16,0-21 0,1 21 15,-1-21-15,0 0 0,0 21 0,0-22 16,-21 1-16,0 0 0,0 0 15,0 0-15,0 0 0,0-1 0,0 1 16</inkml:trace>
  <inkml:trace contextRef="#ctx0" brushRef="#br0" timeOffset="29507.84">22923 2477 0,'0'0'15,"-21"0"-15,21-22 31,21 22-31,1 0 0,20 0 16,-21 0-16,21 0 0,1-21 0,-22 21 16,21 0-16,1 0 0,-1 0 0,-21-21 15,21 21-15,-20 0 0,-1 0 16,21 0-16,-21 0 0,0 0 0,1 0 16,-1 0-1,-42 0 16,-1 0-15,1 0-16,-21 0 0</inkml:trace>
  <inkml:trace contextRef="#ctx0" brushRef="#br0" timeOffset="30920.62">13801 4128 0,'0'0'0,"0"-22"0,0 1 0,0-21 15,0 21-15,0 0 0,0-1 16,0 1-16,0 42 31,0 1-31,0-1 0,0 0 0,0 21 16,0 1-16,0-1 0,0 21 0,0-20 16,0-1-16,0 0 0,-22 22 15,22-22-15,-21-21 0,0 22 0,21-1 16,-21-21-16,21 22 0,-21-22 15,21 0-15,-21 0 16,21 0-16,-22-21 16,22-21-1,0 0-15,0 0 16,0 0-16,0-1 0,0-20 0,0 21 16,0-21-16,0-1 0,22 1 0,-1 0 15,0-22-15,0 1 0,0-1 16,0 22-16,22-22 0,-1 22 0,-21 0 15,22-1-15,-1 22 0,0 0 16,1 0-16,-1 0 0,0 21 0,-21 0 16,22 0-16,-22 21 0,0 0 15,0 21-15,0-21 0,1 22 16,-1-1-16,-21 0 0,0 1 0,0-1 16,0 22-16,0-22 0,0 0 0,0-21 15,0 22-15,0-1 0,0-21 16,0 0-16,0 1 0,-21-1 0,21 0 15,0 0-15,-22-21 0,1 0 16,0 0 0,0 0-16,0 0 15,0-21-15,-1 0 0,1 21 0</inkml:trace>
  <inkml:trace contextRef="#ctx0" brushRef="#br0" timeOffset="31099.52">13822 4466 0,'0'0'0,"0"-21"31,21 21-15,0 0-16,0-21 0,22 21 15,-22-21-15,0 21 0,21 0 16,1 0-16,-1-21 0,0 21 0,1-22 16,-1 22-16,0-21 0,1 21 15,-1-21-15,0 0 0,1 0 0,-22 0 16,21-22-16</inkml:trace>
  <inkml:trace contextRef="#ctx0" brushRef="#br0" timeOffset="31596.49">14668 3979 0,'0'-42'31,"0"84"-31,0-63 16,0 42-16,0 1 0,0 20 0,0-21 15,0 21-15,0 1 0,0-1 16,0 0-16,0 22 0,0-22 0,-21 1 15,21-1-15,0-21 0,0 21 0,0-20 16,0 20-16,0-21 0,0 0 16,0 0-16,0 1 0,0-1 15,0-42 32,0-1-47,0 1 0,0 0 16,0-21-16,0 21 0,-21-1 15,21-20-15,-21 0 0,21-1 0,0 1 16,0 0-16,0-1 0,0 1 0,0 0 16,0-1-16,0 22 0,21-21 15,0 21-15,0 0 0,1-1 16,20 1-16,-21 0 0,0 0 0,22 21 0,-22 0 16,21 0-16,-21 0 15,0 0-15,1 21 0,-1 0 0,0 0 16,0 1-16,-21-1 0,0 0 15,0 0-15,0 21 0,0-20 0,-21-1 16,0 0-16,0 21 0,-1-21 0,1 1 16,-21-22-16,21 21 0,0 0 15,-1 0-15,-20-21 0,21 21 16,0-21-16,42 0 31,0-21-31,-21 0 0,42 21 16</inkml:trace>
  <inkml:trace contextRef="#ctx0" brushRef="#br0" timeOffset="31864.33">15600 3979 0,'0'0'0,"0"-21"0,0 0 0,0 0 15,-21 21 1,-1 0-16,1 0 15,21 21-15,0 0 0,-21 0 0,21 1 16,-21-1-16,21 21 0,0-21 16,-21 22-16,21-22 0,0 21 15,0-21-15,0 22 0,0-22 0,0 0 16,-21 21-16,21-21 16,0 1-16,0-1 0,0 0 0,-22-21 15,22 21 1,0-42-1</inkml:trace>
  <inkml:trace contextRef="#ctx0" brushRef="#br0" timeOffset="32128.18">15198 4382 0,'0'0'0,"-22"21"0,1 0 15,21 0-15,0 0 16,0 0-16,21-21 15,1 22-15,20-22 0,-21 21 16,0-21-16,22 0 0,-1 0 16,-21 0-16,21 0 0,1 0 0,-22 0 15,21 0-15,1 0 0,-22 0 0,0-21 16,0 21-16,0-22 0,0 1 16,1 21-16,-22-21 0,21 0 0,-21 0 15,0-22-15,0 22 0,0 0 16,0 0-16,0-21 0,0 20 15,0-20-15,0 21 0,0-21 16,-21 20-16</inkml:trace>
  <inkml:trace contextRef="#ctx0" brushRef="#br0" timeOffset="32364.05">15325 3895 0,'0'0'0,"0"-21"0,-22 21 15,44-22 1,-1 22-16,0 0 15,0 0-15,0 0 0,22 0 0,-1 0 16,-21-21-16,21 21 16,1 0-16,-1 0 0,-21 0 0,22 0 0,-22 0 15,21 0-15,-21 0 16,0-21-16,1 21 0,-1 0 0,-42 0 62,-1 0-62</inkml:trace>
  <inkml:trace contextRef="#ctx0" brushRef="#br0" timeOffset="32780.33">17145 3725 0,'0'0'0,"-42"0"0,84 0 32,-21 0-32,43 0 0,-22 0 15,21 0-15,1 0 0,-1 0 0,1 0 16,-1 0-16,1 0 0,-1 0 16,-20 0-16,20 0 0,1 0 0,-22 0 15,0 0-15,-20 0 0,-1 0 16,0 0-16,-42 0 15,0 0-15,-1 0 16,-20 0-16,21 0 0,-21 0 16,-1 0-16,1 0 0,0 0 0</inkml:trace>
  <inkml:trace contextRef="#ctx0" brushRef="#br0" timeOffset="33032.18">17526 3725 0,'0'22'47,"0"-1"-47,0 0 16,0 0-16,0 0 0,0 0 0,0 1 15,0 20-15,0 0 0,0-21 16,0 22-16,0-1 0,0 0 0,-21 1 16,21-22-16,-21 21 0,21-21 15,-22 1-15,22-1 0,0 0 16,0 0-16,-21 0 0,42-21 31,1 0-15,-1-21-16,0 0 0,21 0 0,-21 0 15</inkml:trace>
  <inkml:trace contextRef="#ctx0" brushRef="#br0" timeOffset="34083.58">17886 4022 0,'-21'0'16,"42"0"31,0 0-31,0-21-16,0 21 0,0-22 15,1 1-15,-1 21 0,-21-21 16,21 0-16,-21 0 15,21 0-15,-21-1 16,-21 22 0,0 0-16,0 0 15,-1 0-15,1 0 0,0 22 16,0-1-16,21 0 0,-21 0 0,0 21 16,-1-20-16,22 20 0,0-21 15,-21 21-15,21 1 0,0-22 0,0 0 16,0 21-16,0-20 0,0-1 15,0 0-15,21-21 0,1 21 0,-1-21 16,0 21-16,0-21 0,0 0 0,0 0 16,1 0-16,20 0 0,-21-21 15,21 0-15,1 0 0,-22 21 0,21-21 16,1-22-16,-1 22 0,0 0 16,-21-21-16,22-1 0,-1 22 0,-21-21 15,0 21-15,1-22 0,-1 22 16,-21 0-16,0 0 0,0 0 15,-21 21 1,21 21-16,-22 0 16,22 0-16,0 0 0,0 0 15,0 22-15,0-22 0,0 0 0,0 21 16,0-20-16,0-1 0,0 0 0,0 21 16,0-21-16,0 1 15,22-1-15,-22 0 0,0 0 16,-22-21 15,1 0-31,21-21 0,-21 0 16,0 21-16,0-21 0,21-1 15,-21 22-15,-1-21 0,22 0 0,-21 21 16,21 21 15,0 0-31,21 1 16,1-1-16,-1-21 0,-21 21 15,21-21-15,0 0 0,0 21 16,0-21-16,1 0 0,-1 0 16,21 0-16,-21 0 0,22 0 0,-1 0 15,-21 0-15,21 0 0,-20-21 16,20 21-16,-21-21 0,0 0 0,0-1 16,22 1-16,-22 0 0,0-21 15,-21-1-15,21 22 0,0-21 0,-21 0 16,0-22-16,0 22 0,22-1 0,-22 1 15,0 0-15,21-1 0,-21 22 16,0-21-16,0 21 0,0 0 16,0 42-1,0 0-15,0 0 16,-21 0-16,-1 0 16,22 22-16,-21-1 0,0 0 0,21 1 15,0-1-15,0 0 0,-21 1 0,21-1 16,0 0-16,0 1 0,0-22 15,0 21-15,0-21 0,21 1 0,-21-1 16,21 0-16,0-21 0,1 0 0,-1 0 16,0 0-16,0 0 0,21 0 15,-20 0-15,-1-21 0,21 0 0,-21-1 16,22 1-16,-22 0 0,0 0 16,21-21-16,-21-1 0,-21 22 0,22-21 15,-22 21-15</inkml:trace>
  <inkml:trace contextRef="#ctx0" brushRef="#br0" timeOffset="34273.47">18944 3810 0,'0'21'16,"0"-42"-16,0 63 16,21-42-1,0 0-15,1 0 0,-1 0 0,0 0 16,21 0-16,-21 0 0,22 0 15,-22 0-15,0 0 0,21 0 0,-20 0 16,-1 0-16,21 0 0,-21-21 0,0 21 16,1-21-16</inkml:trace>
  <inkml:trace contextRef="#ctx0" brushRef="#br0" timeOffset="36448.19">20659 3789 0,'0'0'0,"0"-21"0,21 0 16,0 21-16,0-22 0,-21 1 15,0 0-15,21 21 0,-21-21 16,21 0-16,-21 0 0,0-1 0,0 1 16,0 42 15,0 1-31,0-1 0,0 0 0,-21 21 15,21 1-15,0-1 16,-21 0-16,0 1 0,21-1 0,-21 0 16,21 1-16,-21-1 0,21 0 0,0 1 15,0-1-15,0-21 0,0 0 16,0 0-16,0 1 0,21-1 0,0-21 16,0 0-16,0 0 0,22 0 0,-22 0 15,21 0-15,-21-21 0,22-1 16,-1 1-16,0 0 0,-21 0 0,22-21 15,-1 20-15,-21-20 0,0 0 16,22-1-16,-22 1 0,0 0 0,0-1 16,-21 1-16,0 0 0,21-1 0,-21 1 15,22 21-15,-22-21 16,0 20-16,0 1 0,0 42 31,-22 1-31,1-1 16,0 21-16,21-21 0,0 22 0,0-1 15,-21 0-15,21-21 0,0 22 16,0-1-16,0 0 0,0-20 0,0 20 16,0-21-16,0 21 0,21-20 0,0-22 15,0 21-15,1 0 16,20-21-16,-21 0 0,21 0 0,-20 0 0,20 0 16,0-21-16,1 0 0,-1-1 15,0 1-15,22 0 0,-22 0 16,0 0-16,1-22 0,-1 22 0,0-21 15,1 21-15,-22-22 0,0 1 16,21 21-16,-42-21 0,22-1 0,-22 22 16,0 0-16,0 0 0,0 0 15,0-1-15,-22 22 16,1 0-16,0 22 0,0-1 0,21 0 16,-21 0-16,0 0 0,21 22 15,0-22-15,0 21 0,0-21 0,0 22 16,0-22-16,0 21 0,21-21 15,0 0-15,0 22 0,-21-22 16,21 0-16,0 0 0,1-21 0,-1 21 16,-21 1-16,0-44 31,0 1-31,-21 21 0,-1-21 16,1 0-16,0 21 0,0-21 15,0 0-15,-22 21 0,22 0 0,0 0 16,0-22-16,0 22 15,21 22-15,0-1 16,0 0-16,21 0 16,0-21-16,-21 21 0,42-21 15,-20 0-15,-1 21 0,0-21 16,0 0-16,21 0 0,-20 0 0,20 0 16,-21 0-16,21 0 0,-20-21 15,20 21-15,0-21 0,1 21 0,-1-21 16,-21 0-16,21 0 0,-20-1 15,20 1-15,-21-21 0,0 21 0,0 0 16,1-1-16,-1-20 0,-21 21 0,0 0 16,0 0-16,0-1 0,0 1 15,-21 21 1,-1 0 0,1 0-16,21 21 0,0 1 0,-21-1 15,21 0-15,0 0 0,0 0 16,0 0-16,0 22 0,0-22 15,0 0-15,0 0 0,0 22 0,0-22 16,21-21-16,0 21 0,1 0 0,-1 0 16,0-21-16,0 0 0,21 0 15,1 0-15,-1 0 0,-21 0 0,22 0 16,-1-21-16,0 21 0,1-21 16,-1 0-16,-21 0 0,21-1 0,-20 1 15,-1 0-15,0-21 0,0 21 16,0-22-16,0 22 0,-21-21 15,22 21-15,-22-1 0,0 1 0,0 0 16,0 0-16,-22 42 31,22 0-31,-21 0 0,0 1 0,0-1 16,21 0-16,-21 21 0,21-21 16,0 1-16,-21-1 0,-1 21 0,22-21 15,0 0-15,-21 1 0,21-1 16,21-42 31,1-1-47,-22 1 0,21 0 15,0 0-15,-21 0 0,21 0 0,0-1 16,0 1-16,22 0 0,-22-21 16,0 21-16,0-1 0,0 1 0,1 21 15,20-21-15,-21 21 0,0 0 16,-21 21-1,0 0-15,0 1 0,0-1 16,0 0-16,0 0 0,0 0 16,0 0-16,0 1 0,0-1 0,0 0 15,0 0-15,21 0 0,1-21 16,-1 21-16,0-21 16,0 0-16,21 0 0,-20 0 0,20 0 0,-21 0 15,21 0-15,-20 0 0,20-21 16,0 0-16,1 21 0,-22-21 15,21 0-15,0 0 0,-20-1 0,-1-20 16,21 21-16,-21 0 0,0-22 16,-21 1-16,0 21 0,0-21 0,0 20 15,0-20-15,0 21 0,-21 21 16,-21 0-16,21 0 0,-22 0 16,1 0-16,21 21 0,-21 0 0,-1 0 15,1 22-15,0-22 0,20 0 16,1 21-16,0-20 0,0-1 15,21 21-15,0-21 0,0 0 0,0 1 16,0-1-16,21-21 16,0 0-16,0 0 0,1 0 0,20 0 15,-21 0-15,21 0 0,-20 0 0,20 0 16,-21-21-16,0-1 0,22 22 16,-22-21-16,0 21 0,0-21 0,0 21 15,0 0-15,-21 21 31,0 0-31,0 1 16,0 20-16,0-21 0,0 21 16,0-20-16,0 20 0,0 0 0,0 1 15,0-1-15,0 21 0,0-20 0,0-1 16,0 0-16,0 1 16,0-1-16,0 0 0,0-20 0,0 20 15,0 0-15,0 1 0,0-22 0,0 21 16,-21-21-16,0 0 0,0 1 15,0-1-15,0 0 0,-1 0 0,1 0 16,-21-21-16,21 0 0,0 0 0,-1 0 16,-20 0-16,21 0 0,0 0 15,0-21-15,-1 21 0,22-21 0,-21 0 16,0 0-16,0-22 0,21 22 0,-21-21 16,0-1-16,21 1 0</inkml:trace>
  <inkml:trace contextRef="#ctx0" brushRef="#br0" timeOffset="36683.54">22754 3366 0,'0'0'0,"0"-22"0,-21 22 16,21 22 46,0-1-46,-21 0-16</inkml:trace>
  <inkml:trace contextRef="#ctx0" brushRef="#br0" timeOffset="37392.24">14457 5440 0,'0'0'0,"0"-21"0,0 0 16,0-1-16,0 1 15,21 0-15,-21 0 0,0 0 16,0 42 15,21 0-31,-21 21 0,0-20 16,0 20-16,0-21 0,0 21 0,0 1 15,0-1-15,0 0 16,0 1-16,0-1 0,0 0 0,0 1 16,0-22-16,0 0 0,0 21 0,0-20 15,0-1-15,0 0 16,0-42 15,0 0-15</inkml:trace>
  <inkml:trace contextRef="#ctx0" brushRef="#br0" timeOffset="37967.91">14457 5461 0,'0'0'0,"0"-21"0,0 0 15,0 0-15,21-1 0,0 22 16,-21-21-16,21 21 0,0 0 16,1 0-16,-1-21 0,0 21 0,0 0 15,0 0-15,0 0 0,1 0 0,20 0 16,-21 0-16,0 21 0,22-21 16,-22 21-16,0 1 0,0 20 0,0-21 15,-21 0-15,0 22 0,0-22 0,0 0 16,-21 21-16,0-21 15,-21 1-15,20-1 0,-20 0 0,0 0 16,-1 0-16,22 0 0,-21 1 0,21-22 16,0 0-16,-1 0 0,1 0 15,21-22 1,0 1-16,21 0 16,22 0-16,-22 21 15,0-21-15,0 21 0,22 0 0,-1 0 16,-21-21-16,21 21 0,1 0 0,-1 0 15,0 0-15,1 0 0,-22 21 16,21-21-16,-21 21 0,22 0 0,-22 0 16,-21 0-16,0 1 0,0-1 15,0 0-15,0 0 0,-42 0 16,20 0-16,-20-21 0,21 22 16,-21-1-16,-1 0 0,1-21 0,0 21 15,20-21-15,-20 0 0,21 0 0,0 0 16,0 0-16,-1 0 0,1 0 15,0 0-15,0 0 0,21-21 16,-21 0-16,21 0 16,0-1-16,0 1 15,0 0 1,21 21-16,0 0 16,0 0-16,0-21 0,1 21 15,-1 0-15,0-21 0,0 21 0,21 0 16</inkml:trace>
  <inkml:trace contextRef="#ctx0" brushRef="#br0" timeOffset="38256.74">15642 5398 0,'0'-22'0,"0"44"0,0-65 15,0 22 1,0 42 15,0 0-31,0 1 0,0-1 0,0 21 16,0-21-16,0 22 0,0-1 15,0-21-15,0 21 0,0 1 0,0-22 16,0 21-16,0-21 0,-21 22 0,21-22 16,0 0-16,0 0 0,0 0 15,0 1-15,0-1 0,0-42 47,0-1-47</inkml:trace>
  <inkml:trace contextRef="#ctx0" brushRef="#br0" timeOffset="38599.55">15621 5376 0,'0'0'16,"0"-21"-16,0 0 15,21 21 1,0 0-16,0 0 0,22 0 16,-1 0-16,0 0 0,22 21 0,-22 0 15,22-21-15,-1 22 0,1-1 16,-1 21-16,1-21 0,-22 0 16,22 22-16,-43-22 0,0 0 0,-21 21 15,0-20-15,0-1 0,-21 0 16,-22 0-16,1 0 0,0 0 0,-1 1 15,-20-1-15,21-21 0,-1 21 0,-20-21 16,20 0-16,1 21 0,0-21 16,-1 0-16,22 0 0,-21 0 0,21 0 15,0 0-15,-1 0 0,44 0 47,-1-21-47,0 21 16,0-21-16</inkml:trace>
  <inkml:trace contextRef="#ctx0" brushRef="#br0" timeOffset="38908.37">16722 5313 0,'0'0'16,"0"-21"-16,0 0 15,0 42 1,0 0-16,0 0 16,0 0-16,0 0 15,0 1-15,0 20 0,0 0 0,0-21 16,0 22-16,-22-1 0,22 0 0,-21-20 16,21 20-16,-21 0 0,21-21 15,0 1-15,0-1 0,-21 0 0,21 0 16,0 0-16,0 0 0,0 1 15,21-44 17,-21 1-32,0 0 0,21 21 15</inkml:trace>
  <inkml:trace contextRef="#ctx0" brushRef="#br0" timeOffset="39275.58">16743 5398 0,'0'0'0,"0"-22"0,0 1 0,0 0 16,0 0 0,0 0-1,0 0-15,21 21 0,0 0 0,0 0 16,0 0-16,22 0 0,-1 0 0,0 0 16,1 0-16,-1 0 0,0 0 15,1 0-15,-1 21 0,0 0 0,-20 0 16,20-21-16,-21 21 0,0 0 15,0 1-15,-21 20 0,0-21 16,0 0-16,0 0 0,-21 1 0,0 20 16,-21-21-16,21 0 0,-22 0 0,1 22 15,0-22-15,-22 0 0,22 0 16,-1 0-16,1 1 0,0-22 0,-43 42 16,43-42-16,-1 21 0,22-21 15,0 0-15,0 0 0,0 21 16,0-21-16,42-21 47</inkml:trace>
  <inkml:trace contextRef="#ctx0" brushRef="#br0" timeOffset="39440.49">16849 5779 0,'21'0'47,"0"0"-31,0 0 0</inkml:trace>
  <inkml:trace contextRef="#ctx0" brushRef="#br0" timeOffset="51084.14">889 7176 0,'0'21'15,"0"-42"79,0-1-94,0 1 16,0 0-16,21 0 15,0 21-15,0-21 16,1 21-16,-1 0 0,-21-21 15,21 21-15,0 0 0,0 0 16,0 0-16,1 0 0,-1 0 16,0 0-16,0 0 0,0 0 0,0 21 15,1 0-15,-1 0 0,0 0 16,-21 0-16,21 22 0,-21-1 0,21-21 16,-21 22-16,0-1 0,0 0 15,0 1-15,0-1 0,0 0 0,0 1 16,0-1-16,-21 0 0,0 1 15,-21-22-15,20 21 0,-20 0 0,21-20 16,-21 20-16,20-21 16,-20 21-16,0-20 0,21-1 0,-1 0 0,-20-21 15,21 21-15,0-21 16,-22 0-16,22 0 0,0 0 0,0-21 16,0 0-16,0 0 15,21-1-15,-22-20 0,22 21 0,0 0 16,0-22-16,0 1 0,0 21 15,0-21-15,0 20 0,0-20 0,22 21 16,-22 0-16,21 0 0,0-1 16,0 1-16,0 21 0,0 0 0,1 0 15,-1 0-15,0 0 0,0 0 16,0 21-16,22 1 0,-22-1 0,0 0 16,0 0-16,21 0 15,-20 22-15,-1-22 0,0 0 0,0 0 16,0 21-16,0-20 0,1-1 15,-22 0-15,21-21 0,-21 21 0,21 0 16,-21 0 0,21-21-16,0 0 31,-21-21-31,0 0 16,21 0-16,-21 0 15,22 0-15</inkml:trace>
  <inkml:trace contextRef="#ctx0" brushRef="#br0" timeOffset="51943.9">1884 7535 0,'0'22'31,"0"-1"-16,0 0 1,21-21 47,0 0-63,-21-21 15,0 0-15,0-1 16,0 1-1,0 42 32,0 1-31,0-1 0,0-42 46</inkml:trace>
  <inkml:trace contextRef="#ctx0" brushRef="#br0" timeOffset="53452.24">3577 7197 0,'21'0'16,"0"0"15,1 0 78,-1 0-77,0 0-17</inkml:trace>
  <inkml:trace contextRef="#ctx0" brushRef="#br0" timeOffset="54440.53">3365 6985 0,'0'-63'16,"0"41"-16,0 1 16,0 0-16,-21 0 15,21 0 1,-21 21-1,21 21 1,0 0-16,0 0 16,0 22-16,0-1 0,0 0 0,0 1 15,0 20-15,0 1 0,0-22 0,0 21 16,0 1-16,0-1 0,0-20 16,0-1-16,0 22 0,0-43 0,0 21 15,0-21-15,0 22 0,0-22 16,0 0-16,0 0 0,0-42 62,0 0-62,0 0 0,0-1 16,0 1-16,0 0 0,0 0 0,0-21 16</inkml:trace>
  <inkml:trace contextRef="#ctx0" brushRef="#br0" timeOffset="55140.18">3281 7154 0,'0'0'0,"0"-21"0,0 0 0,0 0 16,0 0-16,0 0 0,0-1 15,0 1-15,0 0 0,0 0 16,42 0-16,-21 0 0,0-1 0,22 1 16,-1 0-16,0 0 0,1 21 15,-1-21-15,22 21 0,-22 0 0,0 0 16,1 0-16,-1 0 0,0 0 15,1 21-15,-22 0 0,21 0 0,-21 0 16,0 1-16,1-1 0,-22 0 16,0 21-16,0-21 0,0 22 15,0-22-15,-22 21 0,1-21 0,0 22 16,-21-22-16,21 21 0,-22-21 0,22 1 16,0-1-16,-21-21 0,20 21 15,-20-21-15,21 0 0,0 0 0,-22 0 16,22 0-16,0 0 0,0 0 15,0-21-15,0 21 0,21-21 16,-22 21-16,22 21 31,22 0-31,-1 0 0,0 0 16,21 0-16,-21 22 0,1-22 16,20 21-16,-21-21 0,21 1 0,-20 20 15,20-21-15,-21 0 0,21 0 0,1 1 16,-22-22-16,21 21 0,-21-21 15,22 0-15,-1 0 0,-21 0 0,22 0 16,-1 0-16,-21 0 0,21 0 0,1-21 16,-22-1-16,21 1 0,1 0 15,-22 0-15,21 0 0,-21 0 0,0-1 16,1-20-16,-1 21 0,0 0 0,-21-22 16,21 22-16,-21-21 15,0 21-15,0-22 0,0 22 0,0 0 16,0 0-16,-21 21 15,0 0-15,0 0 16,-1 21-16,22 0 0,-21 0 0,0 22 16,21-22-16,0 21 0,0-21 15,0 22-15,-21-22 0,21 21 0,0-21 16,0 1-16,0-1 0,0 0 0,21 0 16,-21 0-16,21-21 0,0 21 15,1-21-15,-1 0 0,0 22 0,21-22 16,-21 0-16,22 0 0,-1 0 0,0 0 15,-20 0-15,20 0 16,0-22-16,-21 22 0,22-21 0,-22 21 16</inkml:trace>
  <inkml:trace contextRef="#ctx0" brushRef="#br0" timeOffset="57100.15">5440 7303 0,'0'0'0,"0"-22"0,0 1 0,0 0 15,-21 0-15,-1 21 0,1-21 16,0 21-16,0 0 0,-21 0 16,20 0-16,1 0 0,-21 0 0,21 0 0,-22 0 15,22 21-15,0 0 16,-21 0-16,21 0 0,-1 22 0,-20-22 16,21 21-16,0-21 0,0 22 0,21-1 15,-22-21-15,22 22 0,0-22 16,0 21-16,0-21 0,0 0 0,0 1 15,0-1-15,22 0 0,-1-21 0,0 0 16,0 0-16,0 0 0,0 0 16,1 0-16,20 0 0,-21 0 0,0-21 15,0 21-15,1-21 0,20-1 0,-21 1 16,0 0-16,0-21 0,1 21 16,-22-1-16,21 1 0,-21-21 0,0 21 15,21 0-15,-21-1 0,0-20 16,0 21-16,0 0 15,0 0-15,0 42 16,0 0 0,0 0-16,0 0 0,-21 22 15,21-22-15,0 21 0,-21 0 0,21 1 16,0-1-16,-22 0 0,22 1 0,0 20 16,0 1-16,0-1 0,0 1 0,0-1 15,0 22-15,-21-22 0,21 22 16,0 0-16,0-1 0,-21 1 0,21 0 15,-21-1-15,21 1 0,-21-21 0,0 20 16,21-20-16,-22-1 16,22 1-16,-21-1 0,21-20 0,0-1 15,0-21-15,-21 21 0,21-20 0,0-44 32,21 1-32,0 0 0,1-21 0,-1-1 15,0-20-15,0-1 0,0 1 16,0-1-16,22-20 0,-22-1 0,21 0 15,-21 1-15,1-22 0,-1 0 0,21 21 16,-21-20-16,0-1 16,1 21-16,-1 0 0,0-20 0,0 20 15,0 21-15,-21-20 0,21-1 0,1 22 0,-1-1 16,-21 1-16,21 20 16,-21-20-16,21 42 0,-21-22 0,0 22 15,0 0-15,0 0 0,0 42 31,0 0-31,0 0 0,0 0 16,0 1-16,0 20 0,0 0 0,0-21 16,0 22-16,0-1 0,0-21 15,0 22-15,0-1 0,0-21 0,0 21 16,0-20-16,0-1 0,0 0 16,21-21-16,0 21 0,1-21 15,-1 0-15,0 0 0,0 0 16,21 0-16,-20-21 0,-1 0 0,0 0 15,0-1-15,0 1 0,22 0 0,-22 0 16,0-21-16,0 20 0,-21-20 16,21 21-16,0-21 0,-21-1 0,0 22 15,0 0-15,0-21 0,0 20 16,0 1-16,0 42 31,0 1-31,-21-1 16,21 0-16,0 21 0,0-21 15,0 22-15,0-22 0,0 21 16,0 1-16,0-22 0,0 21 0,0-21 16,0 0-16,0 1 0,0 20 15,21-21-15,1 0 0,-1 0 16,0-21-16,0 0 0,0 0 0,0 0 16,1 0-16,-1 0 0,0 0 15,21-21-15,-21 21 0,22-21 0,-22 0 16,0 0-16,21 0 0,-20-22 0,-1 22 15,0 0-15,0-21 0,-21-1 0,0 22 16,21-21-16,-21-1 0,0 22 16,0-21-16,0 21 0,0 0 15,0-1-15,0 1 0,0 0 0,-21 21 16,0 0 0,0 0-16,0 0 0,21 21 0,-22 0 15,22 1-15,-21 20 0,21-21 0,0 21 16,0-20-16,-21 20 0,21-21 15,0 21-15,0-20 0,0 20 0,0-21 16,0 0-16,0 0 0,21 1 0,-21-1 16,21 0-16,1-21 0,-1 0 0,0 0 15,0 0-15,0 0 0,0 0 16,22 0-16,-22 0 0,21-21 0,-21 0 16,22 21-16,-22-43 0,21 22 15,1 0-15,-22-21 0,21 20 16,-21-20-16,22 0 0,-22-1 0,0 22 15,0-21-15,0 21 0,-21-22 0,0 22 16,0 0-16,-21 21 31,21 21-31,0 0 0,-21 1 0,21-1 16,0 21-16,0-21 0,0 0 0,0 22 16,0-22-16,0 0 0,0 0 15,21 22-15,-21-22 0,0 0 0,21 0 16,0 0-16,1 0 0,-22 1 31,21-22-31,-21-22 31,-21 22-15,-1-21-16,1 0 0,0 21 16,0-21-16,0 21 15,0 0-15,-1 0 0,22 21 16,0 0-1,0 0-15,0 1 16,0-1-16,22-21 0,-1 0 16,0 21-16,0-21 0,0 0 15,0 0-15,1 0 0,-1 0 16,0 0-16,0 0 0,0 0 0,0 0 16,22 0-16,-22-21 0,0 0 0,0-1 15,0 1-15,1 0 0,-1 0 16,0 0-16,-21-22 0,21 22 0,0-21 15,0 0-15,-21-22 0,22 22 0,-1-1 16,-21-20-16,21 21 0,0-22 16,-21 22-16,0-22 0,0 22 0,0 21 15,0-22-15,0 22 0,0 0 0,-21 21 32,0 0-32,21 21 15,-21 0-15,21 1 0,0 20 0,0-21 16,0 21-16,-22 1 0,22-1 15,0 0-15,0 1 0,-21-1 0,21 22 16,0-22-16,0 0 0,0 1 0,0-1 16,0 0-16,0-21 0,0 22 15,0-22-15,0 0 0,0 0 0,0 0 16,21-21-16,1 22 0,-1-22 16,0 0-16,0 0 0,0-22 15,0 1-15,1 0 0,-1 0 16,0 0-16</inkml:trace>
  <inkml:trace contextRef="#ctx0" brushRef="#br0" timeOffset="57292.04">7514 7049 0,'0'0'0,"-21"0"0,0 0 0,42 0 31,0 0-31,0 0 15,0 0-15,1 0 0,-1 0 16,21 0-16,-21 0 0,22 0 0,-22 0 16,21 0-16,-21-22 0,0 22 0,1-21 15,-1 21-15,0-21 0</inkml:trace>
  <inkml:trace contextRef="#ctx0" brushRef="#br0" timeOffset="58063.6">9207 6985 0,'22'0'31,"-22"-21"-15,21 21-16,0-21 15,0 0-15,0 21 16,0-22-16,-21 1 0,22 21 0,-1-21 16,-21 0-16,0 0 0,21 0 0,-21-1 15,0 1-15,0 0 0,0 0 16,0 0-16,0 0 0,-21-1 0,0 1 16,-1 0-16,1 0 0,-21 21 0,0 0 15,-1 0-15,1 0 0,0 0 16,-22 0-16,1 0 0,20 21 0,-20 0 15,20 0-15,1 22 0,0-22 16,-1 0-16,22 0 0,0 22 16,21-22-16,0 0 0,0 0 0,0 0 15,0 22-15,21-22 0,22 0 16,-22 0-16,21 0 0,0 0 0,22 22 16,-22-22-16,1 0 0,-1 21 0,0-20 15,1 20-15,-1-21 0,-21 0 0,21 22 16,-20-22-16,-22 0 0,0 0 15,0 0-15,0 0 0,0 1 0,-22-1 16,-20 0-16,0 0 0,-1 0 0,1-21 16,-21 21-16,-1-21 0,1 0 15,-1 0-15,1 0 0,-1 0 0,22 0 16,-1 0-16,1-21 0,0 0 16,21 0-16,-1 0 0,1 0 15,0-22-15,0 22 0,21-21 0,0 21 16,0-22-16,0 1 0,0 21 0,0-22 15,0 22-15,21 0 0,0 0 16,0 0-16,1 21 0,20-21 0,-21 21 16,21 0-16,1 0 0,-1 0 0,0 0 15,1 0-15,-22 0 0,21 0 16,1 0-16,-1 0 0,0 0 0,1 0 16</inkml:trace>
  <inkml:trace contextRef="#ctx0" brushRef="#br0" timeOffset="58432.41">9483 7006 0,'0'0'0,"0"-21"16,-22 21 0,22 21-1,-21 0-15,21 1 16,0-1-16,0 0 0,0 21 0,0 1 15,0-22-15,0 42 0,0-20 0,0-1 16,0 21-16,0 1 0,0-1 0,-21 1 16,0-1-16,21 1 15,-21 21-15,21-22 0,-21 22 0,-1-1 16,22 22-16,-21-21 0,21 0 0,0-1 16,-21 1-16,21-22 0,-21 22 0,21 0 15,-21-22-15,21 1 0,0-1 16,0-20-16,0 20 0,-21-21 0,21-20 15,0 20-15,0-21 0,0-42 16,0 0 0,0-22-16,0 1 0,21 0 15,-21-22-15,21 1 0,-21-1 0,21 1 16,-21-22-16,21-21 0</inkml:trace>
  <inkml:trace contextRef="#ctx0" brushRef="#br0" timeOffset="58808.2">9419 7303 0,'0'0'0,"0"-43"0,0-126 32,0 127-32,0 20 0,21 1 0,-21 0 15,21 0-15,1 0 0,-1 0 0,0-1 16,0 1-16,21 21 0,1-21 0,-1 21 16,0 0-16,1 0 0,-1 0 15,22 0-15,-22 0 0,0 0 0,1 21 16,-1-21-16,-21 21 0,0 1 0,0-1 15,-21 0-15,0 0 0,0 0 16,0 0-16,-21 1 0,0 20 16,0-21-16,-21 0 0,-1 0 0,1 1 15,0-1-15,20 0 0,-20-21 0,0 21 16,21-21-16,-22 0 0,22 21 16,0-21-16,0 0 0,0 0 0,42 0 78,0 0-78,0 0 0,0 0 15,0 0-15,1 0 16,-22-21-16,21 21 0,0 0 0</inkml:trace>
  <inkml:trace contextRef="#ctx0" brushRef="#br0" timeOffset="59629.74">10075 7154 0,'0'0'0,"21"0"0,1 0 0,-1 0 15,0 0-15,0 0 0,0 0 0,0 0 16,1 0-16,-1 0 16,0-21-16,0 21 0,0 0 0,0-21 15,1 21-15,-1-21 0,0 0 16,0 0-16,0 21 15,-21-22-15,0 1 0,0 0 16,0 0-16,-21 21 31,0 0-31,0 0 16,0 0-16,-1 0 0,1 21 0,0 0 16,0 0-16,0 1 0,21-1 0,-21 0 15,-1 0-15,22 0 0,0 22 16,0-22-16,0 0 0,0 0 0,0 0 15,0 0-15,0 1 0,0-1 0,22 0 16,-1 0 0,0-21-16,0 21 0,0-21 15,0 0-15,1 0 0,-1 0 16,0 0-16,0-21 0,21 21 0,-20-21 16,-1 0-16,0 21 0,21-21 15,-21-1-15,1 1 0,20 0 0,-21 0 16,21-21-16,-20 20 0,-1 1 0,0 0 15,21 0-15,-21 0 0,-21 0 16,22-1-16,-22 1 0,21 0 0,-21 0 16,-21 21 15,-1 21-15,22 0-16,-21 0 0,21 1 0,0-1 15,-21 0-15,0 0 0,21 21 0,-21-20 16,21-1-16,0 0 0,0 21 15,0-21-15,0 1 0,0-1 0,0 0 16,0 0-16,21-21 16,0 0-16,0 0 15,0 0-15,1 0 0,-1 0 0,21 0 16,-21-21-16,0 0 0,1 0 16,20-1-16,-21 1 0,0 0 0,0-21 15,22 21-15,-22-1 0,-21-20 16,21 21-16,-21 0 0,21 0 0,-21-1 15,0 1-15,0 0 0,0 42 32,-21 0-32,0 1 0,21-1 15,-21 0-15,21 21 0,-21-21 0,-1 1 16,22-1-16,0 21 0,-21-21 0,21 0 16,-21 1-16,21-1 15,21-42 32,-21-1-47</inkml:trace>
  <inkml:trace contextRef="#ctx0" brushRef="#br0" timeOffset="59811.64">11176 6795 0,'0'0'15,"0"-22"-15,-21 22 16,0 0-1,21 22-15,0-1 16,0 0 0,21-21-1</inkml:trace>
  <inkml:trace contextRef="#ctx0" brushRef="#br0" timeOffset="60984.09">11451 7260 0,'-21'0'15,"21"21"1,21-21 0,0 0-16,0 0 15,22-21-15,-22 21 0,0-21 16,21 21-16,-20-21 0,20 0 0,0 21 16,-21-21-16,22-1 0,-1 1 0,0 0 15,-20 0-15,20 0 0,0-22 16,-21 22-16,22 0 0,-22-21 0,0 21 15,0-22-15,-21 22 0,0-21 0,0-1 16,0 22-16,0-21 0,0 0 16,-21 20-16,0-20 0,0 21 0,0 0 15,-1 0-15,1 21 0,0 0 16,0 0-16,21 21 16,-21 0-16,21 21 0,-21 1 15,21-1-15,-22 0 0,22 1 0,-21-1 16,21 21-16,0 1 0,-21-1 15,0 1-15,0-1 0,0 1 0,-1 21 16,22-22-16,-21 22 0,0-22 0,0 22 16,21 0-16,-21-22 0,0 22 15,-1 21-15,22-22 0,-21 1 16,0 21-16,0-22 0,0 1 0,21 21 0,-21-21 16,-1-1-16,1 22 0,0-21 0,21-22 15,0 22-15,-21-22 0,21 1 16,0-1-16,0-20 0,0-1 15,0 0-15,0-20 0,21-1 0,-21 0 16,21 0-16,0-21 0,1 0 0,-1 0 16,21-21-16,-21 0 0,22-22 0,-1 22 15,0-21-15,1-22 0,20 22 0,1-21 16,-22-22-16,21 21 0,1-20 16,-1-1-16,1 0 0,-22 1 0,1-1 15,-1 0-15,-21-20 0,0 20 16,-21-21-16,0 21 0,0 22 0,-42-22 15,21 22-15,-22-1 0,1 22 16,0-22-16,-22 22 0,22 21 0,-22-21 16,22 20-16,-21 1 0,20 0 0,1 0 15,0 21-15,-1 0 0,1 0 16,21 0-16,0 0 0,21-21 16,21 21-1,0 0-15,0-21 0,0 21 16,22-22-16,-22 22 0,21-21 0,0 0 15,1 0-15,20 0 0,-20-22 16,-1 22-16,0 0 0,22-21 0,-22-1 16,0 22-16,1-21 0,-1 0 0,22-1 15,-43 1-15,0 42 16,-21-21-16,0 0 0,0-1 0,-21 22 47,0 0-47,-1 22 0,22-1 15,0 0-15,-21 0 0,21 0 16,0 0-16,0 1 0,0-1 0,0 0 16,0 0-16,0 0 0,0 0 15,-21-21 17,21-21-1,0 0-31,0 0 0</inkml:trace>
  <inkml:trace contextRef="#ctx0" brushRef="#br0" timeOffset="61155.99">12425 6858 0,'0'0'16,"0"-21"-16,0 0 0,21 21 62,0 0-46,0 0-16,-21 21 16,21-21-16,1 21 0,-1-21 15</inkml:trace>
  <inkml:trace contextRef="#ctx0" brushRef="#br0" timeOffset="61456.14">12954 6943 0,'0'-21'32,"0"-1"-32,-21 22 0,0-21 0,-1 21 15,1 0-15,0 0 16,0 0-16,0 0 0,0 0 16,-1 21-16,1 1 0,21-1 0,-21 0 15,0 0-15,21 0 0,-21 0 16,21 22-16,0-22 0,0 21 0,0-21 15,0 22-15,0-22 0,0 0 0,0 21 16,0-20-16,0-1 0,0 0 0,21 0 16,0-21-16,0 21 0,0-21 15,1 0-15,-1 0 0,0 0 0,21 0 16,-21 0-16,22 0 0,-1 0 0,-21 0 16,22-21-16,-1 0 15,0 0-15</inkml:trace>
  <inkml:trace contextRef="#ctx0" brushRef="#br0" timeOffset="63188.42">13547 6943 0,'0'0'0,"0"-21"0,-22-1 31,1 22-31,0 0 0,0 0 0,0 0 16,0 0-16,-1 22 0,1-22 0,0 21 15,0 0-15,-21 0 0,20 0 0,1 0 16,0 22-16,0-22 0,21 21 15,-21-21-15,21 1 0,-21 20 16,21-21-16,0 0 0,0 0 0,0 1 16,0-1-16,0 0 0,21-21 15,0 0-15,0 0 0,0 0 16,0 0-16,1 0 0,-1 0 0,0 0 16,0-21-16,0 0 0,0-1 15,1 1-15,-1 0 0,0 0 0,-21 0 16,21 0-16,0-22 0,-21 22 0,0 0 15,21-21-15,-21 20 0,22-20 16,-22 21-16,0 0 0,21 21 0,-21-21 16,0 42-1,0 0-15,0 0 16,-21 0-16,21 0 0,-22 1 16,22 20-16,-21-21 0,21 21 0,0 1 15,0-22-15,0 21 0,0-21 0,0 22 16,0-22-16,0 0 0,0 0 15,21 0-15,1-21 0,-1 0 16,0 0-16,0 0 0,0 0 16,0 0-16,1 0 0,-1-21 15,21 0-15,-21 0 0,0 0 16,1 0-16,-1-1 0,0-20 0,0 21 16,0-21-16,0-1 0,-21 1 0,0 0 15,22-1-15,-1 1 0,-21-22 16,0 22-16,0 0 0,21-1 0,-21 1 15,0 0-15,0 21 0,0-1 16,0 1-16,0 0 0,-21 42 16,21 0-1,0 1-15,0-1 0,-21 21 16,21-21-16,-22 22 0,22-1 0,0 0 16,0 1-16,-21-1 0,21 0 0,0 1 15,0-1-15,0 0 0,0 1 16,0-1-16,0-21 0,0 21 0,0-20 15,0-1-15,0 0 0,21 0 0,1 0 16,-1-21-16,0 0 16,0 0-16,0 0 15,0 0-15,1 0 0,-1 0 0,0-21 16,0 0-16,0 0 0,0 0 0,1-1 16,-1-20-16,0 21 0,0 0 15,0-22-15,-21 1 0,21 21 0,-21 0 16,22 0-16,-22-1 0,21 1 0,-21 42 31,0 1-15,0-1-16,0 0 0,-21 21 0,-1-21 15,22 22-15,-21-22 0,21 0 16,0 21-16,0-20 0,0-1 16,0 0-16,0 0 0,0 0 0,0 0 15,0 1-15,21-22 0,1 21 16,-1-21-16,0 0 0,0 0 15,0 0-15,0 0 0,1-21 16,-1-1-16,0 1 0,0 0 0,-21 0 16,21 0-16,0 0 0,1-1 15,-22-20-15,0 21 0,21-21 0,-21 20 16,21 1-16,-21 0 0,0 0 16,21 0-16,-21 42 31,0 0-31,-21 0 0,0 22 15,21-22-15,0 0 0,0 21 0,-21-21 16,21 1-16,0-1 0,-22 0 16,22 0-16,0 0 0,0 0 0,0 1 15,22-22-15,-1 0 16,0 0-16,0 0 16,0 0-16,0-22 0,-21 1 15,22 0-15,-22 0 0,21 0 16,-21 0-16,0-1 0,0 1 15,0-21-15,0 21 0,0 0 16,0-22-16,0 22 0,-21 0 0,-1 0 16,1 0-16,0 21 0,0 0 15,0 0 1,42 0 15,0 0-15,0 0-16,0 0 0,1 0 0,-1 0 15,21 0-15,-21-22 0,0 22 16,1 0-16,20 0 0,-21 0 16,0 0-16,0 22 0,1-22 15,-1 21-15,0-21 0,-21 21 0,21 0 16,-21 0-16,0 0 0,0 1 16,0-1-16,0 0 0,0 0 15,0 0-15,0 0 0,0 1 0,0-1 16,0 0-16,0 0 0,0 0 0,-21 0 15,21 1-15,0-1 16,-21-21 0,21-21 15,0-1-15,0 1-16,0 0 15,0-21-15,0 21 0,0-1 0,0-20 16,21 0-16,0 21 0,0-22 0,0 1 15,1 21-15,20-22 0,-21 22 16,0 0-16,0 21 0,22-21 0,-22 0 16,0 21-16,0 0 0,22 0 0,-22 0 15,0 0-15,0 21 0,0 0 16,0 0-16,1 0 0,-22 1 0,0 20 16,0-21-16,0 0 0,0 22 0,0-22 15,0 21-15,0-21 0,0 0 16,-22 1-16,22-1 0,-21 0 0,0 0 15,21 0-15,-21-21 0,21 21 16,-21-21-16,21 22 0,-21-22 16,-1 0-1,22-22 1,0 1-16,0 0 0,0 0 16</inkml:trace>
  <inkml:trace contextRef="#ctx0" brushRef="#br0" timeOffset="63427.29">14901 6816 0,'0'0'0,"-21"0"16,-42-21 0,41 21-16,22-22 0,-21 22 15,0 0-15</inkml:trace>
  <inkml:trace contextRef="#ctx0" brushRef="#br0" timeOffset="63656.05">13885 6964 0,'-21'0'15,"42"0"-15,-21 0 32,43 0-32,-22 0 0,0 0 15,0 0-15,21 0 0,-20 0 0,20 0 16,-21 0-16,0 0 0,22 0 0,-22 0 15,0 0-15,0 0 0,0 0 0,0 0 16,1 0-16,-1 0 16,0-21-16,0 0 15</inkml:trace>
  <inkml:trace contextRef="#ctx0" brushRef="#br0" timeOffset="64831.97">16700 7176 0,'0'0'0,"-84"0"32,41 0-32,22-22 0,0 22 0,-21 0 15,21 0-15,-1 0 0,-20 0 16,21 0-16,0 0 0,0 0 0,-1 0 15,1 0-15,0 0 0,0 0 16,42 0 0,0 0-16,0 0 15,22 0-15,-1 0 0,0 0 16,22 0-16,-1 0 0,1 0 0,-1 0 16,1 0-16,-1 0 0,22 0 0,0 0 15,-22 0-15,22 0 0,0 0 16,-22 0-16,22 0 0,-22 0 0,-20 0 15,20 0-15,-21 0 0,1 0 16,-22 0-16,21 0 0,-21 0 16,1 0-16,-22-21 15,-22 0 17,1 21-32,0 0 0,0 0 15,0 0-15,0-21 0,-1 21 16,1 0-16,0-21 15,0 21-15,0-21 0,0 21 16,-1 0-16,22-22 0,-21 22 0,0-21 16,0 21-16,0-21 0,0 0 15,-1 0-15,1 0 16,21-1-16,0 1 16,-21 21-16,0-21 15,21 42 32,21 0-31,0-21-16,0 22 0,1-22 0,-1 0 15,0 21-15,21-21 0,-21 0 16,22 0-16,-1 21 0,-21-21 0,22 0 16,-1 0-16,-21 0 0,0 0 0,22 0 15,-22 21-15,0-21 0,0 0 16,0 0-16,0 0 15,-21 21 1,0 0 0,-21-21-16,0 22 0,0-22 15,0 21-15,-22 0 0,22 0 0,-21 0 16,0 22-16,20-22 0,-20 21 0,0 0 16,-1-20-16,1 20 0,21 0 15,-21-21-15,20 1 0,-20 20 0,21-21 16,0 0-16,0 0 0,21 1 0,-22-1 15,1-21 1,21 21-16,21-42 47,1 21-31,-1-21-16,0-1 0,-21 1 0,21 21 15,0-21-15</inkml:trace>
  <inkml:trace contextRef="#ctx0" brushRef="#br0" timeOffset="66768.8">19304 7006 0,'0'0'0,"0"-21"0,-21 0 15,21-21-15,0 20 0,-21 1 0,21 0 16,0 0-16,0 0 0,0-22 0,-22 22 16,22 0-16,-21 0 15,21 0-15,-21 42 31,21 0-31,0 0 0,-21 0 0,21 22 16,0-1-16,0 0 0,-21 1 16,21-1-16,0 0 0,0 22 0,0-22 15,0 1-15,-21-1 0,21 0 16,0 1-16,0-1 0,0-21 0,0 0 16,0 0-16,0 1 0,21-1 15,0 0-15,0-21 0,0 0 0,0 0 16,1 0-16,20 0 0,-21-21 0,21 0 15,-20 21-15,20-22 0,-21-20 16,21 21-16,1 0 0,-1-22 0,-21 1 16,22 0-16,-22-1 0,21 1 0,-21 0 15,0-1-15,1 1 0,-1 0 16,0-1-16,0 1 0,0 21 16,0-21-16,-21 20 0,0 1 0,0 0 15,0 0-15,0 42 16,0 0-1,0 22-15,-21-22 0,0 21 0,21-21 16,-21 22-16,21-1 0,0 0 16,-21 1-16,21-22 0,0 21 0,-21 0 15,21-20-15,0 20 0,0-21 0,0 0 16,0 0-16,21 1 0,0-22 16,-21 21-16,21-21 0,0 0 0,0 0 15,1 0-15,-1 0 0,21 0 16,-21-21-16,0 21 0,1-22 15,20 1-15,-21 0 0,21 0 0,1 0 16,-22-22-16,21 22 0,-21-21 16,22 21-16,-22-22 0,21 22 0,-21-21 15,-21 0-15,22 20 0,-22 1 0,0 0 16,0 0-16,0 0 0,-22 21 31,1 21-31,21 0 0,-21 0 0,21 0 16,-21 22-16,21-22 0,0 0 15,0 21-15,0 1 0,0-22 0,0 21 16,0-21-16,21 22 0,-21-22 0,21 0 16,0 0-16,1 0 15,-22 1-15,21-1 0,0 0 0,0 0 16,-21-42 15,-21 0-15,21 0-16,-21 21 0,0-22 0,-1 1 15,1 0-15,0 0 0,21 0 16,-21 21-16,21-21 0,-21 21 16,21 21-1,0 0-15,0 0 16,0 0-16,0 0 0,21-21 16,0 22-16,0-22 0,0 21 15,1-21-15,-1 0 0,0 0 16,21 0-16,-21 0 0,1 0 0,20 0 15,0 0-15,1 0 0,-22 0 0,21-21 16,0-1-16,1 22 0,-1-21 16,-21 0-16,22 0 0,-22 0 0,21-22 15,-21 22-15,0 0 0,-21-21 0,22 21 16,-22-1-16,21-20 0,-21 21 16,0 0-16,0 0 0,0-1 0,0 1 15,-21 21 1,-1 0-16,22 21 15,-21 1-15,0-22 0,0 21 0,21 0 16,-21 21-16,21-21 0,-21 1 0,21-1 16,0 21-16,0-21 0,0 0 15,0 22-15,21-22 0,0 0 0,0 0 16,-21 0-16,21 1 0,0-22 0,1 21 16,-1-21-16,21 0 0,-21 21 15,22-21-15,-22 0 0,21 0 0,0 0 16,1 0-16,-1 0 0,0-21 0,22 21 15,-22-21-15,1-1 0,-1 1 16,21 0-16,-20 0 0,-1-21 0,-21 20 16,22 1-16,-22-21 0,0 21 15,0-22-15,-21 22 0,0-21 16,0 21-16,0 0 0,0-1 0,0 1 16,-21 21-16,0 0 0,21-21 0,-43 21 15,22 0-15,0 0 0,0 0 16,-21 21-16,20 0 0,-20 1 0,21-1 15,0 0-15,0 0 0,-22 0 16,22 22-16,21-22 0,-21 0 0,0 21 16,21-21-16,0 1 0,0 20 0,0-21 15,0 0-15,0 0 0,0 1 16,0-1-16,21-21 0,0 21 0,0-21 16,0 0-16,1 0 15,-1 0-15,0 0 0,21 0 0,-21 0 16,1-21-16,-1 0 0,0-1 15,0 1-15,0 0 0,0 0 0,1-21 16,-1 20-16,0-20 0,0 0 16,-21-1-16,21 1 0,0 0 0,-21-1 15,0-20-15,22 21 0,-1-22 0,-21 22 16,21-22-16,-21 22 0,0 0 16,0-1-16,0 22 0,0 0 0,0 0 15,0 42 1,0 0-16,0 0 15,0 22-15,-21-1 0,21 0 0,-21 1 16,21-1-16,-22 0 0,22 1 0,-21-1 16,21 0-16,0 1 0,0-1 15,0 0-15,0 1 0,0-1 0,0-21 16,0 21-16,0 1 0,0-22 0,0 0 16,0 0-16,21 0 0,-21 1 15,22-1-15,-1-21 0,0 21 16,0-21-16,0 0 0,0 0 0,1 0 15,-1 0-15,0-21 0,0 0 16,0-1-16,0 1 0,22 0 16,-22 0-16</inkml:trace>
  <inkml:trace contextRef="#ctx0" brushRef="#br0" timeOffset="67655.45">23177 7154 0,'0'22'16,"22"-44"15,-1 1-31,-21 0 16,21 0-16,-21 0 0,21 0 15,-21-1-15,21-20 0,0 21 16,-21-21-16,22-1 0,-1 1 0,-21 0 16,21-1-16,0-20 0,0 20 15,0-20-15,-21 21 0,22-1 0,-1 1 16,-21 0-16,0-1 0,0 22 0,0 0 16,0 42 15,0 21-31,-21-20 0,-1 20 15,22 0-15,-21 1 0,0-1 16,21 0-16,0 22 0,-21-22 0,0 0 16,21 1-16,-21-1 0,21 0 0,0 1 15,0-1-15,0 0 0,0-20 16,0 20-16,0-21 0,0 0 0,0 0 16,21 1-16,0-1 0,0-21 15,0 0-15,0 0 0,1 0 16,-1 0-16,0 0 0,0 0 0,0-21 15,22-1-15,-22 1 0,0 0 0,21 0 16,-21 0-16,22 0 0,-22-1 16,21-20-16,-21 21 0,1 0 0,-1 0 15,0-1-15,0 1 0,-21 0 16,21 21-16,-21 21 31,-21-21-31,0 21 0,0 1 0,21-1 16,-21 0-16,-1 0 0,22 0 15,0 0-15,0 1 0,0-1 0,0 0 16,0 0-16,0 0 0,0 0 16,0 1-16,22-22 15,-1 0-15,0 0 0,0 0 0,0 0 16,0 0-16,1 0 0,-1 0 16,0-22-16,0 1 0,0 21 15,0-21-15,1 0 0,-1 0 0,0-22 16,0 22-16,0 0 0,-21-21 0,0 21 15,0-22-15,0 22 0,0 0 16,0-21-16,0 20 0,0 1 16,-21 21-16,0 0 0,0 0 15,-22 0-15,22 0 0,-21 21 0,21 1 16,0-22-16,-22 21 0,22 0 0,0-21 16,0 21-16,0 0 0,-1-21 15,22 21-15,0 1 0,-21-22 0,0 21 16,42-21 31,-21-21-47,21-1 0,-21 1 15</inkml:trace>
  <inkml:trace contextRef="#ctx0" brushRef="#br0" timeOffset="67996.25">23220 6625 0,'0'0'0,"-21"0"0,42 0 31,21 0-31,-21 0 16,22 0-16,-22 0 0,21 0 15,0 0-15,22 0 0,-22 0 0,1 0 16,-1-21-16,0 21 0,1 0 15,-1 0-15,0-21 0,1 21 0,-1 0 16,0 0-16,1-21 0,-22 0 0,0 21 16,0 0-16,0 0 0,0 0 15,-21-22-15,-21 22 63,0 22-63,0-22 15,0 0-15,0 0 0</inkml:trace>
  <inkml:trace contextRef="#ctx0" brushRef="#br0" timeOffset="69861.39">15007 9377 0,'0'0'0,"-21"0"0,0 0 0,21 21 15,-21-21-15,21 21 16,-22-21-16,1 0 16,21-21 15,21 0-15,1 0-16,-1 0 15,0-1-15,0-20 0,21 21 16,-20-21-16,-1-1 0,21 22 0,-21-42 15,22 20-15,-22 1 0,21 0 16,-21-22-16,22 22 0,-22-1 0,0 22 16,0-21-16,0 21 0,0 0 0,-21-1 15,-21 22 17,0 22-32,0-1 0,-21 0 15,20 0-15,1 0 0,21 0 16,-21 1-16,21-1 0,-21 0 0,21 0 15,0 0-15,0 0 0,0 1 0,0-1 16,21 0-16,0 0 0,0 0 16,1-21-16,-22 21 0,21 1 0,0-1 15,0 0-15,0 0 0,0 0 0,1-21 16,-1 21-16,0 1 0,0-1 16,-21 0-16,0 0 15,0 0-15,-21-21 16,0 0-1,0 0-15,-1 0 0,1 0 16,0 0-16,0 0 0,0 0 0,0 0 16,-1 0-16,1 0 0,21-21 0,-21 21 15,0-21-15,0 0 16,21 42 31,0 0-47,0 0 15,21 0-15,0-21 0,0 22 0,0-22 16,1 0-16,20 21 0,-21-21 16,0 0-16,22 0 0,-22 0 15,0 0-15,21 0 0,1 0 0,-22 0 16,21 0-16,0-21 0,1 21 0,-1-22 16,0 1-16,1 21 0,-1-21 15,0 0-15,-20 0 0,-1 0 0,0-22 16,21 22-16,-42 0 0,21-21 0,-21 20 15,22-20-15,-22 21 0,0 0 16,0 0-16,0-1 0,0 1 0,0 0 16,-22 21-16,1 0 15,0 0-15,21 21 0,-21 0 16,0 1-16,0-1 0,-1 0 16,1 21-16,21-21 0,0 22 0,-21-22 15,21 21-15,-21-21 0,21 22 16,0-22-16,0 0 0,0 0 0,0 0 15,0 1-15,0-1 0,21 0 0,0-21 16,-21 21-16,21-21 0,1 0 0,-1 0 16,0 0-16,0 0 0,21 0 15,-20 0-15,-1 0 0,21-21 0,-21 21 16,22-21-16,-1 0 0,-21-1 0,21 1 16,-20 0-16,20 0 0,-21-21 15,21 20-15,-20-20 0,-1 0 0,0-1 16,0-20-16,0 21 0,0-22 15,1 22-15,-1-1 0,-21-20 16,21 21-16,-21 20 0,21-20 0,-21 21 16,0 0-16,0 0 0,0-1 0,-21 44 31,21-1-31,-21 0 16,21 21-16,-21-21 0,21 22 0,0-1 15,0-21-15,-22 22 0,22-1 0,-21 0 16,21 1-16,0-1 0,0 0 15,0-21-15,0 22 0,0-1 0,0-21 16,0 0-16,0 1 0,0-1 0,0 0 16,0 0-16,0 0 15,21-21-15,1 21 0,-1-21 16,0 0-16,0 0 16,0 0-16,0-21 15,1 0-15,-1 0 0,0 21 0,0-21 16,0 0-16,-21-1 0,0 1 0,21-21 15</inkml:trace>
  <inkml:trace contextRef="#ctx0" brushRef="#br0" timeOffset="70075.25">16425 8932 0,'0'0'0,"0"22"16,21-22-1,1 0-15,-1 0 16,0 0-16,0 0 0,0 0 0,22 0 16,-22 0-16,0 0 0,0 0 0,0 0 15,0 0-15,1-22 0,-1 22 16,0 0-16,0 0 0,-21-21 0,0 0 16</inkml:trace>
  <inkml:trace contextRef="#ctx0" brushRef="#br0" timeOffset="70619.95">18076 8551 0,'0'0'0,"0"-21"0,0 0 0,0 0 16,21 0-16,-21 0 16,0-1-16,0 1 0,0 0 15,-21 21-15,0 21 16,0 0-16,21 1 15,-21 20-15,21-21 0,0 21 16,-21 1-16,-1-1 0,22 0 0,-21 1 16,21 20-16,0-20 0,-21-1 0,0 0 15,21 22-15,-21-43 0,21 21 16,0 1-16,0-22 0,0 0 0,0 0 16,0 0-16,0 0 0,0 1 0,-21-22 31,-1-22-16</inkml:trace>
  <inkml:trace contextRef="#ctx0" brushRef="#br0" timeOffset="71503.95">17462 8911 0,'0'0'0,"-21"0"0,0 0 15,42 0 16,0 0-31,22 0 0,-22 0 0,0 0 16,21 0-16,1 0 16,-1 0-16,22 0 0,-22-21 0,0 0 0,22 21 15,-1-21-15,-20 0 0,20-1 16,1 22-16,-1-21 0,-21 0 16,22 0-16,-22 0 0,1 0 0,-22-1 15,21 1-15,-21 0 0,-21 0 0,0 0 16,0 0-16,0-22 0,0 22 15,0 0-15,0 0 0,0 0 0,-21-1 16,0 22-16,0-21 0,0 21 0,-1 0 16,1 0-16,0 0 15,0 21-15,0 1 0,21-1 0,-21 0 16,21 21-16,-22 1 0,22-1 16,0 0-16,0 1 0,-21-1 15,21 21-15,0-20 0,-21-1 0,21 0 16,0 1-16,0-1 0,0 0 0,-21 64 31,21-85-31,0 1 0,0-1 0,0 0 16,21-21 15,-21-21-15,21 0-16,0-1 0,1 1 0,-1 0 15,0-21-15,0 21 0,0-22 0,0 22 16,1-21-16,-1 21 0,0-1 15,21-20-15,-21 21 0,1 21 16,-1-21-16,0 21 0,0 0 0,0 0 16,-21 21-1,0 0-15,0 0 16,0 22-16,0-22 0,0 0 0,0 0 16,0 0-16,0 0 0,0 1 0,0-1 15,0 0-15,0 0 0,0 0 16,21 0-16,1-21 0,-1 22 0,21-22 15,-21 0-15,0 0 0,1 0 16,-1 0-16,21 0 0,-21 0 16,0 0-16,1 0 0,20-22 0,-21 22 15,0-21-15,0 0 0,1 0 16,-1 0-16,0 0 0,0-1 16,0 1-16,-21 0 0,0 0 0,0-21 15,0 20-15,0 1 0,0 0 0,0 0 16,0 0-16,-21 21 15,0 0-15,0 21 16,0 0-16,-1 0 0,22 0 0,0 1 16,-21-1-16,21 0 0,0 21 0,0-21 15,0 1-15,0-1 0,0 0 16,0 0-16,0 0 16,21-21-16,1 21 0,-1-21 0,0 0 15,0 0-15,0 0 16,0 0-16,1-21 15,-22 0-15,21 21 0,0-21 0,-21 0 16,21 0-16</inkml:trace>
  <inkml:trace contextRef="#ctx0" brushRef="#br0" timeOffset="73017.14">20891 8890 0,'0'0'16,"-21"21"-16,21 0 15,-21-21-15,21-21 32,21 0-17,0 0-15,-21 0 0,22 0 0,-1-1 16,0 1-16,0 0 0,0 0 15,0 0-15,22-22 0,-22 22 0,0-21 16,21 21-16,-20-22 0,-1 22 0,21-21 16,-21 21-16,0-22 0,-21 22 15,0-21-15,0 21 0,0 0 0,0-1 16,0 1-16,-21 21 0,0 0 16,0 0-16,0 0 0,-22 21 15,22 1-15,0-22 0,-21 21 0,21 21 16,-1-21-16,22 0 0,0 22 15,0-22-15,0 21 0,0-21 16,0 1-16,0 20 0,0-21 0,22 21 16,-1-20-16,0-1 0,0 21 0,0-21 15,0 0-15,1 1 0,-22-1 16,21 0-16,-21 0 0,21-21 0,-21 21 16,0 0-16,-21-21 15,0 0 1,-1 0-16,1 0 0,0 0 0,0 0 15,0 0-15,0-21 0,-1 21 0,1 0 16,21 21 31,21-21-31,1 0-16,-1 0 0,21 0 15,-21 0-15,22 0 0,-22 0 0,21 0 16,0 0-16,22 0 0,-22-21 15,1 21-15,20-21 0,-21 0 0,1 0 16,-1 21-16,0-21 0,1-1 0,-22 1 16,0 0-16,0 0 0,0 0 15,1 0-15,-22-1 0,0 1 0,0 0 16,0 0-16,0 0 0,0 0 16,0-1-16,0 1 15,0 42 16,-22 1-31,1-1 16,21 21-16,0-21 0,0 22 0,0-1 16,0 21-16,0-20 0,0 20 0,0-20 15,0 20-15,0-21 0,0 22 16,0-1-16,0-20 0,0 20 0,-21 1 16,21-22-16,-21 22 0,0-1 0,21 1 15,-21-1-15,21 1 0,-22-1 0,1 1 16,21-1-16,-21 1 0,21-22 15,0 21-15,-21-20 0,21-1 0,0 0 16,-21-20-16,21-1 0,0 21 16,0-21-16,0-42 31,21 0-31,0 21 0,-21-42 0,21 20 16,0 1-16,1-21 0,-22 0 0,21-1 15,0 1-15,-21-22 0,0 1 0,21-1 16,-21 1-16,0-1 0,0 1 15,0-22-15,0 22 0,0-1 0,0-20 16,0 20-16,-21-21 0,21 22 0,0-1 16,0 1-16,0-1 0,0 1 15,21 21-15,0-22 0,0 22 16,1 21-16,-1-22 0,21 22 0,-21-21 16,22 21-16,-1-1 0,0 1 0,-21 21 15,22 0-15,-1 0 0,0 0 16,1 0-16,-1 0 0,0 21 0,-20 1 15,20-1-15,-42 21 0,0-21 0,0 22 16,0-22-16,0 21 0,0-21 16,0 22-16,-42-22 0,20 21 0,1-21 15,-21 0-15,0 1 0,20-1 0,-20 0 16,21-21-16,-21 21 0,20-21 16,-20 21-16,21-21 0,0 0 15,0 0-15,21-21 16,0 0-1,0 0-15,21 0 0,-21-1 16,21 1-16,0 0 0,0 0 0,0 0 16</inkml:trace>
  <inkml:trace contextRef="#ctx0" brushRef="#br0" timeOffset="73384.33">22352 8763 0,'21'0'16,"-21"-21"-16,21 21 0,0 0 16,1-21-16,-1 0 0,0 21 15,0-22-15,0 22 0,0-21 0,1 21 16,20-21-16,-21 0 0,0 0 0,22 21 16,-22-21-16,0-1 0,-21 1 15,0 0-15,-21 21 16,0 0-1,-1 0-15,1 21 0,0 0 0,0 1 16,-21-1-16,20 0 0,1 0 16,0 21-16,0-20 0,0-1 15,0 21-15,21-21 0,-22 0 0,22 1 16,0-1-16,0 0 0,0 0 16,0 0-16,22 0 0,-1-21 15,0 0-15,0 0 0,0 0 0,22 0 16,-22 0-16,0 0 0,21 0 15,1-21-15,-22 0 0,21 21 0,0-21 16,1 0-16,-1 0 0</inkml:trace>
  <inkml:trace contextRef="#ctx0" brushRef="#br0" timeOffset="73840.28">23304 8509 0,'0'0'0,"0"-21"0,-21 21 31,0 0-31,0 0 0,0 0 15,0 0-15,-1 21 0,1-21 0,0 21 16,0 0-16,0 1 0,-22 20 16,22-21-16,0 0 0,0 22 0,0-22 15,21 21-15,0-21 0,-21 22 0,21-22 16,0 0-16,0 21 0,0-21 16,21 1-16,0-1 15,0-21-15,0 0 0,0 0 0,1 0 0,20 0 16,-21 0-16,0 0 0,0 0 15,22 0-15,-22-21 0,21-1 16,-21 22-16,1-21 0,20 0 0,-21-21 16,0 21-16,22-1 0,-22 1 15,0-21-15,0 21 0,0 0 0,0-1 16,1 1-16,-22 0 0,0 0 16,0 42-1,0 0-15,0 0 16,-22 1-16,22-1 0,-21 21 0,21-21 15,0 0-15,-21 22 0,21-22 0,-21 0 16,21 0-16,0 0 0,0 1 16,-21-1-16,21 0 0,21-21 47,-21-21-47,21 0 0,-21-1 15,21 1-15,0 0 0</inkml:trace>
  <inkml:trace contextRef="#ctx0" brushRef="#br0" timeOffset="74024.17">23664 8446 0,'0'0'15,"0"-22"-15,-21 1 0,0 21 16,0 0 0,0 0-16,21 21 46,0 1-30,21-22-16,-21 21 16,0 0-16</inkml:trace>
  <inkml:trace contextRef="#ctx0" brushRef="#br0" timeOffset="74952.14">23643 8890 0,'0'0'0,"42"0"16,-20 0-16,-1 0 0,0 0 16,0 0-16,0-21 0,0 21 0,1-21 15,-1 0-15,21-1 0,-21 1 0,0 0 16,22 0-16,-22 0 0,0-22 16,0 22-16,0 0 0,1-21 0,-1-1 15,0 22-15,0-21 0,-21 21 0,0-22 16,21 1-16,-21 21 0,0 0 15,0 0-15,0-1 0,0 1 0,-21 21 16,0 0-16,0 21 16,0 1-16,-1-1 0,1 0 15,0 21-15,0 1 0,0-1 16,0 0-16,-1 1 0,1-1 0,0 0 16,0 22-16,21-22 0,-21 22 15,0-22-15,-1 21 0,22-20 0,-21 20 16,21 1-16,-21-22 0,0 22 0,21-1 15,-21 1-15,0-1 0,21 1 16,-22-1-16,1 1 0,0 20 0,21 1 16,0 0-16,0-22 0,0 22 0,-21-1 15,21 1-15,0 0 0,0-22 16,0 22-16,0-22 0,0 1 16,0-1-16,0-20 0,0-1 0,21 0 15,-21-20-15,21-1 0,0 0 0,1-21 16,20 0-16,-21 0 0,21-21 0,22-22 15,-22 22-15,1-21 0,-1 21 16,0-22-16,1 1 0,-1 0 16,0-1-16,-21-20 0,22 21 0,-22-22 15,0 22-15,-21-22 0,0 1 0,0-1 16,0-20-16,-21 20 0,0-21 0,0 22 16,-22-22-16,1 1 0,0 20 15,-1 1-15,1-1 0,0 22 0,-1-22 16,1 22-16,0 21 0,-1-22 0,22 22 15,-21 0-15,21 0 16,21 0-16,0 0 16,0-1-1,21 22-15,0 0 0,0-21 16,0 0-16,22 21 0,-1-21 0,-21 0 16,21 0-16,1-1 0,-22 1 0,21 0 15,1-21-15,-22 21 0,21-22 16,-21 22-16,0-21 0,1 21 0,-1-1 15,0-20-15,-21 21 0,0 0 0,0 0 16,0-1-16,0 1 16,0 42 31,0 1-47,0-1 0,0 0 15,-21 0-15,21 0 0,0 0 16,0 1-16,-21-22 0,21 21 15,0 0-15,0 0 0,0-42 63,0 0-63,0 0 0,21-1 16,-21 1-16,21 0 0</inkml:trace>
  <inkml:trace contextRef="#ctx0" brushRef="#br0" timeOffset="75139.53">24320 8424 0,'0'0'0,"0"-21"16,-21 21 15,21 21-31,0 1 16,0-1-1,0 0 1,21-21-1,-21 21-15,22-21 16,-1 0-16,0 21 0</inkml:trace>
  <inkml:trace contextRef="#ctx0" brushRef="#br0" timeOffset="75398.39">24638 8530 0,'0'0'15,"21"0"-15,-21-21 0,0 0 16,0 0-1,-21 21-15,0 0 16,0 0-16,-1 0 16,1 0-16,0 21 15,0-21-15,21 21 0,-21 0 0,0 0 16,21 1-16,-22-1 0,22 0 0,0 0 16,0 0-16,-21 0 0,21 22 15,0-22-15,0 0 0,0 0 0,0 0 16,0 1-16,0-1 0,21-21 15,1 0 1,-1 0-16,0 0 0,21 0 0,-21-21 16,22 21-16</inkml:trace>
  <inkml:trace contextRef="#ctx0" brushRef="#br0" timeOffset="76995.75">24998 8615 0,'0'0'0,"0"-21"0,0 0 16,-21-1-1,-1 22-15,1 0 0,0 0 16,0 0-16,0 0 0,0 0 16,-1 0-16,1 22 0,0-22 0,21 21 15,-21 0-15,0 0 0,0 0 0,21 0 16,0 1-16,0-1 0,0 0 16,0 0-16,0 0 0,0 0 15,0 1-15,0-1 16,21-21-1,0 0-15,0 0 0,0 0 16,0 0-16,1-21 0,-1-1 0,-21 1 16,21 21-16,0-21 0,0 0 15,-21 0-15,21 0 0,-21-1 16,22 1-16,-22 0 0,0 0 0,21 21 16,-21-21-16,0 42 31,0 0-31,0 0 15,0 0-15,-21 1 16,21-1-16,0 0 0,0 0 16,0 0-16,0 0 0,0 1 15,21-22 1,0 0 0,0 0-16,0 0 0,0 0 15,1 0-15,-22-22 0,21 1 0,0 0 16,0 21-16,-21-21 0,0 0 15,21-22-15,0 22 0,-21 0 0,0 0 16,0-21-16,22 20 0,-22-20 0,0 21 16,21-21-16,-21 20 0,0-20 15,0 21-15,0 0 0,0 0 0,0-1 16,0 44 15,0-1-31,0 0 0,-21 0 16,21 21-16,0-20 0,0-1 0,-22 21 15,22-21-15,0 22 0,-21-22 16,21 0-16,0 21 0,0-21 0,0 22 16,0-22-16,0 0 0,0 0 0,0 0 15,0 1-15,0-1 0,21-21 16,-21 21-16,22-21 0,-1 0 0,0 0 16,0 0-16,0 0 15,0 0-15,1-21 0,-1 0 16,0 21-16,-21-22 0,21 1 0,0 0 15,0 0-15,1 0 0,-22 0 16,21-1-16,0 22 16,-21 22 15,-21-1-31,21 0 16,-21 0-16,21 0 0,0 0 15,0 1-15,-22-1 0,22 0 0,0 0 16,0 0-1,22-21 1,-1 0-16,0 0 0,0 0 16,0-21-16,0 21 0,1-21 15,-22 0-15,21 21 16,0-21-16,0-1 0,0 1 0,0 0 16,1 0-16,-1 0 0,-21 0 0,21 21 15,-21 21 16,0 0-31,-21-21 0,0 21 16,21 0-16,0 0 0,-22 1 16,1-1-16,0 0 0,21 0 15,0 0-15,21-21 47,0 0-47,-21-21 16,0 0-16,22 21 0,-22-21 15,21 0-15,-21-1 16,0 1-16,0 0 0,0 0 0,0 0 16,0 0-16,0-1 0,0 1 31,21 21-15,0 0-1,0 0-15,0 0 16,1 0-16,-1 0 0,0 0 15,0 0-15,0 0 0,0 0 0,1 0 16,-1 21-16,0 1 16,-21-1-16,21 0 15,-21 0-15,0 0 0,0 0 16,0 1-16,0-1 16,0 0-16,-21-21 0,21 21 15,-21-21-15,0 0 0,21 21 16,-22-21-1,22-21 17,0 0-32,0 0 0,0 0 15,22-1-15,-1 1 0,0 0 16,0 0-16,0 0 0,0 0 16,1-1-16,-1 1 0,0 0 0,0 0 15,21 21-15,-20 0 0,-1 0 16,0 0-16,0 21 15,-21 0-15,0 0 0,0 22 16,0-22-16,0 0 0,0 0 16,-21 0-16,21 1 0,0-1 0,0 0 15,-21 0-15,21 0 0,-21 0 0,21 1 16,-22-22 0,22-22 30,0 1-46</inkml:trace>
  <inkml:trace contextRef="#ctx0" brushRef="#br0" timeOffset="77223.62">25781 8509 0,'-21'0'0,"42"0"0,-63 0 0,20 0 16</inkml:trace>
  <inkml:trace contextRef="#ctx0" brushRef="#br0" timeOffset="77431.5">25273 8636 0,'21'0'31,"0"0"-31,0 0 16,1 0-1,-1 0 1</inkml:trace>
  <inkml:trace contextRef="#ctx0" brushRef="#br0" timeOffset="79936.75">17251 10456 0,'-21'-21'0,"-1"21"16,1-21-16,0 21 15,0 0-15,0 0 0,0 21 16,-22 0-16,22 1 0,0 20 15,0-21-15,0 21 0,21 1 0,-22-1 16,1 0-16,0 1 16,0-1-16,21 0 0,0 1 0,0-1 15,0-21-15,0 22 0,0-22 0,0 21 0,0-21 16,0 0-16,0 1 16,21-22-16,0 0 0,0 0 0,1 0 15,-1 0-15,0 0 0,21 0 0,-21-22 16,22 1-16,-22 0 0,21 0 15,-21 0-15,22 0 0,-22-1 0,0 1 16,-21 0-16,0 0 0,0-21 0,0 20 16,0 1-16,-21 0 0,0-21 15,0 21-15,-22-1 0,22 1 0,-21 0 16,21 0-16,-22 0 0,22 21 16,0 0-16,0 0 0,0 0 0,-1 0 15,22 21 1,22-21-16,-1 0 15,0 0-15,21 0 0,1 0 16,-1 0-16,21 0 0,1 0 0,-22 0 16,22-21-16,-1 0 0,1 21 0,-1-22 15,1 1-15,-22 0 0,0 0 16,1-21-16,-1 20 0,0 1 0,-20 0 16,-1 0-16,0 0 0,-21 0 0,0-1 15,0 1-15,0 0 0,-21 21 16,0-21-16,-1 21 0,1 0 15,0 0-15,0 21 0,0 0 0,0 0 16,-1 22-16,1-1 0,21 0 16,-21 1-16,21-1 0,0 22 15,0-1-15,0-21 0,0 22 0,0-1 16,0 1-16,0-1 0,0 1 0,0-1 16,21 1-16,-21-1 0,21 1 15,1-1-15,-22 1 0,21-1 0,0-20 16,-21 20-16,0-20 0,21-1 15,0 0-15,-21 1 0,0-1 0,0-21 16,0 21-16,0-20 0,0 20 16,0-21-16,0 0 0,-21 0 0,0 1 0,0-1 15,0-21-15,-22 0 0,22 0 0,-21 0 16,21 0-16,-22 0 16,1 0-16,21-21 0,-22-1 0,22 1 15,-21 0-15,21-21 0,0-1 0,-1 22 16,1-21-16,0 0 0,0-1 0,0 1 15,21 0-15,0-1 0,0 1 16,0 21-16,0-22 0,0 22 0,21 0 16,0-21-16,0 21 0,0-1 0,22 1 15,-22 0-15,21 21 0,1-21 16,-1 0-16,0 0 0,1-1 16</inkml:trace>
  <inkml:trace contextRef="#ctx0" brushRef="#br0" timeOffset="80227.94">19092 10266 0,'0'0'0,"0"-21"0,0 0 0,0-1 16,0 1-16,-21 21 0,0 0 15,0 0 1,21 21-16,-21 22 15,21-22-15,0 21 0,-22 1 16,22-1-16,-21 21 0,21-20 0,-21 20 16,21-20-16,0-1 0,0 0 0,-21 1 15,21-22-15,-21 21 0,21-21 16,0 22-16,0-22 0,0 0 16,0 0-16,-21-21 0,-1 0 15,1 0 1,21-21-16</inkml:trace>
  <inkml:trace contextRef="#ctx0" brushRef="#br0" timeOffset="81059.97">18648 10710 0,'0'0'0,"-21"-21"15,-1 0-15,44 21 32,-1 0-17,0 0-15,0 0 0,21 0 0,1 0 16,-1-21-16,0 21 0,1-21 0,-1 21 15,0-21-15,22 21 0,-22-22 16,22 1-16,-22 0 0,22 0 0,-22 0 16,0 0-16,1-1 0,-1 1 0,0 0 15,-21 0-15,1 0 0,-22 0 16,0-1-16,0 1 0,0 0 16,0 0-16,0 0 0,0 0 0,-22 21 15,1 0-15,0 0 16,0 0-16,0 21 0,21 21 15,-21-21-15,21 22 0,0-22 0,0 21 16,0 0-16,-22 1 0,22-1 0,0 0 16,-21 1-16,21-1 0,0 0 15,0-20-15,0 20 0,-21-21 0,21 0 16,0 0-16,0 1 0,-21-22 0,21 21 16,0 0-16,0-42 31,21 0-16,0 21-15,-21-22 0,21 1 0,1 0 16,-1 0-16,0-21 0,0 20 16,0-20-16,0 21 0,1-21 0,-1 20 15,0-20-15,21 21 0,-21 0 0,1 0 16,-1 21-16,0-22 0,0 22 16,0 0-16,-21 22 15,0-1-15,21 0 0,-21 0 0,0 0 16,0 0-16,0 1 0,0 20 15,0-21-15,0 0 0,0 0 0,0 1 16,0-1-16,22 0 0,-1-21 0,-21 21 16,21-21-16,0 21 15,0-21-15,0 0 0,1 0 0,-1 0 16,0 0-16,0 0 0,21-21 0,-20 0 16,-1 21-16,0-21 0,0 0 0,0-1 15,0 1-15,1 0 0,-1 0 16,0-21-16,0 20 0,0-20 0,-21 21 15,0-21-15,0 20 0,0 1 0,0 0 16,0 0-16,0 0 0,-21 21 16,0 0-16,0 0 15,0 21-15,-1 0 0,1 0 0,0 0 16,21 1-16,-21 20 0,21-21 16,0 21-16,0-20 0,0 20 15,0-21-15,0 0 0,0 0 0,0 1 16,0-1-16,21 0 0,0-21 0,0 21 15,1-21-15,-1 0 0,0 0 16,0 0-16,0 0 0,0 0 16,1 0-16,-1-21 0,0 0 15,0 0-15,0-1 0,-21 1 16,21 0-16,-21 0 0,22 21 0</inkml:trace>
  <inkml:trace contextRef="#ctx0" brushRef="#br0" timeOffset="83768.12">21569 10795 0,'0'0'0,"0"21"0,-21-21 16,21-21-1,0 0-15,0 0 16,0 0-16,0-1 0,0 1 15,21 0-15,0 0 0,0 0 16,0 0-16,22-22 0,-22 22 0,0-21 16,21 21-16,-21-22 0,1 1 0,20 21 15,-21-22-15,0 22 0,-21 0 16,0 0-16,21 0 0,-21 0 0,-21 21 31,0 21-15,0-21-16,21 21 0,0 0 15,-21 0-15,21 0 0,21 106 16,-21-105 0,21-1-16,0 0 0,0 21 15,1-42-15,-1 21 0,0 1 0,0-1 16,21 0-16,-20-21 0,-1 21 0,0-21 16,0 0-16,-21 21 0,21-21 15,0 0-15,1 0 0,-1 0 0,0 0 16,0 0-16,0 0 0,0 0 15,-21-21-15,22 21 16,-1-21-16,0 0 0,-21 0 0,21 21 16,-21-22-16,21 1 0,-21 0 0,21 0 15,-21-21-15,0 20 0,0 1 16,0 0-16,0 0 0,-21-21 0,21 20 16,-21 1-16,0 21 0,21-21 0,-21 21 15,0 0-15,-1 0 0,1 0 16,0 0-16,21 21 15,-21 0-15,21 1 0,0-1 0,0 21 16,0-21-16,0 0 0,0 22 0,0-22 16,0 21-16,21-21 15,0 1-15,0 20 0,1-21 0,-1 0 16,0 0-16,21 1 0,1-22 0,-1 21 16,0-21-16,1 0 0,-1 0 15,0 0-15,1 0 0,20 0 0,-21 0 16,22 0-16,-22 0 0,1-21 0,20-1 15,-21 1-15,1 21 0,-1-21 16,0 0-16,-20-21 0,20 20 0,-21 1 16,0 0-16,-21-21 0,0 21 0,0-22 15,0 1-15,0 21 0,0-22 16,-21 22-16,0 0 0,0 0 0,0 0 16,-1 0-16,1 21 0,-21 0 0,21 0 15,-22 0-15,22 0 0,-21 0 16,21 21-16,-22 0 0,1 0 15,21 21-15,-21-20 0,20 20 0,1-21 16,0 21-16,21 1 0,0-22 0,0 21 16,0-21-16,0 1 0,21-1 15,0 0-15,1 0 0,-1-21 0,0 0 16,0 21-16,21-21 0,-20 0 0,-1 0 16,21 0-16,-21 0 0,0-21 15,22 21-15,-22-21 0,0 0 0,0 0 16,0-1-16,1 1 0,-1 0 0,-21 0 15,0 0-15,21-22 16,-21 22-16,21 0 0,-21-21 0,0 21 16,0-1-16,0 1 0,0 42 31,0 1-31,0-1 0,0 21 16,0 0-16,-21-20 0,21 20 0,-21 0 15,21 1-15,0-1 0,-21 21 0,21-20 16,-22-1-16,1 0 0,21 22 15,-21-22-15,21 1 0,0 20 0,0 1 16,0-22-16,-21 21 0,21-20 0,0 20 16,0-20-16,0 20 15,0-21-15,0 1 0,0-1 0,0-21 16,0 22-16,0-22 0,0 0 0,0 0 16,21-21-1,0 0-15,0 0 16,1-21-16,-1 0 0,0 0 0,0-1 15,0-20-15,22 21 0,-22-21 0,0-22 16,0 22-16,0-22 0,22 1 0,-22-1 16,0 1-16,21-1 0,-21 1 15,1-1-15,20 1 0,-21-22 0,0 22 16,0-1-16,1 1 0,-1 20 16,0-20-16,-21 20 0,0 1 15,21 21-15,-21 0 0,21 0 0,-21-1 16,0 44 15,0-1-31,0 0 0,0 21 16,0-21-16,0 1 0,0 20 0,0-21 15,0 21-15,0-20 0,0-1 16,0 21-16,0-21 0,21 0 0,-21 1 16,22-1-16,-1 0 0,0-21 15,0 21-15,0-21 16,0 0-16,22 0 0,-22 0 15,0 0-15,0-21 0,0 0 0,22 21 16,-22-21-16,0-1 0,0 1 0,0 0 16,1 0-16,-1-21 0,0 20 15,0-20-15,0 21 0,0-21 0,1 20 16,-22-20-16,0 21 0,0 0 0,0 0 16,0-1-16,-22 22 31,1 22-31,0-1 0,21 0 15,0 0-15,0 21 0,-21-20 16,21-1-16,0 21 0,0-21 0,0 0 16,0 22-16,0-22 0,0 0 15,0 0-15,0 0 0,21 1 0,0-1 16,0-21-16,1 21 16,-1-21-16,0 0 0,0 0 15,0 0-15,0 0 0,1 0 0,20-21 16,-21 21-16,0-21 0,22 21 15,-22-22-15,0 1 0,0 0 0,0-21 16,0 21-16,1-1 0,-1-20 0,0 21 16,0 0-16,-21-22 0,0 22 15,21 0-15,-21 0 0,-21 21 32,0 0-32,0 21 15,21 0-15,-21 0 0,-1 1 0,22-1 16,-21 0-16,21 0 0,0 0 0,0 0 15,0 1-15,0-1 0,0 0 0,0 0 16,0 0-16,0 0 16,21-21-16,1 0 0,-1 0 15,0 0-15,0 0 0,0 0 16,0-21-16,1 0 16,-1 0-16,21 21 0,-21-21 0,0 0 15,1-1-15,-1 1 0,0 0 0,0-21 16,0 21-16,0-1 15,-21 1-15,22 0 0,-22 0 0,21 21 16,0 0 0,-21 21-16,0 0 15,0 0-15,0 1 0,0-1 0,-21 0 16,21 21-16,-21-21 0,21 1 0,0-1 16,0 0-16,0 0 0,-22-21 0,22 21 15,0 0-15,-21-21 0,21 22 16,-21-22 31,21-22-47,0 1 0,0 0 15,-21 0-15,21 0 16,0 0-16,0-1 16,0 44 15,0-1-31,0 0 15,0 0 1,0 0-16,21-21 16,0 0-16,-21 21 0,21-21 0,1 0 15,-1 0-15,0 0 0,0 0 16,21 0-16,-20 0 0,-1 0 16,21 0-16,-21 0 0,0 0 0,1 0 15,-1-21-15,0 21 0,0-21 16,0 0-16,-21 0 0,21 0 0,-21-22 15,22 22-15,-1-21 0,-21-1 0,0 1 16,21 21-16,-21-21 0,21-1 0,-21 1 16,0 0-16,0-1 0,21 1 15,-21 21-15,0 0 0,21-1 0,-21 1 16,0 0-16,0 0 0,0 42 31,-21 0-31,21 0 16,-21 1-16,0-1 0,21 21 0,-21-21 15,21 22-15,-21-22 16,-1 21-16,22 0 0,0-20 0,-21 20 16,21 0-16,0-21 0,0 22 0,0-22 15,0 0-15,0 0 0,0 0 16,0 1-16,0-1 0,0 0 0,0 0 16,21-21-1,1 0-15,-1 0 16,0 0-1,-21-21-15,21 21 16,0-21-16,0 0 0,-21-1 0,0 1 16</inkml:trace>
  <inkml:trace contextRef="#ctx0" brushRef="#br0" timeOffset="84043.97">25273 10160 0,'0'0'0,"21"0"32,0 21-17,0-21-15,1 0 0,20 0 16,-21 0-16,0 0 0,22 0 0,-22 0 16,21 0-16,-21 0 0,22 0 0,-22 0 15,0 0-15,0 0 0,0 0 16,0 0-16,1 0 0,-1 0 0,-42 0 47,-22 0-47,22 21 15,-21-21-15,21 22 0</inkml:trace>
  <inkml:trace contextRef="#ctx0" brushRef="#br0" timeOffset="85143.74">14584 13145 0,'0'0'0,"0"21"0,-21-42 32,21-1-32,0 1 0,0 0 15,0 0-15,0 0 0,0 0 0,0-22 16,21 1-16,-21 21 0,21-22 16,0 1-16,-21 0 0,21-1 0,0 1 15,-21 0-15,0-1 0,22 1 0,-22 0 16,21-1-16,-21 1 0,0 0 15,0-1-15,0 22 0,0-21 0,0 21 16,0 0-16,0-1 0,-21 44 31,21-1-31,0 0 16,0 0-16,0 21 0,0-20 16,0 20-16,0 0 0,0 1 15,0-1-15,0 0 0,0 22 0,0-22 16,0 22-16,0-22 0,0 21 15,0-20-15,0-1 0,21 0 0,0 1 16,-21-22-16,21 0 0,0 21 0,0-42 16,1 22-16,-1-1 0,0-21 15,0 0-15,0 0 0,0 0 0,22-21 16,-22-1-16,0 22 0,21-21 0,-20 0 16,-1-21-16,0 21 15,21-1-15,-21-20 0,1 0 0,-1 21 16,0-22-16,-21 1 0,21 21 0,-21-22 15,21 1-15,-21 21 0,0 0 16,0 0-16,0-1 0,0 44 31,0-1-31,0 0 0,0 21 16,0-21-16,0 22 0,0-22 0,0 21 16,0-21-16,21 22 0,-21-22 0,22 0 15,-22 0-15,0 0 0,21 1 16,0-22-1,-21-22 1,0 1 0,0 0-16</inkml:trace>
  <inkml:trace contextRef="#ctx0" brushRef="#br0" timeOffset="85484.54">15367 12298 0,'0'21'0,"0"0"16,0 0-16,0 1 16,0-1-16,0 0 15,0 0 1,21-21-16,0 0 0,0 0 16,1 0-16,-1 0 0,0-21 15,0 21-15,0-21 0,0 0 16,-21-1-16,0 1 15,0 0-15,0 0 0,-21 0 16,0 21-16,0-21 0,0 21 16,0 0-16,-1 0 0,1 0 15,0 0-15,0 0 0,21 21 16,-21-21-16,21 21 0,0 0 16,0 0-16,0 0 15,0 1-15,0-1 0,0 0 16,21-21-16,0 0 0,0 0 0,0 0 15</inkml:trace>
  <inkml:trace contextRef="#ctx0" brushRef="#br0" timeOffset="86371.49">15938 12129 0,'-21'-127'16,"42"254"-16,-63-276 15,21 149-15,21 22 16,0-1-16,-21 0 16,21 0-16,0 21 0,0 1 0,-21 20 15,21-20-15,0-1 0,0 21 16,0-20-16,0 20 0,-22-20 0,22-1 16,-21 21-16,21-20 0,-21 20 0,21-20 15,0-1-15,0 0 0,-21 1 16,21-22-16,-21 21 0,21-21 0,0 0 15,0 1-15,0-44 32,0 1-17,0 0-15,0 0 0,0 0 0,0-22 16,0 1-16,21 21 0,-21-21 16,21-1-16,-21 1 0,21 0 0,0 20 15,1-20-15,-1 21 0,0 0 16,21-22-16,-21 43 0,22-21 0,-22 21 15,21-21-15,-21 21 0,22 0 0,-22 0 16,0 0-16,0 21 0,0-21 16,-21 21-16,0 1 0,0-1 15,0 0-15,-21-21 0,0 21 16,0 0-16,-21-21 0,20 21 16,-20-21-16,21 22 0,-21-22 15,20 0-15,1 0 0,0 0 0,0 0 16,0 0-16,0 0 0,-1 0 0,1 0 31,21 21-15,0 0-1,0 0-15,21 0 16,-21 0-16,22 1 0,-22-1 0,21 0 16,0 0-16,0 0 0,0 0 15,-21 1-15,43-1 0,-22-21 0,0 21 16,0-21-16,21 0 0,-20 0 0,20 0 15,0 0-15,1 0 0,-1 0 16,0 0-16,1 0 0,-1 0 16,0-21-16,-21 0 0,22-1 0,-1 22 15,0-21-15,-20 0 0,20-21 0,-21 21 16,0-1-16,0 1 0,1 0 16,-1-21-16,-21 21 0,0-1 0,0 1 15,0 0-15,0 0 0,0 0 0,0 0 16,-21 42-1,-1 0 1,1-21-16,0 42 0,21-21 0,0 1 16,0 20-16,0-21 15,0 0-15,0 22 0,0-22 0,0 0 16,0 0-16,0 0 0,0 0 0,21 1 16,0-1-16,1 0 0,-1-21 15,0 0-15,0 0 0,0 0 16,0 0-16,1 0 0,-1 0 0,0 0 15,0 0-15,0-21 0,0 0 0</inkml:trace>
  <inkml:trace contextRef="#ctx0" brushRef="#br0" timeOffset="88671.88">18563 12658 0,'0'-21'31,"0"-1"-15,0 1-1,0 0 1,21 0-16,-21 0 16,0 0-16,0-1 15,0 1-15,0 0 16,0 0-16,0 0 0,-21 0 16,0-1-16,0 1 0,0 0 15,-1 0-15,1 21 0,0 0 0,0 0 16,0 0-16,-22 0 0,22 0 0,0 0 15,-21 21-15,21 21 0,-22-20 16,22-1-16,0 21 0,0 0 0,0 1 16,21-1-16,0 0 0,0-20 0,0 20 15,0 0-15,0 1 0,0-22 16,21 0-16,-21 0 0,21 0 0,0 0 16,21-21-16,-20 0 0,-1 0 0,0 0 15,21 0-15,-21 0 16,1-21-16,20 21 0,-21-21 0,0 0 15,0-21-15,22 20 0,-22 1 0,0-21 16,0 21-16,0-22 0,1 22 16,-22 0-16,0-21 0,0 21 0,0-1 15,0-20-15,0 21 0,0 0 0,0 0 16,0-1-16,0 44 31,0-1-31,0 21 0,0-21 16,0 0-16,0 22 0,0-22 15,0 21-15,0-21 0,0 1 0,0 20 16,0-21-16,0 0 0,0 0 16,21 1-16,-21-1 0,21 0 15,0-21-15,0 0 0,0 0 16,1 0-16,-1 0 0,0 0 0,0-21 16,0 0-16,0 21 0,1-22 15,-1 1-15,0-21 0,0 21 0,0 0 16,0-1-16,1-20 0,-1 21 0,0-21 15,-21 20-15,0 1 0,0-21 16,0 21-16,0 0 0,0-1 0,0 1 16,0 0-16,0 42 31,0 0-31,-21 1 0,21 20 16,0-21-16,0 0 0,0 22 0,0-22 15,0 21-15,0-21 0,0 22 16,0-22-16,0 21 0,0-21 0,0 0 15,0 1-15,21-1 0,0-21 0,0 21 16,22-21-16,-22 0 16,0 0-16,0 0 0,0 0 0,0-21 15,22 0-15,-22 21 0,0-22 0,0 1 16,22 0-16,-22-21 0,0 21 16,0-1-16,0-20 0,0 21 0,1-21 15,-22 20-15,0-20 0,21 21 16,-21-21-16,0 20 0,0 1 15,0 0-15,0 0 0,0 0 0,0 42 32,0 0-32,-21 0 15,21 0-15,0 1 0,0-1 0,0 21 16,-22-21-16,22 22 0,0-22 0,-21 21 16,21-21-16,0 22 0,0-22 15,0 0-15,0 21 0,0-21 0,0 1 16,21-22-16,1 21 0,-1 0 15,0-21-15,0 0 0,0 0 0,0 0 16,22 0-16,-22 0 0,21 0 16,-21 0-16,1-21 0,20 0 0,-21-1 15,21 1-15,-20 0 0,-1 0 0,0 0 16,0 0-16,0-22 0,0 22 16,-21-21-16,22 21 0,-22-22 15,21 1-15,-21 0 0,0 20 0,0-20 0,0 21 16,0-21-16,0 20 0,21 1 15,-21 0-15,0 0 0,0 0 0,0 0 16,0-1-16,0 1 16,0 0-16,21 0 0,-21 0 15,0 0-15,0-1 16,0 1 0,0 42 218,0 1-234,-21-1 16,21 0-16,-21 21 0,21-21 15,0 22-15,0-1 0,-21 22 0,21-22 16,-22 0-16,1 1 0,21 20 0,0-21 15,0 1-15,-21-1 16,21-21-16,0 22 0,0-22 0,0 21 16,0-21-16,21-21 0,0 21 0,1 1 15,-1-22-15,0 0 0,21 0 16,1 0-16,-22 0 0,21 0 0,0-22 16,-20 1-16,20 0 0,0 0 0,1 0 15,-22 0-15,21-1 0,0 1 16,-20 0-16,-1-21 0,0-1 0,0 22 15,0-21-15,0-22 0,1 22 16,-22 0-16,0-22 0,0 22 0,0-22 16,0 22-16,0 0 0,0-1 0,0 22 15,0 0-15,0 0 0,0 0 16,-22 21-16,1 21 16,0 0-16,21 0 0,0 22 0,-21-22 15,21 21-15,-21 22 0,21-22 0,-21 0 16,21 1-16,0 20 0,-22-21 15,1 1-15,21-1 0,0-21 0,-21 22 16,0-22-16,0 21 0,21-21 0,-21 0 16,21 1-16,0-1 0,0 0 15,-22-21-15,22 21 0,0-42 32,0 0-32,0 0 0,0-1 15,22 1-15,-22 0 16,21 0-16,0 0 0,0 0 0,0-22 15,0 22-15,1-21 0,20 21 0,-21-1 16,0 1-16,22 0 0,-22 0 16,0 21-16,0 0 0,0 0 0,0 0 15,1 0-15,-1 21 0,-21 0 0,0 0 16,21 1-16,0-1 0,-21 0 16,0 0-16,0 21 0,0-20 0,0-1 15,0 0-15,0 0 0,0 0 0,0 0 16,0 1-16,0-1 15,0 0 1,0-42 15,0 0-15</inkml:trace>
  <inkml:trace contextRef="#ctx0" brushRef="#br0" timeOffset="88880.36">20045 12425 0,'-21'0'16,"42"0"-16,-64 0 0,22 0 0,0 0 0,0 0 15,21-21 1,21 0 0,0 21-16,0 0 0,1 0 0,-1 0 15,21 0-15,-21 0 0,22-22 16,-1 22-16,0 0 0,1 0 0,-1 0 15,0 0-15,22-21 0,-22 21 0,0 0 16</inkml:trace>
  <inkml:trace contextRef="#ctx0" brushRef="#br0" timeOffset="89312.13">21336 12234 0,'0'0'0,"0"-21"0,0 0 0,-21 21 16,21-21-16,-21 21 16,-1 0-16,1 0 0,21 21 15,-21 0-15,0 0 0,0 1 0,21 20 16,-21-21-16,21 21 0,-22-20 16,22 20-16,0 0 0,0-21 0,0 22 15,0-22-15,0 0 0,0 0 0,0 0 16,22 1-16,-1-22 0,0 21 15,0-21-15,0 0 0,0 0 16,1 0-16,-1 0 0,21 0 0,-21-21 16,0-1-16,1 22 0,20-21 15,-21 0-15,0 0 0,0 0 0,-21 0 16,22-22-16,-22 22 0,0-21 0,0 21 16,0-22-16,0 1 0,0 21 15,-22-22-15,1 22 0,0 0 0,0 0 16,-21 21-16,20 0 0,1 0 0,-21 0 15,21 0-15,0 21 0,-1-21 16,1 21-16,0 0 0,0 1 16,21-1-16,0 0 0,0 21 0,0-21 0,0 1 15,0-1-15,0 0 0,21 0 16,0 0-16,0 0 0,1-21 16</inkml:trace>
  <inkml:trace contextRef="#ctx0" brushRef="#br0" timeOffset="89807.85">21590 12594 0,'21'0'0,"127"-42"32,-127 42-32,-21-21 0,22 0 0,-1-1 15,0 1-15,-21 0 0,0 0 0,0 0 16,21 0-16,-21-22 0,0 22 0,0 0 16,0 0-16,0 0 0,0-1 15,0 1-15,-21 21 0,0 0 16,21 21-1,0 1-15,0-1 16,0 0-16,0 0 0,0 0 0,0 0 16,0 1-16,0-1 0,0 0 0,21 0 15,-21 21-15,0-20 0,21-22 16,0 21-16,-21 0 0,0 0 0,21-21 16,1 21-16,-1-21 0,0 0 15,0 0-15,0 0 16,0 0-16,1 0 0,-1-21 0,0 21 15,0-21-15,0 21 0,-21-21 0,21 0 16,-21-1-16,0 1 16,22 0-16,-22 0 0,21 0 0,-21-22 15,21 22-15,-21 0 0,0 0 16,0 42 0,0 0-1,0 0-15,0 1 0,-21-1 0,21 0 16,0 0-16,-21 0 0,21 0 15,0 1-15,0-1 0,0 0 0,0 0 16,0 0-16,0 0 16,21-21-1,0 0 1,0-21-16</inkml:trace>
  <inkml:trace contextRef="#ctx0" brushRef="#br0" timeOffset="90003.74">22352 12129 0,'0'0'0,"0"-22"15,-21 22-15,0 0 0,-1 0 16,1 0 0,0 0-16,21 22 15,0-1 1,21-21-1,0 21-15,1-21 16</inkml:trace>
  <inkml:trace contextRef="#ctx0" brushRef="#br0" timeOffset="90555.72">22521 12298 0,'0'0'16,"21"0"-1,1 0-15,-1 0 16,0 0-16,0 0 0,0 0 16,0 0-16,1 21 15,-22 0-15,0 0 16,0 1-16,0-1 0,0 0 16,-22 0-16,1 0 0,0 0 0,0 1 15,0-1-15,-22 0 0,22 0 16,0 0-16,0 0 0,0 1 0,0-22 15,-1 21-15,1-21 0,21 21 16,21-21 15,1 0-31,-1 0 0,0-21 16,21 21-16,-21 0 0,1 0 0,-1 0 16,0 0-16,21 0 0,1 0 15,-1 21-15,0 0 0,1 0 0,-1 0 16,0 22-16,1-22 0,-1 21 0,-21-21 15,21 22-15,-20-1 0,-1 0 16,0-20-16,0 20 0,-21 0 0,0 1 16,0-22-16,0 21 0,0 0 0,-21-20 15,-21-1-15,20 21 0,-20-21 16,-21 0-16,20 1 0,-20-22 16,-1 21-16,22-21 0,-22 0 0,1 0 15,-1 0-15,1 0 0,21 0 16,-1 0-16,-20-21 0,42-1 0,-22 22 15,22-21-15,0 0 0,0 0 0,21 0 16,0 0-16,0-1 0,0 1 0,0-21 16,0 21-16,0-22 0,21 22 15,0-21-15,0 0 0,0-1 0,1 1 16,20 0-16,0-1 0</inkml:trace>
  <inkml:trace contextRef="#ctx0" brushRef="#br0" timeOffset="92256.26">23347 12256 0,'0'0'0,"0"-22"0,0 1 15,0-85 1,0 85-16,0 0 0,0 0 0,-21 0 16,-1 0-16,1 21 0,0 0 15,0 0-15,0 21 0,0-21 16,-1 21-16,1 21 0,0-21 0,0 22 15,0-22-15,0 21 0,-1 1 0,1-22 16,0 21-16,21-21 0,0 22 16,0-22-16,0 0 0,0 0 15,0 0-15,0 0 0,21-21 16,0 0-16,1 0 0,-1 0 16,0 0-16,0 0 0,0-21 0,0 0 15,1 21-15,-1-21 0,0 0 0,-21 0 16,21-1-16,0-20 0,0 21 15,1-21-15,-22-1 0,21 22 0,-21 0 16,21-21-16,-21 20 0,0 1 16,0 42-1,0 1 1,-21-1-16,21 0 0,0 0 0,0 21 0,0-20 16,0-1-16,0 21 15,0-21-15,0 0 0,0 1 0,0-1 16,0 0-16,21 0 0,0 0 0,0-21 15,0 0-15,1 0 16,-1 0-16,0 0 0,21 0 0,-21 0 16,1-21-16,-1 21 0,0-21 0,0 0 15,0-22-15,22 22 0,-22 0 16,0-21-16,0-1 0,21 1 0,-20-21 16,-1 20-16,0-20 0,0 20 0,0-20 15,0 21-15,1-1 16,-1 1-16,-21 0 0,21 20 0,-21 1 0,0 0 15,21 0-15,-21 0 0,-21 42 32,0 0-32,0 0 0,21 22 0,-22-22 15,22 21-15,-21 0 0,21 1 0,-21-1 16,21 0-16,0 1 0,0-1 16,0 0-16,0-20 0,0 20 0,0-21 15,0 21-15,0-20 0,21-1 0,0 0 16,1 0-16,-1-21 0,0 0 15,0 21-15,0-21 0,0 0 16,22 0-16,-22 0 0,0-21 16,0 21-16,0-21 0,1 0 15,-1 0-15,0 21 0,0-43 0,0 22 16,0 0-16,1 0 0,-22-22 0,21 22 16,-21 0-16,21 0 0,-21 0 15,0 0-15,0-1 0,0 44 31,0-1-31,-21 0 0,21 0 16,-21 21-16,21-20 0,-22-1 0,22 0 16,0 21-16,0-21 0,0 1 0,0-1 15,0 0-15,0 0 0,0 0 16,0 0-16,22-21 16,-1 0-16,0 0 15,0 0-15,0 0 0,0 0 0,1 0 16,-1 0-16,0-21 0,0 0 15,0 0-15,22 0 0,-22 0 0,0-1 16,0-20-16,0 21 0,0-21 0,1 20 16,-1 1-16,-21 0 0,0 0 15,21 0-15,-21 42 32,0 0-32,-21 0 0,21 0 15,0 1-15,-21-1 0,21 21 0,-22-21 16,22 0-16,0 1 0,0-1 15,0 0-15,0 0 16,0 0-16,22-21 16,-1 0-16,0 0 0,0 0 15,0 0 1,-21-21-16,0 0 0,21 21 0,-21-21 16,0 0-16,0-1 0,0 1 0,0 0 15,0 0-15,0 0 0,0 0 16,0-1-16,0 1 0,0 0 0,0 0 15,-21 0-15,0 21 16,21-21 0,21 21-1,0 0 1,1 0-16,-1 0 0,0-22 0,0 22 16,0 0-16,0 0 0,22-21 15,-22 21-15,21 0 0,1 0 0,-22 0 16,21 0-16,-21 0 0,0 0 0,-21 21 15,0 1-15,22-1 0,-22 21 16,0-21-16,0 0 0,0 1 16,0-1-16,0 21 0,-22-21 0,1 0 15,0 1-15,21-1 0,-21 0 16,21 0-16,-21-21 0,21 21 0,-21-21 16,21 21-16,-22-21 15,22-21 16,0 0-31,0 0 16,0 0-16,0 0 16,22-22-16,-1 22 0,0-21 0,-21 21 15,21-22-15,0 22 0,22-21 0,-22 21 16,0-22-16,0 22 0,21 0 16,-20 0-16,-1 21 0,0 0 0,0-21 15,0 21-15,0 0 0,1 0 0,-22 21 16,0 0-16,21 0 0,-21 0 15,21 22-15,-21-1 0,0-21 16,0 21-16,0 1 0,0-22 0,-21 21 16,0 1-16,-1-22 0,1 0 0,21 21 15,0-21-15,-21 1 16,21-1-16,0 0 0,-21-21 0,21-21 47,0 0-32,0-1-15,-21 1 0,21 0 16,-21-21-16</inkml:trace>
  <inkml:trace contextRef="#ctx0" brushRef="#br0" timeOffset="92467.42">25125 11599 0,'0'0'16,"-21"0"-1,-1 0-15,1 0 16,0 0-16,0 22 16,21-1-16,-21-21 0,21 21 15,-21 0 17,-1-21-17,1 0-15,0 0 16</inkml:trace>
  <inkml:trace contextRef="#ctx0" brushRef="#br0" timeOffset="92716.29">23685 11917 0,'0'0'0,"-21"21"0,-21 0 0,21-21 0,0 0 15,21 21-15,21-21 16,0 0-16,21 0 0,-21 0 15,22 0-15,-1 0 0,0 0 16,1 0-16,20-21 0,-20 21 16,-1 0-16,0 0 0,1-21 0,-1 21 15,-21 0-15,21-21 0,-20 21 0,-1 0 16,0 0-16,0 0 16,-42 0-1,-21 21-15,20 0 0,-20 0 0</inkml:trace>
  <inkml:trace contextRef="#ctx0" brushRef="#br0" timeOffset="93703.84">16785 13970 0,'-21'0'0,"42"0"0,-42-21 15,21 0 1,0 0-16,0-1 15,21 1-15,0 0 16,0 0-16,-21 0 0,0 0 16,22-1-16,-22 1 0,0 0 0,0 0 15,-22 21-15,1 0 0,0 0 16,0 0-16,-21 0 0,-1 0 16,1 21-16,0 0 0,-22 0 0,22 1 15,-1-1-15,22 0 0,-21 21 16,21-21-16,0 22 0,-1-22 0,22 0 15,0 0-15,0 22 0,0-22 16,22 0-16,20 0 0,-21 0 16,21-21-16,-20 0 0,20 21 15,0-21-15,1 0 0,-1 0 0,-21 0 16,21 0-16,1 0 0,-22-21 16,0 21-16,0 0 0,0-21 0,-21 0 15,-21 21 1,0 0-16,-21 0 0,-1 0 15,1 0-15,0 0 0,-1 0 0,-20 0 16,21 21-16,-1-21 0,1 21 0,0 0 16,-1-21-16,22 22 0,0-1 15,0 0-15,21 0 0,0 0 0,0 0 16,0 1-16,21-1 16,21 0-16,-21-21 15,1 0-15,20 0 0,-21 0 0,21 0 16,1 0-16,-1 0 0,-21 0 15,22 0-15,-1-21 0,-21 0 0,21 21 16,-20-22-16,-1 1 0,21 21 0,-42-21 16,21 21-16,-21-21 15,-21 42 1,21 0 0,-21 0-16,0 1 0,21 20 15,-21-21-15,-1 21 0,1 1 0,0-1 16,21 0-16,-21 1 0,0-22 0,21 21 15,0 1-15,-21-22 16,21 0-16,0 0 0,0 0 0,0 0 16,0 1-16,0-1 15,21-21 1,0-21-16,0 21 16,0-22-16,0 1 0,1 0 0,-1 0 15</inkml:trace>
  <inkml:trace contextRef="#ctx0" brushRef="#br0" timeOffset="94039.64">17843 13928 0,'0'0'0,"0"-21"0,0 42 31,0 0-15,0 21-16,-21-21 0,21 22 0,0-1 16,0 22-16,0-22 0,0 21 0,0 1 15,-21-1-15,21 1 0,0-22 16,-21 22-16,21-1 0,-21 1 16,21-1-16,0-20 0,0-1 0,-21 21 15,21-20-15,0-1 0,-22 22 16,22-43-16,0 21 0,0 0 0,0-20 15,0 20-15,0-21 0,0 0 16,0-42 0,0 0-16,0 0 15,22 0-15,-1-1 0</inkml:trace>
  <inkml:trace contextRef="#ctx0" brushRef="#br0" timeOffset="94359.46">17907 14309 0,'-21'-64'0,"42"128"0,-42-149 0,0 43 16,21-1-16,0 22 0,0-21 0,0 21 16,0-22-16,0 22 0,0 0 15,0-21-15,21 21 0,0-1 0,0 1 16,0-21-16,22 21 0,-1 0 16,0-1-16,1 22 0,20 0 0,-21 0 15,22 0-15,-22 0 0,-21 22 0,22-1 16,-22 21-16,-21-21 0,0 22 15,0-22-15,0 21 0,-21-21 0,0 22 16,-22-22-16,-20 0 0,-1 21 0,22-21 16,-22 1-16,22-1 15,0 0-15,-1 0 0,22-21 0,0 21 16,-21-21-16,21 0 16,42 0-1,0-21 1,0 0-16,0 21 0,0-21 0,22 0 15</inkml:trace>
  <inkml:trace contextRef="#ctx0" brushRef="#br0" timeOffset="97531.64">18902 13949 0,'0'0'0,"21"-21"0,0 0 0,-21-1 16,0 1-16,0 0 0,0 0 15,0 0-15,-21 0 0,0 21 0,0-22 16,-1 1-16,-20 21 0,21 0 0,0-21 16,0 21-16,-1 0 0,-20 0 15,21 21-15,0-21 0,0 21 0,-1 22 16,1-22-16,0 21 0,0 1 0,21-22 16,-21 21-16,21 0 0,-21-20 15,21 20-15,0-21 0,0 21 0,0-20 16,0-1-16,0 0 0,0 0 15,21 0-15,0-21 0,0 0 16,0 0-16,0 0 0,22 0 0,-22 0 16,0 0-16,0 0 0,0 0 0,1-21 15,-1 0-15,21 0 0,-21 0 16,0-1-16,1 1 0,-22 0 0,21 0 16,0-21-16,-21 20 0,0-20 15,21 21-15,-21-21 0,0 20 0,21 1 16,-21 0-16,0 42 31,0 0-31,0 1 0,0-1 16,0 0-16,0 0 0,0 0 0,0 0 15,0 1-15,0 20 16,0-21-16,0 0 0,0 0 16,21 1-16,1-1 0,-1-21 0,0 0 15,0 21-15,0-21 0,22 0 16,-22 0-16,0 0 0,0 0 0,21 0 15,-20-21-15,-1 0 0,0 21 0,0-22 16,0 1-16,0 21 0,1-21 16,-1 0-16,0 0 0,0-22 0,0 22 15,0 0-15,1-21 0,-22 21 0,0-22 16,21 22-16,-21 0 0,21 0 16,-21 0-16,0 42 31,21 0-31,-21 0 15,0 0-15,0 0 0,0 1 0,0-1 16,0 21-16,0-21 0,0 0 16,0 1-16,21-1 0,0 0 0,-21 0 15,22 0-15,-1 0 0,0 1 0,0-22 16,0 21-16,22-21 0,-22 0 16,21 0-16,-21 0 0,0 0 0,22 0 15,-1 0-15,-21 0 0,22 0 0,-1-21 16,-21 21-16,21-22 0,1 1 15,-22 0-15,21 0 0,-21 0 16,22 0-16,-22-22 0,0 22 0,0 0 16,0-21-16,-21 20 0,0-20 15,0 21-15,0 0 0,0-22 0,0 22 16,-21 0-16,0 21 0,0 0 16,0 0-16,0 0 0,-1 21 15,1-21-15,0 21 0,0 22 16,21-22-16,-21 0 0,0 21 0,-1-20 15,22-1-15,-21 21 0,21-21 16,-21 0-16,21 22 0,0-22 0,0 0 16,0 0-16,0 0 0,0 1 31,21-22-31,0 0 0,1 0 0,-1 0 16,0 0-16,0 0 0,0-22 15,0 22-15,1-21 0,-1 0 16,0 0-16,0 0 0,-21 0 0,21-1 15,0 1-15,-21 0 0,22 0 0,-22 0 16,0-22-16,0 22 0,0 0 16,21 0-16,-21 0 0,0 0 15,0 42 17,0 0-32,-21 0 0,21 0 15,0 0-15,0 1 0,0-1 16,0 21-16,0-21 0,0 0 15,0 1-15,0-1 0,0 0 16,21 0-16,0-21 0,0 0 16,0 0-16,0 0 15,1 0-15,-1 0 0,0 0 0,0 0 16,0 0-16,0-21 16,1 21-16,-1-21 0,-21 0 0,21 21 15,-21-22-15,21 1 0,-21 0 0,0 0 16,0 0-16,21 0 0,-21-22 15,0 22-15,21 0 0,-21 0 16,0 0-16,0-1 0,0 44 31,0-1-31,0 21 16,0-21-16,0 0 0,0 1 16,0-1-16,0 0 0,0 0 15,0 0-15,0 0 0,0 1 16,0-1-16,0 0 15,0-42 17,0 0-17,0-1 1,0 1-16,0 0 0,0 0 0,0 0 16,0 0-16,0-1 0,22-20 0,-1 21 15,0 0-15,-21 0 0,21-22 16,0 22-16,0 21 0,-21-21 0,22 0 15,-1 0-15,0 21 0,0 0 16,0-22-16,0 22 0,1 0 16,-1 0-16,0 22 0,-21-1 0,21 0 15,0 0-15,-21 0 0,0 0 16,0 22-16,21-22 0,-21 0 16,0 0-16,0 0 0,0 1 0,0-1 15,0 0-15,0 0 0,0 0 16,-21-21-1,21-21 17,0 0-17,0 0-15,0 0 16,0-1-16,21 1 0,1-21 16,-1 21-16,0 0 0,0-22 0,0 22 15,22-21-15,-22 21 0,0-1 16,21 1-16,-21 0 0,22 21 15,-22 0-15,0 0 0,0 0 0,0 0 16,1 0-16,-22 21 16,0 0-16,0 1 0,0-1 15,0 21-15,0-21 0,0 0 0,0 1 16,0-1-16,0 0 0,0 0 16,0 0-16,0 0 0,0 1 0,21-1 15,0 0-15,0-21 0,-21 21 0,21-21 16,0 0-16,22 21 0,-22-21 15,0 0-15,21 0 0,-20 0 0,-1 0 16,21 0-16,-21 0 0,22 0 0,-22 0 16,21-21-16,-21 21 15,0-21-15,22 0 0,-22 21 0,0-21 16,0-1-16,-21-20 0,21 21 0,1 0 16,-22-22-16,0 22 0,0-21 15,0 21-15,0-22 0,0 22 0,0 0 16,0 0-16,0 0 0,-22 21 15,1 0 1,0 21-16,0 0 0,21 0 16,0 0-16,-21 1 0,21-1 15,-21 21-15,21-21 0,0 0 0,0 1 16,0-1-16,0 21 0,0-21 0,0 0 16,0 1-1,21-1-15,0-21 0,0 21 16,0-21-16,0 0 0,1 0 15,-1 0-15,0 0 0,0 0 16,0-21-16,0 21 0,-21-21 16,22 21-16,-1-22 0,-21 1 15,21 0-15,-21 0 0,21 0 0,-21-22 16,0 22-16,21-21 0,-21 0 0,21-1 16,-21 1-16,0 0 0,22 20 15,-1-20-15,-21 0 0,21 21 0,-21-22 16,0 22-16,0 0 0,0 0 0,21 0 15,-21-1 1,-21 22 0,21 22-16,-21-22 15,21 21-15,0 0 0,-21 0 16,21 21-16,-22-20 0,22 20 0,-21-21 16,21 21-16,0 1 0,0-1 0,-21 0 15,21-20-15,0 20 16,-21 0-16,21-21 0,0 22 0,0-22 0,0 0 15,0 0-15,0 0 0,0 1 0,0-1 16,21-21-16,0 0 16,0 0-16,-21 21 0,22-21 15,-1 0-15,0 0 0,21 0 0,-21 0 16,1-21-16,-1 21 0,0 0 16,0-21-16,0-1 0,0 22 0,22-21 15,-22 0-15,0 0 0,0 0 16,0 0-16,-21-1 15,0 1-15,0 0 0,0 0 0,0 0 0,0 0 16,-21 21 0,0 0-16,21 21 15,-21-21-15,0 21 0,21 0 0,-21-21 16,21 21-16,0 0 16,0 1-16,0-1 0,0 0 15,0 0-15,0 0 0,0 0 16,21-21-1,0 22-15,0-22 0,0 0 16,0 0-16,1 0 0,-1 0 16,0 0-16,0-22 15,0 1-15,0 0 0,1 21 16,-1-21-16,0 0 0,0 0 0,21-1 16,-20 1-16,-1 0 0,0 0 15,0 21-15,0-21 0,0 0 16,1 21-1,-22 21-15,0 0 16,0 0-16,0 0 16,0 0-16,-22 1 0,22-1 15,0 0-15,0 0 0,0 0 0,0 0 16,0 1-16,22-1 16,-1-21-1,0 0-15,0 0 16,0 0-16,0 0 15,1-21-15,-1 21 0,-21-22 0,21 1 16,0 21-16,0-21 0,0 21 16,1-21-16,-22 0 0,21 0 0,0-1 15,-21 1-15,21 0 16,-21 0-16,0 0 0,21 21 16,-21-21-16,0-1 15,0 1 1,0 0-1,0 42 32,0 0-47,-21-21 16,21 22-16,-21-1 0,21 0 16,0 0-16,0 0 0,-21-21 0,21 21 15,0 1-15,0-1 0,0 0 16,-21-21-16,42-21 47</inkml:trace>
  <inkml:trace contextRef="#ctx0" brushRef="#br0" timeOffset="97759.51">23431 13462 0,'0'0'0,"-21"0"0,21-21 16,0 0-1,-21 21 63,0 0-78,0 0 0,0 0 16,-1 21-16,-20-21 0</inkml:trace>
  <inkml:trace contextRef="#ctx0" brushRef="#br0" timeOffset="97952.4">22352 13589 0,'0'0'0,"-21"0"0,21 21 15,0 0-15,21-21 32,0 0-32,0 0 0,0 0 15,22 0-15,-22 0 0,0 0 0,21 0 16,-20-21-16,-1 21 0,0 0 0,0-21 16,0 21-16,0 0 15</inkml:trace>
  <inkml:trace contextRef="#ctx0" brushRef="#br0" timeOffset="99365.44">24045 13801 0,'0'-21'0,"0"-1"32,0 1-1,21 21 16,-21-21-47,-21 21 93,0 0-61,0 0-17,0 0 1,0 0 0,-1 0-1,22-21 32,22 21-31,-1 0-16,0-21 15,0 21-15,21 0 16,-20 0-16,-1 0 16,0 0-16,-21 21 0,0 0 15,0 0-15,0 0 16,-21 1-16,0-1 0,-1-21 0,-20 21 15,21 0-15,0 0 0,-22 0 0,22 1 16,-21-22-16,21 21 0,0 0 16,-1-21-16,1 21 0,0-21 0,0 0 15,21 21 1,21-21 0,0 0-1,0 0-15,1 0 16,-1 0-16,21 0 0,-21 0 15,0 21-15,22 1 0,-22-1 0,0 0 16,21 0-16,-20 0 0,20 0 16,-21 22-16,0-1 0,0-21 0,1 22 15,-22-1-15,21 0 0,-21-21 0,0 22 16,0-1-16,-21-21 0,-1 22 16,1-22-16,0 21 0,-21-21 0,21 0 15,-22 1-15,22-1 0,-21-21 0,-1 21 16,22 0-16,-21-21 0,0 0 15,20 0-15,-20 0 0,21 0 0,0 0 16,-22 0-16,22-21 0,0 21 16,0-21-16,0 0 0,0-1 15,-1 1-15,22 0 0,-21 0 0,21 0 16,0 0-16,0-1 0,0 1 0,0 0 16,0-21-16,0 21 0,21-1 15,1 1-15,-1-21 0,0 21 0,0 0 16,0-1-16,22-20 0,-22 21 0,21 0 15,0 0-15</inkml:trace>
  <inkml:trace contextRef="#ctx0" brushRef="#br0" timeOffset="101039.48">24659 13653 0,'0'-22'15,"0"44"-15,0-65 0,0 22 0,0 0 0,0 0 16,-21 21-16,0-21 0,0-1 15,-1 22-15,1 0 0,0 0 0,0 0 16,0 0-16,0 0 0,-1 22 0,1-1 16,0 0-16,0 21 0,0-21 15,21 22-15,0-22 0,-21 21 0,21-21 16,0 22-16,-22-1 0,22-21 16,0 0-16,0 1 0,0 20 0,0-21 15,0 0-15,22-21 0,-1 0 16,0 0-16,0 0 15,0 0-15,0 0 16,1 0-16,-1-21 0,0 21 0,0-21 16,0 0-16,0-22 0,1 22 15,20 0-15,-21-21 0,-21-1 0,21 22 16,0-21-16,1 21 0,-22-22 0,0 22 16,0 0-16,0 42 31,0 0-31,0 1 15,0-1-15,0 0 0,0 0 0,0 21 16,0-20-16,0-1 0,0 0 0,0 0 16,21-21-16,0 21 0,0-21 15,0 21-15,0-21 16,1 0-16,-1 0 0,21 0 16,-21-21-16,0 21 0,1-21 15,-1 0-15,0 0 0,0-22 16,0 22-16,-21 0 0,0-21 0,0-1 15,21 1-15,-21 0 0,22 21 16,-22-22-16,21 1 0,-21 0 0,0-1 16,0 22-16,21-21 0,-21 21 15,0-1-15,0 1 0,21 21 0,-21 21 32,-21 1-32,0-1 0,0 0 15,21 21-15,-22-21 0,1 22 16,21-1-16,0 22 0,-21-22 0,0 0 15,21 1-15,-21-1 0,21 0 16,0 1-16,0-1 0,0-21 16,0 0-16,0 22 0,0-22 0,0 0 15,0 0-15,21-21 0,0 0 16,0 0-16,0 0 0,1 0 16,-1-21-16,0 0 0,0 0 15,0-1-15,0 1 0,1 0 16,-1 0-16,0 0 0,0-22 0,-21 22 15,21 0-15,-21-21 16,21 21-16,-21-1 0,0 1 16,0 42-1,0 1 1,0-1-16,0 0 0,0 0 0,0 0 16,-21 0-16,21 1 0,0-1 0,-21 21 15,21-21-15,0 0 16,0 1-16,0-1 0,21-21 15,0 0-15,1 0 16,-1 0-16,0 0 16,0 0-16,0-21 0,-21-1 15,21 22-15,1-21 0,-1 0 0,0 0 16,-21 0-16,21 0 0,0-1 16,-21 1-16,0 0 0,21 0 0,-21 0 15,0 42 16,-21 0-31,21 0 0,0 0 0,-21 1 16,0-1-16,21 0 0,0 0 16,0 0-16,0 0 0,0 1 15,0-1-15,21-21 32,0 0-17,0 0-15,1-21 16,-1-1-16,-21 1 15,0 0-15,0 0 0,0 0 0,0 0 16,0-22-16,0 22 0,0 0 0,0-21 16,0 20-16,0 1 0,0 0 15,0 0-15,0 0 0,0 0 16,21 21 15,0 0-31,0 21 0,0-21 0,1 21 16,-1 0-16,0-21 15,0 21-15,0-21 0,0 21 16,1 1-16,-1-22 0,0 21 0,-21 0 16,0 0-16,21-21 0,-21 21 15,0 0-15,0 1 0,0-1 0,0 0 16,0 0-16,0 0 0,0 0 16,0 1-16,0-1 15,-21 0-15,21 0 16,-21-21-16,0 0 15,21-21 17,0 0-32,0 0 15,0-1-15,0 1 16,0 0-16,21-21 0,0 21 16,0-22-16,0 22 0,0-21 0,22-1 15,-22 22-15,21-21 0,1 21 16,-1 0-16,-21-1 0,21 1 0,1 21 15,-22 0-15,0 0 0,21 0 0,-20 21 16,-22 1-16,21-1 16,-21 21-16,0-21 0,0 22 0,0-22 15,0 21-15,0-21 0,0 22 16,-21-22-16,21 0 0,-22 21 0,22-21 16,-21 1-16,0-22 0,21 21 15,0 0-15,-21-21 16,21 21-16,-21-21 0,21-21 47,0 0-47,-21 0 0,21-1 15,0 1-15,-22 0 0</inkml:trace>
  <inkml:trace contextRef="#ctx0" brushRef="#br0" timeOffset="101272.91">25887 13272 0,'0'0'0,"-21"0"16,-1 0-16,22-22 16,-21 22-1,0 0 1,0 0 31</inkml:trace>
  <inkml:trace contextRef="#ctx0" brushRef="#br0" timeOffset="101511.77">24892 13653 0,'21'0'31,"0"0"-31,0-22 0,1 22 16,-1-21-16,0 21 0,0 0 15,0-21-15,0 21 0,1 0 0,-1 0 16,0 0-16,0 0 0,0 0 0,0 0 15</inkml:trace>
  <inkml:trace contextRef="#ctx0" brushRef="#br0" timeOffset="153495.04">7281 8932 0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2:50:0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1397 0,'-21'0'31,"0"0"-15,-1 0 15,22-21-15,0 0 0,0 0-1,0-1-15,22 1 16,-1 21-16,-21-21 15,21 0-15,21 0 0,-21 21 0,1-21 16,-1-1-16,0 22 0,21-21 16,-21 21-16,1-21 0,20 21 0,-21 0 15,0 0-15,0 0 0,1 21 16,-1 0-16,-21 1 0,0-1 0,0 0 16,0 0-16,0 0 0,0 22 15,-21-22-15,-1 0 0,1 21 0,0-21 16,-21 1-16,21-1 0,-22 21 15,22-21-15,-21 0 0,21 1 16,-1-1-16,1-21 0,0 21 16,0-21-16,0 0 0,21-21 31,0 0-15,0-1-16,0 1 15,21 0-15,0 21 0,0-21 16,0 21-16,1 0 0,-1-21 15,0 21-15,0 0 0,0 0 0,0 0 16,1 0-16,20 0 0,-21 0 16,0 0-16,0 0 0,1 0 0,-1 21 15,0 0-15,0 0 16,-21 0-16,21 1 0,-21 20 16,0-21-16,0 0 0,0 0 15,0 22-15,-21-22 0,0 0 0,0 21 16,0-20-16,-22-1 0,22 0 15,-21 0-15,-1 0 0,1 0 0,0 1 16,-1-1-16,1-21 0,21 0 16,-21 0-16,20 0 0,-20 0 15,21 0-15,0-21 0,0 21 0,-1-22 16,1 1-16,0 0 0,0 0 16,0 0-16,21-22 0,-21 22 0,21 0 15,-22 0-15,22 0 16,-21 0-16,21-1 0,0 1 0,0 0 15,21 21 17,1 0-32,-1 0 15,0 0-15,0 0 0,0 0 16,0 0-16,1 0 16,-1 0-16</inkml:trace>
  <inkml:trace contextRef="#ctx0" brushRef="#br0" timeOffset="695.65">2117 1461 0,'0'21'31,"0"0"-15,0 0-1,0 0 1,0-42 46,0 0-30,-22 21-1,22 21 0,-21-21-31,21 21 31</inkml:trace>
  <inkml:trace contextRef="#ctx0" brushRef="#br0" timeOffset="3039.48">2646 1016 0,'0'0'0,"21"0"0,-21-21 0,21 0 15,-21 0-15,21-1 16,0 1-16,-21 0 0,0 0 15,0 0-15,0 0 16,0 42 15,0 0-15,0 0-16,0 0 0,0 22 16,0-1-16,0 0 0,-21 1 15,21 20-15,-21-21 0,0 22 0,21-22 16,0 22-16,0-22 0,-21 22 15,21-22-15,-21 21 0,21-20 16,0-1-16,0 0 0,0 1 0,0-1 16,0-21-16,0 0 0,0 1 15,0-1-15,21-21 16,0 0 0,-21-21-16,21-1 0,-21 1 15,21 0-15,-21 0 0,0-21 16,0 20-16,0-20 0,0 0 15</inkml:trace>
  <inkml:trace contextRef="#ctx0" brushRef="#br0" timeOffset="3559.18">2688 1185 0,'0'0'16,"0"-21"-16,-21 0 0,0 0 15,21 0-15,0 0 0,0-1 16,-21 1-16,21 0 0,0 0 0,0 0 15,0 0-15,21-22 0,0 22 16,0 0-16,21 0 0,1 0 0,-22-1 16,21 22-16,22 0 15,-22 0-15,0 0 0,1 0 0,-1 0 16,-21 22-16,22-1 0,-22 21 16,0-21-16,0 22 0,-21-1 0,0-21 15,0 21-15,0 1 0,-21-22 16,-21 21-16,20 1 0,-41-1 15,21-21-15,-22 21 0,22-20 0,-22 20 16,1-21-16,20 0 0,1 0 16,0 1-16,-1-22 0,1 21 0,21-21 15,-21 0-15,20 0 0,1 0 16,21-21 0,21-1-1,1 22 1,-1 0-16,0 0 0,0 0 15,0 0-15,0 0 0,22 0 0,-22 22 16,0-22-16,0 21 0,0 0 16,22 0-16,-22 0 0,-21 0 0,21 1 15,0 20-15,-21-21 0,21 0 16,-21 0-16,0 22 0,0-22 0,22 0 16,-22 0-16,21 0 15,0-21-15,0 0 16,0 0-16,0-21 15,1 0-15,-1 0 0,-21 0 16,21 0-16</inkml:trace>
  <inkml:trace contextRef="#ctx0" brushRef="#br0" timeOffset="3989.25">3154 1503 0,'0'0'0,"0"21"0,-21 0 16,42-21 31,0 0-47,0 0 0,0 0 16,0-21-16,1 21 0,20-21 15,-21 0-15,0 21 0,0-21 0,1 21 16,-1-22-16,-21 1 0,21 21 15,-21-21-15,0 0 0,21 21 0,-21-21 16,-21 21 0,0 0-16,-22 0 0,22 0 15,0 0-15,0 21 0,0 0 16,0 0-16,-1 0 0,1-21 0,0 22 16,0-1-16,0 21 0,0-21 15,21 0-15,0 1 0,0-1 16,0 0-16,0 21 0,0-21 0,0 1 15,0-1-15,0 0 16,21-21-16,0 0 16,0 0-16,0 0 15,22 0-15,-22 0 0,0-21 0,21 0 16,1 21-16</inkml:trace>
  <inkml:trace contextRef="#ctx0" brushRef="#br0" timeOffset="5103.6">4127 1418 0,'22'0'16,"-44"0"-16,44-21 0,-22 0 0,0 0 16,0 0-16,-22-1 15,1 22-15,0-21 16,0 21-16,0 0 0,0 0 15,-1 0-15,-20 0 0,21 21 0,-21 1 16,20-1-16,1 0 0,-21 0 16,21 0-16,0 0 0,-1 1 0,1 20 15,0 0-15,21-21 0,-21 22 16,21-22-16,0 21 0,0-21 16,0 1-16,0 20 0,0-21 0,21 0 15,0 0-15,0-21 16,1 0-16,20 0 0,-21 0 0,0 0 15,0 0-15,1 0 0,-1 0 16,21-21-16,-21 0 0,0 0 0,1 0 16,-1-22-16,0 22 0,0-21 15,0 21-15,0 0 0,-21-22 0,22 22 16,-22 0-16,0 0 0,0 0 16,0-1-16,0 1 15,0 42 16,0 1-31,0-1 16,0 0-16,0 0 0,0 21 16,-22-20-16,22 20 0,0 0 0,0 1 15,0-1-15,-21 21 0,21-20 16,-21-1-16,21 22 0,0-1 0,0-21 16,0 22-16,-21-1 0,21-20 15,0 20-15,0 1 0,0-1 0,0-20 16,0 20-16,0-21 0,0 1 0,0-1 15,0 0-15,0-20 0,0 20 16,0-21-16,21 0 16,0-42-1,0 0-15,-21-21 16,22 20-16,-22-20 0,21 0 0,0-1 16,0 1-16,-21-21 0,21 20 15,0-20-15,1-1 0,-1-20 0,-21 20 16,21-21-16,0 22 0,0-22 0,0 1 15,1 20-15,-1-21 0,0 22 16,0 21-16,-21-22 0,0 1 0,0 20 16,0 1-16,0 0 0,0-1 15,0 22-15,0-21 0,0 21 0,0-1 16,0 44 0,0-1-1,-21 21-15,21-21 16,-21 0-16,21 22 0,0-22 0,0 21 15,0-21-15,0 1 0,0-1 16,0 21-16,21-21 0,0 0 0,0-21 16,0 22-16,1-1 0,-1-21 0,0 0 15,0 0-15,0 0 0,0 0 16,1 0-16,-1 0 0,0-21 0,21-1 16,-21 22-16,-21-21 15,22 0-15,-1 0 0,0 0 0,-21-22 16,21 22-16,-21 0 0,0 0 15,21-21-15,-21 20 0,0 1 0,0 0 16,0 0-16,0 42 47,0 0-47,0 0 0,0 1 16,0-1-16,0 0 0,0 0 0,0 0 15,0 0-15,0 22 0,0-22 16,0 0-16,0 0 0,21 0 15,-21 1-15,22-22 0,-1 21 0,-21 0 16,21-21-16,0 0 16,0 0-16,0 0 0,1-21 15,-1 0-15,0 21 16</inkml:trace>
  <inkml:trace contextRef="#ctx0" brushRef="#br0" timeOffset="5479.39">5228 1355 0,'0'0'0,"-21"0"0,21 21 0,-21 0 15,21 0 1,21-21 15,0 0-31,0 0 0,-21-21 16,0 0-16,21 21 0,1-21 15,-22 0-15,0-1 0,21 1 16,-21 0-16,0 0 0,0 0 16,0 0-1,-21 21-15,-1 0 0,1 0 16,0 0-16,21 21 0,-21 0 16,0 0-16,0 0 0,-1 0 15,22 22-15,0-22 0,-21 0 16,21 0-16,0 0 0,0 1 0,0-1 15,0 0-15,0 0 0,0 0 0,0 0 16,21 1-16,1-22 16,-1 0-16,0 0 0,0 0 15,0 0-15,0 0 0,1-22 16</inkml:trace>
  <inkml:trace contextRef="#ctx0" brushRef="#br0" timeOffset="5875.58">5821 1228 0,'0'0'0,"-21"0"0,-1 0 15,1 0-15,0 0 0,0 0 16,0 0-16,0 0 0,-1 0 0,1 0 16,0 21-16,21 0 15,-21 0-15,21 0 16,-21 1-16,21-1 15,0 0-15,21-21 0,0 0 16,0 21-16,0 0 0,1-21 16,-1 21-16,0-21 0,0 0 15,0 0-15,0 22 0,1-22 16,-22 21-16,21-21 16,-21 21-16,0 0 15,-21-21-15,-1 21 0,1-21 16,0 0-16,0 21 0,-21-21 15,20 0-15,1 0 0,-21 0 0,21 22 16,-22-22-16,1 0 0,21 0 16,0 0-16,0 0 0,-1 0 0,1 0 15,21-22-15,0 1 16,0 0-16,0 0 16,21 21-16,1-21 0</inkml:trace>
  <inkml:trace contextRef="#ctx0" brushRef="#br0" timeOffset="6215.39">6117 741 0,'0'0'15,"0"-21"-15,-21 21 16,0 21-1,21 0-15,0 0 16,-21 0-16,21 22 0,-22-22 0,22 21 16,-21 1-16,21 20 0,0-21 15,0 1-15,-21-1 0,21 0 0,-21 1 16,21-1-16,0 0 0,-21 1 16,21-1-16,0-21 0,0 22 0,0-22 15,0 0-15,0 0 0,21 0 16,0-21-16,-21 21 0,21-21 15,0 0-15,1 0 0,-1 0 16,0 0-16,-21-21 0,21 0 16,0 0-16,-21 0 0,21 0 15</inkml:trace>
  <inkml:trace contextRef="#ctx0" brushRef="#br0" timeOffset="6436.26">5948 1143 0,'0'0'16,"21"0"-1,0 0 1,0 0-16,0 0 0,1 0 16,20-21-16,-21 21 0,0 0 15,0 0-15,1-21 0,-1 21 0,0 0 16,-21-21-1,0-1 1</inkml:trace>
  <inkml:trace contextRef="#ctx0" brushRef="#br0" timeOffset="7035.92">7429 889 0,'0'0'15,"0"-21"-15,0 0 0,-21 21 16,0-21-16,0 21 16,21 21-1,0 0-15,0 21 0,0-21 16,0 22-16,0-1 0,0 0 15,0 1-15,0-1 0,0 0 0,0 1 16,0 20-16,-21-42 0,21 22 16,0-1-16,0-21 0,0 22 0,0-22 15,0 0-15,0 0 0,0 0 0,0 0 16,0 1 0,0-44-1,0 1 1,0 0-16,0 0 0</inkml:trace>
  <inkml:trace contextRef="#ctx0" brushRef="#br0" timeOffset="7615.58">7239 1016 0,'0'0'16,"-21"-21"-16,21 0 0,-21 0 0,21-1 15,0 1-15,0 0 0,0 0 16,21 0-16,0 0 0,0-1 15,0 22-15,22-21 0,-22 21 0,21 0 16,0 0-16,1 0 0,-1 0 16,0 0-16,1 0 0,-1 21 0,-21 1 15,22-1-15,-22 21 0,0-21 16,-21 22-16,0-22 0,0 21 16,-21 0-16,0-20 0,-22 20 15,1-21-15,0 0 0,20 22 0,-20-22 16,0-21-16,21 21 0,-22 0 0,22-21 15,0 0-15,21-21 32,0 0-32,21 21 15,0-21-15,0 21 0,22 0 0,-1 0 16,-21 0-16,22 0 0,-1 0 16,0 0-16,1 0 0,-1 0 0,0 21 15,1-21-15,-1 21 0,-21 0 16,21 0-16,-20 0 0,-1 22 15,-21-22-15,0 0 0,0 0 0,0 22 16,-43-22-16,22 0 0,-21 21 16,0-21-16,-22 1 0,1 20 0,20-21 15,-20 0-15,-1 0 0,1-21 16,20 22-16,1-22 0,-21 0 0,20 0 16,1 0-16,21 0 0,-22-22 0,22 1 15,0 0-15,-21 0 0,21 0 16,-1 0-16,22-1 0,-21 1 15,21 0-15,0 0 0,0 0 16,0 0-16,0-1 0,0 1 16,21 0-16,1 21 0,-1 0 15,0 0-15,21-21 0,-21 21 0,1 0 16,20 0-16,-21 0 0,21 0 0</inkml:trace>
  <inkml:trace contextRef="#ctx0" brushRef="#br0" timeOffset="8292.2">8149 1143 0,'0'0'0,"0"21"32,-21 0-17,21 1-15,-21-1 0,21 0 16,0 0-16,0 0 0,0 0 0,-21 1 15,21 20-15,0-21 0,0 0 16,0 0-16,0 1 0,0-1 16,0 0-16,0 0 0,0 0 0,21-21 15,0 0-15,-21 21 0,21-21 16,0 0-16,0 0 0,1 0 0,-1 0 16,-21-21-16,21 21 15,0-21-15,0 0 0,0 0 0,1 0 16,-1-1-16,0 1 0,-21 0 0,21-21 15,-21 21-15,21-22 0,-21 22 16,0 0-16,0 0 0,0 0 0,0-1 16,0 1-16,0 42 31,0 1-15,0-1-16,0 21 0,0-21 0,0 0 15,0 1-15,0-1 0,0 0 0,0 0 16,21 0-16,-21 0 0,22 1 15,-1-22-15,-21 21 0,21-21 16,0 0-16,0 0 0,0 0 16,1 0-16,-1 0 0,0 0 0,0 0 15,0-21-15,0 21 0,22-22 0,-22 1 16,0 0-16,0 0 0,0-21 16,1 20-16,-1 1 0,0 0 0,-21 0 15,0 0-15,0 0 0,0-1 16,0 1-16,0 42 15,0 1 1,0-1-16,0 0 0,0 0 16,0 0-16,-21 0 0,21 1 0,0-1 15,0 0-15,0 0 16,0 0-16,0 0 0,21-21 16,0 0-1,0-21 1,-21 0-16,0 0 15</inkml:trace>
  <inkml:trace contextRef="#ctx0" brushRef="#br0" timeOffset="8488.08">8953 910 0,'0'0'0,"-21"0"0,21-21 15,-21 21-15,0 0 16,21 21 15,21-21-15,0 0-16,0 0 15,1 0-15,-1 0 0,21 0 16,-21 0-16,0 0 0</inkml:trace>
  <inkml:trace contextRef="#ctx0" brushRef="#br0" timeOffset="8751.93">9398 741 0,'0'0'0,"-21"0"16,0 0-1,-1 0-15,22 21 16,-21 0-16,21 0 0,-21 22 0,21-1 16,0 0-16,0 1 0,0-1 15,0 0-15,0 1 0,-21-1 0,21 0 16,0 1-16,0-1 0,0 0 15,-21-20-15,21 20 0,0-21 0,0 21 16,0-20-16,0-1 0,0 0 16,0 0-16,21-21 31,0 0-31,0-21 16,0 0-16</inkml:trace>
  <inkml:trace contextRef="#ctx0" brushRef="#br0" timeOffset="9347.59">10075 1164 0,'0'0'0,"-42"-42"31,21 42-31,0-21 0,-1 21 0,-20 0 15,21 0-15,0 0 0,-22 0 0,22 0 16,-21 21-16,21 0 0,0 0 16,-1 0-16,-20 1 0,21-1 0,0 0 15,21 21-15,-21-21 0,-1 1 16,22 20-16,0-21 0,0 0 0,0 0 16,0 1-16,0-1 0,0 0 0,22-21 15,-1 21-15,0-21 0,0 21 16,0-21-16,0 0 0,1 0 0,-1 0 15,0 0-15,0 0 0,0-21 16,22 0-16,-22 0 0,0 0 16,0 21-16,0-22 0,0-20 0,1 21 15,-1 0-15,0-22 0,0 22 16,-21-21-16,21 0 0,0-22 0,-21 22 16,22-1-16,-22-20 0,0 21 0,21-1 15,-21 1-15,0 0 0,21-1 16,-21 22-16,0 0 0,0 0 15,0 42 1,0 21 0,0-21-16,0 22 0,-21-1 0,21 0 15,-21 1-15,21 20 0,0-20 0,0-1 16,0 0-16,-22 1 0,22-1 16,0-21-16,0 21 0,0-20 15,0-1-15,0 0 0,0 0 0,0 0 16,0 0-16,22-21 15,-1 0 1,0 0-16,-21-21 16,21 0-16,0 21 15,0-21-15,-21 0 0</inkml:trace>
  <inkml:trace contextRef="#ctx0" brushRef="#br0" timeOffset="9703.9">10329 1270 0,'21'0'31,"1"0"-31,-1 0 16,0-21-16,0 0 16,-21 0-16,21-1 15,-21 1-15,0 0 16,0 0-1,-21 21 1,21 21 0,-21 0-16,21 0 0,-21 1 15,0-1-15,21 21 0,0-21 16,0 0-16,0 1 16,0-1-16,0 0 0,0 0 0,0 0 15,21 0 1,0-21-16,0 0 15,0 0-15,0 0 0,1 0 16,-1 0-16,0 0 0,0-21 16</inkml:trace>
  <inkml:trace contextRef="#ctx0" brushRef="#br0" timeOffset="10071.56">10668 1143 0,'0'0'15,"0"-21"-15,0 0 0,0 0 16,21-1-16,0 22 16,-21-21-16,21 21 0,1 0 0,-1 0 15,0 0-15,0 0 0,0 0 16,0 0-16,1 0 0,-1 21 0,0 1 16,0-1-16,0 0 0,-21 21 15,21-21-15,-21 22 0,0-22 16,0 21-16,0-21 0,0 22 0,0-22 15,0 0-15,-21 0 0,0 0 0,0 1 16,0-1-16,21 0 16,-21-21-16,-1 0 0,22-21 31,0 0-15,0-1-16,0 1 0,0 0 0,22 0 15,-1 0-15,-21 0 0,21-22 16,-21 22-16,21 0 0,0-21 15,-21 20-15,21 1 0,1 0 0,-22 0 16,21 0-16,0 0 0,0-1 16</inkml:trace>
  <inkml:trace contextRef="#ctx0" brushRef="#br0" timeOffset="10863.62">11938 1376 0,'-21'0'0,"42"0"0,-63 0 0,20 0 16,1 0-16,42 0 31,1 0-31,-1 0 16,21 0-16,0 21 0,1-21 0,20 0 15,-20 0-15,20 0 0,1 0 16,-1 0-16,22 0 0,-22 0 0,1 0 16,-1 0-16,1 0 0,-1 0 0,1 0 15,-1 0-15,1 0 0,-22 0 16,0 0-16,-20 0 0,-1-21 0,0 21 15,-21-21-15,0 0 16,-21-1-16,0 22 16,-1-21-16,-20 0 0,21 21 0,-21-21 15,-1 21-15,1 0 0,21 0 16,0-21-16,-22 21 0,22 0 0,0 0 16,42 0 15,0 0-31,0 0 15,22 0-15,-22 0 0,21 0 16,1 0-16,-1 0 0,0 0 0,1 21 16,-1-21-16,-21 0 0,0 21 15,0 0-15,1-21 0,-1 21 0,-21 1 16,0-1-16,0 0 16,-21 0-16,-1 0 0,1 0 15,-21 1-15,21-1 0,-22 0 0,22 0 16,-21 0-16,0 0 0,20 1 0,-20-1 15,21 0-15,-21 0 0,20 0 16,1 0-16,21 1 0,-21-22 0,21 21 16,-21-21-16,21-21 31,21 21-31</inkml:trace>
  <inkml:trace contextRef="#ctx0" brushRef="#br0" timeOffset="12508.71">14055 1461 0,'0'21'94,"0"0"-78,0 0-1,21 0-15,0 0 0,0 1 16,-21-1-16,21 0 0,0 0 0,1 0 16,-1 0-16,0 1 0,0-1 15,0 0-15,0-21 0,1 21 16,-1-21-16,0 0 15,0 0 1,0-21-16,-21 0 0,0 0 16,21-1-16,-21 1 15,22 0-15,-22 0 0,0 0 0,0-22 16,21 22-16,-21-21 0,21 21 0,-21-22 16,21 22-16,0-21 0,-21 0 15,21-1-15,1 22 0,-1-21 0,0 21 16,-21-1-16,21 1 0,0 21 15,0 0-15,1 0 16,-1 21-16,-21 1 16,0-1-16,21 0 15,-21 0-15,21-21 16,-21-21 31,0 0-32,0 0-15,0-1 16,0 1-16,-21 21 16,21-21-16,-21 21 0,0-21 15,-1 21 1,1 0 0,21 21-16,-21 0 0,21 0 15,0 1-15,0-1 0,-21 0 16,21 21-16,0-21 0,-21 22 0,21-22 15,0 21-15,0-21 0,0 22 16,0-22-16,0 0 0,0 21 0,0-20 16,0-1-16,0 0 0,0 0 0,21 0 15,0 0-15,0-21 16,0 0-16,1 0 0,-1 0 0,0 0 16,0 0-16,21 0 0,-20 0 15,-1-21-15,21 21 0,-21-21 0,22 0 16,-22 0-16,0 0 0,21-1 0,-21-20 15,22 21-15,-22 0 0,0 0 16,0-1-16,-21-20 0,0 21 16,21 21-16,-21-21 0,0 0 15,0 42 17,0 0-17,0 0-15,0 0 0,0 0 16,0 1-16,22-1 0,-22 0 15,0 0-15,21 0 0,-21 0 16,21 1-16,-21-1 0,21 0 16,0-21-16,0 0 0,1 21 15,-1-21-15,0 0 0,0 0 16,0 0-16,0 0 0,1 0 16,-1 0-16,0 0 0,0-21 15,21 0-15,-20 0 0,-1-1 0,0 22 16,0-21-16,0-21 0,0 21 15,1 0-15,-1-1 0,-21 1 0,0 0 16,21 0-16,-21 0 0,0 0 16,-21 21 15,0 0-31,-1 0 0,22 21 16,-21 0-16,0 0 0,21 0 15,-21 0-15,21 22 0,-21-22 0,21 0 16,0 0-16,0 0 15,0 1-15,0-1 0,0 0 0,0 0 16,0 0-16,21 0 0,0-21 0,-21 22 16,21-22-16,0 21 0,22-21 15,-22 21-15,0-21 0,0 0 0,22 0 16,-22 0-16,21 0 0,-21 0 16,22-21-16,-1 0 0,0-1 0</inkml:trace>
  <inkml:trace contextRef="#ctx0" brushRef="#br0" timeOffset="13552.28">16489 1334 0,'-85'-64'16,"64"64"-16,-21 0 16,-1 0-16,22 0 15,0 0-15,0 0 0,0 21 0,-1-21 16,1 21-16,0 1 0,0-1 0,0 0 15,0 0-15,-1 0 0,22 22 16,-21-22-16,21 21 0,-21-21 16,21 0-16,0 22 0,0-22 0,0 0 15,0 0-15,0 0 0,0 1 0,21-1 16,0-21-16,1 0 0,-22 21 16,21-21-16,0 0 0,21 0 15,-21 0-15,1 0 0,-1-21 0,0 21 16,21-21-16,-21-1 0,1 1 0,-1 0 15,0 0-15,0 0 0,0-22 16,-21 22-16,21-21 0,-21 21 0,22-22 16,-22 22-16,0-21 0,0 21 15,0 0-15,0-1 0,0 1 0,0 0 16,0 42 15,-22 0-31,22 1 16,-21-1-16,21 0 0,-21 21 15,21-21-15,0 1 0,0 20 0,0-21 16,0 0-16,0 22 0,0-22 16,0 0-16,21 0 0,0 0 0,1 0 15,-1 1-15,0-22 0,0 0 0,21 21 16,-20-21-16,-1 0 0,21 0 16,-21 0-16,22 0 0,-22-21 0,0-1 15,21 1-15,-21 0 0,1 0 16,-1 0-16,0 0 0,0-1 15,0-20-15,0 21 0,1-21 0,-1 20 16,-21-20-16,0 0 0,21-1 16,0 1-16,-21 0 0,21-1 0,-21 1 15,0 21-15,0-21 0,21 20 16,-21 1-16,0 0 0,0 0 0,0 42 31,0 0-31,-21 22 16,21-22-16,0 0 0,-21 21 15,21-21-15,-21 22 0,0-1 0,21-21 16,0 22-16,0-1 0,-21-21 0,21 21 16,0-20-16,0 20 15,0-21-15,0 0 0,0 0 0,0 1 16,0-1-16,21 0 0,0 0 16,-21 0-16,21-21 0,0 0 0,0 21 15,1-21-15,-1 0 0,21 0 0,-21 0 16,0 0-16,1 0 0,-1-21 15,21 0-15,-21 0 0,0 21 0,1-21 16,-1 0-16,0-1 0,0 1 16,0 0-16,-21 0 0,21 0 0,-21-22 15,0 22-15,0 0 0,0 0 16,-21 21 0,0 0-1,0 21-15,21 0 0,0 0 16,-21-21-16,21 22 0,0-1 15,-21 0-15,21 0 0,0 0 0,0 0 16,0 1-16,0-1 16,21-21-16,0 21 0,0-21 15,0 0-15,0 0 16,1 0-16,-1 0 16,0 0-16,0 0 0,-21-21 0,21 21 15,0-21-15,-21-1 0,22 22 16,-22-21-16,0 0 0,0 0 0,21 0 15,-21 0-15,0-1 0</inkml:trace>
  <inkml:trace contextRef="#ctx0" brushRef="#br0" timeOffset="13815.53">16637 1228 0,'-21'0'0,"42"0"31,0 0-31,0 0 16,0 0-16,1 0 0,20 0 0,-21 0 16,21 0-16,-20 0 0,20 0 15,0 0-15,-21 0 0,22 0 0,-22 0 16,21 0-16,-21 0 0,1 0 15,-1 0-15,0 0 16,-21-21-16</inkml:trace>
  <inkml:trace contextRef="#ctx0" brushRef="#br0" timeOffset="17100.36">19219 1228 0,'21'-85'32,"-21"64"-32,0 0 0,0 0 0,0-1 15,-21 1-15,0 21 0,21-21 16,-21 0-16,0 21 0,0 0 15,-1 0-15,1 0 0,0 0 16,0 0-16,0 0 0,0 0 0,-1 21 16,1 21-16,0-20 0,0 20 15,0-21-15,0 21 0,-1 1 0,1-1 16,21 0-16,-21 22 0,21-22 16,-21 1-16,21-1 0,0 0 15,0 1-15,0-1 0,0-21 0,0 21 16,0-20-16,21 20 0,0-21 15,0 0-15,1-21 0,20 21 0,-21-21 16,0 0-16,22 0 0,-22 0 16,21 0-16,0 0 0,1 0 0,-1-21 15,0 0-15,-20 0 0,20 0 16,0 0-16,1-1 0,-1 1 0,-21 0 16,0 0-16,0-21 0,1 20 0,-22 1 15,21-21-15,-21 21 0,0 0 16,0-1-16,0 1 0,-21 21 31,-1 0-31,1 21 16,21 1-16,-21-1 0,0 0 15,21 0-15,0 0 0,0 0 16,-21 1-16,21-1 0,0 0 0,0 0 16,0 0-16,0 0 0,0 1 15,0-1-15,0 0 0,21-21 16,0 0-16,0 0 15,0 0-15,1 0 0,-1 0 16,0 0-16,0-21 0,0 0 0,0-1 16,22 1-16,-22 0 0,-21 0 15,21 0-15,-21 0 0,21-1 16,-21-20-16,0 21 0,0 0 0,0 0 16,0-22-16,-21 22 0,0 0 15,0 0-15,0 21 0,-1-21 0,1 21 16,0 0-16,-21 0 0,21 0 15,-1 0-15,-20 0 0,21 21 0,0-21 16,0 21-16,-1 0 0,1-21 16,21 21-16,0 0 0,0 1 15,21-22 1,1 0-16,-1 0 0,0 0 16,0 0-16,0 0 0,22 0 0,-22 0 15,21 0-15,0-22 16,-20 22-16,20-21 0,-21 0 0,21 21 15,-20 0-15,-1-21 0,0 21 0,0 0 16,0 0-16,0 0 16,-21 21-1,22-21-15,-22 21 0,0 0 16,0 1-16,21-1 0,-21 0 0,0 21 16,0-21-16,0 1 0,0-1 15,0 0-15,0 0 0,0 0 16,0 0-16,-21-21 31,-1 0-15,22-21-1,0 0-15,0 0 0,0 0 16,0 0-16,0-1 0,22 1 16,-1-21-16,0 21 0,-21 0 0,21-1 15,0 1-15,0 0 0,-21 0 0,22 0 16,-1 0-16,0 21 0,0 0 15,0 0-15,0 0 0,1 0 16,-22 21-16,0 0 16,0 0-16,0 0 0,0 22 0,0-22 15,0 0-15,0 0 0,0 21 16,-22-20-16,22-1 0,0 0 16,-21 0-16,21 0 0,0 0 0,0 1 15,0-1 1,21-21-16,1 0 15,-1 0-15,0-21 16,0-1-16,0 1 0,0 0 0,1 0 16,-1 0-16,0 0 0,0-1 0,0 1 15,0 0-15,1 0 0,-22 0 16,21-22-16,0 22 16,-21 0-16,0 0 15,0 42 16,0 0-31,0 0 0,0 1 16,-21-1-16,21 21 0,-21-21 0,21 0 16,0 1-16,0-1 0,0 0 15,0 0-15,0 0 0,0 0 0,0 1 16,21-1 0,0-21-16,0 0 0,0 0 0,0 0 15,22 0-15,-22 0 0,0 0 0,21-21 16,-20-1-16,20 22 0,-21-21 15,0 0-15,22 0 0,-22 0 0,0 0 16,0-1-16,0-20 16,0 21-16,1 0 0,-1-22 0,0 22 15,-21 0-15,21 0 0,-21 0 16,0 0-16,0-1 0,-21 44 31,0-1-31,21 0 16,-21 0-16,21 0 0,0 0 0,-22 1 15,1 20-15,21-21 0,-21 0 16,21 0-16,0 1 0,0-1 0,0 0 16,0 0-16,-21 0 0,21 0 15,0-42 32,21 0-47,-21 0 0,21 0 16,-21 0-16,21-1 0,1 1 15,-22-21-15,21 21 0,0 0 0,0-22 16,0 22-16,0 0 0,-21 0 16,22 0-16,-1-1 0,0 1 0,0 21 15,0 0 1,-21 21 0,0 1-16,0-1 0,21 0 0,-21 0 0,0 0 15,0 0-15,22 22 0,-22-22 16,0 0-16,0 0 0,0 0 15,0 1-15,0-1 0,0 0 16,21 0-16,0-21 16,0 0-1,0-21 1,0 21-16,-21-21 0,22 0 16,-1-1-16,0 1 0,0 0 15,0 0-15,0 0 0,1-22 0,-1 22 16,21 0-16,-21-21 0,22 21 15,-22-1-15,0 1 0,0 0 16,0 21-16,0 0 0,1 0 16,-22 21-1,0 0-15,0 1 0,-22-1 16,1 0-16,21 21 0,-21-21 16,21 1-16,0 20 0,-21-21 0,21 0 15,0 0-15,0 1 0,0-1 0,0 0 16,21 0-16,-21 0 0,21-21 15,0 0-15,1 0 0,-1 0 0,21 0 16,-21 0-16,0 0 0,1 0 16,-1 0-16,21 0 0,-21-21 15,0 0-15,22 0 0,-22 0 0,0-1 16,0 1-16,0 0 0,1 0 16,-1-21-16,0 20 0,0 1 0,-21 0 15,0 0-15,21 0 0,-21 0 16,0 42 15,-21 0-31,21 0 0,0 0 0,0 0 16,-21 1-16,21-1 0,0 0 0,0 0 15,0 0-15,0 0 0,0 1 16,0-1-16,0 0 0,21-21 31,0 0-15,0 0-16,1-21 15,-1 0-15,0-1 16,-21 1-16,0 0 0,0 0 0,0 0 16,0 0-16,0-1 0,0 1 15,0 0-15,0 0 0,-21 0 0,0 0 16,-1-1-16,1 1 16,0 21-16,0 0 0,0 0 15,0 0 1,42 0 15,0 0-31,0 0 0,0 0 16,0-21-16,1 21 0,-1 0 15,0-21-15,0 21 0,21 0 16,-20-21-16,20 21 0,-21-21 0,0 21 16,22 0-16,-22 0 0,0 0 15,0 0-15,0 0 0,0 21 16,-21 0-16,0 0 15,22 0-15,-22 0 0,0 1 0,0-1 16,0 0-16,0 0 0,0 21 0,0-20 16,0-1-16,-22 0 15,22 0-15,-21 0 0,21 0 0,0 1 16,-21-22-16,21 21 0,0 0 16,0 0-16,0-42 46,0 0-46,0 0 16,0-1-16,0 1 16,0 0-16,0-21 0,0 21 0,0-1 15,21-20-15,-21 21 0,21-21 0,22 20 16,-22-20-16,21 0 0,-21 21 16,22-22-16,-1 22 0,0 0 15,1 0-15,-1 0 0,0-1 16,1 22-16,-22 0 0,21 0 0,-21 0 15,1 22-15,-1-1 0,0 0 16,-21 21-16,0-21 0,0 22 0,0-1 16,0-21-16,0 22 0,0-1 15,0-21-15,-21 21 0,21-20 0,0-1 16,-21 0-16,21 0 0,-22 0 0,22 0 16,-21 1-16,21-1 15,0-42 48,0-1-63,0 1 15</inkml:trace>
  <inkml:trace contextRef="#ctx0" brushRef="#br0" timeOffset="20863.29">9779 3598 0,'0'0'0,"0"22"15,-21-22 1,0 0-1,21-22 1,0 1-16,0 0 0,0 0 16,21 0-16,-21 0 0,21-1 15,0 1-15,0-21 0,-21 21 16,21-22-16,1 1 0,-1 0 0,0-1 16,0 1-16,0 0 0,-21 21 0,0-22 15,21 1-15,-21 21 0,0 0 16,0-1-16,0 1 0,-21 21 15,0 0-15,0 0 0,0 0 16,0 0-16,-1 0 0,-20 0 0,21 0 16,0 21-16,21 1 0,0-1 15,0 0-15,0 0 16,21 0-16,0 0 0,0-21 16,0 22-16,22-1 0,-22 0 0,21 0 15,-21 0-15,1 0 0,-1 1 0,0-1 16,0 0-16,0 0 0,0 0 15,1 0-15,-1 1 0,-21-1 0,0 0 16,21 0-16,0-21 16,-21 21-16,21 0 15,0-21-15,1 0 0,-1 0 16,0 0-16,0 0 16,0-21-16,0 0 0,1 21 15,-1-21-15,21 0 0,-21 0 0,0-1 16,1 1-16,-1-21 0,-21 21 15,21 0-15,0-22 0,-21 22 0,21 0 16,-21-21-16,0 20 0,0 1 16,0 0-16,0 0 0,0 0 15,-21 21-15,0 0 0,0 0 16,0 0-16,-1 0 16,1 21-16,0-21 0,21 21 15,0 0-15,-21 0 0,21 1 0,-21-1 16,21 21-16,0-21 0,0 0 15,0 22-15,0-22 0,0 21 0,0-21 16,0 1-16,21-1 0,-21 0 16,21 0-16,0 0 0,0 0 0,1 1 15,-1-22-15,0 0 0,0 0 16,0 0-16,0 0 0,1 0 16,-1 0-16,0 0 15,0-22-15,0 22 0,0-21 0,-21 0 16,22 21-16,-1-21 0,0 0 15,0-22-15,-21 22 0,21 0 0,0-21 16,1 21-16,-22-22 0,0 22 0,0 0 16,0 0-16,0-22 0,0 22 15,0 0-15,0 0 0,0 42 47,0 0-47,0 0 16,0 1-16,0 20 15,0-21-15,0 0 0,0 22 0,0-22 16,0 21-16,0-21 0,0 0 0,0 1 16,0-1-16,21 0 0,0 0 15,-21 0-15,21-21 0,0 21 16,0-21-16,1 0 0,-1 0 0,0 0 16,0 0-16,0-21 0,0 21 15,1-21-15,-1 0 0,0 0 0,0 0 16,0-1-16,0 1 0,22 0 15,-43-21-15,21 21 0,0-22 0,-21 22 16,21 0-16,-21-21 0,0 20 0,0 1 16,0 0-16,0 0 15,0 0-15,0 0 16,0 42 15,-21 0-31,21 0 0,0 0 0,0 0 16,0 1-16,0-1 0,0 21 0,0-21 15,0 22-15,0-1 0,0-21 16,0 0-16,0 22 0,0-22 0,0 0 16,0 0-16,21 0 0,0-21 15,1 0-15,-1 0 16,0 0-16,0 0 0,0 0 16,0-21-16,1 21 15,-1-21-15,-21 0 0,21 0 16,0-1-16,21-20 0,-20 21 0,-1 0 15,0-22-15,-21 22 0,21 0 16,-21-21-16,21 21 0,-21-1 0,0 1 16,0 0-16,0 0 0,-21 21 31,21 21-31,-21 0 16,21 0-16,0 1 0,0-1 0,0 0 15,0 0-15,0 0 0,0 0 16,21 1-16,0-1 0,0 0 0,-21 0 15,22 0-15,-1 0 0,-21 1 16,21-1-16,0-21 16,-21 21-16,-21-21 31,0 0-31,0 0 16,-1 0-16,1 0 0,0 0 15,0 0-15,0 0 0,0-21 16,-1 21-16,1 0 0,0-21 0,0 21 31,21 21-15,0 0-1,21-21-15,-21 21 0,21-21 16,0 21-16,1-21 0,-1 0 16,21 0-16,-21 21 0,0-21 0,22 0 15,-22 0-15,21 0 0,-21 0 0,22 0 16,-1 0-16,0-21 0,22 21 15,-22-21-15,1 21 0,-1-21 0,-21 0 16,21 0-16,1 21 0,-22-22 0,0 1 16,0-21-16,0 21 0,1 0 15,-1-1-15,-21-20 0,0 21 0,0 0 16,0-22-16,0 22 0,0 0 0,0-21 16,0 21-16,0-1 0,-21 1 15,-1 21-15,22-21 0,-21 21 16,0 0-16,0 0 0,0 0 0,0 0 15,21 21-15,-22-21 0,1 21 16,0 22-16,0-22 0,0 0 0,0 21 16,-1-20-16,1 20 0,21-21 15,0 21-15,0-20 0,0 20 0,0-21 16,0 0-16,0 0 0,0 1 0,0-1 16,0 0-16,21-21 0,1 0 15,-1 0-15,0 0 0,0 0 0,0 0 16,0 0-16,1 0 0,-1-21 0,0 0 15,0-1-15,0 1 16,0 0-16,-21 0 0,0 0 16,22 0-16,-22-22 0,21 22 0,-21 0 15,0-21-15,0 20 0,0 1 16,0 0-16,0 0 0,0 0 0,0 0 16,0-1-16,0 44 31,0-1-31,0 0 0,0 0 0,0 21 15,0-20-15,0 20 0,0-21 16,0 21-16,0-20 0,0 20 0,21-21 16,-21 0-16,21 0 0,0 1 0,0-1 15,-21 0-15,22-21 0,-1 0 16,0 0-16,0 0 0,21 0 16,-20 0-16,-1-21 0,0 21 0,0-21 15,0-1-15,22 1 0,-22 0 16,0 0-16,0 0 0,0-22 0,0 22 15,-21-21-15,0 0 0,22-1 0,-22 1 16,21 0-16,-21-1 0,0 1 16,0 0-16,0-1 0,0 1 0,0 21 15,0-22-15,0 22 0,0 0 0,-21 42 32,-1-21-32,22 43 15,0-22-15,0 21 0,-21-21 0,21 22 16,-21-1-16,21 0 0,0 1 15,0-1-15,0 0 0,0 1 0,0-1 16,0 0-16,0-21 0,0 22 16,0-22-16,0 21 0,0-21 0,21 1 15,0-22-15,1 21 0,-22 0 0,21-21 16,0 0-16,0 0 0,0 0 16,0 0-16,1 0 0,-1-21 0,0 0 15,0 21-15,0-22 0,0 1 0,1 0 16,-22 0-16,0 0 15,21 0-15,-21-22 0,0 22 0,21 0 16,-21 0-16,0 0 0,0-1 0,0 1 16,0 0-16,21 21 31,0 0-31,0 0 16,1 0-1,-1 0-15,0 0 0,0 0 0,0 0 16,0 0-16,22 0 0,-22 0 0,0 0 15,21 0-15,-20-21 0,-1 21 16,0-21-16,0 21 0,-21-21 0,0-1 16,21 22-16,-21-21 0,0 0 15,0 0-15,0 0 0,0 0 16,0-1-16,0 1 0,0 0 0,0-21 16,0 21-16,0-1 0,0 1 15,0 0-15,0 0 0,-21 21 16,0 21-1,21 0-15,0 0 16,-21 1-16,21 20 0,0-21 0,0 0 16,0 22-16,0-1 0,-21-21 15,21 21-15,0-20 0,0 20 0,-22-21 16,22 21-16,0-20 0,0 20 0,0-21 16,0 0-16,0 0 0,0 22 15,0-22-15,0 0 16,0 0-16,22-21 0,-1 21 0,0-21 15,0 0-15,0 0 16,0 0-16,1 0 0,-1 0 0,0-21 16,0 21-16,0-21 0,22 0 15,-22 0-15,0 0 0,0-1 16,0 1-16,-21 0 0,21 0 0,1 0 16,-1-22-16,-21 22 0,0 0 0,21 0 15,-21 0-15,0 0 0,21-1 16,-21 1-16,-21 21 47,0 0-47,0 0 15,21-21-15,-22 21 16,1 0 0,21-21-16,-21 42 46,21 0-30,-21-21-16,21 21 0,0 1 16,0-1-16,0 0 0,0 0 15,0 0-15,0 0 0,0 1 16,0-1-16,0 0 0,0 0 0,0 0 16,0 0-16,0 1 15,21-1-15,0-21 0,0 21 16,1-21-16,-1 0 0,0 0 15,0 0-15,0 0 16,0-21-16,1 0 0,-1 21 16,0-22-16,-21 1 0,21 21 15,0-21-15,-21 0 0,21 0 0,1 21 16,-22-21-16,21-1 0</inkml:trace>
  <inkml:trace contextRef="#ctx0" brushRef="#br0" timeOffset="22107.96">15134 3069 0,'21'0'31,"22"0"-15,-22 0-16,0-21 15,0 0-15,0 21 0,22-21 0,-22 0 16,0 21-16,0-22 0,0 1 15,0 0-15,1 0 0,-1 0 0,0 0 16,-21-22-16,0 22 0,21 0 0,-21 0 16,21-22-16,-21 22 0,0 0 15,0 0-15,0 0 0,0-22 16,0 22-16,0 0 0,0 42 31,0 0-31,0 1 16,0 20-16,0 0 0,0 1 15,-21-1-15,21 0 0,0 1 0,-21 20 16,21-21-16,-21 22 0,21-1 0,0 1 16,-21-1-16,-1 1 0,22-1 15,-21 1-15,0 21 0,0-22 0,21 1 16,0-1-16,-21 1 0,0-1 0,-1 1 16,22 20-16,0-20 0,0-1 15,-21-20-15,21 20 0,-21-21 0,21 1 16,0-1-16,0-21 0,0 22 0,0-22 15,0-42 1,0-1 0,0 1-16,0 0 0,21-21 0,0 21 15,-21-22-15,22-20 0,-1 20 0,-21-20 16,21 21-16</inkml:trace>
  <inkml:trace contextRef="#ctx0" brushRef="#br0" timeOffset="22483.74">15515 2773 0,'0'0'0,"0"-21"0,0 0 0,0-1 16,21 1-16,-21 0 0,21 0 0,1 0 15,-1 0-15,21-1 0,-21 1 16,0 0-16,22 21 0,-22 0 0,0 0 15,21 0-15,-20 0 0,20 21 16,-21 0-16,21 1 0,-20-1 0,-1 21 16,0-21-16,-21 22 0,0-22 15,0 21-15,0-21 0,0 22 0,-21-22 16,0 0-16,-1 21 0,1-21 16,-21-21-16,21 22 0,0-1 15,-22-21-15,22 21 0,0-21 0,0 0 0,0 0 16,-1 0-1,1 0-15,21-21 16,0 0-16,0-1 16,0 1-16,21 21 15,1-21-15,-1 21 0,-21-21 16,21 0-16</inkml:trace>
  <inkml:trace contextRef="#ctx0" brushRef="#br0" timeOffset="22915.5">15981 2709 0,'0'-21'0,"0"-21"31,21 42-31,0-21 0,0 21 16,0 0-16,1 0 0,-1 0 15,0 0-15,0 0 16,0 21-16,0 0 0,1 0 0,20 0 15,-42 1-15,21-1 0,0 0 0,-21 0 16,21 0-16,-21 0 0,0 1 16,0-1-16,0 0 0,0 0 0,-21 0 15,0 0-15,0-21 0,21 22 16,-21-22-16,0 0 16,21-22 15,0 1-31,0 0 15,0 0-15,0 0 0,21 0 0,0-1 16,-21 1-16,21-21 0,0 21 16,0 0-16,1 21 0,-22-22 0,21 1 15,0 21-15,0 0 0,0-21 0,0 21 16,1 0-16,-1 0 16,0 0-16,0 0 15,0 0-15</inkml:trace>
  <inkml:trace contextRef="#ctx0" brushRef="#br0" timeOffset="23276.33">16552 2794 0,'0'21'0,"0"-42"0,0 63 16,21-42 15,1 0-31,-1 0 16,0-21-16,0 0 15,21 21-15,-20-21 0,-1 21 0,0-21 16,0 21-16,0-21 0,0-1 16,1 22-16,-22-21 0,0 0 0,0 0 15,0 0-15,0 0 16,0-1-16,-22 22 16,1 0-16,0 0 15,0 22-15,0-1 0,0 0 16,-1 0-16,1 21 0,0-20 0,0-1 15,0 21-15,21-21 0,0 0 0,0 1 16,0 20-16,0-21 0,0 0 16,0 0-16,21 1 15,0-22-15,0 21 0,0-21 16,1 0-16,-1 0 0,0 0 16,0 0-16,0 0 0,-21-21 15,21-1-15,1 22 0,-22-21 0,21 0 16</inkml:trace>
  <inkml:trace contextRef="#ctx0" brushRef="#br0" timeOffset="23523.47">17103 2836 0,'0'0'0,"21"0"47,0 0-32,0 0-15,0 0 0,0 0 16,1 0 0,-1 0-16,-21-21 0,21 21 0,-21-21 15</inkml:trace>
  <inkml:trace contextRef="#ctx0" brushRef="#br0" timeOffset="26911.24">18330 2434 0,'0'-21'0,"0"42"0,0-63 15,21 42-15,-21-21 0,0 0 16,0-1-16,0 1 0,0 0 0,-21 0 16,0 21-16,0-21 15,0 0-15,0 21 0,-1 0 0,1-22 16,-21 22-16,21 0 0,-22 0 0,22 0 15,-21 22-15,21-22 0,-22 21 16,22 0-16,0 21 0,-21-21 0,21 22 16,21-1-16,-22 22 0,1-22 15,21 0-15,-21 22 0,21-22 0,0 0 16,0 22-16,0-43 0,0 21 0,0 1 16,0-1-16,0-21 0,21 0 15,0 1-15,1-1 0,-1-21 0,0 0 16,0 0-16,21 0 0,-20 0 15,20 0-15,0 0 0,1-21 16,-22 21-16,21-22 0,0 1 0,1 0 16,-1 0-16,0 0 0,-20 0 15,20-22-15,-21 22 0,21 0 0,-20 0 16,-1-22-16,-21 22 0,0 0 16,21 0-16,-21 0 0,-21 21 31,21 21-31,-21-21 0,21 21 15,-22 0-15,1 22 0,21-22 0,0 0 16,0 0-16,0 21 0,0-20 16,0-1-16,0 0 0,0 0 0,0 0 15,21 0-15,1-21 0,-1 0 16,0 0-16,0 22 16,0-22-16,22 0 0,-22 0 0,0 0 15,21-22-15,-21 22 0,1-21 0,20 0 16,-21 21-16,21-21 0,-20 0 15,-1 0-15,0-22 0,0 22 0,0 0 16,-21-21-16,0 20 0,0-20 16,0 0-16,0 21 0,0-22 0,-21 22 15,0-21-15,0 21 0,0-1 0,-1 1 16,1 21-16,-21 0 0,21 0 16,0 0-16,-22 0 0,22 21 15,-21 1-15,21-1 0,-1 0 16,1 21-16,0-21 0,0 22 0,21-22 15,0 21-15,0-21 0,0 22 0,0-22 16,0 0-16,0 21 0,21-20 16,0-22-16,0 21 0,1 0 0,-1-21 15,21 0-15,-21 0 0,22 0 16,-22 0-16,21 0 0,-21 0 0,22 0 16,-22-21-16,21 21 0,0-21 0,1-1 15,-1 1-15,0 0 0,-20 0 16,20 0-16,0 0 0,-21-1 15,1-20-15,-1 21 0,-21 0 0,21 0 16,-21-1-16,0 1 0,0 0 16,0 0-16,-21 21 15,21 21 1,-21 0-16,21 0 0,-22 1 0,22-1 16,0 21-16,0-21 0,0 0 15,-21 22-15,21-22 0,0 0 0,-21 0 16,21 0-16,0 1 0,0-1 15,0 0-15,0-42 47,21 0-47,0-1 16,1 1-16,-22 0 0,21 0 16,0 0-16,-21-22 0,21 22 15,-21 0-15,21-21 0,0 21 0,-21-1 16,22-20-16,-1 21 0,-21 0 15,21 0-15,0 21 16,0 0-16,0 0 0,-21 21 16,0 0-16,0 0 15,22 0-15,-22 22 0,0-22 0,21 0 16,-21 21-16,0-21 0,21 1 16,0-1-16,0 0 0,0 0 15,1 0-15,20 0 0,-21 1 0,21-22 16,1 0-16,-22 21 0,21-21 15,-21 0-15,22 0 0,-1 0 0,-21 0 16,0 0-16,22-21 0,-22-1 16,0 22-16,21-21 0,-20 0 0,-1 0 15,0 0-15,0 0 0,0-22 0,0 22 16,-21-21-16,0-1 0,0 22 16,0-21-16,0 0 0,0 20 0,0-20 15,0 21-15,-21 0 0,0 21 16,0 0-16,0 0 0,0 0 0,-1 0 15,1 0-15,0 0 0,0 21 16,0 21-16,0-21 0,-1 22 16,22-22-16,-21 21 0,0 1 0,21-1 15,-21-21-15,21 21 0,0-20 0,0 20 16,0-21-16,0 0 0,0 0 16,0 1-16,0-1 0,21-21 15,0 0-15,0 0 0,1 0 16,-1 0-16,0 0 0,0 0 15,0-21-15,0 21 0,1-22 0,-1 1 16,0 0-16,-21-21 0,21 21 16,0-22-16,0 1 0,-21 0 15,22-1-15,-22 1 0,21-22 0,0 22 16,-21 0-16,21-1 0,0 1 16,-21 21-16,0-21 0,0 20 0,0 1 15,0 0-15,0 0 16,-21 42-1,21 0-15,-21 0 0,0 1 16,21-1-16,0 21 0,0 0 16,-21 1-16,21 20 0,0-20 0,-22-1 15,22 21-15,0-20 0,0-1 16,0 0-16,0 1 0,0-22 0,0 0 16,22 21-16,-22-20 0,21-1 15,0-21-15,0 21 0,0-21 16,0 0-16,1 0 0,-1 0 0,21 0 15,-21 0-15,0 0 0,22-21 16,-22 0-16,0-1 0,21 1 0,-20 0 16,-1 0-16,0 0 0,0-22 0,-21 22 15,21-21-15,0 0 0,-21 20 16,22-20-16,-22 21 0,21 0 0,-21 0 16,0-1-16,21 1 0,-21 42 31,0 1-31,0-1 0,0 21 0,0-21 15,-21 22-15,21-22 16,0 21-16,0-21 0,0 22 0,0-22 16,0 0-16,0 0 0,0 0 15,0 0-15,0 1 0,21-1 16,0-21-16,0 0 0,0 0 0,1 0 16,-1 0-16,21 0 15,-21 0-15,0-21 0,1-1 0,-1 22 16,0-42-16,0 21 0,0 0 0,0-22 15,1 1-15,-1 0 0,0-22 16,0 22-16,0 0 0,-21-22 16,21 22-16,1-22 0,-22 22 15,0 0-15,21-1 0,-21 22 0,0-21 16,21 21-16,-21-1 0,0 1 0,0 0 16,-21 42-1,0 0 1,21 22-16,-22-22 0,1 21 15,21 1-15,-21-1 0,0 0 0,21 22 16,0-22-16,0 22 0,-21-22 16,21 21-16,0-20 0,0-22 0,0 21 15,0 1-15,21-22 0,-21 0 0,21 0 16,0 0-16,0-21 16,1 0-16,-1 0 0,0 0 0,0 0 15,0 0-15,0 0 0,1 0 0,-1 0 0,21-21 16,-21 0-16,0 0 15,1 0-15,20-1 0,-21 1 0,0 0 16,22-21-16,-22 21 0,0-22 16,0 22-16,0 0 0,-21 0 0,0 0 15,21-1-15,-21 44 32,0-1-32,0 21 0,0-21 15,-21 0-15,21 22 0,0-22 16,0 0-16,0 21 0,-21-20 15,21-1-15,0 0 0,0 0 0,0 0 0,0 0 16,0 1 0,21-22-16,0 0 15,1 0-15,-1 0 0,0 0 16,0 0-16,0-22 0,0 1 16,1 21-16,-1-21 0,0 0 0,0-21 15,0 20-15,0 1 0,-21-21 16,22 0-16,-1 20 0,-21-20 0,0 21 15,21 0-15,-21 0 0,21 21 16,-21 21 15,0 0-31,-21 0 0,21 0 16,-21 0-16,21 22 0,0-22 0,0 0 16,0 0-16,0 0 0,0 1 0,0-1 15,0 0-15,0 0 16,21-21-16,0 0 15,0 0-15,0 0 16,1-21-16,-1 21 0,0-21 16,-21 0-16,0-1 0,21-20 15,-21 21-15,0 0 0,0 0 16,0-1-16,0-20 0,0 21 0,0 0 16,0 0-16,-21-1 15,0 22 1,0 0-16,21-21 47,21 21-47,0 0 15,0-21-15,0 21 0,0 0 0,1-21 16,20 21-16,-21 0 0,0 0 16,0 0-16,22 0 0,-22 0 0,0 0 15,0 0-15,22 0 0,-22 21 16,-21 0-16,21 0 0,-21 1 15,0-1-15,0 21 0,0-21 16,0 22-16,0-22 0,0 0 0,-21 21 16,21-21-16,-21 1 0,21-1 15,0 0-15,-22 0 0,22 0 0,-21 0 16,21 1-16,-21-22 16,21 21-16,0-42 31,0-1-16,0 1-15,0 0 0,0 0 16,0 0-16,0 0 0,21-1 16,0-20-16,1 21 0,-1-21 15,0-1-15,21 1 0,-21 0 0,22-1 16,-22 22-16,21-21 0,1 21 16,-1-1-16,0 1 0,1 0 0,-22 0 15,21 21-15,0 0 0,-20 0 0,-1 0 16,-21 21-16,0 0 0,0 0 15,0 1-15,0 20 0,0 0 0,0 1 16,0-1-16,0 0 0,0 1 16,0-1-16,-21-21 0,-1 21 0,1-20 15,21-1-15,0 0 0,-21 0 16,0 0-16,0-21 16,0 0 15,21-21-31</inkml:trace>
  <inkml:trace contextRef="#ctx0" brushRef="#br0" timeOffset="27155.97">22415 2138 0,'0'0'0,"-21"-21"0,0 21 15,0 0-15,0 0 0,0 0 16,-1 0 0</inkml:trace>
  <inkml:trace contextRef="#ctx0" brushRef="#br0" timeOffset="27379.85">21484 2350 0,'0'0'0,"0"21"0,21-21 16,0 0-1,1 0-15,20 0 0,-21 0 0,21 0 16,-20 0-16,20 0 0,-21 0 16,21 0-16,-20 0 0,-1 0 0,0 0 15,0 0-15,0-21 0,0 21 16,-21-22-16,0 1 16,0 0-16</inkml:trace>
  <inkml:trace contextRef="#ctx0" brushRef="#br0" timeOffset="27591.75">20976 2201 0,'0'0'0,"-21"0"0,0 0 15,0 0 63</inkml:trace>
  <inkml:trace contextRef="#ctx0" brushRef="#br0" timeOffset="28623.62">16023 3916 0,'0'0'15,"0"-42"1,-21 42 0,0 21-1,0-21-15,-1 21 0,1 21 0,0-21 16,0 1-16,0 20 0,21 0 16,-21 1-16,-1-1 0,22 0 0,-21 1 15,21-1-15,0 0 0,0-21 0,0 22 16,0-22-16,0 21 0,0-21 15,0 1-15,21-1 0,-21 0 16,22-21-16,-1 0 0,0 0 0,0 0 16,0 0-16,22 0 0,-22 0 15,21 0-15,-21-21 0,22 0 0,-22 21 16,21-22-16,-21 1 0,22 0 16,-22 0-16,21 0 0,-21 0 15,0-22-15,1 22 0,-1 0 0,-21 0 16,21 0-16,-21-1 0,0 1 0,0 0 15,0 42 17,0 0-32,-21 1 15,21-1-15,-21 0 0,21 21 0,0-21 16,-22 1-16,22-1 0,0 0 0,0 0 16,0 0-16,0 0 15,22-21-15,-1 0 0,0 0 0,0 0 16,0 0-16,0 0 0,1 0 15,20 0-15,-21 0 0,0 0 16,22-21-16,-22 21 0,0-21 0,21 0 16,-21 0-16,1 0 0,-1-1 0,0 1 15,-21 0-15,0 0 0,0-21 16,0 20-16,0 1 0,0-21 0,0 21 16,-21 0-16,21-1 0,-21 1 15,-1 0-15,1 0 0,0 21 0,0 0 16,0 0-16,-22 0 0,22 0 0,0 0 15,0 0-15,0 21 16,0 0-16,-1 0 0,1 1 0,21-1 0,0 0 16,0 0-16,0 0 0,0 0 15,0 1-15,21-1 16,1-21-16,-1 0 0,21 0 0,0 0 16,-20 0-16</inkml:trace>
  <inkml:trace contextRef="#ctx0" brushRef="#br0" timeOffset="29351.42">17335 4085 0,'0'0'0,"0"-21"0,0 0 0,0 0 0,0 0 16,-21-1-16,0 1 0,0 0 16,0 21-16,0 0 0,-1-21 0,1 21 15,0 0-15,0 0 0,0 0 16,0 21-16,-1 0 0,1-21 0,0 43 15,0-22-15,0 0 0,0 21 0,-1 1 16,1-22-16,21 21 0,0 0 16,0-20-16,-21 20 0,21 0 0,0-21 15,0 1-15,0-1 0,0 0 16,0 0-16,21 0 0,0-21 0,1 0 16,20 0-16,-21 0 15,0 0-15,0 0 0,1 0 16,20 0-16,-21-21 0,21 0 0,-20 21 15,20-42-15,-21 20 0,0 1 0,22 0 16,-22-21-16,0-1 0,0 22 16,0-21-16,0 0 0,1-1 0,-22-20 15,0 42-15,21-22 0,-21 1 0,0 21 16,0-22-16,0 22 0,0 0 16,0 0-16,-21 21 31,-1 0-31,22 21 0,-21 0 0,0 0 15,21 1-15,0 20 0,-21 0 16,0 1-16,21-1 0,-21 0 16,21 1-16,0-1 0,0 0 0,0-21 15,0 22-15,0-22 0,0 21 0,0-21 16,21 1-16,0-1 0,21-21 16,-21 21-16,1-21 0,20 0 0,-21 0 15,21 0-15,1 0 0,-1 0 16,-21-21-16,22 0 0,-1 21 0,-21-22 15,21 1-15,-20 0 0,-1 0 0,0 0 16,0 0-16,-21-1 0,21-20 16,-21 21-16,0 0 0,0 0 15,0-1-15,0 1 0,-21 21 16,0 0 0,21 21-16,-21-21 0,0 22 0,-1-1 15,22 0-15,0 21 0,0-21 16,-21 1-16,21-1 0,0 0 0,0 0 15,0 0-15,0 0 0,0 1 0,21-22 16,-21 21-16,22-21 0,-1 0 16,0 0-16,0 0 0,0 0 0,0 0 15,1-21-15,20-1 0,-21 22 0</inkml:trace>
  <inkml:trace contextRef="#ctx0" brushRef="#br0" timeOffset="30860.06">19156 4170 0,'-43'0'0,"86"0"0,-107 0 16,22 0-16,21 0 0,0 0 0,21-21 31,0 0-31,42 21 0,-21-22 0,21 1 15,-20-21-15,20 21 0,21 0 0,-20-1 16,-1 1-16,22 0 16,-22-21-16,0 21 0,1-1 0,-1 1 0,-21-21 15,0 21-15,0 0 0,-21-1 16,22-20-16,-22 21 0,0 0 16,0 0-16,0-1 0,-22 1 0,1 0 15,0 21-15,0 0 0,0 0 16,0 0-16,-22 0 0,22 0 0,0 0 15,0 21-15,0 0 0,-1 22 16,1-1-16,0 0 0,0 1 0,21-1 16,-21 0-16,0 22 0,21-1 0,-22 1 15,1 21-15,0-22 0,0 1 16,21 20-16,-21-20 0,0 20 16,-1-20-16,1 21 0,21-1 0,0 1 0,-21 0 15,21-22-15,-21 22 16,21-1-16,-21-20 0,21 21 0,-21-22 15,21 1-15,0-22 0,0 21 0,0-20 16,0-1-16,0 0 0,0-20 0,0-1 16,21-21-16,0 0 0,0 0 15,0-21-15,22-1 0,-1 1 0,21 0 16,-20-21-16,20-1 0,-20 1 0,20 0 16,-21-1-16,22 1 0,-22-21 15,1-1-15,-22 1 0,21-1 0,-21 1 16,-21-1-16,0 1 0,0 20 15,0-20-15,-21-1 0,0 1 16,0 20-16,-22 1 0,1-21 0,0 20 16,-1 22-16,1-21 0,0 21 0,-1-1 15,1 1-15,0 0 0,21 21 16,-22-21-16,22 21 0,0-21 0,21 0 16,0-1-1,0 1 1,21 0-16,0 21 0,0-21 0,22 0 15,-1 0-15,-21 21 0,43-22 16,-22 1-16,0 0 0,1-21 0,20 21 16,-20-1-16,-1 1 0,0 0 15,-21 0-15,1 0 0,-1 0 16,0 21-16,0-22 0,-21 1 0,-21 21 31,0 0-15,0 0-16,21 21 0,-22 1 0,1-1 15,21 0-15,-21 0 0,21 21 16,0-20-16,0 20 0,0-21 0,0 0 16,0 22-16,0-22 0,0 0 0,0 0 15,21-21 1,0 0-16,1 0 0,-1 0 16,0 0-16,0 0 0,0 0 15,0-21-15,1 0 0,-1 0 16,0-1-16,0 1 0,-21 0 0,0 0 15,0-21-15,21 20 0,-21 1 16,0-21-16,0 21 0,0 0 0,-21-1 16,21 1-16,-21 0 0,0 21 0,0 0 15,-1 0-15,1 0 0,0 0 16,0 0-16,0 0 0,0 0 16,-1 21-16,22 0 0,0 1 15,0-1-15,0 0 16,22-21-16,-1 0 15,0 0-15,0 0 16,0 0-16,0 0 0,22 0 0,-22 0 16,0 0-16,0-21 0,22 21 0,-22-21 15,0 21-15,21 0 0,-21 0 16,1-22-16,-1 22 0,0 0 0,0 0 16,0 0-16,-21 22 15,0-1-15,0 0 0,0 0 16,0 0-16,0 22 0,0-22 0,0 0 15,0 0-15,0 21 0,0-20 16,-21-1-16,0 0 0,21 0 16,0-42 15,0 0-15,0 0-16,0-1 0,0 1 0,0 0 15,0 0-15,21-21 0,-21 20 16,0 1-16,0 0 0,21 0 0,-21 0 15,21 0-15,-21-1 0,22 22 0,-22-21 16,21 21-16,0 0 16,0 0-16,0 0 15,0 0-15,1 0 0,-1 0 16,0 0-16</inkml:trace>
  <inkml:trace contextRef="#ctx0" brushRef="#br0" timeOffset="31119.58">21336 3598 0,'0'-63'16,"-21"63"0,0 0-16,-1 0 15,1 21-15,0 0 0,21 0 16,-21 22-16,21-22 0,-21 21 15,21-21-15,-21 22 0,-1-1 16,22 0-16,0 1 0,0-1 0,-21-21 0,21 22 16,0-1-16,0-21 15,-21 0-15,21 0 0,0 1 0,0-1 16</inkml:trace>
  <inkml:trace contextRef="#ctx0" brushRef="#br0" timeOffset="31947.71">20934 3916 0,'-21'0'16,"42"0"-16,-42-21 0,42 21 31,0-21-31,0 21 16,0 0-16,0 0 0,22 0 0,-22 0 15,21-22-15,-21 1 0,22 21 16,-1 0-16,0-21 0,22 0 0,-22 21 15,1-21-15,-1 0 0,0-1 16,1 1-16,-22 0 0,21 0 0,-21 0 16,-21 0-16,21-1 0,-21 1 0,0 0 15,0 0-15,0 0 0,0 0 16,-21 21-16,0 0 16,0 0-16,0 0 15,0 21-15,-1 0 0,1 0 16,21 21-16,0-20 0,0 20 0,-21-21 15,21 21-15,0 1 0,-21-22 16,21 21-16,0-21 0,0 22 0,-21-22 16,21 21-16,-21-21 0,21 1 0,0-1 15,0 0-15,0 0 0,0 0 16,-22-21-16,22 21 0,0-42 31,0 0-15,0 0-16,0 0 0,22 0 0,-22-1 15,21-20-15,0 21 16,0 0-16,0 0 0,-21-1 0,21 1 16,1 0-16,-1 0 0,0 21 0,-21-21 15,21 21-15,0 0 16,0 0-16,-21 21 16,0 0-16,0 0 15,0 0-15,0 1 0,0 20 0,0-21 16,0 0-16,22 0 0,-22 1 0,21-1 15,0 0-15,0 0 16,0-21-16,0 0 0,1 0 16,-1 0-16,0 0 0,0 0 15,21-21-15,-20 21 0,-1-21 16,0 0-16,0 21 0,0-22 0,0 1 16,1 0-16,-1 0 0,0 0 15,-21-22-15,0 22 0,21 0 0,-21 0 16,0 0-16,-21 21 31,21 21-31,-21 0 0,0 0 16,21 0-16,-22 1 0,22-1 15,0 0-15,0 0 0,0 0 16,0 0-16,0 1 0,0-1 0,0 0 16,22-21 15,-1 0-31,0 0 0,0-21 15,0 0-15,0 21 16,1-22-16,-1 1 0,0 0 0,21 21 16</inkml:trace>
  <inkml:trace contextRef="#ctx0" brushRef="#br0" timeOffset="32367.46">22606 3683 0,'0'-21'16,"0"0"0,21 21-1,0 0-15,0 0 0,1 0 16,-1 0-16,0 0 0,-21 21 16,21 0-16,0 0 0,-21 0 0,21 1 15,-21-1-15,0 0 0,0 0 0,0 21 16,0-20-16,0-1 0,0 0 15,0 0-15,0 0 0,0 0 0,0 1 16,0-1-16,0 0 0,0-42 47,0 0-31,0-1-16,0 1 0,22 0 15,-22 0-15,21 0 0,-21 0 0,0-22 16,21 22-16,0 0 0,-21 0 15,21 0-15,-21-1 0,21 1 16,1 21-16,-1 0 16,0 0-1,0 0-15</inkml:trace>
  <inkml:trace contextRef="#ctx0" brushRef="#br0" timeOffset="32736.25">23177 3789 0,'22'0'16,"-1"0"0,-21-21-16,21 21 15,0-21-15,0 21 0,-21-22 16,21 22-16,-21-21 0,22 21 15,-22-21-15,0 0 16,0 0-16,0 42 47,-22 0-47,1 0 0,21 0 0,-21 1 16,21-1-16,0 0 0,-21 0 15,21 0-15,0 0 0,-21 1 0,21-1 16,0 0-16,0 0 0,0 0 15,0 0-15,0 1 0,21-22 16,0 21-16,0-21 0,0 0 0,1 0 16,-1 0-16,0 0 0,0 0 15,0 0-15,0 0 0,1-21 16,-1-1-16,0 22 0</inkml:trace>
  <inkml:trace contextRef="#ctx0" brushRef="#br0" timeOffset="33845.74">23770 3641 0,'0'0'0,"0"-21"0,-21 21 15,0 0 1,0 0-16,-1 0 0,1 0 16,0 0-16,21 21 0,-21 0 15,0 0-15,0 0 0,-1 0 16,22 1-16,0-1 0,-21 0 0,21 0 15,-21 0-15,21 0 0,0 1 16,0-1-16,0 0 0,0 0 16,21-21-16,0 21 15,1-21-15,-1 0 0,0 0 16,0 0-16,0 0 0,0 0 16,-21-21-16,22 0 0,-1 21 15,-21-21-15,21 0 0,-21-1 16,21 1-16,-21 0 0,21 0 0,-21 0 15,0 0 1,21-1-16,-21 44 31,0-1-15,-21 0-16,21 0 0,-21 0 0,21 0 16,-21 1-16,0-1 0,21 0 15,-21 21-15,-1 1 0,1-22 0,21 21 16,0 0-16,-21 1 0,21 20 0,0-20 15,0-1-15,0 21 0,0-20 16,0-1-16,0 22 0,0-22 0,-21 0 16,21 1-16,0-1 0,0 0 15,0 1-15,0-1 0,-21-21 16,21 0-16,0 22 0,-21-22 0,21 0 16,0 0-16,0-42 46,21 0-46,-21 0 0,21-1 16,-21 1-16,0-21 0,0 21 0,21-22 16,-21 1-16,21 21 0,-21-43 15,21 22-15,1 0 0,-1-22 0,-21 22 16,21-22-16,0-20 0,0 20 0,0 1 16,1-1-16,-1 1 15,0 20-15,-21-20 0,0 21 0,21-1 16,-21 22-16,0-21 0,0 21 15,0-1-15,0 1 0,0 0 16,0 0-16,-21 42 63,21 0-63,-21-21 0,21 21 0,0 1 15,-21-1-15,21 0 0,-22-21 16,22 21-16,0 0 0,0 0 15,0 1-15,0-1 16,22-21-16,-1 0 16,0 21-16,0-21 0,0 0 15,0 0-15,1 0 0,-1 0 16,0 0-16,0 0 0,0 0 16,-21-21-16,21 0 0,1-1 15,-22 1-15,21 0 0,-21 0 16,0 0-16,21 0 0,-21-1 15,0 1-15,0 0 0,0 0 16,0 42 15,0 0-31,0 0 0,-21 1 16,21-1-16,-21 0 0,21 0 16,0 0-16,0 0 0,0 1 15,0-1-15,0 0 0,0 0 16,21-21-1,0 0 1,0 0-16,0-21 16,0 21-16,-21-21 15,22 0-15</inkml:trace>
  <inkml:trace contextRef="#ctx0" brushRef="#br0" timeOffset="34488.37">24299 3789 0,'0'-21'16,"0"0"-1,21 21-15,-21-22 0,22 22 16,-22-21-16,21 0 0,0 0 16,-21 0-1,-21 42 16,0 0-15,21 0-16,0 0 0,-22 1 16,22-1-16,-21 0 0,21 0 15,0 0-15,0 0 0,0 1 16,0-1 0,21-21-1,1 0-15,-1 0 0,0 0 0,0 0 16,0 0-16,0 0 0,1 0 15,-1-21-15,0-1 0,0 22 16,0-21-16,0 0 0,1 21 0,-1-21 16,0 0-16,0 0 0,-21-1 15,0 1-15,0 0 16,0 0-16,-21 21 31,0 21-31,0 0 16,21 0-16,0 1 15,0-1-15,0 0 16,0 0-16,0 0 16,0 0-16,0 1 15,0-1-15,0 0 16,0 0 0,0 0-16,0 0 15,-22-21 1,22 22-1,-21-22-15,0 0 16,0 0-16,0-22 16,0 22-16,-1-21 15,22 0-15,-21 0 0,21 0 16,0 0-16</inkml:trace>
  <inkml:trace contextRef="#ctx0" brushRef="#br0" timeOffset="34868.16">25061 3239 0,'0'-22'0,"0"1"31,0 42-15,0 1-16,0-1 15,0 0-15,0 0 0,0 21 16,-21-20-16,0 20 0,0-21 0,21 21 16,-21 1-16,-1-1 0,1-21 0,0 22 15,21-1-15,0-21 16,0 21-16,0-20 0,0 20 0,0-21 16,0 21-16,0-20 0,0-1 0,0 0 15,0 0-15,0 0 0,0 0 16,21 1-16,0-1 0,1-21 15,-1 0 1,0 0-16,0 0 16,0-21-1,-21-1-15,0 1 16,0 0-16,0 0 16</inkml:trace>
  <inkml:trace contextRef="#ctx0" brushRef="#br0" timeOffset="35136">24807 3598 0,'0'0'0,"-21"0"0,21-21 16,21 21 0,0 0-16,1-21 15,20 21-15,-21 0 0,21 0 0,-20-21 16,20 21-16,-21 0 0,21 0 15,-20 0-15,-1 0 0,0 0 0,0 0 16,0 0-16,0 0 16,1 0-1,-22-21 17</inkml:trace>
  <inkml:trace contextRef="#ctx0" brushRef="#br0" timeOffset="63295.45">1016 6541 0,'0'-22'15,"0"1"1,0 0-16,0 0 16,0 0-16,0 0 0,0-1 15,0 1-15,0 0 0,0 0 0,0 0 16,0 0-16,0-1 0,0 1 15,0 0-15,0 0 0,0 0 0,0 0 16,0-1 0,0 44-1,0 20 1,21-21-16,-21 21 0,0 1 16,0-1-16,0 22 0,0-22 15,0 21-15,0-20 0,0 20 16,0-20-16,0 20 0,0-21 0,0 1 15,-21-22-15,21 21 0,-21-21 16,0 1-16,21-1 0,0 0 0,0 0 16,-22-21-16,1 0 15,21-21 1,0 0-16,0 0 16,0-1-16,-21 1 0,21 0 0,0-21 15,0 21-15,0-1 0,0 1 16,0 0-16,21 0 15,0 21-15,1 0 0,-1 0 16,0 0-16,0 0 0,21 0 0,1 0 16,-22 0-16,21 0 0,1 0 15,-1 0-15,0 0 0,-21 21 0,22-21 16,-22 0-16,0 0 0,0 0 16,22 0-16,-22 0 0,0-21 15,0 0-15,-21 0 16,0-1-16,0 1 0,0 0 15,0 0-15,0-21 0,0 20 0,0-20 16,0 21-16,-21-21 0,0 20 16,21 1-16,-21 0 0,21 0 15,0 0-15,0 0 0,-22 21 16,1 0 0,21 21-16,0 21 15,0-21-15,0 22 0,0-1 0,0 0 16,0 1-16,0-1 0,0 0 15,0 1-15,0-1 0,0 0 0,0 1 16,0-1-16,-21-21 0,21 0 16,0 22-16,0-22 0,0 0 15,0 0-15,21-21 47,-21-21-31,21 0-16,-21 0 15,22-1-15</inkml:trace>
  <inkml:trace contextRef="#ctx0" brushRef="#br0" timeOffset="63683.23">1947 6752 0,'0'0'0,"21"0"16,1 0-1,-22-21 1,21 21-16,-21-21 0,21 21 16,-21-21-16,0 0 15,0-1-15,21 22 0,-21-21 0,0 0 16,0 0-16,-21 21 31,21 21-31,-21-21 16,21 21-16,0 0 0,-21 1 15,21-1-15,-22 0 0,22 0 16,0 0-16,0 0 16,0 1-16,22-22 46,-1 0-46</inkml:trace>
  <inkml:trace contextRef="#ctx0" brushRef="#br0" timeOffset="64260.9">2984 5927 0,'0'-21'0,"0"42"0,-21-64 0,21 22 0,0 0 16,0 0-16,0 0 0,0 0 16,-21 21-1,21 21 1,0 0-16,0 0 0,0 21 0,0 1 16,0 20-16,0 1 0,0-22 0,0 22 15,0-1-15,0 1 0,0 20 16,0-20-16,0-22 0,0 22 0,0-1 15,0-21-15,0 1 0,0-1 16,0 0-16,0-20 0,21-1 0,-21 0 16,0 0-16,0 0 0,21-21 15,1 0-15,-1 0 16,-21-21 0,0 0-16,0 0 15</inkml:trace>
  <inkml:trace contextRef="#ctx0" brushRef="#br0" timeOffset="66951.25">2836 6244 0,'-21'-42'0,"42"84"0,-42-126 15,21 62-15,0-20 0,0 21 0,0-21 16,0-1-16,0 22 0,0-21 16,21 21-16,0-1 0,1-20 0,20 21 15,-21-21-15,21 20 16,1 1-16,-1 0 0,22 21 0,-22 0 15,21 0-15,1 0 0,-1 21 16,-20 0-16,20 22 0,-20-1 0,-22 0 16,0-20-16,-21 20 0,0 0 15,0 1-15,-21-1 0,0 0 0,-22 1 16,1-1-16,-22 0 0,22 1 0,0-22 16,-1 21-16,1-21 0,0 0 15,-1 1-15,22-22 0,-21 21 0,21-21 16,0 0-16,-1 0 0,-20 0 15,21 0-15,0 0 0,0-21 16,-1 21 0,44 21 15,-1 0-31,0 0 0,0 0 0,0 0 16,22 22-16,-22-22 0,0 21 0,0-21 15,0 1-15,0 20 0,1-21 16,-1 0-16,0 0 0,21 1 0,-21-1 15,1 0-15,-1 0 0,0-21 16,21 0-16,-21 21 0,22-21 0,-1 0 16,-21 0-16,22 0 0,-1-21 0,0 21 15,1-21-15,-1 0 16,-21 0-16,21-1 0,-20 1 0,20-21 16,-21 21-16,0-22 0,0 22 15,1-21-15,-22 21 0,0-22 0,0 22 16,0 0-16,0 0 0,0 0 0,0 0 15,0-1-15,-22 22 16,1 0-16,0 0 16,0 22-16,21-1 0,-21 0 15,21 0-15,-21 0 0,21 22 0,0-22 16,0 0-16,0 21 0,0-21 0,0 1 16,0-1-16,0 21 15,0-21-15,0 0 0,21 1 0,0-1 16,0-21-16,0 21 0,-21 0 15,21-21-15,1 0 0,-1 21 0,0-21 16,21 0-16,-21 0 0,1 0 0,-1 0 16,0 0-16,21 0 0,-21-21 15,1 0-15,20 21 0,-21-21 0,21 0 16,-20 21-16,20-22 0,-21 1 0,21 0 16,-20-21-16,20 21 0,-21-1 15,21 1-15,-20-21 0,-1 21 0,-21 0 16,0-1-16,21-20 0,-21 21 0,0 0 15,0 0-15,0-1 16,0 1-16,0 0 0,-21 21 0,0 0 16,-1 0-16,1 0 0,0 0 15,0 0-15,0 0 0,0 21 0,-1-21 16,-20 21-16,21 1 0,0-1 0,0 0 16,21 21-16,0-21 0,-22 1 15,22 20-15,0-21 0,-21 0 0,21 0 16,0 1-16,0-1 0,0 0 15,21 0-15,1-21 0,-1 0 16,0 0-16,0 0 0,0 0 16,0 0-16,1 0 0,-1-21 15,0 0-15,0 21 0,0-21 16,0-1-16,-21 1 0,22 0 0,-22 0 16,21 0-16,-21 0 0,21-1 15,-21 1-15,0 0 0,0 0 16,0 0-16,0 0 15,0 42 17,0 0-32,0 0 0,0 0 15,0 0-15,0 1 0,0 20 0,0-21 16,0 21-16,0 1 0,0-1 0,0 0 16,0 1-16,-21-1 0,21 22 15,0-22-15,0 21 0,-21 1 16,21-1-16,0 1 0,0 21 0,0-22 15,0 1-15,0 20 0,0-20 16,0 20-16,0-20 0,0-1 0,0 1 16,0-1-16,0 1 0,0-22 0,0 22 15,0-22-15,0-21 0,0 22 0,0-22 16,0 0-16,21-42 16,-21 0-1,21-1-15,0-20 0,-21 0 0,0-1 16,21 1-16,0-21 0,-21-1 0,22 1 15,-1-1-15,-21-21 0,21 1 16,0-1-16,0-21 0,0 22 0,1-1 16,-1-21-16,0 21 0,0 1 15,-21-1-15,21 22 0,0-22 16,1 21-16,-22-20 0,0 20 0,0 22 16,21-22-16,-21 22 0,21 21 15,-21-21-15,0 20 0,0 1 0,0 0 16,0 42 15,0 0-31,0 1 0,0 20 16,0-21-16,0 21 0,0-20 0,0 20 15,0-21-15,0 21 16,0 1-16,0-22 0,0 0 0,0 21 16,0-20-16,21-1 0,0-21 0,-21 21 15,21-21-15,1 0 0,-1 0 16,0 0-16,0 0 0,21 0 15,-20-21-15,-1 0 0,0-1 0,0 1 16,0 0-16,0 0 0,1-21 16,-1 20-16,-21-20 0,21 0 0,-21 21 15,21-22-15,-21 22 0,0 0 0,0 0 16,0 0-16,0-1 0,0 1 16,0 42 30,-21 1-46,21-1 0,0 0 0,0 0 16,0 21-16,0-20 0,0 20 16,0-21-16,0 0 0,0 22 0,0-22 15,0 21-15,21-21 0,-21 0 0,21 1 16,0-1-16,1 0 0,-1 0 16,0-21-16,0 21 0,0-21 15,22 0-15,-22 0 0,0 0 0,0 0 16,21-21-16,-20 21 0,-1-21 15,21 0-15,-21 0 0,0-1 16,22 1-16,-22 0 0,0 0 0,-21-21 16,21 20-16,0-20 0,-21 21 15,0-21-15,0 20 0,0 1 0,0-21 16,0 21-16,0 0 0,-21 21 31,0 0-15,21 21-16,-21 0 0,0 21 15,21-21-15,0 22 0,-21-22 16,21 0-16,0 21 0,0-20 0,0-1 16,0 0-16,0 0 0,21 0 0,0 0 15,0-21 1,0 0-16,0 0 0,1 0 16,-1 0-16,0 0 0,0-21 0,21 21 15,-20-21-15,20 0 0,-21 0 16,0 0-16,22-1 0,-22 1 0,0 0 15,0-21-15,0 21 0,0-1 16,1 1-16,-22 0 0,0 0 0,0 0 16,0 42-1,0 0 1,0 0-16,0 0 0,0 1 16,0-1-16,0 0 0,0 21 0,0-21 15,0 1-15,0-1 0,0 0 16,0 0-16,0 0 0,0 0 15,0 1-15,0-1 16,-22-21 15,1-21-15,21-1-16,-21 1 16,0 0-16,0 21 0,0-21 15,21 0-15,-22 21 0,22-21 16,-21 21-16,21 21 15,0 0 1,0 0-16,0 0 0,0 0 16,21-21-16,1 22 0,-1-1 0,0 0 15,0-21-15,-21 21 16,21-21-16,0 0 0,1 0 0,-1 0 16,0 0-16,0 0 0,0 0 0,22 0 15,-22-21-15,0 21 0,0-21 16,0 0-16,0 21 0,1-22 0,-1 1 15,0-21-15,-21 21 0,21-22 0,0 22 16,0-21-16,-21 0 0,22-1 16,-1 1-16,0 0 0,-21-22 0,0 22 15,0-1-15,21 1 0,-21 0 16,0 21-16,0-22 0,0 22 16,0 0-16,0 0 0,0 0 0,-21 21 15,21 21 1,-21 0-16,21 0 0,0 0 15,0 22-15,0-22 0,0 21 0,0 0 16,0-20-16,0 20 0,0 0 0,0 1 16,0-1-16,0 0 0,0 1 15,0-1-15,0 0 0,0 1 0,0-22 16,0 0-16,0 0 0,21 0 16,0 0-16,0 1 0,0-22 15,1 0-15,-1 0 16,0 0-16,0 0 0,0 0 15,0 0-15,1-22 0,-22 1 16,21 0-16,-21 0 0,21 0 0,0 0 16,-21-22-16</inkml:trace>
  <inkml:trace contextRef="#ctx0" brushRef="#br0" timeOffset="67187.11">6646 6244 0,'0'0'0,"0"21"15,-21 1 1,42-22 0,0 0-16,1 0 0,-1 0 15,21 0-15,-21 0 0,22 0 16,-22 0-16,21 0 0,-21-22 0,22 22 16,-22 0-16,0-21 0,0 21 0,21-21 15,-20 21-15,-22-21 0,21 21 16,0 0-16,0-21 0,-21 0 15,0-1 1</inkml:trace>
  <inkml:trace contextRef="#ctx0" brushRef="#br0" timeOffset="69564.38">8022 6096 0,'0'0'0,"42"0"31,-20 0-31,-1 0 16,0 0-16,0-21 0,0 0 16,0 21-16,1-21 0,-1-1 0,0 1 15,0 21-15,0-21 0,0 0 0,-21 0 16,22 0-16,-22-22 0,0 22 15,0 0-15,0 0 0,0 0 0,0-1 16,0 1-16,-22 0 0,1 21 0,0-21 16,0 21-16,0 0 0,-22 0 15,22 0-15,-21 0 0,21 0 16,-22 21-16,1-21 0,21 21 0,-21 0 16,20 1-16,1-1 0,0 0 15,0 0-15,0 0 0,21 0 0,0 1 16,0-1-16,0 0 0,0 0 15,21 0-15,0 0 0,0 1 0,0-1 16,1 0-16,20 0 0,-21 0 0,0 0 16,22 1-16,-22-1 0,21 0 15,-21-21-15,22 21 0,-22 0 0,0 0 16,0 1-16,0-22 0,0 21 0,-21 0 16,0 0-16,0 0 0,0 0 15,0 1-15,-21-1 16,0 0-16,0 0 0,-21 0 0,20-21 15,-20 21-15,21 1 0,-21-22 0,20 0 16,-20 0-16,21 0 0,-21 0 16,20 0-16,1 0 0,0 0 0,0 0 15,0 0-15,0-22 0,-1 1 0,22 0 16,-21 0-16,0 0 0,21 0 16,-21-1-16,21 1 0,0 0 15,21 21 16,0 21-31,0 0 16,-21 1-16,22-1 0,-1 0 0,0 0 16,0 0-16,0 0 0,0 1 15,22-1-15,-22 0 0,0-21 0,21 21 16,-20-21-16,20 0 0,-21 0 0,21 0 16,-20 0-16,20 0 0,-21 0 15,21-21-15,1 21 0,-22-21 0,21 0 16,-21-1-16,22 1 0,-22 0 0,0 0 15,21 0-15,-20 0 0,-22-1 16,21-20-16,0 21 0,-21 0 0,0 0 16,0-1-16,0 1 0,21-21 15,-21 21-15,0 0 16,0-1-16,21 22 0,-21 22 31,0-1-15,0 0-16,21 0 0,-21 0 0,0 0 15,0 22-15,0-22 0,0 21 0,0 1 16,0-1-16,0 0 0,0-21 16,0 22-16,0 20 0,0-20 0,0-1 15,0 0-15,0 1 0,0 20 0,0-21 16,22 1-16,-22 20 0,0 1 0,0-22 16,0 22-16,0-1 15,0 1-15,0-1 0,0 1 0,0-1 16,0 1-16,-22-1 0,22 1 0,-21-22 15,21 21-15,0-20 0,0-1 0,0 0 16,0 1-16,0-1 0,0-21 16,0 0-16,0 1 0,0-44 31,0 1-31,0 0 0,21 0 0,-21-21 16,0-1-16,0 1 0,0 0 15,0-22-15,0 1 0,0-1 0,0-21 16,0 1-16,0-1 0,0 0 0,0 1 15,0-1-15,0-21 0,0 22 0,0-1 16,0 0-16,0 1 16,0 20-16,0-21 0,0 22 0,0-1 15,0 1-15,0-1 0,0 22 0,0 0 16,22-1-16,-1 1 0,0 0 16,0 21-16,0-1 0,0 1 0,1 21 15,20 0-15,-21 0 0,21 0 0,-20 0 16,20 21-16,-21 1 0,21-1 15,-20 0-15,-1 0 0,21 21 0,-42-20 16,21-1-16,-21 21 0,0-21 0,0 0 16,0 1-16,0-1 15,0 0-15,-21 0 0,21 0 0,-42 0 16,21 1-16,-1-22 0,1 0 0,0 0 16,0 0-16,-21 0 0,20 0 15,1 0-15,0-22 0,0 22 0,0-21 16,0 0-16,-1 21 0,22-21 0,0 0 15,-21 21-15,21-21 16,-21 21-16,21 21 16,21 0-1,0 0-15,1 0 16,-1 0-16,0 1 0,0-1 16,0 0-16,0-21 0,1 21 0,-1-21 0,21 0 15,-21 0-15,22 0 0,-22 0 16,21 0-16,0 0 0,-20 0 15,20 0-15,-21-21 0,21 0 0,-20 0 16,20-1-16,-21 1 0,0 0 0,0-21 16,1 21-16,-1-22 0,-21 22 15,0-21-15,0 21 0,0-22 0,0 22 16,0-21-16,0 21 0,0-1 0,0 1 16,-21 21-1,-1 21-15,1 1 16,21-1-16,0 0 0,0 0 0,-21 21 15,21-20-15,0 20 16,0-21-16,0 21 0,0-20 0,0-1 0,0 0 16,0 21-16,21-21 15,0 1-15,1-22 0,-1 0 16,0 0-16,0 0 0,0 0 16,0 0-16,1-22 0,20 1 0,-21 21 15,0-21-15,0 0 0,1 0 16,-1 0-16,0-22 0,21 22 0,-21 0 15,1 0-15,-1 0 0,0-22 0,0 22 16,0 21-16,0-21 0,-21 0 16,22 21-16,-1 0 15,0 0 1,-21 21-16,0 0 0,0 0 16,0 0-1,21-21 1,-21-21 15,0 0-31,0 0 16,0 0-1,0 0-15,-21 21 16,0-22-16,0 22 16,-1 0-16,1 0 0,0 22 15,0-1 1,0 21-16,21-21 0,-21 0 15,21 1-15,-22-1 0,22 21 0,0-21 16,0 22-16,0-22 0,0 0 16,0 21-16,0-21 0,22 1 0,-1-22 15,0 21-15,0 0 0,0-21 0,0 0 16,1 0-16,-1 0 0,21 0 0,-21 0 16,0 0-16,1-21 0,-1 21 15,0-21-15,0-1 0,0 1 0,0 21 16,1-21-16,-22 0 0,0 0 0,0 0 15,0-1-15,0 1 16,0 0-16,0 0 0</inkml:trace>
  <inkml:trace contextRef="#ctx0" brushRef="#br0" timeOffset="72120.19">10901 5800 0,'21'0'0,"-42"0"0,63 0 15,-21 0-15,0 0 0,1 0 16,-1-21-16,0 21 0,0-22 15,0 1-15,0 21 0,1-21 16,20 0-16,-21 21 0,0-21 0,0 0 16,1-1-16,-1 1 0,0 0 15,0 0-15,-21 0 0,0 0 0,0-1 16,0 1-16,0 0 0,0 0 0,-21 0 16,0 21-16,0-21 0,-1-1 15,1 22-15,-21 0 0,21 0 16,-22 0-16,22 0 0,-21 0 0,21 22 15,-22-1-15,22 0 0,0 0 16,0 21-16,0 1 0,21-1 0,-21 0 16,21 1-16,0-1 0,0 0 0,0 1 15,0-1-15,21 0 0,0-20 16,0 20-16,0 0 0,0-21 0,1 22 16,-1-22-16,0 21 0,0-21 15,0 1-15,0-1 0,-21 0 0,22 0 16,-22 0-16,0 0 0,0 1 0,-22-1 15,-20 0-15,21-21 0,0 0 16,-22 21-16,1-21 0,21 0 16,-21 0-16,-1 0 0,1 0 0,21-21 15,-22 0-15,22 21 0,0-21 16,0-1-16,0 1 0,0 0 0,-1 0 16,22-21-16,0 20 0,0 1 15,-21 0-15,21 0 0,0 0 0,0 42 47,21 0-47,1 0 0,-22 0 16,21 1-16,0 20 0,-21-21 0,21 0 15,0 0-15,0 1 0,1-1 16,-1 0-16,0 0 0,0 0 0,0 0 16,22 1-16,-22-22 0,21 0 15,-21 0-15,22 0 0,-1 0 16,0 0-16,1 0 0,-1-22 0,0 1 15,1 21-15,-1-21 0,0 0 0,1 0 16,-22 0-16,21-1 0,-21 1 16,0 0-16,1-21 0,-1 21 0,-21-1 15,0 1-15,0 0 0,0 0 0,0 0 16,0 0-16,0-1 0,-21 22 31,-1 0-31,22 22 0,-21-1 16,21 0-16,0 0 0,-21 0 15,21 0-15,0 1 0,0 20 0,0-21 16,0 0-16,0 0 0,0 1 16,0-1-16,0 0 0,0 0 0,21-21 15,0 21-15,1-21 0,-1 0 16,0 0-16,0 0 0,0 0 0,0 0 16,22 0-16,-22-21 0,21 21 0,-21-21 15,22 0-15,-22 0 0,21-1 16,-21 1-16,1 0 0,-1 0 0,0-21 15,0 20-15,-21 1 0,0 0 0,0 0 16,0 0-16,0 0 0,0-1 16,0 44-1,0-1 1,0 0-16,-21 0 16,21 0-16,-21 0 0,21 1 0,0-1 15,0 0-15,-21 0 0,21 0 0,-22 0 16,22 1-16,0-1 0,-21 0 15,21 0-15,0 0 0,0 0 16,0-42 15,0 0-31,0 0 0,0 0 16,21 0-16,1-1 0,-22 1 16,21 0-16,-21-21 0,21 21 0,0-1 15,0-20-15,-21 21 16,21 0-16,1 0 0,-1-1 0,0 22 15,0 0-15,0 0 0,0 0 0,1 0 16,-1 0-16,-21 22 16,0-1-16,0 0 0,21 0 0,-21 0 15,0 0-15,0 1 0,0 20 0,0-21 16,0 0-16,21 0 16,-21 1-16,0-1 0,21 0 15,0-21-15,1 0 0,-1 0 0,0 21 16,0-21-16,21 0 0,-20 0 15,-1 0-15,0-21 0,0 21 16,0-21-16,22 21 0,-22-21 16,0-1-16,0 22 0,0-21 0,22 0 15,-22 0-15,0 0 0,-21 0 16,21-1-16,0-20 0,-21 21 0,0 0 16,0 0-16,21-22 0,-21 22 0,0 0 15,0 0-15,0 0 0,-21 21 16,0 0-1,0 0-15,0 0 0,21 21 0,-21 0 16,-1 0-16,1 0 0,0 0 16,0 1-16,21-1 0,-21 0 0,0 21 15,21-21-15,-22 1 0,22-1 0,0 0 16,0 0-16,0 0 0,0 0 16,0 1-16,0-1 15,22-21-15,-1 0 16,0 0-16,0 0 0,0 0 15,0 0-15,1-21 0,-1-1 0,0 22 16,-21-21-16,21 0 0,0 0 16,0 0-16,-21-22 0,22 22 0,-22-21 15,21 21-15,-21-22 0,0 1 0,0 0 16,21-1-16,-21 1 0,0 0 16,21-1-16,-21 1 0,0 0 0,0-1 15,0 22-15,0 0 0,0 0 16,0 42 15,0 0-31,0 22 0,-21-22 16,21 21-16,0 0 0,-21 1 15,21-1-15,0 0 0,0 1 0,0-1 16,0 0-16,0 1 0,0-1 0,0-21 16,0 22-16,0-22 0,0 0 15,21 0-15,0 0 0,0 0 0,0-21 16,1 22-16,-1-22 0,0 0 15,0 0-15,21 0 0,-20 0 0,20 0 16,-21 0-16,21 0 0,-20-22 16,20 1-16,-21 21 0,21-21 0,-20 0 15,-1 0-15,0 0 0,0-1 0,-21 1 16,21 0-16,-21-21 0,21 21 16,-21-1-16,0 1 0,0 0 0,0 0 15,-21 21 1,0 0-1,0 0-15,21 21 0,0 0 0,-21 0 16,21 1-16,0-1 0,-21 0 16,21 0-16,0 0 15,0 0-15,0 1 0,0-1 0,0 0 16,0 0-16,0 0 0,0 0 16,21 1-16,0-22 0,0 0 0,0 21 15,0-21-15,1 0 0,-1 0 16,0 0-16,0 0 0,0 0 0,0 0 15,22-21-15,-22 21 0,0-22 0,0 1 16,0 21-16,1-21 0,-1 0 16,0 0-16,0 0 0,-21-1 15,21 1-15,-21 0 0,0-21 0,0 21 0,0-1 16,0 1-16,0 0 0,0 0 16,0 0-16,0 42 46,0 0-46,0 0 16,21 0-16,-21 1 16,22-1-16,-22 0 15,0 0-15,0 0 0,0 0 16,0 1-16,0-1 0,0 0 16,21 0-16,-21 0 15,0-42 63,0 0-62,0 0-16,21 21 0,-21-21 16</inkml:trace>
  <inkml:trace contextRef="#ctx0" brushRef="#br0" timeOffset="72892.31">14774 6075 0,'0'0'16,"-21"0"-16,0 0 0,0 0 0,0 0 16,21-21-16,-22 21 0,1 0 0,0 0 15,42 0 32,0 0-47,22 0 16,-22 0-16,21 0 0,1 0 15,20 0-15,-21 0 0,22 0 0,-1 0 16,1 0-16,21 0 0,-22 21 0,1-21 16,20 0-16,-20 0 0,-1 0 15,-20 0-15,20 0 0,-21 0 0,-20 0 16,20 0-16,-21 0 0,0 0 0,0-21 16,1 21-16,-22-21 15,0-1-15,0 1 0,0 0 16,0 0-16,-22 0 0,22 0 15,-21 21-15,0-22 16,-21 22-16,21 0 0,-1-21 0,1 21 16,0 0-16,-21 0 0,21 0 0,-1 0 15,1 0-15,0 0 0,0 0 16,0 0-16,42 0 31,0 0-15,0 0-16,0 0 0,1 0 0,-1 0 15,0 0-15,0-21 0,21 21 0,-20 0 16,-1 0-16,0 0 0,0 0 16,0 0-16,0 0 0,1 0 0,-22 21 31,0 0-15,0 1-16,0-1 0,-22 0 15,22 0-15,-21 0 0,0 22 0,0-22 16,0 0-16,0 0 0,-1 0 15,1 0-15,0 1 0,0-1 0,0 0 16,0 0-16,21 0 0,0 0 16,-22-21-16,22 22 0,-21-22 47,21-22-32,0 1-15</inkml:trace>
  <inkml:trace contextRef="#ctx0" brushRef="#br0" timeOffset="75219.1">17081 6117 0,'0'21'78,"0"1"-78,0-1 16,0 0-16,0 0 15,0 0 1,22-21-1,-1 21-15,0-21 0,0 0 16,0 0-16,0 0 16,1 0-16,-1 0 15,0 0-15,0 0 0,0 0 16,0-21-16,1 0 0,-1 0 16,0 21-16,-21-21 0,21 0 15,0-1-15,-21 1 0,21 0 0,1-21 16,-22 21-16,21-1 0,0-20 15,0 0-15,0-1 0,0 22 16,1-21-16,-1 0 0,-21-1 0,21 1 16,0 0-16,0-1 0,-21 1 15,0 0-15,21 20 0,-21 1 0,0-21 16,0 21-16,0 0 0,0-1 16,-21 44 15,21-1-31,-21 21 15,21-21-15,-21 22 0,0 20 0,21-21 16,0 1-16,0-1 0,-21 22 0,21-22 16,0 0-16,-22 1 15,22-1-15,0 0 0,0 1 0,0-22 16,0 21-16,0-21 0,0 0 0,0 1 16,22-1-16,-1 0 0,0-21 15,0 0-15,0 0 0,0 0 16,1 0-16,-1 0 0,0 0 0,0 0 15,21-21-15,-20 0 0,-1 21 16,0-22-16,0 1 0,0 0 0,0-21 16,1 21-16,-1-1 0,0-20 0,0 21 15,0 0-15,-21-22 0,21 22 16,-21-21-16,22 21 0,-22 0 0,21-1 16,-21 1-16,0 42 31,0 1-31,0 20 15,0-21-15,0 0 0,-21 22 0,21-22 16,-22 21-16,22-21 0,-21 0 16,21 22-16,0-22 0,0 0 0,0 0 15,0 0-15,0 1 0,0-1 16,0 0-16,21-21 0,1 0 16,-1 0-16,0 0 0,0 0 0,0 0 15,0 0-15,22 0 0,-22 0 0,0-21 16,0 21-16,22-21 0,-22-1 15,0 1-15,0 0 0,-21 0 16,0 0-16,21 0 0,-21-1 0,0 1 16,0-21-16,0 21 0,-21-22 15,0 22-15,21 0 0,-42 0 0,20 0 16,1 0-16,0 21 0,0 0 16,0 0-16,-22 0 0,22 0 0,0 0 15,0 0-15,0 0 0,0 21 0,-1-21 16,1 21-16,0-21 15,21 21-15,-21-21 0,21 21 16,-21-21 0,21-21-1</inkml:trace>
  <inkml:trace contextRef="#ctx0" brushRef="#br0" timeOffset="75498.94">17505 5779 0,'0'0'0,"0"-22"31,0 1-31,21 21 0,21 0 16,-21-21-16,1 21 0,20 0 15,0-21-15,1 0 0,-22 21 16,21-21-16,0 21 0,1 0 0,-1-22 15,0 22-15,1 0 0,-22 0 16,21 0-16,-21 0 0,1 0 16,-1 0 31</inkml:trace>
  <inkml:trace contextRef="#ctx0" brushRef="#br0" timeOffset="76800.22">19770 6223 0,'-43'0'15,"43"-21"1,0 0 0,0 0-16,0-1 0,21 1 15,1 0-15,-1 0 0,0-21 0,0 20 16,0-20-16,22 21 0,-22-21 15,0-1-15,21 22 0,-21-21 0,1-1 16,20 1-16,-21 21 0,-21-21 0,21 20 16,-21 1-16,0 0 0,0 0 15,-21 21 1,0 21 0,0 0-16,0 0 0,21 1 0,0-1 15,-22 0-15,22 21 0,0-21 0,0 1 16,0 20-16,0-21 15,0 0-15,22 0 0,-22 22 0,21-22 16,0 0-16,0 0 0,0 0 0,-21 1 16,21-1-16,1 0 0,-22 0 15,21-21-15,-21 21 0,0 0 16,-21-21 0,-1 0-1,1 0-15,0 0 0,21-21 16,-21 21-16,0 0 0,0-21 0,21 0 15,-22 21-15,1-21 0,0 21 16,0 0 0,21 21 15,0 0-31,21-21 16,0 21-16,0-21 0,1 0 0,-1 21 15,21-21-15,-21 0 0,22 0 16,-22 0-16,21 0 0,0 0 0,-20 0 15,20 0-15,0 0 0,1 0 0,-1 0 16,0 0-16,1-21 0,-1 0 16,-21 21-16,21-21 0,-20 0 15,-1 0-15,0-1 0,0 1 0,0-21 16,0 21-16,-21 0 0,0-1 16,0-20-16,0 21 0,0 0 0,0 0 15,0-1-15,0 1 16,-21 21-16,0 0 0,0 0 15,0 21-15,0-21 0,21 22 16,-22-1-16,1 0 0,0 21 16,21-21-16,0 1 0,0-1 0,0 0 15,0 21-15,0-21 0,0 1 0,0-1 16,0 0-16,21 0 16,0-21-16,1 21 0,-1-21 15,0 0-15,0 21 0,0-21 0,0 0 16,1 0-16,20 0 0,-21 0 15,0 0-15,0 0 0,22 0 0,-22-21 16,21 21-16,-21-21 0,22 0 0,-22 0 16,0 0-16,0-1 0,22 1 15,-22-21-15,0 0 0,0 20 0,0-20 16,0 0-16,1-1 0,-22-20 0,21 21 16,0-1-16,-21 1 0,0 21 15,21-22-15,-21 1 0,0 21 0,0-21 16,0 20-16,0 1 0,0 0 0,0 0 15,0 0 1,0 42 0,0 0-1,0 0-15,0 0 0,0 1 16,0 20-16,0-21 0,0 21 0,0 1 16,-21-1-16,21 0 0,-21 1 15,0-1-15,21 0 0,0 1 0,0-1 16,-22-21-16,22 22 0,0-1 0,-21-21 15,21 0-15,0 22 0,0-22 16,0 0-16,0 0 0,0 0 0,0 0 16,0 1-16,21-22 0,1 0 15,-1 0-15,0 0 16,0 0-16,0 0 16,0 0-16,1 0 0,-22-22 0,21 1 15,0 21-15,0-21 0,0 0 0,0 0 16,1 0-16,-22-1 0,0-20 15,21 21-15,-21 0 0</inkml:trace>
  <inkml:trace contextRef="#ctx0" brushRef="#br0" timeOffset="77108.03">21209 5630 0,'0'0'0,"0"22"0,0-1 31,21-21-31,0 0 0,0 0 0,1 0 16,20 0-16,-21 0 0,21 0 15,1 0-15,-22 0 0,21 0 0,1 0 16,-1 0-16,-21 0 0,21 0 0,1 0 16,-1 0-16,-21-21 0,22 21 15,-22 0-15,21 0 0,-21 0 0,0 0 16,1 0-16,-44 0 62,1 0-46,0 0-16</inkml:trace>
  <inkml:trace contextRef="#ctx0" brushRef="#br0" timeOffset="77811.44">14668 7557 0,'0'0'16,"0"-22"-16,22 22 0,-22-21 15,21 0-15,-21 0 16,0 0-16,21 0 0,-21-1 0,0 1 0,0 0 16,21 0-16,-21 0 15,0 0-15,0-1 0,0 1 16,0 0-16,0 42 31,0 0-31,0 1 0,0 20 16,0-21-16,0 43 0,0-22 0,0 0 15,0 22-15,21-1 0,-21-20 16,0 20-16,0 1 0,0-1 0,0 1 16,0-1-16,0 1 0,0-22 0,0 21 15,-21-20-15,21 20 16,0-20-16,0-1 0,0-21 0,0 21 16,0-20-16,0-1 0,0 0 0,0 0 15,0-42 1,0 0-1,0 0-15,0-1 0,0 1 0,0 0 16,0-21-16</inkml:trace>
  <inkml:trace contextRef="#ctx0" brushRef="#br0" timeOffset="78183.46">14668 7641 0,'0'0'0,"0"-42"0,-42-106 31,42 127-31,0-1 0,0 1 0,0 0 16,0 0-16,21 0 0,22-22 16,-22 22-16,21 0 0,-21 0 15,22 0-15,-22 21 0,21 0 0,22-21 16,-22 21-16,0 0 0,1 0 16,-1 21-16,0 0 0,-21 0 0,22 0 15,-22 0-15,-21 22 0,0-22 0,0 21 16,0 1-16,0-22 0,-42 21 15,20-21-15,1 22 0,-21-22 16,0 21-16,20-21 0,-20 0 0,21 1 16,-21-1-16,20-21 0,1 21 0,0-21 15,21 21-15,-21-21 16,42 0 31,0-21-47,0 21 0,1-21 0,-22 0 15,21 21-15,0-22 0,21 1 0,-21 0 16</inkml:trace>
  <inkml:trace contextRef="#ctx0" brushRef="#br0" timeOffset="78572.66">15261 7451 0,'0'0'0,"42"-64"31,-20 64-31,-22-21 0,21 0 0,0 0 15,0 21-15,0 0 16,0-21-16,1 21 0,-1 0 0,0 0 16,0 0-16,0 21 0,0 0 15,1 0-15,-1 0 0,0 0 0,0 22 16,0-22-16,-21 0 0,0 21 0,0-20 16,0-1-16,0 0 0,0 0 15,0 0-15,0 0 0,0 1 0,0-1 16,-21-21-16,21 21 0,-21-21 15,21-21 17,0 0-32,0-1 15,0 1-15,0 0 0,0 0 0,0 0 16,0 0-16,21-22 0,-21 22 16,21 0-16,0-21 0,-21 20 0,22 1 15,-1 0-15,-21 0 0,21 0 0,0 0 16,0-1-16,0 22 0,-21-21 15,22 21-15,-1 0 0,0-21 0,0 21 16</inkml:trace>
  <inkml:trace contextRef="#ctx0" brushRef="#br0" timeOffset="78987.12">15917 7493 0,'0'64'15,"21"-64"-15,1 0 16,-1 0-16,0 0 16,0 0-16,0 0 0,0 0 0,1-22 0,20 22 15,-21-21-15,0 0 0,22 21 0,-1-21 16,-21 0-16,0 21 16,22-21-16,-22-1 0,-21 1 0,21 0 15,-21 0-15,0 0 0,0 0 0,0-1 16,0 1-16,0 0 15,-21 21-15,0 0 0,-1 0 16,1 0-16,0 0 0,0 21 16,0-21-16,0 21 0,-1 1 15,1-1-15,0 0 0,0 21 0,21-21 16,-21 1-16,21-1 0,0 0 0,0 21 16,0-21-16,0 1 15,0-1-15,0 0 0,0 0 16,0 0-16,21-21 0,0 21 0,0-21 15,0 0-15,1 0 16,-1 22-16,0-22 0,0 0 16,0 0-16,0 0 0,-21-22 15,22 22-15,-1-21 0,-21 0 16,21 21-16,0-21 0</inkml:trace>
  <inkml:trace contextRef="#ctx0" brushRef="#br0" timeOffset="79239.98">16764 7451 0,'0'0'0,"21"0"47,0 0-31,0 0-16,1 0 0,-1 0 15,0 0-15,0 0 0,0 0 16,-21-21-16,21 21 0,1 0 16,-22-22-16,0 1 31</inkml:trace>
  <inkml:trace contextRef="#ctx0" brushRef="#br0" timeOffset="83331.56">17611 7197 0,'0'0'0,"21"0"78,-21-21-47,21 21-31,-21-22 16,21 22-16,-21-21 0,0 0 15,0 0 1,0 0-16,21 21 0,-21-21 15,0-1-15,0 1 16,0 0-16,0 0 16,0 0-1,0 0 1,-21 21 0,0 0-1,0 0-15,0 0 31,-1 0-31,1 21 0,0-21 16,21 21-16,0 0 0,-21 0 0,21 0 16,-21 1-16,21-1 0,0 0 15,0 21-15,0-21 0,0 22 16,0-22-16,0 21 0,0-21 0,0 22 16,0-22-16,0 21 0,0-21 15,0 1-15,0-1 0,21 21 0,-21-21 16,21 0-16,0 1 0,0-1 15,1-21-15,-1 21 16,0-21-16,0 0 0,0 0 16,0 0-16,1 0 15,-1 0-15,-21-21 16,21 21-16,-21-21 0,21-1 16,0 1-16,-21 0 15,21 21-15,-21-21 16,22 21-16,-22-21 0,21 21 0,-21-21 15,0-1-15,21 22 0,0-21 0,-21 0 16,0 0-16,21 0 0,0 0 16,-21-1-16,22 1 0,-22 0 15,21 0-15,-21 0 0,21 21 0,-21-21 16,0 42 15,0 0-31,0 0 0,0 0 0,0 0 16,0 1-16,0 20 0,0-21 15,0 0-15,0 0 0,0 22 0,0-22 16,0 0-16,0 0 0,21 0 16,0 1-16,0-22 15,1 0-15,-1 0 0,0 0 16,0 0-16,0 0 0,0 0 0,22 0 16,-22-22-16,0 1 0,0 21 15,0-21-15,1 0 0,20 0 0,-42 0 16,21-1-16,0 1 0,-21 0 0,21 0 15,-21-21-15,0 20 0,0 1 16,0-21-16,0 21 0,-21 0 0,0-1 16,-21 1-16,21 0 0,-1 0 0,-20 21 15,21 0-15,-21 0 0,20 0 16,-20 0-16,21 0 0,0 0 16,0 21-16,-1-21 0,1 21 0,21 0 15,-21 1-15,21-1 0,0 0 0,0 0 16,21 0-16,0-21 15,1 21-15,20-21 0,-21 0 16,0 0-16,22 0 0,-22 0 16,21 0-16,-21 0 0,22-21 0,-1 21 15,-21-21-15,21 0 0,1 21 0,-22-21 16,21 0-16,-21 21 0,22-22 16,-22 22-16,0 0 0,0-21 0,0 21 15,1 0-15,-1 0 16,-21 21-16,0 1 15,0-1-15,0 0 16,0 0-16,0 21 0,0-20 0,0-1 16,0 0-16,-21 0 0,21 0 0,0 0 15,0 1-15,-22-1 0,22 0 16,-21 0-16,21-42 47,0 0-32,0 0-15,0-1 0,21 1 0,1 0 16,-22 0-16,21-21 16,0 20-16,-21-20 0,21 21 0,0 0 15,0-22-15,-21 22 0,22 0 0,-1 0 16,0 0-16,0 21 0,0-21 16,0 21-16,1 0 0,-1 0 15,0 21-15,-21 0 0,0 0 16,0 0-16,0 0 0,0 1 15,21 20-15,-21-21 0,0 0 0,21 22 16,-21-22-16,0 0 0,21 0 0,1 0 16,-22 0-16,21 1 0,0-1 15,0-21-15,0 0 0,0 21 0,1-21 16,20 0-16,-21 0 0,21 0 16,-20 0-16,20 0 0,0-21 0,-21 21 15,22-21-15,-1-1 0,-21 22 16,22-21-16,-22 0 0,0 0 0,0 0 15,0 0-15,0-22 0,1 22 0,-22-21 16,21 21-16,-21-1 0,0-20 16,0 21-16,0 0 0,0 0 0,0-1 15,0 1-15,-21 21 0,-1 0 16,1 0-16,0 0 0,0 0 16,0 0-16,0 21 0,-1 1 15,-20-1-15,21 0 0,0 0 0,-22 0 16,22 22-16,0-22 0,0 0 15,21 21-15,0-21 0,0 1 0,0 20 16,0-21-16,0 0 0,0 0 0,0 1 16,21-1-16,0-21 15,0 0-15,1 0 0,-1 0 16,0 0-16,0 0 0,21 0 0,-20-21 16,-1 21-16,0-22 0,0 1 15,0 21-15,0-21 0,1 0 0,-22 0 16,21-22-16,0 22 0,0 0 15,-21-21-15,21-1 0,0 22 0,-21-21 16,22 0-16,-1 20 0,-21-20 16,0 0-16,21 21 0,-21-22 0,0 22 15,0 0-15,0 0 0,0 0 16,0 42 0,0 0-1,0 0-15,-21 0 0,21 0 16,0 22-16,0-22 0,-21 21 0,21-21 15,-22 22-15,22-1 0,0 0 0,0 1 16,0-22-16,0 21 0,0-21 16,0 22-16,0-22 0,0 0 15,0 0-15,0 0 0,22 1 0,-1-1 16,0 0-16,0-21 0,0 0 0,0 0 16,22 0-16,-22 0 0,0 0 15,0 0-15,22 0 0,-22-21 0,0 21 16,0-21-16,0-1 0,0 1 0,1 0 15,-1 0-15,0 0 0,0 0 16,0-22-16,-21 22 0,0-21 0,21 21 16,-21-1-16,22-20 0,-22 21 0,0 0 15,0 0-15,0 42 32,0 0-17,-22 0-15,22 21 0,-21-20 16,21-1-16,-21 21 0,21-21 0,0 22 15,0-22-15,0 0 0,0 0 0,0 0 16,0 0-16,0 1 0,0-1 16,21 0-16,0-21 0,1 0 15,-1 0-15,0 0 0,0 0 0,0 0 16,0 0-16,1 0 0,-1-21 16,0 21-16,0-21 0,0-1 0,22 1 15,-22 0-15,0 0 0,0 0 0,0-22 16,0 22-16,1-21 0,-1 0 15,0-1-15,-21 1 0,21 21 16,0-22-16,0 1 0,-21 0 0,0-1 16,0 22-16,22-21 0,-22 21 15,0 0-15,0-1 0,0 1 0,0 42 32,0 1-17,-22-1-15,22 0 0,-21 21 0,21-21 16,0 22-16,0-1 0,-21-21 0,21 22 15,-21-1-15,21 0 0,0-21 16,0 22-16,0-22 0,0 21 0,0-21 16,0 1-16,0-1 0,0 0 0,0 0 15,21 0-15,0-21 16,0 21-16,1-21 0,-1 0 16,0 0-16,0 0 0,0 0 0,0 0 15,1-21-15,-1 0 0,0 0 16,0 0-16,0 0 0,0-1 0,1 1 15,-22 0-15,21 0 0,0 0 0,-21 0 16,21-1-16,-21 1 0,0 0 16,0 42 15,0 0-31,0 1 0,0-1 16,0 0-16,-21 0 0,21 0 15,0 0-15,-21 1 0,21-1 16,0 0-16,0 0 0,0 0 15,0 0 1,21-21-16,0 0 0,0 0 16,0 0-16,1 0 0,-1 0 0,0 0 15,0-21-15,0 0 0,0 21 16,1-21-16,-1 0 0,0 0 0,0-1 16,0 1-16,0 0 0,1 21 0,-22-21 15,0 0-15,21 21 0,-21 21 31,0 0-15,-21 0 0,21 0-16,-22 1 0,1-1 0,21 0 15,0 0-15,0 0 0,-21 0 0,21 1 16,0-1-16,0 0 16,0 0-16,21 0 15,0-21-15,1 0 16,-1 0-16,0 0 0,0 0 15,0 0-15,0-21 0,1 21 16,-1-21-16,-21 0 0,0 0 16,21-1-16,-21 1 0,21 0 0,-21 0 15,0 0-15,0-22 0,0 22 16,0 0-16,0 0 0,-21 0 0,0 21 16,0-21-16,-1 21 0,1 0 15,0 0-15,0 0 16,42 0 31,0 0-47,0 0 0,1 0 0,-1 0 15,0-22-15,0 22 0,0 0 16,0 0-16,1 0 0,-1 0 0,0 0 16,0 0-16,0 0 0,0 0 0,1 0 15,-1 0-15,-21 22 16,21-22-16,-21 21 0,0 0 0,0 0 15,0 0-15,0 0 0,0 1 16,0-1-16,0 0 0,0 0 16,0 0-16,-21 0 0,0 1 15,21-1-15,0 0 0,0 0 16,-22-21-16,22 21 16,-21-21-16,21-21 31,0 0-16,0 0-15,21 0 0,-21-1 16,22 1-16,-1 0 0,0 0 16,0 0-16,-21-22 0,21 22 15,0-21-15,22 21 0,-22 0 0,0-22 16,21 1-16,-20 21 0,-1 21 16,0-21-16,0 21 0,0 0 15,0 0-15,-21 21 16,0 0-16,22 0 0,-22 0 15,0 22-15,0-22 0,0 0 16,0 21-16,0-21 0,0 1 0,-22 20 16,22-21-16,0 0 0,-21 0 0,21 1 15,-21-22-15,21 21 0,0 0 16,0-42 46,0 0-62,0-1 16,0 1-16,0 0 0,0 0 16,0-21-16,0 20 0</inkml:trace>
  <inkml:trace contextRef="#ctx0" brushRef="#br0" timeOffset="83579.67">21992 6837 0,'0'0'0,"-21"-21"0,0 21 31,0 0-15,21 21 15,-22-21 16</inkml:trace>
  <inkml:trace contextRef="#ctx0" brushRef="#br0" timeOffset="83830.8">20870 6964 0,'0'21'16,"21"-21"-16,22 0 16,-22 0-16,0 0 0,21 0 15,-20 0-15,-1 0 0,0 0 0,21 0 16,-21 0-16,1 0 0,-1 0 0,0 0 15,0 0-15,0-21 16,0 21 0</inkml:trace>
  <inkml:trace contextRef="#ctx0" brushRef="#br0" timeOffset="85248.01">23050 7112 0,'22'0'31,"-1"0"-31,0 0 0,0 0 16,0 0-16,0 0 0,1-21 0,-1 0 15,0 21-15,0-21 0,0 21 16,0-22-16,1 1 0,-1 0 0,0 0 16,0 0-16,0 0 0,0-1 15,1 1-15,-22 0 0,0-21 16,0 21-16,21-1 0,-21-20 0,0 21 15,0 0-15,0-22 0,0 22 0,0 0 16,0 0-16,0 0 16,-21 21-16,-1 0 15,22 21-15,0 0 0,0 21 16,-21 1-16,0-1 0,21 0 16,-21 1-16,21-1 0,0 22 0,-21-22 15,0 21-15,-1 1 0,22-1 16,-21 1-16,0-1 0,21 1 15,0-1-15,-21 1 0,0-1 0,0 1 16,21-1-16,-22 1 0,22-1 0,-21 1 16,0-1-16,21 1 0,-21-22 15,21 22-15,-21-22 0,21 22 0,0-43 16,0 21-16,0-21 0,0 22 0,0-22 16,21-21-16,0 0 15,0 0-15,0 0 0,1-21 16,-1-1-16,21 1 0,-21 0 0,22-21 15,-22 21-15,21-22 0,-21 1 0,22 0 16,-22-1-16,0 1 0,0-22 16,0 22-16,0-21 0,-21 20 15,0-20-15,0-1 0,0 22 0,0-22 16,-21 22-16,0-21 0,0 20 0,-21 22 16,20-21-16,1 21 0,0-1 15,0 1-15,0 0 0,0 21 0,-1-21 16,1 21-16,0 0 0,0-21 15,21 0 1,42 21-16,-21-22 16,1 1-16,-1 21 0,21-21 15,-21 21-15,22-21 0,-1 0 0,0 0 16,1 21-16,-1-22 0,0 1 0,1 0 16,-1 0-16,0 21 15,1-21-15,-22 0 0,21 21 0,-21-22 16,0 22-16,-21-21 15,-21 21 17,0 0-32,21 21 0,-21-21 0,0 22 15,21-1-15,-21 0 0,21 0 16,0 0-16,0 0 0,0 1 16,0-1-16,0 0 0,21-21 15,0 0-15,0 21 0,0-21 16,0 0-16,1 0 0,-1 0 0,0 0 15,0 0-15,0 0 16,0 0-16,1-21 0,-1 0 16,-21 0-16,21-1 0,-21 1 15,0 0-15,0 0 0,0 0 16,0 0-16,0-1 0,0 1 16,-21 0-16,0 21 0,21-21 0,-22 21 15,1 0-15,0 0 0,0 0 16,0 0-16,21 21 15,0 0-15,-21-21 0,21 21 16,0 1-16,0-1 0,0 0 16,21-21-16,0 0 15,0 21-15,0-21 16,0 0-16,1 0 0,-1 0 16,0 0-16</inkml:trace>
  <inkml:trace contextRef="#ctx0" brushRef="#br0" timeOffset="85599.81">24257 6922 0,'0'0'0,"0"-22"16,0 1-16,0 0 0,21 0 16,0 0-16,0 21 15,1 0 1,-1 0-16,0 0 0,0 0 0,0 0 16,0 0-16,1 21 0,-22 0 15,21 0-15,-21 0 16,0 22-16,0-22 0,0 0 0,0 0 15,0 0-15,0 1 0,0-1 0,0 0 16,0 0-16,0 0 16,0-42 15,0 0-15,0 0-16,0 0 0,0-1 0,0 1 15,21 0-15,-21 0 0,21 0 0,0 0 16,-21-1-16,21 1 0,1 0 15,-22 0-15,21 0 0,0 0 0,0 21 16,0 0-16,0 0 16,1 0-16,-22 21 15</inkml:trace>
  <inkml:trace contextRef="#ctx0" brushRef="#br0" timeOffset="86095.52">19304 8255 0,'0'-21'0,"0"42"0,-21-42 0,0 21 0,21-21 16,-22 21-16,1 0 0,0 21 16,21 0-16,-21 0 15,21 22-15,0-1 0,0 0 0,0 1 16,0-1-16,0 0 0,0 1 16,0-1-16,0 0 0,0 1 0,0-1 15,0-21-15,0 21 0,0-20 0,-21 20 16,21-21-16,0 0 0,-21-21 15,21 21-15,0 1 0,-22-22 16,1 0 0,0 0-16,0-22 15,0 22-15,0-21 0</inkml:trace>
  <inkml:trace contextRef="#ctx0" brushRef="#br0" timeOffset="86927.71">18627 8700 0,'21'-22'15,"0"22"1,0 0-16,0 0 0,0 0 16,22 0-16,-22 0 0,21-21 0,-21 21 15,22-21-15,-1 21 0,0-21 16,22 21-16,-22-21 0,22 0 0,-1 21 16,1-22-16,-1 1 0,-20 0 15,-1 0-15,21 0 0,-20 0 0,-22-1 16,21 1-16,-21 0 0,1 0 15,-1 0-15,-21 0 0,21-1 0,-21-20 16,0 21-16,0 0 0,0 0 0,0-1 16,-21 22-1,0 0-15,-1 22 0,22-1 16,0 0-16,-21 0 0,21 21 0,-21 1 16,21-1-16,-21 0 0,21 1 15,0-1-15,0 22 0,0-22 16,-21 0-16,21 1 0,0-1 0,-21 0 15,21-21-15,0 22 0,0-22 16,0 0-16,0 0 0,0 0 0,0 1 16,21-22 15,-21-22-31,21 1 16,0 0-16,-21-21 0,21 21 15,-21-1-15,0-20 0,21 21 0,1-21 16,-1 20-16,-21 1 0,21 0 15,-21 0-15,21 0 0,-21 0 0,21-1 16,0 22 0,1 0-16,-22 22 15,0-1-15,0 0 0,0 0 16,0 0-16,21 0 0,-21 1 0,21-1 16,-21 0-16,0 0 0,21 0 15,0 0-15,-21 1 0,21-22 0,1 21 16,-1-21-16,0 0 0,0 0 0,0 0 15,0 0-15,1 0 0,-1 0 16,0 0-16,0-21 0,0 21 0,0-22 16,1 1-16,-1 0 0,0 0 15,0 0-15,-21 0 0,0-1 16,0 1-16,0 0 16,0 0-16,0 0 0,0 0 15,0-1-15,-21 22 16,0 0-16,0 22 15,21-1-15,-22 0 0,22 0 16,0 0-16,-21 0 0,21 1 0,0-1 16,0 0-16,0 0 0,0 0 15,0 0-15,0 1 0,0-1 0,0 0 16,0 0-16,21-21 16,1 0-1,-1 0 1,0 0-16,0 0 0,0-21 15,-21 0-15,21 21 0,1-21 0</inkml:trace>
  <inkml:trace contextRef="#ctx0" brushRef="#br0" timeOffset="87363.47">20637 8615 0,'22'-42'31,"-1"20"-31,0 1 16,0 21-16,0-21 16,0 21-16,1 0 15,-1 0-15,0 0 0,0 0 0,0 0 16,0 0-16,1 0 0,-1 21 0,-21 0 16,21 1-16,0-1 0,0 0 15,0 0-15,-21 21 0,22-20 0,-22-1 16,21 21-16,-21-21 0,0 0 0,0 1 15,0-1-15,0 0 0,0 0 16,-21-21-16,-1 21 0,1-21 0,0 0 16,0 0-1,21-21 1,0 0-16,0 0 16,0 0-16,0-1 0,21-20 15,0 21-15,-21 0 0,21 0 0,1-22 16,-1 22-16,0 0 0,-21 0 15,21-22-15,0 22 0,0 0 0,1 21 16,-1-21-16,0 0 0,0 21 0,0 0 16,0 0-16,1 0 15,-1 21 1,0-21-16</inkml:trace>
  <inkml:trace contextRef="#ctx0" brushRef="#br0" timeOffset="87775.76">21484 8763 0,'0'0'0,"0"21"16,21-21-1,0 0 1,1 0-16,-1 0 0,0-21 16,0 0-16,0 21 15,0-21-15,1 21 0,-1-21 0,0 21 16,0-22-16,0 1 0,0 0 15,1 0-15,-22 0 16,0 0-16,0-1 16,0 1-16,0 0 0,-22 0 15,1 21-15,0 0 0,0 0 16,0 0-16,0 0 0,-1 0 16,1 21-16,0 0 0,21 0 15,0 22-15,-21-22 0,21 0 0,0 0 16,0 0-16,0 1 0,0-1 15,0 0-15,0 0 0,0 0 0,21 0 16,-21 1-16,21-22 0,0 21 0,1 0 16,-1-21-16,0 0 15,0 0-15,0 0 0,22 0 16,-22 0-16,21 0 0,-21 0 0,22 0 16,-22-21-16,21 21 0,0-21 15,-20 21-15,20-22 0,-21 1 0,21 21 16</inkml:trace>
  <inkml:trace contextRef="#ctx0" brushRef="#br0" timeOffset="89863.18">22585 8573 0,'0'0'15,"21"-22"-15,-21 1 0,21 0 0,-21 0 16,0 0-16,0 0 16,-21 21-16,0 0 0,0 0 15,-1 0-15,1 0 0,0 0 16,0 0-16,-21 0 0,20 0 15,1 21-15,0 0 0,0 0 0,0 0 16,0 0-16,-1 1 0,1-1 0,0 0 16,21 0-16,0 21 0,-21-20 15,21-1-15,-21 0 0,21 0 16,0 0-16,0 0 0,0 1 16,21-22-1,0 0-15,0 0 0,0 0 16,1 0-16,-1-22 0,-21 1 0,21 0 15,0 21-15,0-21 0,0 0 16,1 0-16,-1 21 0,0-22 0,-21 1 16,21 0-16,0 0 0,0 0 15,-21 0-15,0-1 0,22 1 16,-1 0-16,-21 0 0,0 42 31,0 0-15,0 0-16,-21 1 0,-1-1 15,1 21-15,21-21 0,0 0 0,-21 22 16,0-1-16,0-21 0,21 22 0,-21-1 16,-1 0-16,22 1 15,0-1-15,-21-21 0,21 21 0,-21 1 16,21-1-16,0 0 0,0 1 0,0-1 16,0 0-16,0 1 0,0-1 0,0 22 15,0-22-15,0 0 0,0 1 16,0-22-16,0 21 0,0 0 0,0 1 15,0-22-15,0 0 0,0 0 0,0 0 16,0 1-16,0-44 31,0 1-15,21 0-16,0 0 0,-21 0 0,22 0 16,-1-22-16,0 1 0,0 0 15,0-1-15,0 1 0,1 0 16,-1-22-16,21 22 0,-21-22 0,0 22 15,1-22-15,20 1 0,-21-1 0,0 1 16,0-1-16,1 1 0,-1-1 16,0 1-16,0 21 0,0-1 0,-21 1 15,0 0-15,21-1 0,-21 22 0,22 0 16,-22 0-16,0 0 0,0-1 16,0 44 15,0-1-16,0 0-15,0 0 16,0 0-16,0 0 0,0 1 16,0-1-16,21 0 15,-21 0-15,21-21 0,-21 21 0,21-21 16,0 0-16,-21 21 0,21-21 0,1 0 16,-1 0-16,0 0 15,0 0-15,0 0 0,0 0 0,1 0 16,-1 0-16,0-21 0,0 0 15,0 0-15,0 0 16,-21 0-16,0-1 0,22 22 16,-22-21-16,0 0 0,21 0 0,-21 0 15,0 0-15,0-1 16,-21 44 15,21-1-15,-22-21-16,22 21 0,0 0 0,0 0 15,0 0-15,0 1 0,0-1 0,0 0 16,0 0-16,0 0 0,0 0 16,0 1-16,0-1 0,0 0 0,0 0 15,22 0-15,-1-21 0,0 0 16,0 0-16,0 0 0,0 0 16,1 0-16,-1 0 15,0 0-15,0 0 0,0-21 16,-21 0-16,21 21 0,1-21 0,-1 0 15,0-1-15,0 1 0,0 0 16,0 0-16,-21-21 0,0 20 0,22 1 16,-22 0-16,0 0 0,0 0 0,0 0 15,0-1-15,-22 22 32,1 0-32,21 22 0,-21-1 15,21 0-15,-21 0 0,21 0 16,0 0-16,0 1 0,0-1 0,0 0 15,0 0-15,0 0 0,0 0 0,0 1 16,0-1-16,0 0 0,0 0 16,21-21-16,0 0 15,0 0-15,1 0 0,-1 0 16,0 0-16,0 0 16,0-21-16,22 0 0,-22 21 0,0-21 15,0-1-15,21 1 0,-20 0 0,-1 0 16,0 0-16,0 0 0,0-1 15,-21 1-15,0-21 0,21 42 0,-21-21 16,22 0-16,-22 42 31,0 0-15,0 0-16,0 0 0,0 0 16,-22 1-16,22-1 0,0 0 0,0 0 15,-21 0-15,21 0 0,-21-21 16,21 22-16,-21-22 0,21 21 15,-21-21 1,0 0 0,21-21-16,0-1 15,-22 22-15,22-21 0,-21 0 16,0 21 31,0 0-47,21 21 15,0 0-15,0 1 16,0-1-16,21-21 16,-21 21-16,21-21 0,0 0 15,1 0-15,-1 0 0,0 0 16,0 0-16,21 0 0,1 0 16,-22 0-16,0-21 15,0 0-15,0 21 0,1-22 16,-1 1-16,0 0 0,-21 0 0,21 0 15,0-22-15,0 22 0,1-21 16,-22 21-16,21-22 0,0 1 16,0 0-16,-21-1 0,21 1 0,0 0 15,-21-1-15,0 1 0,22 21 0,-22-21 16,21 20-16,-21 1 0,0 0 16,0 0-16,0 0 0,0 42 31,0 0-31,0 0 0,0 0 0,0 1 15,-21 20-15,-1-21 0,1 21 0,21 1 16,-21-1-16,21 0 0,0 1 16,-21-1-16,21-21 0,0 22 0,0-1 15,0-21-15,0 21 0,0-20 16,0-1-16,0 0 0,21 0 0,-21 0 16,21 0-16,0-21 0,1 22 15,-1-22-15,0 0 0,0 0 0,0 0 16,0 0-16,1 0 0,-1 0 15,0 0-15,0-22 0,0 22 16,-21-21-16,21 0 0,1 21 0,-22-21 16,21 0-16,0 0 0,-21-1 0,21 1 15,-21 0-15,0 0 0,0 0 16,0 0-16,0-1 0</inkml:trace>
  <inkml:trace contextRef="#ctx0" brushRef="#br0" timeOffset="90075.68">24342 8234 0,'0'0'0,"-22"0"0,44 0 31,-1 0-31,0 0 16,0 0-16,0 0 0,0 0 0,1 0 16,-1 0-16,0 0 0,0 0 15,0 0-15,22 0 0,-22 0 0,0 0 16,-21 21-16,21-21 0,0 0 0</inkml:trace>
  <inkml:trace contextRef="#ctx0" brushRef="#br0" timeOffset="97359.44">1079 10689 0,'0'0'0,"-21"0"16,0 0-1,0 0-15,0 0 16,0 0 0,42 0 15,0 0-31,0 0 0,0 0 15,0 0-15,22-21 0,-1 21 16,-21-21-16,22 21 0,-1 0 0,0-21 16,1 21-16,-22 0 15,21 0-15,-21 0 0,0 0 0,1 0 0,-1 0 16,-42 0 15,-1 0-31,-20 0 16,21 0-16,-21 0 0,-1 21 0,22-21 15,-21 0-15,21 0 0,-22 0 16,1 0-16,21-21 0,0 21 0,-22 0 16,22 0-16,0-21 0,0 21 15,0 0-15,-1 0 0,1 0 16,0 0-16,0 21 31,21 0-31,0 0 16,0 0-16,-21 0 0,21 1 15,0-1-15,0 0 0,0 0 16,0 0-16,0 0 0,0 1 0,0-1 16,0 0-16,0 0 0,0 0 15,0 0-15,0 1 0,0-1 16,0-42 46,21 21-62,-21-22 0,21 22 0,0-21 16,0 21 0,1-21-16,-22 0 0,21 21 0,0 0 15,0 0-15,0-21 0,0 21 16,1 0-16,-1 0 0,0 0 0,21 0 16,-21 0-16,1 0 0,-1 0 15,21 21-15,-21 0 0,0 0 0,1-21 16,-1 21-16,-21 22 0,0-22 15,0 0-15,0 0 0,0 22 16,-21-22-16,-22 0 0,22 21 0,0-21 16,-21 1-16,-1-1 0,22 0 15,-21-21-15,21 0 0,-22 0 0,22 0 16,0 0-16,0 0 0,0 0 16,-1 0-16,1-21 0,0 0 15,0 21-15,0-22 0,0 1 16,21 0-16,0 0 15,0 0 1,0 0 0,21 21-16,0 0 15,0-22-15,0 22 0,0-21 0,1 21 16,-1-21-16</inkml:trace>
  <inkml:trace contextRef="#ctx0" brushRef="#br0" timeOffset="97595.22">1926 10922 0,'0'0'16,"21"0"-16,0 0 78,1 0-63,-22-21-15</inkml:trace>
  <inkml:trace contextRef="#ctx0" brushRef="#br0" timeOffset="98147.43">3154 10160 0,'0'0'0,"21"-21"0,0-85 32,-21 85-32,0 42 31,0 0-31,0 0 0,0 1 0,0 20 16,0 21-16,0-20 0,0 20 15,0 1-15,0-1 0,0 1 0,-21 20 16,21-20-16,-21-22 15,21 22-15,-21-1 0,21-20 0,-22-1 16,22 0-16,0 1 0,0-1 0,0-21 16,0 21-16,0-20 0,0-1 15,0 0-15,0 0 0,0 0 0,0 0 16,-21-42 15,21 0-31,-21 0 0,21 0 0</inkml:trace>
  <inkml:trace contextRef="#ctx0" brushRef="#br0" timeOffset="99247.31">2984 10541 0,'0'0'0,"0"-63"0,-21 20 16,21 1-16,0 0 0,0 20 0,0-20 16,0 0-16,0-1 0,0 22 15,0-21-15,0 21 0,0-22 0,43 1 16,-22 21-16,0-21 0,21-1 15,-21 22-15,43-21 0,-22 21 0,1-22 16,20 22-16,1 21 0,-22-21 0,21 21 16,1 0-16,-1 0 0,-20 21 15,20 0-15,-20 22 0,-1-1 0,-21-21 16,0 21-16,0 1 0,-21-1 16,0 0-16,-21 22 0,0-22 15,-21 1-15,-1 20 0,1-21 0,-21 1 16,-1 20-16,22-20 0,-22-22 15,1 21-15,-1-21 0,22 22 0,0-43 16,-1 21-16,22-21 0,-21 0 16,21 0-16,-1 0 0,1 0 0,0 0 15,0-21-15,0-1 0,21 1 16,0 0 0,21 21-1,0 21-15,0-21 16,-21 21-16,21 1 0,1 20 0,-1-21 15,0 0-15,21 22 0,-21-22 16,1 21-16,-1-21 0,0 22 16,0-22-16,0 21 0,0-21 0,22 0 15,-22 1-15,0-1 0,0 0 16,22-21-16,-22 21 0,0-21 0,21 0 16,-21 0-16,22 0 0,-22 0 0,21 0 15,-21 0-15,1 0 0,20 0 16,-21 0-16,0-21 0,0 0 0,1 0 15,20 21-15,-21-22 0,0 1 0,0 0 16,-21 0-16,22 0 0,-22 0 16,21-22-16,-21 22 0,0 0 0,0 0 15,0-22-15,0 22 0,0 0 16,0 0-16,0-21 0,0 20 16,0 1-16,-21 21 15,-1 21 1,22 1-16,0-1 15,0 0-15,0 21 0,0-21 16,0 1-16,0-1 0,0 21 16,0-21-16,0 0 0,0 1 0,0-1 15,0 0-15,0 0 0,0 0 0,0 0 16,22-21 0,-1 0-16,0 0 0,0 0 15,0 0-15,0 0 0,1 0 16,-1-21-16,0 21 0,21-21 15,-21 0-15,1 21 0,-1-21 0,21 0 16,-21-1-16,0 1 0,1 0 0,20-21 16,-21 21-16,43-85 15,-64 85-15,0-1 16,0 1-16,0 0 0,-22 21 31,22 21-31,-21 0 0,0 1 16,0-1-16,21 0 15,0 0-15,0 0 0,0 0 16,0 1-16,0-1 0,21 0 0,-21 0 16,21-21-16,0 21 0,1 0 15,-1-21-15,-21 22 0,21-22 0,-21 21 16,21-21-16,-21 21 0,0 0 31,-21-21-31,0 0 0,0 0 16,-1 21-16,1-21 0,0 0 0,0 0 15,0 0-15,0 0 0,-1 0 16,44-21 31,-1 21-47,0-21 16,0 0-16</inkml:trace>
  <inkml:trace contextRef="#ctx0" brushRef="#br0" timeOffset="99652.08">4911 10478 0,'0'0'15,"0"-22"-15,0 44 47,-22 20-47,22-21 0,0 21 16,0-20-16,0 20 0,0 0 0,0 1 15,0-1-15,0 21 0,-21-20 16,21-1-16,0 22 0,0-1 0,0 22 16,0-1-16,0 1 0,-21 0 0,21 21 15,-21-1-15,21 1 0,-21 0 16,21 0-16,0 0 0,-21 21 0,21-21 16,-22-1-16,22 1 0,0-21 0,0 0 15,0-1-15,0 1 0,0-22 0,0 1 16,0-22-16,0 1 0,0-22 15,0 0-15,0 0 0,0-42 32,0 0-32,0 0 0,0-1 15,0-20-15,0 0 0,22-1 0,-22 1 16,21 0-16,-21-22 0,0 22 0,0-22 16,21 1-16,-21-1 0,0 1 0,0-22 15,0 1-15,0-1 0,0 0 16</inkml:trace>
  <inkml:trace contextRef="#ctx0" brushRef="#br0" timeOffset="99976.4">4784 11049 0,'0'-42'0,"0"84"0,0-127 0,0 43 0,0 21 16,0-21-16,21-1 0,0 22 16,0-21-16,21 21 0,-20-1 0,20-20 15,0 21-15,1 0 0,-1 0 0,0-1 16,22 22-16,-22 0 0,0 0 15,1 0-15,-1 22 0,-21-1 0,22 0 16,-22 0-16,-21 0 0,0 0 0,0 1 16,0-1-16,0 21 0,0-21 15,-43 0-15,22 1 0,0 20 0,0-21 16,-21 0-16,20 0 0,-20-21 0,21 22 16,0-1-16,0 0 0,-22-21 15,22 21-15,0-21 16,0 21-16,0-21 0,42 0 47,0 0-47,0 0 0,0 0 15,0 0-15,1-21 0,-1 21 0</inkml:trace>
  <inkml:trace contextRef="#ctx0" brushRef="#br0" timeOffset="101343.62">5800 10753 0,'21'0'0,"-42"0"0,63-21 0,-42-1 16,-21 22 15,0 0-31,-1 0 16,22 22-16,-21-1 0,21 0 0,0 0 15,-21 0-15,21 22 0,-21-22 0,21 0 16,0 0-16,0 0 0,0 22 15,0-22-15,0 0 0,0 0 0,0 0 16,0 0-16,21-21 31,0 0-31,0 0 16,1 0-16,-1-21 0,-21 0 16,21 0-16,-21 0 0,21 0 15,-21-1-15,0 1 0,0 0 16,0 0-16,0 0 0,0 0 0,0-1 15,0 1-15,0 0 0,0-21 0,0 21 16,0-1-16,21 1 0,0 21 16,1-21-16,-1 0 0,21 21 0,-21 0 15,0-21-15,22 21 0,-22 0 0,21 0 16,-21 0-16,1 21 0,-1-21 16,21 21-16,-21 0 0,0 0 0,-21 1 15,22-1-15,-22 21 0,21-21 16,-21 0-16,0 1 0,0-1 15,0 0-15,0 0 0,-21 0 16,-1-21-16,1 21 0,0 1 16,0-22-1,21-22 1,0 1 0,0 0-16,0 0 0,0 0 0,21 0 15,-21-1-15,21 1 0,0 0 16,1 0-16,-22-21 0,21 20 0,0 1 15,0 0-15,0 0 0,0 21 16,1-21-16,-1 21 0,0 0 0,0 0 16,0 0-16,0 0 0,1 0 15,-1 0-15,-21 21 0,21 0 0,0 0 16,0 0-16,-21 1 0,0-1 16,21 21-16,-21-21 15,0 0-15,0 1 0,0-1 0,22 0 16,-22 0-1,21-21-15,0 0 0,0 0 16,0 0-16,0 0 0,1 0 16,-1-21-16,0 21 0,0-21 0,0 21 15,0-21-15,1-1 0,20 1 16,-21 0-16,0 0 0,0-21 16,-21 20-16,22 1 0,-22 0 0,21 0 15,-21-21-15,0 20 0,0 1 16,-21 21-1,21 21 1,0 1-16,0-1 0,0 0 16,0 0-16,0 0 0,0 0 0,0 1 15,0-1-15,0 0 0,21 0 16,-21 0-16,21 0 0,-21 1 0,0-1 16,0 0-16,0 0 0,0 0 31,-21-21 16,0 0-47,-1 0 15,22 21 32,22 1-31,-1-22-16,0 0 0,0 0 15,0 0-15,0 0 0,22 0 16,-22 0-16,21 0 16,-21 0-16,22 0 0,-22 0 0,21 0 15,1 0-15,-22-22 0,21 22 0,-21-21 16,0 21-16,22-21 0,-22 0 0,0 0 16,0 0-16,0 21 0,1-43 15,-1 22-15,0 0 0,-21 0 0,21-22 16,-21 22-16,0 0 0,0 0 0,0 0 15,0 0-15,0-1 0,-21 22 16,0 0-16,0 0 0,-1 22 16,1-1-16,0 0 0,21 21 15,0-21-15,-21 1 0,21 20 16,0-21-16,-21 0 0,21 22 16,0-22-16,0 0 0,0 0 0,0 0 15,0 0-15,0 1 0,0-1 16,21-21-1,0 0-15,0 0 16,0 0-16,1 0 0,20-21 16,-21 21-16,21-22 0,-20 22 0,20-21 15,21 0-15</inkml:trace>
  <inkml:trace contextRef="#ctx0" brushRef="#br0" timeOffset="101943.28">8742 10732 0,'-21'0'0,"42"0"0,-64 21 16,22-21-16,0 0 0,0 0 15,42 0 16,0 0-31,0 0 0,22 0 0,-1 21 16,0-21-16,1 0 0,-1 21 0,22-21 16,-22 0-16,21 0 0,1 21 15,-22-21-15,22 0 0,-22 0 0,0 0 16,1 0-16,-1 0 0,0 0 16,1 0-16,-22 0 0,21 0 0,-21-21 15,1 21-15,-1-21 0,0 21 0,-21-21 16,0 0-16,0-1 0,0 1 15,0 0-15,0 0 16,-21 21-16,0-21 0,-1 0 0,-20-1 16,21 1-16,0 0 0,0 21 15,-1-21-15,1 21 0,0 0 16,0 0-16,21-21 16,21 21-1,0 0-15,0 0 0,1 0 0,-1 0 16,0 0-16,0 0 0,0 0 15,0 0-15,1 21 0,-1-21 0,0 21 16,0 0-16,0-21 0,-21 21 0,21 1 16,-21-1-16,0 0 0,0 0 15,0 21-15,0-20 0,-21-1 0,0 0 16,0 0-16,0 21 0,0-20 0,-1-1 16,1 0-16,0 0 0,0 0 15,-21 0-15,20 1 0,22-1 16,-21 0-16,0-21 0,0 21 0,0-21 15</inkml:trace>
  <inkml:trace contextRef="#ctx0" brushRef="#br0" timeOffset="104595.68">10816 10583 0,'0'0'16,"-21"0"-16,21 22 0,-21-1 0,0-21 0,21 21 15,0 0-15,-22 0 0,1 0 16,21 1-1,0-1-15,21-21 32,1-21-17,-22-1-15,21 22 0,0-21 16,-21 0-16,21 0 0,0 0 0,0 0 16,-21-22-16,22 22 0,-22-21 0,0-1 15,21 1-15,0 21 0,-21-21 16,21-1-16,-21 1 0,0 0 0,0 20 15,0 1-15,0 0 0,0 0 0,0 0 16,-21 21 0,0 0-16,0 0 0,-1 0 0,1 21 15,0 0-15,21 0 0,0 0 0,-21 1 16,21-1-16,0 0 0,0 0 16,21 0-16,0 0 0,0 1 0,1-1 15,-1 0-15,0 0 0,21 0 0,-21 0 16,1 1-16,-1 20 0,0-21 0,0 0 15,0 0-15,0 1 0,1-1 16,-22 0-16,0 0 0,21 0 0,0-21 16,-21 21-16,21 1 0,0-22 15,0 0-15,1 0 0,20 0 0,-21 0 16,0 0-16,22 0 0,-22 0 16,21-22-16,-21 22 0,22-21 0,-22 0 15,21 21-15,-21-21 0,0 0 0,22 0 16,-22-1-16,0-20 0,0 21 15,-21 0-15,21-22 0,-21 22 0,22-42 16,-22 20-16,0 22 0,0 0 16,0 0-16,0 0 0,0 0 15,-22 21-15,1 0 0,0 0 16,0 21-16,21 0 16,-21 0-16,21 0 15,0 22-15,0-22 0,0 21 0,-21 0 0,21 1 16,0-22-16,0 21 0,0-21 15,0 22-15,0-22 0,0 0 16,21 0-16,0 0 0,0-21 0,0 0 16,0 22-16,1-22 0,-1 0 0,0 0 15,0 0-15,0-22 0,0 22 0,22-21 16,-22 0-16,0 21 0,21-21 16,-20-21-16,-1 20 0,21 1 0,-21 0 15,0-21-15,22 21 0,-22-22 0,0 22 16,0-21-16,0 21 0,-21-22 15,22 22-15,-1 0 0,-21 0 0,21 21 16,-21-21-16,21 21 16,0 0-1,-21 21 1,0 0-16,0-42 78,0 0-78,0-1 16,0 1-16,-21 0 15,0 21 1,0 0 0,0 0-16,21 21 15,-22 0-15,1-21 0,21 22 16,-21-1-16,21 0 0,0 21 0,-21-21 15,0 1-15,21 20 0,0 0 0,0-21 16,-21 22-16,21-22 0,0 21 0,0-21 16,0 1-16,0 20 0,0-21 15,0 0-15,21 0 0,0 1 0,0-22 16,0 21-16,0-21 0,1 0 0,20 0 16,-21 0-16,21 0 0,-20 0 15,20 0-15,-21 0 0,21 0 16,1-21-16,-1-1 0,-21 1 0,22 0 15,-1 0-15,-21 0 0,21 0 0,-20-1 16,-1-20-16,0 21 0,0-21 16,-21 20-16,0-20 0,0 21 0,0-21 15,0 20-15,0 1 0,0 0 0,0 0 16,0 0-16,-21 21 16,0 0-16,0 0 15,-1 0-15,1 21 0,21 0 16,-21 0-16,0 22 0,21-22 0,-21 0 15,21 21-15,0-21 0,0 22 16,0-22-16,0 0 0,0 21 16,0-20-16,0-1 0,21 0 0,0 0 15,0-21-15,0 21 0,-21 0 0,22-21 16,-1 0-16,21 0 0,-21 0 0,0 0 16,1 0-16,20 0 0,0 0 15,-21-21-15,22 21 0,-22-21 0,21 0 16,1 0-16,-22 0 0,0-1 0,21 1 15,-21 0-15,1 0 0,-1-21 16,0 20-16,0-20 0,0 21 16,-21 0-16,21 0 0,-21-22 0,22 43 0,-22-21 15,21 0-15,-21 42 32,0 0-17,0 0-15,0 1 0,0-1 0,0 21 16,0-21-16,0 0 0,0 1 0,0-1 15,0 21-15,0-21 0,21 0 16,-21 1-16,21-1 0,0 0 16,0-21-16,1 21 0,-1-21 15,0 0-15,0 0 16,0 0-16,0-21 0,1 0 16,-1 0-16,-21-1 0,21 1 15,0 0-15,0 0 0,-21 0 16,21-22-16,1 22 0,-22-21 0,21 21 15,-21-22-15,21 22 0,-21 0 16,21 0-16,-21 0 0,0 0 0,21 21 16,-21-22-16,21 22 0,-21 22 15,0-1 1,0 0-16,0 0 16,0 21-16,0-20 0,0-1 0,0 0 15,0 21-15,0-21 0,0 1 0,0-1 16,0 0-16,0 0 0,0 0 0,0 0 15,22-21-15,-1 0 16,0 22-16,0-22 0,0 0 16,0 0-16,1 0 0,-1-22 0,0 22 15,0-21-15,0 0 0,0 0 0,1 0 16,-1 0-16,0-1 0,0 1 16,0 0-16,0 0 0,1-21 0,-1 20 15,0 1-15,0-21 0,0 21 0,-21 0 16,21-1-16,1 1 15,-22 42 17,0 1-32,0-1 0,-22 21 15,22-21-15,0 0 16,-21 1-16,21 20 0,-21-21 0,21 0 16,0 22-16,0-22 0,0 0 0,0 0 15,0 0-15,21 0 16,0-21-16,1 0 0,-1 22 0,21-22 15,-21 0-15,0 0 0,22 0 0,-22 0 16,21-22-16,1 22 0,-22-21 0,21 0 16,-21 0-16,22 0 0,-22 0 15,21-1-15,-21 1 0,0 0 0,1 0 16,-1-43-16,-21 43 0,0 0 16,0-21-16,0 21 0,0-1 15,0 1-15,0 0 16,-21 21-16,-1 0 0,1 0 15,0 21-15,0 0 0,21 1 16,-21-1-16,21 0 0,0 0 16,0 21-16,-21-20 0,21 20 0,0-21 15,0 0-15,0 0 0,0 1 0,0-1 16,21 0-16,0 0 0,0-21 0,0 0 16,0 0-16,1 0 0,-1 0 15,0 0-15,0 0 0,21 0 0,-20-21 16,-1 21-16,0-21 0,21 0 15,-21-1-15,1 22 0,-1-21 0,-21 0 16,21 0-16,0 0 0,-21 0 16,0-1-16,0 1 0,0 0 0,0 0 15,0 0-15,0 0 0</inkml:trace>
  <inkml:trace contextRef="#ctx0" brushRef="#br0" timeOffset="104787.57">14033 9991 0,'0'0'0,"22"0"47</inkml:trace>
  <inkml:trace contextRef="#ctx0" brushRef="#br0" timeOffset="105272.29">16383 9970 0,'0'-43'0,"0"86"0,21-107 0,-21 43 16,0 0-16,0-22 0,21 22 0,-21-21 15,0 21-15,21 0 0,-21-22 16,0 22-16,0 0 0,0 42 31,0 0-31,0 22 0,0-1 16,0 0-16,-21 1 0,21 20 0,-21-21 15,21 22-15,0-22 0,0 1 16,-21 20-16,21-21 0,-21 1 0,21-1 16,0 0-16,-21-20 0,21 20 15,0-21-15,0 21 0,0-20 0,0-1 16,0 0-16,-22-21 31,1 0-31,0 0 0</inkml:trace>
  <inkml:trace contextRef="#ctx0" brushRef="#br0" timeOffset="106059.84">15833 10329 0,'0'0'15,"0"-21"-15,21 21 16,-21-21 0,42 21-16,-21 0 0,22 0 15,-1-21-15,0 21 0,22-21 16,-22 21-16,22-21 0,-1 21 0,1-22 15,-1 1-15,1 21 0,-1-21 0,1 0 16,-1 0-16,1 0 0,-22-1 16,0 1-16,1-21 0,-22 21 0,0 0 15,0-1-15,0-20 0,-21 21 0,0 0 16,0 0-16,0-1 0,0 1 16,0 0-16,0 0 0,-21 21 15,21 21-15,-21 0 0,0 0 16,21 1-16,0 20 0,0 0 15,-21-21-15,21 22 0,-22-1 16,22 0-16,-21 1 0,21-1 0,0-21 16,0 22-16,0-22 0,0 21 0,0-21 15,0 0-15,0 1 0,0-1 16,0 0-16,0-42 31,0 0-15,21-1-16,-21 1 0,22 0 15,-1 0-15,-21-21 0,21 20 0,0 1 16,21 0-16,-20-21 0,-1 21 16,0-1-16,21 1 0,-21 0 0,1 21 15,-1 0-15,0 0 0,0 0 16,0 0-16,0 0 0,-21 21 16,0 0-16,0 1 15,0-1-15,0 0 0,0 21 0,0-21 16,0 1-16,0-1 0,0 0 0,0 0 15,22 0-15,-1 0 0,-21 1 16,21-1-16,0-21 0,0 0 0,22 0 16,-22 0-16,21 0 0,-21 0 0,22 0 15,-22 0-15,21-21 0,0 21 16,-20-22-16,-1 1 0,21 0 0,-21 0 16,0 0-16,1 0 0,-1-1 0,-21-20 15,0 21-15,21 0 0,-21 0 16,0-22-16,0 22 0,0 0 15,-21 21 1,0 0-16,-1 21 0,1-21 0,21 21 16,-21 0-16,0 1 0,0 20 15,21-21-15,0 0 0,0 22 0,0-22 16,0 0-16,0 0 0,0 21 0,0-20 16,0-1-16,21 0 0,0-21 0,-21 21 15,21 0-15,0-21 0,1 0 16,-1 0-16,0 0 0,0 0 0,0 0 15,0-21-15,1 0 0,-1 0 16</inkml:trace>
  <inkml:trace contextRef="#ctx0" brushRef="#br0" timeOffset="106639.5">18986 10245 0,'-21'0'0,"42"0"0,-42-21 0,21-1 16,-21 1-16,21 0 0,0 0 16,0 0-16,0 0 0,0-1 0,21 1 15,0 0-15,1 21 0,-1-21 16,21 0-16,-21 21 0,22 0 0,-1 0 16,0 0-16,1 0 0,-1 0 0,0 0 15,22 21-15,-43 0 16,21 21-16,1-20 0,-22 20 0,0-21 15,0 21-15,-21-20 0,0 20 0,0 0 16,0-21-16,0 22 0,-21-22 16,0 0-16,21 0 0,-21 0 0,-1 1 15,1-1-15,0-21 0,21-21 32,0-1-32,0 1 15,0 0-15,0 0 0,21-21 0,0 20 16,1 1-16,-22-21 0,21 21 15,0 0-15,0-1 0,0-20 0,0 21 16,1 0-16,-1 0 16,0-1-16,0 22 0,0 0 0,0 0 15,1 0 1,-22 22 0,0-1-16,0 0 15</inkml:trace>
  <inkml:trace contextRef="#ctx0" brushRef="#br0" timeOffset="107187.27">19812 10351 0,'0'0'15,"63"0"1,-41 0-16,-1-22 0,0 22 0,0-21 16,0 0-16,0 21 0,1-21 15,-1 0-15,0 0 0,0 21 0,0-43 16,-21 22-16,0 0 0,0 0 15,0 0-15,-21 21 32,0 0-32,0 0 0,21 21 15,-21 0-15,-1 0 0,22 0 0,0 0 16,-21 1-16,0-1 0,21 21 16,-21-21-16,21 0 0,0 1 15,0-1-15,0 0 0,0 0 0,0 0 16,21-21-16,0 0 0,0 0 15,1 0-15,-1 0 0,21 0 0,0 0 16,-20 0-16,20-21 0,0 21 0,1-21 16,-1 0-16,21 0 0,-20-1 15,-1 1-15,0 0 0,1 0 0,-22 0 16,21 0-16,-21-1 0,22 1 0,-43 0 16,21 0-16,-21 0 0,0 0 15,-21 21 1,0 0-16,-1 0 0,1 21 15,0 0-15,0 0 16,21 0-16,-21 0 0,21 1 16,-21-1-16,21 0 0,0 0 0,0 0 15,0 0-15,0 1 0,0-1 0,0 0 16,0 0-16,0 0 0,0 0 16,0 1-1,-22-22 16,22-22-15</inkml:trace>
  <inkml:trace contextRef="#ctx0" brushRef="#br0" timeOffset="107572.05">21018 10139 0,'0'0'0,"-21"0"47,0 21-47,21 0 0,-21-21 15,21 21-15,0 1 0,0 20 0,-21-21 16,0 21-16,21 1 0,-22-1 16,22 0-16,0 1 0,-21 20 0,21-20 15,-21 20-15,21-21 0,-21 22 16,0-1-16,0 1 0,-1-1 0,1 1 15,-21 21-15,21-1 0,-22 1 16,1 0-16,21-22 0,-21 22 0,-1-1 16,22-20-16,0-1 0,0 1 0,0-22 15,-1 22-15,1-22 0,21 0 0,-21-20 16,21-1-16,0 0 0,0 0 0,0-42 31,0 0-31,21 0 0,-21-1 16,21 1-16,1-21 0,-1 0 0,0 20 15,0-41-15,0 21 0,0-1 16,22-20-16,-22-1 0,21-20 16</inkml:trace>
  <inkml:trace contextRef="#ctx0" brushRef="#br0" timeOffset="107869.88">20849 10541 0,'0'0'0,"0"-190"15,0 147-15,0 1 16,21 0-16,0 20 0,-21 1 0,43 0 15,-22 0-15,0 0 0,0 21 16,22-21-16,-22 21 0,21 0 0,0 0 16,-20 0-16,20 0 0,-21 0 0,21 21 15,-20-21-15,-1 21 0,-21 0 16,0 0-16,0 0 0,0 1 16,0-1-16,0 0 0,-21 0 0,-1 0 15,-20 0-15,21 1 0,-21-1 0,-1 0 16,1 0-16,21 0 0,-22 0 15,1-21-15,21 22 0,-21-1 0,20-21 16,1 0-16,0 21 0,42-21 31,0 0-15,1-21-16,-1 21 0,0-21 0</inkml:trace>
  <inkml:trace contextRef="#ctx0" brushRef="#br0" timeOffset="109160.14">21611 10181 0,'21'-21'0,"-42"42"0,42-63 16,-42 42-1,0 0 1,0 21-16,0-21 0,21 21 0,-22 0 16,1 1-16,21-1 0,-21 0 15,21 0-15,-21 0 0,0 22 0,21-22 16,0 0-16,0 0 0,0 0 0,0 0 15,0 1-15,0-1 0,0 0 16,21-21 0,0 0-16,0 0 0,0 0 0,1 0 15,-1 0-15,-21-21 16,0 0-16,21-1 16,-21 1-16,0 0 0,0 0 0,0 0 15,0 0-15,0-1 0,0-20 0,0 21 16,0 0-16,0 0 0,21-1 15,-21 1-15,0 0 0,21 0 0,0 0 16,1 21-16,-1-21 0,0 21 0,0 0 16,0 0-16,0 0 0,1 0 15,-1 0-15,21 0 0,-21 0 0,0 0 16,-21 21-16,22 0 0,-1 0 16,0 0-16,-21 22 0,0-22 0,0 0 15,0 0-15,0 21 0,0-20 16,0-1-16,0 0 0,0 21 0,0-21 15,0 1-15,0-1 0,0 0 16,-21-21 0,21-21-1,0 0-15,0-1 16,0 1-16,0 0 16,0 0-16,0 0 0,21 0 0,0-22 15,-21 22-15,21 0 0,0-21 0,1 20 16,-1 1-16,21 0 15,-21 0-15,22 0 0,-22 0 0,21-1 16,-21 22-16,22 0 0,-22 0 0,0 0 16,0 0-16,-21 22 0,0-1 15,0 0-15,0 0 0,0 0 0,0 0 16,0 1-16,0 20 0,0-21 0,0 0 16,0 0-16,-21 22 0,21-22 0,0 0 15,0 0-15,0 0 0,0 1 16,21-22-16,0 21 15,0-21-15,1 0 0,-1 0 0,0 0 16,0 0-16,0-21 16,22 21-16,-22-22 0,21 1 0,-21 0 15,0 0-15,22 0 0,-22 0 0,21-1 16,-21-20-16,1 21 0,20 0 16,-21-22-16,0 22 0,-21 0 0,21 0 15,-21 0-15,0 0 0,0-1 0,-21 22 31,0 0-31,0 0 0,0 22 16,21-1-16,0 0 0,0 0 0,0 0 16,0 0-16,0 22 0,0-22 15,0 0-15,0 0 0,0 0 16,0 1-16,0-1 0,0 0 16,21-21-16,-21 21 0,21-21 15,-21-21 16,-21 0-15,21 0-16,-21 21 16,0 0-16,21-22 0,-22 22 15,1 0-15,21 22 16,0-1 0,0 0-16,0 0 15,21 0-15,1-21 16,-1 0-16,0 21 0,0-21 15,0 0-15,0 0 0,1 0 0,-1 0 16,21 0-16,-21-21 0,0 21 0,22-21 16,-22 21-16,0-21 0,21 0 15,-20 0-15,-1 21 0,0-22 0,0 1 16,0-21-16,-21 21 0,21 0 0,1-1 16,-1 1-16,-21-21 0,0 21 0,0 0 15,0-1-15,-21 22 16,-1 0-1,1 22-15,21-1 16,0 0-16,-21 0 0,21 0 16,-21 0-16,21 1 0,0-1 0,0 21 15,0-21-15,0 0 0,0 1 16,0-1-16,0 0 0,0 0 16,21-21-16,0 0 15,0 0-15,1 0 16,-1 0-16,0 0 0</inkml:trace>
  <inkml:trace contextRef="#ctx0" brushRef="#br0" timeOffset="110185">24363 9885 0,'-21'-42'16,"-1"42"-1,1 0 1,0 0-16,0 0 0,21 21 0,-21-21 15,0 21-15,-1 0 0,1 0 0,21 0 16,-21 22-16,0-22 0,0 0 16,0 21-16,-1-20 0,22-1 0,0 0 15,0 0-15,0 0 0,0 0 0,0 1 16,0-1-16,22-21 0,-1 0 16,0 0-16,0 0 0,0 0 15,0 0-15,1 0 0,20 0 0,-21 0 16,0 0-16,0 0 0,1-21 0,-1 21 15,0-22-15,0 1 16,-21 0-16,21 0 0,-21 0 0,21 0 16,-21-1-16,0 1 0,0-21 0,0 21 15,0 0-15,0-22 0,0 22 0,0 0 16,-21 0-16,0 21 16,0 0-16,0 0 0,0 0 15,42 0 16,0 0-31,0 0 0,0 0 16,22 0-16,-22 0 0,0 0 0,21 0 16,1 0-16,-22 0 0,21 0 15,-21-21-15,22 21 0,-22-22 16,21 22-16,-21-21 0,0 21 0,1-21 16,-1 0-16,-21 0 15,0 0-15,21 21 0,-21-22 16,0 44-1,-21-1 1,0 0-16,21 0 0,-22 21 0,1-20 16,0 20-16,21-21 0,-21 21 0,0 1 15,21-1-15,0 0 0,-21 22 16,21-22-16,0 22 0,0-1 0,0 1 16,0-1-16,21 1 0,0-1 15,-21 1-15,21 20 0,0-20 16,0-1-16,-21 1 0,22-1 0,-1 1 15,0 21-15,-21-22 0,0 1 0,21 20 16,-21-20-16,0-1 0,0 1 0,0-1 16,0-20-16,0 20 0,0-21 15,0 22-15,-21-22 0,0 1 0,21-22 16,0 21-16,-21-21 0,-1 0 0,1-21 16,0 0-16,0 0 15,0-21-15,21 0 0,-21 0 16,-1-21-16,1-1 0,0 1 0,0 0 15,0-22-15,21 1 0,-21-1 16,21-21-16,0 22 0,0-22 0,0 1 16,0-1-16,21 0 0,21 1 15,0-1-15,1 21 0,-1-20 0,0 20 16,1 22-16,20-22 0,-20 22 0,-1 0 16,0-1-16,1 22 0,-1-21 15,0 21-15,-21 0 0,1-1 0,-1 22 16,21-21-16,-21 21 15</inkml:trace>
  <inkml:trace contextRef="#ctx0" brushRef="#br0" timeOffset="110808.16">14838 11853 0,'0'0'0,"0"-21"0,-21 0 0,21 0 0,0-21 16,-22 20-16,1 1 0,0 0 16,21 0-16,-21-21 0,0 20 0,21 1 15,-21 21-15,21-21 0,-22 21 16,22 21-16,-21 0 15,21 1-15,0 20 0,0 0 0,-21 1 16,21 20-16,-21-21 0,21 22 16,0-1-16,-21 1 0,21-22 0,0 22 15,0-22-15,0 0 0,0 1 16,0-1-16,0-21 0,0 22 16,0-22-16,0 0 0,0 0 15,-21-21 16,-1 0-31,1-21 0,0 21 16</inkml:trace>
  <inkml:trace contextRef="#ctx0" brushRef="#br0" timeOffset="111611.21">14182 12192 0,'0'0'16,"-22"0"-16,44 0 31,-1 0-31,0 0 0,0 0 15,0 0-15,22 0 0,-1 0 16,0-21-16,1 21 0,-1-21 0,21 0 16,-20-1-16,20 1 0,1-21 0,-22 21 15,22 0-15,-22-1 0,0 1 16,1-21-16,-1 21 0,-21 0 0,21-1 16,-20 1-16,-1-21 0,-21 0 15,0 20-15,0 1 16,0-21-16,0 21 0,0 0 0,0-1 15,-21 22 1,21 22-16,-22-1 16,22 0-16,0 0 0,-21 21 0,21 1 15,0-22-15,0 21 0,0 1 0,0-1 16,-21 0-16,21 1 0,0-1 16,-21-21-16,21 21 0,0-20 0,0-1 15,0 0-15,0 0 0,0 0 0,0 0 16,21-42 15,0 0-31,0 0 16,-21 0-16,22 0 0,-1-22 15,-21 22-15,21 0 0,0-21 16,0 20-16,0-20 0,1 21 0,-1 0 16,0 0-16,0 21 0,21-22 15,-20 22-15,-1 0 0,0 0 16,-21 22-16,21-1 15,-21 0-15,0 0 0,0 21 0,0-20 16,0-1-16,21 21 0,-21-21 0,0 0 16,21 1-16,-21-1 0,0 0 15,22 0-15,-1 0 0,0-21 16,0 21-16,0-21 0,0 0 16,1 0-16,-1 0 0,0-21 15,0 0-15,0 21 16,0-21-16,-21 0 0,22 0 0,-1-1 15,-21 1-15,0 0 0,21 0 16,-21 0-16,0-22 0,0 22 0,0 0 16,0 0-16,0 0 0,0 0 0,0-1 15,0 1-15,-21 21 16,21 21 0,0 1-16,0-1 0,0 21 0,-21-21 15,21 22-15,0-22 0,0 21 0,0-21 16,0 0-16,0 1 0,0 20 15,21-42-15,-21 21 0,21 0 16,0 0-16,0-21 0,0 0 16,1 0-16,-1 0 0,0 0 15,0 0-15,0 0 0,0 0 0,22-21 16,-22 21-16,21-21 0</inkml:trace>
  <inkml:trace contextRef="#ctx0" brushRef="#br0" timeOffset="112059.51">16595 11938 0,'-43'0'15,"22"-21"1,21 0-16,0 0 0,0-1 16,0 1-16,21 0 15,0 21-15,1-21 0,-1 0 0,21 21 16,-21-21-16,22 21 0,-22 0 0,21 0 15,-21 0-15,22 0 0,-22 21 16,21 0-16,-21 0 0,0 0 0,1 0 16,-22 22-16,0-1 0,0-21 0,0 22 15,0-22-15,0 21 0,0-21 16,0 22-16,-22-22 0,1 0 0,0 0 16,0-21-16,21 21 0,-21-21 0,0 0 15,-1 0 1,22-21-1,0 0-15,0 0 0,0-22 16,0 22-16,22-21 0,-1 21 16,-21-22-16,21 1 0,0 0 0,0-1 15,-21 22-15,21-21 0,1 0 0,-1 20 16,0 1-16,0 0 0,0 0 16,0 0-16,1 21 0,20 0 0,-21 0 15,0 0-15,0 0 0,1 0 0,-1 0 16,0 21-1,-21 0-15,21 0 0,0 0 16</inkml:trace>
  <inkml:trace contextRef="#ctx0" brushRef="#br0" timeOffset="112415.3">17314 11980 0,'0'22'0,"0"-44"0,21 44 31,1-22-31,-1 0 0,0 0 0,0-22 15,21 1-15,-20 21 0,20-21 0,0 0 16,1 0-16,-1 0 0,0-1 16,-21 1-16,22 21 0,-22-21 15,0 0-15,-21 0 0,0 0 0,0-1 16,0 1-16,-21 21 16,0 0-1,0 0-15,-1 0 0,-20 21 0,21 1 16,0-1-16,0 0 0,-1 0 15,1 21-15,0-20 0,0-1 0,21 21 16,-21-21-16,21 0 0,0 22 0,0-22 16,0 0-16,0 0 0,21-21 15,0 21-15,0-21 0,0 0 0,22 22 16,-22-22-16,21 0 0,1 0 0,-1 0 16,0 0-16,1-22 15,20 22-15,-21-21 0,22 0 0,-1 0 16,1 0-16,-1 0 0,-20-1 0,20 1 15</inkml:trace>
  <inkml:trace contextRef="#ctx0" brushRef="#br0" timeOffset="114363.19">18605 11790 0,'0'0'0,"0"-42"0,0 20 0,0 1 0,0 0 15,0 0-15,0 0 0,-21 0 16,0 21-16,0 0 0,0 0 16,0 0-16,-1 0 0,1 0 0,0 21 15,-21-21-15,21 21 0,-1 21 16,-20-21-16,21 1 0,0-1 0,-22 21 15,22-21-15,21 22 0,-21-22 16,21 0-16,0 21 0,0-21 0,0 1 16,0-1-16,0 0 0,21 0 15,0-21-15,1 21 0,-1-21 16,0 0-16,0 0 0,21 0 0,-20 0 16,-1-21-16,21 0 0,-21 0 15,0 0-15,1 21 0,-1-43 0,0 22 16,0 0-16,0 0 0,0 0 0,-21-22 15,22 22-15,-1 0 0,-21-21 16,0 20-16,21 1 0,0 0 0,-21 0 16,0 42 15,0 0-31,0 0 16,-21 1-16,21 20 0,-21-21 0,0 21 15,21 1-15,-22 20 0,1-20 16,21 20-16,-21 1 0,21-1 0,-21 1 15,21-1-15,0 1 0,0-1 0,0 22 16,0-22-16,-21 1 0,21-1 16,0-20-16,0 20 0,0 1 0,0-1 15,-21-21-15,21 1 0,0 20 0,0-20 16,0-22-16,0 21 0,0-21 16,0 0-16,0 1 0,0-1 0,21-21 31,0 0-31,0-21 0,0-1 15,0 1-15,1 0 0,-1 0 16,0-21-16,0-1 0,21 1 0,-20 0 16,-1-1-16,0-20 0,21-1 0,-21 1 15,1-1-15,-1 1 0,0-1 16,21-20-16,-21 20 0,1-21 0,-1 1 16,0 20-16,0-20 0,0 20 0,-21 1 15,0-1-15,21 1 0,-21 20 16,0 22-16,0-21 0,0 21 0,0-1 15,0 1-15,0 0 16,0 42 0,0 0-1,0 1-15,0-1 0,0 0 16,0 0-16,-21 0 0,21 0 16,0 1-16,0-1 0,0 0 0,0 0 15,0 0-15,0 0 0,0 1 0,0-1 16,0 0-16,21-21 0,-21 21 15,22-21-15,-1 0 0,0 0 16,0 0-16,0 0 0,0 0 0,1-21 16,-1 0-16,0 21 0,0-21 15,21-1-15,-20 1 0,-1 0 16,0 0-16,0-21 0,0 20 0,0 1 16,1-21-16,-1 21 0,0 0 0,0-22 15,-21 22-15,0 0 0,21 0 16,-21 0-16,0-1 0,-21 44 31,0-1-31,0 0 16,21 0-16,0 0 0,-21 0 0,21 22 15,-22-22-15,22 0 0,0 21 16,0-20-16,0 20 0,0-21 0,0 21 16,0-20-16,22-1 0,-1 0 0,0 0 15,0-21-15,21 21 0,-20-21 16,-1 0-16,21 0 0,-21 0 15,0 0-15,22 0 0,-22 0 0,0-21 16,21 0-16,-20 21 0,-1-21 0,0 0 16,0-22-16,0 22 0,0 0 15,1-21-15,-22 20 0,0-20 0,21 21 16,-21-21-16,0 20 0,0 1 0,0 0 16,0 0-16,0 0 0,-21 21 15,-1 0-15,1 0 16,0 21-16,21 0 0,0 0 15,-21 0-15,21 1 0,-21-1 16,21 0-16,0 21 0,0-21 0,0 1 16,0-1-16,0 0 0,0 0 15,21-21-15,0 21 0,-21 0 16,21-21-16,0 0 0,1 0 16,-1 0-16,0 0 0,-21-21 15,21 0-15,0 21 0,0-21 16,1 0-16,-1 0 0,0-1 0,0 1 15,0 0-15,22 0 0,-22 0 0,0 0 16,21-1-16,-21 1 0,1 0 16,-22 0-16,21 21 0,0 0 15,-21 21 1,0 0-16,0 0 16,0 1-16,0-1 0,0 0 0,0 0 15,0 0-15,0 0 0,0 1 0,0-1 16,0 0-16,0 21 0,0-21 15,0 1-15,0-1 0,0 0 16,0 0-16,-21-21 31,21-21-15,-21 0-16,21 0 16,0-1-16,0 1 0,-22 0 15,22 0-15,-21 21 0,21-21 16,0 0-16,0-1 0,0 44 31,0-1-15,0 0-16,0 0 0,21 0 15,1 0-15,-22 1 0,21-22 0,0 21 16,0 0-16,0-21 0,22 0 16,-22 0-16,21 0 0,-21 0 0,22 0 15,-22 0-15,21 0 0,-21-21 0,0 21 16,22-21-16,-22-1 0,0 1 15,0 0-15,0 0 0,1 0 16,-1 0-16,0-22 0,0 22 0,0-21 16,0-1-16,1 1 0,-1 0 15,0-1-15,0 1 0,0-21 0,-21 20 16,21 1-16,-21 0 0,22-1 0,-22 22 16,0-21-16,0 21 0,0-1 15,0 44 1,0-1-16,0 21 15,0-21-15,-22 22 0,22-1 16,-21-21-16,21 21 0,-21 1 0,21-1 16,-21 0-16,21 1 0,-21-1 0,21-21 15,0 22-15,0-22 16,0 21-16,0-21 0,0 22 0,0-22 16,0 0-16,0 0 0,21-21 0,0 21 15,0 0-15,0-21 0,1 0 16,-1 0-16,0 0 0,0 0 15,0 0-15,0-21 0,1 0 16,-1 0-16,0 21 0,-21-21 16,21 21-16,-21-21 0,21-1 0,-21 1 15,21 0-15,1 0 16,-22 0-16</inkml:trace>
  <inkml:trace contextRef="#ctx0" brushRef="#br0" timeOffset="114679">21018 11599 0,'0'0'16,"-21"0"-16,21-21 16,21 21-1,1 0 1,-1 0-16,0 0 0,21 0 15,-21 0-15,1 0 0,20 0 16,-21 0-16,0 0 0,22 0 0,-22 0 16,0 0-16,0 0 0,0 0 15,0 0-15,1 0 0,-1 0 0,0-21 16,0 21-16,0 0 16,0-21-1</inkml:trace>
  <inkml:trace contextRef="#ctx0" brushRef="#br0" timeOffset="119759.97">974 13949 0,'0'-21'47,"0"0"0,0-1-32,-22 22 1,1 0 0,0 0-16,0 0 0,0 0 0,0 22 15,-1-1-15,1-21 0,-21 42 16,0-21-16,-1 0 0,22 22 15,-21-1-15,-1 0 0,1 1 16,21 20-16,0 1 0,21-22 16,0 22-16,0-1 0,0-21 0,0 22 15,21-22-15,0-21 0,21 22 16,-20-1-16,-1-21 0,21 0 0,0-21 16,-20 22-16,20-22 0,-21 0 15,21 0-15,1 0 0,-22 0 16,0 0-16,21 0 0,-20-22 15,-1 1-15,0 21 0,0-21 16,0 0-16,0 0 0,1 0 0,-22-1 16,0 1-16,0 0 0,0 0 15,0 0-15,0 0 0,-22-1 0,1 1 16,0 0-16,-21 0 0,21 21 16,-22 0-16,22 0 0,0 0 0,-21 0 15,20 0-15,1 21 0,0 0 16,0 0-16,0 1 0,21-1 15,0 0-15,0 21 0,0-21 0,0 1 16,0-1-16,0 0 0,0 0 16,0 0-16,0 0 0,0 1 0,0-1 15,0 0 1,21-21-16,0 0 0,0 0 16,0 0-16,1 0 0,-1 0 15</inkml:trace>
  <inkml:trace contextRef="#ctx0" brushRef="#br0" timeOffset="122015.01">1820 14266 0,'0'22'63,"0"-1"-48,0 0 16,-21-21 16,0 0 47,0 0-31,21 21-63,0 0 15,-21-21 1,21-21 62,0 0-62,0 0-1,0 0 1,0-1-1,-22 22 1,22-21-16,-21 21 16,21 21 15,0 1-31,0-1 0,0 0 16,0 0-1,0 0 16,0-42 1,0 0-17,21 21-15,-21-21 16,0 0 0,0-1 15,0 44 47,22-22-62</inkml:trace>
  <inkml:trace contextRef="#ctx0" brushRef="#br0" timeOffset="123479.98">2900 13504 0,'0'0'0,"0"-21"0,-21 0 15,-1 21 1,22-21-16,-21 21 16,0 0-16,0 0 0,0 0 15,0 0-15,-1 21 16,1 21-16,0-20 0,0 20 0,21 21 15,0-20-15,-21 20 0,21 1 16,0-1-16,-21 1 0,21-1 0,0 1 16,0-1-16,0-20 0,0 20 15,0-21-15,0 1 0,0 20 0,0-20 16,0-22-16,0 21 0,0-21 16,0 0-16,0 1 0,0-1 0,0-42 46,0-1-46,0 1 0,0 0 0,0 0 16,0-21-16,0-1 0,21 22 16,-21-21-16,0-1 0,0 22 0,0-21 15,0 0-15,0-1 0,0 1 16</inkml:trace>
  <inkml:trace contextRef="#ctx0" brushRef="#br0" timeOffset="124451.34">2540 13864 0,'-21'-21'15,"0"-21"-15,105 211 0,-126-275 0,0 22 0,42 41 0,-22 22 16,22-21-16,0 21 15,0-22-15,0 1 0,0 21 0,22-22 16,-1 22-16,21-21 0,-21 21 16,22 0-16,-1-22 0,0 22 0,1 0 15,20 21-15,-21-21 0,22 21 16,-22 0-16,22 0 0,-22 21 0,22 0 16,-22 0-16,0 0 0,-21 22 15,1-1-15,-1 0 0,-21 1 0,0-1 16,0 0-16,0 1 0,-21-1 15,-1 0-15,-20 1 0,21-1 0,0 0 16,-22 1-16,22-22 0,-21 0 0,21 0 16,0 0-16,-1 1 15,-20-22-15,21 0 0,0 0 0,0 0 0,-1 0 16,1 0-16,0 0 0,0 0 16,0 0-1,21-22-15,-21 22 16,42 22-1,0-22-15,0 21 0,0 0 16,0 0-16,1 21 0,-1-20 16,0-1-16,0 0 0,0 21 0,0-21 15,1 22-15,-1-22 0,0 0 16,0 21-16,21-20 0,-20-1 0,-1-21 16,0 21-16,0 0 0,0-21 15,22 0-15,-22 0 0,0 0 16,21 0-16,-21 0 0,22-21 0,-22 0 15,21 0-15,-21-1 0,22-20 16,-1 21-16,-21 0 0,22-22 0,-22 22 16,21-21-16,-21 0 0,0 20 15,1-20-15,-22 0 0,0 21 0,0-22 16,0 1-16,0 21 0,0 0 16,0-1-16,0 1 0,0 0 0,-22 21 15,1 0-15,0 0 0,21 21 16,0 0-16,-21 1 15,21-1-15,-21 0 0,21 0 0,0 21 0,0-20 16,0 20-16,0-21 0,0 21 16,0-20-16,0-1 0,0 0 15,0 21-15,21-21 0,0 1 0,0-22 16,-21 21-16,21 0 0,1-21 16,-1 0-16,0 0 0,21 0 0,-21 0 15,1 0-15,-1-21 0,21 0 16,-21-1-16,0 1 0,1 0 0,20 21 15,-21-42-15,0 21 0,0-1 16,1 1-16,-1 0 0,-21 0 0,0 0 16,0 0-16,0-1 0,0 1 0,0 0 15,-21 42 17,-1-21-32,22 21 0,0 1 15,0-1-15,0 0 0,0 0 16,0 0-16,0 0 0,0 1 0,0-1 15,0 0-15,0 0 0,0 0 16,22-21-16,-1 21 0,-21 1 0,21-22 16,-21 21-16,21-21 0,-42 0 47,0 0-32,0-21-15,-1 21 0,1 0 16,0 0-16,21-22 0,0 1 31,0 0-31,21 21 16,0-21-16</inkml:trace>
  <inkml:trace contextRef="#ctx0" brushRef="#br0" timeOffset="124872.09">4657 13822 0,'0'-21'16,"0"42"-16,-22-63 16,1 42-16,0 0 15,0 21-15,0 0 0,21 0 16,0 21-16,0-20 0,0 20 16,-21 0-16,21 1 0,-22-1 0,22 0 15,-21 22-15,21-1 0,0 1 16,0-1-16,0 1 0,0 20 0,-21-20 15,21-1-15,0 22 0,0-21 0,0 20 16,0-20-16,0 20 0,0 1 16,0 0-16,0-22 0,0 22 0,0-22 15,0 1-15,0-1 0,0 1 16,0-1-16,0-20 0,0-1 16,0 0-16,0 1 0,0-22 0,0 0 15,0 0-15,0-42 16,0 0-1,0 0-15,0 0 0,0-22 0,0 22 16,0-21-16,0-22 0,0 22 0,0-22 16,0 1-16,-21-22 0,21 22 15,0-22-15,-21 0 0,21 1 0,-21-1 16,21-21-16,0 22 0,0-1 0,0 0 16</inkml:trace>
  <inkml:trace contextRef="#ctx0" brushRef="#br0" timeOffset="125135.84">4403 14245 0,'21'-106'16,"0"43"-16,-63 444 0,42-593 0,63 1 0,-42 189 15,22-20-15,-22 0 0,0 21 16,21-1-16,-21 1 0,22 21 0,-22-21 16,0 21-16,21 0 0,-20 0 15,-1 0-15,0 21 0,-21 0 16,21 1-16,-21-1 0,0 0 0,0 0 16,0 0-16,0 0 0,-21 22 15,0-22-15,0 0 0,-1 0 0,-20 0 16,21 1-16,0-1 0,0 0 15,-1 0-15,1 0 0,0-21 16,0 21-16,21 1 16,21-22 15,0 0-15,0 0-16,1 0 0,-1-22 0,21 1 15</inkml:trace>
  <inkml:trace contextRef="#ctx0" brushRef="#br0" timeOffset="126499.71">5270 13907 0,'0'0'0,"-21"0"16,0 0 0,0 0-16,0 21 0,21 0 15,-21 0-15,-1 0 0,1 0 16,21 22-16,-21-22 0,21 0 0,-21 21 15,21-20-15,-21-1 0,21 21 16,0-21-16,0 0 0,0 1 0,0-1 16,21 0-16,0-21 0,0 0 15,0 0-15,1 0 16,-1 0-16,0-21 0,0 21 16,0-21-16,0-1 0,1 1 15,-22 0-15,21 0 0,-21 0 16,0 0-16,0-1 0,0 1 15,0 0-15,0 0 0,0-21 0,0 20 16,-21 1-16,21 0 0,-22 0 16,22 0-16,0 0 0,0-1 15,0 1-15,22 0 16,-1 21-16,0 0 0,0 0 0,0 0 16,22 0-16,-22 0 0,21 0 0,-21 21 15,22 0-15,-22-21 0,21 22 16,-21-1-16,22 21 0,-22-21 15,0 0-15,0 1 0,0-1 0,0 0 16,-21 0-16,0 0 0,0 0 0,0 1 16,0-1-16,0 0 0,0 0 15,-21-21-15,21 21 0,-21 0 0,0-21 16,0 0 0,21-21-1,0 0 1,0 0-16,0 0 0,0 0 15,0-1-15,0 1 0,21 0 0,0-21 16,0-1-16,-21 22 0,21-21 0,22 21 16,-22-22-16,0 22 0,0 0 15,22 0-15,-22 0 0,21 0 16,-21 21-16,0 0 0,1 0 0,-1 0 16,0 21-16,0 0 0,0 0 15,-21 0-15,0 0 0,0 1 0,21-1 16,-21 21-16,0-21 0,0 0 0,0 22 15,0-22-15,0 0 0,0 0 16,0 0-16,22 1 0,-22-1 0,21 0 16,0 0-16,0-21 15,0 0-15,0 0 16,1 0-16,-1 0 0,0-21 0,0 0 16,0 21-16,0-21 0,1-1 0,-1 1 15,0 0-15,0 0 16,0 0-16,-21-22 0,21 22 0,1 0 15,-1-21-15,-21 21 0,0-22 0,21 22 16,-21 0-16,0 0 0,0 0 16,-21 42-1,21 0-15,0 0 16,-21 0-16,21 0 0,-22 1 16,22-1-16,0 0 0,0 21 0,0-21 15,0 1-15,0-1 0,22 0 16,-22 0-16,21-21 0,0 21 15,0-21-15,0 21 16,-21-42 31,-21 0-31,0 21-16,21-21 0,-21 21 15,0 0-15,-1 0 16,1 0-16,0 0 15,21 21-15,0 0 0,0 0 16,0 1-16,0-1 16,0 0-16,21 0 0,0-21 15,1 21-15,-1-21 0,0 0 0,0 21 16,0-21-16,0 0 16,1 0-16,20 0 0,-21 0 0,0 0 15,22 0-15,-22-21 0,21 21 0,-21-21 16,22 21-16,-22-21 0,0 0 15,21 0-15,-21-1 0,1 1 0,20 0 16,-21 0-16,0 0 0,0-22 0,1 22 16,-22 0-16,0-21 0,21 21 15,-21-1-15,0 1 0,0 0 0,0 0 16,0 42 0,-21 0-16,-1 0 15,22 1-15,0-1 0,-21 0 0,21 0 16,0 21-16,0-20 0,0-1 15,0 0-15,0 0 0,0 0 0,0 0 16,0 1-16,21-1 16,1-21-1,-1 0-15,0 0 0,0 0 16,0-21-16,0-1 16</inkml:trace>
  <inkml:trace contextRef="#ctx0" brushRef="#br0" timeOffset="128991.95">8699 13737 0,'0'-21'31,"0"0"-15,22 0-16,-1 21 0,0-21 0,0-1 15,0 1-15,0 0 0,1 0 16,20-21-16,-21 20 0,0 1 15,0 0-15,1-21 0,-1 21 0,0-1 16,0-20-16,-21 21 0,0 0 0,0-22 16,0 22-16,0 0 0,-21 0 15,0 0-15,-22 21 0,22-21 0,-21 21 16,0 0-16,-1 0 0,1 0 0,0 0 16,20 0-16,-20 21 0,0 0 15,-1-21-15,22 21 0,-21 0 0,21 0 16,0 1-16,-1-1 0,1 0 0,21 0 15,0 21-15,0 1 16,0-22-16,21 21 0,1 22 0,20-22 16,-21 0-16,21 1 0,1 20 0,-1-20 15,0-1-15,-20 0 0,20 1 16,0-1-16,-21-21 0,1 21 0,-1-20 16,-21 20-16,0-21 0,0 0 15,0 0-15,0 1 0,-21-1 0,-1 0 16,1 0-16,0-21 0,-21 21 0,21-21 15,-22 0-15,22 21 0,-21-21 16,-1 0-16,22 0 0,-21 0 0,21 0 16,-22-21-16,1 0 0,21 0 0,0 0 15,-22 0-15,22-1 0,0 1 16,0-21-16,0 21 0,0-22 16,-1 22-16,22-21 0,0 0 0,0 20 15,0-20-15,0 21 0,0 0 16,0 0-16,22 21 15,-1 21-15,0 0 16,0 0-16,0 0 0,-21 0 16,21 22-16,1-22 0,-1 21 0,0-21 15,0 22-15,0-22 0,0 0 0,1 21 16,-1-20-16,21-1 0,-21 0 16,0-21-16,22 21 0,-1-21 15,-21 0-15,22 0 0,-22 0 0,21 0 16,0 0-16,-20 0 0,20 0 15,0-21-15,-21 21 0,22-21 0,-1 0 16,-21-1-16,22 1 0,-22-21 0,21 21 16,-21 0-16,0-22 0,1 22 15,-1-21-15,-21 21 0,21-22 0,-21 22 16,0 0-16,0 0 0,0 0 0,0-1 16,-21 22-1,0 0-15,-1 0 0,22 22 16,0-1-16,-21 0 0,21 0 0,0 21 15,-21 1-15,21-1 16,0 0-16,0 1 0,0 20 0,0-20 16,0 20-16,0 22 0,0-22 0,0 1 15,0 20-15,0-20 0,0 21 16,0-1-16,0 1 0,0 0 0,0-22 16,0 22-16,0-1 0,0 1 0,0 0 15,0-22-15,0 1 0,0-1 0,-21 1 16,21-22-16,0 22 0,-21-43 15,21 21-15,0-21 0,0 22 0,0-22 16,0-42 0,0-1-1,0-20-15,0 21 16,0-21-16,0-1 0,0 1 0,0-22 16,0 1-16,0-1 0,0 1 0,0-22 15,0 1-15,0-1 0,0 0 16,0-21-16,0 22 0,0-1 0,0-21 15,0 22-15,0-1 0,0 0 16,0 22-16,0-1 0,0 1 0,0-1 16,0 22-16,0 0 0,0-1 0,21 22 15,0-21-15,0 21 0,-21-1 16,21 1-16,1 21 0,-1 0 0,0 0 16,0 0-16,0 21 0,0 1 0,1-1 15,-1 0-15,0 0 0,0 0 16,-21 0-16,0 1 0,0-1 15,0 0-15,0 0 0,0 0 0,0 0 16,-21 1-16,0-22 0,0 21 16,-1 0-16,1-21 0,0 0 0,0 0 15,-21 0-15,20 0 0,1 0 0,0 0 16,0 0-16,0 0 16,0-21-16,21 42 31,0 0-16,21-21-15,0 21 0,0 0 16,0 1-16,0-1 0,1 0 0,-1-21 16,0 21-16,0-21 0,21 0 15,-20 21-15,20-21 0,-21 0 0,21 0 16,1 0-16,-1 0 0,0-21 0,1 21 16,-1-21-16,-21 0 0,22 0 15,-1-1-15,0 1 0,-21 0 0,1 0 16,-1 0-16,0 0 0,0-22 0,-21 22 15,21 0-15,-21-21 16,0 20-16,0-20 0,0 21 0,0-21 0,0 20 16,-21 1-16,0 0 0,0 21 15,0 0-15,-1 0 16,1 0-16,21 21 0,-21 0 16,21 1-16,0 20 0,0-21 15,0 21-15,0-20 0,0 20 0,0-21 16,21 0-16,0 22 0,1-22 0,-22 0 15,21-21-15,0 21 0,0 0 16,0-21-16,0 0 0,1 0 0,-1 0 16,0 0-16,0 0 0,0 0 0,0 0 15,1 0-15,-1 0 0,0-21 16,0 0-16,0 0 0,0 21 0,1-21 16,-1-1-16,0 1 0,0-21 15,-21 21-15,21 0 0,0-1 0,1-20 16,-1 21-16,-21 0 0,21 0 15,-21-1-15,21 22 0,-21-21 0,0 42 32,0 1-17,21-22 1,-21 21 0,21-21-16,-21-21 31,0-1-16,0 1 1,0 0-16,-21 21 16,0-21-16,0 0 15,0 21 1,21 21 0,-21 0-16,21 0 15,-22 0-15,22 1 0,-21-1 0,21 21 16,0-21-16,0 22 0,-21-1 0,21-21 15,0 21-15,0-20 0,0 20 16,0-21-16,0 21 0,0-20 0,0-1 16,21 0-16,0 0 0,1 0 0,-1-21 15,0 0-15,0 0 16,0 0-16,0 0 0,22 0 0,-22 0 16,0-21-16,0 0 0,0 21 0,22-21 15,-22 0-15,0-1 0,0 1 0,0-21 16,22 21-16,-22 0 0,0-22 15,0 22-15,-21-21 0,43-22 16,-43 22-16,21 0 0,-21 20 0,0 1 16,0 0-16,0 0 0,0 42 31,0 0-31,0 0 16,0 22-16,0-22 0,-21 0 0,21 21 15,0-20-15,0-1 0,0 0 16,0 21-16,0-21 0,0 1 15,0-1-15,21-21 16,0 0-16,0 21 0,0-21 16,0 0-16,1 0 0,-22-21 15,21 0-15,-21-1 0,21 1 16,-21 0-16,21 0 0</inkml:trace>
  <inkml:trace contextRef="#ctx0" brushRef="#br0" timeOffset="129179.84">11049 13589 0,'0'0'0,"0"-21"0,-21 21 0,0 0 15,-1 0-15,1 0 16,0 0 0,21 21 15,0 0-31,21-21 15,0 0-15,1 0 0</inkml:trace>
  <inkml:trace contextRef="#ctx0" brushRef="#br0" timeOffset="130424.14">10964 14161 0,'-21'21'16,"42"-42"-16,-63 42 0,84-21 31,-21 0-31,1 0 16,20-21-16,0 21 0,1-22 15,-1 1-15,0 0 0,1 0 0,20 0 16,-21 0-16,1-1 0,20 1 16,-20-21-16,20 21 0,-21-22 0,22 1 15,-22 0-15,1-1 0,20 1 16,-21 0-16,-20-1 0,20 22 0,-42-21 15,21 0-15,-21 20 0,0 1 0,0 0 16,-21 0-16,0 0 0,0 0 16,-1 21-16,1 0 0,-21 0 0,0 0 15,20 0-15,-20 0 0,21 21 0,-21 0 16,20 0-16,1 21 0,0 1 16,0 20-16,0 1 0,0-1 15,-1 22-15,1-22 0,21 22 0,0 0 16,-21 21-16,21-22 0,-21 1 15,21 21-15,0-22 0,0 1 16,0 0-16,0-1 0,0 1 0,0 0 0,0-1 16,0 1-16,0 0 0,0-1 15,0 1-15,0-21 0,0 20 0,0 1 16,-21 0-16,21-1 0,-21 1 0,21-22 16,-22 22-16,22-21 0,0-1 15,0-21-15,0 1 0,0-1 0,0-21 16,0 0-16,0 1 0,22-22 15,-1 0-15,0-22 0,0 1 16,0 0-16,0-21 0,22 21 16,-22-22-16,0 1 0,21-22 0,-20 22 15,20-21-15,-21 20 0,21-20 0,-20-1 16,-1 1-16,0-1 0,0 1 16,0-22-16,-21 22 0,0-1 0,0-21 15,0 22-15,0-1 0,-21 1 0,0-1 16,0 22-16,0-21 0,-22 20 0,1 1 15,21 0-15,-22-1 16,1 22-16,21-21 0,-21 21 0,-1-1 16,22 1-16,-21 0 0,-1 0 0,22 21 15,-21 0-15,21 0 0,0-21 16,-1 21-16,1 0 0,21-21 31,21 21-31,22 0 0,-22-22 16,0 1-16,21 0 0,1 21 0,-22-21 15,21 0-15,1 0 0,-1-22 16,0 22-16,1 0 0,-1-21 0,0 20 16,1 1-16,-1-21 0,-21 21 0,0 0 15,22-1-15,-22 1 0,0 0 16,-21 0-16,0 0 0,21 0 16,-21-1-16,0 44 46,0-1-46,-21 0 0,21 0 0,0 0 16,0 0-16,0 1 0,0-1 16,0 0-16,0 0 0,0 0 0,0 0 15,0 1-15,0-1 16,0-42 31,0-1-32,0 1-15</inkml:trace>
  <inkml:trace contextRef="#ctx0" brushRef="#br0" timeOffset="130615.03">12044 13928 0,'0'-21'0,"0"42"0,0-64 16,0 22-1,0 42 63,0 1-78,21-22 16,0 21-16,0-21 0,-21 21 0</inkml:trace>
  <inkml:trace contextRef="#ctx0" brushRef="#br0" timeOffset="132931.43">12446 13970 0,'0'0'0,"0"-21"0,0 0 15,-21 21 1,0 0-16,-1 0 0,1 0 16,0 0-16,0 0 0,0 0 15,0 0-15,-1 21 0,1 0 0,21 0 16,-21 0-16,0 1 0,21 20 0,-21-21 15,21 21-15,0-20 0,0 20 16,0-21-16,0 0 0,0 22 0,0-22 16,21 0-16,0 0 0,0 0 0,0 0 15,1-21-15,-1 0 0,21 0 16,-21 0-16,22 0 0,-22 0 0,21 0 16,-21 0-16,0-21 0,22 0 15,-1 0-15,-21 21 0,22-21 16,-1 0-16,0-1 0,1 1 0,-1-21 15,0 21-15,-21 0 0,22-1 0,-22 1 16,21-21-16,-21 21 0,-21 0 16,0-1-16,0 1 0,0 0 0,0 0 15,0 0-15,-21 0 16,0 21-16,0 0 0,0 0 16,0 0-16,-22 0 0,22 21 0,0 0 15,0-21-15,0 21 0,-1 0 16,1 0-16,21 22 0,-21-22 0,21 0 15,-21 0-15,21 22 0,-21-22 0,21 0 16,0 0-16,0 0 16,0 0-16,0 1 0,0-1 0,0 0 15,21-21-15,0 21 0,0-21 16,0 0-16,1 0 0,-1 0 16,0 0-16,0-21 0,0 21 0,0-21 15,1 0-15,-1 21 0,0-22 0,-21 1 16,21 0-16,0 0 15,-21 0-15,0 0 0,0-1 0,0 1 16,0 0-16,0 0 0,0 0 16,0 42 15,0 0-31,0 0 16,0 0-16,0 1 0,0-1 0,0 0 15,0 0-15,0 0 0,0 0 16,0 1-16,21-1 0,1-21 0,-22 21 15,21-21-15,0 0 0,0 0 16,0 0-16,0 0 0,1 0 16,-1 0-16,0 0 0,21-21 0,-21 0 15,1-1-15,-1 1 0,0 0 16,0 0-16,21 0 0,-20-22 0,20 22 16,-21-21-16,21 0 0,-20-1 0,-1 1 15,0-22-15,0 22 16,0-21-16,-21-1 0,21 22 0,1-22 15,-22 22-15,21 0 0,-21 20 0,0-20 16,0 21-16,0 42 16,-21 0-1,-1 0-15,1 22 0,0-1 0,21 0 16,-21 1-16,0-1 0,21 22 16,-21-22-16,-1 0 0,22 22 0,-21-22 15,21 0-15,0 1 0,0-1 0,0-21 16,0 22-16,0-1 0,0-21 15,0 0-15,0 0 0,21 1 16,1-1-16,-1 0 0,0-21 16,0 0-16,0 0 0,0 0 15,1-21-15,-1 21 0,21-21 16,-21-1-16,0 1 0,1 0 0,-1 0 16,21 0-16,-21 0 0,0-22 15,1 22-15,-1 0 0,0-21 0,-21 20 16,0 1-16,21-21 0,-21 21 0,0 0 15,0-1-15,21 22 16,-21 22 0,0-1-16,0 0 0,0 0 0,0 0 15,0 0-15,0 1 16,0-1-16,0 0 0,0 0 0,0 0 16,0 0-16,0 1 0,0-1 0,0 0 15,21 0 1,1-21-16,-1 0 15,0 0-15,0 0 0,0 0 0,0 0 16,1-21-16,-1 21 0,0-21 16,0 0-16,0 21 0,0-22 0,1 1 15,-1 0-15,0 0 0,0 0 0,0 0 16,0-1-16,-21-20 0,22 21 16,-22 0-16,0 42 31,0 0-16,0 0-15,0 0 0,0 1 0,-22-1 16,22 0-16,0 0 0,0 0 0,0 0 16,0 1-16,0-1 15,0 0-15,0 0 0,22-21 16,-1 0 0,0 0-16,0 0 0,0 0 15,0 0-15,1-21 16,-1 21-16,-21-21 0,0 0 0,0-1 15,21 1-15,-21 0 16,0 0-16,0 0 16,0 0-16,-21-1 0,0 1 15,-1 0-15,1 21 0,0-21 16,0 21 0,0 0-16,42 0 31,0 0-16,0 0-15,0 0 0,1-21 0,-1 21 16,21-21-16,-21 21 16,0 0-16,1-22 0,-1 22 0,21 0 15,-21 0-15,0 0 0,1 0 0,-1 0 16,0 0-16,0 0 0,0 22 16,0-1-16,-21 0 15,0 0-15,0 0 0,0 0 0,0 1 16,0-1-16,0 0 0,0 0 15,0 0-15,-21 0 16,21 1-16,-21-1 0,21 0 16,0-42 46,0 0-62,0-1 16,0 1-16,0 0 15,21 0-15,-21 0 0,21 0 0,-21-1 16,22 1-16,-1 0 0,0-21 16,0 21-16,0 21 0,-21-22 0,21 1 15,1 21-15,-1 0 0,0 0 0,0 0 16,-21 21 0,0 1-16,21-1 0,-21 21 15,0-21-15,0 0 0,0 1 0,0-1 16,0 0-16,0 0 15,0 0-15,0 0 0,0 1 16,0-1-16,0 0 16,21-21-1,1 0 1,-1 0-16,0 0 16,0 0-16,0 0 0,0 0 0,1-21 15,-1 0-15,0 21 0,0-22 16,0 22-16,0-21 0,1 0 0,-1 21 15,0-21-15,0 0 0,0 0 0,0-1 16,1 22-16,-22-21 0,0 0 16,21 0-16,-21 0 0,0 0 15,0 42 48,-21-21-48,21 21 17,-22-21 30,1 0-46,21-21-1,-21 21-15,21-21 16</inkml:trace>
  <inkml:trace contextRef="#ctx0" brushRef="#br0" timeOffset="133208.26">14732 13589 0,'0'-21'0,"0"42"0,-21-42 15,0 21-15,-1 0 16,1 0 62,0 0-78,0 0 0,0 0 16,0 21-16</inkml:trace>
  <inkml:trace contextRef="#ctx0" brushRef="#br0" timeOffset="133455.95">13229 13780 0,'0'0'16,"-21"0"-16,0 0 0,21 21 0,-21-21 15,42 0 1,0 0-16,0 0 16,21 0-16,-20 0 0,20 0 0,0 0 15,1 0-15,-1 0 16,0 0-16,1 0 0,-1 0 0,0-21 15,1 21-15,-1 0 0,-21 0 0,0 0 16,22-22-16,-22 22 0,0-21 16,0 21-16</inkml:trace>
  <inkml:trace contextRef="#ctx0" brushRef="#br0" timeOffset="134336.47">16468 13928 0,'0'0'16,"-43"0"-16,22 0 0,-21 0 0,21 0 0,-22 0 16,1 0-16,21 21 0,0-21 0,-22 21 15,43 0 1,21 0-1,1-21-15,20 0 0,0 0 16,1 0-16,-1 0 0,0 0 16,22 0-16,-1 0 0,1 0 0,-22 0 15,22 0-15,-1 0 0,1 0 16,-22-21-16,21 21 0,-20 0 0,-1-21 16,0 0-16,1 21 0,-22 0 0,0-21 15,0 21-15,-21-21 0,0-1 16,0 1-16,-21 0 15,0 21-15,0-21 16,-22 0-16,22 21 0,0 0 16,-21-21-16,21 21 0,-1 0 0,1 0 15,0-22-15,0 22 0,0 0 16,0 0 0,42 0-1,0 0-15,0 0 16,0 0-16,0 0 0,22 0 15,-22 0-15,21 22 0,-21-22 0,22 21 16,-22 0-16,0-21 0,0 21 16,0 0-16,1 0 0,-22 1 0,0-1 15,0 21-15,0-21 0,0 0 0,0 1 16,0-1-16,-22 0 0,1 0 16,0 0-16,0 0 0,0 1 15,0-22-15,-1 21 0,1-21 0,21 21 16,-21-21-16,0 21 0,0-21 15,0 0 1,21-21 0,0 0-16</inkml:trace>
  <inkml:trace contextRef="#ctx0" brushRef="#br0" timeOffset="136279.23">18267 13695 0,'0'-21'15,"0"42"-15,-21-63 0,21 20 0,-22 22 0,22-21 16,0 0-16,0 0 0,-21 0 16,21 0-16,-21 21 15,21-22-15,-21 22 16,0 22 0,21-1-16,-21 0 0,21 0 15,0 0-15,0 0 0,0 22 16,0-1-16,-22 0 0,22 1 0,0-1 15,0-21-15,0 22 0,0-1 0,0 0 16,0-21-16,22 22 0,-22-22 16,0 0-16,21 0 0,0 0 0,-21 1 15,21-22-15,0 21 0,0-21 0,1 0 16,-1 0-16,0 0 0,0 0 16,21 0-16,-20 0 0,20-21 0,-21-1 15,0 1-15,22 0 0,-22 0 16,21 0-16,0-22 0,-20 22 15,20 0-15,-21-21 0,0-1 0,0 1 16,1 21-16,-1-21 0,-21-1 0,21 1 16,-21 21-16,0 0 0,0-22 15,0 22-15,0 0 0,0 42 32,0 0-32,-21 22 0,21-22 15,0 21-15,0-21 0,0 22 0,0-1 16,0-21-16,0 21 0,0 1 15,0-22-15,0 21 0,0-21 0,0 1 16,0-1-16,21 0 0,0 0 16,0-21-16,-21 21 0,21-21 0,1 0 15,20 0-15,-21 0 0,0 0 16,0 0-16,1 0 0,20-21 0,-21 0 16,0 21-16,22-21 0,-1 0 0,-21-1 15,21-20-15,-20 21 0,20-21 16,-21 20-16,0-20 0,22 21 0,-22-21 15,0 20-15,-21-20 0,21 21 0,-21 0 16,0 0-16,21-1 0,-21 1 16,0 42-1,0 1-15,-21-1 0,0 0 0,21 0 16,0 0-16,0 22 0,-21-22 16,21 21-16,0-21 0,0 0 15,0 22-15,0-22 0,0 0 0,0 21 16,21-20-16,0-1 0,-21 0 15,21 0-15,0 0 0,-21 0 16,22-21-16,-22 22 0,-22-22 31,1 0-15,0-22-16,0 1 0,0 21 16,0-21-16,-1 0 15,1 0-15,0 0 0,0-1 16,0 1-16,21 0 0,0 0 15,-21 21-15,21 21 32,0 0-32,0 0 0,21 1 15,0-22-15,-21 21 0,21-21 16,21 0-16,-20 21 0,-1-21 0,21 0 16,-21 0-16,22 0 0,-22 0 0,21 0 15,0 0-15,-20 0 0,20 0 16,0-21-16,-21 0 0,22 21 0,-22-22 15,21 1-15,-21 21 0,1-21 16,-1 0-16,0 0 0,0 0 0,-21-1 16,0 1-16,0 0 0,0 0 15,0 0-15,0 0 0,0-1 0,0 1 16,0 0-16,0 0 0,-21 21 0,0 0 16,0 0-1,-1 21-15,22 0 0,0 0 16,-21 1-16,21-1 0,-21 21 15,21-21-15,0 0 0,0 1 0,0 20 16,0-21-16,0 0 0,21 0 0,0 1 16,1-1-16,-1 0 0,0-21 15,0 21-15,21-21 0,-20 0 0,20 0 16,0 0-16,1 0 0,-1 0 0,0 0 16,1 0-16,-1-21 0,21 21 15,-20-21-15,-1 0 0,0 21 16,1-22-16,-1 1 0,0 0 0,-20 0 15,-1 0-15,0 0 0,-21-1 0,0 1 16,0 0-16,0 0 0,0 0 16,0 0-16,0-22 0,-21 43 0,21-21 15,-21 0-15,-1 0 0,1 21 0,0 0 16,0 0-16,0 21 16,0 0-16,-1 0 0,-20 0 15,21 1-15,0-1 0,0 0 0,-1 21 0,1-21 16,21 22-16,0-22 15,-21 0-15,21 0 0,0 0 0,0 1 16,0-1-16,0 0 0,21-21 0,0 21 16,1-21-16,-1 0 15,0 0-15,0 0 0,0 0 0,0 0 16,1-21-16,20 21 0,-21-21 0,0 0 16,0-1-16,1 1 0,-1 0 15,-21-21-15,21 21 0,0-22 0,0 1 16,-21 0-16,0-1 0,0 1 0,21 0 15,-21-22-15,22 22 16,-22-1-16,21-20 0,-21 21 0,0-1 16,21 1-16,0 0 0,-21-1 0,21 22 15,-21 0-15,0 42 16,0 0 0,0 22-16,-21-22 0,0 42 0,0-20 15,21 20-15,-21 1 0,21-22 16,0 21-16,0 1 0,0-22 0,0 22 15,0-22-15,0 0 0,0-20 0,0 20 16,0-21-16,21 0 0,0 0 16,0 1-16,0-1 0,0-21 0,1 0 15,-1 21-15,0-21 0,0 0 16,21 0-16,-20 0 0,-1 0 16,0-21-16,0 21 0,0-21 0,0-1 15,1 22-15,20-21 0,-21 0 0,0 0 16,22 0-16</inkml:trace>
  <inkml:trace contextRef="#ctx0" brushRef="#br0" timeOffset="136659.51">22373 13102 0,'0'0'0,"0"-21"0,0 0 15,-21 0-15,0 0 0,21-1 16,0 1-16,0 0 16,-21 21-16,-1 0 15,22 21 1,-21 0-16,21 1 0,0 20 0,-21 0 16,0 1-16,0-1 0,21 0 0,-21 1 15,-1-1-15,22 21 0,-21-20 16,0-1-16,0 0 0,21 1 0,0-1 15,-21 0-15,21 1 0,-21-22 16,21 0-16,0 0 0,-22 0 0,22 1 16,0-1-16,0 0 15,22-21 17,-1 0-32,0-21 0,-21 0 0,21 21 15,0-22-15,0 1 0,1 0 0,-1 0 16,0-21-16</inkml:trace>
  <inkml:trace contextRef="#ctx0" brushRef="#br0" timeOffset="137031.79">22479 13356 0,'0'0'0,"21"0"15,-42 21 1,0 1-16,0-1 16,21 0-16,-22 0 15,1 0-15,21 0 0,0 22 0,-21-22 16,21 0-16,0 21 0,0-20 0,0-1 15,0 0-15,0 0 0,0 0 16,21 0-16,0-21 16,1 0-16,-1 0 0,0 0 0,0 0 15,0 0-15,0 0 16,1 0-16,-1-21 0,0 0 0,-21 0 16,21 0-16,-21 0 0,21-1 0,-21 1 15,0-21-15,0 21 16,0-22-16,0 22 0,0-21 0,0 21 15,-21 0-15,0-1 0,0 1 0,0 21 16,-1 0-16,1 0 16,0 0-16,0 0 0,0 0 15,0 0-15,21 21 0,-22 1 0,1-22 16,21 21-16,-21-21 0,21 21 16,-21 0-16,21 0 0,0 0 31,-21-21-31</inkml:trace>
  <inkml:trace contextRef="#ctx0" brushRef="#br0" timeOffset="137307.64">21717 13420 0,'0'0'0,"0"-21"0,0-1 16,21 22-1,21-21-15,-20 21 0,-1-21 0,0 21 16,21 0-16,-21-21 0,22 21 16,-1 0-16,-21-21 0,22 21 0,-22 0 15,21 0-15,-21 0 0,22 0 0,-22 0 16,0 0-16,0 0 16,0 0-16,0 0 0,1 0 0,-1 0 15,0 0 1,0 0-1,0 0 1</inkml:trace>
  <inkml:trace contextRef="#ctx0" brushRef="#br0" timeOffset="138531.65">23537 13822 0,'0'-21'0,"0"0"0,0-1 15,0 1-15,21 0 0,1 0 16,-1 0-16,0-22 0,0 22 15,0-21-15,22 21 0,-22-22 16,21 1-16,-21 21 0,22-21 0,-22-1 16,0 22-16,0-21 0,0 21 15,0-22-15,-21 22 0,22 0 0,-22 0 16,0 0-16,-22 21 16,1 0-1,0 0-15,0 21 0,21 0 16,-21 21-16,21-21 0,0 1 15,0-1-15,0 21 0,0-21 0,0 0 16,0 22-16,21-22 0,0 0 0,0 21 16,-21-20-16,21-1 0,1 21 15,-22-21-15,0 0 0,0 1 0,21-1 16,-21 0-16,0 0 16,-21-21 15,-1 0-31,1 0 15,0-21-15,0 0 16,0 21-16,21-21 0,-21 21 0,21-22 16,-22 22-16,1 0 15,21 22 17,0-1-32,21-21 15,1 21-15,-1 0 0,0-21 0,21 21 0,-21 0 16,22-21-16,-22 0 0,21 22 15,-21-22-15,22 0 0,-22 0 16,21 0-16,-21 0 0,22 0 0,-22 0 16,0 0-16,21-22 0,-20 22 0,-1-21 15,0 0-15,21 0 0,-21 0 16,1 0-16,-1-1 0,0 1 0,0-21 16,-21 21-16,21-22 0,0 22 15,-21-21-15,22 21 0,-22 0 0,0-1 16,0 1-16,0 0 0,0 0 0,-22 21 15,1 0-15,0 0 16,0 0-16,0 0 0,21 21 16,-21 0-16,21 0 0,-22 1 0,22-1 15,0 21-15,0-21 0,0 22 0,0-22 16,0 21-16,0-21 0,0 0 16,0 22-16,0-22 0,22 0 0,-1 0 15,0-21-15,-21 21 0,21 1 16,0-22-16,22 0 0,-22 0 0,0 0 15,0 0-15,21 0 0,-20 0 0,-1 0 16,0 0-16,21 0 0,-21-22 16,1 22-16,20-21 0,-21 0 0,0 0 15,0 0-15,22-22 0,-22 22 0,0-21 16,0 0-16,0-1 16,1 1-16,-1 0 0,0-1 0,0 1 15,-21 0-15,21-1 0,-21 1 0,21 0 16,-21-1-16,0 22 0,0-21 15,0 21-15,0-1 0,0 1 0,0 0 16,0 42 0,0 0-16,0 1 15,0-1-15,-21 21 0,0-21 0,0 22 16,0-1-16,21 0 0,-21 1 16,-1-1-16,1 0 0,0 1 0,0-1 15,21 0-15,0 1 0,-21-1 0,21 0 16,0-21-16,0 22 15,0-22-15,0 0 0,0 21 0,21-20 16,-21-1-16,21-21 0,0 0 16,-21 21-16,21-21 0,1 0 15,-1 0-15,0 0 0,0 0 16,0-21-16,0 21 0,1-21 0,-1-1 16,0 22-16,0-21 0,0 0 15,0 0-15,1 0 0,-1 0 0,-21-22 16,0 22-16</inkml:trace>
  <inkml:trace contextRef="#ctx0" brushRef="#br0" timeOffset="138796.01">24955 13399 0,'0'0'16,"-21"0"-16,0 0 0,0 0 0,42 0 31,0 0-31,0 0 0,1 0 15,20 0-15,-21 0 0,21 0 0,1-22 16,-1 22-16,-21 0 0,22 0 16,-1 0-16,-21 0 0,21 0 0,-20 0 15,20 0-15,-21 0 0,0-21 16,0 21-16,1 0 0,-1 0 16,0 0-16,0 0 15,-42 0 1,0 0-16,0 0 15,-22 0-15</inkml:trace>
  <inkml:trace contextRef="#ctx0" brushRef="#br0" timeOffset="139552">14944 14859 0,'0'-21'0,"0"42"0,0-63 0,0 21 15,0-1-15,0 1 0,0 0 16,0 0-16,-22 21 16,1 21-1,21 0 1,0 0-16,-21 1 0,21 20 15,-21 0-15,21 1 0,-21 20 0,21-21 16,0 22-16,0-22 0,-21 22 16,21-22-16,-22 0 0,22 1 0,0-1 15,0 0-15,0-20 0,-21 20 0,21-21 16,0 0-16,0 0 0,-21 1 16,21-1-16,-21-21 0,21-21 46,-21-1-46</inkml:trace>
  <inkml:trace contextRef="#ctx0" brushRef="#br0" timeOffset="140411.5">14436 15240 0,'-22'0'31,"44"0"-16,-1 0-15,0 0 0,0 0 0,0 0 16,22 0-16,-22 0 0,0-21 16,21 21-16,1-21 0,-1 0 0,0-1 15,1 1-15,-1 0 0,21 0 16,-20 0-16,20 0 0,-20-1 16,-1 1-16,0 0 0,1 0 0,-22 0 15,0 0-15,0-1 0,0 1 0,-21 0 16,21 0-16,-21 0 0,0 0 15,-21-1 1,0 22-16,0 0 16,21 22-16,-21-1 15,0 21-15,21-21 0,-22 0 0,22 22 16,0-1-16,0 0 0,0 1 16,0-1-16,0 0 0,0 1 0,0-22 15,-21 21-15,21 1 0,-21-22 0,21 0 16,0 0-16,0 0 0,0 0 15,-21 1-15,21-1 0,0-42 47,21-1-47,0 1 16,0 0-16,1 0 0,-22 0 0,21 0 16,0-22-16,0 22 0,0 0 15,0-21-15,1 20 0,-1 1 0,0 0 16,0 0-16,0 0 0,0 21 15,1 0-15,-1 0 16,-21 21-16,0 0 16,0 0-16,0 0 0,0 1 0,0-1 15,0 21-15,0-21 0,0 0 16,21 1-16,-21-1 0,0 0 0,21 0 16,-21 0-16,0 0 0,21-21 15,-21 22-15,21-22 0,1 0 16,-1 0-16,0 0 0,0 0 15,0 0-15,0 0 0,1 0 0,-1-22 16,0 22-16,0-21 0,0 0 16,0 0-16,1 0 0,-1 0 0,0-1 15,0 1-15,0 0 0,0-21 16,-21 21-16,0-1 16,22-20-16,-22 21 0,0 0 0,0 0 0,0-1 15,0 1-15,-22 21 16,1 0-1,21 21-15,-21 1 0,0-1 0,21 0 16,0 21-16,0-21 0,0 1 0,-21 20 16,21-21-16,0 0 0,0 0 15,0 1-15,0-1 0,0 0 0,0 0 16,21-21-16,-21 21 0,21-21 0,0 0 16,0 0-1,1 0-15,-1 0 0,0 0 16,0 0-16,0 0 0</inkml:trace>
  <inkml:trace contextRef="#ctx0" brushRef="#br0" timeOffset="141747.62">17505 15409 0,'0'-21'16,"0"0"-1,21 0-15,0 0 16,0 0-16,0-1 0,-21 1 0,22-21 15,-1 21-15,21 0 0,-21-22 0,0 22 16,1-21-16,-1 21 0,0-22 16,0 1-16,0 21 0,0-22 0,-21 22 15,0 0-15,0 0 0,0 0 16,0 0-16,0-1 0,-21 22 16,0 0-16,0 0 0,0 0 15,0 22-15,-1-1 16,22 0-16,-21 0 0,21 0 0,-21 22 15,21-22-15,0 21 0,0 0 0,0 1 16,0-1-16,21 0 0,0 1 16,-21-1-16,22-21 0,-1 22 0,0-22 15,-21 0-15,0 0 0,21 0 0,-21 0 16,21-21-16,-21 22 0,-21-22 31,0 0-15,0 0-16,21-22 0,-21 22 15,-1-21-15,1 0 16,0 0-16,0 0 16,42 21 15,0 0-31,0 0 16,1 0-16,-1-21 0,0 21 15,0 0-15,0-22 0,0 22 0,22-21 16,-22 21-16,0-21 0,21 0 0,-20 0 15,20 0-15,-21-1 0,0 1 16,0 0-16,1 0 0,-1-21 0,0 20 16,-21 1-16,0 0 0,0 0 0,0 0 15,0 0-15,0-1 16,0 1-16,0 0 16,0 42-1,0 22 1,0-22-16,0 21 0,0 0 15,0 1-15,0-1 0,0 22 0,0-1 16,0-21-16,-21 22 0,21-1 16,0 1-16,-21-22 0,21 22 0,0-22 15,0 22-15,0-1 0,0-21 0,0 22 16,0-22-16,0 22 0,-22-22 16,22 0-16,0 1 0,-21-1 15,21 0-15,0-20 0,0 20 0,0-21 16,-21-21-16,21 21 0,-21-21 15,21-21 1,0 0-16,0 0 16,0 0-16,0-22 0,0 1 15,0 0-15,0-1 0,0 1 0,0 0 16,0-22-16,0 22 0,0-22 0,0 1 16,0 20-16,0-20 0,0-1 15,0 1-15,0-1 0,0 1 0,0-1 16,21 1-16,-21 21 0,21-1 0,-21 1 15,21 0-15,1-1 16,-22 22-16,21 0 0,0 0 0,21 21 16,-21 0-16,1 0 0,-1 0 0,0 0 15,0 0-15,0 21 0,0 0 16,1 0-16,-22 22 0,0-22 0,0 21 16,0-21-16,0 22 0,0-22 0,-22 21 15,1-21-15,0 0 0,0 22 16,0-22-16,0 0 0,-1 0 0,1-21 15,0 21-15,0 1 0,0-22 16,21 21-16,0-42 31,0-1-31,0 1 16,21 0-16,0 0 16,0 21-16</inkml:trace>
  <inkml:trace contextRef="#ctx0" brushRef="#br0" timeOffset="142675.28">18436 15261 0,'0'0'0,"21"0"0,0 0 16,-21 21-16,22-21 0,-1 0 0,0 0 15,0 0-15,0 0 16,0 0-16,1-21 0,-1 0 0,0 21 16,0-21-16,0 21 0,-21-21 15,21 0-15,1 21 0,-22-22 0,0 1 16,0 0-16,0 0 15,0 0-15,0 0 16,-22 21-16,1 0 0,0-22 0,0 22 16,0 0-1,21 22-15,0-1 0,0 0 16,0 21-16,0-21 0,0 1 0,0 20 16,0-21-16,0 21 0,0-20 15,0-1-15,0 0 0,0 21 0,21-42 16,0 21-16,0 1 0,-21-1 15,21-21-15,1 0 0,-1 0 0,0 0 16,0 0-16,0 0 16,0 0-16,-21-21 0,22-1 0,-1 22 15,0-21-15,0 0 0,-21 0 16,21 0-16,0-22 0,1 22 0,-22 0 16,21-21-16,0 21 0,0-22 0,-21 22 15,0 0-15,21 0 0,0 0 16,-21-1-16,0 1 0,22 21 15,-22 21 1,0 1 0,21-1-16,0 0 15,0-21 1,0 0 0,0 0-1,-21-21-15,0 0 16,0-1-1,0 1 1,0 0-16,-21 21 0,0 0 16,0 0-1,21 21-15,0 0 0,-21 1 16,0-1-16,-1 21 0,22-21 16,-21 22-16,21-1 0,0 0 0,-21-21 15,21 22-15,0-1 0,0-21 16,0 22-16,0-22 0,0 0 15,0 0-15,0 0 0,21 0 0,0-21 16,1 22-16,-1-22 0,0 0 0,0 0 16,21 0-16,-20 0 0,-1 0 15,21-22-15,0 1 0,-20 21 0,20-21 16,-21 0-16,21 0 0,-20-22 0,-1 22 16,21-21-16,-21 21 0,0-22 15,-21 1-15,22 21 0,-22-21 0,21 20 16,-21 1-16,0 0 0,0 42 31,0 0-31,0 1 16,-21-1-16,21 0 0,-22 0 0,22 21 15,0-20-15,0-1 0,0 0 16,0 0-16,0 0 0,0 0 16,22-21 15,-1-21-16</inkml:trace>
  <inkml:trace contextRef="#ctx0" brushRef="#br0" timeOffset="142892.16">19770 14859 0,'0'0'15,"-22"0"-15,22 21 47,0 0-31,0 1 0,22-1-16,-1 0 15</inkml:trace>
  <inkml:trace contextRef="#ctx0" brushRef="#br0" timeOffset="143823.75">19918 15388 0,'0'0'0,"21"21"0,0-21 0,0 0 15,0 0-15,1 0 0,-1 0 16,0-21-16,0 21 0,21-21 15,-20 0-15,-1 0 0,21 0 16,-21-1-16,0 1 0,1-21 0,-1 21 16,0-22-16,0 22 0,0-21 15,0 0-15,-21 20 0,22-20 0,-22 0 16,0 21-16,0-22 0,0-20 16,0 42-16,0-22 0,0 22 15,0 0-15,0 0 0,-22 21 16,1 0-1,21 21-15,-21 0 0,0 0 0,21 0 16,-21 1-16,21-1 0,-21 21 0,-1 0 16,22-20-16,0 20 0,-21 21 15,21-20-15,-21 20 0,21-20 16,-21 20-16,21 1 0,0-1 0,0 1 16,-21-22-16,21 21 0,-21 1 15,21-1-15,0 1 0,0-1 0,0 1 16,0-1-16,-22 1 0,22-1 0,-21 1 15,21-1-15,-21 1 0,21-1 16,0 1-16,-21-22 0,21 1 0,-21-1 16,21 0-16,0 1 0,0-22 0,0 0 15,0 0-15,0 0 0,21-21 16,0 0-16,0 0 0,0 0 16,1-21-16,-1 21 0,21-21 0,-21 0 15,0 0-15,1-22 16,20 22-16,-21-21 0,0 21 0,0-22 15,1 1-15,-1 0 0,0-1 0,0-20 16,-21-1-16,0 22 0,0-22 16,0 1-16,0-1 0,0 1 0,0 21 15,-21-22-15,21 22 0,-21-1 0,0 1 16,-22 0-16,22-1 0,0 22 16,0 0-16,0 0 0,-1 21 0,1 0 15,42 0 16,1 0-31,-1 0 0,0 0 16,21 0-16,-21 0 16,22 0-16,-1 0 0,0 0 0,1-21 15,-1 0-15,0-1 0,1 1 0,-1-21 16,0 21-16,-20-22 0,20 22 16,-21-21-16,0 21 0,0-22 0,22 1 15,-43 21-15,0 0 0,0 0 16,-21 21 15,-1 21-31,22 0 0,0 0 0,-21 0 16,21 0-16,-21 22 0,21-22 15,0 0-15,0 0 0,0 0 0,0 1 16,0-1-16,0 0 0,0 0 16,0 0-16,0 0 15,0 1-15,0-1 0,21-21 31,0 0-15,1-21-16,-1-1 16</inkml:trace>
  <inkml:trace contextRef="#ctx0" brushRef="#br0" timeOffset="144036.63">20976 14944 0,'0'0'0,"-63"-43"31,41 43-31,22 22 47,0-1-31,22-21-16,-1 21 0,-21 0 15,21 0-15,0 0 0,0-21 0,0 22 16,-21-1-16,22 0 0</inkml:trace>
  <inkml:trace contextRef="#ctx0" brushRef="#br0" timeOffset="145963.5">21357 15198 0,'0'0'0,"21"-21"0,-21-1 0,0 1 16,0 0-16,0 0 15,0 0-15,0 0 0,0-1 16,-21 22-16,0-21 0,0 21 15,0 0 1,-1 0-16,22 21 0,0 1 16,0-1-16,0 0 0,-21 21 0,21-21 15,0 22-15,0-22 0,0 21 16,0-21-16,0 1 0,0 20 0,0-21 16,21 0-16,-21 0 0,22 1 15,-1-22-15,0 21 0,0-21 16,0 0-16,22 21 0,-1-21 0,-21 0 15,21 0-15,1 0 0,-1 0 0,0 0 16,1 0-16,-1-21 0,0 21 16,1-21-16,-1-1 0,-21 1 0,22 21 15,-22-21-15,0-21 0,0 21 0,0-1 16,0 1-16,1-21 0,-22 21 16,0 0-16,0-22 0,0 22 0,0 0 15,0 0-15,0 0 16,-22 21-1,1 0-15,0 0 0,21 21 16,-21 21-16,0-21 16,21 0-16,0 1 0,-21-1 0,21 0 15,-22 21-15,22-21 0,0 1 0,0-1 16,0 0-16,0 0 16,22-21-1,-1 0-15,0 0 16,0 0-16,0-21 15,-21 0-15,21 0 0,1-22 16,-22 22-16,21 0 0,0 0 16,-21 0-16,0-22 0,21 22 15,-21 0-15,21 0 0,-21 0 0,0 42 32,0 0-32,0 0 15,0 0-15,0 22 0,0-22 0,0 21 16,0-21-16,0 0 0,0 22 15,0-22-15,0 0 0,21 0 0,1 0 16,-22 1-16,21-1 0,0-21 0,0 0 16,0 21-16,0-21 0,1 0 15,-1 0-15,0 0 0,0 0 16,0-21-16,0 21 0,1-21 0,20-1 16,-42 1-16,42 0 0,-42 0 15,21-21-15,1 20 0,-1-20 0,-21 0 16,21-1-16,0 1 0,-21 0 0,21-22 15,-21 22-15,0 0 0,0-1 16,0 1-16,0 21 0,0-22 0,0 22 16,0 0-16,0 0 0,-21 42 31,21 0-31,-21 0 0,0 22 16,21-22-16,-21 21 0,21-21 15,0 22-15,-22-1 0,22 0 16,-21 1-16,21-1 0,0 0 0,0 1 15,0-1-15,0-21 0,0 22 16,0-22-16,21 21 0,1-21 0,-1 0 16,-21 1-16,21-22 0,21 21 0,-21-21 15,1 0-15,20 0 0,-21 0 16,21 0-16,-20 0 0,20 0 0,-21 0 16,21-21-16,-20-1 0,20 1 0,-21 0 15,0-21-15,22 21 0,-22-22 16,0 22-16,0-21 0,0 21 0,0-22 15,-21 22-15,0 0 0,0 0 16,-21 42 15,21 0-31,0 0 16,0 0-16,0 22 0,0-22 0,0 0 16,0 0-16,0 22 0,0-22 0,0 0 15,0 0-15,0 0 16,21 0-16,1-21 15,-1 0-15,0 0 0,0 0 16,0-21-16,0 0 16,1 0-16,-22 0 0,21 21 15,-21-21-15,21-22 0,0 22 0,-21 0 16,21 0-16,0 0 16,-21-22-16,0 22 0,22 21 0,-22-21 15,0 0-15,21 21 0,-21 21 16,0 0-1,0 0-15,0 0 0,0 1 0,0-1 16,0 0-16,0 0 0,0 0 0,0 0 16,0 1-16,0-1 15,0 0-15,21-21 32,0 0-32,0-21 15,-21 0-15,21 21 16,-21-22-16,0 1 0,0 0 15,0 0-15,0 0 0,0 0 16,0-1-16,0 1 0,0 0 0,0 0 16,-21 0-16,0 0 0,21-1 0,0 1 15,-21 21-15,0 0 16,42 0 15,0 0-15,0 0-16,0 0 0,1 0 15,-1 0-15,21 0 0,-21 21 16,0-21-16,22 22 0,-22-22 0,0 21 16,21 0-16,-20-21 0,-22 21 15,21 0-15,-21 0 0,21 1 0,-21-1 16,0 0-16,0 0 0,0 0 16,0 0-16,0 1 0,0-1 15,-21-21-15,0 0 16,21 21-16,-22-21 31,22-21 0,0 0-31,0-1 0,0 1 0,0 0 16,0 0-16,22 0 0,-1-22 16,0 22-16,0-21 0,0 21 15,0-22-15,22 22 0,-22 0 0,0-21 16,21 21-16,1 21 0,-22-22 15,21 22-15,1 0 0,-22 0 0,0 0 16,21 0-16,-42 22 0,21-22 0,-21 21 16,22 0-16,-22 21 0,0-21 0,0 1 15,0 20-15,0-21 0,0 0 16,0 22-16,0-22 0,-22 0 0,1 0 16,21 0-16,-21 0 0,0-21 15,0 0 1,0 0-1,21-21 1,0 0 0,0 0-16,0 0 0,0 0 15</inkml:trace>
  <inkml:trace contextRef="#ctx0" brushRef="#br0" timeOffset="146215.57">23580 14605 0,'0'0'0,"-22"0"0,1 0 0,0 0 16,0 0-16,21 21 47,0 0-32,-21-21 17,0 0-17</inkml:trace>
  <inkml:trace contextRef="#ctx0" brushRef="#br0" timeOffset="146407.45">22437 14880 0,'0'0'0,"-22"0"0,1 0 0,21 21 16,21-21-1,1 0-15,-1 0 16,0 0-16,21 0 0,1 0 0,-22 0 16,21 0-16,0 0 0,22 0 0,-22 0 15,1-21-15,-1 21 0,0 0 16,1-21-16</inkml:trace>
  <inkml:trace contextRef="#ctx0" brushRef="#br0" timeOffset="147285.89">25019 14774 0,'0'-21'0,"0"42"0,21-63 0,0 42 0,-21-21 16,21 21-16,-42 21 47,0 0-47,0 0 0,0 1 0,0-1 15,-1 0-15,22 0 0,-21 0 16,0 0-16,21 1 0,-21-1 0,21 0 15,0 0-15,0 0 0,0 0 16,21-21 0,0 0-16,0 0 0,1 0 15,-1 0-15,0 0 16,-21-21-16,0 0 16,0 0-16,0 0 0,0 0 15,0-1-15,0-20 16,0 21-16,0 0 0,0 0 15,0-1-15,0-20 0,21 21 0,-21 0 16,21 0-16,-21-22 0,0 22 16,21 0-16,1 21 0,-22-21 0,21 21 15,-21-21-15,21 21 0,0 21 16,-21 0-16,0 21 16,21-21-16,-21 22 0,0-22 0,0 21 15,0 1-15,21-1 0,-21 0 0,22 1 16,-22 20-16,21-21 0,0 22 15,0-1-15,0 1 0,-21-1 0,21 1 16,1-1-16,-22-20 0,0 20 16,0 1-16,21-22 0,-21 0 15,0 1-15,0-1 0,0 0 0,-21 1 16,21-22-16,-22 21 0,1-21 0,0 1 16,0-1-16,0 0 0,0-21 15,-1 0-15,1 0 0,0 0 16,0 0-16,0-21 0,21 0 0,0-1 15,-21 1-15,21 0 0,0-21 16,0 21-16,0-22 0,0 1 0,0 0 16,21-1-16,0-20 0,0 20 0,0-20 15,0-1-15,22 1 16,-22-1-16,21 1 0,1-1 0,-1 22 16,0 0-16,-21-1 0,22 22 0,-22 0 15,0 0-15,0 21 0,0 0 16</inkml:trace>
  <inkml:trace contextRef="#ctx0" brushRef="#br0" timeOffset="147780.59">20955 16298 0,'-42'22'16,"42"-1"-16,0 0 15,-22 0-15,22 21 0,0 1 16,-21-22-16,21 21 0,0 1 0,0-1 15,0 0-15,0 1 0,0-1 16,-21-21-16,21 21 0,0-20 0,0 20 16,-21-21-16,21 0 15,0 0-15,-21 1 0,0-22 16,-1 0-16,1 0 0,0 0 16,0 0-16,0 0 0,0 0 15,-22 0-15,22 0 0,-21 0 0,21 0 16,-22-22-16</inkml:trace>
  <inkml:trace contextRef="#ctx0" brushRef="#br0" timeOffset="148467.63">20405 16891 0,'-22'-21'0,"-20"-64"16,106 191-16,-107-233 31,86 127-31,-22 0 0,21 0 0,0 0 16,22 0-16,-22-21 0,22 21 16,-1-21-16,-20 21 0,20-21 0,1-1 15,-22 1-15,21 0 0,-20 21 16,-1-21-16,-21 0 0,22 0 15,-22-1-15,0 1 0,0-21 0,-21 21 16,0 0-16,0-1 0,0 1 16,0 0-16,0 0 0,0 0 15,-21 42 1,21 0-16,-21 0 0,21 0 16,0 22-16,0-22 0,0 21 0,-21 1 15,21-1-15,-22 0 0,22 1 16,-21-1-16,21-21 0,0 21 0,0-20 15,-21 20-15,21-21 0,0 0 16,0 0-16,0 1 16,21-44 15,-21 1-31,21 0 0,-21 0 16,0 0-16,0 0 0,22-1 15,-22 1-15,21-21 0,-21 21 0,0 0 16,0-1-16,0 1 0,21 21 15,-21 21 1,21 1 0,-21 20-16,0-21 0,0 0 0,0 0 15,0 1-15,0-1 0,21 0 16,-21 0-16,21 0 0,1 0 16,-1-21-16,0 0 15,0 0-15,0 0 0,0 0 16,1 0-16,-1-21 0,0 21 0,21-21 15,-21 0-15,1 0 0,-1 21 16,0-21-16,-21-22 0,0 22 0,21 0 16,-21 0-16,0 0 0,0-1 0,0 1 15,0 0-15,-21 21 16,0 0 0,21 21-16,0 0 0,0 22 15,0-22-15,-21 0 0,21 21 0,0-20 16,0-1-16,0 0 0,0 21 15,0-21-15,0 1 0,21-1 16,0 0-16,0-21 0,0 0 16,22 0-16,-22 0 0,21 0 15,-21 0-15</inkml:trace>
  <inkml:trace contextRef="#ctx0" brushRef="#br0" timeOffset="148897.39">22225 16637 0,'0'0'0,"0"-42"15,0 21-15,0-1 16,21 22-16,0 0 0,0 0 16,1 0-16,-1 0 0,0 0 15,0 0-15,0 22 0,-21-1 16,21 0-16,1 0 0,-22 21 0,0-20 15,21 20-15,-21-21 0,0 21 0,0 1 16,0-22-16,0 21 0,0-21 16,0 1-16,-21-1 0,-1 0 0,1 0 15,21 0-15,-21 0 0,0-21 16,0 0-16,21-21 16,0 0-1,0 0-15,0 0 0,0 0 16,21-22-16,0 22 0,-21-21 0,21-1 15,0 1-15,1 0 0,-1-1 16,0 22-16,0-21 0,0 21 0,0-22 16,1 22-16,-1 21 0,0-21 0,-21 0 15,21 21-15,0 0 0,0 0 16,1 0-16,-1 21 16,-21 0-16,0 0 15,0 1-15,0-1 0</inkml:trace>
  <inkml:trace contextRef="#ctx0" brushRef="#br0" timeOffset="150627.5">22733 16849 0,'0'0'0,"21"0"0,0 0 0,0 0 0,1-21 16,-1-1-16,0 22 15,0-21-15,0 0 0,0 0 0,22 0 16,-22 0-16,0-1 0,-21 1 0,21-21 15,-21 21 1,0 0-16,0-1 0,-21 22 16,0 0-16,0 0 15,0 22-15,-1-1 0,1 0 16,0 0-16,0 21 0,0-20 0,0-1 16,21 21-16,0-21 0,0 22 15,0-22-15,0 0 0,0 0 0,0 0 16,0 0-16,21 1 0,0-1 15,21 0-15,1 0 0,-1-21 0,0 0 16,1 21-16,-1-21 0,21 0 0,-20 0 16,20 0-16,1 0 0,-22-21 15,22 21-15,-22-21 0,0 0 16,1 21-16,-1-21 0,-21-1 16,21 1-16,-20 0 0,-1 0 0,-21 0 15,0 0-15,21-22 0,-21 22 0,0 0 16,0 0-16,0 0 0,0-1 15,0 1-15,-21 0 0,0 21 0,-1 0 16,1 0-16,0 0 16,0 0-16,-21 0 0,20 21 0,1 0 15,0 22-15,0-22 0,0 0 0,0 21 16,-1-20-16,1 20 0,21-21 16,0 0-16,0 0 0,0 1 0,0-1 15,0 0-15,0 0 16,21-21-16,1 0 15,-1 0-15,0 0 0,0 0 16,0 0-16,0-21 0,1 0 16,-1 21-16,0-21 0,0-1 0,-21 1 15,21 0-15,-21 0 0,21 0 16,-21 0-16,0-1 0,22 1 0,-22 0 16,21 21-16,-21 21 31,0 0-31,0 1 0,0 20 15,0-21-15,0 21 0,0-20 16,0 20-16,-21 0 0,21 1 16,-22-22-16,22 21 0,0 0 15,0 1-15,0-22 0,0 21 0,0 1 16,0-22-16,0 21 0,0-21 0,0 22 16,0-1-16,0-21 0,0 0 15,0 0-15,22 1 0,-22-1 0,21 0 16,0-21-16,0 0 15,0 0-15,0-21 16,1 0-16,-22-1 0,21 1 16,0 0-16,0 0 0,0 0 0,22-22 15,-22 22-15,0-21 0,0 0 16,21-1-16,-20 1 0,-1 0 16,0-1-16,0-20 0,0 20 0,0-20 15,1-1-15,-22 22 0,0-21 16,21 20-16,-21 1 0,0 0 0,0-1 15,0 22-15,0 0 0,0 0 16,0 0-16,0 42 31,0 0-31,0 0 16,0 0-16,0 22 0,0-22 0,0 0 16,0 21-16,0-21 0,0 1 15,0 20-15,0-21 0,0 0 16,21 0-16,-21 1 0,21-22 0,0 21 15,0 0-15,1-21 0,-1 0 16,0 0-16,0 0 0,0 0 16,0-21-16,1 0 0,-1 21 15,0-22-15,0 1 0,0 0 0,0-21 16,1 21-16,-1-1 0,0-20 16,-21 21-16,21-21 0,0 20 0,-21 1 15,0 0-15,0 0 0,0 0 0,0 0 16,0 42 15,0 0-31,0 0 0,0 21 16,0-20-16,0-1 0,0 21 15,0-21-15,0 0 0,0 22 0,0-22 16,0 0-16,0 0 0,0 0 16,21 1-16,1-22 0,-1 21 0,0-21 15,0 0-15,0 0 0,0 0 16,22 0-16,-22 0 0,0 0 0,21 0 15,-20-21-15,-1-1 0,21 1 0,-21 0 16,0 0-16,-21 0 0,22 0 16,-1-22-16,-21 22 0,0-21 0,0 21 15,0-1-15,0-20 0,0 21 16,0 0-16,-21 21 16,-1 0-16,1 0 0,0 0 0,0 21 15,0 0-15,21 0 16,-21 0-16,21 22 0,0-22 0,0 0 15,0 0-15,0 22 0,0-22 16,0 0-16,21 0 0,0 0 0,0 0 16,0-21-16,-21 22 0,21-22 0,1 0 15,-1 0-15,0 0 0,0 0 16,21 0-16,-20 0 0,-1 0 0,0-22 16,0 22-16,0-21 15,22 0-15,-22 0 0,0 0 0,-21 0 0,21-1 16,0 1-16,-21 0 0,21 0 15,-21 0-15,0 0 0,0-1 16,0 1-16,-21 21 16,0 0-16,0 0 0,0 21 15,0 1-15,21-1 0,0 0 16,0 0-16,0 0 0,0 0 16,0 22-16,0-22 0,0 0 0,0 0 15,0 0-15,21-21 0,-21 22 0,0-1 16,0 0-1,0-42 17,0 0-17,0-1-15,0 1 0,0 0 16,0 0-16,0 0 16,21-22-16,0 22 0</inkml:trace>
  <inkml:trace contextRef="#ctx0" brushRef="#br0" timeOffset="150915.6">25971 16298 0,'0'0'0,"0"-21"16,0 0-16,22 0 0,-22 0 15,-22 42 17,1 0-32,0 21 0,0-20 15,21-1-15,-21 21 0,21 0 16,-21-20-16,21 20 0,0 0 0,-22 1 15,1-22-15,21 21 0,-21 0 0,21-20 16,0 20-16,0-21 0,0 21 16,-21-20-16,21-1 0,0 0 0,0 0 15,0 0-15,21-21 16,0 0 0,0 0-16,1 0 15,-1-21-15,0 21 0,0-21 16,0 0-16,0 0 0,-21-1 0,22 1 15</inkml:trace>
  <inkml:trace contextRef="#ctx0" brushRef="#br0" timeOffset="151131.78">25887 16510 0,'0'21'31,"21"-21"-16,0 0-15,0 0 0,0 0 0,1 0 16,-1 0-16,0 0 0,0 0 16,0 0-16,0 0 0,1 0 15,-1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2:52:51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 1397 0,'0'-21'15,"0"0"16,0 42 1,21 0-17,1 0-15,-1 0 16,0 1-16,0-1 0,0 0 16,22-21-16,-22 21 0,0 0 0,21-21 15,-21 0-15,22 0 0,-22 0 16,21 0-16,-21 0 0,22 0 15,-1 0-15,0-21 0,-20 0 0,20 0 16,0 21-16,1-21 0,-22-1 16,21 1-16,-21 0 0,0 0 0,-21 0 15,22 0-15,-22-1 16,0 1-16,0 0 0,-22 21 16,22-21-16,-21 21 15,0 0-15,0 0 16,0 0-16,21 21 0,-21 0 15,-1 0-15,22 22 0,-21-22 16,0 21-16,0-21 0,0 22 0,0-1 16,21 22-16,-22-22 0,1 0 15,21 22-15,-21-22 0,21 0 0,0 22 16,0-22-16,0 1 0,0-22 16,0 21-16,-21-21 0,21 22 0,0-22 15,0 0-15,0 0 0,0 0 16,-21 0-16,21 1 15,-21-22 17,-1 0-17,22-22 1,0 1-16,0 0 16</inkml:trace>
  <inkml:trace contextRef="#ctx0" brushRef="#br0" timeOffset="303.82">656 1990 0,'21'0'15,"0"0"1,1 0-16,-1 0 0,0 0 15,0 0-15,0 0 0,22-21 0,-22 21 16,0 0-16,21-22 0,-21 22 16,22 0-16,-22-21 0,0 21 0,21 0 15,-20 0-15,20-21 0,-21 21 16,0-21-16,22 21 0,-22 0 0,0 0 16,0 0-16,0 0 15,-21-21 16</inkml:trace>
  <inkml:trace contextRef="#ctx0" brushRef="#br0" timeOffset="639.63">1651 1799 0,'-21'0'109,"21"21"-93</inkml:trace>
  <inkml:trace contextRef="#ctx0" brushRef="#br0" timeOffset="1459.16">2752 1397 0,'0'0'0,"-22"0"0,1 0 32,0 0-32,0 0 15,0 0 1,42 0 15,21 0-31,-21 0 16,22 0-16,-1 0 0,22 0 0,-22 0 15,0 0-15,22 0 0,-22 0 16,0 0-16,22 0 0,-22 0 0,22 0 16,-22 0-16,0-21 0,1 21 15,-1 0-15,0 0 0,-20 0 0,20 0 16,-21 0-16,-42 0 31,-21 0-31,20 0 16,-20 0-16,21 0 0</inkml:trace>
  <inkml:trace contextRef="#ctx0" brushRef="#br0" timeOffset="1851.93">3175 1376 0,'0'21'0,"0"0"16,0 0 0,0 1-16,0-1 0,0 0 15,0 0-15,0 0 16,0 0-16,21 22 0,-21-22 0,21 21 16,0 1-16,-21-22 0,0 21 15,22-21-15,-22 22 0,21-1 0,-21-21 16,0 0-16,0 22 0,0-22 15,0 0-15,0 0 0,0 0 0,-21 0 16,-1 1-16,1-1 0,0-21 16,0 21-16,0-21 0,0 0 0,-1 0 15,-20 0-15,21 0 0,0 0 0,-22 0 16,22 0-16,-21-21 0,21 21 16,0-21-16,-22-1 0,22 22 15,0-21-15,0 0 0,0 21 16,21-21-16,0 0 0,0 0 15,0-1-15,0 1 16,21 21-16,0-21 16,0 21-16,0-21 0,0 0 15,1 21-15,-1-21 0</inkml:trace>
  <inkml:trace contextRef="#ctx0" brushRef="#br0" timeOffset="2383.63">4085 1439 0,'0'0'16,"21"0"-16,0-21 0,-21 0 16,-21 21-1,0 0-15,0 0 16,-21 0-16,20 0 0,-20 0 0,21 0 15,-21 21-15,20 0 0,-20 1 16,21-22-16,-21 21 0,20 0 0,1 0 16,0 0-16,21 0 0,0 1 15,0-1-15,0 0 0,0 0 16,21 0-16,22-21 16,-22 0-16,0 0 0,0 21 15,21-21-15,1 0 0,-22 0 16,21 0-16,-21 22 0,22-22 0,-22 0 15,0 21-15,0-21 0,22 21 16,-22-21-16,-21 21 0,21 0 0,-21 0 16,0 1-16,0-1 15,0 0-15,0 0 0,-21 0 0,0 0 16,-22 1-16,22-1 0,-21 0 0,-1 0 16,22-21-16,-21 21 0,0-21 15,-1 0-15,1 0 0,0 21 16,-1-21-16,1 0 0,21 0 15,0 0-15,-22 0 0,22 0 0,0-21 16,0 21-16,0 0 0,21-21 16,-22 0-16,22 0 15,0 0 1,22-1 0,-22 1-16,21 21 0</inkml:trace>
  <inkml:trace contextRef="#ctx0" brushRef="#br0" timeOffset="2880.34">4657 1376 0,'-64'0'31,"43"0"-31,0 21 16,0-21-16,-1 21 16,22 0-16,-21 22 0,21-22 0,0 21 15,-21-21-15,21 22 0,-21-1 16,21 0-16,-21 1 0,21-1 0,0 0 16,0 1-16,0-1 0,0-21 15,0 22-15,0-22 0,0 0 16,0 0-16,21 0 0,-21 0 0,21-21 15,21 0-15,-20 0 0,-1 0 16,0 0-16,21 0 0,-21 0 0,1-21 16,20 21-16,-21-21 0,0 0 15,22 0-15,-22 0 0,0-22 0,0 22 16,-21-21-16,0-1 0,0 22 16,0-21-16,0 0 0,0-1 15,0 1-15,-21 0 0,0 20 0,0-20 16,-22 21-16,22 0 0,-21 0 15,21-1-15,-1 22 0,-20 0 0,21 0 16,0 0-16,0 0 0,-1 0 16,1 0-16,0 0 0,21 22 15,0-1-15,0 0 0,0 0 16,0 0-16,0 0 0,0 1 16,21-22-16</inkml:trace>
  <inkml:trace contextRef="#ctx0" brushRef="#br0" timeOffset="3219.47">5334 1376 0,'0'0'0,"-21"21"0,0-21 15,21 21-15,0 22 0,-22-22 16,1 0-16,21 21 0,-21 1 0,21-1 16,0 0-16,0-21 0,-21 22 15,21-1-15,-21 0 0,21 1 0,-21-1 16,21-21-16,0 22 0,-22-22 16,22 0-16,0 0 0,0 0 15,0 0-15,0 1 0,0-1 0,0-42 47,0-1-31,0 1-16,0-21 0,22 21 0,-22-22 15</inkml:trace>
  <inkml:trace contextRef="#ctx0" brushRef="#br0" timeOffset="3491.31">5249 1461 0,'0'0'0,"21"0"0,1 21 16,-1-21-16,0 21 0,-21 21 0,21-21 16,0 1-16,0 20 0,1-21 15,20 21-15,-21 1 0,0-22 0,0 21 16,1-21-16,-1 22 0,21-22 16,-21 0-16,0 0 0,1 22 0,-1-22 15,0 0-15,-21 0 0,21 0 16,0-21-1,0 0 1,-21-21 0,0 0-16,22 21 0,-22-21 0,0 0 15,0-1-15,0-20 0,0 21 0,0-21 16,21 20-16</inkml:trace>
  <inkml:trace contextRef="#ctx0" brushRef="#br0" timeOffset="3696.2">5863 1355 0,'0'0'0,"0"21"16,0 0 0,-21 0-16,21 0 0,0 22 15,0-22-15,-21 21 0,0 1 16,21-1-16,-22 0 0,22 1 0,0-1 16,-21 0-16,21 1 0,-21-1 15,21-21-15,-21 21 0,21-20 0,0-1 16,0 0-16,0 0 15,21-42 1</inkml:trace>
  <inkml:trace contextRef="#ctx0" brushRef="#br0" timeOffset="4524.72">7387 1016 0,'0'0'0,"-21"0"0,0 0 16,0 0-16,-1 0 0,-20 21 0,21 0 15,0 1-15,-22 20 0,22 0 16,0 1-16,-21-1 0,21 0 0,-1 22 15,1-22-15,0 22 0,0-1 16,21 1-16,-21-1 0,0 1 0,21-22 16,0 21-16,0-20 0,0 20 15,0-42-15,21 22 0,0-1 0,21-21 16,1 0-16,-1-21 0,0 22 16,1-22-16,-1 0 0,21 0 0,-20 0 15,20-22-15,-20 1 0,20 21 16,1-21-16,-22-21 0,21 21 15,-20-1-15,20-20 0,-20 0 0,-1 21 16,0-22-16,-21 1 0,22 0 16,-22-22-16,0 22 0,-21-1 0,0 1 15,0 0-15,0-22 0,0 22 16,0 0-16,0-1 0,-21-20 0,0 20 16,-22 1-16,1 0 0,0-1 15,-1 22-15,1-21 0,-21 21 0,-1 0 16,22 21-16,-22 0 0,22 0 15,-22 0-15,22 0 0,-21 0 0,20 42 16,1-21-16,0 0 16,-1 0-16,1 22 0,21-1 0,-22-21 15,22 22-15,21-22 0,0 21 16,0 0-16,0-20 0,0-1 0,0 0 16,0 0-16,21 0 0,22 0 0,-22-21 15,21 0-15</inkml:trace>
  <inkml:trace contextRef="#ctx0" brushRef="#br0" timeOffset="5181.35">8276 550 0,'0'0'0,"-21"22"0,0-1 0,21 0 16,-21 21-16,21 1 0,0-1 0,0 21 15,0 1-15,-22-1 0,22 1 16,0-1-16,0 1 0,0-1 0,0 1 16,0-22-16,0 22 0,0-1 15,0 1-15,0-1 0,0 1 16,-21-1-16,21 1 0,0-22 0,0 22 15,0-22-15,-21 21 0,21-20 16,-21-22-16,21 21 0,-21-21 0,21 1 16,0-1-16,-21-21 31,-1 0-31,22-21 0,0-1 16,0 1-16,0 0 0,-21 0 15,21-21-15,0 20 0,0-20 0,0 0 16,0-1-16,0 1 0,21 21 15,-21-21-15,22-1 0,20 1 0,-21 21 16,0-22-16,22 22 0,-1 0 0,-21 0 16,21 0-16,1 21 15,-1 0-15,0 0 0,1 0 0,-22 0 16,21 0-16,1 0 0,-22 21 16,0 0-16,0 0 0,0 0 0,-21 1 15,0 20-15,0-21 0,0 21 16,0-20-16,-21 20 0,0 0 0,-21-21 15,-1 22-15,1-22 0,0 21 0,-1-21 16,1 1-16,0-1 0,-1 0 16,1 0-16,0-21 0,-1 21 15,22-21-15,-21 0 0,21 0 0,-1 0 16,1 0-16,21-21 31,21 0-15,1 21-16,-1-21 0,0 21 0,0-21 15,0 21-15,0-22 0</inkml:trace>
  <inkml:trace contextRef="#ctx0" brushRef="#br0" timeOffset="5768.01">8721 1947 0,'21'0'0,"0"0"15,0 0-15,-21-21 0,21 21 16,0-21-16,1 0 0,-22 0 0,21 21 16,0-43-16,0 22 0,0 0 15,0 0-15,1 0 0,-1-22 0,-21 22 16,21 0-16,-21-21 0,21 21 16,-21-1-16,21 1 0,-21 0 0,0 0 15,0 0-15,21 21 16,-21 21-1,0 0 1,0 21-16,0-20 0,0 20 16,0-21-16,0 21 0,0 1 0,0-1 15,0 0-15,0 1 0,0-1 0,0 22 16,0-22-16,0 0 0,0 1 16,0-1-16,0 21 0,0-20 0,0 20 15,0 1-15,0-22 0,0 22 16,0-1-16,0 1 0,0-22 0,0 21 15,0 1-15,0-22 0,0 1 0,0 20 16,0-21-16,0 1 0,0-1 16,0 0-16,0-20 0,0 20 0,0 0 15,0-21-15,0 22 0,0-22 16,-21 0-16,21 0 0,0 0 0,-21-21 16,0 0-1,0 0-15,21-21 0,-21 21 16,-1-21-16,1 0 0,0 0 0,0 21 15,-21-21-15,20-1 0,1 1 16,0 0-16,0 0 0,0 21 0,0-21 16,-1 0-16,22-1 0,-21 1 15,21 0-15,0 0 0,-21 0 16,21 0-16,0-1 0,0 1 0,0-21 16,0 0-16,0 20 0,0-20 0,0-21 15</inkml:trace>
  <inkml:trace contextRef="#ctx0" brushRef="#br0" timeOffset="6035.65">9186 1164 0,'0'0'0,"-21"0"0,0 0 32,42 0 30</inkml:trace>
  <inkml:trace contextRef="#ctx0" brushRef="#br0" timeOffset="6480.34">9377 1524 0,'0'0'0,"21"0"0,0 0 16,0 0-16,0 0 0,1 0 16,-1 0-16,0 0 0,21-21 15,-21 0-15,1 21 0,-1-21 0,0 21 16,0-22-16,0 22 0,-21-21 16,0 0-16,0 0 0,0 0 15,0 0-15,0-1 16,-21 22-16,0 0 15,0 0-15,0 0 0,-1 22 0,1-22 16,0 21-16,0 0 0,0 21 16,21-21-16,-21 1 0,-1 20 0,22 0 15,0-21-15,0 22 0,-21-1 16,21-21-16,0 0 0,0 22 0,0-22 16,0 0-16,0 0 0,0 0 0,0 1 15,21-22-15,-21 21 0,22-21 16,-1 0-16,0 0 0,0 0 0,0 0 15,0 0-15,1 0 16,-1 0-16,21 0 0,-21 0 0,0 0 16,1-21-16,20 21 0,-21-22 0,0 1 15,22 21-15,-22-21 0</inkml:trace>
  <inkml:trace contextRef="#ctx0" brushRef="#br0" timeOffset="7064.01">10414 1397 0,'0'-21'16,"0"42"-16,0-63 0,-21 42 15,0 0-15,-1 0 16,1 0-16,0 0 0,0 0 16,0 21-16,0 0 15,-1 0-15,1 0 0,21 22 0,-21-22 16,0 21-16,0-21 0,21 22 0,0-22 15,0 21-15,0-21 0,0 22 16,0-22-16,0 0 0,0 0 0,0 0 16,0 1-16,21-1 0,0-21 15,0 0-15,0 21 0,22-21 0,-22 0 16,0 0-16,21 0 0,-20 0 0,-1-21 16,21 0-16,-21 21 15,0-22-15,22 1 0,-22 0 0,0-21 16,21 21-16,-20-1 0,-1-20 15,0 0-15,0-1 0,0 1 0,22 0 16,-22-1-16,0 1 0,-21 0 0,21-1 16,0 1-16,-21 0 0,21-1 15,-21 22-15,0 0 0,0 0 0,0 0 16,0 42 0,-21 0-16,21 0 15,-21 22-15,0-22 0,21 21 16,-21 0-16,0-20 0,21 20 0,-22 0 15,22 1-15,-21-1 0,21 0 16,-21 1-16,21-1 0,0-21 16,0 21-16,0-20 0,0 20 0,0-21 15,0 0-15,0 0 0,0 1 16,0-1-16,21-21 0,0 0 16,1 0-16,-1 0 15,0 0-15,0 0 16,0-21-16,-21-1 0,21 22 0,1-21 15,-22-21-15,21 21 0,-21 0 16</inkml:trace>
  <inkml:trace contextRef="#ctx0" brushRef="#br0" timeOffset="7279.62">10710 1355 0,'0'0'0,"21"0"31,1 0-31,-1 0 16,0 0-16,0 0 0,21 0 0,-20 0 15,-1 0-15,0 0 0,21 0 0,-21-21 16,1 21-16,-1 0 16,0 0-16,0 0 15</inkml:trace>
  <inkml:trace contextRef="#ctx0" brushRef="#br0" timeOffset="8103.61">12255 1757 0,'-21'0'0,"42"0"0,-63 0 0,21 0 0,0 0 15,0 0-15,-1 0 0,44 0 47,-1 0-47,0 0 0,21 0 16,1 0-16,-1 0 0,0 0 15,22 0-15,-22 0 0,0 0 0,22 0 16,-22 0-16,22 0 0,-1 0 0,-20 0 16,20 0-16,1 0 0,-22 0 15,21 0-15,-20-21 0,-1 21 16,0 0-16,-20 0 0,-1-21 15,0 21-15,0 0 0,-21-22 0,0 1 16,0 0-16,-21 21 16,0-21-16,0 21 0,-1-21 15,-20 21-15,21 0 0,-21-21 0,-1 21 16,1 0-16,21 0 0,-22-22 16,1 22-16,21 0 0,0 0 0,0 0 15,-1 0-15,22-21 16,0 0-1,22 21-15,-1 0 0,0 0 0,21 0 16,1 0-16,-22 0 16,21 0-16,0 0 0,1 0 0,-22 0 15,21 21-15,-21-21 0,1 21 0,-1 1 16,-21 20-16,0-21 0,0 0 16,0 22-16,0-1 0,-21-21 0,-1 21 15,1-20-15,-21 20 0,0 0 16,20-21-16,-20 22 0,0-22 0,21 0 15,-22 0-15,22 0 0,0 1 0,0-1 16,0-21-16,-1 21 0</inkml:trace>
  <inkml:trace contextRef="#ctx0" brushRef="#br0" timeOffset="9210.96">14266 1482 0,'0'0'0,"21"-21"0,-21-1 0,0 1 16,0 0-16,0 0 0,0 0 15,0 0-15,-21 21 16,0 0-16,0 0 15,0 0-15,0 21 16,-1 0-16,1 0 0,21 21 0,-21 1 16,0-22-16,21 21 15,0 22-15,-21-22 0,21 0 0,-21 1 16,21-1-16,0 0 0,0 1 0,0-1 16,0-21-16,0 22 0,21-22 15,0 0-15,-21 0 0,42 0 0,-21-21 16,1 0-16,20 21 0,0-21 15,-21 0-15,22 0 0,-1 0 0,0-21 16,1 0-16,-22 21 0,21-21 0,1 0 16,-1-22-16,-21 22 0,21-21 15,-20 21-15,-1-22 0,0 22 0,0-21 16,0 0-16,-21-1 0,0 1 16,0 0-16,0 20 0,0 1 15,0 0-15,0 0 0,-21 0 16,0 21-16,0 0 0,0 0 15,-1 21-15,22 0 16,0 0-16,0 0 0,0 1 16,0 20-16,22-21 0,-1 0 0,0 22 15,0-22-15,-21 21 0,21-21 16,0 0-16,1 1 0,-1-1 0,0 21 16,-21-21-16,0 0 0,0 1 15,21-1-15,-21 0 16,21-21-16,0 0 31,1 0-31,-1 0 0,0 0 0,0 0 16,0-21-16,0 0 0,1 21 0,-1-22 15,21 1-15,-21 0 0,0 0 16,22 0-16,-22 0 0,0-22 0,0 22 16,0 0-16,-21-21 0,0 20 15,0-20-15,0 21 0,0-21 0,0 20 16,0 1-16,0 0 0,-21 21 15,0 0 1,0 21-16,0-21 0,0 43 0,-1-22 16,1 0-16,0 21 0,21 1 15,-21-22-15,21 21 0,-21 0 16,21-20-16,0 20 0,0-21 0,0 0 16,0 0-16,0 1 0,0-1 15,21 0-15,0-21 0,0 21 0,0-21 16,22 21-16,-22-21 0,21 0 15,-21 0-15,22 0 0,-1 0 0,0 0 16,1 0-16,-1-21 0,0 0 0,1 21 16,-1-21-16</inkml:trace>
  <inkml:trace contextRef="#ctx0" brushRef="#br0" timeOffset="10243.37">16108 1609 0,'0'0'0,"-43"-85"31,43 64-31,-21 0 0,0 21 0,0 0 16,0 0-16,0 0 0,-1 0 15,1 0-15,0 0 0,0 21 0,0 0 16,0 21-16,-22-20 0,22 20 16,0 0-16,0 1 0,0-1 0,-1 0 15,22 1-15,0-22 0,-21 21 0,21-21 16,0 22-16,0-22 0,0 0 15,0 0-15,0 0 0,21-21 16,1 0-16,-22 21 0,21-21 16,0 0-16,0 0 0,21 0 0,-20 0 15,-1-21-15,0 0 0,0 21 0,0-21 16,22 0-16,-22 0 0,0-1 16,0 1-16,0-21 0,-21 21 0,0-22 15,21 22-15,-21-21 0,0 0 16,0-1-16,0 22 0,0-21 0,0 21 15,0-22-15,0 22 0,0 0 0,-21 21 32,21 21-32,0 0 15,-21 0-15,21 22 0,-21-1 16,21 0-16,0-20 0,0 20 16,0 0-16,0 1 0,0-22 15,0 21-15,0-21 0,21 0 0,0 1 16,-21-1-16,21 0 0,22 0 0,-22-21 15,0 0-15,0 0 0,22 0 16,-22 0-16,21 0 0,0 0 0,1 0 16,-1 0-16,0-21 0,1 0 15,-1 21-15,0-21 0,-20-1 0,20 1 16,-21-21-16,0 21 0,0-22 0,22 22 16,-43-21-16,21 0 0,0-1 15,0 1-15,-21 0 0,0-1 0,0 1 16,21 0-16,-21-1 15,22 22-15,-22-21 0,21 21 0,-21-1 16,0 1-16,0 0 0,0 42 31,0 0-31,0 1 0,-21 20 16,-1 0-16,22 1 0,-21-1 0,21 0 16,0 22-16,-21-22 0,21 0 0,0 1 15,0-1-15,0 0 0,0-20 16,0 20-16,0-21 0,0 0 0,0 0 15,21 1-15,-21-1 16,21-21-16,1 21 0,-1-21 0,0 0 0,0 0 16,0 0-16,0 0 0,22 0 15,-22 0-15,0 0 0,21-21 16,-20 0-16,-1 21 0,0-22 0,21 1 16,-21 0-16,1 0 0,-22 0 15,21 0-15,0-1 0,-21-20 0,0 21 16,0 0-16,0-22 0,0 22 15,0 0-15,-21 21 16,0 0-16,21 21 0,-22-21 16,1 21-16,0 22 0,21-22 15,0 0-15,-21 21 0,21-20 16,0-1-16,0 21 0,0-21 0,0 0 16,0 1-16,0-1 15,21-21-15,0 21 0,0-21 16,1 0-16,-1 0 15,0 0-15,0 0 0,0 0 0,0 0 16,1-21-16,-22 0 0,21 21 16,0-22-16,0 22 0,0-21 0,-21 0 15,0 0-15,21 0 0,-21-22 0,22 22 16,-22 0-16</inkml:trace>
  <inkml:trace contextRef="#ctx0" brushRef="#br0" timeOffset="10467.25">16827 1482 0,'0'0'16,"0"21"0,22-21-1,-1 0-15,0 0 16,0 0-16,0 0 0,0 0 0,1 0 15,-1 0-15,0 0 16,0 0-16,0 0 0,0 0 0,1 0 16,-1-21-16</inkml:trace>
  <inkml:trace contextRef="#ctx0" brushRef="#br0" timeOffset="10931.98">18563 1334 0,'0'0'0,"0"-22"0,0 1 16,21 21-1,22 0 1,-22 0-16,21 0 0,0 0 0,1 0 16,-1 0-16,0 0 0,1 0 0,-1 0 15,0 0-15,22 0 0,-22 0 16,1 0-16,-1 0 0,-21 0 0,21 0 16,-20 0-16,-1 0 0,-21 21 15,-21-21 1,-1 0-16,1 0 15,0 0-15,0 0 0</inkml:trace>
  <inkml:trace contextRef="#ctx0" brushRef="#br0" timeOffset="11299.77">18859 1312 0,'-42'43'16,"42"-22"-16,0 0 15,0 0-15,0 0 0,0 22 16,0-22-16,0 0 0,21 21 16,-21-20-16,21 20 0,-21 0 0,0-21 15,22 22-15,-1-22 0,-21 21 16,21-21-16,-21 22 0,0-22 16,0 0-16,0 0 0,0 0 15,0 1-15,0-1 0,0 0 0,-21 0 16,0-21-16,-1 21 0,1-21 0,-21 0 15,21 0-15,-22 0 0,1 0 16,21 0-16,-21 0 0,20 0 0,-20 0 16,21-21-16,-21 21 0,20-21 15,1 21-15,0-21 0,0 0 0,21-1 16,-21 22-16,21-21 16,0 0-16,0 0 0,0 0 15,21 0 1,0-1-16,0 22 15,0-21-15</inkml:trace>
  <inkml:trace contextRef="#ctx0" brushRef="#br0" timeOffset="11779.5">19579 1355 0,'0'0'0,"21"-21"0,-21-1 0,0 1 16,-21 21 0,-21 0-16,21 0 0,-22 0 15,-20 0-15,20 21 0,1 1 16,0-1-16,-1-21 0,1 21 0,0 0 16,21 0-16,-1 0 0,1 1 15,21-1-15,0 0 0,0 0 0,0 0 16,0 0-16,0 1 0,0-1 15,21 0-15,1 0 0,-1-21 16,0 21-16,21 0 0,-21 1 0,22-1 16,-22-21-16,21 21 0,-21 0 15,22 0-15,-22 0 0,0 1 0,0-1 16,0-21-16,-21 21 16,0 0-16,0 0 0,-21 0 15,0-21-15,0 22 0,-21-22 0,-1 0 16,1 21-16,0-21 0,-1 0 15,1 0-15,0 0 0,-1 0 0,1 0 16,21 0-16,0 0 0,-1 0 16,1 0-16,0 0 0,0 0 0,0 0 15,21-21 1,21-1 0,0 22-16,0 0 15,0-21-15,1 0 0,20 21 16</inkml:trace>
  <inkml:trace contextRef="#ctx0" brushRef="#br0" timeOffset="12216.25">19939 1376 0,'0'0'0,"0"-21"0,0 0 15,-21 21 1,0 0-16,-1 21 15,1 0-15,0 0 0,0 21 16,0-20-16,0 20 0,-1 0 0,1 1 16,0-1-16,0 0 0,21 1 15,-21-22-15,21 21 0,0 0 16,0-20-16,0 20 0,0-21 0,0 0 16,0 0-16,0 1 0,42-1 15,0-21-15,-20 21 0,-1-21 16,0 0-16,0 0 0,21 0 0,-20 0 15,-1 0-15,21-21 0,-21 21 16,0-21-16,1-1 0,-1 1 0,0 0 16,0 0-16,0-21 0,-21 20 15,0-20-15,21 0 0,-21-1 16,0 1-16,0 0 0,0-1 16,0 1-16,0 21 0,0-21 0,-21 20 15,21 1-15,-21 0 0,0 0 16,0 21-16,0 0 0,-1 0 15,1 0-15,0 0 0,-21 21 16,21 0-16,-1-21 0,1 21 0,0 1 16,21-1-16</inkml:trace>
  <inkml:trace contextRef="#ctx0" brushRef="#br0" timeOffset="12500.09">20616 1355 0,'-84'63'16,"62"-42"-16,22 22 0,-21-1 16,0-21-16,0 22 0,21-1 0,0 0 15,0 1-15,0-1 0,-21 0 16,21-21-16,0 22 0,0-22 0,0 0 15,0 21-15,0-20 16,0-1-16,0 0 16,0-42 15,0 0-31,21 21 0,-21-22 16</inkml:trace>
  <inkml:trace contextRef="#ctx0" brushRef="#br0" timeOffset="12947.83">20532 1418 0,'84'64'31,"-84"-43"-31,21 0 0,1 21 16,-1 1-16,-21-22 0,21 21 0,0 1 15,0-22-15,0 21 0,-21-21 16,22 0-16,-1 1 0,-21-1 0,21 0 15,0 0-15,-21 0 16,21-21-16,0 0 0,1 0 16,-1 0-1,0-21-15,0 0 16,-21 0-16,0 0 0,21-1 0,0 1 16,-21-21-16,0 21 0,0-22 15,22 1-15,-22 0 0,21-1 16,-21 1-16,0 0 0,0 21 15,21-22-15,-21 22 0,0 0 0,0 0 16,0 42 0,0 0-16,0 21 0,-21-20 15,21 20-15,-21 0 0,21-21 16,-22 22-16,22-1 0,-21 0 0,0-20 16,21 20-16,0-21 0,-21 0 0,21 0 15,-21 22-15,0-22 16,21 0-16,0 0 0,-22-21 15,22 21-15,-21-21 16</inkml:trace>
  <inkml:trace contextRef="#ctx0" brushRef="#br0" timeOffset="13668.41">21992 1334 0,'0'0'0,"0"-22"16,0 1-16,0 0 15,0 0-15,-21 21 16,0 0-16,0 21 16,-1 0-16,1 0 0,0 22 0,21-22 15,-21 21-15,0 1 0,0-1 16,-1 21-16,1-20 0,0-1 0,21 0 16,0 1-16,0-1 0,0-21 15,0 22-15,0-22 0,0 0 0,21 21 16,0-21-16,1-21 0,20 22 15,-21-22-15,21 0 0,1 0 0,-1 0 16,-21 0-16,22 0 0,-1 0 16,0 0-16,1 0 0,-1-22 15,-21 1-15,21 0 0,-20 0 0,20-21 16,-21 20-16,0-20 0,0 0 16,1-1-16,-22-20 0,0 21 0,0-1 15,0-20-15,0 20 0,0 1 16,0 0-16,0-1 0,0 1 0,0 0 15,-22 21-15,1-1 0,0 1 16,0 21-16,-21 0 0,20 0 0,1 0 16,-21 21-16,21 22 0,-22-22 15,22 0-15,0 21 0,-21 1 16,21-22-16,-1 21 0,1 1 0,0-22 0,21 21 16,0-21-16,0 0 15,0 22-15,0-22 0,0 0 16,21-21-16,0 0 0</inkml:trace>
  <inkml:trace contextRef="#ctx0" brushRef="#br0" timeOffset="14656.85">22796 1037 0,'0'-21'15,"0"42"-15,0-63 0,0 63 16,-21 21-16,0-20 16,0 20-16,0 0 0,21 1 0,-21-1 15,-1 21-15,1-20 0,0-1 16,21 0-16,-21 22 0,0-22 0,0 1 16,21-1-16,-22 0 0,22 1 15,-21-1-15,21-21 0,0 0 0,0 22 16,-21-22-16,21 0 0,0 0 15,0 0-15,0-42 47,21 0-31,-21 0-16,21 0 16,1-1-16,-1 1 0,0 0 0,0 0 15,0 0-15,0 0 0,1-1 16,-1 22-16,0 0 0,21-21 0,-21 21 15,1 0-15,-1 0 0,0 21 16,0-21-16,21 22 0,-42-1 0,22 0 16,-1 0-16,-21 0 0,21 0 0,-21 1 15,0-1-15,0 0 16,0 0-16,0 0 0,-21-21 0,0 21 16,-1-21-16,1 22 0,0-22 15,-21 0-15,21 0 0,-1 21 0,-20-21 16,21 0-16,-21 0 0,20 0 15,1 0-15,0 0 0,0 0 0,0 0 16,42 0 15,0 0-15,0 0-16,0 0 0,22 0 16,-22 0-16,21 0 0,-21 0 0,22-21 15,-1 21-15,0-22 16,1 22-16,-1-21 0,0 0 0,1 21 15,-22-21-15,0 0 0,21 0 16,-20-1-16,-1 1 0,-21-21 0,21 21 16,-21 0-16,21-1 0,-21 1 0,0 0 15,0 0-15,0 0 0,0 42 32,0 0-17,0 0-15,0 0 0,0 22 0,0-1 16,0 0-16,-21-20 0,21 20 15,-21 0-15,21 22 0,0-22 0,0 0 16,0 1-16,-21-1 16,21 22-16,0-22 0,0 21 0,0-20 15,0 20-15,0 1 0,0-22 0,0 22 16,0-22-16,0 0 0,0 1 16,-22-1-16,22 0 0,-21-21 0,0 22 15,21-22-15,-21 0 0,0 0 16,0 0-16,-1 1 0,1-22 15,0 21-15,0-21 0,0 0 16,0 0-16,-1 0 16,22-21-1,-21 21-15,21-22 0,-21 1 0,21 0 16,0 0 0,0 0-16,0 0 0,0-1 0,0 1 15,0-21-15,0 0 0,0-1 0,0 1 16</inkml:trace>
  <inkml:trace contextRef="#ctx0" brushRef="#br0" timeOffset="14890.75">23368 1355 0,'0'0'0,"-21"0"0,0-21 15,-1 21 1,1 0-16,42 0 47,1 0-31,-22 21-16,21-21 0</inkml:trace>
  <inkml:trace contextRef="#ctx0" brushRef="#br0" timeOffset="15247.54">23453 1630 0,'0'0'0,"-22"0"0,22 21 16,0 0-16,0 0 0,22-21 31,-1 0-31,0 0 0,0 0 16,0 0-16,22 0 0,-22-21 15,0 21-15,-21-21 0,21 21 0,0-21 16,-21 0-16,0 0 0,0-1 16,0 1-16,0 0 0,-21 21 31,0 0-31,0 0 0,0 0 16,-1 21-16,1 0 0,0 1 15,0-1-15,21 0 0,-21 21 0,21-21 16,-21 1-16,21 20 0,0-21 0,0 0 15,0 0-15,0 1 0,0-1 16,0 0-16,0 0 0,21-21 16,0 0-16,0 0 0,0 0 15,0 0-15,1 0 0,-1 0 0,21 0 16,-21-21-16,0 21 0</inkml:trace>
  <inkml:trace contextRef="#ctx0" brushRef="#br0" timeOffset="15775.24">24088 1524 0,'-43'0'15,"22"0"1,0 21-16,0 0 0,0 1 0,21-1 16,-22 21-16,1-21 0,21 0 15,-21 1-15,21 20 0,0-21 0,0 0 16,0 0-16,0 1 0,0-1 0,0 0 15,21 0-15,0 0 0,1-21 16,-1 21-16,0-21 0,0 0 16,0 0-16,0 0 15,1 0-15,20-21 0,-21 0 0,0 21 16,0-21-16,22 0 0,-22-22 16,0 22-16,0-21 0,0 21 0,-21-22 15,22 1-15,-1 0 0,0-1 0,0 1 16,-21-21-16,21 20 0,0 1 15,-21 0-15,22 20 0,-22-20 0,0 21 16,0 0-16,0 0 0,0-1 16,0 44-1,-22-1-15,1 0 16,0 0-16,0 0 0,0 22 0,0-1 16,21-21-16,-22 21 0,22 1 15,-21-1-15,21 0 0,-21 1 0,21 20 16,0-20-16,0-1 0,0 0 15,0-21-15,0 22 0,21-1 0,0-21 16,1 0-16,-22 1 0,21-1 0,0 0 16,0-21-16,0 0 0,0 21 15,1-21-15,-1 0 0,0 0 0,0 0 16,0 0-16,0-21 0,1 0 16,-1 21-16,0-21 0,0-1 15,0 1-15,-21 0 0,21-21 0</inkml:trace>
  <inkml:trace contextRef="#ctx0" brushRef="#br0" timeOffset="16011.11">24469 1461 0,'0'0'0,"-43"0"31,64 0-31,1 0 16,-1 0-16,0 0 0,21 0 15,-21 0-15,1 0 0,20 0 16,-21 0-16,0 0 0,0 0 16,1 0-16,-1 0 0,0 0 15,-21-22 17</inkml:trace>
  <inkml:trace contextRef="#ctx0" brushRef="#br0" timeOffset="25611.65">868 4445 0,'0'-21'62,"-21"21"-62,-1 0 0,1-21 16,0 21-16,0 0 15,0 0-15,0-21 0,-22 21 16,22-22-16,0 1 0,0 0 16,0 0-16,-1 0 0,1 0 15,0-22-15,21 22 0,0-21 0,0-1 16,0 1-16,0 21 0,0-21 15,21 20-15,0-20 0,22 21 0,-22 0 16,21 0-16,-21-1 0,22 1 16,-1 21-16,-21 0 0,0 0 15,22 0-15,-22 0 0,0 0 0,0 0 16,0 0-16,1 21 0,-22 1 16,0-1-16,0 0 0,0 21 0,0-21 15,-22 22-15,1 20 16,-21-20-16,21-1 0,-22 21 0,1-20 15,0-1-15,-1 22 0,1-22 16,21 0-16,-21 1 0,20-1 16,1 0-16,0-21 0,21 22 0,0-22 15,0 21-15,0-21 0,0 1 16,21-1-16,0 0 0,1-21 0,20 0 16,-21 21-16,0-21 0,22 0 15,-22 0-15,21-21 0,-21 21 16,22-21-16,-22 0 0,21 21 0,-21-22 15,0 1-15,1 0 0,-1 0 16,-21 0-16,21 21 0,-21-21 16,0-1-16,0 1 0,-21 21 15,0-21-15,-1 0 0,1 21 0,0-21 16,-21 21-16,21-21 0,-22 21 16,22 0-16,0 0 0,-21 0 0,20 0 15,1 0-15,0 21 0,21 0 16,-21-21-16,0 21 0,0 0 15,21 0 1,0 1-16,0-1 16,21-21-1,0 0 1</inkml:trace>
  <inkml:trace contextRef="#ctx0" brushRef="#br0" timeOffset="27399.04">1206 4382 0,'0'21'31,"0"0"-15,0 0-16,0 0 15,0 0-15,0 1 16,22-22 15,-1 0-15,0 0-16,-21-22 0,21 22 16,0-21-16,-21 0 0,0 0 31,0 0-16,-21 21-15,0 0 0,0 0 16,0 0-16,-1 0 16,1 0-16,0 0 15,21 21-15,0 0 16,21-21 15,0 0-31,1 0 0</inkml:trace>
  <inkml:trace contextRef="#ctx0" brushRef="#br0" timeOffset="28195.58">2519 3937 0,'0'0'0,"0"-21"16,-21 21-1,-1 0 1,1 21-16,0 0 0,0 22 16,0-22-16,0 21 0,-1 0 15,1 1-15,0 20 0,21-20 0,0 20 16,-21-21-16,21 1 0,-21 20 16,21-20-16,0-1 0,0 0 0,0 1 15,0-1-15,21 0 0,0 1 16,-21-22-16,21 21 0,0-21 0,22 0 15,-22 1-15,0-22 0,21 0 16,-20 0-16,20 0 0,-21 0 16,21 0-16,1-22 0,-22 1 15,21 0-15,-21-21 0,22 21 0,-22-22 16,21 22-16,-21-21 0,22 21 16,-22-22-16,0 1 0,0 0 0,0-1 15,-21 1-15,0-22 0,0 22 16,0 0-16,0-22 0,0 22 0,0 0 15,-21-1-15,0 1 0,0 0 16,0 20-16,0 1 0,-22 0 0,22 0 16,0 21-16,-21-21 0,20 21 15,-20 0-15,21 0 0,-21 21 0,20 0 16,-20 0-16,21 0 16,0 1-16,0 20 0,-1-21 0,1 21 15,21-20-15,0 20 0,0-21 16,0 0-16,0 22 0,0-22 0,0 0 15,0 0-15,21-21 0,1 0 16,-1 21-16,0-21 0</inkml:trace>
  <inkml:trace contextRef="#ctx0" brushRef="#br0" timeOffset="29379.9">3323 3577 0,'0'21'32,"-21"1"-32,21-1 15,0 21-15,0-21 0,-21 22 16,0-1-16,21 0 0,-22 22 0,1-1 16,21-20-16,-21 20 0,21 1 15,-21-1-15,21-21 0,0 22 0,-21-22 16,21 1-16,0-1 0,0-21 15,0 21-15,0-20 0,0-1 0,0 0 16,0 0-16,-21-21 16,21-21 15,0 0-31,0 0 16,0-1-16,0 1 0,0 0 15,0 0-15,21-21 0,0 20 16,-21-20-16,21 21 0,0-21 0,0 20 15,1 1-15,-1 0 0,0 0 16,0 0-16,21 0 0,-20 21 0,20 0 16,0 0-16,-21 0 0,22 21 15,-1 0-15,-21-21 0,22 21 0,-22 21 16,0-20-16,0-1 0,0 0 16,-21 0-16,0 0 0,0 0 15,0 22-15,-21-22 0,0 0 16,0 0-16,-22 0 0,22 1 0,-21-22 15,0 21-15,20 0 0,-20-21 0,0 0 16,-1 0-16,22 0 0,0 0 16,-21 0-16,21 0 0,-1 0 0,22 21 47,22-21-47,-1 0 15,0 0-15,21 0 0,-21 0 0,22 21 16,-22-21-16,21 0 0,1 0 15,-1 0-15,0 0 0,1 0 16,-1-21-16,0 0 0,1 21 0,-1-21 16,0 0-16,1-1 0,-22 22 15,21-21-15,0 0 0,-20 0 0,20-21 16,-21 20-16,0 1 0,0 0 16,-21 0-16,0-21 0,22 20 0,-22 1 15,0 0-15,21 0 0,-21-21 16,0 20-16,0 1 0,0 42 31,0 1-15,0-1-16,0 21 0,0 0 0,0 1 15,0-1-15,0 0 16,0 1-16,0-1 0,0 22 0,0-22 16,21 21-16,-21 1 0,21-1 0,0 1 15,-21 21-15,21-22 0,1 1 16,-1 20-16,0-20 0,-21-1 0,21 22 15,0-22-15,-21 1 0,0 21 16,0-22-16,0 1 0,0-1 0,0 1 16,0-22-16,0 21 0,0-20 0,0-1 15,0 0-15,0-20 0,-21 20 16,0-21-16,21 0 0,-21 0 0,0-21 16,-1 0-16,1 0 0,0 0 15,0 0-15,0 0 16,0-21-16,-1 0 0,1 0 0,-21-21 15,21 20-15,0-20 0,-1 0 0,1-1 16,0-20-16,21 21 0,0-1 16,-21-20-16,21 20 0,0-20 0,0 21 15,0-22-15,0 22 0,0-22 0,0 22 16,0-22-16,0 1 0,21-1 16,0-20-16</inkml:trace>
  <inkml:trace contextRef="#ctx0" brushRef="#br0" timeOffset="29595.78">4424 3916 0,'0'0'0,"-21"-21"0,-1 21 31,22-21-31,-21 21 0,42 0 47,1 21-47,-1 0 16,0-21-16,-21 21 0,21 0 15</inkml:trace>
  <inkml:trace contextRef="#ctx0" brushRef="#br0" timeOffset="29939.58">4635 4276 0,'0'0'0,"85"0"16,-64 0 0,-21-21-16,21 21 0,1-22 0,-1 1 15,-21 0-15,21 21 0,-21-21 0,21 0 16,-21 0-16,0-1 0,0 1 16,0 0-16,0 0 0,0 0 15,-21 21 1,0 0-16,0 0 15,21 21-15,-22 0 0,1 0 16,0 22-16,21-22 0,0 21 0,-21 0 16,21-20-16,-21 20 0,21-21 0,0 21 15,0-20-15,0 20 0,0-21 16,0 0-16,0 0 0,21-21 0,0 22 16,0-22-16,0 0 0,1 0 15,20 0-15,-21 0 0,21 0 0,1 0 16,-22 0-16,21-22 0,1 1 0,-22 21 15,21-21-15,-21 0 0,22-21 16</inkml:trace>
  <inkml:trace contextRef="#ctx0" brushRef="#br0" timeOffset="30466.28">5376 3958 0,'0'0'16,"0"-21"-16,0 0 0,0 0 0,-21 21 15,0 0 1,0 21-1,21 0-15,-21 0 0,21 22 0,-22-22 16,22 21-16,0 0 0,0 1 0,0-1 16,0-21-16,0 22 0,0-1 15,0-21-15,0 0 0,0 0 16,0 1-16,22-1 0,-1 0 0,0-21 16,0 0-16,21 0 15,-20 0-15,-1 0 0,21-21 0,0 21 16,-20-21-16,20-1 0,-21 1 15,21 0-15,-20 0 0,-1-21 0,21 20 16,-21-20-16,-21 0 0,21-1 16,1-20-16,-22 21 0,0-1 0,21 1 15,0-22-15,0 22 0,-21-21 16,21 20-16,0 1 0,-21 0 0,0 20 16,22-20-16,-22 21 0,0 0 0,0 0 15,-22 42 1,22 21-1,-21-21-15,0 0 16,21 22-16,0-1 0,0 0 0,-21 1 16,21-1-16,0 0 0,0 22 0,0-22 15,0 1-15,0 20 0,0-21 16,0 1-16,0-1 0,0-21 0,21 22 16,-21-22-16,0 21 0,21-21 15,0 0-15,-21 1 0,22-1 16,-1-21-16,0 0 0,0 0 15,0 0-15,-21-21 16,0-1-16,21 22 0,-21-21 16,0 0-16,0 0 0,0 0 0</inkml:trace>
  <inkml:trace contextRef="#ctx0" brushRef="#br0" timeOffset="30639.18">5757 3958 0,'0'0'0,"-21"-21"31,42 21-31,0 0 16,1-21-16,-1 21 0,0 0 0,0 0 15,21 0-15,-20-21 16,-1 21-16,21 0 0,-21-21 0,0 21 16,1-22-16,-1 22 0,0-21 0,0 21 15</inkml:trace>
  <inkml:trace contextRef="#ctx0" brushRef="#br0" timeOffset="31122.9">6816 3556 0,'0'0'0,"0"-21"0,0 0 0,0 0 15,0 42 1,0 0-16,0 21 16,0 1-16,0-1 0,0 0 15,-22 22-15,1-22 0,0 22 0,21-1 16,-21 1-16,0-1 0,21 1 0,0-22 15,-21 21-15,-1-20 0,1-1 16,21-21-16,0 22 0,0-22 0,-21 0 16,21 0-16,0 0 0,0-42 47</inkml:trace>
  <inkml:trace contextRef="#ctx0" brushRef="#br0" timeOffset="31683.77">6646 3789 0,'0'-42'0,"0"84"0,0-127 0,0 64 15,0-21-15,0 21 0,0-22 16,21 22-16,1 0 0,20 0 0,-21 0 16,0 21-16,22 0 0,-22 0 15,21 0-15,0 21 0,1 21 16,-1-21-16,-21 22 0,22-1 0,-22 0 15,0 1-15,0-1 0,0 21 16,-21-20-16,0 20 0,0 1 0,0-22 16,0 22-16,0-22 0,0 0 0,0 1 15,-21-22-15,21 21 0,0-21 16,0 0-16,0 1 0,0-1 0,-21-21 31,21-21-15,-21-1-16,21 1 0,0 0 0,0-21 15,0-1-15,0 1 0,0 0 16,0-1-16,0-20 0,0-1 16,0 22-16,21-21 0,0-1 15,0 1-15,0-1 0,22 1 0,-22-1 16,21 22-16,-21-22 0,22 43 0,-1-21 16,0 21-16,1 21 0,-1 0 15,0 21-15,1 21 0,-22-21 0,21 22 16,1-1-16,-22 21 0,0-20 15,-21-1-15,0 22 0,0-22 0,0 21 16,0-20-16,0 20 0,0-20 0,0 20 16,0-21-16,-21 1 0,0-1 15,21 0-15,-22 1 0,22-1 0,0-21 16,0 0-16,-21 1 16,21-1-16,0 0 0,0 0 0,21-21 46,1-21-46,-22 0 0,21 21 0</inkml:trace>
  <inkml:trace contextRef="#ctx0" brushRef="#br0" timeOffset="32515.29">8382 4106 0,'0'0'0,"21"-63"31,-21 42-31,0 0 0,0-1 16,-21 1-16,21 0 16,-21 0-16,0 21 0,-1-21 0,-20 0 15,21 21-15,0 0 0,0-22 16,-1 22-16,1 0 0,0 0 0,0 0 16,0 22-16,0-1 0,-1 21 0,22-21 15,0 22-15,-21-1 0,21 0 16,-21 1-16,21-1 0,0 0 15,-21 1-15,21-1 0,0-21 0,0 21 0,0-20 16,0-1-16,0 0 0,21-21 16,0 21-16,0-21 0,1 0 15,-1 0-15,0 0 0,0 0 16,0 0-16,0-21 0,1 0 16,-1 21-16,-21-21 0,21-1 0,0 1 15,0-21-15,0 21 0,-21-22 16,22 22-16,-22-21 0,21 0 0,-21 20 15,0-20-15,0 0 0,0 21 16,0-1-16,21 1 0,-21 0 0,0 42 16,0 0-1,0 1-15,0-1 0,0 0 16,0 21-16,0-21 0,0 1 0,0 20 16,0-21-16,0 0 0,21 22 15,0-22-15,-21 0 0,21-21 16,1 21-16,-1 0 0,0-21 0,0 0 15,0 0-15,22 0 0,-22 0 0,21 0 16,0 0-16,-20 0 0,-1-21 16,21 0-16,-21 0 0,0 0 0,1-1 15,-1 1-15,0-21 0,0 21 0,-21-22 16,0 1-16,0 21 0,0-21 16,0 20-16,0-20 0,0 21 15,0 0-15,0 0 0,0-1 16,0 1-16,0 42 15,0 1-15,0 20 16,0-21-16,0 21 0,0 1 16,-21-1-16,21 0 0,-21 22 0,21-22 15,-21 1-15,21-1 0,0 21 0,-22-20 16,1-1-16,21 22 0,-21-22 16,21 0-16,0 22 0,-21-22 0,0 22 15,21-1-15,-21-21 0,21 22 0,0-22 16,0 1-16,0-1 0,0-21 15,0 21-15,0-20 0,0-1 0,0 0 16,21-21 15,0-21-31,-21 0 0,21-1 16,-21 1-16,21-21 0,0 0 0,-21 20 16,0-41-16,22 21 0,-22-1 15</inkml:trace>
  <inkml:trace contextRef="#ctx0" brushRef="#br0" timeOffset="32806.12">8869 4106 0,'0'-42'16,"0"84"-16,21-105 0,-21 21 0,21 20 0,-21 1 0,21 0 15,0 0-15,1 0 16,-1 21-16,0 0 0,0-21 0,0 21 16,22 0-16,-22 0 0,0 0 0,21 0 15,-21 0-15,1 21 0,-1 0 16,0 0-16,-21 0 0,0 22 15,0-22-15,0 0 0,0 0 0,0 0 16,-21 0-16,0 1 0,-22-1 16,22 21-16,-21-21 0,21 0 0,-22 1 15,22-1-15,-21-21 0,-1 21 16,22 0-16,0 0 0,0-21 0,0 0 16,42 0 15,0 0-31,0 0 0,0-21 0,22 0 15,-22 0-15,21 0 0</inkml:trace>
  <inkml:trace contextRef="#ctx0" brushRef="#br0" timeOffset="33147.93">9610 3874 0,'0'0'0,"0"-22"15,-22 22 1,1 0-16,21 22 15,-21-1-15,21 0 16,-21 21-16,0-21 0,21 22 0,0-1 16,0 0-16,-21 22 0,-1-22 15,22 22-15,-21-22 0,21 22 0,-21-22 16,0 21-16,21-20 0,-21 20 0,0-20 16,-1 20-16,22 1 0,0-22 15,-21 21-15,21-20 0,0 20 0,0-20 16,0-1-16,0 0 0,0 1 0,0-22 15,0 21-15,0-21 0,0 0 16,0 1-16,21-22 16,-21-22-1,0 1-15,22 0 16,-22 0-16,21 0 0,-21-22 0,0 22 16,0-21-16,0 0 0,0-1 0,0-20 15,0 20-15,0-20 0</inkml:trace>
  <inkml:trace contextRef="#ctx0" brushRef="#br0" timeOffset="33438.76">9440 3937 0,'0'0'0,"106"-169"31,-85 169-31,0-21 0,1-1 16,-1 22-16,21 0 0,-21 0 15,22 0-15,-1 0 0,0 0 16,-21 0-16,22 0 0,-22 22 0,0-1 15,0-21-15,0 21 0,-21 0 16,0 0-16,0 0 0,0 1 0,-21-1 16,0 21-16,0-21 0,-21 0 15,20 1-15,-20-1 0,21 0 0,-21 0 16,20-21-16,-20 21 0,21 0 0,0-21 16,0 22-16,-1-22 0,44 0 46,-22-22-46,21 1 0,21 0 16</inkml:trace>
  <inkml:trace contextRef="#ctx0" brushRef="#br0" timeOffset="33795.56">10033 4022 0,'0'0'0,"21"0"31,0 0-31,0 0 0,1-21 0,-1-1 16,0 1 0,0 21-16,21-21 0,-20 0 0,-1 0 0,0 0 15,0 21-15,-21-22 0,21 1 0,-21 0 32,-21 42-1,0-21-31,0 21 0,21 1 15,0-1-15,-21 0 0,21 0 0,-22 0 16,22 0-16,0 1 0,0-1 16,0 0-16,0 0 0,0 0 15,0 0-15,22-21 16,-1 0 0,0 0-16,0 0 0,0 0 15,0 0-15,1 0 0,-1 0 16,0-21-16,0 0 0,0 21 15</inkml:trace>
  <inkml:trace contextRef="#ctx0" brushRef="#br0" timeOffset="34195.33">10604 3852 0,'0'0'0,"0"-21"16,0 0-16,0 0 16,0 0-1,22 0-15,-1 21 0,-21-22 16,21 22-16,0 0 0,21-21 15,-20 21-15,-1 0 0,0 0 16,0 0-16,0 0 0,0 21 0,1 1 0,-1-1 16,-21 0-1,0 21-15,0-21 0,0 1 0,0-1 16,0 21-16,0-21 0,0 0 0,0 1 16,0 20-16,-21-21 0,-1 0 15,22 0-15,-21-21 0,21 22 0,0-1 16,-21-21-16,21-21 31,0-1-31,0 1 16,0 0-16,0 0 0,0 0 15,21 0-15,-21-1 0,21 1 16,1 0-16,-22 0 0,21-21 0,0 42 0,0-22 16,-21 1-16,0 0 0,21 21 15,0-21-15,-21 0 16,0 0 15</inkml:trace>
  <inkml:trace contextRef="#ctx0" brushRef="#br0" timeOffset="35123.49">12171 3916 0,'0'0'0,"-21"0"0,-1 0 0,1 0 16,64 0 31,-22 0-47,21 0 0,0 0 0,1 0 16,20 0-16,1 0 0,-1 0 15,1 0-15,-1 0 0,1 0 0,20 0 16,-20 0-16,21 0 0,-22 0 15,22 0-15,-22 0 0,1-21 0,-1 21 16,-20 0-16,20 0 0,-21-21 0,-20 21 16,-1 0-16,0 0 0,0-22 15,0 1-15,-21 0 0,0 0 16,-21 0-16,0 0 16,0 21-16,0-22 0,-1 1 15,-20 21-15,0-21 0,-1 0 16,1 21-16,0-21 0,-1 0 0,1 21 15,0 0-15,-1-22 0,1 22 16,0 0-16,21 0 0,-22 0 0,22 0 16,0 0-1,42 0 1,0 0-16,0 22 16,1-22-16,20 0 0,-21 0 15,21 0-15,1 0 0,-1 21 0,0-21 16,1 0-16,-1 0 0,0 0 15,1 0-15,-1 0 0,0 0 0,-20 0 16,20 21-16,-21-21 0,0 0 16,0 0-1,-21 21-15,0 0 16,-21 0-16,0 1 0,0-1 0,-21 0 16,20 21-16,-20-21 0,0 22 15,-22-22-15,22 21 0,0 1 0,-1-1 16,1 0-16,21-21 0,-22 22 15,22-22-15,0 0 0,0 21 0,0-20 16,0-22-16,21 21 0,-22 0 0,22 0 16,0 0-1,0-42 1,0 0-16,22 0 0</inkml:trace>
  <inkml:trace contextRef="#ctx0" brushRef="#br0" timeOffset="39094.96">14584 3662 0,'0'-21'0,"0"0"15,0-1-15,0 1 0,0 0 16,0 0-16,0 0 0,0 0 15,0-1-15,0 1 16,0 0 0,0 0 46,0 0 32,21 21-47,-21-21 0,0-1 0,21 1 15,-21 0 1,0 42-17,0 0-30,21-21 31,-21-21-31,21 21-1,-21-21-15,22 0 0,-1 21 0,-21-21 16,0 0-16,21-1 0,0 22 15,0-21-15,-21 0 0,21 0 16,1 0-16,-22 0 0,21-1 16,-21 1-16,21 0 0,-21 0 0,0 0 15,0 0-15,-21 21 16,0 0-16,-1 21 16,1-21-16,-21 21 0,21 0 0,-22 21 15,1-20-15,21 20 0,-21 0 16,20 1-16,1-1 0,21 0 0,0 1 15,0-1-15,0 0 0,21-21 16,1 22-16,-1-22 0,21 21 0,-21-21 16,22 1-16,-1-1 0,0 0 0,-21 0 15,22 0-15,-1 0 16,0 1-16,-20-1 0,-1 0 0,0 0 16,0-21-16,-21 21 0,0 0 0,-21 1 15,0-1-15,0-21 16,-1 0-16,-20 21 0,21-21 0,-21 0 15,20 0-15,1 0 0,-21 0 0,21 0 16,0 0-16,-1-21 0,1 21 16,0-21-16,0-1 0,0 22 0,21-21 15,0 0-15,-21 0 0,21 0 16,-22 0-16,22-1 0,0 1 0,0 0 16,0 42 15,0 0-31,0 1 0,22-1 15,-1 0-15,-21 0 0,21 21 0,0-20 16,0-1-16,0 0 0,1 0 16,20 0-16,-21-21 0,0 21 0,22-21 15,-22 0-15,21 0 0,-21 0 16,22 0-16,-1 0 0,0 0 0,1-21 16,-1 0-16,0 0 0,-21 0 0,22 0 15,-1-1-15,0 22 0,-20-42 16,20 21-16,-21 0 0,0 0 0,0-1 15,-21-20-15,0 21 0,22 0 16,-22-22-16,0 22 0,0 0 16,0-21-16,0 21 0,0-1 15,0 1-15,0 42 16,-22 1 0,22-1-16,-21 0 0,21 0 15,0 0-15,0 0 0,0 22 0,-21-22 16,21 0-16,0 0 0,0 22 0,0-22 15,0 0-15,0 0 0,0 0 16,0 0-16,0 1 0,21-1 16,0-21-16,1 0 0,-1 0 0,0 0 15,0 0-15,0 0 16,0 0-16,22 0 0,-22 0 0,21-21 16,-21-1-16,22 22 0,-22-21 15,21 0-15,-21 0 0,1 0 0,20 0 16,-21-22-16,-21 22 0,21 0 0,-21 0 15,0-22-15,0 22 0,0 0 16,0 0-16,0 0 0,0 0 16,-21 21-1,21 21-15,0 0 16,0 0-16,0 0 0,0 0 0,0 1 16,0-1-16,0 0 0,0 0 15,21 0-15,-21 0 0,21 1 16,-21-1-16,0 0 0,22 0 0,-1-21 15,-21 21-15,21 0 0,0-21 16,0 22-16,0-22 16,1 0-16,-1 0 15,0 0-15,0 0 0,0 0 0,0 0 16,1 0-16,20-22 0,-21 22 0,0-21 16,22 0-16,-22 21 0,0-21 15,0 0-15,0 0 0,0-1 0,1-20 16,-1 21-16,0 0 0,0 0 0,-21-22 15,0 22-15,0 0 0,0 0 16,21 0-16,-21-1 31,21 22-31,1 0 16,-1 0 0,0 0 15,-21 22-16,0-1-15,0 0 16,0 0-16,21 0 0,-21 0 16,0 1-16,0-1 15,0 0-15,0 0 32,0-42 14,0 0-46,0 0 0,0-1 16,0 1-16,0 0 16,0 0-16,0 0 0,0 0 0,0-1 15,0 1-15,-21 21 0,0-21 0,21 0 16,-21 21-16,-1 0 16,1 0-16,0 0 0,0 21 15,0 0-15,0 0 16,-1 22-16,1-22 0,21 0 15,-21 21-15,0-20 0,0 20 0,0-21 16,-1 0-16,1 22 0,0-22 16,21 0-16,0 21 0,0-21 0,0 1 15,0-1-15,0 0 0,0 0 16,21-21-16,0 21 16,1-21-16,20 0 0,-21 0 0,0 0 15,0 0-15,1 0 0,-1-21 16,21 21-16,-21-21 0,0 21 0,1-21 15,-1 0-15,0 21 0,0-22 16,0 1-16,-21 0 0,21 0 0,1 0 16,-22-22-16,21 22 0,-21 0 15,0 0-15,0 0 0,21 0 0,-21-1 16,0 1-16,0 0 16,0 42-1,0 0 1,0 1-16,0-1 0,0 0 0,0 0 15,-21 0-15,21 0 0,0 22 0,0-22 16,0 0-16,0 0 0,0 0 16,21 1-16,0-1 0,0 0 15,0-21-15,1 0 16,20 0-16,-21 0 0,0 0 16,0 0-16,1 0 0,-1 0 0,21-21 15,-21 0-15,0 21 0,1-22 16,-1 1-16,21 0 0,-21 0 0,-21-21 15,21 20-15,1-20 0,-1 21 0,-21-21 16,0-1-16,0-20 0,21 20 16,-21-20-16,21 21 0,-21-22 0,0 22 15,0-1-15,0 1 0,0 0 16,0 21-16,0-1 0,0 1 0,0 0 16,0 42-16,-21 0 15,0 1-15,0-1 0,-1 21 16,22 0-16,-21 1 0,0 20 15,21-20-15,0-1 0,-21 21 16,21-20-16,0-1 0,0 0 0,0 1 16,0-22-16,0 21 0,21-21 0,0 1 15,-21-1-15,43 0 0,-22-21 16,0 21-16,0-21 0,21 0 0,-20 0 16,-1 0-16,21 0 0,-21 0 15,22 0-15,-22 0 0,0-21 0,0 21 16,0-21-16,0 0 0,1-1 0,-1 1 15,-21 0-15,0 0 0,21 0 16,-21 0-16,0-1 0,0 1 16,0 42 15,-21 1-31,21-1 0,-21-21 16,21 21-16,-22 0 0,22 0 15,0 0-15,0 1 0,-21-1 16,21 0-16,21-21 31,1 0-15,-1-21-1</inkml:trace>
  <inkml:trace contextRef="#ctx0" brushRef="#br0" timeOffset="39275.8">17738 3408 0,'0'0'0,"0"-21"0,0 0 15,0-1 1,-22 22-16,22 22 47,22-22-47,-22 21 0,21-21 16,0 0-16,0 0 0,0 21 15,0-21-15</inkml:trace>
  <inkml:trace contextRef="#ctx0" brushRef="#br0" timeOffset="39880.05">17992 3620 0,'0'0'16,"21"0"15,0 0-15,0 0-16,0 0 0,0 0 15,1 0-15,-1 21 0,0-21 16,0 21-16,0 0 0,0 0 0,-21 0 16,0 1-16,0-1 15,0 0-15,0 21 0,0-21 0,-21 1 16,0-1-16,0 0 0,-21 0 16,20 21-16,-20-20 0,0-1 0,21 0 15,-22 0-15,1 0 0,21 0 0,-22 1 16,22-22-16,0 0 0,21 21 15,21-21 17,0 0-32,1 0 0,-1 0 15,21 0-15,-21 0 0,0 21 16,1 0-16,20-21 0,0 42 16,1-20-16,-1-1 0,0 21 0,1-21 15,-1 22-15,21-1 0,-20 0 0,-1 1 16,0-1-16,1 0 0,-22 22 15,0-22-15,0 22 0,-21-1 0,0-21 16,0 22-16,0-22 0,-21 22 0,-21-22 16,21 22-16,-22-22 0,-20 0 15,20-21-15,-20 22 0,-1-22 0,1 0 16,-1 0-16,-41 0 0,41-21 16,1 0-16,20 0 0,-20 0 15,-1 0-15,1-21 0,20 0 16,-20-21-16,21 21 0,-1-22 0,1 1 15,0 0-15,20-1 0,1 1 0,0-22 16,21 1-16,0 21 0,0-22 16,0 1-16,21-1 0,0 22 0,22-22 15,-22 1-15,21-1 0,1 1 0,20 20 16,-21-20-16,22-1 0,-22 22 16,22 0-16</inkml:trace>
  <inkml:trace contextRef="#ctx0" brushRef="#br0" timeOffset="42015.17">18965 3556 0,'0'-21'0,"0"0"0,0 0 15,0-1-15,0 1 0,0 0 16,0 0-16,0 0 0,0 0 0,0-1 16,-21 1-16,0 21 0,0 0 15,0 0-15,-1 0 0,-20 21 16,21 1-16,0-1 0,0 21 16,-22-21-16,22 22 0,0-22 15,0 21-15,-22 0 0,43-20 0,-21 20 16,0-21-16,21 0 0,-21 0 15,21 1-15,0-1 0,21-21 16,0 0 0,0 0-16,1 0 0,-1 0 15,0 0-15,0 0 0,0-21 0,0-1 16,1 1-16,-1 0 0,0 0 16,0 0-16,0 0 0,0-1 15,1-20-15,-1 21 0,0-21 0,0-1 16,-21 22-16,0 0 0,0 0 15,0 0-15,21-1 0,-21 44 32,0-1-32,0 21 0,0-21 0,0 22 15,0-22-15,0 21 0,0-21 0,0 22 16,0-22-16,0 0 0,0 21 16,21-21-16,-21 1 0,22-1 0,-1-21 15,0 21-15,0 0 0,0-21 16,0 0-16,1 0 0,-1 0 0,0 0 15,0 0-15,0 0 0,0 0 0,1 0 16,20-21-16,-21 21 16,0-21-16,-21 0 0,21-1 0,1-20 15,-1 21-15,0-21 0,0-1 16,0 1-16,-21 0 0,21-1 0,1-20 16,-22 20-16,21-20 0,0-1 0,-21 22 15,0 0-15,21-1 0,0 1 16,0 0-16,-21 21 0,0-1 0,0 1 15,0 42 1,0 1-16,0 20 0,0-21 16,0 21-16,0 22 0,-21-22 15,0 22-15,21-22 0,-21 22 0,21-22 16,0 0-16,0 1 0,0-1 16,0 0-16,0-21 0,0 22 15,0-22-15,0 0 0,21 0 0,0 0 16,0-21-16,-21 22 0,22-22 15,-1 0-15,0 0 0,0 0 0,0 0 16,22 0-16,-22 0 0,0-22 0,0 22 16,21-21-16,-20 0 0,-1 0 15,0 0-15,0 0 0,0-1 0,0 1 16,1-21-16,-1 21 0,0 0 16,0-22-16,-21 22 0,0 0 15,0 42 1,0 0-1,0 0-15,-21 1 0,21-1 0,-21 0 16,0 21-16,21-21 0,0 1 16,0-1-16,0 0 0,0 0 0,0 0 15,0 0-15,0 1 0,0-1 16,21-21-16,0 0 0,0 21 16,0-21-16,0 0 0,1 0 15,-1 0-15,0 0 0,0-21 16,0 21-16,-21-21 0,21-1 0,1 22 15,20-21-15,-21 0 0,0-21 16,0 21-16,1-1 0,20-20 16,-21 21-16,0 0 0,0 0 0,1-1 15,-22 1-15,0 42 32,-22 1-32,1-1 15,0 0-15,0 0 0,0 0 16,21 0-16,0 1 0,0-1 15,0 0-15,0 0 0,0 0 16,0 0 0,21-21-16,0 0 0,0 0 15,0 0-15,1 0 16,-1 0-16,0-21 0,0 21 16,0-21-16,-21 0 0,21 21 0,1-21 15,-22 0-15,0-22 0,0 22 16,0 0-16,0 0 0,0 0 0,0-22 15,0 22-15,0 0 0,0 0 16,0 0-16,0-1 0,0 1 0,0 0 16,0 0-1,21 42 17,0-21-32,0 0 0,0 21 15,0-21-15,22 0 16,-22 0-16,0 0 0,21 21 15,1-21-15,-1 0 0,-21 0 0,22 0 16,-1 22-16,-21-22 0,0 21 16,0-21-16,1 21 0,-22 0 0,0 0 15,0 0-15,0 1 0,0-1 16,0 0-16,0 0 0,0 0 16,-22 0-16,22 1 0,-21-1 0,21 0 15,0 0-15,-21 0 0,0 0 16,0 1-1,21-44 32,0 1-31,21 21-16,0-21 0,-21 0 0,21 0 16,0 0-16,1-1 0,-1-20 0,0 21 15,21 0-15,-21-22 0,1 22 16,20-21-16,-21 21 0,21 0 0,-20-1 15,-1 1-15,0 21 0,0 0 16,0 0-16,-21 21 16,0 22-16,0-22 0,0 0 15,0 0-15,0 22 0,0-22 0,-21 0 16,21 0-16,0 0 0,0 0 16,0 1-16,0-1 0,0 0 15,21-21-15,0 21 0,1-21 16,-1 0-16,0 0 0,0 0 15,0 0-15,0 0 0,1 0 16,-1-21-16,0 0 0,0 21 16,-21-21-16,21-1 0,0 1 15,-21 0-15,22-21 0,-1 21 0,0-1 16,0-20-16,0 21 0,0-21 16,1 20-16,-1 1 0,0 0 0,-21 0 15,-21 42 16,0 0-31,-1 0 0,1 1 0,0-1 16,0 0-16,21 0 0,-21 0 16,21 0-16,0 1 0,0-1 15,0 0-15,0 0 16,21 0-16,0 0 16,0-21-1,-21 22-15,0-1 16,0 0-1,-21-21 17,0 0-17,0 0-15,0 0 0,-1 0 16,1 0-16,0 0 0,0 0 16,0-21-16,-22 21 0,22-21 0,0 21 15</inkml:trace>
  <inkml:trace contextRef="#ctx0" brushRef="#br0" timeOffset="42271.03">20807 3006 0,'0'0'0,"-21"-21"0,-1 21 0,1-22 15,21 1 1,-21 21-16,0 0 109,0 0-109</inkml:trace>
  <inkml:trace contextRef="#ctx0" brushRef="#br0" timeOffset="42515.89">19452 3302 0,'0'0'0,"-21"0"0,42 0 16,0 0-1,22 0-15,-1 0 0,0 0 0,1 0 16,-1 0-16,0 0 0,1 0 15,-1 0-15,0 0 0,-21 0 0,1 0 16,-1 21-16,0-21 16,0 0-16,-21 21 31,-21-21-15,-21 22-1</inkml:trace>
  <inkml:trace contextRef="#ctx0" brushRef="#br0" timeOffset="47447.89">974 6710 0,'0'21'0,"0"0"16,0 0 15,21-21 0,-21-21-31,21 0 0,0 21 0,-21-21 16,21 0-16,-21 0 16,21-1-16,-21 1 0,0 0 15,0-21-15,0 21 0,0-1 16,-21 1-16,0 0 0,0 0 15,0 0-15,-22 0 0,22 21 0,0 0 16,0 0-16,-21 0 0,20 21 16,1 0-16,-21 0 0,21 0 15,0 22-15,-1-22 0,1 21 16,0-21-16,21 0 0,0 22 16,0-22-16,0 0 0,21 0 0,0 0 15,1-21-15,-1 22 0,0-22 16,21 0-16,-21 0 0,22 0 0,-22 0 15,21 0-15,-21-22 0,22 22 16,-22-21-16,21 0 0,-21 0 0,22 21 16,-22-21-16,0 0 0,0-1 15,0 1-15,-21 0 0,0 0 16,0 0-16,0 0 0,0-1 16,0 1-16,-21 42 31,21 1-16,-21-1-15,21 0 0,-21 0 0,21 21 16,0-20-16,0 20 0,0-21 16,0 21-16,0 1 0,0-22 0,0 21 15,0 1-15,0-1 0,0 0 16,0 1-16,21-1 0,-21-21 16,0 21-16,0 1 0,0-1 0,0 0 15,0 1-15,0-22 16,0 0-16,0 0 0,0 0 0,0 1 15,-21-1-15,0-21 0,0 0 16,-1 0-16,1 0 0,-21 0 0,21 0 16,0 0-16,-22 0 0,22 0 15,-21-21-15,21 21 0,-22-22 0,22 1 16,-21 0-16,21 0 0,-22 0 16,22 0-16,0-1 0,21 1 0,-21 21 15,21-21-15,0 0 16,0 0-16,21 21 15,-21-21-15,21 21 0,21-22 16,-20 22-16,-1-21 0</inkml:trace>
  <inkml:trace contextRef="#ctx0" brushRef="#br0" timeOffset="47779.7">1693 6985 0,'0'0'0,"0"21"31,-21-21 125,0 0-156</inkml:trace>
  <inkml:trace contextRef="#ctx0" brushRef="#br0" timeOffset="49143.72">2434 6435 0,'0'0'0,"0"-21"0,0-1 16,0 1-16,0 0 0,0 0 15,0 0-15,0 0 0,0-1 0,0 1 16,0 0-16,0 0 16,21 21-1,0 0-15,1 0 0,-1 0 16,0 0-16,0 21 0,0 0 0,22 0 16,-22 22-16,0-1 0,21 0 15,-21 22-15,1-22 0,-1 22 0,0-22 16,-21 0-16,0 22 0,0-22 15,0 1-15,0-22 0,0 21 0,0-21 16,0 0-16,0 1 16,0-1-16,0 0 0,0-42 31,0 0-31,0-1 0,0 1 16,0 0-16,21-21 0,0-1 0,0 1 15,-21 0-15,22-1 0,-1-20 16,-21 21-16,21-22 0,0 22 0,-21-22 15,21 22-15,0 0 0,-21-1 16,22 1-16,-22 0 0,21 20 0,0-20 16,-21 21-16,0 0 0,21 21 15,0 0-15,0 0 32,-21 21-32,22 0 0,-22 0 0,0 0 15,21 1-15</inkml:trace>
  <inkml:trace contextRef="#ctx0" brushRef="#br0" timeOffset="50267.75">3641 6795 0,'0'0'0,"42"-22"31,-42 1-31,21 0 0,-21 0 15,0 0-15,21 0 0,-21-1 16,0 1-16,0 0 0,0-21 0,0 21 16,0-1-16,-21-20 0,0 21 15,0 0-15,0 0 0,-1-1 0,-20 1 16,21 0-16,-21 21 0,20 0 16,-20 0-16,21 21 0,-21 0 0,-1 1 15,22-1-15,-21 21 0,21 0 16,-1 1-16,1-1 0,21 22 0,0-22 15,0 0-15,0 1 0,0-1 0,0 0 16,0-21-16,0 1 16,21-1-16,-21 0 0,22 0 0,-1 0 15,0-21-15,0 0 0,0 0 16,0 0-16,1 0 0,-1 0 0,21-21 16,-21 21-16,0-21 0,1 0 0,-1 0 15,0-1-15,21 1 0,-21 0 16,1 0-16,-1-21 0,0 20 0,0 1 15,-21-21-15,0 21 0,0 0 16,0-22-16,0 22 0,0 0 0,0 0 16,0 0-16,0-1 0,0 1 15,0 42 1,0 1-16,0-1 16,0 0-16,0 21 0,0-21 15,0 22-15,0-1 0,0-21 0,0 22 16,0-22-16,0 0 0,0 0 15,0 0-15,21 0 0,0 1 0,1-1 16,-1-21-16,0 0 0,0 0 16,0 0-16,0 0 0,22 0 0,-22 0 15,0-21-15,21 21 0,-20-22 0,-1 1 16,0 0-16,0 0 0,21 0 16,-20-22-16,-1 22 0,0-21 15,0 0-15,-21 20 0,21-20 0,0 0 16,1-1-16,-22 1 0,0-21 15,0 20-15,21 22 0,-21-21 0,0-1 16,0 22-16,0-21 0,0 21 16,0 0-16,0-1 0,-21 44 31,21-1-31,0 0 0,0 0 16,0 0-16,-22 22 0,22-1 0,0 0 15,-21 1-15,21 20 0,0-21 16,0 1-16,0-1 0,0 0 15,-21 1-15,21-22 0,0 21 0,0-21 16,0 22-16,0-22 0,0 0 0,0 0 16,21 0-16,0-21 15,1 0-15,-1 0 16,0 0-16,21 0 0,-21 0 0,1 0 16,20 0-16,-21-21 0,21 21 0,-20-21 15,-1 0-15,0 0 0,0 21 16,0-21-16,0-1 0,1 1 0,-1 0 15,-21-21-15,21 21 0,-21-1 16,0 1-16,0 0 0,0 42 31,0 22-15,-21-22-16,21 0 0,0 0 16,0 0-16,0 0 0,0 1 15,0-1-15,0 0 0,0 0 0,0 0 16,0 0-16,21-21 15,0 0-15,0 0 0,0 0 16,1 0-16,-1-21 0,0 21 16,0-21-16,0 0 0,0 21 0,1-21 15,-22 0-15,21-1 0,-21 1 16,21 0-16,-21 0 0,0-21 0,0 20 16,0-20-16,0 21 0,0-21 15</inkml:trace>
  <inkml:trace contextRef="#ctx0" brushRef="#br0" timeOffset="50423.68">4868 6287 0,'0'0'0,"-21"0"0,0 0 31,21 21-31,0 0 16,0 0-16,0 0 15,21-21-15,-21 21 0,21-21 16,0 0-16,1 22 0,-1-22 0,21 21 15</inkml:trace>
  <inkml:trace contextRef="#ctx0" brushRef="#br0" timeOffset="52003.07">5567 6731 0,'0'0'0,"21"0"15,0 0-15,-21-21 0,21 0 16,-21 0-16,0-1 16,0 1-16,21 0 0,-21 0 0,0 0 15,0 0-15,0-1 0,0 1 0,-21-21 16,0 42-16,0-21 16,21 0-16,-21 21 0,0 0 0,-22 0 15,22 0-15,0 0 0,0 21 0,-22 0 16,22 21-16,0-21 0,0 22 15,0-1-15,0-21 0,-1 22 0,1-1 16,21-21-16,0 21 0,0 1 16,0-22-16,0 0 0,0 0 0,0 0 15,0 1-15,21-22 0,1 0 0,-1 21 16,0-21-16,0 0 0,0 0 16,0 0-16,22 0 0,-22-21 0,0-1 15,21 22-15,-20-21 0,20 0 0,-21 0 16,0 0-16,0-22 15,22 22-15,-22-21 0,0 21 0,0-22 16,-21 1-16,21 0 0,1-22 0,-22 22 16,21 0-16,-21-1 0,0-20 15,0 20-15,0 1 0,0 0 0,0 21 16,0-22-16,0 22 0,0 0 16,0 0-16,-21 21 15,21 21-15,-22 0 0,22 21 16,-21-20-16,21 20 0,0 0 15,0 22-15,-21-22 0,21 0 0,-21 22 16,21-22-16,0 22 0,0-22 16,0 0-16,0 1 0,0-1 15,21-21-15,0 22 0,0-22 0,1 0 16,-1 0-16,0 0 0,21-21 16,-21 21-16,22-21 0,-22 0 0,21 0 15,1 0-15,-22 0 0,21 0 0,0 0 16,-20-21-16,20 21 0,-21-21 15,21 0-15,-20 0 0,20 0 0,-21-1 16,0 1-16,0 0 0,-21-21 0,22 21 16,-22-22-16,0 1 15,0 0-15,0 20 0,0-20 0,0 0 16,0-1-16,-22 22 0,22 0 0,-21 0 16,0 21-16,0 0 15,0 0-15,0 21 0,-1 0 16,22 22-16,-21-22 0,0 21 15,21 0-15,0-20 0,-21 20 0,0 0 16,21 1-16,-21-22 0,21 21 0,0-21 16,0 0-16,0 1 0,0-1 15,0 0-15,0 0 0,21-21 16,0 0-16,0 0 16,0 0-16,0 0 0,1-21 15,-1 0-15,0 21 0,0-21 16,0-22-16,0 22 0,-21 0 15,22-21-15,-22 20 0,21-20 16,-21 0-16,21 21 0,-21-22 0,0 22 16,0 0-16,0 0 0,0 0 15,0 42 1,0 0-16,0 0 16,0 0-16,0 0 0,0 1 15,0 20-15,0-21 0,0 0 0,21 22 16,-21-22-16,21 0 0,0 0 15,1 0-15,-1 0 0,0 1 0,0-22 16,0 21-16,0-21 0,1 0 0,-1 0 16,21 0-16,-21 0 0,22 0 15,-22 0-15,21 0 0,-21 0 16,22-21-16,-22-1 0,21 1 0,-21 0 16,0 0-16,22 0 0,-22-22 15,0 1-15,0 21 0,-21-21 0,21-22 16,1 22-16,-22-1 0,21 1 0,-21 0 15,0-22-15,0 22 0,21 0 16,-21 20-16,0-20 0,0 21 0,0-21 16,0 20-16,-21 22 31,0 22-31,21-1 0,-22 0 0,1 21 16,21-21-16,0 22 0,-21-1 0,21 0 15,0 1-15,0-1 0,0 0 16,0 1-16,0-1 0,0 0 0,0 1 15,0-1-15,0-21 0,21 22 16,0-22-16,1 0 0,-1 0 0,0 0 16,0-21-16,0 0 0,0 21 0,22-21 15,-22 0-15,0 0 0,21 0 16,-20 0-16,20-21 0,-21 21 0,21-21 16,-20 0-16,-1 0 0,21 0 15,-21-1-15,0 1 0,1 0 0,-1-21 16,-21 21-16,0-22 0,21 22 15,-21 0-15,0-21 0,0 20 0,0 1 16,-21 21 0,0 21-16,-1 1 15,22-1-15,0 0 0,-21 0 16,21 21-16,-21-20 0,21-1 0,0 21 16,0-21-16,0 0 0,0 1 0,0-1 15,0 0-15,21 0 0,0-21 16,1 21-16,-1-21 0,0 0 0,0 0 15,0 0-15,0 0 0,22 0 16,-1 0-16,-21 0 0,22 0 16,-1 0-16,0-21 0,-21 0 0,22 0 15,-22 21-15,0-21 0,0-22 0,0 22 16,-21 0-16,22 0 0,-22-22 16,0 22-16</inkml:trace>
  <inkml:trace contextRef="#ctx0" brushRef="#br0" timeOffset="52207.98">7027 6308 0,'0'0'0,"-21"0"0,42 21 31,0-21-31,1 0 16,20 0-16,0 0 0,1 0 0,-1 0 15,0 0-15,1-21 0,-1 21 0,-21 0 16,21-21-16,-20-1 0,20 22 16,-21 0-16</inkml:trace>
  <inkml:trace contextRef="#ctx0" brushRef="#br0" timeOffset="52847.09">9546 5884 0,'0'0'0,"-21"0"0,0 0 16,0 0-16,-1 0 0,-62 106 31,63-63-31,-1-1 0,1 21 0,21-20 16,-21 20-16,0-20 0,0 20 0,21-21 15,0 22-15,-21-22 16,21 1-16,-22-1 0,22 0 0,0 1 15,0-22-15,0 21 0,0-21 0,0 0 16,0 1-16,0-44 31</inkml:trace>
  <inkml:trace contextRef="#ctx0" brushRef="#br0" timeOffset="53871.03">9186 6075 0,'-21'-21'0,"42"42"0,-42-63 0,21 20 0,0 1 15,0-21-15,0 21 0,0 0 16,0-1-16,0 1 0,21-21 0,22 21 16,-22 0-16,21-1 0,-21 1 15,43 0-15,-22 0 0,0 21 0,22 0 16,-1 0-16,1 0 0,-1 21 0,-20 21 15,-1-20-15,0 20 0,-20 0 16,-1-21-16,-21 22 0,0-1 0,0 0 16,-21 1-16,-22-22 0,1 21 15,0-21-15,-1 22 0,1-22 16,0 0-16,-1 0 0,22 0 0,-21 1 16,-1-22-16,22 0 0,0 0 15,0 0-15,-21 0 0,20 0 0,1 0 16,0 0-16,0 0 0,0 0 0,21-22 15,-21 22-15,21-21 0,-22 21 16,22-21-16,0 42 31,0 0-31,0 1 16,22-1-16,-1 21 0,-21 0 0,21-20 16,-21 20-16,21 0 0,0 1 0,-21-22 15,21 21-15,1-21 16,-22 0-16,21 22 0,0-22 0,0-21 15,0 21-15,0-21 0,22 0 0,-22 0 16,0 0-16,21 0 0,1 0 16,-22 0-16,21 0 0,1-21 0,-1 0 15,0 21-15,1-21 0,-1-22 16,0 22-16,1 0 0,-1-21 0,-21 20 16,21-20-16,1 21 0,-22-21 0,0 20 15,0 1-15,-21-21 0,0 21 16,0 0-16,0-1 0,-21 22 15,0 0-15,0 0 16,0 22-16,-1-22 16,1 21-16,21 0 0,-21 21 0,0-21 15,21 1-15,-21 20 0,21-21 0,0 21 16,0-20-16,0-1 0,0 0 16,0 0-16,0 0 0,21 0 15,0-21-15,0 0 0,0 0 0,1 0 16,-1 0-16,21 0 0,-21-21 15,0 21-15,22-21 0,-22 0 0,21 0 16,-21 0-16,22-1 0,-22 1 16,21 0-16,-21-21 0,22 21 0,-1-1 15,-21-20-15,22 21 0,-22 0 16,0-22-16,0 22 0,0 0 16,0 0-16,-21 0 0,0 0 15,-21 42 16,0 0-31,21 0 0,0 0 0,0 0 16,0 1-16,-21 20 0,21-21 16,0 0-16,0 0 0,-21 1 0,21-1 15,0 0-15,0 0 0,0 0 0,0 0 16,0 1-16,0-1 16,-21-21 15,-1 0-31,1 0 15,0 0-15,0 0 16,0 0-16,21-21 31,21 21-15,0-22-16,0 1 0,0 21 0</inkml:trace>
  <inkml:trace contextRef="#ctx0" brushRef="#br0" timeOffset="54283.79">11239 6054 0,'0'0'15,"0"-21"1,0-1-16,0 44 16,-21-1-16,21 0 15,0 0-15,-21 0 0,21 22 16,0-1-16,0 0 0,0 1 0,0 20 15,0-21-15,0 22 0,-21-1 0,21 1 16,-21-22-16,0 22 0,21-1 16,-22-20-16,1 20 0,0 1 0,21-1 15,-21-21-15,0 22 0,0-1 0,-1 1 16,22-1-16,-21 22 16,0-21-16,0-1 0,0 1 0,21-22 15,0 21-15,-21 1 0,21-22 0,-22 1 16,22-1-16,0 0 0,0-21 0,0 22 15,0-22-15,0 0 0,0 0 16,0-42 15,0 0-31,0 0 0,0 0 16,0-1-16,0-20 0,0 21 16,0-21-16,22-1 0,-22 1 0,0 0 15,21-1-15,-21-20 0,0-1 16,21-20-16</inkml:trace>
  <inkml:trace contextRef="#ctx0" brushRef="#br0" timeOffset="54627.6">11049 6668 0,'0'0'0,"0"-64"0,0 22 15,0-1-15,0 1 0,0 0 0,0-1 16,0 22-16,21 0 0,-21-21 0,0 21 16,21-1-16,0 1 15,1 0-15,-1 0 0,0 21 0,21-21 16,-21 21-16,22 0 0,-1 0 0,-21 0 15,22 0-15,-1 0 0,-21 0 16,21 21-16,-20 0 0,-1 0 16,0 0-16,0 22 0,-21-22 0,0 0 15,0 21-15,0-20 0,0-1 16,-21 0-16,0 0 0,0 0 0,-1 0 16,1 1-16,0-22 0,0 21 15,0-21-15,0 0 0,-1 0 16,1 0-16,0 0 0,0 0 15,0 0-15,21-21 16,-21 21 0,21-22 15,21 22-15</inkml:trace>
  <inkml:trace contextRef="#ctx0" brushRef="#br0" timeOffset="56091.76">11874 6181 0,'0'0'15,"22"0"-15,-1-21 0,-21-1 0,0 44 47,-21-1-47,-1 0 16,22 0-16,0 0 0,-21 0 15,0 1-15,0-1 0,21 21 16,0-21-16,0 0 0,-21 22 0,21-22 16,0 0-16,0 0 0,0 0 0,0 1 15,0-1-15,0 0 16,21-21 0,0 0-16,0 0 15,-21-21-15,21 0 16,1 21-16,-22-22 0,0 1 0,0 0 15,0 0-15,0 0 0,0 0 16,0-1-16,0-20 0,0 21 16,0 0-16,0 0 0,0-1 15,0 1-15,0 0 0,0 0 0,0 0 16,0 0-16,0-1 16,21 22-16,0 0 0,0-21 0,0 21 15,0 0-15,1 0 0,-1 0 16,21 0-16,-21 0 0,0 0 0,22 0 15,-22 21-15,0-21 0,0 22 0,0-1 16,1-21-16,-1 21 0,-21 0 16,0 0-16,0 0 0,0 1 15,0-1-15,0 0 0,0 0 0,0 0 16,0 0-16,0 1 0,0-1 16,0 0-16,0 0 0,-21 0 15,-1-21 1,22 21-16,-21-21 15,21-21 1,0 0-16,0 0 16,0 0-16,0-22 0,0 22 15,0 0-15,0-21 0,0 21 0,21-1 16,1-20-16,-1 21 0,0 0 0,0 0 16,0-1-16,0 1 15,22 0-15,-1 0 0,-21 0 0,22 21 16,-22 0-16,0 0 0,0 0 0,0 0 15,0 0-15,1 21 0,-22 0 16,21 0-16,-21 0 0,21 1 0,-21-1 16,0 0-16,0 0 0,0 0 15,0 0-15,0 1 0,0-1 16,0 0-16,0 0 0,0 0 0,0 0 16,0 1-16,21-22 31,0 0-31,0 0 0,1 0 15,-1 0-15,21-22 0,-21 1 16,0 21-16,22-21 0,-22 0 16,0 0-16,21 0 0,-20-1 0,-1 1 15,0 21-15,0-21 0,0 0 0,0 0 16,-21 0-16,22-1 0,-44 44 47,1-22-47,0 21 0,0 0 0,21 0 15,-21-21-15,21 21 0,-21 0 0,21 1 16,0-1-16,0 0 0,0 0 16,0 0-16,0 0 0,0 1 0,0-1 15,0 0-15,0 0 16,-22-21 46,1 0-46,21-21-16,-21 21 0,0-21 16,0 21-1,21 21 17,0 0-32,21-21 15,0 21-15,0-21 16,22 0-16,-22 0 0,0 0 15,21 0-15,1 0 0,-1 0 16,-21 0-16,21 0 0,1 0 0,-1-21 16,0 21-16,-20-21 0,20 0 0,-21 21 15,21-21-15,-20-1 0,20 1 16,-21 0-16,0 0 0,0-21 0,1 20 16,-1 1-16,-21 0 0,21 0 15,-21 0-15,0 0 0,21-1 0,-21 1 16,-21 21 15,0 21-31,0 22 0,-1-22 16,1 0-16,0 0 0,0 22 0,0-22 15,21 21-15,0-21 0,0 22 16,0-22-16,0 0 0,0 0 0,0 21 16,0-20-16,21-1 0,0 0 15,0-21-15,0 0 0,1 21 16,-1-21-16,0 0 0,21 0 0,-21 0 15,1 0-15,-1 0 0,21-21 0,-21 21 16,0-21-16,22 0 0,-22 21 16,21-22-16,-21 1 0,22 0 15</inkml:trace>
  <inkml:trace contextRef="#ctx0" brushRef="#br0" timeOffset="56630.97">14478 6202 0,'0'21'47,"21"-21"-47,0 0 0,0 0 15,1 0-15,-1 0 0,0 0 0,0 21 16,21-21-16,-20 0 0,20 0 0,0 0 16,1 0-16,-22 0 0,21 0 15,0 0-15,1 0 0,-22 0 0,21 0 16,1 0-16,-22 0 0,21-21 15,-21 21-15,0 0 0,1 0 0,-1-21 16,0 21-16,-21-21 0,0 0 16,0-1-16,-21 22 15,0-21-15,-1 21 0,1-21 16,0 21-16,-21 0 0,21-21 0,-22 0 16,1 21-16,0 0 0,20-21 0,-20 21 15,21 0-15,0 0 0,0-22 16,-1 22-16,22-21 15,22 0 1,-1 21-16,0-21 16,0 21-16,21 0 0,-20 0 0,20 0 15,-21 0-15,0 0 0,0 0 0,22 0 16,-22 0-16,-21 21 0,21-21 16,-21 21-16,0 0 0,0 1 0,0-1 15,0 21-15,0-21 0,-21 0 0,0 1 16,0 20-16,-1-21 0,1 21 15,0-20-15,-21 20 0,21-21 0,-1 21 16,1-20-16,0 20 0,0-21 16,0 0-16,0 0 0,-1 1 0,22-1 15,-21-21-15,21 21 0</inkml:trace>
  <inkml:trace contextRef="#ctx0" brushRef="#br0" timeOffset="58612.84">16214 5884 0,'0'0'16,"0"-84"0,0 63-16,0-22 0,0 22 15,0 0-15,-22 21 0,22-21 16,-21 21-1,21 21-15,-21 0 16,21 0-16,-21 22 0,21-1 0,-21 0 16,21 1-16,0-1 0,0 0 0,0 1 15,0-1-15,0 0 0,0 1 16,0-1-16,0 0 0,0-21 16,0 22-16,0-22 0,0 0 0,21 0 15,0 0-15,0 1 0,0-22 16,1 0-16,20 0 0,-21 0 15,0 0-15,0-22 0,22 1 0,-22 0 16,0 0-16,21 0 0,-20 0 16,-1-22-16,0 22 0,0 0 0,0-21 15,0-1-15,1 22 0,-1-21 0,-21-1 16,21 1-16,0 0 0,0-1 16,-21 1-16,21 0 0,-21-1 0,22 22 15,-22 0-15,0 0 0,0 0 16,0 42-1,0 0-15,0 21 0,0 1 16,0-22-16,0 21 0,0 1 16,0-1-16,0 0 0,0-21 0,0 22 15,0-1-15,0-21 0,0 0 16,21 22-16,0-22 0,0 0 16,0 0-16,0-21 0,1 0 0,-1 21 15,0-21-15,0 0 0,0 0 16,0 0-16,1 0 0,20-21 0,-21 21 15,0-21-15,22 0 0,-22 21 0,0-21 16,21 0-16,-21-1 0,22 1 16,-22-21-16,0 21 0,0 0 15,0-22-15,1 22 0,-1 0 0,0 0 16,0 21-16,-21-21 0,21 21 16,0 0-16,-21 21 15,0 0-15,0 0 16,0 0-16,0 22 0,0-22 0,0 0 15,0 0-15,0 0 0,0 0 16,0 1-16,0-1 0,0 0 16,0 0-1,0 0-15,-21-21 16,0 0-16,0 0 16,0 0-16,0-21 15,-1 21-15,1-21 0,0 21 0,0-21 16,21 0-16,-21 21 0,0-22 15,-1 22-15,1-21 0,21 42 47,0 1-47,0-1 0,21-21 16,1 21-16,-1 0 0,0-21 0,0 21 16,0-21-16,0 21 0,22-21 15,-22 0-15,21 22 0,-21-22 16,22 0-16,-1 0 0,0 0 0,1 0 0,-1 0 15,0 0-15,1 0 16,-1 0-16,0-22 0,1 22 0,-1-21 16,0 21-16,1-21 0,-22 0 0,21 0 15,-21 0-15,22-1 0,-22 1 16,0 0-16,0 0 0,-21 0 0,0 0 16,0-1-16,0 1 0,0 0 0,0 0 15,0 0-15,0 0 0,-21 21 16,0 0-16,0 0 0,0 0 15,21 21-15,-22 0 0,1 0 16,0 0-16,21 0 0,0 1 16,-21-1-16,21 21 0,0-21 0,-21 0 15,21 1-15,0-1 0,0 0 16,0 0-16,21 0 0,0-21 16,0 21-16,0-21 0,1 22 0,-1-22 15,0 0-15,21 0 0,1 0 16,-1 0-16,0 0 0,1 0 0,20 0 15,-21 0-15,1 0 0,-1-22 0,22 1 16,-22 21-16,0-21 0,1 21 16,-1-21-16,-21 0 0,21 0 0,-20-1 15,-1 1-15,-21 0 0,21 0 16,-21 0-16,0 0 0,0-22 16,0 22-16,0 0 0,0 0 0,0 0 15,-21-1-15,0 22 16,-1 0-16,1 0 0,0 0 15,0 22-15,0-1 0,0-21 0,-1 21 16,-20 0-16,42 0 0,-21 0 0,0 1 16,0-1-16,21 0 0,-22 0 15,22 0-15,0 0 0,0 1 0,0-1 16,0 0-16,22-21 16,-1 0-16,0 21 0,0-21 15,0 0-15,0 0 16,1 0-16,-1 0 0,0-21 0,0 0 15,0 21-15,0-21 0,1 21 16,-1-22-16,0 1 0,-21 0 0,21-21 16,0 21-16,-21-22 0,0 22 15,21-21-15,-21-1 0,22 1 0,-22-21 16,0 20-16,21-20 0,-21 20 0,21-20 16,0 21-16,-21-1 0,0 22 15,21 0-15,-21 0 0,0 0 0,21 21 16,-21 21-16,0 0 15,0 0-15,0 21 0,0 1 0,0-1 16,0 0-16,0 1 0,-21 20 16,21-20-16,-21-1 0,21 21 15,0-20-15,0-1 0,0-21 0,0 22 16,0-22-16,0 21 0,0-21 0,21 0 16,0 1-16,-21-1 0,22-21 15,20 21-15,-21-21 0,0 0 0,0 0 16,1 0-16,20 0 0,-21 0 0,0 0 15,22 0-15,-22 0 0,21 0 16,-21 0-16,22-21 0,-22 21 0,21-21 16,-21-1-16,22 1 0,-22 0 0,21 0 15,-21-21-15,22 20 16,-22-20-16</inkml:trace>
  <inkml:trace contextRef="#ctx0" brushRef="#br0" timeOffset="58891.68">20214 5334 0,'0'0'0,"21"-21"0,-21 0 0,0 0 0,0-1 16,0 1-16,-21 42 16,21 1-1,-21 20-15,21-21 0,-21 21 16,21-20-16,0 20 0,-21 21 0,21-20 16,0-1-16,0 0 0,0 22 0,0-22 15,0 1-15,0-1 0,-22-21 16,22 21-16,0-20 0,0 20 15,-21-21-15,21 0 0,0 0 0,0 1 16,-21-1-16,21 0 16,21-42 15,0 21-31,1-21 0,-1-1 16,0 1-16,21 0 0,-21 0 0,22 0 15</inkml:trace>
  <inkml:trace contextRef="#ctx0" brushRef="#br0" timeOffset="59251.47">20574 5609 0,'0'0'0,"42"-42"16,-42 63 0,0 0-1,-21 0-15,0 22 0,21-22 16,-21 21-16,0-21 0,-1 22 0,1-22 16,21 21-16,0-21 0,-21 22 0,21-22 15,0 0-15,0 0 0,0 0 16,0 1-16,21-1 0,0-21 15,1 0-15,-1 21 16,0-21-16,0 0 0,0 0 0,0 0 16,1 0-16,-1-21 0,0 0 0,0 21 15,-21-22-15,21 1 0,0 0 16,-21 0-16,22 0 0,-22 0 16,0-1-16,0-20 0,0 21 0,0-21 15,0 20-15,0 1 0,0 0 16,0 0-16,-22 0 0,1 21 0,0 0 15,0 0-15,0 0 16,0 0-16,-1 0 0,22 21 16,-21-21-16,0 0 0,0 21 15,0-21-15,0 0 16,-1 0-16,1 0 16</inkml:trace>
  <inkml:trace contextRef="#ctx0" brushRef="#br0" timeOffset="59451.36">19833 5630 0,'0'0'0,"21"0"32,0 0-32,1 0 0,-1 0 0,0 0 15,21 0-15,-21 0 0,1-21 16,20 21-16,-21 0 0,21 0 0,-20 0 15,-1 0-15,0-21 16,0 21-16,0 0 0,-21-21 0,21 21 16</inkml:trace>
  <inkml:trace contextRef="#ctx0" brushRef="#br0" timeOffset="60095.31">22098 5482 0,'0'0'0,"0"-21"0,0 0 0,0 0 16,0-22-16,0 22 0,0-21 0,21 21 16,-21 0-16,21-1 15,0 1-15,1 0 0,-1 21 0,0 0 16,0-21-16,0 21 0,0 0 0,1 21 15,20 0-15,-21 0 0,0 22 16,22-1-16,-22 0 0,0 22 0,0-22 16,-21 22-16,0-1 0,0-20 15,0 20-15,0 1 0,0-22 0,0 0 16,0 1-16,0-1 0,0-21 0,0 0 16,0 0-16,-21 1 0,21-1 15,0 0-15,0-42 31,0 0-31,0-1 16,0 1-16,0 0 0,0 0 16,21-21-16,-21 20 0,21-20 0,0 0 15,1-22-15,-22 22 0,21 0 16,21-22-16,-21 22 0,0-22 0,1 22 16,20 0-16,-21-1 0,0 22 15,22-21-15,-22 21 0,0-1 0,0 22 16,0 0-16,0 0 0,-21 22 15,0-1-15,22 0 16,-22 0-16,0 0 0,0 22 0,0-22 16,21 21-16,-21-21 15,0 22-15</inkml:trace>
  <inkml:trace contextRef="#ctx0" brushRef="#br0" timeOffset="62359.01">23177 5906 0,'64'0'15,"-43"0"-15,0 0 16,-21-22-16,21 1 0,1 21 0,-22-21 16,21 0-16,-21 0 0,21 0 0,0-1 15,-21 1-15,0 0 0,0-21 16,0 21-16,0-22 0,0 22 0,0 0 16,0-21-16,-21 20 15,0 1-15,0 21 0,-1 0 16,1 0-16,0 0 0,0 21 0,0 1 15,0 20-15,-1-21 0,1 21 16,0 1-16,0-1 0,0 0 0,21-20 16,0 20-16,-21 0 0,21-21 0,0 1 15,0 20-15,0-21 0,0 0 16,0 0-16,21 1 0,0-22 16,0 0-16,0 0 15,0 0-15,1 0 0,-1 0 0,0-22 16,0 1-16,21 0 0,-20 21 0,-1-21 15,0-21-15,0 20 16,0 1-16,0 0 0,1-21 0,-22-1 16,21 22-16,-21-21 0,21 0 0,-21 20 15,0-20-15,0 21 0,0 0 16,0 42 0,0 0-16,0 0 15,0 22-15,-21-22 0,21 21 0,-21 0 16,21 1-16,-22-1 0,22 0 0,0-20 15,0 20-15,0-21 0,0 0 16,0 0-16,0 1 0,22-22 0,-1 21 16,0-21-16,0 0 0,0 0 0,0 0 15,1 0-15,-1 0 16,21 0-16,-21 0 0,22-21 0,-1-1 16,-21 1-16,0 0 0,22 0 0,-22 0 15,0-22-15,0 22 0,0-21 16,0 0-16,1-1 0,-1 1 0,-21-22 15,0 22-15,21 0 0,-21-22 16,0 22-16,21 0 0,-21-1 0,0 1 16,0 0-16,0 20 0,0 1 0,0 0 15,0 42 1,0 0-16,-21 1 0,0 20 0,21-21 16,-21 21-16,21 1 0,-22-1 15,22 0-15,0 1 0,0-1 16,0 0-16,-21 1 0,21-1 0,0 0 15,0 1-15,0-22 0,0 0 16,0 0-16,0 0 0,21 1 0,-21-1 16,22 0-16,-1-21 0,0 0 15,0 0-15,21 0 0,-20 0 16,-1 0-16,0 0 0,0 0 0,21-21 16,-20 0-16,-1 21 0,0-22 15,0 1-15,0 0 0,0 0 0,1 0 16,-1 0-16,0-1 0,-21 1 15,0 0-15,21 21 16,-21 21 0,-21 0-1,21 1-15,0-1 0,0 0 0,0 0 16,0 0-16,0 0 16,0 1-16,0-1 0,21-21 15,0 0-15,0 0 16,1 0-16,-1 0 0,0 0 15,0 0-15,0 0 0,0 0 0,22 0 16,-22 0-16,0-21 0,0-1 16,0 1-16,1 0 0,-1 0 0,0 0 15,0 0-15,-21-1 0,0-20 0,21 21 16,-21-21-16,0-1 16,0 22-16,0 0 0,0 0 0,0 0 15,-21 21-15,0 0 0,0 0 16,0 0-16,-1 0 0,1 21 15,-21 0-15,21 0 0,0 0 0,21 22 16,-22-22-16,1 0 0,0 0 16,21 0-16,-21 0 0,21 1 0,0-1 15,0 0-15,21-21 16,0 0-16,0 0 16,1 0-16,-1 0 0,0 0 0,0 0 15,0-21-15,0 21 0,1-21 16,-1-1-16,21 1 0,-21 0 15,0 0-15,1-21 0,-22-1 0,21 22 16,0-21-16,0-1 0,-21 1 16,0 21-16,21-21 0,-21-1 0,21 1 15,-21 0-15,0 20 0,22-20 16,-22 21-16,0 0 0,-22 42 31,1 0-31,0 0 0,0 0 0,0 22 16,0-22-16,-1 21 0,22 1 0,0-22 15,-21 21-15,21 0 0,0 1 16,0-22-16,0 21 0,0 1 0,21-22 16,1 0-16,-1 21 0,0-21 15,0 1-15,0-1 0,0 0 16,22-21-16,-22 21 0,0-21 0,0 0 16,0 0-16,22 0 0,-22 0 15,0 0-15,0 0 0,0 0 0,1-21 16,-1 0-16,-21 0 15,0-1-15,0 1 0,0 0 16,0 0-16,0 0 0,0 0 0,0-1 16,0 1-16,-21 21 15,-1 0-15,1 21 16,0 1-16,21-1 16,-21 0-16,0 0 15,21 0-15,-21 0 0,21 1 16,0-1-16,0 0 15,21-21 17,0 0-32,0 0 0,0-21 15,-21 0-15,21-1 16,1 1-16,-22 0 16,0 0-16,21-21 0,-21 20 15,21 1-15,-21 0 0,0 0 0,0 0 16,0 0-16,21-1 0,-21 1 0,0 0 15,0 42 17,0 0-17,-21-21 1,21-21 31,0 0-47,0 0 15,0 0-15,0 0 16,21-1-16,-21 1 16,0 0-16,0 0 0,21 0 0,-21 0 15,0-1-15,0 1 0,0 0 0,0 0 16,0 42 0,0 0-16,0 0 15,0 1-15,0 20 0,0-21 16,0 21-16,0 1 0,-21-22 0,21 21 15,-21 1-15,21-1 0,0 0 0,0 1 16,0-22-16,0 0 0,0 21 16,0-21-16,0 1 0,0-1 0,0 0 15,21-21 1,0 0-16,0 0 0,1 0 16,-1 0-16,0 0 0,0 0 15,-21-21-15,21 0 16,0-1-16,-21 1 0,22 0 0,-22 0 15,0 0-15,0 0 0,0-1 16,0 1-16,0 0 0,0 0 16,0 42-1,0 0-15,0 0 16,0 1-16,0-1 0,0 0 0,0 0 16,0 0-16,0 0 0,0 1 0,0-1 15,0 0-15,0 0 16,0 0-16,0 0 15,21-21 17,-21-21-32,0 0 0,0 0 15,0 0-15,0 0 16</inkml:trace>
  <inkml:trace contextRef="#ctx0" brushRef="#br0" timeOffset="62566.89">25252 5503 0,'0'0'0,"-43"0"0,22 0 0,0 0 16,42 0 15,0 0-31,1 0 16,-1 0-16,0 22 0,0-22 16,0 0-16,22 0 0,-22 0 0,0 0 15,0 0-15,0 0 0,0 0 0,1 0 16,-22-22-1,0 1-15,0 0 16,0 0-16</inkml:trace>
  <inkml:trace contextRef="#ctx0" brushRef="#br0" timeOffset="62775.77">24278 5186 0,'0'0'0,"-42"-21"0,21 21 16,-1 0 0,1 0 15,0 21-15,0 0-16,0-21 0,0 21 15,-22-21-15</inkml:trace>
  <inkml:trace contextRef="#ctx0" brushRef="#br0" timeOffset="63279.48">16912 7281 0,'0'0'0,"0"-42"0,0 21 0,0-43 16,0-20 15,-21 84-31,0 0 0,0 0 16,-1 21-16,1-21 0,21 21 15,-21 21-15,0-20 0,21 20 0,-21 0 16,21 1-16,0-1 0,-21 0 16,21 1-16,-22-22 0,22 21 0,-21 0 15,21-20-15,0 20 0,-21-21 0,0 0 16,0 22-16,21-22 0,0 0 16,-21 0-16,-1-21 0,1 21 15,-21 0-15,21 1 0,-22-22 0,1 21 0</inkml:trace>
  <inkml:trace contextRef="#ctx0" brushRef="#br0" timeOffset="64107.01">15790 7768 0,'0'0'0,"43"-42"31,-22 21-31,0 21 0,21-21 0,-21 21 0,43-22 16,-22 22-16,22-21 0,-1 0 15,22 21-15,0-21 0,-1 0 0,1 0 16,0-1-16,-1 1 0,22 0 16,-21 0-16,-1 0 0,1 0 15,-21-1-15,20 1 0,-20 0 0,-1 0 16,-20 0-16,-1 0 0,0-1 16,-21 1-16,22 0 0,-22-21 0,-21 21 15,0-1-15,0 1 0,0 0 0,0 0 16,0 0-16,0 0 15,-21 21-15,0 0 0,-1 0 16,1 0-16,0 0 0,0 21 16,-21 0-16,20 21 0,1 1 15,0-1-15,0 0 0,-21 1 0,20 20 16,1-21-16,0 1 0,0 20 16,21-20-16,-21-1 0,0-21 0,21 21 15,0 1-15,-22-22 0,22 0 0,-21 0 16,21 0-16,0 1 0,0-1 15,0-42 17,0-1-17,21 1-15,1 0 0,-1 0 0,0 0 16,0 0-16,0-1 0,0 1 16,1-21-16,-1 21 0,0 0 15,0-1-15,0 22 0,-21-21 0,21 21 16,-21 21-1,0 1-15,0-1 0,0 0 16,0 0-16,0 0 0,22 0 0,-22 1 16,0-1-16,0 0 0,0 0 15,0 0-15,21-21 0,0 21 0,0-21 16,0 22-16,0-22 0,22 0 16,-22 0-16,0 0 0,0 0 15,22 0-15,-22-22 0,0 1 0,21 21 16,-21-21-16,1 21 0,20-21 15,-21 0-15,0 21 0,0-21 16,1-1-16,-1 1 0,-21 0 0,0-21 16,0 21-16,21-1 0,-21 1 15,0 0-15,-21 21 16,21 21 0,-21 0-16,-1 1 0,22-1 15,0 0-15,-21 0 0,21 0 0,-21 0 16,21 1-16,0-1 0,0 0 0,0 0 15,0 0-15,21-21 16,0 21-16,1-21 0,-1 0 16,0 0-16,0 0 0,21 0 0,-20 0 15,20 0-15,0 0 16</inkml:trace>
  <inkml:trace contextRef="#ctx0" brushRef="#br0" timeOffset="64559.75">18542 7514 0,'0'0'0,"-21"-21"0,21 0 0,-21 21 0,21-21 16,0 0-16,0-1 0,0 1 16,21 0-16,0 0 0,0 0 0,0 0 15,0-1-15,22 22 0,-22 0 16,0 0-16,0 0 0,22 0 15,-22 22-15,0-1 0,0 0 0,21 0 16,-20 0-16,-1 22 0,0-22 16,-21 21-16,0-21 0,21 22 0,-21-22 15,0 0-15,0 21 0,0-21 0,0 1 16,0-1-16,-21 0 0,0 0 16,21 0-16,-21-21 0,-1 0 15,22-21 16,0 0-31,0 0 0,0 0 16,0-22-16,0 22 16,0 0-16,22 0 0,-1-22 15,0 22-15,-21-21 0,21 0 0,0 20 16,0-20-16,1 21 0,-1-21 16,0 20-16,21 1 0,-21 0 0,1 21 15,-1 0-15,0 0 0,0 0 0,0 0 16,0 0-16,1 0 15,-22 21-15,21 0 0,0 1 0</inkml:trace>
  <inkml:trace contextRef="#ctx0" brushRef="#br0" timeOffset="65139.71">19304 7620 0,'0'0'0,"-21"0"0,21 21 15,21-21 1,0 0-16,0-21 0,0 21 15,1-21-15,-1 21 0,0-21 0,21 0 16,-21 21-16,1-22 0,20 1 0,-21 0 16,0 0-16,0 0 0,1 0 15,-1-1-15,0-20 0,-21 21 0,0 0 16,0 0-16,0-1 0,-21 1 16,0 21-16,-1 0 15,1 21-15,-21-21 0,21 22 0,0 20 16,-22-21-16,22 0 15,0 22-15,0-22 0,0 21 0,21-21 16,0 22-16,0-22 0,0 0 0,0 0 16,0 0-16,0 0 0,21-21 15,0 22-15,21-22 0,-21 0 0,1 0 16,20 0-16,-21 0 0,0 0 0,22 0 16,-22 0-16,21 0 0,-21 0 15,0 0-15,22-22 0,-22 1 0,0 21 16,0-21-16,22 0 0,-22 0 0,0 0 15,0-1-15,0-20 0,0 21 16,-21-21-16,22 20 0,-22 1 16,21 0-16,-21 0 0,0 0 15,0 42 1,0 0-16,0 0 16,-21 0-16,21 1 15,0-1-15,0 0 0,0 0 0,0 0 16,0 0-16,0 1 0,-22-1 15,22 0-15,0 0 16,-21-21-16,0 0 16,0 0-16,21 21 0,-21-21 15,0 0-15,-1 0 16,22-21 0,0 0-16</inkml:trace>
  <inkml:trace contextRef="#ctx0" brushRef="#br0" timeOffset="65391.56">20383 7239 0,'0'0'15,"-21"21"1,21 0 0,0 1-16,-21 20 0,21-21 15,-21 0-15,21 22 0,-21-22 16,21 21-16,0 0 0,0 1 15,0-1-15,0-21 0,0 22 0,0 20 16,0-21-16,0 1 0,0 20 16,-21 1-16,21-1 0,0 22 0,0-22 15,-22 22-15,22 0 0,0-1 0,0 22 16,-21-21-16,0 21 0,0-22 0,0 22 16,-22-21-16,22 0 0,-21-1 15</inkml:trace>
  <inkml:trace contextRef="#ctx0" brushRef="#br0" timeOffset="65860.28">20405 7408 0,'0'0'0,"0"-63"0,0 21 16,0-85-1,0 84-15,21 22 0,0-21 0,0 21 16,21-1-16,-20 1 0,-1 0 0,21 21 15,-21 0-15,22 0 0,-22 0 16,21 0-16,-21 0 0,0 0 0,22 21 16,-43 0-16,0 22 0,0-22 15,0 21-15,0-21 0,0 22 0,0-1 16,-43-21-16,22 22 0,0-1 0,-85 43 31,64-64-31,21-21 0,0 21 16,-1-21-16,1 21 0,0-21 0,0 0 15,42 0 17,0 0-32,0-21 0,1 0 15,20 0-15,-21 21 0,21-22 0,1 1 16</inkml:trace>
  <inkml:trace contextRef="#ctx0" brushRef="#br0" timeOffset="67203.52">21018 7133 0,'22'-21'16,"-44"42"-16,65-42 0,-43 0 15,-21 42 1,-1 0-16,22 0 16,0 1-16,-21-1 15,0 0-15,21 21 0,0-21 0,0 22 16,-21-22-16,21 0 0,0 21 0,0-20 16,0-1-16,0 0 0,0 0 15,0 0-15,21-21 16,0 0-1,0 0-15,1 0 16,-22-21-16,0 0 0,21 0 0,-21-22 16,0 22-16,0 0 15,0-21-15,0 21 0,0-22 16,0 22-16,0-21 0,21-1 0,-21 22 16,21 0-16,0-21 0,-21 21 15,21 21-15,1-22 0,-1 1 0,0 21 16,0 0-16,0 0 15,0 0-15,1 0 0,-1 21 0,0 1 16,-21-1-16,0 21 0,0-21 0,0 0 16,0 22-16,0-1 0,0-21 15,0 22-15,0-22 0,0 21 0,0-21 16,0 22-16,0-22 0,0 0 0,0 0 16,-21 0-16,21 0 15,0 1-15,-21-22 0,21-22 47,0 1-47,0 0 0,0 0 16,0-21-16,0 20 0,21-20 15,0 21-15,-21-21 0,21-1 0,0 22 16,0-21-16,1-1 0,-1 22 0,0 0 16,0 0-16,0 0 0,0 21 15,1 0-15,-1 0 0,0 0 16,0 21-16,-21 0 15,0 0-15,0 0 0,0 22 16,0-22-16,0 0 0,0 0 16,0 0-16,0 22 0,0-22 15,0 0-15,0 0 0,21 0 0,0 1 16,1-1-16,-1-21 0,0 0 16,0 0-16,0 0 15,0 0-15,1 0 0,-1 0 0,0 0 16,0 0-16,21-21 0,-20 21 15,-1-22-15,0 1 0,0 0 0,21 0 16,-20-21-16,-1 20 0,0 1 0,0-21 16,0 21-16,0-22 0,1 22 15,-22 0-15,0 0 0,21 21 0,-21-21 16,-21 21 0,-1 0-1,22 21-15,0 0 0,-21 0 16,21 0-16,0 1 0,0-1 15,0 0-15,0 0 0,0 21 0,0-20 16,0-1-16,0 0 0,0 0 16,0 0-16,-21 0 0,21 1 15,0-1 1,0-42 31,0-1-47,-21 22 0,21-21 15,-21 21-15,21-21 0,0 0 0,-21 0 16,-1 21 0,22 21 15,0 0-31,22 0 16,-1 0-16,0 1 0,0-22 15,0 0-15,0 21 0,1-21 16,-1 0-16,0 0 0,0 0 0,0 0 15,22 0-15,-1 0 0,-21 0 0,21 0 16,1 0-16,-1 0 0,-21-21 16,22-1-16,-22 1 0,21 0 15,-21 21-15,0-21 0,1-21 16,-1 20-16,-21 1 0,0 0 0,21-21 16,-21 21-16,0-1 0,0 1 0,0 0 15,0 0-15,-21 21 16,0 0-16,-1 0 0,1 21 15,0 0-15,0 0 0,0 22 16,0-22-16,21 21 0,0-21 0,0 22 16,0-22-16,0 21 0,0-21 15,0 1-15,0-1 0,0 0 0,0 0 16,21 0-16,0 0 0,0 1 16,0-22-16,0 0 15,1 0-15,-1 0 0,0 0 0,0 0 16,0 0-16,0 0 0,1 0 0,20-22 15,-21 22-15,21-21 0,-20 0 16,-1 21-16,21-21 0,-21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11-2320-406D-92C4-395C6C73B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C268E-D687-403B-B975-A18E2B08D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79D7-5B9A-41A9-AE5D-ED4570DF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19F8-657A-4BD6-A62E-47AD7364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061B-DA4B-48D3-9D5F-46E2C78D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0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53BA-B893-426F-B8C8-A0B8FE9F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4CF6B-2AF4-43CC-9590-CDC702AA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431B-0EBA-4AA4-80C3-363676D5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D43D-E51A-4387-8775-9BA38D92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8AD8-F4EC-4342-9E51-F1881FE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4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C8860-65F7-496B-A836-8A6378F79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CBA12-F628-446E-B93D-AEEFDE08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0D72-A761-493A-8449-D8B3BAFA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00AED-A790-4A47-93C9-B3FB699D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C9FD-806D-4203-9683-3897B820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6222-2555-481F-A44C-6E5CBB5F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210F-8AC4-41C3-BB79-18B93BDF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C78C-87F7-4718-8C16-84093C9E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845B-3758-4905-B36D-3820AAD4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5062-6638-482F-A487-4E4A0B9B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96CE-FD34-4F71-81D7-A64E83CE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4AB9E-74CB-4E9F-8C2E-6E3C37F1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0954-C002-4F39-9E51-A0E01820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AE31-B71D-48FF-876C-580FBE7C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B1C9-7283-4BB8-9099-CDE2B64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8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BA2C-8AD2-499B-94FD-7E57AC4A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9EE0-3A06-481E-9B6A-73320CE4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72D9E-3F06-42F8-8BF0-40148F55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FCD86-5A47-491C-9200-7FF1CA5F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7EEF1-3443-4B0A-B10B-3FCA4F5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ED518-33C6-481B-84CB-B794D735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4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1235-4B16-4CEB-AC3D-071FB4EF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7626-4B24-4507-8912-29029D5D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01873-87E3-42FA-976B-C0467005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2EB90-CE53-42A9-BA1A-DEB594CD9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53E57-1EE9-4B4A-BF8E-4ACF9A632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68BA3-0AEA-4621-A60F-FCD6D4AB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8C159-68BB-45E2-87DC-B4AB3E9B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D953A-D1C6-4F86-91BF-C1BCAF2A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6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D959-742C-42E4-BE04-B6414B45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5E89F-F7AA-4E8A-9338-4C902BE3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05FAA-8A09-4F20-97D4-7E496E56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B710C-3609-42D4-A7B9-BDA9ABE7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12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40129-7D86-4B30-B402-5532E54F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7E4C8-52F4-4A00-959D-E89F70D3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22EC-6862-4440-B82B-32CE126C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3F94-5326-4708-8F08-3C0F3824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92B7-247A-4F70-84AD-17A3626C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68AA2-B8AF-436C-B220-2D1F6D06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EE022-C4C8-48CA-894E-E80E4C2C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8F34-F867-4DD0-8B40-FBCCF56D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698F8-ACE8-4854-ADE5-4CCB880A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B249-FBF9-419E-8AEE-4F8E771B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0F905-E372-4D9D-AAFA-19225A1F3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D1B84-EF51-40EB-8806-92E73A33E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1C18A-E009-402C-B0D1-41F4B7AF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9D44-3F30-481D-85E7-F80C342D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2FCE7-9117-4388-B0EE-6444471A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C0C0-E4A9-48CC-900A-97F53DCE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0965-896F-4A19-B9A9-1712C026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B797-8C5A-4AFE-B8BE-455DD38E1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67F8-2258-484A-8ED7-F6A14BC258A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B5F3-A0A5-4AB2-A1FC-729B20C49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C3CFE-55CC-4816-BE89-4227BA590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2EBC-4513-4FEE-8AB0-A67004E0A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6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AB0-DECD-4D72-813E-53CA7CB4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53DE2-601D-4BD5-B502-802CAC374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FE1C7C-6A0F-4601-8919-6269FEB4CBC5}"/>
                  </a:ext>
                </a:extLst>
              </p14:cNvPr>
              <p14:cNvContentPartPr/>
              <p14:nvPr/>
            </p14:nvContentPartPr>
            <p14:xfrm>
              <a:off x="1082160" y="221040"/>
              <a:ext cx="8641440" cy="493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FE1C7C-6A0F-4601-8919-6269FEB4CB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211680"/>
                <a:ext cx="8660160" cy="49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43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AB0-DECD-4D72-813E-53CA7CB4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53DE2-601D-4BD5-B502-802CAC374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4E15F-6747-4DCE-9851-2A722E64482F}"/>
                  </a:ext>
                </a:extLst>
              </p14:cNvPr>
              <p14:cNvContentPartPr/>
              <p14:nvPr/>
            </p14:nvContentPartPr>
            <p14:xfrm>
              <a:off x="190440" y="228600"/>
              <a:ext cx="931212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4E15F-6747-4DCE-9851-2A722E644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19240"/>
                <a:ext cx="933084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9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AB0-DECD-4D72-813E-53CA7CB4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53DE2-601D-4BD5-B502-802CAC374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006B95-575C-4BF5-80E3-F0E3BCF176D8}"/>
                  </a:ext>
                </a:extLst>
              </p14:cNvPr>
              <p14:cNvContentPartPr/>
              <p14:nvPr/>
            </p14:nvContentPartPr>
            <p14:xfrm>
              <a:off x="175320" y="259200"/>
              <a:ext cx="923580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006B95-575C-4BF5-80E3-F0E3BCF176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49840"/>
                <a:ext cx="925452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11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AB0-DECD-4D72-813E-53CA7CB4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53DE2-601D-4BD5-B502-802CAC374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75E4AD-9FBB-468B-AA78-2EDA411C26E7}"/>
                  </a:ext>
                </a:extLst>
              </p14:cNvPr>
              <p14:cNvContentPartPr/>
              <p14:nvPr/>
            </p14:nvContentPartPr>
            <p14:xfrm>
              <a:off x="190440" y="198000"/>
              <a:ext cx="8992080" cy="310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75E4AD-9FBB-468B-AA78-2EDA411C26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88640"/>
                <a:ext cx="901080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67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2021-07-13T02:22:57Z</dcterms:created>
  <dcterms:modified xsi:type="dcterms:W3CDTF">2021-07-13T02:55:10Z</dcterms:modified>
</cp:coreProperties>
</file>